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6" r:id="rId2"/>
    <p:sldId id="257" r:id="rId3"/>
    <p:sldId id="258" r:id="rId4"/>
    <p:sldId id="264" r:id="rId5"/>
    <p:sldId id="265" r:id="rId6"/>
    <p:sldId id="268" r:id="rId7"/>
    <p:sldId id="269" r:id="rId8"/>
    <p:sldId id="259" r:id="rId9"/>
    <p:sldId id="270" r:id="rId10"/>
    <p:sldId id="287" r:id="rId11"/>
    <p:sldId id="260" r:id="rId12"/>
    <p:sldId id="271" r:id="rId13"/>
    <p:sldId id="272" r:id="rId14"/>
    <p:sldId id="273" r:id="rId15"/>
    <p:sldId id="277" r:id="rId16"/>
    <p:sldId id="278" r:id="rId17"/>
    <p:sldId id="280" r:id="rId18"/>
    <p:sldId id="281" r:id="rId19"/>
    <p:sldId id="282" r:id="rId20"/>
    <p:sldId id="261" r:id="rId21"/>
    <p:sldId id="283" r:id="rId22"/>
    <p:sldId id="286" r:id="rId23"/>
    <p:sldId id="288" r:id="rId24"/>
    <p:sldId id="289" r:id="rId25"/>
    <p:sldId id="290" r:id="rId26"/>
    <p:sldId id="262" r:id="rId27"/>
    <p:sldId id="279" r:id="rId28"/>
    <p:sldId id="285" r:id="rId29"/>
    <p:sldId id="284" r:id="rId30"/>
    <p:sldId id="274" r:id="rId31"/>
    <p:sldId id="276" r:id="rId32"/>
  </p:sldIdLst>
  <p:sldSz cx="12192000" cy="6858000"/>
  <p:notesSz cx="6858000" cy="9144000"/>
  <p:embeddedFontLst>
    <p:embeddedFont>
      <p:font typeface="站酷快乐体 开源版" panose="02010600030101010101" charset="-122"/>
      <p:regular r:id="rId33"/>
    </p:embeddedFont>
    <p:embeddedFont>
      <p:font typeface="Microsoft YaHei Light" panose="020B0502040204020203" pitchFamily="34" charset="-122"/>
      <p:regular r:id="rId34"/>
    </p:embeddedFont>
    <p:embeddedFont>
      <p:font typeface="Montserrat Light" panose="00000400000000000000" pitchFamily="2" charset="0"/>
      <p:regular r:id="rId35"/>
      <p:italic r:id="rId36"/>
    </p:embeddedFont>
    <p:embeddedFont>
      <p:font typeface="Roboto" panose="02000000000000000000" pitchFamily="2" charset="0"/>
      <p:regular r:id="rId37"/>
      <p:bold r:id="rId38"/>
      <p:italic r:id="rId39"/>
      <p:boldItalic r:id="rId40"/>
    </p:embeddedFont>
    <p:embeddedFont>
      <p:font typeface="等线" panose="02010600030101010101" pitchFamily="2" charset="-122"/>
      <p:regular r:id="rId41"/>
      <p:bold r:id="rId42"/>
    </p:embeddedFont>
    <p:embeddedFont>
      <p:font typeface="微软雅黑" panose="020B0503020204020204" pitchFamily="34" charset="-122"/>
      <p:regular r:id="rId43"/>
      <p:bold r:id="rId44"/>
    </p:embeddedFont>
    <p:embeddedFont>
      <p:font typeface="微软雅黑" panose="020B0503020204020204" pitchFamily="34" charset="-122"/>
      <p:regular r:id="rId43"/>
      <p:bold r:id="rId44"/>
    </p:embeddedFont>
    <p:embeddedFont>
      <p:font typeface="微软雅黑 Light" panose="020B0502040204020203" pitchFamily="34" charset="-122"/>
      <p:regular r:id="rId45"/>
    </p:embeddedFont>
  </p:embeddedFontLst>
  <p:custDataLst>
    <p:tags r:id="rId4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7" pos="166" userDrawn="1">
          <p15:clr>
            <a:srgbClr val="A4A3A4"/>
          </p15:clr>
        </p15:guide>
        <p15:guide id="8" pos="3976" userDrawn="1">
          <p15:clr>
            <a:srgbClr val="A4A3A4"/>
          </p15:clr>
        </p15:guide>
        <p15:guide id="9" orient="horz" pos="243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A69B"/>
    <a:srgbClr val="CDDF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42" autoAdjust="0"/>
    <p:restoredTop sz="94737" autoAdjust="0"/>
  </p:normalViewPr>
  <p:slideViewPr>
    <p:cSldViewPr showGuides="1">
      <p:cViewPr>
        <p:scale>
          <a:sx n="75" d="100"/>
          <a:sy n="75" d="100"/>
        </p:scale>
        <p:origin x="269" y="115"/>
      </p:cViewPr>
      <p:guideLst>
        <p:guide pos="166"/>
        <p:guide pos="3976"/>
        <p:guide orient="horz" pos="243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7.fntdata"/><Relationship Id="rId21" Type="http://schemas.openxmlformats.org/officeDocument/2006/relationships/slide" Target="slides/slide20.xml"/><Relationship Id="rId34" Type="http://schemas.openxmlformats.org/officeDocument/2006/relationships/font" Target="fonts/font2.fntdata"/><Relationship Id="rId42" Type="http://schemas.openxmlformats.org/officeDocument/2006/relationships/font" Target="fonts/font10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5.fntdata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4.fntdata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3.fntdata"/><Relationship Id="rId43" Type="http://schemas.openxmlformats.org/officeDocument/2006/relationships/font" Target="fonts/font11.fntdata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46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2019</c:v>
                </c:pt>
              </c:strCache>
            </c:strRef>
          </c:tx>
          <c:spPr>
            <a:ln w="28575" cap="rnd">
              <a:solidFill>
                <a:schemeClr val="accent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315-334</c:v>
                </c:pt>
                <c:pt idx="1">
                  <c:v>334-353</c:v>
                </c:pt>
                <c:pt idx="2">
                  <c:v>353-372</c:v>
                </c:pt>
                <c:pt idx="3">
                  <c:v>372-391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1</c:v>
                </c:pt>
                <c:pt idx="2">
                  <c:v>1</c:v>
                </c:pt>
                <c:pt idx="3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0EC-425E-BB0E-E873818C8F8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2020</c:v>
                </c:pt>
              </c:strCache>
            </c:strRef>
          </c:tx>
          <c:spPr>
            <a:ln w="28575" cap="rnd">
              <a:solidFill>
                <a:schemeClr val="accent1">
                  <a:lumMod val="9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315-334</c:v>
                </c:pt>
                <c:pt idx="1">
                  <c:v>334-353</c:v>
                </c:pt>
                <c:pt idx="2">
                  <c:v>353-372</c:v>
                </c:pt>
                <c:pt idx="3">
                  <c:v>372-391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0EC-425E-BB0E-E873818C8F8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2021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315-334</c:v>
                </c:pt>
                <c:pt idx="1">
                  <c:v>334-353</c:v>
                </c:pt>
                <c:pt idx="2">
                  <c:v>353-372</c:v>
                </c:pt>
                <c:pt idx="3">
                  <c:v>372-391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0EC-425E-BB0E-E873818C8F8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2022</c:v>
                </c:pt>
              </c:strCache>
            </c:strRef>
          </c:tx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315-334</c:v>
                </c:pt>
                <c:pt idx="1">
                  <c:v>334-353</c:v>
                </c:pt>
                <c:pt idx="2">
                  <c:v>353-372</c:v>
                </c:pt>
                <c:pt idx="3">
                  <c:v>372-391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0EC-425E-BB0E-E873818C8F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64872415"/>
        <c:axId val="1264881567"/>
      </c:lineChart>
      <c:catAx>
        <c:axId val="12648724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64881567"/>
        <c:crosses val="autoZero"/>
        <c:auto val="1"/>
        <c:lblAlgn val="ctr"/>
        <c:lblOffset val="100"/>
        <c:noMultiLvlLbl val="0"/>
      </c:catAx>
      <c:valAx>
        <c:axId val="126488156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64872415"/>
        <c:crosses val="autoZero"/>
        <c:crossBetween val="between"/>
      </c:valAx>
      <c:spPr>
        <a:solidFill>
          <a:schemeClr val="accent1"/>
        </a:solid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A9CA497C-92E4-B7B4-5C84-7EE297DA3D9D}"/>
              </a:ext>
            </a:extLst>
          </p:cNvPr>
          <p:cNvSpPr/>
          <p:nvPr userDrawn="1"/>
        </p:nvSpPr>
        <p:spPr>
          <a:xfrm flipH="1">
            <a:off x="-21910" y="1910518"/>
            <a:ext cx="12214635" cy="4984549"/>
          </a:xfrm>
          <a:custGeom>
            <a:avLst/>
            <a:gdLst>
              <a:gd name="connsiteX0" fmla="*/ 1813322 w 12192000"/>
              <a:gd name="connsiteY0" fmla="*/ 552 h 4634613"/>
              <a:gd name="connsiteX1" fmla="*/ 2857500 w 12192000"/>
              <a:gd name="connsiteY1" fmla="*/ 157863 h 4634613"/>
              <a:gd name="connsiteX2" fmla="*/ 5848350 w 12192000"/>
              <a:gd name="connsiteY2" fmla="*/ 3148713 h 4634613"/>
              <a:gd name="connsiteX3" fmla="*/ 8496300 w 12192000"/>
              <a:gd name="connsiteY3" fmla="*/ 11675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2857500 w 12192000"/>
              <a:gd name="connsiteY1" fmla="*/ 15786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3086100 w 12192000"/>
              <a:gd name="connsiteY1" fmla="*/ 44742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3086100 w 12192000"/>
              <a:gd name="connsiteY1" fmla="*/ 44742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35958 w 12214636"/>
              <a:gd name="connsiteY0" fmla="*/ 339666 h 4973727"/>
              <a:gd name="connsiteX1" fmla="*/ 3108736 w 12214636"/>
              <a:gd name="connsiteY1" fmla="*/ 786537 h 4973727"/>
              <a:gd name="connsiteX2" fmla="*/ 5870986 w 12214636"/>
              <a:gd name="connsiteY2" fmla="*/ 3487827 h 4973727"/>
              <a:gd name="connsiteX3" fmla="*/ 8976136 w 12214636"/>
              <a:gd name="connsiteY3" fmla="*/ 2344827 h 4973727"/>
              <a:gd name="connsiteX4" fmla="*/ 11605036 w 12214636"/>
              <a:gd name="connsiteY4" fmla="*/ 3297327 h 4973727"/>
              <a:gd name="connsiteX5" fmla="*/ 12165820 w 12214636"/>
              <a:gd name="connsiteY5" fmla="*/ 3359984 h 4973727"/>
              <a:gd name="connsiteX6" fmla="*/ 12214636 w 12214636"/>
              <a:gd name="connsiteY6" fmla="*/ 3354075 h 4973727"/>
              <a:gd name="connsiteX7" fmla="*/ 12214636 w 12214636"/>
              <a:gd name="connsiteY7" fmla="*/ 4973727 h 4973727"/>
              <a:gd name="connsiteX8" fmla="*/ 22636 w 12214636"/>
              <a:gd name="connsiteY8" fmla="*/ 4973727 h 4973727"/>
              <a:gd name="connsiteX9" fmla="*/ 22636 w 12214636"/>
              <a:gd name="connsiteY9" fmla="*/ 549411 h 4973727"/>
              <a:gd name="connsiteX10" fmla="*/ 0 w 12214636"/>
              <a:gd name="connsiteY10" fmla="*/ 22256 h 4973727"/>
              <a:gd name="connsiteX11" fmla="*/ 1835958 w 12214636"/>
              <a:gd name="connsiteY11" fmla="*/ 339666 h 4973727"/>
              <a:gd name="connsiteX0" fmla="*/ 1835958 w 12214636"/>
              <a:gd name="connsiteY0" fmla="*/ 350488 h 4984549"/>
              <a:gd name="connsiteX1" fmla="*/ 3108736 w 12214636"/>
              <a:gd name="connsiteY1" fmla="*/ 79735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  <a:gd name="connsiteX0" fmla="*/ 1835958 w 12214636"/>
              <a:gd name="connsiteY0" fmla="*/ 350488 h 4984549"/>
              <a:gd name="connsiteX1" fmla="*/ 3383056 w 12214636"/>
              <a:gd name="connsiteY1" fmla="*/ 119359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  <a:gd name="connsiteX0" fmla="*/ 1835958 w 12214636"/>
              <a:gd name="connsiteY0" fmla="*/ 350488 h 4984549"/>
              <a:gd name="connsiteX1" fmla="*/ 3383056 w 12214636"/>
              <a:gd name="connsiteY1" fmla="*/ 119359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14636" h="4984549">
                <a:moveTo>
                  <a:pt x="1835958" y="350488"/>
                </a:moveTo>
                <a:cubicBezTo>
                  <a:pt x="2220729" y="355995"/>
                  <a:pt x="3094275" y="948205"/>
                  <a:pt x="3383056" y="1193599"/>
                </a:cubicBezTo>
                <a:cubicBezTo>
                  <a:pt x="4359295" y="2023168"/>
                  <a:pt x="4938806" y="3304974"/>
                  <a:pt x="5870986" y="3498649"/>
                </a:cubicBezTo>
                <a:cubicBezTo>
                  <a:pt x="6803166" y="3692324"/>
                  <a:pt x="8020461" y="2387399"/>
                  <a:pt x="8976136" y="2355649"/>
                </a:cubicBezTo>
                <a:cubicBezTo>
                  <a:pt x="9931811" y="2323899"/>
                  <a:pt x="11073422" y="3138956"/>
                  <a:pt x="11605036" y="3308149"/>
                </a:cubicBezTo>
                <a:cubicBezTo>
                  <a:pt x="12136650" y="3477342"/>
                  <a:pt x="11993775" y="3384548"/>
                  <a:pt x="12165820" y="3370806"/>
                </a:cubicBezTo>
                <a:lnTo>
                  <a:pt x="12214636" y="3364897"/>
                </a:lnTo>
                <a:lnTo>
                  <a:pt x="12214636" y="4984549"/>
                </a:lnTo>
                <a:lnTo>
                  <a:pt x="22636" y="4984549"/>
                </a:lnTo>
                <a:lnTo>
                  <a:pt x="22636" y="560233"/>
                </a:lnTo>
                <a:lnTo>
                  <a:pt x="0" y="33078"/>
                </a:lnTo>
                <a:cubicBezTo>
                  <a:pt x="565323" y="-90765"/>
                  <a:pt x="1258803" y="159348"/>
                  <a:pt x="1835958" y="350488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lvl="0" algn="ctr" hangingPunct="0"/>
            <a:endParaRPr lang="zh-CN" altLang="en-US" dirty="0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8D4F4FE-7A49-CDE6-309B-9520A58E1222}"/>
              </a:ext>
            </a:extLst>
          </p:cNvPr>
          <p:cNvSpPr/>
          <p:nvPr userDrawn="1"/>
        </p:nvSpPr>
        <p:spPr>
          <a:xfrm flipH="1">
            <a:off x="-18437" y="1906048"/>
            <a:ext cx="12210436" cy="4951952"/>
          </a:xfrm>
          <a:custGeom>
            <a:avLst/>
            <a:gdLst>
              <a:gd name="connsiteX0" fmla="*/ 0 w 12192000"/>
              <a:gd name="connsiteY0" fmla="*/ 0 h 4951952"/>
              <a:gd name="connsiteX1" fmla="*/ 120660 w 12192000"/>
              <a:gd name="connsiteY1" fmla="*/ 43036 h 4951952"/>
              <a:gd name="connsiteX2" fmla="*/ 247650 w 12192000"/>
              <a:gd name="connsiteY2" fmla="*/ 94202 h 4951952"/>
              <a:gd name="connsiteX3" fmla="*/ 1847850 w 12192000"/>
              <a:gd name="connsiteY3" fmla="*/ 2037302 h 4951952"/>
              <a:gd name="connsiteX4" fmla="*/ 3486150 w 12192000"/>
              <a:gd name="connsiteY4" fmla="*/ 2361152 h 4951952"/>
              <a:gd name="connsiteX5" fmla="*/ 5562601 w 12192000"/>
              <a:gd name="connsiteY5" fmla="*/ 4018502 h 4951952"/>
              <a:gd name="connsiteX6" fmla="*/ 8458200 w 12192000"/>
              <a:gd name="connsiteY6" fmla="*/ 2227802 h 4951952"/>
              <a:gd name="connsiteX7" fmla="*/ 10477500 w 12192000"/>
              <a:gd name="connsiteY7" fmla="*/ 4361402 h 4951952"/>
              <a:gd name="connsiteX8" fmla="*/ 12020550 w 12192000"/>
              <a:gd name="connsiteY8" fmla="*/ 4418552 h 4951952"/>
              <a:gd name="connsiteX9" fmla="*/ 12172485 w 12192000"/>
              <a:gd name="connsiteY9" fmla="*/ 4471051 h 4951952"/>
              <a:gd name="connsiteX10" fmla="*/ 12192000 w 12192000"/>
              <a:gd name="connsiteY10" fmla="*/ 4480417 h 4951952"/>
              <a:gd name="connsiteX11" fmla="*/ 12192000 w 12192000"/>
              <a:gd name="connsiteY11" fmla="*/ 4951952 h 4951952"/>
              <a:gd name="connsiteX12" fmla="*/ 0 w 12192000"/>
              <a:gd name="connsiteY12" fmla="*/ 4951952 h 4951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4951952">
                <a:moveTo>
                  <a:pt x="0" y="0"/>
                </a:moveTo>
                <a:lnTo>
                  <a:pt x="120660" y="43036"/>
                </a:lnTo>
                <a:cubicBezTo>
                  <a:pt x="165299" y="59984"/>
                  <a:pt x="207764" y="77137"/>
                  <a:pt x="247650" y="94202"/>
                </a:cubicBezTo>
                <a:cubicBezTo>
                  <a:pt x="885825" y="367252"/>
                  <a:pt x="1308100" y="1659477"/>
                  <a:pt x="1847850" y="2037302"/>
                </a:cubicBezTo>
                <a:cubicBezTo>
                  <a:pt x="2387600" y="2415127"/>
                  <a:pt x="2867025" y="2030952"/>
                  <a:pt x="3486150" y="2361152"/>
                </a:cubicBezTo>
                <a:cubicBezTo>
                  <a:pt x="4105275" y="2691352"/>
                  <a:pt x="4733926" y="4040727"/>
                  <a:pt x="5562601" y="4018502"/>
                </a:cubicBezTo>
                <a:cubicBezTo>
                  <a:pt x="6391275" y="3996277"/>
                  <a:pt x="7639050" y="2170652"/>
                  <a:pt x="8458200" y="2227802"/>
                </a:cubicBezTo>
                <a:cubicBezTo>
                  <a:pt x="9277350" y="2284952"/>
                  <a:pt x="9883775" y="3996277"/>
                  <a:pt x="10477500" y="4361402"/>
                </a:cubicBezTo>
                <a:cubicBezTo>
                  <a:pt x="11071225" y="4726527"/>
                  <a:pt x="11610975" y="4307427"/>
                  <a:pt x="12020550" y="4418552"/>
                </a:cubicBezTo>
                <a:cubicBezTo>
                  <a:pt x="12071747" y="4432443"/>
                  <a:pt x="12122547" y="4450253"/>
                  <a:pt x="12172485" y="4471051"/>
                </a:cubicBezTo>
                <a:lnTo>
                  <a:pt x="12192000" y="4480417"/>
                </a:lnTo>
                <a:lnTo>
                  <a:pt x="12192000" y="4951952"/>
                </a:lnTo>
                <a:lnTo>
                  <a:pt x="0" y="49519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lvl="0" algn="ctr" hangingPunct="0"/>
            <a:endParaRPr lang="zh-CN" altLang="en-US"/>
          </a:p>
        </p:txBody>
      </p:sp>
      <p:grpSp>
        <p:nvGrpSpPr>
          <p:cNvPr id="353" name="图形 56">
            <a:extLst>
              <a:ext uri="{FF2B5EF4-FFF2-40B4-BE49-F238E27FC236}">
                <a16:creationId xmlns:a16="http://schemas.microsoft.com/office/drawing/2014/main" id="{3AD5DEFD-0C55-5A07-0F91-A02C3DC21233}"/>
              </a:ext>
            </a:extLst>
          </p:cNvPr>
          <p:cNvGrpSpPr/>
          <p:nvPr userDrawn="1"/>
        </p:nvGrpSpPr>
        <p:grpSpPr>
          <a:xfrm>
            <a:off x="61769" y="44623"/>
            <a:ext cx="6034232" cy="5929517"/>
            <a:chOff x="3344560" y="-122572"/>
            <a:chExt cx="5625020" cy="5464391"/>
          </a:xfrm>
        </p:grpSpPr>
        <p:grpSp>
          <p:nvGrpSpPr>
            <p:cNvPr id="354" name="图形 56">
              <a:extLst>
                <a:ext uri="{FF2B5EF4-FFF2-40B4-BE49-F238E27FC236}">
                  <a16:creationId xmlns:a16="http://schemas.microsoft.com/office/drawing/2014/main" id="{457AC54E-759C-7040-6BEB-FDEEEA027698}"/>
                </a:ext>
              </a:extLst>
            </p:cNvPr>
            <p:cNvGrpSpPr/>
            <p:nvPr/>
          </p:nvGrpSpPr>
          <p:grpSpPr>
            <a:xfrm>
              <a:off x="3344560" y="3240570"/>
              <a:ext cx="1459677" cy="2100487"/>
              <a:chOff x="3344560" y="3240570"/>
              <a:chExt cx="1459677" cy="2100487"/>
            </a:xfrm>
          </p:grpSpPr>
          <p:grpSp>
            <p:nvGrpSpPr>
              <p:cNvPr id="574" name="图形 56">
                <a:extLst>
                  <a:ext uri="{FF2B5EF4-FFF2-40B4-BE49-F238E27FC236}">
                    <a16:creationId xmlns:a16="http://schemas.microsoft.com/office/drawing/2014/main" id="{F321AD5A-1CFB-6507-95D4-CC46A0FD735E}"/>
                  </a:ext>
                </a:extLst>
              </p:cNvPr>
              <p:cNvGrpSpPr/>
              <p:nvPr/>
            </p:nvGrpSpPr>
            <p:grpSpPr>
              <a:xfrm>
                <a:off x="3368636" y="3240570"/>
                <a:ext cx="1435601" cy="1300406"/>
                <a:chOff x="3368636" y="3240570"/>
                <a:chExt cx="1435601" cy="1300406"/>
              </a:xfrm>
            </p:grpSpPr>
            <p:grpSp>
              <p:nvGrpSpPr>
                <p:cNvPr id="611" name="图形 56">
                  <a:extLst>
                    <a:ext uri="{FF2B5EF4-FFF2-40B4-BE49-F238E27FC236}">
                      <a16:creationId xmlns:a16="http://schemas.microsoft.com/office/drawing/2014/main" id="{060F85DA-ADE3-9C2E-B20B-EDDCDA457219}"/>
                    </a:ext>
                  </a:extLst>
                </p:cNvPr>
                <p:cNvGrpSpPr/>
                <p:nvPr/>
              </p:nvGrpSpPr>
              <p:grpSpPr>
                <a:xfrm>
                  <a:off x="3368636" y="3240570"/>
                  <a:ext cx="1435601" cy="1300406"/>
                  <a:chOff x="3368636" y="3240570"/>
                  <a:chExt cx="1435601" cy="1300406"/>
                </a:xfrm>
              </p:grpSpPr>
              <p:sp>
                <p:nvSpPr>
                  <p:cNvPr id="634" name="任意多边形: 形状 633">
                    <a:extLst>
                      <a:ext uri="{FF2B5EF4-FFF2-40B4-BE49-F238E27FC236}">
                        <a16:creationId xmlns:a16="http://schemas.microsoft.com/office/drawing/2014/main" id="{2434A87F-8CA1-1004-41C0-2E945A428805}"/>
                      </a:ext>
                    </a:extLst>
                  </p:cNvPr>
                  <p:cNvSpPr/>
                  <p:nvPr/>
                </p:nvSpPr>
                <p:spPr>
                  <a:xfrm>
                    <a:off x="3613405" y="3255770"/>
                    <a:ext cx="1170776" cy="1258770"/>
                  </a:xfrm>
                  <a:custGeom>
                    <a:avLst/>
                    <a:gdLst>
                      <a:gd name="connsiteX0" fmla="*/ 766942 w 1170776"/>
                      <a:gd name="connsiteY0" fmla="*/ 1627 h 1258770"/>
                      <a:gd name="connsiteX1" fmla="*/ 964690 w 1170776"/>
                      <a:gd name="connsiteY1" fmla="*/ 267660 h 1258770"/>
                      <a:gd name="connsiteX2" fmla="*/ 1020259 w 1170776"/>
                      <a:gd name="connsiteY2" fmla="*/ 637925 h 1258770"/>
                      <a:gd name="connsiteX3" fmla="*/ 1106946 w 1170776"/>
                      <a:gd name="connsiteY3" fmla="*/ 852248 h 1258770"/>
                      <a:gd name="connsiteX4" fmla="*/ 1169287 w 1170776"/>
                      <a:gd name="connsiteY4" fmla="*/ 1092316 h 1258770"/>
                      <a:gd name="connsiteX5" fmla="*/ 969138 w 1170776"/>
                      <a:gd name="connsiteY5" fmla="*/ 1256794 h 1258770"/>
                      <a:gd name="connsiteX6" fmla="*/ 17 w 1170776"/>
                      <a:gd name="connsiteY6" fmla="*/ 1256794 h 1258770"/>
                      <a:gd name="connsiteX7" fmla="*/ 451235 w 1170776"/>
                      <a:gd name="connsiteY7" fmla="*/ 178754 h 1258770"/>
                      <a:gd name="connsiteX8" fmla="*/ 766942 w 1170776"/>
                      <a:gd name="connsiteY8" fmla="*/ 1627 h 1258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70776" h="1258770">
                        <a:moveTo>
                          <a:pt x="766942" y="1627"/>
                        </a:moveTo>
                        <a:cubicBezTo>
                          <a:pt x="875784" y="-10184"/>
                          <a:pt x="966919" y="38708"/>
                          <a:pt x="964690" y="267660"/>
                        </a:cubicBezTo>
                        <a:cubicBezTo>
                          <a:pt x="962471" y="496603"/>
                          <a:pt x="944688" y="590310"/>
                          <a:pt x="1020259" y="637925"/>
                        </a:cubicBezTo>
                        <a:cubicBezTo>
                          <a:pt x="1095830" y="685541"/>
                          <a:pt x="1124729" y="747777"/>
                          <a:pt x="1106946" y="852248"/>
                        </a:cubicBezTo>
                        <a:cubicBezTo>
                          <a:pt x="1089163" y="956718"/>
                          <a:pt x="1153723" y="952289"/>
                          <a:pt x="1169287" y="1092316"/>
                        </a:cubicBezTo>
                        <a:cubicBezTo>
                          <a:pt x="1184842" y="1232343"/>
                          <a:pt x="1075837" y="1256794"/>
                          <a:pt x="969138" y="1256794"/>
                        </a:cubicBezTo>
                        <a:cubicBezTo>
                          <a:pt x="862439" y="1256794"/>
                          <a:pt x="-4441" y="1261242"/>
                          <a:pt x="17" y="1256794"/>
                        </a:cubicBezTo>
                        <a:cubicBezTo>
                          <a:pt x="4465" y="1252345"/>
                          <a:pt x="451235" y="178754"/>
                          <a:pt x="451235" y="178754"/>
                        </a:cubicBezTo>
                        <a:lnTo>
                          <a:pt x="766942" y="1627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35" name="任意多边形: 形状 634">
                    <a:extLst>
                      <a:ext uri="{FF2B5EF4-FFF2-40B4-BE49-F238E27FC236}">
                        <a16:creationId xmlns:a16="http://schemas.microsoft.com/office/drawing/2014/main" id="{AEFD9500-C763-D43B-D177-1C7B609C2C90}"/>
                      </a:ext>
                    </a:extLst>
                  </p:cNvPr>
                  <p:cNvSpPr/>
                  <p:nvPr/>
                </p:nvSpPr>
                <p:spPr>
                  <a:xfrm>
                    <a:off x="3446490" y="3515620"/>
                    <a:ext cx="482684" cy="730176"/>
                  </a:xfrm>
                  <a:custGeom>
                    <a:avLst/>
                    <a:gdLst>
                      <a:gd name="connsiteX0" fmla="*/ 478971 w 482684"/>
                      <a:gd name="connsiteY0" fmla="*/ 0 h 730176"/>
                      <a:gd name="connsiteX1" fmla="*/ 449387 w 482684"/>
                      <a:gd name="connsiteY1" fmla="*/ 194586 h 730176"/>
                      <a:gd name="connsiteX2" fmla="*/ 346202 w 482684"/>
                      <a:gd name="connsiteY2" fmla="*/ 264481 h 730176"/>
                      <a:gd name="connsiteX3" fmla="*/ 111449 w 482684"/>
                      <a:gd name="connsiteY3" fmla="*/ 348729 h 730176"/>
                      <a:gd name="connsiteX4" fmla="*/ 1464 w 482684"/>
                      <a:gd name="connsiteY4" fmla="*/ 529590 h 730176"/>
                      <a:gd name="connsiteX5" fmla="*/ 69072 w 482684"/>
                      <a:gd name="connsiteY5" fmla="*/ 730177 h 730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2684" h="730176">
                        <a:moveTo>
                          <a:pt x="478971" y="0"/>
                        </a:moveTo>
                        <a:cubicBezTo>
                          <a:pt x="484810" y="66875"/>
                          <a:pt x="488934" y="140351"/>
                          <a:pt x="449387" y="194586"/>
                        </a:cubicBezTo>
                        <a:cubicBezTo>
                          <a:pt x="424555" y="228648"/>
                          <a:pt x="385712" y="249793"/>
                          <a:pt x="346202" y="264481"/>
                        </a:cubicBezTo>
                        <a:cubicBezTo>
                          <a:pt x="267973" y="293561"/>
                          <a:pt x="180858" y="302381"/>
                          <a:pt x="111449" y="348729"/>
                        </a:cubicBezTo>
                        <a:cubicBezTo>
                          <a:pt x="50870" y="389182"/>
                          <a:pt x="9513" y="457190"/>
                          <a:pt x="1464" y="529590"/>
                        </a:cubicBezTo>
                        <a:cubicBezTo>
                          <a:pt x="-6575" y="601990"/>
                          <a:pt x="18847" y="677418"/>
                          <a:pt x="69072" y="730177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36" name="任意多边形: 形状 635">
                    <a:extLst>
                      <a:ext uri="{FF2B5EF4-FFF2-40B4-BE49-F238E27FC236}">
                        <a16:creationId xmlns:a16="http://schemas.microsoft.com/office/drawing/2014/main" id="{BC2726B3-931D-D180-4311-2413B3F61651}"/>
                      </a:ext>
                    </a:extLst>
                  </p:cNvPr>
                  <p:cNvSpPr/>
                  <p:nvPr/>
                </p:nvSpPr>
                <p:spPr>
                  <a:xfrm>
                    <a:off x="4554855" y="3561864"/>
                    <a:ext cx="249382" cy="733548"/>
                  </a:xfrm>
                  <a:custGeom>
                    <a:avLst/>
                    <a:gdLst>
                      <a:gd name="connsiteX0" fmla="*/ 8182 w 249382"/>
                      <a:gd name="connsiteY0" fmla="*/ 0 h 733548"/>
                      <a:gd name="connsiteX1" fmla="*/ 10115 w 249382"/>
                      <a:gd name="connsiteY1" fmla="*/ 194977 h 733548"/>
                      <a:gd name="connsiteX2" fmla="*/ 32966 w 249382"/>
                      <a:gd name="connsiteY2" fmla="*/ 254746 h 733548"/>
                      <a:gd name="connsiteX3" fmla="*/ 118538 w 249382"/>
                      <a:gd name="connsiteY3" fmla="*/ 308658 h 733548"/>
                      <a:gd name="connsiteX4" fmla="*/ 248897 w 249382"/>
                      <a:gd name="connsiteY4" fmla="*/ 457590 h 733548"/>
                      <a:gd name="connsiteX5" fmla="*/ 171021 w 249382"/>
                      <a:gd name="connsiteY5" fmla="*/ 733549 h 733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9382" h="733548">
                        <a:moveTo>
                          <a:pt x="8182" y="0"/>
                        </a:moveTo>
                        <a:cubicBezTo>
                          <a:pt x="-3344" y="64351"/>
                          <a:pt x="-2686" y="130864"/>
                          <a:pt x="10115" y="194977"/>
                        </a:cubicBezTo>
                        <a:cubicBezTo>
                          <a:pt x="14325" y="216075"/>
                          <a:pt x="20116" y="237487"/>
                          <a:pt x="32966" y="254746"/>
                        </a:cubicBezTo>
                        <a:cubicBezTo>
                          <a:pt x="53340" y="282102"/>
                          <a:pt x="87553" y="294389"/>
                          <a:pt x="118538" y="308658"/>
                        </a:cubicBezTo>
                        <a:cubicBezTo>
                          <a:pt x="181394" y="337595"/>
                          <a:pt x="242906" y="388649"/>
                          <a:pt x="248897" y="457590"/>
                        </a:cubicBezTo>
                        <a:cubicBezTo>
                          <a:pt x="257308" y="554450"/>
                          <a:pt x="153428" y="637927"/>
                          <a:pt x="171021" y="733549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37" name="任意多边形: 形状 636">
                    <a:extLst>
                      <a:ext uri="{FF2B5EF4-FFF2-40B4-BE49-F238E27FC236}">
                        <a16:creationId xmlns:a16="http://schemas.microsoft.com/office/drawing/2014/main" id="{8DBF02E2-7A3D-7979-93D3-68A0A51024D6}"/>
                      </a:ext>
                    </a:extLst>
                  </p:cNvPr>
                  <p:cNvSpPr/>
                  <p:nvPr/>
                </p:nvSpPr>
                <p:spPr>
                  <a:xfrm>
                    <a:off x="3368636" y="3240570"/>
                    <a:ext cx="1021975" cy="1300406"/>
                  </a:xfrm>
                  <a:custGeom>
                    <a:avLst/>
                    <a:gdLst>
                      <a:gd name="connsiteX0" fmla="*/ 84366 w 1021975"/>
                      <a:gd name="connsiteY0" fmla="*/ 1300111 h 1300406"/>
                      <a:gd name="connsiteX1" fmla="*/ 61 w 1021975"/>
                      <a:gd name="connsiteY1" fmla="*/ 1146225 h 1300406"/>
                      <a:gd name="connsiteX2" fmla="*/ 119152 w 1021975"/>
                      <a:gd name="connsiteY2" fmla="*/ 969593 h 1300406"/>
                      <a:gd name="connsiteX3" fmla="*/ 184722 w 1021975"/>
                      <a:gd name="connsiteY3" fmla="*/ 726049 h 1300406"/>
                      <a:gd name="connsiteX4" fmla="*/ 524612 w 1021975"/>
                      <a:gd name="connsiteY4" fmla="*/ 526662 h 1300406"/>
                      <a:gd name="connsiteX5" fmla="*/ 547358 w 1021975"/>
                      <a:gd name="connsiteY5" fmla="*/ 127888 h 1300406"/>
                      <a:gd name="connsiteX6" fmla="*/ 1011701 w 1021975"/>
                      <a:gd name="connsiteY6" fmla="*/ 16817 h 1300406"/>
                      <a:gd name="connsiteX7" fmla="*/ 968867 w 1021975"/>
                      <a:gd name="connsiteY7" fmla="*/ 205688 h 1300406"/>
                      <a:gd name="connsiteX8" fmla="*/ 816324 w 1021975"/>
                      <a:gd name="connsiteY8" fmla="*/ 300510 h 1300406"/>
                      <a:gd name="connsiteX9" fmla="*/ 771100 w 1021975"/>
                      <a:gd name="connsiteY9" fmla="*/ 399760 h 1300406"/>
                      <a:gd name="connsiteX10" fmla="*/ 771100 w 1021975"/>
                      <a:gd name="connsiteY10" fmla="*/ 1300406 h 1300406"/>
                      <a:gd name="connsiteX11" fmla="*/ 84366 w 1021975"/>
                      <a:gd name="connsiteY11" fmla="*/ 1300111 h 1300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21975" h="1300406">
                        <a:moveTo>
                          <a:pt x="84366" y="1300111"/>
                        </a:moveTo>
                        <a:cubicBezTo>
                          <a:pt x="84366" y="1300111"/>
                          <a:pt x="-2616" y="1254610"/>
                          <a:pt x="61" y="1146225"/>
                        </a:cubicBezTo>
                        <a:cubicBezTo>
                          <a:pt x="2737" y="1037831"/>
                          <a:pt x="88376" y="1028467"/>
                          <a:pt x="119152" y="969593"/>
                        </a:cubicBezTo>
                        <a:cubicBezTo>
                          <a:pt x="149927" y="910710"/>
                          <a:pt x="118390" y="809478"/>
                          <a:pt x="184722" y="726049"/>
                        </a:cubicBezTo>
                        <a:cubicBezTo>
                          <a:pt x="280581" y="605481"/>
                          <a:pt x="468414" y="661822"/>
                          <a:pt x="524612" y="526662"/>
                        </a:cubicBezTo>
                        <a:cubicBezTo>
                          <a:pt x="580819" y="391512"/>
                          <a:pt x="483073" y="271211"/>
                          <a:pt x="547358" y="127888"/>
                        </a:cubicBezTo>
                        <a:cubicBezTo>
                          <a:pt x="633330" y="-63774"/>
                          <a:pt x="1011701" y="16817"/>
                          <a:pt x="1011701" y="16817"/>
                        </a:cubicBezTo>
                        <a:cubicBezTo>
                          <a:pt x="1011701" y="16817"/>
                          <a:pt x="1053373" y="113191"/>
                          <a:pt x="968867" y="205688"/>
                        </a:cubicBezTo>
                        <a:cubicBezTo>
                          <a:pt x="884362" y="298176"/>
                          <a:pt x="816324" y="300510"/>
                          <a:pt x="816324" y="300510"/>
                        </a:cubicBezTo>
                        <a:cubicBezTo>
                          <a:pt x="816991" y="374290"/>
                          <a:pt x="771100" y="399760"/>
                          <a:pt x="771100" y="399760"/>
                        </a:cubicBezTo>
                        <a:cubicBezTo>
                          <a:pt x="761841" y="406218"/>
                          <a:pt x="771100" y="1300406"/>
                          <a:pt x="771100" y="1300406"/>
                        </a:cubicBezTo>
                        <a:lnTo>
                          <a:pt x="84366" y="1300111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612" name="图形 56">
                  <a:extLst>
                    <a:ext uri="{FF2B5EF4-FFF2-40B4-BE49-F238E27FC236}">
                      <a16:creationId xmlns:a16="http://schemas.microsoft.com/office/drawing/2014/main" id="{FC76C804-D6DE-C28B-A5C4-625B3C643C5A}"/>
                    </a:ext>
                  </a:extLst>
                </p:cNvPr>
                <p:cNvGrpSpPr/>
                <p:nvPr/>
              </p:nvGrpSpPr>
              <p:grpSpPr>
                <a:xfrm>
                  <a:off x="3991737" y="3790768"/>
                  <a:ext cx="308324" cy="269462"/>
                  <a:chOff x="3991737" y="3790768"/>
                  <a:chExt cx="308324" cy="269462"/>
                </a:xfrm>
              </p:grpSpPr>
              <p:sp>
                <p:nvSpPr>
                  <p:cNvPr id="632" name="任意多边形: 形状 631">
                    <a:extLst>
                      <a:ext uri="{FF2B5EF4-FFF2-40B4-BE49-F238E27FC236}">
                        <a16:creationId xmlns:a16="http://schemas.microsoft.com/office/drawing/2014/main" id="{48D36939-C058-48CF-F110-25871148D3D1}"/>
                      </a:ext>
                    </a:extLst>
                  </p:cNvPr>
                  <p:cNvSpPr/>
                  <p:nvPr/>
                </p:nvSpPr>
                <p:spPr>
                  <a:xfrm>
                    <a:off x="3991737" y="3790768"/>
                    <a:ext cx="308324" cy="269462"/>
                  </a:xfrm>
                  <a:custGeom>
                    <a:avLst/>
                    <a:gdLst>
                      <a:gd name="connsiteX0" fmla="*/ 308324 w 308324"/>
                      <a:gd name="connsiteY0" fmla="*/ 131064 h 269462"/>
                      <a:gd name="connsiteX1" fmla="*/ 297942 w 308324"/>
                      <a:gd name="connsiteY1" fmla="*/ 216122 h 269462"/>
                      <a:gd name="connsiteX2" fmla="*/ 291370 w 308324"/>
                      <a:gd name="connsiteY2" fmla="*/ 269462 h 269462"/>
                      <a:gd name="connsiteX3" fmla="*/ 0 w 308324"/>
                      <a:gd name="connsiteY3" fmla="*/ 247650 h 269462"/>
                      <a:gd name="connsiteX4" fmla="*/ 102013 w 308324"/>
                      <a:gd name="connsiteY4" fmla="*/ 0 h 269462"/>
                      <a:gd name="connsiteX5" fmla="*/ 119920 w 308324"/>
                      <a:gd name="connsiteY5" fmla="*/ 11335 h 269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324" h="269462">
                        <a:moveTo>
                          <a:pt x="308324" y="131064"/>
                        </a:moveTo>
                        <a:lnTo>
                          <a:pt x="297942" y="216122"/>
                        </a:lnTo>
                        <a:lnTo>
                          <a:pt x="291370" y="269462"/>
                        </a:lnTo>
                        <a:lnTo>
                          <a:pt x="0" y="247650"/>
                        </a:lnTo>
                        <a:lnTo>
                          <a:pt x="102013" y="0"/>
                        </a:lnTo>
                        <a:lnTo>
                          <a:pt x="119920" y="11335"/>
                        </a:lnTo>
                        <a:close/>
                      </a:path>
                    </a:pathLst>
                  </a:custGeom>
                  <a:solidFill>
                    <a:srgbClr val="DA8B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33" name="任意多边形: 形状 632">
                    <a:extLst>
                      <a:ext uri="{FF2B5EF4-FFF2-40B4-BE49-F238E27FC236}">
                        <a16:creationId xmlns:a16="http://schemas.microsoft.com/office/drawing/2014/main" id="{6C2EC895-DE34-F815-B332-18BC74D42A8B}"/>
                      </a:ext>
                    </a:extLst>
                  </p:cNvPr>
                  <p:cNvSpPr/>
                  <p:nvPr/>
                </p:nvSpPr>
                <p:spPr>
                  <a:xfrm>
                    <a:off x="4111656" y="3802103"/>
                    <a:ext cx="188404" cy="204787"/>
                  </a:xfrm>
                  <a:custGeom>
                    <a:avLst/>
                    <a:gdLst>
                      <a:gd name="connsiteX0" fmla="*/ 188404 w 188404"/>
                      <a:gd name="connsiteY0" fmla="*/ 119729 h 204787"/>
                      <a:gd name="connsiteX1" fmla="*/ 178022 w 188404"/>
                      <a:gd name="connsiteY1" fmla="*/ 204788 h 204787"/>
                      <a:gd name="connsiteX2" fmla="*/ 104775 w 188404"/>
                      <a:gd name="connsiteY2" fmla="*/ 158687 h 204787"/>
                      <a:gd name="connsiteX3" fmla="*/ 0 w 188404"/>
                      <a:gd name="connsiteY3" fmla="*/ 0 h 204787"/>
                      <a:gd name="connsiteX4" fmla="*/ 188404 w 188404"/>
                      <a:gd name="connsiteY4" fmla="*/ 119729 h 204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04" h="204787">
                        <a:moveTo>
                          <a:pt x="188404" y="119729"/>
                        </a:moveTo>
                        <a:lnTo>
                          <a:pt x="178022" y="204788"/>
                        </a:lnTo>
                        <a:cubicBezTo>
                          <a:pt x="150971" y="193738"/>
                          <a:pt x="126587" y="177927"/>
                          <a:pt x="104775" y="158687"/>
                        </a:cubicBezTo>
                        <a:cubicBezTo>
                          <a:pt x="58007" y="117538"/>
                          <a:pt x="23146" y="60579"/>
                          <a:pt x="0" y="0"/>
                        </a:cubicBezTo>
                        <a:lnTo>
                          <a:pt x="188404" y="119729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CBE3FED5-7ABF-5D9B-885C-96CF50F28B08}"/>
                    </a:ext>
                  </a:extLst>
                </p:cNvPr>
                <p:cNvSpPr/>
                <p:nvPr/>
              </p:nvSpPr>
              <p:spPr>
                <a:xfrm>
                  <a:off x="3996161" y="3306445"/>
                  <a:ext cx="544677" cy="650944"/>
                </a:xfrm>
                <a:custGeom>
                  <a:avLst/>
                  <a:gdLst>
                    <a:gd name="connsiteX0" fmla="*/ 544672 w 544677"/>
                    <a:gd name="connsiteY0" fmla="*/ 328227 h 650944"/>
                    <a:gd name="connsiteX1" fmla="*/ 536757 w 544677"/>
                    <a:gd name="connsiteY1" fmla="*/ 434450 h 650944"/>
                    <a:gd name="connsiteX2" fmla="*/ 313110 w 544677"/>
                    <a:gd name="connsiteY2" fmla="*/ 650792 h 650944"/>
                    <a:gd name="connsiteX3" fmla="*/ 139441 w 544677"/>
                    <a:gd name="connsiteY3" fmla="*/ 587250 h 650944"/>
                    <a:gd name="connsiteX4" fmla="*/ 27160 w 544677"/>
                    <a:gd name="connsiteY4" fmla="*/ 129984 h 650944"/>
                    <a:gd name="connsiteX5" fmla="*/ 296870 w 544677"/>
                    <a:gd name="connsiteY5" fmla="*/ 4435 h 650944"/>
                    <a:gd name="connsiteX6" fmla="*/ 394349 w 544677"/>
                    <a:gd name="connsiteY6" fmla="*/ 4739 h 650944"/>
                    <a:gd name="connsiteX7" fmla="*/ 536252 w 544677"/>
                    <a:gd name="connsiteY7" fmla="*/ 177285 h 650944"/>
                    <a:gd name="connsiteX8" fmla="*/ 544672 w 544677"/>
                    <a:gd name="connsiteY8" fmla="*/ 328227 h 650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4677" h="650944">
                      <a:moveTo>
                        <a:pt x="544672" y="328227"/>
                      </a:moveTo>
                      <a:cubicBezTo>
                        <a:pt x="544567" y="363184"/>
                        <a:pt x="542510" y="399379"/>
                        <a:pt x="536757" y="434450"/>
                      </a:cubicBezTo>
                      <a:cubicBezTo>
                        <a:pt x="518355" y="546321"/>
                        <a:pt x="462110" y="645658"/>
                        <a:pt x="313110" y="650792"/>
                      </a:cubicBezTo>
                      <a:cubicBezTo>
                        <a:pt x="243501" y="653154"/>
                        <a:pt x="185608" y="627960"/>
                        <a:pt x="139441" y="587250"/>
                      </a:cubicBezTo>
                      <a:cubicBezTo>
                        <a:pt x="4738" y="468693"/>
                        <a:pt x="-31657" y="218204"/>
                        <a:pt x="27160" y="129984"/>
                      </a:cubicBezTo>
                      <a:cubicBezTo>
                        <a:pt x="106132" y="11426"/>
                        <a:pt x="296870" y="4435"/>
                        <a:pt x="296870" y="4435"/>
                      </a:cubicBezTo>
                      <a:cubicBezTo>
                        <a:pt x="331112" y="-1528"/>
                        <a:pt x="364221" y="-1528"/>
                        <a:pt x="394349" y="4739"/>
                      </a:cubicBezTo>
                      <a:cubicBezTo>
                        <a:pt x="470644" y="20475"/>
                        <a:pt x="527918" y="76205"/>
                        <a:pt x="536252" y="177285"/>
                      </a:cubicBezTo>
                      <a:cubicBezTo>
                        <a:pt x="539529" y="216871"/>
                        <a:pt x="544872" y="270849"/>
                        <a:pt x="544672" y="328227"/>
                      </a:cubicBezTo>
                      <a:close/>
                    </a:path>
                  </a:pathLst>
                </a:custGeom>
                <a:solidFill>
                  <a:srgbClr val="DA8B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614" name="图形 56">
                  <a:extLst>
                    <a:ext uri="{FF2B5EF4-FFF2-40B4-BE49-F238E27FC236}">
                      <a16:creationId xmlns:a16="http://schemas.microsoft.com/office/drawing/2014/main" id="{FDFD9F06-1BFE-FE92-8300-AE7394592168}"/>
                    </a:ext>
                  </a:extLst>
                </p:cNvPr>
                <p:cNvGrpSpPr/>
                <p:nvPr/>
              </p:nvGrpSpPr>
              <p:grpSpPr>
                <a:xfrm>
                  <a:off x="3981055" y="3292180"/>
                  <a:ext cx="494452" cy="532030"/>
                  <a:chOff x="3981055" y="3292180"/>
                  <a:chExt cx="494452" cy="532030"/>
                </a:xfrm>
              </p:grpSpPr>
              <p:sp>
                <p:nvSpPr>
                  <p:cNvPr id="627" name="任意多边形: 形状 626">
                    <a:extLst>
                      <a:ext uri="{FF2B5EF4-FFF2-40B4-BE49-F238E27FC236}">
                        <a16:creationId xmlns:a16="http://schemas.microsoft.com/office/drawing/2014/main" id="{A166AF63-ADC5-36CF-B9CB-FA41F3190CB7}"/>
                      </a:ext>
                    </a:extLst>
                  </p:cNvPr>
                  <p:cNvSpPr/>
                  <p:nvPr/>
                </p:nvSpPr>
                <p:spPr>
                  <a:xfrm>
                    <a:off x="3981055" y="3292180"/>
                    <a:ext cx="494452" cy="532030"/>
                  </a:xfrm>
                  <a:custGeom>
                    <a:avLst/>
                    <a:gdLst>
                      <a:gd name="connsiteX0" fmla="*/ 423181 w 494452"/>
                      <a:gd name="connsiteY0" fmla="*/ 171519 h 532030"/>
                      <a:gd name="connsiteX1" fmla="*/ 203897 w 494452"/>
                      <a:gd name="connsiteY1" fmla="*/ 248919 h 532030"/>
                      <a:gd name="connsiteX2" fmla="*/ 147909 w 494452"/>
                      <a:gd name="connsiteY2" fmla="*/ 322928 h 532030"/>
                      <a:gd name="connsiteX3" fmla="*/ 89892 w 494452"/>
                      <a:gd name="connsiteY3" fmla="*/ 532031 h 532030"/>
                      <a:gd name="connsiteX4" fmla="*/ 23188 w 494452"/>
                      <a:gd name="connsiteY4" fmla="*/ 131066 h 532030"/>
                      <a:gd name="connsiteX5" fmla="*/ 494418 w 494452"/>
                      <a:gd name="connsiteY5" fmla="*/ 22300 h 532030"/>
                      <a:gd name="connsiteX6" fmla="*/ 423181 w 494452"/>
                      <a:gd name="connsiteY6" fmla="*/ 171519 h 532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452" h="532030">
                        <a:moveTo>
                          <a:pt x="423181" y="171519"/>
                        </a:moveTo>
                        <a:cubicBezTo>
                          <a:pt x="338656" y="263959"/>
                          <a:pt x="203897" y="248919"/>
                          <a:pt x="203897" y="248919"/>
                        </a:cubicBezTo>
                        <a:cubicBezTo>
                          <a:pt x="204620" y="322642"/>
                          <a:pt x="147909" y="322928"/>
                          <a:pt x="147909" y="322928"/>
                        </a:cubicBezTo>
                        <a:cubicBezTo>
                          <a:pt x="144718" y="325186"/>
                          <a:pt x="89892" y="532031"/>
                          <a:pt x="89892" y="532031"/>
                        </a:cubicBezTo>
                        <a:cubicBezTo>
                          <a:pt x="-24837" y="432066"/>
                          <a:pt x="-8330" y="192321"/>
                          <a:pt x="23188" y="131066"/>
                        </a:cubicBezTo>
                        <a:cubicBezTo>
                          <a:pt x="107437" y="-32669"/>
                          <a:pt x="374080" y="-8513"/>
                          <a:pt x="494418" y="22300"/>
                        </a:cubicBezTo>
                        <a:cubicBezTo>
                          <a:pt x="495552" y="58495"/>
                          <a:pt x="467910" y="122570"/>
                          <a:pt x="423181" y="171519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28" name="任意多边形: 形状 627">
                    <a:extLst>
                      <a:ext uri="{FF2B5EF4-FFF2-40B4-BE49-F238E27FC236}">
                        <a16:creationId xmlns:a16="http://schemas.microsoft.com/office/drawing/2014/main" id="{AF892D3C-DF6E-2783-E718-5AD2D804B699}"/>
                      </a:ext>
                    </a:extLst>
                  </p:cNvPr>
                  <p:cNvSpPr/>
                  <p:nvPr/>
                </p:nvSpPr>
                <p:spPr>
                  <a:xfrm>
                    <a:off x="4233548" y="3323796"/>
                    <a:ext cx="231510" cy="235697"/>
                  </a:xfrm>
                  <a:custGeom>
                    <a:avLst/>
                    <a:gdLst>
                      <a:gd name="connsiteX0" fmla="*/ 226857 w 231510"/>
                      <a:gd name="connsiteY0" fmla="*/ 0 h 235697"/>
                      <a:gd name="connsiteX1" fmla="*/ 216922 w 231510"/>
                      <a:gd name="connsiteY1" fmla="*/ 132740 h 235697"/>
                      <a:gd name="connsiteX2" fmla="*/ 126225 w 231510"/>
                      <a:gd name="connsiteY2" fmla="*/ 227209 h 235697"/>
                      <a:gd name="connsiteX3" fmla="*/ 0 w 231510"/>
                      <a:gd name="connsiteY3" fmla="*/ 206140 h 235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10" h="235697">
                        <a:moveTo>
                          <a:pt x="226857" y="0"/>
                        </a:moveTo>
                        <a:cubicBezTo>
                          <a:pt x="234763" y="44234"/>
                          <a:pt x="233315" y="90897"/>
                          <a:pt x="216922" y="132740"/>
                        </a:cubicBezTo>
                        <a:cubicBezTo>
                          <a:pt x="200539" y="174584"/>
                          <a:pt x="168173" y="211103"/>
                          <a:pt x="126225" y="227209"/>
                        </a:cubicBezTo>
                        <a:cubicBezTo>
                          <a:pt x="84277" y="243316"/>
                          <a:pt x="33033" y="236610"/>
                          <a:pt x="0" y="20614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629" name="图形 56">
                    <a:extLst>
                      <a:ext uri="{FF2B5EF4-FFF2-40B4-BE49-F238E27FC236}">
                        <a16:creationId xmlns:a16="http://schemas.microsoft.com/office/drawing/2014/main" id="{A0C927BB-5640-FFA1-7ABC-B1BCEAE00974}"/>
                      </a:ext>
                    </a:extLst>
                  </p:cNvPr>
                  <p:cNvGrpSpPr/>
                  <p:nvPr/>
                </p:nvGrpSpPr>
                <p:grpSpPr>
                  <a:xfrm>
                    <a:off x="4125067" y="3431600"/>
                    <a:ext cx="59912" cy="109480"/>
                    <a:chOff x="4125067" y="3431600"/>
                    <a:chExt cx="59912" cy="109480"/>
                  </a:xfrm>
                </p:grpSpPr>
                <p:sp>
                  <p:nvSpPr>
                    <p:cNvPr id="630" name="任意多边形: 形状 629">
                      <a:extLst>
                        <a:ext uri="{FF2B5EF4-FFF2-40B4-BE49-F238E27FC236}">
                          <a16:creationId xmlns:a16="http://schemas.microsoft.com/office/drawing/2014/main" id="{1A368E2A-E78D-080C-DC7D-4BACE3BCD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5067" y="3481168"/>
                      <a:ext cx="59912" cy="59912"/>
                    </a:xfrm>
                    <a:custGeom>
                      <a:avLst/>
                      <a:gdLst>
                        <a:gd name="connsiteX0" fmla="*/ 59912 w 59912"/>
                        <a:gd name="connsiteY0" fmla="*/ 59912 h 59912"/>
                        <a:gd name="connsiteX1" fmla="*/ 0 w 59912"/>
                        <a:gd name="connsiteY1" fmla="*/ 0 h 59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59912" h="59912">
                          <a:moveTo>
                            <a:pt x="59912" y="59912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631" name="任意多边形: 形状 630">
                      <a:extLst>
                        <a:ext uri="{FF2B5EF4-FFF2-40B4-BE49-F238E27FC236}">
                          <a16:creationId xmlns:a16="http://schemas.microsoft.com/office/drawing/2014/main" id="{99EA85A0-FD92-162D-5B40-4F7CF5D4A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67358" y="3431600"/>
                      <a:ext cx="17621" cy="109480"/>
                    </a:xfrm>
                    <a:custGeom>
                      <a:avLst/>
                      <a:gdLst>
                        <a:gd name="connsiteX0" fmla="*/ 17621 w 17621"/>
                        <a:gd name="connsiteY0" fmla="*/ 109480 h 109480"/>
                        <a:gd name="connsiteX1" fmla="*/ 0 w 17621"/>
                        <a:gd name="connsiteY1" fmla="*/ 0 h 109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621" h="109480">
                          <a:moveTo>
                            <a:pt x="17621" y="109480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615" name="图形 56">
                  <a:extLst>
                    <a:ext uri="{FF2B5EF4-FFF2-40B4-BE49-F238E27FC236}">
                      <a16:creationId xmlns:a16="http://schemas.microsoft.com/office/drawing/2014/main" id="{9DE31037-0D20-BAF6-0E91-ED9BBBC649E2}"/>
                    </a:ext>
                  </a:extLst>
                </p:cNvPr>
                <p:cNvGrpSpPr/>
                <p:nvPr/>
              </p:nvGrpSpPr>
              <p:grpSpPr>
                <a:xfrm>
                  <a:off x="4165083" y="3511112"/>
                  <a:ext cx="375750" cy="256166"/>
                  <a:chOff x="4165083" y="3511112"/>
                  <a:chExt cx="375750" cy="256166"/>
                </a:xfrm>
              </p:grpSpPr>
              <p:grpSp>
                <p:nvGrpSpPr>
                  <p:cNvPr id="616" name="图形 56">
                    <a:extLst>
                      <a:ext uri="{FF2B5EF4-FFF2-40B4-BE49-F238E27FC236}">
                        <a16:creationId xmlns:a16="http://schemas.microsoft.com/office/drawing/2014/main" id="{871483FF-B411-32EC-1593-A62911187C3F}"/>
                      </a:ext>
                    </a:extLst>
                  </p:cNvPr>
                  <p:cNvGrpSpPr/>
                  <p:nvPr/>
                </p:nvGrpSpPr>
                <p:grpSpPr>
                  <a:xfrm>
                    <a:off x="4316826" y="3554239"/>
                    <a:ext cx="177444" cy="60876"/>
                    <a:chOff x="4316826" y="3554239"/>
                    <a:chExt cx="177444" cy="60876"/>
                  </a:xfrm>
                  <a:solidFill>
                    <a:srgbClr val="231F20"/>
                  </a:solidFill>
                </p:grpSpPr>
                <p:sp>
                  <p:nvSpPr>
                    <p:cNvPr id="625" name="任意多边形: 形状 624">
                      <a:extLst>
                        <a:ext uri="{FF2B5EF4-FFF2-40B4-BE49-F238E27FC236}">
                          <a16:creationId xmlns:a16="http://schemas.microsoft.com/office/drawing/2014/main" id="{1ADAFCF9-1B56-2EDD-A24F-4598BE592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70894" y="3554239"/>
                      <a:ext cx="23376" cy="57528"/>
                    </a:xfrm>
                    <a:custGeom>
                      <a:avLst/>
                      <a:gdLst>
                        <a:gd name="connsiteX0" fmla="*/ 464 w 23376"/>
                        <a:gd name="connsiteY0" fmla="*/ 12130 h 57528"/>
                        <a:gd name="connsiteX1" fmla="*/ 3207 w 23376"/>
                        <a:gd name="connsiteY1" fmla="*/ 21512 h 57528"/>
                        <a:gd name="connsiteX2" fmla="*/ 3960 w 23376"/>
                        <a:gd name="connsiteY2" fmla="*/ 25636 h 57528"/>
                        <a:gd name="connsiteX3" fmla="*/ 3902 w 23376"/>
                        <a:gd name="connsiteY3" fmla="*/ 25179 h 57528"/>
                        <a:gd name="connsiteX4" fmla="*/ 4055 w 23376"/>
                        <a:gd name="connsiteY4" fmla="*/ 26569 h 57528"/>
                        <a:gd name="connsiteX5" fmla="*/ 4236 w 23376"/>
                        <a:gd name="connsiteY5" fmla="*/ 28656 h 57528"/>
                        <a:gd name="connsiteX6" fmla="*/ 4264 w 23376"/>
                        <a:gd name="connsiteY6" fmla="*/ 37733 h 57528"/>
                        <a:gd name="connsiteX7" fmla="*/ 4064 w 23376"/>
                        <a:gd name="connsiteY7" fmla="*/ 40171 h 57528"/>
                        <a:gd name="connsiteX8" fmla="*/ 3950 w 23376"/>
                        <a:gd name="connsiteY8" fmla="*/ 41210 h 57528"/>
                        <a:gd name="connsiteX9" fmla="*/ 4017 w 23376"/>
                        <a:gd name="connsiteY9" fmla="*/ 40752 h 57528"/>
                        <a:gd name="connsiteX10" fmla="*/ 3131 w 23376"/>
                        <a:gd name="connsiteY10" fmla="*/ 45562 h 57528"/>
                        <a:gd name="connsiteX11" fmla="*/ 9779 w 23376"/>
                        <a:gd name="connsiteY11" fmla="*/ 57278 h 57528"/>
                        <a:gd name="connsiteX12" fmla="*/ 21495 w 23376"/>
                        <a:gd name="connsiteY12" fmla="*/ 50630 h 57528"/>
                        <a:gd name="connsiteX13" fmla="*/ 18828 w 23376"/>
                        <a:gd name="connsiteY13" fmla="*/ 7062 h 57528"/>
                        <a:gd name="connsiteX14" fmla="*/ 7112 w 23376"/>
                        <a:gd name="connsiteY14" fmla="*/ 414 h 57528"/>
                        <a:gd name="connsiteX15" fmla="*/ 464 w 23376"/>
                        <a:gd name="connsiteY15" fmla="*/ 12130 h 57528"/>
                        <a:gd name="connsiteX16" fmla="*/ 464 w 23376"/>
                        <a:gd name="connsiteY16" fmla="*/ 12130 h 575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3376" h="57528">
                          <a:moveTo>
                            <a:pt x="464" y="12130"/>
                          </a:moveTo>
                          <a:cubicBezTo>
                            <a:pt x="1588" y="15197"/>
                            <a:pt x="2521" y="18321"/>
                            <a:pt x="3207" y="21512"/>
                          </a:cubicBezTo>
                          <a:cubicBezTo>
                            <a:pt x="3502" y="22883"/>
                            <a:pt x="3731" y="24255"/>
                            <a:pt x="3960" y="25636"/>
                          </a:cubicBezTo>
                          <a:cubicBezTo>
                            <a:pt x="4112" y="26712"/>
                            <a:pt x="4093" y="26560"/>
                            <a:pt x="3902" y="25179"/>
                          </a:cubicBezTo>
                          <a:cubicBezTo>
                            <a:pt x="3960" y="25646"/>
                            <a:pt x="4007" y="26103"/>
                            <a:pt x="4055" y="26569"/>
                          </a:cubicBezTo>
                          <a:cubicBezTo>
                            <a:pt x="4121" y="27265"/>
                            <a:pt x="4188" y="27960"/>
                            <a:pt x="4236" y="28656"/>
                          </a:cubicBezTo>
                          <a:cubicBezTo>
                            <a:pt x="4445" y="31675"/>
                            <a:pt x="4455" y="34713"/>
                            <a:pt x="4264" y="37733"/>
                          </a:cubicBezTo>
                          <a:cubicBezTo>
                            <a:pt x="4217" y="38543"/>
                            <a:pt x="4150" y="39362"/>
                            <a:pt x="4064" y="40171"/>
                          </a:cubicBezTo>
                          <a:cubicBezTo>
                            <a:pt x="4036" y="40514"/>
                            <a:pt x="3998" y="40867"/>
                            <a:pt x="3950" y="41210"/>
                          </a:cubicBezTo>
                          <a:cubicBezTo>
                            <a:pt x="3817" y="42286"/>
                            <a:pt x="3836" y="42133"/>
                            <a:pt x="4017" y="40752"/>
                          </a:cubicBezTo>
                          <a:cubicBezTo>
                            <a:pt x="3426" y="42114"/>
                            <a:pt x="3445" y="44105"/>
                            <a:pt x="3131" y="45562"/>
                          </a:cubicBezTo>
                          <a:cubicBezTo>
                            <a:pt x="2074" y="50420"/>
                            <a:pt x="4579" y="56097"/>
                            <a:pt x="9779" y="57278"/>
                          </a:cubicBezTo>
                          <a:cubicBezTo>
                            <a:pt x="14580" y="58374"/>
                            <a:pt x="20371" y="55830"/>
                            <a:pt x="21495" y="50630"/>
                          </a:cubicBezTo>
                          <a:cubicBezTo>
                            <a:pt x="24619" y="36199"/>
                            <a:pt x="23933" y="20969"/>
                            <a:pt x="18828" y="7062"/>
                          </a:cubicBezTo>
                          <a:cubicBezTo>
                            <a:pt x="17114" y="2395"/>
                            <a:pt x="12294" y="-1263"/>
                            <a:pt x="7112" y="414"/>
                          </a:cubicBezTo>
                          <a:cubicBezTo>
                            <a:pt x="2540" y="1900"/>
                            <a:pt x="-1374" y="7129"/>
                            <a:pt x="464" y="12130"/>
                          </a:cubicBezTo>
                          <a:lnTo>
                            <a:pt x="464" y="1213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626" name="任意多边形: 形状 625">
                      <a:extLst>
                        <a:ext uri="{FF2B5EF4-FFF2-40B4-BE49-F238E27FC236}">
                          <a16:creationId xmlns:a16="http://schemas.microsoft.com/office/drawing/2014/main" id="{2C180EC1-3065-1804-88F9-498F7EA27E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16826" y="3562442"/>
                      <a:ext cx="24147" cy="52674"/>
                    </a:xfrm>
                    <a:custGeom>
                      <a:avLst/>
                      <a:gdLst>
                        <a:gd name="connsiteX0" fmla="*/ 456 w 24147"/>
                        <a:gd name="connsiteY0" fmla="*/ 12062 h 52674"/>
                        <a:gd name="connsiteX1" fmla="*/ 4733 w 24147"/>
                        <a:gd name="connsiteY1" fmla="*/ 29540 h 52674"/>
                        <a:gd name="connsiteX2" fmla="*/ 4390 w 24147"/>
                        <a:gd name="connsiteY2" fmla="*/ 27007 h 52674"/>
                        <a:gd name="connsiteX3" fmla="*/ 4933 w 24147"/>
                        <a:gd name="connsiteY3" fmla="*/ 43142 h 52674"/>
                        <a:gd name="connsiteX4" fmla="*/ 14458 w 24147"/>
                        <a:gd name="connsiteY4" fmla="*/ 52667 h 52674"/>
                        <a:gd name="connsiteX5" fmla="*/ 23983 w 24147"/>
                        <a:gd name="connsiteY5" fmla="*/ 43142 h 52674"/>
                        <a:gd name="connsiteX6" fmla="*/ 18830 w 24147"/>
                        <a:gd name="connsiteY6" fmla="*/ 7004 h 52674"/>
                        <a:gd name="connsiteX7" fmla="*/ 14448 w 24147"/>
                        <a:gd name="connsiteY7" fmla="*/ 1308 h 52674"/>
                        <a:gd name="connsiteX8" fmla="*/ 7114 w 24147"/>
                        <a:gd name="connsiteY8" fmla="*/ 346 h 52674"/>
                        <a:gd name="connsiteX9" fmla="*/ 456 w 24147"/>
                        <a:gd name="connsiteY9" fmla="*/ 12062 h 52674"/>
                        <a:gd name="connsiteX10" fmla="*/ 456 w 24147"/>
                        <a:gd name="connsiteY10" fmla="*/ 12062 h 5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47" h="52674">
                          <a:moveTo>
                            <a:pt x="456" y="12062"/>
                          </a:moveTo>
                          <a:cubicBezTo>
                            <a:pt x="2494" y="17729"/>
                            <a:pt x="3923" y="23577"/>
                            <a:pt x="4733" y="29540"/>
                          </a:cubicBezTo>
                          <a:cubicBezTo>
                            <a:pt x="4618" y="28693"/>
                            <a:pt x="4504" y="27854"/>
                            <a:pt x="4390" y="27007"/>
                          </a:cubicBezTo>
                          <a:cubicBezTo>
                            <a:pt x="5075" y="32360"/>
                            <a:pt x="5256" y="37751"/>
                            <a:pt x="4933" y="43142"/>
                          </a:cubicBezTo>
                          <a:cubicBezTo>
                            <a:pt x="4628" y="48124"/>
                            <a:pt x="9533" y="52886"/>
                            <a:pt x="14458" y="52667"/>
                          </a:cubicBezTo>
                          <a:cubicBezTo>
                            <a:pt x="19877" y="52419"/>
                            <a:pt x="23659" y="48476"/>
                            <a:pt x="23983" y="43142"/>
                          </a:cubicBezTo>
                          <a:cubicBezTo>
                            <a:pt x="24726" y="30969"/>
                            <a:pt x="22954" y="18472"/>
                            <a:pt x="18830" y="7004"/>
                          </a:cubicBezTo>
                          <a:cubicBezTo>
                            <a:pt x="17982" y="4632"/>
                            <a:pt x="16687" y="2613"/>
                            <a:pt x="14448" y="1308"/>
                          </a:cubicBezTo>
                          <a:cubicBezTo>
                            <a:pt x="12410" y="118"/>
                            <a:pt x="9400" y="-397"/>
                            <a:pt x="7114" y="346"/>
                          </a:cubicBezTo>
                          <a:cubicBezTo>
                            <a:pt x="2504" y="1832"/>
                            <a:pt x="-1354" y="7042"/>
                            <a:pt x="456" y="12062"/>
                          </a:cubicBezTo>
                          <a:lnTo>
                            <a:pt x="456" y="1206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617" name="图形 56">
                    <a:extLst>
                      <a:ext uri="{FF2B5EF4-FFF2-40B4-BE49-F238E27FC236}">
                        <a16:creationId xmlns:a16="http://schemas.microsoft.com/office/drawing/2014/main" id="{EFBAA119-12F2-8200-33C5-2A914CEBC61D}"/>
                      </a:ext>
                    </a:extLst>
                  </p:cNvPr>
                  <p:cNvGrpSpPr/>
                  <p:nvPr/>
                </p:nvGrpSpPr>
                <p:grpSpPr>
                  <a:xfrm>
                    <a:off x="4270984" y="3511112"/>
                    <a:ext cx="239236" cy="40481"/>
                    <a:chOff x="4270984" y="3511112"/>
                    <a:chExt cx="239236" cy="40481"/>
                  </a:xfrm>
                  <a:solidFill>
                    <a:srgbClr val="231F20"/>
                  </a:solidFill>
                </p:grpSpPr>
                <p:sp>
                  <p:nvSpPr>
                    <p:cNvPr id="623" name="任意多边形: 形状 622">
                      <a:extLst>
                        <a:ext uri="{FF2B5EF4-FFF2-40B4-BE49-F238E27FC236}">
                          <a16:creationId xmlns:a16="http://schemas.microsoft.com/office/drawing/2014/main" id="{9C0F355C-2049-D8CD-887B-A8F3779883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0984" y="3516174"/>
                      <a:ext cx="43267" cy="35419"/>
                    </a:xfrm>
                    <a:custGeom>
                      <a:avLst/>
                      <a:gdLst>
                        <a:gd name="connsiteX0" fmla="*/ 8788 w 43267"/>
                        <a:gd name="connsiteY0" fmla="*/ 33098 h 35419"/>
                        <a:gd name="connsiteX1" fmla="*/ 21361 w 43267"/>
                        <a:gd name="connsiteY1" fmla="*/ 17372 h 35419"/>
                        <a:gd name="connsiteX2" fmla="*/ 30143 w 43267"/>
                        <a:gd name="connsiteY2" fmla="*/ 12171 h 35419"/>
                        <a:gd name="connsiteX3" fmla="*/ 32029 w 43267"/>
                        <a:gd name="connsiteY3" fmla="*/ 11399 h 35419"/>
                        <a:gd name="connsiteX4" fmla="*/ 34410 w 43267"/>
                        <a:gd name="connsiteY4" fmla="*/ 10590 h 35419"/>
                        <a:gd name="connsiteX5" fmla="*/ 39792 w 43267"/>
                        <a:gd name="connsiteY5" fmla="*/ 9285 h 35419"/>
                        <a:gd name="connsiteX6" fmla="*/ 43116 w 43267"/>
                        <a:gd name="connsiteY6" fmla="*/ 3427 h 35419"/>
                        <a:gd name="connsiteX7" fmla="*/ 37258 w 43267"/>
                        <a:gd name="connsiteY7" fmla="*/ 103 h 35419"/>
                        <a:gd name="connsiteX8" fmla="*/ 568 w 43267"/>
                        <a:gd name="connsiteY8" fmla="*/ 28297 h 35419"/>
                        <a:gd name="connsiteX9" fmla="*/ 2273 w 43267"/>
                        <a:gd name="connsiteY9" fmla="*/ 34812 h 35419"/>
                        <a:gd name="connsiteX10" fmla="*/ 8788 w 43267"/>
                        <a:gd name="connsiteY10" fmla="*/ 33098 h 35419"/>
                        <a:gd name="connsiteX11" fmla="*/ 8788 w 43267"/>
                        <a:gd name="connsiteY11" fmla="*/ 33098 h 35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43267" h="35419">
                          <a:moveTo>
                            <a:pt x="8788" y="33098"/>
                          </a:moveTo>
                          <a:cubicBezTo>
                            <a:pt x="11807" y="26697"/>
                            <a:pt x="15951" y="21515"/>
                            <a:pt x="21361" y="17372"/>
                          </a:cubicBezTo>
                          <a:cubicBezTo>
                            <a:pt x="23733" y="15552"/>
                            <a:pt x="27105" y="13552"/>
                            <a:pt x="30143" y="12171"/>
                          </a:cubicBezTo>
                          <a:cubicBezTo>
                            <a:pt x="30838" y="11857"/>
                            <a:pt x="31000" y="11781"/>
                            <a:pt x="32029" y="11399"/>
                          </a:cubicBezTo>
                          <a:cubicBezTo>
                            <a:pt x="32820" y="11104"/>
                            <a:pt x="33610" y="10838"/>
                            <a:pt x="34410" y="10590"/>
                          </a:cubicBezTo>
                          <a:cubicBezTo>
                            <a:pt x="36172" y="10037"/>
                            <a:pt x="37973" y="9618"/>
                            <a:pt x="39792" y="9285"/>
                          </a:cubicBezTo>
                          <a:cubicBezTo>
                            <a:pt x="42326" y="8818"/>
                            <a:pt x="43754" y="5751"/>
                            <a:pt x="43116" y="3427"/>
                          </a:cubicBezTo>
                          <a:cubicBezTo>
                            <a:pt x="42383" y="760"/>
                            <a:pt x="39801" y="-364"/>
                            <a:pt x="37258" y="103"/>
                          </a:cubicBezTo>
                          <a:cubicBezTo>
                            <a:pt x="21542" y="2970"/>
                            <a:pt x="7388" y="13847"/>
                            <a:pt x="568" y="28297"/>
                          </a:cubicBezTo>
                          <a:cubicBezTo>
                            <a:pt x="-527" y="30621"/>
                            <a:pt x="-80" y="33431"/>
                            <a:pt x="2273" y="34812"/>
                          </a:cubicBezTo>
                          <a:cubicBezTo>
                            <a:pt x="4349" y="36012"/>
                            <a:pt x="7683" y="35431"/>
                            <a:pt x="8788" y="33098"/>
                          </a:cubicBezTo>
                          <a:lnTo>
                            <a:pt x="8788" y="3309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624" name="任意多边形: 形状 623">
                      <a:extLst>
                        <a:ext uri="{FF2B5EF4-FFF2-40B4-BE49-F238E27FC236}">
                          <a16:creationId xmlns:a16="http://schemas.microsoft.com/office/drawing/2014/main" id="{B7ADF5B8-969C-DA33-3538-728015BD6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70592" y="3511112"/>
                      <a:ext cx="39628" cy="18174"/>
                    </a:xfrm>
                    <a:custGeom>
                      <a:avLst/>
                      <a:gdLst>
                        <a:gd name="connsiteX0" fmla="*/ 4766 w 39628"/>
                        <a:gd name="connsiteY0" fmla="*/ 9518 h 18174"/>
                        <a:gd name="connsiteX1" fmla="*/ 32503 w 39628"/>
                        <a:gd name="connsiteY1" fmla="*/ 17528 h 18174"/>
                        <a:gd name="connsiteX2" fmla="*/ 39018 w 39628"/>
                        <a:gd name="connsiteY2" fmla="*/ 15824 h 18174"/>
                        <a:gd name="connsiteX3" fmla="*/ 37313 w 39628"/>
                        <a:gd name="connsiteY3" fmla="*/ 9308 h 18174"/>
                        <a:gd name="connsiteX4" fmla="*/ 4766 w 39628"/>
                        <a:gd name="connsiteY4" fmla="*/ 2 h 18174"/>
                        <a:gd name="connsiteX5" fmla="*/ 4 w 39628"/>
                        <a:gd name="connsiteY5" fmla="*/ 4765 h 18174"/>
                        <a:gd name="connsiteX6" fmla="*/ 4766 w 39628"/>
                        <a:gd name="connsiteY6" fmla="*/ 9518 h 18174"/>
                        <a:gd name="connsiteX7" fmla="*/ 4766 w 39628"/>
                        <a:gd name="connsiteY7" fmla="*/ 9518 h 18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628" h="18174">
                          <a:moveTo>
                            <a:pt x="4766" y="9518"/>
                          </a:moveTo>
                          <a:cubicBezTo>
                            <a:pt x="14644" y="9432"/>
                            <a:pt x="24026" y="12118"/>
                            <a:pt x="32503" y="17528"/>
                          </a:cubicBezTo>
                          <a:cubicBezTo>
                            <a:pt x="34608" y="18871"/>
                            <a:pt x="37847" y="18033"/>
                            <a:pt x="39018" y="15824"/>
                          </a:cubicBezTo>
                          <a:cubicBezTo>
                            <a:pt x="40266" y="13461"/>
                            <a:pt x="39552" y="10737"/>
                            <a:pt x="37313" y="9308"/>
                          </a:cubicBezTo>
                          <a:cubicBezTo>
                            <a:pt x="27655" y="3136"/>
                            <a:pt x="16225" y="-102"/>
                            <a:pt x="4766" y="2"/>
                          </a:cubicBezTo>
                          <a:cubicBezTo>
                            <a:pt x="2271" y="21"/>
                            <a:pt x="-110" y="2174"/>
                            <a:pt x="4" y="4765"/>
                          </a:cubicBezTo>
                          <a:cubicBezTo>
                            <a:pt x="118" y="7318"/>
                            <a:pt x="2099" y="9546"/>
                            <a:pt x="4766" y="9518"/>
                          </a:cubicBezTo>
                          <a:lnTo>
                            <a:pt x="4766" y="951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sp>
                <p:nvSpPr>
                  <p:cNvPr id="618" name="任意多边形: 形状 617">
                    <a:extLst>
                      <a:ext uri="{FF2B5EF4-FFF2-40B4-BE49-F238E27FC236}">
                        <a16:creationId xmlns:a16="http://schemas.microsoft.com/office/drawing/2014/main" id="{8138B100-EB45-57AD-7B36-03752449893D}"/>
                      </a:ext>
                    </a:extLst>
                  </p:cNvPr>
                  <p:cNvSpPr/>
                  <p:nvPr/>
                </p:nvSpPr>
                <p:spPr>
                  <a:xfrm>
                    <a:off x="4165083" y="3628633"/>
                    <a:ext cx="166368" cy="123075"/>
                  </a:xfrm>
                  <a:custGeom>
                    <a:avLst/>
                    <a:gdLst>
                      <a:gd name="connsiteX0" fmla="*/ 165991 w 166368"/>
                      <a:gd name="connsiteY0" fmla="*/ 77973 h 123075"/>
                      <a:gd name="connsiteX1" fmla="*/ 76971 w 166368"/>
                      <a:gd name="connsiteY1" fmla="*/ 121873 h 123075"/>
                      <a:gd name="connsiteX2" fmla="*/ 361 w 166368"/>
                      <a:gd name="connsiteY2" fmla="*/ 58761 h 123075"/>
                      <a:gd name="connsiteX3" fmla="*/ 91020 w 166368"/>
                      <a:gd name="connsiteY3" fmla="*/ 687 h 123075"/>
                      <a:gd name="connsiteX4" fmla="*/ 165991 w 166368"/>
                      <a:gd name="connsiteY4" fmla="*/ 77973 h 123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68" h="123075">
                        <a:moveTo>
                          <a:pt x="165991" y="77973"/>
                        </a:moveTo>
                        <a:cubicBezTo>
                          <a:pt x="161658" y="115349"/>
                          <a:pt x="122710" y="127179"/>
                          <a:pt x="76971" y="121873"/>
                        </a:cubicBezTo>
                        <a:cubicBezTo>
                          <a:pt x="31232" y="116568"/>
                          <a:pt x="-3973" y="96137"/>
                          <a:pt x="361" y="58761"/>
                        </a:cubicBezTo>
                        <a:cubicBezTo>
                          <a:pt x="4695" y="21385"/>
                          <a:pt x="45291" y="-4619"/>
                          <a:pt x="91020" y="687"/>
                        </a:cubicBezTo>
                        <a:cubicBezTo>
                          <a:pt x="136769" y="5992"/>
                          <a:pt x="170325" y="40597"/>
                          <a:pt x="165991" y="77973"/>
                        </a:cubicBezTo>
                        <a:close/>
                      </a:path>
                    </a:pathLst>
                  </a:custGeom>
                  <a:solidFill>
                    <a:srgbClr val="E878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19" name="任意多边形: 形状 618">
                    <a:extLst>
                      <a:ext uri="{FF2B5EF4-FFF2-40B4-BE49-F238E27FC236}">
                        <a16:creationId xmlns:a16="http://schemas.microsoft.com/office/drawing/2014/main" id="{0EDA1AE5-B155-180F-37BD-DC16DE3DF523}"/>
                      </a:ext>
                    </a:extLst>
                  </p:cNvPr>
                  <p:cNvSpPr/>
                  <p:nvPr/>
                </p:nvSpPr>
                <p:spPr>
                  <a:xfrm>
                    <a:off x="4495128" y="3634673"/>
                    <a:ext cx="45706" cy="106222"/>
                  </a:xfrm>
                  <a:custGeom>
                    <a:avLst/>
                    <a:gdLst>
                      <a:gd name="connsiteX0" fmla="*/ 45706 w 45706"/>
                      <a:gd name="connsiteY0" fmla="*/ 0 h 106222"/>
                      <a:gd name="connsiteX1" fmla="*/ 37791 w 45706"/>
                      <a:gd name="connsiteY1" fmla="*/ 106223 h 106222"/>
                      <a:gd name="connsiteX2" fmla="*/ 367 w 45706"/>
                      <a:gd name="connsiteY2" fmla="*/ 52750 h 106222"/>
                      <a:gd name="connsiteX3" fmla="*/ 45706 w 45706"/>
                      <a:gd name="connsiteY3" fmla="*/ 0 h 106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06" h="106222">
                        <a:moveTo>
                          <a:pt x="45706" y="0"/>
                        </a:moveTo>
                        <a:cubicBezTo>
                          <a:pt x="45601" y="34957"/>
                          <a:pt x="43544" y="71152"/>
                          <a:pt x="37791" y="106223"/>
                        </a:cubicBezTo>
                        <a:cubicBezTo>
                          <a:pt x="12912" y="95936"/>
                          <a:pt x="-2624" y="78353"/>
                          <a:pt x="367" y="52750"/>
                        </a:cubicBezTo>
                        <a:cubicBezTo>
                          <a:pt x="3129" y="28585"/>
                          <a:pt x="21027" y="9154"/>
                          <a:pt x="45706" y="0"/>
                        </a:cubicBezTo>
                        <a:close/>
                      </a:path>
                    </a:pathLst>
                  </a:custGeom>
                  <a:solidFill>
                    <a:srgbClr val="E878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620" name="图形 56">
                    <a:extLst>
                      <a:ext uri="{FF2B5EF4-FFF2-40B4-BE49-F238E27FC236}">
                        <a16:creationId xmlns:a16="http://schemas.microsoft.com/office/drawing/2014/main" id="{309D5BC9-7B97-5CF8-7951-8B0F633A088E}"/>
                      </a:ext>
                    </a:extLst>
                  </p:cNvPr>
                  <p:cNvGrpSpPr/>
                  <p:nvPr/>
                </p:nvGrpSpPr>
                <p:grpSpPr>
                  <a:xfrm>
                    <a:off x="4352162" y="3545852"/>
                    <a:ext cx="91571" cy="221426"/>
                    <a:chOff x="4352162" y="3545852"/>
                    <a:chExt cx="91571" cy="221426"/>
                  </a:xfrm>
                  <a:noFill/>
                </p:grpSpPr>
                <p:sp>
                  <p:nvSpPr>
                    <p:cNvPr id="621" name="任意多边形: 形状 620">
                      <a:extLst>
                        <a:ext uri="{FF2B5EF4-FFF2-40B4-BE49-F238E27FC236}">
                          <a16:creationId xmlns:a16="http://schemas.microsoft.com/office/drawing/2014/main" id="{4093126B-A985-D838-0BD5-26C2E2ED0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03436" y="3545852"/>
                      <a:ext cx="40298" cy="183518"/>
                    </a:xfrm>
                    <a:custGeom>
                      <a:avLst/>
                      <a:gdLst>
                        <a:gd name="connsiteX0" fmla="*/ 15707 w 40298"/>
                        <a:gd name="connsiteY0" fmla="*/ 0 h 183518"/>
                        <a:gd name="connsiteX1" fmla="*/ 40253 w 40298"/>
                        <a:gd name="connsiteY1" fmla="*/ 96564 h 183518"/>
                        <a:gd name="connsiteX2" fmla="*/ 0 w 40298"/>
                        <a:gd name="connsiteY2" fmla="*/ 183518 h 183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298" h="183518">
                          <a:moveTo>
                            <a:pt x="15707" y="0"/>
                          </a:moveTo>
                          <a:cubicBezTo>
                            <a:pt x="28327" y="30994"/>
                            <a:pt x="41167" y="63113"/>
                            <a:pt x="40253" y="96564"/>
                          </a:cubicBezTo>
                          <a:cubicBezTo>
                            <a:pt x="39357" y="129387"/>
                            <a:pt x="24441" y="161601"/>
                            <a:pt x="0" y="183518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622" name="任意多边形: 形状 621">
                      <a:extLst>
                        <a:ext uri="{FF2B5EF4-FFF2-40B4-BE49-F238E27FC236}">
                          <a16:creationId xmlns:a16="http://schemas.microsoft.com/office/drawing/2014/main" id="{0F82ABEF-F387-081E-C389-261F770BC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52162" y="3739886"/>
                      <a:ext cx="58007" cy="27392"/>
                    </a:xfrm>
                    <a:custGeom>
                      <a:avLst/>
                      <a:gdLst>
                        <a:gd name="connsiteX0" fmla="*/ 0 w 58007"/>
                        <a:gd name="connsiteY0" fmla="*/ 0 h 27392"/>
                        <a:gd name="connsiteX1" fmla="*/ 23374 w 58007"/>
                        <a:gd name="connsiteY1" fmla="*/ 23869 h 27392"/>
                        <a:gd name="connsiteX2" fmla="*/ 58007 w 58007"/>
                        <a:gd name="connsiteY2" fmla="*/ 27308 h 27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8007" h="27392">
                          <a:moveTo>
                            <a:pt x="0" y="0"/>
                          </a:moveTo>
                          <a:cubicBezTo>
                            <a:pt x="2229" y="11449"/>
                            <a:pt x="12344" y="20069"/>
                            <a:pt x="23374" y="23869"/>
                          </a:cubicBezTo>
                          <a:cubicBezTo>
                            <a:pt x="34404" y="27670"/>
                            <a:pt x="46349" y="27508"/>
                            <a:pt x="58007" y="27308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75" name="图形 56">
                <a:extLst>
                  <a:ext uri="{FF2B5EF4-FFF2-40B4-BE49-F238E27FC236}">
                    <a16:creationId xmlns:a16="http://schemas.microsoft.com/office/drawing/2014/main" id="{9EE195DD-D900-E050-BA3C-D20F6D928B62}"/>
                  </a:ext>
                </a:extLst>
              </p:cNvPr>
              <p:cNvGrpSpPr/>
              <p:nvPr/>
            </p:nvGrpSpPr>
            <p:grpSpPr>
              <a:xfrm>
                <a:off x="3344560" y="4024502"/>
                <a:ext cx="1416986" cy="1316555"/>
                <a:chOff x="3344560" y="4024502"/>
                <a:chExt cx="1416986" cy="1316555"/>
              </a:xfrm>
            </p:grpSpPr>
            <p:grpSp>
              <p:nvGrpSpPr>
                <p:cNvPr id="587" name="图形 56">
                  <a:extLst>
                    <a:ext uri="{FF2B5EF4-FFF2-40B4-BE49-F238E27FC236}">
                      <a16:creationId xmlns:a16="http://schemas.microsoft.com/office/drawing/2014/main" id="{BEAB81A7-55A4-9CA5-7A8C-8ACCDD9C5926}"/>
                    </a:ext>
                  </a:extLst>
                </p:cNvPr>
                <p:cNvGrpSpPr/>
                <p:nvPr/>
              </p:nvGrpSpPr>
              <p:grpSpPr>
                <a:xfrm>
                  <a:off x="4286440" y="4066898"/>
                  <a:ext cx="475106" cy="1274159"/>
                  <a:chOff x="4286440" y="4066898"/>
                  <a:chExt cx="475106" cy="1274159"/>
                </a:xfrm>
              </p:grpSpPr>
              <p:sp>
                <p:nvSpPr>
                  <p:cNvPr id="609" name="任意多边形: 形状 608">
                    <a:extLst>
                      <a:ext uri="{FF2B5EF4-FFF2-40B4-BE49-F238E27FC236}">
                        <a16:creationId xmlns:a16="http://schemas.microsoft.com/office/drawing/2014/main" id="{EDBCDD77-8218-D4B4-46BB-96124D94960A}"/>
                      </a:ext>
                    </a:extLst>
                  </p:cNvPr>
                  <p:cNvSpPr/>
                  <p:nvPr/>
                </p:nvSpPr>
                <p:spPr>
                  <a:xfrm>
                    <a:off x="4286440" y="4066898"/>
                    <a:ext cx="475106" cy="1274159"/>
                  </a:xfrm>
                  <a:custGeom>
                    <a:avLst/>
                    <a:gdLst>
                      <a:gd name="connsiteX0" fmla="*/ 475107 w 475106"/>
                      <a:gd name="connsiteY0" fmla="*/ 1274159 h 1274159"/>
                      <a:gd name="connsiteX1" fmla="*/ 0 w 475106"/>
                      <a:gd name="connsiteY1" fmla="*/ 1274159 h 1274159"/>
                      <a:gd name="connsiteX2" fmla="*/ 81153 w 475106"/>
                      <a:gd name="connsiteY2" fmla="*/ 660940 h 1274159"/>
                      <a:gd name="connsiteX3" fmla="*/ 168592 w 475106"/>
                      <a:gd name="connsiteY3" fmla="*/ 0 h 1274159"/>
                      <a:gd name="connsiteX4" fmla="*/ 398145 w 475106"/>
                      <a:gd name="connsiteY4" fmla="*/ 644176 h 1274159"/>
                      <a:gd name="connsiteX5" fmla="*/ 399669 w 475106"/>
                      <a:gd name="connsiteY5" fmla="*/ 660940 h 1274159"/>
                      <a:gd name="connsiteX6" fmla="*/ 475107 w 475106"/>
                      <a:gd name="connsiteY6" fmla="*/ 1274159 h 127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106" h="1274159">
                        <a:moveTo>
                          <a:pt x="475107" y="1274159"/>
                        </a:moveTo>
                        <a:lnTo>
                          <a:pt x="0" y="1274159"/>
                        </a:lnTo>
                        <a:lnTo>
                          <a:pt x="81153" y="660940"/>
                        </a:lnTo>
                        <a:lnTo>
                          <a:pt x="168592" y="0"/>
                        </a:lnTo>
                        <a:cubicBezTo>
                          <a:pt x="270986" y="11716"/>
                          <a:pt x="361379" y="239268"/>
                          <a:pt x="398145" y="644176"/>
                        </a:cubicBezTo>
                        <a:cubicBezTo>
                          <a:pt x="398621" y="649796"/>
                          <a:pt x="399193" y="655415"/>
                          <a:pt x="399669" y="660940"/>
                        </a:cubicBezTo>
                        <a:cubicBezTo>
                          <a:pt x="436150" y="1055275"/>
                          <a:pt x="475107" y="1274159"/>
                          <a:pt x="475107" y="12741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10" name="任意多边形: 形状 609">
                    <a:extLst>
                      <a:ext uri="{FF2B5EF4-FFF2-40B4-BE49-F238E27FC236}">
                        <a16:creationId xmlns:a16="http://schemas.microsoft.com/office/drawing/2014/main" id="{99A13695-04E8-6ED3-3DEC-7D9F703E048A}"/>
                      </a:ext>
                    </a:extLst>
                  </p:cNvPr>
                  <p:cNvSpPr/>
                  <p:nvPr/>
                </p:nvSpPr>
                <p:spPr>
                  <a:xfrm>
                    <a:off x="4286440" y="4727838"/>
                    <a:ext cx="475106" cy="613219"/>
                  </a:xfrm>
                  <a:custGeom>
                    <a:avLst/>
                    <a:gdLst>
                      <a:gd name="connsiteX0" fmla="*/ 475107 w 475106"/>
                      <a:gd name="connsiteY0" fmla="*/ 613220 h 613219"/>
                      <a:gd name="connsiteX1" fmla="*/ 0 w 475106"/>
                      <a:gd name="connsiteY1" fmla="*/ 613220 h 613219"/>
                      <a:gd name="connsiteX2" fmla="*/ 81153 w 475106"/>
                      <a:gd name="connsiteY2" fmla="*/ 0 h 613219"/>
                      <a:gd name="connsiteX3" fmla="*/ 399669 w 475106"/>
                      <a:gd name="connsiteY3" fmla="*/ 0 h 613219"/>
                      <a:gd name="connsiteX4" fmla="*/ 475107 w 475106"/>
                      <a:gd name="connsiteY4" fmla="*/ 613220 h 613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5106" h="613219">
                        <a:moveTo>
                          <a:pt x="475107" y="613220"/>
                        </a:moveTo>
                        <a:lnTo>
                          <a:pt x="0" y="613220"/>
                        </a:lnTo>
                        <a:lnTo>
                          <a:pt x="81153" y="0"/>
                        </a:lnTo>
                        <a:lnTo>
                          <a:pt x="399669" y="0"/>
                        </a:lnTo>
                        <a:cubicBezTo>
                          <a:pt x="436150" y="394335"/>
                          <a:pt x="475107" y="613220"/>
                          <a:pt x="475107" y="61322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588" name="图形 56">
                  <a:extLst>
                    <a:ext uri="{FF2B5EF4-FFF2-40B4-BE49-F238E27FC236}">
                      <a16:creationId xmlns:a16="http://schemas.microsoft.com/office/drawing/2014/main" id="{2239A29D-293A-2D12-EB0A-6AAB8A3F1203}"/>
                    </a:ext>
                  </a:extLst>
                </p:cNvPr>
                <p:cNvGrpSpPr/>
                <p:nvPr/>
              </p:nvGrpSpPr>
              <p:grpSpPr>
                <a:xfrm>
                  <a:off x="3525602" y="4024502"/>
                  <a:ext cx="929430" cy="1312707"/>
                  <a:chOff x="3525602" y="4024502"/>
                  <a:chExt cx="929430" cy="1312707"/>
                </a:xfrm>
              </p:grpSpPr>
              <p:sp>
                <p:nvSpPr>
                  <p:cNvPr id="606" name="任意多边形: 形状 605">
                    <a:extLst>
                      <a:ext uri="{FF2B5EF4-FFF2-40B4-BE49-F238E27FC236}">
                        <a16:creationId xmlns:a16="http://schemas.microsoft.com/office/drawing/2014/main" id="{8ACF702F-D3AC-D1B6-D629-56A9BBC296D4}"/>
                      </a:ext>
                    </a:extLst>
                  </p:cNvPr>
                  <p:cNvSpPr/>
                  <p:nvPr/>
                </p:nvSpPr>
                <p:spPr>
                  <a:xfrm>
                    <a:off x="3525602" y="4024502"/>
                    <a:ext cx="929430" cy="1312707"/>
                  </a:xfrm>
                  <a:custGeom>
                    <a:avLst/>
                    <a:gdLst>
                      <a:gd name="connsiteX0" fmla="*/ 211979 w 929430"/>
                      <a:gd name="connsiteY0" fmla="*/ 0 h 1312707"/>
                      <a:gd name="connsiteX1" fmla="*/ 929431 w 929430"/>
                      <a:gd name="connsiteY1" fmla="*/ 42386 h 1312707"/>
                      <a:gd name="connsiteX2" fmla="*/ 922906 w 929430"/>
                      <a:gd name="connsiteY2" fmla="*/ 394592 h 1312707"/>
                      <a:gd name="connsiteX3" fmla="*/ 890292 w 929430"/>
                      <a:gd name="connsiteY3" fmla="*/ 1312707 h 1312707"/>
                      <a:gd name="connsiteX4" fmla="*/ 0 w 929430"/>
                      <a:gd name="connsiteY4" fmla="*/ 1312707 h 1312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430" h="1312707">
                        <a:moveTo>
                          <a:pt x="211979" y="0"/>
                        </a:moveTo>
                        <a:lnTo>
                          <a:pt x="929431" y="42386"/>
                        </a:lnTo>
                        <a:lnTo>
                          <a:pt x="922906" y="394592"/>
                        </a:lnTo>
                        <a:lnTo>
                          <a:pt x="890292" y="1312707"/>
                        </a:lnTo>
                        <a:lnTo>
                          <a:pt x="0" y="13127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07" name="任意多边形: 形状 606">
                    <a:extLst>
                      <a:ext uri="{FF2B5EF4-FFF2-40B4-BE49-F238E27FC236}">
                        <a16:creationId xmlns:a16="http://schemas.microsoft.com/office/drawing/2014/main" id="{EA3B0779-F4CA-AF49-3873-6F0EE921667A}"/>
                      </a:ext>
                    </a:extLst>
                  </p:cNvPr>
                  <p:cNvSpPr/>
                  <p:nvPr/>
                </p:nvSpPr>
                <p:spPr>
                  <a:xfrm>
                    <a:off x="3907545" y="4034542"/>
                    <a:ext cx="434987" cy="244793"/>
                  </a:xfrm>
                  <a:custGeom>
                    <a:avLst/>
                    <a:gdLst>
                      <a:gd name="connsiteX0" fmla="*/ 0 w 434987"/>
                      <a:gd name="connsiteY0" fmla="*/ 0 h 244793"/>
                      <a:gd name="connsiteX1" fmla="*/ 280406 w 434987"/>
                      <a:gd name="connsiteY1" fmla="*/ 242916 h 244793"/>
                      <a:gd name="connsiteX2" fmla="*/ 434988 w 434987"/>
                      <a:gd name="connsiteY2" fmla="*/ 25708 h 244793"/>
                      <a:gd name="connsiteX3" fmla="*/ 0 w 434987"/>
                      <a:gd name="connsiteY3" fmla="*/ 0 h 244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4987" h="244793">
                        <a:moveTo>
                          <a:pt x="0" y="0"/>
                        </a:moveTo>
                        <a:cubicBezTo>
                          <a:pt x="0" y="0"/>
                          <a:pt x="152657" y="269757"/>
                          <a:pt x="280406" y="242916"/>
                        </a:cubicBezTo>
                        <a:cubicBezTo>
                          <a:pt x="408156" y="216065"/>
                          <a:pt x="434988" y="25708"/>
                          <a:pt x="434988" y="25708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A8B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608" name="任意多边形: 形状 607">
                    <a:extLst>
                      <a:ext uri="{FF2B5EF4-FFF2-40B4-BE49-F238E27FC236}">
                        <a16:creationId xmlns:a16="http://schemas.microsoft.com/office/drawing/2014/main" id="{3058B687-7689-3514-4CC7-C7732134D86C}"/>
                      </a:ext>
                    </a:extLst>
                  </p:cNvPr>
                  <p:cNvSpPr/>
                  <p:nvPr/>
                </p:nvSpPr>
                <p:spPr>
                  <a:xfrm>
                    <a:off x="4415894" y="4419095"/>
                    <a:ext cx="32613" cy="918114"/>
                  </a:xfrm>
                  <a:custGeom>
                    <a:avLst/>
                    <a:gdLst>
                      <a:gd name="connsiteX0" fmla="*/ 32614 w 32613"/>
                      <a:gd name="connsiteY0" fmla="*/ 0 h 918114"/>
                      <a:gd name="connsiteX1" fmla="*/ 0 w 32613"/>
                      <a:gd name="connsiteY1" fmla="*/ 918115 h 918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13" h="918114">
                        <a:moveTo>
                          <a:pt x="32614" y="0"/>
                        </a:moveTo>
                        <a:lnTo>
                          <a:pt x="0" y="918115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589" name="图形 56">
                  <a:extLst>
                    <a:ext uri="{FF2B5EF4-FFF2-40B4-BE49-F238E27FC236}">
                      <a16:creationId xmlns:a16="http://schemas.microsoft.com/office/drawing/2014/main" id="{54452370-5449-F279-64EA-795CE3091F50}"/>
                    </a:ext>
                  </a:extLst>
                </p:cNvPr>
                <p:cNvGrpSpPr/>
                <p:nvPr/>
              </p:nvGrpSpPr>
              <p:grpSpPr>
                <a:xfrm>
                  <a:off x="3344560" y="4024512"/>
                  <a:ext cx="1227658" cy="1316525"/>
                  <a:chOff x="3344560" y="4024512"/>
                  <a:chExt cx="1227658" cy="1316525"/>
                </a:xfrm>
              </p:grpSpPr>
              <p:grpSp>
                <p:nvGrpSpPr>
                  <p:cNvPr id="590" name="图形 56">
                    <a:extLst>
                      <a:ext uri="{FF2B5EF4-FFF2-40B4-BE49-F238E27FC236}">
                        <a16:creationId xmlns:a16="http://schemas.microsoft.com/office/drawing/2014/main" id="{4E1FB97D-E70A-53F2-DC15-9F5C7FBBF439}"/>
                      </a:ext>
                    </a:extLst>
                  </p:cNvPr>
                  <p:cNvGrpSpPr/>
                  <p:nvPr/>
                </p:nvGrpSpPr>
                <p:grpSpPr>
                  <a:xfrm>
                    <a:off x="4047972" y="4471025"/>
                    <a:ext cx="524246" cy="617039"/>
                    <a:chOff x="4047972" y="4471025"/>
                    <a:chExt cx="524246" cy="617039"/>
                  </a:xfrm>
                </p:grpSpPr>
                <p:grpSp>
                  <p:nvGrpSpPr>
                    <p:cNvPr id="598" name="图形 56">
                      <a:extLst>
                        <a:ext uri="{FF2B5EF4-FFF2-40B4-BE49-F238E27FC236}">
                          <a16:creationId xmlns:a16="http://schemas.microsoft.com/office/drawing/2014/main" id="{E4D5F61B-05D2-14D6-CADA-0DCBEA5DC9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19517" y="4471025"/>
                      <a:ext cx="352701" cy="558060"/>
                      <a:chOff x="4219517" y="4471025"/>
                      <a:chExt cx="352701" cy="558060"/>
                    </a:xfrm>
                  </p:grpSpPr>
                  <p:sp>
                    <p:nvSpPr>
                      <p:cNvPr id="604" name="任意多边形: 形状 603">
                        <a:extLst>
                          <a:ext uri="{FF2B5EF4-FFF2-40B4-BE49-F238E27FC236}">
                            <a16:creationId xmlns:a16="http://schemas.microsoft.com/office/drawing/2014/main" id="{1137A8B3-9A81-7DA0-74C3-93F0214AE6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43025" y="4493456"/>
                        <a:ext cx="305695" cy="535628"/>
                      </a:xfrm>
                      <a:custGeom>
                        <a:avLst/>
                        <a:gdLst>
                          <a:gd name="connsiteX0" fmla="*/ 273053 w 305695"/>
                          <a:gd name="connsiteY0" fmla="*/ 535629 h 535628"/>
                          <a:gd name="connsiteX1" fmla="*/ 32642 w 305695"/>
                          <a:gd name="connsiteY1" fmla="*/ 535629 h 535628"/>
                          <a:gd name="connsiteX2" fmla="*/ 0 w 305695"/>
                          <a:gd name="connsiteY2" fmla="*/ 0 h 535628"/>
                          <a:gd name="connsiteX3" fmla="*/ 305695 w 305695"/>
                          <a:gd name="connsiteY3" fmla="*/ 0 h 5356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5695" h="535628">
                            <a:moveTo>
                              <a:pt x="273053" y="535629"/>
                            </a:moveTo>
                            <a:lnTo>
                              <a:pt x="32642" y="535629"/>
                            </a:lnTo>
                            <a:lnTo>
                              <a:pt x="0" y="0"/>
                            </a:lnTo>
                            <a:lnTo>
                              <a:pt x="305695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605" name="任意多边形: 形状 604">
                        <a:extLst>
                          <a:ext uri="{FF2B5EF4-FFF2-40B4-BE49-F238E27FC236}">
                            <a16:creationId xmlns:a16="http://schemas.microsoft.com/office/drawing/2014/main" id="{64B3A62E-A273-6665-11ED-8EE19CEA10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9517" y="4471025"/>
                        <a:ext cx="352701" cy="63427"/>
                      </a:xfrm>
                      <a:custGeom>
                        <a:avLst/>
                        <a:gdLst>
                          <a:gd name="connsiteX0" fmla="*/ 10287 w 352701"/>
                          <a:gd name="connsiteY0" fmla="*/ 0 h 63427"/>
                          <a:gd name="connsiteX1" fmla="*/ 0 w 352701"/>
                          <a:gd name="connsiteY1" fmla="*/ 63427 h 63427"/>
                          <a:gd name="connsiteX2" fmla="*/ 352701 w 352701"/>
                          <a:gd name="connsiteY2" fmla="*/ 63427 h 63427"/>
                          <a:gd name="connsiteX3" fmla="*/ 342424 w 352701"/>
                          <a:gd name="connsiteY3" fmla="*/ 0 h 634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52701" h="63427">
                            <a:moveTo>
                              <a:pt x="10287" y="0"/>
                            </a:moveTo>
                            <a:lnTo>
                              <a:pt x="0" y="63427"/>
                            </a:lnTo>
                            <a:lnTo>
                              <a:pt x="352701" y="63427"/>
                            </a:lnTo>
                            <a:lnTo>
                              <a:pt x="342424" y="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599" name="图形 56">
                      <a:extLst>
                        <a:ext uri="{FF2B5EF4-FFF2-40B4-BE49-F238E27FC236}">
                          <a16:creationId xmlns:a16="http://schemas.microsoft.com/office/drawing/2014/main" id="{695DE230-B99F-26EB-FE80-CFF0F482C7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972" y="4677727"/>
                      <a:ext cx="489346" cy="410336"/>
                      <a:chOff x="4047972" y="4677727"/>
                      <a:chExt cx="489346" cy="410336"/>
                    </a:xfrm>
                  </p:grpSpPr>
                  <p:sp>
                    <p:nvSpPr>
                      <p:cNvPr id="600" name="任意多边形: 形状 599">
                        <a:extLst>
                          <a:ext uri="{FF2B5EF4-FFF2-40B4-BE49-F238E27FC236}">
                            <a16:creationId xmlns:a16="http://schemas.microsoft.com/office/drawing/2014/main" id="{DCF46D75-DB3D-0E41-2546-64D3E74A0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47972" y="4677727"/>
                        <a:ext cx="489346" cy="410336"/>
                      </a:xfrm>
                      <a:custGeom>
                        <a:avLst/>
                        <a:gdLst>
                          <a:gd name="connsiteX0" fmla="*/ 0 w 489346"/>
                          <a:gd name="connsiteY0" fmla="*/ 96917 h 410336"/>
                          <a:gd name="connsiteX1" fmla="*/ 206283 w 489346"/>
                          <a:gd name="connsiteY1" fmla="*/ 0 h 410336"/>
                          <a:gd name="connsiteX2" fmla="*/ 209350 w 489346"/>
                          <a:gd name="connsiteY2" fmla="*/ 50387 h 410336"/>
                          <a:gd name="connsiteX3" fmla="*/ 489347 w 489346"/>
                          <a:gd name="connsiteY3" fmla="*/ 2819 h 410336"/>
                          <a:gd name="connsiteX4" fmla="*/ 450933 w 489346"/>
                          <a:gd name="connsiteY4" fmla="*/ 96917 h 410336"/>
                          <a:gd name="connsiteX5" fmla="*/ 342614 w 489346"/>
                          <a:gd name="connsiteY5" fmla="*/ 288465 h 410336"/>
                          <a:gd name="connsiteX6" fmla="*/ 81325 w 489346"/>
                          <a:gd name="connsiteY6" fmla="*/ 410337 h 410336"/>
                          <a:gd name="connsiteX7" fmla="*/ 0 w 489346"/>
                          <a:gd name="connsiteY7" fmla="*/ 96917 h 4103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89346" h="410336">
                            <a:moveTo>
                              <a:pt x="0" y="96917"/>
                            </a:moveTo>
                            <a:lnTo>
                              <a:pt x="206283" y="0"/>
                            </a:lnTo>
                            <a:lnTo>
                              <a:pt x="209350" y="50387"/>
                            </a:lnTo>
                            <a:cubicBezTo>
                              <a:pt x="209350" y="50387"/>
                              <a:pt x="365589" y="65665"/>
                              <a:pt x="489347" y="2819"/>
                            </a:cubicBezTo>
                            <a:cubicBezTo>
                              <a:pt x="489347" y="2819"/>
                              <a:pt x="481308" y="57245"/>
                              <a:pt x="450933" y="96917"/>
                            </a:cubicBezTo>
                            <a:cubicBezTo>
                              <a:pt x="450933" y="96917"/>
                              <a:pt x="420748" y="240421"/>
                              <a:pt x="342614" y="288465"/>
                            </a:cubicBezTo>
                            <a:cubicBezTo>
                              <a:pt x="264481" y="336518"/>
                              <a:pt x="81325" y="410337"/>
                              <a:pt x="81325" y="410337"/>
                            </a:cubicBezTo>
                            <a:lnTo>
                              <a:pt x="0" y="96917"/>
                            </a:lnTo>
                            <a:close/>
                          </a:path>
                        </a:pathLst>
                      </a:custGeom>
                      <a:solidFill>
                        <a:srgbClr val="DA8B7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grpSp>
                    <p:nvGrpSpPr>
                      <p:cNvPr id="601" name="图形 56">
                        <a:extLst>
                          <a:ext uri="{FF2B5EF4-FFF2-40B4-BE49-F238E27FC236}">
                            <a16:creationId xmlns:a16="http://schemas.microsoft.com/office/drawing/2014/main" id="{624A0AEA-E8CA-80C1-61B3-F3FA4554D01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309386" y="4763509"/>
                        <a:ext cx="191166" cy="200377"/>
                        <a:chOff x="4309386" y="4763509"/>
                        <a:chExt cx="191166" cy="200377"/>
                      </a:xfrm>
                      <a:noFill/>
                    </p:grpSpPr>
                    <p:sp>
                      <p:nvSpPr>
                        <p:cNvPr id="602" name="任意多边形: 形状 601">
                          <a:extLst>
                            <a:ext uri="{FF2B5EF4-FFF2-40B4-BE49-F238E27FC236}">
                              <a16:creationId xmlns:a16="http://schemas.microsoft.com/office/drawing/2014/main" id="{043512DA-8A6F-9FCB-6998-8CFC12D056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33817" y="4763509"/>
                          <a:ext cx="166735" cy="98817"/>
                        </a:xfrm>
                        <a:custGeom>
                          <a:avLst/>
                          <a:gdLst>
                            <a:gd name="connsiteX0" fmla="*/ 166735 w 166735"/>
                            <a:gd name="connsiteY0" fmla="*/ 0 h 98817"/>
                            <a:gd name="connsiteX1" fmla="*/ 38319 w 166735"/>
                            <a:gd name="connsiteY1" fmla="*/ 90373 h 98817"/>
                            <a:gd name="connsiteX2" fmla="*/ 0 w 166735"/>
                            <a:gd name="connsiteY2" fmla="*/ 98736 h 988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66735" h="98817">
                              <a:moveTo>
                                <a:pt x="166735" y="0"/>
                              </a:moveTo>
                              <a:cubicBezTo>
                                <a:pt x="131778" y="39605"/>
                                <a:pt x="87401" y="70838"/>
                                <a:pt x="38319" y="90373"/>
                              </a:cubicBezTo>
                              <a:cubicBezTo>
                                <a:pt x="26070" y="95250"/>
                                <a:pt x="13164" y="99460"/>
                                <a:pt x="0" y="98736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wrap="square" rtlCol="0" anchor="ctr" anchorCtr="0">
                          <a:noAutofit/>
                        </a:bodyPr>
                        <a:lstStyle/>
                        <a:p>
                          <a:pPr hangingPunct="0"/>
                          <a:endParaRPr lang="zh-CN" altLang="en-US"/>
                        </a:p>
                      </p:txBody>
                    </p:sp>
                    <p:sp>
                      <p:nvSpPr>
                        <p:cNvPr id="603" name="任意多边形: 形状 602">
                          <a:extLst>
                            <a:ext uri="{FF2B5EF4-FFF2-40B4-BE49-F238E27FC236}">
                              <a16:creationId xmlns:a16="http://schemas.microsoft.com/office/drawing/2014/main" id="{6AB54EC2-3F39-1DE6-461C-86B4A1EBD0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09386" y="4848853"/>
                          <a:ext cx="162286" cy="115033"/>
                        </a:xfrm>
                        <a:custGeom>
                          <a:avLst/>
                          <a:gdLst>
                            <a:gd name="connsiteX0" fmla="*/ 162287 w 162286"/>
                            <a:gd name="connsiteY0" fmla="*/ 0 h 115033"/>
                            <a:gd name="connsiteX1" fmla="*/ 0 w 162286"/>
                            <a:gd name="connsiteY1" fmla="*/ 115033 h 1150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62286" h="115033">
                              <a:moveTo>
                                <a:pt x="162287" y="0"/>
                              </a:moveTo>
                              <a:cubicBezTo>
                                <a:pt x="124339" y="56140"/>
                                <a:pt x="65541" y="97822"/>
                                <a:pt x="0" y="115033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wrap="square" rtlCol="0" anchor="ctr" anchorCtr="0">
                          <a:noAutofit/>
                        </a:bodyPr>
                        <a:lstStyle/>
                        <a:p>
                          <a:pPr hangingPunct="0"/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591" name="图形 56">
                    <a:extLst>
                      <a:ext uri="{FF2B5EF4-FFF2-40B4-BE49-F238E27FC236}">
                        <a16:creationId xmlns:a16="http://schemas.microsoft.com/office/drawing/2014/main" id="{4FCFEFFF-2E54-1551-6305-29E6FCC5E982}"/>
                      </a:ext>
                    </a:extLst>
                  </p:cNvPr>
                  <p:cNvGrpSpPr/>
                  <p:nvPr/>
                </p:nvGrpSpPr>
                <p:grpSpPr>
                  <a:xfrm>
                    <a:off x="3344560" y="4024512"/>
                    <a:ext cx="797195" cy="1316525"/>
                    <a:chOff x="3344560" y="4024512"/>
                    <a:chExt cx="797195" cy="1316525"/>
                  </a:xfrm>
                </p:grpSpPr>
                <p:sp>
                  <p:nvSpPr>
                    <p:cNvPr id="592" name="任意多边形: 形状 591">
                      <a:extLst>
                        <a:ext uri="{FF2B5EF4-FFF2-40B4-BE49-F238E27FC236}">
                          <a16:creationId xmlns:a16="http://schemas.microsoft.com/office/drawing/2014/main" id="{06B89CAF-4008-596F-2941-788B7B939A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4560" y="4024512"/>
                      <a:ext cx="797195" cy="1316525"/>
                    </a:xfrm>
                    <a:custGeom>
                      <a:avLst/>
                      <a:gdLst>
                        <a:gd name="connsiteX0" fmla="*/ 797195 w 797195"/>
                        <a:gd name="connsiteY0" fmla="*/ 1111568 h 1316525"/>
                        <a:gd name="connsiteX1" fmla="*/ 181023 w 797195"/>
                        <a:gd name="connsiteY1" fmla="*/ 1312736 h 1316525"/>
                        <a:gd name="connsiteX2" fmla="*/ 50054 w 797195"/>
                        <a:gd name="connsiteY2" fmla="*/ 703326 h 1316525"/>
                        <a:gd name="connsiteX3" fmla="*/ 105204 w 797195"/>
                        <a:gd name="connsiteY3" fmla="*/ 455676 h 1316525"/>
                        <a:gd name="connsiteX4" fmla="*/ 393049 w 797195"/>
                        <a:gd name="connsiteY4" fmla="*/ 0 h 1316525"/>
                        <a:gd name="connsiteX5" fmla="*/ 453247 w 797195"/>
                        <a:gd name="connsiteY5" fmla="*/ 425482 h 1316525"/>
                        <a:gd name="connsiteX6" fmla="*/ 400574 w 797195"/>
                        <a:gd name="connsiteY6" fmla="*/ 703326 h 1316525"/>
                        <a:gd name="connsiteX7" fmla="*/ 366284 w 797195"/>
                        <a:gd name="connsiteY7" fmla="*/ 884015 h 1316525"/>
                        <a:gd name="connsiteX8" fmla="*/ 703374 w 797195"/>
                        <a:gd name="connsiteY8" fmla="*/ 750094 h 1316525"/>
                        <a:gd name="connsiteX9" fmla="*/ 797195 w 797195"/>
                        <a:gd name="connsiteY9" fmla="*/ 1111568 h 1316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97195" h="1316525">
                          <a:moveTo>
                            <a:pt x="797195" y="1111568"/>
                          </a:moveTo>
                          <a:cubicBezTo>
                            <a:pt x="797195" y="1111568"/>
                            <a:pt x="476679" y="1349121"/>
                            <a:pt x="181023" y="1312736"/>
                          </a:cubicBezTo>
                          <a:cubicBezTo>
                            <a:pt x="-52530" y="1283875"/>
                            <a:pt x="-16621" y="1010126"/>
                            <a:pt x="50054" y="703326"/>
                          </a:cubicBezTo>
                          <a:cubicBezTo>
                            <a:pt x="67771" y="621792"/>
                            <a:pt x="87678" y="537877"/>
                            <a:pt x="105204" y="455676"/>
                          </a:cubicBezTo>
                          <a:cubicBezTo>
                            <a:pt x="188929" y="64103"/>
                            <a:pt x="279226" y="3905"/>
                            <a:pt x="393049" y="0"/>
                          </a:cubicBezTo>
                          <a:lnTo>
                            <a:pt x="453247" y="425482"/>
                          </a:lnTo>
                          <a:lnTo>
                            <a:pt x="400574" y="703326"/>
                          </a:lnTo>
                          <a:lnTo>
                            <a:pt x="366284" y="884015"/>
                          </a:lnTo>
                          <a:lnTo>
                            <a:pt x="703374" y="750094"/>
                          </a:lnTo>
                          <a:lnTo>
                            <a:pt x="797195" y="11115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93" name="任意多边形: 形状 592">
                      <a:extLst>
                        <a:ext uri="{FF2B5EF4-FFF2-40B4-BE49-F238E27FC236}">
                          <a16:creationId xmlns:a16="http://schemas.microsoft.com/office/drawing/2014/main" id="{6C0696B5-6323-C7E8-3BE1-6FBE5FE59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4560" y="4727838"/>
                      <a:ext cx="797195" cy="613200"/>
                    </a:xfrm>
                    <a:custGeom>
                      <a:avLst/>
                      <a:gdLst>
                        <a:gd name="connsiteX0" fmla="*/ 797195 w 797195"/>
                        <a:gd name="connsiteY0" fmla="*/ 408242 h 613200"/>
                        <a:gd name="connsiteX1" fmla="*/ 181023 w 797195"/>
                        <a:gd name="connsiteY1" fmla="*/ 609410 h 613200"/>
                        <a:gd name="connsiteX2" fmla="*/ 50054 w 797195"/>
                        <a:gd name="connsiteY2" fmla="*/ 0 h 613200"/>
                        <a:gd name="connsiteX3" fmla="*/ 400574 w 797195"/>
                        <a:gd name="connsiteY3" fmla="*/ 0 h 613200"/>
                        <a:gd name="connsiteX4" fmla="*/ 366284 w 797195"/>
                        <a:gd name="connsiteY4" fmla="*/ 180689 h 613200"/>
                        <a:gd name="connsiteX5" fmla="*/ 703374 w 797195"/>
                        <a:gd name="connsiteY5" fmla="*/ 46768 h 613200"/>
                        <a:gd name="connsiteX6" fmla="*/ 797195 w 797195"/>
                        <a:gd name="connsiteY6" fmla="*/ 408242 h 613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97195" h="613200">
                          <a:moveTo>
                            <a:pt x="797195" y="408242"/>
                          </a:moveTo>
                          <a:cubicBezTo>
                            <a:pt x="797195" y="408242"/>
                            <a:pt x="476679" y="645795"/>
                            <a:pt x="181023" y="609410"/>
                          </a:cubicBezTo>
                          <a:cubicBezTo>
                            <a:pt x="-52530" y="580549"/>
                            <a:pt x="-16621" y="306800"/>
                            <a:pt x="50054" y="0"/>
                          </a:cubicBezTo>
                          <a:lnTo>
                            <a:pt x="400574" y="0"/>
                          </a:lnTo>
                          <a:lnTo>
                            <a:pt x="366284" y="180689"/>
                          </a:lnTo>
                          <a:lnTo>
                            <a:pt x="703374" y="46768"/>
                          </a:lnTo>
                          <a:lnTo>
                            <a:pt x="797195" y="40824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 dirty="0"/>
                    </a:p>
                  </p:txBody>
                </p:sp>
                <p:grpSp>
                  <p:nvGrpSpPr>
                    <p:cNvPr id="594" name="图形 56">
                      <a:extLst>
                        <a:ext uri="{FF2B5EF4-FFF2-40B4-BE49-F238E27FC236}">
                          <a16:creationId xmlns:a16="http://schemas.microsoft.com/office/drawing/2014/main" id="{85838F0A-15BD-502C-98CF-58ACD6B640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582219" y="4448041"/>
                      <a:ext cx="303666" cy="527742"/>
                      <a:chOff x="3582219" y="4448041"/>
                      <a:chExt cx="303666" cy="527742"/>
                    </a:xfrm>
                    <a:noFill/>
                  </p:grpSpPr>
                  <p:sp>
                    <p:nvSpPr>
                      <p:cNvPr id="595" name="任意多边形: 形状 594">
                        <a:extLst>
                          <a:ext uri="{FF2B5EF4-FFF2-40B4-BE49-F238E27FC236}">
                            <a16:creationId xmlns:a16="http://schemas.microsoft.com/office/drawing/2014/main" id="{4C591E44-80DC-1CFE-2DFA-7E0DC87E03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82219" y="4875530"/>
                        <a:ext cx="128597" cy="100253"/>
                      </a:xfrm>
                      <a:custGeom>
                        <a:avLst/>
                        <a:gdLst>
                          <a:gd name="connsiteX0" fmla="*/ 31185 w 128597"/>
                          <a:gd name="connsiteY0" fmla="*/ 100253 h 100253"/>
                          <a:gd name="connsiteX1" fmla="*/ 128597 w 128597"/>
                          <a:gd name="connsiteY1" fmla="*/ 32959 h 100253"/>
                          <a:gd name="connsiteX2" fmla="*/ 0 w 128597"/>
                          <a:gd name="connsiteY2" fmla="*/ 7356 h 100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8597" h="100253">
                            <a:moveTo>
                              <a:pt x="31185" y="100253"/>
                            </a:moveTo>
                            <a:cubicBezTo>
                              <a:pt x="31185" y="100253"/>
                              <a:pt x="38757" y="50133"/>
                              <a:pt x="128597" y="32959"/>
                            </a:cubicBezTo>
                            <a:cubicBezTo>
                              <a:pt x="128597" y="32959"/>
                              <a:pt x="84401" y="-18733"/>
                              <a:pt x="0" y="7356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96" name="任意多边形: 形状 595">
                        <a:extLst>
                          <a:ext uri="{FF2B5EF4-FFF2-40B4-BE49-F238E27FC236}">
                            <a16:creationId xmlns:a16="http://schemas.microsoft.com/office/drawing/2014/main" id="{9729ACEB-7891-24DC-47B9-18A3C762CC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79139" y="4448041"/>
                        <a:ext cx="106746" cy="120967"/>
                      </a:xfrm>
                      <a:custGeom>
                        <a:avLst/>
                        <a:gdLst>
                          <a:gd name="connsiteX0" fmla="*/ 0 w 106746"/>
                          <a:gd name="connsiteY0" fmla="*/ 120968 h 120967"/>
                          <a:gd name="connsiteX1" fmla="*/ 106747 w 106746"/>
                          <a:gd name="connsiteY1" fmla="*/ 0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06746" h="120967">
                            <a:moveTo>
                              <a:pt x="0" y="120968"/>
                            </a:moveTo>
                            <a:cubicBezTo>
                              <a:pt x="45091" y="90602"/>
                              <a:pt x="82220" y="48520"/>
                              <a:pt x="106747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97" name="任意多边形: 形状 596">
                        <a:extLst>
                          <a:ext uri="{FF2B5EF4-FFF2-40B4-BE49-F238E27FC236}">
                            <a16:creationId xmlns:a16="http://schemas.microsoft.com/office/drawing/2014/main" id="{BF65DF0C-28E6-4A25-D803-CEDA5621E1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10844" y="4449994"/>
                        <a:ext cx="121672" cy="458533"/>
                      </a:xfrm>
                      <a:custGeom>
                        <a:avLst/>
                        <a:gdLst>
                          <a:gd name="connsiteX0" fmla="*/ 86963 w 121672"/>
                          <a:gd name="connsiteY0" fmla="*/ 0 h 458533"/>
                          <a:gd name="connsiteX1" fmla="*/ 0 w 121672"/>
                          <a:gd name="connsiteY1" fmla="*/ 458533 h 458533"/>
                          <a:gd name="connsiteX2" fmla="*/ 121672 w 121672"/>
                          <a:gd name="connsiteY2" fmla="*/ 410194 h 458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1672" h="458533">
                            <a:moveTo>
                              <a:pt x="86963" y="0"/>
                            </a:moveTo>
                            <a:lnTo>
                              <a:pt x="0" y="458533"/>
                            </a:lnTo>
                            <a:lnTo>
                              <a:pt x="121672" y="410194"/>
                            </a:ln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76" name="图形 56">
                <a:extLst>
                  <a:ext uri="{FF2B5EF4-FFF2-40B4-BE49-F238E27FC236}">
                    <a16:creationId xmlns:a16="http://schemas.microsoft.com/office/drawing/2014/main" id="{FD6E82E5-136B-F487-291A-D383C109FCD0}"/>
                  </a:ext>
                </a:extLst>
              </p:cNvPr>
              <p:cNvGrpSpPr/>
              <p:nvPr/>
            </p:nvGrpSpPr>
            <p:grpSpPr>
              <a:xfrm>
                <a:off x="3907545" y="3569992"/>
                <a:ext cx="265872" cy="525665"/>
                <a:chOff x="3907545" y="3569992"/>
                <a:chExt cx="265872" cy="525665"/>
              </a:xfrm>
            </p:grpSpPr>
            <p:grpSp>
              <p:nvGrpSpPr>
                <p:cNvPr id="577" name="图形 56">
                  <a:extLst>
                    <a:ext uri="{FF2B5EF4-FFF2-40B4-BE49-F238E27FC236}">
                      <a16:creationId xmlns:a16="http://schemas.microsoft.com/office/drawing/2014/main" id="{B4BFD29C-124A-D6A5-FC1D-6038D539B10E}"/>
                    </a:ext>
                  </a:extLst>
                </p:cNvPr>
                <p:cNvGrpSpPr/>
                <p:nvPr/>
              </p:nvGrpSpPr>
              <p:grpSpPr>
                <a:xfrm>
                  <a:off x="3907545" y="3761460"/>
                  <a:ext cx="265872" cy="334197"/>
                  <a:chOff x="3907545" y="3761460"/>
                  <a:chExt cx="265872" cy="334197"/>
                </a:xfrm>
              </p:grpSpPr>
              <p:sp>
                <p:nvSpPr>
                  <p:cNvPr id="585" name="任意多边形: 形状 584">
                    <a:extLst>
                      <a:ext uri="{FF2B5EF4-FFF2-40B4-BE49-F238E27FC236}">
                        <a16:creationId xmlns:a16="http://schemas.microsoft.com/office/drawing/2014/main" id="{DCB101EB-C720-BB9F-A8D7-AEFA374DBED1}"/>
                      </a:ext>
                    </a:extLst>
                  </p:cNvPr>
                  <p:cNvSpPr/>
                  <p:nvPr/>
                </p:nvSpPr>
                <p:spPr>
                  <a:xfrm>
                    <a:off x="3907545" y="3761460"/>
                    <a:ext cx="233435" cy="320310"/>
                  </a:xfrm>
                  <a:custGeom>
                    <a:avLst/>
                    <a:gdLst>
                      <a:gd name="connsiteX0" fmla="*/ 211884 w 233435"/>
                      <a:gd name="connsiteY0" fmla="*/ 26956 h 320310"/>
                      <a:gd name="connsiteX1" fmla="*/ 211884 w 233435"/>
                      <a:gd name="connsiteY1" fmla="*/ 285779 h 320310"/>
                      <a:gd name="connsiteX2" fmla="*/ 0 w 233435"/>
                      <a:gd name="connsiteY2" fmla="*/ 273082 h 320310"/>
                      <a:gd name="connsiteX3" fmla="*/ 140427 w 233435"/>
                      <a:gd name="connsiteY3" fmla="*/ 0 h 320310"/>
                      <a:gd name="connsiteX4" fmla="*/ 211884 w 233435"/>
                      <a:gd name="connsiteY4" fmla="*/ 26956 h 32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3435" h="320310">
                        <a:moveTo>
                          <a:pt x="211884" y="26956"/>
                        </a:moveTo>
                        <a:cubicBezTo>
                          <a:pt x="211884" y="26956"/>
                          <a:pt x="260375" y="201254"/>
                          <a:pt x="211884" y="285779"/>
                        </a:cubicBezTo>
                        <a:cubicBezTo>
                          <a:pt x="163392" y="370294"/>
                          <a:pt x="0" y="273082"/>
                          <a:pt x="0" y="273082"/>
                        </a:cubicBezTo>
                        <a:lnTo>
                          <a:pt x="140427" y="0"/>
                        </a:lnTo>
                        <a:lnTo>
                          <a:pt x="211884" y="26956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86" name="任意多边形: 形状 585">
                    <a:extLst>
                      <a:ext uri="{FF2B5EF4-FFF2-40B4-BE49-F238E27FC236}">
                        <a16:creationId xmlns:a16="http://schemas.microsoft.com/office/drawing/2014/main" id="{7F018F4E-C111-578F-8FED-95F200B082BB}"/>
                      </a:ext>
                    </a:extLst>
                  </p:cNvPr>
                  <p:cNvSpPr/>
                  <p:nvPr/>
                </p:nvSpPr>
                <p:spPr>
                  <a:xfrm>
                    <a:off x="4018302" y="3786444"/>
                    <a:ext cx="155115" cy="309213"/>
                  </a:xfrm>
                  <a:custGeom>
                    <a:avLst/>
                    <a:gdLst>
                      <a:gd name="connsiteX0" fmla="*/ 73695 w 155115"/>
                      <a:gd name="connsiteY0" fmla="*/ 0 h 309213"/>
                      <a:gd name="connsiteX1" fmla="*/ 155095 w 155115"/>
                      <a:gd name="connsiteY1" fmla="*/ 201596 h 309213"/>
                      <a:gd name="connsiteX2" fmla="*/ 124235 w 155115"/>
                      <a:gd name="connsiteY2" fmla="*/ 291227 h 309213"/>
                      <a:gd name="connsiteX3" fmla="*/ 60884 w 155115"/>
                      <a:gd name="connsiteY3" fmla="*/ 308477 h 309213"/>
                      <a:gd name="connsiteX4" fmla="*/ 0 w 155115"/>
                      <a:gd name="connsiteY4" fmla="*/ 281035 h 309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115" h="309213">
                        <a:moveTo>
                          <a:pt x="73695" y="0"/>
                        </a:moveTo>
                        <a:cubicBezTo>
                          <a:pt x="124463" y="54054"/>
                          <a:pt x="154095" y="127445"/>
                          <a:pt x="155095" y="201596"/>
                        </a:cubicBezTo>
                        <a:cubicBezTo>
                          <a:pt x="155534" y="234248"/>
                          <a:pt x="149028" y="269977"/>
                          <a:pt x="124235" y="291227"/>
                        </a:cubicBezTo>
                        <a:cubicBezTo>
                          <a:pt x="107128" y="305895"/>
                          <a:pt x="83239" y="311344"/>
                          <a:pt x="60884" y="308477"/>
                        </a:cubicBezTo>
                        <a:cubicBezTo>
                          <a:pt x="38529" y="305610"/>
                          <a:pt x="17659" y="295037"/>
                          <a:pt x="0" y="281035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578" name="图形 56">
                  <a:extLst>
                    <a:ext uri="{FF2B5EF4-FFF2-40B4-BE49-F238E27FC236}">
                      <a16:creationId xmlns:a16="http://schemas.microsoft.com/office/drawing/2014/main" id="{A24A8E19-F1BC-CB46-B023-CAABD4F61AA6}"/>
                    </a:ext>
                  </a:extLst>
                </p:cNvPr>
                <p:cNvGrpSpPr/>
                <p:nvPr/>
              </p:nvGrpSpPr>
              <p:grpSpPr>
                <a:xfrm>
                  <a:off x="3985334" y="3569992"/>
                  <a:ext cx="171232" cy="285184"/>
                  <a:chOff x="3985334" y="3569992"/>
                  <a:chExt cx="171232" cy="285184"/>
                </a:xfrm>
              </p:grpSpPr>
              <p:grpSp>
                <p:nvGrpSpPr>
                  <p:cNvPr id="579" name="图形 56">
                    <a:extLst>
                      <a:ext uri="{FF2B5EF4-FFF2-40B4-BE49-F238E27FC236}">
                        <a16:creationId xmlns:a16="http://schemas.microsoft.com/office/drawing/2014/main" id="{316BA1BD-113F-7739-B0B1-45D1ADCFECC7}"/>
                      </a:ext>
                    </a:extLst>
                  </p:cNvPr>
                  <p:cNvGrpSpPr/>
                  <p:nvPr/>
                </p:nvGrpSpPr>
                <p:grpSpPr>
                  <a:xfrm>
                    <a:off x="3985334" y="3569992"/>
                    <a:ext cx="171232" cy="220775"/>
                    <a:chOff x="3985334" y="3569992"/>
                    <a:chExt cx="171232" cy="220775"/>
                  </a:xfrm>
                </p:grpSpPr>
                <p:sp>
                  <p:nvSpPr>
                    <p:cNvPr id="581" name="任意多边形: 形状 580">
                      <a:extLst>
                        <a:ext uri="{FF2B5EF4-FFF2-40B4-BE49-F238E27FC236}">
                          <a16:creationId xmlns:a16="http://schemas.microsoft.com/office/drawing/2014/main" id="{9C61B6DD-A3D3-8E79-922C-FD13002EF0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85334" y="3569992"/>
                      <a:ext cx="171232" cy="220775"/>
                    </a:xfrm>
                    <a:custGeom>
                      <a:avLst/>
                      <a:gdLst>
                        <a:gd name="connsiteX0" fmla="*/ 171233 w 171232"/>
                        <a:gd name="connsiteY0" fmla="*/ 166808 h 220775"/>
                        <a:gd name="connsiteX1" fmla="*/ 134104 w 171232"/>
                        <a:gd name="connsiteY1" fmla="*/ 218424 h 220775"/>
                        <a:gd name="connsiteX2" fmla="*/ 21576 w 171232"/>
                        <a:gd name="connsiteY2" fmla="*/ 17303 h 220775"/>
                        <a:gd name="connsiteX3" fmla="*/ 143639 w 171232"/>
                        <a:gd name="connsiteY3" fmla="*/ 45116 h 220775"/>
                        <a:gd name="connsiteX4" fmla="*/ 171233 w 171232"/>
                        <a:gd name="connsiteY4" fmla="*/ 166808 h 2207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232" h="220775">
                          <a:moveTo>
                            <a:pt x="171233" y="166808"/>
                          </a:moveTo>
                          <a:cubicBezTo>
                            <a:pt x="165756" y="190858"/>
                            <a:pt x="149954" y="214833"/>
                            <a:pt x="134104" y="218424"/>
                          </a:cubicBezTo>
                          <a:cubicBezTo>
                            <a:pt x="25796" y="242960"/>
                            <a:pt x="-35050" y="68605"/>
                            <a:pt x="21576" y="17303"/>
                          </a:cubicBezTo>
                          <a:cubicBezTo>
                            <a:pt x="78202" y="-33998"/>
                            <a:pt x="143639" y="45116"/>
                            <a:pt x="143639" y="45116"/>
                          </a:cubicBezTo>
                          <a:lnTo>
                            <a:pt x="171233" y="166808"/>
                          </a:lnTo>
                          <a:close/>
                        </a:path>
                      </a:pathLst>
                    </a:custGeom>
                    <a:solidFill>
                      <a:srgbClr val="DA8B7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82" name="图形 56">
                      <a:extLst>
                        <a:ext uri="{FF2B5EF4-FFF2-40B4-BE49-F238E27FC236}">
                          <a16:creationId xmlns:a16="http://schemas.microsoft.com/office/drawing/2014/main" id="{8FF6974F-D175-D836-F8FA-7FDA0171DD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2580" y="3603265"/>
                      <a:ext cx="103299" cy="153285"/>
                      <a:chOff x="4032580" y="3603265"/>
                      <a:chExt cx="103299" cy="153285"/>
                    </a:xfrm>
                    <a:solidFill>
                      <a:srgbClr val="231F20"/>
                    </a:solidFill>
                  </p:grpSpPr>
                  <p:sp>
                    <p:nvSpPr>
                      <p:cNvPr id="583" name="任意多边形: 形状 582">
                        <a:extLst>
                          <a:ext uri="{FF2B5EF4-FFF2-40B4-BE49-F238E27FC236}">
                            <a16:creationId xmlns:a16="http://schemas.microsoft.com/office/drawing/2014/main" id="{91273B14-06D9-031C-BAA7-A826F646D0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32580" y="3603265"/>
                        <a:ext cx="103299" cy="105689"/>
                      </a:xfrm>
                      <a:custGeom>
                        <a:avLst/>
                        <a:gdLst>
                          <a:gd name="connsiteX0" fmla="*/ 4601 w 103299"/>
                          <a:gd name="connsiteY0" fmla="*/ 9529 h 105689"/>
                          <a:gd name="connsiteX1" fmla="*/ 93783 w 103299"/>
                          <a:gd name="connsiteY1" fmla="*/ 102474 h 105689"/>
                          <a:gd name="connsiteX2" fmla="*/ 102965 w 103299"/>
                          <a:gd name="connsiteY2" fmla="*/ 99940 h 105689"/>
                          <a:gd name="connsiteX3" fmla="*/ 66561 w 103299"/>
                          <a:gd name="connsiteY3" fmla="*/ 30284 h 105689"/>
                          <a:gd name="connsiteX4" fmla="*/ 4601 w 103299"/>
                          <a:gd name="connsiteY4" fmla="*/ 14 h 105689"/>
                          <a:gd name="connsiteX5" fmla="*/ 4601 w 103299"/>
                          <a:gd name="connsiteY5" fmla="*/ 9529 h 105689"/>
                          <a:gd name="connsiteX6" fmla="*/ 4601 w 103299"/>
                          <a:gd name="connsiteY6" fmla="*/ 9529 h 1056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3299" h="105689">
                            <a:moveTo>
                              <a:pt x="4601" y="9529"/>
                            </a:moveTo>
                            <a:cubicBezTo>
                              <a:pt x="55388" y="8482"/>
                              <a:pt x="78705" y="62822"/>
                              <a:pt x="93783" y="102474"/>
                            </a:cubicBezTo>
                            <a:cubicBezTo>
                              <a:pt x="95945" y="108151"/>
                              <a:pt x="105156" y="105684"/>
                              <a:pt x="102965" y="99940"/>
                            </a:cubicBezTo>
                            <a:cubicBezTo>
                              <a:pt x="93650" y="75452"/>
                              <a:pt x="84030" y="50287"/>
                              <a:pt x="66561" y="30284"/>
                            </a:cubicBezTo>
                            <a:cubicBezTo>
                              <a:pt x="51016" y="12482"/>
                              <a:pt x="28718" y="-482"/>
                              <a:pt x="4601" y="14"/>
                            </a:cubicBezTo>
                            <a:cubicBezTo>
                              <a:pt x="-1524" y="128"/>
                              <a:pt x="-1543" y="9653"/>
                              <a:pt x="4601" y="9529"/>
                            </a:cubicBezTo>
                            <a:lnTo>
                              <a:pt x="4601" y="9529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84" name="任意多边形: 形状 583">
                        <a:extLst>
                          <a:ext uri="{FF2B5EF4-FFF2-40B4-BE49-F238E27FC236}">
                            <a16:creationId xmlns:a16="http://schemas.microsoft.com/office/drawing/2014/main" id="{28CCA302-DC7C-145A-B8CC-3644D355AE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77038" y="3653489"/>
                        <a:ext cx="37319" cy="103061"/>
                      </a:xfrm>
                      <a:custGeom>
                        <a:avLst/>
                        <a:gdLst>
                          <a:gd name="connsiteX0" fmla="*/ 30189 w 37319"/>
                          <a:gd name="connsiteY0" fmla="*/ 662 h 103061"/>
                          <a:gd name="connsiteX1" fmla="*/ 24 w 37319"/>
                          <a:gd name="connsiteY1" fmla="*/ 50383 h 103061"/>
                          <a:gd name="connsiteX2" fmla="*/ 28732 w 37319"/>
                          <a:gd name="connsiteY2" fmla="*/ 102332 h 103061"/>
                          <a:gd name="connsiteX3" fmla="*/ 33542 w 37319"/>
                          <a:gd name="connsiteY3" fmla="*/ 94112 h 103061"/>
                          <a:gd name="connsiteX4" fmla="*/ 9549 w 37319"/>
                          <a:gd name="connsiteY4" fmla="*/ 50383 h 103061"/>
                          <a:gd name="connsiteX5" fmla="*/ 35000 w 37319"/>
                          <a:gd name="connsiteY5" fmla="*/ 8883 h 103061"/>
                          <a:gd name="connsiteX6" fmla="*/ 30189 w 37319"/>
                          <a:gd name="connsiteY6" fmla="*/ 662 h 103061"/>
                          <a:gd name="connsiteX7" fmla="*/ 30189 w 37319"/>
                          <a:gd name="connsiteY7" fmla="*/ 662 h 103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7319" h="103061">
                            <a:moveTo>
                              <a:pt x="30189" y="662"/>
                            </a:moveTo>
                            <a:cubicBezTo>
                              <a:pt x="12463" y="10759"/>
                              <a:pt x="624" y="29914"/>
                              <a:pt x="24" y="50383"/>
                            </a:cubicBezTo>
                            <a:cubicBezTo>
                              <a:pt x="-595" y="71347"/>
                              <a:pt x="10987" y="91474"/>
                              <a:pt x="28732" y="102332"/>
                            </a:cubicBezTo>
                            <a:cubicBezTo>
                              <a:pt x="33971" y="105542"/>
                              <a:pt x="38762" y="97303"/>
                              <a:pt x="33542" y="94112"/>
                            </a:cubicBezTo>
                            <a:cubicBezTo>
                              <a:pt x="18578" y="84949"/>
                              <a:pt x="9034" y="68023"/>
                              <a:pt x="9549" y="50383"/>
                            </a:cubicBezTo>
                            <a:cubicBezTo>
                              <a:pt x="10054" y="33228"/>
                              <a:pt x="20207" y="17312"/>
                              <a:pt x="35000" y="8883"/>
                            </a:cubicBezTo>
                            <a:cubicBezTo>
                              <a:pt x="40324" y="5854"/>
                              <a:pt x="35533" y="-2376"/>
                              <a:pt x="30189" y="662"/>
                            </a:cubicBezTo>
                            <a:lnTo>
                              <a:pt x="30189" y="66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580" name="任意多边形: 形状 579">
                    <a:extLst>
                      <a:ext uri="{FF2B5EF4-FFF2-40B4-BE49-F238E27FC236}">
                        <a16:creationId xmlns:a16="http://schemas.microsoft.com/office/drawing/2014/main" id="{A1336623-EF5C-BB0A-28B7-2BA82D9ABB71}"/>
                      </a:ext>
                    </a:extLst>
                  </p:cNvPr>
                  <p:cNvSpPr/>
                  <p:nvPr/>
                </p:nvSpPr>
                <p:spPr>
                  <a:xfrm>
                    <a:off x="4046429" y="3767280"/>
                    <a:ext cx="87896" cy="87896"/>
                  </a:xfrm>
                  <a:custGeom>
                    <a:avLst/>
                    <a:gdLst>
                      <a:gd name="connsiteX0" fmla="*/ 87897 w 87896"/>
                      <a:gd name="connsiteY0" fmla="*/ 43948 h 87896"/>
                      <a:gd name="connsiteX1" fmla="*/ 43948 w 87896"/>
                      <a:gd name="connsiteY1" fmla="*/ 0 h 87896"/>
                      <a:gd name="connsiteX2" fmla="*/ 0 w 87896"/>
                      <a:gd name="connsiteY2" fmla="*/ 43948 h 87896"/>
                      <a:gd name="connsiteX3" fmla="*/ 43948 w 87896"/>
                      <a:gd name="connsiteY3" fmla="*/ 87897 h 87896"/>
                      <a:gd name="connsiteX4" fmla="*/ 87897 w 87896"/>
                      <a:gd name="connsiteY4" fmla="*/ 43948 h 8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896" h="87896">
                        <a:moveTo>
                          <a:pt x="87897" y="43948"/>
                        </a:moveTo>
                        <a:cubicBezTo>
                          <a:pt x="87897" y="19678"/>
                          <a:pt x="68218" y="0"/>
                          <a:pt x="43948" y="0"/>
                        </a:cubicBezTo>
                        <a:cubicBezTo>
                          <a:pt x="19679" y="0"/>
                          <a:pt x="0" y="19678"/>
                          <a:pt x="0" y="43948"/>
                        </a:cubicBezTo>
                        <a:cubicBezTo>
                          <a:pt x="0" y="68218"/>
                          <a:pt x="19679" y="87897"/>
                          <a:pt x="43948" y="87897"/>
                        </a:cubicBezTo>
                        <a:cubicBezTo>
                          <a:pt x="68218" y="87897"/>
                          <a:pt x="87897" y="68218"/>
                          <a:pt x="87897" y="43948"/>
                        </a:cubicBezTo>
                        <a:close/>
                      </a:path>
                    </a:pathLst>
                  </a:custGeom>
                  <a:solidFill>
                    <a:srgbClr val="FFCE3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</p:grpSp>
        <p:grpSp>
          <p:nvGrpSpPr>
            <p:cNvPr id="355" name="图形 56">
              <a:extLst>
                <a:ext uri="{FF2B5EF4-FFF2-40B4-BE49-F238E27FC236}">
                  <a16:creationId xmlns:a16="http://schemas.microsoft.com/office/drawing/2014/main" id="{03A7CD17-9ED4-E834-48B9-39933BBE9C6C}"/>
                </a:ext>
              </a:extLst>
            </p:cNvPr>
            <p:cNvGrpSpPr/>
            <p:nvPr/>
          </p:nvGrpSpPr>
          <p:grpSpPr>
            <a:xfrm>
              <a:off x="7014676" y="3091609"/>
              <a:ext cx="1595936" cy="2249163"/>
              <a:chOff x="7014676" y="3091609"/>
              <a:chExt cx="1595936" cy="2249163"/>
            </a:xfrm>
          </p:grpSpPr>
          <p:grpSp>
            <p:nvGrpSpPr>
              <p:cNvPr id="519" name="图形 56">
                <a:extLst>
                  <a:ext uri="{FF2B5EF4-FFF2-40B4-BE49-F238E27FC236}">
                    <a16:creationId xmlns:a16="http://schemas.microsoft.com/office/drawing/2014/main" id="{42A07B2E-8813-95FA-651E-C46A9D67989C}"/>
                  </a:ext>
                </a:extLst>
              </p:cNvPr>
              <p:cNvGrpSpPr/>
              <p:nvPr/>
            </p:nvGrpSpPr>
            <p:grpSpPr>
              <a:xfrm>
                <a:off x="7014676" y="4019667"/>
                <a:ext cx="1595936" cy="1321104"/>
                <a:chOff x="7014676" y="4019667"/>
                <a:chExt cx="1595936" cy="1321104"/>
              </a:xfrm>
            </p:grpSpPr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9D63B2DC-EC97-9B2A-B96D-76CA806B2FD5}"/>
                    </a:ext>
                  </a:extLst>
                </p:cNvPr>
                <p:cNvSpPr/>
                <p:nvPr/>
              </p:nvSpPr>
              <p:spPr>
                <a:xfrm>
                  <a:off x="7014676" y="4019667"/>
                  <a:ext cx="684371" cy="1319885"/>
                </a:xfrm>
                <a:custGeom>
                  <a:avLst/>
                  <a:gdLst>
                    <a:gd name="connsiteX0" fmla="*/ 684371 w 684371"/>
                    <a:gd name="connsiteY0" fmla="*/ 140 h 1319885"/>
                    <a:gd name="connsiteX1" fmla="*/ 348939 w 684371"/>
                    <a:gd name="connsiteY1" fmla="*/ 447624 h 1319885"/>
                    <a:gd name="connsiteX2" fmla="*/ 0 w 684371"/>
                    <a:gd name="connsiteY2" fmla="*/ 1317828 h 1319885"/>
                    <a:gd name="connsiteX3" fmla="*/ 458934 w 684371"/>
                    <a:gd name="connsiteY3" fmla="*/ 1319886 h 1319885"/>
                    <a:gd name="connsiteX4" fmla="*/ 684371 w 684371"/>
                    <a:gd name="connsiteY4" fmla="*/ 140 h 131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4371" h="1319885">
                      <a:moveTo>
                        <a:pt x="684371" y="140"/>
                      </a:moveTo>
                      <a:cubicBezTo>
                        <a:pt x="523637" y="-6185"/>
                        <a:pt x="441570" y="203032"/>
                        <a:pt x="348939" y="447624"/>
                      </a:cubicBezTo>
                      <a:cubicBezTo>
                        <a:pt x="256308" y="692217"/>
                        <a:pt x="0" y="1317828"/>
                        <a:pt x="0" y="1317828"/>
                      </a:cubicBezTo>
                      <a:lnTo>
                        <a:pt x="458934" y="1319886"/>
                      </a:lnTo>
                      <a:lnTo>
                        <a:pt x="684371" y="14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551" name="图形 56">
                  <a:extLst>
                    <a:ext uri="{FF2B5EF4-FFF2-40B4-BE49-F238E27FC236}">
                      <a16:creationId xmlns:a16="http://schemas.microsoft.com/office/drawing/2014/main" id="{E44BE1CD-928E-1A09-7D9F-388077DC4BBC}"/>
                    </a:ext>
                  </a:extLst>
                </p:cNvPr>
                <p:cNvGrpSpPr/>
                <p:nvPr/>
              </p:nvGrpSpPr>
              <p:grpSpPr>
                <a:xfrm>
                  <a:off x="7395343" y="4019797"/>
                  <a:ext cx="992619" cy="1320974"/>
                  <a:chOff x="7395343" y="4019797"/>
                  <a:chExt cx="992619" cy="1320974"/>
                </a:xfrm>
              </p:grpSpPr>
              <p:grpSp>
                <p:nvGrpSpPr>
                  <p:cNvPr id="565" name="图形 56">
                    <a:extLst>
                      <a:ext uri="{FF2B5EF4-FFF2-40B4-BE49-F238E27FC236}">
                        <a16:creationId xmlns:a16="http://schemas.microsoft.com/office/drawing/2014/main" id="{EF8A652F-7F6F-E09E-138C-DEF380B95195}"/>
                      </a:ext>
                    </a:extLst>
                  </p:cNvPr>
                  <p:cNvGrpSpPr/>
                  <p:nvPr/>
                </p:nvGrpSpPr>
                <p:grpSpPr>
                  <a:xfrm>
                    <a:off x="7395343" y="4019797"/>
                    <a:ext cx="992619" cy="1320536"/>
                    <a:chOff x="7395343" y="4019797"/>
                    <a:chExt cx="992619" cy="1320536"/>
                  </a:xfrm>
                </p:grpSpPr>
                <p:sp>
                  <p:nvSpPr>
                    <p:cNvPr id="572" name="任意多边形: 形状 571">
                      <a:extLst>
                        <a:ext uri="{FF2B5EF4-FFF2-40B4-BE49-F238E27FC236}">
                          <a16:creationId xmlns:a16="http://schemas.microsoft.com/office/drawing/2014/main" id="{75E4F9BF-D87A-5C04-CC9A-5BBEE8A1D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43" y="4019807"/>
                      <a:ext cx="992609" cy="1320526"/>
                    </a:xfrm>
                    <a:custGeom>
                      <a:avLst/>
                      <a:gdLst>
                        <a:gd name="connsiteX0" fmla="*/ 303705 w 992609"/>
                        <a:gd name="connsiteY0" fmla="*/ 0 h 1320526"/>
                        <a:gd name="connsiteX1" fmla="*/ 992610 w 992609"/>
                        <a:gd name="connsiteY1" fmla="*/ 58064 h 1320526"/>
                        <a:gd name="connsiteX2" fmla="*/ 937765 w 992609"/>
                        <a:gd name="connsiteY2" fmla="*/ 1320527 h 1320526"/>
                        <a:gd name="connsiteX3" fmla="*/ 0 w 992609"/>
                        <a:gd name="connsiteY3" fmla="*/ 1319470 h 1320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2609" h="1320526">
                          <a:moveTo>
                            <a:pt x="303705" y="0"/>
                          </a:moveTo>
                          <a:lnTo>
                            <a:pt x="992610" y="58064"/>
                          </a:lnTo>
                          <a:lnTo>
                            <a:pt x="937765" y="1320527"/>
                          </a:lnTo>
                          <a:lnTo>
                            <a:pt x="0" y="1319470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73" name="任意多边形: 形状 572">
                      <a:extLst>
                        <a:ext uri="{FF2B5EF4-FFF2-40B4-BE49-F238E27FC236}">
                          <a16:creationId xmlns:a16="http://schemas.microsoft.com/office/drawing/2014/main" id="{85BB1B15-80A9-6B52-FF6B-EB639AA923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52" y="4019797"/>
                      <a:ext cx="992609" cy="1320536"/>
                    </a:xfrm>
                    <a:custGeom>
                      <a:avLst/>
                      <a:gdLst>
                        <a:gd name="connsiteX0" fmla="*/ 429168 w 992609"/>
                        <a:gd name="connsiteY0" fmla="*/ 10582 h 1320536"/>
                        <a:gd name="connsiteX1" fmla="*/ 521227 w 992609"/>
                        <a:gd name="connsiteY1" fmla="*/ 209588 h 1320536"/>
                        <a:gd name="connsiteX2" fmla="*/ 811301 w 992609"/>
                        <a:gd name="connsiteY2" fmla="*/ 42796 h 1320536"/>
                        <a:gd name="connsiteX3" fmla="*/ 992610 w 992609"/>
                        <a:gd name="connsiteY3" fmla="*/ 58074 h 1320536"/>
                        <a:gd name="connsiteX4" fmla="*/ 937765 w 992609"/>
                        <a:gd name="connsiteY4" fmla="*/ 1320537 h 1320536"/>
                        <a:gd name="connsiteX5" fmla="*/ 0 w 992609"/>
                        <a:gd name="connsiteY5" fmla="*/ 1319470 h 1320536"/>
                        <a:gd name="connsiteX6" fmla="*/ 303695 w 992609"/>
                        <a:gd name="connsiteY6" fmla="*/ 0 h 1320536"/>
                        <a:gd name="connsiteX7" fmla="*/ 429168 w 992609"/>
                        <a:gd name="connsiteY7" fmla="*/ 10582 h 1320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92609" h="1320536">
                          <a:moveTo>
                            <a:pt x="429168" y="10582"/>
                          </a:moveTo>
                          <a:cubicBezTo>
                            <a:pt x="429168" y="10582"/>
                            <a:pt x="374333" y="200625"/>
                            <a:pt x="521227" y="209588"/>
                          </a:cubicBezTo>
                          <a:cubicBezTo>
                            <a:pt x="668122" y="218542"/>
                            <a:pt x="811301" y="42796"/>
                            <a:pt x="811301" y="42796"/>
                          </a:cubicBezTo>
                          <a:lnTo>
                            <a:pt x="992610" y="58074"/>
                          </a:lnTo>
                          <a:lnTo>
                            <a:pt x="937765" y="1320537"/>
                          </a:lnTo>
                          <a:lnTo>
                            <a:pt x="0" y="1319470"/>
                          </a:lnTo>
                          <a:lnTo>
                            <a:pt x="303695" y="0"/>
                          </a:lnTo>
                          <a:lnTo>
                            <a:pt x="429168" y="1058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sp>
                <p:nvSpPr>
                  <p:cNvPr id="566" name="任意多边形: 形状 565">
                    <a:extLst>
                      <a:ext uri="{FF2B5EF4-FFF2-40B4-BE49-F238E27FC236}">
                        <a16:creationId xmlns:a16="http://schemas.microsoft.com/office/drawing/2014/main" id="{B4A8D9FB-3A8F-B16A-5644-7FB8E8E318C1}"/>
                      </a:ext>
                    </a:extLst>
                  </p:cNvPr>
                  <p:cNvSpPr/>
                  <p:nvPr/>
                </p:nvSpPr>
                <p:spPr>
                  <a:xfrm>
                    <a:off x="8026412" y="4062593"/>
                    <a:ext cx="361540" cy="1278178"/>
                  </a:xfrm>
                  <a:custGeom>
                    <a:avLst/>
                    <a:gdLst>
                      <a:gd name="connsiteX0" fmla="*/ 180241 w 361540"/>
                      <a:gd name="connsiteY0" fmla="*/ 0 h 1278178"/>
                      <a:gd name="connsiteX1" fmla="*/ 0 w 361540"/>
                      <a:gd name="connsiteY1" fmla="*/ 1278179 h 1278178"/>
                      <a:gd name="connsiteX2" fmla="*/ 361540 w 361540"/>
                      <a:gd name="connsiteY2" fmla="*/ 1278179 h 1278178"/>
                      <a:gd name="connsiteX3" fmla="*/ 361540 w 361540"/>
                      <a:gd name="connsiteY3" fmla="*/ 15278 h 1278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1540" h="1278178">
                        <a:moveTo>
                          <a:pt x="180241" y="0"/>
                        </a:moveTo>
                        <a:lnTo>
                          <a:pt x="0" y="1278179"/>
                        </a:lnTo>
                        <a:lnTo>
                          <a:pt x="361540" y="1278179"/>
                        </a:lnTo>
                        <a:lnTo>
                          <a:pt x="361540" y="1527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567" name="图形 56">
                    <a:extLst>
                      <a:ext uri="{FF2B5EF4-FFF2-40B4-BE49-F238E27FC236}">
                        <a16:creationId xmlns:a16="http://schemas.microsoft.com/office/drawing/2014/main" id="{A8F0153E-7F7E-2362-E5F7-1E1C6E1756FB}"/>
                      </a:ext>
                    </a:extLst>
                  </p:cNvPr>
                  <p:cNvGrpSpPr/>
                  <p:nvPr/>
                </p:nvGrpSpPr>
                <p:grpSpPr>
                  <a:xfrm>
                    <a:off x="7395343" y="4019807"/>
                    <a:ext cx="409679" cy="1320488"/>
                    <a:chOff x="7395343" y="4019807"/>
                    <a:chExt cx="409679" cy="1320488"/>
                  </a:xfrm>
                </p:grpSpPr>
                <p:sp>
                  <p:nvSpPr>
                    <p:cNvPr id="568" name="任意多边形: 形状 567">
                      <a:extLst>
                        <a:ext uri="{FF2B5EF4-FFF2-40B4-BE49-F238E27FC236}">
                          <a16:creationId xmlns:a16="http://schemas.microsoft.com/office/drawing/2014/main" id="{D513C668-D2FD-F315-5F1E-6560B8B2E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43" y="4019807"/>
                      <a:ext cx="409679" cy="1320488"/>
                    </a:xfrm>
                    <a:custGeom>
                      <a:avLst/>
                      <a:gdLst>
                        <a:gd name="connsiteX0" fmla="*/ 409680 w 409679"/>
                        <a:gd name="connsiteY0" fmla="*/ 8934 h 1320488"/>
                        <a:gd name="connsiteX1" fmla="*/ 347082 w 409679"/>
                        <a:gd name="connsiteY1" fmla="*/ 1320489 h 1320488"/>
                        <a:gd name="connsiteX2" fmla="*/ 0 w 409679"/>
                        <a:gd name="connsiteY2" fmla="*/ 1319470 h 1320488"/>
                        <a:gd name="connsiteX3" fmla="*/ 163830 w 409679"/>
                        <a:gd name="connsiteY3" fmla="*/ 413756 h 1320488"/>
                        <a:gd name="connsiteX4" fmla="*/ 303705 w 409679"/>
                        <a:gd name="connsiteY4" fmla="*/ 0 h 1320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9679" h="1320488">
                          <a:moveTo>
                            <a:pt x="409680" y="8934"/>
                          </a:moveTo>
                          <a:lnTo>
                            <a:pt x="347082" y="1320489"/>
                          </a:lnTo>
                          <a:lnTo>
                            <a:pt x="0" y="1319470"/>
                          </a:lnTo>
                          <a:lnTo>
                            <a:pt x="163830" y="413756"/>
                          </a:lnTo>
                          <a:lnTo>
                            <a:pt x="303705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69" name="图形 56">
                      <a:extLst>
                        <a:ext uri="{FF2B5EF4-FFF2-40B4-BE49-F238E27FC236}">
                          <a16:creationId xmlns:a16="http://schemas.microsoft.com/office/drawing/2014/main" id="{62DEABCA-3E0F-9676-15B7-81441456FF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95343" y="4403017"/>
                      <a:ext cx="159543" cy="936536"/>
                      <a:chOff x="7395343" y="4403017"/>
                      <a:chExt cx="159543" cy="936536"/>
                    </a:xfrm>
                    <a:noFill/>
                  </p:grpSpPr>
                  <p:sp>
                    <p:nvSpPr>
                      <p:cNvPr id="570" name="任意多边形: 形状 569">
                        <a:extLst>
                          <a:ext uri="{FF2B5EF4-FFF2-40B4-BE49-F238E27FC236}">
                            <a16:creationId xmlns:a16="http://schemas.microsoft.com/office/drawing/2014/main" id="{8B4E7544-0436-84DC-7021-90DE4E45B0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5343" y="4429610"/>
                        <a:ext cx="159543" cy="909942"/>
                      </a:xfrm>
                      <a:custGeom>
                        <a:avLst/>
                        <a:gdLst>
                          <a:gd name="connsiteX0" fmla="*/ 159544 w 159543"/>
                          <a:gd name="connsiteY0" fmla="*/ 0 h 909942"/>
                          <a:gd name="connsiteX1" fmla="*/ 0 w 159543"/>
                          <a:gd name="connsiteY1" fmla="*/ 909942 h 909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59543" h="909942">
                            <a:moveTo>
                              <a:pt x="159544" y="0"/>
                            </a:moveTo>
                            <a:lnTo>
                              <a:pt x="0" y="909942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71" name="任意多边形: 形状 570">
                        <a:extLst>
                          <a:ext uri="{FF2B5EF4-FFF2-40B4-BE49-F238E27FC236}">
                            <a16:creationId xmlns:a16="http://schemas.microsoft.com/office/drawing/2014/main" id="{54B2D294-A40D-C76C-265D-332DDB0C00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1126" y="4403017"/>
                        <a:ext cx="43510" cy="142008"/>
                      </a:xfrm>
                      <a:custGeom>
                        <a:avLst/>
                        <a:gdLst>
                          <a:gd name="connsiteX0" fmla="*/ 43510 w 43510"/>
                          <a:gd name="connsiteY0" fmla="*/ 142008 h 142008"/>
                          <a:gd name="connsiteX1" fmla="*/ 0 w 43510"/>
                          <a:gd name="connsiteY1" fmla="*/ 0 h 14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3510" h="142008">
                            <a:moveTo>
                              <a:pt x="43510" y="142008"/>
                            </a:moveTo>
                            <a:cubicBezTo>
                              <a:pt x="43510" y="142008"/>
                              <a:pt x="0" y="66932"/>
                              <a:pt x="0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52" name="图形 56">
                  <a:extLst>
                    <a:ext uri="{FF2B5EF4-FFF2-40B4-BE49-F238E27FC236}">
                      <a16:creationId xmlns:a16="http://schemas.microsoft.com/office/drawing/2014/main" id="{2F8514FF-B908-8B27-B0D8-4FFB5FC4989F}"/>
                    </a:ext>
                  </a:extLst>
                </p:cNvPr>
                <p:cNvGrpSpPr/>
                <p:nvPr/>
              </p:nvGrpSpPr>
              <p:grpSpPr>
                <a:xfrm>
                  <a:off x="7196432" y="4077871"/>
                  <a:ext cx="1414180" cy="1262737"/>
                  <a:chOff x="7196432" y="4077871"/>
                  <a:chExt cx="1414180" cy="1262737"/>
                </a:xfrm>
              </p:grpSpPr>
              <p:grpSp>
                <p:nvGrpSpPr>
                  <p:cNvPr id="553" name="图形 56">
                    <a:extLst>
                      <a:ext uri="{FF2B5EF4-FFF2-40B4-BE49-F238E27FC236}">
                        <a16:creationId xmlns:a16="http://schemas.microsoft.com/office/drawing/2014/main" id="{BB0D4DAF-F13E-B314-649E-8B5549023254}"/>
                      </a:ext>
                    </a:extLst>
                  </p:cNvPr>
                  <p:cNvGrpSpPr/>
                  <p:nvPr/>
                </p:nvGrpSpPr>
                <p:grpSpPr>
                  <a:xfrm>
                    <a:off x="7594625" y="4077871"/>
                    <a:ext cx="1015987" cy="1262737"/>
                    <a:chOff x="7594625" y="4077871"/>
                    <a:chExt cx="1015987" cy="1262737"/>
                  </a:xfrm>
                </p:grpSpPr>
                <p:sp>
                  <p:nvSpPr>
                    <p:cNvPr id="560" name="任意多边形: 形状 559">
                      <a:extLst>
                        <a:ext uri="{FF2B5EF4-FFF2-40B4-BE49-F238E27FC236}">
                          <a16:creationId xmlns:a16="http://schemas.microsoft.com/office/drawing/2014/main" id="{75947498-68D9-A47C-A61A-CAC6F40A40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4625" y="4077871"/>
                      <a:ext cx="1015987" cy="1262737"/>
                    </a:xfrm>
                    <a:custGeom>
                      <a:avLst/>
                      <a:gdLst>
                        <a:gd name="connsiteX0" fmla="*/ 793328 w 1015987"/>
                        <a:gd name="connsiteY0" fmla="*/ 0 h 1262737"/>
                        <a:gd name="connsiteX1" fmla="*/ 1002678 w 1015987"/>
                        <a:gd name="connsiteY1" fmla="*/ 515750 h 1262737"/>
                        <a:gd name="connsiteX2" fmla="*/ 820988 w 1015987"/>
                        <a:gd name="connsiteY2" fmla="*/ 1262158 h 1262737"/>
                        <a:gd name="connsiteX3" fmla="*/ 13268 w 1015987"/>
                        <a:gd name="connsiteY3" fmla="*/ 1262158 h 1262737"/>
                        <a:gd name="connsiteX4" fmla="*/ 0 w 1015987"/>
                        <a:gd name="connsiteY4" fmla="*/ 984209 h 1262737"/>
                        <a:gd name="connsiteX5" fmla="*/ 630860 w 1015987"/>
                        <a:gd name="connsiteY5" fmla="*/ 916820 h 1262737"/>
                        <a:gd name="connsiteX6" fmla="*/ 686238 w 1015987"/>
                        <a:gd name="connsiteY6" fmla="*/ 325136 h 1262737"/>
                        <a:gd name="connsiteX7" fmla="*/ 793328 w 1015987"/>
                        <a:gd name="connsiteY7" fmla="*/ 0 h 1262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15987" h="1262737">
                          <a:moveTo>
                            <a:pt x="793328" y="0"/>
                          </a:moveTo>
                          <a:cubicBezTo>
                            <a:pt x="920392" y="10421"/>
                            <a:pt x="1002678" y="79362"/>
                            <a:pt x="1002678" y="515750"/>
                          </a:cubicBezTo>
                          <a:cubicBezTo>
                            <a:pt x="1002678" y="952138"/>
                            <a:pt x="1089213" y="1260863"/>
                            <a:pt x="820988" y="1262158"/>
                          </a:cubicBezTo>
                          <a:cubicBezTo>
                            <a:pt x="552765" y="1263463"/>
                            <a:pt x="13268" y="1262158"/>
                            <a:pt x="13268" y="1262158"/>
                          </a:cubicBezTo>
                          <a:lnTo>
                            <a:pt x="0" y="984209"/>
                          </a:lnTo>
                          <a:lnTo>
                            <a:pt x="630860" y="916820"/>
                          </a:lnTo>
                          <a:lnTo>
                            <a:pt x="686238" y="325136"/>
                          </a:lnTo>
                          <a:lnTo>
                            <a:pt x="793328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61" name="图形 56">
                      <a:extLst>
                        <a:ext uri="{FF2B5EF4-FFF2-40B4-BE49-F238E27FC236}">
                          <a16:creationId xmlns:a16="http://schemas.microsoft.com/office/drawing/2014/main" id="{AAAF788A-B6DC-0595-6522-8F46CEB2E0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94634" y="4392310"/>
                      <a:ext cx="771906" cy="669778"/>
                      <a:chOff x="7594634" y="4392310"/>
                      <a:chExt cx="771906" cy="669778"/>
                    </a:xfrm>
                    <a:noFill/>
                  </p:grpSpPr>
                  <p:sp>
                    <p:nvSpPr>
                      <p:cNvPr id="562" name="任意多边形: 形状 561">
                        <a:extLst>
                          <a:ext uri="{FF2B5EF4-FFF2-40B4-BE49-F238E27FC236}">
                            <a16:creationId xmlns:a16="http://schemas.microsoft.com/office/drawing/2014/main" id="{91761F1C-5502-B7F2-B4A4-7AC8BE71D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225494" y="4403016"/>
                        <a:ext cx="55387" cy="591683"/>
                      </a:xfrm>
                      <a:custGeom>
                        <a:avLst/>
                        <a:gdLst>
                          <a:gd name="connsiteX0" fmla="*/ 55388 w 55387"/>
                          <a:gd name="connsiteY0" fmla="*/ 0 h 591683"/>
                          <a:gd name="connsiteX1" fmla="*/ 0 w 55387"/>
                          <a:gd name="connsiteY1" fmla="*/ 591683 h 591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55387" h="591683">
                            <a:moveTo>
                              <a:pt x="55388" y="0"/>
                            </a:moveTo>
                            <a:lnTo>
                              <a:pt x="0" y="591683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63" name="任意多边形: 形状 562">
                        <a:extLst>
                          <a:ext uri="{FF2B5EF4-FFF2-40B4-BE49-F238E27FC236}">
                            <a16:creationId xmlns:a16="http://schemas.microsoft.com/office/drawing/2014/main" id="{C259215B-43A1-7FF1-BD66-24A5FEA33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94634" y="4994700"/>
                        <a:ext cx="771906" cy="67389"/>
                      </a:xfrm>
                      <a:custGeom>
                        <a:avLst/>
                        <a:gdLst>
                          <a:gd name="connsiteX0" fmla="*/ 0 w 771906"/>
                          <a:gd name="connsiteY0" fmla="*/ 67389 h 67389"/>
                          <a:gd name="connsiteX1" fmla="*/ 630859 w 771906"/>
                          <a:gd name="connsiteY1" fmla="*/ 0 h 67389"/>
                          <a:gd name="connsiteX2" fmla="*/ 771906 w 771906"/>
                          <a:gd name="connsiteY2" fmla="*/ 33690 h 67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71906" h="67389">
                            <a:moveTo>
                              <a:pt x="0" y="67389"/>
                            </a:moveTo>
                            <a:lnTo>
                              <a:pt x="630859" y="0"/>
                            </a:lnTo>
                            <a:cubicBezTo>
                              <a:pt x="630859" y="0"/>
                              <a:pt x="702307" y="495"/>
                              <a:pt x="771906" y="3369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64" name="任意多边形: 形状 563">
                        <a:extLst>
                          <a:ext uri="{FF2B5EF4-FFF2-40B4-BE49-F238E27FC236}">
                            <a16:creationId xmlns:a16="http://schemas.microsoft.com/office/drawing/2014/main" id="{A0987D0C-89AC-66A7-4A8A-B64653C80C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206707" y="4392310"/>
                        <a:ext cx="60877" cy="152714"/>
                      </a:xfrm>
                      <a:custGeom>
                        <a:avLst/>
                        <a:gdLst>
                          <a:gd name="connsiteX0" fmla="*/ 60878 w 60877"/>
                          <a:gd name="connsiteY0" fmla="*/ 152714 h 152714"/>
                          <a:gd name="connsiteX1" fmla="*/ 480 w 60877"/>
                          <a:gd name="connsiteY1" fmla="*/ 0 h 152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60877" h="152714">
                            <a:moveTo>
                              <a:pt x="60878" y="152714"/>
                            </a:moveTo>
                            <a:cubicBezTo>
                              <a:pt x="60878" y="152714"/>
                              <a:pt x="-6293" y="85668"/>
                              <a:pt x="480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54" name="图形 56">
                    <a:extLst>
                      <a:ext uri="{FF2B5EF4-FFF2-40B4-BE49-F238E27FC236}">
                        <a16:creationId xmlns:a16="http://schemas.microsoft.com/office/drawing/2014/main" id="{3C1E5801-B919-23F8-26B9-BAB279F8F9F2}"/>
                      </a:ext>
                    </a:extLst>
                  </p:cNvPr>
                  <p:cNvGrpSpPr/>
                  <p:nvPr/>
                </p:nvGrpSpPr>
                <p:grpSpPr>
                  <a:xfrm>
                    <a:off x="7196432" y="5095684"/>
                    <a:ext cx="411470" cy="244354"/>
                    <a:chOff x="7196432" y="5095684"/>
                    <a:chExt cx="411470" cy="244354"/>
                  </a:xfrm>
                </p:grpSpPr>
                <p:sp>
                  <p:nvSpPr>
                    <p:cNvPr id="555" name="任意多边形: 形状 554">
                      <a:extLst>
                        <a:ext uri="{FF2B5EF4-FFF2-40B4-BE49-F238E27FC236}">
                          <a16:creationId xmlns:a16="http://schemas.microsoft.com/office/drawing/2014/main" id="{C8C81299-DB5E-FB0D-D24C-5A1690553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6432" y="5095684"/>
                      <a:ext cx="411470" cy="244354"/>
                    </a:xfrm>
                    <a:custGeom>
                      <a:avLst/>
                      <a:gdLst>
                        <a:gd name="connsiteX0" fmla="*/ 399802 w 411470"/>
                        <a:gd name="connsiteY0" fmla="*/ 0 h 244354"/>
                        <a:gd name="connsiteX1" fmla="*/ 162363 w 411470"/>
                        <a:gd name="connsiteY1" fmla="*/ 82953 h 244354"/>
                        <a:gd name="connsiteX2" fmla="*/ 0 w 411470"/>
                        <a:gd name="connsiteY2" fmla="*/ 242878 h 244354"/>
                        <a:gd name="connsiteX3" fmla="*/ 411471 w 411470"/>
                        <a:gd name="connsiteY3" fmla="*/ 244354 h 244354"/>
                        <a:gd name="connsiteX4" fmla="*/ 399802 w 411470"/>
                        <a:gd name="connsiteY4" fmla="*/ 0 h 244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1470" h="244354">
                          <a:moveTo>
                            <a:pt x="399802" y="0"/>
                          </a:moveTo>
                          <a:cubicBezTo>
                            <a:pt x="399802" y="0"/>
                            <a:pt x="229610" y="20126"/>
                            <a:pt x="162363" y="82953"/>
                          </a:cubicBezTo>
                          <a:cubicBezTo>
                            <a:pt x="52587" y="185528"/>
                            <a:pt x="0" y="242878"/>
                            <a:pt x="0" y="242878"/>
                          </a:cubicBezTo>
                          <a:lnTo>
                            <a:pt x="411471" y="244354"/>
                          </a:lnTo>
                          <a:lnTo>
                            <a:pt x="399802" y="0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56" name="图形 56">
                      <a:extLst>
                        <a:ext uri="{FF2B5EF4-FFF2-40B4-BE49-F238E27FC236}">
                          <a16:creationId xmlns:a16="http://schemas.microsoft.com/office/drawing/2014/main" id="{F324D8F4-C125-221C-1ACD-14A333B7AD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238028" y="5168826"/>
                      <a:ext cx="256536" cy="171211"/>
                      <a:chOff x="7238028" y="5168826"/>
                      <a:chExt cx="256536" cy="171211"/>
                    </a:xfrm>
                    <a:noFill/>
                  </p:grpSpPr>
                  <p:sp>
                    <p:nvSpPr>
                      <p:cNvPr id="557" name="任意多边形: 形状 556">
                        <a:extLst>
                          <a:ext uri="{FF2B5EF4-FFF2-40B4-BE49-F238E27FC236}">
                            <a16:creationId xmlns:a16="http://schemas.microsoft.com/office/drawing/2014/main" id="{F285DD30-B5E1-FF5C-05AE-05145A656C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70017" y="5285070"/>
                        <a:ext cx="124548" cy="54968"/>
                      </a:xfrm>
                      <a:custGeom>
                        <a:avLst/>
                        <a:gdLst>
                          <a:gd name="connsiteX0" fmla="*/ 2962 w 124548"/>
                          <a:gd name="connsiteY0" fmla="*/ 54969 h 54968"/>
                          <a:gd name="connsiteX1" fmla="*/ 124548 w 124548"/>
                          <a:gd name="connsiteY1" fmla="*/ 0 h 549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24548" h="54968">
                            <a:moveTo>
                              <a:pt x="2962" y="54969"/>
                            </a:moveTo>
                            <a:cubicBezTo>
                              <a:pt x="-14412" y="36081"/>
                              <a:pt x="47053" y="13363"/>
                              <a:pt x="124548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58" name="任意多边形: 形状 557">
                        <a:extLst>
                          <a:ext uri="{FF2B5EF4-FFF2-40B4-BE49-F238E27FC236}">
                            <a16:creationId xmlns:a16="http://schemas.microsoft.com/office/drawing/2014/main" id="{7E216AD0-626E-8AF1-0516-875D677A74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90047" y="5218861"/>
                        <a:ext cx="203813" cy="119654"/>
                      </a:xfrm>
                      <a:custGeom>
                        <a:avLst/>
                        <a:gdLst>
                          <a:gd name="connsiteX0" fmla="*/ 5436 w 203813"/>
                          <a:gd name="connsiteY0" fmla="*/ 119653 h 119654"/>
                          <a:gd name="connsiteX1" fmla="*/ 142244 w 203813"/>
                          <a:gd name="connsiteY1" fmla="*/ 23451 h 119654"/>
                          <a:gd name="connsiteX2" fmla="*/ 203813 w 203813"/>
                          <a:gd name="connsiteY2" fmla="*/ 0 h 11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03813" h="119654">
                            <a:moveTo>
                              <a:pt x="5436" y="119653"/>
                            </a:moveTo>
                            <a:cubicBezTo>
                              <a:pt x="-21272" y="119958"/>
                              <a:pt x="54585" y="56855"/>
                              <a:pt x="142244" y="23451"/>
                            </a:cubicBezTo>
                            <a:cubicBezTo>
                              <a:pt x="169590" y="13030"/>
                              <a:pt x="189440" y="5467"/>
                              <a:pt x="203813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59" name="任意多边形: 形状 558">
                        <a:extLst>
                          <a:ext uri="{FF2B5EF4-FFF2-40B4-BE49-F238E27FC236}">
                            <a16:creationId xmlns:a16="http://schemas.microsoft.com/office/drawing/2014/main" id="{54C0D6E8-8A3D-AA8B-E55C-0BBA4F778C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38028" y="5168826"/>
                        <a:ext cx="255831" cy="168668"/>
                      </a:xfrm>
                      <a:custGeom>
                        <a:avLst/>
                        <a:gdLst>
                          <a:gd name="connsiteX0" fmla="*/ 0 w 255831"/>
                          <a:gd name="connsiteY0" fmla="*/ 168669 h 168668"/>
                          <a:gd name="connsiteX1" fmla="*/ 169688 w 255831"/>
                          <a:gd name="connsiteY1" fmla="*/ 30728 h 168668"/>
                          <a:gd name="connsiteX2" fmla="*/ 255832 w 255831"/>
                          <a:gd name="connsiteY2" fmla="*/ 0 h 1686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55831" h="168668">
                            <a:moveTo>
                              <a:pt x="0" y="168669"/>
                            </a:moveTo>
                            <a:cubicBezTo>
                              <a:pt x="13363" y="130940"/>
                              <a:pt x="101546" y="60122"/>
                              <a:pt x="169688" y="30728"/>
                            </a:cubicBezTo>
                            <a:cubicBezTo>
                              <a:pt x="237830" y="1334"/>
                              <a:pt x="255832" y="0"/>
                              <a:pt x="255832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20" name="图形 56">
                <a:extLst>
                  <a:ext uri="{FF2B5EF4-FFF2-40B4-BE49-F238E27FC236}">
                    <a16:creationId xmlns:a16="http://schemas.microsoft.com/office/drawing/2014/main" id="{1141705C-0B0C-F620-6386-071E4CC82161}"/>
                  </a:ext>
                </a:extLst>
              </p:cNvPr>
              <p:cNvGrpSpPr/>
              <p:nvPr/>
            </p:nvGrpSpPr>
            <p:grpSpPr>
              <a:xfrm>
                <a:off x="7576808" y="3091609"/>
                <a:ext cx="852034" cy="986243"/>
                <a:chOff x="7576808" y="3091609"/>
                <a:chExt cx="852034" cy="986243"/>
              </a:xfrm>
            </p:grpSpPr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CCCA25E1-0AAD-87FC-9192-DB253B1F4E8E}"/>
                    </a:ext>
                  </a:extLst>
                </p:cNvPr>
                <p:cNvSpPr/>
                <p:nvPr/>
              </p:nvSpPr>
              <p:spPr>
                <a:xfrm>
                  <a:off x="7607782" y="3385576"/>
                  <a:ext cx="147920" cy="206700"/>
                </a:xfrm>
                <a:custGeom>
                  <a:avLst/>
                  <a:gdLst>
                    <a:gd name="connsiteX0" fmla="*/ 147920 w 147920"/>
                    <a:gd name="connsiteY0" fmla="*/ 8752 h 206700"/>
                    <a:gd name="connsiteX1" fmla="*/ 806 w 147920"/>
                    <a:gd name="connsiteY1" fmla="*/ 76694 h 206700"/>
                    <a:gd name="connsiteX2" fmla="*/ 147920 w 147920"/>
                    <a:gd name="connsiteY2" fmla="*/ 206701 h 206700"/>
                    <a:gd name="connsiteX3" fmla="*/ 147920 w 147920"/>
                    <a:gd name="connsiteY3" fmla="*/ 8752 h 20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920" h="206700">
                      <a:moveTo>
                        <a:pt x="147920" y="8752"/>
                      </a:moveTo>
                      <a:cubicBezTo>
                        <a:pt x="147920" y="8752"/>
                        <a:pt x="14313" y="-35949"/>
                        <a:pt x="806" y="76694"/>
                      </a:cubicBezTo>
                      <a:cubicBezTo>
                        <a:pt x="-12700" y="189337"/>
                        <a:pt x="147920" y="206701"/>
                        <a:pt x="147920" y="206701"/>
                      </a:cubicBezTo>
                      <a:lnTo>
                        <a:pt x="147920" y="8752"/>
                      </a:lnTo>
                      <a:close/>
                    </a:path>
                  </a:pathLst>
                </a:custGeom>
                <a:solidFill>
                  <a:srgbClr val="DD45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522" name="图形 56">
                  <a:extLst>
                    <a:ext uri="{FF2B5EF4-FFF2-40B4-BE49-F238E27FC236}">
                      <a16:creationId xmlns:a16="http://schemas.microsoft.com/office/drawing/2014/main" id="{A4B8702D-10BF-D6EF-FE7D-50F1AC3DE9D2}"/>
                    </a:ext>
                  </a:extLst>
                </p:cNvPr>
                <p:cNvGrpSpPr/>
                <p:nvPr/>
              </p:nvGrpSpPr>
              <p:grpSpPr>
                <a:xfrm>
                  <a:off x="7865649" y="3756669"/>
                  <a:ext cx="296799" cy="321183"/>
                  <a:chOff x="7865649" y="3756669"/>
                  <a:chExt cx="296799" cy="321183"/>
                </a:xfrm>
              </p:grpSpPr>
              <p:sp>
                <p:nvSpPr>
                  <p:cNvPr id="548" name="任意多边形: 形状 547">
                    <a:extLst>
                      <a:ext uri="{FF2B5EF4-FFF2-40B4-BE49-F238E27FC236}">
                        <a16:creationId xmlns:a16="http://schemas.microsoft.com/office/drawing/2014/main" id="{51C6E589-2034-3D42-7A32-1AE83A0D75BE}"/>
                      </a:ext>
                    </a:extLst>
                  </p:cNvPr>
                  <p:cNvSpPr/>
                  <p:nvPr/>
                </p:nvSpPr>
                <p:spPr>
                  <a:xfrm>
                    <a:off x="7865649" y="3756669"/>
                    <a:ext cx="296799" cy="321183"/>
                  </a:xfrm>
                  <a:custGeom>
                    <a:avLst/>
                    <a:gdLst>
                      <a:gd name="connsiteX0" fmla="*/ 296799 w 296799"/>
                      <a:gd name="connsiteY0" fmla="*/ 321183 h 321183"/>
                      <a:gd name="connsiteX1" fmla="*/ 14764 w 296799"/>
                      <a:gd name="connsiteY1" fmla="*/ 321183 h 321183"/>
                      <a:gd name="connsiteX2" fmla="*/ 8954 w 296799"/>
                      <a:gd name="connsiteY2" fmla="*/ 256889 h 321183"/>
                      <a:gd name="connsiteX3" fmla="*/ 0 w 296799"/>
                      <a:gd name="connsiteY3" fmla="*/ 156972 h 321183"/>
                      <a:gd name="connsiteX4" fmla="*/ 223361 w 296799"/>
                      <a:gd name="connsiteY4" fmla="*/ 0 h 321183"/>
                      <a:gd name="connsiteX5" fmla="*/ 224695 w 296799"/>
                      <a:gd name="connsiteY5" fmla="*/ 5620 h 32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6799" h="321183">
                        <a:moveTo>
                          <a:pt x="296799" y="321183"/>
                        </a:moveTo>
                        <a:lnTo>
                          <a:pt x="14764" y="321183"/>
                        </a:lnTo>
                        <a:lnTo>
                          <a:pt x="8954" y="256889"/>
                        </a:lnTo>
                        <a:lnTo>
                          <a:pt x="0" y="156972"/>
                        </a:lnTo>
                        <a:lnTo>
                          <a:pt x="223361" y="0"/>
                        </a:lnTo>
                        <a:lnTo>
                          <a:pt x="224695" y="5620"/>
                        </a:lnTo>
                        <a:close/>
                      </a:path>
                    </a:pathLst>
                  </a:custGeom>
                  <a:solidFill>
                    <a:srgbClr val="FFA6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49" name="任意多边形: 形状 548">
                    <a:extLst>
                      <a:ext uri="{FF2B5EF4-FFF2-40B4-BE49-F238E27FC236}">
                        <a16:creationId xmlns:a16="http://schemas.microsoft.com/office/drawing/2014/main" id="{E26DD433-E806-438B-B00E-AFB6A6E3587A}"/>
                      </a:ext>
                    </a:extLst>
                  </p:cNvPr>
                  <p:cNvSpPr/>
                  <p:nvPr/>
                </p:nvSpPr>
                <p:spPr>
                  <a:xfrm>
                    <a:off x="7865649" y="3756669"/>
                    <a:ext cx="224695" cy="256889"/>
                  </a:xfrm>
                  <a:custGeom>
                    <a:avLst/>
                    <a:gdLst>
                      <a:gd name="connsiteX0" fmla="*/ 224695 w 224695"/>
                      <a:gd name="connsiteY0" fmla="*/ 5620 h 256889"/>
                      <a:gd name="connsiteX1" fmla="*/ 192691 w 224695"/>
                      <a:gd name="connsiteY1" fmla="*/ 97727 h 256889"/>
                      <a:gd name="connsiteX2" fmla="*/ 8954 w 224695"/>
                      <a:gd name="connsiteY2" fmla="*/ 256889 h 256889"/>
                      <a:gd name="connsiteX3" fmla="*/ 0 w 224695"/>
                      <a:gd name="connsiteY3" fmla="*/ 156972 h 256889"/>
                      <a:gd name="connsiteX4" fmla="*/ 223361 w 224695"/>
                      <a:gd name="connsiteY4" fmla="*/ 0 h 256889"/>
                      <a:gd name="connsiteX5" fmla="*/ 224695 w 224695"/>
                      <a:gd name="connsiteY5" fmla="*/ 5620 h 256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695" h="256889">
                        <a:moveTo>
                          <a:pt x="224695" y="5620"/>
                        </a:moveTo>
                        <a:cubicBezTo>
                          <a:pt x="208883" y="59436"/>
                          <a:pt x="192691" y="97727"/>
                          <a:pt x="192691" y="97727"/>
                        </a:cubicBezTo>
                        <a:cubicBezTo>
                          <a:pt x="192691" y="97727"/>
                          <a:pt x="119539" y="220599"/>
                          <a:pt x="8954" y="256889"/>
                        </a:cubicBezTo>
                        <a:lnTo>
                          <a:pt x="0" y="156972"/>
                        </a:lnTo>
                        <a:lnTo>
                          <a:pt x="223361" y="0"/>
                        </a:lnTo>
                        <a:lnTo>
                          <a:pt x="224695" y="5620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23D11A52-4675-CE96-B5FD-C9748EB18D9A}"/>
                    </a:ext>
                  </a:extLst>
                </p:cNvPr>
                <p:cNvSpPr/>
                <p:nvPr/>
              </p:nvSpPr>
              <p:spPr>
                <a:xfrm>
                  <a:off x="7717698" y="3333696"/>
                  <a:ext cx="457165" cy="637988"/>
                </a:xfrm>
                <a:custGeom>
                  <a:avLst/>
                  <a:gdLst>
                    <a:gd name="connsiteX0" fmla="*/ 395411 w 457165"/>
                    <a:gd name="connsiteY0" fmla="*/ 468883 h 637988"/>
                    <a:gd name="connsiteX1" fmla="*/ 160144 w 457165"/>
                    <a:gd name="connsiteY1" fmla="*/ 637761 h 637988"/>
                    <a:gd name="connsiteX2" fmla="*/ 2600 w 457165"/>
                    <a:gd name="connsiteY2" fmla="*/ 400303 h 637988"/>
                    <a:gd name="connsiteX3" fmla="*/ 28 w 457165"/>
                    <a:gd name="connsiteY3" fmla="*/ 300481 h 637988"/>
                    <a:gd name="connsiteX4" fmla="*/ 124 w 457165"/>
                    <a:gd name="connsiteY4" fmla="*/ 282479 h 637988"/>
                    <a:gd name="connsiteX5" fmla="*/ 193005 w 457165"/>
                    <a:gd name="connsiteY5" fmla="*/ 63 h 637988"/>
                    <a:gd name="connsiteX6" fmla="*/ 423605 w 457165"/>
                    <a:gd name="connsiteY6" fmla="*/ 80073 h 637988"/>
                    <a:gd name="connsiteX7" fmla="*/ 395411 w 457165"/>
                    <a:gd name="connsiteY7" fmla="*/ 468883 h 63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165" h="637988">
                      <a:moveTo>
                        <a:pt x="395411" y="468883"/>
                      </a:moveTo>
                      <a:cubicBezTo>
                        <a:pt x="395411" y="468883"/>
                        <a:pt x="298923" y="630713"/>
                        <a:pt x="160144" y="637761"/>
                      </a:cubicBezTo>
                      <a:cubicBezTo>
                        <a:pt x="49463" y="643381"/>
                        <a:pt x="12030" y="544321"/>
                        <a:pt x="2600" y="400303"/>
                      </a:cubicBezTo>
                      <a:cubicBezTo>
                        <a:pt x="600" y="368966"/>
                        <a:pt x="-162" y="335438"/>
                        <a:pt x="28" y="300481"/>
                      </a:cubicBezTo>
                      <a:cubicBezTo>
                        <a:pt x="28" y="294481"/>
                        <a:pt x="28" y="288480"/>
                        <a:pt x="124" y="282479"/>
                      </a:cubicBezTo>
                      <a:cubicBezTo>
                        <a:pt x="2410" y="77787"/>
                        <a:pt x="73085" y="-2223"/>
                        <a:pt x="193005" y="63"/>
                      </a:cubicBezTo>
                      <a:cubicBezTo>
                        <a:pt x="193005" y="63"/>
                        <a:pt x="354263" y="-5176"/>
                        <a:pt x="423605" y="80073"/>
                      </a:cubicBezTo>
                      <a:cubicBezTo>
                        <a:pt x="513045" y="190086"/>
                        <a:pt x="395411" y="468883"/>
                        <a:pt x="395411" y="468883"/>
                      </a:cubicBezTo>
                      <a:close/>
                    </a:path>
                  </a:pathLst>
                </a:custGeom>
                <a:solidFill>
                  <a:srgbClr val="FFA6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524" name="图形 56">
                  <a:extLst>
                    <a:ext uri="{FF2B5EF4-FFF2-40B4-BE49-F238E27FC236}">
                      <a16:creationId xmlns:a16="http://schemas.microsoft.com/office/drawing/2014/main" id="{F17C54A7-D089-1837-AB1F-28C1342B9E93}"/>
                    </a:ext>
                  </a:extLst>
                </p:cNvPr>
                <p:cNvGrpSpPr/>
                <p:nvPr/>
              </p:nvGrpSpPr>
              <p:grpSpPr>
                <a:xfrm>
                  <a:off x="7717698" y="3518803"/>
                  <a:ext cx="313648" cy="215196"/>
                  <a:chOff x="7717698" y="3518803"/>
                  <a:chExt cx="313648" cy="215196"/>
                </a:xfrm>
              </p:grpSpPr>
              <p:grpSp>
                <p:nvGrpSpPr>
                  <p:cNvPr id="536" name="图形 56">
                    <a:extLst>
                      <a:ext uri="{FF2B5EF4-FFF2-40B4-BE49-F238E27FC236}">
                        <a16:creationId xmlns:a16="http://schemas.microsoft.com/office/drawing/2014/main" id="{E1BB7D9D-4FB8-E867-FE19-C21610A425F0}"/>
                      </a:ext>
                    </a:extLst>
                  </p:cNvPr>
                  <p:cNvGrpSpPr/>
                  <p:nvPr/>
                </p:nvGrpSpPr>
                <p:grpSpPr>
                  <a:xfrm>
                    <a:off x="7731508" y="3518803"/>
                    <a:ext cx="193195" cy="204600"/>
                    <a:chOff x="7731508" y="3518803"/>
                    <a:chExt cx="193195" cy="204600"/>
                  </a:xfrm>
                </p:grpSpPr>
                <p:sp>
                  <p:nvSpPr>
                    <p:cNvPr id="540" name="任意多边形: 形状 539">
                      <a:extLst>
                        <a:ext uri="{FF2B5EF4-FFF2-40B4-BE49-F238E27FC236}">
                          <a16:creationId xmlns:a16="http://schemas.microsoft.com/office/drawing/2014/main" id="{4875B6E9-3059-D3B1-EB6A-A417AB6CDF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5359" y="3590298"/>
                      <a:ext cx="47597" cy="87751"/>
                    </a:xfrm>
                    <a:custGeom>
                      <a:avLst/>
                      <a:gdLst>
                        <a:gd name="connsiteX0" fmla="*/ 47598 w 47597"/>
                        <a:gd name="connsiteY0" fmla="*/ 12571 h 87751"/>
                        <a:gd name="connsiteX1" fmla="*/ 26948 w 47597"/>
                        <a:gd name="connsiteY1" fmla="*/ 912 h 87751"/>
                        <a:gd name="connsiteX2" fmla="*/ 4964 w 47597"/>
                        <a:gd name="connsiteY2" fmla="*/ 6208 h 87751"/>
                        <a:gd name="connsiteX3" fmla="*/ 230 w 47597"/>
                        <a:gd name="connsiteY3" fmla="*/ 18562 h 87751"/>
                        <a:gd name="connsiteX4" fmla="*/ 8755 w 47597"/>
                        <a:gd name="connsiteY4" fmla="*/ 52299 h 87751"/>
                        <a:gd name="connsiteX5" fmla="*/ 37378 w 47597"/>
                        <a:gd name="connsiteY5" fmla="*/ 87752 h 8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7597" h="87751">
                          <a:moveTo>
                            <a:pt x="47598" y="12571"/>
                          </a:moveTo>
                          <a:cubicBezTo>
                            <a:pt x="41216" y="7827"/>
                            <a:pt x="34625" y="2979"/>
                            <a:pt x="26948" y="912"/>
                          </a:cubicBezTo>
                          <a:cubicBezTo>
                            <a:pt x="19271" y="-1155"/>
                            <a:pt x="10126" y="160"/>
                            <a:pt x="4964" y="6208"/>
                          </a:cubicBezTo>
                          <a:cubicBezTo>
                            <a:pt x="2059" y="9618"/>
                            <a:pt x="707" y="14114"/>
                            <a:pt x="230" y="18562"/>
                          </a:cubicBezTo>
                          <a:cubicBezTo>
                            <a:pt x="-1046" y="30278"/>
                            <a:pt x="3154" y="41936"/>
                            <a:pt x="8755" y="52299"/>
                          </a:cubicBezTo>
                          <a:cubicBezTo>
                            <a:pt x="16023" y="65739"/>
                            <a:pt x="25776" y="77817"/>
                            <a:pt x="37378" y="87752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41" name="任意多边形: 形状 540">
                      <a:extLst>
                        <a:ext uri="{FF2B5EF4-FFF2-40B4-BE49-F238E27FC236}">
                          <a16:creationId xmlns:a16="http://schemas.microsoft.com/office/drawing/2014/main" id="{3379B3A1-7915-705C-F4A7-1D18047EE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8869" y="3692299"/>
                      <a:ext cx="51301" cy="31104"/>
                    </a:xfrm>
                    <a:custGeom>
                      <a:avLst/>
                      <a:gdLst>
                        <a:gd name="connsiteX0" fmla="*/ 0 w 51301"/>
                        <a:gd name="connsiteY0" fmla="*/ 25527 h 31104"/>
                        <a:gd name="connsiteX1" fmla="*/ 17459 w 51301"/>
                        <a:gd name="connsiteY1" fmla="*/ 31052 h 31104"/>
                        <a:gd name="connsiteX2" fmla="*/ 51302 w 51301"/>
                        <a:gd name="connsiteY2" fmla="*/ 0 h 31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1301" h="31104">
                          <a:moveTo>
                            <a:pt x="0" y="25527"/>
                          </a:moveTo>
                          <a:cubicBezTo>
                            <a:pt x="4477" y="29946"/>
                            <a:pt x="11182" y="31413"/>
                            <a:pt x="17459" y="31052"/>
                          </a:cubicBezTo>
                          <a:cubicBezTo>
                            <a:pt x="34004" y="30080"/>
                            <a:pt x="48920" y="16402"/>
                            <a:pt x="51302" y="0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42" name="图形 56">
                      <a:extLst>
                        <a:ext uri="{FF2B5EF4-FFF2-40B4-BE49-F238E27FC236}">
                          <a16:creationId xmlns:a16="http://schemas.microsoft.com/office/drawing/2014/main" id="{60BDB1DD-A660-4F90-F99B-56A13367B5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7063" y="3554850"/>
                      <a:ext cx="161411" cy="54616"/>
                      <a:chOff x="7737063" y="3554850"/>
                      <a:chExt cx="161411" cy="54616"/>
                    </a:xfrm>
                    <a:solidFill>
                      <a:srgbClr val="231F20"/>
                    </a:solidFill>
                  </p:grpSpPr>
                  <p:sp>
                    <p:nvSpPr>
                      <p:cNvPr id="546" name="任意多边形: 形状 545">
                        <a:extLst>
                          <a:ext uri="{FF2B5EF4-FFF2-40B4-BE49-F238E27FC236}">
                            <a16:creationId xmlns:a16="http://schemas.microsoft.com/office/drawing/2014/main" id="{EF063EE2-C457-D94E-58D2-D5C89BF976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7063" y="3554850"/>
                        <a:ext cx="23701" cy="54616"/>
                      </a:xfrm>
                      <a:custGeom>
                        <a:avLst/>
                        <a:gdLst>
                          <a:gd name="connsiteX0" fmla="*/ 4932 w 23701"/>
                          <a:gd name="connsiteY0" fmla="*/ 6967 h 54616"/>
                          <a:gd name="connsiteX1" fmla="*/ 1342 w 23701"/>
                          <a:gd name="connsiteY1" fmla="*/ 47600 h 54616"/>
                          <a:gd name="connsiteX2" fmla="*/ 13058 w 23701"/>
                          <a:gd name="connsiteY2" fmla="*/ 54249 h 54616"/>
                          <a:gd name="connsiteX3" fmla="*/ 19715 w 23701"/>
                          <a:gd name="connsiteY3" fmla="*/ 42533 h 54616"/>
                          <a:gd name="connsiteX4" fmla="*/ 19296 w 23701"/>
                          <a:gd name="connsiteY4" fmla="*/ 40028 h 54616"/>
                          <a:gd name="connsiteX5" fmla="*/ 19430 w 23701"/>
                          <a:gd name="connsiteY5" fmla="*/ 40980 h 54616"/>
                          <a:gd name="connsiteX6" fmla="*/ 19325 w 23701"/>
                          <a:gd name="connsiteY6" fmla="*/ 40037 h 54616"/>
                          <a:gd name="connsiteX7" fmla="*/ 19011 w 23701"/>
                          <a:gd name="connsiteY7" fmla="*/ 35599 h 54616"/>
                          <a:gd name="connsiteX8" fmla="*/ 19296 w 23701"/>
                          <a:gd name="connsiteY8" fmla="*/ 27026 h 54616"/>
                          <a:gd name="connsiteX9" fmla="*/ 19306 w 23701"/>
                          <a:gd name="connsiteY9" fmla="*/ 26721 h 54616"/>
                          <a:gd name="connsiteX10" fmla="*/ 19611 w 23701"/>
                          <a:gd name="connsiteY10" fmla="*/ 24835 h 54616"/>
                          <a:gd name="connsiteX11" fmla="*/ 20544 w 23701"/>
                          <a:gd name="connsiteY11" fmla="*/ 20483 h 54616"/>
                          <a:gd name="connsiteX12" fmla="*/ 23316 w 23701"/>
                          <a:gd name="connsiteY12" fmla="*/ 12034 h 54616"/>
                          <a:gd name="connsiteX13" fmla="*/ 22354 w 23701"/>
                          <a:gd name="connsiteY13" fmla="*/ 4690 h 54616"/>
                          <a:gd name="connsiteX14" fmla="*/ 16658 w 23701"/>
                          <a:gd name="connsiteY14" fmla="*/ 308 h 54616"/>
                          <a:gd name="connsiteX15" fmla="*/ 9314 w 23701"/>
                          <a:gd name="connsiteY15" fmla="*/ 1271 h 54616"/>
                          <a:gd name="connsiteX16" fmla="*/ 4932 w 23701"/>
                          <a:gd name="connsiteY16" fmla="*/ 6967 h 54616"/>
                          <a:gd name="connsiteX17" fmla="*/ 4932 w 23701"/>
                          <a:gd name="connsiteY17" fmla="*/ 6967 h 54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701" h="54616">
                            <a:moveTo>
                              <a:pt x="4932" y="6967"/>
                            </a:moveTo>
                            <a:cubicBezTo>
                              <a:pt x="-268" y="19854"/>
                              <a:pt x="-1163" y="34017"/>
                              <a:pt x="1342" y="47600"/>
                            </a:cubicBezTo>
                            <a:cubicBezTo>
                              <a:pt x="2247" y="52515"/>
                              <a:pt x="8457" y="55744"/>
                              <a:pt x="13058" y="54249"/>
                            </a:cubicBezTo>
                            <a:cubicBezTo>
                              <a:pt x="18315" y="52544"/>
                              <a:pt x="20677" y="47791"/>
                              <a:pt x="19715" y="42533"/>
                            </a:cubicBezTo>
                            <a:cubicBezTo>
                              <a:pt x="19677" y="42323"/>
                              <a:pt x="19372" y="40037"/>
                              <a:pt x="19296" y="40028"/>
                            </a:cubicBezTo>
                            <a:cubicBezTo>
                              <a:pt x="19477" y="41409"/>
                              <a:pt x="19515" y="41723"/>
                              <a:pt x="19430" y="40980"/>
                            </a:cubicBezTo>
                            <a:cubicBezTo>
                              <a:pt x="19391" y="40666"/>
                              <a:pt x="19354" y="40352"/>
                              <a:pt x="19325" y="40037"/>
                            </a:cubicBezTo>
                            <a:cubicBezTo>
                              <a:pt x="19172" y="38561"/>
                              <a:pt x="19068" y="37084"/>
                              <a:pt x="19011" y="35599"/>
                            </a:cubicBezTo>
                            <a:cubicBezTo>
                              <a:pt x="18915" y="32741"/>
                              <a:pt x="19011" y="29874"/>
                              <a:pt x="19296" y="27026"/>
                            </a:cubicBezTo>
                            <a:cubicBezTo>
                              <a:pt x="19363" y="26312"/>
                              <a:pt x="19944" y="24016"/>
                              <a:pt x="19306" y="26721"/>
                            </a:cubicBezTo>
                            <a:cubicBezTo>
                              <a:pt x="19448" y="26112"/>
                              <a:pt x="19506" y="25455"/>
                              <a:pt x="19611" y="24835"/>
                            </a:cubicBezTo>
                            <a:cubicBezTo>
                              <a:pt x="19868" y="23378"/>
                              <a:pt x="20182" y="21921"/>
                              <a:pt x="20544" y="20483"/>
                            </a:cubicBezTo>
                            <a:cubicBezTo>
                              <a:pt x="21268" y="17606"/>
                              <a:pt x="22201" y="14787"/>
                              <a:pt x="23316" y="12034"/>
                            </a:cubicBezTo>
                            <a:cubicBezTo>
                              <a:pt x="24182" y="9891"/>
                              <a:pt x="23469" y="6595"/>
                              <a:pt x="22354" y="4690"/>
                            </a:cubicBezTo>
                            <a:cubicBezTo>
                              <a:pt x="21201" y="2718"/>
                              <a:pt x="18934" y="832"/>
                              <a:pt x="16658" y="308"/>
                            </a:cubicBezTo>
                            <a:cubicBezTo>
                              <a:pt x="14220" y="-244"/>
                              <a:pt x="11486" y="-130"/>
                              <a:pt x="9314" y="1271"/>
                            </a:cubicBezTo>
                            <a:cubicBezTo>
                              <a:pt x="7095" y="2699"/>
                              <a:pt x="5914" y="4538"/>
                              <a:pt x="4932" y="6967"/>
                            </a:cubicBezTo>
                            <a:lnTo>
                              <a:pt x="4932" y="6967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47" name="任意多边形: 形状 546">
                        <a:extLst>
                          <a:ext uri="{FF2B5EF4-FFF2-40B4-BE49-F238E27FC236}">
                            <a16:creationId xmlns:a16="http://schemas.microsoft.com/office/drawing/2014/main" id="{655FBB84-25F8-6AE3-0A4F-881FAEB49C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73918" y="3559441"/>
                        <a:ext cx="24556" cy="50009"/>
                      </a:xfrm>
                      <a:custGeom>
                        <a:avLst/>
                        <a:gdLst>
                          <a:gd name="connsiteX0" fmla="*/ 5809 w 24556"/>
                          <a:gd name="connsiteY0" fmla="*/ 6967 h 50009"/>
                          <a:gd name="connsiteX1" fmla="*/ 37 w 24556"/>
                          <a:gd name="connsiteY1" fmla="*/ 40476 h 50009"/>
                          <a:gd name="connsiteX2" fmla="*/ 9562 w 24556"/>
                          <a:gd name="connsiteY2" fmla="*/ 50001 h 50009"/>
                          <a:gd name="connsiteX3" fmla="*/ 19087 w 24556"/>
                          <a:gd name="connsiteY3" fmla="*/ 40476 h 50009"/>
                          <a:gd name="connsiteX4" fmla="*/ 19716 w 24556"/>
                          <a:gd name="connsiteY4" fmla="*/ 27836 h 50009"/>
                          <a:gd name="connsiteX5" fmla="*/ 19373 w 24556"/>
                          <a:gd name="connsiteY5" fmla="*/ 30369 h 50009"/>
                          <a:gd name="connsiteX6" fmla="*/ 24173 w 24556"/>
                          <a:gd name="connsiteY6" fmla="*/ 12034 h 50009"/>
                          <a:gd name="connsiteX7" fmla="*/ 23211 w 24556"/>
                          <a:gd name="connsiteY7" fmla="*/ 4690 h 50009"/>
                          <a:gd name="connsiteX8" fmla="*/ 17515 w 24556"/>
                          <a:gd name="connsiteY8" fmla="*/ 308 h 50009"/>
                          <a:gd name="connsiteX9" fmla="*/ 10172 w 24556"/>
                          <a:gd name="connsiteY9" fmla="*/ 1271 h 50009"/>
                          <a:gd name="connsiteX10" fmla="*/ 5809 w 24556"/>
                          <a:gd name="connsiteY10" fmla="*/ 6967 h 50009"/>
                          <a:gd name="connsiteX11" fmla="*/ 5809 w 24556"/>
                          <a:gd name="connsiteY11" fmla="*/ 6967 h 50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4556" h="50009">
                            <a:moveTo>
                              <a:pt x="5809" y="6967"/>
                            </a:moveTo>
                            <a:cubicBezTo>
                              <a:pt x="1627" y="17539"/>
                              <a:pt x="-296" y="29122"/>
                              <a:pt x="37" y="40476"/>
                            </a:cubicBezTo>
                            <a:cubicBezTo>
                              <a:pt x="189" y="45448"/>
                              <a:pt x="4314" y="50239"/>
                              <a:pt x="9562" y="50001"/>
                            </a:cubicBezTo>
                            <a:cubicBezTo>
                              <a:pt x="14601" y="49772"/>
                              <a:pt x="19249" y="45809"/>
                              <a:pt x="19087" y="40476"/>
                            </a:cubicBezTo>
                            <a:cubicBezTo>
                              <a:pt x="18963" y="36246"/>
                              <a:pt x="19173" y="32027"/>
                              <a:pt x="19716" y="27836"/>
                            </a:cubicBezTo>
                            <a:cubicBezTo>
                              <a:pt x="19601" y="28683"/>
                              <a:pt x="19487" y="29522"/>
                              <a:pt x="19373" y="30369"/>
                            </a:cubicBezTo>
                            <a:cubicBezTo>
                              <a:pt x="20240" y="24073"/>
                              <a:pt x="21840" y="17939"/>
                              <a:pt x="24173" y="12034"/>
                            </a:cubicBezTo>
                            <a:cubicBezTo>
                              <a:pt x="25031" y="9881"/>
                              <a:pt x="24335" y="6605"/>
                              <a:pt x="23211" y="4690"/>
                            </a:cubicBezTo>
                            <a:cubicBezTo>
                              <a:pt x="22059" y="2719"/>
                              <a:pt x="19792" y="833"/>
                              <a:pt x="17515" y="308"/>
                            </a:cubicBezTo>
                            <a:cubicBezTo>
                              <a:pt x="15077" y="-244"/>
                              <a:pt x="12343" y="-130"/>
                              <a:pt x="10172" y="1271"/>
                            </a:cubicBezTo>
                            <a:cubicBezTo>
                              <a:pt x="7981" y="2699"/>
                              <a:pt x="6771" y="4538"/>
                              <a:pt x="5809" y="6967"/>
                            </a:cubicBezTo>
                            <a:lnTo>
                              <a:pt x="5809" y="6967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543" name="图形 56">
                      <a:extLst>
                        <a:ext uri="{FF2B5EF4-FFF2-40B4-BE49-F238E27FC236}">
                          <a16:creationId xmlns:a16="http://schemas.microsoft.com/office/drawing/2014/main" id="{E07617BD-84DA-F9C1-A8ED-676EF9F11A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1508" y="3518803"/>
                      <a:ext cx="193195" cy="31364"/>
                      <a:chOff x="7731508" y="3518803"/>
                      <a:chExt cx="193195" cy="31364"/>
                    </a:xfrm>
                    <a:noFill/>
                  </p:grpSpPr>
                  <p:sp>
                    <p:nvSpPr>
                      <p:cNvPr id="544" name="任意多边形: 形状 543">
                        <a:extLst>
                          <a:ext uri="{FF2B5EF4-FFF2-40B4-BE49-F238E27FC236}">
                            <a16:creationId xmlns:a16="http://schemas.microsoft.com/office/drawing/2014/main" id="{71853887-B0B6-B5FC-8857-85FB41FC1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67869" y="3525912"/>
                        <a:ext cx="56835" cy="24255"/>
                      </a:xfrm>
                      <a:custGeom>
                        <a:avLst/>
                        <a:gdLst>
                          <a:gd name="connsiteX0" fmla="*/ 0 w 56835"/>
                          <a:gd name="connsiteY0" fmla="*/ 576 h 24255"/>
                          <a:gd name="connsiteX1" fmla="*/ 56835 w 56835"/>
                          <a:gd name="connsiteY1" fmla="*/ 24255 h 24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56835" h="24255">
                            <a:moveTo>
                              <a:pt x="0" y="576"/>
                            </a:moveTo>
                            <a:cubicBezTo>
                              <a:pt x="21327" y="-2501"/>
                              <a:pt x="43996" y="6948"/>
                              <a:pt x="56835" y="24255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45" name="任意多边形: 形状 544">
                        <a:extLst>
                          <a:ext uri="{FF2B5EF4-FFF2-40B4-BE49-F238E27FC236}">
                            <a16:creationId xmlns:a16="http://schemas.microsoft.com/office/drawing/2014/main" id="{104B4417-029B-0D7A-FC0A-8C380F219F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1508" y="3518803"/>
                        <a:ext cx="41757" cy="17696"/>
                      </a:xfrm>
                      <a:custGeom>
                        <a:avLst/>
                        <a:gdLst>
                          <a:gd name="connsiteX0" fmla="*/ 0 w 41757"/>
                          <a:gd name="connsiteY0" fmla="*/ 17696 h 17696"/>
                          <a:gd name="connsiteX1" fmla="*/ 41758 w 41757"/>
                          <a:gd name="connsiteY1" fmla="*/ 103 h 17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1757" h="17696">
                            <a:moveTo>
                              <a:pt x="0" y="17696"/>
                            </a:moveTo>
                            <a:cubicBezTo>
                              <a:pt x="10173" y="5790"/>
                              <a:pt x="26127" y="-925"/>
                              <a:pt x="41758" y="103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37" name="图形 56">
                    <a:extLst>
                      <a:ext uri="{FF2B5EF4-FFF2-40B4-BE49-F238E27FC236}">
                        <a16:creationId xmlns:a16="http://schemas.microsoft.com/office/drawing/2014/main" id="{C0DCD95B-075E-9BDA-6FC9-6408E31A4D89}"/>
                      </a:ext>
                    </a:extLst>
                  </p:cNvPr>
                  <p:cNvGrpSpPr/>
                  <p:nvPr/>
                </p:nvGrpSpPr>
                <p:grpSpPr>
                  <a:xfrm>
                    <a:off x="7717698" y="3615890"/>
                    <a:ext cx="313648" cy="118109"/>
                    <a:chOff x="7717698" y="3615890"/>
                    <a:chExt cx="313648" cy="118109"/>
                  </a:xfrm>
                  <a:solidFill>
                    <a:srgbClr val="FF867D"/>
                  </a:solidFill>
                </p:grpSpPr>
                <p:sp>
                  <p:nvSpPr>
                    <p:cNvPr id="538" name="任意多边形: 形状 537">
                      <a:extLst>
                        <a:ext uri="{FF2B5EF4-FFF2-40B4-BE49-F238E27FC236}">
                          <a16:creationId xmlns:a16="http://schemas.microsoft.com/office/drawing/2014/main" id="{23424D68-C48A-D310-5DD9-74102419E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6888" y="3615890"/>
                      <a:ext cx="154457" cy="113014"/>
                    </a:xfrm>
                    <a:custGeom>
                      <a:avLst/>
                      <a:gdLst>
                        <a:gd name="connsiteX0" fmla="*/ 154457 w 154457"/>
                        <a:gd name="connsiteY0" fmla="*/ 63113 h 113014"/>
                        <a:gd name="connsiteX1" fmla="*/ 77229 w 154457"/>
                        <a:gd name="connsiteY1" fmla="*/ 113014 h 113014"/>
                        <a:gd name="connsiteX2" fmla="*/ 0 w 154457"/>
                        <a:gd name="connsiteY2" fmla="*/ 63113 h 113014"/>
                        <a:gd name="connsiteX3" fmla="*/ 77229 w 154457"/>
                        <a:gd name="connsiteY3" fmla="*/ 0 h 113014"/>
                        <a:gd name="connsiteX4" fmla="*/ 154457 w 154457"/>
                        <a:gd name="connsiteY4" fmla="*/ 63113 h 1130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4457" h="113014">
                          <a:moveTo>
                            <a:pt x="154457" y="63113"/>
                          </a:moveTo>
                          <a:cubicBezTo>
                            <a:pt x="154457" y="97965"/>
                            <a:pt x="119882" y="113014"/>
                            <a:pt x="77229" y="113014"/>
                          </a:cubicBezTo>
                          <a:cubicBezTo>
                            <a:pt x="34576" y="113014"/>
                            <a:pt x="0" y="97974"/>
                            <a:pt x="0" y="63113"/>
                          </a:cubicBezTo>
                          <a:cubicBezTo>
                            <a:pt x="0" y="28261"/>
                            <a:pt x="34576" y="0"/>
                            <a:pt x="77229" y="0"/>
                          </a:cubicBezTo>
                          <a:cubicBezTo>
                            <a:pt x="119882" y="0"/>
                            <a:pt x="154457" y="28251"/>
                            <a:pt x="154457" y="63113"/>
                          </a:cubicBezTo>
                          <a:close/>
                        </a:path>
                      </a:pathLst>
                    </a:custGeom>
                    <a:solidFill>
                      <a:srgbClr val="FF867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39" name="任意多边形: 形状 538">
                      <a:extLst>
                        <a:ext uri="{FF2B5EF4-FFF2-40B4-BE49-F238E27FC236}">
                          <a16:creationId xmlns:a16="http://schemas.microsoft.com/office/drawing/2014/main" id="{41F1BDA2-9C17-0AA4-0267-1762CBA48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17698" y="3634177"/>
                      <a:ext cx="41234" cy="99822"/>
                    </a:xfrm>
                    <a:custGeom>
                      <a:avLst/>
                      <a:gdLst>
                        <a:gd name="connsiteX0" fmla="*/ 41081 w 41234"/>
                        <a:gd name="connsiteY0" fmla="*/ 50864 h 99822"/>
                        <a:gd name="connsiteX1" fmla="*/ 2600 w 41234"/>
                        <a:gd name="connsiteY1" fmla="*/ 99822 h 99822"/>
                        <a:gd name="connsiteX2" fmla="*/ 28 w 41234"/>
                        <a:gd name="connsiteY2" fmla="*/ 0 h 99822"/>
                        <a:gd name="connsiteX3" fmla="*/ 41081 w 41234"/>
                        <a:gd name="connsiteY3" fmla="*/ 50864 h 99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234" h="99822">
                          <a:moveTo>
                            <a:pt x="41081" y="50864"/>
                          </a:moveTo>
                          <a:cubicBezTo>
                            <a:pt x="42986" y="75343"/>
                            <a:pt x="26984" y="91345"/>
                            <a:pt x="2600" y="99822"/>
                          </a:cubicBezTo>
                          <a:cubicBezTo>
                            <a:pt x="600" y="68485"/>
                            <a:pt x="-162" y="34957"/>
                            <a:pt x="28" y="0"/>
                          </a:cubicBezTo>
                          <a:cubicBezTo>
                            <a:pt x="22983" y="9335"/>
                            <a:pt x="39271" y="28194"/>
                            <a:pt x="41081" y="50864"/>
                          </a:cubicBezTo>
                          <a:close/>
                        </a:path>
                      </a:pathLst>
                    </a:custGeom>
                    <a:solidFill>
                      <a:srgbClr val="FF867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525" name="图形 56">
                  <a:extLst>
                    <a:ext uri="{FF2B5EF4-FFF2-40B4-BE49-F238E27FC236}">
                      <a16:creationId xmlns:a16="http://schemas.microsoft.com/office/drawing/2014/main" id="{0ABFA7C0-C77E-6061-8B9F-D78D26A1C6CA}"/>
                    </a:ext>
                  </a:extLst>
                </p:cNvPr>
                <p:cNvGrpSpPr/>
                <p:nvPr/>
              </p:nvGrpSpPr>
              <p:grpSpPr>
                <a:xfrm>
                  <a:off x="7576808" y="3091609"/>
                  <a:ext cx="852034" cy="658430"/>
                  <a:chOff x="7576808" y="3091609"/>
                  <a:chExt cx="852034" cy="658430"/>
                </a:xfrm>
              </p:grpSpPr>
              <p:sp>
                <p:nvSpPr>
                  <p:cNvPr id="531" name="任意多边形: 形状 530">
                    <a:extLst>
                      <a:ext uri="{FF2B5EF4-FFF2-40B4-BE49-F238E27FC236}">
                        <a16:creationId xmlns:a16="http://schemas.microsoft.com/office/drawing/2014/main" id="{886BB2A2-3302-DFCC-5965-840EFDE401DD}"/>
                      </a:ext>
                    </a:extLst>
                  </p:cNvPr>
                  <p:cNvSpPr/>
                  <p:nvPr/>
                </p:nvSpPr>
                <p:spPr>
                  <a:xfrm>
                    <a:off x="7623976" y="3141900"/>
                    <a:ext cx="804866" cy="608139"/>
                  </a:xfrm>
                  <a:custGeom>
                    <a:avLst/>
                    <a:gdLst>
                      <a:gd name="connsiteX0" fmla="*/ 484770 w 804866"/>
                      <a:gd name="connsiteY0" fmla="*/ 527853 h 608139"/>
                      <a:gd name="connsiteX1" fmla="*/ 369880 w 804866"/>
                      <a:gd name="connsiteY1" fmla="*/ 327362 h 608139"/>
                      <a:gd name="connsiteX2" fmla="*/ 210545 w 804866"/>
                      <a:gd name="connsiteY2" fmla="*/ 327362 h 608139"/>
                      <a:gd name="connsiteX3" fmla="*/ 14312 w 804866"/>
                      <a:gd name="connsiteY3" fmla="*/ 225053 h 608139"/>
                      <a:gd name="connsiteX4" fmla="*/ 267571 w 804866"/>
                      <a:gd name="connsiteY4" fmla="*/ 69072 h 608139"/>
                      <a:gd name="connsiteX5" fmla="*/ 528461 w 804866"/>
                      <a:gd name="connsiteY5" fmla="*/ 40564 h 608139"/>
                      <a:gd name="connsiteX6" fmla="*/ 606538 w 804866"/>
                      <a:gd name="connsiteY6" fmla="*/ 204927 h 608139"/>
                      <a:gd name="connsiteX7" fmla="*/ 802600 w 804866"/>
                      <a:gd name="connsiteY7" fmla="*/ 287109 h 608139"/>
                      <a:gd name="connsiteX8" fmla="*/ 581211 w 804866"/>
                      <a:gd name="connsiteY8" fmla="*/ 608139 h 608139"/>
                      <a:gd name="connsiteX9" fmla="*/ 484770 w 804866"/>
                      <a:gd name="connsiteY9" fmla="*/ 527853 h 60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4866" h="608139">
                        <a:moveTo>
                          <a:pt x="484770" y="527853"/>
                        </a:moveTo>
                        <a:cubicBezTo>
                          <a:pt x="484770" y="527853"/>
                          <a:pt x="282669" y="478304"/>
                          <a:pt x="369880" y="327362"/>
                        </a:cubicBezTo>
                        <a:cubicBezTo>
                          <a:pt x="369880" y="327362"/>
                          <a:pt x="291051" y="401161"/>
                          <a:pt x="210545" y="327362"/>
                        </a:cubicBezTo>
                        <a:cubicBezTo>
                          <a:pt x="210545" y="327362"/>
                          <a:pt x="83082" y="369291"/>
                          <a:pt x="14312" y="225053"/>
                        </a:cubicBezTo>
                        <a:cubicBezTo>
                          <a:pt x="-54450" y="80817"/>
                          <a:pt x="140098" y="-78518"/>
                          <a:pt x="267571" y="69072"/>
                        </a:cubicBezTo>
                        <a:cubicBezTo>
                          <a:pt x="267571" y="69072"/>
                          <a:pt x="390177" y="-65107"/>
                          <a:pt x="528461" y="40564"/>
                        </a:cubicBezTo>
                        <a:cubicBezTo>
                          <a:pt x="586564" y="84960"/>
                          <a:pt x="604861" y="147415"/>
                          <a:pt x="606538" y="204927"/>
                        </a:cubicBezTo>
                        <a:cubicBezTo>
                          <a:pt x="606538" y="204927"/>
                          <a:pt x="774092" y="149577"/>
                          <a:pt x="802600" y="287109"/>
                        </a:cubicBezTo>
                        <a:cubicBezTo>
                          <a:pt x="831109" y="424650"/>
                          <a:pt x="581211" y="608139"/>
                          <a:pt x="581211" y="608139"/>
                        </a:cubicBezTo>
                        <a:lnTo>
                          <a:pt x="484770" y="527853"/>
                        </a:lnTo>
                        <a:close/>
                      </a:path>
                    </a:pathLst>
                  </a:custGeom>
                  <a:solidFill>
                    <a:srgbClr val="DD45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532" name="图形 56">
                    <a:extLst>
                      <a:ext uri="{FF2B5EF4-FFF2-40B4-BE49-F238E27FC236}">
                        <a16:creationId xmlns:a16="http://schemas.microsoft.com/office/drawing/2014/main" id="{CDBFF1F8-7392-0A4B-668B-AB820D7DDCE9}"/>
                      </a:ext>
                    </a:extLst>
                  </p:cNvPr>
                  <p:cNvGrpSpPr/>
                  <p:nvPr/>
                </p:nvGrpSpPr>
                <p:grpSpPr>
                  <a:xfrm>
                    <a:off x="7576808" y="3091609"/>
                    <a:ext cx="844696" cy="375176"/>
                    <a:chOff x="7576808" y="3091609"/>
                    <a:chExt cx="844696" cy="375176"/>
                  </a:xfrm>
                  <a:noFill/>
                </p:grpSpPr>
                <p:sp>
                  <p:nvSpPr>
                    <p:cNvPr id="533" name="任意多边形: 形状 532">
                      <a:extLst>
                        <a:ext uri="{FF2B5EF4-FFF2-40B4-BE49-F238E27FC236}">
                          <a16:creationId xmlns:a16="http://schemas.microsoft.com/office/drawing/2014/main" id="{65A7407A-ED9B-A347-BB02-7A15F516C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9215" y="3091609"/>
                      <a:ext cx="323025" cy="182971"/>
                    </a:xfrm>
                    <a:custGeom>
                      <a:avLst/>
                      <a:gdLst>
                        <a:gd name="connsiteX0" fmla="*/ 4043 w 323025"/>
                        <a:gd name="connsiteY0" fmla="*/ 159778 h 182971"/>
                        <a:gd name="connsiteX1" fmla="*/ 9368 w 323025"/>
                        <a:gd name="connsiteY1" fmla="*/ 92256 h 182971"/>
                        <a:gd name="connsiteX2" fmla="*/ 109351 w 323025"/>
                        <a:gd name="connsiteY2" fmla="*/ 5054 h 182971"/>
                        <a:gd name="connsiteX3" fmla="*/ 239635 w 323025"/>
                        <a:gd name="connsiteY3" fmla="*/ 30105 h 182971"/>
                        <a:gd name="connsiteX4" fmla="*/ 323026 w 323025"/>
                        <a:gd name="connsiteY4" fmla="*/ 182972 h 182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3025" h="182971">
                          <a:moveTo>
                            <a:pt x="4043" y="159778"/>
                          </a:moveTo>
                          <a:cubicBezTo>
                            <a:pt x="-3587" y="137976"/>
                            <a:pt x="367" y="113534"/>
                            <a:pt x="9368" y="92256"/>
                          </a:cubicBezTo>
                          <a:cubicBezTo>
                            <a:pt x="27198" y="50098"/>
                            <a:pt x="65156" y="16979"/>
                            <a:pt x="109351" y="5054"/>
                          </a:cubicBezTo>
                          <a:cubicBezTo>
                            <a:pt x="153547" y="-6871"/>
                            <a:pt x="203011" y="2635"/>
                            <a:pt x="239635" y="30105"/>
                          </a:cubicBezTo>
                          <a:cubicBezTo>
                            <a:pt x="287050" y="65671"/>
                            <a:pt x="309348" y="125307"/>
                            <a:pt x="323026" y="182972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34" name="任意多边形: 形状 533">
                      <a:extLst>
                        <a:ext uri="{FF2B5EF4-FFF2-40B4-BE49-F238E27FC236}">
                          <a16:creationId xmlns:a16="http://schemas.microsoft.com/office/drawing/2014/main" id="{E17DF193-3BC5-9BF5-86C1-25E1DA108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56809" y="3275438"/>
                      <a:ext cx="264695" cy="191346"/>
                    </a:xfrm>
                    <a:custGeom>
                      <a:avLst/>
                      <a:gdLst>
                        <a:gd name="connsiteX0" fmla="*/ 0 w 264695"/>
                        <a:gd name="connsiteY0" fmla="*/ 56520 h 191346"/>
                        <a:gd name="connsiteX1" fmla="*/ 83106 w 264695"/>
                        <a:gd name="connsiteY1" fmla="*/ 3219 h 191346"/>
                        <a:gd name="connsiteX2" fmla="*/ 228886 w 264695"/>
                        <a:gd name="connsiteY2" fmla="*/ 45329 h 191346"/>
                        <a:gd name="connsiteX3" fmla="*/ 250241 w 264695"/>
                        <a:gd name="connsiteY3" fmla="*/ 191347 h 1913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4695" h="191346">
                          <a:moveTo>
                            <a:pt x="0" y="56520"/>
                          </a:moveTo>
                          <a:cubicBezTo>
                            <a:pt x="17022" y="27164"/>
                            <a:pt x="49825" y="9810"/>
                            <a:pt x="83106" y="3219"/>
                          </a:cubicBezTo>
                          <a:cubicBezTo>
                            <a:pt x="134865" y="-7030"/>
                            <a:pt x="192367" y="7248"/>
                            <a:pt x="228886" y="45329"/>
                          </a:cubicBezTo>
                          <a:cubicBezTo>
                            <a:pt x="265405" y="83410"/>
                            <a:pt x="276597" y="145636"/>
                            <a:pt x="250241" y="191347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35" name="任意多边形: 形状 534">
                      <a:extLst>
                        <a:ext uri="{FF2B5EF4-FFF2-40B4-BE49-F238E27FC236}">
                          <a16:creationId xmlns:a16="http://schemas.microsoft.com/office/drawing/2014/main" id="{C603309B-4B37-CAE2-1C84-2FB03F1E7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76808" y="3260321"/>
                      <a:ext cx="218032" cy="192527"/>
                    </a:xfrm>
                    <a:custGeom>
                      <a:avLst/>
                      <a:gdLst>
                        <a:gd name="connsiteX0" fmla="*/ 2767 w 218032"/>
                        <a:gd name="connsiteY0" fmla="*/ 0 h 192527"/>
                        <a:gd name="connsiteX1" fmla="*/ 56993 w 218032"/>
                        <a:gd name="connsiteY1" fmla="*/ 154315 h 192527"/>
                        <a:gd name="connsiteX2" fmla="*/ 218032 w 218032"/>
                        <a:gd name="connsiteY2" fmla="*/ 182966 h 192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18032" h="192527">
                          <a:moveTo>
                            <a:pt x="2767" y="0"/>
                          </a:moveTo>
                          <a:cubicBezTo>
                            <a:pt x="-8053" y="56112"/>
                            <a:pt x="13445" y="117310"/>
                            <a:pt x="56993" y="154315"/>
                          </a:cubicBezTo>
                          <a:cubicBezTo>
                            <a:pt x="100532" y="191319"/>
                            <a:pt x="164397" y="202683"/>
                            <a:pt x="218032" y="182966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526" name="图形 56">
                  <a:extLst>
                    <a:ext uri="{FF2B5EF4-FFF2-40B4-BE49-F238E27FC236}">
                      <a16:creationId xmlns:a16="http://schemas.microsoft.com/office/drawing/2014/main" id="{5F20C9E2-C295-9216-1453-004D777EE259}"/>
                    </a:ext>
                  </a:extLst>
                </p:cNvPr>
                <p:cNvGrpSpPr/>
                <p:nvPr/>
              </p:nvGrpSpPr>
              <p:grpSpPr>
                <a:xfrm>
                  <a:off x="8071027" y="3627961"/>
                  <a:ext cx="158621" cy="204507"/>
                  <a:chOff x="8071027" y="3627961"/>
                  <a:chExt cx="158621" cy="204507"/>
                </a:xfrm>
              </p:grpSpPr>
              <p:sp>
                <p:nvSpPr>
                  <p:cNvPr id="527" name="任意多边形: 形状 526">
                    <a:extLst>
                      <a:ext uri="{FF2B5EF4-FFF2-40B4-BE49-F238E27FC236}">
                        <a16:creationId xmlns:a16="http://schemas.microsoft.com/office/drawing/2014/main" id="{9EB4E8C8-8720-6219-9EEB-D157B4E0B49C}"/>
                      </a:ext>
                    </a:extLst>
                  </p:cNvPr>
                  <p:cNvSpPr/>
                  <p:nvPr/>
                </p:nvSpPr>
                <p:spPr>
                  <a:xfrm>
                    <a:off x="8071027" y="3627961"/>
                    <a:ext cx="158621" cy="204507"/>
                  </a:xfrm>
                  <a:custGeom>
                    <a:avLst/>
                    <a:gdLst>
                      <a:gd name="connsiteX0" fmla="*/ 0 w 158621"/>
                      <a:gd name="connsiteY0" fmla="*/ 154511 h 204507"/>
                      <a:gd name="connsiteX1" fmla="*/ 34395 w 158621"/>
                      <a:gd name="connsiteY1" fmla="*/ 202327 h 204507"/>
                      <a:gd name="connsiteX2" fmla="*/ 138636 w 158621"/>
                      <a:gd name="connsiteY2" fmla="*/ 16028 h 204507"/>
                      <a:gd name="connsiteX3" fmla="*/ 25565 w 158621"/>
                      <a:gd name="connsiteY3" fmla="*/ 41793 h 204507"/>
                      <a:gd name="connsiteX4" fmla="*/ 0 w 158621"/>
                      <a:gd name="connsiteY4" fmla="*/ 154511 h 204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8621" h="204507">
                        <a:moveTo>
                          <a:pt x="0" y="154511"/>
                        </a:moveTo>
                        <a:cubicBezTo>
                          <a:pt x="5077" y="176791"/>
                          <a:pt x="19717" y="199003"/>
                          <a:pt x="34395" y="202327"/>
                        </a:cubicBezTo>
                        <a:cubicBezTo>
                          <a:pt x="134721" y="225063"/>
                          <a:pt x="191091" y="63548"/>
                          <a:pt x="138636" y="16028"/>
                        </a:cubicBezTo>
                        <a:cubicBezTo>
                          <a:pt x="86183" y="-31493"/>
                          <a:pt x="25565" y="41793"/>
                          <a:pt x="25565" y="41793"/>
                        </a:cubicBezTo>
                        <a:lnTo>
                          <a:pt x="0" y="154511"/>
                        </a:lnTo>
                        <a:close/>
                      </a:path>
                    </a:pathLst>
                  </a:custGeom>
                  <a:solidFill>
                    <a:srgbClr val="FFA6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528" name="图形 56">
                    <a:extLst>
                      <a:ext uri="{FF2B5EF4-FFF2-40B4-BE49-F238E27FC236}">
                        <a16:creationId xmlns:a16="http://schemas.microsoft.com/office/drawing/2014/main" id="{5DD131F3-E0AF-82EF-98B3-9D21813B4801}"/>
                      </a:ext>
                    </a:extLst>
                  </p:cNvPr>
                  <p:cNvGrpSpPr/>
                  <p:nvPr/>
                </p:nvGrpSpPr>
                <p:grpSpPr>
                  <a:xfrm>
                    <a:off x="8089821" y="3658416"/>
                    <a:ext cx="96383" cy="142721"/>
                    <a:chOff x="8089821" y="3658416"/>
                    <a:chExt cx="96383" cy="142721"/>
                  </a:xfrm>
                  <a:solidFill>
                    <a:srgbClr val="231F20"/>
                  </a:solidFill>
                </p:grpSpPr>
                <p:sp>
                  <p:nvSpPr>
                    <p:cNvPr id="529" name="任意多边形: 形状 528">
                      <a:extLst>
                        <a:ext uri="{FF2B5EF4-FFF2-40B4-BE49-F238E27FC236}">
                          <a16:creationId xmlns:a16="http://schemas.microsoft.com/office/drawing/2014/main" id="{2DE05A35-2CDF-B0B2-D4D7-5044FAA75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9821" y="3658416"/>
                      <a:ext cx="96383" cy="98589"/>
                    </a:xfrm>
                    <a:custGeom>
                      <a:avLst/>
                      <a:gdLst>
                        <a:gd name="connsiteX0" fmla="*/ 91791 w 96383"/>
                        <a:gd name="connsiteY0" fmla="*/ 13 h 98589"/>
                        <a:gd name="connsiteX1" fmla="*/ 34146 w 96383"/>
                        <a:gd name="connsiteY1" fmla="*/ 28159 h 98589"/>
                        <a:gd name="connsiteX2" fmla="*/ 332 w 96383"/>
                        <a:gd name="connsiteY2" fmla="*/ 92843 h 98589"/>
                        <a:gd name="connsiteX3" fmla="*/ 9514 w 96383"/>
                        <a:gd name="connsiteY3" fmla="*/ 95377 h 98589"/>
                        <a:gd name="connsiteX4" fmla="*/ 39966 w 96383"/>
                        <a:gd name="connsiteY4" fmla="*/ 35960 h 98589"/>
                        <a:gd name="connsiteX5" fmla="*/ 91782 w 96383"/>
                        <a:gd name="connsiteY5" fmla="*/ 9547 h 98589"/>
                        <a:gd name="connsiteX6" fmla="*/ 91791 w 96383"/>
                        <a:gd name="connsiteY6" fmla="*/ 13 h 98589"/>
                        <a:gd name="connsiteX7" fmla="*/ 91791 w 96383"/>
                        <a:gd name="connsiteY7" fmla="*/ 13 h 985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6383" h="98589">
                          <a:moveTo>
                            <a:pt x="91791" y="13"/>
                          </a:moveTo>
                          <a:cubicBezTo>
                            <a:pt x="69341" y="-445"/>
                            <a:pt x="48634" y="11614"/>
                            <a:pt x="34146" y="28159"/>
                          </a:cubicBezTo>
                          <a:cubicBezTo>
                            <a:pt x="17906" y="46714"/>
                            <a:pt x="8981" y="70107"/>
                            <a:pt x="332" y="92843"/>
                          </a:cubicBezTo>
                          <a:cubicBezTo>
                            <a:pt x="-1849" y="98577"/>
                            <a:pt x="7352" y="101054"/>
                            <a:pt x="9514" y="95377"/>
                          </a:cubicBezTo>
                          <a:cubicBezTo>
                            <a:pt x="17382" y="74679"/>
                            <a:pt x="25459" y="53076"/>
                            <a:pt x="39966" y="35960"/>
                          </a:cubicBezTo>
                          <a:cubicBezTo>
                            <a:pt x="52901" y="20691"/>
                            <a:pt x="71246" y="9118"/>
                            <a:pt x="91782" y="9547"/>
                          </a:cubicBezTo>
                          <a:cubicBezTo>
                            <a:pt x="97916" y="9661"/>
                            <a:pt x="97916" y="136"/>
                            <a:pt x="91791" y="13"/>
                          </a:cubicBezTo>
                          <a:lnTo>
                            <a:pt x="91791" y="1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30" name="任意多边形: 形状 529">
                      <a:extLst>
                        <a:ext uri="{FF2B5EF4-FFF2-40B4-BE49-F238E27FC236}">
                          <a16:creationId xmlns:a16="http://schemas.microsoft.com/office/drawing/2014/main" id="{E361EBBE-7DBC-3566-32B3-B430BAFF2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09774" y="3704953"/>
                      <a:ext cx="35274" cy="96184"/>
                    </a:xfrm>
                    <a:custGeom>
                      <a:avLst/>
                      <a:gdLst>
                        <a:gd name="connsiteX0" fmla="*/ 2325 w 35274"/>
                        <a:gd name="connsiteY0" fmla="*/ 8892 h 96184"/>
                        <a:gd name="connsiteX1" fmla="*/ 25727 w 35274"/>
                        <a:gd name="connsiteY1" fmla="*/ 47030 h 96184"/>
                        <a:gd name="connsiteX2" fmla="*/ 3678 w 35274"/>
                        <a:gd name="connsiteY2" fmla="*/ 87226 h 96184"/>
                        <a:gd name="connsiteX3" fmla="*/ 8487 w 35274"/>
                        <a:gd name="connsiteY3" fmla="*/ 95455 h 96184"/>
                        <a:gd name="connsiteX4" fmla="*/ 35252 w 35274"/>
                        <a:gd name="connsiteY4" fmla="*/ 47030 h 96184"/>
                        <a:gd name="connsiteX5" fmla="*/ 7135 w 35274"/>
                        <a:gd name="connsiteY5" fmla="*/ 662 h 96184"/>
                        <a:gd name="connsiteX6" fmla="*/ 2325 w 35274"/>
                        <a:gd name="connsiteY6" fmla="*/ 8892 h 96184"/>
                        <a:gd name="connsiteX7" fmla="*/ 2325 w 35274"/>
                        <a:gd name="connsiteY7" fmla="*/ 8892 h 961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5274" h="96184">
                          <a:moveTo>
                            <a:pt x="2325" y="8892"/>
                          </a:moveTo>
                          <a:cubicBezTo>
                            <a:pt x="15917" y="16636"/>
                            <a:pt x="25261" y="31257"/>
                            <a:pt x="25727" y="47030"/>
                          </a:cubicBezTo>
                          <a:cubicBezTo>
                            <a:pt x="26204" y="63242"/>
                            <a:pt x="17441" y="78806"/>
                            <a:pt x="3678" y="87226"/>
                          </a:cubicBezTo>
                          <a:cubicBezTo>
                            <a:pt x="-1543" y="90426"/>
                            <a:pt x="3239" y="98665"/>
                            <a:pt x="8487" y="95455"/>
                          </a:cubicBezTo>
                          <a:cubicBezTo>
                            <a:pt x="25023" y="85330"/>
                            <a:pt x="35834" y="66575"/>
                            <a:pt x="35252" y="47030"/>
                          </a:cubicBezTo>
                          <a:cubicBezTo>
                            <a:pt x="34691" y="27942"/>
                            <a:pt x="23661" y="10083"/>
                            <a:pt x="7135" y="662"/>
                          </a:cubicBezTo>
                          <a:cubicBezTo>
                            <a:pt x="1791" y="-2376"/>
                            <a:pt x="-3009" y="5854"/>
                            <a:pt x="2325" y="8892"/>
                          </a:cubicBezTo>
                          <a:lnTo>
                            <a:pt x="2325" y="889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356" name="图形 56">
              <a:extLst>
                <a:ext uri="{FF2B5EF4-FFF2-40B4-BE49-F238E27FC236}">
                  <a16:creationId xmlns:a16="http://schemas.microsoft.com/office/drawing/2014/main" id="{6AA5FD27-F070-23FE-B036-EF9373F0E60C}"/>
                </a:ext>
              </a:extLst>
            </p:cNvPr>
            <p:cNvGrpSpPr/>
            <p:nvPr/>
          </p:nvGrpSpPr>
          <p:grpSpPr>
            <a:xfrm>
              <a:off x="3942197" y="1981552"/>
              <a:ext cx="4804609" cy="1974884"/>
              <a:chOff x="3942197" y="1981552"/>
              <a:chExt cx="4804609" cy="1974884"/>
            </a:xfrm>
          </p:grpSpPr>
          <p:grpSp>
            <p:nvGrpSpPr>
              <p:cNvPr id="485" name="图形 56">
                <a:extLst>
                  <a:ext uri="{FF2B5EF4-FFF2-40B4-BE49-F238E27FC236}">
                    <a16:creationId xmlns:a16="http://schemas.microsoft.com/office/drawing/2014/main" id="{CBCF2D1F-1D43-F1C2-9E01-E1486D9CB1E7}"/>
                  </a:ext>
                </a:extLst>
              </p:cNvPr>
              <p:cNvGrpSpPr/>
              <p:nvPr/>
            </p:nvGrpSpPr>
            <p:grpSpPr>
              <a:xfrm>
                <a:off x="5671061" y="1981552"/>
                <a:ext cx="1763829" cy="1974884"/>
                <a:chOff x="5671061" y="1981552"/>
                <a:chExt cx="1763829" cy="1974884"/>
              </a:xfrm>
            </p:grpSpPr>
            <p:grpSp>
              <p:nvGrpSpPr>
                <p:cNvPr id="507" name="图形 56">
                  <a:extLst>
                    <a:ext uri="{FF2B5EF4-FFF2-40B4-BE49-F238E27FC236}">
                      <a16:creationId xmlns:a16="http://schemas.microsoft.com/office/drawing/2014/main" id="{4DD0A967-99F5-2C15-1175-F40EE535BBB9}"/>
                    </a:ext>
                  </a:extLst>
                </p:cNvPr>
                <p:cNvGrpSpPr/>
                <p:nvPr/>
              </p:nvGrpSpPr>
              <p:grpSpPr>
                <a:xfrm>
                  <a:off x="5671061" y="1981552"/>
                  <a:ext cx="1763829" cy="1974884"/>
                  <a:chOff x="5671061" y="1981552"/>
                  <a:chExt cx="1763829" cy="1974884"/>
                </a:xfrm>
              </p:grpSpPr>
              <p:sp>
                <p:nvSpPr>
                  <p:cNvPr id="517" name="任意多边形: 形状 516">
                    <a:extLst>
                      <a:ext uri="{FF2B5EF4-FFF2-40B4-BE49-F238E27FC236}">
                        <a16:creationId xmlns:a16="http://schemas.microsoft.com/office/drawing/2014/main" id="{1820BC5A-F24D-C500-95DE-90E0F08450D5}"/>
                      </a:ext>
                    </a:extLst>
                  </p:cNvPr>
                  <p:cNvSpPr/>
                  <p:nvPr/>
                </p:nvSpPr>
                <p:spPr>
                  <a:xfrm>
                    <a:off x="5671061" y="1981552"/>
                    <a:ext cx="1763829" cy="1974884"/>
                  </a:xfrm>
                  <a:custGeom>
                    <a:avLst/>
                    <a:gdLst>
                      <a:gd name="connsiteX0" fmla="*/ 0 w 1763829"/>
                      <a:gd name="connsiteY0" fmla="*/ 0 h 1974884"/>
                      <a:gd name="connsiteX1" fmla="*/ 1763830 w 1763829"/>
                      <a:gd name="connsiteY1" fmla="*/ 0 h 1974884"/>
                      <a:gd name="connsiteX2" fmla="*/ 1763830 w 1763829"/>
                      <a:gd name="connsiteY2" fmla="*/ 1974885 h 1974884"/>
                      <a:gd name="connsiteX3" fmla="*/ 0 w 1763829"/>
                      <a:gd name="connsiteY3" fmla="*/ 1974885 h 197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3829" h="1974884">
                        <a:moveTo>
                          <a:pt x="0" y="0"/>
                        </a:moveTo>
                        <a:lnTo>
                          <a:pt x="1763830" y="0"/>
                        </a:lnTo>
                        <a:lnTo>
                          <a:pt x="1763830" y="1974885"/>
                        </a:lnTo>
                        <a:lnTo>
                          <a:pt x="0" y="197488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8" name="任意多边形: 形状 517">
                    <a:extLst>
                      <a:ext uri="{FF2B5EF4-FFF2-40B4-BE49-F238E27FC236}">
                        <a16:creationId xmlns:a16="http://schemas.microsoft.com/office/drawing/2014/main" id="{E274DE49-1F05-8B37-EE69-3C5D087F0ADE}"/>
                      </a:ext>
                    </a:extLst>
                  </p:cNvPr>
                  <p:cNvSpPr/>
                  <p:nvPr/>
                </p:nvSpPr>
                <p:spPr>
                  <a:xfrm>
                    <a:off x="5671061" y="1981552"/>
                    <a:ext cx="1763829" cy="195776"/>
                  </a:xfrm>
                  <a:custGeom>
                    <a:avLst/>
                    <a:gdLst>
                      <a:gd name="connsiteX0" fmla="*/ 0 w 1763829"/>
                      <a:gd name="connsiteY0" fmla="*/ 0 h 195776"/>
                      <a:gd name="connsiteX1" fmla="*/ 1763830 w 1763829"/>
                      <a:gd name="connsiteY1" fmla="*/ 0 h 195776"/>
                      <a:gd name="connsiteX2" fmla="*/ 1763830 w 1763829"/>
                      <a:gd name="connsiteY2" fmla="*/ 195777 h 195776"/>
                      <a:gd name="connsiteX3" fmla="*/ 0 w 1763829"/>
                      <a:gd name="connsiteY3" fmla="*/ 195777 h 19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3829" h="195776">
                        <a:moveTo>
                          <a:pt x="0" y="0"/>
                        </a:moveTo>
                        <a:lnTo>
                          <a:pt x="1763830" y="0"/>
                        </a:lnTo>
                        <a:lnTo>
                          <a:pt x="1763830" y="195777"/>
                        </a:lnTo>
                        <a:lnTo>
                          <a:pt x="0" y="19577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508" name="图形 56">
                  <a:extLst>
                    <a:ext uri="{FF2B5EF4-FFF2-40B4-BE49-F238E27FC236}">
                      <a16:creationId xmlns:a16="http://schemas.microsoft.com/office/drawing/2014/main" id="{F7515C85-3E94-2106-C9C8-38C316C8091A}"/>
                    </a:ext>
                  </a:extLst>
                </p:cNvPr>
                <p:cNvGrpSpPr/>
                <p:nvPr/>
              </p:nvGrpSpPr>
              <p:grpSpPr>
                <a:xfrm>
                  <a:off x="5821518" y="2396528"/>
                  <a:ext cx="1468535" cy="1214418"/>
                  <a:chOff x="5821518" y="2396528"/>
                  <a:chExt cx="1468535" cy="1214418"/>
                </a:xfrm>
                <a:solidFill>
                  <a:srgbClr val="CDDFF7"/>
                </a:solidFill>
              </p:grpSpPr>
              <p:sp>
                <p:nvSpPr>
                  <p:cNvPr id="510" name="任意多边形: 形状 509">
                    <a:extLst>
                      <a:ext uri="{FF2B5EF4-FFF2-40B4-BE49-F238E27FC236}">
                        <a16:creationId xmlns:a16="http://schemas.microsoft.com/office/drawing/2014/main" id="{61E0FAA1-B400-EA8E-C1CB-66DECC152625}"/>
                      </a:ext>
                    </a:extLst>
                  </p:cNvPr>
                  <p:cNvSpPr/>
                  <p:nvPr/>
                </p:nvSpPr>
                <p:spPr>
                  <a:xfrm>
                    <a:off x="6202518" y="2396528"/>
                    <a:ext cx="1087535" cy="84715"/>
                  </a:xfrm>
                  <a:custGeom>
                    <a:avLst/>
                    <a:gdLst>
                      <a:gd name="connsiteX0" fmla="*/ 1045169 w 1087535"/>
                      <a:gd name="connsiteY0" fmla="*/ 84715 h 84715"/>
                      <a:gd name="connsiteX1" fmla="*/ 42358 w 1087535"/>
                      <a:gd name="connsiteY1" fmla="*/ 84715 h 84715"/>
                      <a:gd name="connsiteX2" fmla="*/ 0 w 1087535"/>
                      <a:gd name="connsiteY2" fmla="*/ 42358 h 84715"/>
                      <a:gd name="connsiteX3" fmla="*/ 0 w 1087535"/>
                      <a:gd name="connsiteY3" fmla="*/ 42358 h 84715"/>
                      <a:gd name="connsiteX4" fmla="*/ 42358 w 1087535"/>
                      <a:gd name="connsiteY4" fmla="*/ 0 h 84715"/>
                      <a:gd name="connsiteX5" fmla="*/ 1045178 w 1087535"/>
                      <a:gd name="connsiteY5" fmla="*/ 0 h 84715"/>
                      <a:gd name="connsiteX6" fmla="*/ 1087536 w 1087535"/>
                      <a:gd name="connsiteY6" fmla="*/ 42358 h 84715"/>
                      <a:gd name="connsiteX7" fmla="*/ 1087536 w 1087535"/>
                      <a:gd name="connsiteY7" fmla="*/ 42358 h 84715"/>
                      <a:gd name="connsiteX8" fmla="*/ 1045169 w 1087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7535" h="84715">
                        <a:moveTo>
                          <a:pt x="1045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045178" y="0"/>
                        </a:lnTo>
                        <a:cubicBezTo>
                          <a:pt x="1068571" y="0"/>
                          <a:pt x="1087536" y="18964"/>
                          <a:pt x="1087536" y="42358"/>
                        </a:cubicBezTo>
                        <a:lnTo>
                          <a:pt x="1087536" y="42358"/>
                        </a:lnTo>
                        <a:cubicBezTo>
                          <a:pt x="1087536" y="65751"/>
                          <a:pt x="1068571" y="84715"/>
                          <a:pt x="1045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1" name="任意多边形: 形状 510">
                    <a:extLst>
                      <a:ext uri="{FF2B5EF4-FFF2-40B4-BE49-F238E27FC236}">
                        <a16:creationId xmlns:a16="http://schemas.microsoft.com/office/drawing/2014/main" id="{7215C450-05BC-1797-E35D-15F361953A0A}"/>
                      </a:ext>
                    </a:extLst>
                  </p:cNvPr>
                  <p:cNvSpPr/>
                  <p:nvPr/>
                </p:nvSpPr>
                <p:spPr>
                  <a:xfrm>
                    <a:off x="6202518" y="2584818"/>
                    <a:ext cx="1087535" cy="84715"/>
                  </a:xfrm>
                  <a:custGeom>
                    <a:avLst/>
                    <a:gdLst>
                      <a:gd name="connsiteX0" fmla="*/ 1045169 w 1087535"/>
                      <a:gd name="connsiteY0" fmla="*/ 84715 h 84715"/>
                      <a:gd name="connsiteX1" fmla="*/ 42358 w 1087535"/>
                      <a:gd name="connsiteY1" fmla="*/ 84715 h 84715"/>
                      <a:gd name="connsiteX2" fmla="*/ 0 w 1087535"/>
                      <a:gd name="connsiteY2" fmla="*/ 42358 h 84715"/>
                      <a:gd name="connsiteX3" fmla="*/ 0 w 1087535"/>
                      <a:gd name="connsiteY3" fmla="*/ 42358 h 84715"/>
                      <a:gd name="connsiteX4" fmla="*/ 42358 w 1087535"/>
                      <a:gd name="connsiteY4" fmla="*/ 0 h 84715"/>
                      <a:gd name="connsiteX5" fmla="*/ 1045178 w 1087535"/>
                      <a:gd name="connsiteY5" fmla="*/ 0 h 84715"/>
                      <a:gd name="connsiteX6" fmla="*/ 1087536 w 1087535"/>
                      <a:gd name="connsiteY6" fmla="*/ 42358 h 84715"/>
                      <a:gd name="connsiteX7" fmla="*/ 1087536 w 1087535"/>
                      <a:gd name="connsiteY7" fmla="*/ 42358 h 84715"/>
                      <a:gd name="connsiteX8" fmla="*/ 1045169 w 1087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7535" h="84715">
                        <a:moveTo>
                          <a:pt x="1045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045178" y="0"/>
                        </a:lnTo>
                        <a:cubicBezTo>
                          <a:pt x="1068571" y="0"/>
                          <a:pt x="1087536" y="18964"/>
                          <a:pt x="1087536" y="42358"/>
                        </a:cubicBezTo>
                        <a:lnTo>
                          <a:pt x="1087536" y="42358"/>
                        </a:lnTo>
                        <a:cubicBezTo>
                          <a:pt x="1087536" y="65751"/>
                          <a:pt x="1068571" y="84715"/>
                          <a:pt x="1045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2" name="任意多边形: 形状 511">
                    <a:extLst>
                      <a:ext uri="{FF2B5EF4-FFF2-40B4-BE49-F238E27FC236}">
                        <a16:creationId xmlns:a16="http://schemas.microsoft.com/office/drawing/2014/main" id="{E276FA07-343B-3F25-D2CB-1C3AADC4E3A3}"/>
                      </a:ext>
                    </a:extLst>
                  </p:cNvPr>
                  <p:cNvSpPr/>
                  <p:nvPr/>
                </p:nvSpPr>
                <p:spPr>
                  <a:xfrm>
                    <a:off x="5821518" y="277309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3" name="任意多边形: 形状 512">
                    <a:extLst>
                      <a:ext uri="{FF2B5EF4-FFF2-40B4-BE49-F238E27FC236}">
                        <a16:creationId xmlns:a16="http://schemas.microsoft.com/office/drawing/2014/main" id="{8A45F26C-2FD3-77EA-0D4B-769DD0514E4A}"/>
                      </a:ext>
                    </a:extLst>
                  </p:cNvPr>
                  <p:cNvSpPr/>
                  <p:nvPr/>
                </p:nvSpPr>
                <p:spPr>
                  <a:xfrm>
                    <a:off x="5821518" y="296137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 dirty="0"/>
                  </a:p>
                </p:txBody>
              </p:sp>
              <p:sp>
                <p:nvSpPr>
                  <p:cNvPr id="514" name="任意多边形: 形状 513">
                    <a:extLst>
                      <a:ext uri="{FF2B5EF4-FFF2-40B4-BE49-F238E27FC236}">
                        <a16:creationId xmlns:a16="http://schemas.microsoft.com/office/drawing/2014/main" id="{1C9F6D14-017A-A0DB-AA4F-51FE0B5EA887}"/>
                      </a:ext>
                    </a:extLst>
                  </p:cNvPr>
                  <p:cNvSpPr/>
                  <p:nvPr/>
                </p:nvSpPr>
                <p:spPr>
                  <a:xfrm>
                    <a:off x="5821518" y="314966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5" name="任意多边形: 形状 514">
                    <a:extLst>
                      <a:ext uri="{FF2B5EF4-FFF2-40B4-BE49-F238E27FC236}">
                        <a16:creationId xmlns:a16="http://schemas.microsoft.com/office/drawing/2014/main" id="{E73093BF-5F42-0FED-D2E5-5510295F61BF}"/>
                      </a:ext>
                    </a:extLst>
                  </p:cNvPr>
                  <p:cNvSpPr/>
                  <p:nvPr/>
                </p:nvSpPr>
                <p:spPr>
                  <a:xfrm>
                    <a:off x="5821518" y="3337950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16" name="任意多边形: 形状 515">
                    <a:extLst>
                      <a:ext uri="{FF2B5EF4-FFF2-40B4-BE49-F238E27FC236}">
                        <a16:creationId xmlns:a16="http://schemas.microsoft.com/office/drawing/2014/main" id="{380273B5-F6AE-666A-802B-C9FF39011251}"/>
                      </a:ext>
                    </a:extLst>
                  </p:cNvPr>
                  <p:cNvSpPr/>
                  <p:nvPr/>
                </p:nvSpPr>
                <p:spPr>
                  <a:xfrm>
                    <a:off x="5821518" y="3526231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id="{7095D430-713C-6E77-112C-0309A813B228}"/>
                    </a:ext>
                  </a:extLst>
                </p:cNvPr>
                <p:cNvSpPr/>
                <p:nvPr/>
              </p:nvSpPr>
              <p:spPr>
                <a:xfrm>
                  <a:off x="5821518" y="2396528"/>
                  <a:ext cx="313191" cy="273005"/>
                </a:xfrm>
                <a:custGeom>
                  <a:avLst/>
                  <a:gdLst>
                    <a:gd name="connsiteX0" fmla="*/ 0 w 313191"/>
                    <a:gd name="connsiteY0" fmla="*/ 0 h 273005"/>
                    <a:gd name="connsiteX1" fmla="*/ 313192 w 313191"/>
                    <a:gd name="connsiteY1" fmla="*/ 0 h 273005"/>
                    <a:gd name="connsiteX2" fmla="*/ 313192 w 313191"/>
                    <a:gd name="connsiteY2" fmla="*/ 273006 h 273005"/>
                    <a:gd name="connsiteX3" fmla="*/ 0 w 313191"/>
                    <a:gd name="connsiteY3" fmla="*/ 273006 h 27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3191" h="273005">
                      <a:moveTo>
                        <a:pt x="0" y="0"/>
                      </a:moveTo>
                      <a:lnTo>
                        <a:pt x="313192" y="0"/>
                      </a:lnTo>
                      <a:lnTo>
                        <a:pt x="313192" y="273006"/>
                      </a:lnTo>
                      <a:lnTo>
                        <a:pt x="0" y="273006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chemeClr val="accent1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486" name="图形 56">
                <a:extLst>
                  <a:ext uri="{FF2B5EF4-FFF2-40B4-BE49-F238E27FC236}">
                    <a16:creationId xmlns:a16="http://schemas.microsoft.com/office/drawing/2014/main" id="{61263502-207E-A728-D042-F23BDC84F797}"/>
                  </a:ext>
                </a:extLst>
              </p:cNvPr>
              <p:cNvGrpSpPr/>
              <p:nvPr/>
            </p:nvGrpSpPr>
            <p:grpSpPr>
              <a:xfrm>
                <a:off x="7505985" y="2396528"/>
                <a:ext cx="1240821" cy="543486"/>
                <a:chOff x="7505985" y="2396528"/>
                <a:chExt cx="1240821" cy="543486"/>
              </a:xfrm>
            </p:grpSpPr>
            <p:sp>
              <p:nvSpPr>
                <p:cNvPr id="496" name="任意多边形: 形状 495">
                  <a:extLst>
                    <a:ext uri="{FF2B5EF4-FFF2-40B4-BE49-F238E27FC236}">
                      <a16:creationId xmlns:a16="http://schemas.microsoft.com/office/drawing/2014/main" id="{32F81914-EEDB-9A31-3841-50E07C9C949B}"/>
                    </a:ext>
                  </a:extLst>
                </p:cNvPr>
                <p:cNvSpPr/>
                <p:nvPr/>
              </p:nvSpPr>
              <p:spPr>
                <a:xfrm>
                  <a:off x="7505985" y="2396528"/>
                  <a:ext cx="1240821" cy="543486"/>
                </a:xfrm>
                <a:custGeom>
                  <a:avLst/>
                  <a:gdLst>
                    <a:gd name="connsiteX0" fmla="*/ 0 w 1240821"/>
                    <a:gd name="connsiteY0" fmla="*/ 0 h 543486"/>
                    <a:gd name="connsiteX1" fmla="*/ 1240822 w 1240821"/>
                    <a:gd name="connsiteY1" fmla="*/ 0 h 543486"/>
                    <a:gd name="connsiteX2" fmla="*/ 1240822 w 1240821"/>
                    <a:gd name="connsiteY2" fmla="*/ 543487 h 543486"/>
                    <a:gd name="connsiteX3" fmla="*/ 0 w 1240821"/>
                    <a:gd name="connsiteY3" fmla="*/ 543487 h 543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0821" h="543486">
                      <a:moveTo>
                        <a:pt x="0" y="0"/>
                      </a:moveTo>
                      <a:lnTo>
                        <a:pt x="1240822" y="0"/>
                      </a:lnTo>
                      <a:lnTo>
                        <a:pt x="1240822" y="543487"/>
                      </a:lnTo>
                      <a:lnTo>
                        <a:pt x="0" y="543487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497" name="图形 56">
                  <a:extLst>
                    <a:ext uri="{FF2B5EF4-FFF2-40B4-BE49-F238E27FC236}">
                      <a16:creationId xmlns:a16="http://schemas.microsoft.com/office/drawing/2014/main" id="{53CD050B-923A-D9F0-B88B-4EC5F14FAC72}"/>
                    </a:ext>
                  </a:extLst>
                </p:cNvPr>
                <p:cNvGrpSpPr/>
                <p:nvPr/>
              </p:nvGrpSpPr>
              <p:grpSpPr>
                <a:xfrm>
                  <a:off x="7576804" y="2481243"/>
                  <a:ext cx="1099175" cy="374046"/>
                  <a:chOff x="7576804" y="2481243"/>
                  <a:chExt cx="1099175" cy="374046"/>
                </a:xfrm>
              </p:grpSpPr>
              <p:grpSp>
                <p:nvGrpSpPr>
                  <p:cNvPr id="498" name="图形 56">
                    <a:extLst>
                      <a:ext uri="{FF2B5EF4-FFF2-40B4-BE49-F238E27FC236}">
                        <a16:creationId xmlns:a16="http://schemas.microsoft.com/office/drawing/2014/main" id="{F18B90C1-148D-4F03-435B-B8996864318C}"/>
                      </a:ext>
                    </a:extLst>
                  </p:cNvPr>
                  <p:cNvGrpSpPr/>
                  <p:nvPr/>
                </p:nvGrpSpPr>
                <p:grpSpPr>
                  <a:xfrm>
                    <a:off x="7576804" y="2481243"/>
                    <a:ext cx="374046" cy="374046"/>
                    <a:chOff x="7576804" y="2481243"/>
                    <a:chExt cx="374046" cy="374046"/>
                  </a:xfrm>
                </p:grpSpPr>
                <p:sp>
                  <p:nvSpPr>
                    <p:cNvPr id="503" name="任意多边形: 形状 502">
                      <a:extLst>
                        <a:ext uri="{FF2B5EF4-FFF2-40B4-BE49-F238E27FC236}">
                          <a16:creationId xmlns:a16="http://schemas.microsoft.com/office/drawing/2014/main" id="{382F2A50-DFBE-904C-312B-23EF82128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76804" y="2481243"/>
                      <a:ext cx="374046" cy="374046"/>
                    </a:xfrm>
                    <a:custGeom>
                      <a:avLst/>
                      <a:gdLst>
                        <a:gd name="connsiteX0" fmla="*/ 374047 w 374046"/>
                        <a:gd name="connsiteY0" fmla="*/ 186976 h 374046"/>
                        <a:gd name="connsiteX1" fmla="*/ 306038 w 374046"/>
                        <a:gd name="connsiteY1" fmla="*/ 331375 h 374046"/>
                        <a:gd name="connsiteX2" fmla="*/ 187071 w 374046"/>
                        <a:gd name="connsiteY2" fmla="*/ 374047 h 374046"/>
                        <a:gd name="connsiteX3" fmla="*/ 68104 w 374046"/>
                        <a:gd name="connsiteY3" fmla="*/ 331375 h 374046"/>
                        <a:gd name="connsiteX4" fmla="*/ 0 w 374046"/>
                        <a:gd name="connsiteY4" fmla="*/ 186976 h 374046"/>
                        <a:gd name="connsiteX5" fmla="*/ 187071 w 374046"/>
                        <a:gd name="connsiteY5" fmla="*/ 0 h 374046"/>
                        <a:gd name="connsiteX6" fmla="*/ 374047 w 374046"/>
                        <a:gd name="connsiteY6" fmla="*/ 186976 h 374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74046" h="374046">
                          <a:moveTo>
                            <a:pt x="374047" y="186976"/>
                          </a:moveTo>
                          <a:cubicBezTo>
                            <a:pt x="374047" y="245078"/>
                            <a:pt x="347567" y="296989"/>
                            <a:pt x="306038" y="331375"/>
                          </a:cubicBezTo>
                          <a:cubicBezTo>
                            <a:pt x="273653" y="358045"/>
                            <a:pt x="232219" y="374047"/>
                            <a:pt x="187071" y="374047"/>
                          </a:cubicBezTo>
                          <a:cubicBezTo>
                            <a:pt x="141827" y="374047"/>
                            <a:pt x="100394" y="358045"/>
                            <a:pt x="68104" y="331375"/>
                          </a:cubicBezTo>
                          <a:cubicBezTo>
                            <a:pt x="26479" y="296989"/>
                            <a:pt x="0" y="245078"/>
                            <a:pt x="0" y="186976"/>
                          </a:cubicBezTo>
                          <a:cubicBezTo>
                            <a:pt x="0" y="83725"/>
                            <a:pt x="83725" y="0"/>
                            <a:pt x="187071" y="0"/>
                          </a:cubicBezTo>
                          <a:cubicBezTo>
                            <a:pt x="290322" y="0"/>
                            <a:pt x="374047" y="83725"/>
                            <a:pt x="374047" y="186976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504" name="图形 56">
                      <a:extLst>
                        <a:ext uri="{FF2B5EF4-FFF2-40B4-BE49-F238E27FC236}">
                          <a16:creationId xmlns:a16="http://schemas.microsoft.com/office/drawing/2014/main" id="{4B27A5EC-0597-9EBB-E90B-D70FC80CD9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644907" y="2590590"/>
                      <a:ext cx="237934" cy="264699"/>
                      <a:chOff x="7644907" y="2590590"/>
                      <a:chExt cx="237934" cy="264699"/>
                    </a:xfrm>
                    <a:solidFill>
                      <a:srgbClr val="FFFFFF"/>
                    </a:solidFill>
                  </p:grpSpPr>
                  <p:sp>
                    <p:nvSpPr>
                      <p:cNvPr id="505" name="任意多边形: 形状 504">
                        <a:extLst>
                          <a:ext uri="{FF2B5EF4-FFF2-40B4-BE49-F238E27FC236}">
                            <a16:creationId xmlns:a16="http://schemas.microsoft.com/office/drawing/2014/main" id="{8CB54F53-01A9-F11D-F8EE-B046FD698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04124" y="2590590"/>
                        <a:ext cx="119424" cy="119424"/>
                      </a:xfrm>
                      <a:custGeom>
                        <a:avLst/>
                        <a:gdLst>
                          <a:gd name="connsiteX0" fmla="*/ 119425 w 119424"/>
                          <a:gd name="connsiteY0" fmla="*/ 59712 h 119424"/>
                          <a:gd name="connsiteX1" fmla="*/ 59713 w 119424"/>
                          <a:gd name="connsiteY1" fmla="*/ 0 h 119424"/>
                          <a:gd name="connsiteX2" fmla="*/ 0 w 119424"/>
                          <a:gd name="connsiteY2" fmla="*/ 59712 h 119424"/>
                          <a:gd name="connsiteX3" fmla="*/ 59713 w 119424"/>
                          <a:gd name="connsiteY3" fmla="*/ 119425 h 119424"/>
                          <a:gd name="connsiteX4" fmla="*/ 119425 w 119424"/>
                          <a:gd name="connsiteY4" fmla="*/ 59712 h 1194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9424" h="119424">
                            <a:moveTo>
                              <a:pt x="119425" y="59712"/>
                            </a:moveTo>
                            <a:cubicBezTo>
                              <a:pt x="119425" y="26737"/>
                              <a:pt x="92688" y="0"/>
                              <a:pt x="59713" y="0"/>
                            </a:cubicBezTo>
                            <a:cubicBezTo>
                              <a:pt x="26737" y="0"/>
                              <a:pt x="0" y="26737"/>
                              <a:pt x="0" y="59712"/>
                            </a:cubicBezTo>
                            <a:cubicBezTo>
                              <a:pt x="0" y="92688"/>
                              <a:pt x="26727" y="119425"/>
                              <a:pt x="59713" y="119425"/>
                            </a:cubicBezTo>
                            <a:cubicBezTo>
                              <a:pt x="92688" y="119425"/>
                              <a:pt x="119425" y="92697"/>
                              <a:pt x="119425" y="5971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506" name="任意多边形: 形状 505">
                        <a:extLst>
                          <a:ext uri="{FF2B5EF4-FFF2-40B4-BE49-F238E27FC236}">
                            <a16:creationId xmlns:a16="http://schemas.microsoft.com/office/drawing/2014/main" id="{A1FB7295-AE71-BA34-42E9-714E0387AF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44907" y="2697365"/>
                        <a:ext cx="237934" cy="157924"/>
                      </a:xfrm>
                      <a:custGeom>
                        <a:avLst/>
                        <a:gdLst>
                          <a:gd name="connsiteX0" fmla="*/ 237934 w 237934"/>
                          <a:gd name="connsiteY0" fmla="*/ 115252 h 157924"/>
                          <a:gd name="connsiteX1" fmla="*/ 118967 w 237934"/>
                          <a:gd name="connsiteY1" fmla="*/ 157925 h 157924"/>
                          <a:gd name="connsiteX2" fmla="*/ 0 w 237934"/>
                          <a:gd name="connsiteY2" fmla="*/ 115252 h 157924"/>
                          <a:gd name="connsiteX3" fmla="*/ 118967 w 237934"/>
                          <a:gd name="connsiteY3" fmla="*/ 0 h 157924"/>
                          <a:gd name="connsiteX4" fmla="*/ 237934 w 237934"/>
                          <a:gd name="connsiteY4" fmla="*/ 115252 h 157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7934" h="157924">
                            <a:moveTo>
                              <a:pt x="237934" y="115252"/>
                            </a:moveTo>
                            <a:cubicBezTo>
                              <a:pt x="205550" y="141922"/>
                              <a:pt x="164116" y="157925"/>
                              <a:pt x="118967" y="157925"/>
                            </a:cubicBezTo>
                            <a:cubicBezTo>
                              <a:pt x="73723" y="157925"/>
                              <a:pt x="32290" y="141922"/>
                              <a:pt x="0" y="115252"/>
                            </a:cubicBezTo>
                            <a:cubicBezTo>
                              <a:pt x="9144" y="50006"/>
                              <a:pt x="58960" y="0"/>
                              <a:pt x="118967" y="0"/>
                            </a:cubicBezTo>
                            <a:cubicBezTo>
                              <a:pt x="178975" y="0"/>
                              <a:pt x="228791" y="50006"/>
                              <a:pt x="237934" y="11525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99" name="图形 56">
                    <a:extLst>
                      <a:ext uri="{FF2B5EF4-FFF2-40B4-BE49-F238E27FC236}">
                        <a16:creationId xmlns:a16="http://schemas.microsoft.com/office/drawing/2014/main" id="{21A7B871-D342-B15F-6B88-C258268B6F03}"/>
                      </a:ext>
                    </a:extLst>
                  </p:cNvPr>
                  <p:cNvGrpSpPr/>
                  <p:nvPr/>
                </p:nvGrpSpPr>
                <p:grpSpPr>
                  <a:xfrm>
                    <a:off x="8044386" y="2558919"/>
                    <a:ext cx="631593" cy="218703"/>
                    <a:chOff x="8044386" y="2558919"/>
                    <a:chExt cx="631593" cy="218703"/>
                  </a:xfrm>
                  <a:solidFill>
                    <a:srgbClr val="F0F7FF"/>
                  </a:solidFill>
                </p:grpSpPr>
                <p:sp>
                  <p:nvSpPr>
                    <p:cNvPr id="500" name="任意多边形: 形状 499">
                      <a:extLst>
                        <a:ext uri="{FF2B5EF4-FFF2-40B4-BE49-F238E27FC236}">
                          <a16:creationId xmlns:a16="http://schemas.microsoft.com/office/drawing/2014/main" id="{AD4754F5-4B4B-49CB-6AFB-CA8323AD2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558919"/>
                      <a:ext cx="631593" cy="44167"/>
                    </a:xfrm>
                    <a:custGeom>
                      <a:avLst/>
                      <a:gdLst>
                        <a:gd name="connsiteX0" fmla="*/ 609515 w 631593"/>
                        <a:gd name="connsiteY0" fmla="*/ 44167 h 44167"/>
                        <a:gd name="connsiteX1" fmla="*/ 22079 w 631593"/>
                        <a:gd name="connsiteY1" fmla="*/ 44167 h 44167"/>
                        <a:gd name="connsiteX2" fmla="*/ 0 w 631593"/>
                        <a:gd name="connsiteY2" fmla="*/ 22088 h 44167"/>
                        <a:gd name="connsiteX3" fmla="*/ 0 w 631593"/>
                        <a:gd name="connsiteY3" fmla="*/ 22088 h 44167"/>
                        <a:gd name="connsiteX4" fmla="*/ 22079 w 631593"/>
                        <a:gd name="connsiteY4" fmla="*/ 0 h 44167"/>
                        <a:gd name="connsiteX5" fmla="*/ 609515 w 631593"/>
                        <a:gd name="connsiteY5" fmla="*/ 0 h 44167"/>
                        <a:gd name="connsiteX6" fmla="*/ 631593 w 631593"/>
                        <a:gd name="connsiteY6" fmla="*/ 22088 h 44167"/>
                        <a:gd name="connsiteX7" fmla="*/ 631593 w 631593"/>
                        <a:gd name="connsiteY7" fmla="*/ 22088 h 44167"/>
                        <a:gd name="connsiteX8" fmla="*/ 609515 w 63159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31593" h="44167">
                          <a:moveTo>
                            <a:pt x="60951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88"/>
                          </a:cubicBezTo>
                          <a:lnTo>
                            <a:pt x="0" y="22088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609515" y="0"/>
                          </a:lnTo>
                          <a:cubicBezTo>
                            <a:pt x="621706" y="0"/>
                            <a:pt x="631593" y="9887"/>
                            <a:pt x="631593" y="22088"/>
                          </a:cubicBezTo>
                          <a:lnTo>
                            <a:pt x="631593" y="22088"/>
                          </a:lnTo>
                          <a:cubicBezTo>
                            <a:pt x="631603" y="34280"/>
                            <a:pt x="621706" y="44167"/>
                            <a:pt x="60951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01" name="任意多边形: 形状 500">
                      <a:extLst>
                        <a:ext uri="{FF2B5EF4-FFF2-40B4-BE49-F238E27FC236}">
                          <a16:creationId xmlns:a16="http://schemas.microsoft.com/office/drawing/2014/main" id="{0F1314C3-04F7-AB89-5042-2A6058CA4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646187"/>
                      <a:ext cx="441093" cy="44167"/>
                    </a:xfrm>
                    <a:custGeom>
                      <a:avLst/>
                      <a:gdLst>
                        <a:gd name="connsiteX0" fmla="*/ 419015 w 441093"/>
                        <a:gd name="connsiteY0" fmla="*/ 44167 h 44167"/>
                        <a:gd name="connsiteX1" fmla="*/ 22079 w 441093"/>
                        <a:gd name="connsiteY1" fmla="*/ 44167 h 44167"/>
                        <a:gd name="connsiteX2" fmla="*/ 0 w 441093"/>
                        <a:gd name="connsiteY2" fmla="*/ 22088 h 44167"/>
                        <a:gd name="connsiteX3" fmla="*/ 0 w 441093"/>
                        <a:gd name="connsiteY3" fmla="*/ 22088 h 44167"/>
                        <a:gd name="connsiteX4" fmla="*/ 22079 w 441093"/>
                        <a:gd name="connsiteY4" fmla="*/ 0 h 44167"/>
                        <a:gd name="connsiteX5" fmla="*/ 419015 w 441093"/>
                        <a:gd name="connsiteY5" fmla="*/ 0 h 44167"/>
                        <a:gd name="connsiteX6" fmla="*/ 441093 w 441093"/>
                        <a:gd name="connsiteY6" fmla="*/ 22088 h 44167"/>
                        <a:gd name="connsiteX7" fmla="*/ 441093 w 441093"/>
                        <a:gd name="connsiteY7" fmla="*/ 22088 h 44167"/>
                        <a:gd name="connsiteX8" fmla="*/ 419015 w 44109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1093" h="44167">
                          <a:moveTo>
                            <a:pt x="41901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88"/>
                          </a:cubicBezTo>
                          <a:lnTo>
                            <a:pt x="0" y="22088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419015" y="0"/>
                          </a:lnTo>
                          <a:cubicBezTo>
                            <a:pt x="431206" y="0"/>
                            <a:pt x="441093" y="9887"/>
                            <a:pt x="441093" y="22088"/>
                          </a:cubicBezTo>
                          <a:lnTo>
                            <a:pt x="441093" y="22088"/>
                          </a:lnTo>
                          <a:cubicBezTo>
                            <a:pt x="441103" y="34280"/>
                            <a:pt x="431206" y="44167"/>
                            <a:pt x="41901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02" name="任意多边形: 形状 501">
                      <a:extLst>
                        <a:ext uri="{FF2B5EF4-FFF2-40B4-BE49-F238E27FC236}">
                          <a16:creationId xmlns:a16="http://schemas.microsoft.com/office/drawing/2014/main" id="{CB3F570A-0BD5-7493-1592-886246D108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733455"/>
                      <a:ext cx="536343" cy="44167"/>
                    </a:xfrm>
                    <a:custGeom>
                      <a:avLst/>
                      <a:gdLst>
                        <a:gd name="connsiteX0" fmla="*/ 514265 w 536343"/>
                        <a:gd name="connsiteY0" fmla="*/ 44167 h 44167"/>
                        <a:gd name="connsiteX1" fmla="*/ 22079 w 536343"/>
                        <a:gd name="connsiteY1" fmla="*/ 44167 h 44167"/>
                        <a:gd name="connsiteX2" fmla="*/ 0 w 536343"/>
                        <a:gd name="connsiteY2" fmla="*/ 22079 h 44167"/>
                        <a:gd name="connsiteX3" fmla="*/ 0 w 536343"/>
                        <a:gd name="connsiteY3" fmla="*/ 22079 h 44167"/>
                        <a:gd name="connsiteX4" fmla="*/ 22079 w 536343"/>
                        <a:gd name="connsiteY4" fmla="*/ 0 h 44167"/>
                        <a:gd name="connsiteX5" fmla="*/ 514265 w 536343"/>
                        <a:gd name="connsiteY5" fmla="*/ 0 h 44167"/>
                        <a:gd name="connsiteX6" fmla="*/ 536343 w 536343"/>
                        <a:gd name="connsiteY6" fmla="*/ 22079 h 44167"/>
                        <a:gd name="connsiteX7" fmla="*/ 536343 w 536343"/>
                        <a:gd name="connsiteY7" fmla="*/ 22079 h 44167"/>
                        <a:gd name="connsiteX8" fmla="*/ 514265 w 53634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36343" h="44167">
                          <a:moveTo>
                            <a:pt x="51426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79"/>
                          </a:cubicBezTo>
                          <a:lnTo>
                            <a:pt x="0" y="22079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514265" y="0"/>
                          </a:lnTo>
                          <a:cubicBezTo>
                            <a:pt x="526456" y="0"/>
                            <a:pt x="536343" y="9887"/>
                            <a:pt x="536343" y="22079"/>
                          </a:cubicBezTo>
                          <a:lnTo>
                            <a:pt x="536343" y="22079"/>
                          </a:lnTo>
                          <a:cubicBezTo>
                            <a:pt x="536353" y="34280"/>
                            <a:pt x="526456" y="44167"/>
                            <a:pt x="51426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87" name="图形 56">
                <a:extLst>
                  <a:ext uri="{FF2B5EF4-FFF2-40B4-BE49-F238E27FC236}">
                    <a16:creationId xmlns:a16="http://schemas.microsoft.com/office/drawing/2014/main" id="{74CE7FCA-F9BA-FA5E-EE72-63EEAE21B867}"/>
                  </a:ext>
                </a:extLst>
              </p:cNvPr>
              <p:cNvGrpSpPr/>
              <p:nvPr/>
            </p:nvGrpSpPr>
            <p:grpSpPr>
              <a:xfrm>
                <a:off x="3942197" y="2108206"/>
                <a:ext cx="1260052" cy="741645"/>
                <a:chOff x="3942197" y="2108206"/>
                <a:chExt cx="1260052" cy="741645"/>
              </a:xfrm>
            </p:grpSpPr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8F604C57-F35F-FF68-0E77-254C2F9770EF}"/>
                    </a:ext>
                  </a:extLst>
                </p:cNvPr>
                <p:cNvSpPr/>
                <p:nvPr/>
              </p:nvSpPr>
              <p:spPr>
                <a:xfrm>
                  <a:off x="3942197" y="2108206"/>
                  <a:ext cx="1260052" cy="741645"/>
                </a:xfrm>
                <a:custGeom>
                  <a:avLst/>
                  <a:gdLst>
                    <a:gd name="connsiteX0" fmla="*/ 0 w 1260052"/>
                    <a:gd name="connsiteY0" fmla="*/ 0 h 741645"/>
                    <a:gd name="connsiteX1" fmla="*/ 1260053 w 1260052"/>
                    <a:gd name="connsiteY1" fmla="*/ 0 h 741645"/>
                    <a:gd name="connsiteX2" fmla="*/ 1260053 w 1260052"/>
                    <a:gd name="connsiteY2" fmla="*/ 741645 h 741645"/>
                    <a:gd name="connsiteX3" fmla="*/ 0 w 1260052"/>
                    <a:gd name="connsiteY3" fmla="*/ 741645 h 741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0052" h="741645">
                      <a:moveTo>
                        <a:pt x="0" y="0"/>
                      </a:moveTo>
                      <a:lnTo>
                        <a:pt x="1260053" y="0"/>
                      </a:lnTo>
                      <a:lnTo>
                        <a:pt x="1260053" y="741645"/>
                      </a:lnTo>
                      <a:lnTo>
                        <a:pt x="0" y="741645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489" name="图形 56">
                  <a:extLst>
                    <a:ext uri="{FF2B5EF4-FFF2-40B4-BE49-F238E27FC236}">
                      <a16:creationId xmlns:a16="http://schemas.microsoft.com/office/drawing/2014/main" id="{254B08FB-1D95-3D57-66BE-685EDD99540A}"/>
                    </a:ext>
                  </a:extLst>
                </p:cNvPr>
                <p:cNvGrpSpPr/>
                <p:nvPr/>
              </p:nvGrpSpPr>
              <p:grpSpPr>
                <a:xfrm>
                  <a:off x="4034199" y="2178005"/>
                  <a:ext cx="1076067" cy="602056"/>
                  <a:chOff x="4034199" y="2178005"/>
                  <a:chExt cx="1076067" cy="602056"/>
                </a:xfrm>
              </p:grpSpPr>
              <p:sp>
                <p:nvSpPr>
                  <p:cNvPr id="490" name="任意多边形: 形状 489">
                    <a:extLst>
                      <a:ext uri="{FF2B5EF4-FFF2-40B4-BE49-F238E27FC236}">
                        <a16:creationId xmlns:a16="http://schemas.microsoft.com/office/drawing/2014/main" id="{84F45534-7812-C7C0-F7C8-2C32DCC2EE9A}"/>
                      </a:ext>
                    </a:extLst>
                  </p:cNvPr>
                  <p:cNvSpPr/>
                  <p:nvPr/>
                </p:nvSpPr>
                <p:spPr>
                  <a:xfrm>
                    <a:off x="4034199" y="2279410"/>
                    <a:ext cx="1076039" cy="500641"/>
                  </a:xfrm>
                  <a:custGeom>
                    <a:avLst/>
                    <a:gdLst>
                      <a:gd name="connsiteX0" fmla="*/ 227829 w 1076039"/>
                      <a:gd name="connsiteY0" fmla="*/ 7 h 500641"/>
                      <a:gd name="connsiteX1" fmla="*/ 451133 w 1076039"/>
                      <a:gd name="connsiteY1" fmla="*/ 250324 h 500641"/>
                      <a:gd name="connsiteX2" fmla="*/ 695697 w 1076039"/>
                      <a:gd name="connsiteY2" fmla="*/ 199613 h 500641"/>
                      <a:gd name="connsiteX3" fmla="*/ 1076039 w 1076039"/>
                      <a:gd name="connsiteY3" fmla="*/ 259716 h 500641"/>
                      <a:gd name="connsiteX4" fmla="*/ 1076039 w 1076039"/>
                      <a:gd name="connsiteY4" fmla="*/ 500641 h 500641"/>
                      <a:gd name="connsiteX5" fmla="*/ 0 w 1076039"/>
                      <a:gd name="connsiteY5" fmla="*/ 500641 h 500641"/>
                      <a:gd name="connsiteX6" fmla="*/ 227829 w 1076039"/>
                      <a:gd name="connsiteY6" fmla="*/ 7 h 500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6039" h="500641">
                        <a:moveTo>
                          <a:pt x="227829" y="7"/>
                        </a:moveTo>
                        <a:cubicBezTo>
                          <a:pt x="368456" y="-1498"/>
                          <a:pt x="343795" y="227883"/>
                          <a:pt x="451133" y="250324"/>
                        </a:cubicBezTo>
                        <a:cubicBezTo>
                          <a:pt x="582063" y="277699"/>
                          <a:pt x="573357" y="199613"/>
                          <a:pt x="695697" y="199613"/>
                        </a:cubicBezTo>
                        <a:cubicBezTo>
                          <a:pt x="822741" y="199613"/>
                          <a:pt x="835352" y="481239"/>
                          <a:pt x="1076039" y="259716"/>
                        </a:cubicBezTo>
                        <a:lnTo>
                          <a:pt x="1076039" y="500641"/>
                        </a:lnTo>
                        <a:lnTo>
                          <a:pt x="0" y="500641"/>
                        </a:lnTo>
                        <a:cubicBezTo>
                          <a:pt x="0" y="500651"/>
                          <a:pt x="87211" y="1512"/>
                          <a:pt x="227829" y="7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 dirty="0"/>
                  </a:p>
                </p:txBody>
              </p:sp>
              <p:sp>
                <p:nvSpPr>
                  <p:cNvPr id="491" name="任意多边形: 形状 490">
                    <a:extLst>
                      <a:ext uri="{FF2B5EF4-FFF2-40B4-BE49-F238E27FC236}">
                        <a16:creationId xmlns:a16="http://schemas.microsoft.com/office/drawing/2014/main" id="{0CC13CA7-8E28-60CC-031D-281C804643CF}"/>
                      </a:ext>
                    </a:extLst>
                  </p:cNvPr>
                  <p:cNvSpPr/>
                  <p:nvPr/>
                </p:nvSpPr>
                <p:spPr>
                  <a:xfrm>
                    <a:off x="4034199" y="2390146"/>
                    <a:ext cx="1076058" cy="389905"/>
                  </a:xfrm>
                  <a:custGeom>
                    <a:avLst/>
                    <a:gdLst>
                      <a:gd name="connsiteX0" fmla="*/ 871347 w 1076058"/>
                      <a:gd name="connsiteY0" fmla="*/ 183356 h 389905"/>
                      <a:gd name="connsiteX1" fmla="*/ 552879 w 1076058"/>
                      <a:gd name="connsiteY1" fmla="*/ 293065 h 389905"/>
                      <a:gd name="connsiteX2" fmla="*/ 124806 w 1076058"/>
                      <a:gd name="connsiteY2" fmla="*/ 0 h 389905"/>
                      <a:gd name="connsiteX3" fmla="*/ 0 w 1076058"/>
                      <a:gd name="connsiteY3" fmla="*/ 60112 h 389905"/>
                      <a:gd name="connsiteX4" fmla="*/ 0 w 1076058"/>
                      <a:gd name="connsiteY4" fmla="*/ 389906 h 389905"/>
                      <a:gd name="connsiteX5" fmla="*/ 1076058 w 1076058"/>
                      <a:gd name="connsiteY5" fmla="*/ 389906 h 389905"/>
                      <a:gd name="connsiteX6" fmla="*/ 871347 w 1076058"/>
                      <a:gd name="connsiteY6" fmla="*/ 183356 h 38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6058" h="389905">
                        <a:moveTo>
                          <a:pt x="871347" y="183356"/>
                        </a:moveTo>
                        <a:cubicBezTo>
                          <a:pt x="730720" y="181851"/>
                          <a:pt x="664550" y="291560"/>
                          <a:pt x="552879" y="293065"/>
                        </a:cubicBezTo>
                        <a:cubicBezTo>
                          <a:pt x="441208" y="294570"/>
                          <a:pt x="321269" y="0"/>
                          <a:pt x="124806" y="0"/>
                        </a:cubicBezTo>
                        <a:cubicBezTo>
                          <a:pt x="77514" y="0"/>
                          <a:pt x="35881" y="19536"/>
                          <a:pt x="0" y="60112"/>
                        </a:cubicBezTo>
                        <a:lnTo>
                          <a:pt x="0" y="389906"/>
                        </a:lnTo>
                        <a:lnTo>
                          <a:pt x="1076058" y="389906"/>
                        </a:lnTo>
                        <a:cubicBezTo>
                          <a:pt x="1076049" y="389915"/>
                          <a:pt x="1011974" y="184861"/>
                          <a:pt x="871347" y="1833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92" name="任意多边形: 形状 491">
                    <a:extLst>
                      <a:ext uri="{FF2B5EF4-FFF2-40B4-BE49-F238E27FC236}">
                        <a16:creationId xmlns:a16="http://schemas.microsoft.com/office/drawing/2014/main" id="{7B039988-668B-42A3-7674-DD58C601A79B}"/>
                      </a:ext>
                    </a:extLst>
                  </p:cNvPr>
                  <p:cNvSpPr/>
                  <p:nvPr/>
                </p:nvSpPr>
                <p:spPr>
                  <a:xfrm>
                    <a:off x="4034208" y="2390146"/>
                    <a:ext cx="1076058" cy="389905"/>
                  </a:xfrm>
                  <a:custGeom>
                    <a:avLst/>
                    <a:gdLst>
                      <a:gd name="connsiteX0" fmla="*/ 827218 w 1076058"/>
                      <a:gd name="connsiteY0" fmla="*/ 186719 h 389905"/>
                      <a:gd name="connsiteX1" fmla="*/ 552879 w 1076058"/>
                      <a:gd name="connsiteY1" fmla="*/ 293065 h 389905"/>
                      <a:gd name="connsiteX2" fmla="*/ 124806 w 1076058"/>
                      <a:gd name="connsiteY2" fmla="*/ 0 h 389905"/>
                      <a:gd name="connsiteX3" fmla="*/ 115424 w 1076058"/>
                      <a:gd name="connsiteY3" fmla="*/ 495 h 389905"/>
                      <a:gd name="connsiteX4" fmla="*/ 0 w 1076058"/>
                      <a:gd name="connsiteY4" fmla="*/ 389906 h 389905"/>
                      <a:gd name="connsiteX5" fmla="*/ 1076058 w 1076058"/>
                      <a:gd name="connsiteY5" fmla="*/ 389906 h 389905"/>
                      <a:gd name="connsiteX6" fmla="*/ 970521 w 1076058"/>
                      <a:gd name="connsiteY6" fmla="*/ 222552 h 389905"/>
                      <a:gd name="connsiteX7" fmla="*/ 827218 w 1076058"/>
                      <a:gd name="connsiteY7" fmla="*/ 186719 h 38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058" h="389905">
                        <a:moveTo>
                          <a:pt x="827218" y="186719"/>
                        </a:moveTo>
                        <a:cubicBezTo>
                          <a:pt x="715537" y="204902"/>
                          <a:pt x="652167" y="291732"/>
                          <a:pt x="552879" y="293065"/>
                        </a:cubicBezTo>
                        <a:cubicBezTo>
                          <a:pt x="441208" y="294570"/>
                          <a:pt x="321269" y="0"/>
                          <a:pt x="124806" y="0"/>
                        </a:cubicBezTo>
                        <a:cubicBezTo>
                          <a:pt x="121634" y="0"/>
                          <a:pt x="118548" y="314"/>
                          <a:pt x="115424" y="495"/>
                        </a:cubicBezTo>
                        <a:cubicBezTo>
                          <a:pt x="42281" y="147999"/>
                          <a:pt x="0" y="389906"/>
                          <a:pt x="0" y="389906"/>
                        </a:cubicBezTo>
                        <a:lnTo>
                          <a:pt x="1076058" y="389906"/>
                        </a:lnTo>
                        <a:cubicBezTo>
                          <a:pt x="1076058" y="389906"/>
                          <a:pt x="1042435" y="282454"/>
                          <a:pt x="970521" y="222552"/>
                        </a:cubicBezTo>
                        <a:cubicBezTo>
                          <a:pt x="904218" y="250193"/>
                          <a:pt x="862936" y="223380"/>
                          <a:pt x="827218" y="1867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493" name="图形 56">
                    <a:extLst>
                      <a:ext uri="{FF2B5EF4-FFF2-40B4-BE49-F238E27FC236}">
                        <a16:creationId xmlns:a16="http://schemas.microsoft.com/office/drawing/2014/main" id="{E8092630-7EE8-5E37-6290-C3C37A616425}"/>
                      </a:ext>
                    </a:extLst>
                  </p:cNvPr>
                  <p:cNvGrpSpPr/>
                  <p:nvPr/>
                </p:nvGrpSpPr>
                <p:grpSpPr>
                  <a:xfrm>
                    <a:off x="4034199" y="2178005"/>
                    <a:ext cx="1076048" cy="602056"/>
                    <a:chOff x="4034199" y="2178005"/>
                    <a:chExt cx="1076048" cy="602056"/>
                  </a:xfrm>
                </p:grpSpPr>
                <p:sp>
                  <p:nvSpPr>
                    <p:cNvPr id="494" name="任意多边形: 形状 493">
                      <a:extLst>
                        <a:ext uri="{FF2B5EF4-FFF2-40B4-BE49-F238E27FC236}">
                          <a16:creationId xmlns:a16="http://schemas.microsoft.com/office/drawing/2014/main" id="{FFBDC5AB-684C-8DD1-518F-59B5D62665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4199" y="2780061"/>
                      <a:ext cx="1076048" cy="9525"/>
                    </a:xfrm>
                    <a:custGeom>
                      <a:avLst/>
                      <a:gdLst>
                        <a:gd name="connsiteX0" fmla="*/ 0 w 1076048"/>
                        <a:gd name="connsiteY0" fmla="*/ 0 h 9525"/>
                        <a:gd name="connsiteX1" fmla="*/ 1076049 w 1076048"/>
                        <a:gd name="connsiteY1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76048" h="9525">
                          <a:moveTo>
                            <a:pt x="0" y="0"/>
                          </a:moveTo>
                          <a:lnTo>
                            <a:pt x="1076049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95" name="任意多边形: 形状 494">
                      <a:extLst>
                        <a:ext uri="{FF2B5EF4-FFF2-40B4-BE49-F238E27FC236}">
                          <a16:creationId xmlns:a16="http://schemas.microsoft.com/office/drawing/2014/main" id="{BA9943CC-5653-28AD-26DA-D0919C2A60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4199" y="2178005"/>
                      <a:ext cx="9525" cy="602056"/>
                    </a:xfrm>
                    <a:custGeom>
                      <a:avLst/>
                      <a:gdLst>
                        <a:gd name="connsiteX0" fmla="*/ 0 w 9525"/>
                        <a:gd name="connsiteY0" fmla="*/ 602056 h 602056"/>
                        <a:gd name="connsiteX1" fmla="*/ 0 w 9525"/>
                        <a:gd name="connsiteY1" fmla="*/ 0 h 602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9525" h="602056">
                          <a:moveTo>
                            <a:pt x="0" y="60205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357" name="图形 56">
              <a:extLst>
                <a:ext uri="{FF2B5EF4-FFF2-40B4-BE49-F238E27FC236}">
                  <a16:creationId xmlns:a16="http://schemas.microsoft.com/office/drawing/2014/main" id="{AF334B37-5917-7251-CCE4-1603D171663C}"/>
                </a:ext>
              </a:extLst>
            </p:cNvPr>
            <p:cNvGrpSpPr/>
            <p:nvPr/>
          </p:nvGrpSpPr>
          <p:grpSpPr>
            <a:xfrm>
              <a:off x="4526923" y="2768391"/>
              <a:ext cx="2699169" cy="2573428"/>
              <a:chOff x="4526923" y="2768391"/>
              <a:chExt cx="2699169" cy="2573428"/>
            </a:xfrm>
          </p:grpSpPr>
          <p:grpSp>
            <p:nvGrpSpPr>
              <p:cNvPr id="402" name="图形 56">
                <a:extLst>
                  <a:ext uri="{FF2B5EF4-FFF2-40B4-BE49-F238E27FC236}">
                    <a16:creationId xmlns:a16="http://schemas.microsoft.com/office/drawing/2014/main" id="{CB59B7CB-AB01-7B72-BCBA-4D7877ED1FF0}"/>
                  </a:ext>
                </a:extLst>
              </p:cNvPr>
              <p:cNvGrpSpPr/>
              <p:nvPr/>
            </p:nvGrpSpPr>
            <p:grpSpPr>
              <a:xfrm>
                <a:off x="4885944" y="4421228"/>
                <a:ext cx="1250439" cy="916267"/>
                <a:chOff x="4885944" y="4421228"/>
                <a:chExt cx="1250439" cy="916267"/>
              </a:xfrm>
            </p:grpSpPr>
            <p:sp>
              <p:nvSpPr>
                <p:cNvPr id="480" name="任意多边形: 形状 479">
                  <a:extLst>
                    <a:ext uri="{FF2B5EF4-FFF2-40B4-BE49-F238E27FC236}">
                      <a16:creationId xmlns:a16="http://schemas.microsoft.com/office/drawing/2014/main" id="{6304A7C0-3F23-EA04-333A-1C8787996F4E}"/>
                    </a:ext>
                  </a:extLst>
                </p:cNvPr>
                <p:cNvSpPr/>
                <p:nvPr/>
              </p:nvSpPr>
              <p:spPr>
                <a:xfrm>
                  <a:off x="4885944" y="4429610"/>
                  <a:ext cx="1250439" cy="907884"/>
                </a:xfrm>
                <a:custGeom>
                  <a:avLst/>
                  <a:gdLst>
                    <a:gd name="connsiteX0" fmla="*/ 1068134 w 1250439"/>
                    <a:gd name="connsiteY0" fmla="*/ 0 h 907884"/>
                    <a:gd name="connsiteX1" fmla="*/ 1249737 w 1250439"/>
                    <a:gd name="connsiteY1" fmla="*/ 907885 h 907884"/>
                    <a:gd name="connsiteX2" fmla="*/ 705822 w 1250439"/>
                    <a:gd name="connsiteY2" fmla="*/ 907885 h 907884"/>
                    <a:gd name="connsiteX3" fmla="*/ 727986 w 1250439"/>
                    <a:gd name="connsiteY3" fmla="*/ 508168 h 907884"/>
                    <a:gd name="connsiteX4" fmla="*/ 569214 w 1250439"/>
                    <a:gd name="connsiteY4" fmla="*/ 907885 h 907884"/>
                    <a:gd name="connsiteX5" fmla="*/ 0 w 1250439"/>
                    <a:gd name="connsiteY5" fmla="*/ 907885 h 907884"/>
                    <a:gd name="connsiteX6" fmla="*/ 642757 w 1250439"/>
                    <a:gd name="connsiteY6" fmla="*/ 0 h 907884"/>
                    <a:gd name="connsiteX7" fmla="*/ 1068134 w 1250439"/>
                    <a:gd name="connsiteY7" fmla="*/ 0 h 90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0439" h="907884">
                      <a:moveTo>
                        <a:pt x="1068134" y="0"/>
                      </a:moveTo>
                      <a:cubicBezTo>
                        <a:pt x="1271835" y="276301"/>
                        <a:pt x="1249737" y="907885"/>
                        <a:pt x="1249737" y="907885"/>
                      </a:cubicBezTo>
                      <a:lnTo>
                        <a:pt x="705822" y="907885"/>
                      </a:lnTo>
                      <a:lnTo>
                        <a:pt x="727986" y="508168"/>
                      </a:lnTo>
                      <a:lnTo>
                        <a:pt x="569214" y="907885"/>
                      </a:lnTo>
                      <a:lnTo>
                        <a:pt x="0" y="907885"/>
                      </a:lnTo>
                      <a:cubicBezTo>
                        <a:pt x="0" y="907885"/>
                        <a:pt x="220437" y="152124"/>
                        <a:pt x="642757" y="0"/>
                      </a:cubicBezTo>
                      <a:lnTo>
                        <a:pt x="106813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481" name="图形 56">
                  <a:extLst>
                    <a:ext uri="{FF2B5EF4-FFF2-40B4-BE49-F238E27FC236}">
                      <a16:creationId xmlns:a16="http://schemas.microsoft.com/office/drawing/2014/main" id="{133B6B2C-53A7-8EC8-6DE9-C922CF11EBCC}"/>
                    </a:ext>
                  </a:extLst>
                </p:cNvPr>
                <p:cNvGrpSpPr/>
                <p:nvPr/>
              </p:nvGrpSpPr>
              <p:grpSpPr>
                <a:xfrm>
                  <a:off x="5455148" y="4421228"/>
                  <a:ext cx="533685" cy="916267"/>
                  <a:chOff x="5455148" y="4421228"/>
                  <a:chExt cx="533685" cy="916267"/>
                </a:xfrm>
                <a:noFill/>
              </p:grpSpPr>
              <p:sp>
                <p:nvSpPr>
                  <p:cNvPr id="482" name="任意多边形: 形状 481">
                    <a:extLst>
                      <a:ext uri="{FF2B5EF4-FFF2-40B4-BE49-F238E27FC236}">
                        <a16:creationId xmlns:a16="http://schemas.microsoft.com/office/drawing/2014/main" id="{75E27959-4DFF-5FC5-6B75-BE138A396FE3}"/>
                      </a:ext>
                    </a:extLst>
                  </p:cNvPr>
                  <p:cNvSpPr/>
                  <p:nvPr/>
                </p:nvSpPr>
                <p:spPr>
                  <a:xfrm>
                    <a:off x="5455148" y="4421228"/>
                    <a:ext cx="387724" cy="916267"/>
                  </a:xfrm>
                  <a:custGeom>
                    <a:avLst/>
                    <a:gdLst>
                      <a:gd name="connsiteX0" fmla="*/ 0 w 387724"/>
                      <a:gd name="connsiteY0" fmla="*/ 916267 h 916267"/>
                      <a:gd name="connsiteX1" fmla="*/ 195320 w 387724"/>
                      <a:gd name="connsiteY1" fmla="*/ 379352 h 916267"/>
                      <a:gd name="connsiteX2" fmla="*/ 387725 w 387724"/>
                      <a:gd name="connsiteY2" fmla="*/ 0 h 91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724" h="916267">
                        <a:moveTo>
                          <a:pt x="0" y="916267"/>
                        </a:moveTo>
                        <a:lnTo>
                          <a:pt x="195320" y="379352"/>
                        </a:lnTo>
                        <a:cubicBezTo>
                          <a:pt x="195320" y="379352"/>
                          <a:pt x="311915" y="349844"/>
                          <a:pt x="387725" y="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83" name="任意多边形: 形状 482">
                    <a:extLst>
                      <a:ext uri="{FF2B5EF4-FFF2-40B4-BE49-F238E27FC236}">
                        <a16:creationId xmlns:a16="http://schemas.microsoft.com/office/drawing/2014/main" id="{17E93EF7-A62E-7D7D-8D5B-B28F6D8AF8D6}"/>
                      </a:ext>
                    </a:extLst>
                  </p:cNvPr>
                  <p:cNvSpPr/>
                  <p:nvPr/>
                </p:nvSpPr>
                <p:spPr>
                  <a:xfrm>
                    <a:off x="5650477" y="4429610"/>
                    <a:ext cx="120176" cy="370970"/>
                  </a:xfrm>
                  <a:custGeom>
                    <a:avLst/>
                    <a:gdLst>
                      <a:gd name="connsiteX0" fmla="*/ 0 w 120176"/>
                      <a:gd name="connsiteY0" fmla="*/ 370970 h 370970"/>
                      <a:gd name="connsiteX1" fmla="*/ 120177 w 120176"/>
                      <a:gd name="connsiteY1" fmla="*/ 0 h 37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0176" h="370970">
                        <a:moveTo>
                          <a:pt x="0" y="370970"/>
                        </a:moveTo>
                        <a:lnTo>
                          <a:pt x="120177" y="0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84" name="任意多边形: 形状 483">
                    <a:extLst>
                      <a:ext uri="{FF2B5EF4-FFF2-40B4-BE49-F238E27FC236}">
                        <a16:creationId xmlns:a16="http://schemas.microsoft.com/office/drawing/2014/main" id="{E1DC2C66-334A-7752-2377-3B0CC7DABA76}"/>
                      </a:ext>
                    </a:extLst>
                  </p:cNvPr>
                  <p:cNvSpPr/>
                  <p:nvPr/>
                </p:nvSpPr>
                <p:spPr>
                  <a:xfrm>
                    <a:off x="5455148" y="4463081"/>
                    <a:ext cx="533685" cy="8420"/>
                  </a:xfrm>
                  <a:custGeom>
                    <a:avLst/>
                    <a:gdLst>
                      <a:gd name="connsiteX0" fmla="*/ 533686 w 533685"/>
                      <a:gd name="connsiteY0" fmla="*/ 8420 h 8420"/>
                      <a:gd name="connsiteX1" fmla="*/ 0 w 533685"/>
                      <a:gd name="connsiteY1" fmla="*/ 0 h 8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33685" h="8420">
                        <a:moveTo>
                          <a:pt x="533686" y="8420"/>
                        </a:moveTo>
                        <a:lnTo>
                          <a:pt x="0" y="0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  <p:grpSp>
            <p:nvGrpSpPr>
              <p:cNvPr id="403" name="图形 56">
                <a:extLst>
                  <a:ext uri="{FF2B5EF4-FFF2-40B4-BE49-F238E27FC236}">
                    <a16:creationId xmlns:a16="http://schemas.microsoft.com/office/drawing/2014/main" id="{B0A47504-D9BF-60BA-22B0-215273444B86}"/>
                  </a:ext>
                </a:extLst>
              </p:cNvPr>
              <p:cNvGrpSpPr/>
              <p:nvPr/>
            </p:nvGrpSpPr>
            <p:grpSpPr>
              <a:xfrm>
                <a:off x="4526923" y="3523767"/>
                <a:ext cx="2699169" cy="1818052"/>
                <a:chOff x="4526923" y="3523767"/>
                <a:chExt cx="2699169" cy="1818052"/>
              </a:xfrm>
            </p:grpSpPr>
            <p:grpSp>
              <p:nvGrpSpPr>
                <p:cNvPr id="454" name="图形 56">
                  <a:extLst>
                    <a:ext uri="{FF2B5EF4-FFF2-40B4-BE49-F238E27FC236}">
                      <a16:creationId xmlns:a16="http://schemas.microsoft.com/office/drawing/2014/main" id="{410F1613-5D3D-B296-6A04-7D8161FC534A}"/>
                    </a:ext>
                  </a:extLst>
                </p:cNvPr>
                <p:cNvGrpSpPr/>
                <p:nvPr/>
              </p:nvGrpSpPr>
              <p:grpSpPr>
                <a:xfrm>
                  <a:off x="6182976" y="3523767"/>
                  <a:ext cx="1043116" cy="979433"/>
                  <a:chOff x="6182976" y="3523767"/>
                  <a:chExt cx="1043116" cy="979433"/>
                </a:xfrm>
              </p:grpSpPr>
              <p:sp>
                <p:nvSpPr>
                  <p:cNvPr id="473" name="任意多边形: 形状 472">
                    <a:extLst>
                      <a:ext uri="{FF2B5EF4-FFF2-40B4-BE49-F238E27FC236}">
                        <a16:creationId xmlns:a16="http://schemas.microsoft.com/office/drawing/2014/main" id="{BE9DAB62-183E-5C89-D3DA-8E8EE2837D36}"/>
                      </a:ext>
                    </a:extLst>
                  </p:cNvPr>
                  <p:cNvSpPr/>
                  <p:nvPr/>
                </p:nvSpPr>
                <p:spPr>
                  <a:xfrm>
                    <a:off x="6182976" y="3523767"/>
                    <a:ext cx="650106" cy="979433"/>
                  </a:xfrm>
                  <a:custGeom>
                    <a:avLst/>
                    <a:gdLst>
                      <a:gd name="connsiteX0" fmla="*/ 19494 w 650106"/>
                      <a:gd name="connsiteY0" fmla="*/ 2206 h 979433"/>
                      <a:gd name="connsiteX1" fmla="*/ 236131 w 650106"/>
                      <a:gd name="connsiteY1" fmla="*/ 218214 h 979433"/>
                      <a:gd name="connsiteX2" fmla="*/ 287804 w 650106"/>
                      <a:gd name="connsiteY2" fmla="*/ 502430 h 979433"/>
                      <a:gd name="connsiteX3" fmla="*/ 536245 w 650106"/>
                      <a:gd name="connsiteY3" fmla="*/ 150644 h 979433"/>
                      <a:gd name="connsiteX4" fmla="*/ 650107 w 650106"/>
                      <a:gd name="connsiteY4" fmla="*/ 410086 h 979433"/>
                      <a:gd name="connsiteX5" fmla="*/ 220224 w 650106"/>
                      <a:gd name="connsiteY5" fmla="*/ 979433 h 979433"/>
                      <a:gd name="connsiteX6" fmla="*/ 19494 w 650106"/>
                      <a:gd name="connsiteY6" fmla="*/ 2206 h 979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106" h="979433">
                        <a:moveTo>
                          <a:pt x="19494" y="2206"/>
                        </a:moveTo>
                        <a:cubicBezTo>
                          <a:pt x="102971" y="-12329"/>
                          <a:pt x="210290" y="43316"/>
                          <a:pt x="236131" y="218214"/>
                        </a:cubicBezTo>
                        <a:cubicBezTo>
                          <a:pt x="261972" y="393112"/>
                          <a:pt x="287804" y="502430"/>
                          <a:pt x="287804" y="502430"/>
                        </a:cubicBezTo>
                        <a:lnTo>
                          <a:pt x="536245" y="150644"/>
                        </a:lnTo>
                        <a:lnTo>
                          <a:pt x="650107" y="410086"/>
                        </a:lnTo>
                        <a:cubicBezTo>
                          <a:pt x="650107" y="410086"/>
                          <a:pt x="432889" y="979433"/>
                          <a:pt x="220224" y="979433"/>
                        </a:cubicBezTo>
                        <a:cubicBezTo>
                          <a:pt x="-92462" y="979423"/>
                          <a:pt x="19494" y="2206"/>
                          <a:pt x="19494" y="2206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474" name="图形 56">
                    <a:extLst>
                      <a:ext uri="{FF2B5EF4-FFF2-40B4-BE49-F238E27FC236}">
                        <a16:creationId xmlns:a16="http://schemas.microsoft.com/office/drawing/2014/main" id="{8D43AFC3-D2DC-0E6D-3349-2ACA6D95EC2A}"/>
                      </a:ext>
                    </a:extLst>
                  </p:cNvPr>
                  <p:cNvGrpSpPr/>
                  <p:nvPr/>
                </p:nvGrpSpPr>
                <p:grpSpPr>
                  <a:xfrm>
                    <a:off x="6719220" y="3579477"/>
                    <a:ext cx="506872" cy="354376"/>
                    <a:chOff x="6719220" y="3579477"/>
                    <a:chExt cx="506872" cy="354376"/>
                  </a:xfrm>
                </p:grpSpPr>
                <p:sp>
                  <p:nvSpPr>
                    <p:cNvPr id="475" name="任意多边形: 形状 474">
                      <a:extLst>
                        <a:ext uri="{FF2B5EF4-FFF2-40B4-BE49-F238E27FC236}">
                          <a16:creationId xmlns:a16="http://schemas.microsoft.com/office/drawing/2014/main" id="{7ADC646B-ABB5-F89C-7D87-1FFB336A0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9220" y="3579477"/>
                      <a:ext cx="506872" cy="354376"/>
                    </a:xfrm>
                    <a:custGeom>
                      <a:avLst/>
                      <a:gdLst>
                        <a:gd name="connsiteX0" fmla="*/ 0 w 506872"/>
                        <a:gd name="connsiteY0" fmla="*/ 94935 h 354376"/>
                        <a:gd name="connsiteX1" fmla="*/ 317430 w 506872"/>
                        <a:gd name="connsiteY1" fmla="*/ 9124 h 354376"/>
                        <a:gd name="connsiteX2" fmla="*/ 197568 w 506872"/>
                        <a:gd name="connsiteY2" fmla="*/ 94935 h 354376"/>
                        <a:gd name="connsiteX3" fmla="*/ 465401 w 506872"/>
                        <a:gd name="connsiteY3" fmla="*/ 139340 h 354376"/>
                        <a:gd name="connsiteX4" fmla="*/ 465401 w 506872"/>
                        <a:gd name="connsiteY4" fmla="*/ 164495 h 354376"/>
                        <a:gd name="connsiteX5" fmla="*/ 506835 w 506872"/>
                        <a:gd name="connsiteY5" fmla="*/ 188175 h 354376"/>
                        <a:gd name="connsiteX6" fmla="*/ 440246 w 506872"/>
                        <a:gd name="connsiteY6" fmla="*/ 216293 h 354376"/>
                        <a:gd name="connsiteX7" fmla="*/ 428406 w 506872"/>
                        <a:gd name="connsiteY7" fmla="*/ 250325 h 354376"/>
                        <a:gd name="connsiteX8" fmla="*/ 113862 w 506872"/>
                        <a:gd name="connsiteY8" fmla="*/ 354376 h 354376"/>
                        <a:gd name="connsiteX9" fmla="*/ 0 w 506872"/>
                        <a:gd name="connsiteY9" fmla="*/ 94935 h 3543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6872" h="354376">
                          <a:moveTo>
                            <a:pt x="0" y="94935"/>
                          </a:moveTo>
                          <a:cubicBezTo>
                            <a:pt x="36271" y="37242"/>
                            <a:pt x="308553" y="-23433"/>
                            <a:pt x="317430" y="9124"/>
                          </a:cubicBezTo>
                          <a:cubicBezTo>
                            <a:pt x="326307" y="41680"/>
                            <a:pt x="197568" y="94935"/>
                            <a:pt x="197568" y="94935"/>
                          </a:cubicBezTo>
                          <a:cubicBezTo>
                            <a:pt x="197568" y="94935"/>
                            <a:pt x="447647" y="121585"/>
                            <a:pt x="465401" y="139340"/>
                          </a:cubicBezTo>
                          <a:cubicBezTo>
                            <a:pt x="483156" y="157094"/>
                            <a:pt x="465401" y="164495"/>
                            <a:pt x="465401" y="164495"/>
                          </a:cubicBezTo>
                          <a:cubicBezTo>
                            <a:pt x="465401" y="164495"/>
                            <a:pt x="508311" y="165972"/>
                            <a:pt x="506835" y="188175"/>
                          </a:cubicBezTo>
                          <a:cubicBezTo>
                            <a:pt x="505358" y="210368"/>
                            <a:pt x="440246" y="216293"/>
                            <a:pt x="440246" y="216293"/>
                          </a:cubicBezTo>
                          <a:cubicBezTo>
                            <a:pt x="440246" y="216293"/>
                            <a:pt x="450599" y="234047"/>
                            <a:pt x="428406" y="250325"/>
                          </a:cubicBezTo>
                          <a:cubicBezTo>
                            <a:pt x="406213" y="266603"/>
                            <a:pt x="113862" y="354376"/>
                            <a:pt x="113862" y="354376"/>
                          </a:cubicBezTo>
                          <a:lnTo>
                            <a:pt x="0" y="94935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476" name="图形 56">
                      <a:extLst>
                        <a:ext uri="{FF2B5EF4-FFF2-40B4-BE49-F238E27FC236}">
                          <a16:creationId xmlns:a16="http://schemas.microsoft.com/office/drawing/2014/main" id="{D02DEE8C-B212-3971-6DDD-CEF51980F4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97983" y="3670744"/>
                      <a:ext cx="386638" cy="156209"/>
                      <a:chOff x="6797983" y="3670744"/>
                      <a:chExt cx="386638" cy="156209"/>
                    </a:xfrm>
                    <a:noFill/>
                  </p:grpSpPr>
                  <p:sp>
                    <p:nvSpPr>
                      <p:cNvPr id="477" name="任意多边形: 形状 476">
                        <a:extLst>
                          <a:ext uri="{FF2B5EF4-FFF2-40B4-BE49-F238E27FC236}">
                            <a16:creationId xmlns:a16="http://schemas.microsoft.com/office/drawing/2014/main" id="{C674FB7D-C27B-69E4-4414-0A69B9A42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97983" y="3670744"/>
                        <a:ext cx="104403" cy="131806"/>
                      </a:xfrm>
                      <a:custGeom>
                        <a:avLst/>
                        <a:gdLst>
                          <a:gd name="connsiteX0" fmla="*/ 0 w 104403"/>
                          <a:gd name="connsiteY0" fmla="*/ 131807 h 131806"/>
                          <a:gd name="connsiteX1" fmla="*/ 104404 w 104403"/>
                          <a:gd name="connsiteY1" fmla="*/ 0 h 131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04403" h="131806">
                            <a:moveTo>
                              <a:pt x="0" y="131807"/>
                            </a:moveTo>
                            <a:cubicBezTo>
                              <a:pt x="56559" y="113576"/>
                              <a:pt x="99603" y="59236"/>
                              <a:pt x="104404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78" name="任意多边形: 形状 477">
                        <a:extLst>
                          <a:ext uri="{FF2B5EF4-FFF2-40B4-BE49-F238E27FC236}">
                            <a16:creationId xmlns:a16="http://schemas.microsoft.com/office/drawing/2014/main" id="{D5D7DF2B-5779-EDE5-8C65-CC5ABED586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52316" y="3743972"/>
                        <a:ext cx="232305" cy="866"/>
                      </a:xfrm>
                      <a:custGeom>
                        <a:avLst/>
                        <a:gdLst>
                          <a:gd name="connsiteX0" fmla="*/ 0 w 232305"/>
                          <a:gd name="connsiteY0" fmla="*/ 867 h 866"/>
                          <a:gd name="connsiteX1" fmla="*/ 232305 w 232305"/>
                          <a:gd name="connsiteY1" fmla="*/ 0 h 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232305" h="866">
                            <a:moveTo>
                              <a:pt x="0" y="867"/>
                            </a:moveTo>
                            <a:lnTo>
                              <a:pt x="232305" y="0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79" name="任意多边形: 形状 478">
                        <a:extLst>
                          <a:ext uri="{FF2B5EF4-FFF2-40B4-BE49-F238E27FC236}">
                            <a16:creationId xmlns:a16="http://schemas.microsoft.com/office/drawing/2014/main" id="{C26DD9EA-ED9C-69ED-623B-0304E8112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72652" y="3795760"/>
                        <a:ext cx="186813" cy="31194"/>
                      </a:xfrm>
                      <a:custGeom>
                        <a:avLst/>
                        <a:gdLst>
                          <a:gd name="connsiteX0" fmla="*/ 186814 w 186813"/>
                          <a:gd name="connsiteY0" fmla="*/ 0 h 31194"/>
                          <a:gd name="connsiteX1" fmla="*/ 0 w 186813"/>
                          <a:gd name="connsiteY1" fmla="*/ 31194 h 311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86813" h="31194">
                            <a:moveTo>
                              <a:pt x="186814" y="0"/>
                            </a:moveTo>
                            <a:lnTo>
                              <a:pt x="0" y="31194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455" name="图形 56">
                  <a:extLst>
                    <a:ext uri="{FF2B5EF4-FFF2-40B4-BE49-F238E27FC236}">
                      <a16:creationId xmlns:a16="http://schemas.microsoft.com/office/drawing/2014/main" id="{4C12DC27-6AD0-328D-4DCF-2CD982573F8E}"/>
                    </a:ext>
                  </a:extLst>
                </p:cNvPr>
                <p:cNvGrpSpPr/>
                <p:nvPr/>
              </p:nvGrpSpPr>
              <p:grpSpPr>
                <a:xfrm>
                  <a:off x="5444222" y="3525974"/>
                  <a:ext cx="797320" cy="903636"/>
                  <a:chOff x="5444222" y="3525974"/>
                  <a:chExt cx="797320" cy="903636"/>
                </a:xfrm>
              </p:grpSpPr>
              <p:sp>
                <p:nvSpPr>
                  <p:cNvPr id="471" name="任意多边形: 形状 470">
                    <a:extLst>
                      <a:ext uri="{FF2B5EF4-FFF2-40B4-BE49-F238E27FC236}">
                        <a16:creationId xmlns:a16="http://schemas.microsoft.com/office/drawing/2014/main" id="{7D3F8850-24E9-C73B-0228-1B031910208B}"/>
                      </a:ext>
                    </a:extLst>
                  </p:cNvPr>
                  <p:cNvSpPr/>
                  <p:nvPr/>
                </p:nvSpPr>
                <p:spPr>
                  <a:xfrm>
                    <a:off x="5444222" y="3525974"/>
                    <a:ext cx="797320" cy="903636"/>
                  </a:xfrm>
                  <a:custGeom>
                    <a:avLst/>
                    <a:gdLst>
                      <a:gd name="connsiteX0" fmla="*/ 690449 w 797320"/>
                      <a:gd name="connsiteY0" fmla="*/ 581692 h 903636"/>
                      <a:gd name="connsiteX1" fmla="*/ 509855 w 797320"/>
                      <a:gd name="connsiteY1" fmla="*/ 903637 h 903636"/>
                      <a:gd name="connsiteX2" fmla="*/ 84468 w 797320"/>
                      <a:gd name="connsiteY2" fmla="*/ 903637 h 903636"/>
                      <a:gd name="connsiteX3" fmla="*/ 1029 w 797320"/>
                      <a:gd name="connsiteY3" fmla="*/ 440627 h 903636"/>
                      <a:gd name="connsiteX4" fmla="*/ 38558 w 797320"/>
                      <a:gd name="connsiteY4" fmla="*/ 146495 h 903636"/>
                      <a:gd name="connsiteX5" fmla="*/ 176670 w 797320"/>
                      <a:gd name="connsiteY5" fmla="*/ 118396 h 903636"/>
                      <a:gd name="connsiteX6" fmla="*/ 713594 w 797320"/>
                      <a:gd name="connsiteY6" fmla="*/ 9144 h 903636"/>
                      <a:gd name="connsiteX7" fmla="*/ 713594 w 797320"/>
                      <a:gd name="connsiteY7" fmla="*/ 9049 h 903636"/>
                      <a:gd name="connsiteX8" fmla="*/ 758267 w 797320"/>
                      <a:gd name="connsiteY8" fmla="*/ 0 h 903636"/>
                      <a:gd name="connsiteX9" fmla="*/ 790080 w 797320"/>
                      <a:gd name="connsiteY9" fmla="*/ 307467 h 903636"/>
                      <a:gd name="connsiteX10" fmla="*/ 690449 w 797320"/>
                      <a:gd name="connsiteY10" fmla="*/ 581692 h 903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97320" h="903636">
                        <a:moveTo>
                          <a:pt x="690449" y="581692"/>
                        </a:moveTo>
                        <a:cubicBezTo>
                          <a:pt x="690449" y="581692"/>
                          <a:pt x="658826" y="754666"/>
                          <a:pt x="509855" y="903637"/>
                        </a:cubicBezTo>
                        <a:lnTo>
                          <a:pt x="84468" y="903637"/>
                        </a:lnTo>
                        <a:cubicBezTo>
                          <a:pt x="84468" y="903637"/>
                          <a:pt x="-10877" y="609505"/>
                          <a:pt x="1029" y="440627"/>
                        </a:cubicBezTo>
                        <a:lnTo>
                          <a:pt x="38558" y="146495"/>
                        </a:lnTo>
                        <a:lnTo>
                          <a:pt x="176670" y="118396"/>
                        </a:lnTo>
                        <a:lnTo>
                          <a:pt x="713594" y="9144"/>
                        </a:lnTo>
                        <a:cubicBezTo>
                          <a:pt x="713594" y="9049"/>
                          <a:pt x="713594" y="9049"/>
                          <a:pt x="713594" y="9049"/>
                        </a:cubicBezTo>
                        <a:lnTo>
                          <a:pt x="758267" y="0"/>
                        </a:lnTo>
                        <a:lnTo>
                          <a:pt x="790080" y="307467"/>
                        </a:lnTo>
                        <a:cubicBezTo>
                          <a:pt x="790080" y="307467"/>
                          <a:pt x="837324" y="518065"/>
                          <a:pt x="690449" y="581692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72" name="任意多边形: 形状 471">
                    <a:extLst>
                      <a:ext uri="{FF2B5EF4-FFF2-40B4-BE49-F238E27FC236}">
                        <a16:creationId xmlns:a16="http://schemas.microsoft.com/office/drawing/2014/main" id="{45A2E0F1-C1D2-089D-AD46-F52EAFF6D099}"/>
                      </a:ext>
                    </a:extLst>
                  </p:cNvPr>
                  <p:cNvSpPr/>
                  <p:nvPr/>
                </p:nvSpPr>
                <p:spPr>
                  <a:xfrm>
                    <a:off x="5444222" y="3525974"/>
                    <a:ext cx="797320" cy="903636"/>
                  </a:xfrm>
                  <a:custGeom>
                    <a:avLst/>
                    <a:gdLst>
                      <a:gd name="connsiteX0" fmla="*/ 690449 w 797320"/>
                      <a:gd name="connsiteY0" fmla="*/ 581692 h 903636"/>
                      <a:gd name="connsiteX1" fmla="*/ 509855 w 797320"/>
                      <a:gd name="connsiteY1" fmla="*/ 903637 h 903636"/>
                      <a:gd name="connsiteX2" fmla="*/ 84468 w 797320"/>
                      <a:gd name="connsiteY2" fmla="*/ 903637 h 903636"/>
                      <a:gd name="connsiteX3" fmla="*/ 1029 w 797320"/>
                      <a:gd name="connsiteY3" fmla="*/ 440627 h 903636"/>
                      <a:gd name="connsiteX4" fmla="*/ 38558 w 797320"/>
                      <a:gd name="connsiteY4" fmla="*/ 146495 h 903636"/>
                      <a:gd name="connsiteX5" fmla="*/ 112081 w 797320"/>
                      <a:gd name="connsiteY5" fmla="*/ 131540 h 903636"/>
                      <a:gd name="connsiteX6" fmla="*/ 481946 w 797320"/>
                      <a:gd name="connsiteY6" fmla="*/ 296037 h 903636"/>
                      <a:gd name="connsiteX7" fmla="*/ 713594 w 797320"/>
                      <a:gd name="connsiteY7" fmla="*/ 9144 h 903636"/>
                      <a:gd name="connsiteX8" fmla="*/ 713594 w 797320"/>
                      <a:gd name="connsiteY8" fmla="*/ 9049 h 903636"/>
                      <a:gd name="connsiteX9" fmla="*/ 758267 w 797320"/>
                      <a:gd name="connsiteY9" fmla="*/ 0 h 903636"/>
                      <a:gd name="connsiteX10" fmla="*/ 790080 w 797320"/>
                      <a:gd name="connsiteY10" fmla="*/ 307467 h 903636"/>
                      <a:gd name="connsiteX11" fmla="*/ 690449 w 797320"/>
                      <a:gd name="connsiteY11" fmla="*/ 581692 h 903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97320" h="903636">
                        <a:moveTo>
                          <a:pt x="690449" y="581692"/>
                        </a:moveTo>
                        <a:cubicBezTo>
                          <a:pt x="690449" y="581692"/>
                          <a:pt x="658826" y="754666"/>
                          <a:pt x="509855" y="903637"/>
                        </a:cubicBezTo>
                        <a:lnTo>
                          <a:pt x="84468" y="903637"/>
                        </a:lnTo>
                        <a:cubicBezTo>
                          <a:pt x="84468" y="903637"/>
                          <a:pt x="-10877" y="609505"/>
                          <a:pt x="1029" y="440627"/>
                        </a:cubicBezTo>
                        <a:lnTo>
                          <a:pt x="38558" y="146495"/>
                        </a:lnTo>
                        <a:lnTo>
                          <a:pt x="112081" y="131540"/>
                        </a:lnTo>
                        <a:cubicBezTo>
                          <a:pt x="112081" y="131540"/>
                          <a:pt x="311830" y="343281"/>
                          <a:pt x="481946" y="296037"/>
                        </a:cubicBezTo>
                        <a:cubicBezTo>
                          <a:pt x="650063" y="249364"/>
                          <a:pt x="712070" y="14954"/>
                          <a:pt x="713594" y="9144"/>
                        </a:cubicBezTo>
                        <a:cubicBezTo>
                          <a:pt x="713594" y="9049"/>
                          <a:pt x="713594" y="9049"/>
                          <a:pt x="713594" y="9049"/>
                        </a:cubicBezTo>
                        <a:lnTo>
                          <a:pt x="758267" y="0"/>
                        </a:lnTo>
                        <a:lnTo>
                          <a:pt x="790080" y="307467"/>
                        </a:lnTo>
                        <a:cubicBezTo>
                          <a:pt x="790080" y="307467"/>
                          <a:pt x="837324" y="518065"/>
                          <a:pt x="690449" y="58169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456" name="图形 56">
                  <a:extLst>
                    <a:ext uri="{FF2B5EF4-FFF2-40B4-BE49-F238E27FC236}">
                      <a16:creationId xmlns:a16="http://schemas.microsoft.com/office/drawing/2014/main" id="{2C527C58-E6CD-5F0F-08CD-EA4780EA9025}"/>
                    </a:ext>
                  </a:extLst>
                </p:cNvPr>
                <p:cNvGrpSpPr/>
                <p:nvPr/>
              </p:nvGrpSpPr>
              <p:grpSpPr>
                <a:xfrm>
                  <a:off x="4526923" y="3672420"/>
                  <a:ext cx="1002222" cy="1669399"/>
                  <a:chOff x="4526923" y="3672420"/>
                  <a:chExt cx="1002222" cy="1669399"/>
                </a:xfrm>
              </p:grpSpPr>
              <p:sp>
                <p:nvSpPr>
                  <p:cNvPr id="457" name="任意多边形: 形状 456">
                    <a:extLst>
                      <a:ext uri="{FF2B5EF4-FFF2-40B4-BE49-F238E27FC236}">
                        <a16:creationId xmlns:a16="http://schemas.microsoft.com/office/drawing/2014/main" id="{07AE37F8-CCE0-192B-2B7F-2CEE93C04671}"/>
                      </a:ext>
                    </a:extLst>
                  </p:cNvPr>
                  <p:cNvSpPr/>
                  <p:nvPr/>
                </p:nvSpPr>
                <p:spPr>
                  <a:xfrm>
                    <a:off x="4864884" y="3672420"/>
                    <a:ext cx="664261" cy="1497615"/>
                  </a:xfrm>
                  <a:custGeom>
                    <a:avLst/>
                    <a:gdLst>
                      <a:gd name="connsiteX0" fmla="*/ 617916 w 664261"/>
                      <a:gd name="connsiteY0" fmla="*/ 0 h 1497615"/>
                      <a:gd name="connsiteX1" fmla="*/ 270863 w 664261"/>
                      <a:gd name="connsiteY1" fmla="*/ 703917 h 1497615"/>
                      <a:gd name="connsiteX2" fmla="*/ 0 w 664261"/>
                      <a:gd name="connsiteY2" fmla="*/ 1497616 h 1497615"/>
                      <a:gd name="connsiteX3" fmla="*/ 355902 w 664261"/>
                      <a:gd name="connsiteY3" fmla="*/ 1497616 h 1497615"/>
                      <a:gd name="connsiteX4" fmla="*/ 625869 w 664261"/>
                      <a:gd name="connsiteY4" fmla="*/ 587826 h 1497615"/>
                      <a:gd name="connsiteX5" fmla="*/ 646157 w 664261"/>
                      <a:gd name="connsiteY5" fmla="*/ 140970 h 1497615"/>
                      <a:gd name="connsiteX6" fmla="*/ 617916 w 664261"/>
                      <a:gd name="connsiteY6" fmla="*/ 0 h 14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4261" h="1497615">
                        <a:moveTo>
                          <a:pt x="617916" y="0"/>
                        </a:moveTo>
                        <a:cubicBezTo>
                          <a:pt x="529123" y="20460"/>
                          <a:pt x="418890" y="127549"/>
                          <a:pt x="270863" y="703917"/>
                        </a:cubicBezTo>
                        <a:cubicBezTo>
                          <a:pt x="122835" y="1280293"/>
                          <a:pt x="0" y="1497616"/>
                          <a:pt x="0" y="1497616"/>
                        </a:cubicBezTo>
                        <a:lnTo>
                          <a:pt x="355902" y="1497616"/>
                        </a:lnTo>
                        <a:lnTo>
                          <a:pt x="625869" y="587826"/>
                        </a:lnTo>
                        <a:cubicBezTo>
                          <a:pt x="668922" y="442751"/>
                          <a:pt x="675885" y="289350"/>
                          <a:pt x="646157" y="140970"/>
                        </a:cubicBezTo>
                        <a:lnTo>
                          <a:pt x="617916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458" name="图形 56">
                    <a:extLst>
                      <a:ext uri="{FF2B5EF4-FFF2-40B4-BE49-F238E27FC236}">
                        <a16:creationId xmlns:a16="http://schemas.microsoft.com/office/drawing/2014/main" id="{B0B33700-8043-EAA3-F517-70A3D363A601}"/>
                      </a:ext>
                    </a:extLst>
                  </p:cNvPr>
                  <p:cNvGrpSpPr/>
                  <p:nvPr/>
                </p:nvGrpSpPr>
                <p:grpSpPr>
                  <a:xfrm>
                    <a:off x="4864893" y="5016826"/>
                    <a:ext cx="422338" cy="117443"/>
                    <a:chOff x="4864893" y="5016826"/>
                    <a:chExt cx="422338" cy="117443"/>
                  </a:xfrm>
                </p:grpSpPr>
                <p:sp>
                  <p:nvSpPr>
                    <p:cNvPr id="463" name="任意多边形: 形状 462">
                      <a:extLst>
                        <a:ext uri="{FF2B5EF4-FFF2-40B4-BE49-F238E27FC236}">
                          <a16:creationId xmlns:a16="http://schemas.microsoft.com/office/drawing/2014/main" id="{35A400DD-6C31-8684-2B2E-127A6A4D64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64893" y="5079120"/>
                      <a:ext cx="396335" cy="55149"/>
                    </a:xfrm>
                    <a:custGeom>
                      <a:avLst/>
                      <a:gdLst>
                        <a:gd name="connsiteX0" fmla="*/ 396335 w 396335"/>
                        <a:gd name="connsiteY0" fmla="*/ 0 h 55149"/>
                        <a:gd name="connsiteX1" fmla="*/ 377285 w 396335"/>
                        <a:gd name="connsiteY1" fmla="*/ 55150 h 55149"/>
                        <a:gd name="connsiteX2" fmla="*/ 0 w 396335"/>
                        <a:gd name="connsiteY2" fmla="*/ 55150 h 55149"/>
                        <a:gd name="connsiteX3" fmla="*/ 21717 w 396335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96335" h="55149">
                          <a:moveTo>
                            <a:pt x="396335" y="0"/>
                          </a:moveTo>
                          <a:lnTo>
                            <a:pt x="377285" y="55150"/>
                          </a:lnTo>
                          <a:lnTo>
                            <a:pt x="0" y="55150"/>
                          </a:lnTo>
                          <a:lnTo>
                            <a:pt x="2171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64" name="任意多边形: 形状 463">
                      <a:extLst>
                        <a:ext uri="{FF2B5EF4-FFF2-40B4-BE49-F238E27FC236}">
                          <a16:creationId xmlns:a16="http://schemas.microsoft.com/office/drawing/2014/main" id="{74091080-993F-083F-220A-A54BF3690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01755" y="5016826"/>
                      <a:ext cx="385476" cy="35242"/>
                    </a:xfrm>
                    <a:custGeom>
                      <a:avLst/>
                      <a:gdLst>
                        <a:gd name="connsiteX0" fmla="*/ 385477 w 385476"/>
                        <a:gd name="connsiteY0" fmla="*/ 0 h 35242"/>
                        <a:gd name="connsiteX1" fmla="*/ 377190 w 385476"/>
                        <a:gd name="connsiteY1" fmla="*/ 35243 h 35242"/>
                        <a:gd name="connsiteX2" fmla="*/ 0 w 385476"/>
                        <a:gd name="connsiteY2" fmla="*/ 35243 h 35242"/>
                        <a:gd name="connsiteX3" fmla="*/ 10858 w 385476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5476" h="35242">
                          <a:moveTo>
                            <a:pt x="385477" y="0"/>
                          </a:moveTo>
                          <a:lnTo>
                            <a:pt x="377190" y="35243"/>
                          </a:lnTo>
                          <a:lnTo>
                            <a:pt x="0" y="35243"/>
                          </a:lnTo>
                          <a:lnTo>
                            <a:pt x="10858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465" name="图形 56">
                      <a:extLst>
                        <a:ext uri="{FF2B5EF4-FFF2-40B4-BE49-F238E27FC236}">
                          <a16:creationId xmlns:a16="http://schemas.microsoft.com/office/drawing/2014/main" id="{E8F2E716-2F94-8C8C-F7EA-A9861A1A45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66334" y="5016826"/>
                      <a:ext cx="203739" cy="35242"/>
                      <a:chOff x="4966334" y="5016826"/>
                      <a:chExt cx="203739" cy="35242"/>
                    </a:xfrm>
                    <a:solidFill>
                      <a:srgbClr val="FFDE83"/>
                    </a:solidFill>
                  </p:grpSpPr>
                  <p:sp>
                    <p:nvSpPr>
                      <p:cNvPr id="469" name="任意多边形: 形状 468">
                        <a:extLst>
                          <a:ext uri="{FF2B5EF4-FFF2-40B4-BE49-F238E27FC236}">
                            <a16:creationId xmlns:a16="http://schemas.microsoft.com/office/drawing/2014/main" id="{2C6C44F7-A853-DA43-3CED-65C66011B3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6334" y="5016826"/>
                        <a:ext cx="71723" cy="35242"/>
                      </a:xfrm>
                      <a:custGeom>
                        <a:avLst/>
                        <a:gdLst>
                          <a:gd name="connsiteX0" fmla="*/ 71723 w 71723"/>
                          <a:gd name="connsiteY0" fmla="*/ 35243 h 35242"/>
                          <a:gd name="connsiteX1" fmla="*/ 20288 w 71723"/>
                          <a:gd name="connsiteY1" fmla="*/ 35243 h 35242"/>
                          <a:gd name="connsiteX2" fmla="*/ 0 w 71723"/>
                          <a:gd name="connsiteY2" fmla="*/ 0 h 35242"/>
                          <a:gd name="connsiteX3" fmla="*/ 51340 w 71723"/>
                          <a:gd name="connsiteY3" fmla="*/ 0 h 352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1723" h="35242">
                            <a:moveTo>
                              <a:pt x="71723" y="35243"/>
                            </a:moveTo>
                            <a:lnTo>
                              <a:pt x="20288" y="35243"/>
                            </a:lnTo>
                            <a:lnTo>
                              <a:pt x="0" y="0"/>
                            </a:lnTo>
                            <a:lnTo>
                              <a:pt x="5134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70" name="任意多边形: 形状 469">
                        <a:extLst>
                          <a:ext uri="{FF2B5EF4-FFF2-40B4-BE49-F238E27FC236}">
                            <a16:creationId xmlns:a16="http://schemas.microsoft.com/office/drawing/2014/main" id="{CBBDAC1F-2A4B-5273-4CBF-D79C623A7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49678" y="5016826"/>
                        <a:ext cx="120395" cy="35242"/>
                      </a:xfrm>
                      <a:custGeom>
                        <a:avLst/>
                        <a:gdLst>
                          <a:gd name="connsiteX0" fmla="*/ 120396 w 120395"/>
                          <a:gd name="connsiteY0" fmla="*/ 35243 h 35242"/>
                          <a:gd name="connsiteX1" fmla="*/ 20383 w 120395"/>
                          <a:gd name="connsiteY1" fmla="*/ 35243 h 35242"/>
                          <a:gd name="connsiteX2" fmla="*/ 0 w 120395"/>
                          <a:gd name="connsiteY2" fmla="*/ 0 h 35242"/>
                          <a:gd name="connsiteX3" fmla="*/ 100013 w 120395"/>
                          <a:gd name="connsiteY3" fmla="*/ 0 h 352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0395" h="35242">
                            <a:moveTo>
                              <a:pt x="120396" y="35243"/>
                            </a:moveTo>
                            <a:lnTo>
                              <a:pt x="20383" y="35243"/>
                            </a:lnTo>
                            <a:lnTo>
                              <a:pt x="0" y="0"/>
                            </a:lnTo>
                            <a:lnTo>
                              <a:pt x="10001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466" name="图形 56">
                      <a:extLst>
                        <a:ext uri="{FF2B5EF4-FFF2-40B4-BE49-F238E27FC236}">
                          <a16:creationId xmlns:a16="http://schemas.microsoft.com/office/drawing/2014/main" id="{FEF04B6E-9CEB-1E12-0153-28283AEE31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02244" y="5079120"/>
                      <a:ext cx="215264" cy="55149"/>
                      <a:chOff x="5002244" y="5079120"/>
                      <a:chExt cx="215264" cy="55149"/>
                    </a:xfrm>
                    <a:solidFill>
                      <a:srgbClr val="FFDE83"/>
                    </a:solidFill>
                  </p:grpSpPr>
                  <p:sp>
                    <p:nvSpPr>
                      <p:cNvPr id="467" name="任意多边形: 形状 466">
                        <a:extLst>
                          <a:ext uri="{FF2B5EF4-FFF2-40B4-BE49-F238E27FC236}">
                            <a16:creationId xmlns:a16="http://schemas.microsoft.com/office/drawing/2014/main" id="{A30CE3DC-0EFA-979E-F259-1A5837186E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02244" y="5079120"/>
                        <a:ext cx="83248" cy="55149"/>
                      </a:xfrm>
                      <a:custGeom>
                        <a:avLst/>
                        <a:gdLst>
                          <a:gd name="connsiteX0" fmla="*/ 83249 w 83248"/>
                          <a:gd name="connsiteY0" fmla="*/ 55150 h 55149"/>
                          <a:gd name="connsiteX1" fmla="*/ 31909 w 83248"/>
                          <a:gd name="connsiteY1" fmla="*/ 55150 h 55149"/>
                          <a:gd name="connsiteX2" fmla="*/ 0 w 83248"/>
                          <a:gd name="connsiteY2" fmla="*/ 0 h 55149"/>
                          <a:gd name="connsiteX3" fmla="*/ 51435 w 83248"/>
                          <a:gd name="connsiteY3" fmla="*/ 0 h 55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3248" h="55149">
                            <a:moveTo>
                              <a:pt x="83249" y="55150"/>
                            </a:moveTo>
                            <a:lnTo>
                              <a:pt x="31909" y="55150"/>
                            </a:lnTo>
                            <a:lnTo>
                              <a:pt x="0" y="0"/>
                            </a:lnTo>
                            <a:lnTo>
                              <a:pt x="51435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68" name="任意多边形: 形状 467">
                        <a:extLst>
                          <a:ext uri="{FF2B5EF4-FFF2-40B4-BE49-F238E27FC236}">
                            <a16:creationId xmlns:a16="http://schemas.microsoft.com/office/drawing/2014/main" id="{8333EDB2-ECF9-363A-C913-2089DDB8E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85683" y="5079120"/>
                        <a:ext cx="131825" cy="55149"/>
                      </a:xfrm>
                      <a:custGeom>
                        <a:avLst/>
                        <a:gdLst>
                          <a:gd name="connsiteX0" fmla="*/ 131826 w 131825"/>
                          <a:gd name="connsiteY0" fmla="*/ 55150 h 55149"/>
                          <a:gd name="connsiteX1" fmla="*/ 31814 w 131825"/>
                          <a:gd name="connsiteY1" fmla="*/ 55150 h 55149"/>
                          <a:gd name="connsiteX2" fmla="*/ 0 w 131825"/>
                          <a:gd name="connsiteY2" fmla="*/ 0 h 55149"/>
                          <a:gd name="connsiteX3" fmla="*/ 100013 w 131825"/>
                          <a:gd name="connsiteY3" fmla="*/ 0 h 55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825" h="55149">
                            <a:moveTo>
                              <a:pt x="131826" y="55150"/>
                            </a:moveTo>
                            <a:lnTo>
                              <a:pt x="31814" y="55150"/>
                            </a:lnTo>
                            <a:lnTo>
                              <a:pt x="0" y="0"/>
                            </a:lnTo>
                            <a:lnTo>
                              <a:pt x="10001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59" name="图形 56">
                    <a:extLst>
                      <a:ext uri="{FF2B5EF4-FFF2-40B4-BE49-F238E27FC236}">
                        <a16:creationId xmlns:a16="http://schemas.microsoft.com/office/drawing/2014/main" id="{49FC1100-D355-043D-84D4-4C7574019C63}"/>
                      </a:ext>
                    </a:extLst>
                  </p:cNvPr>
                  <p:cNvGrpSpPr/>
                  <p:nvPr/>
                </p:nvGrpSpPr>
                <p:grpSpPr>
                  <a:xfrm>
                    <a:off x="4526923" y="5170036"/>
                    <a:ext cx="693862" cy="171783"/>
                    <a:chOff x="4526923" y="5170036"/>
                    <a:chExt cx="693862" cy="171783"/>
                  </a:xfrm>
                </p:grpSpPr>
                <p:sp>
                  <p:nvSpPr>
                    <p:cNvPr id="460" name="任意多边形: 形状 459">
                      <a:extLst>
                        <a:ext uri="{FF2B5EF4-FFF2-40B4-BE49-F238E27FC236}">
                          <a16:creationId xmlns:a16="http://schemas.microsoft.com/office/drawing/2014/main" id="{161253E2-668B-104B-B16C-5DA9C81FA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6923" y="5170036"/>
                      <a:ext cx="693853" cy="171783"/>
                    </a:xfrm>
                    <a:custGeom>
                      <a:avLst/>
                      <a:gdLst>
                        <a:gd name="connsiteX0" fmla="*/ 337961 w 693853"/>
                        <a:gd name="connsiteY0" fmla="*/ 0 h 171783"/>
                        <a:gd name="connsiteX1" fmla="*/ 2624 w 693853"/>
                        <a:gd name="connsiteY1" fmla="*/ 134255 h 171783"/>
                        <a:gd name="connsiteX2" fmla="*/ 90673 w 693853"/>
                        <a:gd name="connsiteY2" fmla="*/ 171783 h 171783"/>
                        <a:gd name="connsiteX3" fmla="*/ 536548 w 693853"/>
                        <a:gd name="connsiteY3" fmla="*/ 168069 h 171783"/>
                        <a:gd name="connsiteX4" fmla="*/ 693853 w 693853"/>
                        <a:gd name="connsiteY4" fmla="*/ 0 h 171783"/>
                        <a:gd name="connsiteX5" fmla="*/ 337961 w 693853"/>
                        <a:gd name="connsiteY5" fmla="*/ 0 h 171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853" h="171783">
                          <a:moveTo>
                            <a:pt x="337961" y="0"/>
                          </a:moveTo>
                          <a:cubicBezTo>
                            <a:pt x="337961" y="0"/>
                            <a:pt x="23341" y="99717"/>
                            <a:pt x="2624" y="134255"/>
                          </a:cubicBezTo>
                          <a:cubicBezTo>
                            <a:pt x="-18093" y="168792"/>
                            <a:pt x="90673" y="171783"/>
                            <a:pt x="90673" y="171783"/>
                          </a:cubicBezTo>
                          <a:lnTo>
                            <a:pt x="536548" y="168069"/>
                          </a:lnTo>
                          <a:lnTo>
                            <a:pt x="693853" y="0"/>
                          </a:lnTo>
                          <a:lnTo>
                            <a:pt x="337961" y="0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61" name="任意多边形: 形状 460">
                      <a:extLst>
                        <a:ext uri="{FF2B5EF4-FFF2-40B4-BE49-F238E27FC236}">
                          <a16:creationId xmlns:a16="http://schemas.microsoft.com/office/drawing/2014/main" id="{725E1D91-8E9D-AEC1-CDCA-EAE6682CF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86565" y="5170036"/>
                      <a:ext cx="334220" cy="171783"/>
                    </a:xfrm>
                    <a:custGeom>
                      <a:avLst/>
                      <a:gdLst>
                        <a:gd name="connsiteX0" fmla="*/ 334221 w 334220"/>
                        <a:gd name="connsiteY0" fmla="*/ 0 h 171783"/>
                        <a:gd name="connsiteX1" fmla="*/ 96181 w 334220"/>
                        <a:gd name="connsiteY1" fmla="*/ 171783 h 171783"/>
                        <a:gd name="connsiteX2" fmla="*/ 116898 w 334220"/>
                        <a:gd name="connsiteY2" fmla="*/ 85887 h 171783"/>
                        <a:gd name="connsiteX3" fmla="*/ 334221 w 334220"/>
                        <a:gd name="connsiteY3" fmla="*/ 0 h 171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4220" h="171783">
                          <a:moveTo>
                            <a:pt x="334221" y="0"/>
                          </a:moveTo>
                          <a:cubicBezTo>
                            <a:pt x="305950" y="105032"/>
                            <a:pt x="324076" y="171783"/>
                            <a:pt x="96181" y="171783"/>
                          </a:cubicBezTo>
                          <a:cubicBezTo>
                            <a:pt x="-131714" y="171783"/>
                            <a:pt x="116898" y="85887"/>
                            <a:pt x="116898" y="85887"/>
                          </a:cubicBezTo>
                          <a:lnTo>
                            <a:pt x="334221" y="0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62" name="任意多边形: 形状 461">
                      <a:extLst>
                        <a:ext uri="{FF2B5EF4-FFF2-40B4-BE49-F238E27FC236}">
                          <a16:creationId xmlns:a16="http://schemas.microsoft.com/office/drawing/2014/main" id="{4DFFB6DC-E7B7-2858-58DC-BFF9013B7A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86565" y="5232368"/>
                      <a:ext cx="176495" cy="109452"/>
                    </a:xfrm>
                    <a:custGeom>
                      <a:avLst/>
                      <a:gdLst>
                        <a:gd name="connsiteX0" fmla="*/ 96181 w 176495"/>
                        <a:gd name="connsiteY0" fmla="*/ 109452 h 109452"/>
                        <a:gd name="connsiteX1" fmla="*/ 116898 w 176495"/>
                        <a:gd name="connsiteY1" fmla="*/ 23556 h 109452"/>
                        <a:gd name="connsiteX2" fmla="*/ 176496 w 176495"/>
                        <a:gd name="connsiteY2" fmla="*/ 0 h 1094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6495" h="109452">
                          <a:moveTo>
                            <a:pt x="96181" y="109452"/>
                          </a:moveTo>
                          <a:cubicBezTo>
                            <a:pt x="-131714" y="109452"/>
                            <a:pt x="116898" y="23556"/>
                            <a:pt x="116898" y="23556"/>
                          </a:cubicBezTo>
                          <a:lnTo>
                            <a:pt x="176496" y="0"/>
                          </a:ln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404" name="图形 56">
                <a:extLst>
                  <a:ext uri="{FF2B5EF4-FFF2-40B4-BE49-F238E27FC236}">
                    <a16:creationId xmlns:a16="http://schemas.microsoft.com/office/drawing/2014/main" id="{B3C7731C-5E4D-5CF8-83FF-0E4BDB9B0709}"/>
                  </a:ext>
                </a:extLst>
              </p:cNvPr>
              <p:cNvGrpSpPr/>
              <p:nvPr/>
            </p:nvGrpSpPr>
            <p:grpSpPr>
              <a:xfrm>
                <a:off x="5339906" y="2768391"/>
                <a:ext cx="961475" cy="870124"/>
                <a:chOff x="5339906" y="2768391"/>
                <a:chExt cx="961475" cy="870124"/>
              </a:xfrm>
            </p:grpSpPr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26789A8A-E9C6-D6E3-5937-E25B9C993B95}"/>
                    </a:ext>
                  </a:extLst>
                </p:cNvPr>
                <p:cNvSpPr/>
                <p:nvPr/>
              </p:nvSpPr>
              <p:spPr>
                <a:xfrm>
                  <a:off x="5987427" y="3315855"/>
                  <a:ext cx="198088" cy="198085"/>
                </a:xfrm>
                <a:custGeom>
                  <a:avLst/>
                  <a:gdLst>
                    <a:gd name="connsiteX0" fmla="*/ 173981 w 198088"/>
                    <a:gd name="connsiteY0" fmla="*/ 34287 h 198085"/>
                    <a:gd name="connsiteX1" fmla="*/ 34287 w 198088"/>
                    <a:gd name="connsiteY1" fmla="*/ 24105 h 198085"/>
                    <a:gd name="connsiteX2" fmla="*/ 24105 w 198088"/>
                    <a:gd name="connsiteY2" fmla="*/ 163798 h 198085"/>
                    <a:gd name="connsiteX3" fmla="*/ 163799 w 198088"/>
                    <a:gd name="connsiteY3" fmla="*/ 173981 h 198085"/>
                    <a:gd name="connsiteX4" fmla="*/ 173981 w 198088"/>
                    <a:gd name="connsiteY4" fmla="*/ 34287 h 19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088" h="198085">
                      <a:moveTo>
                        <a:pt x="173981" y="34287"/>
                      </a:moveTo>
                      <a:cubicBezTo>
                        <a:pt x="138214" y="-7099"/>
                        <a:pt x="75673" y="-11661"/>
                        <a:pt x="34287" y="24105"/>
                      </a:cubicBezTo>
                      <a:cubicBezTo>
                        <a:pt x="-7099" y="59871"/>
                        <a:pt x="-11661" y="122412"/>
                        <a:pt x="24105" y="163798"/>
                      </a:cubicBezTo>
                      <a:cubicBezTo>
                        <a:pt x="59871" y="205185"/>
                        <a:pt x="122412" y="209747"/>
                        <a:pt x="163799" y="173981"/>
                      </a:cubicBezTo>
                      <a:cubicBezTo>
                        <a:pt x="205194" y="138214"/>
                        <a:pt x="209747" y="75673"/>
                        <a:pt x="173981" y="34287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rgbClr val="FFCE33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406" name="图形 56">
                  <a:extLst>
                    <a:ext uri="{FF2B5EF4-FFF2-40B4-BE49-F238E27FC236}">
                      <a16:creationId xmlns:a16="http://schemas.microsoft.com/office/drawing/2014/main" id="{0DFB6C56-E51C-B6DD-5D49-3D076673E45E}"/>
                    </a:ext>
                  </a:extLst>
                </p:cNvPr>
                <p:cNvGrpSpPr/>
                <p:nvPr/>
              </p:nvGrpSpPr>
              <p:grpSpPr>
                <a:xfrm>
                  <a:off x="5339906" y="3219309"/>
                  <a:ext cx="412385" cy="419206"/>
                  <a:chOff x="5339906" y="3219309"/>
                  <a:chExt cx="412385" cy="419206"/>
                </a:xfrm>
                <a:solidFill>
                  <a:srgbClr val="231F20"/>
                </a:solidFill>
              </p:grpSpPr>
              <p:sp>
                <p:nvSpPr>
                  <p:cNvPr id="450" name="任意多边形: 形状 449">
                    <a:extLst>
                      <a:ext uri="{FF2B5EF4-FFF2-40B4-BE49-F238E27FC236}">
                        <a16:creationId xmlns:a16="http://schemas.microsoft.com/office/drawing/2014/main" id="{3D108348-3A58-6E80-C115-6492EC18B083}"/>
                      </a:ext>
                    </a:extLst>
                  </p:cNvPr>
                  <p:cNvSpPr/>
                  <p:nvPr/>
                </p:nvSpPr>
                <p:spPr>
                  <a:xfrm>
                    <a:off x="5360321" y="3237452"/>
                    <a:ext cx="391971" cy="383107"/>
                  </a:xfrm>
                  <a:custGeom>
                    <a:avLst/>
                    <a:gdLst>
                      <a:gd name="connsiteX0" fmla="*/ 365852 w 391971"/>
                      <a:gd name="connsiteY0" fmla="*/ 69475 h 383107"/>
                      <a:gd name="connsiteX1" fmla="*/ 82616 w 391971"/>
                      <a:gd name="connsiteY1" fmla="*/ 39805 h 383107"/>
                      <a:gd name="connsiteX2" fmla="*/ 32229 w 391971"/>
                      <a:gd name="connsiteY2" fmla="*/ 300494 h 383107"/>
                      <a:gd name="connsiteX3" fmla="*/ 292919 w 391971"/>
                      <a:gd name="connsiteY3" fmla="*/ 350882 h 383107"/>
                      <a:gd name="connsiteX4" fmla="*/ 365852 w 391971"/>
                      <a:gd name="connsiteY4" fmla="*/ 69475 h 383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971" h="383107">
                        <a:moveTo>
                          <a:pt x="365852" y="69475"/>
                        </a:moveTo>
                        <a:cubicBezTo>
                          <a:pt x="307778" y="-16421"/>
                          <a:pt x="168522" y="-18269"/>
                          <a:pt x="82616" y="39805"/>
                        </a:cubicBezTo>
                        <a:cubicBezTo>
                          <a:pt x="-3290" y="97879"/>
                          <a:pt x="-25845" y="214588"/>
                          <a:pt x="32229" y="300494"/>
                        </a:cubicBezTo>
                        <a:cubicBezTo>
                          <a:pt x="90303" y="386391"/>
                          <a:pt x="207013" y="408956"/>
                          <a:pt x="292919" y="350882"/>
                        </a:cubicBezTo>
                        <a:cubicBezTo>
                          <a:pt x="378815" y="292798"/>
                          <a:pt x="423925" y="155371"/>
                          <a:pt x="365852" y="69475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451" name="图形 56">
                    <a:extLst>
                      <a:ext uri="{FF2B5EF4-FFF2-40B4-BE49-F238E27FC236}">
                        <a16:creationId xmlns:a16="http://schemas.microsoft.com/office/drawing/2014/main" id="{70D0B653-72AB-F61A-7E19-5D3C14D54143}"/>
                      </a:ext>
                    </a:extLst>
                  </p:cNvPr>
                  <p:cNvGrpSpPr/>
                  <p:nvPr/>
                </p:nvGrpSpPr>
                <p:grpSpPr>
                  <a:xfrm>
                    <a:off x="5339906" y="3219309"/>
                    <a:ext cx="409237" cy="419206"/>
                    <a:chOff x="5339906" y="3219309"/>
                    <a:chExt cx="409237" cy="419206"/>
                  </a:xfrm>
                  <a:solidFill>
                    <a:srgbClr val="231F20"/>
                  </a:solidFill>
                </p:grpSpPr>
                <p:sp>
                  <p:nvSpPr>
                    <p:cNvPr id="452" name="任意多边形: 形状 451">
                      <a:extLst>
                        <a:ext uri="{FF2B5EF4-FFF2-40B4-BE49-F238E27FC236}">
                          <a16:creationId xmlns:a16="http://schemas.microsoft.com/office/drawing/2014/main" id="{9BBE83AD-3D28-F8B4-48DB-1B41CA981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39906" y="3219309"/>
                      <a:ext cx="285680" cy="285641"/>
                    </a:xfrm>
                    <a:custGeom>
                      <a:avLst/>
                      <a:gdLst>
                        <a:gd name="connsiteX0" fmla="*/ 283368 w 285680"/>
                        <a:gd name="connsiteY0" fmla="*/ 25315 h 285641"/>
                        <a:gd name="connsiteX1" fmla="*/ 91048 w 285680"/>
                        <a:gd name="connsiteY1" fmla="*/ 26343 h 285641"/>
                        <a:gd name="connsiteX2" fmla="*/ 742 w 285680"/>
                        <a:gd name="connsiteY2" fmla="*/ 189202 h 285641"/>
                        <a:gd name="connsiteX3" fmla="*/ 21811 w 285680"/>
                        <a:gd name="connsiteY3" fmla="*/ 243199 h 285641"/>
                        <a:gd name="connsiteX4" fmla="*/ 63597 w 285680"/>
                        <a:gd name="connsiteY4" fmla="*/ 284461 h 285641"/>
                        <a:gd name="connsiteX5" fmla="*/ 70331 w 285680"/>
                        <a:gd name="connsiteY5" fmla="*/ 277727 h 285641"/>
                        <a:gd name="connsiteX6" fmla="*/ 12048 w 285680"/>
                        <a:gd name="connsiteY6" fmla="*/ 199955 h 285641"/>
                        <a:gd name="connsiteX7" fmla="*/ 29145 w 285680"/>
                        <a:gd name="connsiteY7" fmla="*/ 104305 h 285641"/>
                        <a:gd name="connsiteX8" fmla="*/ 173525 w 285680"/>
                        <a:gd name="connsiteY8" fmla="*/ 9865 h 285641"/>
                        <a:gd name="connsiteX9" fmla="*/ 278567 w 285680"/>
                        <a:gd name="connsiteY9" fmla="*/ 33535 h 285641"/>
                        <a:gd name="connsiteX10" fmla="*/ 283368 w 285680"/>
                        <a:gd name="connsiteY10" fmla="*/ 25315 h 285641"/>
                        <a:gd name="connsiteX11" fmla="*/ 283368 w 285680"/>
                        <a:gd name="connsiteY11" fmla="*/ 25315 h 285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5680" h="285641">
                          <a:moveTo>
                            <a:pt x="283368" y="25315"/>
                          </a:moveTo>
                          <a:cubicBezTo>
                            <a:pt x="224551" y="-8461"/>
                            <a:pt x="149360" y="-8756"/>
                            <a:pt x="91048" y="26343"/>
                          </a:cubicBezTo>
                          <a:cubicBezTo>
                            <a:pt x="36632" y="59100"/>
                            <a:pt x="-6212" y="123784"/>
                            <a:pt x="742" y="189202"/>
                          </a:cubicBezTo>
                          <a:cubicBezTo>
                            <a:pt x="2837" y="208919"/>
                            <a:pt x="9905" y="227311"/>
                            <a:pt x="21811" y="243199"/>
                          </a:cubicBezTo>
                          <a:cubicBezTo>
                            <a:pt x="33622" y="258972"/>
                            <a:pt x="48548" y="271879"/>
                            <a:pt x="63597" y="284461"/>
                          </a:cubicBezTo>
                          <a:cubicBezTo>
                            <a:pt x="68274" y="288367"/>
                            <a:pt x="75046" y="281661"/>
                            <a:pt x="70331" y="277727"/>
                          </a:cubicBezTo>
                          <a:cubicBezTo>
                            <a:pt x="44966" y="256534"/>
                            <a:pt x="19458" y="233607"/>
                            <a:pt x="12048" y="199955"/>
                          </a:cubicBezTo>
                          <a:cubicBezTo>
                            <a:pt x="4914" y="167580"/>
                            <a:pt x="13601" y="132947"/>
                            <a:pt x="29145" y="104305"/>
                          </a:cubicBezTo>
                          <a:cubicBezTo>
                            <a:pt x="58025" y="51099"/>
                            <a:pt x="112946" y="14342"/>
                            <a:pt x="173525" y="9865"/>
                          </a:cubicBezTo>
                          <a:cubicBezTo>
                            <a:pt x="210025" y="7170"/>
                            <a:pt x="246811" y="15304"/>
                            <a:pt x="278567" y="33535"/>
                          </a:cubicBezTo>
                          <a:cubicBezTo>
                            <a:pt x="283882" y="36602"/>
                            <a:pt x="288683" y="28372"/>
                            <a:pt x="283368" y="25315"/>
                          </a:cubicBezTo>
                          <a:lnTo>
                            <a:pt x="283368" y="25315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53" name="任意多边形: 形状 452">
                      <a:extLst>
                        <a:ext uri="{FF2B5EF4-FFF2-40B4-BE49-F238E27FC236}">
                          <a16:creationId xmlns:a16="http://schemas.microsoft.com/office/drawing/2014/main" id="{30BDB516-690F-93CA-C028-513CB49E5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9049" y="3393126"/>
                      <a:ext cx="270094" cy="245390"/>
                    </a:xfrm>
                    <a:custGeom>
                      <a:avLst/>
                      <a:gdLst>
                        <a:gd name="connsiteX0" fmla="*/ 259753 w 270094"/>
                        <a:gd name="connsiteY0" fmla="*/ 4593 h 245390"/>
                        <a:gd name="connsiteX1" fmla="*/ 228225 w 270094"/>
                        <a:gd name="connsiteY1" fmla="*/ 171709 h 245390"/>
                        <a:gd name="connsiteX2" fmla="*/ 171237 w 270094"/>
                        <a:gd name="connsiteY2" fmla="*/ 222821 h 245390"/>
                        <a:gd name="connsiteX3" fmla="*/ 92522 w 270094"/>
                        <a:gd name="connsiteY3" fmla="*/ 234927 h 245390"/>
                        <a:gd name="connsiteX4" fmla="*/ 6807 w 270094"/>
                        <a:gd name="connsiteY4" fmla="*/ 198522 h 245390"/>
                        <a:gd name="connsiteX5" fmla="*/ 1997 w 270094"/>
                        <a:gd name="connsiteY5" fmla="*/ 206742 h 245390"/>
                        <a:gd name="connsiteX6" fmla="*/ 163989 w 270094"/>
                        <a:gd name="connsiteY6" fmla="*/ 236099 h 245390"/>
                        <a:gd name="connsiteX7" fmla="*/ 262344 w 270094"/>
                        <a:gd name="connsiteY7" fmla="*/ 113464 h 245390"/>
                        <a:gd name="connsiteX8" fmla="*/ 269278 w 270094"/>
                        <a:gd name="connsiteY8" fmla="*/ 4593 h 245390"/>
                        <a:gd name="connsiteX9" fmla="*/ 259753 w 270094"/>
                        <a:gd name="connsiteY9" fmla="*/ 4593 h 245390"/>
                        <a:gd name="connsiteX10" fmla="*/ 259753 w 270094"/>
                        <a:gd name="connsiteY10" fmla="*/ 4593 h 245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70094" h="245390">
                          <a:moveTo>
                            <a:pt x="259753" y="4593"/>
                          </a:moveTo>
                          <a:cubicBezTo>
                            <a:pt x="262411" y="61610"/>
                            <a:pt x="259877" y="122151"/>
                            <a:pt x="228225" y="171709"/>
                          </a:cubicBezTo>
                          <a:cubicBezTo>
                            <a:pt x="214195" y="193684"/>
                            <a:pt x="194897" y="211667"/>
                            <a:pt x="171237" y="222821"/>
                          </a:cubicBezTo>
                          <a:cubicBezTo>
                            <a:pt x="146910" y="234289"/>
                            <a:pt x="119145" y="238108"/>
                            <a:pt x="92522" y="234927"/>
                          </a:cubicBezTo>
                          <a:cubicBezTo>
                            <a:pt x="61185" y="231184"/>
                            <a:pt x="31706" y="217620"/>
                            <a:pt x="6807" y="198522"/>
                          </a:cubicBezTo>
                          <a:cubicBezTo>
                            <a:pt x="1949" y="194789"/>
                            <a:pt x="-2804" y="203066"/>
                            <a:pt x="1997" y="206742"/>
                          </a:cubicBezTo>
                          <a:cubicBezTo>
                            <a:pt x="47612" y="241728"/>
                            <a:pt x="108963" y="256530"/>
                            <a:pt x="163989" y="236099"/>
                          </a:cubicBezTo>
                          <a:cubicBezTo>
                            <a:pt x="217157" y="216363"/>
                            <a:pt x="249847" y="167100"/>
                            <a:pt x="262344" y="113464"/>
                          </a:cubicBezTo>
                          <a:cubicBezTo>
                            <a:pt x="270650" y="77831"/>
                            <a:pt x="270964" y="40960"/>
                            <a:pt x="269278" y="4593"/>
                          </a:cubicBezTo>
                          <a:cubicBezTo>
                            <a:pt x="268992" y="-1512"/>
                            <a:pt x="259467" y="-1550"/>
                            <a:pt x="259753" y="4593"/>
                          </a:cubicBezTo>
                          <a:lnTo>
                            <a:pt x="259753" y="459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407" name="图形 56">
                  <a:extLst>
                    <a:ext uri="{FF2B5EF4-FFF2-40B4-BE49-F238E27FC236}">
                      <a16:creationId xmlns:a16="http://schemas.microsoft.com/office/drawing/2014/main" id="{F75B256C-2C97-7A26-6F3D-48433D609C64}"/>
                    </a:ext>
                  </a:extLst>
                </p:cNvPr>
                <p:cNvGrpSpPr/>
                <p:nvPr/>
              </p:nvGrpSpPr>
              <p:grpSpPr>
                <a:xfrm>
                  <a:off x="5717567" y="3334902"/>
                  <a:ext cx="317281" cy="300376"/>
                  <a:chOff x="5717567" y="3334902"/>
                  <a:chExt cx="317281" cy="300376"/>
                </a:xfrm>
              </p:grpSpPr>
              <p:sp>
                <p:nvSpPr>
                  <p:cNvPr id="448" name="任意多边形: 形状 447">
                    <a:extLst>
                      <a:ext uri="{FF2B5EF4-FFF2-40B4-BE49-F238E27FC236}">
                        <a16:creationId xmlns:a16="http://schemas.microsoft.com/office/drawing/2014/main" id="{0AC2733E-9A20-973E-C9F7-C3D264B129AA}"/>
                      </a:ext>
                    </a:extLst>
                  </p:cNvPr>
                  <p:cNvSpPr/>
                  <p:nvPr/>
                </p:nvSpPr>
                <p:spPr>
                  <a:xfrm>
                    <a:off x="5717567" y="3334902"/>
                    <a:ext cx="317281" cy="300376"/>
                  </a:xfrm>
                  <a:custGeom>
                    <a:avLst/>
                    <a:gdLst>
                      <a:gd name="connsiteX0" fmla="*/ 317282 w 317281"/>
                      <a:gd name="connsiteY0" fmla="*/ 234315 h 300376"/>
                      <a:gd name="connsiteX1" fmla="*/ 4 w 317281"/>
                      <a:gd name="connsiteY1" fmla="*/ 299942 h 300376"/>
                      <a:gd name="connsiteX2" fmla="*/ 39914 w 317281"/>
                      <a:gd name="connsiteY2" fmla="*/ 29051 h 300376"/>
                      <a:gd name="connsiteX3" fmla="*/ 44200 w 317281"/>
                      <a:gd name="connsiteY3" fmla="*/ 0 h 300376"/>
                      <a:gd name="connsiteX4" fmla="*/ 61726 w 317281"/>
                      <a:gd name="connsiteY4" fmla="*/ 3810 h 300376"/>
                      <a:gd name="connsiteX5" fmla="*/ 308995 w 317281"/>
                      <a:gd name="connsiteY5" fmla="*/ 57531 h 300376"/>
                      <a:gd name="connsiteX6" fmla="*/ 315282 w 317281"/>
                      <a:gd name="connsiteY6" fmla="*/ 191071 h 300376"/>
                      <a:gd name="connsiteX7" fmla="*/ 315377 w 317281"/>
                      <a:gd name="connsiteY7" fmla="*/ 193357 h 300376"/>
                      <a:gd name="connsiteX8" fmla="*/ 317282 w 317281"/>
                      <a:gd name="connsiteY8" fmla="*/ 234315 h 30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7281" h="300376">
                        <a:moveTo>
                          <a:pt x="317282" y="234315"/>
                        </a:moveTo>
                        <a:cubicBezTo>
                          <a:pt x="317282" y="234315"/>
                          <a:pt x="-1329" y="306610"/>
                          <a:pt x="4" y="299942"/>
                        </a:cubicBezTo>
                        <a:cubicBezTo>
                          <a:pt x="1052" y="294608"/>
                          <a:pt x="29056" y="103251"/>
                          <a:pt x="39914" y="29051"/>
                        </a:cubicBezTo>
                        <a:cubicBezTo>
                          <a:pt x="42581" y="11049"/>
                          <a:pt x="44200" y="0"/>
                          <a:pt x="44200" y="0"/>
                        </a:cubicBezTo>
                        <a:lnTo>
                          <a:pt x="61726" y="3810"/>
                        </a:lnTo>
                        <a:lnTo>
                          <a:pt x="308995" y="57531"/>
                        </a:lnTo>
                        <a:lnTo>
                          <a:pt x="315282" y="191071"/>
                        </a:lnTo>
                        <a:lnTo>
                          <a:pt x="315377" y="193357"/>
                        </a:lnTo>
                        <a:lnTo>
                          <a:pt x="317282" y="234315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49" name="任意多边形: 形状 448">
                    <a:extLst>
                      <a:ext uri="{FF2B5EF4-FFF2-40B4-BE49-F238E27FC236}">
                        <a16:creationId xmlns:a16="http://schemas.microsoft.com/office/drawing/2014/main" id="{3F70CED3-881D-50FD-CD04-FAC67FF4FCC1}"/>
                      </a:ext>
                    </a:extLst>
                  </p:cNvPr>
                  <p:cNvSpPr/>
                  <p:nvPr/>
                </p:nvSpPr>
                <p:spPr>
                  <a:xfrm>
                    <a:off x="5775578" y="3338712"/>
                    <a:ext cx="257270" cy="187261"/>
                  </a:xfrm>
                  <a:custGeom>
                    <a:avLst/>
                    <a:gdLst>
                      <a:gd name="connsiteX0" fmla="*/ 257270 w 257270"/>
                      <a:gd name="connsiteY0" fmla="*/ 187262 h 187261"/>
                      <a:gd name="connsiteX1" fmla="*/ 203740 w 257270"/>
                      <a:gd name="connsiteY1" fmla="*/ 174593 h 187261"/>
                      <a:gd name="connsiteX2" fmla="*/ 0 w 257270"/>
                      <a:gd name="connsiteY2" fmla="*/ 25241 h 187261"/>
                      <a:gd name="connsiteX3" fmla="*/ 3715 w 257270"/>
                      <a:gd name="connsiteY3" fmla="*/ 0 h 187261"/>
                      <a:gd name="connsiteX4" fmla="*/ 250984 w 257270"/>
                      <a:gd name="connsiteY4" fmla="*/ 53721 h 187261"/>
                      <a:gd name="connsiteX5" fmla="*/ 257270 w 257270"/>
                      <a:gd name="connsiteY5" fmla="*/ 187262 h 187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7270" h="187261">
                        <a:moveTo>
                          <a:pt x="257270" y="187262"/>
                        </a:moveTo>
                        <a:cubicBezTo>
                          <a:pt x="240221" y="184595"/>
                          <a:pt x="222409" y="180308"/>
                          <a:pt x="203740" y="174593"/>
                        </a:cubicBezTo>
                        <a:cubicBezTo>
                          <a:pt x="112681" y="146495"/>
                          <a:pt x="45244" y="89249"/>
                          <a:pt x="0" y="25241"/>
                        </a:cubicBezTo>
                        <a:cubicBezTo>
                          <a:pt x="1715" y="13430"/>
                          <a:pt x="3048" y="4667"/>
                          <a:pt x="3715" y="0"/>
                        </a:cubicBezTo>
                        <a:lnTo>
                          <a:pt x="250984" y="53721"/>
                        </a:lnTo>
                        <a:lnTo>
                          <a:pt x="257270" y="187262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408" name="图形 56">
                  <a:extLst>
                    <a:ext uri="{FF2B5EF4-FFF2-40B4-BE49-F238E27FC236}">
                      <a16:creationId xmlns:a16="http://schemas.microsoft.com/office/drawing/2014/main" id="{9BEB822A-E49F-3D41-B642-B194B7FA7B2D}"/>
                    </a:ext>
                  </a:extLst>
                </p:cNvPr>
                <p:cNvGrpSpPr/>
                <p:nvPr/>
              </p:nvGrpSpPr>
              <p:grpSpPr>
                <a:xfrm>
                  <a:off x="5527157" y="2768391"/>
                  <a:ext cx="665065" cy="704331"/>
                  <a:chOff x="5527157" y="2768391"/>
                  <a:chExt cx="665065" cy="704331"/>
                </a:xfrm>
              </p:grpSpPr>
              <p:sp>
                <p:nvSpPr>
                  <p:cNvPr id="429" name="任意多边形: 形状 428">
                    <a:extLst>
                      <a:ext uri="{FF2B5EF4-FFF2-40B4-BE49-F238E27FC236}">
                        <a16:creationId xmlns:a16="http://schemas.microsoft.com/office/drawing/2014/main" id="{15FF9F5D-B7F9-042D-12E5-9C72150675B3}"/>
                      </a:ext>
                    </a:extLst>
                  </p:cNvPr>
                  <p:cNvSpPr/>
                  <p:nvPr/>
                </p:nvSpPr>
                <p:spPr>
                  <a:xfrm>
                    <a:off x="5644896" y="2843243"/>
                    <a:ext cx="536899" cy="629479"/>
                  </a:xfrm>
                  <a:custGeom>
                    <a:avLst/>
                    <a:gdLst>
                      <a:gd name="connsiteX0" fmla="*/ 274796 w 536899"/>
                      <a:gd name="connsiteY0" fmla="*/ 613294 h 629479"/>
                      <a:gd name="connsiteX1" fmla="*/ 0 w 536899"/>
                      <a:gd name="connsiteY1" fmla="*/ 264869 h 629479"/>
                      <a:gd name="connsiteX2" fmla="*/ 183166 w 536899"/>
                      <a:gd name="connsiteY2" fmla="*/ 9980 h 629479"/>
                      <a:gd name="connsiteX3" fmla="*/ 522541 w 536899"/>
                      <a:gd name="connsiteY3" fmla="*/ 276680 h 629479"/>
                      <a:gd name="connsiteX4" fmla="*/ 523684 w 536899"/>
                      <a:gd name="connsiteY4" fmla="*/ 282776 h 629479"/>
                      <a:gd name="connsiteX5" fmla="*/ 535972 w 536899"/>
                      <a:gd name="connsiteY5" fmla="*/ 381646 h 629479"/>
                      <a:gd name="connsiteX6" fmla="*/ 274796 w 536899"/>
                      <a:gd name="connsiteY6" fmla="*/ 613294 h 629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6899" h="629479">
                        <a:moveTo>
                          <a:pt x="274796" y="613294"/>
                        </a:moveTo>
                        <a:cubicBezTo>
                          <a:pt x="87630" y="555572"/>
                          <a:pt x="0" y="374407"/>
                          <a:pt x="0" y="264869"/>
                        </a:cubicBezTo>
                        <a:cubicBezTo>
                          <a:pt x="0" y="155332"/>
                          <a:pt x="77629" y="35888"/>
                          <a:pt x="183166" y="9980"/>
                        </a:cubicBezTo>
                        <a:cubicBezTo>
                          <a:pt x="287941" y="-15737"/>
                          <a:pt x="467392" y="-12023"/>
                          <a:pt x="522541" y="276680"/>
                        </a:cubicBezTo>
                        <a:cubicBezTo>
                          <a:pt x="522922" y="278681"/>
                          <a:pt x="523303" y="280681"/>
                          <a:pt x="523684" y="282776"/>
                        </a:cubicBezTo>
                        <a:cubicBezTo>
                          <a:pt x="530257" y="318686"/>
                          <a:pt x="534257" y="351642"/>
                          <a:pt x="535972" y="381646"/>
                        </a:cubicBezTo>
                        <a:cubicBezTo>
                          <a:pt x="548164" y="598054"/>
                          <a:pt x="439102" y="663967"/>
                          <a:pt x="274796" y="613294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430" name="图形 56">
                    <a:extLst>
                      <a:ext uri="{FF2B5EF4-FFF2-40B4-BE49-F238E27FC236}">
                        <a16:creationId xmlns:a16="http://schemas.microsoft.com/office/drawing/2014/main" id="{7A21F5F9-44EB-8864-684F-13B4017D696F}"/>
                      </a:ext>
                    </a:extLst>
                  </p:cNvPr>
                  <p:cNvGrpSpPr/>
                  <p:nvPr/>
                </p:nvGrpSpPr>
                <p:grpSpPr>
                  <a:xfrm>
                    <a:off x="5527157" y="2768391"/>
                    <a:ext cx="665065" cy="530706"/>
                    <a:chOff x="5527157" y="2768391"/>
                    <a:chExt cx="665065" cy="530706"/>
                  </a:xfrm>
                  <a:solidFill>
                    <a:srgbClr val="231F20"/>
                  </a:solidFill>
                </p:grpSpPr>
                <p:grpSp>
                  <p:nvGrpSpPr>
                    <p:cNvPr id="442" name="图形 56">
                      <a:extLst>
                        <a:ext uri="{FF2B5EF4-FFF2-40B4-BE49-F238E27FC236}">
                          <a16:creationId xmlns:a16="http://schemas.microsoft.com/office/drawing/2014/main" id="{00A25609-80B9-DBCC-7EFD-C4A90F1EA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56304" y="2792160"/>
                      <a:ext cx="635919" cy="506937"/>
                      <a:chOff x="5556304" y="2792160"/>
                      <a:chExt cx="635919" cy="506937"/>
                    </a:xfrm>
                    <a:solidFill>
                      <a:srgbClr val="231F20"/>
                    </a:solidFill>
                  </p:grpSpPr>
                  <p:sp>
                    <p:nvSpPr>
                      <p:cNvPr id="446" name="任意多边形: 形状 445">
                        <a:extLst>
                          <a:ext uri="{FF2B5EF4-FFF2-40B4-BE49-F238E27FC236}">
                            <a16:creationId xmlns:a16="http://schemas.microsoft.com/office/drawing/2014/main" id="{5343AB6D-B2A2-6AFC-9B4B-64DDB2F85C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56304" y="2846565"/>
                        <a:ext cx="309639" cy="452532"/>
                      </a:xfrm>
                      <a:custGeom>
                        <a:avLst/>
                        <a:gdLst>
                          <a:gd name="connsiteX0" fmla="*/ 304685 w 309639"/>
                          <a:gd name="connsiteY0" fmla="*/ 0 h 452532"/>
                          <a:gd name="connsiteX1" fmla="*/ 88601 w 309639"/>
                          <a:gd name="connsiteY1" fmla="*/ 452533 h 452532"/>
                          <a:gd name="connsiteX2" fmla="*/ 37871 w 309639"/>
                          <a:gd name="connsiteY2" fmla="*/ 131540 h 452532"/>
                          <a:gd name="connsiteX3" fmla="*/ 304685 w 309639"/>
                          <a:gd name="connsiteY3" fmla="*/ 0 h 4525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639" h="452532">
                            <a:moveTo>
                              <a:pt x="304685" y="0"/>
                            </a:moveTo>
                            <a:cubicBezTo>
                              <a:pt x="304685" y="0"/>
                              <a:pt x="361740" y="332927"/>
                              <a:pt x="88601" y="452533"/>
                            </a:cubicBezTo>
                            <a:cubicBezTo>
                              <a:pt x="88601" y="452533"/>
                              <a:pt x="-70666" y="295732"/>
                              <a:pt x="37871" y="131540"/>
                            </a:cubicBezTo>
                            <a:cubicBezTo>
                              <a:pt x="119834" y="7544"/>
                              <a:pt x="304685" y="0"/>
                              <a:pt x="3046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47" name="任意多边形: 形状 446">
                        <a:extLst>
                          <a:ext uri="{FF2B5EF4-FFF2-40B4-BE49-F238E27FC236}">
                            <a16:creationId xmlns:a16="http://schemas.microsoft.com/office/drawing/2014/main" id="{6BE961FD-A685-B69E-DA5A-37069784D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0989" y="2792160"/>
                        <a:ext cx="331233" cy="176832"/>
                      </a:xfrm>
                      <a:custGeom>
                        <a:avLst/>
                        <a:gdLst>
                          <a:gd name="connsiteX0" fmla="*/ 0 w 331233"/>
                          <a:gd name="connsiteY0" fmla="*/ 54405 h 176832"/>
                          <a:gd name="connsiteX1" fmla="*/ 263471 w 331233"/>
                          <a:gd name="connsiteY1" fmla="*/ 20267 h 176832"/>
                          <a:gd name="connsiteX2" fmla="*/ 213179 w 331233"/>
                          <a:gd name="connsiteY2" fmla="*/ 172629 h 176832"/>
                          <a:gd name="connsiteX3" fmla="*/ 0 w 331233"/>
                          <a:gd name="connsiteY3" fmla="*/ 54405 h 176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1233" h="176832">
                            <a:moveTo>
                              <a:pt x="0" y="54405"/>
                            </a:moveTo>
                            <a:cubicBezTo>
                              <a:pt x="0" y="54405"/>
                              <a:pt x="140694" y="-40378"/>
                              <a:pt x="263471" y="20267"/>
                            </a:cubicBezTo>
                            <a:cubicBezTo>
                              <a:pt x="386248" y="80913"/>
                              <a:pt x="325603" y="200737"/>
                              <a:pt x="213179" y="172629"/>
                            </a:cubicBezTo>
                            <a:cubicBezTo>
                              <a:pt x="100746" y="144530"/>
                              <a:pt x="0" y="54405"/>
                              <a:pt x="0" y="54405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443" name="图形 56">
                      <a:extLst>
                        <a:ext uri="{FF2B5EF4-FFF2-40B4-BE49-F238E27FC236}">
                          <a16:creationId xmlns:a16="http://schemas.microsoft.com/office/drawing/2014/main" id="{7959D41C-8141-7289-4077-58F8B733A8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27157" y="2768391"/>
                      <a:ext cx="612264" cy="450518"/>
                      <a:chOff x="5527157" y="2768391"/>
                      <a:chExt cx="612264" cy="450518"/>
                    </a:xfrm>
                    <a:solidFill>
                      <a:srgbClr val="231F20"/>
                    </a:solidFill>
                  </p:grpSpPr>
                  <p:sp>
                    <p:nvSpPr>
                      <p:cNvPr id="444" name="任意多边形: 形状 443">
                        <a:extLst>
                          <a:ext uri="{FF2B5EF4-FFF2-40B4-BE49-F238E27FC236}">
                            <a16:creationId xmlns:a16="http://schemas.microsoft.com/office/drawing/2014/main" id="{7D357A67-9E2B-50F4-5609-259F766F7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48407" y="2768391"/>
                        <a:ext cx="291014" cy="103499"/>
                      </a:xfrm>
                      <a:custGeom>
                        <a:avLst/>
                        <a:gdLst>
                          <a:gd name="connsiteX0" fmla="*/ 7953 w 291014"/>
                          <a:gd name="connsiteY0" fmla="*/ 82870 h 103499"/>
                          <a:gd name="connsiteX1" fmla="*/ 120634 w 291014"/>
                          <a:gd name="connsiteY1" fmla="*/ 15042 h 103499"/>
                          <a:gd name="connsiteX2" fmla="*/ 249297 w 291014"/>
                          <a:gd name="connsiteY2" fmla="*/ 29282 h 103499"/>
                          <a:gd name="connsiteX3" fmla="*/ 281387 w 291014"/>
                          <a:gd name="connsiteY3" fmla="*/ 98910 h 103499"/>
                          <a:gd name="connsiteX4" fmla="*/ 290912 w 291014"/>
                          <a:gd name="connsiteY4" fmla="*/ 98910 h 103499"/>
                          <a:gd name="connsiteX5" fmla="*/ 266766 w 291014"/>
                          <a:gd name="connsiteY5" fmla="*/ 30787 h 103499"/>
                          <a:gd name="connsiteX6" fmla="*/ 202987 w 291014"/>
                          <a:gd name="connsiteY6" fmla="*/ 2802 h 103499"/>
                          <a:gd name="connsiteX7" fmla="*/ 63846 w 291014"/>
                          <a:gd name="connsiteY7" fmla="*/ 26215 h 103499"/>
                          <a:gd name="connsiteX8" fmla="*/ 1209 w 291014"/>
                          <a:gd name="connsiteY8" fmla="*/ 76126 h 103499"/>
                          <a:gd name="connsiteX9" fmla="*/ 7953 w 291014"/>
                          <a:gd name="connsiteY9" fmla="*/ 82870 h 103499"/>
                          <a:gd name="connsiteX10" fmla="*/ 7953 w 291014"/>
                          <a:gd name="connsiteY10" fmla="*/ 82870 h 1034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91014" h="103499">
                            <a:moveTo>
                              <a:pt x="7953" y="82870"/>
                            </a:moveTo>
                            <a:cubicBezTo>
                              <a:pt x="37138" y="48827"/>
                              <a:pt x="77047" y="25262"/>
                              <a:pt x="120634" y="15042"/>
                            </a:cubicBezTo>
                            <a:cubicBezTo>
                              <a:pt x="161744" y="5403"/>
                              <a:pt x="212626" y="5812"/>
                              <a:pt x="249297" y="29282"/>
                            </a:cubicBezTo>
                            <a:cubicBezTo>
                              <a:pt x="273720" y="44912"/>
                              <a:pt x="282502" y="70849"/>
                              <a:pt x="281387" y="98910"/>
                            </a:cubicBezTo>
                            <a:cubicBezTo>
                              <a:pt x="281140" y="105034"/>
                              <a:pt x="290665" y="105025"/>
                              <a:pt x="290912" y="98910"/>
                            </a:cubicBezTo>
                            <a:cubicBezTo>
                              <a:pt x="291912" y="73764"/>
                              <a:pt x="285731" y="48418"/>
                              <a:pt x="266766" y="30787"/>
                            </a:cubicBezTo>
                            <a:cubicBezTo>
                              <a:pt x="249440" y="14690"/>
                              <a:pt x="225942" y="6593"/>
                              <a:pt x="202987" y="2802"/>
                            </a:cubicBezTo>
                            <a:cubicBezTo>
                              <a:pt x="155591" y="-5027"/>
                              <a:pt x="106213" y="3793"/>
                              <a:pt x="63846" y="26215"/>
                            </a:cubicBezTo>
                            <a:cubicBezTo>
                              <a:pt x="40100" y="38778"/>
                              <a:pt x="18697" y="55723"/>
                              <a:pt x="1209" y="76126"/>
                            </a:cubicBezTo>
                            <a:cubicBezTo>
                              <a:pt x="-2753" y="80764"/>
                              <a:pt x="3952" y="87527"/>
                              <a:pt x="7953" y="82870"/>
                            </a:cubicBezTo>
                            <a:lnTo>
                              <a:pt x="7953" y="8287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45" name="任意多边形: 形状 444">
                        <a:extLst>
                          <a:ext uri="{FF2B5EF4-FFF2-40B4-BE49-F238E27FC236}">
                            <a16:creationId xmlns:a16="http://schemas.microsoft.com/office/drawing/2014/main" id="{0A00BBE7-7450-13A6-9D8F-B9C40F84E5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27157" y="2848251"/>
                        <a:ext cx="298956" cy="370659"/>
                      </a:xfrm>
                      <a:custGeom>
                        <a:avLst/>
                        <a:gdLst>
                          <a:gd name="connsiteX0" fmla="*/ 294361 w 298956"/>
                          <a:gd name="connsiteY0" fmla="*/ 0 h 370659"/>
                          <a:gd name="connsiteX1" fmla="*/ 60322 w 298956"/>
                          <a:gd name="connsiteY1" fmla="*/ 79439 h 370659"/>
                          <a:gd name="connsiteX2" fmla="*/ 20307 w 298956"/>
                          <a:gd name="connsiteY2" fmla="*/ 124482 h 370659"/>
                          <a:gd name="connsiteX3" fmla="*/ 2209 w 298956"/>
                          <a:gd name="connsiteY3" fmla="*/ 183404 h 370659"/>
                          <a:gd name="connsiteX4" fmla="*/ 19279 w 298956"/>
                          <a:gd name="connsiteY4" fmla="*/ 292665 h 370659"/>
                          <a:gd name="connsiteX5" fmla="*/ 122949 w 298956"/>
                          <a:gd name="connsiteY5" fmla="*/ 370189 h 370659"/>
                          <a:gd name="connsiteX6" fmla="*/ 127759 w 298956"/>
                          <a:gd name="connsiteY6" fmla="*/ 361969 h 370659"/>
                          <a:gd name="connsiteX7" fmla="*/ 34966 w 298956"/>
                          <a:gd name="connsiteY7" fmla="*/ 299457 h 370659"/>
                          <a:gd name="connsiteX8" fmla="*/ 10192 w 298956"/>
                          <a:gd name="connsiteY8" fmla="*/ 196815 h 370659"/>
                          <a:gd name="connsiteX9" fmla="*/ 23431 w 298956"/>
                          <a:gd name="connsiteY9" fmla="*/ 140037 h 370659"/>
                          <a:gd name="connsiteX10" fmla="*/ 58474 w 298956"/>
                          <a:gd name="connsiteY10" fmla="*/ 93193 h 370659"/>
                          <a:gd name="connsiteX11" fmla="*/ 162677 w 298956"/>
                          <a:gd name="connsiteY11" fmla="*/ 33909 h 370659"/>
                          <a:gd name="connsiteX12" fmla="*/ 294351 w 298956"/>
                          <a:gd name="connsiteY12" fmla="*/ 9535 h 370659"/>
                          <a:gd name="connsiteX13" fmla="*/ 294361 w 298956"/>
                          <a:gd name="connsiteY13" fmla="*/ 0 h 370659"/>
                          <a:gd name="connsiteX14" fmla="*/ 294361 w 298956"/>
                          <a:gd name="connsiteY14" fmla="*/ 0 h 3706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98956" h="370659">
                            <a:moveTo>
                              <a:pt x="294361" y="0"/>
                            </a:moveTo>
                            <a:cubicBezTo>
                              <a:pt x="211102" y="772"/>
                              <a:pt x="126292" y="28070"/>
                              <a:pt x="60322" y="79439"/>
                            </a:cubicBezTo>
                            <a:cubicBezTo>
                              <a:pt x="44367" y="91859"/>
                              <a:pt x="29918" y="106537"/>
                              <a:pt x="20307" y="124482"/>
                            </a:cubicBezTo>
                            <a:cubicBezTo>
                              <a:pt x="10582" y="142656"/>
                              <a:pt x="5134" y="163087"/>
                              <a:pt x="2209" y="183404"/>
                            </a:cubicBezTo>
                            <a:cubicBezTo>
                              <a:pt x="-3096" y="220313"/>
                              <a:pt x="609" y="259785"/>
                              <a:pt x="19279" y="292665"/>
                            </a:cubicBezTo>
                            <a:cubicBezTo>
                              <a:pt x="41691" y="332165"/>
                              <a:pt x="83201" y="352225"/>
                              <a:pt x="122949" y="370189"/>
                            </a:cubicBezTo>
                            <a:cubicBezTo>
                              <a:pt x="128492" y="372694"/>
                              <a:pt x="133340" y="364484"/>
                              <a:pt x="127759" y="361969"/>
                            </a:cubicBezTo>
                            <a:cubicBezTo>
                              <a:pt x="93945" y="346691"/>
                              <a:pt x="57502" y="330327"/>
                              <a:pt x="34966" y="299457"/>
                            </a:cubicBezTo>
                            <a:cubicBezTo>
                              <a:pt x="13506" y="270063"/>
                              <a:pt x="7220" y="232467"/>
                              <a:pt x="10192" y="196815"/>
                            </a:cubicBezTo>
                            <a:cubicBezTo>
                              <a:pt x="11801" y="177537"/>
                              <a:pt x="15983" y="157925"/>
                              <a:pt x="23431" y="140037"/>
                            </a:cubicBezTo>
                            <a:cubicBezTo>
                              <a:pt x="31118" y="121568"/>
                              <a:pt x="43415" y="106213"/>
                              <a:pt x="58474" y="93193"/>
                            </a:cubicBezTo>
                            <a:cubicBezTo>
                              <a:pt x="88535" y="67199"/>
                              <a:pt x="125587" y="47701"/>
                              <a:pt x="162677" y="33909"/>
                            </a:cubicBezTo>
                            <a:cubicBezTo>
                              <a:pt x="204816" y="18241"/>
                              <a:pt x="249403" y="9954"/>
                              <a:pt x="294351" y="9535"/>
                            </a:cubicBezTo>
                            <a:cubicBezTo>
                              <a:pt x="300485" y="9468"/>
                              <a:pt x="300494" y="-57"/>
                              <a:pt x="294361" y="0"/>
                            </a:cubicBezTo>
                            <a:lnTo>
                              <a:pt x="294361" y="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31" name="图形 56">
                    <a:extLst>
                      <a:ext uri="{FF2B5EF4-FFF2-40B4-BE49-F238E27FC236}">
                        <a16:creationId xmlns:a16="http://schemas.microsoft.com/office/drawing/2014/main" id="{4389ED8A-423D-C4D5-759F-36B63A39FB2C}"/>
                      </a:ext>
                    </a:extLst>
                  </p:cNvPr>
                  <p:cNvGrpSpPr/>
                  <p:nvPr/>
                </p:nvGrpSpPr>
                <p:grpSpPr>
                  <a:xfrm>
                    <a:off x="5886891" y="3013032"/>
                    <a:ext cx="237913" cy="264460"/>
                    <a:chOff x="5886891" y="3013032"/>
                    <a:chExt cx="237913" cy="264460"/>
                  </a:xfrm>
                  <a:solidFill>
                    <a:srgbClr val="231F20"/>
                  </a:solidFill>
                </p:grpSpPr>
                <p:sp>
                  <p:nvSpPr>
                    <p:cNvPr id="435" name="任意多边形: 形状 434">
                      <a:extLst>
                        <a:ext uri="{FF2B5EF4-FFF2-40B4-BE49-F238E27FC236}">
                          <a16:creationId xmlns:a16="http://schemas.microsoft.com/office/drawing/2014/main" id="{B351B2B3-4895-BA32-60FF-291F7C2C81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8213" y="3233181"/>
                      <a:ext cx="67161" cy="44310"/>
                    </a:xfrm>
                    <a:custGeom>
                      <a:avLst/>
                      <a:gdLst>
                        <a:gd name="connsiteX0" fmla="*/ 74 w 67161"/>
                        <a:gd name="connsiteY0" fmla="*/ 5995 h 44310"/>
                        <a:gd name="connsiteX1" fmla="*/ 22029 w 67161"/>
                        <a:gd name="connsiteY1" fmla="*/ 38437 h 44310"/>
                        <a:gd name="connsiteX2" fmla="*/ 64720 w 67161"/>
                        <a:gd name="connsiteY2" fmla="*/ 39647 h 44310"/>
                        <a:gd name="connsiteX3" fmla="*/ 59910 w 67161"/>
                        <a:gd name="connsiteY3" fmla="*/ 31426 h 44310"/>
                        <a:gd name="connsiteX4" fmla="*/ 26096 w 67161"/>
                        <a:gd name="connsiteY4" fmla="*/ 29769 h 44310"/>
                        <a:gd name="connsiteX5" fmla="*/ 9265 w 67161"/>
                        <a:gd name="connsiteY5" fmla="*/ 3471 h 44310"/>
                        <a:gd name="connsiteX6" fmla="*/ 3407 w 67161"/>
                        <a:gd name="connsiteY6" fmla="*/ 146 h 44310"/>
                        <a:gd name="connsiteX7" fmla="*/ 74 w 67161"/>
                        <a:gd name="connsiteY7" fmla="*/ 5995 h 44310"/>
                        <a:gd name="connsiteX8" fmla="*/ 74 w 67161"/>
                        <a:gd name="connsiteY8" fmla="*/ 5995 h 44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7161" h="44310">
                          <a:moveTo>
                            <a:pt x="74" y="5995"/>
                          </a:moveTo>
                          <a:cubicBezTo>
                            <a:pt x="1979" y="19358"/>
                            <a:pt x="10351" y="31665"/>
                            <a:pt x="22029" y="38437"/>
                          </a:cubicBezTo>
                          <a:cubicBezTo>
                            <a:pt x="35078" y="46000"/>
                            <a:pt x="51242" y="46104"/>
                            <a:pt x="64720" y="39647"/>
                          </a:cubicBezTo>
                          <a:cubicBezTo>
                            <a:pt x="70244" y="36999"/>
                            <a:pt x="65415" y="28788"/>
                            <a:pt x="59910" y="31426"/>
                          </a:cubicBezTo>
                          <a:cubicBezTo>
                            <a:pt x="49261" y="36532"/>
                            <a:pt x="36183" y="35932"/>
                            <a:pt x="26096" y="29769"/>
                          </a:cubicBezTo>
                          <a:cubicBezTo>
                            <a:pt x="16742" y="24064"/>
                            <a:pt x="10789" y="14215"/>
                            <a:pt x="9265" y="3471"/>
                          </a:cubicBezTo>
                          <a:cubicBezTo>
                            <a:pt x="8903" y="918"/>
                            <a:pt x="5665" y="-473"/>
                            <a:pt x="3407" y="146"/>
                          </a:cubicBezTo>
                          <a:cubicBezTo>
                            <a:pt x="664" y="889"/>
                            <a:pt x="-288" y="3432"/>
                            <a:pt x="74" y="5995"/>
                          </a:cubicBezTo>
                          <a:lnTo>
                            <a:pt x="74" y="5995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436" name="图形 56">
                      <a:extLst>
                        <a:ext uri="{FF2B5EF4-FFF2-40B4-BE49-F238E27FC236}">
                          <a16:creationId xmlns:a16="http://schemas.microsoft.com/office/drawing/2014/main" id="{8D54FEB2-7C2B-D606-9373-003B0E375E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32810" y="3047925"/>
                      <a:ext cx="191994" cy="88945"/>
                      <a:chOff x="5932810" y="3047925"/>
                      <a:chExt cx="191994" cy="88945"/>
                    </a:xfrm>
                    <a:solidFill>
                      <a:srgbClr val="231F20"/>
                    </a:solidFill>
                  </p:grpSpPr>
                  <p:sp>
                    <p:nvSpPr>
                      <p:cNvPr id="440" name="任意多边形: 形状 439">
                        <a:extLst>
                          <a:ext uri="{FF2B5EF4-FFF2-40B4-BE49-F238E27FC236}">
                            <a16:creationId xmlns:a16="http://schemas.microsoft.com/office/drawing/2014/main" id="{4C55F053-B582-7383-1DFC-8FA381ECFB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6357" y="3047925"/>
                        <a:ext cx="28447" cy="53565"/>
                      </a:xfrm>
                      <a:custGeom>
                        <a:avLst/>
                        <a:gdLst>
                          <a:gd name="connsiteX0" fmla="*/ 1300 w 28447"/>
                          <a:gd name="connsiteY0" fmla="*/ 14352 h 53565"/>
                          <a:gd name="connsiteX1" fmla="*/ 3538 w 28447"/>
                          <a:gd name="connsiteY1" fmla="*/ 18286 h 53565"/>
                          <a:gd name="connsiteX2" fmla="*/ 4481 w 28447"/>
                          <a:gd name="connsiteY2" fmla="*/ 20182 h 53565"/>
                          <a:gd name="connsiteX3" fmla="*/ 5481 w 28447"/>
                          <a:gd name="connsiteY3" fmla="*/ 22382 h 53565"/>
                          <a:gd name="connsiteX4" fmla="*/ 5100 w 28447"/>
                          <a:gd name="connsiteY4" fmla="*/ 21496 h 53565"/>
                          <a:gd name="connsiteX5" fmla="*/ 5434 w 28447"/>
                          <a:gd name="connsiteY5" fmla="*/ 22334 h 53565"/>
                          <a:gd name="connsiteX6" fmla="*/ 6262 w 28447"/>
                          <a:gd name="connsiteY6" fmla="*/ 24601 h 53565"/>
                          <a:gd name="connsiteX7" fmla="*/ 7510 w 28447"/>
                          <a:gd name="connsiteY7" fmla="*/ 28640 h 53565"/>
                          <a:gd name="connsiteX8" fmla="*/ 8482 w 28447"/>
                          <a:gd name="connsiteY8" fmla="*/ 32755 h 53565"/>
                          <a:gd name="connsiteX9" fmla="*/ 8920 w 28447"/>
                          <a:gd name="connsiteY9" fmla="*/ 35126 h 53565"/>
                          <a:gd name="connsiteX10" fmla="*/ 9015 w 28447"/>
                          <a:gd name="connsiteY10" fmla="*/ 35726 h 53565"/>
                          <a:gd name="connsiteX11" fmla="*/ 8920 w 28447"/>
                          <a:gd name="connsiteY11" fmla="*/ 34993 h 53565"/>
                          <a:gd name="connsiteX12" fmla="*/ 9301 w 28447"/>
                          <a:gd name="connsiteY12" fmla="*/ 39203 h 53565"/>
                          <a:gd name="connsiteX13" fmla="*/ 9387 w 28447"/>
                          <a:gd name="connsiteY13" fmla="*/ 44032 h 53565"/>
                          <a:gd name="connsiteX14" fmla="*/ 18912 w 28447"/>
                          <a:gd name="connsiteY14" fmla="*/ 53557 h 53565"/>
                          <a:gd name="connsiteX15" fmla="*/ 28437 w 28447"/>
                          <a:gd name="connsiteY15" fmla="*/ 44032 h 53565"/>
                          <a:gd name="connsiteX16" fmla="*/ 17749 w 28447"/>
                          <a:gd name="connsiteY16" fmla="*/ 4732 h 53565"/>
                          <a:gd name="connsiteX17" fmla="*/ 4719 w 28447"/>
                          <a:gd name="connsiteY17" fmla="*/ 1313 h 53565"/>
                          <a:gd name="connsiteX18" fmla="*/ 1300 w 28447"/>
                          <a:gd name="connsiteY18" fmla="*/ 14352 h 53565"/>
                          <a:gd name="connsiteX19" fmla="*/ 1300 w 28447"/>
                          <a:gd name="connsiteY19" fmla="*/ 14352 h 535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447" h="53565">
                            <a:moveTo>
                              <a:pt x="1300" y="14352"/>
                            </a:moveTo>
                            <a:cubicBezTo>
                              <a:pt x="2090" y="15638"/>
                              <a:pt x="2843" y="16953"/>
                              <a:pt x="3538" y="18286"/>
                            </a:cubicBezTo>
                            <a:cubicBezTo>
                              <a:pt x="3862" y="18915"/>
                              <a:pt x="4176" y="19544"/>
                              <a:pt x="4481" y="20182"/>
                            </a:cubicBezTo>
                            <a:cubicBezTo>
                              <a:pt x="4719" y="20686"/>
                              <a:pt x="5052" y="22039"/>
                              <a:pt x="5481" y="22382"/>
                            </a:cubicBezTo>
                            <a:cubicBezTo>
                              <a:pt x="4957" y="21125"/>
                              <a:pt x="4834" y="20829"/>
                              <a:pt x="5100" y="21496"/>
                            </a:cubicBezTo>
                            <a:cubicBezTo>
                              <a:pt x="5214" y="21772"/>
                              <a:pt x="5329" y="22058"/>
                              <a:pt x="5434" y="22334"/>
                            </a:cubicBezTo>
                            <a:cubicBezTo>
                              <a:pt x="5729" y="23087"/>
                              <a:pt x="6005" y="23839"/>
                              <a:pt x="6262" y="24601"/>
                            </a:cubicBezTo>
                            <a:cubicBezTo>
                              <a:pt x="6720" y="25935"/>
                              <a:pt x="7138" y="27278"/>
                              <a:pt x="7510" y="28640"/>
                            </a:cubicBezTo>
                            <a:cubicBezTo>
                              <a:pt x="7881" y="30002"/>
                              <a:pt x="8205" y="31373"/>
                              <a:pt x="8482" y="32755"/>
                            </a:cubicBezTo>
                            <a:cubicBezTo>
                              <a:pt x="8644" y="33545"/>
                              <a:pt x="8786" y="34336"/>
                              <a:pt x="8920" y="35126"/>
                            </a:cubicBezTo>
                            <a:cubicBezTo>
                              <a:pt x="8948" y="35326"/>
                              <a:pt x="8986" y="35526"/>
                              <a:pt x="9015" y="35726"/>
                            </a:cubicBezTo>
                            <a:cubicBezTo>
                              <a:pt x="9167" y="36765"/>
                              <a:pt x="9139" y="36526"/>
                              <a:pt x="8920" y="34993"/>
                            </a:cubicBezTo>
                            <a:cubicBezTo>
                              <a:pt x="8767" y="36288"/>
                              <a:pt x="9225" y="37889"/>
                              <a:pt x="9301" y="39203"/>
                            </a:cubicBezTo>
                            <a:cubicBezTo>
                              <a:pt x="9387" y="40813"/>
                              <a:pt x="9415" y="42422"/>
                              <a:pt x="9387" y="44032"/>
                            </a:cubicBezTo>
                            <a:cubicBezTo>
                              <a:pt x="9301" y="49014"/>
                              <a:pt x="13825" y="53786"/>
                              <a:pt x="18912" y="53557"/>
                            </a:cubicBezTo>
                            <a:cubicBezTo>
                              <a:pt x="24150" y="53319"/>
                              <a:pt x="28341" y="49376"/>
                              <a:pt x="28437" y="44032"/>
                            </a:cubicBezTo>
                            <a:cubicBezTo>
                              <a:pt x="28675" y="30288"/>
                              <a:pt x="24922" y="16457"/>
                              <a:pt x="17749" y="4732"/>
                            </a:cubicBezTo>
                            <a:cubicBezTo>
                              <a:pt x="15149" y="484"/>
                              <a:pt x="9101" y="-1507"/>
                              <a:pt x="4719" y="1313"/>
                            </a:cubicBezTo>
                            <a:cubicBezTo>
                              <a:pt x="452" y="4065"/>
                              <a:pt x="-1482" y="9799"/>
                              <a:pt x="1300" y="14352"/>
                            </a:cubicBezTo>
                            <a:lnTo>
                              <a:pt x="1300" y="1435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41" name="任意多边形: 形状 440">
                        <a:extLst>
                          <a:ext uri="{FF2B5EF4-FFF2-40B4-BE49-F238E27FC236}">
                            <a16:creationId xmlns:a16="http://schemas.microsoft.com/office/drawing/2014/main" id="{0BF57D8F-F6F5-6CC7-0D91-281C3BB31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2810" y="3088130"/>
                        <a:ext cx="29496" cy="48740"/>
                      </a:xfrm>
                      <a:custGeom>
                        <a:avLst/>
                        <a:gdLst>
                          <a:gd name="connsiteX0" fmla="*/ 1293 w 29496"/>
                          <a:gd name="connsiteY0" fmla="*/ 14352 h 48740"/>
                          <a:gd name="connsiteX1" fmla="*/ 6332 w 29496"/>
                          <a:gd name="connsiteY1" fmla="*/ 24211 h 48740"/>
                          <a:gd name="connsiteX2" fmla="*/ 5370 w 29496"/>
                          <a:gd name="connsiteY2" fmla="*/ 21934 h 48740"/>
                          <a:gd name="connsiteX3" fmla="*/ 10770 w 29496"/>
                          <a:gd name="connsiteY3" fmla="*/ 41736 h 48740"/>
                          <a:gd name="connsiteX4" fmla="*/ 15152 w 29496"/>
                          <a:gd name="connsiteY4" fmla="*/ 47432 h 48740"/>
                          <a:gd name="connsiteX5" fmla="*/ 22496 w 29496"/>
                          <a:gd name="connsiteY5" fmla="*/ 48395 h 48740"/>
                          <a:gd name="connsiteX6" fmla="*/ 28192 w 29496"/>
                          <a:gd name="connsiteY6" fmla="*/ 44013 h 48740"/>
                          <a:gd name="connsiteX7" fmla="*/ 29154 w 29496"/>
                          <a:gd name="connsiteY7" fmla="*/ 41736 h 48740"/>
                          <a:gd name="connsiteX8" fmla="*/ 29154 w 29496"/>
                          <a:gd name="connsiteY8" fmla="*/ 36669 h 48740"/>
                          <a:gd name="connsiteX9" fmla="*/ 17743 w 29496"/>
                          <a:gd name="connsiteY9" fmla="*/ 4732 h 48740"/>
                          <a:gd name="connsiteX10" fmla="*/ 4713 w 29496"/>
                          <a:gd name="connsiteY10" fmla="*/ 1312 h 48740"/>
                          <a:gd name="connsiteX11" fmla="*/ 1293 w 29496"/>
                          <a:gd name="connsiteY11" fmla="*/ 14352 h 48740"/>
                          <a:gd name="connsiteX12" fmla="*/ 1293 w 29496"/>
                          <a:gd name="connsiteY12" fmla="*/ 14352 h 48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9496" h="48740">
                            <a:moveTo>
                              <a:pt x="1293" y="14352"/>
                            </a:moveTo>
                            <a:cubicBezTo>
                              <a:pt x="3198" y="17524"/>
                              <a:pt x="4884" y="20810"/>
                              <a:pt x="6332" y="24211"/>
                            </a:cubicBezTo>
                            <a:cubicBezTo>
                              <a:pt x="6008" y="23449"/>
                              <a:pt x="5694" y="22696"/>
                              <a:pt x="5370" y="21934"/>
                            </a:cubicBezTo>
                            <a:cubicBezTo>
                              <a:pt x="8027" y="28278"/>
                              <a:pt x="9847" y="34917"/>
                              <a:pt x="10770" y="41736"/>
                            </a:cubicBezTo>
                            <a:cubicBezTo>
                              <a:pt x="11066" y="43918"/>
                              <a:pt x="13352" y="46375"/>
                              <a:pt x="15152" y="47432"/>
                            </a:cubicBezTo>
                            <a:cubicBezTo>
                              <a:pt x="17190" y="48623"/>
                              <a:pt x="20200" y="49137"/>
                              <a:pt x="22496" y="48395"/>
                            </a:cubicBezTo>
                            <a:cubicBezTo>
                              <a:pt x="24801" y="47652"/>
                              <a:pt x="27020" y="46223"/>
                              <a:pt x="28192" y="44013"/>
                            </a:cubicBezTo>
                            <a:cubicBezTo>
                              <a:pt x="28515" y="43251"/>
                              <a:pt x="28830" y="42499"/>
                              <a:pt x="29154" y="41736"/>
                            </a:cubicBezTo>
                            <a:cubicBezTo>
                              <a:pt x="29611" y="40051"/>
                              <a:pt x="29611" y="38355"/>
                              <a:pt x="29154" y="36669"/>
                            </a:cubicBezTo>
                            <a:cubicBezTo>
                              <a:pt x="27620" y="25420"/>
                              <a:pt x="23601" y="14447"/>
                              <a:pt x="17743" y="4732"/>
                            </a:cubicBezTo>
                            <a:cubicBezTo>
                              <a:pt x="15171" y="465"/>
                              <a:pt x="9075" y="-1497"/>
                              <a:pt x="4713" y="1312"/>
                            </a:cubicBezTo>
                            <a:cubicBezTo>
                              <a:pt x="417" y="4084"/>
                              <a:pt x="-1460" y="9790"/>
                              <a:pt x="1293" y="14352"/>
                            </a:cubicBezTo>
                            <a:lnTo>
                              <a:pt x="1293" y="1435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437" name="图形 56">
                      <a:extLst>
                        <a:ext uri="{FF2B5EF4-FFF2-40B4-BE49-F238E27FC236}">
                          <a16:creationId xmlns:a16="http://schemas.microsoft.com/office/drawing/2014/main" id="{65F0B6C0-E01B-6E08-46D0-4B1568D91A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891" y="3013032"/>
                      <a:ext cx="227567" cy="75733"/>
                      <a:chOff x="5886891" y="3013032"/>
                      <a:chExt cx="227567" cy="75733"/>
                    </a:xfrm>
                    <a:solidFill>
                      <a:srgbClr val="231F20"/>
                    </a:solidFill>
                  </p:grpSpPr>
                  <p:sp>
                    <p:nvSpPr>
                      <p:cNvPr id="438" name="任意多边形: 形状 437">
                        <a:extLst>
                          <a:ext uri="{FF2B5EF4-FFF2-40B4-BE49-F238E27FC236}">
                            <a16:creationId xmlns:a16="http://schemas.microsoft.com/office/drawing/2014/main" id="{7729CFA5-E750-EADF-1B8A-3FAD6EDFA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6891" y="3049454"/>
                        <a:ext cx="35593" cy="39311"/>
                      </a:xfrm>
                      <a:custGeom>
                        <a:avLst/>
                        <a:gdLst>
                          <a:gd name="connsiteX0" fmla="*/ 9341 w 35593"/>
                          <a:gd name="connsiteY0" fmla="*/ 35864 h 39311"/>
                          <a:gd name="connsiteX1" fmla="*/ 10827 w 35593"/>
                          <a:gd name="connsiteY1" fmla="*/ 31073 h 39311"/>
                          <a:gd name="connsiteX2" fmla="*/ 11226 w 35593"/>
                          <a:gd name="connsiteY2" fmla="*/ 30054 h 39311"/>
                          <a:gd name="connsiteX3" fmla="*/ 11436 w 35593"/>
                          <a:gd name="connsiteY3" fmla="*/ 29587 h 39311"/>
                          <a:gd name="connsiteX4" fmla="*/ 12503 w 35593"/>
                          <a:gd name="connsiteY4" fmla="*/ 27435 h 39311"/>
                          <a:gd name="connsiteX5" fmla="*/ 15094 w 35593"/>
                          <a:gd name="connsiteY5" fmla="*/ 23139 h 39311"/>
                          <a:gd name="connsiteX6" fmla="*/ 16370 w 35593"/>
                          <a:gd name="connsiteY6" fmla="*/ 21367 h 39311"/>
                          <a:gd name="connsiteX7" fmla="*/ 16713 w 35593"/>
                          <a:gd name="connsiteY7" fmla="*/ 20958 h 39311"/>
                          <a:gd name="connsiteX8" fmla="*/ 17561 w 35593"/>
                          <a:gd name="connsiteY8" fmla="*/ 19958 h 39311"/>
                          <a:gd name="connsiteX9" fmla="*/ 20923 w 35593"/>
                          <a:gd name="connsiteY9" fmla="*/ 16519 h 39311"/>
                          <a:gd name="connsiteX10" fmla="*/ 22733 w 35593"/>
                          <a:gd name="connsiteY10" fmla="*/ 14948 h 39311"/>
                          <a:gd name="connsiteX11" fmla="*/ 23447 w 35593"/>
                          <a:gd name="connsiteY11" fmla="*/ 14366 h 39311"/>
                          <a:gd name="connsiteX12" fmla="*/ 24018 w 35593"/>
                          <a:gd name="connsiteY12" fmla="*/ 13957 h 39311"/>
                          <a:gd name="connsiteX13" fmla="*/ 28067 w 35593"/>
                          <a:gd name="connsiteY13" fmla="*/ 11376 h 39311"/>
                          <a:gd name="connsiteX14" fmla="*/ 30391 w 35593"/>
                          <a:gd name="connsiteY14" fmla="*/ 10166 h 39311"/>
                          <a:gd name="connsiteX15" fmla="*/ 31581 w 35593"/>
                          <a:gd name="connsiteY15" fmla="*/ 9623 h 39311"/>
                          <a:gd name="connsiteX16" fmla="*/ 32057 w 35593"/>
                          <a:gd name="connsiteY16" fmla="*/ 9433 h 39311"/>
                          <a:gd name="connsiteX17" fmla="*/ 35382 w 35593"/>
                          <a:gd name="connsiteY17" fmla="*/ 3575 h 39311"/>
                          <a:gd name="connsiteX18" fmla="*/ 29524 w 35593"/>
                          <a:gd name="connsiteY18" fmla="*/ 250 h 39311"/>
                          <a:gd name="connsiteX19" fmla="*/ 139 w 35593"/>
                          <a:gd name="connsiteY19" fmla="*/ 33321 h 39311"/>
                          <a:gd name="connsiteX20" fmla="*/ 3464 w 35593"/>
                          <a:gd name="connsiteY20" fmla="*/ 39179 h 39311"/>
                          <a:gd name="connsiteX21" fmla="*/ 9341 w 35593"/>
                          <a:gd name="connsiteY21" fmla="*/ 35864 h 39311"/>
                          <a:gd name="connsiteX22" fmla="*/ 9341 w 35593"/>
                          <a:gd name="connsiteY22" fmla="*/ 35864 h 393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35593" h="39311">
                            <a:moveTo>
                              <a:pt x="9341" y="35864"/>
                            </a:moveTo>
                            <a:cubicBezTo>
                              <a:pt x="9750" y="34236"/>
                              <a:pt x="10236" y="32635"/>
                              <a:pt x="10827" y="31073"/>
                            </a:cubicBezTo>
                            <a:cubicBezTo>
                              <a:pt x="10950" y="30730"/>
                              <a:pt x="11083" y="30397"/>
                              <a:pt x="11226" y="30054"/>
                            </a:cubicBezTo>
                            <a:cubicBezTo>
                              <a:pt x="10855" y="30959"/>
                              <a:pt x="11407" y="29654"/>
                              <a:pt x="11436" y="29587"/>
                            </a:cubicBezTo>
                            <a:cubicBezTo>
                              <a:pt x="11769" y="28864"/>
                              <a:pt x="12122" y="28140"/>
                              <a:pt x="12503" y="27435"/>
                            </a:cubicBezTo>
                            <a:cubicBezTo>
                              <a:pt x="13284" y="25958"/>
                              <a:pt x="14151" y="24520"/>
                              <a:pt x="15094" y="23139"/>
                            </a:cubicBezTo>
                            <a:cubicBezTo>
                              <a:pt x="15503" y="22539"/>
                              <a:pt x="15932" y="21948"/>
                              <a:pt x="16370" y="21367"/>
                            </a:cubicBezTo>
                            <a:cubicBezTo>
                              <a:pt x="15808" y="22101"/>
                              <a:pt x="16589" y="21110"/>
                              <a:pt x="16713" y="20958"/>
                            </a:cubicBezTo>
                            <a:cubicBezTo>
                              <a:pt x="16989" y="20624"/>
                              <a:pt x="17275" y="20291"/>
                              <a:pt x="17561" y="19958"/>
                            </a:cubicBezTo>
                            <a:cubicBezTo>
                              <a:pt x="18618" y="18748"/>
                              <a:pt x="19742" y="17605"/>
                              <a:pt x="20923" y="16519"/>
                            </a:cubicBezTo>
                            <a:cubicBezTo>
                              <a:pt x="21513" y="15976"/>
                              <a:pt x="22114" y="15452"/>
                              <a:pt x="22733" y="14948"/>
                            </a:cubicBezTo>
                            <a:cubicBezTo>
                              <a:pt x="22847" y="14852"/>
                              <a:pt x="23818" y="14090"/>
                              <a:pt x="23447" y="14366"/>
                            </a:cubicBezTo>
                            <a:cubicBezTo>
                              <a:pt x="22999" y="14700"/>
                              <a:pt x="23933" y="14014"/>
                              <a:pt x="24018" y="13957"/>
                            </a:cubicBezTo>
                            <a:cubicBezTo>
                              <a:pt x="25323" y="13023"/>
                              <a:pt x="26667" y="12157"/>
                              <a:pt x="28067" y="11376"/>
                            </a:cubicBezTo>
                            <a:cubicBezTo>
                              <a:pt x="28829" y="10947"/>
                              <a:pt x="29600" y="10547"/>
                              <a:pt x="30391" y="10166"/>
                            </a:cubicBezTo>
                            <a:cubicBezTo>
                              <a:pt x="30781" y="9975"/>
                              <a:pt x="31181" y="9794"/>
                              <a:pt x="31581" y="9623"/>
                            </a:cubicBezTo>
                            <a:cubicBezTo>
                              <a:pt x="30819" y="9966"/>
                              <a:pt x="31839" y="9518"/>
                              <a:pt x="32057" y="9433"/>
                            </a:cubicBezTo>
                            <a:cubicBezTo>
                              <a:pt x="34363" y="8518"/>
                              <a:pt x="36239" y="6204"/>
                              <a:pt x="35382" y="3575"/>
                            </a:cubicBezTo>
                            <a:cubicBezTo>
                              <a:pt x="34658" y="1336"/>
                              <a:pt x="32000" y="-731"/>
                              <a:pt x="29524" y="250"/>
                            </a:cubicBezTo>
                            <a:cubicBezTo>
                              <a:pt x="15151" y="5937"/>
                              <a:pt x="3911" y="18224"/>
                              <a:pt x="139" y="33321"/>
                            </a:cubicBezTo>
                            <a:cubicBezTo>
                              <a:pt x="-461" y="35731"/>
                              <a:pt x="920" y="38598"/>
                              <a:pt x="3464" y="39179"/>
                            </a:cubicBezTo>
                            <a:cubicBezTo>
                              <a:pt x="5949" y="39751"/>
                              <a:pt x="8693" y="38446"/>
                              <a:pt x="9341" y="35864"/>
                            </a:cubicBezTo>
                            <a:lnTo>
                              <a:pt x="9341" y="35864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39" name="任意多边形: 形状 438">
                        <a:extLst>
                          <a:ext uri="{FF2B5EF4-FFF2-40B4-BE49-F238E27FC236}">
                            <a16:creationId xmlns:a16="http://schemas.microsoft.com/office/drawing/2014/main" id="{75AE4DB3-476E-C760-9F50-AE118811A6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75999" y="3013032"/>
                        <a:ext cx="38459" cy="13051"/>
                      </a:xfrm>
                      <a:custGeom>
                        <a:avLst/>
                        <a:gdLst>
                          <a:gd name="connsiteX0" fmla="*/ 6046 w 38459"/>
                          <a:gd name="connsiteY0" fmla="*/ 10403 h 13051"/>
                          <a:gd name="connsiteX1" fmla="*/ 19429 w 38459"/>
                          <a:gd name="connsiteY1" fmla="*/ 9660 h 13051"/>
                          <a:gd name="connsiteX2" fmla="*/ 25563 w 38459"/>
                          <a:gd name="connsiteY2" fmla="*/ 10660 h 13051"/>
                          <a:gd name="connsiteX3" fmla="*/ 32459 w 38459"/>
                          <a:gd name="connsiteY3" fmla="*/ 12822 h 13051"/>
                          <a:gd name="connsiteX4" fmla="*/ 38317 w 38459"/>
                          <a:gd name="connsiteY4" fmla="*/ 9498 h 13051"/>
                          <a:gd name="connsiteX5" fmla="*/ 34993 w 38459"/>
                          <a:gd name="connsiteY5" fmla="*/ 3640 h 13051"/>
                          <a:gd name="connsiteX6" fmla="*/ 3513 w 38459"/>
                          <a:gd name="connsiteY6" fmla="*/ 1220 h 13051"/>
                          <a:gd name="connsiteX7" fmla="*/ 188 w 38459"/>
                          <a:gd name="connsiteY7" fmla="*/ 7078 h 13051"/>
                          <a:gd name="connsiteX8" fmla="*/ 6046 w 38459"/>
                          <a:gd name="connsiteY8" fmla="*/ 10403 h 13051"/>
                          <a:gd name="connsiteX9" fmla="*/ 6046 w 38459"/>
                          <a:gd name="connsiteY9" fmla="*/ 10403 h 130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8459" h="13051">
                            <a:moveTo>
                              <a:pt x="6046" y="10403"/>
                            </a:moveTo>
                            <a:cubicBezTo>
                              <a:pt x="10170" y="9545"/>
                              <a:pt x="14657" y="9259"/>
                              <a:pt x="19429" y="9660"/>
                            </a:cubicBezTo>
                            <a:cubicBezTo>
                              <a:pt x="21315" y="9812"/>
                              <a:pt x="23210" y="10107"/>
                              <a:pt x="25563" y="10660"/>
                            </a:cubicBezTo>
                            <a:cubicBezTo>
                              <a:pt x="27916" y="11212"/>
                              <a:pt x="30211" y="11946"/>
                              <a:pt x="32459" y="12822"/>
                            </a:cubicBezTo>
                            <a:cubicBezTo>
                              <a:pt x="34783" y="13727"/>
                              <a:pt x="37784" y="11822"/>
                              <a:pt x="38317" y="9498"/>
                            </a:cubicBezTo>
                            <a:cubicBezTo>
                              <a:pt x="38936" y="6764"/>
                              <a:pt x="37479" y="4611"/>
                              <a:pt x="34993" y="3640"/>
                            </a:cubicBezTo>
                            <a:cubicBezTo>
                              <a:pt x="24991" y="-256"/>
                              <a:pt x="13990" y="-961"/>
                              <a:pt x="3513" y="1220"/>
                            </a:cubicBezTo>
                            <a:cubicBezTo>
                              <a:pt x="1065" y="1725"/>
                              <a:pt x="-574" y="4735"/>
                              <a:pt x="188" y="7078"/>
                            </a:cubicBezTo>
                            <a:cubicBezTo>
                              <a:pt x="1026" y="9660"/>
                              <a:pt x="3427" y="10945"/>
                              <a:pt x="6046" y="10403"/>
                            </a:cubicBezTo>
                            <a:lnTo>
                              <a:pt x="6046" y="10403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32" name="图形 56">
                    <a:extLst>
                      <a:ext uri="{FF2B5EF4-FFF2-40B4-BE49-F238E27FC236}">
                        <a16:creationId xmlns:a16="http://schemas.microsoft.com/office/drawing/2014/main" id="{ACCF04BE-8E45-BA14-09CE-691157DF6BE3}"/>
                      </a:ext>
                    </a:extLst>
                  </p:cNvPr>
                  <p:cNvGrpSpPr/>
                  <p:nvPr/>
                </p:nvGrpSpPr>
                <p:grpSpPr>
                  <a:xfrm>
                    <a:off x="5849073" y="3119923"/>
                    <a:ext cx="331794" cy="167953"/>
                    <a:chOff x="5849073" y="3119923"/>
                    <a:chExt cx="331794" cy="167953"/>
                  </a:xfrm>
                  <a:solidFill>
                    <a:srgbClr val="FF5C5C"/>
                  </a:solidFill>
                </p:grpSpPr>
                <p:sp>
                  <p:nvSpPr>
                    <p:cNvPr id="433" name="任意多边形: 形状 432">
                      <a:extLst>
                        <a:ext uri="{FF2B5EF4-FFF2-40B4-BE49-F238E27FC236}">
                          <a16:creationId xmlns:a16="http://schemas.microsoft.com/office/drawing/2014/main" id="{E5658D3B-6751-DD97-059F-C6FC375C7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9073" y="3174360"/>
                      <a:ext cx="154282" cy="113515"/>
                    </a:xfrm>
                    <a:custGeom>
                      <a:avLst/>
                      <a:gdLst>
                        <a:gd name="connsiteX0" fmla="*/ 154115 w 154282"/>
                        <a:gd name="connsiteY0" fmla="*/ 56986 h 113515"/>
                        <a:gd name="connsiteX1" fmla="*/ 81173 w 154282"/>
                        <a:gd name="connsiteY1" fmla="*/ 112955 h 113515"/>
                        <a:gd name="connsiteX2" fmla="*/ 172 w 154282"/>
                        <a:gd name="connsiteY2" fmla="*/ 69454 h 113515"/>
                        <a:gd name="connsiteX3" fmla="*/ 72048 w 154282"/>
                        <a:gd name="connsiteY3" fmla="*/ 312 h 113515"/>
                        <a:gd name="connsiteX4" fmla="*/ 154115 w 154282"/>
                        <a:gd name="connsiteY4" fmla="*/ 56986 h 113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4282" h="113515">
                          <a:moveTo>
                            <a:pt x="154115" y="56986"/>
                          </a:moveTo>
                          <a:cubicBezTo>
                            <a:pt x="156934" y="91723"/>
                            <a:pt x="123683" y="109516"/>
                            <a:pt x="81173" y="112955"/>
                          </a:cubicBezTo>
                          <a:cubicBezTo>
                            <a:pt x="38663" y="116403"/>
                            <a:pt x="2982" y="104201"/>
                            <a:pt x="172" y="69454"/>
                          </a:cubicBezTo>
                          <a:cubicBezTo>
                            <a:pt x="-2647" y="34716"/>
                            <a:pt x="29538" y="3760"/>
                            <a:pt x="72048" y="312"/>
                          </a:cubicBezTo>
                          <a:cubicBezTo>
                            <a:pt x="114558" y="-3126"/>
                            <a:pt x="151305" y="22248"/>
                            <a:pt x="154115" y="56986"/>
                          </a:cubicBezTo>
                          <a:close/>
                        </a:path>
                      </a:pathLst>
                    </a:custGeom>
                    <a:solidFill>
                      <a:srgbClr val="FF5C5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34" name="任意多边形: 形状 433">
                      <a:extLst>
                        <a:ext uri="{FF2B5EF4-FFF2-40B4-BE49-F238E27FC236}">
                          <a16:creationId xmlns:a16="http://schemas.microsoft.com/office/drawing/2014/main" id="{DE3045BB-ADBA-8FF7-BE46-9E799EF020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687" y="3119923"/>
                      <a:ext cx="46180" cy="104965"/>
                    </a:xfrm>
                    <a:custGeom>
                      <a:avLst/>
                      <a:gdLst>
                        <a:gd name="connsiteX0" fmla="*/ 46180 w 46180"/>
                        <a:gd name="connsiteY0" fmla="*/ 104966 h 104965"/>
                        <a:gd name="connsiteX1" fmla="*/ 4270 w 46180"/>
                        <a:gd name="connsiteY1" fmla="*/ 78581 h 104965"/>
                        <a:gd name="connsiteX2" fmla="*/ 32750 w 46180"/>
                        <a:gd name="connsiteY2" fmla="*/ 0 h 104965"/>
                        <a:gd name="connsiteX3" fmla="*/ 33893 w 46180"/>
                        <a:gd name="connsiteY3" fmla="*/ 6096 h 104965"/>
                        <a:gd name="connsiteX4" fmla="*/ 46180 w 46180"/>
                        <a:gd name="connsiteY4" fmla="*/ 104966 h 1049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180" h="104965">
                          <a:moveTo>
                            <a:pt x="46180" y="104966"/>
                          </a:moveTo>
                          <a:cubicBezTo>
                            <a:pt x="27320" y="104489"/>
                            <a:pt x="11985" y="96583"/>
                            <a:pt x="4270" y="78581"/>
                          </a:cubicBezTo>
                          <a:cubicBezTo>
                            <a:pt x="-7255" y="51721"/>
                            <a:pt x="5318" y="19621"/>
                            <a:pt x="32750" y="0"/>
                          </a:cubicBezTo>
                          <a:cubicBezTo>
                            <a:pt x="33131" y="2000"/>
                            <a:pt x="33512" y="4000"/>
                            <a:pt x="33893" y="6096"/>
                          </a:cubicBezTo>
                          <a:cubicBezTo>
                            <a:pt x="40465" y="42005"/>
                            <a:pt x="44466" y="74962"/>
                            <a:pt x="46180" y="104966"/>
                          </a:cubicBezTo>
                          <a:close/>
                        </a:path>
                      </a:pathLst>
                    </a:custGeom>
                    <a:solidFill>
                      <a:srgbClr val="FF5C5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409" name="图形 56">
                  <a:extLst>
                    <a:ext uri="{FF2B5EF4-FFF2-40B4-BE49-F238E27FC236}">
                      <a16:creationId xmlns:a16="http://schemas.microsoft.com/office/drawing/2014/main" id="{6BEA6ABF-E684-B1AC-26E0-0DB4D13CD8CB}"/>
                    </a:ext>
                  </a:extLst>
                </p:cNvPr>
                <p:cNvGrpSpPr/>
                <p:nvPr/>
              </p:nvGrpSpPr>
              <p:grpSpPr>
                <a:xfrm>
                  <a:off x="5606855" y="3214808"/>
                  <a:ext cx="224955" cy="369322"/>
                  <a:chOff x="5606855" y="3214808"/>
                  <a:chExt cx="224955" cy="369322"/>
                </a:xfrm>
              </p:grpSpPr>
              <p:grpSp>
                <p:nvGrpSpPr>
                  <p:cNvPr id="423" name="图形 56">
                    <a:extLst>
                      <a:ext uri="{FF2B5EF4-FFF2-40B4-BE49-F238E27FC236}">
                        <a16:creationId xmlns:a16="http://schemas.microsoft.com/office/drawing/2014/main" id="{5F27A714-B578-12B0-C37A-E7E0CE011C33}"/>
                      </a:ext>
                    </a:extLst>
                  </p:cNvPr>
                  <p:cNvGrpSpPr/>
                  <p:nvPr/>
                </p:nvGrpSpPr>
                <p:grpSpPr>
                  <a:xfrm>
                    <a:off x="5606855" y="3214808"/>
                    <a:ext cx="175885" cy="192595"/>
                    <a:chOff x="5606855" y="3214808"/>
                    <a:chExt cx="175885" cy="192595"/>
                  </a:xfrm>
                </p:grpSpPr>
                <p:sp>
                  <p:nvSpPr>
                    <p:cNvPr id="425" name="任意多边形: 形状 424">
                      <a:extLst>
                        <a:ext uri="{FF2B5EF4-FFF2-40B4-BE49-F238E27FC236}">
                          <a16:creationId xmlns:a16="http://schemas.microsoft.com/office/drawing/2014/main" id="{F6E3CCE0-9BB7-EE94-0258-96087C4E9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06855" y="3214808"/>
                      <a:ext cx="175885" cy="192595"/>
                    </a:xfrm>
                    <a:custGeom>
                      <a:avLst/>
                      <a:gdLst>
                        <a:gd name="connsiteX0" fmla="*/ 175886 w 175885"/>
                        <a:gd name="connsiteY0" fmla="*/ 129991 h 192595"/>
                        <a:gd name="connsiteX1" fmla="*/ 152969 w 175885"/>
                        <a:gd name="connsiteY1" fmla="*/ 184255 h 192595"/>
                        <a:gd name="connsiteX2" fmla="*/ 9941 w 175885"/>
                        <a:gd name="connsiteY2" fmla="*/ 25768 h 192595"/>
                        <a:gd name="connsiteX3" fmla="*/ 125908 w 175885"/>
                        <a:gd name="connsiteY3" fmla="*/ 25768 h 192595"/>
                        <a:gd name="connsiteX4" fmla="*/ 175886 w 175885"/>
                        <a:gd name="connsiteY4" fmla="*/ 129991 h 192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5885" h="192595">
                          <a:moveTo>
                            <a:pt x="175886" y="129991"/>
                          </a:moveTo>
                          <a:cubicBezTo>
                            <a:pt x="175886" y="152841"/>
                            <a:pt x="166551" y="177749"/>
                            <a:pt x="152969" y="184255"/>
                          </a:cubicBezTo>
                          <a:cubicBezTo>
                            <a:pt x="60195" y="228708"/>
                            <a:pt x="-30645" y="83747"/>
                            <a:pt x="9941" y="25768"/>
                          </a:cubicBezTo>
                          <a:cubicBezTo>
                            <a:pt x="50527" y="-32210"/>
                            <a:pt x="125908" y="25768"/>
                            <a:pt x="125908" y="25768"/>
                          </a:cubicBezTo>
                          <a:lnTo>
                            <a:pt x="175886" y="129991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426" name="图形 56">
                      <a:extLst>
                        <a:ext uri="{FF2B5EF4-FFF2-40B4-BE49-F238E27FC236}">
                          <a16:creationId xmlns:a16="http://schemas.microsoft.com/office/drawing/2014/main" id="{3CB351A5-BBA9-E469-4B5C-E7FACBC322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3755" y="3246630"/>
                      <a:ext cx="114125" cy="126463"/>
                      <a:chOff x="5643755" y="3246630"/>
                      <a:chExt cx="114125" cy="126463"/>
                    </a:xfrm>
                    <a:solidFill>
                      <a:srgbClr val="231F20"/>
                    </a:solidFill>
                  </p:grpSpPr>
                  <p:sp>
                    <p:nvSpPr>
                      <p:cNvPr id="427" name="任意多边形: 形状 426">
                        <a:extLst>
                          <a:ext uri="{FF2B5EF4-FFF2-40B4-BE49-F238E27FC236}">
                            <a16:creationId xmlns:a16="http://schemas.microsoft.com/office/drawing/2014/main" id="{A9181AD5-3C22-5E1A-A66F-9B18E9E6AF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43755" y="3246630"/>
                        <a:ext cx="114125" cy="78810"/>
                      </a:xfrm>
                      <a:custGeom>
                        <a:avLst/>
                        <a:gdLst>
                          <a:gd name="connsiteX0" fmla="*/ 5922 w 114125"/>
                          <a:gd name="connsiteY0" fmla="*/ 11024 h 78810"/>
                          <a:gd name="connsiteX1" fmla="*/ 105087 w 114125"/>
                          <a:gd name="connsiteY1" fmla="*/ 76642 h 78810"/>
                          <a:gd name="connsiteX2" fmla="*/ 113316 w 114125"/>
                          <a:gd name="connsiteY2" fmla="*/ 71831 h 78810"/>
                          <a:gd name="connsiteX3" fmla="*/ 67225 w 114125"/>
                          <a:gd name="connsiteY3" fmla="*/ 17310 h 78810"/>
                          <a:gd name="connsiteX4" fmla="*/ 3398 w 114125"/>
                          <a:gd name="connsiteY4" fmla="*/ 1842 h 78810"/>
                          <a:gd name="connsiteX5" fmla="*/ 5922 w 114125"/>
                          <a:gd name="connsiteY5" fmla="*/ 11024 h 78810"/>
                          <a:gd name="connsiteX6" fmla="*/ 5922 w 114125"/>
                          <a:gd name="connsiteY6" fmla="*/ 11024 h 78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125" h="78810">
                            <a:moveTo>
                              <a:pt x="5922" y="11024"/>
                            </a:moveTo>
                            <a:cubicBezTo>
                              <a:pt x="51413" y="-187"/>
                              <a:pt x="83408" y="44076"/>
                              <a:pt x="105087" y="76642"/>
                            </a:cubicBezTo>
                            <a:cubicBezTo>
                              <a:pt x="108468" y="81718"/>
                              <a:pt x="116726" y="76956"/>
                              <a:pt x="113316" y="71831"/>
                            </a:cubicBezTo>
                            <a:cubicBezTo>
                              <a:pt x="100115" y="52000"/>
                              <a:pt x="86503" y="31779"/>
                              <a:pt x="67225" y="17310"/>
                            </a:cubicBezTo>
                            <a:cubicBezTo>
                              <a:pt x="49118" y="3728"/>
                              <a:pt x="25810" y="-3683"/>
                              <a:pt x="3398" y="1842"/>
                            </a:cubicBezTo>
                            <a:cubicBezTo>
                              <a:pt x="-2555" y="3309"/>
                              <a:pt x="-31" y="12500"/>
                              <a:pt x="5922" y="11024"/>
                            </a:cubicBezTo>
                            <a:lnTo>
                              <a:pt x="5922" y="11024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28" name="任意多边形: 形状 427">
                        <a:extLst>
                          <a:ext uri="{FF2B5EF4-FFF2-40B4-BE49-F238E27FC236}">
                            <a16:creationId xmlns:a16="http://schemas.microsoft.com/office/drawing/2014/main" id="{57961EF2-FD86-99E2-184A-35DABA3FA6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2830" y="3278862"/>
                        <a:ext cx="43821" cy="94231"/>
                      </a:xfrm>
                      <a:custGeom>
                        <a:avLst/>
                        <a:gdLst>
                          <a:gd name="connsiteX0" fmla="*/ 17989 w 43821"/>
                          <a:gd name="connsiteY0" fmla="*/ 1300 h 94231"/>
                          <a:gd name="connsiteX1" fmla="*/ 1425 w 43821"/>
                          <a:gd name="connsiteY1" fmla="*/ 54668 h 94231"/>
                          <a:gd name="connsiteX2" fmla="*/ 38001 w 43821"/>
                          <a:gd name="connsiteY2" fmla="*/ 93959 h 94231"/>
                          <a:gd name="connsiteX3" fmla="*/ 40535 w 43821"/>
                          <a:gd name="connsiteY3" fmla="*/ 84777 h 94231"/>
                          <a:gd name="connsiteX4" fmla="*/ 10607 w 43821"/>
                          <a:gd name="connsiteY4" fmla="*/ 52135 h 94231"/>
                          <a:gd name="connsiteX5" fmla="*/ 24723 w 43821"/>
                          <a:gd name="connsiteY5" fmla="*/ 8034 h 94231"/>
                          <a:gd name="connsiteX6" fmla="*/ 17989 w 43821"/>
                          <a:gd name="connsiteY6" fmla="*/ 1300 h 94231"/>
                          <a:gd name="connsiteX7" fmla="*/ 17989 w 43821"/>
                          <a:gd name="connsiteY7" fmla="*/ 1300 h 94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3821" h="94231">
                            <a:moveTo>
                              <a:pt x="17989" y="1300"/>
                            </a:moveTo>
                            <a:cubicBezTo>
                              <a:pt x="3483" y="14597"/>
                              <a:pt x="-3137" y="35476"/>
                              <a:pt x="1425" y="54668"/>
                            </a:cubicBezTo>
                            <a:cubicBezTo>
                              <a:pt x="5797" y="73071"/>
                              <a:pt x="20237" y="87987"/>
                              <a:pt x="38001" y="93959"/>
                            </a:cubicBezTo>
                            <a:cubicBezTo>
                              <a:pt x="43821" y="95921"/>
                              <a:pt x="46326" y="86720"/>
                              <a:pt x="40535" y="84777"/>
                            </a:cubicBezTo>
                            <a:cubicBezTo>
                              <a:pt x="25838" y="79833"/>
                              <a:pt x="14217" y="67241"/>
                              <a:pt x="10607" y="52135"/>
                            </a:cubicBezTo>
                            <a:cubicBezTo>
                              <a:pt x="6788" y="36142"/>
                              <a:pt x="12741" y="19007"/>
                              <a:pt x="24723" y="8034"/>
                            </a:cubicBezTo>
                            <a:cubicBezTo>
                              <a:pt x="29258" y="3881"/>
                              <a:pt x="22504" y="-2844"/>
                              <a:pt x="17989" y="1300"/>
                            </a:cubicBezTo>
                            <a:lnTo>
                              <a:pt x="17989" y="130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424" name="任意多边形: 形状 423">
                    <a:extLst>
                      <a:ext uri="{FF2B5EF4-FFF2-40B4-BE49-F238E27FC236}">
                        <a16:creationId xmlns:a16="http://schemas.microsoft.com/office/drawing/2014/main" id="{643F57C3-A1B5-1B26-61D8-E907695EE8E2}"/>
                      </a:ext>
                    </a:extLst>
                  </p:cNvPr>
                  <p:cNvSpPr/>
                  <p:nvPr/>
                </p:nvSpPr>
                <p:spPr>
                  <a:xfrm>
                    <a:off x="5633726" y="3386045"/>
                    <a:ext cx="198085" cy="198085"/>
                  </a:xfrm>
                  <a:custGeom>
                    <a:avLst/>
                    <a:gdLst>
                      <a:gd name="connsiteX0" fmla="*/ 173981 w 198085"/>
                      <a:gd name="connsiteY0" fmla="*/ 34287 h 198085"/>
                      <a:gd name="connsiteX1" fmla="*/ 34287 w 198085"/>
                      <a:gd name="connsiteY1" fmla="*/ 24105 h 198085"/>
                      <a:gd name="connsiteX2" fmla="*/ 24105 w 198085"/>
                      <a:gd name="connsiteY2" fmla="*/ 163799 h 198085"/>
                      <a:gd name="connsiteX3" fmla="*/ 163799 w 198085"/>
                      <a:gd name="connsiteY3" fmla="*/ 173981 h 198085"/>
                      <a:gd name="connsiteX4" fmla="*/ 173981 w 198085"/>
                      <a:gd name="connsiteY4" fmla="*/ 34287 h 19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085" h="198085">
                        <a:moveTo>
                          <a:pt x="173981" y="34287"/>
                        </a:moveTo>
                        <a:cubicBezTo>
                          <a:pt x="138214" y="-7099"/>
                          <a:pt x="75673" y="-11661"/>
                          <a:pt x="34287" y="24105"/>
                        </a:cubicBezTo>
                        <a:cubicBezTo>
                          <a:pt x="-7099" y="59871"/>
                          <a:pt x="-11661" y="122412"/>
                          <a:pt x="24105" y="163799"/>
                        </a:cubicBezTo>
                        <a:cubicBezTo>
                          <a:pt x="59871" y="205185"/>
                          <a:pt x="122412" y="209747"/>
                          <a:pt x="163799" y="173981"/>
                        </a:cubicBezTo>
                        <a:cubicBezTo>
                          <a:pt x="205185" y="138214"/>
                          <a:pt x="209747" y="75673"/>
                          <a:pt x="173981" y="34287"/>
                        </a:cubicBezTo>
                        <a:close/>
                      </a:path>
                    </a:pathLst>
                  </a:custGeom>
                  <a:noFill/>
                  <a:ln w="19050" cap="flat">
                    <a:solidFill>
                      <a:srgbClr val="FFCE33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410" name="图形 56">
                  <a:extLst>
                    <a:ext uri="{FF2B5EF4-FFF2-40B4-BE49-F238E27FC236}">
                      <a16:creationId xmlns:a16="http://schemas.microsoft.com/office/drawing/2014/main" id="{31D9BDEA-66C8-9276-5D57-2DA8C04BF284}"/>
                    </a:ext>
                  </a:extLst>
                </p:cNvPr>
                <p:cNvGrpSpPr/>
                <p:nvPr/>
              </p:nvGrpSpPr>
              <p:grpSpPr>
                <a:xfrm>
                  <a:off x="5732764" y="2909022"/>
                  <a:ext cx="568617" cy="331554"/>
                  <a:chOff x="5732764" y="2909022"/>
                  <a:chExt cx="568617" cy="331554"/>
                </a:xfrm>
              </p:grpSpPr>
              <p:grpSp>
                <p:nvGrpSpPr>
                  <p:cNvPr id="411" name="图形 56">
                    <a:extLst>
                      <a:ext uri="{FF2B5EF4-FFF2-40B4-BE49-F238E27FC236}">
                        <a16:creationId xmlns:a16="http://schemas.microsoft.com/office/drawing/2014/main" id="{D371F40B-B325-A123-2458-5C706BF02BE1}"/>
                      </a:ext>
                    </a:extLst>
                  </p:cNvPr>
                  <p:cNvGrpSpPr/>
                  <p:nvPr/>
                </p:nvGrpSpPr>
                <p:grpSpPr>
                  <a:xfrm>
                    <a:off x="5732764" y="2909022"/>
                    <a:ext cx="568617" cy="331554"/>
                    <a:chOff x="5732764" y="2909022"/>
                    <a:chExt cx="568617" cy="331554"/>
                  </a:xfrm>
                </p:grpSpPr>
                <p:grpSp>
                  <p:nvGrpSpPr>
                    <p:cNvPr id="415" name="图形 56">
                      <a:extLst>
                        <a:ext uri="{FF2B5EF4-FFF2-40B4-BE49-F238E27FC236}">
                          <a16:creationId xmlns:a16="http://schemas.microsoft.com/office/drawing/2014/main" id="{1F11A07F-7F89-5B30-DB83-00AB9E3261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2271" y="3011909"/>
                      <a:ext cx="211093" cy="211093"/>
                      <a:chOff x="5832271" y="3011909"/>
                      <a:chExt cx="211093" cy="211093"/>
                    </a:xfrm>
                  </p:grpSpPr>
                  <p:sp>
                    <p:nvSpPr>
                      <p:cNvPr id="421" name="任意多边形: 形状 420">
                        <a:extLst>
                          <a:ext uri="{FF2B5EF4-FFF2-40B4-BE49-F238E27FC236}">
                            <a16:creationId xmlns:a16="http://schemas.microsoft.com/office/drawing/2014/main" id="{CEB0992A-B543-802F-8623-9DB58F3FA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32271" y="3011909"/>
                        <a:ext cx="211093" cy="211093"/>
                      </a:xfrm>
                      <a:custGeom>
                        <a:avLst/>
                        <a:gdLst>
                          <a:gd name="connsiteX0" fmla="*/ 211093 w 211093"/>
                          <a:gd name="connsiteY0" fmla="*/ 105547 h 211093"/>
                          <a:gd name="connsiteX1" fmla="*/ 105547 w 211093"/>
                          <a:gd name="connsiteY1" fmla="*/ 211093 h 211093"/>
                          <a:gd name="connsiteX2" fmla="*/ 0 w 211093"/>
                          <a:gd name="connsiteY2" fmla="*/ 105547 h 211093"/>
                          <a:gd name="connsiteX3" fmla="*/ 105547 w 211093"/>
                          <a:gd name="connsiteY3" fmla="*/ 0 h 211093"/>
                          <a:gd name="connsiteX4" fmla="*/ 211093 w 211093"/>
                          <a:gd name="connsiteY4" fmla="*/ 105547 h 2110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93" h="211093">
                            <a:moveTo>
                              <a:pt x="211093" y="105547"/>
                            </a:moveTo>
                            <a:cubicBezTo>
                              <a:pt x="211093" y="163838"/>
                              <a:pt x="163838" y="211093"/>
                              <a:pt x="105547" y="211093"/>
                            </a:cubicBezTo>
                            <a:cubicBezTo>
                              <a:pt x="47255" y="211093"/>
                              <a:pt x="0" y="163838"/>
                              <a:pt x="0" y="105547"/>
                            </a:cubicBezTo>
                            <a:cubicBezTo>
                              <a:pt x="0" y="47255"/>
                              <a:pt x="47255" y="0"/>
                              <a:pt x="105547" y="0"/>
                            </a:cubicBezTo>
                            <a:cubicBezTo>
                              <a:pt x="163838" y="0"/>
                              <a:pt x="211093" y="47255"/>
                              <a:pt x="211093" y="1055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45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22" name="任意多边形: 形状 421">
                        <a:extLst>
                          <a:ext uri="{FF2B5EF4-FFF2-40B4-BE49-F238E27FC236}">
                            <a16:creationId xmlns:a16="http://schemas.microsoft.com/office/drawing/2014/main" id="{40AAAC30-68FE-B682-546C-CFE0D95192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32271" y="3011909"/>
                        <a:ext cx="211093" cy="211093"/>
                      </a:xfrm>
                      <a:custGeom>
                        <a:avLst/>
                        <a:gdLst>
                          <a:gd name="connsiteX0" fmla="*/ 211093 w 211093"/>
                          <a:gd name="connsiteY0" fmla="*/ 105547 h 211093"/>
                          <a:gd name="connsiteX1" fmla="*/ 105547 w 211093"/>
                          <a:gd name="connsiteY1" fmla="*/ 211093 h 211093"/>
                          <a:gd name="connsiteX2" fmla="*/ 0 w 211093"/>
                          <a:gd name="connsiteY2" fmla="*/ 105547 h 211093"/>
                          <a:gd name="connsiteX3" fmla="*/ 105547 w 211093"/>
                          <a:gd name="connsiteY3" fmla="*/ 0 h 211093"/>
                          <a:gd name="connsiteX4" fmla="*/ 211093 w 211093"/>
                          <a:gd name="connsiteY4" fmla="*/ 105547 h 2110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93" h="211093">
                            <a:moveTo>
                              <a:pt x="211093" y="105547"/>
                            </a:moveTo>
                            <a:cubicBezTo>
                              <a:pt x="211093" y="163838"/>
                              <a:pt x="163838" y="211093"/>
                              <a:pt x="105547" y="211093"/>
                            </a:cubicBezTo>
                            <a:cubicBezTo>
                              <a:pt x="47255" y="211093"/>
                              <a:pt x="0" y="163838"/>
                              <a:pt x="0" y="105547"/>
                            </a:cubicBezTo>
                            <a:cubicBezTo>
                              <a:pt x="0" y="47255"/>
                              <a:pt x="47255" y="0"/>
                              <a:pt x="105547" y="0"/>
                            </a:cubicBezTo>
                            <a:cubicBezTo>
                              <a:pt x="163838" y="0"/>
                              <a:pt x="211093" y="47255"/>
                              <a:pt x="211093" y="105547"/>
                            </a:cubicBezTo>
                            <a:close/>
                          </a:path>
                        </a:pathLst>
                      </a:custGeom>
                      <a:noFill/>
                      <a:ln w="19050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416" name="图形 56">
                      <a:extLst>
                        <a:ext uri="{FF2B5EF4-FFF2-40B4-BE49-F238E27FC236}">
                          <a16:creationId xmlns:a16="http://schemas.microsoft.com/office/drawing/2014/main" id="{485FDE13-5B43-0BDD-9417-4E8D0F05E7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25905" y="2909022"/>
                      <a:ext cx="275476" cy="275476"/>
                      <a:chOff x="6025905" y="2909022"/>
                      <a:chExt cx="275476" cy="275476"/>
                    </a:xfrm>
                  </p:grpSpPr>
                  <p:sp>
                    <p:nvSpPr>
                      <p:cNvPr id="419" name="任意多边形: 形状 418">
                        <a:extLst>
                          <a:ext uri="{FF2B5EF4-FFF2-40B4-BE49-F238E27FC236}">
                            <a16:creationId xmlns:a16="http://schemas.microsoft.com/office/drawing/2014/main" id="{991614BB-0EF4-0A20-A0F7-5BEDDA6F524F}"/>
                          </a:ext>
                        </a:extLst>
                      </p:cNvPr>
                      <p:cNvSpPr/>
                      <p:nvPr/>
                    </p:nvSpPr>
                    <p:spPr>
                      <a:xfrm rot="-4059548">
                        <a:off x="6058101" y="2941218"/>
                        <a:ext cx="211084" cy="211084"/>
                      </a:xfrm>
                      <a:custGeom>
                        <a:avLst/>
                        <a:gdLst>
                          <a:gd name="connsiteX0" fmla="*/ 211084 w 211084"/>
                          <a:gd name="connsiteY0" fmla="*/ 105542 h 211084"/>
                          <a:gd name="connsiteX1" fmla="*/ 105542 w 211084"/>
                          <a:gd name="connsiteY1" fmla="*/ 211084 h 211084"/>
                          <a:gd name="connsiteX2" fmla="*/ 0 w 211084"/>
                          <a:gd name="connsiteY2" fmla="*/ 105542 h 211084"/>
                          <a:gd name="connsiteX3" fmla="*/ 105542 w 211084"/>
                          <a:gd name="connsiteY3" fmla="*/ 0 h 211084"/>
                          <a:gd name="connsiteX4" fmla="*/ 211084 w 211084"/>
                          <a:gd name="connsiteY4" fmla="*/ 105542 h 211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84" h="211084">
                            <a:moveTo>
                              <a:pt x="211084" y="105542"/>
                            </a:moveTo>
                            <a:cubicBezTo>
                              <a:pt x="211084" y="163831"/>
                              <a:pt x="163832" y="211084"/>
                              <a:pt x="105542" y="211084"/>
                            </a:cubicBezTo>
                            <a:cubicBezTo>
                              <a:pt x="47253" y="211084"/>
                              <a:pt x="0" y="163831"/>
                              <a:pt x="0" y="105542"/>
                            </a:cubicBezTo>
                            <a:cubicBezTo>
                              <a:pt x="0" y="47253"/>
                              <a:pt x="47253" y="0"/>
                              <a:pt x="105542" y="0"/>
                            </a:cubicBezTo>
                            <a:cubicBezTo>
                              <a:pt x="163832" y="0"/>
                              <a:pt x="211084" y="47253"/>
                              <a:pt x="211084" y="10554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45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420" name="任意多边形: 形状 419">
                        <a:extLst>
                          <a:ext uri="{FF2B5EF4-FFF2-40B4-BE49-F238E27FC236}">
                            <a16:creationId xmlns:a16="http://schemas.microsoft.com/office/drawing/2014/main" id="{79547000-8EBF-E751-B565-164E375E071F}"/>
                          </a:ext>
                        </a:extLst>
                      </p:cNvPr>
                      <p:cNvSpPr/>
                      <p:nvPr/>
                    </p:nvSpPr>
                    <p:spPr>
                      <a:xfrm rot="-4059548">
                        <a:off x="6058101" y="2941218"/>
                        <a:ext cx="211084" cy="211084"/>
                      </a:xfrm>
                      <a:custGeom>
                        <a:avLst/>
                        <a:gdLst>
                          <a:gd name="connsiteX0" fmla="*/ 211084 w 211084"/>
                          <a:gd name="connsiteY0" fmla="*/ 105542 h 211084"/>
                          <a:gd name="connsiteX1" fmla="*/ 105542 w 211084"/>
                          <a:gd name="connsiteY1" fmla="*/ 211084 h 211084"/>
                          <a:gd name="connsiteX2" fmla="*/ 0 w 211084"/>
                          <a:gd name="connsiteY2" fmla="*/ 105542 h 211084"/>
                          <a:gd name="connsiteX3" fmla="*/ 105542 w 211084"/>
                          <a:gd name="connsiteY3" fmla="*/ 0 h 211084"/>
                          <a:gd name="connsiteX4" fmla="*/ 211084 w 211084"/>
                          <a:gd name="connsiteY4" fmla="*/ 105542 h 211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84" h="211084">
                            <a:moveTo>
                              <a:pt x="211084" y="105542"/>
                            </a:moveTo>
                            <a:cubicBezTo>
                              <a:pt x="211084" y="163831"/>
                              <a:pt x="163832" y="211084"/>
                              <a:pt x="105542" y="211084"/>
                            </a:cubicBezTo>
                            <a:cubicBezTo>
                              <a:pt x="47253" y="211084"/>
                              <a:pt x="0" y="163831"/>
                              <a:pt x="0" y="105542"/>
                            </a:cubicBezTo>
                            <a:cubicBezTo>
                              <a:pt x="0" y="47253"/>
                              <a:pt x="47253" y="0"/>
                              <a:pt x="105542" y="0"/>
                            </a:cubicBezTo>
                            <a:cubicBezTo>
                              <a:pt x="163832" y="0"/>
                              <a:pt x="211084" y="47253"/>
                              <a:pt x="211084" y="105542"/>
                            </a:cubicBezTo>
                            <a:close/>
                          </a:path>
                        </a:pathLst>
                      </a:custGeom>
                      <a:noFill/>
                      <a:ln w="19049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sp>
                  <p:nvSpPr>
                    <p:cNvPr id="417" name="任意多边形: 形状 416">
                      <a:extLst>
                        <a:ext uri="{FF2B5EF4-FFF2-40B4-BE49-F238E27FC236}">
                          <a16:creationId xmlns:a16="http://schemas.microsoft.com/office/drawing/2014/main" id="{9018F1A4-AFAE-5809-7A93-E6DF9C1EF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764" y="3152184"/>
                      <a:ext cx="105403" cy="88391"/>
                    </a:xfrm>
                    <a:custGeom>
                      <a:avLst/>
                      <a:gdLst>
                        <a:gd name="connsiteX0" fmla="*/ 105404 w 105403"/>
                        <a:gd name="connsiteY0" fmla="*/ 0 h 88391"/>
                        <a:gd name="connsiteX1" fmla="*/ 73171 w 105403"/>
                        <a:gd name="connsiteY1" fmla="*/ 20660 h 88391"/>
                        <a:gd name="connsiteX2" fmla="*/ 0 w 105403"/>
                        <a:gd name="connsiteY2" fmla="*/ 88392 h 88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5403" h="88391">
                          <a:moveTo>
                            <a:pt x="105404" y="0"/>
                          </a:moveTo>
                          <a:lnTo>
                            <a:pt x="73171" y="20660"/>
                          </a:lnTo>
                          <a:lnTo>
                            <a:pt x="0" y="88392"/>
                          </a:lnTo>
                        </a:path>
                      </a:pathLst>
                    </a:custGeom>
                    <a:noFill/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18" name="任意多边形: 形状 417">
                      <a:extLst>
                        <a:ext uri="{FF2B5EF4-FFF2-40B4-BE49-F238E27FC236}">
                          <a16:creationId xmlns:a16="http://schemas.microsoft.com/office/drawing/2014/main" id="{A75A29C5-5C28-EBB7-184B-C1C3849374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355" y="3091967"/>
                      <a:ext cx="25136" cy="10458"/>
                    </a:xfrm>
                    <a:custGeom>
                      <a:avLst/>
                      <a:gdLst>
                        <a:gd name="connsiteX0" fmla="*/ 0 w 25136"/>
                        <a:gd name="connsiteY0" fmla="*/ 10458 h 10458"/>
                        <a:gd name="connsiteX1" fmla="*/ 25136 w 25136"/>
                        <a:gd name="connsiteY1" fmla="*/ 0 h 104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5136" h="10458">
                          <a:moveTo>
                            <a:pt x="0" y="10458"/>
                          </a:moveTo>
                          <a:lnTo>
                            <a:pt x="25136" y="0"/>
                          </a:lnTo>
                        </a:path>
                      </a:pathLst>
                    </a:custGeom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412" name="图形 56">
                    <a:extLst>
                      <a:ext uri="{FF2B5EF4-FFF2-40B4-BE49-F238E27FC236}">
                        <a16:creationId xmlns:a16="http://schemas.microsoft.com/office/drawing/2014/main" id="{09A742B7-4E9F-F021-8F71-FE4544882314}"/>
                      </a:ext>
                    </a:extLst>
                  </p:cNvPr>
                  <p:cNvGrpSpPr/>
                  <p:nvPr/>
                </p:nvGrpSpPr>
                <p:grpSpPr>
                  <a:xfrm>
                    <a:off x="6053619" y="3116649"/>
                    <a:ext cx="80221" cy="101200"/>
                    <a:chOff x="6053619" y="3116649"/>
                    <a:chExt cx="80221" cy="101200"/>
                  </a:xfrm>
                </p:grpSpPr>
                <p:sp>
                  <p:nvSpPr>
                    <p:cNvPr id="413" name="任意多边形: 形状 412">
                      <a:extLst>
                        <a:ext uri="{FF2B5EF4-FFF2-40B4-BE49-F238E27FC236}">
                          <a16:creationId xmlns:a16="http://schemas.microsoft.com/office/drawing/2014/main" id="{96B3665A-CECC-7048-9815-1B8A047A7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8214" y="3121464"/>
                      <a:ext cx="70700" cy="91718"/>
                    </a:xfrm>
                    <a:custGeom>
                      <a:avLst/>
                      <a:gdLst>
                        <a:gd name="connsiteX0" fmla="*/ 0 w 70700"/>
                        <a:gd name="connsiteY0" fmla="*/ 8593 h 91718"/>
                        <a:gd name="connsiteX1" fmla="*/ 43910 w 70700"/>
                        <a:gd name="connsiteY1" fmla="*/ 11 h 91718"/>
                        <a:gd name="connsiteX2" fmla="*/ 59160 w 70700"/>
                        <a:gd name="connsiteY2" fmla="*/ 3688 h 91718"/>
                        <a:gd name="connsiteX3" fmla="*/ 70037 w 70700"/>
                        <a:gd name="connsiteY3" fmla="*/ 22728 h 91718"/>
                        <a:gd name="connsiteX4" fmla="*/ 62770 w 70700"/>
                        <a:gd name="connsiteY4" fmla="*/ 61095 h 91718"/>
                        <a:gd name="connsiteX5" fmla="*/ 37757 w 70700"/>
                        <a:gd name="connsiteY5" fmla="*/ 91718 h 91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700" h="91718">
                          <a:moveTo>
                            <a:pt x="0" y="8593"/>
                          </a:moveTo>
                          <a:cubicBezTo>
                            <a:pt x="14316" y="4193"/>
                            <a:pt x="28937" y="-255"/>
                            <a:pt x="43910" y="11"/>
                          </a:cubicBezTo>
                          <a:cubicBezTo>
                            <a:pt x="49206" y="107"/>
                            <a:pt x="54683" y="859"/>
                            <a:pt x="59160" y="3688"/>
                          </a:cubicBezTo>
                          <a:cubicBezTo>
                            <a:pt x="65532" y="7717"/>
                            <a:pt x="68818" y="15289"/>
                            <a:pt x="70037" y="22728"/>
                          </a:cubicBezTo>
                          <a:cubicBezTo>
                            <a:pt x="72180" y="35797"/>
                            <a:pt x="68961" y="49379"/>
                            <a:pt x="62770" y="61095"/>
                          </a:cubicBezTo>
                          <a:cubicBezTo>
                            <a:pt x="56579" y="72811"/>
                            <a:pt x="47568" y="82812"/>
                            <a:pt x="37757" y="91718"/>
                          </a:cubicBezTo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14" name="任意多边形: 形状 413">
                      <a:extLst>
                        <a:ext uri="{FF2B5EF4-FFF2-40B4-BE49-F238E27FC236}">
                          <a16:creationId xmlns:a16="http://schemas.microsoft.com/office/drawing/2014/main" id="{C2BD1280-76A2-50A2-9FF7-0E7BEFC6CB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619" y="3116649"/>
                      <a:ext cx="80221" cy="101200"/>
                    </a:xfrm>
                    <a:custGeom>
                      <a:avLst/>
                      <a:gdLst>
                        <a:gd name="connsiteX0" fmla="*/ 5862 w 80221"/>
                        <a:gd name="connsiteY0" fmla="*/ 17999 h 101200"/>
                        <a:gd name="connsiteX1" fmla="*/ 45914 w 80221"/>
                        <a:gd name="connsiteY1" fmla="*/ 9598 h 101200"/>
                        <a:gd name="connsiteX2" fmla="*/ 62497 w 80221"/>
                        <a:gd name="connsiteY2" fmla="*/ 13437 h 101200"/>
                        <a:gd name="connsiteX3" fmla="*/ 69793 w 80221"/>
                        <a:gd name="connsiteY3" fmla="*/ 27505 h 101200"/>
                        <a:gd name="connsiteX4" fmla="*/ 38980 w 80221"/>
                        <a:gd name="connsiteY4" fmla="*/ 93170 h 101200"/>
                        <a:gd name="connsiteX5" fmla="*/ 45714 w 80221"/>
                        <a:gd name="connsiteY5" fmla="*/ 99905 h 101200"/>
                        <a:gd name="connsiteX6" fmla="*/ 78366 w 80221"/>
                        <a:gd name="connsiteY6" fmla="*/ 22352 h 101200"/>
                        <a:gd name="connsiteX7" fmla="*/ 51391 w 80221"/>
                        <a:gd name="connsiteY7" fmla="*/ 188 h 101200"/>
                        <a:gd name="connsiteX8" fmla="*/ 3318 w 80221"/>
                        <a:gd name="connsiteY8" fmla="*/ 8808 h 101200"/>
                        <a:gd name="connsiteX9" fmla="*/ 5862 w 80221"/>
                        <a:gd name="connsiteY9" fmla="*/ 17999 h 101200"/>
                        <a:gd name="connsiteX10" fmla="*/ 5862 w 80221"/>
                        <a:gd name="connsiteY10" fmla="*/ 17999 h 10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0221" h="101200">
                          <a:moveTo>
                            <a:pt x="5862" y="17999"/>
                          </a:moveTo>
                          <a:cubicBezTo>
                            <a:pt x="18892" y="13999"/>
                            <a:pt x="32179" y="9827"/>
                            <a:pt x="45914" y="9598"/>
                          </a:cubicBezTo>
                          <a:cubicBezTo>
                            <a:pt x="51534" y="9503"/>
                            <a:pt x="57897" y="9770"/>
                            <a:pt x="62497" y="13437"/>
                          </a:cubicBezTo>
                          <a:cubicBezTo>
                            <a:pt x="66746" y="16828"/>
                            <a:pt x="68774" y="22343"/>
                            <a:pt x="69793" y="27505"/>
                          </a:cubicBezTo>
                          <a:cubicBezTo>
                            <a:pt x="74889" y="53442"/>
                            <a:pt x="56859" y="76787"/>
                            <a:pt x="38980" y="93170"/>
                          </a:cubicBezTo>
                          <a:cubicBezTo>
                            <a:pt x="34446" y="97323"/>
                            <a:pt x="41200" y="104039"/>
                            <a:pt x="45714" y="99905"/>
                          </a:cubicBezTo>
                          <a:cubicBezTo>
                            <a:pt x="66679" y="80693"/>
                            <a:pt x="86462" y="52356"/>
                            <a:pt x="78366" y="22352"/>
                          </a:cubicBezTo>
                          <a:cubicBezTo>
                            <a:pt x="74766" y="9027"/>
                            <a:pt x="65079" y="1226"/>
                            <a:pt x="51391" y="188"/>
                          </a:cubicBezTo>
                          <a:cubicBezTo>
                            <a:pt x="35056" y="-1051"/>
                            <a:pt x="18720" y="4074"/>
                            <a:pt x="3318" y="8808"/>
                          </a:cubicBezTo>
                          <a:cubicBezTo>
                            <a:pt x="-2511" y="10608"/>
                            <a:pt x="-25" y="19809"/>
                            <a:pt x="5862" y="17999"/>
                          </a:cubicBezTo>
                          <a:lnTo>
                            <a:pt x="5862" y="17999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358" name="图形 56">
              <a:extLst>
                <a:ext uri="{FF2B5EF4-FFF2-40B4-BE49-F238E27FC236}">
                  <a16:creationId xmlns:a16="http://schemas.microsoft.com/office/drawing/2014/main" id="{9F84C36D-F990-19E8-29FF-E0A01680E4F3}"/>
                </a:ext>
              </a:extLst>
            </p:cNvPr>
            <p:cNvGrpSpPr/>
            <p:nvPr/>
          </p:nvGrpSpPr>
          <p:grpSpPr>
            <a:xfrm>
              <a:off x="5261228" y="4454865"/>
              <a:ext cx="3708352" cy="884525"/>
              <a:chOff x="5261228" y="4454865"/>
              <a:chExt cx="3708352" cy="884525"/>
            </a:xfrm>
          </p:grpSpPr>
          <p:grpSp>
            <p:nvGrpSpPr>
              <p:cNvPr id="377" name="图形 56">
                <a:extLst>
                  <a:ext uri="{FF2B5EF4-FFF2-40B4-BE49-F238E27FC236}">
                    <a16:creationId xmlns:a16="http://schemas.microsoft.com/office/drawing/2014/main" id="{B8D90159-078D-4F70-4884-95DF0BD2D0F4}"/>
                  </a:ext>
                </a:extLst>
              </p:cNvPr>
              <p:cNvGrpSpPr/>
              <p:nvPr/>
            </p:nvGrpSpPr>
            <p:grpSpPr>
              <a:xfrm>
                <a:off x="8230212" y="4454865"/>
                <a:ext cx="739369" cy="884525"/>
                <a:chOff x="8230212" y="4454865"/>
                <a:chExt cx="739369" cy="884525"/>
              </a:xfrm>
            </p:grpSpPr>
            <p:grpSp>
              <p:nvGrpSpPr>
                <p:cNvPr id="385" name="图形 56">
                  <a:extLst>
                    <a:ext uri="{FF2B5EF4-FFF2-40B4-BE49-F238E27FC236}">
                      <a16:creationId xmlns:a16="http://schemas.microsoft.com/office/drawing/2014/main" id="{254548EB-0284-C9E6-B5B3-EB72A2B98BF6}"/>
                    </a:ext>
                  </a:extLst>
                </p:cNvPr>
                <p:cNvGrpSpPr/>
                <p:nvPr/>
              </p:nvGrpSpPr>
              <p:grpSpPr>
                <a:xfrm>
                  <a:off x="8365159" y="4945637"/>
                  <a:ext cx="451323" cy="393754"/>
                  <a:chOff x="8365159" y="4945637"/>
                  <a:chExt cx="451323" cy="393754"/>
                </a:xfrm>
              </p:grpSpPr>
              <p:sp>
                <p:nvSpPr>
                  <p:cNvPr id="400" name="任意多边形: 形状 399">
                    <a:extLst>
                      <a:ext uri="{FF2B5EF4-FFF2-40B4-BE49-F238E27FC236}">
                        <a16:creationId xmlns:a16="http://schemas.microsoft.com/office/drawing/2014/main" id="{C2FEADB8-A7E2-B435-6A67-88A9C28A3084}"/>
                      </a:ext>
                    </a:extLst>
                  </p:cNvPr>
                  <p:cNvSpPr/>
                  <p:nvPr/>
                </p:nvSpPr>
                <p:spPr>
                  <a:xfrm>
                    <a:off x="8365159" y="4945637"/>
                    <a:ext cx="451323" cy="393754"/>
                  </a:xfrm>
                  <a:custGeom>
                    <a:avLst/>
                    <a:gdLst>
                      <a:gd name="connsiteX0" fmla="*/ 0 w 451323"/>
                      <a:gd name="connsiteY0" fmla="*/ 0 h 393754"/>
                      <a:gd name="connsiteX1" fmla="*/ 41100 w 451323"/>
                      <a:gd name="connsiteY1" fmla="*/ 393754 h 393754"/>
                      <a:gd name="connsiteX2" fmla="*/ 410223 w 451323"/>
                      <a:gd name="connsiteY2" fmla="*/ 393754 h 393754"/>
                      <a:gd name="connsiteX3" fmla="*/ 451323 w 451323"/>
                      <a:gd name="connsiteY3" fmla="*/ 0 h 393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323" h="393754">
                        <a:moveTo>
                          <a:pt x="0" y="0"/>
                        </a:moveTo>
                        <a:lnTo>
                          <a:pt x="41100" y="393754"/>
                        </a:lnTo>
                        <a:lnTo>
                          <a:pt x="410223" y="393754"/>
                        </a:lnTo>
                        <a:lnTo>
                          <a:pt x="45132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401" name="任意多边形: 形状 400">
                    <a:extLst>
                      <a:ext uri="{FF2B5EF4-FFF2-40B4-BE49-F238E27FC236}">
                        <a16:creationId xmlns:a16="http://schemas.microsoft.com/office/drawing/2014/main" id="{5BC972D3-D9D1-5415-ACA2-DFFFD6B06746}"/>
                      </a:ext>
                    </a:extLst>
                  </p:cNvPr>
                  <p:cNvSpPr/>
                  <p:nvPr/>
                </p:nvSpPr>
                <p:spPr>
                  <a:xfrm>
                    <a:off x="8387953" y="5068738"/>
                    <a:ext cx="409222" cy="190500"/>
                  </a:xfrm>
                  <a:custGeom>
                    <a:avLst/>
                    <a:gdLst>
                      <a:gd name="connsiteX0" fmla="*/ 0 w 409222"/>
                      <a:gd name="connsiteY0" fmla="*/ 0 h 190500"/>
                      <a:gd name="connsiteX1" fmla="*/ 25537 w 409222"/>
                      <a:gd name="connsiteY1" fmla="*/ 190500 h 190500"/>
                      <a:gd name="connsiteX2" fmla="*/ 51102 w 409222"/>
                      <a:gd name="connsiteY2" fmla="*/ 0 h 190500"/>
                      <a:gd name="connsiteX3" fmla="*/ 76638 w 409222"/>
                      <a:gd name="connsiteY3" fmla="*/ 190500 h 190500"/>
                      <a:gd name="connsiteX4" fmla="*/ 102203 w 409222"/>
                      <a:gd name="connsiteY4" fmla="*/ 0 h 190500"/>
                      <a:gd name="connsiteX5" fmla="*/ 127759 w 409222"/>
                      <a:gd name="connsiteY5" fmla="*/ 190500 h 190500"/>
                      <a:gd name="connsiteX6" fmla="*/ 153334 w 409222"/>
                      <a:gd name="connsiteY6" fmla="*/ 0 h 190500"/>
                      <a:gd name="connsiteX7" fmla="*/ 178898 w 409222"/>
                      <a:gd name="connsiteY7" fmla="*/ 190500 h 190500"/>
                      <a:gd name="connsiteX8" fmla="*/ 204473 w 409222"/>
                      <a:gd name="connsiteY8" fmla="*/ 0 h 190500"/>
                      <a:gd name="connsiteX9" fmla="*/ 230057 w 409222"/>
                      <a:gd name="connsiteY9" fmla="*/ 190500 h 190500"/>
                      <a:gd name="connsiteX10" fmla="*/ 255584 w 409222"/>
                      <a:gd name="connsiteY10" fmla="*/ 0 h 190500"/>
                      <a:gd name="connsiteX11" fmla="*/ 281150 w 409222"/>
                      <a:gd name="connsiteY11" fmla="*/ 190500 h 190500"/>
                      <a:gd name="connsiteX12" fmla="*/ 306743 w 409222"/>
                      <a:gd name="connsiteY12" fmla="*/ 0 h 190500"/>
                      <a:gd name="connsiteX13" fmla="*/ 332337 w 409222"/>
                      <a:gd name="connsiteY13" fmla="*/ 190500 h 190500"/>
                      <a:gd name="connsiteX14" fmla="*/ 357940 w 409222"/>
                      <a:gd name="connsiteY14" fmla="*/ 0 h 190500"/>
                      <a:gd name="connsiteX15" fmla="*/ 383581 w 409222"/>
                      <a:gd name="connsiteY15" fmla="*/ 190500 h 190500"/>
                      <a:gd name="connsiteX16" fmla="*/ 409223 w 409222"/>
                      <a:gd name="connsiteY16" fmla="*/ 0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09222" h="190500">
                        <a:moveTo>
                          <a:pt x="0" y="0"/>
                        </a:moveTo>
                        <a:cubicBezTo>
                          <a:pt x="12764" y="0"/>
                          <a:pt x="12764" y="190500"/>
                          <a:pt x="25537" y="190500"/>
                        </a:cubicBezTo>
                        <a:cubicBezTo>
                          <a:pt x="38319" y="190500"/>
                          <a:pt x="38319" y="0"/>
                          <a:pt x="51102" y="0"/>
                        </a:cubicBezTo>
                        <a:cubicBezTo>
                          <a:pt x="63875" y="0"/>
                          <a:pt x="63875" y="190500"/>
                          <a:pt x="76638" y="190500"/>
                        </a:cubicBezTo>
                        <a:cubicBezTo>
                          <a:pt x="89421" y="190500"/>
                          <a:pt x="89421" y="0"/>
                          <a:pt x="102203" y="0"/>
                        </a:cubicBezTo>
                        <a:cubicBezTo>
                          <a:pt x="114976" y="0"/>
                          <a:pt x="114976" y="190500"/>
                          <a:pt x="127759" y="190500"/>
                        </a:cubicBezTo>
                        <a:cubicBezTo>
                          <a:pt x="140551" y="190500"/>
                          <a:pt x="140551" y="0"/>
                          <a:pt x="153334" y="0"/>
                        </a:cubicBezTo>
                        <a:cubicBezTo>
                          <a:pt x="166116" y="0"/>
                          <a:pt x="166116" y="190500"/>
                          <a:pt x="178898" y="190500"/>
                        </a:cubicBezTo>
                        <a:cubicBezTo>
                          <a:pt x="191681" y="190500"/>
                          <a:pt x="191681" y="0"/>
                          <a:pt x="204473" y="0"/>
                        </a:cubicBezTo>
                        <a:cubicBezTo>
                          <a:pt x="217265" y="0"/>
                          <a:pt x="217265" y="190500"/>
                          <a:pt x="230057" y="190500"/>
                        </a:cubicBezTo>
                        <a:cubicBezTo>
                          <a:pt x="242821" y="190500"/>
                          <a:pt x="242821" y="0"/>
                          <a:pt x="255584" y="0"/>
                        </a:cubicBezTo>
                        <a:cubicBezTo>
                          <a:pt x="268367" y="0"/>
                          <a:pt x="268367" y="190500"/>
                          <a:pt x="281150" y="190500"/>
                        </a:cubicBezTo>
                        <a:cubicBezTo>
                          <a:pt x="293951" y="190500"/>
                          <a:pt x="293951" y="0"/>
                          <a:pt x="306743" y="0"/>
                        </a:cubicBezTo>
                        <a:cubicBezTo>
                          <a:pt x="319544" y="0"/>
                          <a:pt x="319544" y="190500"/>
                          <a:pt x="332337" y="190500"/>
                        </a:cubicBezTo>
                        <a:cubicBezTo>
                          <a:pt x="345138" y="190500"/>
                          <a:pt x="345138" y="0"/>
                          <a:pt x="357940" y="0"/>
                        </a:cubicBezTo>
                        <a:cubicBezTo>
                          <a:pt x="370761" y="0"/>
                          <a:pt x="370761" y="190500"/>
                          <a:pt x="383581" y="190500"/>
                        </a:cubicBezTo>
                        <a:cubicBezTo>
                          <a:pt x="396402" y="190500"/>
                          <a:pt x="396402" y="0"/>
                          <a:pt x="409223" y="0"/>
                        </a:cubicBezTo>
                      </a:path>
                    </a:pathLst>
                  </a:custGeom>
                  <a:noFill/>
                  <a:ln w="9525" cap="flat">
                    <a:solidFill>
                      <a:srgbClr val="CDDFF7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386" name="图形 56">
                  <a:extLst>
                    <a:ext uri="{FF2B5EF4-FFF2-40B4-BE49-F238E27FC236}">
                      <a16:creationId xmlns:a16="http://schemas.microsoft.com/office/drawing/2014/main" id="{CFE8B7AE-1FCF-7319-C844-143FAE5DB8E1}"/>
                    </a:ext>
                  </a:extLst>
                </p:cNvPr>
                <p:cNvGrpSpPr/>
                <p:nvPr/>
              </p:nvGrpSpPr>
              <p:grpSpPr>
                <a:xfrm>
                  <a:off x="8230212" y="4454865"/>
                  <a:ext cx="739369" cy="647437"/>
                  <a:chOff x="8230212" y="4454865"/>
                  <a:chExt cx="739369" cy="647437"/>
                </a:xfrm>
              </p:grpSpPr>
              <p:grpSp>
                <p:nvGrpSpPr>
                  <p:cNvPr id="387" name="图形 56">
                    <a:extLst>
                      <a:ext uri="{FF2B5EF4-FFF2-40B4-BE49-F238E27FC236}">
                        <a16:creationId xmlns:a16="http://schemas.microsoft.com/office/drawing/2014/main" id="{1CC9F9B0-4A5A-7A10-B1B1-DFE977664D09}"/>
                      </a:ext>
                    </a:extLst>
                  </p:cNvPr>
                  <p:cNvGrpSpPr/>
                  <p:nvPr/>
                </p:nvGrpSpPr>
                <p:grpSpPr>
                  <a:xfrm>
                    <a:off x="8230212" y="4454865"/>
                    <a:ext cx="739369" cy="647437"/>
                    <a:chOff x="8230212" y="4454865"/>
                    <a:chExt cx="739369" cy="647437"/>
                  </a:xfrm>
                </p:grpSpPr>
                <p:sp>
                  <p:nvSpPr>
                    <p:cNvPr id="394" name="任意多边形: 形状 393">
                      <a:extLst>
                        <a:ext uri="{FF2B5EF4-FFF2-40B4-BE49-F238E27FC236}">
                          <a16:creationId xmlns:a16="http://schemas.microsoft.com/office/drawing/2014/main" id="{6E5CF390-84F2-B60B-FA45-7FDBB2D21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7117" y="4454865"/>
                      <a:ext cx="286077" cy="265870"/>
                    </a:xfrm>
                    <a:custGeom>
                      <a:avLst/>
                      <a:gdLst>
                        <a:gd name="connsiteX0" fmla="*/ 279139 w 286077"/>
                        <a:gd name="connsiteY0" fmla="*/ 109524 h 265870"/>
                        <a:gd name="connsiteX1" fmla="*/ 216559 w 286077"/>
                        <a:gd name="connsiteY1" fmla="*/ 198392 h 265870"/>
                        <a:gd name="connsiteX2" fmla="*/ 102831 w 286077"/>
                        <a:gd name="connsiteY2" fmla="*/ 259542 h 265870"/>
                        <a:gd name="connsiteX3" fmla="*/ 11867 w 286077"/>
                        <a:gd name="connsiteY3" fmla="*/ 248208 h 265870"/>
                        <a:gd name="connsiteX4" fmla="*/ 89305 w 286077"/>
                        <a:gd name="connsiteY4" fmla="*/ 52279 h 265870"/>
                        <a:gd name="connsiteX5" fmla="*/ 269900 w 286077"/>
                        <a:gd name="connsiteY5" fmla="*/ 23513 h 265870"/>
                        <a:gd name="connsiteX6" fmla="*/ 279139 w 286077"/>
                        <a:gd name="connsiteY6" fmla="*/ 109524 h 265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077" h="265870">
                          <a:moveTo>
                            <a:pt x="279139" y="109524"/>
                          </a:moveTo>
                          <a:cubicBezTo>
                            <a:pt x="268852" y="139908"/>
                            <a:pt x="247325" y="171627"/>
                            <a:pt x="216559" y="198392"/>
                          </a:cubicBezTo>
                          <a:cubicBezTo>
                            <a:pt x="184175" y="226586"/>
                            <a:pt x="141598" y="249256"/>
                            <a:pt x="102831" y="259542"/>
                          </a:cubicBezTo>
                          <a:cubicBezTo>
                            <a:pt x="64255" y="270020"/>
                            <a:pt x="29393" y="268306"/>
                            <a:pt x="11867" y="248208"/>
                          </a:cubicBezTo>
                          <a:cubicBezTo>
                            <a:pt x="-23280" y="207917"/>
                            <a:pt x="24726" y="108571"/>
                            <a:pt x="89305" y="52279"/>
                          </a:cubicBezTo>
                          <a:cubicBezTo>
                            <a:pt x="153885" y="-3919"/>
                            <a:pt x="234752" y="-16873"/>
                            <a:pt x="269900" y="23513"/>
                          </a:cubicBezTo>
                          <a:cubicBezTo>
                            <a:pt x="288283" y="44658"/>
                            <a:pt x="290473" y="76186"/>
                            <a:pt x="279139" y="109524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5" name="任意多边形: 形状 394">
                      <a:extLst>
                        <a:ext uri="{FF2B5EF4-FFF2-40B4-BE49-F238E27FC236}">
                          <a16:creationId xmlns:a16="http://schemas.microsoft.com/office/drawing/2014/main" id="{DF0A8FD7-5D94-ED76-36BF-7C9FBCCA96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33049" y="4874109"/>
                      <a:ext cx="208520" cy="228193"/>
                    </a:xfrm>
                    <a:custGeom>
                      <a:avLst/>
                      <a:gdLst>
                        <a:gd name="connsiteX0" fmla="*/ 187256 w 208520"/>
                        <a:gd name="connsiteY0" fmla="*/ 67232 h 228193"/>
                        <a:gd name="connsiteX1" fmla="*/ 169215 w 208520"/>
                        <a:gd name="connsiteY1" fmla="*/ 213269 h 228193"/>
                        <a:gd name="connsiteX2" fmla="*/ 26874 w 208520"/>
                        <a:gd name="connsiteY2" fmla="*/ 175969 h 228193"/>
                        <a:gd name="connsiteX3" fmla="*/ 32084 w 208520"/>
                        <a:gd name="connsiteY3" fmla="*/ 11006 h 228193"/>
                        <a:gd name="connsiteX4" fmla="*/ 187256 w 208520"/>
                        <a:gd name="connsiteY4" fmla="*/ 67232 h 2281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8520" h="228193">
                          <a:moveTo>
                            <a:pt x="187256" y="67232"/>
                          </a:moveTo>
                          <a:cubicBezTo>
                            <a:pt x="221574" y="117857"/>
                            <a:pt x="213498" y="183237"/>
                            <a:pt x="169215" y="213269"/>
                          </a:cubicBezTo>
                          <a:cubicBezTo>
                            <a:pt x="124924" y="243292"/>
                            <a:pt x="61202" y="226594"/>
                            <a:pt x="26874" y="175969"/>
                          </a:cubicBezTo>
                          <a:cubicBezTo>
                            <a:pt x="-7445" y="125344"/>
                            <a:pt x="-12207" y="41028"/>
                            <a:pt x="32084" y="11006"/>
                          </a:cubicBezTo>
                          <a:cubicBezTo>
                            <a:pt x="76366" y="-19027"/>
                            <a:pt x="152928" y="16606"/>
                            <a:pt x="187256" y="6723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6" name="任意多边形: 形状 395">
                      <a:extLst>
                        <a:ext uri="{FF2B5EF4-FFF2-40B4-BE49-F238E27FC236}">
                          <a16:creationId xmlns:a16="http://schemas.microsoft.com/office/drawing/2014/main" id="{27CE643C-B8F9-D0F7-38C4-2FFB104DA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9948" y="4564058"/>
                      <a:ext cx="176307" cy="150349"/>
                    </a:xfrm>
                    <a:custGeom>
                      <a:avLst/>
                      <a:gdLst>
                        <a:gd name="connsiteX0" fmla="*/ 176307 w 176307"/>
                        <a:gd name="connsiteY0" fmla="*/ 331 h 150349"/>
                        <a:gd name="connsiteX1" fmla="*/ 113728 w 176307"/>
                        <a:gd name="connsiteY1" fmla="*/ 89199 h 150349"/>
                        <a:gd name="connsiteX2" fmla="*/ 0 w 176307"/>
                        <a:gd name="connsiteY2" fmla="*/ 150350 h 150349"/>
                        <a:gd name="connsiteX3" fmla="*/ 90488 w 176307"/>
                        <a:gd name="connsiteY3" fmla="*/ 21953 h 150349"/>
                        <a:gd name="connsiteX4" fmla="*/ 176307 w 176307"/>
                        <a:gd name="connsiteY4" fmla="*/ 331 h 15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6307" h="150349">
                          <a:moveTo>
                            <a:pt x="176307" y="331"/>
                          </a:moveTo>
                          <a:cubicBezTo>
                            <a:pt x="166021" y="30716"/>
                            <a:pt x="144494" y="62434"/>
                            <a:pt x="113728" y="89199"/>
                          </a:cubicBezTo>
                          <a:cubicBezTo>
                            <a:pt x="81343" y="117393"/>
                            <a:pt x="38766" y="140063"/>
                            <a:pt x="0" y="150350"/>
                          </a:cubicBezTo>
                          <a:cubicBezTo>
                            <a:pt x="1714" y="105582"/>
                            <a:pt x="42672" y="50051"/>
                            <a:pt x="90488" y="21953"/>
                          </a:cubicBezTo>
                          <a:cubicBezTo>
                            <a:pt x="118681" y="5379"/>
                            <a:pt x="149066" y="-1669"/>
                            <a:pt x="176307" y="331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7" name="任意多边形: 形状 396">
                      <a:extLst>
                        <a:ext uri="{FF2B5EF4-FFF2-40B4-BE49-F238E27FC236}">
                          <a16:creationId xmlns:a16="http://schemas.microsoft.com/office/drawing/2014/main" id="{FA67CA9D-8591-EDD5-BFC9-40EA01109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35983" y="4598250"/>
                      <a:ext cx="254847" cy="221976"/>
                    </a:xfrm>
                    <a:custGeom>
                      <a:avLst/>
                      <a:gdLst>
                        <a:gd name="connsiteX0" fmla="*/ 64038 w 254847"/>
                        <a:gd name="connsiteY0" fmla="*/ 187481 h 221976"/>
                        <a:gd name="connsiteX1" fmla="*/ 13232 w 254847"/>
                        <a:gd name="connsiteY1" fmla="*/ 36062 h 221976"/>
                        <a:gd name="connsiteX2" fmla="*/ 172690 w 254847"/>
                        <a:gd name="connsiteY2" fmla="*/ 27042 h 221976"/>
                        <a:gd name="connsiteX3" fmla="*/ 245213 w 254847"/>
                        <a:gd name="connsiteY3" fmla="*/ 193158 h 221976"/>
                        <a:gd name="connsiteX4" fmla="*/ 64038 w 254847"/>
                        <a:gd name="connsiteY4" fmla="*/ 187481 h 221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4847" h="221976">
                          <a:moveTo>
                            <a:pt x="64038" y="187481"/>
                          </a:moveTo>
                          <a:cubicBezTo>
                            <a:pt x="5974" y="148162"/>
                            <a:pt x="-16772" y="80372"/>
                            <a:pt x="13232" y="36062"/>
                          </a:cubicBezTo>
                          <a:cubicBezTo>
                            <a:pt x="43236" y="-8248"/>
                            <a:pt x="114625" y="-12277"/>
                            <a:pt x="172690" y="27042"/>
                          </a:cubicBezTo>
                          <a:cubicBezTo>
                            <a:pt x="230754" y="66361"/>
                            <a:pt x="275207" y="148857"/>
                            <a:pt x="245213" y="193158"/>
                          </a:cubicBezTo>
                          <a:cubicBezTo>
                            <a:pt x="215200" y="237468"/>
                            <a:pt x="122102" y="226800"/>
                            <a:pt x="64038" y="187481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8" name="任意多边形: 形状 397">
                      <a:extLst>
                        <a:ext uri="{FF2B5EF4-FFF2-40B4-BE49-F238E27FC236}">
                          <a16:creationId xmlns:a16="http://schemas.microsoft.com/office/drawing/2014/main" id="{A308155B-B961-0258-6651-F2E85DABB4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0212" y="4820225"/>
                      <a:ext cx="249918" cy="227297"/>
                    </a:xfrm>
                    <a:custGeom>
                      <a:avLst/>
                      <a:gdLst>
                        <a:gd name="connsiteX0" fmla="*/ 175820 w 249918"/>
                        <a:gd name="connsiteY0" fmla="*/ 194992 h 227297"/>
                        <a:gd name="connsiteX1" fmla="*/ 16104 w 249918"/>
                        <a:gd name="connsiteY1" fmla="*/ 195715 h 227297"/>
                        <a:gd name="connsiteX2" fmla="*/ 57576 w 249918"/>
                        <a:gd name="connsiteY2" fmla="*/ 41477 h 227297"/>
                        <a:gd name="connsiteX3" fmla="*/ 238056 w 249918"/>
                        <a:gd name="connsiteY3" fmla="*/ 24751 h 227297"/>
                        <a:gd name="connsiteX4" fmla="*/ 175820 w 249918"/>
                        <a:gd name="connsiteY4" fmla="*/ 194992 h 227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9918" h="227297">
                          <a:moveTo>
                            <a:pt x="175820" y="194992"/>
                          </a:moveTo>
                          <a:cubicBezTo>
                            <a:pt x="120260" y="237778"/>
                            <a:pt x="48756" y="238111"/>
                            <a:pt x="16104" y="195715"/>
                          </a:cubicBezTo>
                          <a:cubicBezTo>
                            <a:pt x="-16547" y="153329"/>
                            <a:pt x="2026" y="84273"/>
                            <a:pt x="57576" y="41477"/>
                          </a:cubicBezTo>
                          <a:cubicBezTo>
                            <a:pt x="113136" y="-1309"/>
                            <a:pt x="205404" y="-17635"/>
                            <a:pt x="238056" y="24751"/>
                          </a:cubicBezTo>
                          <a:cubicBezTo>
                            <a:pt x="270707" y="67147"/>
                            <a:pt x="231369" y="152196"/>
                            <a:pt x="175820" y="19499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9" name="任意多边形: 形状 398">
                      <a:extLst>
                        <a:ext uri="{FF2B5EF4-FFF2-40B4-BE49-F238E27FC236}">
                          <a16:creationId xmlns:a16="http://schemas.microsoft.com/office/drawing/2014/main" id="{DE6A386A-01AE-B71D-1E88-1D33F4E87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9963" y="4600553"/>
                      <a:ext cx="259617" cy="216674"/>
                    </a:xfrm>
                    <a:custGeom>
                      <a:avLst/>
                      <a:gdLst>
                        <a:gd name="connsiteX0" fmla="*/ 90489 w 259617"/>
                        <a:gd name="connsiteY0" fmla="*/ 21957 h 216674"/>
                        <a:gd name="connsiteX1" fmla="*/ 249061 w 259617"/>
                        <a:gd name="connsiteY1" fmla="*/ 41045 h 216674"/>
                        <a:gd name="connsiteX2" fmla="*/ 188777 w 259617"/>
                        <a:gd name="connsiteY2" fmla="*/ 188940 h 216674"/>
                        <a:gd name="connsiteX3" fmla="*/ 7612 w 259617"/>
                        <a:gd name="connsiteY3" fmla="*/ 183149 h 216674"/>
                        <a:gd name="connsiteX4" fmla="*/ 90489 w 259617"/>
                        <a:gd name="connsiteY4" fmla="*/ 21957 h 216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617" h="216674">
                          <a:moveTo>
                            <a:pt x="90489" y="21957"/>
                          </a:moveTo>
                          <a:cubicBezTo>
                            <a:pt x="150925" y="-13609"/>
                            <a:pt x="221915" y="-5065"/>
                            <a:pt x="249061" y="41045"/>
                          </a:cubicBezTo>
                          <a:cubicBezTo>
                            <a:pt x="276198" y="87156"/>
                            <a:pt x="249214" y="153374"/>
                            <a:pt x="188777" y="188940"/>
                          </a:cubicBezTo>
                          <a:cubicBezTo>
                            <a:pt x="128341" y="224506"/>
                            <a:pt x="34758" y="229259"/>
                            <a:pt x="7612" y="183149"/>
                          </a:cubicBezTo>
                          <a:cubicBezTo>
                            <a:pt x="-19525" y="137048"/>
                            <a:pt x="30063" y="57533"/>
                            <a:pt x="90489" y="21957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388" name="图形 56">
                    <a:extLst>
                      <a:ext uri="{FF2B5EF4-FFF2-40B4-BE49-F238E27FC236}">
                        <a16:creationId xmlns:a16="http://schemas.microsoft.com/office/drawing/2014/main" id="{E574E948-F54E-8B6D-C885-A6E591B38A84}"/>
                      </a:ext>
                    </a:extLst>
                  </p:cNvPr>
                  <p:cNvGrpSpPr/>
                  <p:nvPr/>
                </p:nvGrpSpPr>
                <p:grpSpPr>
                  <a:xfrm>
                    <a:off x="8355173" y="4564019"/>
                    <a:ext cx="541682" cy="454141"/>
                    <a:chOff x="8355173" y="4564019"/>
                    <a:chExt cx="541682" cy="454141"/>
                  </a:xfrm>
                  <a:solidFill>
                    <a:srgbClr val="231F20"/>
                  </a:solidFill>
                </p:grpSpPr>
                <p:sp>
                  <p:nvSpPr>
                    <p:cNvPr id="389" name="任意多边形: 形状 388">
                      <a:extLst>
                        <a:ext uri="{FF2B5EF4-FFF2-40B4-BE49-F238E27FC236}">
                          <a16:creationId xmlns:a16="http://schemas.microsoft.com/office/drawing/2014/main" id="{545C8D13-BCEC-AA7D-113E-A11A226336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99551" y="4682927"/>
                      <a:ext cx="297304" cy="262747"/>
                    </a:xfrm>
                    <a:custGeom>
                      <a:avLst/>
                      <a:gdLst>
                        <a:gd name="connsiteX0" fmla="*/ 297275 w 297304"/>
                        <a:gd name="connsiteY0" fmla="*/ 4240 h 262747"/>
                        <a:gd name="connsiteX1" fmla="*/ 293084 w 297304"/>
                        <a:gd name="connsiteY1" fmla="*/ 9574 h 262747"/>
                        <a:gd name="connsiteX2" fmla="*/ 182594 w 297304"/>
                        <a:gd name="connsiteY2" fmla="*/ 56151 h 262747"/>
                        <a:gd name="connsiteX3" fmla="*/ 15716 w 297304"/>
                        <a:gd name="connsiteY3" fmla="*/ 250651 h 262747"/>
                        <a:gd name="connsiteX4" fmla="*/ 10382 w 297304"/>
                        <a:gd name="connsiteY4" fmla="*/ 262748 h 262747"/>
                        <a:gd name="connsiteX5" fmla="*/ 0 w 297304"/>
                        <a:gd name="connsiteY5" fmla="*/ 262748 h 262747"/>
                        <a:gd name="connsiteX6" fmla="*/ 7048 w 297304"/>
                        <a:gd name="connsiteY6" fmla="*/ 246556 h 262747"/>
                        <a:gd name="connsiteX7" fmla="*/ 177260 w 297304"/>
                        <a:gd name="connsiteY7" fmla="*/ 48245 h 262747"/>
                        <a:gd name="connsiteX8" fmla="*/ 291941 w 297304"/>
                        <a:gd name="connsiteY8" fmla="*/ 49 h 262747"/>
                        <a:gd name="connsiteX9" fmla="*/ 297275 w 297304"/>
                        <a:gd name="connsiteY9" fmla="*/ 4240 h 262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97304" h="262747">
                          <a:moveTo>
                            <a:pt x="297275" y="4240"/>
                          </a:moveTo>
                          <a:cubicBezTo>
                            <a:pt x="297561" y="6811"/>
                            <a:pt x="295751" y="9192"/>
                            <a:pt x="293084" y="9574"/>
                          </a:cubicBezTo>
                          <a:cubicBezTo>
                            <a:pt x="258413" y="13955"/>
                            <a:pt x="222218" y="29195"/>
                            <a:pt x="182594" y="56151"/>
                          </a:cubicBezTo>
                          <a:cubicBezTo>
                            <a:pt x="110680" y="104919"/>
                            <a:pt x="52959" y="172165"/>
                            <a:pt x="15716" y="250651"/>
                          </a:cubicBezTo>
                          <a:cubicBezTo>
                            <a:pt x="13811" y="254652"/>
                            <a:pt x="12001" y="258652"/>
                            <a:pt x="10382" y="262748"/>
                          </a:cubicBezTo>
                          <a:lnTo>
                            <a:pt x="0" y="262748"/>
                          </a:lnTo>
                          <a:cubicBezTo>
                            <a:pt x="2095" y="257224"/>
                            <a:pt x="4572" y="251794"/>
                            <a:pt x="7048" y="246556"/>
                          </a:cubicBezTo>
                          <a:cubicBezTo>
                            <a:pt x="45053" y="166546"/>
                            <a:pt x="103917" y="97966"/>
                            <a:pt x="177260" y="48245"/>
                          </a:cubicBezTo>
                          <a:cubicBezTo>
                            <a:pt x="218218" y="20527"/>
                            <a:pt x="255651" y="4716"/>
                            <a:pt x="291941" y="49"/>
                          </a:cubicBezTo>
                          <a:cubicBezTo>
                            <a:pt x="294418" y="-333"/>
                            <a:pt x="296894" y="1573"/>
                            <a:pt x="297275" y="4240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0" name="任意多边形: 形状 389">
                      <a:extLst>
                        <a:ext uri="{FF2B5EF4-FFF2-40B4-BE49-F238E27FC236}">
                          <a16:creationId xmlns:a16="http://schemas.microsoft.com/office/drawing/2014/main" id="{0694FD50-FD45-3D10-2DDC-5BB26F107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80119" y="4564019"/>
                      <a:ext cx="201443" cy="381656"/>
                    </a:xfrm>
                    <a:custGeom>
                      <a:avLst/>
                      <a:gdLst>
                        <a:gd name="connsiteX0" fmla="*/ 199073 w 201443"/>
                        <a:gd name="connsiteY0" fmla="*/ 8848 h 381656"/>
                        <a:gd name="connsiteX1" fmla="*/ 34100 w 201443"/>
                        <a:gd name="connsiteY1" fmla="*/ 229828 h 381656"/>
                        <a:gd name="connsiteX2" fmla="*/ 9620 w 201443"/>
                        <a:gd name="connsiteY2" fmla="*/ 381656 h 381656"/>
                        <a:gd name="connsiteX3" fmla="*/ 0 w 201443"/>
                        <a:gd name="connsiteY3" fmla="*/ 381656 h 381656"/>
                        <a:gd name="connsiteX4" fmla="*/ 858 w 201443"/>
                        <a:gd name="connsiteY4" fmla="*/ 366702 h 381656"/>
                        <a:gd name="connsiteX5" fmla="*/ 4858 w 201443"/>
                        <a:gd name="connsiteY5" fmla="*/ 321934 h 381656"/>
                        <a:gd name="connsiteX6" fmla="*/ 24955 w 201443"/>
                        <a:gd name="connsiteY6" fmla="*/ 227066 h 381656"/>
                        <a:gd name="connsiteX7" fmla="*/ 194310 w 201443"/>
                        <a:gd name="connsiteY7" fmla="*/ 656 h 381656"/>
                        <a:gd name="connsiteX8" fmla="*/ 200787 w 201443"/>
                        <a:gd name="connsiteY8" fmla="*/ 2371 h 381656"/>
                        <a:gd name="connsiteX9" fmla="*/ 199073 w 201443"/>
                        <a:gd name="connsiteY9" fmla="*/ 8848 h 3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1443" h="381656">
                          <a:moveTo>
                            <a:pt x="199073" y="8848"/>
                          </a:moveTo>
                          <a:cubicBezTo>
                            <a:pt x="122968" y="53234"/>
                            <a:pt x="64294" y="131720"/>
                            <a:pt x="34100" y="229828"/>
                          </a:cubicBezTo>
                          <a:cubicBezTo>
                            <a:pt x="19908" y="275738"/>
                            <a:pt x="11811" y="326030"/>
                            <a:pt x="9620" y="381656"/>
                          </a:cubicBezTo>
                          <a:lnTo>
                            <a:pt x="0" y="381656"/>
                          </a:lnTo>
                          <a:cubicBezTo>
                            <a:pt x="191" y="376608"/>
                            <a:pt x="476" y="371655"/>
                            <a:pt x="858" y="366702"/>
                          </a:cubicBezTo>
                          <a:cubicBezTo>
                            <a:pt x="1714" y="351367"/>
                            <a:pt x="3048" y="336412"/>
                            <a:pt x="4858" y="321934"/>
                          </a:cubicBezTo>
                          <a:cubicBezTo>
                            <a:pt x="9049" y="288311"/>
                            <a:pt x="15716" y="256783"/>
                            <a:pt x="24955" y="227066"/>
                          </a:cubicBezTo>
                          <a:cubicBezTo>
                            <a:pt x="55912" y="126672"/>
                            <a:pt x="116014" y="46281"/>
                            <a:pt x="194310" y="656"/>
                          </a:cubicBezTo>
                          <a:cubicBezTo>
                            <a:pt x="196596" y="-677"/>
                            <a:pt x="199454" y="85"/>
                            <a:pt x="200787" y="2371"/>
                          </a:cubicBezTo>
                          <a:cubicBezTo>
                            <a:pt x="202121" y="4657"/>
                            <a:pt x="201359" y="7514"/>
                            <a:pt x="199073" y="8848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1" name="任意多边形: 形状 390">
                      <a:extLst>
                        <a:ext uri="{FF2B5EF4-FFF2-40B4-BE49-F238E27FC236}">
                          <a16:creationId xmlns:a16="http://schemas.microsoft.com/office/drawing/2014/main" id="{56069E1C-3F4B-DBA8-4E18-695874813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2314" y="4868775"/>
                      <a:ext cx="262163" cy="149384"/>
                    </a:xfrm>
                    <a:custGeom>
                      <a:avLst/>
                      <a:gdLst>
                        <a:gd name="connsiteX0" fmla="*/ 259080 w 262163"/>
                        <a:gd name="connsiteY0" fmla="*/ 149099 h 149384"/>
                        <a:gd name="connsiteX1" fmla="*/ 257461 w 262163"/>
                        <a:gd name="connsiteY1" fmla="*/ 149385 h 149384"/>
                        <a:gd name="connsiteX2" fmla="*/ 252984 w 262163"/>
                        <a:gd name="connsiteY2" fmla="*/ 146241 h 149384"/>
                        <a:gd name="connsiteX3" fmla="*/ 183547 w 262163"/>
                        <a:gd name="connsiteY3" fmla="*/ 31751 h 149384"/>
                        <a:gd name="connsiteX4" fmla="*/ 61627 w 262163"/>
                        <a:gd name="connsiteY4" fmla="*/ 22226 h 149384"/>
                        <a:gd name="connsiteX5" fmla="*/ 10383 w 262163"/>
                        <a:gd name="connsiteY5" fmla="*/ 76899 h 149384"/>
                        <a:gd name="connsiteX6" fmla="*/ 0 w 262163"/>
                        <a:gd name="connsiteY6" fmla="*/ 76899 h 149384"/>
                        <a:gd name="connsiteX7" fmla="*/ 57245 w 262163"/>
                        <a:gd name="connsiteY7" fmla="*/ 13749 h 149384"/>
                        <a:gd name="connsiteX8" fmla="*/ 189166 w 262163"/>
                        <a:gd name="connsiteY8" fmla="*/ 24131 h 149384"/>
                        <a:gd name="connsiteX9" fmla="*/ 261842 w 262163"/>
                        <a:gd name="connsiteY9" fmla="*/ 142908 h 149384"/>
                        <a:gd name="connsiteX10" fmla="*/ 259080 w 262163"/>
                        <a:gd name="connsiteY10" fmla="*/ 149099 h 1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62163" h="149384">
                          <a:moveTo>
                            <a:pt x="259080" y="149099"/>
                          </a:moveTo>
                          <a:cubicBezTo>
                            <a:pt x="258509" y="149290"/>
                            <a:pt x="257937" y="149385"/>
                            <a:pt x="257461" y="149385"/>
                          </a:cubicBezTo>
                          <a:cubicBezTo>
                            <a:pt x="255461" y="149385"/>
                            <a:pt x="253651" y="148147"/>
                            <a:pt x="252984" y="146241"/>
                          </a:cubicBezTo>
                          <a:cubicBezTo>
                            <a:pt x="238601" y="107570"/>
                            <a:pt x="220694" y="59373"/>
                            <a:pt x="183547" y="31751"/>
                          </a:cubicBezTo>
                          <a:cubicBezTo>
                            <a:pt x="148876" y="6129"/>
                            <a:pt x="99917" y="2223"/>
                            <a:pt x="61627" y="22226"/>
                          </a:cubicBezTo>
                          <a:cubicBezTo>
                            <a:pt x="38958" y="34037"/>
                            <a:pt x="20955" y="53754"/>
                            <a:pt x="10383" y="76899"/>
                          </a:cubicBezTo>
                          <a:lnTo>
                            <a:pt x="0" y="76899"/>
                          </a:lnTo>
                          <a:cubicBezTo>
                            <a:pt x="11144" y="50134"/>
                            <a:pt x="31337" y="27179"/>
                            <a:pt x="57245" y="13749"/>
                          </a:cubicBezTo>
                          <a:cubicBezTo>
                            <a:pt x="98679" y="-7873"/>
                            <a:pt x="151733" y="-3682"/>
                            <a:pt x="189166" y="24131"/>
                          </a:cubicBezTo>
                          <a:cubicBezTo>
                            <a:pt x="228695" y="53468"/>
                            <a:pt x="247079" y="103093"/>
                            <a:pt x="261842" y="142908"/>
                          </a:cubicBezTo>
                          <a:cubicBezTo>
                            <a:pt x="262795" y="145384"/>
                            <a:pt x="261557" y="148147"/>
                            <a:pt x="259080" y="149099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2" name="任意多边形: 形状 391">
                      <a:extLst>
                        <a:ext uri="{FF2B5EF4-FFF2-40B4-BE49-F238E27FC236}">
                          <a16:creationId xmlns:a16="http://schemas.microsoft.com/office/drawing/2014/main" id="{960AC0DC-5B3C-28A6-1359-BBBF0997C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2108" y="4680727"/>
                      <a:ext cx="136320" cy="264947"/>
                    </a:xfrm>
                    <a:custGeom>
                      <a:avLst/>
                      <a:gdLst>
                        <a:gd name="connsiteX0" fmla="*/ 136299 w 136320"/>
                        <a:gd name="connsiteY0" fmla="*/ 264948 h 264947"/>
                        <a:gd name="connsiteX1" fmla="*/ 126774 w 136320"/>
                        <a:gd name="connsiteY1" fmla="*/ 264948 h 264947"/>
                        <a:gd name="connsiteX2" fmla="*/ 126393 w 136320"/>
                        <a:gd name="connsiteY2" fmla="*/ 241707 h 264947"/>
                        <a:gd name="connsiteX3" fmla="*/ 109533 w 136320"/>
                        <a:gd name="connsiteY3" fmla="*/ 144361 h 264947"/>
                        <a:gd name="connsiteX4" fmla="*/ 2472 w 136320"/>
                        <a:gd name="connsiteY4" fmla="*/ 8916 h 264947"/>
                        <a:gd name="connsiteX5" fmla="*/ 567 w 136320"/>
                        <a:gd name="connsiteY5" fmla="*/ 2534 h 264947"/>
                        <a:gd name="connsiteX6" fmla="*/ 7044 w 136320"/>
                        <a:gd name="connsiteY6" fmla="*/ 629 h 264947"/>
                        <a:gd name="connsiteX7" fmla="*/ 118582 w 136320"/>
                        <a:gd name="connsiteY7" fmla="*/ 141313 h 264947"/>
                        <a:gd name="connsiteX8" fmla="*/ 132870 w 136320"/>
                        <a:gd name="connsiteY8" fmla="*/ 205226 h 264947"/>
                        <a:gd name="connsiteX9" fmla="*/ 136299 w 136320"/>
                        <a:gd name="connsiteY9" fmla="*/ 264948 h 264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6320" h="264947">
                          <a:moveTo>
                            <a:pt x="136299" y="264948"/>
                          </a:moveTo>
                          <a:lnTo>
                            <a:pt x="126774" y="264948"/>
                          </a:lnTo>
                          <a:cubicBezTo>
                            <a:pt x="126869" y="257042"/>
                            <a:pt x="126774" y="249327"/>
                            <a:pt x="126393" y="241707"/>
                          </a:cubicBezTo>
                          <a:cubicBezTo>
                            <a:pt x="125059" y="206464"/>
                            <a:pt x="119344" y="174174"/>
                            <a:pt x="109533" y="144361"/>
                          </a:cubicBezTo>
                          <a:cubicBezTo>
                            <a:pt x="89626" y="84544"/>
                            <a:pt x="50574" y="35205"/>
                            <a:pt x="2472" y="8916"/>
                          </a:cubicBezTo>
                          <a:cubicBezTo>
                            <a:pt x="186" y="7678"/>
                            <a:pt x="-671" y="4820"/>
                            <a:pt x="567" y="2534"/>
                          </a:cubicBezTo>
                          <a:cubicBezTo>
                            <a:pt x="1806" y="153"/>
                            <a:pt x="4663" y="-704"/>
                            <a:pt x="7044" y="629"/>
                          </a:cubicBezTo>
                          <a:cubicBezTo>
                            <a:pt x="57241" y="27966"/>
                            <a:pt x="97913" y="79306"/>
                            <a:pt x="118582" y="141313"/>
                          </a:cubicBezTo>
                          <a:cubicBezTo>
                            <a:pt x="125250" y="161506"/>
                            <a:pt x="130108" y="182747"/>
                            <a:pt x="132870" y="205226"/>
                          </a:cubicBezTo>
                          <a:cubicBezTo>
                            <a:pt x="135442" y="224181"/>
                            <a:pt x="136489" y="244088"/>
                            <a:pt x="136299" y="264948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393" name="任意多边形: 形状 392">
                      <a:extLst>
                        <a:ext uri="{FF2B5EF4-FFF2-40B4-BE49-F238E27FC236}">
                          <a16:creationId xmlns:a16="http://schemas.microsoft.com/office/drawing/2014/main" id="{D4AAAF66-9335-D5A0-C736-C097D1023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55173" y="4841417"/>
                      <a:ext cx="229328" cy="104258"/>
                    </a:xfrm>
                    <a:custGeom>
                      <a:avLst/>
                      <a:gdLst>
                        <a:gd name="connsiteX0" fmla="*/ 219517 w 229328"/>
                        <a:gd name="connsiteY0" fmla="*/ 104258 h 104258"/>
                        <a:gd name="connsiteX1" fmla="*/ 184275 w 229328"/>
                        <a:gd name="connsiteY1" fmla="*/ 35393 h 104258"/>
                        <a:gd name="connsiteX2" fmla="*/ 93978 w 229328"/>
                        <a:gd name="connsiteY2" fmla="*/ 11009 h 104258"/>
                        <a:gd name="connsiteX3" fmla="*/ 7967 w 229328"/>
                        <a:gd name="connsiteY3" fmla="*/ 55300 h 104258"/>
                        <a:gd name="connsiteX4" fmla="*/ 1300 w 229328"/>
                        <a:gd name="connsiteY4" fmla="*/ 55109 h 104258"/>
                        <a:gd name="connsiteX5" fmla="*/ 1490 w 229328"/>
                        <a:gd name="connsiteY5" fmla="*/ 48346 h 104258"/>
                        <a:gd name="connsiteX6" fmla="*/ 92454 w 229328"/>
                        <a:gd name="connsiteY6" fmla="*/ 1579 h 104258"/>
                        <a:gd name="connsiteX7" fmla="*/ 190657 w 229328"/>
                        <a:gd name="connsiteY7" fmla="*/ 28344 h 104258"/>
                        <a:gd name="connsiteX8" fmla="*/ 223328 w 229328"/>
                        <a:gd name="connsiteY8" fmla="*/ 81017 h 104258"/>
                        <a:gd name="connsiteX9" fmla="*/ 225804 w 229328"/>
                        <a:gd name="connsiteY9" fmla="*/ 89304 h 104258"/>
                        <a:gd name="connsiteX10" fmla="*/ 229328 w 229328"/>
                        <a:gd name="connsiteY10" fmla="*/ 104258 h 104258"/>
                        <a:gd name="connsiteX11" fmla="*/ 219517 w 229328"/>
                        <a:gd name="connsiteY11" fmla="*/ 104258 h 1042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29328" h="104258">
                          <a:moveTo>
                            <a:pt x="219517" y="104258"/>
                          </a:moveTo>
                          <a:cubicBezTo>
                            <a:pt x="214374" y="78541"/>
                            <a:pt x="204087" y="53395"/>
                            <a:pt x="184275" y="35393"/>
                          </a:cubicBezTo>
                          <a:cubicBezTo>
                            <a:pt x="161510" y="14818"/>
                            <a:pt x="127792" y="5675"/>
                            <a:pt x="93978" y="11009"/>
                          </a:cubicBezTo>
                          <a:cubicBezTo>
                            <a:pt x="64069" y="15676"/>
                            <a:pt x="34351" y="31011"/>
                            <a:pt x="7967" y="55300"/>
                          </a:cubicBezTo>
                          <a:cubicBezTo>
                            <a:pt x="6062" y="57109"/>
                            <a:pt x="3014" y="57014"/>
                            <a:pt x="1300" y="55109"/>
                          </a:cubicBezTo>
                          <a:cubicBezTo>
                            <a:pt x="-510" y="53109"/>
                            <a:pt x="-415" y="50156"/>
                            <a:pt x="1490" y="48346"/>
                          </a:cubicBezTo>
                          <a:cubicBezTo>
                            <a:pt x="29303" y="22724"/>
                            <a:pt x="60736" y="6532"/>
                            <a:pt x="92454" y="1579"/>
                          </a:cubicBezTo>
                          <a:cubicBezTo>
                            <a:pt x="129125" y="-4136"/>
                            <a:pt x="165797" y="5865"/>
                            <a:pt x="190657" y="28344"/>
                          </a:cubicBezTo>
                          <a:cubicBezTo>
                            <a:pt x="206659" y="42822"/>
                            <a:pt x="216851" y="61301"/>
                            <a:pt x="223328" y="81017"/>
                          </a:cubicBezTo>
                          <a:cubicBezTo>
                            <a:pt x="224184" y="83779"/>
                            <a:pt x="225042" y="86542"/>
                            <a:pt x="225804" y="89304"/>
                          </a:cubicBezTo>
                          <a:cubicBezTo>
                            <a:pt x="227138" y="94257"/>
                            <a:pt x="228281" y="99305"/>
                            <a:pt x="229328" y="104258"/>
                          </a:cubicBezTo>
                          <a:lnTo>
                            <a:pt x="219517" y="10425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378" name="图形 56">
                <a:extLst>
                  <a:ext uri="{FF2B5EF4-FFF2-40B4-BE49-F238E27FC236}">
                    <a16:creationId xmlns:a16="http://schemas.microsoft.com/office/drawing/2014/main" id="{080C24E5-64DD-B966-172F-628E5C1AF833}"/>
                  </a:ext>
                </a:extLst>
              </p:cNvPr>
              <p:cNvGrpSpPr/>
              <p:nvPr/>
            </p:nvGrpSpPr>
            <p:grpSpPr>
              <a:xfrm>
                <a:off x="5261228" y="4593621"/>
                <a:ext cx="2124759" cy="743874"/>
                <a:chOff x="5261228" y="4593621"/>
                <a:chExt cx="2124759" cy="743874"/>
              </a:xfrm>
            </p:grpSpPr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C42A1B5A-010C-F32E-ECE5-BC6D196DDD76}"/>
                    </a:ext>
                  </a:extLst>
                </p:cNvPr>
                <p:cNvSpPr/>
                <p:nvPr/>
              </p:nvSpPr>
              <p:spPr>
                <a:xfrm>
                  <a:off x="5261228" y="5304701"/>
                  <a:ext cx="848153" cy="32794"/>
                </a:xfrm>
                <a:custGeom>
                  <a:avLst/>
                  <a:gdLst>
                    <a:gd name="connsiteX0" fmla="*/ 73333 w 848153"/>
                    <a:gd name="connsiteY0" fmla="*/ 0 h 32794"/>
                    <a:gd name="connsiteX1" fmla="*/ 848154 w 848153"/>
                    <a:gd name="connsiteY1" fmla="*/ 0 h 32794"/>
                    <a:gd name="connsiteX2" fmla="*/ 848154 w 848153"/>
                    <a:gd name="connsiteY2" fmla="*/ 32795 h 32794"/>
                    <a:gd name="connsiteX3" fmla="*/ 0 w 848153"/>
                    <a:gd name="connsiteY3" fmla="*/ 32795 h 32794"/>
                    <a:gd name="connsiteX4" fmla="*/ 0 w 848153"/>
                    <a:gd name="connsiteY4" fmla="*/ 32795 h 32794"/>
                    <a:gd name="connsiteX5" fmla="*/ 73333 w 848153"/>
                    <a:gd name="connsiteY5" fmla="*/ 0 h 3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153" h="32794">
                      <a:moveTo>
                        <a:pt x="73333" y="0"/>
                      </a:moveTo>
                      <a:lnTo>
                        <a:pt x="848154" y="0"/>
                      </a:lnTo>
                      <a:lnTo>
                        <a:pt x="848154" y="32795"/>
                      </a:lnTo>
                      <a:lnTo>
                        <a:pt x="0" y="32795"/>
                      </a:lnTo>
                      <a:lnTo>
                        <a:pt x="0" y="32795"/>
                      </a:lnTo>
                      <a:cubicBezTo>
                        <a:pt x="18660" y="11925"/>
                        <a:pt x="45330" y="0"/>
                        <a:pt x="733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B9E90DED-927B-DBE0-5CAE-78554ED56C9B}"/>
                    </a:ext>
                  </a:extLst>
                </p:cNvPr>
                <p:cNvSpPr/>
                <p:nvPr/>
              </p:nvSpPr>
              <p:spPr>
                <a:xfrm>
                  <a:off x="5991853" y="4593621"/>
                  <a:ext cx="1375646" cy="743874"/>
                </a:xfrm>
                <a:custGeom>
                  <a:avLst/>
                  <a:gdLst>
                    <a:gd name="connsiteX0" fmla="*/ 0 w 1375646"/>
                    <a:gd name="connsiteY0" fmla="*/ 743874 h 743874"/>
                    <a:gd name="connsiteX1" fmla="*/ 1169337 w 1375646"/>
                    <a:gd name="connsiteY1" fmla="*/ 743874 h 743874"/>
                    <a:gd name="connsiteX2" fmla="*/ 1372857 w 1375646"/>
                    <a:gd name="connsiteY2" fmla="*/ 80724 h 743874"/>
                    <a:gd name="connsiteX3" fmla="*/ 1313193 w 1375646"/>
                    <a:gd name="connsiteY3" fmla="*/ 0 h 743874"/>
                    <a:gd name="connsiteX4" fmla="*/ 274425 w 1375646"/>
                    <a:gd name="connsiteY4" fmla="*/ 0 h 743874"/>
                    <a:gd name="connsiteX5" fmla="*/ 214760 w 1375646"/>
                    <a:gd name="connsiteY5" fmla="*/ 44101 h 743874"/>
                    <a:gd name="connsiteX6" fmla="*/ 0 w 1375646"/>
                    <a:gd name="connsiteY6" fmla="*/ 743874 h 74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75646" h="743874">
                      <a:moveTo>
                        <a:pt x="0" y="743874"/>
                      </a:moveTo>
                      <a:lnTo>
                        <a:pt x="1169337" y="743874"/>
                      </a:lnTo>
                      <a:lnTo>
                        <a:pt x="1372857" y="80724"/>
                      </a:lnTo>
                      <a:cubicBezTo>
                        <a:pt x="1385173" y="40596"/>
                        <a:pt x="1355160" y="0"/>
                        <a:pt x="1313193" y="0"/>
                      </a:cubicBezTo>
                      <a:lnTo>
                        <a:pt x="274425" y="0"/>
                      </a:lnTo>
                      <a:cubicBezTo>
                        <a:pt x="247012" y="0"/>
                        <a:pt x="222799" y="17888"/>
                        <a:pt x="214760" y="44101"/>
                      </a:cubicBezTo>
                      <a:lnTo>
                        <a:pt x="0" y="7438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381" name="图形 56">
                  <a:extLst>
                    <a:ext uri="{FF2B5EF4-FFF2-40B4-BE49-F238E27FC236}">
                      <a16:creationId xmlns:a16="http://schemas.microsoft.com/office/drawing/2014/main" id="{FF683BFC-9CF3-FACB-D013-CB18ED2DE7D0}"/>
                    </a:ext>
                  </a:extLst>
                </p:cNvPr>
                <p:cNvGrpSpPr/>
                <p:nvPr/>
              </p:nvGrpSpPr>
              <p:grpSpPr>
                <a:xfrm>
                  <a:off x="6010341" y="4593621"/>
                  <a:ext cx="1375647" cy="743874"/>
                  <a:chOff x="6010341" y="4593621"/>
                  <a:chExt cx="1375647" cy="743874"/>
                </a:xfrm>
              </p:grpSpPr>
              <p:sp>
                <p:nvSpPr>
                  <p:cNvPr id="382" name="任意多边形: 形状 381">
                    <a:extLst>
                      <a:ext uri="{FF2B5EF4-FFF2-40B4-BE49-F238E27FC236}">
                        <a16:creationId xmlns:a16="http://schemas.microsoft.com/office/drawing/2014/main" id="{C2C0B4C6-2AD7-ED0A-C1C5-0F2ACFB846ED}"/>
                      </a:ext>
                    </a:extLst>
                  </p:cNvPr>
                  <p:cNvSpPr/>
                  <p:nvPr/>
                </p:nvSpPr>
                <p:spPr>
                  <a:xfrm>
                    <a:off x="6010341" y="4593621"/>
                    <a:ext cx="1375647" cy="743874"/>
                  </a:xfrm>
                  <a:custGeom>
                    <a:avLst/>
                    <a:gdLst>
                      <a:gd name="connsiteX0" fmla="*/ 0 w 1375647"/>
                      <a:gd name="connsiteY0" fmla="*/ 743874 h 743874"/>
                      <a:gd name="connsiteX1" fmla="*/ 1169337 w 1375647"/>
                      <a:gd name="connsiteY1" fmla="*/ 743874 h 743874"/>
                      <a:gd name="connsiteX2" fmla="*/ 1372858 w 1375647"/>
                      <a:gd name="connsiteY2" fmla="*/ 80724 h 743874"/>
                      <a:gd name="connsiteX3" fmla="*/ 1313193 w 1375647"/>
                      <a:gd name="connsiteY3" fmla="*/ 0 h 743874"/>
                      <a:gd name="connsiteX4" fmla="*/ 274415 w 1375647"/>
                      <a:gd name="connsiteY4" fmla="*/ 0 h 743874"/>
                      <a:gd name="connsiteX5" fmla="*/ 214751 w 1375647"/>
                      <a:gd name="connsiteY5" fmla="*/ 44101 h 743874"/>
                      <a:gd name="connsiteX6" fmla="*/ 0 w 1375647"/>
                      <a:gd name="connsiteY6" fmla="*/ 743874 h 743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5647" h="743874">
                        <a:moveTo>
                          <a:pt x="0" y="743874"/>
                        </a:moveTo>
                        <a:lnTo>
                          <a:pt x="1169337" y="743874"/>
                        </a:lnTo>
                        <a:lnTo>
                          <a:pt x="1372858" y="80724"/>
                        </a:lnTo>
                        <a:cubicBezTo>
                          <a:pt x="1385173" y="40596"/>
                          <a:pt x="1355170" y="0"/>
                          <a:pt x="1313193" y="0"/>
                        </a:cubicBezTo>
                        <a:lnTo>
                          <a:pt x="274415" y="0"/>
                        </a:lnTo>
                        <a:cubicBezTo>
                          <a:pt x="247002" y="0"/>
                          <a:pt x="222790" y="17888"/>
                          <a:pt x="214751" y="44101"/>
                        </a:cubicBezTo>
                        <a:lnTo>
                          <a:pt x="0" y="7438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383" name="任意多边形: 形状 382">
                    <a:extLst>
                      <a:ext uri="{FF2B5EF4-FFF2-40B4-BE49-F238E27FC236}">
                        <a16:creationId xmlns:a16="http://schemas.microsoft.com/office/drawing/2014/main" id="{A6DD9432-2004-1B60-ACF1-420651C1DD40}"/>
                      </a:ext>
                    </a:extLst>
                  </p:cNvPr>
                  <p:cNvSpPr/>
                  <p:nvPr/>
                </p:nvSpPr>
                <p:spPr>
                  <a:xfrm>
                    <a:off x="6630305" y="4927301"/>
                    <a:ext cx="146167" cy="134778"/>
                  </a:xfrm>
                  <a:custGeom>
                    <a:avLst/>
                    <a:gdLst>
                      <a:gd name="connsiteX0" fmla="*/ 4477 w 146167"/>
                      <a:gd name="connsiteY0" fmla="*/ 106623 h 134778"/>
                      <a:gd name="connsiteX1" fmla="*/ 51844 w 146167"/>
                      <a:gd name="connsiteY1" fmla="*/ 134779 h 134778"/>
                      <a:gd name="connsiteX2" fmla="*/ 142475 w 146167"/>
                      <a:gd name="connsiteY2" fmla="*/ 67466 h 134778"/>
                      <a:gd name="connsiteX3" fmla="*/ 145266 w 146167"/>
                      <a:gd name="connsiteY3" fmla="*/ 36957 h 134778"/>
                      <a:gd name="connsiteX4" fmla="*/ 93202 w 146167"/>
                      <a:gd name="connsiteY4" fmla="*/ 0 h 134778"/>
                      <a:gd name="connsiteX5" fmla="*/ 2429 w 146167"/>
                      <a:gd name="connsiteY5" fmla="*/ 67466 h 134778"/>
                      <a:gd name="connsiteX6" fmla="*/ 4477 w 146167"/>
                      <a:gd name="connsiteY6" fmla="*/ 106623 h 13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167" h="134778">
                        <a:moveTo>
                          <a:pt x="4477" y="106623"/>
                        </a:moveTo>
                        <a:cubicBezTo>
                          <a:pt x="12249" y="123635"/>
                          <a:pt x="29261" y="134779"/>
                          <a:pt x="51844" y="134779"/>
                        </a:cubicBezTo>
                        <a:cubicBezTo>
                          <a:pt x="89097" y="134779"/>
                          <a:pt x="129711" y="104718"/>
                          <a:pt x="142475" y="67466"/>
                        </a:cubicBezTo>
                        <a:cubicBezTo>
                          <a:pt x="146285" y="56464"/>
                          <a:pt x="147018" y="46053"/>
                          <a:pt x="145266" y="36957"/>
                        </a:cubicBezTo>
                        <a:cubicBezTo>
                          <a:pt x="140865" y="15107"/>
                          <a:pt x="121510" y="0"/>
                          <a:pt x="93202" y="0"/>
                        </a:cubicBezTo>
                        <a:cubicBezTo>
                          <a:pt x="53016" y="0"/>
                          <a:pt x="12401" y="30213"/>
                          <a:pt x="2429" y="67466"/>
                        </a:cubicBezTo>
                        <a:cubicBezTo>
                          <a:pt x="-1534" y="82134"/>
                          <a:pt x="-505" y="95631"/>
                          <a:pt x="4477" y="1066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384" name="任意多边形: 形状 383">
                    <a:extLst>
                      <a:ext uri="{FF2B5EF4-FFF2-40B4-BE49-F238E27FC236}">
                        <a16:creationId xmlns:a16="http://schemas.microsoft.com/office/drawing/2014/main" id="{DA84F421-C601-D4DF-D303-3D1328467C01}"/>
                      </a:ext>
                    </a:extLst>
                  </p:cNvPr>
                  <p:cNvSpPr/>
                  <p:nvPr/>
                </p:nvSpPr>
                <p:spPr>
                  <a:xfrm>
                    <a:off x="6010341" y="5106695"/>
                    <a:ext cx="1240155" cy="230800"/>
                  </a:xfrm>
                  <a:custGeom>
                    <a:avLst/>
                    <a:gdLst>
                      <a:gd name="connsiteX0" fmla="*/ 0 w 1240155"/>
                      <a:gd name="connsiteY0" fmla="*/ 230800 h 230800"/>
                      <a:gd name="connsiteX1" fmla="*/ 1240155 w 1240155"/>
                      <a:gd name="connsiteY1" fmla="*/ 0 h 230800"/>
                      <a:gd name="connsiteX2" fmla="*/ 1169327 w 1240155"/>
                      <a:gd name="connsiteY2" fmla="*/ 230800 h 23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40155" h="230800">
                        <a:moveTo>
                          <a:pt x="0" y="230800"/>
                        </a:moveTo>
                        <a:lnTo>
                          <a:pt x="1240155" y="0"/>
                        </a:lnTo>
                        <a:lnTo>
                          <a:pt x="1169327" y="230800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</p:grpSp>
        <p:grpSp>
          <p:nvGrpSpPr>
            <p:cNvPr id="359" name="图形 56">
              <a:extLst>
                <a:ext uri="{FF2B5EF4-FFF2-40B4-BE49-F238E27FC236}">
                  <a16:creationId xmlns:a16="http://schemas.microsoft.com/office/drawing/2014/main" id="{7712BF94-6C30-F09D-3B77-6D1A8A7D7448}"/>
                </a:ext>
              </a:extLst>
            </p:cNvPr>
            <p:cNvGrpSpPr/>
            <p:nvPr/>
          </p:nvGrpSpPr>
          <p:grpSpPr>
            <a:xfrm>
              <a:off x="3394246" y="1832686"/>
              <a:ext cx="5461117" cy="2760935"/>
              <a:chOff x="3394246" y="1832686"/>
              <a:chExt cx="5461117" cy="2760935"/>
            </a:xfrm>
            <a:solidFill>
              <a:srgbClr val="FFFFFF"/>
            </a:solidFill>
          </p:grpSpPr>
          <p:grpSp>
            <p:nvGrpSpPr>
              <p:cNvPr id="366" name="图形 56">
                <a:extLst>
                  <a:ext uri="{FF2B5EF4-FFF2-40B4-BE49-F238E27FC236}">
                    <a16:creationId xmlns:a16="http://schemas.microsoft.com/office/drawing/2014/main" id="{F19A3F62-E1DD-B754-F6E4-484B8B684BFC}"/>
                  </a:ext>
                </a:extLst>
              </p:cNvPr>
              <p:cNvGrpSpPr/>
              <p:nvPr/>
            </p:nvGrpSpPr>
            <p:grpSpPr>
              <a:xfrm>
                <a:off x="3432600" y="2989525"/>
                <a:ext cx="5274183" cy="1247060"/>
                <a:chOff x="3432600" y="2989525"/>
                <a:chExt cx="5274183" cy="1247060"/>
              </a:xfrm>
              <a:solidFill>
                <a:srgbClr val="FFFFFF"/>
              </a:solidFill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78C72096-451C-5854-2432-BD32C48D1742}"/>
                    </a:ext>
                  </a:extLst>
                </p:cNvPr>
                <p:cNvSpPr/>
                <p:nvPr/>
              </p:nvSpPr>
              <p:spPr>
                <a:xfrm>
                  <a:off x="4861941" y="3661238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9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8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8" y="74238"/>
                        <a:pt x="74238" y="41539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8CB8BBDB-28F8-200B-69EE-21F4F7DEA3D6}"/>
                    </a:ext>
                  </a:extLst>
                </p:cNvPr>
                <p:cNvSpPr/>
                <p:nvPr/>
              </p:nvSpPr>
              <p:spPr>
                <a:xfrm>
                  <a:off x="3432600" y="3387128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58" y="41538"/>
                        <a:pt x="117758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8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9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3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61F64B43-2428-17DC-57E2-41849D400BDB}"/>
                    </a:ext>
                  </a:extLst>
                </p:cNvPr>
                <p:cNvSpPr/>
                <p:nvPr/>
              </p:nvSpPr>
              <p:spPr>
                <a:xfrm>
                  <a:off x="7210405" y="4077290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8"/>
                        <a:pt x="117758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8" y="85058"/>
                        <a:pt x="85058" y="117757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38" y="117757"/>
                        <a:pt x="41539" y="8505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2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AA3917DC-3E02-6FE6-833E-B383C8988792}"/>
                    </a:ext>
                  </a:extLst>
                </p:cNvPr>
                <p:cNvSpPr/>
                <p:nvPr/>
              </p:nvSpPr>
              <p:spPr>
                <a:xfrm>
                  <a:off x="8547487" y="3775529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7" y="41538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7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7"/>
                        <a:pt x="41538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8" y="7422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09166D76-55FF-F777-661E-69FE19C7AC68}"/>
                    </a:ext>
                  </a:extLst>
                </p:cNvPr>
                <p:cNvSpPr/>
                <p:nvPr/>
              </p:nvSpPr>
              <p:spPr>
                <a:xfrm>
                  <a:off x="5181580" y="2989525"/>
                  <a:ext cx="159295" cy="159296"/>
                </a:xfrm>
                <a:custGeom>
                  <a:avLst/>
                  <a:gdLst>
                    <a:gd name="connsiteX0" fmla="*/ 79648 w 159295"/>
                    <a:gd name="connsiteY0" fmla="*/ 0 h 159296"/>
                    <a:gd name="connsiteX1" fmla="*/ 79648 w 159295"/>
                    <a:gd name="connsiteY1" fmla="*/ 0 h 159296"/>
                    <a:gd name="connsiteX2" fmla="*/ 159296 w 159295"/>
                    <a:gd name="connsiteY2" fmla="*/ 79648 h 159296"/>
                    <a:gd name="connsiteX3" fmla="*/ 159296 w 159295"/>
                    <a:gd name="connsiteY3" fmla="*/ 79648 h 159296"/>
                    <a:gd name="connsiteX4" fmla="*/ 159296 w 159295"/>
                    <a:gd name="connsiteY4" fmla="*/ 79648 h 159296"/>
                    <a:gd name="connsiteX5" fmla="*/ 79648 w 159295"/>
                    <a:gd name="connsiteY5" fmla="*/ 159296 h 159296"/>
                    <a:gd name="connsiteX6" fmla="*/ 79648 w 159295"/>
                    <a:gd name="connsiteY6" fmla="*/ 159296 h 159296"/>
                    <a:gd name="connsiteX7" fmla="*/ 79648 w 159295"/>
                    <a:gd name="connsiteY7" fmla="*/ 159296 h 159296"/>
                    <a:gd name="connsiteX8" fmla="*/ 0 w 159295"/>
                    <a:gd name="connsiteY8" fmla="*/ 79648 h 159296"/>
                    <a:gd name="connsiteX9" fmla="*/ 0 w 159295"/>
                    <a:gd name="connsiteY9" fmla="*/ 79648 h 159296"/>
                    <a:gd name="connsiteX10" fmla="*/ 0 w 159295"/>
                    <a:gd name="connsiteY10" fmla="*/ 79648 h 159296"/>
                    <a:gd name="connsiteX11" fmla="*/ 79648 w 159295"/>
                    <a:gd name="connsiteY11" fmla="*/ 0 h 159296"/>
                    <a:gd name="connsiteX12" fmla="*/ 79648 w 159295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5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9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9" y="8505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38"/>
                        <a:pt x="74228" y="41539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367" name="图形 56">
                <a:extLst>
                  <a:ext uri="{FF2B5EF4-FFF2-40B4-BE49-F238E27FC236}">
                    <a16:creationId xmlns:a16="http://schemas.microsoft.com/office/drawing/2014/main" id="{2C06A0C6-17EE-1262-4740-470CCF81F3BE}"/>
                  </a:ext>
                </a:extLst>
              </p:cNvPr>
              <p:cNvGrpSpPr/>
              <p:nvPr/>
            </p:nvGrpSpPr>
            <p:grpSpPr>
              <a:xfrm>
                <a:off x="3394246" y="1832686"/>
                <a:ext cx="5461117" cy="2760935"/>
                <a:chOff x="3394246" y="1832686"/>
                <a:chExt cx="5461117" cy="2760935"/>
              </a:xfrm>
              <a:solidFill>
                <a:srgbClr val="FFFFFF"/>
              </a:solidFill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7CB105C3-3226-4E89-D458-90F225DB4373}"/>
                    </a:ext>
                  </a:extLst>
                </p:cNvPr>
                <p:cNvSpPr/>
                <p:nvPr/>
              </p:nvSpPr>
              <p:spPr>
                <a:xfrm>
                  <a:off x="7326249" y="1832686"/>
                  <a:ext cx="297732" cy="297732"/>
                </a:xfrm>
                <a:custGeom>
                  <a:avLst/>
                  <a:gdLst>
                    <a:gd name="connsiteX0" fmla="*/ 297732 w 297732"/>
                    <a:gd name="connsiteY0" fmla="*/ 148866 h 297732"/>
                    <a:gd name="connsiteX1" fmla="*/ 148866 w 297732"/>
                    <a:gd name="connsiteY1" fmla="*/ 297732 h 297732"/>
                    <a:gd name="connsiteX2" fmla="*/ 0 w 297732"/>
                    <a:gd name="connsiteY2" fmla="*/ 148866 h 297732"/>
                    <a:gd name="connsiteX3" fmla="*/ 148866 w 297732"/>
                    <a:gd name="connsiteY3" fmla="*/ 0 h 297732"/>
                    <a:gd name="connsiteX4" fmla="*/ 297732 w 297732"/>
                    <a:gd name="connsiteY4" fmla="*/ 148866 h 297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7732" h="297732">
                      <a:moveTo>
                        <a:pt x="297732" y="148866"/>
                      </a:moveTo>
                      <a:cubicBezTo>
                        <a:pt x="297732" y="231083"/>
                        <a:pt x="231083" y="297732"/>
                        <a:pt x="148866" y="297732"/>
                      </a:cubicBezTo>
                      <a:cubicBezTo>
                        <a:pt x="66650" y="297732"/>
                        <a:pt x="0" y="231083"/>
                        <a:pt x="0" y="148866"/>
                      </a:cubicBezTo>
                      <a:cubicBezTo>
                        <a:pt x="0" y="66650"/>
                        <a:pt x="66650" y="0"/>
                        <a:pt x="148866" y="0"/>
                      </a:cubicBezTo>
                      <a:cubicBezTo>
                        <a:pt x="231083" y="0"/>
                        <a:pt x="297732" y="66650"/>
                        <a:pt x="297732" y="1488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4BA559C9-0831-EE89-D46B-8577BD43C006}"/>
                    </a:ext>
                  </a:extLst>
                </p:cNvPr>
                <p:cNvSpPr/>
                <p:nvPr/>
              </p:nvSpPr>
              <p:spPr>
                <a:xfrm rot="-4602852">
                  <a:off x="3394246" y="2648324"/>
                  <a:ext cx="438210" cy="438210"/>
                </a:xfrm>
                <a:custGeom>
                  <a:avLst/>
                  <a:gdLst>
                    <a:gd name="connsiteX0" fmla="*/ 438210 w 438210"/>
                    <a:gd name="connsiteY0" fmla="*/ 219105 h 438210"/>
                    <a:gd name="connsiteX1" fmla="*/ 219105 w 438210"/>
                    <a:gd name="connsiteY1" fmla="*/ 438210 h 438210"/>
                    <a:gd name="connsiteX2" fmla="*/ 0 w 438210"/>
                    <a:gd name="connsiteY2" fmla="*/ 219105 h 438210"/>
                    <a:gd name="connsiteX3" fmla="*/ 219105 w 438210"/>
                    <a:gd name="connsiteY3" fmla="*/ 0 h 438210"/>
                    <a:gd name="connsiteX4" fmla="*/ 438210 w 438210"/>
                    <a:gd name="connsiteY4" fmla="*/ 219105 h 438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210" h="438210">
                      <a:moveTo>
                        <a:pt x="438210" y="219105"/>
                      </a:moveTo>
                      <a:cubicBezTo>
                        <a:pt x="438210" y="340113"/>
                        <a:pt x="340113" y="438210"/>
                        <a:pt x="219105" y="438210"/>
                      </a:cubicBezTo>
                      <a:cubicBezTo>
                        <a:pt x="98097" y="438210"/>
                        <a:pt x="0" y="340113"/>
                        <a:pt x="0" y="219105"/>
                      </a:cubicBezTo>
                      <a:cubicBezTo>
                        <a:pt x="0" y="98097"/>
                        <a:pt x="98097" y="0"/>
                        <a:pt x="219105" y="0"/>
                      </a:cubicBezTo>
                      <a:cubicBezTo>
                        <a:pt x="340113" y="0"/>
                        <a:pt x="438210" y="98097"/>
                        <a:pt x="438210" y="2191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5877B172-32AA-A348-4319-518FFCFBAB6E}"/>
                    </a:ext>
                  </a:extLst>
                </p:cNvPr>
                <p:cNvSpPr/>
                <p:nvPr/>
              </p:nvSpPr>
              <p:spPr>
                <a:xfrm rot="-4848650">
                  <a:off x="6765322" y="4284447"/>
                  <a:ext cx="169684" cy="169684"/>
                </a:xfrm>
                <a:custGeom>
                  <a:avLst/>
                  <a:gdLst>
                    <a:gd name="connsiteX0" fmla="*/ 169684 w 169684"/>
                    <a:gd name="connsiteY0" fmla="*/ 84842 h 169684"/>
                    <a:gd name="connsiteX1" fmla="*/ 84842 w 169684"/>
                    <a:gd name="connsiteY1" fmla="*/ 169684 h 169684"/>
                    <a:gd name="connsiteX2" fmla="*/ 0 w 169684"/>
                    <a:gd name="connsiteY2" fmla="*/ 84842 h 169684"/>
                    <a:gd name="connsiteX3" fmla="*/ 84842 w 169684"/>
                    <a:gd name="connsiteY3" fmla="*/ 0 h 169684"/>
                    <a:gd name="connsiteX4" fmla="*/ 169684 w 169684"/>
                    <a:gd name="connsiteY4" fmla="*/ 84842 h 169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84" h="169684">
                      <a:moveTo>
                        <a:pt x="169684" y="84842"/>
                      </a:moveTo>
                      <a:cubicBezTo>
                        <a:pt x="169684" y="131699"/>
                        <a:pt x="131699" y="169684"/>
                        <a:pt x="84842" y="169684"/>
                      </a:cubicBezTo>
                      <a:cubicBezTo>
                        <a:pt x="37985" y="169684"/>
                        <a:pt x="0" y="131699"/>
                        <a:pt x="0" y="84842"/>
                      </a:cubicBezTo>
                      <a:cubicBezTo>
                        <a:pt x="0" y="37985"/>
                        <a:pt x="37985" y="0"/>
                        <a:pt x="84842" y="0"/>
                      </a:cubicBezTo>
                      <a:cubicBezTo>
                        <a:pt x="131699" y="0"/>
                        <a:pt x="169684" y="37985"/>
                        <a:pt x="169684" y="848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1" name="任意多边形: 形状 370">
                  <a:extLst>
                    <a:ext uri="{FF2B5EF4-FFF2-40B4-BE49-F238E27FC236}">
                      <a16:creationId xmlns:a16="http://schemas.microsoft.com/office/drawing/2014/main" id="{B79722FE-329B-FBE3-B713-9C3724A8AF1E}"/>
                    </a:ext>
                  </a:extLst>
                </p:cNvPr>
                <p:cNvSpPr/>
                <p:nvPr/>
              </p:nvSpPr>
              <p:spPr>
                <a:xfrm>
                  <a:off x="8506310" y="4244568"/>
                  <a:ext cx="349053" cy="349053"/>
                </a:xfrm>
                <a:custGeom>
                  <a:avLst/>
                  <a:gdLst>
                    <a:gd name="connsiteX0" fmla="*/ 349053 w 349053"/>
                    <a:gd name="connsiteY0" fmla="*/ 174526 h 349053"/>
                    <a:gd name="connsiteX1" fmla="*/ 174527 w 349053"/>
                    <a:gd name="connsiteY1" fmla="*/ 349053 h 349053"/>
                    <a:gd name="connsiteX2" fmla="*/ 0 w 349053"/>
                    <a:gd name="connsiteY2" fmla="*/ 174526 h 349053"/>
                    <a:gd name="connsiteX3" fmla="*/ 174527 w 349053"/>
                    <a:gd name="connsiteY3" fmla="*/ 0 h 349053"/>
                    <a:gd name="connsiteX4" fmla="*/ 349053 w 349053"/>
                    <a:gd name="connsiteY4" fmla="*/ 174526 h 34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053" h="349053">
                      <a:moveTo>
                        <a:pt x="349053" y="174526"/>
                      </a:moveTo>
                      <a:cubicBezTo>
                        <a:pt x="349053" y="270915"/>
                        <a:pt x="270915" y="349053"/>
                        <a:pt x="174527" y="349053"/>
                      </a:cubicBezTo>
                      <a:cubicBezTo>
                        <a:pt x="78138" y="349053"/>
                        <a:pt x="0" y="270915"/>
                        <a:pt x="0" y="174526"/>
                      </a:cubicBezTo>
                      <a:cubicBezTo>
                        <a:pt x="0" y="78138"/>
                        <a:pt x="78138" y="0"/>
                        <a:pt x="174527" y="0"/>
                      </a:cubicBezTo>
                      <a:cubicBezTo>
                        <a:pt x="270915" y="0"/>
                        <a:pt x="349053" y="78138"/>
                        <a:pt x="349053" y="1745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360" name="图形 56">
              <a:extLst>
                <a:ext uri="{FF2B5EF4-FFF2-40B4-BE49-F238E27FC236}">
                  <a16:creationId xmlns:a16="http://schemas.microsoft.com/office/drawing/2014/main" id="{F3A18608-2E9C-7E30-69E2-9A302492C139}"/>
                </a:ext>
              </a:extLst>
            </p:cNvPr>
            <p:cNvGrpSpPr/>
            <p:nvPr/>
          </p:nvGrpSpPr>
          <p:grpSpPr>
            <a:xfrm>
              <a:off x="4381833" y="-122572"/>
              <a:ext cx="1170355" cy="2348021"/>
              <a:chOff x="4381833" y="-122572"/>
              <a:chExt cx="1170355" cy="2348021"/>
            </a:xfrm>
          </p:grpSpPr>
          <p:grpSp>
            <p:nvGrpSpPr>
              <p:cNvPr id="361" name="图形 56">
                <a:extLst>
                  <a:ext uri="{FF2B5EF4-FFF2-40B4-BE49-F238E27FC236}">
                    <a16:creationId xmlns:a16="http://schemas.microsoft.com/office/drawing/2014/main" id="{7B8D511E-92D7-3989-EC31-E4FEB8309357}"/>
                  </a:ext>
                </a:extLst>
              </p:cNvPr>
              <p:cNvGrpSpPr/>
              <p:nvPr/>
            </p:nvGrpSpPr>
            <p:grpSpPr>
              <a:xfrm>
                <a:off x="5105361" y="2215229"/>
                <a:ext cx="152" cy="10220"/>
                <a:chOff x="5105361" y="2215229"/>
                <a:chExt cx="152" cy="10220"/>
              </a:xfrm>
              <a:solidFill>
                <a:srgbClr val="EFA47B"/>
              </a:solidFill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BB837969-4DE8-27F6-5A08-9DA36E482AC3}"/>
                    </a:ext>
                  </a:extLst>
                </p:cNvPr>
                <p:cNvSpPr/>
                <p:nvPr/>
              </p:nvSpPr>
              <p:spPr>
                <a:xfrm>
                  <a:off x="5105361" y="2215229"/>
                  <a:ext cx="71" cy="10220"/>
                </a:xfrm>
                <a:custGeom>
                  <a:avLst/>
                  <a:gdLst>
                    <a:gd name="connsiteX0" fmla="*/ 0 w 71"/>
                    <a:gd name="connsiteY0" fmla="*/ 0 h 10220"/>
                    <a:gd name="connsiteX1" fmla="*/ 0 w 71"/>
                    <a:gd name="connsiteY1" fmla="*/ 10220 h 10220"/>
                    <a:gd name="connsiteX2" fmla="*/ 0 w 71"/>
                    <a:gd name="connsiteY2" fmla="*/ 0 h 10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220">
                      <a:moveTo>
                        <a:pt x="0" y="0"/>
                      </a:moveTo>
                      <a:lnTo>
                        <a:pt x="0" y="10220"/>
                      </a:lnTo>
                      <a:cubicBezTo>
                        <a:pt x="162" y="3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FA4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937861CA-AC88-2A8E-171D-4D4B3AC85641}"/>
                    </a:ext>
                  </a:extLst>
                </p:cNvPr>
                <p:cNvSpPr/>
                <p:nvPr/>
              </p:nvSpPr>
              <p:spPr>
                <a:xfrm>
                  <a:off x="5105442" y="2215229"/>
                  <a:ext cx="71" cy="10220"/>
                </a:xfrm>
                <a:custGeom>
                  <a:avLst/>
                  <a:gdLst>
                    <a:gd name="connsiteX0" fmla="*/ 72 w 71"/>
                    <a:gd name="connsiteY0" fmla="*/ 10220 h 10220"/>
                    <a:gd name="connsiteX1" fmla="*/ 72 w 71"/>
                    <a:gd name="connsiteY1" fmla="*/ 0 h 10220"/>
                    <a:gd name="connsiteX2" fmla="*/ 72 w 71"/>
                    <a:gd name="connsiteY2" fmla="*/ 10220 h 10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220">
                      <a:moveTo>
                        <a:pt x="72" y="10220"/>
                      </a:moveTo>
                      <a:lnTo>
                        <a:pt x="72" y="0"/>
                      </a:lnTo>
                      <a:cubicBezTo>
                        <a:pt x="72" y="0"/>
                        <a:pt x="-90" y="3886"/>
                        <a:pt x="72" y="10220"/>
                      </a:cubicBezTo>
                      <a:close/>
                    </a:path>
                  </a:pathLst>
                </a:custGeom>
                <a:solidFill>
                  <a:srgbClr val="EFA4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F1DE95E-602F-468A-1C5E-CE27AEFF9278}"/>
                  </a:ext>
                </a:extLst>
              </p:cNvPr>
              <p:cNvSpPr/>
              <p:nvPr/>
            </p:nvSpPr>
            <p:spPr>
              <a:xfrm>
                <a:off x="4992643" y="-122572"/>
                <a:ext cx="9525" cy="1092136"/>
              </a:xfrm>
              <a:custGeom>
                <a:avLst/>
                <a:gdLst>
                  <a:gd name="connsiteX0" fmla="*/ 0 w 9525"/>
                  <a:gd name="connsiteY0" fmla="*/ 0 h 1092136"/>
                  <a:gd name="connsiteX1" fmla="*/ 0 w 9525"/>
                  <a:gd name="connsiteY1" fmla="*/ 1092137 h 1092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092136">
                    <a:moveTo>
                      <a:pt x="0" y="0"/>
                    </a:moveTo>
                    <a:lnTo>
                      <a:pt x="0" y="1092137"/>
                    </a:lnTo>
                  </a:path>
                </a:pathLst>
              </a:custGeom>
              <a:ln w="952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wrap="square" rtlCol="0" anchor="ctr" anchorCtr="0">
                <a:noAutofit/>
              </a:bodyPr>
              <a:lstStyle/>
              <a:p>
                <a:pPr hangingPunct="0"/>
                <a:endParaRPr lang="zh-CN" altLang="en-US" dirty="0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59754EB9-E757-E5F9-A2F9-534A9826BAB7}"/>
                  </a:ext>
                </a:extLst>
              </p:cNvPr>
              <p:cNvSpPr/>
              <p:nvPr/>
            </p:nvSpPr>
            <p:spPr>
              <a:xfrm>
                <a:off x="4381833" y="814481"/>
                <a:ext cx="1170355" cy="310162"/>
              </a:xfrm>
              <a:custGeom>
                <a:avLst/>
                <a:gdLst>
                  <a:gd name="connsiteX0" fmla="*/ 610810 w 1170355"/>
                  <a:gd name="connsiteY0" fmla="*/ 0 h 310162"/>
                  <a:gd name="connsiteX1" fmla="*/ 0 w 1170355"/>
                  <a:gd name="connsiteY1" fmla="*/ 310163 h 310162"/>
                  <a:gd name="connsiteX2" fmla="*/ 1170356 w 1170355"/>
                  <a:gd name="connsiteY2" fmla="*/ 310163 h 31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0355" h="310162">
                    <a:moveTo>
                      <a:pt x="610810" y="0"/>
                    </a:moveTo>
                    <a:lnTo>
                      <a:pt x="0" y="310163"/>
                    </a:lnTo>
                    <a:lnTo>
                      <a:pt x="1170356" y="3101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 anchorCtr="0">
                <a:noAutofit/>
              </a:bodyPr>
              <a:lstStyle/>
              <a:p>
                <a:pPr hangingPunct="0"/>
                <a:endParaRPr lang="zh-CN" altLang="en-US"/>
              </a:p>
            </p:txBody>
          </p:sp>
        </p:grpSp>
      </p:grp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A02C4820-C4E7-A912-B50A-C5A941E4BEB0}"/>
              </a:ext>
            </a:extLst>
          </p:cNvPr>
          <p:cNvSpPr/>
          <p:nvPr userDrawn="1"/>
        </p:nvSpPr>
        <p:spPr>
          <a:xfrm>
            <a:off x="0" y="5150486"/>
            <a:ext cx="7909857" cy="1729230"/>
          </a:xfrm>
          <a:custGeom>
            <a:avLst/>
            <a:gdLst>
              <a:gd name="connsiteX0" fmla="*/ 0 w 5034161"/>
              <a:gd name="connsiteY0" fmla="*/ 0 h 3452301"/>
              <a:gd name="connsiteX1" fmla="*/ 113506 w 5034161"/>
              <a:gd name="connsiteY1" fmla="*/ 4705 h 3452301"/>
              <a:gd name="connsiteX2" fmla="*/ 682171 w 5034161"/>
              <a:gd name="connsiteY2" fmla="*/ 135787 h 3452301"/>
              <a:gd name="connsiteX3" fmla="*/ 1828800 w 5034161"/>
              <a:gd name="connsiteY3" fmla="*/ 1993615 h 3452301"/>
              <a:gd name="connsiteX4" fmla="*/ 2670629 w 5034161"/>
              <a:gd name="connsiteY4" fmla="*/ 2501615 h 3452301"/>
              <a:gd name="connsiteX5" fmla="*/ 4049486 w 5034161"/>
              <a:gd name="connsiteY5" fmla="*/ 2704815 h 3452301"/>
              <a:gd name="connsiteX6" fmla="*/ 4997422 w 5034161"/>
              <a:gd name="connsiteY6" fmla="*/ 3412543 h 3452301"/>
              <a:gd name="connsiteX7" fmla="*/ 5034161 w 5034161"/>
              <a:gd name="connsiteY7" fmla="*/ 3452301 h 3452301"/>
              <a:gd name="connsiteX8" fmla="*/ 0 w 5034161"/>
              <a:gd name="connsiteY8" fmla="*/ 3452301 h 3452301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24988 w 5034161"/>
              <a:gd name="connsiteY3" fmla="*/ 2043929 h 3502616"/>
              <a:gd name="connsiteX4" fmla="*/ 2670629 w 5034161"/>
              <a:gd name="connsiteY4" fmla="*/ 2551930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2670629 w 5034161"/>
              <a:gd name="connsiteY4" fmla="*/ 2551930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3321749 w 5034161"/>
              <a:gd name="connsiteY4" fmla="*/ 1409618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3321749 w 5034161"/>
              <a:gd name="connsiteY4" fmla="*/ 1409618 h 3502616"/>
              <a:gd name="connsiteX5" fmla="*/ 4301055 w 5034161"/>
              <a:gd name="connsiteY5" fmla="*/ 233084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21749 w 5034161"/>
              <a:gd name="connsiteY4" fmla="*/ 1389756 h 3482754"/>
              <a:gd name="connsiteX5" fmla="*/ 4301055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80942 w 5034161"/>
              <a:gd name="connsiteY4" fmla="*/ 1226569 h 3482754"/>
              <a:gd name="connsiteX5" fmla="*/ 4301055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80942 w 5034161"/>
              <a:gd name="connsiteY4" fmla="*/ 1226569 h 3482754"/>
              <a:gd name="connsiteX5" fmla="*/ 4308454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56358"/>
              <a:gd name="connsiteY0" fmla="*/ 30453 h 3515390"/>
              <a:gd name="connsiteX1" fmla="*/ 113506 w 5056358"/>
              <a:gd name="connsiteY1" fmla="*/ 35158 h 3515390"/>
              <a:gd name="connsiteX2" fmla="*/ 682171 w 5056358"/>
              <a:gd name="connsiteY2" fmla="*/ 166240 h 3515390"/>
              <a:gd name="connsiteX3" fmla="*/ 2087767 w 5056358"/>
              <a:gd name="connsiteY3" fmla="*/ 1730327 h 3515390"/>
              <a:gd name="connsiteX4" fmla="*/ 3380942 w 5056358"/>
              <a:gd name="connsiteY4" fmla="*/ 1226569 h 3515390"/>
              <a:gd name="connsiteX5" fmla="*/ 4308454 w 5056358"/>
              <a:gd name="connsiteY5" fmla="*/ 2310978 h 3515390"/>
              <a:gd name="connsiteX6" fmla="*/ 4997422 w 5056358"/>
              <a:gd name="connsiteY6" fmla="*/ 3442996 h 3515390"/>
              <a:gd name="connsiteX7" fmla="*/ 5056358 w 5056358"/>
              <a:gd name="connsiteY7" fmla="*/ 3515390 h 3515390"/>
              <a:gd name="connsiteX8" fmla="*/ 0 w 5056358"/>
              <a:gd name="connsiteY8" fmla="*/ 3482754 h 3515390"/>
              <a:gd name="connsiteX9" fmla="*/ 0 w 5056358"/>
              <a:gd name="connsiteY9" fmla="*/ 30453 h 3515390"/>
              <a:gd name="connsiteX0" fmla="*/ 0 w 5056358"/>
              <a:gd name="connsiteY0" fmla="*/ 18414 h 3503351"/>
              <a:gd name="connsiteX1" fmla="*/ 113506 w 5056358"/>
              <a:gd name="connsiteY1" fmla="*/ 23119 h 3503351"/>
              <a:gd name="connsiteX2" fmla="*/ 682171 w 5056358"/>
              <a:gd name="connsiteY2" fmla="*/ 177529 h 3503351"/>
              <a:gd name="connsiteX3" fmla="*/ 2087767 w 5056358"/>
              <a:gd name="connsiteY3" fmla="*/ 1718288 h 3503351"/>
              <a:gd name="connsiteX4" fmla="*/ 3380942 w 5056358"/>
              <a:gd name="connsiteY4" fmla="*/ 1214530 h 3503351"/>
              <a:gd name="connsiteX5" fmla="*/ 4308454 w 5056358"/>
              <a:gd name="connsiteY5" fmla="*/ 2298939 h 3503351"/>
              <a:gd name="connsiteX6" fmla="*/ 4997422 w 5056358"/>
              <a:gd name="connsiteY6" fmla="*/ 3430957 h 3503351"/>
              <a:gd name="connsiteX7" fmla="*/ 5056358 w 5056358"/>
              <a:gd name="connsiteY7" fmla="*/ 3503351 h 3503351"/>
              <a:gd name="connsiteX8" fmla="*/ 0 w 5056358"/>
              <a:gd name="connsiteY8" fmla="*/ 3470715 h 3503351"/>
              <a:gd name="connsiteX9" fmla="*/ 0 w 5056358"/>
              <a:gd name="connsiteY9" fmla="*/ 18414 h 3503351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159115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6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6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56358" h="3484937">
                <a:moveTo>
                  <a:pt x="0" y="0"/>
                </a:moveTo>
                <a:lnTo>
                  <a:pt x="113506" y="4706"/>
                </a:lnTo>
                <a:cubicBezTo>
                  <a:pt x="342437" y="43152"/>
                  <a:pt x="353128" y="39871"/>
                  <a:pt x="682171" y="322399"/>
                </a:cubicBezTo>
                <a:cubicBezTo>
                  <a:pt x="1011215" y="604927"/>
                  <a:pt x="1637972" y="1554255"/>
                  <a:pt x="2087767" y="1699874"/>
                </a:cubicBezTo>
                <a:cubicBezTo>
                  <a:pt x="2537562" y="1845493"/>
                  <a:pt x="3010828" y="1099341"/>
                  <a:pt x="3380942" y="1196116"/>
                </a:cubicBezTo>
                <a:cubicBezTo>
                  <a:pt x="3751057" y="1292891"/>
                  <a:pt x="4039041" y="1911121"/>
                  <a:pt x="4308454" y="2280525"/>
                </a:cubicBezTo>
                <a:cubicBezTo>
                  <a:pt x="4577867" y="2649930"/>
                  <a:pt x="4754600" y="3158576"/>
                  <a:pt x="4997422" y="3412543"/>
                </a:cubicBezTo>
                <a:lnTo>
                  <a:pt x="5056358" y="3484937"/>
                </a:lnTo>
                <a:lnTo>
                  <a:pt x="0" y="3452301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accent1"/>
              </a:gs>
              <a:gs pos="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algn="ctr" hangingPunct="0"/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7FED770E-D69F-DBB9-96F0-87E4D8DB33B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596212" y="1988840"/>
            <a:ext cx="4918844" cy="1717778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algn="r" hangingPunct="0">
              <a:lnSpc>
                <a:spcPct val="120000"/>
              </a:lnSpc>
              <a:defRPr sz="4800"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r>
              <a:rPr lang="zh-CN" altLang="en-US" dirty="0"/>
              <a:t>蓝色插画风</a:t>
            </a:r>
            <a:br>
              <a:rPr lang="en-US" altLang="zh-CN" dirty="0"/>
            </a:br>
            <a:r>
              <a:rPr lang="zh-CN" altLang="en-US" dirty="0"/>
              <a:t>复试调剂主题班会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05C6809-2CCC-A187-F114-7B3DFCF5AD2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597456" y="3745635"/>
            <a:ext cx="4917600" cy="331437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marL="0" indent="0" algn="dist" hangingPunct="0">
              <a:lnSpc>
                <a:spcPct val="120000"/>
              </a:lnSpc>
              <a:buNone/>
              <a:defRPr sz="1900" b="0">
                <a:solidFill>
                  <a:schemeClr val="accent6">
                    <a:lumMod val="7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altLang="zh-CN" dirty="0"/>
              <a:t>Blue illustration style theme class meeting</a:t>
            </a:r>
            <a:endParaRPr lang="zh-CN" altLang="en-US" dirty="0"/>
          </a:p>
        </p:txBody>
      </p:sp>
      <p:sp>
        <p:nvSpPr>
          <p:cNvPr id="641" name="任意多边形: 形状 640">
            <a:extLst>
              <a:ext uri="{FF2B5EF4-FFF2-40B4-BE49-F238E27FC236}">
                <a16:creationId xmlns:a16="http://schemas.microsoft.com/office/drawing/2014/main" id="{8472B058-EC9E-BBD8-145E-A74C102682F5}"/>
              </a:ext>
            </a:extLst>
          </p:cNvPr>
          <p:cNvSpPr/>
          <p:nvPr userDrawn="1"/>
        </p:nvSpPr>
        <p:spPr>
          <a:xfrm flipH="1">
            <a:off x="5231904" y="-10645"/>
            <a:ext cx="45719" cy="496093"/>
          </a:xfrm>
          <a:custGeom>
            <a:avLst/>
            <a:gdLst>
              <a:gd name="connsiteX0" fmla="*/ 0 w 9525"/>
              <a:gd name="connsiteY0" fmla="*/ 0 h 1092136"/>
              <a:gd name="connsiteX1" fmla="*/ 0 w 9525"/>
              <a:gd name="connsiteY1" fmla="*/ 1092137 h 109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1092136">
                <a:moveTo>
                  <a:pt x="0" y="0"/>
                </a:moveTo>
                <a:lnTo>
                  <a:pt x="0" y="1092137"/>
                </a:lnTo>
              </a:path>
            </a:pathLst>
          </a:custGeom>
          <a:ln w="952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pPr hangingPunct="0"/>
            <a:endParaRPr lang="zh-CN" altLang="en-US" dirty="0"/>
          </a:p>
        </p:txBody>
      </p:sp>
      <p:sp>
        <p:nvSpPr>
          <p:cNvPr id="642" name="任意多边形: 形状 641">
            <a:extLst>
              <a:ext uri="{FF2B5EF4-FFF2-40B4-BE49-F238E27FC236}">
                <a16:creationId xmlns:a16="http://schemas.microsoft.com/office/drawing/2014/main" id="{C87EA747-5703-5FDF-5F0A-816ED1E0C5AF}"/>
              </a:ext>
            </a:extLst>
          </p:cNvPr>
          <p:cNvSpPr/>
          <p:nvPr userDrawn="1"/>
        </p:nvSpPr>
        <p:spPr>
          <a:xfrm>
            <a:off x="4650707" y="322739"/>
            <a:ext cx="1227918" cy="325417"/>
          </a:xfrm>
          <a:custGeom>
            <a:avLst/>
            <a:gdLst>
              <a:gd name="connsiteX0" fmla="*/ 610810 w 1170355"/>
              <a:gd name="connsiteY0" fmla="*/ 0 h 310162"/>
              <a:gd name="connsiteX1" fmla="*/ 0 w 1170355"/>
              <a:gd name="connsiteY1" fmla="*/ 310163 h 310162"/>
              <a:gd name="connsiteX2" fmla="*/ 1170356 w 1170355"/>
              <a:gd name="connsiteY2" fmla="*/ 310163 h 3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355" h="310162">
                <a:moveTo>
                  <a:pt x="610810" y="0"/>
                </a:moveTo>
                <a:lnTo>
                  <a:pt x="0" y="310163"/>
                </a:lnTo>
                <a:lnTo>
                  <a:pt x="1170356" y="31016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/>
            <a:endParaRPr lang="zh-CN" altLang="en-US"/>
          </a:p>
        </p:txBody>
      </p:sp>
      <p:sp>
        <p:nvSpPr>
          <p:cNvPr id="645" name="任意多边形: 形状 644">
            <a:extLst>
              <a:ext uri="{FF2B5EF4-FFF2-40B4-BE49-F238E27FC236}">
                <a16:creationId xmlns:a16="http://schemas.microsoft.com/office/drawing/2014/main" id="{8B663E19-FD5C-AD99-E8F9-921F10D6A334}"/>
              </a:ext>
            </a:extLst>
          </p:cNvPr>
          <p:cNvSpPr/>
          <p:nvPr userDrawn="1"/>
        </p:nvSpPr>
        <p:spPr>
          <a:xfrm>
            <a:off x="10082729" y="0"/>
            <a:ext cx="45719" cy="1124744"/>
          </a:xfrm>
          <a:custGeom>
            <a:avLst/>
            <a:gdLst>
              <a:gd name="connsiteX0" fmla="*/ 0 w 9525"/>
              <a:gd name="connsiteY0" fmla="*/ 0 h 1092136"/>
              <a:gd name="connsiteX1" fmla="*/ 0 w 9525"/>
              <a:gd name="connsiteY1" fmla="*/ 1092137 h 109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1092136">
                <a:moveTo>
                  <a:pt x="0" y="0"/>
                </a:moveTo>
                <a:lnTo>
                  <a:pt x="0" y="1092137"/>
                </a:lnTo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/>
            <a:endParaRPr lang="zh-CN" altLang="en-US" dirty="0"/>
          </a:p>
        </p:txBody>
      </p:sp>
      <p:sp>
        <p:nvSpPr>
          <p:cNvPr id="646" name="任意多边形: 形状 645">
            <a:extLst>
              <a:ext uri="{FF2B5EF4-FFF2-40B4-BE49-F238E27FC236}">
                <a16:creationId xmlns:a16="http://schemas.microsoft.com/office/drawing/2014/main" id="{0CA721DD-F1E9-0991-C69A-5F78AD95D0C1}"/>
              </a:ext>
            </a:extLst>
          </p:cNvPr>
          <p:cNvSpPr/>
          <p:nvPr userDrawn="1"/>
        </p:nvSpPr>
        <p:spPr>
          <a:xfrm>
            <a:off x="9141631" y="1067692"/>
            <a:ext cx="1796133" cy="476002"/>
          </a:xfrm>
          <a:custGeom>
            <a:avLst/>
            <a:gdLst>
              <a:gd name="connsiteX0" fmla="*/ 610810 w 1170355"/>
              <a:gd name="connsiteY0" fmla="*/ 0 h 310162"/>
              <a:gd name="connsiteX1" fmla="*/ 0 w 1170355"/>
              <a:gd name="connsiteY1" fmla="*/ 310163 h 310162"/>
              <a:gd name="connsiteX2" fmla="*/ 1170356 w 1170355"/>
              <a:gd name="connsiteY2" fmla="*/ 310163 h 3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355" h="310162">
                <a:moveTo>
                  <a:pt x="610810" y="0"/>
                </a:moveTo>
                <a:lnTo>
                  <a:pt x="0" y="310163"/>
                </a:lnTo>
                <a:lnTo>
                  <a:pt x="1170356" y="31016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98967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34B9911A-D785-9F51-F45D-58A681929260}"/>
              </a:ext>
            </a:extLst>
          </p:cNvPr>
          <p:cNvGrpSpPr/>
          <p:nvPr userDrawn="1"/>
        </p:nvGrpSpPr>
        <p:grpSpPr>
          <a:xfrm rot="18970176">
            <a:off x="11234401" y="674774"/>
            <a:ext cx="568997" cy="359475"/>
            <a:chOff x="9514549" y="4411833"/>
            <a:chExt cx="1709223" cy="1079836"/>
          </a:xfrm>
        </p:grpSpPr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B0CB6E09-A16A-A0CF-767A-45B14E8ED702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E1345DBF-F2FF-264C-1B5F-45868E0DBCA4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C5B91214-4BE7-4B12-B77B-2625B7EA1B7F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</p:grp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B4DA296E-F795-1CA2-DCD5-F5A8EB84FE57}"/>
              </a:ext>
            </a:extLst>
          </p:cNvPr>
          <p:cNvGrpSpPr/>
          <p:nvPr userDrawn="1"/>
        </p:nvGrpSpPr>
        <p:grpSpPr>
          <a:xfrm rot="20834808">
            <a:off x="4459206" y="5198204"/>
            <a:ext cx="2269203" cy="1433614"/>
            <a:chOff x="9514549" y="4411833"/>
            <a:chExt cx="1709223" cy="1079836"/>
          </a:xfrm>
        </p:grpSpPr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CD9678F6-3E93-CCD9-98A9-687C041EBDC9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DD110C76-D2C0-F0C6-6352-22C2C94B40C7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E0B3450E-F6D3-1D7F-E583-F2C293B49444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  <p:grpSp>
        <p:nvGrpSpPr>
          <p:cNvPr id="101" name="组合 100">
            <a:extLst>
              <a:ext uri="{FF2B5EF4-FFF2-40B4-BE49-F238E27FC236}">
                <a16:creationId xmlns:a16="http://schemas.microsoft.com/office/drawing/2014/main" id="{FA8F8984-8EB5-940B-1649-B10ED6FBB34D}"/>
              </a:ext>
            </a:extLst>
          </p:cNvPr>
          <p:cNvGrpSpPr/>
          <p:nvPr userDrawn="1"/>
        </p:nvGrpSpPr>
        <p:grpSpPr>
          <a:xfrm rot="19268734">
            <a:off x="10214122" y="2757923"/>
            <a:ext cx="1086585" cy="686472"/>
            <a:chOff x="9514549" y="4411833"/>
            <a:chExt cx="1709223" cy="1079836"/>
          </a:xfrm>
        </p:grpSpPr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762EB903-43F2-056D-7EED-0067788E5482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/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52484CBD-2FCD-983F-574C-E0DB2E13BCC3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726EAD90-467C-3DA4-AAA5-603462DFA686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/>
            </a:solidFill>
            <a:ln w="13780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  <p:grpSp>
        <p:nvGrpSpPr>
          <p:cNvPr id="27" name="图形 2">
            <a:extLst>
              <a:ext uri="{FF2B5EF4-FFF2-40B4-BE49-F238E27FC236}">
                <a16:creationId xmlns:a16="http://schemas.microsoft.com/office/drawing/2014/main" id="{6911775E-DAFA-CAEA-C56D-3C48B538EE98}"/>
              </a:ext>
            </a:extLst>
          </p:cNvPr>
          <p:cNvGrpSpPr/>
          <p:nvPr userDrawn="1"/>
        </p:nvGrpSpPr>
        <p:grpSpPr>
          <a:xfrm>
            <a:off x="723903" y="1758777"/>
            <a:ext cx="4576628" cy="4012293"/>
            <a:chOff x="414783" y="5112312"/>
            <a:chExt cx="1337027" cy="1172161"/>
          </a:xfrm>
        </p:grpSpPr>
        <p:grpSp>
          <p:nvGrpSpPr>
            <p:cNvPr id="28" name="图形 2">
              <a:extLst>
                <a:ext uri="{FF2B5EF4-FFF2-40B4-BE49-F238E27FC236}">
                  <a16:creationId xmlns:a16="http://schemas.microsoft.com/office/drawing/2014/main" id="{5376763D-1405-2991-5188-7DA71058BB2E}"/>
                </a:ext>
              </a:extLst>
            </p:cNvPr>
            <p:cNvGrpSpPr/>
            <p:nvPr/>
          </p:nvGrpSpPr>
          <p:grpSpPr>
            <a:xfrm>
              <a:off x="414783" y="5592440"/>
              <a:ext cx="473105" cy="473186"/>
              <a:chOff x="414783" y="5592440"/>
              <a:chExt cx="473105" cy="473186"/>
            </a:xfrm>
            <a:solidFill>
              <a:srgbClr val="DAE2F2"/>
            </a:solidFill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A4649C24-C5A4-ABC6-C1F6-8447712F568C}"/>
                  </a:ext>
                </a:extLst>
              </p:cNvPr>
              <p:cNvSpPr/>
              <p:nvPr/>
            </p:nvSpPr>
            <p:spPr>
              <a:xfrm>
                <a:off x="461660" y="5639075"/>
                <a:ext cx="377308" cy="377301"/>
              </a:xfrm>
              <a:custGeom>
                <a:avLst/>
                <a:gdLst>
                  <a:gd name="connsiteX0" fmla="*/ 140510 w 377308"/>
                  <a:gd name="connsiteY0" fmla="*/ 6294 h 377301"/>
                  <a:gd name="connsiteX1" fmla="*/ 6298 w 377308"/>
                  <a:gd name="connsiteY1" fmla="*/ 236796 h 377301"/>
                  <a:gd name="connsiteX2" fmla="*/ 236800 w 377308"/>
                  <a:gd name="connsiteY2" fmla="*/ 371008 h 377301"/>
                  <a:gd name="connsiteX3" fmla="*/ 371012 w 377308"/>
                  <a:gd name="connsiteY3" fmla="*/ 140506 h 377301"/>
                  <a:gd name="connsiteX4" fmla="*/ 140510 w 377308"/>
                  <a:gd name="connsiteY4" fmla="*/ 6294 h 377301"/>
                  <a:gd name="connsiteX5" fmla="*/ 213968 w 377308"/>
                  <a:gd name="connsiteY5" fmla="*/ 284543 h 377301"/>
                  <a:gd name="connsiteX6" fmla="*/ 92736 w 377308"/>
                  <a:gd name="connsiteY6" fmla="*/ 213976 h 377301"/>
                  <a:gd name="connsiteX7" fmla="*/ 163343 w 377308"/>
                  <a:gd name="connsiteY7" fmla="*/ 92745 h 377301"/>
                  <a:gd name="connsiteX8" fmla="*/ 284548 w 377308"/>
                  <a:gd name="connsiteY8" fmla="*/ 163338 h 377301"/>
                  <a:gd name="connsiteX9" fmla="*/ 213968 w 377308"/>
                  <a:gd name="connsiteY9" fmla="*/ 284543 h 3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308" h="377301">
                    <a:moveTo>
                      <a:pt x="140510" y="6294"/>
                    </a:moveTo>
                    <a:cubicBezTo>
                      <a:pt x="39791" y="32892"/>
                      <a:pt x="-20300" y="136064"/>
                      <a:pt x="6298" y="236796"/>
                    </a:cubicBezTo>
                    <a:cubicBezTo>
                      <a:pt x="32883" y="337515"/>
                      <a:pt x="136082" y="397593"/>
                      <a:pt x="236800" y="371008"/>
                    </a:cubicBezTo>
                    <a:cubicBezTo>
                      <a:pt x="337493" y="344423"/>
                      <a:pt x="397611" y="241198"/>
                      <a:pt x="371012" y="140506"/>
                    </a:cubicBezTo>
                    <a:cubicBezTo>
                      <a:pt x="344414" y="39787"/>
                      <a:pt x="241202" y="-20292"/>
                      <a:pt x="140510" y="6294"/>
                    </a:cubicBezTo>
                    <a:close/>
                    <a:moveTo>
                      <a:pt x="213968" y="284543"/>
                    </a:moveTo>
                    <a:cubicBezTo>
                      <a:pt x="161009" y="298519"/>
                      <a:pt x="106738" y="266948"/>
                      <a:pt x="92736" y="213976"/>
                    </a:cubicBezTo>
                    <a:cubicBezTo>
                      <a:pt x="78761" y="161018"/>
                      <a:pt x="110358" y="106734"/>
                      <a:pt x="163343" y="92745"/>
                    </a:cubicBezTo>
                    <a:cubicBezTo>
                      <a:pt x="216301" y="78756"/>
                      <a:pt x="270559" y="110380"/>
                      <a:pt x="284548" y="163338"/>
                    </a:cubicBezTo>
                    <a:cubicBezTo>
                      <a:pt x="298523" y="216297"/>
                      <a:pt x="266939" y="270541"/>
                      <a:pt x="213968" y="28454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067ADC01-1EC3-4CB7-5495-A0F0166E3105}"/>
                  </a:ext>
                </a:extLst>
              </p:cNvPr>
              <p:cNvSpPr/>
              <p:nvPr/>
            </p:nvSpPr>
            <p:spPr>
              <a:xfrm>
                <a:off x="550426" y="5592440"/>
                <a:ext cx="105312" cy="105807"/>
              </a:xfrm>
              <a:custGeom>
                <a:avLst/>
                <a:gdLst>
                  <a:gd name="connsiteX0" fmla="*/ 105312 w 105312"/>
                  <a:gd name="connsiteY0" fmla="*/ 84102 h 105807"/>
                  <a:gd name="connsiteX1" fmla="*/ 23117 w 105312"/>
                  <a:gd name="connsiteY1" fmla="*/ 105808 h 105807"/>
                  <a:gd name="connsiteX2" fmla="*/ 2101 w 105312"/>
                  <a:gd name="connsiteY2" fmla="*/ 26198 h 105807"/>
                  <a:gd name="connsiteX3" fmla="*/ 84270 w 105312"/>
                  <a:gd name="connsiteY3" fmla="*/ 4492 h 105807"/>
                  <a:gd name="connsiteX4" fmla="*/ 105312 w 105312"/>
                  <a:gd name="connsiteY4" fmla="*/ 84102 h 10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312" h="105807">
                    <a:moveTo>
                      <a:pt x="105312" y="84102"/>
                    </a:moveTo>
                    <a:lnTo>
                      <a:pt x="23117" y="105808"/>
                    </a:lnTo>
                    <a:cubicBezTo>
                      <a:pt x="23117" y="105808"/>
                      <a:pt x="-8268" y="43992"/>
                      <a:pt x="2101" y="26198"/>
                    </a:cubicBezTo>
                    <a:cubicBezTo>
                      <a:pt x="12788" y="7807"/>
                      <a:pt x="67165" y="-8065"/>
                      <a:pt x="84270" y="4492"/>
                    </a:cubicBezTo>
                    <a:cubicBezTo>
                      <a:pt x="100884" y="16664"/>
                      <a:pt x="105312" y="84102"/>
                      <a:pt x="105312" y="84102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93EAF6E-1934-2B94-BCC3-6EBC380DE4CA}"/>
                  </a:ext>
                </a:extLst>
              </p:cNvPr>
              <p:cNvSpPr/>
              <p:nvPr/>
            </p:nvSpPr>
            <p:spPr>
              <a:xfrm>
                <a:off x="640251" y="5960426"/>
                <a:ext cx="104725" cy="105199"/>
              </a:xfrm>
              <a:custGeom>
                <a:avLst/>
                <a:gdLst>
                  <a:gd name="connsiteX0" fmla="*/ 82195 w 104725"/>
                  <a:gd name="connsiteY0" fmla="*/ 0 h 105199"/>
                  <a:gd name="connsiteX1" fmla="*/ 0 w 104725"/>
                  <a:gd name="connsiteY1" fmla="*/ 21719 h 105199"/>
                  <a:gd name="connsiteX2" fmla="*/ 21016 w 104725"/>
                  <a:gd name="connsiteY2" fmla="*/ 101355 h 105199"/>
                  <a:gd name="connsiteX3" fmla="*/ 103212 w 104725"/>
                  <a:gd name="connsiteY3" fmla="*/ 79623 h 105199"/>
                  <a:gd name="connsiteX4" fmla="*/ 82195 w 104725"/>
                  <a:gd name="connsiteY4" fmla="*/ 0 h 10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5" h="105199">
                    <a:moveTo>
                      <a:pt x="82195" y="0"/>
                    </a:moveTo>
                    <a:lnTo>
                      <a:pt x="0" y="21719"/>
                    </a:lnTo>
                    <a:cubicBezTo>
                      <a:pt x="0" y="21719"/>
                      <a:pt x="3235" y="90973"/>
                      <a:pt x="21016" y="101355"/>
                    </a:cubicBezTo>
                    <a:cubicBezTo>
                      <a:pt x="39367" y="112042"/>
                      <a:pt x="94500" y="99048"/>
                      <a:pt x="103212" y="79623"/>
                    </a:cubicBezTo>
                    <a:cubicBezTo>
                      <a:pt x="111631" y="60847"/>
                      <a:pt x="82195" y="0"/>
                      <a:pt x="82195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643633DD-D529-F253-6FB3-153110176673}"/>
                  </a:ext>
                </a:extLst>
              </p:cNvPr>
              <p:cNvSpPr/>
              <p:nvPr/>
            </p:nvSpPr>
            <p:spPr>
              <a:xfrm>
                <a:off x="430296" y="5685412"/>
                <a:ext cx="110721" cy="110929"/>
              </a:xfrm>
              <a:custGeom>
                <a:avLst/>
                <a:gdLst>
                  <a:gd name="connsiteX0" fmla="*/ 110722 w 110721"/>
                  <a:gd name="connsiteY0" fmla="*/ 32645 h 110929"/>
                  <a:gd name="connsiteX1" fmla="*/ 77626 w 110721"/>
                  <a:gd name="connsiteY1" fmla="*/ 110929 h 110929"/>
                  <a:gd name="connsiteX2" fmla="*/ 1755 w 110721"/>
                  <a:gd name="connsiteY2" fmla="*/ 78841 h 110929"/>
                  <a:gd name="connsiteX3" fmla="*/ 34878 w 110721"/>
                  <a:gd name="connsiteY3" fmla="*/ 584 h 110929"/>
                  <a:gd name="connsiteX4" fmla="*/ 110722 w 110721"/>
                  <a:gd name="connsiteY4" fmla="*/ 32645 h 11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1" h="110929">
                    <a:moveTo>
                      <a:pt x="110722" y="32645"/>
                    </a:moveTo>
                    <a:lnTo>
                      <a:pt x="77626" y="110929"/>
                    </a:lnTo>
                    <a:cubicBezTo>
                      <a:pt x="77626" y="110929"/>
                      <a:pt x="9512" y="97935"/>
                      <a:pt x="1755" y="78841"/>
                    </a:cubicBezTo>
                    <a:cubicBezTo>
                      <a:pt x="-6227" y="59164"/>
                      <a:pt x="14445" y="6431"/>
                      <a:pt x="34878" y="584"/>
                    </a:cubicBezTo>
                    <a:cubicBezTo>
                      <a:pt x="54661" y="-5104"/>
                      <a:pt x="110722" y="32645"/>
                      <a:pt x="110722" y="326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156C9911-5C78-2DBC-A970-914F74678E3F}"/>
                  </a:ext>
                </a:extLst>
              </p:cNvPr>
              <p:cNvSpPr/>
              <p:nvPr/>
            </p:nvSpPr>
            <p:spPr>
              <a:xfrm>
                <a:off x="414783" y="5832007"/>
                <a:ext cx="98456" cy="98240"/>
              </a:xfrm>
              <a:custGeom>
                <a:avLst/>
                <a:gdLst>
                  <a:gd name="connsiteX0" fmla="*/ 90447 w 98456"/>
                  <a:gd name="connsiteY0" fmla="*/ 1527 h 98240"/>
                  <a:gd name="connsiteX1" fmla="*/ 98456 w 98456"/>
                  <a:gd name="connsiteY1" fmla="*/ 86162 h 98240"/>
                  <a:gd name="connsiteX2" fmla="*/ 16473 w 98456"/>
                  <a:gd name="connsiteY2" fmla="*/ 93905 h 98240"/>
                  <a:gd name="connsiteX3" fmla="*/ 8478 w 98456"/>
                  <a:gd name="connsiteY3" fmla="*/ 9270 h 98240"/>
                  <a:gd name="connsiteX4" fmla="*/ 90447 w 98456"/>
                  <a:gd name="connsiteY4" fmla="*/ 1527 h 9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56" h="98240">
                    <a:moveTo>
                      <a:pt x="90447" y="1527"/>
                    </a:moveTo>
                    <a:lnTo>
                      <a:pt x="98456" y="86162"/>
                    </a:lnTo>
                    <a:cubicBezTo>
                      <a:pt x="98456" y="86162"/>
                      <a:pt x="32331" y="107032"/>
                      <a:pt x="16473" y="93905"/>
                    </a:cubicBezTo>
                    <a:cubicBezTo>
                      <a:pt x="84" y="80367"/>
                      <a:pt x="-6718" y="24134"/>
                      <a:pt x="8478" y="9270"/>
                    </a:cubicBezTo>
                    <a:cubicBezTo>
                      <a:pt x="23196" y="-5103"/>
                      <a:pt x="90447" y="1527"/>
                      <a:pt x="90447" y="152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2916A1F6-94D4-9761-EBBF-6BD31F9631B4}"/>
                  </a:ext>
                </a:extLst>
              </p:cNvPr>
              <p:cNvSpPr/>
              <p:nvPr/>
            </p:nvSpPr>
            <p:spPr>
              <a:xfrm>
                <a:off x="783851" y="5733614"/>
                <a:ext cx="104036" cy="103314"/>
              </a:xfrm>
              <a:custGeom>
                <a:avLst/>
                <a:gdLst>
                  <a:gd name="connsiteX0" fmla="*/ 18351 w 104036"/>
                  <a:gd name="connsiteY0" fmla="*/ 103314 h 103314"/>
                  <a:gd name="connsiteX1" fmla="*/ 0 w 104036"/>
                  <a:gd name="connsiteY1" fmla="*/ 20323 h 103314"/>
                  <a:gd name="connsiteX2" fmla="*/ 80405 w 104036"/>
                  <a:gd name="connsiteY2" fmla="*/ 2529 h 103314"/>
                  <a:gd name="connsiteX3" fmla="*/ 98743 w 104036"/>
                  <a:gd name="connsiteY3" fmla="*/ 85573 h 103314"/>
                  <a:gd name="connsiteX4" fmla="*/ 18351 w 104036"/>
                  <a:gd name="connsiteY4" fmla="*/ 103314 h 103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36" h="103314">
                    <a:moveTo>
                      <a:pt x="18351" y="103314"/>
                    </a:moveTo>
                    <a:lnTo>
                      <a:pt x="0" y="20323"/>
                    </a:lnTo>
                    <a:cubicBezTo>
                      <a:pt x="0" y="20323"/>
                      <a:pt x="63075" y="-8542"/>
                      <a:pt x="80405" y="2529"/>
                    </a:cubicBezTo>
                    <a:cubicBezTo>
                      <a:pt x="98319" y="13959"/>
                      <a:pt x="111989" y="68946"/>
                      <a:pt x="98743" y="85573"/>
                    </a:cubicBezTo>
                    <a:cubicBezTo>
                      <a:pt x="85881" y="101630"/>
                      <a:pt x="18351" y="103314"/>
                      <a:pt x="18351" y="103314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DF65D086-F25C-228C-4A76-88DFC9F204AA}"/>
                  </a:ext>
                </a:extLst>
              </p:cNvPr>
              <p:cNvSpPr/>
              <p:nvPr/>
            </p:nvSpPr>
            <p:spPr>
              <a:xfrm>
                <a:off x="688900" y="5610435"/>
                <a:ext cx="117695" cy="117553"/>
              </a:xfrm>
              <a:custGeom>
                <a:avLst/>
                <a:gdLst>
                  <a:gd name="connsiteX0" fmla="*/ 0 w 117695"/>
                  <a:gd name="connsiteY0" fmla="*/ 65828 h 117553"/>
                  <a:gd name="connsiteX1" fmla="*/ 67464 w 117695"/>
                  <a:gd name="connsiteY1" fmla="*/ 117554 h 117553"/>
                  <a:gd name="connsiteX2" fmla="*/ 117598 w 117695"/>
                  <a:gd name="connsiteY2" fmla="*/ 52224 h 117553"/>
                  <a:gd name="connsiteX3" fmla="*/ 50160 w 117695"/>
                  <a:gd name="connsiteY3" fmla="*/ 472 h 117553"/>
                  <a:gd name="connsiteX4" fmla="*/ 0 w 117695"/>
                  <a:gd name="connsiteY4" fmla="*/ 65828 h 11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95" h="117553">
                    <a:moveTo>
                      <a:pt x="0" y="65828"/>
                    </a:moveTo>
                    <a:lnTo>
                      <a:pt x="67464" y="117554"/>
                    </a:lnTo>
                    <a:cubicBezTo>
                      <a:pt x="67464" y="117554"/>
                      <a:pt x="120263" y="72644"/>
                      <a:pt x="117598" y="52224"/>
                    </a:cubicBezTo>
                    <a:cubicBezTo>
                      <a:pt x="114813" y="31128"/>
                      <a:pt x="70819" y="-4513"/>
                      <a:pt x="50160" y="472"/>
                    </a:cubicBezTo>
                    <a:cubicBezTo>
                      <a:pt x="30139" y="5325"/>
                      <a:pt x="0" y="65828"/>
                      <a:pt x="0" y="65828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75C0C12B-06FF-1642-0F69-91583AE80354}"/>
                  </a:ext>
                </a:extLst>
              </p:cNvPr>
              <p:cNvSpPr/>
              <p:nvPr/>
            </p:nvSpPr>
            <p:spPr>
              <a:xfrm>
                <a:off x="481263" y="5935180"/>
                <a:ext cx="117671" cy="117529"/>
              </a:xfrm>
              <a:custGeom>
                <a:avLst/>
                <a:gdLst>
                  <a:gd name="connsiteX0" fmla="*/ 117672 w 117671"/>
                  <a:gd name="connsiteY0" fmla="*/ 51738 h 117529"/>
                  <a:gd name="connsiteX1" fmla="*/ 50234 w 117671"/>
                  <a:gd name="connsiteY1" fmla="*/ 0 h 117529"/>
                  <a:gd name="connsiteX2" fmla="*/ 100 w 117671"/>
                  <a:gd name="connsiteY2" fmla="*/ 65343 h 117529"/>
                  <a:gd name="connsiteX3" fmla="*/ 67551 w 117671"/>
                  <a:gd name="connsiteY3" fmla="*/ 117054 h 117529"/>
                  <a:gd name="connsiteX4" fmla="*/ 117672 w 117671"/>
                  <a:gd name="connsiteY4" fmla="*/ 51738 h 11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71" h="117529">
                    <a:moveTo>
                      <a:pt x="117672" y="51738"/>
                    </a:moveTo>
                    <a:lnTo>
                      <a:pt x="50234" y="0"/>
                    </a:lnTo>
                    <a:cubicBezTo>
                      <a:pt x="50234" y="0"/>
                      <a:pt x="-2604" y="44910"/>
                      <a:pt x="100" y="65343"/>
                    </a:cubicBezTo>
                    <a:cubicBezTo>
                      <a:pt x="2885" y="86399"/>
                      <a:pt x="46906" y="122053"/>
                      <a:pt x="67551" y="117054"/>
                    </a:cubicBezTo>
                    <a:cubicBezTo>
                      <a:pt x="87573" y="112242"/>
                      <a:pt x="117672" y="51738"/>
                      <a:pt x="117672" y="5173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B5D5954B-D2DC-4FCA-F0AE-5B176C10FAC8}"/>
                  </a:ext>
                </a:extLst>
              </p:cNvPr>
              <p:cNvSpPr/>
              <p:nvPr/>
            </p:nvSpPr>
            <p:spPr>
              <a:xfrm>
                <a:off x="763577" y="5867902"/>
                <a:ext cx="110726" cy="110944"/>
              </a:xfrm>
              <a:custGeom>
                <a:avLst/>
                <a:gdLst>
                  <a:gd name="connsiteX0" fmla="*/ 0 w 110726"/>
                  <a:gd name="connsiteY0" fmla="*/ 78284 h 110944"/>
                  <a:gd name="connsiteX1" fmla="*/ 33122 w 110726"/>
                  <a:gd name="connsiteY1" fmla="*/ 0 h 110944"/>
                  <a:gd name="connsiteX2" fmla="*/ 108966 w 110726"/>
                  <a:gd name="connsiteY2" fmla="*/ 32061 h 110944"/>
                  <a:gd name="connsiteX3" fmla="*/ 75844 w 110726"/>
                  <a:gd name="connsiteY3" fmla="*/ 110358 h 110944"/>
                  <a:gd name="connsiteX4" fmla="*/ 0 w 110726"/>
                  <a:gd name="connsiteY4" fmla="*/ 78284 h 110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944">
                    <a:moveTo>
                      <a:pt x="0" y="78284"/>
                    </a:moveTo>
                    <a:lnTo>
                      <a:pt x="33122" y="0"/>
                    </a:lnTo>
                    <a:cubicBezTo>
                      <a:pt x="33122" y="0"/>
                      <a:pt x="101236" y="12981"/>
                      <a:pt x="108966" y="32061"/>
                    </a:cubicBezTo>
                    <a:cubicBezTo>
                      <a:pt x="116962" y="51738"/>
                      <a:pt x="96290" y="104497"/>
                      <a:pt x="75844" y="110358"/>
                    </a:cubicBezTo>
                    <a:cubicBezTo>
                      <a:pt x="56048" y="116060"/>
                      <a:pt x="0" y="78284"/>
                      <a:pt x="0" y="78284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5937BDC-A257-A0C6-3253-846F458C7E09}"/>
                </a:ext>
              </a:extLst>
            </p:cNvPr>
            <p:cNvGrpSpPr/>
            <p:nvPr/>
          </p:nvGrpSpPr>
          <p:grpSpPr>
            <a:xfrm>
              <a:off x="1149652" y="5368766"/>
              <a:ext cx="473113" cy="473184"/>
              <a:chOff x="1149652" y="5368766"/>
              <a:chExt cx="473113" cy="473184"/>
            </a:xfrm>
            <a:solidFill>
              <a:srgbClr val="DAE2F2"/>
            </a:solidFill>
          </p:grpSpPr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0B75E510-1176-AF2A-A865-360589FAF77E}"/>
                  </a:ext>
                </a:extLst>
              </p:cNvPr>
              <p:cNvSpPr/>
              <p:nvPr/>
            </p:nvSpPr>
            <p:spPr>
              <a:xfrm>
                <a:off x="1196539" y="5415393"/>
                <a:ext cx="377303" cy="377310"/>
              </a:xfrm>
              <a:custGeom>
                <a:avLst/>
                <a:gdLst>
                  <a:gd name="connsiteX0" fmla="*/ 140509 w 377303"/>
                  <a:gd name="connsiteY0" fmla="*/ 6289 h 377310"/>
                  <a:gd name="connsiteX1" fmla="*/ 6297 w 377303"/>
                  <a:gd name="connsiteY1" fmla="*/ 236805 h 377310"/>
                  <a:gd name="connsiteX2" fmla="*/ 236799 w 377303"/>
                  <a:gd name="connsiteY2" fmla="*/ 371016 h 377310"/>
                  <a:gd name="connsiteX3" fmla="*/ 371012 w 377303"/>
                  <a:gd name="connsiteY3" fmla="*/ 140515 h 377310"/>
                  <a:gd name="connsiteX4" fmla="*/ 140509 w 377303"/>
                  <a:gd name="connsiteY4" fmla="*/ 6289 h 377310"/>
                  <a:gd name="connsiteX5" fmla="*/ 213980 w 377303"/>
                  <a:gd name="connsiteY5" fmla="*/ 284539 h 377310"/>
                  <a:gd name="connsiteX6" fmla="*/ 92736 w 377303"/>
                  <a:gd name="connsiteY6" fmla="*/ 213985 h 377310"/>
                  <a:gd name="connsiteX7" fmla="*/ 163342 w 377303"/>
                  <a:gd name="connsiteY7" fmla="*/ 92741 h 377310"/>
                  <a:gd name="connsiteX8" fmla="*/ 284547 w 377303"/>
                  <a:gd name="connsiteY8" fmla="*/ 163334 h 377310"/>
                  <a:gd name="connsiteX9" fmla="*/ 213980 w 377303"/>
                  <a:gd name="connsiteY9" fmla="*/ 284539 h 3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303" h="377310">
                    <a:moveTo>
                      <a:pt x="140509" y="6289"/>
                    </a:moveTo>
                    <a:cubicBezTo>
                      <a:pt x="39804" y="32901"/>
                      <a:pt x="-20301" y="136072"/>
                      <a:pt x="6297" y="236805"/>
                    </a:cubicBezTo>
                    <a:cubicBezTo>
                      <a:pt x="32883" y="337524"/>
                      <a:pt x="136081" y="397602"/>
                      <a:pt x="236799" y="371016"/>
                    </a:cubicBezTo>
                    <a:cubicBezTo>
                      <a:pt x="337492" y="344432"/>
                      <a:pt x="397597" y="241207"/>
                      <a:pt x="371012" y="140515"/>
                    </a:cubicBezTo>
                    <a:cubicBezTo>
                      <a:pt x="344413" y="39782"/>
                      <a:pt x="241215" y="-20283"/>
                      <a:pt x="140509" y="6289"/>
                    </a:cubicBezTo>
                    <a:close/>
                    <a:moveTo>
                      <a:pt x="213980" y="284539"/>
                    </a:moveTo>
                    <a:cubicBezTo>
                      <a:pt x="161022" y="298527"/>
                      <a:pt x="106751" y="266956"/>
                      <a:pt x="92736" y="213985"/>
                    </a:cubicBezTo>
                    <a:cubicBezTo>
                      <a:pt x="78760" y="161014"/>
                      <a:pt x="110371" y="106730"/>
                      <a:pt x="163342" y="92741"/>
                    </a:cubicBezTo>
                    <a:cubicBezTo>
                      <a:pt x="216300" y="78752"/>
                      <a:pt x="270571" y="110376"/>
                      <a:pt x="284547" y="163334"/>
                    </a:cubicBezTo>
                    <a:cubicBezTo>
                      <a:pt x="298522" y="216292"/>
                      <a:pt x="266938" y="270550"/>
                      <a:pt x="213980" y="284539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8AE21D94-AFB8-942B-12F2-2E9D8B489D8A}"/>
                  </a:ext>
                </a:extLst>
              </p:cNvPr>
              <p:cNvSpPr/>
              <p:nvPr/>
            </p:nvSpPr>
            <p:spPr>
              <a:xfrm>
                <a:off x="1285304" y="5368766"/>
                <a:ext cx="105312" cy="105807"/>
              </a:xfrm>
              <a:custGeom>
                <a:avLst/>
                <a:gdLst>
                  <a:gd name="connsiteX0" fmla="*/ 105312 w 105312"/>
                  <a:gd name="connsiteY0" fmla="*/ 84102 h 105807"/>
                  <a:gd name="connsiteX1" fmla="*/ 23117 w 105312"/>
                  <a:gd name="connsiteY1" fmla="*/ 105808 h 105807"/>
                  <a:gd name="connsiteX2" fmla="*/ 2101 w 105312"/>
                  <a:gd name="connsiteY2" fmla="*/ 26198 h 105807"/>
                  <a:gd name="connsiteX3" fmla="*/ 84270 w 105312"/>
                  <a:gd name="connsiteY3" fmla="*/ 4492 h 105807"/>
                  <a:gd name="connsiteX4" fmla="*/ 105312 w 105312"/>
                  <a:gd name="connsiteY4" fmla="*/ 84102 h 10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312" h="105807">
                    <a:moveTo>
                      <a:pt x="105312" y="84102"/>
                    </a:moveTo>
                    <a:lnTo>
                      <a:pt x="23117" y="105808"/>
                    </a:lnTo>
                    <a:cubicBezTo>
                      <a:pt x="23117" y="105808"/>
                      <a:pt x="-8268" y="43992"/>
                      <a:pt x="2101" y="26198"/>
                    </a:cubicBezTo>
                    <a:cubicBezTo>
                      <a:pt x="12801" y="7807"/>
                      <a:pt x="67165" y="-8065"/>
                      <a:pt x="84270" y="4492"/>
                    </a:cubicBezTo>
                    <a:cubicBezTo>
                      <a:pt x="100884" y="16664"/>
                      <a:pt x="105312" y="84102"/>
                      <a:pt x="105312" y="84102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5DACFE80-C0F3-B6B8-DCD5-02740E62311D}"/>
                  </a:ext>
                </a:extLst>
              </p:cNvPr>
              <p:cNvSpPr/>
              <p:nvPr/>
            </p:nvSpPr>
            <p:spPr>
              <a:xfrm>
                <a:off x="1375129" y="5736753"/>
                <a:ext cx="104734" cy="105198"/>
              </a:xfrm>
              <a:custGeom>
                <a:avLst/>
                <a:gdLst>
                  <a:gd name="connsiteX0" fmla="*/ 82195 w 104734"/>
                  <a:gd name="connsiteY0" fmla="*/ 0 h 105198"/>
                  <a:gd name="connsiteX1" fmla="*/ 0 w 104734"/>
                  <a:gd name="connsiteY1" fmla="*/ 21706 h 105198"/>
                  <a:gd name="connsiteX2" fmla="*/ 21029 w 104734"/>
                  <a:gd name="connsiteY2" fmla="*/ 101355 h 105198"/>
                  <a:gd name="connsiteX3" fmla="*/ 103225 w 104734"/>
                  <a:gd name="connsiteY3" fmla="*/ 79623 h 105198"/>
                  <a:gd name="connsiteX4" fmla="*/ 82195 w 104734"/>
                  <a:gd name="connsiteY4" fmla="*/ 0 h 10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34" h="105198">
                    <a:moveTo>
                      <a:pt x="82195" y="0"/>
                    </a:moveTo>
                    <a:lnTo>
                      <a:pt x="0" y="21706"/>
                    </a:lnTo>
                    <a:cubicBezTo>
                      <a:pt x="0" y="21706"/>
                      <a:pt x="3235" y="90960"/>
                      <a:pt x="21029" y="101355"/>
                    </a:cubicBezTo>
                    <a:cubicBezTo>
                      <a:pt x="39381" y="112042"/>
                      <a:pt x="94513" y="99035"/>
                      <a:pt x="103225" y="79623"/>
                    </a:cubicBezTo>
                    <a:cubicBezTo>
                      <a:pt x="111631" y="60848"/>
                      <a:pt x="82195" y="0"/>
                      <a:pt x="82195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50EA4658-1D61-D194-CC6D-522557D35C33}"/>
                  </a:ext>
                </a:extLst>
              </p:cNvPr>
              <p:cNvSpPr/>
              <p:nvPr/>
            </p:nvSpPr>
            <p:spPr>
              <a:xfrm>
                <a:off x="1165196" y="5461738"/>
                <a:ext cx="110713" cy="110928"/>
              </a:xfrm>
              <a:custGeom>
                <a:avLst/>
                <a:gdLst>
                  <a:gd name="connsiteX0" fmla="*/ 110713 w 110713"/>
                  <a:gd name="connsiteY0" fmla="*/ 32645 h 110928"/>
                  <a:gd name="connsiteX1" fmla="*/ 77618 w 110713"/>
                  <a:gd name="connsiteY1" fmla="*/ 110929 h 110928"/>
                  <a:gd name="connsiteX2" fmla="*/ 1761 w 110713"/>
                  <a:gd name="connsiteY2" fmla="*/ 78841 h 110928"/>
                  <a:gd name="connsiteX3" fmla="*/ 34869 w 110713"/>
                  <a:gd name="connsiteY3" fmla="*/ 584 h 110928"/>
                  <a:gd name="connsiteX4" fmla="*/ 110713 w 110713"/>
                  <a:gd name="connsiteY4" fmla="*/ 32645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13" h="110928">
                    <a:moveTo>
                      <a:pt x="110713" y="32645"/>
                    </a:moveTo>
                    <a:lnTo>
                      <a:pt x="77618" y="110929"/>
                    </a:lnTo>
                    <a:cubicBezTo>
                      <a:pt x="77618" y="110929"/>
                      <a:pt x="9504" y="97935"/>
                      <a:pt x="1761" y="78841"/>
                    </a:cubicBezTo>
                    <a:cubicBezTo>
                      <a:pt x="-6235" y="59164"/>
                      <a:pt x="14437" y="6431"/>
                      <a:pt x="34869" y="584"/>
                    </a:cubicBezTo>
                    <a:cubicBezTo>
                      <a:pt x="54639" y="-5104"/>
                      <a:pt x="110713" y="32645"/>
                      <a:pt x="110713" y="3264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B656B647-549E-0D05-13E0-D76DA728AFAD}"/>
                  </a:ext>
                </a:extLst>
              </p:cNvPr>
              <p:cNvSpPr/>
              <p:nvPr/>
            </p:nvSpPr>
            <p:spPr>
              <a:xfrm>
                <a:off x="1149652" y="5608333"/>
                <a:ext cx="98464" cy="98240"/>
              </a:xfrm>
              <a:custGeom>
                <a:avLst/>
                <a:gdLst>
                  <a:gd name="connsiteX0" fmla="*/ 90456 w 98464"/>
                  <a:gd name="connsiteY0" fmla="*/ 1527 h 98240"/>
                  <a:gd name="connsiteX1" fmla="*/ 98465 w 98464"/>
                  <a:gd name="connsiteY1" fmla="*/ 86162 h 98240"/>
                  <a:gd name="connsiteX2" fmla="*/ 16482 w 98464"/>
                  <a:gd name="connsiteY2" fmla="*/ 93905 h 98240"/>
                  <a:gd name="connsiteX3" fmla="*/ 8473 w 98464"/>
                  <a:gd name="connsiteY3" fmla="*/ 9270 h 98240"/>
                  <a:gd name="connsiteX4" fmla="*/ 90456 w 98464"/>
                  <a:gd name="connsiteY4" fmla="*/ 1527 h 9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64" h="98240">
                    <a:moveTo>
                      <a:pt x="90456" y="1527"/>
                    </a:moveTo>
                    <a:lnTo>
                      <a:pt x="98465" y="86162"/>
                    </a:lnTo>
                    <a:cubicBezTo>
                      <a:pt x="98465" y="86162"/>
                      <a:pt x="32340" y="107032"/>
                      <a:pt x="16482" y="93905"/>
                    </a:cubicBezTo>
                    <a:cubicBezTo>
                      <a:pt x="93" y="80354"/>
                      <a:pt x="-6722" y="24134"/>
                      <a:pt x="8473" y="9270"/>
                    </a:cubicBezTo>
                    <a:cubicBezTo>
                      <a:pt x="23218" y="-5103"/>
                      <a:pt x="90456" y="1527"/>
                      <a:pt x="90456" y="152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CA2B050C-978A-552D-DB36-7FBDE2417416}"/>
                  </a:ext>
                </a:extLst>
              </p:cNvPr>
              <p:cNvSpPr/>
              <p:nvPr/>
            </p:nvSpPr>
            <p:spPr>
              <a:xfrm>
                <a:off x="1518729" y="5509918"/>
                <a:ext cx="104036" cy="103322"/>
              </a:xfrm>
              <a:custGeom>
                <a:avLst/>
                <a:gdLst>
                  <a:gd name="connsiteX0" fmla="*/ 18351 w 104036"/>
                  <a:gd name="connsiteY0" fmla="*/ 103323 h 103322"/>
                  <a:gd name="connsiteX1" fmla="*/ 0 w 104036"/>
                  <a:gd name="connsiteY1" fmla="*/ 20319 h 103322"/>
                  <a:gd name="connsiteX2" fmla="*/ 80405 w 104036"/>
                  <a:gd name="connsiteY2" fmla="*/ 2524 h 103322"/>
                  <a:gd name="connsiteX3" fmla="*/ 98743 w 104036"/>
                  <a:gd name="connsiteY3" fmla="*/ 85582 h 103322"/>
                  <a:gd name="connsiteX4" fmla="*/ 18351 w 104036"/>
                  <a:gd name="connsiteY4" fmla="*/ 103323 h 10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36" h="103322">
                    <a:moveTo>
                      <a:pt x="18351" y="103323"/>
                    </a:moveTo>
                    <a:lnTo>
                      <a:pt x="0" y="20319"/>
                    </a:lnTo>
                    <a:cubicBezTo>
                      <a:pt x="0" y="20319"/>
                      <a:pt x="63075" y="-8534"/>
                      <a:pt x="80405" y="2524"/>
                    </a:cubicBezTo>
                    <a:cubicBezTo>
                      <a:pt x="98319" y="13967"/>
                      <a:pt x="111989" y="68954"/>
                      <a:pt x="98743" y="85582"/>
                    </a:cubicBezTo>
                    <a:cubicBezTo>
                      <a:pt x="85881" y="101639"/>
                      <a:pt x="18351" y="103323"/>
                      <a:pt x="18351" y="103323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E8574F5E-A44E-460B-5F41-9CAFD91ED6FC}"/>
                  </a:ext>
                </a:extLst>
              </p:cNvPr>
              <p:cNvSpPr/>
              <p:nvPr/>
            </p:nvSpPr>
            <p:spPr>
              <a:xfrm>
                <a:off x="1423778" y="5386759"/>
                <a:ext cx="117695" cy="117555"/>
              </a:xfrm>
              <a:custGeom>
                <a:avLst/>
                <a:gdLst>
                  <a:gd name="connsiteX0" fmla="*/ 0 w 117695"/>
                  <a:gd name="connsiteY0" fmla="*/ 65817 h 117555"/>
                  <a:gd name="connsiteX1" fmla="*/ 67464 w 117695"/>
                  <a:gd name="connsiteY1" fmla="*/ 117555 h 117555"/>
                  <a:gd name="connsiteX2" fmla="*/ 117598 w 117695"/>
                  <a:gd name="connsiteY2" fmla="*/ 52213 h 117555"/>
                  <a:gd name="connsiteX3" fmla="*/ 50161 w 117695"/>
                  <a:gd name="connsiteY3" fmla="*/ 475 h 117555"/>
                  <a:gd name="connsiteX4" fmla="*/ 0 w 117695"/>
                  <a:gd name="connsiteY4" fmla="*/ 65817 h 11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95" h="117555">
                    <a:moveTo>
                      <a:pt x="0" y="65817"/>
                    </a:moveTo>
                    <a:lnTo>
                      <a:pt x="67464" y="117555"/>
                    </a:lnTo>
                    <a:cubicBezTo>
                      <a:pt x="67464" y="117555"/>
                      <a:pt x="120263" y="72646"/>
                      <a:pt x="117598" y="52213"/>
                    </a:cubicBezTo>
                    <a:cubicBezTo>
                      <a:pt x="114814" y="31130"/>
                      <a:pt x="70819" y="-4524"/>
                      <a:pt x="50161" y="475"/>
                    </a:cubicBezTo>
                    <a:cubicBezTo>
                      <a:pt x="30139" y="5314"/>
                      <a:pt x="0" y="65817"/>
                      <a:pt x="0" y="65817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61C25A39-61B6-4E59-B12E-7AD8667CB07F}"/>
                  </a:ext>
                </a:extLst>
              </p:cNvPr>
              <p:cNvSpPr/>
              <p:nvPr/>
            </p:nvSpPr>
            <p:spPr>
              <a:xfrm>
                <a:off x="1216141" y="5711507"/>
                <a:ext cx="117671" cy="117528"/>
              </a:xfrm>
              <a:custGeom>
                <a:avLst/>
                <a:gdLst>
                  <a:gd name="connsiteX0" fmla="*/ 117672 w 117671"/>
                  <a:gd name="connsiteY0" fmla="*/ 51738 h 117528"/>
                  <a:gd name="connsiteX1" fmla="*/ 50234 w 117671"/>
                  <a:gd name="connsiteY1" fmla="*/ 0 h 117528"/>
                  <a:gd name="connsiteX2" fmla="*/ 100 w 117671"/>
                  <a:gd name="connsiteY2" fmla="*/ 65329 h 117528"/>
                  <a:gd name="connsiteX3" fmla="*/ 67551 w 117671"/>
                  <a:gd name="connsiteY3" fmla="*/ 117054 h 117528"/>
                  <a:gd name="connsiteX4" fmla="*/ 117672 w 117671"/>
                  <a:gd name="connsiteY4" fmla="*/ 51738 h 11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71" h="117528">
                    <a:moveTo>
                      <a:pt x="117672" y="51738"/>
                    </a:moveTo>
                    <a:lnTo>
                      <a:pt x="50234" y="0"/>
                    </a:lnTo>
                    <a:cubicBezTo>
                      <a:pt x="50234" y="0"/>
                      <a:pt x="-2604" y="44910"/>
                      <a:pt x="100" y="65329"/>
                    </a:cubicBezTo>
                    <a:cubicBezTo>
                      <a:pt x="2885" y="86385"/>
                      <a:pt x="46906" y="122053"/>
                      <a:pt x="67551" y="117054"/>
                    </a:cubicBezTo>
                    <a:cubicBezTo>
                      <a:pt x="87560" y="112228"/>
                      <a:pt x="117672" y="51738"/>
                      <a:pt x="117672" y="51738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C3F5F0A9-7E30-D71B-A177-1ECB4AC7BD61}"/>
                  </a:ext>
                </a:extLst>
              </p:cNvPr>
              <p:cNvSpPr/>
              <p:nvPr/>
            </p:nvSpPr>
            <p:spPr>
              <a:xfrm>
                <a:off x="1498455" y="5644228"/>
                <a:ext cx="110726" cy="110939"/>
              </a:xfrm>
              <a:custGeom>
                <a:avLst/>
                <a:gdLst>
                  <a:gd name="connsiteX0" fmla="*/ 0 w 110726"/>
                  <a:gd name="connsiteY0" fmla="*/ 78271 h 110939"/>
                  <a:gd name="connsiteX1" fmla="*/ 33122 w 110726"/>
                  <a:gd name="connsiteY1" fmla="*/ 0 h 110939"/>
                  <a:gd name="connsiteX2" fmla="*/ 108966 w 110726"/>
                  <a:gd name="connsiteY2" fmla="*/ 32061 h 110939"/>
                  <a:gd name="connsiteX3" fmla="*/ 75844 w 110726"/>
                  <a:gd name="connsiteY3" fmla="*/ 110358 h 110939"/>
                  <a:gd name="connsiteX4" fmla="*/ 0 w 110726"/>
                  <a:gd name="connsiteY4" fmla="*/ 78271 h 11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939">
                    <a:moveTo>
                      <a:pt x="0" y="78271"/>
                    </a:moveTo>
                    <a:lnTo>
                      <a:pt x="33122" y="0"/>
                    </a:lnTo>
                    <a:cubicBezTo>
                      <a:pt x="33122" y="0"/>
                      <a:pt x="101236" y="12968"/>
                      <a:pt x="108966" y="32061"/>
                    </a:cubicBezTo>
                    <a:cubicBezTo>
                      <a:pt x="116962" y="51738"/>
                      <a:pt x="96290" y="104498"/>
                      <a:pt x="75844" y="110358"/>
                    </a:cubicBezTo>
                    <a:cubicBezTo>
                      <a:pt x="56048" y="116033"/>
                      <a:pt x="0" y="78271"/>
                      <a:pt x="0" y="78271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30" name="图形 2">
              <a:extLst>
                <a:ext uri="{FF2B5EF4-FFF2-40B4-BE49-F238E27FC236}">
                  <a16:creationId xmlns:a16="http://schemas.microsoft.com/office/drawing/2014/main" id="{205D205B-5A62-9AE3-7690-00883DEC41F7}"/>
                </a:ext>
              </a:extLst>
            </p:cNvPr>
            <p:cNvGrpSpPr/>
            <p:nvPr/>
          </p:nvGrpSpPr>
          <p:grpSpPr>
            <a:xfrm>
              <a:off x="1522883" y="5229812"/>
              <a:ext cx="228927" cy="228945"/>
              <a:chOff x="1522883" y="5229812"/>
              <a:chExt cx="228927" cy="228945"/>
            </a:xfrm>
            <a:solidFill>
              <a:srgbClr val="C8EEFB"/>
            </a:solidFill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150FEB2F-FA96-8170-0110-0722FE197027}"/>
                  </a:ext>
                </a:extLst>
              </p:cNvPr>
              <p:cNvSpPr/>
              <p:nvPr/>
            </p:nvSpPr>
            <p:spPr>
              <a:xfrm>
                <a:off x="1545580" y="5252363"/>
                <a:ext cx="182575" cy="182564"/>
              </a:xfrm>
              <a:custGeom>
                <a:avLst/>
                <a:gdLst>
                  <a:gd name="connsiteX0" fmla="*/ 67981 w 182575"/>
                  <a:gd name="connsiteY0" fmla="*/ 3045 h 182564"/>
                  <a:gd name="connsiteX1" fmla="*/ 3049 w 182575"/>
                  <a:gd name="connsiteY1" fmla="*/ 114570 h 182564"/>
                  <a:gd name="connsiteX2" fmla="*/ 114588 w 182575"/>
                  <a:gd name="connsiteY2" fmla="*/ 179515 h 182564"/>
                  <a:gd name="connsiteX3" fmla="*/ 179533 w 182575"/>
                  <a:gd name="connsiteY3" fmla="*/ 67990 h 182564"/>
                  <a:gd name="connsiteX4" fmla="*/ 67981 w 182575"/>
                  <a:gd name="connsiteY4" fmla="*/ 3045 h 182564"/>
                  <a:gd name="connsiteX5" fmla="*/ 103529 w 182575"/>
                  <a:gd name="connsiteY5" fmla="*/ 137668 h 182564"/>
                  <a:gd name="connsiteX6" fmla="*/ 44870 w 182575"/>
                  <a:gd name="connsiteY6" fmla="*/ 103538 h 182564"/>
                  <a:gd name="connsiteX7" fmla="*/ 79039 w 182575"/>
                  <a:gd name="connsiteY7" fmla="*/ 44878 h 182564"/>
                  <a:gd name="connsiteX8" fmla="*/ 137686 w 182575"/>
                  <a:gd name="connsiteY8" fmla="*/ 79022 h 182564"/>
                  <a:gd name="connsiteX9" fmla="*/ 103529 w 182575"/>
                  <a:gd name="connsiteY9" fmla="*/ 137668 h 18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2575" h="182564">
                    <a:moveTo>
                      <a:pt x="67981" y="3045"/>
                    </a:moveTo>
                    <a:cubicBezTo>
                      <a:pt x="19252" y="15906"/>
                      <a:pt x="-9826" y="65828"/>
                      <a:pt x="3049" y="114570"/>
                    </a:cubicBezTo>
                    <a:cubicBezTo>
                      <a:pt x="15911" y="163312"/>
                      <a:pt x="65846" y="192390"/>
                      <a:pt x="114588" y="179515"/>
                    </a:cubicBezTo>
                    <a:cubicBezTo>
                      <a:pt x="163303" y="166640"/>
                      <a:pt x="192394" y="116718"/>
                      <a:pt x="179533" y="67990"/>
                    </a:cubicBezTo>
                    <a:cubicBezTo>
                      <a:pt x="166644" y="19248"/>
                      <a:pt x="116709" y="-9817"/>
                      <a:pt x="67981" y="3045"/>
                    </a:cubicBezTo>
                    <a:close/>
                    <a:moveTo>
                      <a:pt x="103529" y="137668"/>
                    </a:moveTo>
                    <a:cubicBezTo>
                      <a:pt x="77899" y="144444"/>
                      <a:pt x="51645" y="129156"/>
                      <a:pt x="44870" y="103538"/>
                    </a:cubicBezTo>
                    <a:cubicBezTo>
                      <a:pt x="38107" y="77895"/>
                      <a:pt x="53409" y="51641"/>
                      <a:pt x="79039" y="44878"/>
                    </a:cubicBezTo>
                    <a:cubicBezTo>
                      <a:pt x="104670" y="38090"/>
                      <a:pt x="130910" y="53404"/>
                      <a:pt x="137686" y="79022"/>
                    </a:cubicBezTo>
                    <a:cubicBezTo>
                      <a:pt x="144448" y="104652"/>
                      <a:pt x="129147" y="130919"/>
                      <a:pt x="103529" y="13766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E162D23E-806D-3AD6-562E-92AE3BCC80A9}"/>
                  </a:ext>
                </a:extLst>
              </p:cNvPr>
              <p:cNvSpPr/>
              <p:nvPr/>
            </p:nvSpPr>
            <p:spPr>
              <a:xfrm>
                <a:off x="1588516" y="5229812"/>
                <a:ext cx="50967" cy="51186"/>
              </a:xfrm>
              <a:custGeom>
                <a:avLst/>
                <a:gdLst>
                  <a:gd name="connsiteX0" fmla="*/ 50967 w 50967"/>
                  <a:gd name="connsiteY0" fmla="*/ 40685 h 51186"/>
                  <a:gd name="connsiteX1" fmla="*/ 11189 w 50967"/>
                  <a:gd name="connsiteY1" fmla="*/ 51187 h 51186"/>
                  <a:gd name="connsiteX2" fmla="*/ 1019 w 50967"/>
                  <a:gd name="connsiteY2" fmla="*/ 12668 h 51186"/>
                  <a:gd name="connsiteX3" fmla="*/ 40784 w 50967"/>
                  <a:gd name="connsiteY3" fmla="*/ 2180 h 51186"/>
                  <a:gd name="connsiteX4" fmla="*/ 50967 w 50967"/>
                  <a:gd name="connsiteY4" fmla="*/ 40685 h 5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7" h="51186">
                    <a:moveTo>
                      <a:pt x="50967" y="40685"/>
                    </a:moveTo>
                    <a:lnTo>
                      <a:pt x="11189" y="51187"/>
                    </a:lnTo>
                    <a:cubicBezTo>
                      <a:pt x="11189" y="51187"/>
                      <a:pt x="-4006" y="21287"/>
                      <a:pt x="1019" y="12668"/>
                    </a:cubicBezTo>
                    <a:cubicBezTo>
                      <a:pt x="6190" y="3771"/>
                      <a:pt x="32497" y="-3906"/>
                      <a:pt x="40784" y="2180"/>
                    </a:cubicBezTo>
                    <a:cubicBezTo>
                      <a:pt x="48819" y="8054"/>
                      <a:pt x="50967" y="40685"/>
                      <a:pt x="50967" y="4068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F9AD71AF-B88F-48C6-DDE3-26B292D5D6F7}"/>
                  </a:ext>
                </a:extLst>
              </p:cNvPr>
              <p:cNvSpPr/>
              <p:nvPr/>
            </p:nvSpPr>
            <p:spPr>
              <a:xfrm>
                <a:off x="1631978" y="5407865"/>
                <a:ext cx="50680" cy="50892"/>
              </a:xfrm>
              <a:custGeom>
                <a:avLst/>
                <a:gdLst>
                  <a:gd name="connsiteX0" fmla="*/ 39778 w 50680"/>
                  <a:gd name="connsiteY0" fmla="*/ 0 h 50892"/>
                  <a:gd name="connsiteX1" fmla="*/ 0 w 50680"/>
                  <a:gd name="connsiteY1" fmla="*/ 10501 h 50892"/>
                  <a:gd name="connsiteX2" fmla="*/ 10170 w 50680"/>
                  <a:gd name="connsiteY2" fmla="*/ 49033 h 50892"/>
                  <a:gd name="connsiteX3" fmla="*/ 49948 w 50680"/>
                  <a:gd name="connsiteY3" fmla="*/ 38519 h 50892"/>
                  <a:gd name="connsiteX4" fmla="*/ 39778 w 50680"/>
                  <a:gd name="connsiteY4" fmla="*/ 0 h 5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80" h="50892">
                    <a:moveTo>
                      <a:pt x="39778" y="0"/>
                    </a:moveTo>
                    <a:lnTo>
                      <a:pt x="0" y="10501"/>
                    </a:lnTo>
                    <a:cubicBezTo>
                      <a:pt x="0" y="10501"/>
                      <a:pt x="1578" y="44008"/>
                      <a:pt x="10170" y="49033"/>
                    </a:cubicBezTo>
                    <a:cubicBezTo>
                      <a:pt x="19054" y="54204"/>
                      <a:pt x="45732" y="47906"/>
                      <a:pt x="49948" y="38519"/>
                    </a:cubicBezTo>
                    <a:cubicBezTo>
                      <a:pt x="54019" y="29436"/>
                      <a:pt x="39778" y="0"/>
                      <a:pt x="397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9BF0CDC8-F050-FA84-E71C-AD9980C88663}"/>
                  </a:ext>
                </a:extLst>
              </p:cNvPr>
              <p:cNvSpPr/>
              <p:nvPr/>
            </p:nvSpPr>
            <p:spPr>
              <a:xfrm>
                <a:off x="1530410" y="5274778"/>
                <a:ext cx="53568" cy="53676"/>
              </a:xfrm>
              <a:custGeom>
                <a:avLst/>
                <a:gdLst>
                  <a:gd name="connsiteX0" fmla="*/ 53569 w 53568"/>
                  <a:gd name="connsiteY0" fmla="*/ 15808 h 53676"/>
                  <a:gd name="connsiteX1" fmla="*/ 37551 w 53568"/>
                  <a:gd name="connsiteY1" fmla="*/ 53676 h 53676"/>
                  <a:gd name="connsiteX2" fmla="*/ 849 w 53568"/>
                  <a:gd name="connsiteY2" fmla="*/ 38150 h 53676"/>
                  <a:gd name="connsiteX3" fmla="*/ 16866 w 53568"/>
                  <a:gd name="connsiteY3" fmla="*/ 281 h 53676"/>
                  <a:gd name="connsiteX4" fmla="*/ 53569 w 53568"/>
                  <a:gd name="connsiteY4" fmla="*/ 15808 h 5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68" h="53676">
                    <a:moveTo>
                      <a:pt x="53569" y="15808"/>
                    </a:moveTo>
                    <a:lnTo>
                      <a:pt x="37551" y="53676"/>
                    </a:lnTo>
                    <a:cubicBezTo>
                      <a:pt x="37551" y="53676"/>
                      <a:pt x="4588" y="47391"/>
                      <a:pt x="849" y="38150"/>
                    </a:cubicBezTo>
                    <a:cubicBezTo>
                      <a:pt x="-3010" y="28616"/>
                      <a:pt x="6975" y="3105"/>
                      <a:pt x="16866" y="281"/>
                    </a:cubicBezTo>
                    <a:cubicBezTo>
                      <a:pt x="26426" y="-2464"/>
                      <a:pt x="53569" y="15808"/>
                      <a:pt x="53569" y="15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1ED62262-208D-F0C0-C743-6F7438FB414B}"/>
                  </a:ext>
                </a:extLst>
              </p:cNvPr>
              <p:cNvSpPr/>
              <p:nvPr/>
            </p:nvSpPr>
            <p:spPr>
              <a:xfrm>
                <a:off x="1522883" y="5345709"/>
                <a:ext cx="47650" cy="47549"/>
              </a:xfrm>
              <a:custGeom>
                <a:avLst/>
                <a:gdLst>
                  <a:gd name="connsiteX0" fmla="*/ 43766 w 47650"/>
                  <a:gd name="connsiteY0" fmla="*/ 738 h 47549"/>
                  <a:gd name="connsiteX1" fmla="*/ 47651 w 47650"/>
                  <a:gd name="connsiteY1" fmla="*/ 41684 h 47549"/>
                  <a:gd name="connsiteX2" fmla="*/ 7978 w 47650"/>
                  <a:gd name="connsiteY2" fmla="*/ 45449 h 47549"/>
                  <a:gd name="connsiteX3" fmla="*/ 4093 w 47650"/>
                  <a:gd name="connsiteY3" fmla="*/ 4491 h 47549"/>
                  <a:gd name="connsiteX4" fmla="*/ 43766 w 47650"/>
                  <a:gd name="connsiteY4" fmla="*/ 738 h 4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50" h="47549">
                    <a:moveTo>
                      <a:pt x="43766" y="738"/>
                    </a:moveTo>
                    <a:lnTo>
                      <a:pt x="47651" y="41684"/>
                    </a:lnTo>
                    <a:cubicBezTo>
                      <a:pt x="47651" y="41684"/>
                      <a:pt x="15656" y="51814"/>
                      <a:pt x="7978" y="45449"/>
                    </a:cubicBezTo>
                    <a:cubicBezTo>
                      <a:pt x="49" y="38886"/>
                      <a:pt x="-3252" y="11691"/>
                      <a:pt x="4093" y="4491"/>
                    </a:cubicBezTo>
                    <a:cubicBezTo>
                      <a:pt x="11227" y="-2470"/>
                      <a:pt x="43766" y="738"/>
                      <a:pt x="43766" y="7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791FBFA4-7600-D843-2743-46A9A40991AD}"/>
                  </a:ext>
                </a:extLst>
              </p:cNvPr>
              <p:cNvSpPr/>
              <p:nvPr/>
            </p:nvSpPr>
            <p:spPr>
              <a:xfrm>
                <a:off x="1701458" y="5298105"/>
                <a:ext cx="50353" cy="49999"/>
              </a:xfrm>
              <a:custGeom>
                <a:avLst/>
                <a:gdLst>
                  <a:gd name="connsiteX0" fmla="*/ 8884 w 50353"/>
                  <a:gd name="connsiteY0" fmla="*/ 50000 h 49999"/>
                  <a:gd name="connsiteX1" fmla="*/ 0 w 50353"/>
                  <a:gd name="connsiteY1" fmla="*/ 9837 h 49999"/>
                  <a:gd name="connsiteX2" fmla="*/ 38916 w 50353"/>
                  <a:gd name="connsiteY2" fmla="*/ 1218 h 49999"/>
                  <a:gd name="connsiteX3" fmla="*/ 47787 w 50353"/>
                  <a:gd name="connsiteY3" fmla="*/ 41395 h 49999"/>
                  <a:gd name="connsiteX4" fmla="*/ 8884 w 50353"/>
                  <a:gd name="connsiteY4" fmla="*/ 50000 h 4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353" h="49999">
                    <a:moveTo>
                      <a:pt x="8884" y="50000"/>
                    </a:moveTo>
                    <a:lnTo>
                      <a:pt x="0" y="9837"/>
                    </a:lnTo>
                    <a:cubicBezTo>
                      <a:pt x="0" y="9837"/>
                      <a:pt x="30523" y="-4125"/>
                      <a:pt x="38916" y="1218"/>
                    </a:cubicBezTo>
                    <a:cubicBezTo>
                      <a:pt x="47588" y="6748"/>
                      <a:pt x="54205" y="33359"/>
                      <a:pt x="47787" y="41395"/>
                    </a:cubicBezTo>
                    <a:cubicBezTo>
                      <a:pt x="41568" y="49178"/>
                      <a:pt x="8884" y="50000"/>
                      <a:pt x="8884" y="50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BE01598B-B409-A8A9-AA96-B85CD59F8916}"/>
                  </a:ext>
                </a:extLst>
              </p:cNvPr>
              <p:cNvSpPr/>
              <p:nvPr/>
            </p:nvSpPr>
            <p:spPr>
              <a:xfrm>
                <a:off x="1655527" y="5238515"/>
                <a:ext cx="56945" cy="56870"/>
              </a:xfrm>
              <a:custGeom>
                <a:avLst/>
                <a:gdLst>
                  <a:gd name="connsiteX0" fmla="*/ 0 w 56945"/>
                  <a:gd name="connsiteY0" fmla="*/ 31850 h 56870"/>
                  <a:gd name="connsiteX1" fmla="*/ 32645 w 56945"/>
                  <a:gd name="connsiteY1" fmla="*/ 56871 h 56870"/>
                  <a:gd name="connsiteX2" fmla="*/ 56896 w 56945"/>
                  <a:gd name="connsiteY2" fmla="*/ 25274 h 56870"/>
                  <a:gd name="connsiteX3" fmla="*/ 24278 w 56945"/>
                  <a:gd name="connsiteY3" fmla="*/ 226 h 56870"/>
                  <a:gd name="connsiteX4" fmla="*/ 0 w 56945"/>
                  <a:gd name="connsiteY4" fmla="*/ 31850 h 5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45" h="56870">
                    <a:moveTo>
                      <a:pt x="0" y="31850"/>
                    </a:moveTo>
                    <a:lnTo>
                      <a:pt x="32645" y="56871"/>
                    </a:lnTo>
                    <a:cubicBezTo>
                      <a:pt x="32645" y="56871"/>
                      <a:pt x="58209" y="35139"/>
                      <a:pt x="56896" y="25274"/>
                    </a:cubicBezTo>
                    <a:cubicBezTo>
                      <a:pt x="55557" y="15064"/>
                      <a:pt x="34262" y="-2173"/>
                      <a:pt x="24278" y="226"/>
                    </a:cubicBezTo>
                    <a:cubicBezTo>
                      <a:pt x="14585" y="2560"/>
                      <a:pt x="0" y="31850"/>
                      <a:pt x="0" y="318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FE184801-0D95-F88D-A02B-CD2610DED22D}"/>
                  </a:ext>
                </a:extLst>
              </p:cNvPr>
              <p:cNvSpPr/>
              <p:nvPr/>
            </p:nvSpPr>
            <p:spPr>
              <a:xfrm>
                <a:off x="1555051" y="5395627"/>
                <a:ext cx="56931" cy="56886"/>
              </a:xfrm>
              <a:custGeom>
                <a:avLst/>
                <a:gdLst>
                  <a:gd name="connsiteX0" fmla="*/ 56932 w 56931"/>
                  <a:gd name="connsiteY0" fmla="*/ 25047 h 56886"/>
                  <a:gd name="connsiteX1" fmla="*/ 24314 w 56931"/>
                  <a:gd name="connsiteY1" fmla="*/ 0 h 56886"/>
                  <a:gd name="connsiteX2" fmla="*/ 49 w 56931"/>
                  <a:gd name="connsiteY2" fmla="*/ 31624 h 56886"/>
                  <a:gd name="connsiteX3" fmla="*/ 32680 w 56931"/>
                  <a:gd name="connsiteY3" fmla="*/ 56658 h 56886"/>
                  <a:gd name="connsiteX4" fmla="*/ 56932 w 56931"/>
                  <a:gd name="connsiteY4" fmla="*/ 25047 h 5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31" h="56886">
                    <a:moveTo>
                      <a:pt x="56932" y="25047"/>
                    </a:moveTo>
                    <a:lnTo>
                      <a:pt x="24314" y="0"/>
                    </a:lnTo>
                    <a:cubicBezTo>
                      <a:pt x="24314" y="0"/>
                      <a:pt x="-1264" y="21746"/>
                      <a:pt x="49" y="31624"/>
                    </a:cubicBezTo>
                    <a:cubicBezTo>
                      <a:pt x="1401" y="41820"/>
                      <a:pt x="22696" y="59071"/>
                      <a:pt x="32680" y="56658"/>
                    </a:cubicBezTo>
                    <a:cubicBezTo>
                      <a:pt x="42373" y="54337"/>
                      <a:pt x="56932" y="25047"/>
                      <a:pt x="56932" y="25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DE6C32F3-8C29-B50A-B198-2B7DD1B1AC17}"/>
                  </a:ext>
                </a:extLst>
              </p:cNvPr>
              <p:cNvSpPr/>
              <p:nvPr/>
            </p:nvSpPr>
            <p:spPr>
              <a:xfrm>
                <a:off x="1691659" y="5363115"/>
                <a:ext cx="53563" cy="53665"/>
              </a:xfrm>
              <a:custGeom>
                <a:avLst/>
                <a:gdLst>
                  <a:gd name="connsiteX0" fmla="*/ 0 w 53563"/>
                  <a:gd name="connsiteY0" fmla="*/ 37855 h 53665"/>
                  <a:gd name="connsiteX1" fmla="*/ 16017 w 53563"/>
                  <a:gd name="connsiteY1" fmla="*/ 0 h 53665"/>
                  <a:gd name="connsiteX2" fmla="*/ 52720 w 53563"/>
                  <a:gd name="connsiteY2" fmla="*/ 15500 h 53665"/>
                  <a:gd name="connsiteX3" fmla="*/ 36689 w 53563"/>
                  <a:gd name="connsiteY3" fmla="*/ 53383 h 53665"/>
                  <a:gd name="connsiteX4" fmla="*/ 0 w 53563"/>
                  <a:gd name="connsiteY4" fmla="*/ 37855 h 5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63" h="53665">
                    <a:moveTo>
                      <a:pt x="0" y="37855"/>
                    </a:moveTo>
                    <a:lnTo>
                      <a:pt x="16017" y="0"/>
                    </a:lnTo>
                    <a:cubicBezTo>
                      <a:pt x="16017" y="0"/>
                      <a:pt x="48967" y="6272"/>
                      <a:pt x="52720" y="15500"/>
                    </a:cubicBezTo>
                    <a:cubicBezTo>
                      <a:pt x="56565" y="25020"/>
                      <a:pt x="46580" y="50545"/>
                      <a:pt x="36689" y="53383"/>
                    </a:cubicBezTo>
                    <a:cubicBezTo>
                      <a:pt x="27129" y="56141"/>
                      <a:pt x="0" y="37855"/>
                      <a:pt x="0" y="3785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7F7D137-A44F-BE2E-375A-15A8E8A12CF2}"/>
                </a:ext>
              </a:extLst>
            </p:cNvPr>
            <p:cNvSpPr/>
            <p:nvPr/>
          </p:nvSpPr>
          <p:spPr>
            <a:xfrm>
              <a:off x="622404" y="5418579"/>
              <a:ext cx="865881" cy="865894"/>
            </a:xfrm>
            <a:custGeom>
              <a:avLst/>
              <a:gdLst>
                <a:gd name="connsiteX0" fmla="*/ 865882 w 865881"/>
                <a:gd name="connsiteY0" fmla="*/ 432921 h 865894"/>
                <a:gd name="connsiteX1" fmla="*/ 432961 w 865881"/>
                <a:gd name="connsiteY1" fmla="*/ 865895 h 865894"/>
                <a:gd name="connsiteX2" fmla="*/ 0 w 865881"/>
                <a:gd name="connsiteY2" fmla="*/ 432921 h 865894"/>
                <a:gd name="connsiteX3" fmla="*/ 432961 w 865881"/>
                <a:gd name="connsiteY3" fmla="*/ 0 h 865894"/>
                <a:gd name="connsiteX4" fmla="*/ 865882 w 865881"/>
                <a:gd name="connsiteY4" fmla="*/ 432921 h 86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881" h="865894">
                  <a:moveTo>
                    <a:pt x="865882" y="432921"/>
                  </a:moveTo>
                  <a:cubicBezTo>
                    <a:pt x="865882" y="672029"/>
                    <a:pt x="672068" y="865895"/>
                    <a:pt x="432961" y="865895"/>
                  </a:cubicBezTo>
                  <a:cubicBezTo>
                    <a:pt x="193866" y="865895"/>
                    <a:pt x="0" y="672029"/>
                    <a:pt x="0" y="432921"/>
                  </a:cubicBezTo>
                  <a:cubicBezTo>
                    <a:pt x="0" y="193813"/>
                    <a:pt x="193866" y="0"/>
                    <a:pt x="432961" y="0"/>
                  </a:cubicBezTo>
                  <a:cubicBezTo>
                    <a:pt x="672068" y="0"/>
                    <a:pt x="865882" y="193813"/>
                    <a:pt x="865882" y="432921"/>
                  </a:cubicBez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F2FC17AA-8C04-F0C7-7EBB-752DAE7ADA7F}"/>
                </a:ext>
              </a:extLst>
            </p:cNvPr>
            <p:cNvSpPr/>
            <p:nvPr/>
          </p:nvSpPr>
          <p:spPr>
            <a:xfrm>
              <a:off x="697439" y="5493574"/>
              <a:ext cx="715850" cy="715877"/>
            </a:xfrm>
            <a:custGeom>
              <a:avLst/>
              <a:gdLst>
                <a:gd name="connsiteX0" fmla="*/ 715851 w 715850"/>
                <a:gd name="connsiteY0" fmla="*/ 357926 h 715877"/>
                <a:gd name="connsiteX1" fmla="*/ 357925 w 715850"/>
                <a:gd name="connsiteY1" fmla="*/ 715878 h 715877"/>
                <a:gd name="connsiteX2" fmla="*/ 0 w 715850"/>
                <a:gd name="connsiteY2" fmla="*/ 357926 h 715877"/>
                <a:gd name="connsiteX3" fmla="*/ 357925 w 715850"/>
                <a:gd name="connsiteY3" fmla="*/ 0 h 715877"/>
                <a:gd name="connsiteX4" fmla="*/ 715851 w 715850"/>
                <a:gd name="connsiteY4" fmla="*/ 357926 h 71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850" h="715877">
                  <a:moveTo>
                    <a:pt x="715851" y="357926"/>
                  </a:moveTo>
                  <a:cubicBezTo>
                    <a:pt x="715851" y="555650"/>
                    <a:pt x="555597" y="715878"/>
                    <a:pt x="357925" y="715878"/>
                  </a:cubicBezTo>
                  <a:cubicBezTo>
                    <a:pt x="160240" y="715878"/>
                    <a:pt x="0" y="555650"/>
                    <a:pt x="0" y="357926"/>
                  </a:cubicBezTo>
                  <a:cubicBezTo>
                    <a:pt x="0" y="160267"/>
                    <a:pt x="160240" y="0"/>
                    <a:pt x="357925" y="0"/>
                  </a:cubicBezTo>
                  <a:cubicBezTo>
                    <a:pt x="555597" y="0"/>
                    <a:pt x="715851" y="160267"/>
                    <a:pt x="715851" y="35792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2FC562A6-DCF1-CC92-4132-2924952C90F1}"/>
                </a:ext>
              </a:extLst>
            </p:cNvPr>
            <p:cNvSpPr/>
            <p:nvPr/>
          </p:nvSpPr>
          <p:spPr>
            <a:xfrm>
              <a:off x="777288" y="5573436"/>
              <a:ext cx="556114" cy="556154"/>
            </a:xfrm>
            <a:custGeom>
              <a:avLst/>
              <a:gdLst>
                <a:gd name="connsiteX0" fmla="*/ 556114 w 556114"/>
                <a:gd name="connsiteY0" fmla="*/ 278064 h 556154"/>
                <a:gd name="connsiteX1" fmla="*/ 278064 w 556114"/>
                <a:gd name="connsiteY1" fmla="*/ 556154 h 556154"/>
                <a:gd name="connsiteX2" fmla="*/ 0 w 556114"/>
                <a:gd name="connsiteY2" fmla="*/ 278064 h 556154"/>
                <a:gd name="connsiteX3" fmla="*/ 278064 w 556114"/>
                <a:gd name="connsiteY3" fmla="*/ 0 h 556154"/>
                <a:gd name="connsiteX4" fmla="*/ 556114 w 556114"/>
                <a:gd name="connsiteY4" fmla="*/ 278064 h 55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114" h="556154">
                  <a:moveTo>
                    <a:pt x="556114" y="278064"/>
                  </a:moveTo>
                  <a:cubicBezTo>
                    <a:pt x="556114" y="431688"/>
                    <a:pt x="431635" y="556154"/>
                    <a:pt x="278064" y="556154"/>
                  </a:cubicBezTo>
                  <a:cubicBezTo>
                    <a:pt x="124493" y="556154"/>
                    <a:pt x="0" y="431688"/>
                    <a:pt x="0" y="278064"/>
                  </a:cubicBezTo>
                  <a:cubicBezTo>
                    <a:pt x="0" y="124519"/>
                    <a:pt x="124493" y="0"/>
                    <a:pt x="278064" y="0"/>
                  </a:cubicBezTo>
                  <a:cubicBezTo>
                    <a:pt x="431635" y="0"/>
                    <a:pt x="556114" y="124519"/>
                    <a:pt x="556114" y="27806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F11FF2FC-BBAE-916D-751D-CB5EDA1666A5}"/>
                </a:ext>
              </a:extLst>
            </p:cNvPr>
            <p:cNvSpPr/>
            <p:nvPr/>
          </p:nvSpPr>
          <p:spPr>
            <a:xfrm>
              <a:off x="895429" y="5691618"/>
              <a:ext cx="319804" cy="319804"/>
            </a:xfrm>
            <a:custGeom>
              <a:avLst/>
              <a:gdLst>
                <a:gd name="connsiteX0" fmla="*/ 319805 w 319804"/>
                <a:gd name="connsiteY0" fmla="*/ 159883 h 319804"/>
                <a:gd name="connsiteX1" fmla="*/ 159922 w 319804"/>
                <a:gd name="connsiteY1" fmla="*/ 319804 h 319804"/>
                <a:gd name="connsiteX2" fmla="*/ 0 w 319804"/>
                <a:gd name="connsiteY2" fmla="*/ 159883 h 319804"/>
                <a:gd name="connsiteX3" fmla="*/ 159922 w 319804"/>
                <a:gd name="connsiteY3" fmla="*/ 0 h 319804"/>
                <a:gd name="connsiteX4" fmla="*/ 319805 w 319804"/>
                <a:gd name="connsiteY4" fmla="*/ 159883 h 3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04" h="319804">
                  <a:moveTo>
                    <a:pt x="319805" y="159883"/>
                  </a:moveTo>
                  <a:cubicBezTo>
                    <a:pt x="319805" y="248217"/>
                    <a:pt x="248243" y="319804"/>
                    <a:pt x="159922" y="319804"/>
                  </a:cubicBezTo>
                  <a:cubicBezTo>
                    <a:pt x="71614" y="319804"/>
                    <a:pt x="0" y="248230"/>
                    <a:pt x="0" y="159883"/>
                  </a:cubicBezTo>
                  <a:cubicBezTo>
                    <a:pt x="0" y="71575"/>
                    <a:pt x="71601" y="0"/>
                    <a:pt x="159922" y="0"/>
                  </a:cubicBezTo>
                  <a:cubicBezTo>
                    <a:pt x="248243" y="13"/>
                    <a:pt x="319805" y="71575"/>
                    <a:pt x="319805" y="159883"/>
                  </a:cubicBezTo>
                  <a:close/>
                </a:path>
              </a:pathLst>
            </a:custGeom>
            <a:solidFill>
              <a:srgbClr val="F3FAFF"/>
            </a:solidFill>
            <a:ln w="1325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76229B8E-519F-EDC0-DD3D-DDD8BBBEE70A}"/>
                </a:ext>
              </a:extLst>
            </p:cNvPr>
            <p:cNvSpPr/>
            <p:nvPr/>
          </p:nvSpPr>
          <p:spPr>
            <a:xfrm>
              <a:off x="992091" y="5788252"/>
              <a:ext cx="126495" cy="126521"/>
            </a:xfrm>
            <a:custGeom>
              <a:avLst/>
              <a:gdLst>
                <a:gd name="connsiteX0" fmla="*/ 126495 w 126495"/>
                <a:gd name="connsiteY0" fmla="*/ 63248 h 126521"/>
                <a:gd name="connsiteX1" fmla="*/ 63261 w 126495"/>
                <a:gd name="connsiteY1" fmla="*/ 126522 h 126521"/>
                <a:gd name="connsiteX2" fmla="*/ 0 w 126495"/>
                <a:gd name="connsiteY2" fmla="*/ 63248 h 126521"/>
                <a:gd name="connsiteX3" fmla="*/ 63261 w 126495"/>
                <a:gd name="connsiteY3" fmla="*/ 0 h 126521"/>
                <a:gd name="connsiteX4" fmla="*/ 126495 w 126495"/>
                <a:gd name="connsiteY4" fmla="*/ 63248 h 12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5" h="126521">
                  <a:moveTo>
                    <a:pt x="126495" y="63248"/>
                  </a:moveTo>
                  <a:cubicBezTo>
                    <a:pt x="126495" y="98213"/>
                    <a:pt x="98186" y="126522"/>
                    <a:pt x="63261" y="126522"/>
                  </a:cubicBezTo>
                  <a:cubicBezTo>
                    <a:pt x="28322" y="126522"/>
                    <a:pt x="0" y="98213"/>
                    <a:pt x="0" y="63248"/>
                  </a:cubicBezTo>
                  <a:cubicBezTo>
                    <a:pt x="0" y="28335"/>
                    <a:pt x="28335" y="0"/>
                    <a:pt x="63261" y="0"/>
                  </a:cubicBezTo>
                  <a:cubicBezTo>
                    <a:pt x="98186" y="13"/>
                    <a:pt x="126495" y="28335"/>
                    <a:pt x="126495" y="6324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36" name="图形 2">
              <a:extLst>
                <a:ext uri="{FF2B5EF4-FFF2-40B4-BE49-F238E27FC236}">
                  <a16:creationId xmlns:a16="http://schemas.microsoft.com/office/drawing/2014/main" id="{1BA4B766-E699-1F9E-D907-1E5EE287E1B4}"/>
                </a:ext>
              </a:extLst>
            </p:cNvPr>
            <p:cNvGrpSpPr/>
            <p:nvPr/>
          </p:nvGrpSpPr>
          <p:grpSpPr>
            <a:xfrm>
              <a:off x="646762" y="5405001"/>
              <a:ext cx="413243" cy="465976"/>
              <a:chOff x="646762" y="5405001"/>
              <a:chExt cx="413243" cy="465976"/>
            </a:xfrm>
          </p:grpSpPr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CE90EB21-316B-E1EF-B536-2EA588FD811E}"/>
                  </a:ext>
                </a:extLst>
              </p:cNvPr>
              <p:cNvSpPr/>
              <p:nvPr/>
            </p:nvSpPr>
            <p:spPr>
              <a:xfrm rot="-2532929">
                <a:off x="882134" y="5444743"/>
                <a:ext cx="15658" cy="480891"/>
              </a:xfrm>
              <a:custGeom>
                <a:avLst/>
                <a:gdLst>
                  <a:gd name="connsiteX0" fmla="*/ 0 w 15658"/>
                  <a:gd name="connsiteY0" fmla="*/ 0 h 480891"/>
                  <a:gd name="connsiteX1" fmla="*/ 15659 w 15658"/>
                  <a:gd name="connsiteY1" fmla="*/ 0 h 480891"/>
                  <a:gd name="connsiteX2" fmla="*/ 15659 w 15658"/>
                  <a:gd name="connsiteY2" fmla="*/ 480892 h 480891"/>
                  <a:gd name="connsiteX3" fmla="*/ 0 w 15658"/>
                  <a:gd name="connsiteY3" fmla="*/ 480892 h 4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58" h="480891">
                    <a:moveTo>
                      <a:pt x="0" y="0"/>
                    </a:moveTo>
                    <a:lnTo>
                      <a:pt x="15659" y="0"/>
                    </a:lnTo>
                    <a:lnTo>
                      <a:pt x="15659" y="480892"/>
                    </a:lnTo>
                    <a:lnTo>
                      <a:pt x="0" y="48089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14D5B108-B65E-E3C5-4B5C-89E7CF1E9FD5}"/>
                  </a:ext>
                </a:extLst>
              </p:cNvPr>
              <p:cNvSpPr/>
              <p:nvPr/>
            </p:nvSpPr>
            <p:spPr>
              <a:xfrm>
                <a:off x="1043908" y="5856075"/>
                <a:ext cx="16096" cy="14903"/>
              </a:xfrm>
              <a:custGeom>
                <a:avLst/>
                <a:gdLst>
                  <a:gd name="connsiteX0" fmla="*/ 0 w 16096"/>
                  <a:gd name="connsiteY0" fmla="*/ 7465 h 14903"/>
                  <a:gd name="connsiteX1" fmla="*/ 8048 w 16096"/>
                  <a:gd name="connsiteY1" fmla="*/ 14904 h 14903"/>
                  <a:gd name="connsiteX2" fmla="*/ 16097 w 16096"/>
                  <a:gd name="connsiteY2" fmla="*/ 7465 h 14903"/>
                  <a:gd name="connsiteX3" fmla="*/ 8048 w 16096"/>
                  <a:gd name="connsiteY3" fmla="*/ 0 h 14903"/>
                  <a:gd name="connsiteX4" fmla="*/ 0 w 16096"/>
                  <a:gd name="connsiteY4" fmla="*/ 7465 h 14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96" h="14903">
                    <a:moveTo>
                      <a:pt x="0" y="7465"/>
                    </a:moveTo>
                    <a:cubicBezTo>
                      <a:pt x="0" y="11589"/>
                      <a:pt x="3633" y="14904"/>
                      <a:pt x="8048" y="14904"/>
                    </a:cubicBezTo>
                    <a:cubicBezTo>
                      <a:pt x="12490" y="14904"/>
                      <a:pt x="16097" y="11589"/>
                      <a:pt x="16097" y="7465"/>
                    </a:cubicBezTo>
                    <a:cubicBezTo>
                      <a:pt x="16097" y="3315"/>
                      <a:pt x="12490" y="0"/>
                      <a:pt x="8048" y="0"/>
                    </a:cubicBezTo>
                    <a:cubicBezTo>
                      <a:pt x="3633" y="13"/>
                      <a:pt x="0" y="3328"/>
                      <a:pt x="0" y="7465"/>
                    </a:cubicBez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50E58040-67FF-E245-B020-79D8198158C0}"/>
                  </a:ext>
                </a:extLst>
              </p:cNvPr>
              <p:cNvSpPr/>
              <p:nvPr/>
            </p:nvSpPr>
            <p:spPr>
              <a:xfrm>
                <a:off x="646762" y="5405001"/>
                <a:ext cx="198679" cy="232279"/>
              </a:xfrm>
              <a:custGeom>
                <a:avLst/>
                <a:gdLst>
                  <a:gd name="connsiteX0" fmla="*/ 62836 w 198679"/>
                  <a:gd name="connsiteY0" fmla="*/ 0 h 232279"/>
                  <a:gd name="connsiteX1" fmla="*/ 55199 w 198679"/>
                  <a:gd name="connsiteY1" fmla="*/ 50664 h 232279"/>
                  <a:gd name="connsiteX2" fmla="*/ 0 w 198679"/>
                  <a:gd name="connsiteY2" fmla="*/ 50837 h 232279"/>
                  <a:gd name="connsiteX3" fmla="*/ 136997 w 198679"/>
                  <a:gd name="connsiteY3" fmla="*/ 220293 h 232279"/>
                  <a:gd name="connsiteX4" fmla="*/ 198680 w 198679"/>
                  <a:gd name="connsiteY4" fmla="*/ 232279 h 232279"/>
                  <a:gd name="connsiteX5" fmla="*/ 196505 w 198679"/>
                  <a:gd name="connsiteY5" fmla="*/ 165279 h 23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679" h="232279">
                    <a:moveTo>
                      <a:pt x="62836" y="0"/>
                    </a:moveTo>
                    <a:lnTo>
                      <a:pt x="55199" y="50664"/>
                    </a:lnTo>
                    <a:lnTo>
                      <a:pt x="0" y="50837"/>
                    </a:lnTo>
                    <a:lnTo>
                      <a:pt x="136997" y="220293"/>
                    </a:lnTo>
                    <a:lnTo>
                      <a:pt x="198680" y="232279"/>
                    </a:lnTo>
                    <a:lnTo>
                      <a:pt x="196505" y="165279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518E33EC-1C13-E876-1A12-62C357E0454D}"/>
                </a:ext>
              </a:extLst>
            </p:cNvPr>
            <p:cNvGrpSpPr/>
            <p:nvPr/>
          </p:nvGrpSpPr>
          <p:grpSpPr>
            <a:xfrm>
              <a:off x="848176" y="5112312"/>
              <a:ext cx="428644" cy="655746"/>
              <a:chOff x="848176" y="5112312"/>
              <a:chExt cx="428644" cy="655746"/>
            </a:xfrm>
          </p:grpSpPr>
          <p:grpSp>
            <p:nvGrpSpPr>
              <p:cNvPr id="38" name="图形 2">
                <a:extLst>
                  <a:ext uri="{FF2B5EF4-FFF2-40B4-BE49-F238E27FC236}">
                    <a16:creationId xmlns:a16="http://schemas.microsoft.com/office/drawing/2014/main" id="{EE7A33F5-191E-2A39-CF80-6289546501A6}"/>
                  </a:ext>
                </a:extLst>
              </p:cNvPr>
              <p:cNvGrpSpPr/>
              <p:nvPr/>
            </p:nvGrpSpPr>
            <p:grpSpPr>
              <a:xfrm>
                <a:off x="848176" y="5117006"/>
                <a:ext cx="418252" cy="651052"/>
                <a:chOff x="848176" y="5117006"/>
                <a:chExt cx="418252" cy="651052"/>
              </a:xfrm>
            </p:grpSpPr>
            <p:grpSp>
              <p:nvGrpSpPr>
                <p:cNvPr id="41" name="图形 2">
                  <a:extLst>
                    <a:ext uri="{FF2B5EF4-FFF2-40B4-BE49-F238E27FC236}">
                      <a16:creationId xmlns:a16="http://schemas.microsoft.com/office/drawing/2014/main" id="{AE47D60C-5FE4-6DFA-E8CF-9662C58E3642}"/>
                    </a:ext>
                  </a:extLst>
                </p:cNvPr>
                <p:cNvGrpSpPr/>
                <p:nvPr/>
              </p:nvGrpSpPr>
              <p:grpSpPr>
                <a:xfrm>
                  <a:off x="973790" y="5179037"/>
                  <a:ext cx="256870" cy="170938"/>
                  <a:chOff x="973790" y="5179037"/>
                  <a:chExt cx="256870" cy="170938"/>
                </a:xfrm>
              </p:grpSpPr>
              <p:sp>
                <p:nvSpPr>
                  <p:cNvPr id="54" name="任意多边形: 形状 53">
                    <a:extLst>
                      <a:ext uri="{FF2B5EF4-FFF2-40B4-BE49-F238E27FC236}">
                        <a16:creationId xmlns:a16="http://schemas.microsoft.com/office/drawing/2014/main" id="{5D06CE23-7521-8518-87B7-790A4D4F0BF6}"/>
                      </a:ext>
                    </a:extLst>
                  </p:cNvPr>
                  <p:cNvSpPr/>
                  <p:nvPr/>
                </p:nvSpPr>
                <p:spPr>
                  <a:xfrm>
                    <a:off x="1195398" y="5289771"/>
                    <a:ext cx="35263" cy="19886"/>
                  </a:xfrm>
                  <a:custGeom>
                    <a:avLst/>
                    <a:gdLst>
                      <a:gd name="connsiteX0" fmla="*/ 0 w 35263"/>
                      <a:gd name="connsiteY0" fmla="*/ 8691 h 19886"/>
                      <a:gd name="connsiteX1" fmla="*/ 30762 w 35263"/>
                      <a:gd name="connsiteY1" fmla="*/ 682 h 19886"/>
                      <a:gd name="connsiteX2" fmla="*/ 2095 w 35263"/>
                      <a:gd name="connsiteY2" fmla="*/ 19776 h 19886"/>
                      <a:gd name="connsiteX3" fmla="*/ 0 w 35263"/>
                      <a:gd name="connsiteY3" fmla="*/ 8691 h 19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63" h="19886">
                        <a:moveTo>
                          <a:pt x="0" y="8691"/>
                        </a:moveTo>
                        <a:cubicBezTo>
                          <a:pt x="0" y="8691"/>
                          <a:pt x="25445" y="-2884"/>
                          <a:pt x="30762" y="682"/>
                        </a:cubicBezTo>
                        <a:cubicBezTo>
                          <a:pt x="35257" y="3693"/>
                          <a:pt x="46010" y="21447"/>
                          <a:pt x="2095" y="19776"/>
                        </a:cubicBezTo>
                        <a:lnTo>
                          <a:pt x="0" y="8691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>
                    <a:noAutofit/>
                  </a:bodyPr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5" name="任意多边形: 形状 54">
                    <a:extLst>
                      <a:ext uri="{FF2B5EF4-FFF2-40B4-BE49-F238E27FC236}">
                        <a16:creationId xmlns:a16="http://schemas.microsoft.com/office/drawing/2014/main" id="{75DD12E9-2F99-1DC2-5485-790496F13E7C}"/>
                      </a:ext>
                    </a:extLst>
                  </p:cNvPr>
                  <p:cNvSpPr/>
                  <p:nvPr/>
                </p:nvSpPr>
                <p:spPr>
                  <a:xfrm>
                    <a:off x="973790" y="5179037"/>
                    <a:ext cx="227229" cy="170938"/>
                  </a:xfrm>
                  <a:custGeom>
                    <a:avLst/>
                    <a:gdLst>
                      <a:gd name="connsiteX0" fmla="*/ 12095 w 227229"/>
                      <a:gd name="connsiteY0" fmla="*/ 55448 h 170938"/>
                      <a:gd name="connsiteX1" fmla="*/ 62972 w 227229"/>
                      <a:gd name="connsiteY1" fmla="*/ 170938 h 170938"/>
                      <a:gd name="connsiteX2" fmla="*/ 227230 w 227229"/>
                      <a:gd name="connsiteY2" fmla="*/ 131876 h 170938"/>
                      <a:gd name="connsiteX3" fmla="*/ 224538 w 227229"/>
                      <a:gd name="connsiteY3" fmla="*/ 117967 h 170938"/>
                      <a:gd name="connsiteX4" fmla="*/ 93601 w 227229"/>
                      <a:gd name="connsiteY4" fmla="*/ 128243 h 170938"/>
                      <a:gd name="connsiteX5" fmla="*/ 42857 w 227229"/>
                      <a:gd name="connsiteY5" fmla="*/ 28054 h 170938"/>
                      <a:gd name="connsiteX6" fmla="*/ 2880 w 227229"/>
                      <a:gd name="connsiteY6" fmla="*/ 5911 h 170938"/>
                      <a:gd name="connsiteX7" fmla="*/ 12095 w 227229"/>
                      <a:gd name="connsiteY7" fmla="*/ 55448 h 170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7229" h="170938">
                        <a:moveTo>
                          <a:pt x="12095" y="55448"/>
                        </a:moveTo>
                        <a:lnTo>
                          <a:pt x="62972" y="170938"/>
                        </a:lnTo>
                        <a:lnTo>
                          <a:pt x="227230" y="131876"/>
                        </a:lnTo>
                        <a:lnTo>
                          <a:pt x="224538" y="117967"/>
                        </a:lnTo>
                        <a:lnTo>
                          <a:pt x="93601" y="128243"/>
                        </a:lnTo>
                        <a:lnTo>
                          <a:pt x="42857" y="28054"/>
                        </a:lnTo>
                        <a:cubicBezTo>
                          <a:pt x="42857" y="28054"/>
                          <a:pt x="16524" y="-15477"/>
                          <a:pt x="2880" y="5911"/>
                        </a:cubicBezTo>
                        <a:cubicBezTo>
                          <a:pt x="-3856" y="16558"/>
                          <a:pt x="2045" y="31528"/>
                          <a:pt x="12095" y="55448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>
                    <a:noAutofit/>
                  </a:bodyPr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846010A1-07C7-CED9-1FB6-FDA689311524}"/>
                    </a:ext>
                  </a:extLst>
                </p:cNvPr>
                <p:cNvSpPr/>
                <p:nvPr/>
              </p:nvSpPr>
              <p:spPr>
                <a:xfrm>
                  <a:off x="862644" y="5117118"/>
                  <a:ext cx="141437" cy="150863"/>
                </a:xfrm>
                <a:custGeom>
                  <a:avLst/>
                  <a:gdLst>
                    <a:gd name="connsiteX0" fmla="*/ 112462 w 141437"/>
                    <a:gd name="connsiteY0" fmla="*/ 923 h 150863"/>
                    <a:gd name="connsiteX1" fmla="*/ 86102 w 141437"/>
                    <a:gd name="connsiteY1" fmla="*/ 16224 h 150863"/>
                    <a:gd name="connsiteX2" fmla="*/ 57461 w 141437"/>
                    <a:gd name="connsiteY2" fmla="*/ 45740 h 150863"/>
                    <a:gd name="connsiteX3" fmla="*/ 13679 w 141437"/>
                    <a:gd name="connsiteY3" fmla="*/ 87706 h 150863"/>
                    <a:gd name="connsiteX4" fmla="*/ 963 w 141437"/>
                    <a:gd name="connsiteY4" fmla="*/ 140956 h 150863"/>
                    <a:gd name="connsiteX5" fmla="*/ 31831 w 141437"/>
                    <a:gd name="connsiteY5" fmla="*/ 144430 h 150863"/>
                    <a:gd name="connsiteX6" fmla="*/ 91087 w 141437"/>
                    <a:gd name="connsiteY6" fmla="*/ 93553 h 150863"/>
                    <a:gd name="connsiteX7" fmla="*/ 123494 w 141437"/>
                    <a:gd name="connsiteY7" fmla="*/ 83516 h 150863"/>
                    <a:gd name="connsiteX8" fmla="*/ 133027 w 141437"/>
                    <a:gd name="connsiteY8" fmla="*/ 55379 h 150863"/>
                    <a:gd name="connsiteX9" fmla="*/ 131290 w 141437"/>
                    <a:gd name="connsiteY9" fmla="*/ 8415 h 150863"/>
                    <a:gd name="connsiteX10" fmla="*/ 112462 w 141437"/>
                    <a:gd name="connsiteY10" fmla="*/ 923 h 150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37" h="150863">
                      <a:moveTo>
                        <a:pt x="112462" y="923"/>
                      </a:moveTo>
                      <a:cubicBezTo>
                        <a:pt x="112462" y="923"/>
                        <a:pt x="91008" y="2700"/>
                        <a:pt x="86102" y="16224"/>
                      </a:cubicBezTo>
                      <a:cubicBezTo>
                        <a:pt x="81196" y="29749"/>
                        <a:pt x="74765" y="36790"/>
                        <a:pt x="57461" y="45740"/>
                      </a:cubicBezTo>
                      <a:cubicBezTo>
                        <a:pt x="40211" y="54703"/>
                        <a:pt x="12830" y="70946"/>
                        <a:pt x="13679" y="87706"/>
                      </a:cubicBezTo>
                      <a:cubicBezTo>
                        <a:pt x="15031" y="114357"/>
                        <a:pt x="-4487" y="125959"/>
                        <a:pt x="963" y="140956"/>
                      </a:cubicBezTo>
                      <a:cubicBezTo>
                        <a:pt x="6426" y="155926"/>
                        <a:pt x="25413" y="151232"/>
                        <a:pt x="31831" y="144430"/>
                      </a:cubicBezTo>
                      <a:cubicBezTo>
                        <a:pt x="38235" y="137601"/>
                        <a:pt x="83490" y="106256"/>
                        <a:pt x="91087" y="93553"/>
                      </a:cubicBezTo>
                      <a:cubicBezTo>
                        <a:pt x="98685" y="80851"/>
                        <a:pt x="115180" y="91830"/>
                        <a:pt x="123494" y="83516"/>
                      </a:cubicBezTo>
                      <a:cubicBezTo>
                        <a:pt x="131807" y="75176"/>
                        <a:pt x="129076" y="60153"/>
                        <a:pt x="133027" y="55379"/>
                      </a:cubicBezTo>
                      <a:cubicBezTo>
                        <a:pt x="147480" y="37864"/>
                        <a:pt x="140890" y="20693"/>
                        <a:pt x="131290" y="8415"/>
                      </a:cubicBezTo>
                      <a:cubicBezTo>
                        <a:pt x="121730" y="-3877"/>
                        <a:pt x="112462" y="923"/>
                        <a:pt x="112462" y="923"/>
                      </a:cubicBezTo>
                      <a:close/>
                    </a:path>
                  </a:pathLst>
                </a:custGeom>
                <a:solidFill>
                  <a:srgbClr val="11141B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3BC01C5D-9F23-8F96-E7FC-A42A4124B38B}"/>
                    </a:ext>
                  </a:extLst>
                </p:cNvPr>
                <p:cNvSpPr/>
                <p:nvPr/>
              </p:nvSpPr>
              <p:spPr>
                <a:xfrm>
                  <a:off x="865221" y="5362081"/>
                  <a:ext cx="340837" cy="293617"/>
                </a:xfrm>
                <a:custGeom>
                  <a:avLst/>
                  <a:gdLst>
                    <a:gd name="connsiteX0" fmla="*/ 1621 w 340837"/>
                    <a:gd name="connsiteY0" fmla="*/ 0 h 293617"/>
                    <a:gd name="connsiteX1" fmla="*/ 141336 w 340837"/>
                    <a:gd name="connsiteY1" fmla="*/ 11178 h 293617"/>
                    <a:gd name="connsiteX2" fmla="*/ 304970 w 340837"/>
                    <a:gd name="connsiteY2" fmla="*/ 34634 h 293617"/>
                    <a:gd name="connsiteX3" fmla="*/ 338450 w 340837"/>
                    <a:gd name="connsiteY3" fmla="*/ 127675 h 293617"/>
                    <a:gd name="connsiteX4" fmla="*/ 340837 w 340837"/>
                    <a:gd name="connsiteY4" fmla="*/ 293617 h 293617"/>
                    <a:gd name="connsiteX5" fmla="*/ 321996 w 340837"/>
                    <a:gd name="connsiteY5" fmla="*/ 293326 h 293617"/>
                    <a:gd name="connsiteX6" fmla="*/ 280003 w 340837"/>
                    <a:gd name="connsiteY6" fmla="*/ 94407 h 293617"/>
                    <a:gd name="connsiteX7" fmla="*/ 86362 w 340837"/>
                    <a:gd name="connsiteY7" fmla="*/ 81612 h 293617"/>
                    <a:gd name="connsiteX8" fmla="*/ 1621 w 340837"/>
                    <a:gd name="connsiteY8" fmla="*/ 0 h 293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0837" h="293617">
                      <a:moveTo>
                        <a:pt x="1621" y="0"/>
                      </a:moveTo>
                      <a:lnTo>
                        <a:pt x="141336" y="11178"/>
                      </a:lnTo>
                      <a:lnTo>
                        <a:pt x="304970" y="34634"/>
                      </a:lnTo>
                      <a:cubicBezTo>
                        <a:pt x="304970" y="34634"/>
                        <a:pt x="340890" y="35575"/>
                        <a:pt x="338450" y="127675"/>
                      </a:cubicBezTo>
                      <a:lnTo>
                        <a:pt x="340837" y="293617"/>
                      </a:lnTo>
                      <a:lnTo>
                        <a:pt x="321996" y="293326"/>
                      </a:lnTo>
                      <a:cubicBezTo>
                        <a:pt x="321996" y="293326"/>
                        <a:pt x="288237" y="177133"/>
                        <a:pt x="280003" y="94407"/>
                      </a:cubicBezTo>
                      <a:cubicBezTo>
                        <a:pt x="280003" y="94407"/>
                        <a:pt x="135196" y="103291"/>
                        <a:pt x="86362" y="81612"/>
                      </a:cubicBezTo>
                      <a:cubicBezTo>
                        <a:pt x="37501" y="59920"/>
                        <a:pt x="-9385" y="6126"/>
                        <a:pt x="162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2AF1D62B-A41F-3976-4BB3-914E912224EF}"/>
                    </a:ext>
                  </a:extLst>
                </p:cNvPr>
                <p:cNvSpPr/>
                <p:nvPr/>
              </p:nvSpPr>
              <p:spPr>
                <a:xfrm>
                  <a:off x="848176" y="5362942"/>
                  <a:ext cx="290714" cy="347251"/>
                </a:xfrm>
                <a:custGeom>
                  <a:avLst/>
                  <a:gdLst>
                    <a:gd name="connsiteX0" fmla="*/ 18400 w 290714"/>
                    <a:gd name="connsiteY0" fmla="*/ 0 h 347251"/>
                    <a:gd name="connsiteX1" fmla="*/ 273552 w 290714"/>
                    <a:gd name="connsiteY1" fmla="*/ 76998 h 347251"/>
                    <a:gd name="connsiteX2" fmla="*/ 279240 w 290714"/>
                    <a:gd name="connsiteY2" fmla="*/ 177292 h 347251"/>
                    <a:gd name="connsiteX3" fmla="*/ 235365 w 290714"/>
                    <a:gd name="connsiteY3" fmla="*/ 347252 h 347251"/>
                    <a:gd name="connsiteX4" fmla="*/ 216536 w 290714"/>
                    <a:gd name="connsiteY4" fmla="*/ 341563 h 347251"/>
                    <a:gd name="connsiteX5" fmla="*/ 228867 w 290714"/>
                    <a:gd name="connsiteY5" fmla="*/ 131812 h 347251"/>
                    <a:gd name="connsiteX6" fmla="*/ 33901 w 290714"/>
                    <a:gd name="connsiteY6" fmla="*/ 102442 h 347251"/>
                    <a:gd name="connsiteX7" fmla="*/ 18400 w 290714"/>
                    <a:gd name="connsiteY7" fmla="*/ 0 h 34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0714" h="347251">
                      <a:moveTo>
                        <a:pt x="18400" y="0"/>
                      </a:moveTo>
                      <a:lnTo>
                        <a:pt x="273552" y="76998"/>
                      </a:lnTo>
                      <a:cubicBezTo>
                        <a:pt x="273552" y="76998"/>
                        <a:pt x="308040" y="85563"/>
                        <a:pt x="279240" y="177292"/>
                      </a:cubicBezTo>
                      <a:lnTo>
                        <a:pt x="235365" y="347252"/>
                      </a:lnTo>
                      <a:lnTo>
                        <a:pt x="216536" y="341563"/>
                      </a:lnTo>
                      <a:cubicBezTo>
                        <a:pt x="216536" y="341563"/>
                        <a:pt x="216523" y="218675"/>
                        <a:pt x="228867" y="131812"/>
                      </a:cubicBezTo>
                      <a:cubicBezTo>
                        <a:pt x="228867" y="131812"/>
                        <a:pt x="92375" y="125700"/>
                        <a:pt x="33901" y="102442"/>
                      </a:cubicBezTo>
                      <a:cubicBezTo>
                        <a:pt x="-17891" y="81771"/>
                        <a:pt x="487" y="25418"/>
                        <a:pt x="1840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B791FB92-228D-3F75-5EF0-59283E220C03}"/>
                    </a:ext>
                  </a:extLst>
                </p:cNvPr>
                <p:cNvSpPr/>
                <p:nvPr/>
              </p:nvSpPr>
              <p:spPr>
                <a:xfrm>
                  <a:off x="858250" y="5181474"/>
                  <a:ext cx="158993" cy="196040"/>
                </a:xfrm>
                <a:custGeom>
                  <a:avLst/>
                  <a:gdLst>
                    <a:gd name="connsiteX0" fmla="*/ 57427 w 158993"/>
                    <a:gd name="connsiteY0" fmla="*/ 1896 h 196040"/>
                    <a:gd name="connsiteX1" fmla="*/ 28150 w 158993"/>
                    <a:gd name="connsiteY1" fmla="*/ 48039 h 196040"/>
                    <a:gd name="connsiteX2" fmla="*/ 24172 w 158993"/>
                    <a:gd name="connsiteY2" fmla="*/ 130884 h 196040"/>
                    <a:gd name="connsiteX3" fmla="*/ 0 w 158993"/>
                    <a:gd name="connsiteY3" fmla="*/ 196041 h 196040"/>
                    <a:gd name="connsiteX4" fmla="*/ 148307 w 158993"/>
                    <a:gd name="connsiteY4" fmla="*/ 191772 h 196040"/>
                    <a:gd name="connsiteX5" fmla="*/ 157429 w 158993"/>
                    <a:gd name="connsiteY5" fmla="*/ 131003 h 196040"/>
                    <a:gd name="connsiteX6" fmla="*/ 144462 w 158993"/>
                    <a:gd name="connsiteY6" fmla="*/ 104657 h 196040"/>
                    <a:gd name="connsiteX7" fmla="*/ 158994 w 158993"/>
                    <a:gd name="connsiteY7" fmla="*/ 81187 h 196040"/>
                    <a:gd name="connsiteX8" fmla="*/ 134225 w 158993"/>
                    <a:gd name="connsiteY8" fmla="*/ 0 h 196040"/>
                    <a:gd name="connsiteX9" fmla="*/ 57427 w 158993"/>
                    <a:gd name="connsiteY9" fmla="*/ 1896 h 19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8993" h="196040">
                      <a:moveTo>
                        <a:pt x="57427" y="1896"/>
                      </a:moveTo>
                      <a:cubicBezTo>
                        <a:pt x="57427" y="1896"/>
                        <a:pt x="40561" y="13936"/>
                        <a:pt x="28150" y="48039"/>
                      </a:cubicBezTo>
                      <a:cubicBezTo>
                        <a:pt x="15765" y="82129"/>
                        <a:pt x="24172" y="130884"/>
                        <a:pt x="24172" y="130884"/>
                      </a:cubicBezTo>
                      <a:lnTo>
                        <a:pt x="0" y="196041"/>
                      </a:lnTo>
                      <a:lnTo>
                        <a:pt x="148307" y="191772"/>
                      </a:lnTo>
                      <a:lnTo>
                        <a:pt x="157429" y="131003"/>
                      </a:lnTo>
                      <a:lnTo>
                        <a:pt x="144462" y="104657"/>
                      </a:lnTo>
                      <a:lnTo>
                        <a:pt x="158994" y="81187"/>
                      </a:lnTo>
                      <a:lnTo>
                        <a:pt x="134225" y="0"/>
                      </a:lnTo>
                      <a:lnTo>
                        <a:pt x="57427" y="189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45D734E5-E065-CFD7-21FA-0AC6B75FD059}"/>
                    </a:ext>
                  </a:extLst>
                </p:cNvPr>
                <p:cNvSpPr/>
                <p:nvPr/>
              </p:nvSpPr>
              <p:spPr>
                <a:xfrm>
                  <a:off x="1058109" y="5698274"/>
                  <a:ext cx="67702" cy="69784"/>
                </a:xfrm>
                <a:custGeom>
                  <a:avLst/>
                  <a:gdLst>
                    <a:gd name="connsiteX0" fmla="*/ 3991 w 67702"/>
                    <a:gd name="connsiteY0" fmla="*/ 0 h 69784"/>
                    <a:gd name="connsiteX1" fmla="*/ 32022 w 67702"/>
                    <a:gd name="connsiteY1" fmla="*/ 5410 h 69784"/>
                    <a:gd name="connsiteX2" fmla="*/ 28163 w 67702"/>
                    <a:gd name="connsiteY2" fmla="*/ 24397 h 69784"/>
                    <a:gd name="connsiteX3" fmla="*/ 31823 w 67702"/>
                    <a:gd name="connsiteY3" fmla="*/ 33480 h 69784"/>
                    <a:gd name="connsiteX4" fmla="*/ 67703 w 67702"/>
                    <a:gd name="connsiteY4" fmla="*/ 69784 h 69784"/>
                    <a:gd name="connsiteX5" fmla="*/ 57599 w 67702"/>
                    <a:gd name="connsiteY5" fmla="*/ 66735 h 69784"/>
                    <a:gd name="connsiteX6" fmla="*/ 18868 w 67702"/>
                    <a:gd name="connsiteY6" fmla="*/ 48967 h 69784"/>
                    <a:gd name="connsiteX7" fmla="*/ 14811 w 67702"/>
                    <a:gd name="connsiteY7" fmla="*/ 50611 h 69784"/>
                    <a:gd name="connsiteX8" fmla="*/ 0 w 67702"/>
                    <a:gd name="connsiteY8" fmla="*/ 45917 h 6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702" h="69784">
                      <a:moveTo>
                        <a:pt x="3991" y="0"/>
                      </a:moveTo>
                      <a:lnTo>
                        <a:pt x="32022" y="5410"/>
                      </a:lnTo>
                      <a:lnTo>
                        <a:pt x="28163" y="24397"/>
                      </a:lnTo>
                      <a:lnTo>
                        <a:pt x="31823" y="33480"/>
                      </a:lnTo>
                      <a:lnTo>
                        <a:pt x="67703" y="69784"/>
                      </a:lnTo>
                      <a:lnTo>
                        <a:pt x="57599" y="66735"/>
                      </a:lnTo>
                      <a:lnTo>
                        <a:pt x="18868" y="48967"/>
                      </a:lnTo>
                      <a:lnTo>
                        <a:pt x="14811" y="50611"/>
                      </a:lnTo>
                      <a:lnTo>
                        <a:pt x="0" y="45917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1259D39-757E-C282-8B36-C192667EE8BE}"/>
                    </a:ext>
                  </a:extLst>
                </p:cNvPr>
                <p:cNvSpPr/>
                <p:nvPr/>
              </p:nvSpPr>
              <p:spPr>
                <a:xfrm>
                  <a:off x="1184565" y="5642955"/>
                  <a:ext cx="81863" cy="47548"/>
                </a:xfrm>
                <a:custGeom>
                  <a:avLst/>
                  <a:gdLst>
                    <a:gd name="connsiteX0" fmla="*/ 0 w 81863"/>
                    <a:gd name="connsiteY0" fmla="*/ 5383 h 47548"/>
                    <a:gd name="connsiteX1" fmla="*/ 26811 w 81863"/>
                    <a:gd name="connsiteY1" fmla="*/ 0 h 47548"/>
                    <a:gd name="connsiteX2" fmla="*/ 30311 w 81863"/>
                    <a:gd name="connsiteY2" fmla="*/ 18219 h 47548"/>
                    <a:gd name="connsiteX3" fmla="*/ 36861 w 81863"/>
                    <a:gd name="connsiteY3" fmla="*/ 24955 h 47548"/>
                    <a:gd name="connsiteX4" fmla="*/ 81864 w 81863"/>
                    <a:gd name="connsiteY4" fmla="*/ 44074 h 47548"/>
                    <a:gd name="connsiteX5" fmla="*/ 71787 w 81863"/>
                    <a:gd name="connsiteY5" fmla="*/ 45056 h 47548"/>
                    <a:gd name="connsiteX6" fmla="*/ 31014 w 81863"/>
                    <a:gd name="connsiteY6" fmla="*/ 43372 h 47548"/>
                    <a:gd name="connsiteX7" fmla="*/ 28017 w 81863"/>
                    <a:gd name="connsiteY7" fmla="*/ 46302 h 47548"/>
                    <a:gd name="connsiteX8" fmla="*/ 13180 w 81863"/>
                    <a:gd name="connsiteY8" fmla="*/ 47549 h 4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863" h="47548">
                      <a:moveTo>
                        <a:pt x="0" y="5383"/>
                      </a:moveTo>
                      <a:lnTo>
                        <a:pt x="26811" y="0"/>
                      </a:lnTo>
                      <a:lnTo>
                        <a:pt x="30311" y="18219"/>
                      </a:lnTo>
                      <a:lnTo>
                        <a:pt x="36861" y="24955"/>
                      </a:lnTo>
                      <a:lnTo>
                        <a:pt x="81864" y="44074"/>
                      </a:lnTo>
                      <a:lnTo>
                        <a:pt x="71787" y="45056"/>
                      </a:lnTo>
                      <a:lnTo>
                        <a:pt x="31014" y="43372"/>
                      </a:lnTo>
                      <a:lnTo>
                        <a:pt x="28017" y="46302"/>
                      </a:lnTo>
                      <a:lnTo>
                        <a:pt x="13180" y="47549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6E1F6691-F692-6A2F-02BE-389E2B675A3A}"/>
                    </a:ext>
                  </a:extLst>
                </p:cNvPr>
                <p:cNvSpPr/>
                <p:nvPr/>
              </p:nvSpPr>
              <p:spPr>
                <a:xfrm>
                  <a:off x="943972" y="5155300"/>
                  <a:ext cx="36728" cy="52838"/>
                </a:xfrm>
                <a:custGeom>
                  <a:avLst/>
                  <a:gdLst>
                    <a:gd name="connsiteX0" fmla="*/ 16879 w 36728"/>
                    <a:gd name="connsiteY0" fmla="*/ 0 h 52838"/>
                    <a:gd name="connsiteX1" fmla="*/ 0 w 36728"/>
                    <a:gd name="connsiteY1" fmla="*/ 27367 h 52838"/>
                    <a:gd name="connsiteX2" fmla="*/ 29622 w 36728"/>
                    <a:gd name="connsiteY2" fmla="*/ 48874 h 52838"/>
                    <a:gd name="connsiteX3" fmla="*/ 36729 w 36728"/>
                    <a:gd name="connsiteY3" fmla="*/ 6020 h 52838"/>
                    <a:gd name="connsiteX4" fmla="*/ 16879 w 36728"/>
                    <a:gd name="connsiteY4" fmla="*/ 0 h 52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28" h="52838">
                      <a:moveTo>
                        <a:pt x="16879" y="0"/>
                      </a:moveTo>
                      <a:lnTo>
                        <a:pt x="0" y="27367"/>
                      </a:lnTo>
                      <a:cubicBezTo>
                        <a:pt x="0" y="27367"/>
                        <a:pt x="28760" y="64852"/>
                        <a:pt x="29622" y="48874"/>
                      </a:cubicBezTo>
                      <a:cubicBezTo>
                        <a:pt x="30457" y="34037"/>
                        <a:pt x="36729" y="6020"/>
                        <a:pt x="36729" y="6020"/>
                      </a:cubicBezTo>
                      <a:lnTo>
                        <a:pt x="16879" y="0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C80398BA-B80B-79C4-ED4C-BE7048E00932}"/>
                    </a:ext>
                  </a:extLst>
                </p:cNvPr>
                <p:cNvSpPr/>
                <p:nvPr/>
              </p:nvSpPr>
              <p:spPr>
                <a:xfrm>
                  <a:off x="959444" y="5117006"/>
                  <a:ext cx="37202" cy="62042"/>
                </a:xfrm>
                <a:custGeom>
                  <a:avLst/>
                  <a:gdLst>
                    <a:gd name="connsiteX0" fmla="*/ 11736 w 37202"/>
                    <a:gd name="connsiteY0" fmla="*/ 4058 h 62042"/>
                    <a:gd name="connsiteX1" fmla="*/ 81 w 37202"/>
                    <a:gd name="connsiteY1" fmla="*/ 28839 h 62042"/>
                    <a:gd name="connsiteX2" fmla="*/ 10065 w 37202"/>
                    <a:gd name="connsiteY2" fmla="*/ 59986 h 62042"/>
                    <a:gd name="connsiteX3" fmla="*/ 26719 w 37202"/>
                    <a:gd name="connsiteY3" fmla="*/ 53741 h 62042"/>
                    <a:gd name="connsiteX4" fmla="*/ 32434 w 37202"/>
                    <a:gd name="connsiteY4" fmla="*/ 6099 h 62042"/>
                    <a:gd name="connsiteX5" fmla="*/ 11736 w 37202"/>
                    <a:gd name="connsiteY5" fmla="*/ 4058 h 6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202" h="62042">
                      <a:moveTo>
                        <a:pt x="11736" y="4058"/>
                      </a:moveTo>
                      <a:cubicBezTo>
                        <a:pt x="7480" y="9401"/>
                        <a:pt x="-913" y="19810"/>
                        <a:pt x="81" y="28839"/>
                      </a:cubicBezTo>
                      <a:cubicBezTo>
                        <a:pt x="1115" y="37922"/>
                        <a:pt x="1951" y="53780"/>
                        <a:pt x="10065" y="59986"/>
                      </a:cubicBezTo>
                      <a:cubicBezTo>
                        <a:pt x="18207" y="66205"/>
                        <a:pt x="23723" y="56605"/>
                        <a:pt x="26719" y="53741"/>
                      </a:cubicBezTo>
                      <a:cubicBezTo>
                        <a:pt x="29689" y="50930"/>
                        <a:pt x="44739" y="18656"/>
                        <a:pt x="32434" y="6099"/>
                      </a:cubicBezTo>
                      <a:cubicBezTo>
                        <a:pt x="23126" y="-3354"/>
                        <a:pt x="14985" y="0"/>
                        <a:pt x="11736" y="405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C4278A25-812A-A431-9FFF-5E838BAA5D4C}"/>
                    </a:ext>
                  </a:extLst>
                </p:cNvPr>
                <p:cNvSpPr/>
                <p:nvPr/>
              </p:nvSpPr>
              <p:spPr>
                <a:xfrm>
                  <a:off x="957072" y="5117139"/>
                  <a:ext cx="41076" cy="31199"/>
                </a:xfrm>
                <a:custGeom>
                  <a:avLst/>
                  <a:gdLst>
                    <a:gd name="connsiteX0" fmla="*/ 27102 w 41076"/>
                    <a:gd name="connsiteY0" fmla="*/ 11894 h 31199"/>
                    <a:gd name="connsiteX1" fmla="*/ 0 w 41076"/>
                    <a:gd name="connsiteY1" fmla="*/ 27235 h 31199"/>
                    <a:gd name="connsiteX2" fmla="*/ 24835 w 41076"/>
                    <a:gd name="connsiteY2" fmla="*/ 67 h 31199"/>
                    <a:gd name="connsiteX3" fmla="*/ 40044 w 41076"/>
                    <a:gd name="connsiteY3" fmla="*/ 31200 h 31199"/>
                    <a:gd name="connsiteX4" fmla="*/ 27102 w 41076"/>
                    <a:gd name="connsiteY4" fmla="*/ 11894 h 31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76" h="31199">
                      <a:moveTo>
                        <a:pt x="27102" y="11894"/>
                      </a:moveTo>
                      <a:cubicBezTo>
                        <a:pt x="27102" y="11894"/>
                        <a:pt x="13259" y="27222"/>
                        <a:pt x="0" y="27235"/>
                      </a:cubicBezTo>
                      <a:cubicBezTo>
                        <a:pt x="0" y="27235"/>
                        <a:pt x="6577" y="-1564"/>
                        <a:pt x="24835" y="67"/>
                      </a:cubicBezTo>
                      <a:cubicBezTo>
                        <a:pt x="24835" y="67"/>
                        <a:pt x="45917" y="5012"/>
                        <a:pt x="40044" y="31200"/>
                      </a:cubicBezTo>
                      <a:cubicBezTo>
                        <a:pt x="40057" y="31200"/>
                        <a:pt x="25617" y="21043"/>
                        <a:pt x="27102" y="11894"/>
                      </a:cubicBezTo>
                      <a:close/>
                    </a:path>
                  </a:pathLst>
                </a:custGeom>
                <a:solidFill>
                  <a:srgbClr val="191D26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1" name="图形 2">
                  <a:extLst>
                    <a:ext uri="{FF2B5EF4-FFF2-40B4-BE49-F238E27FC236}">
                      <a16:creationId xmlns:a16="http://schemas.microsoft.com/office/drawing/2014/main" id="{F534A72E-2853-3846-C568-E1A23CE5C175}"/>
                    </a:ext>
                  </a:extLst>
                </p:cNvPr>
                <p:cNvGrpSpPr/>
                <p:nvPr/>
              </p:nvGrpSpPr>
              <p:grpSpPr>
                <a:xfrm>
                  <a:off x="852124" y="5192532"/>
                  <a:ext cx="183698" cy="247102"/>
                  <a:chOff x="852124" y="5192532"/>
                  <a:chExt cx="183698" cy="247102"/>
                </a:xfrm>
              </p:grpSpPr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A812AEC9-6536-37CB-6894-57F46480DA9D}"/>
                      </a:ext>
                    </a:extLst>
                  </p:cNvPr>
                  <p:cNvSpPr/>
                  <p:nvPr/>
                </p:nvSpPr>
                <p:spPr>
                  <a:xfrm>
                    <a:off x="1002393" y="5411445"/>
                    <a:ext cx="33429" cy="28189"/>
                  </a:xfrm>
                  <a:custGeom>
                    <a:avLst/>
                    <a:gdLst>
                      <a:gd name="connsiteX0" fmla="*/ 6815 w 33429"/>
                      <a:gd name="connsiteY0" fmla="*/ 0 h 28189"/>
                      <a:gd name="connsiteX1" fmla="*/ 33361 w 33429"/>
                      <a:gd name="connsiteY1" fmla="*/ 17516 h 28189"/>
                      <a:gd name="connsiteX2" fmla="*/ 0 w 33429"/>
                      <a:gd name="connsiteY2" fmla="*/ 8937 h 28189"/>
                      <a:gd name="connsiteX3" fmla="*/ 6815 w 33429"/>
                      <a:gd name="connsiteY3" fmla="*/ 0 h 2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429" h="28189">
                        <a:moveTo>
                          <a:pt x="6815" y="0"/>
                        </a:moveTo>
                        <a:cubicBezTo>
                          <a:pt x="6815" y="0"/>
                          <a:pt x="32433" y="11151"/>
                          <a:pt x="33361" y="17516"/>
                        </a:cubicBezTo>
                        <a:cubicBezTo>
                          <a:pt x="34170" y="22846"/>
                          <a:pt x="28110" y="42748"/>
                          <a:pt x="0" y="8937"/>
                        </a:cubicBezTo>
                        <a:lnTo>
                          <a:pt x="6815" y="0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>
                    <a:noAutofit/>
                  </a:bodyPr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3" name="任意多边形: 形状 52">
                    <a:extLst>
                      <a:ext uri="{FF2B5EF4-FFF2-40B4-BE49-F238E27FC236}">
                        <a16:creationId xmlns:a16="http://schemas.microsoft.com/office/drawing/2014/main" id="{A9364125-58F1-6AE2-3D60-6DFFF92C1A1B}"/>
                      </a:ext>
                    </a:extLst>
                  </p:cNvPr>
                  <p:cNvSpPr/>
                  <p:nvPr/>
                </p:nvSpPr>
                <p:spPr>
                  <a:xfrm>
                    <a:off x="852124" y="5192532"/>
                    <a:ext cx="161513" cy="230661"/>
                  </a:xfrm>
                  <a:custGeom>
                    <a:avLst/>
                    <a:gdLst>
                      <a:gd name="connsiteX0" fmla="*/ 29569 w 161513"/>
                      <a:gd name="connsiteY0" fmla="*/ 45175 h 230661"/>
                      <a:gd name="connsiteX1" fmla="*/ 0 w 161513"/>
                      <a:gd name="connsiteY1" fmla="*/ 168010 h 230661"/>
                      <a:gd name="connsiteX2" fmla="*/ 156873 w 161513"/>
                      <a:gd name="connsiteY2" fmla="*/ 230661 h 230661"/>
                      <a:gd name="connsiteX3" fmla="*/ 161513 w 161513"/>
                      <a:gd name="connsiteY3" fmla="*/ 221048 h 230661"/>
                      <a:gd name="connsiteX4" fmla="*/ 49962 w 161513"/>
                      <a:gd name="connsiteY4" fmla="*/ 151741 h 230661"/>
                      <a:gd name="connsiteX5" fmla="*/ 68459 w 161513"/>
                      <a:gd name="connsiteY5" fmla="*/ 40985 h 230661"/>
                      <a:gd name="connsiteX6" fmla="*/ 52627 w 161513"/>
                      <a:gd name="connsiteY6" fmla="*/ 0 h 230661"/>
                      <a:gd name="connsiteX7" fmla="*/ 29569 w 161513"/>
                      <a:gd name="connsiteY7" fmla="*/ 45175 h 230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513" h="230661">
                        <a:moveTo>
                          <a:pt x="29569" y="45175"/>
                        </a:moveTo>
                        <a:lnTo>
                          <a:pt x="0" y="168010"/>
                        </a:lnTo>
                        <a:lnTo>
                          <a:pt x="156873" y="230661"/>
                        </a:lnTo>
                        <a:lnTo>
                          <a:pt x="161513" y="221048"/>
                        </a:lnTo>
                        <a:lnTo>
                          <a:pt x="49962" y="151741"/>
                        </a:lnTo>
                        <a:lnTo>
                          <a:pt x="68459" y="40985"/>
                        </a:lnTo>
                        <a:cubicBezTo>
                          <a:pt x="68459" y="40985"/>
                          <a:pt x="77661" y="4176"/>
                          <a:pt x="52627" y="0"/>
                        </a:cubicBezTo>
                        <a:cubicBezTo>
                          <a:pt x="52600" y="0"/>
                          <a:pt x="35628" y="19982"/>
                          <a:pt x="29569" y="45175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>
                    <a:noAutofit/>
                  </a:bodyPr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7828C307-25E2-31DE-72F8-163F15590481}"/>
                  </a:ext>
                </a:extLst>
              </p:cNvPr>
              <p:cNvSpPr/>
              <p:nvPr/>
            </p:nvSpPr>
            <p:spPr>
              <a:xfrm rot="-2532929">
                <a:off x="1182295" y="5133645"/>
                <a:ext cx="8446" cy="259479"/>
              </a:xfrm>
              <a:custGeom>
                <a:avLst/>
                <a:gdLst>
                  <a:gd name="connsiteX0" fmla="*/ 0 w 8446"/>
                  <a:gd name="connsiteY0" fmla="*/ 0 h 259479"/>
                  <a:gd name="connsiteX1" fmla="*/ 8446 w 8446"/>
                  <a:gd name="connsiteY1" fmla="*/ 0 h 259479"/>
                  <a:gd name="connsiteX2" fmla="*/ 8446 w 8446"/>
                  <a:gd name="connsiteY2" fmla="*/ 259480 h 259479"/>
                  <a:gd name="connsiteX3" fmla="*/ 0 w 8446"/>
                  <a:gd name="connsiteY3" fmla="*/ 259480 h 25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46" h="259479">
                    <a:moveTo>
                      <a:pt x="0" y="0"/>
                    </a:moveTo>
                    <a:lnTo>
                      <a:pt x="8446" y="0"/>
                    </a:lnTo>
                    <a:lnTo>
                      <a:pt x="8446" y="259480"/>
                    </a:lnTo>
                    <a:lnTo>
                      <a:pt x="0" y="25948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641026B-96ED-1956-7F71-E41EFFA065C7}"/>
                  </a:ext>
                </a:extLst>
              </p:cNvPr>
              <p:cNvSpPr/>
              <p:nvPr/>
            </p:nvSpPr>
            <p:spPr>
              <a:xfrm>
                <a:off x="1055298" y="5112312"/>
                <a:ext cx="107215" cy="125315"/>
              </a:xfrm>
              <a:custGeom>
                <a:avLst/>
                <a:gdLst>
                  <a:gd name="connsiteX0" fmla="*/ 33904 w 107215"/>
                  <a:gd name="connsiteY0" fmla="*/ 0 h 125315"/>
                  <a:gd name="connsiteX1" fmla="*/ 29794 w 107215"/>
                  <a:gd name="connsiteY1" fmla="*/ 27328 h 125315"/>
                  <a:gd name="connsiteX2" fmla="*/ 0 w 107215"/>
                  <a:gd name="connsiteY2" fmla="*/ 27434 h 125315"/>
                  <a:gd name="connsiteX3" fmla="*/ 73921 w 107215"/>
                  <a:gd name="connsiteY3" fmla="*/ 118845 h 125315"/>
                  <a:gd name="connsiteX4" fmla="*/ 107216 w 107215"/>
                  <a:gd name="connsiteY4" fmla="*/ 125315 h 125315"/>
                  <a:gd name="connsiteX5" fmla="*/ 106036 w 107215"/>
                  <a:gd name="connsiteY5" fmla="*/ 89183 h 1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215" h="125315">
                    <a:moveTo>
                      <a:pt x="33904" y="0"/>
                    </a:moveTo>
                    <a:lnTo>
                      <a:pt x="29794" y="27328"/>
                    </a:lnTo>
                    <a:lnTo>
                      <a:pt x="0" y="27434"/>
                    </a:lnTo>
                    <a:lnTo>
                      <a:pt x="73921" y="118845"/>
                    </a:lnTo>
                    <a:lnTo>
                      <a:pt x="107216" y="125315"/>
                    </a:lnTo>
                    <a:lnTo>
                      <a:pt x="106036" y="89183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</p:grpSp>
      <p:sp>
        <p:nvSpPr>
          <p:cNvPr id="118" name="文本占位符 25">
            <a:extLst>
              <a:ext uri="{FF2B5EF4-FFF2-40B4-BE49-F238E27FC236}">
                <a16:creationId xmlns:a16="http://schemas.microsoft.com/office/drawing/2014/main" id="{115EC6C6-9970-95C7-5D14-2B20095C602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4725" y="789466"/>
            <a:ext cx="1440000" cy="183127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algn="dist" hangingPunct="0">
              <a:lnSpc>
                <a:spcPct val="100000"/>
              </a:lnSpc>
              <a:defRPr sz="1050" b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 altLang="zh-CN" dirty="0"/>
              <a:t>contents</a:t>
            </a:r>
            <a:endParaRPr lang="zh-CN" altLang="en-US" dirty="0"/>
          </a:p>
        </p:txBody>
      </p:sp>
      <p:sp>
        <p:nvSpPr>
          <p:cNvPr id="130" name="矩形: 圆角 129">
            <a:extLst>
              <a:ext uri="{FF2B5EF4-FFF2-40B4-BE49-F238E27FC236}">
                <a16:creationId xmlns:a16="http://schemas.microsoft.com/office/drawing/2014/main" id="{93247A57-E0EA-895B-894E-FDC75B2C6C93}"/>
              </a:ext>
            </a:extLst>
          </p:cNvPr>
          <p:cNvSpPr/>
          <p:nvPr userDrawn="1"/>
        </p:nvSpPr>
        <p:spPr>
          <a:xfrm>
            <a:off x="874924" y="551110"/>
            <a:ext cx="1800000" cy="200045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hangingPunct="0">
              <a:lnSpc>
                <a:spcPct val="100000"/>
              </a:lnSpc>
            </a:pPr>
            <a:endParaRPr lang="zh-CN" altLang="en-US"/>
          </a:p>
        </p:txBody>
      </p:sp>
      <p:sp>
        <p:nvSpPr>
          <p:cNvPr id="26" name="文本占位符 25">
            <a:extLst>
              <a:ext uri="{FF2B5EF4-FFF2-40B4-BE49-F238E27FC236}">
                <a16:creationId xmlns:a16="http://schemas.microsoft.com/office/drawing/2014/main" id="{E07C388A-AD0F-35DF-5EEC-668C7B294F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94725" y="310642"/>
            <a:ext cx="1440000" cy="421269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algn="dist" hangingPunct="0">
              <a:lnSpc>
                <a:spcPct val="100000"/>
              </a:lnSpc>
              <a:defRPr sz="2400" b="1">
                <a:solidFill>
                  <a:schemeClr val="accent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目录</a:t>
            </a:r>
          </a:p>
        </p:txBody>
      </p:sp>
      <p:sp>
        <p:nvSpPr>
          <p:cNvPr id="131" name="等腰三角形 130">
            <a:extLst>
              <a:ext uri="{FF2B5EF4-FFF2-40B4-BE49-F238E27FC236}">
                <a16:creationId xmlns:a16="http://schemas.microsoft.com/office/drawing/2014/main" id="{8B9B9B63-AC6E-5DE8-0825-4BAFB467D39D}"/>
              </a:ext>
            </a:extLst>
          </p:cNvPr>
          <p:cNvSpPr/>
          <p:nvPr userDrawn="1"/>
        </p:nvSpPr>
        <p:spPr>
          <a:xfrm rot="14213928">
            <a:off x="2612769" y="332041"/>
            <a:ext cx="150654" cy="129874"/>
          </a:xfrm>
          <a:prstGeom prst="triangle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2" name="等腰三角形 131">
            <a:extLst>
              <a:ext uri="{FF2B5EF4-FFF2-40B4-BE49-F238E27FC236}">
                <a16:creationId xmlns:a16="http://schemas.microsoft.com/office/drawing/2014/main" id="{C8201C00-72C0-6A47-EAF3-0634E8EABA0F}"/>
              </a:ext>
            </a:extLst>
          </p:cNvPr>
          <p:cNvSpPr/>
          <p:nvPr userDrawn="1"/>
        </p:nvSpPr>
        <p:spPr>
          <a:xfrm rot="4387575">
            <a:off x="733397" y="790218"/>
            <a:ext cx="131010" cy="102366"/>
          </a:xfrm>
          <a:prstGeom prst="triangle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62732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20">
            <a:extLst>
              <a:ext uri="{FF2B5EF4-FFF2-40B4-BE49-F238E27FC236}">
                <a16:creationId xmlns:a16="http://schemas.microsoft.com/office/drawing/2014/main" id="{B5297B4F-2E5D-215D-73CF-379BB19EFA1F}"/>
              </a:ext>
            </a:extLst>
          </p:cNvPr>
          <p:cNvSpPr/>
          <p:nvPr userDrawn="1"/>
        </p:nvSpPr>
        <p:spPr>
          <a:xfrm>
            <a:off x="1660478" y="1745308"/>
            <a:ext cx="2607635" cy="2664296"/>
          </a:xfrm>
          <a:custGeom>
            <a:avLst/>
            <a:gdLst>
              <a:gd name="connsiteX0" fmla="*/ 0 w 2604627"/>
              <a:gd name="connsiteY0" fmla="*/ 0 h 3168352"/>
              <a:gd name="connsiteX1" fmla="*/ 2604627 w 2604627"/>
              <a:gd name="connsiteY1" fmla="*/ 0 h 3168352"/>
              <a:gd name="connsiteX2" fmla="*/ 2604627 w 2604627"/>
              <a:gd name="connsiteY2" fmla="*/ 3168352 h 3168352"/>
              <a:gd name="connsiteX3" fmla="*/ 0 w 2604627"/>
              <a:gd name="connsiteY3" fmla="*/ 3168352 h 3168352"/>
              <a:gd name="connsiteX4" fmla="*/ 0 w 2604627"/>
              <a:gd name="connsiteY4" fmla="*/ 0 h 3168352"/>
              <a:gd name="connsiteX0" fmla="*/ 0 w 2604627"/>
              <a:gd name="connsiteY0" fmla="*/ 0 h 3168352"/>
              <a:gd name="connsiteX1" fmla="*/ 2604627 w 2604627"/>
              <a:gd name="connsiteY1" fmla="*/ 0 h 3168352"/>
              <a:gd name="connsiteX2" fmla="*/ 2587082 w 2604627"/>
              <a:gd name="connsiteY2" fmla="*/ 474645 h 3168352"/>
              <a:gd name="connsiteX3" fmla="*/ 2604627 w 2604627"/>
              <a:gd name="connsiteY3" fmla="*/ 3168352 h 3168352"/>
              <a:gd name="connsiteX4" fmla="*/ 0 w 2604627"/>
              <a:gd name="connsiteY4" fmla="*/ 3168352 h 3168352"/>
              <a:gd name="connsiteX5" fmla="*/ 0 w 2604627"/>
              <a:gd name="connsiteY5" fmla="*/ 0 h 3168352"/>
              <a:gd name="connsiteX0" fmla="*/ 0 w 2606132"/>
              <a:gd name="connsiteY0" fmla="*/ 0 h 3168352"/>
              <a:gd name="connsiteX1" fmla="*/ 2604627 w 2606132"/>
              <a:gd name="connsiteY1" fmla="*/ 0 h 3168352"/>
              <a:gd name="connsiteX2" fmla="*/ 2606132 w 2606132"/>
              <a:gd name="connsiteY2" fmla="*/ 522270 h 3168352"/>
              <a:gd name="connsiteX3" fmla="*/ 2604627 w 2606132"/>
              <a:gd name="connsiteY3" fmla="*/ 3168352 h 3168352"/>
              <a:gd name="connsiteX4" fmla="*/ 0 w 2606132"/>
              <a:gd name="connsiteY4" fmla="*/ 3168352 h 3168352"/>
              <a:gd name="connsiteX5" fmla="*/ 0 w 2606132"/>
              <a:gd name="connsiteY5" fmla="*/ 0 h 3168352"/>
              <a:gd name="connsiteX0" fmla="*/ 0 w 2795302"/>
              <a:gd name="connsiteY0" fmla="*/ 0 h 3168352"/>
              <a:gd name="connsiteX1" fmla="*/ 2604627 w 2795302"/>
              <a:gd name="connsiteY1" fmla="*/ 0 h 3168352"/>
              <a:gd name="connsiteX2" fmla="*/ 2606132 w 2795302"/>
              <a:gd name="connsiteY2" fmla="*/ 522270 h 3168352"/>
              <a:gd name="connsiteX3" fmla="*/ 2597967 w 2795302"/>
              <a:gd name="connsiteY3" fmla="*/ 1715616 h 3168352"/>
              <a:gd name="connsiteX4" fmla="*/ 2604627 w 2795302"/>
              <a:gd name="connsiteY4" fmla="*/ 3168352 h 3168352"/>
              <a:gd name="connsiteX5" fmla="*/ 0 w 2795302"/>
              <a:gd name="connsiteY5" fmla="*/ 3168352 h 3168352"/>
              <a:gd name="connsiteX6" fmla="*/ 0 w 2795302"/>
              <a:gd name="connsiteY6" fmla="*/ 0 h 3168352"/>
              <a:gd name="connsiteX0" fmla="*/ 0 w 2863694"/>
              <a:gd name="connsiteY0" fmla="*/ 0 h 3168352"/>
              <a:gd name="connsiteX1" fmla="*/ 2604627 w 2863694"/>
              <a:gd name="connsiteY1" fmla="*/ 0 h 3168352"/>
              <a:gd name="connsiteX2" fmla="*/ 2606132 w 2863694"/>
              <a:gd name="connsiteY2" fmla="*/ 522270 h 3168352"/>
              <a:gd name="connsiteX3" fmla="*/ 2597967 w 2863694"/>
              <a:gd name="connsiteY3" fmla="*/ 1715616 h 3168352"/>
              <a:gd name="connsiteX4" fmla="*/ 2769417 w 2863694"/>
              <a:gd name="connsiteY4" fmla="*/ 2591916 h 3168352"/>
              <a:gd name="connsiteX5" fmla="*/ 2604627 w 2863694"/>
              <a:gd name="connsiteY5" fmla="*/ 3168352 h 3168352"/>
              <a:gd name="connsiteX6" fmla="*/ 0 w 2863694"/>
              <a:gd name="connsiteY6" fmla="*/ 3168352 h 3168352"/>
              <a:gd name="connsiteX7" fmla="*/ 0 w 2863694"/>
              <a:gd name="connsiteY7" fmla="*/ 0 h 3168352"/>
              <a:gd name="connsiteX0" fmla="*/ 0 w 2795302"/>
              <a:gd name="connsiteY0" fmla="*/ 0 h 3168352"/>
              <a:gd name="connsiteX1" fmla="*/ 2604627 w 2795302"/>
              <a:gd name="connsiteY1" fmla="*/ 0 h 3168352"/>
              <a:gd name="connsiteX2" fmla="*/ 2606132 w 2795302"/>
              <a:gd name="connsiteY2" fmla="*/ 522270 h 3168352"/>
              <a:gd name="connsiteX3" fmla="*/ 2597967 w 2795302"/>
              <a:gd name="connsiteY3" fmla="*/ 1715616 h 3168352"/>
              <a:gd name="connsiteX4" fmla="*/ 2604627 w 2795302"/>
              <a:gd name="connsiteY4" fmla="*/ 3168352 h 3168352"/>
              <a:gd name="connsiteX5" fmla="*/ 0 w 2795302"/>
              <a:gd name="connsiteY5" fmla="*/ 3168352 h 3168352"/>
              <a:gd name="connsiteX6" fmla="*/ 0 w 2795302"/>
              <a:gd name="connsiteY6" fmla="*/ 0 h 3168352"/>
              <a:gd name="connsiteX0" fmla="*/ 0 w 2606132"/>
              <a:gd name="connsiteY0" fmla="*/ 0 h 3168352"/>
              <a:gd name="connsiteX1" fmla="*/ 2604627 w 2606132"/>
              <a:gd name="connsiteY1" fmla="*/ 0 h 3168352"/>
              <a:gd name="connsiteX2" fmla="*/ 2606132 w 2606132"/>
              <a:gd name="connsiteY2" fmla="*/ 522270 h 3168352"/>
              <a:gd name="connsiteX3" fmla="*/ 2597967 w 2606132"/>
              <a:gd name="connsiteY3" fmla="*/ 1715616 h 3168352"/>
              <a:gd name="connsiteX4" fmla="*/ 2604627 w 2606132"/>
              <a:gd name="connsiteY4" fmla="*/ 3168352 h 3168352"/>
              <a:gd name="connsiteX5" fmla="*/ 0 w 2606132"/>
              <a:gd name="connsiteY5" fmla="*/ 3168352 h 3168352"/>
              <a:gd name="connsiteX6" fmla="*/ 0 w 2606132"/>
              <a:gd name="connsiteY6" fmla="*/ 0 h 3168352"/>
              <a:gd name="connsiteX0" fmla="*/ 2597967 w 2689407"/>
              <a:gd name="connsiteY0" fmla="*/ 1715616 h 3168352"/>
              <a:gd name="connsiteX1" fmla="*/ 2604627 w 2689407"/>
              <a:gd name="connsiteY1" fmla="*/ 3168352 h 3168352"/>
              <a:gd name="connsiteX2" fmla="*/ 0 w 2689407"/>
              <a:gd name="connsiteY2" fmla="*/ 3168352 h 3168352"/>
              <a:gd name="connsiteX3" fmla="*/ 0 w 2689407"/>
              <a:gd name="connsiteY3" fmla="*/ 0 h 3168352"/>
              <a:gd name="connsiteX4" fmla="*/ 2604627 w 2689407"/>
              <a:gd name="connsiteY4" fmla="*/ 0 h 3168352"/>
              <a:gd name="connsiteX5" fmla="*/ 2606132 w 2689407"/>
              <a:gd name="connsiteY5" fmla="*/ 522270 h 3168352"/>
              <a:gd name="connsiteX6" fmla="*/ 2689407 w 2689407"/>
              <a:gd name="connsiteY6" fmla="*/ 1807056 h 3168352"/>
              <a:gd name="connsiteX0" fmla="*/ 2597967 w 2606132"/>
              <a:gd name="connsiteY0" fmla="*/ 1715616 h 3168352"/>
              <a:gd name="connsiteX1" fmla="*/ 2604627 w 2606132"/>
              <a:gd name="connsiteY1" fmla="*/ 3168352 h 3168352"/>
              <a:gd name="connsiteX2" fmla="*/ 0 w 2606132"/>
              <a:gd name="connsiteY2" fmla="*/ 3168352 h 3168352"/>
              <a:gd name="connsiteX3" fmla="*/ 0 w 2606132"/>
              <a:gd name="connsiteY3" fmla="*/ 0 h 3168352"/>
              <a:gd name="connsiteX4" fmla="*/ 2604627 w 2606132"/>
              <a:gd name="connsiteY4" fmla="*/ 0 h 3168352"/>
              <a:gd name="connsiteX5" fmla="*/ 2606132 w 2606132"/>
              <a:gd name="connsiteY5" fmla="*/ 522270 h 3168352"/>
              <a:gd name="connsiteX0" fmla="*/ 2607492 w 2607635"/>
              <a:gd name="connsiteY0" fmla="*/ 2506191 h 3168352"/>
              <a:gd name="connsiteX1" fmla="*/ 2604627 w 2607635"/>
              <a:gd name="connsiteY1" fmla="*/ 3168352 h 3168352"/>
              <a:gd name="connsiteX2" fmla="*/ 0 w 2607635"/>
              <a:gd name="connsiteY2" fmla="*/ 3168352 h 3168352"/>
              <a:gd name="connsiteX3" fmla="*/ 0 w 2607635"/>
              <a:gd name="connsiteY3" fmla="*/ 0 h 3168352"/>
              <a:gd name="connsiteX4" fmla="*/ 2604627 w 2607635"/>
              <a:gd name="connsiteY4" fmla="*/ 0 h 3168352"/>
              <a:gd name="connsiteX5" fmla="*/ 2606132 w 2607635"/>
              <a:gd name="connsiteY5" fmla="*/ 522270 h 3168352"/>
              <a:gd name="connsiteX0" fmla="*/ 2599872 w 2606132"/>
              <a:gd name="connsiteY0" fmla="*/ 2723670 h 3168352"/>
              <a:gd name="connsiteX1" fmla="*/ 2604627 w 2606132"/>
              <a:gd name="connsiteY1" fmla="*/ 3168352 h 3168352"/>
              <a:gd name="connsiteX2" fmla="*/ 0 w 2606132"/>
              <a:gd name="connsiteY2" fmla="*/ 3168352 h 3168352"/>
              <a:gd name="connsiteX3" fmla="*/ 0 w 2606132"/>
              <a:gd name="connsiteY3" fmla="*/ 0 h 3168352"/>
              <a:gd name="connsiteX4" fmla="*/ 2604627 w 2606132"/>
              <a:gd name="connsiteY4" fmla="*/ 0 h 3168352"/>
              <a:gd name="connsiteX5" fmla="*/ 2606132 w 2606132"/>
              <a:gd name="connsiteY5" fmla="*/ 522270 h 3168352"/>
              <a:gd name="connsiteX0" fmla="*/ 2607492 w 2607635"/>
              <a:gd name="connsiteY0" fmla="*/ 2723670 h 3168352"/>
              <a:gd name="connsiteX1" fmla="*/ 2604627 w 2607635"/>
              <a:gd name="connsiteY1" fmla="*/ 3168352 h 3168352"/>
              <a:gd name="connsiteX2" fmla="*/ 0 w 2607635"/>
              <a:gd name="connsiteY2" fmla="*/ 3168352 h 3168352"/>
              <a:gd name="connsiteX3" fmla="*/ 0 w 2607635"/>
              <a:gd name="connsiteY3" fmla="*/ 0 h 3168352"/>
              <a:gd name="connsiteX4" fmla="*/ 2604627 w 2607635"/>
              <a:gd name="connsiteY4" fmla="*/ 0 h 3168352"/>
              <a:gd name="connsiteX5" fmla="*/ 2606132 w 2607635"/>
              <a:gd name="connsiteY5" fmla="*/ 522270 h 3168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7635" h="3168352">
                <a:moveTo>
                  <a:pt x="2607492" y="2723670"/>
                </a:moveTo>
                <a:cubicBezTo>
                  <a:pt x="2607241" y="3164684"/>
                  <a:pt x="2608997" y="2516654"/>
                  <a:pt x="2604627" y="3168352"/>
                </a:cubicBezTo>
                <a:lnTo>
                  <a:pt x="0" y="3168352"/>
                </a:lnTo>
                <a:lnTo>
                  <a:pt x="0" y="0"/>
                </a:lnTo>
                <a:lnTo>
                  <a:pt x="2604627" y="0"/>
                </a:lnTo>
                <a:cubicBezTo>
                  <a:pt x="2605129" y="174090"/>
                  <a:pt x="2605630" y="348180"/>
                  <a:pt x="2606132" y="522270"/>
                </a:cubicBezTo>
              </a:path>
            </a:pathLst>
          </a:custGeom>
          <a:noFill/>
          <a:ln w="50800" cap="flat" cmpd="sng" algn="ctr">
            <a:solidFill>
              <a:schemeClr val="accent1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>
            <a:noAutofit/>
          </a:bodyPr>
          <a:lstStyle/>
          <a:p>
            <a:pPr marL="0" marR="0" lvl="0" indent="0" algn="ctr" defTabSz="91440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文本占位符 8">
            <a:extLst>
              <a:ext uri="{FF2B5EF4-FFF2-40B4-BE49-F238E27FC236}">
                <a16:creationId xmlns:a16="http://schemas.microsoft.com/office/drawing/2014/main" id="{EEEC0409-0037-8F08-47D1-B901763BA17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135561" y="2293588"/>
            <a:ext cx="3949799" cy="1567737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hangingPunct="0">
              <a:lnSpc>
                <a:spcPct val="120000"/>
              </a:lnSpc>
              <a:defRPr sz="4400" b="1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en-US" altLang="zh-CN" dirty="0"/>
              <a:t>XX</a:t>
            </a:r>
          </a:p>
          <a:p>
            <a:pPr lvl="0"/>
            <a:r>
              <a:rPr lang="zh-CN" altLang="en-US" dirty="0"/>
              <a:t>请单击此处编辑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2B529C00-8945-7C7F-796E-EB26B56E48F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31504" y="4578914"/>
            <a:ext cx="4453855" cy="279051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algn="dist" hangingPunct="0">
              <a:lnSpc>
                <a:spcPct val="120000"/>
              </a:lnSpc>
              <a:defRPr sz="1600" b="0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0800000" scaled="1"/>
                </a:gradFill>
                <a:latin typeface="+mj-lt"/>
              </a:defRPr>
            </a:lvl1pPr>
          </a:lstStyle>
          <a:p>
            <a:pPr lvl="0"/>
            <a:r>
              <a:rPr lang="en-US" altLang="zh-CN" dirty="0"/>
              <a:t>Click here to edit</a:t>
            </a:r>
          </a:p>
        </p:txBody>
      </p:sp>
    </p:spTree>
    <p:extLst>
      <p:ext uri="{BB962C8B-B14F-4D97-AF65-F5344CB8AC3E}">
        <p14:creationId xmlns:p14="http://schemas.microsoft.com/office/powerpoint/2010/main" val="23071756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25">
            <a:extLst>
              <a:ext uri="{FF2B5EF4-FFF2-40B4-BE49-F238E27FC236}">
                <a16:creationId xmlns:a16="http://schemas.microsoft.com/office/drawing/2014/main" id="{DCBD0961-35E1-F8A8-4754-0B3F16B5202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94725" y="789466"/>
            <a:ext cx="720000" cy="183127"/>
          </a:xfrm>
          <a:prstGeom prst="rect">
            <a:avLst/>
          </a:prstGeom>
        </p:spPr>
        <p:txBody>
          <a:bodyPr wrap="square" anchor="t" anchorCtr="0"/>
          <a:lstStyle>
            <a:lvl1pPr algn="dist" hangingPunct="0">
              <a:lnSpc>
                <a:spcPct val="100000"/>
              </a:lnSpc>
              <a:defRPr sz="1050" b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 altLang="zh-CN" dirty="0"/>
              <a:t>PART 01</a:t>
            </a:r>
            <a:endParaRPr lang="zh-CN" altLang="en-US" dirty="0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89CD53BC-C59D-DFA5-0181-D74BCE0884FA}"/>
              </a:ext>
            </a:extLst>
          </p:cNvPr>
          <p:cNvSpPr/>
          <p:nvPr userDrawn="1"/>
        </p:nvSpPr>
        <p:spPr>
          <a:xfrm>
            <a:off x="876000" y="729800"/>
            <a:ext cx="10440000" cy="18000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00000"/>
              </a:lnSpc>
            </a:pPr>
            <a:endParaRPr lang="zh-CN" altLang="en-US" dirty="0"/>
          </a:p>
        </p:txBody>
      </p:sp>
      <p:sp>
        <p:nvSpPr>
          <p:cNvPr id="4" name="文本占位符 25">
            <a:extLst>
              <a:ext uri="{FF2B5EF4-FFF2-40B4-BE49-F238E27FC236}">
                <a16:creationId xmlns:a16="http://schemas.microsoft.com/office/drawing/2014/main" id="{E46C6F9C-57A1-C2F5-14C2-969ACF11240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94723" y="305583"/>
            <a:ext cx="2649675" cy="421269"/>
          </a:xfrm>
          <a:prstGeom prst="rect">
            <a:avLst/>
          </a:prstGeom>
        </p:spPr>
        <p:txBody>
          <a:bodyPr wrap="square" anchor="t" anchorCtr="0"/>
          <a:lstStyle>
            <a:lvl1pPr algn="dist" hangingPunct="0">
              <a:lnSpc>
                <a:spcPct val="100000"/>
              </a:lnSpc>
              <a:defRPr sz="2400" b="1">
                <a:solidFill>
                  <a:schemeClr val="accent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单击此处添加标题</a:t>
            </a:r>
          </a:p>
        </p:txBody>
      </p:sp>
      <p:sp>
        <p:nvSpPr>
          <p:cNvPr id="5" name="等腰三角形 4">
            <a:extLst>
              <a:ext uri="{FF2B5EF4-FFF2-40B4-BE49-F238E27FC236}">
                <a16:creationId xmlns:a16="http://schemas.microsoft.com/office/drawing/2014/main" id="{91E98393-CD3C-B69C-4F86-FEB2C2D95103}"/>
              </a:ext>
            </a:extLst>
          </p:cNvPr>
          <p:cNvSpPr/>
          <p:nvPr userDrawn="1"/>
        </p:nvSpPr>
        <p:spPr>
          <a:xfrm rot="14213928">
            <a:off x="11336209" y="245704"/>
            <a:ext cx="150654" cy="129874"/>
          </a:xfrm>
          <a:prstGeom prst="triangle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等腰三角形 5">
            <a:extLst>
              <a:ext uri="{FF2B5EF4-FFF2-40B4-BE49-F238E27FC236}">
                <a16:creationId xmlns:a16="http://schemas.microsoft.com/office/drawing/2014/main" id="{D6F95074-4019-9A85-0B92-2F1304992EA7}"/>
              </a:ext>
            </a:extLst>
          </p:cNvPr>
          <p:cNvSpPr/>
          <p:nvPr userDrawn="1"/>
        </p:nvSpPr>
        <p:spPr>
          <a:xfrm rot="4387575">
            <a:off x="733397" y="790218"/>
            <a:ext cx="131010" cy="102366"/>
          </a:xfrm>
          <a:prstGeom prst="triangle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文本占位符 25">
            <a:extLst>
              <a:ext uri="{FF2B5EF4-FFF2-40B4-BE49-F238E27FC236}">
                <a16:creationId xmlns:a16="http://schemas.microsoft.com/office/drawing/2014/main" id="{49619DF5-E394-5627-362F-15A174CDA5F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68568" y="404664"/>
            <a:ext cx="3240000" cy="308931"/>
          </a:xfrm>
          <a:prstGeom prst="rect">
            <a:avLst/>
          </a:prstGeom>
        </p:spPr>
        <p:txBody>
          <a:bodyPr wrap="square" anchor="t" anchorCtr="0"/>
          <a:lstStyle>
            <a:lvl1pPr algn="r" hangingPunct="0">
              <a:lnSpc>
                <a:spcPct val="100000"/>
              </a:lnSpc>
              <a:defRPr sz="1800" b="0">
                <a:solidFill>
                  <a:schemeClr val="accent1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单击此处添加标题</a:t>
            </a:r>
          </a:p>
        </p:txBody>
      </p:sp>
      <p:grpSp>
        <p:nvGrpSpPr>
          <p:cNvPr id="39" name="图形 13">
            <a:extLst>
              <a:ext uri="{FF2B5EF4-FFF2-40B4-BE49-F238E27FC236}">
                <a16:creationId xmlns:a16="http://schemas.microsoft.com/office/drawing/2014/main" id="{E0F2A39A-FC2A-F7A8-4C60-2DD26A5A974F}"/>
              </a:ext>
            </a:extLst>
          </p:cNvPr>
          <p:cNvGrpSpPr/>
          <p:nvPr/>
        </p:nvGrpSpPr>
        <p:grpSpPr>
          <a:xfrm>
            <a:off x="3344200" y="6159534"/>
            <a:ext cx="6025483" cy="591330"/>
            <a:chOff x="3344200" y="6159534"/>
            <a:chExt cx="6025483" cy="591330"/>
          </a:xfrm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6DC89A4-9CE2-ACFA-D410-0CA05851FB18}"/>
                </a:ext>
              </a:extLst>
            </p:cNvPr>
            <p:cNvSpPr/>
            <p:nvPr/>
          </p:nvSpPr>
          <p:spPr>
            <a:xfrm>
              <a:off x="4994908" y="6159534"/>
              <a:ext cx="2724067" cy="243541"/>
            </a:xfrm>
            <a:custGeom>
              <a:avLst/>
              <a:gdLst>
                <a:gd name="connsiteX0" fmla="*/ 0 w 2724067"/>
                <a:gd name="connsiteY0" fmla="*/ 0 h 243541"/>
                <a:gd name="connsiteX1" fmla="*/ 2724068 w 2724067"/>
                <a:gd name="connsiteY1" fmla="*/ 0 h 243541"/>
                <a:gd name="connsiteX2" fmla="*/ 2724068 w 2724067"/>
                <a:gd name="connsiteY2" fmla="*/ 243542 h 243541"/>
                <a:gd name="connsiteX3" fmla="*/ 0 w 2724067"/>
                <a:gd name="connsiteY3" fmla="*/ 243542 h 24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4067" h="243541">
                  <a:moveTo>
                    <a:pt x="0" y="0"/>
                  </a:moveTo>
                  <a:lnTo>
                    <a:pt x="2724068" y="0"/>
                  </a:lnTo>
                  <a:lnTo>
                    <a:pt x="2724068" y="243542"/>
                  </a:lnTo>
                  <a:lnTo>
                    <a:pt x="0" y="243542"/>
                  </a:lnTo>
                  <a:close/>
                </a:path>
              </a:pathLst>
            </a:custGeom>
            <a:noFill/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AAF89885-4A45-3F0D-5A98-EFB58641265C}"/>
                </a:ext>
              </a:extLst>
            </p:cNvPr>
            <p:cNvSpPr/>
            <p:nvPr/>
          </p:nvSpPr>
          <p:spPr>
            <a:xfrm>
              <a:off x="3344200" y="6566302"/>
              <a:ext cx="6025483" cy="184562"/>
            </a:xfrm>
            <a:custGeom>
              <a:avLst/>
              <a:gdLst>
                <a:gd name="connsiteX0" fmla="*/ 0 w 6025483"/>
                <a:gd name="connsiteY0" fmla="*/ 0 h 184562"/>
                <a:gd name="connsiteX1" fmla="*/ 6025483 w 6025483"/>
                <a:gd name="connsiteY1" fmla="*/ 0 h 184562"/>
                <a:gd name="connsiteX2" fmla="*/ 6025483 w 6025483"/>
                <a:gd name="connsiteY2" fmla="*/ 184563 h 184562"/>
                <a:gd name="connsiteX3" fmla="*/ 0 w 6025483"/>
                <a:gd name="connsiteY3" fmla="*/ 184563 h 18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5483" h="184562">
                  <a:moveTo>
                    <a:pt x="0" y="0"/>
                  </a:moveTo>
                  <a:lnTo>
                    <a:pt x="6025483" y="0"/>
                  </a:lnTo>
                  <a:lnTo>
                    <a:pt x="6025483" y="184563"/>
                  </a:lnTo>
                  <a:lnTo>
                    <a:pt x="0" y="184563"/>
                  </a:lnTo>
                  <a:close/>
                </a:path>
              </a:pathLst>
            </a:custGeom>
            <a:noFill/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C712A440-2B15-E397-3638-391D61CC2015}"/>
              </a:ext>
            </a:extLst>
          </p:cNvPr>
          <p:cNvCxnSpPr>
            <a:cxnSpLocks/>
          </p:cNvCxnSpPr>
          <p:nvPr userDrawn="1"/>
        </p:nvCxnSpPr>
        <p:spPr>
          <a:xfrm>
            <a:off x="876000" y="782010"/>
            <a:ext cx="10440000" cy="0"/>
          </a:xfrm>
          <a:prstGeom prst="line">
            <a:avLst/>
          </a:prstGeom>
          <a:ln w="6350"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80000">
                  <a:schemeClr val="accent1">
                    <a:lumMod val="75000"/>
                  </a:schemeClr>
                </a:gs>
              </a:gsLst>
              <a:lin ang="10800000" scaled="0"/>
            </a:gra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文本占位符 25">
            <a:extLst>
              <a:ext uri="{FF2B5EF4-FFF2-40B4-BE49-F238E27FC236}">
                <a16:creationId xmlns:a16="http://schemas.microsoft.com/office/drawing/2014/main" id="{13FC7D26-80FA-7314-B9C0-0677086ABB0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308568" y="789466"/>
            <a:ext cx="900000" cy="183127"/>
          </a:xfrm>
          <a:prstGeom prst="rect">
            <a:avLst/>
          </a:prstGeom>
        </p:spPr>
        <p:txBody>
          <a:bodyPr wrap="square" anchor="t" anchorCtr="0"/>
          <a:lstStyle>
            <a:lvl1pPr algn="dist" hangingPunct="0">
              <a:lnSpc>
                <a:spcPct val="100000"/>
              </a:lnSpc>
              <a:defRPr sz="1050" b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 altLang="zh-CN" dirty="0"/>
              <a:t>QUESTION 01</a:t>
            </a:r>
            <a:endParaRPr lang="zh-CN" altLang="en-US" dirty="0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C7ACC10E-C0AD-F575-2A36-1F77AD5AAF8E}"/>
              </a:ext>
            </a:extLst>
          </p:cNvPr>
          <p:cNvSpPr/>
          <p:nvPr userDrawn="1"/>
        </p:nvSpPr>
        <p:spPr>
          <a:xfrm>
            <a:off x="-10766" y="5301219"/>
            <a:ext cx="3598918" cy="1556780"/>
          </a:xfrm>
          <a:custGeom>
            <a:avLst/>
            <a:gdLst>
              <a:gd name="connsiteX0" fmla="*/ 0 w 3177044"/>
              <a:gd name="connsiteY0" fmla="*/ 0 h 1344137"/>
              <a:gd name="connsiteX1" fmla="*/ 54132 w 3177044"/>
              <a:gd name="connsiteY1" fmla="*/ 76746 h 1344137"/>
              <a:gd name="connsiteX2" fmla="*/ 311111 w 3177044"/>
              <a:gd name="connsiteY2" fmla="*/ 359279 h 1344137"/>
              <a:gd name="connsiteX3" fmla="*/ 1540579 w 3177044"/>
              <a:gd name="connsiteY3" fmla="*/ 665088 h 1344137"/>
              <a:gd name="connsiteX4" fmla="*/ 1680591 w 3177044"/>
              <a:gd name="connsiteY4" fmla="*/ 667863 h 1344137"/>
              <a:gd name="connsiteX5" fmla="*/ 1820107 w 3177044"/>
              <a:gd name="connsiteY5" fmla="*/ 679097 h 1344137"/>
              <a:gd name="connsiteX6" fmla="*/ 1958524 w 3177044"/>
              <a:gd name="connsiteY6" fmla="*/ 698744 h 1344137"/>
              <a:gd name="connsiteX7" fmla="*/ 2095252 w 3177044"/>
              <a:gd name="connsiteY7" fmla="*/ 726722 h 1344137"/>
              <a:gd name="connsiteX8" fmla="*/ 2229701 w 3177044"/>
              <a:gd name="connsiteY8" fmla="*/ 762910 h 1344137"/>
              <a:gd name="connsiteX9" fmla="*/ 2361298 w 3177044"/>
              <a:gd name="connsiteY9" fmla="*/ 807150 h 1344137"/>
              <a:gd name="connsiteX10" fmla="*/ 2489473 w 3177044"/>
              <a:gd name="connsiteY10" fmla="*/ 859252 h 1344137"/>
              <a:gd name="connsiteX11" fmla="*/ 2613679 w 3177044"/>
              <a:gd name="connsiteY11" fmla="*/ 918993 h 1344137"/>
              <a:gd name="connsiteX12" fmla="*/ 2733376 w 3177044"/>
              <a:gd name="connsiteY12" fmla="*/ 986119 h 1344137"/>
              <a:gd name="connsiteX13" fmla="*/ 2848057 w 3177044"/>
              <a:gd name="connsiteY13" fmla="*/ 1060338 h 1344137"/>
              <a:gd name="connsiteX14" fmla="*/ 2957226 w 3177044"/>
              <a:gd name="connsiteY14" fmla="*/ 1141338 h 1344137"/>
              <a:gd name="connsiteX15" fmla="*/ 3060414 w 3177044"/>
              <a:gd name="connsiteY15" fmla="*/ 1228765 h 1344137"/>
              <a:gd name="connsiteX16" fmla="*/ 3157182 w 3177044"/>
              <a:gd name="connsiteY16" fmla="*/ 1322243 h 1344137"/>
              <a:gd name="connsiteX17" fmla="*/ 3177044 w 3177044"/>
              <a:gd name="connsiteY17" fmla="*/ 1344137 h 1344137"/>
              <a:gd name="connsiteX18" fmla="*/ 0 w 3177044"/>
              <a:gd name="connsiteY18" fmla="*/ 1344137 h 1344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177044" h="1344137">
                <a:moveTo>
                  <a:pt x="0" y="0"/>
                </a:moveTo>
                <a:lnTo>
                  <a:pt x="54132" y="76746"/>
                </a:lnTo>
                <a:cubicBezTo>
                  <a:pt x="120001" y="165318"/>
                  <a:pt x="205652" y="265486"/>
                  <a:pt x="311111" y="359279"/>
                </a:cubicBezTo>
                <a:cubicBezTo>
                  <a:pt x="656393" y="666206"/>
                  <a:pt x="1122318" y="669457"/>
                  <a:pt x="1540579" y="665088"/>
                </a:cubicBezTo>
                <a:cubicBezTo>
                  <a:pt x="1587284" y="664605"/>
                  <a:pt x="1633950" y="665526"/>
                  <a:pt x="1680591" y="667863"/>
                </a:cubicBezTo>
                <a:cubicBezTo>
                  <a:pt x="1727231" y="670200"/>
                  <a:pt x="1773732" y="673947"/>
                  <a:pt x="1820107" y="679097"/>
                </a:cubicBezTo>
                <a:cubicBezTo>
                  <a:pt x="1866474" y="684246"/>
                  <a:pt x="1912620" y="690799"/>
                  <a:pt x="1958524" y="698744"/>
                </a:cubicBezTo>
                <a:cubicBezTo>
                  <a:pt x="2004428" y="706693"/>
                  <a:pt x="2050008" y="716015"/>
                  <a:pt x="2095252" y="726722"/>
                </a:cubicBezTo>
                <a:cubicBezTo>
                  <a:pt x="2140496" y="737427"/>
                  <a:pt x="2185314" y="749492"/>
                  <a:pt x="2229701" y="762910"/>
                </a:cubicBezTo>
                <a:cubicBezTo>
                  <a:pt x="2274093" y="776334"/>
                  <a:pt x="2317959" y="791079"/>
                  <a:pt x="2361298" y="807150"/>
                </a:cubicBezTo>
                <a:cubicBezTo>
                  <a:pt x="2404643" y="823222"/>
                  <a:pt x="2447366" y="840596"/>
                  <a:pt x="2489473" y="859252"/>
                </a:cubicBezTo>
                <a:cubicBezTo>
                  <a:pt x="2531586" y="877915"/>
                  <a:pt x="2572988" y="897828"/>
                  <a:pt x="2613679" y="918993"/>
                </a:cubicBezTo>
                <a:cubicBezTo>
                  <a:pt x="2654370" y="940158"/>
                  <a:pt x="2694273" y="962535"/>
                  <a:pt x="2733376" y="986119"/>
                </a:cubicBezTo>
                <a:cubicBezTo>
                  <a:pt x="2772479" y="1009703"/>
                  <a:pt x="2810707" y="1034442"/>
                  <a:pt x="2848057" y="1060338"/>
                </a:cubicBezTo>
                <a:cubicBezTo>
                  <a:pt x="2885408" y="1086239"/>
                  <a:pt x="2921793" y="1113239"/>
                  <a:pt x="2957226" y="1141338"/>
                </a:cubicBezTo>
                <a:cubicBezTo>
                  <a:pt x="2992653" y="1169444"/>
                  <a:pt x="3027051" y="1198584"/>
                  <a:pt x="3060414" y="1228765"/>
                </a:cubicBezTo>
                <a:cubicBezTo>
                  <a:pt x="3093777" y="1258947"/>
                  <a:pt x="3126035" y="1290106"/>
                  <a:pt x="3157182" y="1322243"/>
                </a:cubicBezTo>
                <a:lnTo>
                  <a:pt x="3177044" y="1344137"/>
                </a:lnTo>
                <a:lnTo>
                  <a:pt x="0" y="13441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15197AEB-E850-8550-2801-4ECC7B6C09CF}"/>
              </a:ext>
            </a:extLst>
          </p:cNvPr>
          <p:cNvSpPr/>
          <p:nvPr userDrawn="1"/>
        </p:nvSpPr>
        <p:spPr>
          <a:xfrm>
            <a:off x="9367398" y="5733256"/>
            <a:ext cx="2824603" cy="1124744"/>
          </a:xfrm>
          <a:custGeom>
            <a:avLst/>
            <a:gdLst>
              <a:gd name="connsiteX0" fmla="*/ 2824603 w 2824603"/>
              <a:gd name="connsiteY0" fmla="*/ 0 h 959062"/>
              <a:gd name="connsiteX1" fmla="*/ 2824603 w 2824603"/>
              <a:gd name="connsiteY1" fmla="*/ 8863 h 959062"/>
              <a:gd name="connsiteX2" fmla="*/ 2709226 w 2824603"/>
              <a:gd name="connsiteY2" fmla="*/ 92934 h 959062"/>
              <a:gd name="connsiteX3" fmla="*/ 1519571 w 2824603"/>
              <a:gd name="connsiteY3" fmla="*/ 409933 h 959062"/>
              <a:gd name="connsiteX4" fmla="*/ 1513850 w 2824603"/>
              <a:gd name="connsiteY4" fmla="*/ 410536 h 959062"/>
              <a:gd name="connsiteX5" fmla="*/ 500320 w 2824603"/>
              <a:gd name="connsiteY5" fmla="*/ 591822 h 959062"/>
              <a:gd name="connsiteX6" fmla="*/ 62174 w 2824603"/>
              <a:gd name="connsiteY6" fmla="*/ 879248 h 959062"/>
              <a:gd name="connsiteX7" fmla="*/ 8585 w 2824603"/>
              <a:gd name="connsiteY7" fmla="*/ 959062 h 959062"/>
              <a:gd name="connsiteX8" fmla="*/ 0 w 2824603"/>
              <a:gd name="connsiteY8" fmla="*/ 959062 h 959062"/>
              <a:gd name="connsiteX9" fmla="*/ 121 w 2824603"/>
              <a:gd name="connsiteY9" fmla="*/ 958814 h 959062"/>
              <a:gd name="connsiteX10" fmla="*/ 498192 w 2824603"/>
              <a:gd name="connsiteY10" fmla="*/ 584983 h 959062"/>
              <a:gd name="connsiteX11" fmla="*/ 1513094 w 2824603"/>
              <a:gd name="connsiteY11" fmla="*/ 403418 h 959062"/>
              <a:gd name="connsiteX12" fmla="*/ 1518231 w 2824603"/>
              <a:gd name="connsiteY12" fmla="*/ 402871 h 959062"/>
              <a:gd name="connsiteX13" fmla="*/ 2705264 w 2824603"/>
              <a:gd name="connsiteY13" fmla="*/ 86944 h 95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24603" h="959062">
                <a:moveTo>
                  <a:pt x="2824603" y="0"/>
                </a:moveTo>
                <a:lnTo>
                  <a:pt x="2824603" y="8863"/>
                </a:lnTo>
                <a:lnTo>
                  <a:pt x="2709226" y="92934"/>
                </a:lnTo>
                <a:cubicBezTo>
                  <a:pt x="2350629" y="322822"/>
                  <a:pt x="1961465" y="363616"/>
                  <a:pt x="1519571" y="409933"/>
                </a:cubicBezTo>
                <a:lnTo>
                  <a:pt x="1513850" y="410536"/>
                </a:lnTo>
                <a:cubicBezTo>
                  <a:pt x="1192882" y="444591"/>
                  <a:pt x="860981" y="479789"/>
                  <a:pt x="500320" y="591822"/>
                </a:cubicBezTo>
                <a:cubicBezTo>
                  <a:pt x="312185" y="649953"/>
                  <a:pt x="164398" y="747463"/>
                  <a:pt x="62174" y="879248"/>
                </a:cubicBezTo>
                <a:lnTo>
                  <a:pt x="8585" y="959062"/>
                </a:lnTo>
                <a:lnTo>
                  <a:pt x="0" y="959062"/>
                </a:lnTo>
                <a:lnTo>
                  <a:pt x="121" y="958814"/>
                </a:lnTo>
                <a:cubicBezTo>
                  <a:pt x="101530" y="782887"/>
                  <a:pt x="270587" y="655306"/>
                  <a:pt x="498192" y="584983"/>
                </a:cubicBezTo>
                <a:cubicBezTo>
                  <a:pt x="859520" y="472740"/>
                  <a:pt x="1191778" y="437498"/>
                  <a:pt x="1513094" y="403418"/>
                </a:cubicBezTo>
                <a:lnTo>
                  <a:pt x="1518231" y="402871"/>
                </a:lnTo>
                <a:cubicBezTo>
                  <a:pt x="1959647" y="356610"/>
                  <a:pt x="2347988" y="315901"/>
                  <a:pt x="2705264" y="8694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B27FA76C-AF7D-A764-E8FC-F86222A48246}"/>
              </a:ext>
            </a:extLst>
          </p:cNvPr>
          <p:cNvSpPr/>
          <p:nvPr userDrawn="1"/>
        </p:nvSpPr>
        <p:spPr>
          <a:xfrm>
            <a:off x="1" y="3880955"/>
            <a:ext cx="1695776" cy="2977045"/>
          </a:xfrm>
          <a:custGeom>
            <a:avLst/>
            <a:gdLst>
              <a:gd name="connsiteX0" fmla="*/ 0 w 1061193"/>
              <a:gd name="connsiteY0" fmla="*/ 0 h 2977045"/>
              <a:gd name="connsiteX1" fmla="*/ 46074 w 1061193"/>
              <a:gd name="connsiteY1" fmla="*/ 30919 h 2977045"/>
              <a:gd name="connsiteX2" fmla="*/ 336012 w 1061193"/>
              <a:gd name="connsiteY2" fmla="*/ 472691 h 2977045"/>
              <a:gd name="connsiteX3" fmla="*/ 517577 w 1061193"/>
              <a:gd name="connsiteY3" fmla="*/ 1487593 h 2977045"/>
              <a:gd name="connsiteX4" fmla="*/ 518124 w 1061193"/>
              <a:gd name="connsiteY4" fmla="*/ 1492730 h 2977045"/>
              <a:gd name="connsiteX5" fmla="*/ 944266 w 1061193"/>
              <a:gd name="connsiteY5" fmla="*/ 2831043 h 2977045"/>
              <a:gd name="connsiteX6" fmla="*/ 1056059 w 1061193"/>
              <a:gd name="connsiteY6" fmla="*/ 2970393 h 2977045"/>
              <a:gd name="connsiteX7" fmla="*/ 1061193 w 1061193"/>
              <a:gd name="connsiteY7" fmla="*/ 2977045 h 2977045"/>
              <a:gd name="connsiteX8" fmla="*/ 1051820 w 1061193"/>
              <a:gd name="connsiteY8" fmla="*/ 2977045 h 2977045"/>
              <a:gd name="connsiteX9" fmla="*/ 1035763 w 1061193"/>
              <a:gd name="connsiteY9" fmla="*/ 2956142 h 2977045"/>
              <a:gd name="connsiteX10" fmla="*/ 938729 w 1061193"/>
              <a:gd name="connsiteY10" fmla="*/ 2835603 h 2977045"/>
              <a:gd name="connsiteX11" fmla="*/ 511062 w 1061193"/>
              <a:gd name="connsiteY11" fmla="*/ 1494070 h 2977045"/>
              <a:gd name="connsiteX12" fmla="*/ 510459 w 1061193"/>
              <a:gd name="connsiteY12" fmla="*/ 1488349 h 2977045"/>
              <a:gd name="connsiteX13" fmla="*/ 329173 w 1061193"/>
              <a:gd name="connsiteY13" fmla="*/ 474819 h 2977045"/>
              <a:gd name="connsiteX14" fmla="*/ 41747 w 1061193"/>
              <a:gd name="connsiteY14" fmla="*/ 36673 h 2977045"/>
              <a:gd name="connsiteX15" fmla="*/ 0 w 1061193"/>
              <a:gd name="connsiteY15" fmla="*/ 8643 h 2977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61193" h="2977045">
                <a:moveTo>
                  <a:pt x="0" y="0"/>
                </a:moveTo>
                <a:lnTo>
                  <a:pt x="46074" y="30919"/>
                </a:lnTo>
                <a:cubicBezTo>
                  <a:pt x="179045" y="134007"/>
                  <a:pt x="277409" y="283020"/>
                  <a:pt x="336012" y="472691"/>
                </a:cubicBezTo>
                <a:cubicBezTo>
                  <a:pt x="448255" y="834019"/>
                  <a:pt x="483497" y="1166277"/>
                  <a:pt x="517577" y="1487593"/>
                </a:cubicBezTo>
                <a:lnTo>
                  <a:pt x="518124" y="1492730"/>
                </a:lnTo>
                <a:cubicBezTo>
                  <a:pt x="570994" y="1997206"/>
                  <a:pt x="616612" y="2432358"/>
                  <a:pt x="944266" y="2831043"/>
                </a:cubicBezTo>
                <a:cubicBezTo>
                  <a:pt x="977078" y="2870966"/>
                  <a:pt x="1015052" y="2918019"/>
                  <a:pt x="1056059" y="2970393"/>
                </a:cubicBezTo>
                <a:lnTo>
                  <a:pt x="1061193" y="2977045"/>
                </a:lnTo>
                <a:lnTo>
                  <a:pt x="1051820" y="2977045"/>
                </a:lnTo>
                <a:lnTo>
                  <a:pt x="1035763" y="2956142"/>
                </a:lnTo>
                <a:cubicBezTo>
                  <a:pt x="1000387" y="2911269"/>
                  <a:pt x="967559" y="2870676"/>
                  <a:pt x="938729" y="2835603"/>
                </a:cubicBezTo>
                <a:cubicBezTo>
                  <a:pt x="609716" y="2435241"/>
                  <a:pt x="563996" y="1999092"/>
                  <a:pt x="511062" y="1494070"/>
                </a:cubicBezTo>
                <a:lnTo>
                  <a:pt x="510459" y="1488349"/>
                </a:lnTo>
                <a:cubicBezTo>
                  <a:pt x="476404" y="1167381"/>
                  <a:pt x="441206" y="835480"/>
                  <a:pt x="329173" y="474819"/>
                </a:cubicBezTo>
                <a:cubicBezTo>
                  <a:pt x="271042" y="286684"/>
                  <a:pt x="173532" y="138896"/>
                  <a:pt x="41747" y="36673"/>
                </a:cubicBezTo>
                <a:lnTo>
                  <a:pt x="0" y="864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23AE9BBD-2ADD-1477-4341-7881888272A9}"/>
              </a:ext>
            </a:extLst>
          </p:cNvPr>
          <p:cNvSpPr/>
          <p:nvPr userDrawn="1"/>
        </p:nvSpPr>
        <p:spPr>
          <a:xfrm>
            <a:off x="10272464" y="3632200"/>
            <a:ext cx="1919535" cy="3225800"/>
          </a:xfrm>
          <a:custGeom>
            <a:avLst/>
            <a:gdLst>
              <a:gd name="connsiteX0" fmla="*/ 1225140 w 1225140"/>
              <a:gd name="connsiteY0" fmla="*/ 0 h 3024630"/>
              <a:gd name="connsiteX1" fmla="*/ 1225140 w 1225140"/>
              <a:gd name="connsiteY1" fmla="*/ 3024630 h 3024630"/>
              <a:gd name="connsiteX2" fmla="*/ 0 w 1225140"/>
              <a:gd name="connsiteY2" fmla="*/ 3024630 h 3024630"/>
              <a:gd name="connsiteX3" fmla="*/ 51652 w 1225140"/>
              <a:gd name="connsiteY3" fmla="*/ 2991708 h 3024630"/>
              <a:gd name="connsiteX4" fmla="*/ 418225 w 1225140"/>
              <a:gd name="connsiteY4" fmla="*/ 2675452 h 3024630"/>
              <a:gd name="connsiteX5" fmla="*/ 724034 w 1225140"/>
              <a:gd name="connsiteY5" fmla="*/ 1445984 h 3024630"/>
              <a:gd name="connsiteX6" fmla="*/ 726809 w 1225140"/>
              <a:gd name="connsiteY6" fmla="*/ 1305972 h 3024630"/>
              <a:gd name="connsiteX7" fmla="*/ 738043 w 1225140"/>
              <a:gd name="connsiteY7" fmla="*/ 1166456 h 3024630"/>
              <a:gd name="connsiteX8" fmla="*/ 757690 w 1225140"/>
              <a:gd name="connsiteY8" fmla="*/ 1028039 h 3024630"/>
              <a:gd name="connsiteX9" fmla="*/ 785668 w 1225140"/>
              <a:gd name="connsiteY9" fmla="*/ 891311 h 3024630"/>
              <a:gd name="connsiteX10" fmla="*/ 821856 w 1225140"/>
              <a:gd name="connsiteY10" fmla="*/ 756862 h 3024630"/>
              <a:gd name="connsiteX11" fmla="*/ 866096 w 1225140"/>
              <a:gd name="connsiteY11" fmla="*/ 625265 h 3024630"/>
              <a:gd name="connsiteX12" fmla="*/ 918198 w 1225140"/>
              <a:gd name="connsiteY12" fmla="*/ 497090 h 3024630"/>
              <a:gd name="connsiteX13" fmla="*/ 977939 w 1225140"/>
              <a:gd name="connsiteY13" fmla="*/ 372884 h 3024630"/>
              <a:gd name="connsiteX14" fmla="*/ 1045065 w 1225140"/>
              <a:gd name="connsiteY14" fmla="*/ 253187 h 3024630"/>
              <a:gd name="connsiteX15" fmla="*/ 1119284 w 1225140"/>
              <a:gd name="connsiteY15" fmla="*/ 138506 h 3024630"/>
              <a:gd name="connsiteX16" fmla="*/ 1200284 w 1225140"/>
              <a:gd name="connsiteY16" fmla="*/ 29337 h 3024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5140" h="3024630">
                <a:moveTo>
                  <a:pt x="1225140" y="0"/>
                </a:moveTo>
                <a:lnTo>
                  <a:pt x="1225140" y="3024630"/>
                </a:lnTo>
                <a:lnTo>
                  <a:pt x="0" y="3024630"/>
                </a:lnTo>
                <a:lnTo>
                  <a:pt x="51652" y="2991708"/>
                </a:lnTo>
                <a:cubicBezTo>
                  <a:pt x="156778" y="2921462"/>
                  <a:pt x="293168" y="2816063"/>
                  <a:pt x="418225" y="2675452"/>
                </a:cubicBezTo>
                <a:cubicBezTo>
                  <a:pt x="725152" y="2330170"/>
                  <a:pt x="728403" y="1864245"/>
                  <a:pt x="724034" y="1445984"/>
                </a:cubicBezTo>
                <a:cubicBezTo>
                  <a:pt x="723551" y="1399279"/>
                  <a:pt x="724472" y="1352613"/>
                  <a:pt x="726809" y="1305972"/>
                </a:cubicBezTo>
                <a:cubicBezTo>
                  <a:pt x="729146" y="1259332"/>
                  <a:pt x="732893" y="1212831"/>
                  <a:pt x="738043" y="1166456"/>
                </a:cubicBezTo>
                <a:cubicBezTo>
                  <a:pt x="743192" y="1120089"/>
                  <a:pt x="749745" y="1073943"/>
                  <a:pt x="757690" y="1028039"/>
                </a:cubicBezTo>
                <a:cubicBezTo>
                  <a:pt x="765639" y="982135"/>
                  <a:pt x="774961" y="936555"/>
                  <a:pt x="785668" y="891311"/>
                </a:cubicBezTo>
                <a:cubicBezTo>
                  <a:pt x="796373" y="846067"/>
                  <a:pt x="808438" y="801249"/>
                  <a:pt x="821856" y="756862"/>
                </a:cubicBezTo>
                <a:cubicBezTo>
                  <a:pt x="835280" y="712470"/>
                  <a:pt x="850025" y="668604"/>
                  <a:pt x="866096" y="625265"/>
                </a:cubicBezTo>
                <a:cubicBezTo>
                  <a:pt x="882168" y="581920"/>
                  <a:pt x="899542" y="539197"/>
                  <a:pt x="918198" y="497090"/>
                </a:cubicBezTo>
                <a:cubicBezTo>
                  <a:pt x="936861" y="454977"/>
                  <a:pt x="956774" y="413575"/>
                  <a:pt x="977939" y="372884"/>
                </a:cubicBezTo>
                <a:cubicBezTo>
                  <a:pt x="999104" y="332193"/>
                  <a:pt x="1021481" y="292290"/>
                  <a:pt x="1045065" y="253187"/>
                </a:cubicBezTo>
                <a:cubicBezTo>
                  <a:pt x="1068649" y="214084"/>
                  <a:pt x="1093388" y="175856"/>
                  <a:pt x="1119284" y="138506"/>
                </a:cubicBezTo>
                <a:cubicBezTo>
                  <a:pt x="1145185" y="101155"/>
                  <a:pt x="1172185" y="64770"/>
                  <a:pt x="1200284" y="29337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04FF062C-9769-58C6-C3DB-7C569651FC9A}"/>
              </a:ext>
            </a:extLst>
          </p:cNvPr>
          <p:cNvSpPr/>
          <p:nvPr userDrawn="1"/>
        </p:nvSpPr>
        <p:spPr>
          <a:xfrm>
            <a:off x="10848528" y="-4778"/>
            <a:ext cx="1343473" cy="1345517"/>
          </a:xfrm>
          <a:custGeom>
            <a:avLst/>
            <a:gdLst>
              <a:gd name="connsiteX0" fmla="*/ 0 w 969853"/>
              <a:gd name="connsiteY0" fmla="*/ 0 h 1244734"/>
              <a:gd name="connsiteX1" fmla="*/ 969853 w 969853"/>
              <a:gd name="connsiteY1" fmla="*/ 0 h 1244734"/>
              <a:gd name="connsiteX2" fmla="*/ 969853 w 969853"/>
              <a:gd name="connsiteY2" fmla="*/ 1234650 h 1244734"/>
              <a:gd name="connsiteX3" fmla="*/ 959387 w 969853"/>
              <a:gd name="connsiteY3" fmla="*/ 1239388 h 1244734"/>
              <a:gd name="connsiteX4" fmla="*/ 917972 w 969853"/>
              <a:gd name="connsiteY4" fmla="*/ 1243112 h 1244734"/>
              <a:gd name="connsiteX5" fmla="*/ 642929 w 969853"/>
              <a:gd name="connsiteY5" fmla="*/ 603303 h 1244734"/>
              <a:gd name="connsiteX6" fmla="*/ 562986 w 969853"/>
              <a:gd name="connsiteY6" fmla="*/ 322616 h 1244734"/>
              <a:gd name="connsiteX7" fmla="*/ 84623 w 969853"/>
              <a:gd name="connsiteY7" fmla="*/ 29974 h 1244734"/>
              <a:gd name="connsiteX8" fmla="*/ 24983 w 969853"/>
              <a:gd name="connsiteY8" fmla="*/ 10062 h 124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9853" h="1244734">
                <a:moveTo>
                  <a:pt x="0" y="0"/>
                </a:moveTo>
                <a:lnTo>
                  <a:pt x="969853" y="0"/>
                </a:lnTo>
                <a:lnTo>
                  <a:pt x="969853" y="1234650"/>
                </a:lnTo>
                <a:lnTo>
                  <a:pt x="959387" y="1239388"/>
                </a:lnTo>
                <a:cubicBezTo>
                  <a:pt x="941886" y="1244835"/>
                  <a:pt x="927871" y="1246201"/>
                  <a:pt x="917972" y="1243112"/>
                </a:cubicBezTo>
                <a:cubicBezTo>
                  <a:pt x="759591" y="1193683"/>
                  <a:pt x="642929" y="603303"/>
                  <a:pt x="642929" y="603303"/>
                </a:cubicBezTo>
                <a:cubicBezTo>
                  <a:pt x="642929" y="603303"/>
                  <a:pt x="643383" y="464951"/>
                  <a:pt x="562986" y="322616"/>
                </a:cubicBezTo>
                <a:cubicBezTo>
                  <a:pt x="464250" y="147926"/>
                  <a:pt x="264825" y="84162"/>
                  <a:pt x="84623" y="29974"/>
                </a:cubicBezTo>
                <a:cubicBezTo>
                  <a:pt x="64501" y="23924"/>
                  <a:pt x="44620" y="17286"/>
                  <a:pt x="24983" y="1006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83297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19" userDrawn="1">
          <p15:clr>
            <a:srgbClr val="FBAE40"/>
          </p15:clr>
        </p15:guide>
        <p15:guide id="2" pos="7061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99413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CEAFBE4C-F75C-AB37-748B-445F2C6148CE}"/>
              </a:ext>
            </a:extLst>
          </p:cNvPr>
          <p:cNvSpPr/>
          <p:nvPr userDrawn="1"/>
        </p:nvSpPr>
        <p:spPr>
          <a:xfrm flipH="1">
            <a:off x="-21910" y="1910518"/>
            <a:ext cx="12214635" cy="4984549"/>
          </a:xfrm>
          <a:custGeom>
            <a:avLst/>
            <a:gdLst>
              <a:gd name="connsiteX0" fmla="*/ 1813322 w 12192000"/>
              <a:gd name="connsiteY0" fmla="*/ 552 h 4634613"/>
              <a:gd name="connsiteX1" fmla="*/ 2857500 w 12192000"/>
              <a:gd name="connsiteY1" fmla="*/ 157863 h 4634613"/>
              <a:gd name="connsiteX2" fmla="*/ 5848350 w 12192000"/>
              <a:gd name="connsiteY2" fmla="*/ 3148713 h 4634613"/>
              <a:gd name="connsiteX3" fmla="*/ 8496300 w 12192000"/>
              <a:gd name="connsiteY3" fmla="*/ 11675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2857500 w 12192000"/>
              <a:gd name="connsiteY1" fmla="*/ 15786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3086100 w 12192000"/>
              <a:gd name="connsiteY1" fmla="*/ 44742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13322 w 12192000"/>
              <a:gd name="connsiteY0" fmla="*/ 552 h 4634613"/>
              <a:gd name="connsiteX1" fmla="*/ 3086100 w 12192000"/>
              <a:gd name="connsiteY1" fmla="*/ 447423 h 4634613"/>
              <a:gd name="connsiteX2" fmla="*/ 5848350 w 12192000"/>
              <a:gd name="connsiteY2" fmla="*/ 3148713 h 4634613"/>
              <a:gd name="connsiteX3" fmla="*/ 8953500 w 12192000"/>
              <a:gd name="connsiteY3" fmla="*/ 2005713 h 4634613"/>
              <a:gd name="connsiteX4" fmla="*/ 11582400 w 12192000"/>
              <a:gd name="connsiteY4" fmla="*/ 2958213 h 4634613"/>
              <a:gd name="connsiteX5" fmla="*/ 12143184 w 12192000"/>
              <a:gd name="connsiteY5" fmla="*/ 3020870 h 4634613"/>
              <a:gd name="connsiteX6" fmla="*/ 12192000 w 12192000"/>
              <a:gd name="connsiteY6" fmla="*/ 3014961 h 4634613"/>
              <a:gd name="connsiteX7" fmla="*/ 12192000 w 12192000"/>
              <a:gd name="connsiteY7" fmla="*/ 4634613 h 4634613"/>
              <a:gd name="connsiteX8" fmla="*/ 0 w 12192000"/>
              <a:gd name="connsiteY8" fmla="*/ 4634613 h 4634613"/>
              <a:gd name="connsiteX9" fmla="*/ 0 w 12192000"/>
              <a:gd name="connsiteY9" fmla="*/ 210297 h 4634613"/>
              <a:gd name="connsiteX10" fmla="*/ 38324 w 12192000"/>
              <a:gd name="connsiteY10" fmla="*/ 201302 h 4634613"/>
              <a:gd name="connsiteX11" fmla="*/ 1813322 w 12192000"/>
              <a:gd name="connsiteY11" fmla="*/ 552 h 4634613"/>
              <a:gd name="connsiteX0" fmla="*/ 1835958 w 12214636"/>
              <a:gd name="connsiteY0" fmla="*/ 339666 h 4973727"/>
              <a:gd name="connsiteX1" fmla="*/ 3108736 w 12214636"/>
              <a:gd name="connsiteY1" fmla="*/ 786537 h 4973727"/>
              <a:gd name="connsiteX2" fmla="*/ 5870986 w 12214636"/>
              <a:gd name="connsiteY2" fmla="*/ 3487827 h 4973727"/>
              <a:gd name="connsiteX3" fmla="*/ 8976136 w 12214636"/>
              <a:gd name="connsiteY3" fmla="*/ 2344827 h 4973727"/>
              <a:gd name="connsiteX4" fmla="*/ 11605036 w 12214636"/>
              <a:gd name="connsiteY4" fmla="*/ 3297327 h 4973727"/>
              <a:gd name="connsiteX5" fmla="*/ 12165820 w 12214636"/>
              <a:gd name="connsiteY5" fmla="*/ 3359984 h 4973727"/>
              <a:gd name="connsiteX6" fmla="*/ 12214636 w 12214636"/>
              <a:gd name="connsiteY6" fmla="*/ 3354075 h 4973727"/>
              <a:gd name="connsiteX7" fmla="*/ 12214636 w 12214636"/>
              <a:gd name="connsiteY7" fmla="*/ 4973727 h 4973727"/>
              <a:gd name="connsiteX8" fmla="*/ 22636 w 12214636"/>
              <a:gd name="connsiteY8" fmla="*/ 4973727 h 4973727"/>
              <a:gd name="connsiteX9" fmla="*/ 22636 w 12214636"/>
              <a:gd name="connsiteY9" fmla="*/ 549411 h 4973727"/>
              <a:gd name="connsiteX10" fmla="*/ 0 w 12214636"/>
              <a:gd name="connsiteY10" fmla="*/ 22256 h 4973727"/>
              <a:gd name="connsiteX11" fmla="*/ 1835958 w 12214636"/>
              <a:gd name="connsiteY11" fmla="*/ 339666 h 4973727"/>
              <a:gd name="connsiteX0" fmla="*/ 1835958 w 12214636"/>
              <a:gd name="connsiteY0" fmla="*/ 350488 h 4984549"/>
              <a:gd name="connsiteX1" fmla="*/ 3108736 w 12214636"/>
              <a:gd name="connsiteY1" fmla="*/ 79735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  <a:gd name="connsiteX0" fmla="*/ 1835958 w 12214636"/>
              <a:gd name="connsiteY0" fmla="*/ 350488 h 4984549"/>
              <a:gd name="connsiteX1" fmla="*/ 3383056 w 12214636"/>
              <a:gd name="connsiteY1" fmla="*/ 119359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  <a:gd name="connsiteX0" fmla="*/ 1835958 w 12214636"/>
              <a:gd name="connsiteY0" fmla="*/ 350488 h 4984549"/>
              <a:gd name="connsiteX1" fmla="*/ 3383056 w 12214636"/>
              <a:gd name="connsiteY1" fmla="*/ 1193599 h 4984549"/>
              <a:gd name="connsiteX2" fmla="*/ 5870986 w 12214636"/>
              <a:gd name="connsiteY2" fmla="*/ 3498649 h 4984549"/>
              <a:gd name="connsiteX3" fmla="*/ 8976136 w 12214636"/>
              <a:gd name="connsiteY3" fmla="*/ 2355649 h 4984549"/>
              <a:gd name="connsiteX4" fmla="*/ 11605036 w 12214636"/>
              <a:gd name="connsiteY4" fmla="*/ 3308149 h 4984549"/>
              <a:gd name="connsiteX5" fmla="*/ 12165820 w 12214636"/>
              <a:gd name="connsiteY5" fmla="*/ 3370806 h 4984549"/>
              <a:gd name="connsiteX6" fmla="*/ 12214636 w 12214636"/>
              <a:gd name="connsiteY6" fmla="*/ 3364897 h 4984549"/>
              <a:gd name="connsiteX7" fmla="*/ 12214636 w 12214636"/>
              <a:gd name="connsiteY7" fmla="*/ 4984549 h 4984549"/>
              <a:gd name="connsiteX8" fmla="*/ 22636 w 12214636"/>
              <a:gd name="connsiteY8" fmla="*/ 4984549 h 4984549"/>
              <a:gd name="connsiteX9" fmla="*/ 22636 w 12214636"/>
              <a:gd name="connsiteY9" fmla="*/ 560233 h 4984549"/>
              <a:gd name="connsiteX10" fmla="*/ 0 w 12214636"/>
              <a:gd name="connsiteY10" fmla="*/ 33078 h 4984549"/>
              <a:gd name="connsiteX11" fmla="*/ 1835958 w 12214636"/>
              <a:gd name="connsiteY11" fmla="*/ 350488 h 498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14636" h="4984549">
                <a:moveTo>
                  <a:pt x="1835958" y="350488"/>
                </a:moveTo>
                <a:cubicBezTo>
                  <a:pt x="2220729" y="355995"/>
                  <a:pt x="3094275" y="948205"/>
                  <a:pt x="3383056" y="1193599"/>
                </a:cubicBezTo>
                <a:cubicBezTo>
                  <a:pt x="4359295" y="2023168"/>
                  <a:pt x="4938806" y="3304974"/>
                  <a:pt x="5870986" y="3498649"/>
                </a:cubicBezTo>
                <a:cubicBezTo>
                  <a:pt x="6803166" y="3692324"/>
                  <a:pt x="8020461" y="2387399"/>
                  <a:pt x="8976136" y="2355649"/>
                </a:cubicBezTo>
                <a:cubicBezTo>
                  <a:pt x="9931811" y="2323899"/>
                  <a:pt x="11073422" y="3138956"/>
                  <a:pt x="11605036" y="3308149"/>
                </a:cubicBezTo>
                <a:cubicBezTo>
                  <a:pt x="12136650" y="3477342"/>
                  <a:pt x="11993775" y="3384548"/>
                  <a:pt x="12165820" y="3370806"/>
                </a:cubicBezTo>
                <a:lnTo>
                  <a:pt x="12214636" y="3364897"/>
                </a:lnTo>
                <a:lnTo>
                  <a:pt x="12214636" y="4984549"/>
                </a:lnTo>
                <a:lnTo>
                  <a:pt x="22636" y="4984549"/>
                </a:lnTo>
                <a:lnTo>
                  <a:pt x="22636" y="560233"/>
                </a:lnTo>
                <a:lnTo>
                  <a:pt x="0" y="33078"/>
                </a:lnTo>
                <a:cubicBezTo>
                  <a:pt x="565323" y="-90765"/>
                  <a:pt x="1258803" y="159348"/>
                  <a:pt x="1835958" y="350488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lvl="0" algn="ctr" hangingPunct="0"/>
            <a:endParaRPr lang="zh-CN" altLang="en-US" dirty="0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2C8895DA-0B05-43C2-9B77-57B3632FC63F}"/>
              </a:ext>
            </a:extLst>
          </p:cNvPr>
          <p:cNvSpPr/>
          <p:nvPr userDrawn="1"/>
        </p:nvSpPr>
        <p:spPr>
          <a:xfrm flipH="1">
            <a:off x="-18437" y="1906048"/>
            <a:ext cx="12210436" cy="4951952"/>
          </a:xfrm>
          <a:custGeom>
            <a:avLst/>
            <a:gdLst>
              <a:gd name="connsiteX0" fmla="*/ 0 w 12192000"/>
              <a:gd name="connsiteY0" fmla="*/ 0 h 4951952"/>
              <a:gd name="connsiteX1" fmla="*/ 120660 w 12192000"/>
              <a:gd name="connsiteY1" fmla="*/ 43036 h 4951952"/>
              <a:gd name="connsiteX2" fmla="*/ 247650 w 12192000"/>
              <a:gd name="connsiteY2" fmla="*/ 94202 h 4951952"/>
              <a:gd name="connsiteX3" fmla="*/ 1847850 w 12192000"/>
              <a:gd name="connsiteY3" fmla="*/ 2037302 h 4951952"/>
              <a:gd name="connsiteX4" fmla="*/ 3486150 w 12192000"/>
              <a:gd name="connsiteY4" fmla="*/ 2361152 h 4951952"/>
              <a:gd name="connsiteX5" fmla="*/ 5562601 w 12192000"/>
              <a:gd name="connsiteY5" fmla="*/ 4018502 h 4951952"/>
              <a:gd name="connsiteX6" fmla="*/ 8458200 w 12192000"/>
              <a:gd name="connsiteY6" fmla="*/ 2227802 h 4951952"/>
              <a:gd name="connsiteX7" fmla="*/ 10477500 w 12192000"/>
              <a:gd name="connsiteY7" fmla="*/ 4361402 h 4951952"/>
              <a:gd name="connsiteX8" fmla="*/ 12020550 w 12192000"/>
              <a:gd name="connsiteY8" fmla="*/ 4418552 h 4951952"/>
              <a:gd name="connsiteX9" fmla="*/ 12172485 w 12192000"/>
              <a:gd name="connsiteY9" fmla="*/ 4471051 h 4951952"/>
              <a:gd name="connsiteX10" fmla="*/ 12192000 w 12192000"/>
              <a:gd name="connsiteY10" fmla="*/ 4480417 h 4951952"/>
              <a:gd name="connsiteX11" fmla="*/ 12192000 w 12192000"/>
              <a:gd name="connsiteY11" fmla="*/ 4951952 h 4951952"/>
              <a:gd name="connsiteX12" fmla="*/ 0 w 12192000"/>
              <a:gd name="connsiteY12" fmla="*/ 4951952 h 4951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4951952">
                <a:moveTo>
                  <a:pt x="0" y="0"/>
                </a:moveTo>
                <a:lnTo>
                  <a:pt x="120660" y="43036"/>
                </a:lnTo>
                <a:cubicBezTo>
                  <a:pt x="165299" y="59984"/>
                  <a:pt x="207764" y="77137"/>
                  <a:pt x="247650" y="94202"/>
                </a:cubicBezTo>
                <a:cubicBezTo>
                  <a:pt x="885825" y="367252"/>
                  <a:pt x="1308100" y="1659477"/>
                  <a:pt x="1847850" y="2037302"/>
                </a:cubicBezTo>
                <a:cubicBezTo>
                  <a:pt x="2387600" y="2415127"/>
                  <a:pt x="2867025" y="2030952"/>
                  <a:pt x="3486150" y="2361152"/>
                </a:cubicBezTo>
                <a:cubicBezTo>
                  <a:pt x="4105275" y="2691352"/>
                  <a:pt x="4733926" y="4040727"/>
                  <a:pt x="5562601" y="4018502"/>
                </a:cubicBezTo>
                <a:cubicBezTo>
                  <a:pt x="6391275" y="3996277"/>
                  <a:pt x="7639050" y="2170652"/>
                  <a:pt x="8458200" y="2227802"/>
                </a:cubicBezTo>
                <a:cubicBezTo>
                  <a:pt x="9277350" y="2284952"/>
                  <a:pt x="9883775" y="3996277"/>
                  <a:pt x="10477500" y="4361402"/>
                </a:cubicBezTo>
                <a:cubicBezTo>
                  <a:pt x="11071225" y="4726527"/>
                  <a:pt x="11610975" y="4307427"/>
                  <a:pt x="12020550" y="4418552"/>
                </a:cubicBezTo>
                <a:cubicBezTo>
                  <a:pt x="12071747" y="4432443"/>
                  <a:pt x="12122547" y="4450253"/>
                  <a:pt x="12172485" y="4471051"/>
                </a:cubicBezTo>
                <a:lnTo>
                  <a:pt x="12192000" y="4480417"/>
                </a:lnTo>
                <a:lnTo>
                  <a:pt x="12192000" y="4951952"/>
                </a:lnTo>
                <a:lnTo>
                  <a:pt x="0" y="49519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lvl="0" algn="ctr" hangingPunct="0"/>
            <a:endParaRPr lang="zh-CN" altLang="en-US"/>
          </a:p>
        </p:txBody>
      </p:sp>
      <p:grpSp>
        <p:nvGrpSpPr>
          <p:cNvPr id="5" name="图形 56">
            <a:extLst>
              <a:ext uri="{FF2B5EF4-FFF2-40B4-BE49-F238E27FC236}">
                <a16:creationId xmlns:a16="http://schemas.microsoft.com/office/drawing/2014/main" id="{087FC575-810D-AFC6-8966-9D118C9F37F5}"/>
              </a:ext>
            </a:extLst>
          </p:cNvPr>
          <p:cNvGrpSpPr/>
          <p:nvPr userDrawn="1"/>
        </p:nvGrpSpPr>
        <p:grpSpPr>
          <a:xfrm>
            <a:off x="61769" y="44623"/>
            <a:ext cx="6034232" cy="5929517"/>
            <a:chOff x="3344560" y="-122572"/>
            <a:chExt cx="5625020" cy="5464391"/>
          </a:xfrm>
        </p:grpSpPr>
        <p:grpSp>
          <p:nvGrpSpPr>
            <p:cNvPr id="6" name="图形 56">
              <a:extLst>
                <a:ext uri="{FF2B5EF4-FFF2-40B4-BE49-F238E27FC236}">
                  <a16:creationId xmlns:a16="http://schemas.microsoft.com/office/drawing/2014/main" id="{77EE805D-FBDB-B8AF-49FA-CB65C62DABF5}"/>
                </a:ext>
              </a:extLst>
            </p:cNvPr>
            <p:cNvGrpSpPr/>
            <p:nvPr/>
          </p:nvGrpSpPr>
          <p:grpSpPr>
            <a:xfrm>
              <a:off x="3344560" y="3240570"/>
              <a:ext cx="1459677" cy="2100487"/>
              <a:chOff x="3344560" y="3240570"/>
              <a:chExt cx="1459677" cy="2100487"/>
            </a:xfrm>
          </p:grpSpPr>
          <p:grpSp>
            <p:nvGrpSpPr>
              <p:cNvPr id="226" name="图形 56">
                <a:extLst>
                  <a:ext uri="{FF2B5EF4-FFF2-40B4-BE49-F238E27FC236}">
                    <a16:creationId xmlns:a16="http://schemas.microsoft.com/office/drawing/2014/main" id="{635367AF-EBAF-1D9F-8AE1-3074388176B9}"/>
                  </a:ext>
                </a:extLst>
              </p:cNvPr>
              <p:cNvGrpSpPr/>
              <p:nvPr/>
            </p:nvGrpSpPr>
            <p:grpSpPr>
              <a:xfrm>
                <a:off x="3368636" y="3240570"/>
                <a:ext cx="1435601" cy="1300406"/>
                <a:chOff x="3368636" y="3240570"/>
                <a:chExt cx="1435601" cy="1300406"/>
              </a:xfrm>
            </p:grpSpPr>
            <p:grpSp>
              <p:nvGrpSpPr>
                <p:cNvPr id="263" name="图形 56">
                  <a:extLst>
                    <a:ext uri="{FF2B5EF4-FFF2-40B4-BE49-F238E27FC236}">
                      <a16:creationId xmlns:a16="http://schemas.microsoft.com/office/drawing/2014/main" id="{BB619253-49BE-4A97-F790-8F842C093AE2}"/>
                    </a:ext>
                  </a:extLst>
                </p:cNvPr>
                <p:cNvGrpSpPr/>
                <p:nvPr/>
              </p:nvGrpSpPr>
              <p:grpSpPr>
                <a:xfrm>
                  <a:off x="3368636" y="3240570"/>
                  <a:ext cx="1435601" cy="1300406"/>
                  <a:chOff x="3368636" y="3240570"/>
                  <a:chExt cx="1435601" cy="1300406"/>
                </a:xfrm>
              </p:grpSpPr>
              <p:sp>
                <p:nvSpPr>
                  <p:cNvPr id="286" name="任意多边形: 形状 285">
                    <a:extLst>
                      <a:ext uri="{FF2B5EF4-FFF2-40B4-BE49-F238E27FC236}">
                        <a16:creationId xmlns:a16="http://schemas.microsoft.com/office/drawing/2014/main" id="{4A845FE7-ADF9-6C2F-CC24-6F3922A18347}"/>
                      </a:ext>
                    </a:extLst>
                  </p:cNvPr>
                  <p:cNvSpPr/>
                  <p:nvPr/>
                </p:nvSpPr>
                <p:spPr>
                  <a:xfrm>
                    <a:off x="3613405" y="3255770"/>
                    <a:ext cx="1170776" cy="1258770"/>
                  </a:xfrm>
                  <a:custGeom>
                    <a:avLst/>
                    <a:gdLst>
                      <a:gd name="connsiteX0" fmla="*/ 766942 w 1170776"/>
                      <a:gd name="connsiteY0" fmla="*/ 1627 h 1258770"/>
                      <a:gd name="connsiteX1" fmla="*/ 964690 w 1170776"/>
                      <a:gd name="connsiteY1" fmla="*/ 267660 h 1258770"/>
                      <a:gd name="connsiteX2" fmla="*/ 1020259 w 1170776"/>
                      <a:gd name="connsiteY2" fmla="*/ 637925 h 1258770"/>
                      <a:gd name="connsiteX3" fmla="*/ 1106946 w 1170776"/>
                      <a:gd name="connsiteY3" fmla="*/ 852248 h 1258770"/>
                      <a:gd name="connsiteX4" fmla="*/ 1169287 w 1170776"/>
                      <a:gd name="connsiteY4" fmla="*/ 1092316 h 1258770"/>
                      <a:gd name="connsiteX5" fmla="*/ 969138 w 1170776"/>
                      <a:gd name="connsiteY5" fmla="*/ 1256794 h 1258770"/>
                      <a:gd name="connsiteX6" fmla="*/ 17 w 1170776"/>
                      <a:gd name="connsiteY6" fmla="*/ 1256794 h 1258770"/>
                      <a:gd name="connsiteX7" fmla="*/ 451235 w 1170776"/>
                      <a:gd name="connsiteY7" fmla="*/ 178754 h 1258770"/>
                      <a:gd name="connsiteX8" fmla="*/ 766942 w 1170776"/>
                      <a:gd name="connsiteY8" fmla="*/ 1627 h 1258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70776" h="1258770">
                        <a:moveTo>
                          <a:pt x="766942" y="1627"/>
                        </a:moveTo>
                        <a:cubicBezTo>
                          <a:pt x="875784" y="-10184"/>
                          <a:pt x="966919" y="38708"/>
                          <a:pt x="964690" y="267660"/>
                        </a:cubicBezTo>
                        <a:cubicBezTo>
                          <a:pt x="962471" y="496603"/>
                          <a:pt x="944688" y="590310"/>
                          <a:pt x="1020259" y="637925"/>
                        </a:cubicBezTo>
                        <a:cubicBezTo>
                          <a:pt x="1095830" y="685541"/>
                          <a:pt x="1124729" y="747777"/>
                          <a:pt x="1106946" y="852248"/>
                        </a:cubicBezTo>
                        <a:cubicBezTo>
                          <a:pt x="1089163" y="956718"/>
                          <a:pt x="1153723" y="952289"/>
                          <a:pt x="1169287" y="1092316"/>
                        </a:cubicBezTo>
                        <a:cubicBezTo>
                          <a:pt x="1184842" y="1232343"/>
                          <a:pt x="1075837" y="1256794"/>
                          <a:pt x="969138" y="1256794"/>
                        </a:cubicBezTo>
                        <a:cubicBezTo>
                          <a:pt x="862439" y="1256794"/>
                          <a:pt x="-4441" y="1261242"/>
                          <a:pt x="17" y="1256794"/>
                        </a:cubicBezTo>
                        <a:cubicBezTo>
                          <a:pt x="4465" y="1252345"/>
                          <a:pt x="451235" y="178754"/>
                          <a:pt x="451235" y="178754"/>
                        </a:cubicBezTo>
                        <a:lnTo>
                          <a:pt x="766942" y="1627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D1CA0441-7859-9899-D4AC-1ED6F6B4D8BD}"/>
                      </a:ext>
                    </a:extLst>
                  </p:cNvPr>
                  <p:cNvSpPr/>
                  <p:nvPr/>
                </p:nvSpPr>
                <p:spPr>
                  <a:xfrm>
                    <a:off x="3446490" y="3515620"/>
                    <a:ext cx="482684" cy="730176"/>
                  </a:xfrm>
                  <a:custGeom>
                    <a:avLst/>
                    <a:gdLst>
                      <a:gd name="connsiteX0" fmla="*/ 478971 w 482684"/>
                      <a:gd name="connsiteY0" fmla="*/ 0 h 730176"/>
                      <a:gd name="connsiteX1" fmla="*/ 449387 w 482684"/>
                      <a:gd name="connsiteY1" fmla="*/ 194586 h 730176"/>
                      <a:gd name="connsiteX2" fmla="*/ 346202 w 482684"/>
                      <a:gd name="connsiteY2" fmla="*/ 264481 h 730176"/>
                      <a:gd name="connsiteX3" fmla="*/ 111449 w 482684"/>
                      <a:gd name="connsiteY3" fmla="*/ 348729 h 730176"/>
                      <a:gd name="connsiteX4" fmla="*/ 1464 w 482684"/>
                      <a:gd name="connsiteY4" fmla="*/ 529590 h 730176"/>
                      <a:gd name="connsiteX5" fmla="*/ 69072 w 482684"/>
                      <a:gd name="connsiteY5" fmla="*/ 730177 h 730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2684" h="730176">
                        <a:moveTo>
                          <a:pt x="478971" y="0"/>
                        </a:moveTo>
                        <a:cubicBezTo>
                          <a:pt x="484810" y="66875"/>
                          <a:pt x="488934" y="140351"/>
                          <a:pt x="449387" y="194586"/>
                        </a:cubicBezTo>
                        <a:cubicBezTo>
                          <a:pt x="424555" y="228648"/>
                          <a:pt x="385712" y="249793"/>
                          <a:pt x="346202" y="264481"/>
                        </a:cubicBezTo>
                        <a:cubicBezTo>
                          <a:pt x="267973" y="293561"/>
                          <a:pt x="180858" y="302381"/>
                          <a:pt x="111449" y="348729"/>
                        </a:cubicBezTo>
                        <a:cubicBezTo>
                          <a:pt x="50870" y="389182"/>
                          <a:pt x="9513" y="457190"/>
                          <a:pt x="1464" y="529590"/>
                        </a:cubicBezTo>
                        <a:cubicBezTo>
                          <a:pt x="-6575" y="601990"/>
                          <a:pt x="18847" y="677418"/>
                          <a:pt x="69072" y="730177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88" name="任意多边形: 形状 287">
                    <a:extLst>
                      <a:ext uri="{FF2B5EF4-FFF2-40B4-BE49-F238E27FC236}">
                        <a16:creationId xmlns:a16="http://schemas.microsoft.com/office/drawing/2014/main" id="{394515AC-A793-8D4E-AA79-F7578D74954E}"/>
                      </a:ext>
                    </a:extLst>
                  </p:cNvPr>
                  <p:cNvSpPr/>
                  <p:nvPr/>
                </p:nvSpPr>
                <p:spPr>
                  <a:xfrm>
                    <a:off x="4554855" y="3561864"/>
                    <a:ext cx="249382" cy="733548"/>
                  </a:xfrm>
                  <a:custGeom>
                    <a:avLst/>
                    <a:gdLst>
                      <a:gd name="connsiteX0" fmla="*/ 8182 w 249382"/>
                      <a:gd name="connsiteY0" fmla="*/ 0 h 733548"/>
                      <a:gd name="connsiteX1" fmla="*/ 10115 w 249382"/>
                      <a:gd name="connsiteY1" fmla="*/ 194977 h 733548"/>
                      <a:gd name="connsiteX2" fmla="*/ 32966 w 249382"/>
                      <a:gd name="connsiteY2" fmla="*/ 254746 h 733548"/>
                      <a:gd name="connsiteX3" fmla="*/ 118538 w 249382"/>
                      <a:gd name="connsiteY3" fmla="*/ 308658 h 733548"/>
                      <a:gd name="connsiteX4" fmla="*/ 248897 w 249382"/>
                      <a:gd name="connsiteY4" fmla="*/ 457590 h 733548"/>
                      <a:gd name="connsiteX5" fmla="*/ 171021 w 249382"/>
                      <a:gd name="connsiteY5" fmla="*/ 733549 h 733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9382" h="733548">
                        <a:moveTo>
                          <a:pt x="8182" y="0"/>
                        </a:moveTo>
                        <a:cubicBezTo>
                          <a:pt x="-3344" y="64351"/>
                          <a:pt x="-2686" y="130864"/>
                          <a:pt x="10115" y="194977"/>
                        </a:cubicBezTo>
                        <a:cubicBezTo>
                          <a:pt x="14325" y="216075"/>
                          <a:pt x="20116" y="237487"/>
                          <a:pt x="32966" y="254746"/>
                        </a:cubicBezTo>
                        <a:cubicBezTo>
                          <a:pt x="53340" y="282102"/>
                          <a:pt x="87553" y="294389"/>
                          <a:pt x="118538" y="308658"/>
                        </a:cubicBezTo>
                        <a:cubicBezTo>
                          <a:pt x="181394" y="337595"/>
                          <a:pt x="242906" y="388649"/>
                          <a:pt x="248897" y="457590"/>
                        </a:cubicBezTo>
                        <a:cubicBezTo>
                          <a:pt x="257308" y="554450"/>
                          <a:pt x="153428" y="637927"/>
                          <a:pt x="171021" y="733549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3FDBEAF4-F9BF-A03E-0174-2067A2E8BAB4}"/>
                      </a:ext>
                    </a:extLst>
                  </p:cNvPr>
                  <p:cNvSpPr/>
                  <p:nvPr/>
                </p:nvSpPr>
                <p:spPr>
                  <a:xfrm>
                    <a:off x="3368636" y="3240570"/>
                    <a:ext cx="1021975" cy="1300406"/>
                  </a:xfrm>
                  <a:custGeom>
                    <a:avLst/>
                    <a:gdLst>
                      <a:gd name="connsiteX0" fmla="*/ 84366 w 1021975"/>
                      <a:gd name="connsiteY0" fmla="*/ 1300111 h 1300406"/>
                      <a:gd name="connsiteX1" fmla="*/ 61 w 1021975"/>
                      <a:gd name="connsiteY1" fmla="*/ 1146225 h 1300406"/>
                      <a:gd name="connsiteX2" fmla="*/ 119152 w 1021975"/>
                      <a:gd name="connsiteY2" fmla="*/ 969593 h 1300406"/>
                      <a:gd name="connsiteX3" fmla="*/ 184722 w 1021975"/>
                      <a:gd name="connsiteY3" fmla="*/ 726049 h 1300406"/>
                      <a:gd name="connsiteX4" fmla="*/ 524612 w 1021975"/>
                      <a:gd name="connsiteY4" fmla="*/ 526662 h 1300406"/>
                      <a:gd name="connsiteX5" fmla="*/ 547358 w 1021975"/>
                      <a:gd name="connsiteY5" fmla="*/ 127888 h 1300406"/>
                      <a:gd name="connsiteX6" fmla="*/ 1011701 w 1021975"/>
                      <a:gd name="connsiteY6" fmla="*/ 16817 h 1300406"/>
                      <a:gd name="connsiteX7" fmla="*/ 968867 w 1021975"/>
                      <a:gd name="connsiteY7" fmla="*/ 205688 h 1300406"/>
                      <a:gd name="connsiteX8" fmla="*/ 816324 w 1021975"/>
                      <a:gd name="connsiteY8" fmla="*/ 300510 h 1300406"/>
                      <a:gd name="connsiteX9" fmla="*/ 771100 w 1021975"/>
                      <a:gd name="connsiteY9" fmla="*/ 399760 h 1300406"/>
                      <a:gd name="connsiteX10" fmla="*/ 771100 w 1021975"/>
                      <a:gd name="connsiteY10" fmla="*/ 1300406 h 1300406"/>
                      <a:gd name="connsiteX11" fmla="*/ 84366 w 1021975"/>
                      <a:gd name="connsiteY11" fmla="*/ 1300111 h 1300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21975" h="1300406">
                        <a:moveTo>
                          <a:pt x="84366" y="1300111"/>
                        </a:moveTo>
                        <a:cubicBezTo>
                          <a:pt x="84366" y="1300111"/>
                          <a:pt x="-2616" y="1254610"/>
                          <a:pt x="61" y="1146225"/>
                        </a:cubicBezTo>
                        <a:cubicBezTo>
                          <a:pt x="2737" y="1037831"/>
                          <a:pt x="88376" y="1028467"/>
                          <a:pt x="119152" y="969593"/>
                        </a:cubicBezTo>
                        <a:cubicBezTo>
                          <a:pt x="149927" y="910710"/>
                          <a:pt x="118390" y="809478"/>
                          <a:pt x="184722" y="726049"/>
                        </a:cubicBezTo>
                        <a:cubicBezTo>
                          <a:pt x="280581" y="605481"/>
                          <a:pt x="468414" y="661822"/>
                          <a:pt x="524612" y="526662"/>
                        </a:cubicBezTo>
                        <a:cubicBezTo>
                          <a:pt x="580819" y="391512"/>
                          <a:pt x="483073" y="271211"/>
                          <a:pt x="547358" y="127888"/>
                        </a:cubicBezTo>
                        <a:cubicBezTo>
                          <a:pt x="633330" y="-63774"/>
                          <a:pt x="1011701" y="16817"/>
                          <a:pt x="1011701" y="16817"/>
                        </a:cubicBezTo>
                        <a:cubicBezTo>
                          <a:pt x="1011701" y="16817"/>
                          <a:pt x="1053373" y="113191"/>
                          <a:pt x="968867" y="205688"/>
                        </a:cubicBezTo>
                        <a:cubicBezTo>
                          <a:pt x="884362" y="298176"/>
                          <a:pt x="816324" y="300510"/>
                          <a:pt x="816324" y="300510"/>
                        </a:cubicBezTo>
                        <a:cubicBezTo>
                          <a:pt x="816991" y="374290"/>
                          <a:pt x="771100" y="399760"/>
                          <a:pt x="771100" y="399760"/>
                        </a:cubicBezTo>
                        <a:cubicBezTo>
                          <a:pt x="761841" y="406218"/>
                          <a:pt x="771100" y="1300406"/>
                          <a:pt x="771100" y="1300406"/>
                        </a:cubicBezTo>
                        <a:lnTo>
                          <a:pt x="84366" y="1300111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264" name="图形 56">
                  <a:extLst>
                    <a:ext uri="{FF2B5EF4-FFF2-40B4-BE49-F238E27FC236}">
                      <a16:creationId xmlns:a16="http://schemas.microsoft.com/office/drawing/2014/main" id="{6B0D941F-99B4-C924-3FC2-DD5155DC603E}"/>
                    </a:ext>
                  </a:extLst>
                </p:cNvPr>
                <p:cNvGrpSpPr/>
                <p:nvPr/>
              </p:nvGrpSpPr>
              <p:grpSpPr>
                <a:xfrm>
                  <a:off x="3991737" y="3790768"/>
                  <a:ext cx="308324" cy="269462"/>
                  <a:chOff x="3991737" y="3790768"/>
                  <a:chExt cx="308324" cy="269462"/>
                </a:xfrm>
              </p:grpSpPr>
              <p:sp>
                <p:nvSpPr>
                  <p:cNvPr id="284" name="任意多边形: 形状 283">
                    <a:extLst>
                      <a:ext uri="{FF2B5EF4-FFF2-40B4-BE49-F238E27FC236}">
                        <a16:creationId xmlns:a16="http://schemas.microsoft.com/office/drawing/2014/main" id="{D2E26682-03DF-571C-E454-80EC6A074E4C}"/>
                      </a:ext>
                    </a:extLst>
                  </p:cNvPr>
                  <p:cNvSpPr/>
                  <p:nvPr/>
                </p:nvSpPr>
                <p:spPr>
                  <a:xfrm>
                    <a:off x="3991737" y="3790768"/>
                    <a:ext cx="308324" cy="269462"/>
                  </a:xfrm>
                  <a:custGeom>
                    <a:avLst/>
                    <a:gdLst>
                      <a:gd name="connsiteX0" fmla="*/ 308324 w 308324"/>
                      <a:gd name="connsiteY0" fmla="*/ 131064 h 269462"/>
                      <a:gd name="connsiteX1" fmla="*/ 297942 w 308324"/>
                      <a:gd name="connsiteY1" fmla="*/ 216122 h 269462"/>
                      <a:gd name="connsiteX2" fmla="*/ 291370 w 308324"/>
                      <a:gd name="connsiteY2" fmla="*/ 269462 h 269462"/>
                      <a:gd name="connsiteX3" fmla="*/ 0 w 308324"/>
                      <a:gd name="connsiteY3" fmla="*/ 247650 h 269462"/>
                      <a:gd name="connsiteX4" fmla="*/ 102013 w 308324"/>
                      <a:gd name="connsiteY4" fmla="*/ 0 h 269462"/>
                      <a:gd name="connsiteX5" fmla="*/ 119920 w 308324"/>
                      <a:gd name="connsiteY5" fmla="*/ 11335 h 269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324" h="269462">
                        <a:moveTo>
                          <a:pt x="308324" y="131064"/>
                        </a:moveTo>
                        <a:lnTo>
                          <a:pt x="297942" y="216122"/>
                        </a:lnTo>
                        <a:lnTo>
                          <a:pt x="291370" y="269462"/>
                        </a:lnTo>
                        <a:lnTo>
                          <a:pt x="0" y="247650"/>
                        </a:lnTo>
                        <a:lnTo>
                          <a:pt x="102013" y="0"/>
                        </a:lnTo>
                        <a:lnTo>
                          <a:pt x="119920" y="11335"/>
                        </a:lnTo>
                        <a:close/>
                      </a:path>
                    </a:pathLst>
                  </a:custGeom>
                  <a:solidFill>
                    <a:srgbClr val="DA8B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85" name="任意多边形: 形状 284">
                    <a:extLst>
                      <a:ext uri="{FF2B5EF4-FFF2-40B4-BE49-F238E27FC236}">
                        <a16:creationId xmlns:a16="http://schemas.microsoft.com/office/drawing/2014/main" id="{53A0DF1C-7E0F-4C85-822B-16819ECFD4CC}"/>
                      </a:ext>
                    </a:extLst>
                  </p:cNvPr>
                  <p:cNvSpPr/>
                  <p:nvPr/>
                </p:nvSpPr>
                <p:spPr>
                  <a:xfrm>
                    <a:off x="4111656" y="3802103"/>
                    <a:ext cx="188404" cy="204787"/>
                  </a:xfrm>
                  <a:custGeom>
                    <a:avLst/>
                    <a:gdLst>
                      <a:gd name="connsiteX0" fmla="*/ 188404 w 188404"/>
                      <a:gd name="connsiteY0" fmla="*/ 119729 h 204787"/>
                      <a:gd name="connsiteX1" fmla="*/ 178022 w 188404"/>
                      <a:gd name="connsiteY1" fmla="*/ 204788 h 204787"/>
                      <a:gd name="connsiteX2" fmla="*/ 104775 w 188404"/>
                      <a:gd name="connsiteY2" fmla="*/ 158687 h 204787"/>
                      <a:gd name="connsiteX3" fmla="*/ 0 w 188404"/>
                      <a:gd name="connsiteY3" fmla="*/ 0 h 204787"/>
                      <a:gd name="connsiteX4" fmla="*/ 188404 w 188404"/>
                      <a:gd name="connsiteY4" fmla="*/ 119729 h 204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04" h="204787">
                        <a:moveTo>
                          <a:pt x="188404" y="119729"/>
                        </a:moveTo>
                        <a:lnTo>
                          <a:pt x="178022" y="204788"/>
                        </a:lnTo>
                        <a:cubicBezTo>
                          <a:pt x="150971" y="193738"/>
                          <a:pt x="126587" y="177927"/>
                          <a:pt x="104775" y="158687"/>
                        </a:cubicBezTo>
                        <a:cubicBezTo>
                          <a:pt x="58007" y="117538"/>
                          <a:pt x="23146" y="60579"/>
                          <a:pt x="0" y="0"/>
                        </a:cubicBezTo>
                        <a:lnTo>
                          <a:pt x="188404" y="119729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D46390C3-694D-25AF-3749-A633A12101B5}"/>
                    </a:ext>
                  </a:extLst>
                </p:cNvPr>
                <p:cNvSpPr/>
                <p:nvPr/>
              </p:nvSpPr>
              <p:spPr>
                <a:xfrm>
                  <a:off x="3996161" y="3306445"/>
                  <a:ext cx="544677" cy="650944"/>
                </a:xfrm>
                <a:custGeom>
                  <a:avLst/>
                  <a:gdLst>
                    <a:gd name="connsiteX0" fmla="*/ 544672 w 544677"/>
                    <a:gd name="connsiteY0" fmla="*/ 328227 h 650944"/>
                    <a:gd name="connsiteX1" fmla="*/ 536757 w 544677"/>
                    <a:gd name="connsiteY1" fmla="*/ 434450 h 650944"/>
                    <a:gd name="connsiteX2" fmla="*/ 313110 w 544677"/>
                    <a:gd name="connsiteY2" fmla="*/ 650792 h 650944"/>
                    <a:gd name="connsiteX3" fmla="*/ 139441 w 544677"/>
                    <a:gd name="connsiteY3" fmla="*/ 587250 h 650944"/>
                    <a:gd name="connsiteX4" fmla="*/ 27160 w 544677"/>
                    <a:gd name="connsiteY4" fmla="*/ 129984 h 650944"/>
                    <a:gd name="connsiteX5" fmla="*/ 296870 w 544677"/>
                    <a:gd name="connsiteY5" fmla="*/ 4435 h 650944"/>
                    <a:gd name="connsiteX6" fmla="*/ 394349 w 544677"/>
                    <a:gd name="connsiteY6" fmla="*/ 4739 h 650944"/>
                    <a:gd name="connsiteX7" fmla="*/ 536252 w 544677"/>
                    <a:gd name="connsiteY7" fmla="*/ 177285 h 650944"/>
                    <a:gd name="connsiteX8" fmla="*/ 544672 w 544677"/>
                    <a:gd name="connsiteY8" fmla="*/ 328227 h 650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4677" h="650944">
                      <a:moveTo>
                        <a:pt x="544672" y="328227"/>
                      </a:moveTo>
                      <a:cubicBezTo>
                        <a:pt x="544567" y="363184"/>
                        <a:pt x="542510" y="399379"/>
                        <a:pt x="536757" y="434450"/>
                      </a:cubicBezTo>
                      <a:cubicBezTo>
                        <a:pt x="518355" y="546321"/>
                        <a:pt x="462110" y="645658"/>
                        <a:pt x="313110" y="650792"/>
                      </a:cubicBezTo>
                      <a:cubicBezTo>
                        <a:pt x="243501" y="653154"/>
                        <a:pt x="185608" y="627960"/>
                        <a:pt x="139441" y="587250"/>
                      </a:cubicBezTo>
                      <a:cubicBezTo>
                        <a:pt x="4738" y="468693"/>
                        <a:pt x="-31657" y="218204"/>
                        <a:pt x="27160" y="129984"/>
                      </a:cubicBezTo>
                      <a:cubicBezTo>
                        <a:pt x="106132" y="11426"/>
                        <a:pt x="296870" y="4435"/>
                        <a:pt x="296870" y="4435"/>
                      </a:cubicBezTo>
                      <a:cubicBezTo>
                        <a:pt x="331112" y="-1528"/>
                        <a:pt x="364221" y="-1528"/>
                        <a:pt x="394349" y="4739"/>
                      </a:cubicBezTo>
                      <a:cubicBezTo>
                        <a:pt x="470644" y="20475"/>
                        <a:pt x="527918" y="76205"/>
                        <a:pt x="536252" y="177285"/>
                      </a:cubicBezTo>
                      <a:cubicBezTo>
                        <a:pt x="539529" y="216871"/>
                        <a:pt x="544872" y="270849"/>
                        <a:pt x="544672" y="328227"/>
                      </a:cubicBezTo>
                      <a:close/>
                    </a:path>
                  </a:pathLst>
                </a:custGeom>
                <a:solidFill>
                  <a:srgbClr val="DA8B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266" name="图形 56">
                  <a:extLst>
                    <a:ext uri="{FF2B5EF4-FFF2-40B4-BE49-F238E27FC236}">
                      <a16:creationId xmlns:a16="http://schemas.microsoft.com/office/drawing/2014/main" id="{D9637FBE-607F-6477-11F0-B633AB357F02}"/>
                    </a:ext>
                  </a:extLst>
                </p:cNvPr>
                <p:cNvGrpSpPr/>
                <p:nvPr/>
              </p:nvGrpSpPr>
              <p:grpSpPr>
                <a:xfrm>
                  <a:off x="3981055" y="3292180"/>
                  <a:ext cx="494452" cy="532030"/>
                  <a:chOff x="3981055" y="3292180"/>
                  <a:chExt cx="494452" cy="532030"/>
                </a:xfrm>
              </p:grpSpPr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55E9C487-FED7-38AE-6445-A69EEE935E28}"/>
                      </a:ext>
                    </a:extLst>
                  </p:cNvPr>
                  <p:cNvSpPr/>
                  <p:nvPr/>
                </p:nvSpPr>
                <p:spPr>
                  <a:xfrm>
                    <a:off x="3981055" y="3292180"/>
                    <a:ext cx="494452" cy="532030"/>
                  </a:xfrm>
                  <a:custGeom>
                    <a:avLst/>
                    <a:gdLst>
                      <a:gd name="connsiteX0" fmla="*/ 423181 w 494452"/>
                      <a:gd name="connsiteY0" fmla="*/ 171519 h 532030"/>
                      <a:gd name="connsiteX1" fmla="*/ 203897 w 494452"/>
                      <a:gd name="connsiteY1" fmla="*/ 248919 h 532030"/>
                      <a:gd name="connsiteX2" fmla="*/ 147909 w 494452"/>
                      <a:gd name="connsiteY2" fmla="*/ 322928 h 532030"/>
                      <a:gd name="connsiteX3" fmla="*/ 89892 w 494452"/>
                      <a:gd name="connsiteY3" fmla="*/ 532031 h 532030"/>
                      <a:gd name="connsiteX4" fmla="*/ 23188 w 494452"/>
                      <a:gd name="connsiteY4" fmla="*/ 131066 h 532030"/>
                      <a:gd name="connsiteX5" fmla="*/ 494418 w 494452"/>
                      <a:gd name="connsiteY5" fmla="*/ 22300 h 532030"/>
                      <a:gd name="connsiteX6" fmla="*/ 423181 w 494452"/>
                      <a:gd name="connsiteY6" fmla="*/ 171519 h 532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452" h="532030">
                        <a:moveTo>
                          <a:pt x="423181" y="171519"/>
                        </a:moveTo>
                        <a:cubicBezTo>
                          <a:pt x="338656" y="263959"/>
                          <a:pt x="203897" y="248919"/>
                          <a:pt x="203897" y="248919"/>
                        </a:cubicBezTo>
                        <a:cubicBezTo>
                          <a:pt x="204620" y="322642"/>
                          <a:pt x="147909" y="322928"/>
                          <a:pt x="147909" y="322928"/>
                        </a:cubicBezTo>
                        <a:cubicBezTo>
                          <a:pt x="144718" y="325186"/>
                          <a:pt x="89892" y="532031"/>
                          <a:pt x="89892" y="532031"/>
                        </a:cubicBezTo>
                        <a:cubicBezTo>
                          <a:pt x="-24837" y="432066"/>
                          <a:pt x="-8330" y="192321"/>
                          <a:pt x="23188" y="131066"/>
                        </a:cubicBezTo>
                        <a:cubicBezTo>
                          <a:pt x="107437" y="-32669"/>
                          <a:pt x="374080" y="-8513"/>
                          <a:pt x="494418" y="22300"/>
                        </a:cubicBezTo>
                        <a:cubicBezTo>
                          <a:pt x="495552" y="58495"/>
                          <a:pt x="467910" y="122570"/>
                          <a:pt x="423181" y="171519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E596D716-1EE2-8778-8677-EE5D02B6EC60}"/>
                      </a:ext>
                    </a:extLst>
                  </p:cNvPr>
                  <p:cNvSpPr/>
                  <p:nvPr/>
                </p:nvSpPr>
                <p:spPr>
                  <a:xfrm>
                    <a:off x="4233548" y="3323796"/>
                    <a:ext cx="231510" cy="235697"/>
                  </a:xfrm>
                  <a:custGeom>
                    <a:avLst/>
                    <a:gdLst>
                      <a:gd name="connsiteX0" fmla="*/ 226857 w 231510"/>
                      <a:gd name="connsiteY0" fmla="*/ 0 h 235697"/>
                      <a:gd name="connsiteX1" fmla="*/ 216922 w 231510"/>
                      <a:gd name="connsiteY1" fmla="*/ 132740 h 235697"/>
                      <a:gd name="connsiteX2" fmla="*/ 126225 w 231510"/>
                      <a:gd name="connsiteY2" fmla="*/ 227209 h 235697"/>
                      <a:gd name="connsiteX3" fmla="*/ 0 w 231510"/>
                      <a:gd name="connsiteY3" fmla="*/ 206140 h 235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10" h="235697">
                        <a:moveTo>
                          <a:pt x="226857" y="0"/>
                        </a:moveTo>
                        <a:cubicBezTo>
                          <a:pt x="234763" y="44234"/>
                          <a:pt x="233315" y="90897"/>
                          <a:pt x="216922" y="132740"/>
                        </a:cubicBezTo>
                        <a:cubicBezTo>
                          <a:pt x="200539" y="174584"/>
                          <a:pt x="168173" y="211103"/>
                          <a:pt x="126225" y="227209"/>
                        </a:cubicBezTo>
                        <a:cubicBezTo>
                          <a:pt x="84277" y="243316"/>
                          <a:pt x="33033" y="236610"/>
                          <a:pt x="0" y="20614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281" name="图形 56">
                    <a:extLst>
                      <a:ext uri="{FF2B5EF4-FFF2-40B4-BE49-F238E27FC236}">
                        <a16:creationId xmlns:a16="http://schemas.microsoft.com/office/drawing/2014/main" id="{5040F45B-82E7-F6DE-D08E-33B4E9BA47B6}"/>
                      </a:ext>
                    </a:extLst>
                  </p:cNvPr>
                  <p:cNvGrpSpPr/>
                  <p:nvPr/>
                </p:nvGrpSpPr>
                <p:grpSpPr>
                  <a:xfrm>
                    <a:off x="4125067" y="3431600"/>
                    <a:ext cx="59912" cy="109480"/>
                    <a:chOff x="4125067" y="3431600"/>
                    <a:chExt cx="59912" cy="109480"/>
                  </a:xfrm>
                </p:grpSpPr>
                <p:sp>
                  <p:nvSpPr>
                    <p:cNvPr id="282" name="任意多边形: 形状 281">
                      <a:extLst>
                        <a:ext uri="{FF2B5EF4-FFF2-40B4-BE49-F238E27FC236}">
                          <a16:creationId xmlns:a16="http://schemas.microsoft.com/office/drawing/2014/main" id="{9F9AC44C-EA19-925B-91CC-CAFA55161B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5067" y="3481168"/>
                      <a:ext cx="59912" cy="59912"/>
                    </a:xfrm>
                    <a:custGeom>
                      <a:avLst/>
                      <a:gdLst>
                        <a:gd name="connsiteX0" fmla="*/ 59912 w 59912"/>
                        <a:gd name="connsiteY0" fmla="*/ 59912 h 59912"/>
                        <a:gd name="connsiteX1" fmla="*/ 0 w 59912"/>
                        <a:gd name="connsiteY1" fmla="*/ 0 h 59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59912" h="59912">
                          <a:moveTo>
                            <a:pt x="59912" y="59912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83" name="任意多边形: 形状 282">
                      <a:extLst>
                        <a:ext uri="{FF2B5EF4-FFF2-40B4-BE49-F238E27FC236}">
                          <a16:creationId xmlns:a16="http://schemas.microsoft.com/office/drawing/2014/main" id="{6D21272C-4B73-FFA0-6ED6-0AB8A76A5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67358" y="3431600"/>
                      <a:ext cx="17621" cy="109480"/>
                    </a:xfrm>
                    <a:custGeom>
                      <a:avLst/>
                      <a:gdLst>
                        <a:gd name="connsiteX0" fmla="*/ 17621 w 17621"/>
                        <a:gd name="connsiteY0" fmla="*/ 109480 h 109480"/>
                        <a:gd name="connsiteX1" fmla="*/ 0 w 17621"/>
                        <a:gd name="connsiteY1" fmla="*/ 0 h 109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621" h="109480">
                          <a:moveTo>
                            <a:pt x="17621" y="109480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267" name="图形 56">
                  <a:extLst>
                    <a:ext uri="{FF2B5EF4-FFF2-40B4-BE49-F238E27FC236}">
                      <a16:creationId xmlns:a16="http://schemas.microsoft.com/office/drawing/2014/main" id="{821E2D3E-E59A-FA40-93C7-50F910F279E7}"/>
                    </a:ext>
                  </a:extLst>
                </p:cNvPr>
                <p:cNvGrpSpPr/>
                <p:nvPr/>
              </p:nvGrpSpPr>
              <p:grpSpPr>
                <a:xfrm>
                  <a:off x="4165083" y="3511112"/>
                  <a:ext cx="375750" cy="256166"/>
                  <a:chOff x="4165083" y="3511112"/>
                  <a:chExt cx="375750" cy="256166"/>
                </a:xfrm>
              </p:grpSpPr>
              <p:grpSp>
                <p:nvGrpSpPr>
                  <p:cNvPr id="268" name="图形 56">
                    <a:extLst>
                      <a:ext uri="{FF2B5EF4-FFF2-40B4-BE49-F238E27FC236}">
                        <a16:creationId xmlns:a16="http://schemas.microsoft.com/office/drawing/2014/main" id="{80D61D01-D4F7-6498-3A78-929D55222052}"/>
                      </a:ext>
                    </a:extLst>
                  </p:cNvPr>
                  <p:cNvGrpSpPr/>
                  <p:nvPr/>
                </p:nvGrpSpPr>
                <p:grpSpPr>
                  <a:xfrm>
                    <a:off x="4316826" y="3554239"/>
                    <a:ext cx="177444" cy="60876"/>
                    <a:chOff x="4316826" y="3554239"/>
                    <a:chExt cx="177444" cy="60876"/>
                  </a:xfrm>
                  <a:solidFill>
                    <a:srgbClr val="231F20"/>
                  </a:solidFill>
                </p:grpSpPr>
                <p:sp>
                  <p:nvSpPr>
                    <p:cNvPr id="277" name="任意多边形: 形状 276">
                      <a:extLst>
                        <a:ext uri="{FF2B5EF4-FFF2-40B4-BE49-F238E27FC236}">
                          <a16:creationId xmlns:a16="http://schemas.microsoft.com/office/drawing/2014/main" id="{3CDF8959-DC9A-3075-D858-D34A04C45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70894" y="3554239"/>
                      <a:ext cx="23376" cy="57528"/>
                    </a:xfrm>
                    <a:custGeom>
                      <a:avLst/>
                      <a:gdLst>
                        <a:gd name="connsiteX0" fmla="*/ 464 w 23376"/>
                        <a:gd name="connsiteY0" fmla="*/ 12130 h 57528"/>
                        <a:gd name="connsiteX1" fmla="*/ 3207 w 23376"/>
                        <a:gd name="connsiteY1" fmla="*/ 21512 h 57528"/>
                        <a:gd name="connsiteX2" fmla="*/ 3960 w 23376"/>
                        <a:gd name="connsiteY2" fmla="*/ 25636 h 57528"/>
                        <a:gd name="connsiteX3" fmla="*/ 3902 w 23376"/>
                        <a:gd name="connsiteY3" fmla="*/ 25179 h 57528"/>
                        <a:gd name="connsiteX4" fmla="*/ 4055 w 23376"/>
                        <a:gd name="connsiteY4" fmla="*/ 26569 h 57528"/>
                        <a:gd name="connsiteX5" fmla="*/ 4236 w 23376"/>
                        <a:gd name="connsiteY5" fmla="*/ 28656 h 57528"/>
                        <a:gd name="connsiteX6" fmla="*/ 4264 w 23376"/>
                        <a:gd name="connsiteY6" fmla="*/ 37733 h 57528"/>
                        <a:gd name="connsiteX7" fmla="*/ 4064 w 23376"/>
                        <a:gd name="connsiteY7" fmla="*/ 40171 h 57528"/>
                        <a:gd name="connsiteX8" fmla="*/ 3950 w 23376"/>
                        <a:gd name="connsiteY8" fmla="*/ 41210 h 57528"/>
                        <a:gd name="connsiteX9" fmla="*/ 4017 w 23376"/>
                        <a:gd name="connsiteY9" fmla="*/ 40752 h 57528"/>
                        <a:gd name="connsiteX10" fmla="*/ 3131 w 23376"/>
                        <a:gd name="connsiteY10" fmla="*/ 45562 h 57528"/>
                        <a:gd name="connsiteX11" fmla="*/ 9779 w 23376"/>
                        <a:gd name="connsiteY11" fmla="*/ 57278 h 57528"/>
                        <a:gd name="connsiteX12" fmla="*/ 21495 w 23376"/>
                        <a:gd name="connsiteY12" fmla="*/ 50630 h 57528"/>
                        <a:gd name="connsiteX13" fmla="*/ 18828 w 23376"/>
                        <a:gd name="connsiteY13" fmla="*/ 7062 h 57528"/>
                        <a:gd name="connsiteX14" fmla="*/ 7112 w 23376"/>
                        <a:gd name="connsiteY14" fmla="*/ 414 h 57528"/>
                        <a:gd name="connsiteX15" fmla="*/ 464 w 23376"/>
                        <a:gd name="connsiteY15" fmla="*/ 12130 h 57528"/>
                        <a:gd name="connsiteX16" fmla="*/ 464 w 23376"/>
                        <a:gd name="connsiteY16" fmla="*/ 12130 h 575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3376" h="57528">
                          <a:moveTo>
                            <a:pt x="464" y="12130"/>
                          </a:moveTo>
                          <a:cubicBezTo>
                            <a:pt x="1588" y="15197"/>
                            <a:pt x="2521" y="18321"/>
                            <a:pt x="3207" y="21512"/>
                          </a:cubicBezTo>
                          <a:cubicBezTo>
                            <a:pt x="3502" y="22883"/>
                            <a:pt x="3731" y="24255"/>
                            <a:pt x="3960" y="25636"/>
                          </a:cubicBezTo>
                          <a:cubicBezTo>
                            <a:pt x="4112" y="26712"/>
                            <a:pt x="4093" y="26560"/>
                            <a:pt x="3902" y="25179"/>
                          </a:cubicBezTo>
                          <a:cubicBezTo>
                            <a:pt x="3960" y="25646"/>
                            <a:pt x="4007" y="26103"/>
                            <a:pt x="4055" y="26569"/>
                          </a:cubicBezTo>
                          <a:cubicBezTo>
                            <a:pt x="4121" y="27265"/>
                            <a:pt x="4188" y="27960"/>
                            <a:pt x="4236" y="28656"/>
                          </a:cubicBezTo>
                          <a:cubicBezTo>
                            <a:pt x="4445" y="31675"/>
                            <a:pt x="4455" y="34713"/>
                            <a:pt x="4264" y="37733"/>
                          </a:cubicBezTo>
                          <a:cubicBezTo>
                            <a:pt x="4217" y="38543"/>
                            <a:pt x="4150" y="39362"/>
                            <a:pt x="4064" y="40171"/>
                          </a:cubicBezTo>
                          <a:cubicBezTo>
                            <a:pt x="4036" y="40514"/>
                            <a:pt x="3998" y="40867"/>
                            <a:pt x="3950" y="41210"/>
                          </a:cubicBezTo>
                          <a:cubicBezTo>
                            <a:pt x="3817" y="42286"/>
                            <a:pt x="3836" y="42133"/>
                            <a:pt x="4017" y="40752"/>
                          </a:cubicBezTo>
                          <a:cubicBezTo>
                            <a:pt x="3426" y="42114"/>
                            <a:pt x="3445" y="44105"/>
                            <a:pt x="3131" y="45562"/>
                          </a:cubicBezTo>
                          <a:cubicBezTo>
                            <a:pt x="2074" y="50420"/>
                            <a:pt x="4579" y="56097"/>
                            <a:pt x="9779" y="57278"/>
                          </a:cubicBezTo>
                          <a:cubicBezTo>
                            <a:pt x="14580" y="58374"/>
                            <a:pt x="20371" y="55830"/>
                            <a:pt x="21495" y="50630"/>
                          </a:cubicBezTo>
                          <a:cubicBezTo>
                            <a:pt x="24619" y="36199"/>
                            <a:pt x="23933" y="20969"/>
                            <a:pt x="18828" y="7062"/>
                          </a:cubicBezTo>
                          <a:cubicBezTo>
                            <a:pt x="17114" y="2395"/>
                            <a:pt x="12294" y="-1263"/>
                            <a:pt x="7112" y="414"/>
                          </a:cubicBezTo>
                          <a:cubicBezTo>
                            <a:pt x="2540" y="1900"/>
                            <a:pt x="-1374" y="7129"/>
                            <a:pt x="464" y="12130"/>
                          </a:cubicBezTo>
                          <a:lnTo>
                            <a:pt x="464" y="1213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78" name="任意多边形: 形状 277">
                      <a:extLst>
                        <a:ext uri="{FF2B5EF4-FFF2-40B4-BE49-F238E27FC236}">
                          <a16:creationId xmlns:a16="http://schemas.microsoft.com/office/drawing/2014/main" id="{311519D6-D11D-85CD-CAE4-3799599892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16826" y="3562442"/>
                      <a:ext cx="24147" cy="52674"/>
                    </a:xfrm>
                    <a:custGeom>
                      <a:avLst/>
                      <a:gdLst>
                        <a:gd name="connsiteX0" fmla="*/ 456 w 24147"/>
                        <a:gd name="connsiteY0" fmla="*/ 12062 h 52674"/>
                        <a:gd name="connsiteX1" fmla="*/ 4733 w 24147"/>
                        <a:gd name="connsiteY1" fmla="*/ 29540 h 52674"/>
                        <a:gd name="connsiteX2" fmla="*/ 4390 w 24147"/>
                        <a:gd name="connsiteY2" fmla="*/ 27007 h 52674"/>
                        <a:gd name="connsiteX3" fmla="*/ 4933 w 24147"/>
                        <a:gd name="connsiteY3" fmla="*/ 43142 h 52674"/>
                        <a:gd name="connsiteX4" fmla="*/ 14458 w 24147"/>
                        <a:gd name="connsiteY4" fmla="*/ 52667 h 52674"/>
                        <a:gd name="connsiteX5" fmla="*/ 23983 w 24147"/>
                        <a:gd name="connsiteY5" fmla="*/ 43142 h 52674"/>
                        <a:gd name="connsiteX6" fmla="*/ 18830 w 24147"/>
                        <a:gd name="connsiteY6" fmla="*/ 7004 h 52674"/>
                        <a:gd name="connsiteX7" fmla="*/ 14448 w 24147"/>
                        <a:gd name="connsiteY7" fmla="*/ 1308 h 52674"/>
                        <a:gd name="connsiteX8" fmla="*/ 7114 w 24147"/>
                        <a:gd name="connsiteY8" fmla="*/ 346 h 52674"/>
                        <a:gd name="connsiteX9" fmla="*/ 456 w 24147"/>
                        <a:gd name="connsiteY9" fmla="*/ 12062 h 52674"/>
                        <a:gd name="connsiteX10" fmla="*/ 456 w 24147"/>
                        <a:gd name="connsiteY10" fmla="*/ 12062 h 5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47" h="52674">
                          <a:moveTo>
                            <a:pt x="456" y="12062"/>
                          </a:moveTo>
                          <a:cubicBezTo>
                            <a:pt x="2494" y="17729"/>
                            <a:pt x="3923" y="23577"/>
                            <a:pt x="4733" y="29540"/>
                          </a:cubicBezTo>
                          <a:cubicBezTo>
                            <a:pt x="4618" y="28693"/>
                            <a:pt x="4504" y="27854"/>
                            <a:pt x="4390" y="27007"/>
                          </a:cubicBezTo>
                          <a:cubicBezTo>
                            <a:pt x="5075" y="32360"/>
                            <a:pt x="5256" y="37751"/>
                            <a:pt x="4933" y="43142"/>
                          </a:cubicBezTo>
                          <a:cubicBezTo>
                            <a:pt x="4628" y="48124"/>
                            <a:pt x="9533" y="52886"/>
                            <a:pt x="14458" y="52667"/>
                          </a:cubicBezTo>
                          <a:cubicBezTo>
                            <a:pt x="19877" y="52419"/>
                            <a:pt x="23659" y="48476"/>
                            <a:pt x="23983" y="43142"/>
                          </a:cubicBezTo>
                          <a:cubicBezTo>
                            <a:pt x="24726" y="30969"/>
                            <a:pt x="22954" y="18472"/>
                            <a:pt x="18830" y="7004"/>
                          </a:cubicBezTo>
                          <a:cubicBezTo>
                            <a:pt x="17982" y="4632"/>
                            <a:pt x="16687" y="2613"/>
                            <a:pt x="14448" y="1308"/>
                          </a:cubicBezTo>
                          <a:cubicBezTo>
                            <a:pt x="12410" y="118"/>
                            <a:pt x="9400" y="-397"/>
                            <a:pt x="7114" y="346"/>
                          </a:cubicBezTo>
                          <a:cubicBezTo>
                            <a:pt x="2504" y="1832"/>
                            <a:pt x="-1354" y="7042"/>
                            <a:pt x="456" y="12062"/>
                          </a:cubicBezTo>
                          <a:lnTo>
                            <a:pt x="456" y="1206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269" name="图形 56">
                    <a:extLst>
                      <a:ext uri="{FF2B5EF4-FFF2-40B4-BE49-F238E27FC236}">
                        <a16:creationId xmlns:a16="http://schemas.microsoft.com/office/drawing/2014/main" id="{4C825C5A-A942-77A2-F10D-398161E430CA}"/>
                      </a:ext>
                    </a:extLst>
                  </p:cNvPr>
                  <p:cNvGrpSpPr/>
                  <p:nvPr/>
                </p:nvGrpSpPr>
                <p:grpSpPr>
                  <a:xfrm>
                    <a:off x="4270984" y="3511112"/>
                    <a:ext cx="239236" cy="40481"/>
                    <a:chOff x="4270984" y="3511112"/>
                    <a:chExt cx="239236" cy="40481"/>
                  </a:xfrm>
                  <a:solidFill>
                    <a:srgbClr val="231F20"/>
                  </a:solidFill>
                </p:grpSpPr>
                <p:sp>
                  <p:nvSpPr>
                    <p:cNvPr id="275" name="任意多边形: 形状 274">
                      <a:extLst>
                        <a:ext uri="{FF2B5EF4-FFF2-40B4-BE49-F238E27FC236}">
                          <a16:creationId xmlns:a16="http://schemas.microsoft.com/office/drawing/2014/main" id="{1CF69C24-59F1-9DAD-E181-33149569B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0984" y="3516174"/>
                      <a:ext cx="43267" cy="35419"/>
                    </a:xfrm>
                    <a:custGeom>
                      <a:avLst/>
                      <a:gdLst>
                        <a:gd name="connsiteX0" fmla="*/ 8788 w 43267"/>
                        <a:gd name="connsiteY0" fmla="*/ 33098 h 35419"/>
                        <a:gd name="connsiteX1" fmla="*/ 21361 w 43267"/>
                        <a:gd name="connsiteY1" fmla="*/ 17372 h 35419"/>
                        <a:gd name="connsiteX2" fmla="*/ 30143 w 43267"/>
                        <a:gd name="connsiteY2" fmla="*/ 12171 h 35419"/>
                        <a:gd name="connsiteX3" fmla="*/ 32029 w 43267"/>
                        <a:gd name="connsiteY3" fmla="*/ 11399 h 35419"/>
                        <a:gd name="connsiteX4" fmla="*/ 34410 w 43267"/>
                        <a:gd name="connsiteY4" fmla="*/ 10590 h 35419"/>
                        <a:gd name="connsiteX5" fmla="*/ 39792 w 43267"/>
                        <a:gd name="connsiteY5" fmla="*/ 9285 h 35419"/>
                        <a:gd name="connsiteX6" fmla="*/ 43116 w 43267"/>
                        <a:gd name="connsiteY6" fmla="*/ 3427 h 35419"/>
                        <a:gd name="connsiteX7" fmla="*/ 37258 w 43267"/>
                        <a:gd name="connsiteY7" fmla="*/ 103 h 35419"/>
                        <a:gd name="connsiteX8" fmla="*/ 568 w 43267"/>
                        <a:gd name="connsiteY8" fmla="*/ 28297 h 35419"/>
                        <a:gd name="connsiteX9" fmla="*/ 2273 w 43267"/>
                        <a:gd name="connsiteY9" fmla="*/ 34812 h 35419"/>
                        <a:gd name="connsiteX10" fmla="*/ 8788 w 43267"/>
                        <a:gd name="connsiteY10" fmla="*/ 33098 h 35419"/>
                        <a:gd name="connsiteX11" fmla="*/ 8788 w 43267"/>
                        <a:gd name="connsiteY11" fmla="*/ 33098 h 35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43267" h="35419">
                          <a:moveTo>
                            <a:pt x="8788" y="33098"/>
                          </a:moveTo>
                          <a:cubicBezTo>
                            <a:pt x="11807" y="26697"/>
                            <a:pt x="15951" y="21515"/>
                            <a:pt x="21361" y="17372"/>
                          </a:cubicBezTo>
                          <a:cubicBezTo>
                            <a:pt x="23733" y="15552"/>
                            <a:pt x="27105" y="13552"/>
                            <a:pt x="30143" y="12171"/>
                          </a:cubicBezTo>
                          <a:cubicBezTo>
                            <a:pt x="30838" y="11857"/>
                            <a:pt x="31000" y="11781"/>
                            <a:pt x="32029" y="11399"/>
                          </a:cubicBezTo>
                          <a:cubicBezTo>
                            <a:pt x="32820" y="11104"/>
                            <a:pt x="33610" y="10838"/>
                            <a:pt x="34410" y="10590"/>
                          </a:cubicBezTo>
                          <a:cubicBezTo>
                            <a:pt x="36172" y="10037"/>
                            <a:pt x="37973" y="9618"/>
                            <a:pt x="39792" y="9285"/>
                          </a:cubicBezTo>
                          <a:cubicBezTo>
                            <a:pt x="42326" y="8818"/>
                            <a:pt x="43754" y="5751"/>
                            <a:pt x="43116" y="3427"/>
                          </a:cubicBezTo>
                          <a:cubicBezTo>
                            <a:pt x="42383" y="760"/>
                            <a:pt x="39801" y="-364"/>
                            <a:pt x="37258" y="103"/>
                          </a:cubicBezTo>
                          <a:cubicBezTo>
                            <a:pt x="21542" y="2970"/>
                            <a:pt x="7388" y="13847"/>
                            <a:pt x="568" y="28297"/>
                          </a:cubicBezTo>
                          <a:cubicBezTo>
                            <a:pt x="-527" y="30621"/>
                            <a:pt x="-80" y="33431"/>
                            <a:pt x="2273" y="34812"/>
                          </a:cubicBezTo>
                          <a:cubicBezTo>
                            <a:pt x="4349" y="36012"/>
                            <a:pt x="7683" y="35431"/>
                            <a:pt x="8788" y="33098"/>
                          </a:cubicBezTo>
                          <a:lnTo>
                            <a:pt x="8788" y="3309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76" name="任意多边形: 形状 275">
                      <a:extLst>
                        <a:ext uri="{FF2B5EF4-FFF2-40B4-BE49-F238E27FC236}">
                          <a16:creationId xmlns:a16="http://schemas.microsoft.com/office/drawing/2014/main" id="{2A8AAFA5-D2C2-25A1-DAA3-0E86EADAA8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70592" y="3511112"/>
                      <a:ext cx="39628" cy="18174"/>
                    </a:xfrm>
                    <a:custGeom>
                      <a:avLst/>
                      <a:gdLst>
                        <a:gd name="connsiteX0" fmla="*/ 4766 w 39628"/>
                        <a:gd name="connsiteY0" fmla="*/ 9518 h 18174"/>
                        <a:gd name="connsiteX1" fmla="*/ 32503 w 39628"/>
                        <a:gd name="connsiteY1" fmla="*/ 17528 h 18174"/>
                        <a:gd name="connsiteX2" fmla="*/ 39018 w 39628"/>
                        <a:gd name="connsiteY2" fmla="*/ 15824 h 18174"/>
                        <a:gd name="connsiteX3" fmla="*/ 37313 w 39628"/>
                        <a:gd name="connsiteY3" fmla="*/ 9308 h 18174"/>
                        <a:gd name="connsiteX4" fmla="*/ 4766 w 39628"/>
                        <a:gd name="connsiteY4" fmla="*/ 2 h 18174"/>
                        <a:gd name="connsiteX5" fmla="*/ 4 w 39628"/>
                        <a:gd name="connsiteY5" fmla="*/ 4765 h 18174"/>
                        <a:gd name="connsiteX6" fmla="*/ 4766 w 39628"/>
                        <a:gd name="connsiteY6" fmla="*/ 9518 h 18174"/>
                        <a:gd name="connsiteX7" fmla="*/ 4766 w 39628"/>
                        <a:gd name="connsiteY7" fmla="*/ 9518 h 18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628" h="18174">
                          <a:moveTo>
                            <a:pt x="4766" y="9518"/>
                          </a:moveTo>
                          <a:cubicBezTo>
                            <a:pt x="14644" y="9432"/>
                            <a:pt x="24026" y="12118"/>
                            <a:pt x="32503" y="17528"/>
                          </a:cubicBezTo>
                          <a:cubicBezTo>
                            <a:pt x="34608" y="18871"/>
                            <a:pt x="37847" y="18033"/>
                            <a:pt x="39018" y="15824"/>
                          </a:cubicBezTo>
                          <a:cubicBezTo>
                            <a:pt x="40266" y="13461"/>
                            <a:pt x="39552" y="10737"/>
                            <a:pt x="37313" y="9308"/>
                          </a:cubicBezTo>
                          <a:cubicBezTo>
                            <a:pt x="27655" y="3136"/>
                            <a:pt x="16225" y="-102"/>
                            <a:pt x="4766" y="2"/>
                          </a:cubicBezTo>
                          <a:cubicBezTo>
                            <a:pt x="2271" y="21"/>
                            <a:pt x="-110" y="2174"/>
                            <a:pt x="4" y="4765"/>
                          </a:cubicBezTo>
                          <a:cubicBezTo>
                            <a:pt x="118" y="7318"/>
                            <a:pt x="2099" y="9546"/>
                            <a:pt x="4766" y="9518"/>
                          </a:cubicBezTo>
                          <a:lnTo>
                            <a:pt x="4766" y="951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sp>
                <p:nvSpPr>
                  <p:cNvPr id="270" name="任意多边形: 形状 269">
                    <a:extLst>
                      <a:ext uri="{FF2B5EF4-FFF2-40B4-BE49-F238E27FC236}">
                        <a16:creationId xmlns:a16="http://schemas.microsoft.com/office/drawing/2014/main" id="{5FB77883-D0CD-55EC-24D6-A0C36E13911D}"/>
                      </a:ext>
                    </a:extLst>
                  </p:cNvPr>
                  <p:cNvSpPr/>
                  <p:nvPr/>
                </p:nvSpPr>
                <p:spPr>
                  <a:xfrm>
                    <a:off x="4165083" y="3628633"/>
                    <a:ext cx="166368" cy="123075"/>
                  </a:xfrm>
                  <a:custGeom>
                    <a:avLst/>
                    <a:gdLst>
                      <a:gd name="connsiteX0" fmla="*/ 165991 w 166368"/>
                      <a:gd name="connsiteY0" fmla="*/ 77973 h 123075"/>
                      <a:gd name="connsiteX1" fmla="*/ 76971 w 166368"/>
                      <a:gd name="connsiteY1" fmla="*/ 121873 h 123075"/>
                      <a:gd name="connsiteX2" fmla="*/ 361 w 166368"/>
                      <a:gd name="connsiteY2" fmla="*/ 58761 h 123075"/>
                      <a:gd name="connsiteX3" fmla="*/ 91020 w 166368"/>
                      <a:gd name="connsiteY3" fmla="*/ 687 h 123075"/>
                      <a:gd name="connsiteX4" fmla="*/ 165991 w 166368"/>
                      <a:gd name="connsiteY4" fmla="*/ 77973 h 123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68" h="123075">
                        <a:moveTo>
                          <a:pt x="165991" y="77973"/>
                        </a:moveTo>
                        <a:cubicBezTo>
                          <a:pt x="161658" y="115349"/>
                          <a:pt x="122710" y="127179"/>
                          <a:pt x="76971" y="121873"/>
                        </a:cubicBezTo>
                        <a:cubicBezTo>
                          <a:pt x="31232" y="116568"/>
                          <a:pt x="-3973" y="96137"/>
                          <a:pt x="361" y="58761"/>
                        </a:cubicBezTo>
                        <a:cubicBezTo>
                          <a:pt x="4695" y="21385"/>
                          <a:pt x="45291" y="-4619"/>
                          <a:pt x="91020" y="687"/>
                        </a:cubicBezTo>
                        <a:cubicBezTo>
                          <a:pt x="136769" y="5992"/>
                          <a:pt x="170325" y="40597"/>
                          <a:pt x="165991" y="77973"/>
                        </a:cubicBezTo>
                        <a:close/>
                      </a:path>
                    </a:pathLst>
                  </a:custGeom>
                  <a:solidFill>
                    <a:srgbClr val="E878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C51B9393-BC82-5DE5-DC61-1B5390E8A9F7}"/>
                      </a:ext>
                    </a:extLst>
                  </p:cNvPr>
                  <p:cNvSpPr/>
                  <p:nvPr/>
                </p:nvSpPr>
                <p:spPr>
                  <a:xfrm>
                    <a:off x="4495128" y="3634673"/>
                    <a:ext cx="45706" cy="106222"/>
                  </a:xfrm>
                  <a:custGeom>
                    <a:avLst/>
                    <a:gdLst>
                      <a:gd name="connsiteX0" fmla="*/ 45706 w 45706"/>
                      <a:gd name="connsiteY0" fmla="*/ 0 h 106222"/>
                      <a:gd name="connsiteX1" fmla="*/ 37791 w 45706"/>
                      <a:gd name="connsiteY1" fmla="*/ 106223 h 106222"/>
                      <a:gd name="connsiteX2" fmla="*/ 367 w 45706"/>
                      <a:gd name="connsiteY2" fmla="*/ 52750 h 106222"/>
                      <a:gd name="connsiteX3" fmla="*/ 45706 w 45706"/>
                      <a:gd name="connsiteY3" fmla="*/ 0 h 106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06" h="106222">
                        <a:moveTo>
                          <a:pt x="45706" y="0"/>
                        </a:moveTo>
                        <a:cubicBezTo>
                          <a:pt x="45601" y="34957"/>
                          <a:pt x="43544" y="71152"/>
                          <a:pt x="37791" y="106223"/>
                        </a:cubicBezTo>
                        <a:cubicBezTo>
                          <a:pt x="12912" y="95936"/>
                          <a:pt x="-2624" y="78353"/>
                          <a:pt x="367" y="52750"/>
                        </a:cubicBezTo>
                        <a:cubicBezTo>
                          <a:pt x="3129" y="28585"/>
                          <a:pt x="21027" y="9154"/>
                          <a:pt x="45706" y="0"/>
                        </a:cubicBezTo>
                        <a:close/>
                      </a:path>
                    </a:pathLst>
                  </a:custGeom>
                  <a:solidFill>
                    <a:srgbClr val="E878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272" name="图形 56">
                    <a:extLst>
                      <a:ext uri="{FF2B5EF4-FFF2-40B4-BE49-F238E27FC236}">
                        <a16:creationId xmlns:a16="http://schemas.microsoft.com/office/drawing/2014/main" id="{1958A0E1-BD84-35A7-01FC-83977457E20D}"/>
                      </a:ext>
                    </a:extLst>
                  </p:cNvPr>
                  <p:cNvGrpSpPr/>
                  <p:nvPr/>
                </p:nvGrpSpPr>
                <p:grpSpPr>
                  <a:xfrm>
                    <a:off x="4352162" y="3545852"/>
                    <a:ext cx="91571" cy="221426"/>
                    <a:chOff x="4352162" y="3545852"/>
                    <a:chExt cx="91571" cy="221426"/>
                  </a:xfrm>
                  <a:noFill/>
                </p:grpSpPr>
                <p:sp>
                  <p:nvSpPr>
                    <p:cNvPr id="273" name="任意多边形: 形状 272">
                      <a:extLst>
                        <a:ext uri="{FF2B5EF4-FFF2-40B4-BE49-F238E27FC236}">
                          <a16:creationId xmlns:a16="http://schemas.microsoft.com/office/drawing/2014/main" id="{975E994A-2708-4A8E-5254-5DDDC0D6F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03436" y="3545852"/>
                      <a:ext cx="40298" cy="183518"/>
                    </a:xfrm>
                    <a:custGeom>
                      <a:avLst/>
                      <a:gdLst>
                        <a:gd name="connsiteX0" fmla="*/ 15707 w 40298"/>
                        <a:gd name="connsiteY0" fmla="*/ 0 h 183518"/>
                        <a:gd name="connsiteX1" fmla="*/ 40253 w 40298"/>
                        <a:gd name="connsiteY1" fmla="*/ 96564 h 183518"/>
                        <a:gd name="connsiteX2" fmla="*/ 0 w 40298"/>
                        <a:gd name="connsiteY2" fmla="*/ 183518 h 183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298" h="183518">
                          <a:moveTo>
                            <a:pt x="15707" y="0"/>
                          </a:moveTo>
                          <a:cubicBezTo>
                            <a:pt x="28327" y="30994"/>
                            <a:pt x="41167" y="63113"/>
                            <a:pt x="40253" y="96564"/>
                          </a:cubicBezTo>
                          <a:cubicBezTo>
                            <a:pt x="39357" y="129387"/>
                            <a:pt x="24441" y="161601"/>
                            <a:pt x="0" y="183518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74" name="任意多边形: 形状 273">
                      <a:extLst>
                        <a:ext uri="{FF2B5EF4-FFF2-40B4-BE49-F238E27FC236}">
                          <a16:creationId xmlns:a16="http://schemas.microsoft.com/office/drawing/2014/main" id="{24F72DCC-7224-17FD-C206-DC84320FD6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52162" y="3739886"/>
                      <a:ext cx="58007" cy="27392"/>
                    </a:xfrm>
                    <a:custGeom>
                      <a:avLst/>
                      <a:gdLst>
                        <a:gd name="connsiteX0" fmla="*/ 0 w 58007"/>
                        <a:gd name="connsiteY0" fmla="*/ 0 h 27392"/>
                        <a:gd name="connsiteX1" fmla="*/ 23374 w 58007"/>
                        <a:gd name="connsiteY1" fmla="*/ 23869 h 27392"/>
                        <a:gd name="connsiteX2" fmla="*/ 58007 w 58007"/>
                        <a:gd name="connsiteY2" fmla="*/ 27308 h 27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8007" h="27392">
                          <a:moveTo>
                            <a:pt x="0" y="0"/>
                          </a:moveTo>
                          <a:cubicBezTo>
                            <a:pt x="2229" y="11449"/>
                            <a:pt x="12344" y="20069"/>
                            <a:pt x="23374" y="23869"/>
                          </a:cubicBezTo>
                          <a:cubicBezTo>
                            <a:pt x="34404" y="27670"/>
                            <a:pt x="46349" y="27508"/>
                            <a:pt x="58007" y="27308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227" name="图形 56">
                <a:extLst>
                  <a:ext uri="{FF2B5EF4-FFF2-40B4-BE49-F238E27FC236}">
                    <a16:creationId xmlns:a16="http://schemas.microsoft.com/office/drawing/2014/main" id="{05070D18-996C-06E1-CE85-F02A57574B43}"/>
                  </a:ext>
                </a:extLst>
              </p:cNvPr>
              <p:cNvGrpSpPr/>
              <p:nvPr/>
            </p:nvGrpSpPr>
            <p:grpSpPr>
              <a:xfrm>
                <a:off x="3344560" y="4024502"/>
                <a:ext cx="1416986" cy="1316555"/>
                <a:chOff x="3344560" y="4024502"/>
                <a:chExt cx="1416986" cy="1316555"/>
              </a:xfrm>
            </p:grpSpPr>
            <p:grpSp>
              <p:nvGrpSpPr>
                <p:cNvPr id="239" name="图形 56">
                  <a:extLst>
                    <a:ext uri="{FF2B5EF4-FFF2-40B4-BE49-F238E27FC236}">
                      <a16:creationId xmlns:a16="http://schemas.microsoft.com/office/drawing/2014/main" id="{9B209309-4E7D-8CC5-1798-422812F044FB}"/>
                    </a:ext>
                  </a:extLst>
                </p:cNvPr>
                <p:cNvGrpSpPr/>
                <p:nvPr/>
              </p:nvGrpSpPr>
              <p:grpSpPr>
                <a:xfrm>
                  <a:off x="4286440" y="4066898"/>
                  <a:ext cx="475106" cy="1274159"/>
                  <a:chOff x="4286440" y="4066898"/>
                  <a:chExt cx="475106" cy="1274159"/>
                </a:xfrm>
              </p:grpSpPr>
              <p:sp>
                <p:nvSpPr>
                  <p:cNvPr id="261" name="任意多边形: 形状 260">
                    <a:extLst>
                      <a:ext uri="{FF2B5EF4-FFF2-40B4-BE49-F238E27FC236}">
                        <a16:creationId xmlns:a16="http://schemas.microsoft.com/office/drawing/2014/main" id="{A3077B2A-D150-AC3D-CB77-6F5727CA2FEF}"/>
                      </a:ext>
                    </a:extLst>
                  </p:cNvPr>
                  <p:cNvSpPr/>
                  <p:nvPr/>
                </p:nvSpPr>
                <p:spPr>
                  <a:xfrm>
                    <a:off x="4286440" y="4066898"/>
                    <a:ext cx="475106" cy="1274159"/>
                  </a:xfrm>
                  <a:custGeom>
                    <a:avLst/>
                    <a:gdLst>
                      <a:gd name="connsiteX0" fmla="*/ 475107 w 475106"/>
                      <a:gd name="connsiteY0" fmla="*/ 1274159 h 1274159"/>
                      <a:gd name="connsiteX1" fmla="*/ 0 w 475106"/>
                      <a:gd name="connsiteY1" fmla="*/ 1274159 h 1274159"/>
                      <a:gd name="connsiteX2" fmla="*/ 81153 w 475106"/>
                      <a:gd name="connsiteY2" fmla="*/ 660940 h 1274159"/>
                      <a:gd name="connsiteX3" fmla="*/ 168592 w 475106"/>
                      <a:gd name="connsiteY3" fmla="*/ 0 h 1274159"/>
                      <a:gd name="connsiteX4" fmla="*/ 398145 w 475106"/>
                      <a:gd name="connsiteY4" fmla="*/ 644176 h 1274159"/>
                      <a:gd name="connsiteX5" fmla="*/ 399669 w 475106"/>
                      <a:gd name="connsiteY5" fmla="*/ 660940 h 1274159"/>
                      <a:gd name="connsiteX6" fmla="*/ 475107 w 475106"/>
                      <a:gd name="connsiteY6" fmla="*/ 1274159 h 127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106" h="1274159">
                        <a:moveTo>
                          <a:pt x="475107" y="1274159"/>
                        </a:moveTo>
                        <a:lnTo>
                          <a:pt x="0" y="1274159"/>
                        </a:lnTo>
                        <a:lnTo>
                          <a:pt x="81153" y="660940"/>
                        </a:lnTo>
                        <a:lnTo>
                          <a:pt x="168592" y="0"/>
                        </a:lnTo>
                        <a:cubicBezTo>
                          <a:pt x="270986" y="11716"/>
                          <a:pt x="361379" y="239268"/>
                          <a:pt x="398145" y="644176"/>
                        </a:cubicBezTo>
                        <a:cubicBezTo>
                          <a:pt x="398621" y="649796"/>
                          <a:pt x="399193" y="655415"/>
                          <a:pt x="399669" y="660940"/>
                        </a:cubicBezTo>
                        <a:cubicBezTo>
                          <a:pt x="436150" y="1055275"/>
                          <a:pt x="475107" y="1274159"/>
                          <a:pt x="475107" y="127415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CDE74FBD-782E-1B82-4214-30EF39694BAE}"/>
                      </a:ext>
                    </a:extLst>
                  </p:cNvPr>
                  <p:cNvSpPr/>
                  <p:nvPr/>
                </p:nvSpPr>
                <p:spPr>
                  <a:xfrm>
                    <a:off x="4286440" y="4727838"/>
                    <a:ext cx="475106" cy="613219"/>
                  </a:xfrm>
                  <a:custGeom>
                    <a:avLst/>
                    <a:gdLst>
                      <a:gd name="connsiteX0" fmla="*/ 475107 w 475106"/>
                      <a:gd name="connsiteY0" fmla="*/ 613220 h 613219"/>
                      <a:gd name="connsiteX1" fmla="*/ 0 w 475106"/>
                      <a:gd name="connsiteY1" fmla="*/ 613220 h 613219"/>
                      <a:gd name="connsiteX2" fmla="*/ 81153 w 475106"/>
                      <a:gd name="connsiteY2" fmla="*/ 0 h 613219"/>
                      <a:gd name="connsiteX3" fmla="*/ 399669 w 475106"/>
                      <a:gd name="connsiteY3" fmla="*/ 0 h 613219"/>
                      <a:gd name="connsiteX4" fmla="*/ 475107 w 475106"/>
                      <a:gd name="connsiteY4" fmla="*/ 613220 h 613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5106" h="613219">
                        <a:moveTo>
                          <a:pt x="475107" y="613220"/>
                        </a:moveTo>
                        <a:lnTo>
                          <a:pt x="0" y="613220"/>
                        </a:lnTo>
                        <a:lnTo>
                          <a:pt x="81153" y="0"/>
                        </a:lnTo>
                        <a:lnTo>
                          <a:pt x="399669" y="0"/>
                        </a:lnTo>
                        <a:cubicBezTo>
                          <a:pt x="436150" y="394335"/>
                          <a:pt x="475107" y="613220"/>
                          <a:pt x="475107" y="61322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240" name="图形 56">
                  <a:extLst>
                    <a:ext uri="{FF2B5EF4-FFF2-40B4-BE49-F238E27FC236}">
                      <a16:creationId xmlns:a16="http://schemas.microsoft.com/office/drawing/2014/main" id="{E12EC553-D413-9C0D-6E98-C2234F64B5E8}"/>
                    </a:ext>
                  </a:extLst>
                </p:cNvPr>
                <p:cNvGrpSpPr/>
                <p:nvPr/>
              </p:nvGrpSpPr>
              <p:grpSpPr>
                <a:xfrm>
                  <a:off x="3525602" y="4024502"/>
                  <a:ext cx="929430" cy="1312707"/>
                  <a:chOff x="3525602" y="4024502"/>
                  <a:chExt cx="929430" cy="1312707"/>
                </a:xfrm>
              </p:grpSpPr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488209DB-1B6A-C588-48F3-8ABA80EFF489}"/>
                      </a:ext>
                    </a:extLst>
                  </p:cNvPr>
                  <p:cNvSpPr/>
                  <p:nvPr/>
                </p:nvSpPr>
                <p:spPr>
                  <a:xfrm>
                    <a:off x="3525602" y="4024502"/>
                    <a:ext cx="929430" cy="1312707"/>
                  </a:xfrm>
                  <a:custGeom>
                    <a:avLst/>
                    <a:gdLst>
                      <a:gd name="connsiteX0" fmla="*/ 211979 w 929430"/>
                      <a:gd name="connsiteY0" fmla="*/ 0 h 1312707"/>
                      <a:gd name="connsiteX1" fmla="*/ 929431 w 929430"/>
                      <a:gd name="connsiteY1" fmla="*/ 42386 h 1312707"/>
                      <a:gd name="connsiteX2" fmla="*/ 922906 w 929430"/>
                      <a:gd name="connsiteY2" fmla="*/ 394592 h 1312707"/>
                      <a:gd name="connsiteX3" fmla="*/ 890292 w 929430"/>
                      <a:gd name="connsiteY3" fmla="*/ 1312707 h 1312707"/>
                      <a:gd name="connsiteX4" fmla="*/ 0 w 929430"/>
                      <a:gd name="connsiteY4" fmla="*/ 1312707 h 1312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9430" h="1312707">
                        <a:moveTo>
                          <a:pt x="211979" y="0"/>
                        </a:moveTo>
                        <a:lnTo>
                          <a:pt x="929431" y="42386"/>
                        </a:lnTo>
                        <a:lnTo>
                          <a:pt x="922906" y="394592"/>
                        </a:lnTo>
                        <a:lnTo>
                          <a:pt x="890292" y="1312707"/>
                        </a:lnTo>
                        <a:lnTo>
                          <a:pt x="0" y="13127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BFDD4B09-10FB-998A-E858-21EE6E1A2C9C}"/>
                      </a:ext>
                    </a:extLst>
                  </p:cNvPr>
                  <p:cNvSpPr/>
                  <p:nvPr/>
                </p:nvSpPr>
                <p:spPr>
                  <a:xfrm>
                    <a:off x="3907545" y="4034542"/>
                    <a:ext cx="434987" cy="244793"/>
                  </a:xfrm>
                  <a:custGeom>
                    <a:avLst/>
                    <a:gdLst>
                      <a:gd name="connsiteX0" fmla="*/ 0 w 434987"/>
                      <a:gd name="connsiteY0" fmla="*/ 0 h 244793"/>
                      <a:gd name="connsiteX1" fmla="*/ 280406 w 434987"/>
                      <a:gd name="connsiteY1" fmla="*/ 242916 h 244793"/>
                      <a:gd name="connsiteX2" fmla="*/ 434988 w 434987"/>
                      <a:gd name="connsiteY2" fmla="*/ 25708 h 244793"/>
                      <a:gd name="connsiteX3" fmla="*/ 0 w 434987"/>
                      <a:gd name="connsiteY3" fmla="*/ 0 h 244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4987" h="244793">
                        <a:moveTo>
                          <a:pt x="0" y="0"/>
                        </a:moveTo>
                        <a:cubicBezTo>
                          <a:pt x="0" y="0"/>
                          <a:pt x="152657" y="269757"/>
                          <a:pt x="280406" y="242916"/>
                        </a:cubicBezTo>
                        <a:cubicBezTo>
                          <a:pt x="408156" y="216065"/>
                          <a:pt x="434988" y="25708"/>
                          <a:pt x="434988" y="25708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A8B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60" name="任意多边形: 形状 259">
                    <a:extLst>
                      <a:ext uri="{FF2B5EF4-FFF2-40B4-BE49-F238E27FC236}">
                        <a16:creationId xmlns:a16="http://schemas.microsoft.com/office/drawing/2014/main" id="{8F8CDBB7-E2E8-1660-BDED-3B3043631424}"/>
                      </a:ext>
                    </a:extLst>
                  </p:cNvPr>
                  <p:cNvSpPr/>
                  <p:nvPr/>
                </p:nvSpPr>
                <p:spPr>
                  <a:xfrm>
                    <a:off x="4415894" y="4419095"/>
                    <a:ext cx="32613" cy="918114"/>
                  </a:xfrm>
                  <a:custGeom>
                    <a:avLst/>
                    <a:gdLst>
                      <a:gd name="connsiteX0" fmla="*/ 32614 w 32613"/>
                      <a:gd name="connsiteY0" fmla="*/ 0 h 918114"/>
                      <a:gd name="connsiteX1" fmla="*/ 0 w 32613"/>
                      <a:gd name="connsiteY1" fmla="*/ 918115 h 918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13" h="918114">
                        <a:moveTo>
                          <a:pt x="32614" y="0"/>
                        </a:moveTo>
                        <a:lnTo>
                          <a:pt x="0" y="918115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241" name="图形 56">
                  <a:extLst>
                    <a:ext uri="{FF2B5EF4-FFF2-40B4-BE49-F238E27FC236}">
                      <a16:creationId xmlns:a16="http://schemas.microsoft.com/office/drawing/2014/main" id="{FACFC611-9B7F-9E46-25A5-C3B7101D0CC4}"/>
                    </a:ext>
                  </a:extLst>
                </p:cNvPr>
                <p:cNvGrpSpPr/>
                <p:nvPr/>
              </p:nvGrpSpPr>
              <p:grpSpPr>
                <a:xfrm>
                  <a:off x="3344560" y="4024512"/>
                  <a:ext cx="1227658" cy="1316525"/>
                  <a:chOff x="3344560" y="4024512"/>
                  <a:chExt cx="1227658" cy="1316525"/>
                </a:xfrm>
              </p:grpSpPr>
              <p:grpSp>
                <p:nvGrpSpPr>
                  <p:cNvPr id="242" name="图形 56">
                    <a:extLst>
                      <a:ext uri="{FF2B5EF4-FFF2-40B4-BE49-F238E27FC236}">
                        <a16:creationId xmlns:a16="http://schemas.microsoft.com/office/drawing/2014/main" id="{AC2EC430-D5A5-DC51-EEFA-548F916E8995}"/>
                      </a:ext>
                    </a:extLst>
                  </p:cNvPr>
                  <p:cNvGrpSpPr/>
                  <p:nvPr/>
                </p:nvGrpSpPr>
                <p:grpSpPr>
                  <a:xfrm>
                    <a:off x="4047972" y="4471025"/>
                    <a:ext cx="524246" cy="617039"/>
                    <a:chOff x="4047972" y="4471025"/>
                    <a:chExt cx="524246" cy="617039"/>
                  </a:xfrm>
                </p:grpSpPr>
                <p:grpSp>
                  <p:nvGrpSpPr>
                    <p:cNvPr id="250" name="图形 56">
                      <a:extLst>
                        <a:ext uri="{FF2B5EF4-FFF2-40B4-BE49-F238E27FC236}">
                          <a16:creationId xmlns:a16="http://schemas.microsoft.com/office/drawing/2014/main" id="{B32FB94A-DF0D-D26D-4E93-089D1EA012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19517" y="4471025"/>
                      <a:ext cx="352701" cy="558060"/>
                      <a:chOff x="4219517" y="4471025"/>
                      <a:chExt cx="352701" cy="558060"/>
                    </a:xfrm>
                  </p:grpSpPr>
                  <p:sp>
                    <p:nvSpPr>
                      <p:cNvPr id="256" name="任意多边形: 形状 255">
                        <a:extLst>
                          <a:ext uri="{FF2B5EF4-FFF2-40B4-BE49-F238E27FC236}">
                            <a16:creationId xmlns:a16="http://schemas.microsoft.com/office/drawing/2014/main" id="{6C742D70-C97B-8C01-D1FB-1B662C690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43025" y="4493456"/>
                        <a:ext cx="305695" cy="535628"/>
                      </a:xfrm>
                      <a:custGeom>
                        <a:avLst/>
                        <a:gdLst>
                          <a:gd name="connsiteX0" fmla="*/ 273053 w 305695"/>
                          <a:gd name="connsiteY0" fmla="*/ 535629 h 535628"/>
                          <a:gd name="connsiteX1" fmla="*/ 32642 w 305695"/>
                          <a:gd name="connsiteY1" fmla="*/ 535629 h 535628"/>
                          <a:gd name="connsiteX2" fmla="*/ 0 w 305695"/>
                          <a:gd name="connsiteY2" fmla="*/ 0 h 535628"/>
                          <a:gd name="connsiteX3" fmla="*/ 305695 w 305695"/>
                          <a:gd name="connsiteY3" fmla="*/ 0 h 5356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5695" h="535628">
                            <a:moveTo>
                              <a:pt x="273053" y="535629"/>
                            </a:moveTo>
                            <a:lnTo>
                              <a:pt x="32642" y="535629"/>
                            </a:lnTo>
                            <a:lnTo>
                              <a:pt x="0" y="0"/>
                            </a:lnTo>
                            <a:lnTo>
                              <a:pt x="305695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57" name="任意多边形: 形状 256">
                        <a:extLst>
                          <a:ext uri="{FF2B5EF4-FFF2-40B4-BE49-F238E27FC236}">
                            <a16:creationId xmlns:a16="http://schemas.microsoft.com/office/drawing/2014/main" id="{53403DEC-F490-97E8-D57D-235838961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9517" y="4471025"/>
                        <a:ext cx="352701" cy="63427"/>
                      </a:xfrm>
                      <a:custGeom>
                        <a:avLst/>
                        <a:gdLst>
                          <a:gd name="connsiteX0" fmla="*/ 10287 w 352701"/>
                          <a:gd name="connsiteY0" fmla="*/ 0 h 63427"/>
                          <a:gd name="connsiteX1" fmla="*/ 0 w 352701"/>
                          <a:gd name="connsiteY1" fmla="*/ 63427 h 63427"/>
                          <a:gd name="connsiteX2" fmla="*/ 352701 w 352701"/>
                          <a:gd name="connsiteY2" fmla="*/ 63427 h 63427"/>
                          <a:gd name="connsiteX3" fmla="*/ 342424 w 352701"/>
                          <a:gd name="connsiteY3" fmla="*/ 0 h 634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52701" h="63427">
                            <a:moveTo>
                              <a:pt x="10287" y="0"/>
                            </a:moveTo>
                            <a:lnTo>
                              <a:pt x="0" y="63427"/>
                            </a:lnTo>
                            <a:lnTo>
                              <a:pt x="352701" y="63427"/>
                            </a:lnTo>
                            <a:lnTo>
                              <a:pt x="342424" y="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251" name="图形 56">
                      <a:extLst>
                        <a:ext uri="{FF2B5EF4-FFF2-40B4-BE49-F238E27FC236}">
                          <a16:creationId xmlns:a16="http://schemas.microsoft.com/office/drawing/2014/main" id="{FC37FE8E-48A2-3261-C8CE-1BB656AE8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972" y="4677727"/>
                      <a:ext cx="489346" cy="410336"/>
                      <a:chOff x="4047972" y="4677727"/>
                      <a:chExt cx="489346" cy="410336"/>
                    </a:xfrm>
                  </p:grpSpPr>
                  <p:sp>
                    <p:nvSpPr>
                      <p:cNvPr id="252" name="任意多边形: 形状 251">
                        <a:extLst>
                          <a:ext uri="{FF2B5EF4-FFF2-40B4-BE49-F238E27FC236}">
                            <a16:creationId xmlns:a16="http://schemas.microsoft.com/office/drawing/2014/main" id="{8D56F026-FED8-58F5-19DA-B37BF2FC3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47972" y="4677727"/>
                        <a:ext cx="489346" cy="410336"/>
                      </a:xfrm>
                      <a:custGeom>
                        <a:avLst/>
                        <a:gdLst>
                          <a:gd name="connsiteX0" fmla="*/ 0 w 489346"/>
                          <a:gd name="connsiteY0" fmla="*/ 96917 h 410336"/>
                          <a:gd name="connsiteX1" fmla="*/ 206283 w 489346"/>
                          <a:gd name="connsiteY1" fmla="*/ 0 h 410336"/>
                          <a:gd name="connsiteX2" fmla="*/ 209350 w 489346"/>
                          <a:gd name="connsiteY2" fmla="*/ 50387 h 410336"/>
                          <a:gd name="connsiteX3" fmla="*/ 489347 w 489346"/>
                          <a:gd name="connsiteY3" fmla="*/ 2819 h 410336"/>
                          <a:gd name="connsiteX4" fmla="*/ 450933 w 489346"/>
                          <a:gd name="connsiteY4" fmla="*/ 96917 h 410336"/>
                          <a:gd name="connsiteX5" fmla="*/ 342614 w 489346"/>
                          <a:gd name="connsiteY5" fmla="*/ 288465 h 410336"/>
                          <a:gd name="connsiteX6" fmla="*/ 81325 w 489346"/>
                          <a:gd name="connsiteY6" fmla="*/ 410337 h 410336"/>
                          <a:gd name="connsiteX7" fmla="*/ 0 w 489346"/>
                          <a:gd name="connsiteY7" fmla="*/ 96917 h 4103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89346" h="410336">
                            <a:moveTo>
                              <a:pt x="0" y="96917"/>
                            </a:moveTo>
                            <a:lnTo>
                              <a:pt x="206283" y="0"/>
                            </a:lnTo>
                            <a:lnTo>
                              <a:pt x="209350" y="50387"/>
                            </a:lnTo>
                            <a:cubicBezTo>
                              <a:pt x="209350" y="50387"/>
                              <a:pt x="365589" y="65665"/>
                              <a:pt x="489347" y="2819"/>
                            </a:cubicBezTo>
                            <a:cubicBezTo>
                              <a:pt x="489347" y="2819"/>
                              <a:pt x="481308" y="57245"/>
                              <a:pt x="450933" y="96917"/>
                            </a:cubicBezTo>
                            <a:cubicBezTo>
                              <a:pt x="450933" y="96917"/>
                              <a:pt x="420748" y="240421"/>
                              <a:pt x="342614" y="288465"/>
                            </a:cubicBezTo>
                            <a:cubicBezTo>
                              <a:pt x="264481" y="336518"/>
                              <a:pt x="81325" y="410337"/>
                              <a:pt x="81325" y="410337"/>
                            </a:cubicBezTo>
                            <a:lnTo>
                              <a:pt x="0" y="96917"/>
                            </a:lnTo>
                            <a:close/>
                          </a:path>
                        </a:pathLst>
                      </a:custGeom>
                      <a:solidFill>
                        <a:srgbClr val="DA8B7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grpSp>
                    <p:nvGrpSpPr>
                      <p:cNvPr id="253" name="图形 56">
                        <a:extLst>
                          <a:ext uri="{FF2B5EF4-FFF2-40B4-BE49-F238E27FC236}">
                            <a16:creationId xmlns:a16="http://schemas.microsoft.com/office/drawing/2014/main" id="{66EC0310-62A0-2A46-DCC7-DF2FA63AD3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309386" y="4763509"/>
                        <a:ext cx="191166" cy="200377"/>
                        <a:chOff x="4309386" y="4763509"/>
                        <a:chExt cx="191166" cy="200377"/>
                      </a:xfrm>
                      <a:noFill/>
                    </p:grpSpPr>
                    <p:sp>
                      <p:nvSpPr>
                        <p:cNvPr id="254" name="任意多边形: 形状 253">
                          <a:extLst>
                            <a:ext uri="{FF2B5EF4-FFF2-40B4-BE49-F238E27FC236}">
                              <a16:creationId xmlns:a16="http://schemas.microsoft.com/office/drawing/2014/main" id="{F6E799E6-71AF-1876-C6DB-891C5CDCF0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33817" y="4763509"/>
                          <a:ext cx="166735" cy="98817"/>
                        </a:xfrm>
                        <a:custGeom>
                          <a:avLst/>
                          <a:gdLst>
                            <a:gd name="connsiteX0" fmla="*/ 166735 w 166735"/>
                            <a:gd name="connsiteY0" fmla="*/ 0 h 98817"/>
                            <a:gd name="connsiteX1" fmla="*/ 38319 w 166735"/>
                            <a:gd name="connsiteY1" fmla="*/ 90373 h 98817"/>
                            <a:gd name="connsiteX2" fmla="*/ 0 w 166735"/>
                            <a:gd name="connsiteY2" fmla="*/ 98736 h 988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66735" h="98817">
                              <a:moveTo>
                                <a:pt x="166735" y="0"/>
                              </a:moveTo>
                              <a:cubicBezTo>
                                <a:pt x="131778" y="39605"/>
                                <a:pt x="87401" y="70838"/>
                                <a:pt x="38319" y="90373"/>
                              </a:cubicBezTo>
                              <a:cubicBezTo>
                                <a:pt x="26070" y="95250"/>
                                <a:pt x="13164" y="99460"/>
                                <a:pt x="0" y="98736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wrap="square" rtlCol="0" anchor="ctr" anchorCtr="0">
                          <a:noAutofit/>
                        </a:bodyPr>
                        <a:lstStyle/>
                        <a:p>
                          <a:pPr hangingPunct="0"/>
                          <a:endParaRPr lang="zh-CN" altLang="en-US"/>
                        </a:p>
                      </p:txBody>
                    </p:sp>
                    <p:sp>
                      <p:nvSpPr>
                        <p:cNvPr id="255" name="任意多边形: 形状 254">
                          <a:extLst>
                            <a:ext uri="{FF2B5EF4-FFF2-40B4-BE49-F238E27FC236}">
                              <a16:creationId xmlns:a16="http://schemas.microsoft.com/office/drawing/2014/main" id="{183A5742-8118-2ED1-8513-8B183647E1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09386" y="4848853"/>
                          <a:ext cx="162286" cy="115033"/>
                        </a:xfrm>
                        <a:custGeom>
                          <a:avLst/>
                          <a:gdLst>
                            <a:gd name="connsiteX0" fmla="*/ 162287 w 162286"/>
                            <a:gd name="connsiteY0" fmla="*/ 0 h 115033"/>
                            <a:gd name="connsiteX1" fmla="*/ 0 w 162286"/>
                            <a:gd name="connsiteY1" fmla="*/ 115033 h 1150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62286" h="115033">
                              <a:moveTo>
                                <a:pt x="162287" y="0"/>
                              </a:moveTo>
                              <a:cubicBezTo>
                                <a:pt x="124339" y="56140"/>
                                <a:pt x="65541" y="97822"/>
                                <a:pt x="0" y="115033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wrap="square" rtlCol="0" anchor="ctr" anchorCtr="0">
                          <a:noAutofit/>
                        </a:bodyPr>
                        <a:lstStyle/>
                        <a:p>
                          <a:pPr hangingPunct="0"/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243" name="图形 56">
                    <a:extLst>
                      <a:ext uri="{FF2B5EF4-FFF2-40B4-BE49-F238E27FC236}">
                        <a16:creationId xmlns:a16="http://schemas.microsoft.com/office/drawing/2014/main" id="{A1418FAD-8E6E-753F-2306-8324B5AE9957}"/>
                      </a:ext>
                    </a:extLst>
                  </p:cNvPr>
                  <p:cNvGrpSpPr/>
                  <p:nvPr/>
                </p:nvGrpSpPr>
                <p:grpSpPr>
                  <a:xfrm>
                    <a:off x="3344560" y="4024512"/>
                    <a:ext cx="797195" cy="1316525"/>
                    <a:chOff x="3344560" y="4024512"/>
                    <a:chExt cx="797195" cy="1316525"/>
                  </a:xfrm>
                </p:grpSpPr>
                <p:sp>
                  <p:nvSpPr>
                    <p:cNvPr id="244" name="任意多边形: 形状 243">
                      <a:extLst>
                        <a:ext uri="{FF2B5EF4-FFF2-40B4-BE49-F238E27FC236}">
                          <a16:creationId xmlns:a16="http://schemas.microsoft.com/office/drawing/2014/main" id="{9BDD786D-9426-EA43-7806-918759EB2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4560" y="4024512"/>
                      <a:ext cx="797195" cy="1316525"/>
                    </a:xfrm>
                    <a:custGeom>
                      <a:avLst/>
                      <a:gdLst>
                        <a:gd name="connsiteX0" fmla="*/ 797195 w 797195"/>
                        <a:gd name="connsiteY0" fmla="*/ 1111568 h 1316525"/>
                        <a:gd name="connsiteX1" fmla="*/ 181023 w 797195"/>
                        <a:gd name="connsiteY1" fmla="*/ 1312736 h 1316525"/>
                        <a:gd name="connsiteX2" fmla="*/ 50054 w 797195"/>
                        <a:gd name="connsiteY2" fmla="*/ 703326 h 1316525"/>
                        <a:gd name="connsiteX3" fmla="*/ 105204 w 797195"/>
                        <a:gd name="connsiteY3" fmla="*/ 455676 h 1316525"/>
                        <a:gd name="connsiteX4" fmla="*/ 393049 w 797195"/>
                        <a:gd name="connsiteY4" fmla="*/ 0 h 1316525"/>
                        <a:gd name="connsiteX5" fmla="*/ 453247 w 797195"/>
                        <a:gd name="connsiteY5" fmla="*/ 425482 h 1316525"/>
                        <a:gd name="connsiteX6" fmla="*/ 400574 w 797195"/>
                        <a:gd name="connsiteY6" fmla="*/ 703326 h 1316525"/>
                        <a:gd name="connsiteX7" fmla="*/ 366284 w 797195"/>
                        <a:gd name="connsiteY7" fmla="*/ 884015 h 1316525"/>
                        <a:gd name="connsiteX8" fmla="*/ 703374 w 797195"/>
                        <a:gd name="connsiteY8" fmla="*/ 750094 h 1316525"/>
                        <a:gd name="connsiteX9" fmla="*/ 797195 w 797195"/>
                        <a:gd name="connsiteY9" fmla="*/ 1111568 h 1316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97195" h="1316525">
                          <a:moveTo>
                            <a:pt x="797195" y="1111568"/>
                          </a:moveTo>
                          <a:cubicBezTo>
                            <a:pt x="797195" y="1111568"/>
                            <a:pt x="476679" y="1349121"/>
                            <a:pt x="181023" y="1312736"/>
                          </a:cubicBezTo>
                          <a:cubicBezTo>
                            <a:pt x="-52530" y="1283875"/>
                            <a:pt x="-16621" y="1010126"/>
                            <a:pt x="50054" y="703326"/>
                          </a:cubicBezTo>
                          <a:cubicBezTo>
                            <a:pt x="67771" y="621792"/>
                            <a:pt x="87678" y="537877"/>
                            <a:pt x="105204" y="455676"/>
                          </a:cubicBezTo>
                          <a:cubicBezTo>
                            <a:pt x="188929" y="64103"/>
                            <a:pt x="279226" y="3905"/>
                            <a:pt x="393049" y="0"/>
                          </a:cubicBezTo>
                          <a:lnTo>
                            <a:pt x="453247" y="425482"/>
                          </a:lnTo>
                          <a:lnTo>
                            <a:pt x="400574" y="703326"/>
                          </a:lnTo>
                          <a:lnTo>
                            <a:pt x="366284" y="884015"/>
                          </a:lnTo>
                          <a:lnTo>
                            <a:pt x="703374" y="750094"/>
                          </a:lnTo>
                          <a:lnTo>
                            <a:pt x="797195" y="11115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45" name="任意多边形: 形状 244">
                      <a:extLst>
                        <a:ext uri="{FF2B5EF4-FFF2-40B4-BE49-F238E27FC236}">
                          <a16:creationId xmlns:a16="http://schemas.microsoft.com/office/drawing/2014/main" id="{CF17A725-4A12-D5C7-6079-844D1D638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4560" y="4727838"/>
                      <a:ext cx="797195" cy="613200"/>
                    </a:xfrm>
                    <a:custGeom>
                      <a:avLst/>
                      <a:gdLst>
                        <a:gd name="connsiteX0" fmla="*/ 797195 w 797195"/>
                        <a:gd name="connsiteY0" fmla="*/ 408242 h 613200"/>
                        <a:gd name="connsiteX1" fmla="*/ 181023 w 797195"/>
                        <a:gd name="connsiteY1" fmla="*/ 609410 h 613200"/>
                        <a:gd name="connsiteX2" fmla="*/ 50054 w 797195"/>
                        <a:gd name="connsiteY2" fmla="*/ 0 h 613200"/>
                        <a:gd name="connsiteX3" fmla="*/ 400574 w 797195"/>
                        <a:gd name="connsiteY3" fmla="*/ 0 h 613200"/>
                        <a:gd name="connsiteX4" fmla="*/ 366284 w 797195"/>
                        <a:gd name="connsiteY4" fmla="*/ 180689 h 613200"/>
                        <a:gd name="connsiteX5" fmla="*/ 703374 w 797195"/>
                        <a:gd name="connsiteY5" fmla="*/ 46768 h 613200"/>
                        <a:gd name="connsiteX6" fmla="*/ 797195 w 797195"/>
                        <a:gd name="connsiteY6" fmla="*/ 408242 h 613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97195" h="613200">
                          <a:moveTo>
                            <a:pt x="797195" y="408242"/>
                          </a:moveTo>
                          <a:cubicBezTo>
                            <a:pt x="797195" y="408242"/>
                            <a:pt x="476679" y="645795"/>
                            <a:pt x="181023" y="609410"/>
                          </a:cubicBezTo>
                          <a:cubicBezTo>
                            <a:pt x="-52530" y="580549"/>
                            <a:pt x="-16621" y="306800"/>
                            <a:pt x="50054" y="0"/>
                          </a:cubicBezTo>
                          <a:lnTo>
                            <a:pt x="400574" y="0"/>
                          </a:lnTo>
                          <a:lnTo>
                            <a:pt x="366284" y="180689"/>
                          </a:lnTo>
                          <a:lnTo>
                            <a:pt x="703374" y="46768"/>
                          </a:lnTo>
                          <a:lnTo>
                            <a:pt x="797195" y="40824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 dirty="0"/>
                    </a:p>
                  </p:txBody>
                </p:sp>
                <p:grpSp>
                  <p:nvGrpSpPr>
                    <p:cNvPr id="246" name="图形 56">
                      <a:extLst>
                        <a:ext uri="{FF2B5EF4-FFF2-40B4-BE49-F238E27FC236}">
                          <a16:creationId xmlns:a16="http://schemas.microsoft.com/office/drawing/2014/main" id="{EE672644-463B-2922-6305-1C0C2878F7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582219" y="4448041"/>
                      <a:ext cx="303666" cy="527742"/>
                      <a:chOff x="3582219" y="4448041"/>
                      <a:chExt cx="303666" cy="527742"/>
                    </a:xfrm>
                    <a:noFill/>
                  </p:grpSpPr>
                  <p:sp>
                    <p:nvSpPr>
                      <p:cNvPr id="247" name="任意多边形: 形状 246">
                        <a:extLst>
                          <a:ext uri="{FF2B5EF4-FFF2-40B4-BE49-F238E27FC236}">
                            <a16:creationId xmlns:a16="http://schemas.microsoft.com/office/drawing/2014/main" id="{7DED4B70-F829-F193-A9CE-E754789B14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82219" y="4875530"/>
                        <a:ext cx="128597" cy="100253"/>
                      </a:xfrm>
                      <a:custGeom>
                        <a:avLst/>
                        <a:gdLst>
                          <a:gd name="connsiteX0" fmla="*/ 31185 w 128597"/>
                          <a:gd name="connsiteY0" fmla="*/ 100253 h 100253"/>
                          <a:gd name="connsiteX1" fmla="*/ 128597 w 128597"/>
                          <a:gd name="connsiteY1" fmla="*/ 32959 h 100253"/>
                          <a:gd name="connsiteX2" fmla="*/ 0 w 128597"/>
                          <a:gd name="connsiteY2" fmla="*/ 7356 h 100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8597" h="100253">
                            <a:moveTo>
                              <a:pt x="31185" y="100253"/>
                            </a:moveTo>
                            <a:cubicBezTo>
                              <a:pt x="31185" y="100253"/>
                              <a:pt x="38757" y="50133"/>
                              <a:pt x="128597" y="32959"/>
                            </a:cubicBezTo>
                            <a:cubicBezTo>
                              <a:pt x="128597" y="32959"/>
                              <a:pt x="84401" y="-18733"/>
                              <a:pt x="0" y="7356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48" name="任意多边形: 形状 247">
                        <a:extLst>
                          <a:ext uri="{FF2B5EF4-FFF2-40B4-BE49-F238E27FC236}">
                            <a16:creationId xmlns:a16="http://schemas.microsoft.com/office/drawing/2014/main" id="{22AC1B0A-3235-9BDD-F1FA-756131951D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79139" y="4448041"/>
                        <a:ext cx="106746" cy="120967"/>
                      </a:xfrm>
                      <a:custGeom>
                        <a:avLst/>
                        <a:gdLst>
                          <a:gd name="connsiteX0" fmla="*/ 0 w 106746"/>
                          <a:gd name="connsiteY0" fmla="*/ 120968 h 120967"/>
                          <a:gd name="connsiteX1" fmla="*/ 106747 w 106746"/>
                          <a:gd name="connsiteY1" fmla="*/ 0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06746" h="120967">
                            <a:moveTo>
                              <a:pt x="0" y="120968"/>
                            </a:moveTo>
                            <a:cubicBezTo>
                              <a:pt x="45091" y="90602"/>
                              <a:pt x="82220" y="48520"/>
                              <a:pt x="106747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49" name="任意多边形: 形状 248">
                        <a:extLst>
                          <a:ext uri="{FF2B5EF4-FFF2-40B4-BE49-F238E27FC236}">
                            <a16:creationId xmlns:a16="http://schemas.microsoft.com/office/drawing/2014/main" id="{8EC0309D-C42E-FFA8-69C6-21BC5C5A87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710844" y="4449994"/>
                        <a:ext cx="121672" cy="458533"/>
                      </a:xfrm>
                      <a:custGeom>
                        <a:avLst/>
                        <a:gdLst>
                          <a:gd name="connsiteX0" fmla="*/ 86963 w 121672"/>
                          <a:gd name="connsiteY0" fmla="*/ 0 h 458533"/>
                          <a:gd name="connsiteX1" fmla="*/ 0 w 121672"/>
                          <a:gd name="connsiteY1" fmla="*/ 458533 h 458533"/>
                          <a:gd name="connsiteX2" fmla="*/ 121672 w 121672"/>
                          <a:gd name="connsiteY2" fmla="*/ 410194 h 458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1672" h="458533">
                            <a:moveTo>
                              <a:pt x="86963" y="0"/>
                            </a:moveTo>
                            <a:lnTo>
                              <a:pt x="0" y="458533"/>
                            </a:lnTo>
                            <a:lnTo>
                              <a:pt x="121672" y="410194"/>
                            </a:ln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228" name="图形 56">
                <a:extLst>
                  <a:ext uri="{FF2B5EF4-FFF2-40B4-BE49-F238E27FC236}">
                    <a16:creationId xmlns:a16="http://schemas.microsoft.com/office/drawing/2014/main" id="{02C84030-AA33-98CA-0DBA-1FD765889458}"/>
                  </a:ext>
                </a:extLst>
              </p:cNvPr>
              <p:cNvGrpSpPr/>
              <p:nvPr/>
            </p:nvGrpSpPr>
            <p:grpSpPr>
              <a:xfrm>
                <a:off x="3907545" y="3569992"/>
                <a:ext cx="265872" cy="525665"/>
                <a:chOff x="3907545" y="3569992"/>
                <a:chExt cx="265872" cy="525665"/>
              </a:xfrm>
            </p:grpSpPr>
            <p:grpSp>
              <p:nvGrpSpPr>
                <p:cNvPr id="229" name="图形 56">
                  <a:extLst>
                    <a:ext uri="{FF2B5EF4-FFF2-40B4-BE49-F238E27FC236}">
                      <a16:creationId xmlns:a16="http://schemas.microsoft.com/office/drawing/2014/main" id="{B8845870-0D3F-10DE-0346-790E6A2813CA}"/>
                    </a:ext>
                  </a:extLst>
                </p:cNvPr>
                <p:cNvGrpSpPr/>
                <p:nvPr/>
              </p:nvGrpSpPr>
              <p:grpSpPr>
                <a:xfrm>
                  <a:off x="3907545" y="3761460"/>
                  <a:ext cx="265872" cy="334197"/>
                  <a:chOff x="3907545" y="3761460"/>
                  <a:chExt cx="265872" cy="334197"/>
                </a:xfrm>
              </p:grpSpPr>
              <p:sp>
                <p:nvSpPr>
                  <p:cNvPr id="237" name="任意多边形: 形状 236">
                    <a:extLst>
                      <a:ext uri="{FF2B5EF4-FFF2-40B4-BE49-F238E27FC236}">
                        <a16:creationId xmlns:a16="http://schemas.microsoft.com/office/drawing/2014/main" id="{19EA3F7A-E69B-ACBD-BCD5-D12487251324}"/>
                      </a:ext>
                    </a:extLst>
                  </p:cNvPr>
                  <p:cNvSpPr/>
                  <p:nvPr/>
                </p:nvSpPr>
                <p:spPr>
                  <a:xfrm>
                    <a:off x="3907545" y="3761460"/>
                    <a:ext cx="233435" cy="320310"/>
                  </a:xfrm>
                  <a:custGeom>
                    <a:avLst/>
                    <a:gdLst>
                      <a:gd name="connsiteX0" fmla="*/ 211884 w 233435"/>
                      <a:gd name="connsiteY0" fmla="*/ 26956 h 320310"/>
                      <a:gd name="connsiteX1" fmla="*/ 211884 w 233435"/>
                      <a:gd name="connsiteY1" fmla="*/ 285779 h 320310"/>
                      <a:gd name="connsiteX2" fmla="*/ 0 w 233435"/>
                      <a:gd name="connsiteY2" fmla="*/ 273082 h 320310"/>
                      <a:gd name="connsiteX3" fmla="*/ 140427 w 233435"/>
                      <a:gd name="connsiteY3" fmla="*/ 0 h 320310"/>
                      <a:gd name="connsiteX4" fmla="*/ 211884 w 233435"/>
                      <a:gd name="connsiteY4" fmla="*/ 26956 h 32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3435" h="320310">
                        <a:moveTo>
                          <a:pt x="211884" y="26956"/>
                        </a:moveTo>
                        <a:cubicBezTo>
                          <a:pt x="211884" y="26956"/>
                          <a:pt x="260375" y="201254"/>
                          <a:pt x="211884" y="285779"/>
                        </a:cubicBezTo>
                        <a:cubicBezTo>
                          <a:pt x="163392" y="370294"/>
                          <a:pt x="0" y="273082"/>
                          <a:pt x="0" y="273082"/>
                        </a:cubicBezTo>
                        <a:lnTo>
                          <a:pt x="140427" y="0"/>
                        </a:lnTo>
                        <a:lnTo>
                          <a:pt x="211884" y="26956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38" name="任意多边形: 形状 237">
                    <a:extLst>
                      <a:ext uri="{FF2B5EF4-FFF2-40B4-BE49-F238E27FC236}">
                        <a16:creationId xmlns:a16="http://schemas.microsoft.com/office/drawing/2014/main" id="{F31A6EBC-F116-A94D-48A0-303E45ACE642}"/>
                      </a:ext>
                    </a:extLst>
                  </p:cNvPr>
                  <p:cNvSpPr/>
                  <p:nvPr/>
                </p:nvSpPr>
                <p:spPr>
                  <a:xfrm>
                    <a:off x="4018302" y="3786444"/>
                    <a:ext cx="155115" cy="309213"/>
                  </a:xfrm>
                  <a:custGeom>
                    <a:avLst/>
                    <a:gdLst>
                      <a:gd name="connsiteX0" fmla="*/ 73695 w 155115"/>
                      <a:gd name="connsiteY0" fmla="*/ 0 h 309213"/>
                      <a:gd name="connsiteX1" fmla="*/ 155095 w 155115"/>
                      <a:gd name="connsiteY1" fmla="*/ 201596 h 309213"/>
                      <a:gd name="connsiteX2" fmla="*/ 124235 w 155115"/>
                      <a:gd name="connsiteY2" fmla="*/ 291227 h 309213"/>
                      <a:gd name="connsiteX3" fmla="*/ 60884 w 155115"/>
                      <a:gd name="connsiteY3" fmla="*/ 308477 h 309213"/>
                      <a:gd name="connsiteX4" fmla="*/ 0 w 155115"/>
                      <a:gd name="connsiteY4" fmla="*/ 281035 h 309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115" h="309213">
                        <a:moveTo>
                          <a:pt x="73695" y="0"/>
                        </a:moveTo>
                        <a:cubicBezTo>
                          <a:pt x="124463" y="54054"/>
                          <a:pt x="154095" y="127445"/>
                          <a:pt x="155095" y="201596"/>
                        </a:cubicBezTo>
                        <a:cubicBezTo>
                          <a:pt x="155534" y="234248"/>
                          <a:pt x="149028" y="269977"/>
                          <a:pt x="124235" y="291227"/>
                        </a:cubicBezTo>
                        <a:cubicBezTo>
                          <a:pt x="107128" y="305895"/>
                          <a:pt x="83239" y="311344"/>
                          <a:pt x="60884" y="308477"/>
                        </a:cubicBezTo>
                        <a:cubicBezTo>
                          <a:pt x="38529" y="305610"/>
                          <a:pt x="17659" y="295037"/>
                          <a:pt x="0" y="281035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230" name="图形 56">
                  <a:extLst>
                    <a:ext uri="{FF2B5EF4-FFF2-40B4-BE49-F238E27FC236}">
                      <a16:creationId xmlns:a16="http://schemas.microsoft.com/office/drawing/2014/main" id="{5B0666F0-8A83-81A3-0652-CD718208C02D}"/>
                    </a:ext>
                  </a:extLst>
                </p:cNvPr>
                <p:cNvGrpSpPr/>
                <p:nvPr/>
              </p:nvGrpSpPr>
              <p:grpSpPr>
                <a:xfrm>
                  <a:off x="3985334" y="3569992"/>
                  <a:ext cx="171232" cy="285184"/>
                  <a:chOff x="3985334" y="3569992"/>
                  <a:chExt cx="171232" cy="285184"/>
                </a:xfrm>
              </p:grpSpPr>
              <p:grpSp>
                <p:nvGrpSpPr>
                  <p:cNvPr id="231" name="图形 56">
                    <a:extLst>
                      <a:ext uri="{FF2B5EF4-FFF2-40B4-BE49-F238E27FC236}">
                        <a16:creationId xmlns:a16="http://schemas.microsoft.com/office/drawing/2014/main" id="{02E6E5E3-0E55-A6F5-3E06-5682E415B851}"/>
                      </a:ext>
                    </a:extLst>
                  </p:cNvPr>
                  <p:cNvGrpSpPr/>
                  <p:nvPr/>
                </p:nvGrpSpPr>
                <p:grpSpPr>
                  <a:xfrm>
                    <a:off x="3985334" y="3569992"/>
                    <a:ext cx="171232" cy="220775"/>
                    <a:chOff x="3985334" y="3569992"/>
                    <a:chExt cx="171232" cy="220775"/>
                  </a:xfrm>
                </p:grpSpPr>
                <p:sp>
                  <p:nvSpPr>
                    <p:cNvPr id="233" name="任意多边形: 形状 232">
                      <a:extLst>
                        <a:ext uri="{FF2B5EF4-FFF2-40B4-BE49-F238E27FC236}">
                          <a16:creationId xmlns:a16="http://schemas.microsoft.com/office/drawing/2014/main" id="{938CA97A-7A52-EC52-909D-1461D1FF5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85334" y="3569992"/>
                      <a:ext cx="171232" cy="220775"/>
                    </a:xfrm>
                    <a:custGeom>
                      <a:avLst/>
                      <a:gdLst>
                        <a:gd name="connsiteX0" fmla="*/ 171233 w 171232"/>
                        <a:gd name="connsiteY0" fmla="*/ 166808 h 220775"/>
                        <a:gd name="connsiteX1" fmla="*/ 134104 w 171232"/>
                        <a:gd name="connsiteY1" fmla="*/ 218424 h 220775"/>
                        <a:gd name="connsiteX2" fmla="*/ 21576 w 171232"/>
                        <a:gd name="connsiteY2" fmla="*/ 17303 h 220775"/>
                        <a:gd name="connsiteX3" fmla="*/ 143639 w 171232"/>
                        <a:gd name="connsiteY3" fmla="*/ 45116 h 220775"/>
                        <a:gd name="connsiteX4" fmla="*/ 171233 w 171232"/>
                        <a:gd name="connsiteY4" fmla="*/ 166808 h 2207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232" h="220775">
                          <a:moveTo>
                            <a:pt x="171233" y="166808"/>
                          </a:moveTo>
                          <a:cubicBezTo>
                            <a:pt x="165756" y="190858"/>
                            <a:pt x="149954" y="214833"/>
                            <a:pt x="134104" y="218424"/>
                          </a:cubicBezTo>
                          <a:cubicBezTo>
                            <a:pt x="25796" y="242960"/>
                            <a:pt x="-35050" y="68605"/>
                            <a:pt x="21576" y="17303"/>
                          </a:cubicBezTo>
                          <a:cubicBezTo>
                            <a:pt x="78202" y="-33998"/>
                            <a:pt x="143639" y="45116"/>
                            <a:pt x="143639" y="45116"/>
                          </a:cubicBezTo>
                          <a:lnTo>
                            <a:pt x="171233" y="166808"/>
                          </a:lnTo>
                          <a:close/>
                        </a:path>
                      </a:pathLst>
                    </a:custGeom>
                    <a:solidFill>
                      <a:srgbClr val="DA8B7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234" name="图形 56">
                      <a:extLst>
                        <a:ext uri="{FF2B5EF4-FFF2-40B4-BE49-F238E27FC236}">
                          <a16:creationId xmlns:a16="http://schemas.microsoft.com/office/drawing/2014/main" id="{F4F5E551-8EEA-0033-65EA-0E7E436C8E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2580" y="3603265"/>
                      <a:ext cx="103299" cy="153285"/>
                      <a:chOff x="4032580" y="3603265"/>
                      <a:chExt cx="103299" cy="153285"/>
                    </a:xfrm>
                    <a:solidFill>
                      <a:srgbClr val="231F20"/>
                    </a:solidFill>
                  </p:grpSpPr>
                  <p:sp>
                    <p:nvSpPr>
                      <p:cNvPr id="235" name="任意多边形: 形状 234">
                        <a:extLst>
                          <a:ext uri="{FF2B5EF4-FFF2-40B4-BE49-F238E27FC236}">
                            <a16:creationId xmlns:a16="http://schemas.microsoft.com/office/drawing/2014/main" id="{2B2CA841-BE70-4CF7-EE9F-16180C2879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32580" y="3603265"/>
                        <a:ext cx="103299" cy="105689"/>
                      </a:xfrm>
                      <a:custGeom>
                        <a:avLst/>
                        <a:gdLst>
                          <a:gd name="connsiteX0" fmla="*/ 4601 w 103299"/>
                          <a:gd name="connsiteY0" fmla="*/ 9529 h 105689"/>
                          <a:gd name="connsiteX1" fmla="*/ 93783 w 103299"/>
                          <a:gd name="connsiteY1" fmla="*/ 102474 h 105689"/>
                          <a:gd name="connsiteX2" fmla="*/ 102965 w 103299"/>
                          <a:gd name="connsiteY2" fmla="*/ 99940 h 105689"/>
                          <a:gd name="connsiteX3" fmla="*/ 66561 w 103299"/>
                          <a:gd name="connsiteY3" fmla="*/ 30284 h 105689"/>
                          <a:gd name="connsiteX4" fmla="*/ 4601 w 103299"/>
                          <a:gd name="connsiteY4" fmla="*/ 14 h 105689"/>
                          <a:gd name="connsiteX5" fmla="*/ 4601 w 103299"/>
                          <a:gd name="connsiteY5" fmla="*/ 9529 h 105689"/>
                          <a:gd name="connsiteX6" fmla="*/ 4601 w 103299"/>
                          <a:gd name="connsiteY6" fmla="*/ 9529 h 1056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3299" h="105689">
                            <a:moveTo>
                              <a:pt x="4601" y="9529"/>
                            </a:moveTo>
                            <a:cubicBezTo>
                              <a:pt x="55388" y="8482"/>
                              <a:pt x="78705" y="62822"/>
                              <a:pt x="93783" y="102474"/>
                            </a:cubicBezTo>
                            <a:cubicBezTo>
                              <a:pt x="95945" y="108151"/>
                              <a:pt x="105156" y="105684"/>
                              <a:pt x="102965" y="99940"/>
                            </a:cubicBezTo>
                            <a:cubicBezTo>
                              <a:pt x="93650" y="75452"/>
                              <a:pt x="84030" y="50287"/>
                              <a:pt x="66561" y="30284"/>
                            </a:cubicBezTo>
                            <a:cubicBezTo>
                              <a:pt x="51016" y="12482"/>
                              <a:pt x="28718" y="-482"/>
                              <a:pt x="4601" y="14"/>
                            </a:cubicBezTo>
                            <a:cubicBezTo>
                              <a:pt x="-1524" y="128"/>
                              <a:pt x="-1543" y="9653"/>
                              <a:pt x="4601" y="9529"/>
                            </a:cubicBezTo>
                            <a:lnTo>
                              <a:pt x="4601" y="9529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36" name="任意多边形: 形状 235">
                        <a:extLst>
                          <a:ext uri="{FF2B5EF4-FFF2-40B4-BE49-F238E27FC236}">
                            <a16:creationId xmlns:a16="http://schemas.microsoft.com/office/drawing/2014/main" id="{A1DC1BB9-AA96-1DDB-1096-C8B78C57BD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077038" y="3653489"/>
                        <a:ext cx="37319" cy="103061"/>
                      </a:xfrm>
                      <a:custGeom>
                        <a:avLst/>
                        <a:gdLst>
                          <a:gd name="connsiteX0" fmla="*/ 30189 w 37319"/>
                          <a:gd name="connsiteY0" fmla="*/ 662 h 103061"/>
                          <a:gd name="connsiteX1" fmla="*/ 24 w 37319"/>
                          <a:gd name="connsiteY1" fmla="*/ 50383 h 103061"/>
                          <a:gd name="connsiteX2" fmla="*/ 28732 w 37319"/>
                          <a:gd name="connsiteY2" fmla="*/ 102332 h 103061"/>
                          <a:gd name="connsiteX3" fmla="*/ 33542 w 37319"/>
                          <a:gd name="connsiteY3" fmla="*/ 94112 h 103061"/>
                          <a:gd name="connsiteX4" fmla="*/ 9549 w 37319"/>
                          <a:gd name="connsiteY4" fmla="*/ 50383 h 103061"/>
                          <a:gd name="connsiteX5" fmla="*/ 35000 w 37319"/>
                          <a:gd name="connsiteY5" fmla="*/ 8883 h 103061"/>
                          <a:gd name="connsiteX6" fmla="*/ 30189 w 37319"/>
                          <a:gd name="connsiteY6" fmla="*/ 662 h 103061"/>
                          <a:gd name="connsiteX7" fmla="*/ 30189 w 37319"/>
                          <a:gd name="connsiteY7" fmla="*/ 662 h 1030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7319" h="103061">
                            <a:moveTo>
                              <a:pt x="30189" y="662"/>
                            </a:moveTo>
                            <a:cubicBezTo>
                              <a:pt x="12463" y="10759"/>
                              <a:pt x="624" y="29914"/>
                              <a:pt x="24" y="50383"/>
                            </a:cubicBezTo>
                            <a:cubicBezTo>
                              <a:pt x="-595" y="71347"/>
                              <a:pt x="10987" y="91474"/>
                              <a:pt x="28732" y="102332"/>
                            </a:cubicBezTo>
                            <a:cubicBezTo>
                              <a:pt x="33971" y="105542"/>
                              <a:pt x="38762" y="97303"/>
                              <a:pt x="33542" y="94112"/>
                            </a:cubicBezTo>
                            <a:cubicBezTo>
                              <a:pt x="18578" y="84949"/>
                              <a:pt x="9034" y="68023"/>
                              <a:pt x="9549" y="50383"/>
                            </a:cubicBezTo>
                            <a:cubicBezTo>
                              <a:pt x="10054" y="33228"/>
                              <a:pt x="20207" y="17312"/>
                              <a:pt x="35000" y="8883"/>
                            </a:cubicBezTo>
                            <a:cubicBezTo>
                              <a:pt x="40324" y="5854"/>
                              <a:pt x="35533" y="-2376"/>
                              <a:pt x="30189" y="662"/>
                            </a:cubicBezTo>
                            <a:lnTo>
                              <a:pt x="30189" y="66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232" name="任意多边形: 形状 231">
                    <a:extLst>
                      <a:ext uri="{FF2B5EF4-FFF2-40B4-BE49-F238E27FC236}">
                        <a16:creationId xmlns:a16="http://schemas.microsoft.com/office/drawing/2014/main" id="{889F5282-406D-C109-3A86-12E2825B4824}"/>
                      </a:ext>
                    </a:extLst>
                  </p:cNvPr>
                  <p:cNvSpPr/>
                  <p:nvPr/>
                </p:nvSpPr>
                <p:spPr>
                  <a:xfrm>
                    <a:off x="4046429" y="3767280"/>
                    <a:ext cx="87896" cy="87896"/>
                  </a:xfrm>
                  <a:custGeom>
                    <a:avLst/>
                    <a:gdLst>
                      <a:gd name="connsiteX0" fmla="*/ 87897 w 87896"/>
                      <a:gd name="connsiteY0" fmla="*/ 43948 h 87896"/>
                      <a:gd name="connsiteX1" fmla="*/ 43948 w 87896"/>
                      <a:gd name="connsiteY1" fmla="*/ 0 h 87896"/>
                      <a:gd name="connsiteX2" fmla="*/ 0 w 87896"/>
                      <a:gd name="connsiteY2" fmla="*/ 43948 h 87896"/>
                      <a:gd name="connsiteX3" fmla="*/ 43948 w 87896"/>
                      <a:gd name="connsiteY3" fmla="*/ 87897 h 87896"/>
                      <a:gd name="connsiteX4" fmla="*/ 87897 w 87896"/>
                      <a:gd name="connsiteY4" fmla="*/ 43948 h 8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896" h="87896">
                        <a:moveTo>
                          <a:pt x="87897" y="43948"/>
                        </a:moveTo>
                        <a:cubicBezTo>
                          <a:pt x="87897" y="19678"/>
                          <a:pt x="68218" y="0"/>
                          <a:pt x="43948" y="0"/>
                        </a:cubicBezTo>
                        <a:cubicBezTo>
                          <a:pt x="19679" y="0"/>
                          <a:pt x="0" y="19678"/>
                          <a:pt x="0" y="43948"/>
                        </a:cubicBezTo>
                        <a:cubicBezTo>
                          <a:pt x="0" y="68218"/>
                          <a:pt x="19679" y="87897"/>
                          <a:pt x="43948" y="87897"/>
                        </a:cubicBezTo>
                        <a:cubicBezTo>
                          <a:pt x="68218" y="87897"/>
                          <a:pt x="87897" y="68218"/>
                          <a:pt x="87897" y="43948"/>
                        </a:cubicBezTo>
                        <a:close/>
                      </a:path>
                    </a:pathLst>
                  </a:custGeom>
                  <a:solidFill>
                    <a:srgbClr val="FFCE3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</p:grpSp>
        <p:grpSp>
          <p:nvGrpSpPr>
            <p:cNvPr id="7" name="图形 56">
              <a:extLst>
                <a:ext uri="{FF2B5EF4-FFF2-40B4-BE49-F238E27FC236}">
                  <a16:creationId xmlns:a16="http://schemas.microsoft.com/office/drawing/2014/main" id="{1DAFFF2C-2100-A7D8-06AD-8203D46BAD5F}"/>
                </a:ext>
              </a:extLst>
            </p:cNvPr>
            <p:cNvGrpSpPr/>
            <p:nvPr/>
          </p:nvGrpSpPr>
          <p:grpSpPr>
            <a:xfrm>
              <a:off x="7014676" y="3091609"/>
              <a:ext cx="1595936" cy="2249163"/>
              <a:chOff x="7014676" y="3091609"/>
              <a:chExt cx="1595936" cy="2249163"/>
            </a:xfrm>
          </p:grpSpPr>
          <p:grpSp>
            <p:nvGrpSpPr>
              <p:cNvPr id="171" name="图形 56">
                <a:extLst>
                  <a:ext uri="{FF2B5EF4-FFF2-40B4-BE49-F238E27FC236}">
                    <a16:creationId xmlns:a16="http://schemas.microsoft.com/office/drawing/2014/main" id="{40E7AF6A-F100-6BE5-5260-7A21105D9C70}"/>
                  </a:ext>
                </a:extLst>
              </p:cNvPr>
              <p:cNvGrpSpPr/>
              <p:nvPr/>
            </p:nvGrpSpPr>
            <p:grpSpPr>
              <a:xfrm>
                <a:off x="7014676" y="4019667"/>
                <a:ext cx="1595936" cy="1321104"/>
                <a:chOff x="7014676" y="4019667"/>
                <a:chExt cx="1595936" cy="1321104"/>
              </a:xfrm>
            </p:grpSpPr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D6BC3F47-1176-0AEE-42CF-B7F6014B2747}"/>
                    </a:ext>
                  </a:extLst>
                </p:cNvPr>
                <p:cNvSpPr/>
                <p:nvPr/>
              </p:nvSpPr>
              <p:spPr>
                <a:xfrm>
                  <a:off x="7014676" y="4019667"/>
                  <a:ext cx="684371" cy="1319885"/>
                </a:xfrm>
                <a:custGeom>
                  <a:avLst/>
                  <a:gdLst>
                    <a:gd name="connsiteX0" fmla="*/ 684371 w 684371"/>
                    <a:gd name="connsiteY0" fmla="*/ 140 h 1319885"/>
                    <a:gd name="connsiteX1" fmla="*/ 348939 w 684371"/>
                    <a:gd name="connsiteY1" fmla="*/ 447624 h 1319885"/>
                    <a:gd name="connsiteX2" fmla="*/ 0 w 684371"/>
                    <a:gd name="connsiteY2" fmla="*/ 1317828 h 1319885"/>
                    <a:gd name="connsiteX3" fmla="*/ 458934 w 684371"/>
                    <a:gd name="connsiteY3" fmla="*/ 1319886 h 1319885"/>
                    <a:gd name="connsiteX4" fmla="*/ 684371 w 684371"/>
                    <a:gd name="connsiteY4" fmla="*/ 140 h 131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4371" h="1319885">
                      <a:moveTo>
                        <a:pt x="684371" y="140"/>
                      </a:moveTo>
                      <a:cubicBezTo>
                        <a:pt x="523637" y="-6185"/>
                        <a:pt x="441570" y="203032"/>
                        <a:pt x="348939" y="447624"/>
                      </a:cubicBezTo>
                      <a:cubicBezTo>
                        <a:pt x="256308" y="692217"/>
                        <a:pt x="0" y="1317828"/>
                        <a:pt x="0" y="1317828"/>
                      </a:cubicBezTo>
                      <a:lnTo>
                        <a:pt x="458934" y="1319886"/>
                      </a:lnTo>
                      <a:lnTo>
                        <a:pt x="684371" y="14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203" name="图形 56">
                  <a:extLst>
                    <a:ext uri="{FF2B5EF4-FFF2-40B4-BE49-F238E27FC236}">
                      <a16:creationId xmlns:a16="http://schemas.microsoft.com/office/drawing/2014/main" id="{A81B5986-8719-77B0-0F5A-D7008E24FA15}"/>
                    </a:ext>
                  </a:extLst>
                </p:cNvPr>
                <p:cNvGrpSpPr/>
                <p:nvPr/>
              </p:nvGrpSpPr>
              <p:grpSpPr>
                <a:xfrm>
                  <a:off x="7395343" y="4019797"/>
                  <a:ext cx="992619" cy="1320974"/>
                  <a:chOff x="7395343" y="4019797"/>
                  <a:chExt cx="992619" cy="1320974"/>
                </a:xfrm>
              </p:grpSpPr>
              <p:grpSp>
                <p:nvGrpSpPr>
                  <p:cNvPr id="217" name="图形 56">
                    <a:extLst>
                      <a:ext uri="{FF2B5EF4-FFF2-40B4-BE49-F238E27FC236}">
                        <a16:creationId xmlns:a16="http://schemas.microsoft.com/office/drawing/2014/main" id="{9B4995BE-073E-C40A-C8B1-ECD3EA4A2BC1}"/>
                      </a:ext>
                    </a:extLst>
                  </p:cNvPr>
                  <p:cNvGrpSpPr/>
                  <p:nvPr/>
                </p:nvGrpSpPr>
                <p:grpSpPr>
                  <a:xfrm>
                    <a:off x="7395343" y="4019797"/>
                    <a:ext cx="992619" cy="1320536"/>
                    <a:chOff x="7395343" y="4019797"/>
                    <a:chExt cx="992619" cy="1320536"/>
                  </a:xfrm>
                </p:grpSpPr>
                <p:sp>
                  <p:nvSpPr>
                    <p:cNvPr id="224" name="任意多边形: 形状 223">
                      <a:extLst>
                        <a:ext uri="{FF2B5EF4-FFF2-40B4-BE49-F238E27FC236}">
                          <a16:creationId xmlns:a16="http://schemas.microsoft.com/office/drawing/2014/main" id="{C3166EF9-3182-157A-14DE-ABDDFFE61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43" y="4019807"/>
                      <a:ext cx="992609" cy="1320526"/>
                    </a:xfrm>
                    <a:custGeom>
                      <a:avLst/>
                      <a:gdLst>
                        <a:gd name="connsiteX0" fmla="*/ 303705 w 992609"/>
                        <a:gd name="connsiteY0" fmla="*/ 0 h 1320526"/>
                        <a:gd name="connsiteX1" fmla="*/ 992610 w 992609"/>
                        <a:gd name="connsiteY1" fmla="*/ 58064 h 1320526"/>
                        <a:gd name="connsiteX2" fmla="*/ 937765 w 992609"/>
                        <a:gd name="connsiteY2" fmla="*/ 1320527 h 1320526"/>
                        <a:gd name="connsiteX3" fmla="*/ 0 w 992609"/>
                        <a:gd name="connsiteY3" fmla="*/ 1319470 h 1320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2609" h="1320526">
                          <a:moveTo>
                            <a:pt x="303705" y="0"/>
                          </a:moveTo>
                          <a:lnTo>
                            <a:pt x="992610" y="58064"/>
                          </a:lnTo>
                          <a:lnTo>
                            <a:pt x="937765" y="1320527"/>
                          </a:lnTo>
                          <a:lnTo>
                            <a:pt x="0" y="1319470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225" name="任意多边形: 形状 224">
                      <a:extLst>
                        <a:ext uri="{FF2B5EF4-FFF2-40B4-BE49-F238E27FC236}">
                          <a16:creationId xmlns:a16="http://schemas.microsoft.com/office/drawing/2014/main" id="{0447D177-AA4B-50F4-C775-5C10A533E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52" y="4019797"/>
                      <a:ext cx="992609" cy="1320536"/>
                    </a:xfrm>
                    <a:custGeom>
                      <a:avLst/>
                      <a:gdLst>
                        <a:gd name="connsiteX0" fmla="*/ 429168 w 992609"/>
                        <a:gd name="connsiteY0" fmla="*/ 10582 h 1320536"/>
                        <a:gd name="connsiteX1" fmla="*/ 521227 w 992609"/>
                        <a:gd name="connsiteY1" fmla="*/ 209588 h 1320536"/>
                        <a:gd name="connsiteX2" fmla="*/ 811301 w 992609"/>
                        <a:gd name="connsiteY2" fmla="*/ 42796 h 1320536"/>
                        <a:gd name="connsiteX3" fmla="*/ 992610 w 992609"/>
                        <a:gd name="connsiteY3" fmla="*/ 58074 h 1320536"/>
                        <a:gd name="connsiteX4" fmla="*/ 937765 w 992609"/>
                        <a:gd name="connsiteY4" fmla="*/ 1320537 h 1320536"/>
                        <a:gd name="connsiteX5" fmla="*/ 0 w 992609"/>
                        <a:gd name="connsiteY5" fmla="*/ 1319470 h 1320536"/>
                        <a:gd name="connsiteX6" fmla="*/ 303695 w 992609"/>
                        <a:gd name="connsiteY6" fmla="*/ 0 h 1320536"/>
                        <a:gd name="connsiteX7" fmla="*/ 429168 w 992609"/>
                        <a:gd name="connsiteY7" fmla="*/ 10582 h 1320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92609" h="1320536">
                          <a:moveTo>
                            <a:pt x="429168" y="10582"/>
                          </a:moveTo>
                          <a:cubicBezTo>
                            <a:pt x="429168" y="10582"/>
                            <a:pt x="374333" y="200625"/>
                            <a:pt x="521227" y="209588"/>
                          </a:cubicBezTo>
                          <a:cubicBezTo>
                            <a:pt x="668122" y="218542"/>
                            <a:pt x="811301" y="42796"/>
                            <a:pt x="811301" y="42796"/>
                          </a:cubicBezTo>
                          <a:lnTo>
                            <a:pt x="992610" y="58074"/>
                          </a:lnTo>
                          <a:lnTo>
                            <a:pt x="937765" y="1320537"/>
                          </a:lnTo>
                          <a:lnTo>
                            <a:pt x="0" y="1319470"/>
                          </a:lnTo>
                          <a:lnTo>
                            <a:pt x="303695" y="0"/>
                          </a:lnTo>
                          <a:lnTo>
                            <a:pt x="429168" y="1058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sp>
                <p:nvSpPr>
                  <p:cNvPr id="218" name="任意多边形: 形状 217">
                    <a:extLst>
                      <a:ext uri="{FF2B5EF4-FFF2-40B4-BE49-F238E27FC236}">
                        <a16:creationId xmlns:a16="http://schemas.microsoft.com/office/drawing/2014/main" id="{47D703AA-8A3A-537C-D36B-35CFE1E77DE6}"/>
                      </a:ext>
                    </a:extLst>
                  </p:cNvPr>
                  <p:cNvSpPr/>
                  <p:nvPr/>
                </p:nvSpPr>
                <p:spPr>
                  <a:xfrm>
                    <a:off x="8026412" y="4062593"/>
                    <a:ext cx="361540" cy="1278178"/>
                  </a:xfrm>
                  <a:custGeom>
                    <a:avLst/>
                    <a:gdLst>
                      <a:gd name="connsiteX0" fmla="*/ 180241 w 361540"/>
                      <a:gd name="connsiteY0" fmla="*/ 0 h 1278178"/>
                      <a:gd name="connsiteX1" fmla="*/ 0 w 361540"/>
                      <a:gd name="connsiteY1" fmla="*/ 1278179 h 1278178"/>
                      <a:gd name="connsiteX2" fmla="*/ 361540 w 361540"/>
                      <a:gd name="connsiteY2" fmla="*/ 1278179 h 1278178"/>
                      <a:gd name="connsiteX3" fmla="*/ 361540 w 361540"/>
                      <a:gd name="connsiteY3" fmla="*/ 15278 h 1278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1540" h="1278178">
                        <a:moveTo>
                          <a:pt x="180241" y="0"/>
                        </a:moveTo>
                        <a:lnTo>
                          <a:pt x="0" y="1278179"/>
                        </a:lnTo>
                        <a:lnTo>
                          <a:pt x="361540" y="1278179"/>
                        </a:lnTo>
                        <a:lnTo>
                          <a:pt x="361540" y="1527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219" name="图形 56">
                    <a:extLst>
                      <a:ext uri="{FF2B5EF4-FFF2-40B4-BE49-F238E27FC236}">
                        <a16:creationId xmlns:a16="http://schemas.microsoft.com/office/drawing/2014/main" id="{C0F1DD5F-E2E4-12C8-718A-C4CECE34E082}"/>
                      </a:ext>
                    </a:extLst>
                  </p:cNvPr>
                  <p:cNvGrpSpPr/>
                  <p:nvPr/>
                </p:nvGrpSpPr>
                <p:grpSpPr>
                  <a:xfrm>
                    <a:off x="7395343" y="4019807"/>
                    <a:ext cx="409679" cy="1320488"/>
                    <a:chOff x="7395343" y="4019807"/>
                    <a:chExt cx="409679" cy="1320488"/>
                  </a:xfrm>
                </p:grpSpPr>
                <p:sp>
                  <p:nvSpPr>
                    <p:cNvPr id="220" name="任意多边形: 形状 219">
                      <a:extLst>
                        <a:ext uri="{FF2B5EF4-FFF2-40B4-BE49-F238E27FC236}">
                          <a16:creationId xmlns:a16="http://schemas.microsoft.com/office/drawing/2014/main" id="{9CA6A2A5-74F2-EB17-947F-B2B6D56A83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343" y="4019807"/>
                      <a:ext cx="409679" cy="1320488"/>
                    </a:xfrm>
                    <a:custGeom>
                      <a:avLst/>
                      <a:gdLst>
                        <a:gd name="connsiteX0" fmla="*/ 409680 w 409679"/>
                        <a:gd name="connsiteY0" fmla="*/ 8934 h 1320488"/>
                        <a:gd name="connsiteX1" fmla="*/ 347082 w 409679"/>
                        <a:gd name="connsiteY1" fmla="*/ 1320489 h 1320488"/>
                        <a:gd name="connsiteX2" fmla="*/ 0 w 409679"/>
                        <a:gd name="connsiteY2" fmla="*/ 1319470 h 1320488"/>
                        <a:gd name="connsiteX3" fmla="*/ 163830 w 409679"/>
                        <a:gd name="connsiteY3" fmla="*/ 413756 h 1320488"/>
                        <a:gd name="connsiteX4" fmla="*/ 303705 w 409679"/>
                        <a:gd name="connsiteY4" fmla="*/ 0 h 1320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9679" h="1320488">
                          <a:moveTo>
                            <a:pt x="409680" y="8934"/>
                          </a:moveTo>
                          <a:lnTo>
                            <a:pt x="347082" y="1320489"/>
                          </a:lnTo>
                          <a:lnTo>
                            <a:pt x="0" y="1319470"/>
                          </a:lnTo>
                          <a:lnTo>
                            <a:pt x="163830" y="413756"/>
                          </a:lnTo>
                          <a:lnTo>
                            <a:pt x="303705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221" name="图形 56">
                      <a:extLst>
                        <a:ext uri="{FF2B5EF4-FFF2-40B4-BE49-F238E27FC236}">
                          <a16:creationId xmlns:a16="http://schemas.microsoft.com/office/drawing/2014/main" id="{EAE68A01-2145-2D15-4D8F-AE00F88F9C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95343" y="4403017"/>
                      <a:ext cx="159543" cy="936536"/>
                      <a:chOff x="7395343" y="4403017"/>
                      <a:chExt cx="159543" cy="936536"/>
                    </a:xfrm>
                    <a:noFill/>
                  </p:grpSpPr>
                  <p:sp>
                    <p:nvSpPr>
                      <p:cNvPr id="222" name="任意多边形: 形状 221">
                        <a:extLst>
                          <a:ext uri="{FF2B5EF4-FFF2-40B4-BE49-F238E27FC236}">
                            <a16:creationId xmlns:a16="http://schemas.microsoft.com/office/drawing/2014/main" id="{7CDD61F7-EBC9-36C5-AA49-EB23124C9D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5343" y="4429610"/>
                        <a:ext cx="159543" cy="909942"/>
                      </a:xfrm>
                      <a:custGeom>
                        <a:avLst/>
                        <a:gdLst>
                          <a:gd name="connsiteX0" fmla="*/ 159544 w 159543"/>
                          <a:gd name="connsiteY0" fmla="*/ 0 h 909942"/>
                          <a:gd name="connsiteX1" fmla="*/ 0 w 159543"/>
                          <a:gd name="connsiteY1" fmla="*/ 909942 h 909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59543" h="909942">
                            <a:moveTo>
                              <a:pt x="159544" y="0"/>
                            </a:moveTo>
                            <a:lnTo>
                              <a:pt x="0" y="909942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23" name="任意多边形: 形状 222">
                        <a:extLst>
                          <a:ext uri="{FF2B5EF4-FFF2-40B4-BE49-F238E27FC236}">
                            <a16:creationId xmlns:a16="http://schemas.microsoft.com/office/drawing/2014/main" id="{D1A107FB-C0DB-FF4C-9021-345394BECE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1126" y="4403017"/>
                        <a:ext cx="43510" cy="142008"/>
                      </a:xfrm>
                      <a:custGeom>
                        <a:avLst/>
                        <a:gdLst>
                          <a:gd name="connsiteX0" fmla="*/ 43510 w 43510"/>
                          <a:gd name="connsiteY0" fmla="*/ 142008 h 142008"/>
                          <a:gd name="connsiteX1" fmla="*/ 0 w 43510"/>
                          <a:gd name="connsiteY1" fmla="*/ 0 h 14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3510" h="142008">
                            <a:moveTo>
                              <a:pt x="43510" y="142008"/>
                            </a:moveTo>
                            <a:cubicBezTo>
                              <a:pt x="43510" y="142008"/>
                              <a:pt x="0" y="66932"/>
                              <a:pt x="0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204" name="图形 56">
                  <a:extLst>
                    <a:ext uri="{FF2B5EF4-FFF2-40B4-BE49-F238E27FC236}">
                      <a16:creationId xmlns:a16="http://schemas.microsoft.com/office/drawing/2014/main" id="{A7764E29-46F4-514F-E823-E227836B0F38}"/>
                    </a:ext>
                  </a:extLst>
                </p:cNvPr>
                <p:cNvGrpSpPr/>
                <p:nvPr/>
              </p:nvGrpSpPr>
              <p:grpSpPr>
                <a:xfrm>
                  <a:off x="7196432" y="4077871"/>
                  <a:ext cx="1414180" cy="1262737"/>
                  <a:chOff x="7196432" y="4077871"/>
                  <a:chExt cx="1414180" cy="1262737"/>
                </a:xfrm>
              </p:grpSpPr>
              <p:grpSp>
                <p:nvGrpSpPr>
                  <p:cNvPr id="205" name="图形 56">
                    <a:extLst>
                      <a:ext uri="{FF2B5EF4-FFF2-40B4-BE49-F238E27FC236}">
                        <a16:creationId xmlns:a16="http://schemas.microsoft.com/office/drawing/2014/main" id="{46EF72D5-80AB-1182-CFBA-576CD529EAD2}"/>
                      </a:ext>
                    </a:extLst>
                  </p:cNvPr>
                  <p:cNvGrpSpPr/>
                  <p:nvPr/>
                </p:nvGrpSpPr>
                <p:grpSpPr>
                  <a:xfrm>
                    <a:off x="7594625" y="4077871"/>
                    <a:ext cx="1015987" cy="1262737"/>
                    <a:chOff x="7594625" y="4077871"/>
                    <a:chExt cx="1015987" cy="1262737"/>
                  </a:xfrm>
                </p:grpSpPr>
                <p:sp>
                  <p:nvSpPr>
                    <p:cNvPr id="212" name="任意多边形: 形状 211">
                      <a:extLst>
                        <a:ext uri="{FF2B5EF4-FFF2-40B4-BE49-F238E27FC236}">
                          <a16:creationId xmlns:a16="http://schemas.microsoft.com/office/drawing/2014/main" id="{74312FDB-6F6F-2710-2A2C-B167EB3FA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4625" y="4077871"/>
                      <a:ext cx="1015987" cy="1262737"/>
                    </a:xfrm>
                    <a:custGeom>
                      <a:avLst/>
                      <a:gdLst>
                        <a:gd name="connsiteX0" fmla="*/ 793328 w 1015987"/>
                        <a:gd name="connsiteY0" fmla="*/ 0 h 1262737"/>
                        <a:gd name="connsiteX1" fmla="*/ 1002678 w 1015987"/>
                        <a:gd name="connsiteY1" fmla="*/ 515750 h 1262737"/>
                        <a:gd name="connsiteX2" fmla="*/ 820988 w 1015987"/>
                        <a:gd name="connsiteY2" fmla="*/ 1262158 h 1262737"/>
                        <a:gd name="connsiteX3" fmla="*/ 13268 w 1015987"/>
                        <a:gd name="connsiteY3" fmla="*/ 1262158 h 1262737"/>
                        <a:gd name="connsiteX4" fmla="*/ 0 w 1015987"/>
                        <a:gd name="connsiteY4" fmla="*/ 984209 h 1262737"/>
                        <a:gd name="connsiteX5" fmla="*/ 630860 w 1015987"/>
                        <a:gd name="connsiteY5" fmla="*/ 916820 h 1262737"/>
                        <a:gd name="connsiteX6" fmla="*/ 686238 w 1015987"/>
                        <a:gd name="connsiteY6" fmla="*/ 325136 h 1262737"/>
                        <a:gd name="connsiteX7" fmla="*/ 793328 w 1015987"/>
                        <a:gd name="connsiteY7" fmla="*/ 0 h 1262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15987" h="1262737">
                          <a:moveTo>
                            <a:pt x="793328" y="0"/>
                          </a:moveTo>
                          <a:cubicBezTo>
                            <a:pt x="920392" y="10421"/>
                            <a:pt x="1002678" y="79362"/>
                            <a:pt x="1002678" y="515750"/>
                          </a:cubicBezTo>
                          <a:cubicBezTo>
                            <a:pt x="1002678" y="952138"/>
                            <a:pt x="1089213" y="1260863"/>
                            <a:pt x="820988" y="1262158"/>
                          </a:cubicBezTo>
                          <a:cubicBezTo>
                            <a:pt x="552765" y="1263463"/>
                            <a:pt x="13268" y="1262158"/>
                            <a:pt x="13268" y="1262158"/>
                          </a:cubicBezTo>
                          <a:lnTo>
                            <a:pt x="0" y="984209"/>
                          </a:lnTo>
                          <a:lnTo>
                            <a:pt x="630860" y="916820"/>
                          </a:lnTo>
                          <a:lnTo>
                            <a:pt x="686238" y="325136"/>
                          </a:lnTo>
                          <a:lnTo>
                            <a:pt x="793328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213" name="图形 56">
                      <a:extLst>
                        <a:ext uri="{FF2B5EF4-FFF2-40B4-BE49-F238E27FC236}">
                          <a16:creationId xmlns:a16="http://schemas.microsoft.com/office/drawing/2014/main" id="{AF9FAB7B-6D02-BB16-EC23-35BD4B9E29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94634" y="4392310"/>
                      <a:ext cx="771906" cy="669778"/>
                      <a:chOff x="7594634" y="4392310"/>
                      <a:chExt cx="771906" cy="669778"/>
                    </a:xfrm>
                    <a:noFill/>
                  </p:grpSpPr>
                  <p:sp>
                    <p:nvSpPr>
                      <p:cNvPr id="214" name="任意多边形: 形状 213">
                        <a:extLst>
                          <a:ext uri="{FF2B5EF4-FFF2-40B4-BE49-F238E27FC236}">
                            <a16:creationId xmlns:a16="http://schemas.microsoft.com/office/drawing/2014/main" id="{B51F73DF-D06E-60A0-ED06-DA12FD5D83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225494" y="4403016"/>
                        <a:ext cx="55387" cy="591683"/>
                      </a:xfrm>
                      <a:custGeom>
                        <a:avLst/>
                        <a:gdLst>
                          <a:gd name="connsiteX0" fmla="*/ 55388 w 55387"/>
                          <a:gd name="connsiteY0" fmla="*/ 0 h 591683"/>
                          <a:gd name="connsiteX1" fmla="*/ 0 w 55387"/>
                          <a:gd name="connsiteY1" fmla="*/ 591683 h 591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55387" h="591683">
                            <a:moveTo>
                              <a:pt x="55388" y="0"/>
                            </a:moveTo>
                            <a:lnTo>
                              <a:pt x="0" y="591683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15" name="任意多边形: 形状 214">
                        <a:extLst>
                          <a:ext uri="{FF2B5EF4-FFF2-40B4-BE49-F238E27FC236}">
                            <a16:creationId xmlns:a16="http://schemas.microsoft.com/office/drawing/2014/main" id="{A7FE0B06-756A-543C-2EAF-B15F4C99C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94634" y="4994700"/>
                        <a:ext cx="771906" cy="67389"/>
                      </a:xfrm>
                      <a:custGeom>
                        <a:avLst/>
                        <a:gdLst>
                          <a:gd name="connsiteX0" fmla="*/ 0 w 771906"/>
                          <a:gd name="connsiteY0" fmla="*/ 67389 h 67389"/>
                          <a:gd name="connsiteX1" fmla="*/ 630859 w 771906"/>
                          <a:gd name="connsiteY1" fmla="*/ 0 h 67389"/>
                          <a:gd name="connsiteX2" fmla="*/ 771906 w 771906"/>
                          <a:gd name="connsiteY2" fmla="*/ 33690 h 67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71906" h="67389">
                            <a:moveTo>
                              <a:pt x="0" y="67389"/>
                            </a:moveTo>
                            <a:lnTo>
                              <a:pt x="630859" y="0"/>
                            </a:lnTo>
                            <a:cubicBezTo>
                              <a:pt x="630859" y="0"/>
                              <a:pt x="702307" y="495"/>
                              <a:pt x="771906" y="3369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16" name="任意多边形: 形状 215">
                        <a:extLst>
                          <a:ext uri="{FF2B5EF4-FFF2-40B4-BE49-F238E27FC236}">
                            <a16:creationId xmlns:a16="http://schemas.microsoft.com/office/drawing/2014/main" id="{1B517786-64DE-41BC-7352-A5C0072D45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206707" y="4392310"/>
                        <a:ext cx="60877" cy="152714"/>
                      </a:xfrm>
                      <a:custGeom>
                        <a:avLst/>
                        <a:gdLst>
                          <a:gd name="connsiteX0" fmla="*/ 60878 w 60877"/>
                          <a:gd name="connsiteY0" fmla="*/ 152714 h 152714"/>
                          <a:gd name="connsiteX1" fmla="*/ 480 w 60877"/>
                          <a:gd name="connsiteY1" fmla="*/ 0 h 152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60877" h="152714">
                            <a:moveTo>
                              <a:pt x="60878" y="152714"/>
                            </a:moveTo>
                            <a:cubicBezTo>
                              <a:pt x="60878" y="152714"/>
                              <a:pt x="-6293" y="85668"/>
                              <a:pt x="480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06" name="图形 56">
                    <a:extLst>
                      <a:ext uri="{FF2B5EF4-FFF2-40B4-BE49-F238E27FC236}">
                        <a16:creationId xmlns:a16="http://schemas.microsoft.com/office/drawing/2014/main" id="{0F441E2E-FA27-83AA-3F25-7C95E5CFADA2}"/>
                      </a:ext>
                    </a:extLst>
                  </p:cNvPr>
                  <p:cNvGrpSpPr/>
                  <p:nvPr/>
                </p:nvGrpSpPr>
                <p:grpSpPr>
                  <a:xfrm>
                    <a:off x="7196432" y="5095684"/>
                    <a:ext cx="411470" cy="244354"/>
                    <a:chOff x="7196432" y="5095684"/>
                    <a:chExt cx="411470" cy="244354"/>
                  </a:xfrm>
                </p:grpSpPr>
                <p:sp>
                  <p:nvSpPr>
                    <p:cNvPr id="207" name="任意多边形: 形状 206">
                      <a:extLst>
                        <a:ext uri="{FF2B5EF4-FFF2-40B4-BE49-F238E27FC236}">
                          <a16:creationId xmlns:a16="http://schemas.microsoft.com/office/drawing/2014/main" id="{297C198F-3268-73C3-3A0B-D24B1F57F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6432" y="5095684"/>
                      <a:ext cx="411470" cy="244354"/>
                    </a:xfrm>
                    <a:custGeom>
                      <a:avLst/>
                      <a:gdLst>
                        <a:gd name="connsiteX0" fmla="*/ 399802 w 411470"/>
                        <a:gd name="connsiteY0" fmla="*/ 0 h 244354"/>
                        <a:gd name="connsiteX1" fmla="*/ 162363 w 411470"/>
                        <a:gd name="connsiteY1" fmla="*/ 82953 h 244354"/>
                        <a:gd name="connsiteX2" fmla="*/ 0 w 411470"/>
                        <a:gd name="connsiteY2" fmla="*/ 242878 h 244354"/>
                        <a:gd name="connsiteX3" fmla="*/ 411471 w 411470"/>
                        <a:gd name="connsiteY3" fmla="*/ 244354 h 244354"/>
                        <a:gd name="connsiteX4" fmla="*/ 399802 w 411470"/>
                        <a:gd name="connsiteY4" fmla="*/ 0 h 244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1470" h="244354">
                          <a:moveTo>
                            <a:pt x="399802" y="0"/>
                          </a:moveTo>
                          <a:cubicBezTo>
                            <a:pt x="399802" y="0"/>
                            <a:pt x="229610" y="20126"/>
                            <a:pt x="162363" y="82953"/>
                          </a:cubicBezTo>
                          <a:cubicBezTo>
                            <a:pt x="52587" y="185528"/>
                            <a:pt x="0" y="242878"/>
                            <a:pt x="0" y="242878"/>
                          </a:cubicBezTo>
                          <a:lnTo>
                            <a:pt x="411471" y="244354"/>
                          </a:lnTo>
                          <a:lnTo>
                            <a:pt x="399802" y="0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208" name="图形 56">
                      <a:extLst>
                        <a:ext uri="{FF2B5EF4-FFF2-40B4-BE49-F238E27FC236}">
                          <a16:creationId xmlns:a16="http://schemas.microsoft.com/office/drawing/2014/main" id="{66DA689F-0B9A-AAC6-B7CD-F3C49C98F9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238028" y="5168826"/>
                      <a:ext cx="256536" cy="171211"/>
                      <a:chOff x="7238028" y="5168826"/>
                      <a:chExt cx="256536" cy="171211"/>
                    </a:xfrm>
                    <a:noFill/>
                  </p:grpSpPr>
                  <p:sp>
                    <p:nvSpPr>
                      <p:cNvPr id="209" name="任意多边形: 形状 208">
                        <a:extLst>
                          <a:ext uri="{FF2B5EF4-FFF2-40B4-BE49-F238E27FC236}">
                            <a16:creationId xmlns:a16="http://schemas.microsoft.com/office/drawing/2014/main" id="{F637E9FF-5D4A-747B-6C79-20C7BE56D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70017" y="5285070"/>
                        <a:ext cx="124548" cy="54968"/>
                      </a:xfrm>
                      <a:custGeom>
                        <a:avLst/>
                        <a:gdLst>
                          <a:gd name="connsiteX0" fmla="*/ 2962 w 124548"/>
                          <a:gd name="connsiteY0" fmla="*/ 54969 h 54968"/>
                          <a:gd name="connsiteX1" fmla="*/ 124548 w 124548"/>
                          <a:gd name="connsiteY1" fmla="*/ 0 h 549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24548" h="54968">
                            <a:moveTo>
                              <a:pt x="2962" y="54969"/>
                            </a:moveTo>
                            <a:cubicBezTo>
                              <a:pt x="-14412" y="36081"/>
                              <a:pt x="47053" y="13363"/>
                              <a:pt x="124548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10" name="任意多边形: 形状 209">
                        <a:extLst>
                          <a:ext uri="{FF2B5EF4-FFF2-40B4-BE49-F238E27FC236}">
                            <a16:creationId xmlns:a16="http://schemas.microsoft.com/office/drawing/2014/main" id="{0B445690-4A1E-8ED6-108B-4B30454338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90047" y="5218861"/>
                        <a:ext cx="203813" cy="119654"/>
                      </a:xfrm>
                      <a:custGeom>
                        <a:avLst/>
                        <a:gdLst>
                          <a:gd name="connsiteX0" fmla="*/ 5436 w 203813"/>
                          <a:gd name="connsiteY0" fmla="*/ 119653 h 119654"/>
                          <a:gd name="connsiteX1" fmla="*/ 142244 w 203813"/>
                          <a:gd name="connsiteY1" fmla="*/ 23451 h 119654"/>
                          <a:gd name="connsiteX2" fmla="*/ 203813 w 203813"/>
                          <a:gd name="connsiteY2" fmla="*/ 0 h 11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03813" h="119654">
                            <a:moveTo>
                              <a:pt x="5436" y="119653"/>
                            </a:moveTo>
                            <a:cubicBezTo>
                              <a:pt x="-21272" y="119958"/>
                              <a:pt x="54585" y="56855"/>
                              <a:pt x="142244" y="23451"/>
                            </a:cubicBezTo>
                            <a:cubicBezTo>
                              <a:pt x="169590" y="13030"/>
                              <a:pt x="189440" y="5467"/>
                              <a:pt x="203813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211" name="任意多边形: 形状 210">
                        <a:extLst>
                          <a:ext uri="{FF2B5EF4-FFF2-40B4-BE49-F238E27FC236}">
                            <a16:creationId xmlns:a16="http://schemas.microsoft.com/office/drawing/2014/main" id="{6998716E-7166-F710-831A-59BA63820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238028" y="5168826"/>
                        <a:ext cx="255831" cy="168668"/>
                      </a:xfrm>
                      <a:custGeom>
                        <a:avLst/>
                        <a:gdLst>
                          <a:gd name="connsiteX0" fmla="*/ 0 w 255831"/>
                          <a:gd name="connsiteY0" fmla="*/ 168669 h 168668"/>
                          <a:gd name="connsiteX1" fmla="*/ 169688 w 255831"/>
                          <a:gd name="connsiteY1" fmla="*/ 30728 h 168668"/>
                          <a:gd name="connsiteX2" fmla="*/ 255832 w 255831"/>
                          <a:gd name="connsiteY2" fmla="*/ 0 h 1686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55831" h="168668">
                            <a:moveTo>
                              <a:pt x="0" y="168669"/>
                            </a:moveTo>
                            <a:cubicBezTo>
                              <a:pt x="13363" y="130940"/>
                              <a:pt x="101546" y="60122"/>
                              <a:pt x="169688" y="30728"/>
                            </a:cubicBezTo>
                            <a:cubicBezTo>
                              <a:pt x="237830" y="1334"/>
                              <a:pt x="255832" y="0"/>
                              <a:pt x="255832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72" name="图形 56">
                <a:extLst>
                  <a:ext uri="{FF2B5EF4-FFF2-40B4-BE49-F238E27FC236}">
                    <a16:creationId xmlns:a16="http://schemas.microsoft.com/office/drawing/2014/main" id="{504C3192-1FC9-59F2-A6D2-7C482B03A972}"/>
                  </a:ext>
                </a:extLst>
              </p:cNvPr>
              <p:cNvGrpSpPr/>
              <p:nvPr/>
            </p:nvGrpSpPr>
            <p:grpSpPr>
              <a:xfrm>
                <a:off x="7576808" y="3091609"/>
                <a:ext cx="852034" cy="986243"/>
                <a:chOff x="7576808" y="3091609"/>
                <a:chExt cx="852034" cy="986243"/>
              </a:xfrm>
            </p:grpSpPr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id="{CD45DE7E-C5CD-48AD-65BE-F4740EDE5AA2}"/>
                    </a:ext>
                  </a:extLst>
                </p:cNvPr>
                <p:cNvSpPr/>
                <p:nvPr/>
              </p:nvSpPr>
              <p:spPr>
                <a:xfrm>
                  <a:off x="7607782" y="3385576"/>
                  <a:ext cx="147920" cy="206700"/>
                </a:xfrm>
                <a:custGeom>
                  <a:avLst/>
                  <a:gdLst>
                    <a:gd name="connsiteX0" fmla="*/ 147920 w 147920"/>
                    <a:gd name="connsiteY0" fmla="*/ 8752 h 206700"/>
                    <a:gd name="connsiteX1" fmla="*/ 806 w 147920"/>
                    <a:gd name="connsiteY1" fmla="*/ 76694 h 206700"/>
                    <a:gd name="connsiteX2" fmla="*/ 147920 w 147920"/>
                    <a:gd name="connsiteY2" fmla="*/ 206701 h 206700"/>
                    <a:gd name="connsiteX3" fmla="*/ 147920 w 147920"/>
                    <a:gd name="connsiteY3" fmla="*/ 8752 h 20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920" h="206700">
                      <a:moveTo>
                        <a:pt x="147920" y="8752"/>
                      </a:moveTo>
                      <a:cubicBezTo>
                        <a:pt x="147920" y="8752"/>
                        <a:pt x="14313" y="-35949"/>
                        <a:pt x="806" y="76694"/>
                      </a:cubicBezTo>
                      <a:cubicBezTo>
                        <a:pt x="-12700" y="189337"/>
                        <a:pt x="147920" y="206701"/>
                        <a:pt x="147920" y="206701"/>
                      </a:cubicBezTo>
                      <a:lnTo>
                        <a:pt x="147920" y="8752"/>
                      </a:lnTo>
                      <a:close/>
                    </a:path>
                  </a:pathLst>
                </a:custGeom>
                <a:solidFill>
                  <a:srgbClr val="DD45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174" name="图形 56">
                  <a:extLst>
                    <a:ext uri="{FF2B5EF4-FFF2-40B4-BE49-F238E27FC236}">
                      <a16:creationId xmlns:a16="http://schemas.microsoft.com/office/drawing/2014/main" id="{45616917-0F09-F7CF-E005-01B2D0D67E76}"/>
                    </a:ext>
                  </a:extLst>
                </p:cNvPr>
                <p:cNvGrpSpPr/>
                <p:nvPr/>
              </p:nvGrpSpPr>
              <p:grpSpPr>
                <a:xfrm>
                  <a:off x="7865649" y="3756669"/>
                  <a:ext cx="296799" cy="321183"/>
                  <a:chOff x="7865649" y="3756669"/>
                  <a:chExt cx="296799" cy="321183"/>
                </a:xfrm>
              </p:grpSpPr>
              <p:sp>
                <p:nvSpPr>
                  <p:cNvPr id="200" name="任意多边形: 形状 199">
                    <a:extLst>
                      <a:ext uri="{FF2B5EF4-FFF2-40B4-BE49-F238E27FC236}">
                        <a16:creationId xmlns:a16="http://schemas.microsoft.com/office/drawing/2014/main" id="{A8FAD96A-AF23-1833-E7CC-1392D18A76B4}"/>
                      </a:ext>
                    </a:extLst>
                  </p:cNvPr>
                  <p:cNvSpPr/>
                  <p:nvPr/>
                </p:nvSpPr>
                <p:spPr>
                  <a:xfrm>
                    <a:off x="7865649" y="3756669"/>
                    <a:ext cx="296799" cy="321183"/>
                  </a:xfrm>
                  <a:custGeom>
                    <a:avLst/>
                    <a:gdLst>
                      <a:gd name="connsiteX0" fmla="*/ 296799 w 296799"/>
                      <a:gd name="connsiteY0" fmla="*/ 321183 h 321183"/>
                      <a:gd name="connsiteX1" fmla="*/ 14764 w 296799"/>
                      <a:gd name="connsiteY1" fmla="*/ 321183 h 321183"/>
                      <a:gd name="connsiteX2" fmla="*/ 8954 w 296799"/>
                      <a:gd name="connsiteY2" fmla="*/ 256889 h 321183"/>
                      <a:gd name="connsiteX3" fmla="*/ 0 w 296799"/>
                      <a:gd name="connsiteY3" fmla="*/ 156972 h 321183"/>
                      <a:gd name="connsiteX4" fmla="*/ 223361 w 296799"/>
                      <a:gd name="connsiteY4" fmla="*/ 0 h 321183"/>
                      <a:gd name="connsiteX5" fmla="*/ 224695 w 296799"/>
                      <a:gd name="connsiteY5" fmla="*/ 5620 h 32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6799" h="321183">
                        <a:moveTo>
                          <a:pt x="296799" y="321183"/>
                        </a:moveTo>
                        <a:lnTo>
                          <a:pt x="14764" y="321183"/>
                        </a:lnTo>
                        <a:lnTo>
                          <a:pt x="8954" y="256889"/>
                        </a:lnTo>
                        <a:lnTo>
                          <a:pt x="0" y="156972"/>
                        </a:lnTo>
                        <a:lnTo>
                          <a:pt x="223361" y="0"/>
                        </a:lnTo>
                        <a:lnTo>
                          <a:pt x="224695" y="5620"/>
                        </a:lnTo>
                        <a:close/>
                      </a:path>
                    </a:pathLst>
                  </a:custGeom>
                  <a:solidFill>
                    <a:srgbClr val="FFA6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201" name="任意多边形: 形状 200">
                    <a:extLst>
                      <a:ext uri="{FF2B5EF4-FFF2-40B4-BE49-F238E27FC236}">
                        <a16:creationId xmlns:a16="http://schemas.microsoft.com/office/drawing/2014/main" id="{0FBB698F-0C1A-F9E2-C10C-26BE92E44103}"/>
                      </a:ext>
                    </a:extLst>
                  </p:cNvPr>
                  <p:cNvSpPr/>
                  <p:nvPr/>
                </p:nvSpPr>
                <p:spPr>
                  <a:xfrm>
                    <a:off x="7865649" y="3756669"/>
                    <a:ext cx="224695" cy="256889"/>
                  </a:xfrm>
                  <a:custGeom>
                    <a:avLst/>
                    <a:gdLst>
                      <a:gd name="connsiteX0" fmla="*/ 224695 w 224695"/>
                      <a:gd name="connsiteY0" fmla="*/ 5620 h 256889"/>
                      <a:gd name="connsiteX1" fmla="*/ 192691 w 224695"/>
                      <a:gd name="connsiteY1" fmla="*/ 97727 h 256889"/>
                      <a:gd name="connsiteX2" fmla="*/ 8954 w 224695"/>
                      <a:gd name="connsiteY2" fmla="*/ 256889 h 256889"/>
                      <a:gd name="connsiteX3" fmla="*/ 0 w 224695"/>
                      <a:gd name="connsiteY3" fmla="*/ 156972 h 256889"/>
                      <a:gd name="connsiteX4" fmla="*/ 223361 w 224695"/>
                      <a:gd name="connsiteY4" fmla="*/ 0 h 256889"/>
                      <a:gd name="connsiteX5" fmla="*/ 224695 w 224695"/>
                      <a:gd name="connsiteY5" fmla="*/ 5620 h 256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695" h="256889">
                        <a:moveTo>
                          <a:pt x="224695" y="5620"/>
                        </a:moveTo>
                        <a:cubicBezTo>
                          <a:pt x="208883" y="59436"/>
                          <a:pt x="192691" y="97727"/>
                          <a:pt x="192691" y="97727"/>
                        </a:cubicBezTo>
                        <a:cubicBezTo>
                          <a:pt x="192691" y="97727"/>
                          <a:pt x="119539" y="220599"/>
                          <a:pt x="8954" y="256889"/>
                        </a:cubicBezTo>
                        <a:lnTo>
                          <a:pt x="0" y="156972"/>
                        </a:lnTo>
                        <a:lnTo>
                          <a:pt x="223361" y="0"/>
                        </a:lnTo>
                        <a:lnTo>
                          <a:pt x="224695" y="5620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C02B14E8-57EC-6EAF-0CEE-C8DD720B83F7}"/>
                    </a:ext>
                  </a:extLst>
                </p:cNvPr>
                <p:cNvSpPr/>
                <p:nvPr/>
              </p:nvSpPr>
              <p:spPr>
                <a:xfrm>
                  <a:off x="7717698" y="3333696"/>
                  <a:ext cx="457165" cy="637988"/>
                </a:xfrm>
                <a:custGeom>
                  <a:avLst/>
                  <a:gdLst>
                    <a:gd name="connsiteX0" fmla="*/ 395411 w 457165"/>
                    <a:gd name="connsiteY0" fmla="*/ 468883 h 637988"/>
                    <a:gd name="connsiteX1" fmla="*/ 160144 w 457165"/>
                    <a:gd name="connsiteY1" fmla="*/ 637761 h 637988"/>
                    <a:gd name="connsiteX2" fmla="*/ 2600 w 457165"/>
                    <a:gd name="connsiteY2" fmla="*/ 400303 h 637988"/>
                    <a:gd name="connsiteX3" fmla="*/ 28 w 457165"/>
                    <a:gd name="connsiteY3" fmla="*/ 300481 h 637988"/>
                    <a:gd name="connsiteX4" fmla="*/ 124 w 457165"/>
                    <a:gd name="connsiteY4" fmla="*/ 282479 h 637988"/>
                    <a:gd name="connsiteX5" fmla="*/ 193005 w 457165"/>
                    <a:gd name="connsiteY5" fmla="*/ 63 h 637988"/>
                    <a:gd name="connsiteX6" fmla="*/ 423605 w 457165"/>
                    <a:gd name="connsiteY6" fmla="*/ 80073 h 637988"/>
                    <a:gd name="connsiteX7" fmla="*/ 395411 w 457165"/>
                    <a:gd name="connsiteY7" fmla="*/ 468883 h 637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165" h="637988">
                      <a:moveTo>
                        <a:pt x="395411" y="468883"/>
                      </a:moveTo>
                      <a:cubicBezTo>
                        <a:pt x="395411" y="468883"/>
                        <a:pt x="298923" y="630713"/>
                        <a:pt x="160144" y="637761"/>
                      </a:cubicBezTo>
                      <a:cubicBezTo>
                        <a:pt x="49463" y="643381"/>
                        <a:pt x="12030" y="544321"/>
                        <a:pt x="2600" y="400303"/>
                      </a:cubicBezTo>
                      <a:cubicBezTo>
                        <a:pt x="600" y="368966"/>
                        <a:pt x="-162" y="335438"/>
                        <a:pt x="28" y="300481"/>
                      </a:cubicBezTo>
                      <a:cubicBezTo>
                        <a:pt x="28" y="294481"/>
                        <a:pt x="28" y="288480"/>
                        <a:pt x="124" y="282479"/>
                      </a:cubicBezTo>
                      <a:cubicBezTo>
                        <a:pt x="2410" y="77787"/>
                        <a:pt x="73085" y="-2223"/>
                        <a:pt x="193005" y="63"/>
                      </a:cubicBezTo>
                      <a:cubicBezTo>
                        <a:pt x="193005" y="63"/>
                        <a:pt x="354263" y="-5176"/>
                        <a:pt x="423605" y="80073"/>
                      </a:cubicBezTo>
                      <a:cubicBezTo>
                        <a:pt x="513045" y="190086"/>
                        <a:pt x="395411" y="468883"/>
                        <a:pt x="395411" y="468883"/>
                      </a:cubicBezTo>
                      <a:close/>
                    </a:path>
                  </a:pathLst>
                </a:custGeom>
                <a:solidFill>
                  <a:srgbClr val="FFA6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176" name="图形 56">
                  <a:extLst>
                    <a:ext uri="{FF2B5EF4-FFF2-40B4-BE49-F238E27FC236}">
                      <a16:creationId xmlns:a16="http://schemas.microsoft.com/office/drawing/2014/main" id="{3290E7AC-7A2A-11FE-0A48-E69938C5B871}"/>
                    </a:ext>
                  </a:extLst>
                </p:cNvPr>
                <p:cNvGrpSpPr/>
                <p:nvPr/>
              </p:nvGrpSpPr>
              <p:grpSpPr>
                <a:xfrm>
                  <a:off x="7717698" y="3518803"/>
                  <a:ext cx="313648" cy="215196"/>
                  <a:chOff x="7717698" y="3518803"/>
                  <a:chExt cx="313648" cy="215196"/>
                </a:xfrm>
              </p:grpSpPr>
              <p:grpSp>
                <p:nvGrpSpPr>
                  <p:cNvPr id="188" name="图形 56">
                    <a:extLst>
                      <a:ext uri="{FF2B5EF4-FFF2-40B4-BE49-F238E27FC236}">
                        <a16:creationId xmlns:a16="http://schemas.microsoft.com/office/drawing/2014/main" id="{94032064-6FD0-139F-1147-8896B2293B4E}"/>
                      </a:ext>
                    </a:extLst>
                  </p:cNvPr>
                  <p:cNvGrpSpPr/>
                  <p:nvPr/>
                </p:nvGrpSpPr>
                <p:grpSpPr>
                  <a:xfrm>
                    <a:off x="7731508" y="3518803"/>
                    <a:ext cx="193195" cy="204600"/>
                    <a:chOff x="7731508" y="3518803"/>
                    <a:chExt cx="193195" cy="204600"/>
                  </a:xfrm>
                </p:grpSpPr>
                <p:sp>
                  <p:nvSpPr>
                    <p:cNvPr id="192" name="任意多边形: 形状 191">
                      <a:extLst>
                        <a:ext uri="{FF2B5EF4-FFF2-40B4-BE49-F238E27FC236}">
                          <a16:creationId xmlns:a16="http://schemas.microsoft.com/office/drawing/2014/main" id="{4EFCD188-5F7E-94FD-62EF-FAE93AF31A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5359" y="3590298"/>
                      <a:ext cx="47597" cy="87751"/>
                    </a:xfrm>
                    <a:custGeom>
                      <a:avLst/>
                      <a:gdLst>
                        <a:gd name="connsiteX0" fmla="*/ 47598 w 47597"/>
                        <a:gd name="connsiteY0" fmla="*/ 12571 h 87751"/>
                        <a:gd name="connsiteX1" fmla="*/ 26948 w 47597"/>
                        <a:gd name="connsiteY1" fmla="*/ 912 h 87751"/>
                        <a:gd name="connsiteX2" fmla="*/ 4964 w 47597"/>
                        <a:gd name="connsiteY2" fmla="*/ 6208 h 87751"/>
                        <a:gd name="connsiteX3" fmla="*/ 230 w 47597"/>
                        <a:gd name="connsiteY3" fmla="*/ 18562 h 87751"/>
                        <a:gd name="connsiteX4" fmla="*/ 8755 w 47597"/>
                        <a:gd name="connsiteY4" fmla="*/ 52299 h 87751"/>
                        <a:gd name="connsiteX5" fmla="*/ 37378 w 47597"/>
                        <a:gd name="connsiteY5" fmla="*/ 87752 h 8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7597" h="87751">
                          <a:moveTo>
                            <a:pt x="47598" y="12571"/>
                          </a:moveTo>
                          <a:cubicBezTo>
                            <a:pt x="41216" y="7827"/>
                            <a:pt x="34625" y="2979"/>
                            <a:pt x="26948" y="912"/>
                          </a:cubicBezTo>
                          <a:cubicBezTo>
                            <a:pt x="19271" y="-1155"/>
                            <a:pt x="10126" y="160"/>
                            <a:pt x="4964" y="6208"/>
                          </a:cubicBezTo>
                          <a:cubicBezTo>
                            <a:pt x="2059" y="9618"/>
                            <a:pt x="707" y="14114"/>
                            <a:pt x="230" y="18562"/>
                          </a:cubicBezTo>
                          <a:cubicBezTo>
                            <a:pt x="-1046" y="30278"/>
                            <a:pt x="3154" y="41936"/>
                            <a:pt x="8755" y="52299"/>
                          </a:cubicBezTo>
                          <a:cubicBezTo>
                            <a:pt x="16023" y="65739"/>
                            <a:pt x="25776" y="77817"/>
                            <a:pt x="37378" y="87752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93" name="任意多边形: 形状 192">
                      <a:extLst>
                        <a:ext uri="{FF2B5EF4-FFF2-40B4-BE49-F238E27FC236}">
                          <a16:creationId xmlns:a16="http://schemas.microsoft.com/office/drawing/2014/main" id="{93AA9C6C-6B31-ACD0-D0CF-CA0BE62C6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8869" y="3692299"/>
                      <a:ext cx="51301" cy="31104"/>
                    </a:xfrm>
                    <a:custGeom>
                      <a:avLst/>
                      <a:gdLst>
                        <a:gd name="connsiteX0" fmla="*/ 0 w 51301"/>
                        <a:gd name="connsiteY0" fmla="*/ 25527 h 31104"/>
                        <a:gd name="connsiteX1" fmla="*/ 17459 w 51301"/>
                        <a:gd name="connsiteY1" fmla="*/ 31052 h 31104"/>
                        <a:gd name="connsiteX2" fmla="*/ 51302 w 51301"/>
                        <a:gd name="connsiteY2" fmla="*/ 0 h 31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1301" h="31104">
                          <a:moveTo>
                            <a:pt x="0" y="25527"/>
                          </a:moveTo>
                          <a:cubicBezTo>
                            <a:pt x="4477" y="29946"/>
                            <a:pt x="11182" y="31413"/>
                            <a:pt x="17459" y="31052"/>
                          </a:cubicBezTo>
                          <a:cubicBezTo>
                            <a:pt x="34004" y="30080"/>
                            <a:pt x="48920" y="16402"/>
                            <a:pt x="51302" y="0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194" name="图形 56">
                      <a:extLst>
                        <a:ext uri="{FF2B5EF4-FFF2-40B4-BE49-F238E27FC236}">
                          <a16:creationId xmlns:a16="http://schemas.microsoft.com/office/drawing/2014/main" id="{776FEE1C-6A07-5BDA-20E8-BE351A3792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7063" y="3554850"/>
                      <a:ext cx="161411" cy="54616"/>
                      <a:chOff x="7737063" y="3554850"/>
                      <a:chExt cx="161411" cy="54616"/>
                    </a:xfrm>
                    <a:solidFill>
                      <a:srgbClr val="231F20"/>
                    </a:solidFill>
                  </p:grpSpPr>
                  <p:sp>
                    <p:nvSpPr>
                      <p:cNvPr id="198" name="任意多边形: 形状 197">
                        <a:extLst>
                          <a:ext uri="{FF2B5EF4-FFF2-40B4-BE49-F238E27FC236}">
                            <a16:creationId xmlns:a16="http://schemas.microsoft.com/office/drawing/2014/main" id="{787B608F-3558-D1F0-3775-8ED75AABF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7063" y="3554850"/>
                        <a:ext cx="23701" cy="54616"/>
                      </a:xfrm>
                      <a:custGeom>
                        <a:avLst/>
                        <a:gdLst>
                          <a:gd name="connsiteX0" fmla="*/ 4932 w 23701"/>
                          <a:gd name="connsiteY0" fmla="*/ 6967 h 54616"/>
                          <a:gd name="connsiteX1" fmla="*/ 1342 w 23701"/>
                          <a:gd name="connsiteY1" fmla="*/ 47600 h 54616"/>
                          <a:gd name="connsiteX2" fmla="*/ 13058 w 23701"/>
                          <a:gd name="connsiteY2" fmla="*/ 54249 h 54616"/>
                          <a:gd name="connsiteX3" fmla="*/ 19715 w 23701"/>
                          <a:gd name="connsiteY3" fmla="*/ 42533 h 54616"/>
                          <a:gd name="connsiteX4" fmla="*/ 19296 w 23701"/>
                          <a:gd name="connsiteY4" fmla="*/ 40028 h 54616"/>
                          <a:gd name="connsiteX5" fmla="*/ 19430 w 23701"/>
                          <a:gd name="connsiteY5" fmla="*/ 40980 h 54616"/>
                          <a:gd name="connsiteX6" fmla="*/ 19325 w 23701"/>
                          <a:gd name="connsiteY6" fmla="*/ 40037 h 54616"/>
                          <a:gd name="connsiteX7" fmla="*/ 19011 w 23701"/>
                          <a:gd name="connsiteY7" fmla="*/ 35599 h 54616"/>
                          <a:gd name="connsiteX8" fmla="*/ 19296 w 23701"/>
                          <a:gd name="connsiteY8" fmla="*/ 27026 h 54616"/>
                          <a:gd name="connsiteX9" fmla="*/ 19306 w 23701"/>
                          <a:gd name="connsiteY9" fmla="*/ 26721 h 54616"/>
                          <a:gd name="connsiteX10" fmla="*/ 19611 w 23701"/>
                          <a:gd name="connsiteY10" fmla="*/ 24835 h 54616"/>
                          <a:gd name="connsiteX11" fmla="*/ 20544 w 23701"/>
                          <a:gd name="connsiteY11" fmla="*/ 20483 h 54616"/>
                          <a:gd name="connsiteX12" fmla="*/ 23316 w 23701"/>
                          <a:gd name="connsiteY12" fmla="*/ 12034 h 54616"/>
                          <a:gd name="connsiteX13" fmla="*/ 22354 w 23701"/>
                          <a:gd name="connsiteY13" fmla="*/ 4690 h 54616"/>
                          <a:gd name="connsiteX14" fmla="*/ 16658 w 23701"/>
                          <a:gd name="connsiteY14" fmla="*/ 308 h 54616"/>
                          <a:gd name="connsiteX15" fmla="*/ 9314 w 23701"/>
                          <a:gd name="connsiteY15" fmla="*/ 1271 h 54616"/>
                          <a:gd name="connsiteX16" fmla="*/ 4932 w 23701"/>
                          <a:gd name="connsiteY16" fmla="*/ 6967 h 54616"/>
                          <a:gd name="connsiteX17" fmla="*/ 4932 w 23701"/>
                          <a:gd name="connsiteY17" fmla="*/ 6967 h 54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701" h="54616">
                            <a:moveTo>
                              <a:pt x="4932" y="6967"/>
                            </a:moveTo>
                            <a:cubicBezTo>
                              <a:pt x="-268" y="19854"/>
                              <a:pt x="-1163" y="34017"/>
                              <a:pt x="1342" y="47600"/>
                            </a:cubicBezTo>
                            <a:cubicBezTo>
                              <a:pt x="2247" y="52515"/>
                              <a:pt x="8457" y="55744"/>
                              <a:pt x="13058" y="54249"/>
                            </a:cubicBezTo>
                            <a:cubicBezTo>
                              <a:pt x="18315" y="52544"/>
                              <a:pt x="20677" y="47791"/>
                              <a:pt x="19715" y="42533"/>
                            </a:cubicBezTo>
                            <a:cubicBezTo>
                              <a:pt x="19677" y="42323"/>
                              <a:pt x="19372" y="40037"/>
                              <a:pt x="19296" y="40028"/>
                            </a:cubicBezTo>
                            <a:cubicBezTo>
                              <a:pt x="19477" y="41409"/>
                              <a:pt x="19515" y="41723"/>
                              <a:pt x="19430" y="40980"/>
                            </a:cubicBezTo>
                            <a:cubicBezTo>
                              <a:pt x="19391" y="40666"/>
                              <a:pt x="19354" y="40352"/>
                              <a:pt x="19325" y="40037"/>
                            </a:cubicBezTo>
                            <a:cubicBezTo>
                              <a:pt x="19172" y="38561"/>
                              <a:pt x="19068" y="37084"/>
                              <a:pt x="19011" y="35599"/>
                            </a:cubicBezTo>
                            <a:cubicBezTo>
                              <a:pt x="18915" y="32741"/>
                              <a:pt x="19011" y="29874"/>
                              <a:pt x="19296" y="27026"/>
                            </a:cubicBezTo>
                            <a:cubicBezTo>
                              <a:pt x="19363" y="26312"/>
                              <a:pt x="19944" y="24016"/>
                              <a:pt x="19306" y="26721"/>
                            </a:cubicBezTo>
                            <a:cubicBezTo>
                              <a:pt x="19448" y="26112"/>
                              <a:pt x="19506" y="25455"/>
                              <a:pt x="19611" y="24835"/>
                            </a:cubicBezTo>
                            <a:cubicBezTo>
                              <a:pt x="19868" y="23378"/>
                              <a:pt x="20182" y="21921"/>
                              <a:pt x="20544" y="20483"/>
                            </a:cubicBezTo>
                            <a:cubicBezTo>
                              <a:pt x="21268" y="17606"/>
                              <a:pt x="22201" y="14787"/>
                              <a:pt x="23316" y="12034"/>
                            </a:cubicBezTo>
                            <a:cubicBezTo>
                              <a:pt x="24182" y="9891"/>
                              <a:pt x="23469" y="6595"/>
                              <a:pt x="22354" y="4690"/>
                            </a:cubicBezTo>
                            <a:cubicBezTo>
                              <a:pt x="21201" y="2718"/>
                              <a:pt x="18934" y="832"/>
                              <a:pt x="16658" y="308"/>
                            </a:cubicBezTo>
                            <a:cubicBezTo>
                              <a:pt x="14220" y="-244"/>
                              <a:pt x="11486" y="-130"/>
                              <a:pt x="9314" y="1271"/>
                            </a:cubicBezTo>
                            <a:cubicBezTo>
                              <a:pt x="7095" y="2699"/>
                              <a:pt x="5914" y="4538"/>
                              <a:pt x="4932" y="6967"/>
                            </a:cubicBezTo>
                            <a:lnTo>
                              <a:pt x="4932" y="6967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99" name="任意多边形: 形状 198">
                        <a:extLst>
                          <a:ext uri="{FF2B5EF4-FFF2-40B4-BE49-F238E27FC236}">
                            <a16:creationId xmlns:a16="http://schemas.microsoft.com/office/drawing/2014/main" id="{6AEB5530-E323-2ADA-5BFC-599E8C3DA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73918" y="3559441"/>
                        <a:ext cx="24556" cy="50009"/>
                      </a:xfrm>
                      <a:custGeom>
                        <a:avLst/>
                        <a:gdLst>
                          <a:gd name="connsiteX0" fmla="*/ 5809 w 24556"/>
                          <a:gd name="connsiteY0" fmla="*/ 6967 h 50009"/>
                          <a:gd name="connsiteX1" fmla="*/ 37 w 24556"/>
                          <a:gd name="connsiteY1" fmla="*/ 40476 h 50009"/>
                          <a:gd name="connsiteX2" fmla="*/ 9562 w 24556"/>
                          <a:gd name="connsiteY2" fmla="*/ 50001 h 50009"/>
                          <a:gd name="connsiteX3" fmla="*/ 19087 w 24556"/>
                          <a:gd name="connsiteY3" fmla="*/ 40476 h 50009"/>
                          <a:gd name="connsiteX4" fmla="*/ 19716 w 24556"/>
                          <a:gd name="connsiteY4" fmla="*/ 27836 h 50009"/>
                          <a:gd name="connsiteX5" fmla="*/ 19373 w 24556"/>
                          <a:gd name="connsiteY5" fmla="*/ 30369 h 50009"/>
                          <a:gd name="connsiteX6" fmla="*/ 24173 w 24556"/>
                          <a:gd name="connsiteY6" fmla="*/ 12034 h 50009"/>
                          <a:gd name="connsiteX7" fmla="*/ 23211 w 24556"/>
                          <a:gd name="connsiteY7" fmla="*/ 4690 h 50009"/>
                          <a:gd name="connsiteX8" fmla="*/ 17515 w 24556"/>
                          <a:gd name="connsiteY8" fmla="*/ 308 h 50009"/>
                          <a:gd name="connsiteX9" fmla="*/ 10172 w 24556"/>
                          <a:gd name="connsiteY9" fmla="*/ 1271 h 50009"/>
                          <a:gd name="connsiteX10" fmla="*/ 5809 w 24556"/>
                          <a:gd name="connsiteY10" fmla="*/ 6967 h 50009"/>
                          <a:gd name="connsiteX11" fmla="*/ 5809 w 24556"/>
                          <a:gd name="connsiteY11" fmla="*/ 6967 h 50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4556" h="50009">
                            <a:moveTo>
                              <a:pt x="5809" y="6967"/>
                            </a:moveTo>
                            <a:cubicBezTo>
                              <a:pt x="1627" y="17539"/>
                              <a:pt x="-296" y="29122"/>
                              <a:pt x="37" y="40476"/>
                            </a:cubicBezTo>
                            <a:cubicBezTo>
                              <a:pt x="189" y="45448"/>
                              <a:pt x="4314" y="50239"/>
                              <a:pt x="9562" y="50001"/>
                            </a:cubicBezTo>
                            <a:cubicBezTo>
                              <a:pt x="14601" y="49772"/>
                              <a:pt x="19249" y="45809"/>
                              <a:pt x="19087" y="40476"/>
                            </a:cubicBezTo>
                            <a:cubicBezTo>
                              <a:pt x="18963" y="36246"/>
                              <a:pt x="19173" y="32027"/>
                              <a:pt x="19716" y="27836"/>
                            </a:cubicBezTo>
                            <a:cubicBezTo>
                              <a:pt x="19601" y="28683"/>
                              <a:pt x="19487" y="29522"/>
                              <a:pt x="19373" y="30369"/>
                            </a:cubicBezTo>
                            <a:cubicBezTo>
                              <a:pt x="20240" y="24073"/>
                              <a:pt x="21840" y="17939"/>
                              <a:pt x="24173" y="12034"/>
                            </a:cubicBezTo>
                            <a:cubicBezTo>
                              <a:pt x="25031" y="9881"/>
                              <a:pt x="24335" y="6605"/>
                              <a:pt x="23211" y="4690"/>
                            </a:cubicBezTo>
                            <a:cubicBezTo>
                              <a:pt x="22059" y="2719"/>
                              <a:pt x="19792" y="833"/>
                              <a:pt x="17515" y="308"/>
                            </a:cubicBezTo>
                            <a:cubicBezTo>
                              <a:pt x="15077" y="-244"/>
                              <a:pt x="12343" y="-130"/>
                              <a:pt x="10172" y="1271"/>
                            </a:cubicBezTo>
                            <a:cubicBezTo>
                              <a:pt x="7981" y="2699"/>
                              <a:pt x="6771" y="4538"/>
                              <a:pt x="5809" y="6967"/>
                            </a:cubicBezTo>
                            <a:lnTo>
                              <a:pt x="5809" y="6967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195" name="图形 56">
                      <a:extLst>
                        <a:ext uri="{FF2B5EF4-FFF2-40B4-BE49-F238E27FC236}">
                          <a16:creationId xmlns:a16="http://schemas.microsoft.com/office/drawing/2014/main" id="{1DB08AF4-0030-F293-7DCF-ECEE371209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1508" y="3518803"/>
                      <a:ext cx="193195" cy="31364"/>
                      <a:chOff x="7731508" y="3518803"/>
                      <a:chExt cx="193195" cy="31364"/>
                    </a:xfrm>
                    <a:noFill/>
                  </p:grpSpPr>
                  <p:sp>
                    <p:nvSpPr>
                      <p:cNvPr id="196" name="任意多边形: 形状 195">
                        <a:extLst>
                          <a:ext uri="{FF2B5EF4-FFF2-40B4-BE49-F238E27FC236}">
                            <a16:creationId xmlns:a16="http://schemas.microsoft.com/office/drawing/2014/main" id="{BDC0ED83-BAD0-1AAB-10E9-C5824B701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67869" y="3525912"/>
                        <a:ext cx="56835" cy="24255"/>
                      </a:xfrm>
                      <a:custGeom>
                        <a:avLst/>
                        <a:gdLst>
                          <a:gd name="connsiteX0" fmla="*/ 0 w 56835"/>
                          <a:gd name="connsiteY0" fmla="*/ 576 h 24255"/>
                          <a:gd name="connsiteX1" fmla="*/ 56835 w 56835"/>
                          <a:gd name="connsiteY1" fmla="*/ 24255 h 24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56835" h="24255">
                            <a:moveTo>
                              <a:pt x="0" y="576"/>
                            </a:moveTo>
                            <a:cubicBezTo>
                              <a:pt x="21327" y="-2501"/>
                              <a:pt x="43996" y="6948"/>
                              <a:pt x="56835" y="24255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97" name="任意多边形: 形状 196">
                        <a:extLst>
                          <a:ext uri="{FF2B5EF4-FFF2-40B4-BE49-F238E27FC236}">
                            <a16:creationId xmlns:a16="http://schemas.microsoft.com/office/drawing/2014/main" id="{BB4D6BB1-8C47-98E5-288D-4D7CBD7345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1508" y="3518803"/>
                        <a:ext cx="41757" cy="17696"/>
                      </a:xfrm>
                      <a:custGeom>
                        <a:avLst/>
                        <a:gdLst>
                          <a:gd name="connsiteX0" fmla="*/ 0 w 41757"/>
                          <a:gd name="connsiteY0" fmla="*/ 17696 h 17696"/>
                          <a:gd name="connsiteX1" fmla="*/ 41758 w 41757"/>
                          <a:gd name="connsiteY1" fmla="*/ 103 h 17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1757" h="17696">
                            <a:moveTo>
                              <a:pt x="0" y="17696"/>
                            </a:moveTo>
                            <a:cubicBezTo>
                              <a:pt x="10173" y="5790"/>
                              <a:pt x="26127" y="-925"/>
                              <a:pt x="41758" y="103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89" name="图形 56">
                    <a:extLst>
                      <a:ext uri="{FF2B5EF4-FFF2-40B4-BE49-F238E27FC236}">
                        <a16:creationId xmlns:a16="http://schemas.microsoft.com/office/drawing/2014/main" id="{576F9018-1727-9839-855E-32270846AE1F}"/>
                      </a:ext>
                    </a:extLst>
                  </p:cNvPr>
                  <p:cNvGrpSpPr/>
                  <p:nvPr/>
                </p:nvGrpSpPr>
                <p:grpSpPr>
                  <a:xfrm>
                    <a:off x="7717698" y="3615890"/>
                    <a:ext cx="313648" cy="118109"/>
                    <a:chOff x="7717698" y="3615890"/>
                    <a:chExt cx="313648" cy="118109"/>
                  </a:xfrm>
                  <a:solidFill>
                    <a:srgbClr val="FF867D"/>
                  </a:solidFill>
                </p:grpSpPr>
                <p:sp>
                  <p:nvSpPr>
                    <p:cNvPr id="190" name="任意多边形: 形状 189">
                      <a:extLst>
                        <a:ext uri="{FF2B5EF4-FFF2-40B4-BE49-F238E27FC236}">
                          <a16:creationId xmlns:a16="http://schemas.microsoft.com/office/drawing/2014/main" id="{3786C57D-E9D6-E1F9-871C-FA0747E55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6888" y="3615890"/>
                      <a:ext cx="154457" cy="113014"/>
                    </a:xfrm>
                    <a:custGeom>
                      <a:avLst/>
                      <a:gdLst>
                        <a:gd name="connsiteX0" fmla="*/ 154457 w 154457"/>
                        <a:gd name="connsiteY0" fmla="*/ 63113 h 113014"/>
                        <a:gd name="connsiteX1" fmla="*/ 77229 w 154457"/>
                        <a:gd name="connsiteY1" fmla="*/ 113014 h 113014"/>
                        <a:gd name="connsiteX2" fmla="*/ 0 w 154457"/>
                        <a:gd name="connsiteY2" fmla="*/ 63113 h 113014"/>
                        <a:gd name="connsiteX3" fmla="*/ 77229 w 154457"/>
                        <a:gd name="connsiteY3" fmla="*/ 0 h 113014"/>
                        <a:gd name="connsiteX4" fmla="*/ 154457 w 154457"/>
                        <a:gd name="connsiteY4" fmla="*/ 63113 h 1130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4457" h="113014">
                          <a:moveTo>
                            <a:pt x="154457" y="63113"/>
                          </a:moveTo>
                          <a:cubicBezTo>
                            <a:pt x="154457" y="97965"/>
                            <a:pt x="119882" y="113014"/>
                            <a:pt x="77229" y="113014"/>
                          </a:cubicBezTo>
                          <a:cubicBezTo>
                            <a:pt x="34576" y="113014"/>
                            <a:pt x="0" y="97974"/>
                            <a:pt x="0" y="63113"/>
                          </a:cubicBezTo>
                          <a:cubicBezTo>
                            <a:pt x="0" y="28261"/>
                            <a:pt x="34576" y="0"/>
                            <a:pt x="77229" y="0"/>
                          </a:cubicBezTo>
                          <a:cubicBezTo>
                            <a:pt x="119882" y="0"/>
                            <a:pt x="154457" y="28251"/>
                            <a:pt x="154457" y="63113"/>
                          </a:cubicBezTo>
                          <a:close/>
                        </a:path>
                      </a:pathLst>
                    </a:custGeom>
                    <a:solidFill>
                      <a:srgbClr val="FF867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91" name="任意多边形: 形状 190">
                      <a:extLst>
                        <a:ext uri="{FF2B5EF4-FFF2-40B4-BE49-F238E27FC236}">
                          <a16:creationId xmlns:a16="http://schemas.microsoft.com/office/drawing/2014/main" id="{5218B6D9-8E17-6060-B1E1-4C9310B50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17698" y="3634177"/>
                      <a:ext cx="41234" cy="99822"/>
                    </a:xfrm>
                    <a:custGeom>
                      <a:avLst/>
                      <a:gdLst>
                        <a:gd name="connsiteX0" fmla="*/ 41081 w 41234"/>
                        <a:gd name="connsiteY0" fmla="*/ 50864 h 99822"/>
                        <a:gd name="connsiteX1" fmla="*/ 2600 w 41234"/>
                        <a:gd name="connsiteY1" fmla="*/ 99822 h 99822"/>
                        <a:gd name="connsiteX2" fmla="*/ 28 w 41234"/>
                        <a:gd name="connsiteY2" fmla="*/ 0 h 99822"/>
                        <a:gd name="connsiteX3" fmla="*/ 41081 w 41234"/>
                        <a:gd name="connsiteY3" fmla="*/ 50864 h 99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234" h="99822">
                          <a:moveTo>
                            <a:pt x="41081" y="50864"/>
                          </a:moveTo>
                          <a:cubicBezTo>
                            <a:pt x="42986" y="75343"/>
                            <a:pt x="26984" y="91345"/>
                            <a:pt x="2600" y="99822"/>
                          </a:cubicBezTo>
                          <a:cubicBezTo>
                            <a:pt x="600" y="68485"/>
                            <a:pt x="-162" y="34957"/>
                            <a:pt x="28" y="0"/>
                          </a:cubicBezTo>
                          <a:cubicBezTo>
                            <a:pt x="22983" y="9335"/>
                            <a:pt x="39271" y="28194"/>
                            <a:pt x="41081" y="50864"/>
                          </a:cubicBezTo>
                          <a:close/>
                        </a:path>
                      </a:pathLst>
                    </a:custGeom>
                    <a:solidFill>
                      <a:srgbClr val="FF867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177" name="图形 56">
                  <a:extLst>
                    <a:ext uri="{FF2B5EF4-FFF2-40B4-BE49-F238E27FC236}">
                      <a16:creationId xmlns:a16="http://schemas.microsoft.com/office/drawing/2014/main" id="{65241A0D-19C8-F79F-7ACC-4C0BE9682119}"/>
                    </a:ext>
                  </a:extLst>
                </p:cNvPr>
                <p:cNvGrpSpPr/>
                <p:nvPr/>
              </p:nvGrpSpPr>
              <p:grpSpPr>
                <a:xfrm>
                  <a:off x="7576808" y="3091609"/>
                  <a:ext cx="852034" cy="658430"/>
                  <a:chOff x="7576808" y="3091609"/>
                  <a:chExt cx="852034" cy="658430"/>
                </a:xfrm>
              </p:grpSpPr>
              <p:sp>
                <p:nvSpPr>
                  <p:cNvPr id="183" name="任意多边形: 形状 182">
                    <a:extLst>
                      <a:ext uri="{FF2B5EF4-FFF2-40B4-BE49-F238E27FC236}">
                        <a16:creationId xmlns:a16="http://schemas.microsoft.com/office/drawing/2014/main" id="{B6706A49-FEAF-7E2F-AFCF-047DECF81EC3}"/>
                      </a:ext>
                    </a:extLst>
                  </p:cNvPr>
                  <p:cNvSpPr/>
                  <p:nvPr/>
                </p:nvSpPr>
                <p:spPr>
                  <a:xfrm>
                    <a:off x="7623976" y="3141900"/>
                    <a:ext cx="804866" cy="608139"/>
                  </a:xfrm>
                  <a:custGeom>
                    <a:avLst/>
                    <a:gdLst>
                      <a:gd name="connsiteX0" fmla="*/ 484770 w 804866"/>
                      <a:gd name="connsiteY0" fmla="*/ 527853 h 608139"/>
                      <a:gd name="connsiteX1" fmla="*/ 369880 w 804866"/>
                      <a:gd name="connsiteY1" fmla="*/ 327362 h 608139"/>
                      <a:gd name="connsiteX2" fmla="*/ 210545 w 804866"/>
                      <a:gd name="connsiteY2" fmla="*/ 327362 h 608139"/>
                      <a:gd name="connsiteX3" fmla="*/ 14312 w 804866"/>
                      <a:gd name="connsiteY3" fmla="*/ 225053 h 608139"/>
                      <a:gd name="connsiteX4" fmla="*/ 267571 w 804866"/>
                      <a:gd name="connsiteY4" fmla="*/ 69072 h 608139"/>
                      <a:gd name="connsiteX5" fmla="*/ 528461 w 804866"/>
                      <a:gd name="connsiteY5" fmla="*/ 40564 h 608139"/>
                      <a:gd name="connsiteX6" fmla="*/ 606538 w 804866"/>
                      <a:gd name="connsiteY6" fmla="*/ 204927 h 608139"/>
                      <a:gd name="connsiteX7" fmla="*/ 802600 w 804866"/>
                      <a:gd name="connsiteY7" fmla="*/ 287109 h 608139"/>
                      <a:gd name="connsiteX8" fmla="*/ 581211 w 804866"/>
                      <a:gd name="connsiteY8" fmla="*/ 608139 h 608139"/>
                      <a:gd name="connsiteX9" fmla="*/ 484770 w 804866"/>
                      <a:gd name="connsiteY9" fmla="*/ 527853 h 60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4866" h="608139">
                        <a:moveTo>
                          <a:pt x="484770" y="527853"/>
                        </a:moveTo>
                        <a:cubicBezTo>
                          <a:pt x="484770" y="527853"/>
                          <a:pt x="282669" y="478304"/>
                          <a:pt x="369880" y="327362"/>
                        </a:cubicBezTo>
                        <a:cubicBezTo>
                          <a:pt x="369880" y="327362"/>
                          <a:pt x="291051" y="401161"/>
                          <a:pt x="210545" y="327362"/>
                        </a:cubicBezTo>
                        <a:cubicBezTo>
                          <a:pt x="210545" y="327362"/>
                          <a:pt x="83082" y="369291"/>
                          <a:pt x="14312" y="225053"/>
                        </a:cubicBezTo>
                        <a:cubicBezTo>
                          <a:pt x="-54450" y="80817"/>
                          <a:pt x="140098" y="-78518"/>
                          <a:pt x="267571" y="69072"/>
                        </a:cubicBezTo>
                        <a:cubicBezTo>
                          <a:pt x="267571" y="69072"/>
                          <a:pt x="390177" y="-65107"/>
                          <a:pt x="528461" y="40564"/>
                        </a:cubicBezTo>
                        <a:cubicBezTo>
                          <a:pt x="586564" y="84960"/>
                          <a:pt x="604861" y="147415"/>
                          <a:pt x="606538" y="204927"/>
                        </a:cubicBezTo>
                        <a:cubicBezTo>
                          <a:pt x="606538" y="204927"/>
                          <a:pt x="774092" y="149577"/>
                          <a:pt x="802600" y="287109"/>
                        </a:cubicBezTo>
                        <a:cubicBezTo>
                          <a:pt x="831109" y="424650"/>
                          <a:pt x="581211" y="608139"/>
                          <a:pt x="581211" y="608139"/>
                        </a:cubicBezTo>
                        <a:lnTo>
                          <a:pt x="484770" y="527853"/>
                        </a:lnTo>
                        <a:close/>
                      </a:path>
                    </a:pathLst>
                  </a:custGeom>
                  <a:solidFill>
                    <a:srgbClr val="DD45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84" name="图形 56">
                    <a:extLst>
                      <a:ext uri="{FF2B5EF4-FFF2-40B4-BE49-F238E27FC236}">
                        <a16:creationId xmlns:a16="http://schemas.microsoft.com/office/drawing/2014/main" id="{6081BE13-9CDC-2F99-B398-5CD2D6686F9D}"/>
                      </a:ext>
                    </a:extLst>
                  </p:cNvPr>
                  <p:cNvGrpSpPr/>
                  <p:nvPr/>
                </p:nvGrpSpPr>
                <p:grpSpPr>
                  <a:xfrm>
                    <a:off x="7576808" y="3091609"/>
                    <a:ext cx="844696" cy="375176"/>
                    <a:chOff x="7576808" y="3091609"/>
                    <a:chExt cx="844696" cy="375176"/>
                  </a:xfrm>
                  <a:noFill/>
                </p:grpSpPr>
                <p:sp>
                  <p:nvSpPr>
                    <p:cNvPr id="185" name="任意多边形: 形状 184">
                      <a:extLst>
                        <a:ext uri="{FF2B5EF4-FFF2-40B4-BE49-F238E27FC236}">
                          <a16:creationId xmlns:a16="http://schemas.microsoft.com/office/drawing/2014/main" id="{E5BDAA59-5DC8-6F5B-319D-35427C498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9215" y="3091609"/>
                      <a:ext cx="323025" cy="182971"/>
                    </a:xfrm>
                    <a:custGeom>
                      <a:avLst/>
                      <a:gdLst>
                        <a:gd name="connsiteX0" fmla="*/ 4043 w 323025"/>
                        <a:gd name="connsiteY0" fmla="*/ 159778 h 182971"/>
                        <a:gd name="connsiteX1" fmla="*/ 9368 w 323025"/>
                        <a:gd name="connsiteY1" fmla="*/ 92256 h 182971"/>
                        <a:gd name="connsiteX2" fmla="*/ 109351 w 323025"/>
                        <a:gd name="connsiteY2" fmla="*/ 5054 h 182971"/>
                        <a:gd name="connsiteX3" fmla="*/ 239635 w 323025"/>
                        <a:gd name="connsiteY3" fmla="*/ 30105 h 182971"/>
                        <a:gd name="connsiteX4" fmla="*/ 323026 w 323025"/>
                        <a:gd name="connsiteY4" fmla="*/ 182972 h 182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3025" h="182971">
                          <a:moveTo>
                            <a:pt x="4043" y="159778"/>
                          </a:moveTo>
                          <a:cubicBezTo>
                            <a:pt x="-3587" y="137976"/>
                            <a:pt x="367" y="113534"/>
                            <a:pt x="9368" y="92256"/>
                          </a:cubicBezTo>
                          <a:cubicBezTo>
                            <a:pt x="27198" y="50098"/>
                            <a:pt x="65156" y="16979"/>
                            <a:pt x="109351" y="5054"/>
                          </a:cubicBezTo>
                          <a:cubicBezTo>
                            <a:pt x="153547" y="-6871"/>
                            <a:pt x="203011" y="2635"/>
                            <a:pt x="239635" y="30105"/>
                          </a:cubicBezTo>
                          <a:cubicBezTo>
                            <a:pt x="287050" y="65671"/>
                            <a:pt x="309348" y="125307"/>
                            <a:pt x="323026" y="182972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86" name="任意多边形: 形状 185">
                      <a:extLst>
                        <a:ext uri="{FF2B5EF4-FFF2-40B4-BE49-F238E27FC236}">
                          <a16:creationId xmlns:a16="http://schemas.microsoft.com/office/drawing/2014/main" id="{CC4A11B3-E1A0-086C-C319-98B877BCC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56809" y="3275438"/>
                      <a:ext cx="264695" cy="191346"/>
                    </a:xfrm>
                    <a:custGeom>
                      <a:avLst/>
                      <a:gdLst>
                        <a:gd name="connsiteX0" fmla="*/ 0 w 264695"/>
                        <a:gd name="connsiteY0" fmla="*/ 56520 h 191346"/>
                        <a:gd name="connsiteX1" fmla="*/ 83106 w 264695"/>
                        <a:gd name="connsiteY1" fmla="*/ 3219 h 191346"/>
                        <a:gd name="connsiteX2" fmla="*/ 228886 w 264695"/>
                        <a:gd name="connsiteY2" fmla="*/ 45329 h 191346"/>
                        <a:gd name="connsiteX3" fmla="*/ 250241 w 264695"/>
                        <a:gd name="connsiteY3" fmla="*/ 191347 h 1913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4695" h="191346">
                          <a:moveTo>
                            <a:pt x="0" y="56520"/>
                          </a:moveTo>
                          <a:cubicBezTo>
                            <a:pt x="17022" y="27164"/>
                            <a:pt x="49825" y="9810"/>
                            <a:pt x="83106" y="3219"/>
                          </a:cubicBezTo>
                          <a:cubicBezTo>
                            <a:pt x="134865" y="-7030"/>
                            <a:pt x="192367" y="7248"/>
                            <a:pt x="228886" y="45329"/>
                          </a:cubicBezTo>
                          <a:cubicBezTo>
                            <a:pt x="265405" y="83410"/>
                            <a:pt x="276597" y="145636"/>
                            <a:pt x="250241" y="191347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87" name="任意多边形: 形状 186">
                      <a:extLst>
                        <a:ext uri="{FF2B5EF4-FFF2-40B4-BE49-F238E27FC236}">
                          <a16:creationId xmlns:a16="http://schemas.microsoft.com/office/drawing/2014/main" id="{456FF3B9-9A67-B9FE-A4D6-378095DEA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76808" y="3260321"/>
                      <a:ext cx="218032" cy="192527"/>
                    </a:xfrm>
                    <a:custGeom>
                      <a:avLst/>
                      <a:gdLst>
                        <a:gd name="connsiteX0" fmla="*/ 2767 w 218032"/>
                        <a:gd name="connsiteY0" fmla="*/ 0 h 192527"/>
                        <a:gd name="connsiteX1" fmla="*/ 56993 w 218032"/>
                        <a:gd name="connsiteY1" fmla="*/ 154315 h 192527"/>
                        <a:gd name="connsiteX2" fmla="*/ 218032 w 218032"/>
                        <a:gd name="connsiteY2" fmla="*/ 182966 h 192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18032" h="192527">
                          <a:moveTo>
                            <a:pt x="2767" y="0"/>
                          </a:moveTo>
                          <a:cubicBezTo>
                            <a:pt x="-8053" y="56112"/>
                            <a:pt x="13445" y="117310"/>
                            <a:pt x="56993" y="154315"/>
                          </a:cubicBezTo>
                          <a:cubicBezTo>
                            <a:pt x="100532" y="191319"/>
                            <a:pt x="164397" y="202683"/>
                            <a:pt x="218032" y="182966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DD4528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178" name="图形 56">
                  <a:extLst>
                    <a:ext uri="{FF2B5EF4-FFF2-40B4-BE49-F238E27FC236}">
                      <a16:creationId xmlns:a16="http://schemas.microsoft.com/office/drawing/2014/main" id="{3F20F9F7-BA87-A9E1-5D11-FBC1502D86CC}"/>
                    </a:ext>
                  </a:extLst>
                </p:cNvPr>
                <p:cNvGrpSpPr/>
                <p:nvPr/>
              </p:nvGrpSpPr>
              <p:grpSpPr>
                <a:xfrm>
                  <a:off x="8071027" y="3627961"/>
                  <a:ext cx="158621" cy="204507"/>
                  <a:chOff x="8071027" y="3627961"/>
                  <a:chExt cx="158621" cy="204507"/>
                </a:xfrm>
              </p:grpSpPr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04E665F9-A06B-6D5D-9ECF-449A64F3AAB7}"/>
                      </a:ext>
                    </a:extLst>
                  </p:cNvPr>
                  <p:cNvSpPr/>
                  <p:nvPr/>
                </p:nvSpPr>
                <p:spPr>
                  <a:xfrm>
                    <a:off x="8071027" y="3627961"/>
                    <a:ext cx="158621" cy="204507"/>
                  </a:xfrm>
                  <a:custGeom>
                    <a:avLst/>
                    <a:gdLst>
                      <a:gd name="connsiteX0" fmla="*/ 0 w 158621"/>
                      <a:gd name="connsiteY0" fmla="*/ 154511 h 204507"/>
                      <a:gd name="connsiteX1" fmla="*/ 34395 w 158621"/>
                      <a:gd name="connsiteY1" fmla="*/ 202327 h 204507"/>
                      <a:gd name="connsiteX2" fmla="*/ 138636 w 158621"/>
                      <a:gd name="connsiteY2" fmla="*/ 16028 h 204507"/>
                      <a:gd name="connsiteX3" fmla="*/ 25565 w 158621"/>
                      <a:gd name="connsiteY3" fmla="*/ 41793 h 204507"/>
                      <a:gd name="connsiteX4" fmla="*/ 0 w 158621"/>
                      <a:gd name="connsiteY4" fmla="*/ 154511 h 204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8621" h="204507">
                        <a:moveTo>
                          <a:pt x="0" y="154511"/>
                        </a:moveTo>
                        <a:cubicBezTo>
                          <a:pt x="5077" y="176791"/>
                          <a:pt x="19717" y="199003"/>
                          <a:pt x="34395" y="202327"/>
                        </a:cubicBezTo>
                        <a:cubicBezTo>
                          <a:pt x="134721" y="225063"/>
                          <a:pt x="191091" y="63548"/>
                          <a:pt x="138636" y="16028"/>
                        </a:cubicBezTo>
                        <a:cubicBezTo>
                          <a:pt x="86183" y="-31493"/>
                          <a:pt x="25565" y="41793"/>
                          <a:pt x="25565" y="41793"/>
                        </a:cubicBezTo>
                        <a:lnTo>
                          <a:pt x="0" y="154511"/>
                        </a:lnTo>
                        <a:close/>
                      </a:path>
                    </a:pathLst>
                  </a:custGeom>
                  <a:solidFill>
                    <a:srgbClr val="FFA6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80" name="图形 56">
                    <a:extLst>
                      <a:ext uri="{FF2B5EF4-FFF2-40B4-BE49-F238E27FC236}">
                        <a16:creationId xmlns:a16="http://schemas.microsoft.com/office/drawing/2014/main" id="{437A8630-83A2-7072-3A1C-A08DB66F6428}"/>
                      </a:ext>
                    </a:extLst>
                  </p:cNvPr>
                  <p:cNvGrpSpPr/>
                  <p:nvPr/>
                </p:nvGrpSpPr>
                <p:grpSpPr>
                  <a:xfrm>
                    <a:off x="8089821" y="3658416"/>
                    <a:ext cx="96383" cy="142721"/>
                    <a:chOff x="8089821" y="3658416"/>
                    <a:chExt cx="96383" cy="142721"/>
                  </a:xfrm>
                  <a:solidFill>
                    <a:srgbClr val="231F20"/>
                  </a:solidFill>
                </p:grpSpPr>
                <p:sp>
                  <p:nvSpPr>
                    <p:cNvPr id="181" name="任意多边形: 形状 180">
                      <a:extLst>
                        <a:ext uri="{FF2B5EF4-FFF2-40B4-BE49-F238E27FC236}">
                          <a16:creationId xmlns:a16="http://schemas.microsoft.com/office/drawing/2014/main" id="{D92166BF-1869-7759-6F37-C9ACA6623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9821" y="3658416"/>
                      <a:ext cx="96383" cy="98589"/>
                    </a:xfrm>
                    <a:custGeom>
                      <a:avLst/>
                      <a:gdLst>
                        <a:gd name="connsiteX0" fmla="*/ 91791 w 96383"/>
                        <a:gd name="connsiteY0" fmla="*/ 13 h 98589"/>
                        <a:gd name="connsiteX1" fmla="*/ 34146 w 96383"/>
                        <a:gd name="connsiteY1" fmla="*/ 28159 h 98589"/>
                        <a:gd name="connsiteX2" fmla="*/ 332 w 96383"/>
                        <a:gd name="connsiteY2" fmla="*/ 92843 h 98589"/>
                        <a:gd name="connsiteX3" fmla="*/ 9514 w 96383"/>
                        <a:gd name="connsiteY3" fmla="*/ 95377 h 98589"/>
                        <a:gd name="connsiteX4" fmla="*/ 39966 w 96383"/>
                        <a:gd name="connsiteY4" fmla="*/ 35960 h 98589"/>
                        <a:gd name="connsiteX5" fmla="*/ 91782 w 96383"/>
                        <a:gd name="connsiteY5" fmla="*/ 9547 h 98589"/>
                        <a:gd name="connsiteX6" fmla="*/ 91791 w 96383"/>
                        <a:gd name="connsiteY6" fmla="*/ 13 h 98589"/>
                        <a:gd name="connsiteX7" fmla="*/ 91791 w 96383"/>
                        <a:gd name="connsiteY7" fmla="*/ 13 h 985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6383" h="98589">
                          <a:moveTo>
                            <a:pt x="91791" y="13"/>
                          </a:moveTo>
                          <a:cubicBezTo>
                            <a:pt x="69341" y="-445"/>
                            <a:pt x="48634" y="11614"/>
                            <a:pt x="34146" y="28159"/>
                          </a:cubicBezTo>
                          <a:cubicBezTo>
                            <a:pt x="17906" y="46714"/>
                            <a:pt x="8981" y="70107"/>
                            <a:pt x="332" y="92843"/>
                          </a:cubicBezTo>
                          <a:cubicBezTo>
                            <a:pt x="-1849" y="98577"/>
                            <a:pt x="7352" y="101054"/>
                            <a:pt x="9514" y="95377"/>
                          </a:cubicBezTo>
                          <a:cubicBezTo>
                            <a:pt x="17382" y="74679"/>
                            <a:pt x="25459" y="53076"/>
                            <a:pt x="39966" y="35960"/>
                          </a:cubicBezTo>
                          <a:cubicBezTo>
                            <a:pt x="52901" y="20691"/>
                            <a:pt x="71246" y="9118"/>
                            <a:pt x="91782" y="9547"/>
                          </a:cubicBezTo>
                          <a:cubicBezTo>
                            <a:pt x="97916" y="9661"/>
                            <a:pt x="97916" y="136"/>
                            <a:pt x="91791" y="13"/>
                          </a:cubicBezTo>
                          <a:lnTo>
                            <a:pt x="91791" y="1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82" name="任意多边形: 形状 181">
                      <a:extLst>
                        <a:ext uri="{FF2B5EF4-FFF2-40B4-BE49-F238E27FC236}">
                          <a16:creationId xmlns:a16="http://schemas.microsoft.com/office/drawing/2014/main" id="{ABDA6CD4-A1F6-5C6A-B1F9-2046BE1FB9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09774" y="3704953"/>
                      <a:ext cx="35274" cy="96184"/>
                    </a:xfrm>
                    <a:custGeom>
                      <a:avLst/>
                      <a:gdLst>
                        <a:gd name="connsiteX0" fmla="*/ 2325 w 35274"/>
                        <a:gd name="connsiteY0" fmla="*/ 8892 h 96184"/>
                        <a:gd name="connsiteX1" fmla="*/ 25727 w 35274"/>
                        <a:gd name="connsiteY1" fmla="*/ 47030 h 96184"/>
                        <a:gd name="connsiteX2" fmla="*/ 3678 w 35274"/>
                        <a:gd name="connsiteY2" fmla="*/ 87226 h 96184"/>
                        <a:gd name="connsiteX3" fmla="*/ 8487 w 35274"/>
                        <a:gd name="connsiteY3" fmla="*/ 95455 h 96184"/>
                        <a:gd name="connsiteX4" fmla="*/ 35252 w 35274"/>
                        <a:gd name="connsiteY4" fmla="*/ 47030 h 96184"/>
                        <a:gd name="connsiteX5" fmla="*/ 7135 w 35274"/>
                        <a:gd name="connsiteY5" fmla="*/ 662 h 96184"/>
                        <a:gd name="connsiteX6" fmla="*/ 2325 w 35274"/>
                        <a:gd name="connsiteY6" fmla="*/ 8892 h 96184"/>
                        <a:gd name="connsiteX7" fmla="*/ 2325 w 35274"/>
                        <a:gd name="connsiteY7" fmla="*/ 8892 h 961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5274" h="96184">
                          <a:moveTo>
                            <a:pt x="2325" y="8892"/>
                          </a:moveTo>
                          <a:cubicBezTo>
                            <a:pt x="15917" y="16636"/>
                            <a:pt x="25261" y="31257"/>
                            <a:pt x="25727" y="47030"/>
                          </a:cubicBezTo>
                          <a:cubicBezTo>
                            <a:pt x="26204" y="63242"/>
                            <a:pt x="17441" y="78806"/>
                            <a:pt x="3678" y="87226"/>
                          </a:cubicBezTo>
                          <a:cubicBezTo>
                            <a:pt x="-1543" y="90426"/>
                            <a:pt x="3239" y="98665"/>
                            <a:pt x="8487" y="95455"/>
                          </a:cubicBezTo>
                          <a:cubicBezTo>
                            <a:pt x="25023" y="85330"/>
                            <a:pt x="35834" y="66575"/>
                            <a:pt x="35252" y="47030"/>
                          </a:cubicBezTo>
                          <a:cubicBezTo>
                            <a:pt x="34691" y="27942"/>
                            <a:pt x="23661" y="10083"/>
                            <a:pt x="7135" y="662"/>
                          </a:cubicBezTo>
                          <a:cubicBezTo>
                            <a:pt x="1791" y="-2376"/>
                            <a:pt x="-3009" y="5854"/>
                            <a:pt x="2325" y="8892"/>
                          </a:cubicBezTo>
                          <a:lnTo>
                            <a:pt x="2325" y="889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8" name="图形 56">
              <a:extLst>
                <a:ext uri="{FF2B5EF4-FFF2-40B4-BE49-F238E27FC236}">
                  <a16:creationId xmlns:a16="http://schemas.microsoft.com/office/drawing/2014/main" id="{62E1494F-1FE1-C1F0-DC84-5B3C8ED060CA}"/>
                </a:ext>
              </a:extLst>
            </p:cNvPr>
            <p:cNvGrpSpPr/>
            <p:nvPr/>
          </p:nvGrpSpPr>
          <p:grpSpPr>
            <a:xfrm>
              <a:off x="3942197" y="1981552"/>
              <a:ext cx="4804609" cy="1974884"/>
              <a:chOff x="3942197" y="1981552"/>
              <a:chExt cx="4804609" cy="1974884"/>
            </a:xfrm>
          </p:grpSpPr>
          <p:grpSp>
            <p:nvGrpSpPr>
              <p:cNvPr id="137" name="图形 56">
                <a:extLst>
                  <a:ext uri="{FF2B5EF4-FFF2-40B4-BE49-F238E27FC236}">
                    <a16:creationId xmlns:a16="http://schemas.microsoft.com/office/drawing/2014/main" id="{272EA987-ABD8-CC4B-37F4-C20F9A64FAE8}"/>
                  </a:ext>
                </a:extLst>
              </p:cNvPr>
              <p:cNvGrpSpPr/>
              <p:nvPr/>
            </p:nvGrpSpPr>
            <p:grpSpPr>
              <a:xfrm>
                <a:off x="5671061" y="1981552"/>
                <a:ext cx="1763829" cy="1974884"/>
                <a:chOff x="5671061" y="1981552"/>
                <a:chExt cx="1763829" cy="1974884"/>
              </a:xfrm>
            </p:grpSpPr>
            <p:grpSp>
              <p:nvGrpSpPr>
                <p:cNvPr id="159" name="图形 56">
                  <a:extLst>
                    <a:ext uri="{FF2B5EF4-FFF2-40B4-BE49-F238E27FC236}">
                      <a16:creationId xmlns:a16="http://schemas.microsoft.com/office/drawing/2014/main" id="{0DD02596-DC68-8119-B70D-96F9590F2D44}"/>
                    </a:ext>
                  </a:extLst>
                </p:cNvPr>
                <p:cNvGrpSpPr/>
                <p:nvPr/>
              </p:nvGrpSpPr>
              <p:grpSpPr>
                <a:xfrm>
                  <a:off x="5671061" y="1981552"/>
                  <a:ext cx="1763829" cy="1974884"/>
                  <a:chOff x="5671061" y="1981552"/>
                  <a:chExt cx="1763829" cy="1974884"/>
                </a:xfrm>
              </p:grpSpPr>
              <p:sp>
                <p:nvSpPr>
                  <p:cNvPr id="169" name="任意多边形: 形状 168">
                    <a:extLst>
                      <a:ext uri="{FF2B5EF4-FFF2-40B4-BE49-F238E27FC236}">
                        <a16:creationId xmlns:a16="http://schemas.microsoft.com/office/drawing/2014/main" id="{5524831D-2AF8-7C93-2A6D-B3EF0C69E557}"/>
                      </a:ext>
                    </a:extLst>
                  </p:cNvPr>
                  <p:cNvSpPr/>
                  <p:nvPr/>
                </p:nvSpPr>
                <p:spPr>
                  <a:xfrm>
                    <a:off x="5671061" y="1981552"/>
                    <a:ext cx="1763829" cy="1974884"/>
                  </a:xfrm>
                  <a:custGeom>
                    <a:avLst/>
                    <a:gdLst>
                      <a:gd name="connsiteX0" fmla="*/ 0 w 1763829"/>
                      <a:gd name="connsiteY0" fmla="*/ 0 h 1974884"/>
                      <a:gd name="connsiteX1" fmla="*/ 1763830 w 1763829"/>
                      <a:gd name="connsiteY1" fmla="*/ 0 h 1974884"/>
                      <a:gd name="connsiteX2" fmla="*/ 1763830 w 1763829"/>
                      <a:gd name="connsiteY2" fmla="*/ 1974885 h 1974884"/>
                      <a:gd name="connsiteX3" fmla="*/ 0 w 1763829"/>
                      <a:gd name="connsiteY3" fmla="*/ 1974885 h 197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3829" h="1974884">
                        <a:moveTo>
                          <a:pt x="0" y="0"/>
                        </a:moveTo>
                        <a:lnTo>
                          <a:pt x="1763830" y="0"/>
                        </a:lnTo>
                        <a:lnTo>
                          <a:pt x="1763830" y="1974885"/>
                        </a:lnTo>
                        <a:lnTo>
                          <a:pt x="0" y="197488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70" name="任意多边形: 形状 169">
                    <a:extLst>
                      <a:ext uri="{FF2B5EF4-FFF2-40B4-BE49-F238E27FC236}">
                        <a16:creationId xmlns:a16="http://schemas.microsoft.com/office/drawing/2014/main" id="{83A3E5A8-4230-9927-B72A-112205A19148}"/>
                      </a:ext>
                    </a:extLst>
                  </p:cNvPr>
                  <p:cNvSpPr/>
                  <p:nvPr/>
                </p:nvSpPr>
                <p:spPr>
                  <a:xfrm>
                    <a:off x="5671061" y="1981552"/>
                    <a:ext cx="1763829" cy="195776"/>
                  </a:xfrm>
                  <a:custGeom>
                    <a:avLst/>
                    <a:gdLst>
                      <a:gd name="connsiteX0" fmla="*/ 0 w 1763829"/>
                      <a:gd name="connsiteY0" fmla="*/ 0 h 195776"/>
                      <a:gd name="connsiteX1" fmla="*/ 1763830 w 1763829"/>
                      <a:gd name="connsiteY1" fmla="*/ 0 h 195776"/>
                      <a:gd name="connsiteX2" fmla="*/ 1763830 w 1763829"/>
                      <a:gd name="connsiteY2" fmla="*/ 195777 h 195776"/>
                      <a:gd name="connsiteX3" fmla="*/ 0 w 1763829"/>
                      <a:gd name="connsiteY3" fmla="*/ 195777 h 19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3829" h="195776">
                        <a:moveTo>
                          <a:pt x="0" y="0"/>
                        </a:moveTo>
                        <a:lnTo>
                          <a:pt x="1763830" y="0"/>
                        </a:lnTo>
                        <a:lnTo>
                          <a:pt x="1763830" y="195777"/>
                        </a:lnTo>
                        <a:lnTo>
                          <a:pt x="0" y="19577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160" name="图形 56">
                  <a:extLst>
                    <a:ext uri="{FF2B5EF4-FFF2-40B4-BE49-F238E27FC236}">
                      <a16:creationId xmlns:a16="http://schemas.microsoft.com/office/drawing/2014/main" id="{B1321108-6E46-004D-F207-DBE6E0479582}"/>
                    </a:ext>
                  </a:extLst>
                </p:cNvPr>
                <p:cNvGrpSpPr/>
                <p:nvPr/>
              </p:nvGrpSpPr>
              <p:grpSpPr>
                <a:xfrm>
                  <a:off x="5821518" y="2396528"/>
                  <a:ext cx="1468535" cy="1214418"/>
                  <a:chOff x="5821518" y="2396528"/>
                  <a:chExt cx="1468535" cy="1214418"/>
                </a:xfrm>
                <a:solidFill>
                  <a:srgbClr val="CDDFF7"/>
                </a:solidFill>
              </p:grpSpPr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C9E3B4D2-002E-0BC4-C4F7-44B4DC30FC7F}"/>
                      </a:ext>
                    </a:extLst>
                  </p:cNvPr>
                  <p:cNvSpPr/>
                  <p:nvPr/>
                </p:nvSpPr>
                <p:spPr>
                  <a:xfrm>
                    <a:off x="6202518" y="2396528"/>
                    <a:ext cx="1087535" cy="84715"/>
                  </a:xfrm>
                  <a:custGeom>
                    <a:avLst/>
                    <a:gdLst>
                      <a:gd name="connsiteX0" fmla="*/ 1045169 w 1087535"/>
                      <a:gd name="connsiteY0" fmla="*/ 84715 h 84715"/>
                      <a:gd name="connsiteX1" fmla="*/ 42358 w 1087535"/>
                      <a:gd name="connsiteY1" fmla="*/ 84715 h 84715"/>
                      <a:gd name="connsiteX2" fmla="*/ 0 w 1087535"/>
                      <a:gd name="connsiteY2" fmla="*/ 42358 h 84715"/>
                      <a:gd name="connsiteX3" fmla="*/ 0 w 1087535"/>
                      <a:gd name="connsiteY3" fmla="*/ 42358 h 84715"/>
                      <a:gd name="connsiteX4" fmla="*/ 42358 w 1087535"/>
                      <a:gd name="connsiteY4" fmla="*/ 0 h 84715"/>
                      <a:gd name="connsiteX5" fmla="*/ 1045178 w 1087535"/>
                      <a:gd name="connsiteY5" fmla="*/ 0 h 84715"/>
                      <a:gd name="connsiteX6" fmla="*/ 1087536 w 1087535"/>
                      <a:gd name="connsiteY6" fmla="*/ 42358 h 84715"/>
                      <a:gd name="connsiteX7" fmla="*/ 1087536 w 1087535"/>
                      <a:gd name="connsiteY7" fmla="*/ 42358 h 84715"/>
                      <a:gd name="connsiteX8" fmla="*/ 1045169 w 1087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7535" h="84715">
                        <a:moveTo>
                          <a:pt x="1045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045178" y="0"/>
                        </a:lnTo>
                        <a:cubicBezTo>
                          <a:pt x="1068571" y="0"/>
                          <a:pt x="1087536" y="18964"/>
                          <a:pt x="1087536" y="42358"/>
                        </a:cubicBezTo>
                        <a:lnTo>
                          <a:pt x="1087536" y="42358"/>
                        </a:lnTo>
                        <a:cubicBezTo>
                          <a:pt x="1087536" y="65751"/>
                          <a:pt x="1068571" y="84715"/>
                          <a:pt x="1045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63" name="任意多边形: 形状 162">
                    <a:extLst>
                      <a:ext uri="{FF2B5EF4-FFF2-40B4-BE49-F238E27FC236}">
                        <a16:creationId xmlns:a16="http://schemas.microsoft.com/office/drawing/2014/main" id="{B25B8254-0952-1ADC-7B9B-4047F39B7D04}"/>
                      </a:ext>
                    </a:extLst>
                  </p:cNvPr>
                  <p:cNvSpPr/>
                  <p:nvPr/>
                </p:nvSpPr>
                <p:spPr>
                  <a:xfrm>
                    <a:off x="6202518" y="2584818"/>
                    <a:ext cx="1087535" cy="84715"/>
                  </a:xfrm>
                  <a:custGeom>
                    <a:avLst/>
                    <a:gdLst>
                      <a:gd name="connsiteX0" fmla="*/ 1045169 w 1087535"/>
                      <a:gd name="connsiteY0" fmla="*/ 84715 h 84715"/>
                      <a:gd name="connsiteX1" fmla="*/ 42358 w 1087535"/>
                      <a:gd name="connsiteY1" fmla="*/ 84715 h 84715"/>
                      <a:gd name="connsiteX2" fmla="*/ 0 w 1087535"/>
                      <a:gd name="connsiteY2" fmla="*/ 42358 h 84715"/>
                      <a:gd name="connsiteX3" fmla="*/ 0 w 1087535"/>
                      <a:gd name="connsiteY3" fmla="*/ 42358 h 84715"/>
                      <a:gd name="connsiteX4" fmla="*/ 42358 w 1087535"/>
                      <a:gd name="connsiteY4" fmla="*/ 0 h 84715"/>
                      <a:gd name="connsiteX5" fmla="*/ 1045178 w 1087535"/>
                      <a:gd name="connsiteY5" fmla="*/ 0 h 84715"/>
                      <a:gd name="connsiteX6" fmla="*/ 1087536 w 1087535"/>
                      <a:gd name="connsiteY6" fmla="*/ 42358 h 84715"/>
                      <a:gd name="connsiteX7" fmla="*/ 1087536 w 1087535"/>
                      <a:gd name="connsiteY7" fmla="*/ 42358 h 84715"/>
                      <a:gd name="connsiteX8" fmla="*/ 1045169 w 1087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7535" h="84715">
                        <a:moveTo>
                          <a:pt x="1045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045178" y="0"/>
                        </a:lnTo>
                        <a:cubicBezTo>
                          <a:pt x="1068571" y="0"/>
                          <a:pt x="1087536" y="18964"/>
                          <a:pt x="1087536" y="42358"/>
                        </a:cubicBezTo>
                        <a:lnTo>
                          <a:pt x="1087536" y="42358"/>
                        </a:lnTo>
                        <a:cubicBezTo>
                          <a:pt x="1087536" y="65751"/>
                          <a:pt x="1068571" y="84715"/>
                          <a:pt x="1045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64" name="任意多边形: 形状 163">
                    <a:extLst>
                      <a:ext uri="{FF2B5EF4-FFF2-40B4-BE49-F238E27FC236}">
                        <a16:creationId xmlns:a16="http://schemas.microsoft.com/office/drawing/2014/main" id="{0AD7E837-0CAE-C397-6B13-AAFFBB51FFBF}"/>
                      </a:ext>
                    </a:extLst>
                  </p:cNvPr>
                  <p:cNvSpPr/>
                  <p:nvPr/>
                </p:nvSpPr>
                <p:spPr>
                  <a:xfrm>
                    <a:off x="5821518" y="277309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65" name="任意多边形: 形状 164">
                    <a:extLst>
                      <a:ext uri="{FF2B5EF4-FFF2-40B4-BE49-F238E27FC236}">
                        <a16:creationId xmlns:a16="http://schemas.microsoft.com/office/drawing/2014/main" id="{3512D334-573F-3EF9-5D3A-56E7A4004443}"/>
                      </a:ext>
                    </a:extLst>
                  </p:cNvPr>
                  <p:cNvSpPr/>
                  <p:nvPr/>
                </p:nvSpPr>
                <p:spPr>
                  <a:xfrm>
                    <a:off x="5821518" y="296137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 dirty="0"/>
                  </a:p>
                </p:txBody>
              </p:sp>
              <p:sp>
                <p:nvSpPr>
                  <p:cNvPr id="166" name="任意多边形: 形状 165">
                    <a:extLst>
                      <a:ext uri="{FF2B5EF4-FFF2-40B4-BE49-F238E27FC236}">
                        <a16:creationId xmlns:a16="http://schemas.microsoft.com/office/drawing/2014/main" id="{0593ADE0-D2E7-1A06-D441-C218711A8A78}"/>
                      </a:ext>
                    </a:extLst>
                  </p:cNvPr>
                  <p:cNvSpPr/>
                  <p:nvPr/>
                </p:nvSpPr>
                <p:spPr>
                  <a:xfrm>
                    <a:off x="5821518" y="3149669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67" name="任意多边形: 形状 166">
                    <a:extLst>
                      <a:ext uri="{FF2B5EF4-FFF2-40B4-BE49-F238E27FC236}">
                        <a16:creationId xmlns:a16="http://schemas.microsoft.com/office/drawing/2014/main" id="{C2B899EA-572E-E22C-FA8E-C1664C69340C}"/>
                      </a:ext>
                    </a:extLst>
                  </p:cNvPr>
                  <p:cNvSpPr/>
                  <p:nvPr/>
                </p:nvSpPr>
                <p:spPr>
                  <a:xfrm>
                    <a:off x="5821518" y="3337950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68" name="任意多边形: 形状 167">
                    <a:extLst>
                      <a:ext uri="{FF2B5EF4-FFF2-40B4-BE49-F238E27FC236}">
                        <a16:creationId xmlns:a16="http://schemas.microsoft.com/office/drawing/2014/main" id="{C2B5858E-B335-21C8-997C-AE8565044B7C}"/>
                      </a:ext>
                    </a:extLst>
                  </p:cNvPr>
                  <p:cNvSpPr/>
                  <p:nvPr/>
                </p:nvSpPr>
                <p:spPr>
                  <a:xfrm>
                    <a:off x="5821518" y="3526231"/>
                    <a:ext cx="1468535" cy="84715"/>
                  </a:xfrm>
                  <a:custGeom>
                    <a:avLst/>
                    <a:gdLst>
                      <a:gd name="connsiteX0" fmla="*/ 1426169 w 1468535"/>
                      <a:gd name="connsiteY0" fmla="*/ 84715 h 84715"/>
                      <a:gd name="connsiteX1" fmla="*/ 42358 w 1468535"/>
                      <a:gd name="connsiteY1" fmla="*/ 84715 h 84715"/>
                      <a:gd name="connsiteX2" fmla="*/ 0 w 1468535"/>
                      <a:gd name="connsiteY2" fmla="*/ 42358 h 84715"/>
                      <a:gd name="connsiteX3" fmla="*/ 0 w 1468535"/>
                      <a:gd name="connsiteY3" fmla="*/ 42358 h 84715"/>
                      <a:gd name="connsiteX4" fmla="*/ 42358 w 1468535"/>
                      <a:gd name="connsiteY4" fmla="*/ 0 h 84715"/>
                      <a:gd name="connsiteX5" fmla="*/ 1426178 w 1468535"/>
                      <a:gd name="connsiteY5" fmla="*/ 0 h 84715"/>
                      <a:gd name="connsiteX6" fmla="*/ 1468536 w 1468535"/>
                      <a:gd name="connsiteY6" fmla="*/ 42358 h 84715"/>
                      <a:gd name="connsiteX7" fmla="*/ 1468536 w 1468535"/>
                      <a:gd name="connsiteY7" fmla="*/ 42358 h 84715"/>
                      <a:gd name="connsiteX8" fmla="*/ 1426169 w 1468535"/>
                      <a:gd name="connsiteY8" fmla="*/ 84715 h 84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8535" h="84715">
                        <a:moveTo>
                          <a:pt x="1426169" y="84715"/>
                        </a:moveTo>
                        <a:lnTo>
                          <a:pt x="42358" y="84715"/>
                        </a:lnTo>
                        <a:cubicBezTo>
                          <a:pt x="18964" y="84715"/>
                          <a:pt x="0" y="65751"/>
                          <a:pt x="0" y="42358"/>
                        </a:cubicBezTo>
                        <a:lnTo>
                          <a:pt x="0" y="42358"/>
                        </a:lnTo>
                        <a:cubicBezTo>
                          <a:pt x="0" y="18964"/>
                          <a:pt x="18964" y="0"/>
                          <a:pt x="42358" y="0"/>
                        </a:cubicBezTo>
                        <a:lnTo>
                          <a:pt x="1426178" y="0"/>
                        </a:lnTo>
                        <a:cubicBezTo>
                          <a:pt x="1449571" y="0"/>
                          <a:pt x="1468536" y="18964"/>
                          <a:pt x="1468536" y="42358"/>
                        </a:cubicBezTo>
                        <a:lnTo>
                          <a:pt x="1468536" y="42358"/>
                        </a:lnTo>
                        <a:cubicBezTo>
                          <a:pt x="1468536" y="65751"/>
                          <a:pt x="1449571" y="84715"/>
                          <a:pt x="1426169" y="847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D96CEEB9-A7D9-F372-CD5E-27F33636EAB2}"/>
                    </a:ext>
                  </a:extLst>
                </p:cNvPr>
                <p:cNvSpPr/>
                <p:nvPr/>
              </p:nvSpPr>
              <p:spPr>
                <a:xfrm>
                  <a:off x="5821518" y="2396528"/>
                  <a:ext cx="313191" cy="273005"/>
                </a:xfrm>
                <a:custGeom>
                  <a:avLst/>
                  <a:gdLst>
                    <a:gd name="connsiteX0" fmla="*/ 0 w 313191"/>
                    <a:gd name="connsiteY0" fmla="*/ 0 h 273005"/>
                    <a:gd name="connsiteX1" fmla="*/ 313192 w 313191"/>
                    <a:gd name="connsiteY1" fmla="*/ 0 h 273005"/>
                    <a:gd name="connsiteX2" fmla="*/ 313192 w 313191"/>
                    <a:gd name="connsiteY2" fmla="*/ 273006 h 273005"/>
                    <a:gd name="connsiteX3" fmla="*/ 0 w 313191"/>
                    <a:gd name="connsiteY3" fmla="*/ 273006 h 27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3191" h="273005">
                      <a:moveTo>
                        <a:pt x="0" y="0"/>
                      </a:moveTo>
                      <a:lnTo>
                        <a:pt x="313192" y="0"/>
                      </a:lnTo>
                      <a:lnTo>
                        <a:pt x="313192" y="273006"/>
                      </a:lnTo>
                      <a:lnTo>
                        <a:pt x="0" y="273006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chemeClr val="accent1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138" name="图形 56">
                <a:extLst>
                  <a:ext uri="{FF2B5EF4-FFF2-40B4-BE49-F238E27FC236}">
                    <a16:creationId xmlns:a16="http://schemas.microsoft.com/office/drawing/2014/main" id="{1FF44BB5-24D1-3C6A-5B23-B1B09FF0D9BC}"/>
                  </a:ext>
                </a:extLst>
              </p:cNvPr>
              <p:cNvGrpSpPr/>
              <p:nvPr/>
            </p:nvGrpSpPr>
            <p:grpSpPr>
              <a:xfrm>
                <a:off x="7505985" y="2396528"/>
                <a:ext cx="1240821" cy="543486"/>
                <a:chOff x="7505985" y="2396528"/>
                <a:chExt cx="1240821" cy="543486"/>
              </a:xfrm>
            </p:grpSpPr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092015B3-3EFE-B33F-AC5A-E655CBF5397F}"/>
                    </a:ext>
                  </a:extLst>
                </p:cNvPr>
                <p:cNvSpPr/>
                <p:nvPr/>
              </p:nvSpPr>
              <p:spPr>
                <a:xfrm>
                  <a:off x="7505985" y="2396528"/>
                  <a:ext cx="1240821" cy="543486"/>
                </a:xfrm>
                <a:custGeom>
                  <a:avLst/>
                  <a:gdLst>
                    <a:gd name="connsiteX0" fmla="*/ 0 w 1240821"/>
                    <a:gd name="connsiteY0" fmla="*/ 0 h 543486"/>
                    <a:gd name="connsiteX1" fmla="*/ 1240822 w 1240821"/>
                    <a:gd name="connsiteY1" fmla="*/ 0 h 543486"/>
                    <a:gd name="connsiteX2" fmla="*/ 1240822 w 1240821"/>
                    <a:gd name="connsiteY2" fmla="*/ 543487 h 543486"/>
                    <a:gd name="connsiteX3" fmla="*/ 0 w 1240821"/>
                    <a:gd name="connsiteY3" fmla="*/ 543487 h 543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0821" h="543486">
                      <a:moveTo>
                        <a:pt x="0" y="0"/>
                      </a:moveTo>
                      <a:lnTo>
                        <a:pt x="1240822" y="0"/>
                      </a:lnTo>
                      <a:lnTo>
                        <a:pt x="1240822" y="543487"/>
                      </a:lnTo>
                      <a:lnTo>
                        <a:pt x="0" y="543487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149" name="图形 56">
                  <a:extLst>
                    <a:ext uri="{FF2B5EF4-FFF2-40B4-BE49-F238E27FC236}">
                      <a16:creationId xmlns:a16="http://schemas.microsoft.com/office/drawing/2014/main" id="{AFBCE389-1A2F-6847-07DF-5C72032FCEC0}"/>
                    </a:ext>
                  </a:extLst>
                </p:cNvPr>
                <p:cNvGrpSpPr/>
                <p:nvPr/>
              </p:nvGrpSpPr>
              <p:grpSpPr>
                <a:xfrm>
                  <a:off x="7576804" y="2481243"/>
                  <a:ext cx="1099175" cy="374046"/>
                  <a:chOff x="7576804" y="2481243"/>
                  <a:chExt cx="1099175" cy="374046"/>
                </a:xfrm>
              </p:grpSpPr>
              <p:grpSp>
                <p:nvGrpSpPr>
                  <p:cNvPr id="150" name="图形 56">
                    <a:extLst>
                      <a:ext uri="{FF2B5EF4-FFF2-40B4-BE49-F238E27FC236}">
                        <a16:creationId xmlns:a16="http://schemas.microsoft.com/office/drawing/2014/main" id="{802163FF-7453-B930-8997-187901D84377}"/>
                      </a:ext>
                    </a:extLst>
                  </p:cNvPr>
                  <p:cNvGrpSpPr/>
                  <p:nvPr/>
                </p:nvGrpSpPr>
                <p:grpSpPr>
                  <a:xfrm>
                    <a:off x="7576804" y="2481243"/>
                    <a:ext cx="374046" cy="374046"/>
                    <a:chOff x="7576804" y="2481243"/>
                    <a:chExt cx="374046" cy="374046"/>
                  </a:xfrm>
                </p:grpSpPr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39C86BC4-BAD0-5FDC-4D8A-6250F2F84E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76804" y="2481243"/>
                      <a:ext cx="374046" cy="374046"/>
                    </a:xfrm>
                    <a:custGeom>
                      <a:avLst/>
                      <a:gdLst>
                        <a:gd name="connsiteX0" fmla="*/ 374047 w 374046"/>
                        <a:gd name="connsiteY0" fmla="*/ 186976 h 374046"/>
                        <a:gd name="connsiteX1" fmla="*/ 306038 w 374046"/>
                        <a:gd name="connsiteY1" fmla="*/ 331375 h 374046"/>
                        <a:gd name="connsiteX2" fmla="*/ 187071 w 374046"/>
                        <a:gd name="connsiteY2" fmla="*/ 374047 h 374046"/>
                        <a:gd name="connsiteX3" fmla="*/ 68104 w 374046"/>
                        <a:gd name="connsiteY3" fmla="*/ 331375 h 374046"/>
                        <a:gd name="connsiteX4" fmla="*/ 0 w 374046"/>
                        <a:gd name="connsiteY4" fmla="*/ 186976 h 374046"/>
                        <a:gd name="connsiteX5" fmla="*/ 187071 w 374046"/>
                        <a:gd name="connsiteY5" fmla="*/ 0 h 374046"/>
                        <a:gd name="connsiteX6" fmla="*/ 374047 w 374046"/>
                        <a:gd name="connsiteY6" fmla="*/ 186976 h 374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74046" h="374046">
                          <a:moveTo>
                            <a:pt x="374047" y="186976"/>
                          </a:moveTo>
                          <a:cubicBezTo>
                            <a:pt x="374047" y="245078"/>
                            <a:pt x="347567" y="296989"/>
                            <a:pt x="306038" y="331375"/>
                          </a:cubicBezTo>
                          <a:cubicBezTo>
                            <a:pt x="273653" y="358045"/>
                            <a:pt x="232219" y="374047"/>
                            <a:pt x="187071" y="374047"/>
                          </a:cubicBezTo>
                          <a:cubicBezTo>
                            <a:pt x="141827" y="374047"/>
                            <a:pt x="100394" y="358045"/>
                            <a:pt x="68104" y="331375"/>
                          </a:cubicBezTo>
                          <a:cubicBezTo>
                            <a:pt x="26479" y="296989"/>
                            <a:pt x="0" y="245078"/>
                            <a:pt x="0" y="186976"/>
                          </a:cubicBezTo>
                          <a:cubicBezTo>
                            <a:pt x="0" y="83725"/>
                            <a:pt x="83725" y="0"/>
                            <a:pt x="187071" y="0"/>
                          </a:cubicBezTo>
                          <a:cubicBezTo>
                            <a:pt x="290322" y="0"/>
                            <a:pt x="374047" y="83725"/>
                            <a:pt x="374047" y="186976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156" name="图形 56">
                      <a:extLst>
                        <a:ext uri="{FF2B5EF4-FFF2-40B4-BE49-F238E27FC236}">
                          <a16:creationId xmlns:a16="http://schemas.microsoft.com/office/drawing/2014/main" id="{59B4B082-4623-8CB1-F29F-49D430119D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644907" y="2590590"/>
                      <a:ext cx="237934" cy="264699"/>
                      <a:chOff x="7644907" y="2590590"/>
                      <a:chExt cx="237934" cy="264699"/>
                    </a:xfrm>
                    <a:solidFill>
                      <a:srgbClr val="FFFFFF"/>
                    </a:solidFill>
                  </p:grpSpPr>
                  <p:sp>
                    <p:nvSpPr>
                      <p:cNvPr id="157" name="任意多边形: 形状 156">
                        <a:extLst>
                          <a:ext uri="{FF2B5EF4-FFF2-40B4-BE49-F238E27FC236}">
                            <a16:creationId xmlns:a16="http://schemas.microsoft.com/office/drawing/2014/main" id="{631D1419-ABB9-B269-DC7D-A6E359CC14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04124" y="2590590"/>
                        <a:ext cx="119424" cy="119424"/>
                      </a:xfrm>
                      <a:custGeom>
                        <a:avLst/>
                        <a:gdLst>
                          <a:gd name="connsiteX0" fmla="*/ 119425 w 119424"/>
                          <a:gd name="connsiteY0" fmla="*/ 59712 h 119424"/>
                          <a:gd name="connsiteX1" fmla="*/ 59713 w 119424"/>
                          <a:gd name="connsiteY1" fmla="*/ 0 h 119424"/>
                          <a:gd name="connsiteX2" fmla="*/ 0 w 119424"/>
                          <a:gd name="connsiteY2" fmla="*/ 59712 h 119424"/>
                          <a:gd name="connsiteX3" fmla="*/ 59713 w 119424"/>
                          <a:gd name="connsiteY3" fmla="*/ 119425 h 119424"/>
                          <a:gd name="connsiteX4" fmla="*/ 119425 w 119424"/>
                          <a:gd name="connsiteY4" fmla="*/ 59712 h 1194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9424" h="119424">
                            <a:moveTo>
                              <a:pt x="119425" y="59712"/>
                            </a:moveTo>
                            <a:cubicBezTo>
                              <a:pt x="119425" y="26737"/>
                              <a:pt x="92688" y="0"/>
                              <a:pt x="59713" y="0"/>
                            </a:cubicBezTo>
                            <a:cubicBezTo>
                              <a:pt x="26737" y="0"/>
                              <a:pt x="0" y="26737"/>
                              <a:pt x="0" y="59712"/>
                            </a:cubicBezTo>
                            <a:cubicBezTo>
                              <a:pt x="0" y="92688"/>
                              <a:pt x="26727" y="119425"/>
                              <a:pt x="59713" y="119425"/>
                            </a:cubicBezTo>
                            <a:cubicBezTo>
                              <a:pt x="92688" y="119425"/>
                              <a:pt x="119425" y="92697"/>
                              <a:pt x="119425" y="5971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58" name="任意多边形: 形状 157">
                        <a:extLst>
                          <a:ext uri="{FF2B5EF4-FFF2-40B4-BE49-F238E27FC236}">
                            <a16:creationId xmlns:a16="http://schemas.microsoft.com/office/drawing/2014/main" id="{4A052AAD-7AA7-1ACB-D424-054766AC55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44907" y="2697365"/>
                        <a:ext cx="237934" cy="157924"/>
                      </a:xfrm>
                      <a:custGeom>
                        <a:avLst/>
                        <a:gdLst>
                          <a:gd name="connsiteX0" fmla="*/ 237934 w 237934"/>
                          <a:gd name="connsiteY0" fmla="*/ 115252 h 157924"/>
                          <a:gd name="connsiteX1" fmla="*/ 118967 w 237934"/>
                          <a:gd name="connsiteY1" fmla="*/ 157925 h 157924"/>
                          <a:gd name="connsiteX2" fmla="*/ 0 w 237934"/>
                          <a:gd name="connsiteY2" fmla="*/ 115252 h 157924"/>
                          <a:gd name="connsiteX3" fmla="*/ 118967 w 237934"/>
                          <a:gd name="connsiteY3" fmla="*/ 0 h 157924"/>
                          <a:gd name="connsiteX4" fmla="*/ 237934 w 237934"/>
                          <a:gd name="connsiteY4" fmla="*/ 115252 h 157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7934" h="157924">
                            <a:moveTo>
                              <a:pt x="237934" y="115252"/>
                            </a:moveTo>
                            <a:cubicBezTo>
                              <a:pt x="205550" y="141922"/>
                              <a:pt x="164116" y="157925"/>
                              <a:pt x="118967" y="157925"/>
                            </a:cubicBezTo>
                            <a:cubicBezTo>
                              <a:pt x="73723" y="157925"/>
                              <a:pt x="32290" y="141922"/>
                              <a:pt x="0" y="115252"/>
                            </a:cubicBezTo>
                            <a:cubicBezTo>
                              <a:pt x="9144" y="50006"/>
                              <a:pt x="58960" y="0"/>
                              <a:pt x="118967" y="0"/>
                            </a:cubicBezTo>
                            <a:cubicBezTo>
                              <a:pt x="178975" y="0"/>
                              <a:pt x="228791" y="50006"/>
                              <a:pt x="237934" y="11525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51" name="图形 56">
                    <a:extLst>
                      <a:ext uri="{FF2B5EF4-FFF2-40B4-BE49-F238E27FC236}">
                        <a16:creationId xmlns:a16="http://schemas.microsoft.com/office/drawing/2014/main" id="{98C879F9-96E7-D50E-98C2-E5B94666C7EA}"/>
                      </a:ext>
                    </a:extLst>
                  </p:cNvPr>
                  <p:cNvGrpSpPr/>
                  <p:nvPr/>
                </p:nvGrpSpPr>
                <p:grpSpPr>
                  <a:xfrm>
                    <a:off x="8044386" y="2558919"/>
                    <a:ext cx="631593" cy="218703"/>
                    <a:chOff x="8044386" y="2558919"/>
                    <a:chExt cx="631593" cy="218703"/>
                  </a:xfrm>
                  <a:solidFill>
                    <a:srgbClr val="F0F7FF"/>
                  </a:solidFill>
                </p:grpSpPr>
                <p:sp>
                  <p:nvSpPr>
                    <p:cNvPr id="152" name="任意多边形: 形状 151">
                      <a:extLst>
                        <a:ext uri="{FF2B5EF4-FFF2-40B4-BE49-F238E27FC236}">
                          <a16:creationId xmlns:a16="http://schemas.microsoft.com/office/drawing/2014/main" id="{EC714DBD-35D4-75B1-906E-87DF543CAC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558919"/>
                      <a:ext cx="631593" cy="44167"/>
                    </a:xfrm>
                    <a:custGeom>
                      <a:avLst/>
                      <a:gdLst>
                        <a:gd name="connsiteX0" fmla="*/ 609515 w 631593"/>
                        <a:gd name="connsiteY0" fmla="*/ 44167 h 44167"/>
                        <a:gd name="connsiteX1" fmla="*/ 22079 w 631593"/>
                        <a:gd name="connsiteY1" fmla="*/ 44167 h 44167"/>
                        <a:gd name="connsiteX2" fmla="*/ 0 w 631593"/>
                        <a:gd name="connsiteY2" fmla="*/ 22088 h 44167"/>
                        <a:gd name="connsiteX3" fmla="*/ 0 w 631593"/>
                        <a:gd name="connsiteY3" fmla="*/ 22088 h 44167"/>
                        <a:gd name="connsiteX4" fmla="*/ 22079 w 631593"/>
                        <a:gd name="connsiteY4" fmla="*/ 0 h 44167"/>
                        <a:gd name="connsiteX5" fmla="*/ 609515 w 631593"/>
                        <a:gd name="connsiteY5" fmla="*/ 0 h 44167"/>
                        <a:gd name="connsiteX6" fmla="*/ 631593 w 631593"/>
                        <a:gd name="connsiteY6" fmla="*/ 22088 h 44167"/>
                        <a:gd name="connsiteX7" fmla="*/ 631593 w 631593"/>
                        <a:gd name="connsiteY7" fmla="*/ 22088 h 44167"/>
                        <a:gd name="connsiteX8" fmla="*/ 609515 w 63159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31593" h="44167">
                          <a:moveTo>
                            <a:pt x="60951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88"/>
                          </a:cubicBezTo>
                          <a:lnTo>
                            <a:pt x="0" y="22088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609515" y="0"/>
                          </a:lnTo>
                          <a:cubicBezTo>
                            <a:pt x="621706" y="0"/>
                            <a:pt x="631593" y="9887"/>
                            <a:pt x="631593" y="22088"/>
                          </a:cubicBezTo>
                          <a:lnTo>
                            <a:pt x="631593" y="22088"/>
                          </a:lnTo>
                          <a:cubicBezTo>
                            <a:pt x="631603" y="34280"/>
                            <a:pt x="621706" y="44167"/>
                            <a:pt x="60951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53" name="任意多边形: 形状 152">
                      <a:extLst>
                        <a:ext uri="{FF2B5EF4-FFF2-40B4-BE49-F238E27FC236}">
                          <a16:creationId xmlns:a16="http://schemas.microsoft.com/office/drawing/2014/main" id="{0EA10E79-E168-E3F5-09D9-86C4EC891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646187"/>
                      <a:ext cx="441093" cy="44167"/>
                    </a:xfrm>
                    <a:custGeom>
                      <a:avLst/>
                      <a:gdLst>
                        <a:gd name="connsiteX0" fmla="*/ 419015 w 441093"/>
                        <a:gd name="connsiteY0" fmla="*/ 44167 h 44167"/>
                        <a:gd name="connsiteX1" fmla="*/ 22079 w 441093"/>
                        <a:gd name="connsiteY1" fmla="*/ 44167 h 44167"/>
                        <a:gd name="connsiteX2" fmla="*/ 0 w 441093"/>
                        <a:gd name="connsiteY2" fmla="*/ 22088 h 44167"/>
                        <a:gd name="connsiteX3" fmla="*/ 0 w 441093"/>
                        <a:gd name="connsiteY3" fmla="*/ 22088 h 44167"/>
                        <a:gd name="connsiteX4" fmla="*/ 22079 w 441093"/>
                        <a:gd name="connsiteY4" fmla="*/ 0 h 44167"/>
                        <a:gd name="connsiteX5" fmla="*/ 419015 w 441093"/>
                        <a:gd name="connsiteY5" fmla="*/ 0 h 44167"/>
                        <a:gd name="connsiteX6" fmla="*/ 441093 w 441093"/>
                        <a:gd name="connsiteY6" fmla="*/ 22088 h 44167"/>
                        <a:gd name="connsiteX7" fmla="*/ 441093 w 441093"/>
                        <a:gd name="connsiteY7" fmla="*/ 22088 h 44167"/>
                        <a:gd name="connsiteX8" fmla="*/ 419015 w 44109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1093" h="44167">
                          <a:moveTo>
                            <a:pt x="41901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88"/>
                          </a:cubicBezTo>
                          <a:lnTo>
                            <a:pt x="0" y="22088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419015" y="0"/>
                          </a:lnTo>
                          <a:cubicBezTo>
                            <a:pt x="431206" y="0"/>
                            <a:pt x="441093" y="9887"/>
                            <a:pt x="441093" y="22088"/>
                          </a:cubicBezTo>
                          <a:lnTo>
                            <a:pt x="441093" y="22088"/>
                          </a:lnTo>
                          <a:cubicBezTo>
                            <a:pt x="441103" y="34280"/>
                            <a:pt x="431206" y="44167"/>
                            <a:pt x="41901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54" name="任意多边形: 形状 153">
                      <a:extLst>
                        <a:ext uri="{FF2B5EF4-FFF2-40B4-BE49-F238E27FC236}">
                          <a16:creationId xmlns:a16="http://schemas.microsoft.com/office/drawing/2014/main" id="{9DD80A4B-17E1-ACA7-DBD1-D25DE7848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4386" y="2733455"/>
                      <a:ext cx="536343" cy="44167"/>
                    </a:xfrm>
                    <a:custGeom>
                      <a:avLst/>
                      <a:gdLst>
                        <a:gd name="connsiteX0" fmla="*/ 514265 w 536343"/>
                        <a:gd name="connsiteY0" fmla="*/ 44167 h 44167"/>
                        <a:gd name="connsiteX1" fmla="*/ 22079 w 536343"/>
                        <a:gd name="connsiteY1" fmla="*/ 44167 h 44167"/>
                        <a:gd name="connsiteX2" fmla="*/ 0 w 536343"/>
                        <a:gd name="connsiteY2" fmla="*/ 22079 h 44167"/>
                        <a:gd name="connsiteX3" fmla="*/ 0 w 536343"/>
                        <a:gd name="connsiteY3" fmla="*/ 22079 h 44167"/>
                        <a:gd name="connsiteX4" fmla="*/ 22079 w 536343"/>
                        <a:gd name="connsiteY4" fmla="*/ 0 h 44167"/>
                        <a:gd name="connsiteX5" fmla="*/ 514265 w 536343"/>
                        <a:gd name="connsiteY5" fmla="*/ 0 h 44167"/>
                        <a:gd name="connsiteX6" fmla="*/ 536343 w 536343"/>
                        <a:gd name="connsiteY6" fmla="*/ 22079 h 44167"/>
                        <a:gd name="connsiteX7" fmla="*/ 536343 w 536343"/>
                        <a:gd name="connsiteY7" fmla="*/ 22079 h 44167"/>
                        <a:gd name="connsiteX8" fmla="*/ 514265 w 536343"/>
                        <a:gd name="connsiteY8" fmla="*/ 44167 h 44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36343" h="44167">
                          <a:moveTo>
                            <a:pt x="514265" y="44167"/>
                          </a:moveTo>
                          <a:lnTo>
                            <a:pt x="22079" y="44167"/>
                          </a:lnTo>
                          <a:cubicBezTo>
                            <a:pt x="9877" y="44167"/>
                            <a:pt x="0" y="34280"/>
                            <a:pt x="0" y="22079"/>
                          </a:cubicBezTo>
                          <a:lnTo>
                            <a:pt x="0" y="22079"/>
                          </a:lnTo>
                          <a:cubicBezTo>
                            <a:pt x="0" y="9887"/>
                            <a:pt x="9887" y="0"/>
                            <a:pt x="22079" y="0"/>
                          </a:cubicBezTo>
                          <a:lnTo>
                            <a:pt x="514265" y="0"/>
                          </a:lnTo>
                          <a:cubicBezTo>
                            <a:pt x="526456" y="0"/>
                            <a:pt x="536343" y="9887"/>
                            <a:pt x="536343" y="22079"/>
                          </a:cubicBezTo>
                          <a:lnTo>
                            <a:pt x="536343" y="22079"/>
                          </a:lnTo>
                          <a:cubicBezTo>
                            <a:pt x="536353" y="34280"/>
                            <a:pt x="526456" y="44167"/>
                            <a:pt x="514265" y="441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39" name="图形 56">
                <a:extLst>
                  <a:ext uri="{FF2B5EF4-FFF2-40B4-BE49-F238E27FC236}">
                    <a16:creationId xmlns:a16="http://schemas.microsoft.com/office/drawing/2014/main" id="{F4E8031C-90F3-58AC-DAD1-143E02136F42}"/>
                  </a:ext>
                </a:extLst>
              </p:cNvPr>
              <p:cNvGrpSpPr/>
              <p:nvPr/>
            </p:nvGrpSpPr>
            <p:grpSpPr>
              <a:xfrm>
                <a:off x="3942197" y="2108206"/>
                <a:ext cx="1260052" cy="741645"/>
                <a:chOff x="3942197" y="2108206"/>
                <a:chExt cx="1260052" cy="741645"/>
              </a:xfrm>
            </p:grpSpPr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588EE165-0E28-86D0-BB9B-318805A6EF13}"/>
                    </a:ext>
                  </a:extLst>
                </p:cNvPr>
                <p:cNvSpPr/>
                <p:nvPr/>
              </p:nvSpPr>
              <p:spPr>
                <a:xfrm>
                  <a:off x="3942197" y="2108206"/>
                  <a:ext cx="1260052" cy="741645"/>
                </a:xfrm>
                <a:custGeom>
                  <a:avLst/>
                  <a:gdLst>
                    <a:gd name="connsiteX0" fmla="*/ 0 w 1260052"/>
                    <a:gd name="connsiteY0" fmla="*/ 0 h 741645"/>
                    <a:gd name="connsiteX1" fmla="*/ 1260053 w 1260052"/>
                    <a:gd name="connsiteY1" fmla="*/ 0 h 741645"/>
                    <a:gd name="connsiteX2" fmla="*/ 1260053 w 1260052"/>
                    <a:gd name="connsiteY2" fmla="*/ 741645 h 741645"/>
                    <a:gd name="connsiteX3" fmla="*/ 0 w 1260052"/>
                    <a:gd name="connsiteY3" fmla="*/ 741645 h 741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0052" h="741645">
                      <a:moveTo>
                        <a:pt x="0" y="0"/>
                      </a:moveTo>
                      <a:lnTo>
                        <a:pt x="1260053" y="0"/>
                      </a:lnTo>
                      <a:lnTo>
                        <a:pt x="1260053" y="741645"/>
                      </a:lnTo>
                      <a:lnTo>
                        <a:pt x="0" y="741645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141" name="图形 56">
                  <a:extLst>
                    <a:ext uri="{FF2B5EF4-FFF2-40B4-BE49-F238E27FC236}">
                      <a16:creationId xmlns:a16="http://schemas.microsoft.com/office/drawing/2014/main" id="{F168B141-1C69-A9EC-6435-5921D43D1090}"/>
                    </a:ext>
                  </a:extLst>
                </p:cNvPr>
                <p:cNvGrpSpPr/>
                <p:nvPr/>
              </p:nvGrpSpPr>
              <p:grpSpPr>
                <a:xfrm>
                  <a:off x="4034199" y="2178005"/>
                  <a:ext cx="1076067" cy="602056"/>
                  <a:chOff x="4034199" y="2178005"/>
                  <a:chExt cx="1076067" cy="602056"/>
                </a:xfrm>
              </p:grpSpPr>
              <p:sp>
                <p:nvSpPr>
                  <p:cNvPr id="142" name="任意多边形: 形状 141">
                    <a:extLst>
                      <a:ext uri="{FF2B5EF4-FFF2-40B4-BE49-F238E27FC236}">
                        <a16:creationId xmlns:a16="http://schemas.microsoft.com/office/drawing/2014/main" id="{2CC3AD56-8A48-6191-9DAD-E87E24FC16C0}"/>
                      </a:ext>
                    </a:extLst>
                  </p:cNvPr>
                  <p:cNvSpPr/>
                  <p:nvPr/>
                </p:nvSpPr>
                <p:spPr>
                  <a:xfrm>
                    <a:off x="4034199" y="2279410"/>
                    <a:ext cx="1076039" cy="500641"/>
                  </a:xfrm>
                  <a:custGeom>
                    <a:avLst/>
                    <a:gdLst>
                      <a:gd name="connsiteX0" fmla="*/ 227829 w 1076039"/>
                      <a:gd name="connsiteY0" fmla="*/ 7 h 500641"/>
                      <a:gd name="connsiteX1" fmla="*/ 451133 w 1076039"/>
                      <a:gd name="connsiteY1" fmla="*/ 250324 h 500641"/>
                      <a:gd name="connsiteX2" fmla="*/ 695697 w 1076039"/>
                      <a:gd name="connsiteY2" fmla="*/ 199613 h 500641"/>
                      <a:gd name="connsiteX3" fmla="*/ 1076039 w 1076039"/>
                      <a:gd name="connsiteY3" fmla="*/ 259716 h 500641"/>
                      <a:gd name="connsiteX4" fmla="*/ 1076039 w 1076039"/>
                      <a:gd name="connsiteY4" fmla="*/ 500641 h 500641"/>
                      <a:gd name="connsiteX5" fmla="*/ 0 w 1076039"/>
                      <a:gd name="connsiteY5" fmla="*/ 500641 h 500641"/>
                      <a:gd name="connsiteX6" fmla="*/ 227829 w 1076039"/>
                      <a:gd name="connsiteY6" fmla="*/ 7 h 500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6039" h="500641">
                        <a:moveTo>
                          <a:pt x="227829" y="7"/>
                        </a:moveTo>
                        <a:cubicBezTo>
                          <a:pt x="368456" y="-1498"/>
                          <a:pt x="343795" y="227883"/>
                          <a:pt x="451133" y="250324"/>
                        </a:cubicBezTo>
                        <a:cubicBezTo>
                          <a:pt x="582063" y="277699"/>
                          <a:pt x="573357" y="199613"/>
                          <a:pt x="695697" y="199613"/>
                        </a:cubicBezTo>
                        <a:cubicBezTo>
                          <a:pt x="822741" y="199613"/>
                          <a:pt x="835352" y="481239"/>
                          <a:pt x="1076039" y="259716"/>
                        </a:cubicBezTo>
                        <a:lnTo>
                          <a:pt x="1076039" y="500641"/>
                        </a:lnTo>
                        <a:lnTo>
                          <a:pt x="0" y="500641"/>
                        </a:lnTo>
                        <a:cubicBezTo>
                          <a:pt x="0" y="500651"/>
                          <a:pt x="87211" y="1512"/>
                          <a:pt x="227829" y="7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 dirty="0"/>
                  </a:p>
                </p:txBody>
              </p: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ACCD1B53-DD2B-2BEC-6583-D56658543F50}"/>
                      </a:ext>
                    </a:extLst>
                  </p:cNvPr>
                  <p:cNvSpPr/>
                  <p:nvPr/>
                </p:nvSpPr>
                <p:spPr>
                  <a:xfrm>
                    <a:off x="4034199" y="2390146"/>
                    <a:ext cx="1076058" cy="389905"/>
                  </a:xfrm>
                  <a:custGeom>
                    <a:avLst/>
                    <a:gdLst>
                      <a:gd name="connsiteX0" fmla="*/ 871347 w 1076058"/>
                      <a:gd name="connsiteY0" fmla="*/ 183356 h 389905"/>
                      <a:gd name="connsiteX1" fmla="*/ 552879 w 1076058"/>
                      <a:gd name="connsiteY1" fmla="*/ 293065 h 389905"/>
                      <a:gd name="connsiteX2" fmla="*/ 124806 w 1076058"/>
                      <a:gd name="connsiteY2" fmla="*/ 0 h 389905"/>
                      <a:gd name="connsiteX3" fmla="*/ 0 w 1076058"/>
                      <a:gd name="connsiteY3" fmla="*/ 60112 h 389905"/>
                      <a:gd name="connsiteX4" fmla="*/ 0 w 1076058"/>
                      <a:gd name="connsiteY4" fmla="*/ 389906 h 389905"/>
                      <a:gd name="connsiteX5" fmla="*/ 1076058 w 1076058"/>
                      <a:gd name="connsiteY5" fmla="*/ 389906 h 389905"/>
                      <a:gd name="connsiteX6" fmla="*/ 871347 w 1076058"/>
                      <a:gd name="connsiteY6" fmla="*/ 183356 h 38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6058" h="389905">
                        <a:moveTo>
                          <a:pt x="871347" y="183356"/>
                        </a:moveTo>
                        <a:cubicBezTo>
                          <a:pt x="730720" y="181851"/>
                          <a:pt x="664550" y="291560"/>
                          <a:pt x="552879" y="293065"/>
                        </a:cubicBezTo>
                        <a:cubicBezTo>
                          <a:pt x="441208" y="294570"/>
                          <a:pt x="321269" y="0"/>
                          <a:pt x="124806" y="0"/>
                        </a:cubicBezTo>
                        <a:cubicBezTo>
                          <a:pt x="77514" y="0"/>
                          <a:pt x="35881" y="19536"/>
                          <a:pt x="0" y="60112"/>
                        </a:cubicBezTo>
                        <a:lnTo>
                          <a:pt x="0" y="389906"/>
                        </a:lnTo>
                        <a:lnTo>
                          <a:pt x="1076058" y="389906"/>
                        </a:lnTo>
                        <a:cubicBezTo>
                          <a:pt x="1076049" y="389915"/>
                          <a:pt x="1011974" y="184861"/>
                          <a:pt x="871347" y="1833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3792C156-F675-7583-06CD-3B3F2D79255E}"/>
                      </a:ext>
                    </a:extLst>
                  </p:cNvPr>
                  <p:cNvSpPr/>
                  <p:nvPr/>
                </p:nvSpPr>
                <p:spPr>
                  <a:xfrm>
                    <a:off x="4034208" y="2390146"/>
                    <a:ext cx="1076058" cy="389905"/>
                  </a:xfrm>
                  <a:custGeom>
                    <a:avLst/>
                    <a:gdLst>
                      <a:gd name="connsiteX0" fmla="*/ 827218 w 1076058"/>
                      <a:gd name="connsiteY0" fmla="*/ 186719 h 389905"/>
                      <a:gd name="connsiteX1" fmla="*/ 552879 w 1076058"/>
                      <a:gd name="connsiteY1" fmla="*/ 293065 h 389905"/>
                      <a:gd name="connsiteX2" fmla="*/ 124806 w 1076058"/>
                      <a:gd name="connsiteY2" fmla="*/ 0 h 389905"/>
                      <a:gd name="connsiteX3" fmla="*/ 115424 w 1076058"/>
                      <a:gd name="connsiteY3" fmla="*/ 495 h 389905"/>
                      <a:gd name="connsiteX4" fmla="*/ 0 w 1076058"/>
                      <a:gd name="connsiteY4" fmla="*/ 389906 h 389905"/>
                      <a:gd name="connsiteX5" fmla="*/ 1076058 w 1076058"/>
                      <a:gd name="connsiteY5" fmla="*/ 389906 h 389905"/>
                      <a:gd name="connsiteX6" fmla="*/ 970521 w 1076058"/>
                      <a:gd name="connsiteY6" fmla="*/ 222552 h 389905"/>
                      <a:gd name="connsiteX7" fmla="*/ 827218 w 1076058"/>
                      <a:gd name="connsiteY7" fmla="*/ 186719 h 38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6058" h="389905">
                        <a:moveTo>
                          <a:pt x="827218" y="186719"/>
                        </a:moveTo>
                        <a:cubicBezTo>
                          <a:pt x="715537" y="204902"/>
                          <a:pt x="652167" y="291732"/>
                          <a:pt x="552879" y="293065"/>
                        </a:cubicBezTo>
                        <a:cubicBezTo>
                          <a:pt x="441208" y="294570"/>
                          <a:pt x="321269" y="0"/>
                          <a:pt x="124806" y="0"/>
                        </a:cubicBezTo>
                        <a:cubicBezTo>
                          <a:pt x="121634" y="0"/>
                          <a:pt x="118548" y="314"/>
                          <a:pt x="115424" y="495"/>
                        </a:cubicBezTo>
                        <a:cubicBezTo>
                          <a:pt x="42281" y="147999"/>
                          <a:pt x="0" y="389906"/>
                          <a:pt x="0" y="389906"/>
                        </a:cubicBezTo>
                        <a:lnTo>
                          <a:pt x="1076058" y="389906"/>
                        </a:lnTo>
                        <a:cubicBezTo>
                          <a:pt x="1076058" y="389906"/>
                          <a:pt x="1042435" y="282454"/>
                          <a:pt x="970521" y="222552"/>
                        </a:cubicBezTo>
                        <a:cubicBezTo>
                          <a:pt x="904218" y="250193"/>
                          <a:pt x="862936" y="223380"/>
                          <a:pt x="827218" y="1867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45" name="图形 56">
                    <a:extLst>
                      <a:ext uri="{FF2B5EF4-FFF2-40B4-BE49-F238E27FC236}">
                        <a16:creationId xmlns:a16="http://schemas.microsoft.com/office/drawing/2014/main" id="{13DB8A5C-CFCA-4E1B-E312-0ABF147352DC}"/>
                      </a:ext>
                    </a:extLst>
                  </p:cNvPr>
                  <p:cNvGrpSpPr/>
                  <p:nvPr/>
                </p:nvGrpSpPr>
                <p:grpSpPr>
                  <a:xfrm>
                    <a:off x="4034199" y="2178005"/>
                    <a:ext cx="1076048" cy="602056"/>
                    <a:chOff x="4034199" y="2178005"/>
                    <a:chExt cx="1076048" cy="602056"/>
                  </a:xfrm>
                </p:grpSpPr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F28B7296-73CE-981F-D85F-94E193740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4199" y="2780061"/>
                      <a:ext cx="1076048" cy="9525"/>
                    </a:xfrm>
                    <a:custGeom>
                      <a:avLst/>
                      <a:gdLst>
                        <a:gd name="connsiteX0" fmla="*/ 0 w 1076048"/>
                        <a:gd name="connsiteY0" fmla="*/ 0 h 9525"/>
                        <a:gd name="connsiteX1" fmla="*/ 1076049 w 1076048"/>
                        <a:gd name="connsiteY1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76048" h="9525">
                          <a:moveTo>
                            <a:pt x="0" y="0"/>
                          </a:moveTo>
                          <a:lnTo>
                            <a:pt x="1076049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47" name="任意多边形: 形状 146">
                      <a:extLst>
                        <a:ext uri="{FF2B5EF4-FFF2-40B4-BE49-F238E27FC236}">
                          <a16:creationId xmlns:a16="http://schemas.microsoft.com/office/drawing/2014/main" id="{22054941-D99E-E557-CF5C-776031E37D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4199" y="2178005"/>
                      <a:ext cx="9525" cy="602056"/>
                    </a:xfrm>
                    <a:custGeom>
                      <a:avLst/>
                      <a:gdLst>
                        <a:gd name="connsiteX0" fmla="*/ 0 w 9525"/>
                        <a:gd name="connsiteY0" fmla="*/ 602056 h 602056"/>
                        <a:gd name="connsiteX1" fmla="*/ 0 w 9525"/>
                        <a:gd name="connsiteY1" fmla="*/ 0 h 602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9525" h="602056">
                          <a:moveTo>
                            <a:pt x="0" y="602056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9" name="图形 56">
              <a:extLst>
                <a:ext uri="{FF2B5EF4-FFF2-40B4-BE49-F238E27FC236}">
                  <a16:creationId xmlns:a16="http://schemas.microsoft.com/office/drawing/2014/main" id="{4DEE2DAC-1ADD-169B-3D77-92CBBA11EDB2}"/>
                </a:ext>
              </a:extLst>
            </p:cNvPr>
            <p:cNvGrpSpPr/>
            <p:nvPr/>
          </p:nvGrpSpPr>
          <p:grpSpPr>
            <a:xfrm>
              <a:off x="4526923" y="2768391"/>
              <a:ext cx="2699169" cy="2573428"/>
              <a:chOff x="4526923" y="2768391"/>
              <a:chExt cx="2699169" cy="2573428"/>
            </a:xfrm>
          </p:grpSpPr>
          <p:grpSp>
            <p:nvGrpSpPr>
              <p:cNvPr id="54" name="图形 56">
                <a:extLst>
                  <a:ext uri="{FF2B5EF4-FFF2-40B4-BE49-F238E27FC236}">
                    <a16:creationId xmlns:a16="http://schemas.microsoft.com/office/drawing/2014/main" id="{CEC22B5F-837F-014A-4F6D-02815779C463}"/>
                  </a:ext>
                </a:extLst>
              </p:cNvPr>
              <p:cNvGrpSpPr/>
              <p:nvPr/>
            </p:nvGrpSpPr>
            <p:grpSpPr>
              <a:xfrm>
                <a:off x="4885944" y="4421228"/>
                <a:ext cx="1250439" cy="916267"/>
                <a:chOff x="4885944" y="4421228"/>
                <a:chExt cx="1250439" cy="916267"/>
              </a:xfrm>
            </p:grpSpPr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E815033D-F694-BD76-C22E-D304BAA9FE51}"/>
                    </a:ext>
                  </a:extLst>
                </p:cNvPr>
                <p:cNvSpPr/>
                <p:nvPr/>
              </p:nvSpPr>
              <p:spPr>
                <a:xfrm>
                  <a:off x="4885944" y="4429610"/>
                  <a:ext cx="1250439" cy="907884"/>
                </a:xfrm>
                <a:custGeom>
                  <a:avLst/>
                  <a:gdLst>
                    <a:gd name="connsiteX0" fmla="*/ 1068134 w 1250439"/>
                    <a:gd name="connsiteY0" fmla="*/ 0 h 907884"/>
                    <a:gd name="connsiteX1" fmla="*/ 1249737 w 1250439"/>
                    <a:gd name="connsiteY1" fmla="*/ 907885 h 907884"/>
                    <a:gd name="connsiteX2" fmla="*/ 705822 w 1250439"/>
                    <a:gd name="connsiteY2" fmla="*/ 907885 h 907884"/>
                    <a:gd name="connsiteX3" fmla="*/ 727986 w 1250439"/>
                    <a:gd name="connsiteY3" fmla="*/ 508168 h 907884"/>
                    <a:gd name="connsiteX4" fmla="*/ 569214 w 1250439"/>
                    <a:gd name="connsiteY4" fmla="*/ 907885 h 907884"/>
                    <a:gd name="connsiteX5" fmla="*/ 0 w 1250439"/>
                    <a:gd name="connsiteY5" fmla="*/ 907885 h 907884"/>
                    <a:gd name="connsiteX6" fmla="*/ 642757 w 1250439"/>
                    <a:gd name="connsiteY6" fmla="*/ 0 h 907884"/>
                    <a:gd name="connsiteX7" fmla="*/ 1068134 w 1250439"/>
                    <a:gd name="connsiteY7" fmla="*/ 0 h 90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0439" h="907884">
                      <a:moveTo>
                        <a:pt x="1068134" y="0"/>
                      </a:moveTo>
                      <a:cubicBezTo>
                        <a:pt x="1271835" y="276301"/>
                        <a:pt x="1249737" y="907885"/>
                        <a:pt x="1249737" y="907885"/>
                      </a:cubicBezTo>
                      <a:lnTo>
                        <a:pt x="705822" y="907885"/>
                      </a:lnTo>
                      <a:lnTo>
                        <a:pt x="727986" y="508168"/>
                      </a:lnTo>
                      <a:lnTo>
                        <a:pt x="569214" y="907885"/>
                      </a:lnTo>
                      <a:lnTo>
                        <a:pt x="0" y="907885"/>
                      </a:lnTo>
                      <a:cubicBezTo>
                        <a:pt x="0" y="907885"/>
                        <a:pt x="220437" y="152124"/>
                        <a:pt x="642757" y="0"/>
                      </a:cubicBezTo>
                      <a:lnTo>
                        <a:pt x="106813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133" name="图形 56">
                  <a:extLst>
                    <a:ext uri="{FF2B5EF4-FFF2-40B4-BE49-F238E27FC236}">
                      <a16:creationId xmlns:a16="http://schemas.microsoft.com/office/drawing/2014/main" id="{345A8918-8DCD-0B3F-A1AA-B0510504D9FD}"/>
                    </a:ext>
                  </a:extLst>
                </p:cNvPr>
                <p:cNvGrpSpPr/>
                <p:nvPr/>
              </p:nvGrpSpPr>
              <p:grpSpPr>
                <a:xfrm>
                  <a:off x="5455148" y="4421228"/>
                  <a:ext cx="533685" cy="916267"/>
                  <a:chOff x="5455148" y="4421228"/>
                  <a:chExt cx="533685" cy="916267"/>
                </a:xfrm>
                <a:noFill/>
              </p:grpSpPr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DB44B2B0-02CB-E9B0-4F46-2D48E066CB13}"/>
                      </a:ext>
                    </a:extLst>
                  </p:cNvPr>
                  <p:cNvSpPr/>
                  <p:nvPr/>
                </p:nvSpPr>
                <p:spPr>
                  <a:xfrm>
                    <a:off x="5455148" y="4421228"/>
                    <a:ext cx="387724" cy="916267"/>
                  </a:xfrm>
                  <a:custGeom>
                    <a:avLst/>
                    <a:gdLst>
                      <a:gd name="connsiteX0" fmla="*/ 0 w 387724"/>
                      <a:gd name="connsiteY0" fmla="*/ 916267 h 916267"/>
                      <a:gd name="connsiteX1" fmla="*/ 195320 w 387724"/>
                      <a:gd name="connsiteY1" fmla="*/ 379352 h 916267"/>
                      <a:gd name="connsiteX2" fmla="*/ 387725 w 387724"/>
                      <a:gd name="connsiteY2" fmla="*/ 0 h 91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7724" h="916267">
                        <a:moveTo>
                          <a:pt x="0" y="916267"/>
                        </a:moveTo>
                        <a:lnTo>
                          <a:pt x="195320" y="379352"/>
                        </a:lnTo>
                        <a:cubicBezTo>
                          <a:pt x="195320" y="379352"/>
                          <a:pt x="311915" y="349844"/>
                          <a:pt x="387725" y="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1EBF9D4A-1772-8EBF-C2C2-449B93E8011E}"/>
                      </a:ext>
                    </a:extLst>
                  </p:cNvPr>
                  <p:cNvSpPr/>
                  <p:nvPr/>
                </p:nvSpPr>
                <p:spPr>
                  <a:xfrm>
                    <a:off x="5650477" y="4429610"/>
                    <a:ext cx="120176" cy="370970"/>
                  </a:xfrm>
                  <a:custGeom>
                    <a:avLst/>
                    <a:gdLst>
                      <a:gd name="connsiteX0" fmla="*/ 0 w 120176"/>
                      <a:gd name="connsiteY0" fmla="*/ 370970 h 370970"/>
                      <a:gd name="connsiteX1" fmla="*/ 120177 w 120176"/>
                      <a:gd name="connsiteY1" fmla="*/ 0 h 37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0176" h="370970">
                        <a:moveTo>
                          <a:pt x="0" y="370970"/>
                        </a:moveTo>
                        <a:lnTo>
                          <a:pt x="120177" y="0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36" name="任意多边形: 形状 135">
                    <a:extLst>
                      <a:ext uri="{FF2B5EF4-FFF2-40B4-BE49-F238E27FC236}">
                        <a16:creationId xmlns:a16="http://schemas.microsoft.com/office/drawing/2014/main" id="{C3F1084F-359A-4D7E-954B-1C0784C48E67}"/>
                      </a:ext>
                    </a:extLst>
                  </p:cNvPr>
                  <p:cNvSpPr/>
                  <p:nvPr/>
                </p:nvSpPr>
                <p:spPr>
                  <a:xfrm>
                    <a:off x="5455148" y="4463081"/>
                    <a:ext cx="533685" cy="8420"/>
                  </a:xfrm>
                  <a:custGeom>
                    <a:avLst/>
                    <a:gdLst>
                      <a:gd name="connsiteX0" fmla="*/ 533686 w 533685"/>
                      <a:gd name="connsiteY0" fmla="*/ 8420 h 8420"/>
                      <a:gd name="connsiteX1" fmla="*/ 0 w 533685"/>
                      <a:gd name="connsiteY1" fmla="*/ 0 h 8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33685" h="8420">
                        <a:moveTo>
                          <a:pt x="533686" y="8420"/>
                        </a:moveTo>
                        <a:lnTo>
                          <a:pt x="0" y="0"/>
                        </a:lnTo>
                      </a:path>
                    </a:pathLst>
                  </a:custGeom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  <p:grpSp>
            <p:nvGrpSpPr>
              <p:cNvPr id="55" name="图形 56">
                <a:extLst>
                  <a:ext uri="{FF2B5EF4-FFF2-40B4-BE49-F238E27FC236}">
                    <a16:creationId xmlns:a16="http://schemas.microsoft.com/office/drawing/2014/main" id="{A02D8308-C508-2A1F-8DEE-354756056171}"/>
                  </a:ext>
                </a:extLst>
              </p:cNvPr>
              <p:cNvGrpSpPr/>
              <p:nvPr/>
            </p:nvGrpSpPr>
            <p:grpSpPr>
              <a:xfrm>
                <a:off x="4526923" y="3523767"/>
                <a:ext cx="2699169" cy="1818052"/>
                <a:chOff x="4526923" y="3523767"/>
                <a:chExt cx="2699169" cy="1818052"/>
              </a:xfrm>
            </p:grpSpPr>
            <p:grpSp>
              <p:nvGrpSpPr>
                <p:cNvPr id="106" name="图形 56">
                  <a:extLst>
                    <a:ext uri="{FF2B5EF4-FFF2-40B4-BE49-F238E27FC236}">
                      <a16:creationId xmlns:a16="http://schemas.microsoft.com/office/drawing/2014/main" id="{429E3E88-9F34-C913-1039-326ACD7CF5D1}"/>
                    </a:ext>
                  </a:extLst>
                </p:cNvPr>
                <p:cNvGrpSpPr/>
                <p:nvPr/>
              </p:nvGrpSpPr>
              <p:grpSpPr>
                <a:xfrm>
                  <a:off x="6182976" y="3523767"/>
                  <a:ext cx="1043116" cy="979433"/>
                  <a:chOff x="6182976" y="3523767"/>
                  <a:chExt cx="1043116" cy="979433"/>
                </a:xfrm>
              </p:grpSpPr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64ED35FA-E438-CE92-D310-A40DC27B193B}"/>
                      </a:ext>
                    </a:extLst>
                  </p:cNvPr>
                  <p:cNvSpPr/>
                  <p:nvPr/>
                </p:nvSpPr>
                <p:spPr>
                  <a:xfrm>
                    <a:off x="6182976" y="3523767"/>
                    <a:ext cx="650106" cy="979433"/>
                  </a:xfrm>
                  <a:custGeom>
                    <a:avLst/>
                    <a:gdLst>
                      <a:gd name="connsiteX0" fmla="*/ 19494 w 650106"/>
                      <a:gd name="connsiteY0" fmla="*/ 2206 h 979433"/>
                      <a:gd name="connsiteX1" fmla="*/ 236131 w 650106"/>
                      <a:gd name="connsiteY1" fmla="*/ 218214 h 979433"/>
                      <a:gd name="connsiteX2" fmla="*/ 287804 w 650106"/>
                      <a:gd name="connsiteY2" fmla="*/ 502430 h 979433"/>
                      <a:gd name="connsiteX3" fmla="*/ 536245 w 650106"/>
                      <a:gd name="connsiteY3" fmla="*/ 150644 h 979433"/>
                      <a:gd name="connsiteX4" fmla="*/ 650107 w 650106"/>
                      <a:gd name="connsiteY4" fmla="*/ 410086 h 979433"/>
                      <a:gd name="connsiteX5" fmla="*/ 220224 w 650106"/>
                      <a:gd name="connsiteY5" fmla="*/ 979433 h 979433"/>
                      <a:gd name="connsiteX6" fmla="*/ 19494 w 650106"/>
                      <a:gd name="connsiteY6" fmla="*/ 2206 h 979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106" h="979433">
                        <a:moveTo>
                          <a:pt x="19494" y="2206"/>
                        </a:moveTo>
                        <a:cubicBezTo>
                          <a:pt x="102971" y="-12329"/>
                          <a:pt x="210290" y="43316"/>
                          <a:pt x="236131" y="218214"/>
                        </a:cubicBezTo>
                        <a:cubicBezTo>
                          <a:pt x="261972" y="393112"/>
                          <a:pt x="287804" y="502430"/>
                          <a:pt x="287804" y="502430"/>
                        </a:cubicBezTo>
                        <a:lnTo>
                          <a:pt x="536245" y="150644"/>
                        </a:lnTo>
                        <a:lnTo>
                          <a:pt x="650107" y="410086"/>
                        </a:lnTo>
                        <a:cubicBezTo>
                          <a:pt x="650107" y="410086"/>
                          <a:pt x="432889" y="979433"/>
                          <a:pt x="220224" y="979433"/>
                        </a:cubicBezTo>
                        <a:cubicBezTo>
                          <a:pt x="-92462" y="979423"/>
                          <a:pt x="19494" y="2206"/>
                          <a:pt x="19494" y="2206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26" name="图形 56">
                    <a:extLst>
                      <a:ext uri="{FF2B5EF4-FFF2-40B4-BE49-F238E27FC236}">
                        <a16:creationId xmlns:a16="http://schemas.microsoft.com/office/drawing/2014/main" id="{02367BF7-A3DF-FCB4-70EB-B57E743FD1B9}"/>
                      </a:ext>
                    </a:extLst>
                  </p:cNvPr>
                  <p:cNvGrpSpPr/>
                  <p:nvPr/>
                </p:nvGrpSpPr>
                <p:grpSpPr>
                  <a:xfrm>
                    <a:off x="6719220" y="3579477"/>
                    <a:ext cx="506872" cy="354376"/>
                    <a:chOff x="6719220" y="3579477"/>
                    <a:chExt cx="506872" cy="354376"/>
                  </a:xfrm>
                </p:grpSpPr>
                <p:sp>
                  <p:nvSpPr>
                    <p:cNvPr id="127" name="任意多边形: 形状 126">
                      <a:extLst>
                        <a:ext uri="{FF2B5EF4-FFF2-40B4-BE49-F238E27FC236}">
                          <a16:creationId xmlns:a16="http://schemas.microsoft.com/office/drawing/2014/main" id="{5E3A68A3-C802-7683-5764-DB4D1A674D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9220" y="3579477"/>
                      <a:ext cx="506872" cy="354376"/>
                    </a:xfrm>
                    <a:custGeom>
                      <a:avLst/>
                      <a:gdLst>
                        <a:gd name="connsiteX0" fmla="*/ 0 w 506872"/>
                        <a:gd name="connsiteY0" fmla="*/ 94935 h 354376"/>
                        <a:gd name="connsiteX1" fmla="*/ 317430 w 506872"/>
                        <a:gd name="connsiteY1" fmla="*/ 9124 h 354376"/>
                        <a:gd name="connsiteX2" fmla="*/ 197568 w 506872"/>
                        <a:gd name="connsiteY2" fmla="*/ 94935 h 354376"/>
                        <a:gd name="connsiteX3" fmla="*/ 465401 w 506872"/>
                        <a:gd name="connsiteY3" fmla="*/ 139340 h 354376"/>
                        <a:gd name="connsiteX4" fmla="*/ 465401 w 506872"/>
                        <a:gd name="connsiteY4" fmla="*/ 164495 h 354376"/>
                        <a:gd name="connsiteX5" fmla="*/ 506835 w 506872"/>
                        <a:gd name="connsiteY5" fmla="*/ 188175 h 354376"/>
                        <a:gd name="connsiteX6" fmla="*/ 440246 w 506872"/>
                        <a:gd name="connsiteY6" fmla="*/ 216293 h 354376"/>
                        <a:gd name="connsiteX7" fmla="*/ 428406 w 506872"/>
                        <a:gd name="connsiteY7" fmla="*/ 250325 h 354376"/>
                        <a:gd name="connsiteX8" fmla="*/ 113862 w 506872"/>
                        <a:gd name="connsiteY8" fmla="*/ 354376 h 354376"/>
                        <a:gd name="connsiteX9" fmla="*/ 0 w 506872"/>
                        <a:gd name="connsiteY9" fmla="*/ 94935 h 3543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6872" h="354376">
                          <a:moveTo>
                            <a:pt x="0" y="94935"/>
                          </a:moveTo>
                          <a:cubicBezTo>
                            <a:pt x="36271" y="37242"/>
                            <a:pt x="308553" y="-23433"/>
                            <a:pt x="317430" y="9124"/>
                          </a:cubicBezTo>
                          <a:cubicBezTo>
                            <a:pt x="326307" y="41680"/>
                            <a:pt x="197568" y="94935"/>
                            <a:pt x="197568" y="94935"/>
                          </a:cubicBezTo>
                          <a:cubicBezTo>
                            <a:pt x="197568" y="94935"/>
                            <a:pt x="447647" y="121585"/>
                            <a:pt x="465401" y="139340"/>
                          </a:cubicBezTo>
                          <a:cubicBezTo>
                            <a:pt x="483156" y="157094"/>
                            <a:pt x="465401" y="164495"/>
                            <a:pt x="465401" y="164495"/>
                          </a:cubicBezTo>
                          <a:cubicBezTo>
                            <a:pt x="465401" y="164495"/>
                            <a:pt x="508311" y="165972"/>
                            <a:pt x="506835" y="188175"/>
                          </a:cubicBezTo>
                          <a:cubicBezTo>
                            <a:pt x="505358" y="210368"/>
                            <a:pt x="440246" y="216293"/>
                            <a:pt x="440246" y="216293"/>
                          </a:cubicBezTo>
                          <a:cubicBezTo>
                            <a:pt x="440246" y="216293"/>
                            <a:pt x="450599" y="234047"/>
                            <a:pt x="428406" y="250325"/>
                          </a:cubicBezTo>
                          <a:cubicBezTo>
                            <a:pt x="406213" y="266603"/>
                            <a:pt x="113862" y="354376"/>
                            <a:pt x="113862" y="354376"/>
                          </a:cubicBezTo>
                          <a:lnTo>
                            <a:pt x="0" y="94935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128" name="图形 56">
                      <a:extLst>
                        <a:ext uri="{FF2B5EF4-FFF2-40B4-BE49-F238E27FC236}">
                          <a16:creationId xmlns:a16="http://schemas.microsoft.com/office/drawing/2014/main" id="{A83D7CE3-5795-D379-8441-3AA22F2CE1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97983" y="3670744"/>
                      <a:ext cx="386638" cy="156209"/>
                      <a:chOff x="6797983" y="3670744"/>
                      <a:chExt cx="386638" cy="156209"/>
                    </a:xfrm>
                    <a:noFill/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39112EE0-B268-C8CA-9AE6-96BBF600F4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97983" y="3670744"/>
                        <a:ext cx="104403" cy="131806"/>
                      </a:xfrm>
                      <a:custGeom>
                        <a:avLst/>
                        <a:gdLst>
                          <a:gd name="connsiteX0" fmla="*/ 0 w 104403"/>
                          <a:gd name="connsiteY0" fmla="*/ 131807 h 131806"/>
                          <a:gd name="connsiteX1" fmla="*/ 104404 w 104403"/>
                          <a:gd name="connsiteY1" fmla="*/ 0 h 131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04403" h="131806">
                            <a:moveTo>
                              <a:pt x="0" y="131807"/>
                            </a:moveTo>
                            <a:cubicBezTo>
                              <a:pt x="56559" y="113576"/>
                              <a:pt x="99603" y="59236"/>
                              <a:pt x="104404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30" name="任意多边形: 形状 129">
                        <a:extLst>
                          <a:ext uri="{FF2B5EF4-FFF2-40B4-BE49-F238E27FC236}">
                            <a16:creationId xmlns:a16="http://schemas.microsoft.com/office/drawing/2014/main" id="{70A2B6A2-F580-FC42-C247-87FE9FF4C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52316" y="3743972"/>
                        <a:ext cx="232305" cy="866"/>
                      </a:xfrm>
                      <a:custGeom>
                        <a:avLst/>
                        <a:gdLst>
                          <a:gd name="connsiteX0" fmla="*/ 0 w 232305"/>
                          <a:gd name="connsiteY0" fmla="*/ 867 h 866"/>
                          <a:gd name="connsiteX1" fmla="*/ 232305 w 232305"/>
                          <a:gd name="connsiteY1" fmla="*/ 0 h 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232305" h="866">
                            <a:moveTo>
                              <a:pt x="0" y="867"/>
                            </a:moveTo>
                            <a:lnTo>
                              <a:pt x="232305" y="0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31" name="任意多边形: 形状 130">
                        <a:extLst>
                          <a:ext uri="{FF2B5EF4-FFF2-40B4-BE49-F238E27FC236}">
                            <a16:creationId xmlns:a16="http://schemas.microsoft.com/office/drawing/2014/main" id="{B57C4D01-4FFB-7714-DB35-DD9067E48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72652" y="3795760"/>
                        <a:ext cx="186813" cy="31194"/>
                      </a:xfrm>
                      <a:custGeom>
                        <a:avLst/>
                        <a:gdLst>
                          <a:gd name="connsiteX0" fmla="*/ 186814 w 186813"/>
                          <a:gd name="connsiteY0" fmla="*/ 0 h 31194"/>
                          <a:gd name="connsiteX1" fmla="*/ 0 w 186813"/>
                          <a:gd name="connsiteY1" fmla="*/ 31194 h 311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86813" h="31194">
                            <a:moveTo>
                              <a:pt x="186814" y="0"/>
                            </a:moveTo>
                            <a:lnTo>
                              <a:pt x="0" y="31194"/>
                            </a:lnTo>
                          </a:path>
                        </a:pathLst>
                      </a:custGeom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07" name="图形 56">
                  <a:extLst>
                    <a:ext uri="{FF2B5EF4-FFF2-40B4-BE49-F238E27FC236}">
                      <a16:creationId xmlns:a16="http://schemas.microsoft.com/office/drawing/2014/main" id="{88C97CE9-C092-C730-0DDE-2170E677C95B}"/>
                    </a:ext>
                  </a:extLst>
                </p:cNvPr>
                <p:cNvGrpSpPr/>
                <p:nvPr/>
              </p:nvGrpSpPr>
              <p:grpSpPr>
                <a:xfrm>
                  <a:off x="5444222" y="3525974"/>
                  <a:ext cx="797320" cy="903636"/>
                  <a:chOff x="5444222" y="3525974"/>
                  <a:chExt cx="797320" cy="903636"/>
                </a:xfrm>
              </p:grpSpPr>
              <p:sp>
                <p:nvSpPr>
                  <p:cNvPr id="123" name="任意多边形: 形状 122">
                    <a:extLst>
                      <a:ext uri="{FF2B5EF4-FFF2-40B4-BE49-F238E27FC236}">
                        <a16:creationId xmlns:a16="http://schemas.microsoft.com/office/drawing/2014/main" id="{DE794092-6900-BBE7-A2FC-E398B846D116}"/>
                      </a:ext>
                    </a:extLst>
                  </p:cNvPr>
                  <p:cNvSpPr/>
                  <p:nvPr/>
                </p:nvSpPr>
                <p:spPr>
                  <a:xfrm>
                    <a:off x="5444222" y="3525974"/>
                    <a:ext cx="797320" cy="903636"/>
                  </a:xfrm>
                  <a:custGeom>
                    <a:avLst/>
                    <a:gdLst>
                      <a:gd name="connsiteX0" fmla="*/ 690449 w 797320"/>
                      <a:gd name="connsiteY0" fmla="*/ 581692 h 903636"/>
                      <a:gd name="connsiteX1" fmla="*/ 509855 w 797320"/>
                      <a:gd name="connsiteY1" fmla="*/ 903637 h 903636"/>
                      <a:gd name="connsiteX2" fmla="*/ 84468 w 797320"/>
                      <a:gd name="connsiteY2" fmla="*/ 903637 h 903636"/>
                      <a:gd name="connsiteX3" fmla="*/ 1029 w 797320"/>
                      <a:gd name="connsiteY3" fmla="*/ 440627 h 903636"/>
                      <a:gd name="connsiteX4" fmla="*/ 38558 w 797320"/>
                      <a:gd name="connsiteY4" fmla="*/ 146495 h 903636"/>
                      <a:gd name="connsiteX5" fmla="*/ 176670 w 797320"/>
                      <a:gd name="connsiteY5" fmla="*/ 118396 h 903636"/>
                      <a:gd name="connsiteX6" fmla="*/ 713594 w 797320"/>
                      <a:gd name="connsiteY6" fmla="*/ 9144 h 903636"/>
                      <a:gd name="connsiteX7" fmla="*/ 713594 w 797320"/>
                      <a:gd name="connsiteY7" fmla="*/ 9049 h 903636"/>
                      <a:gd name="connsiteX8" fmla="*/ 758267 w 797320"/>
                      <a:gd name="connsiteY8" fmla="*/ 0 h 903636"/>
                      <a:gd name="connsiteX9" fmla="*/ 790080 w 797320"/>
                      <a:gd name="connsiteY9" fmla="*/ 307467 h 903636"/>
                      <a:gd name="connsiteX10" fmla="*/ 690449 w 797320"/>
                      <a:gd name="connsiteY10" fmla="*/ 581692 h 903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97320" h="903636">
                        <a:moveTo>
                          <a:pt x="690449" y="581692"/>
                        </a:moveTo>
                        <a:cubicBezTo>
                          <a:pt x="690449" y="581692"/>
                          <a:pt x="658826" y="754666"/>
                          <a:pt x="509855" y="903637"/>
                        </a:cubicBezTo>
                        <a:lnTo>
                          <a:pt x="84468" y="903637"/>
                        </a:lnTo>
                        <a:cubicBezTo>
                          <a:pt x="84468" y="903637"/>
                          <a:pt x="-10877" y="609505"/>
                          <a:pt x="1029" y="440627"/>
                        </a:cubicBezTo>
                        <a:lnTo>
                          <a:pt x="38558" y="146495"/>
                        </a:lnTo>
                        <a:lnTo>
                          <a:pt x="176670" y="118396"/>
                        </a:lnTo>
                        <a:lnTo>
                          <a:pt x="713594" y="9144"/>
                        </a:lnTo>
                        <a:cubicBezTo>
                          <a:pt x="713594" y="9049"/>
                          <a:pt x="713594" y="9049"/>
                          <a:pt x="713594" y="9049"/>
                        </a:cubicBezTo>
                        <a:lnTo>
                          <a:pt x="758267" y="0"/>
                        </a:lnTo>
                        <a:lnTo>
                          <a:pt x="790080" y="307467"/>
                        </a:lnTo>
                        <a:cubicBezTo>
                          <a:pt x="790080" y="307467"/>
                          <a:pt x="837324" y="518065"/>
                          <a:pt x="690449" y="581692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24" name="任意多边形: 形状 123">
                    <a:extLst>
                      <a:ext uri="{FF2B5EF4-FFF2-40B4-BE49-F238E27FC236}">
                        <a16:creationId xmlns:a16="http://schemas.microsoft.com/office/drawing/2014/main" id="{9E9FBAB8-9471-4C26-08EA-341E60A15F21}"/>
                      </a:ext>
                    </a:extLst>
                  </p:cNvPr>
                  <p:cNvSpPr/>
                  <p:nvPr/>
                </p:nvSpPr>
                <p:spPr>
                  <a:xfrm>
                    <a:off x="5444222" y="3525974"/>
                    <a:ext cx="797320" cy="903636"/>
                  </a:xfrm>
                  <a:custGeom>
                    <a:avLst/>
                    <a:gdLst>
                      <a:gd name="connsiteX0" fmla="*/ 690449 w 797320"/>
                      <a:gd name="connsiteY0" fmla="*/ 581692 h 903636"/>
                      <a:gd name="connsiteX1" fmla="*/ 509855 w 797320"/>
                      <a:gd name="connsiteY1" fmla="*/ 903637 h 903636"/>
                      <a:gd name="connsiteX2" fmla="*/ 84468 w 797320"/>
                      <a:gd name="connsiteY2" fmla="*/ 903637 h 903636"/>
                      <a:gd name="connsiteX3" fmla="*/ 1029 w 797320"/>
                      <a:gd name="connsiteY3" fmla="*/ 440627 h 903636"/>
                      <a:gd name="connsiteX4" fmla="*/ 38558 w 797320"/>
                      <a:gd name="connsiteY4" fmla="*/ 146495 h 903636"/>
                      <a:gd name="connsiteX5" fmla="*/ 112081 w 797320"/>
                      <a:gd name="connsiteY5" fmla="*/ 131540 h 903636"/>
                      <a:gd name="connsiteX6" fmla="*/ 481946 w 797320"/>
                      <a:gd name="connsiteY6" fmla="*/ 296037 h 903636"/>
                      <a:gd name="connsiteX7" fmla="*/ 713594 w 797320"/>
                      <a:gd name="connsiteY7" fmla="*/ 9144 h 903636"/>
                      <a:gd name="connsiteX8" fmla="*/ 713594 w 797320"/>
                      <a:gd name="connsiteY8" fmla="*/ 9049 h 903636"/>
                      <a:gd name="connsiteX9" fmla="*/ 758267 w 797320"/>
                      <a:gd name="connsiteY9" fmla="*/ 0 h 903636"/>
                      <a:gd name="connsiteX10" fmla="*/ 790080 w 797320"/>
                      <a:gd name="connsiteY10" fmla="*/ 307467 h 903636"/>
                      <a:gd name="connsiteX11" fmla="*/ 690449 w 797320"/>
                      <a:gd name="connsiteY11" fmla="*/ 581692 h 903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97320" h="903636">
                        <a:moveTo>
                          <a:pt x="690449" y="581692"/>
                        </a:moveTo>
                        <a:cubicBezTo>
                          <a:pt x="690449" y="581692"/>
                          <a:pt x="658826" y="754666"/>
                          <a:pt x="509855" y="903637"/>
                        </a:cubicBezTo>
                        <a:lnTo>
                          <a:pt x="84468" y="903637"/>
                        </a:lnTo>
                        <a:cubicBezTo>
                          <a:pt x="84468" y="903637"/>
                          <a:pt x="-10877" y="609505"/>
                          <a:pt x="1029" y="440627"/>
                        </a:cubicBezTo>
                        <a:lnTo>
                          <a:pt x="38558" y="146495"/>
                        </a:lnTo>
                        <a:lnTo>
                          <a:pt x="112081" y="131540"/>
                        </a:lnTo>
                        <a:cubicBezTo>
                          <a:pt x="112081" y="131540"/>
                          <a:pt x="311830" y="343281"/>
                          <a:pt x="481946" y="296037"/>
                        </a:cubicBezTo>
                        <a:cubicBezTo>
                          <a:pt x="650063" y="249364"/>
                          <a:pt x="712070" y="14954"/>
                          <a:pt x="713594" y="9144"/>
                        </a:cubicBezTo>
                        <a:cubicBezTo>
                          <a:pt x="713594" y="9049"/>
                          <a:pt x="713594" y="9049"/>
                          <a:pt x="713594" y="9049"/>
                        </a:cubicBezTo>
                        <a:lnTo>
                          <a:pt x="758267" y="0"/>
                        </a:lnTo>
                        <a:lnTo>
                          <a:pt x="790080" y="307467"/>
                        </a:lnTo>
                        <a:cubicBezTo>
                          <a:pt x="790080" y="307467"/>
                          <a:pt x="837324" y="518065"/>
                          <a:pt x="690449" y="58169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108" name="图形 56">
                  <a:extLst>
                    <a:ext uri="{FF2B5EF4-FFF2-40B4-BE49-F238E27FC236}">
                      <a16:creationId xmlns:a16="http://schemas.microsoft.com/office/drawing/2014/main" id="{E3319C65-30BF-1A84-5276-DD3EF1936E86}"/>
                    </a:ext>
                  </a:extLst>
                </p:cNvPr>
                <p:cNvGrpSpPr/>
                <p:nvPr/>
              </p:nvGrpSpPr>
              <p:grpSpPr>
                <a:xfrm>
                  <a:off x="4526923" y="3672420"/>
                  <a:ext cx="1002222" cy="1669399"/>
                  <a:chOff x="4526923" y="3672420"/>
                  <a:chExt cx="1002222" cy="1669399"/>
                </a:xfrm>
              </p:grpSpPr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C9FC66D5-EFAF-A339-679B-51DCFE90E6AD}"/>
                      </a:ext>
                    </a:extLst>
                  </p:cNvPr>
                  <p:cNvSpPr/>
                  <p:nvPr/>
                </p:nvSpPr>
                <p:spPr>
                  <a:xfrm>
                    <a:off x="4864884" y="3672420"/>
                    <a:ext cx="664261" cy="1497615"/>
                  </a:xfrm>
                  <a:custGeom>
                    <a:avLst/>
                    <a:gdLst>
                      <a:gd name="connsiteX0" fmla="*/ 617916 w 664261"/>
                      <a:gd name="connsiteY0" fmla="*/ 0 h 1497615"/>
                      <a:gd name="connsiteX1" fmla="*/ 270863 w 664261"/>
                      <a:gd name="connsiteY1" fmla="*/ 703917 h 1497615"/>
                      <a:gd name="connsiteX2" fmla="*/ 0 w 664261"/>
                      <a:gd name="connsiteY2" fmla="*/ 1497616 h 1497615"/>
                      <a:gd name="connsiteX3" fmla="*/ 355902 w 664261"/>
                      <a:gd name="connsiteY3" fmla="*/ 1497616 h 1497615"/>
                      <a:gd name="connsiteX4" fmla="*/ 625869 w 664261"/>
                      <a:gd name="connsiteY4" fmla="*/ 587826 h 1497615"/>
                      <a:gd name="connsiteX5" fmla="*/ 646157 w 664261"/>
                      <a:gd name="connsiteY5" fmla="*/ 140970 h 1497615"/>
                      <a:gd name="connsiteX6" fmla="*/ 617916 w 664261"/>
                      <a:gd name="connsiteY6" fmla="*/ 0 h 14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4261" h="1497615">
                        <a:moveTo>
                          <a:pt x="617916" y="0"/>
                        </a:moveTo>
                        <a:cubicBezTo>
                          <a:pt x="529123" y="20460"/>
                          <a:pt x="418890" y="127549"/>
                          <a:pt x="270863" y="703917"/>
                        </a:cubicBezTo>
                        <a:cubicBezTo>
                          <a:pt x="122835" y="1280293"/>
                          <a:pt x="0" y="1497616"/>
                          <a:pt x="0" y="1497616"/>
                        </a:cubicBezTo>
                        <a:lnTo>
                          <a:pt x="355902" y="1497616"/>
                        </a:lnTo>
                        <a:lnTo>
                          <a:pt x="625869" y="587826"/>
                        </a:lnTo>
                        <a:cubicBezTo>
                          <a:pt x="668922" y="442751"/>
                          <a:pt x="675885" y="289350"/>
                          <a:pt x="646157" y="140970"/>
                        </a:cubicBezTo>
                        <a:lnTo>
                          <a:pt x="617916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10" name="图形 56">
                    <a:extLst>
                      <a:ext uri="{FF2B5EF4-FFF2-40B4-BE49-F238E27FC236}">
                        <a16:creationId xmlns:a16="http://schemas.microsoft.com/office/drawing/2014/main" id="{E68CA390-D70C-B50F-C050-5B30B21E1405}"/>
                      </a:ext>
                    </a:extLst>
                  </p:cNvPr>
                  <p:cNvGrpSpPr/>
                  <p:nvPr/>
                </p:nvGrpSpPr>
                <p:grpSpPr>
                  <a:xfrm>
                    <a:off x="4864893" y="5016826"/>
                    <a:ext cx="422338" cy="117443"/>
                    <a:chOff x="4864893" y="5016826"/>
                    <a:chExt cx="422338" cy="117443"/>
                  </a:xfrm>
                </p:grpSpPr>
                <p:sp>
                  <p:nvSpPr>
                    <p:cNvPr id="115" name="任意多边形: 形状 114">
                      <a:extLst>
                        <a:ext uri="{FF2B5EF4-FFF2-40B4-BE49-F238E27FC236}">
                          <a16:creationId xmlns:a16="http://schemas.microsoft.com/office/drawing/2014/main" id="{78AD4F2C-A778-B246-1DCF-3557970A1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64893" y="5079120"/>
                      <a:ext cx="396335" cy="55149"/>
                    </a:xfrm>
                    <a:custGeom>
                      <a:avLst/>
                      <a:gdLst>
                        <a:gd name="connsiteX0" fmla="*/ 396335 w 396335"/>
                        <a:gd name="connsiteY0" fmla="*/ 0 h 55149"/>
                        <a:gd name="connsiteX1" fmla="*/ 377285 w 396335"/>
                        <a:gd name="connsiteY1" fmla="*/ 55150 h 55149"/>
                        <a:gd name="connsiteX2" fmla="*/ 0 w 396335"/>
                        <a:gd name="connsiteY2" fmla="*/ 55150 h 55149"/>
                        <a:gd name="connsiteX3" fmla="*/ 21717 w 396335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96335" h="55149">
                          <a:moveTo>
                            <a:pt x="396335" y="0"/>
                          </a:moveTo>
                          <a:lnTo>
                            <a:pt x="377285" y="55150"/>
                          </a:lnTo>
                          <a:lnTo>
                            <a:pt x="0" y="55150"/>
                          </a:lnTo>
                          <a:lnTo>
                            <a:pt x="2171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16" name="任意多边形: 形状 115">
                      <a:extLst>
                        <a:ext uri="{FF2B5EF4-FFF2-40B4-BE49-F238E27FC236}">
                          <a16:creationId xmlns:a16="http://schemas.microsoft.com/office/drawing/2014/main" id="{60C1ED97-DCE7-5B2E-EF0B-DC656587C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01755" y="5016826"/>
                      <a:ext cx="385476" cy="35242"/>
                    </a:xfrm>
                    <a:custGeom>
                      <a:avLst/>
                      <a:gdLst>
                        <a:gd name="connsiteX0" fmla="*/ 385477 w 385476"/>
                        <a:gd name="connsiteY0" fmla="*/ 0 h 35242"/>
                        <a:gd name="connsiteX1" fmla="*/ 377190 w 385476"/>
                        <a:gd name="connsiteY1" fmla="*/ 35243 h 35242"/>
                        <a:gd name="connsiteX2" fmla="*/ 0 w 385476"/>
                        <a:gd name="connsiteY2" fmla="*/ 35243 h 35242"/>
                        <a:gd name="connsiteX3" fmla="*/ 10858 w 385476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5476" h="35242">
                          <a:moveTo>
                            <a:pt x="385477" y="0"/>
                          </a:moveTo>
                          <a:lnTo>
                            <a:pt x="377190" y="35243"/>
                          </a:lnTo>
                          <a:lnTo>
                            <a:pt x="0" y="35243"/>
                          </a:lnTo>
                          <a:lnTo>
                            <a:pt x="10858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117" name="图形 56">
                      <a:extLst>
                        <a:ext uri="{FF2B5EF4-FFF2-40B4-BE49-F238E27FC236}">
                          <a16:creationId xmlns:a16="http://schemas.microsoft.com/office/drawing/2014/main" id="{786085B3-5635-2783-C7FF-A4EFDF7129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66334" y="5016826"/>
                      <a:ext cx="203739" cy="35242"/>
                      <a:chOff x="4966334" y="5016826"/>
                      <a:chExt cx="203739" cy="35242"/>
                    </a:xfrm>
                    <a:solidFill>
                      <a:srgbClr val="FFDE83"/>
                    </a:solidFill>
                  </p:grpSpPr>
                  <p:sp>
                    <p:nvSpPr>
                      <p:cNvPr id="121" name="任意多边形: 形状 120">
                        <a:extLst>
                          <a:ext uri="{FF2B5EF4-FFF2-40B4-BE49-F238E27FC236}">
                            <a16:creationId xmlns:a16="http://schemas.microsoft.com/office/drawing/2014/main" id="{DE293B7D-4E05-08F8-C353-109AF9809F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6334" y="5016826"/>
                        <a:ext cx="71723" cy="35242"/>
                      </a:xfrm>
                      <a:custGeom>
                        <a:avLst/>
                        <a:gdLst>
                          <a:gd name="connsiteX0" fmla="*/ 71723 w 71723"/>
                          <a:gd name="connsiteY0" fmla="*/ 35243 h 35242"/>
                          <a:gd name="connsiteX1" fmla="*/ 20288 w 71723"/>
                          <a:gd name="connsiteY1" fmla="*/ 35243 h 35242"/>
                          <a:gd name="connsiteX2" fmla="*/ 0 w 71723"/>
                          <a:gd name="connsiteY2" fmla="*/ 0 h 35242"/>
                          <a:gd name="connsiteX3" fmla="*/ 51340 w 71723"/>
                          <a:gd name="connsiteY3" fmla="*/ 0 h 352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1723" h="35242">
                            <a:moveTo>
                              <a:pt x="71723" y="35243"/>
                            </a:moveTo>
                            <a:lnTo>
                              <a:pt x="20288" y="35243"/>
                            </a:lnTo>
                            <a:lnTo>
                              <a:pt x="0" y="0"/>
                            </a:lnTo>
                            <a:lnTo>
                              <a:pt x="51340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22" name="任意多边形: 形状 121">
                        <a:extLst>
                          <a:ext uri="{FF2B5EF4-FFF2-40B4-BE49-F238E27FC236}">
                            <a16:creationId xmlns:a16="http://schemas.microsoft.com/office/drawing/2014/main" id="{5C8E2375-1257-9588-B3D5-41AA2E6CCF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49678" y="5016826"/>
                        <a:ext cx="120395" cy="35242"/>
                      </a:xfrm>
                      <a:custGeom>
                        <a:avLst/>
                        <a:gdLst>
                          <a:gd name="connsiteX0" fmla="*/ 120396 w 120395"/>
                          <a:gd name="connsiteY0" fmla="*/ 35243 h 35242"/>
                          <a:gd name="connsiteX1" fmla="*/ 20383 w 120395"/>
                          <a:gd name="connsiteY1" fmla="*/ 35243 h 35242"/>
                          <a:gd name="connsiteX2" fmla="*/ 0 w 120395"/>
                          <a:gd name="connsiteY2" fmla="*/ 0 h 35242"/>
                          <a:gd name="connsiteX3" fmla="*/ 100013 w 120395"/>
                          <a:gd name="connsiteY3" fmla="*/ 0 h 352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0395" h="35242">
                            <a:moveTo>
                              <a:pt x="120396" y="35243"/>
                            </a:moveTo>
                            <a:lnTo>
                              <a:pt x="20383" y="35243"/>
                            </a:lnTo>
                            <a:lnTo>
                              <a:pt x="0" y="0"/>
                            </a:lnTo>
                            <a:lnTo>
                              <a:pt x="10001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118" name="图形 56">
                      <a:extLst>
                        <a:ext uri="{FF2B5EF4-FFF2-40B4-BE49-F238E27FC236}">
                          <a16:creationId xmlns:a16="http://schemas.microsoft.com/office/drawing/2014/main" id="{A1DEE9F4-D7C9-37B6-036A-43B7572DF5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02244" y="5079120"/>
                      <a:ext cx="215264" cy="55149"/>
                      <a:chOff x="5002244" y="5079120"/>
                      <a:chExt cx="215264" cy="55149"/>
                    </a:xfrm>
                    <a:solidFill>
                      <a:srgbClr val="FFDE83"/>
                    </a:solidFill>
                  </p:grpSpPr>
                  <p:sp>
                    <p:nvSpPr>
                      <p:cNvPr id="119" name="任意多边形: 形状 118">
                        <a:extLst>
                          <a:ext uri="{FF2B5EF4-FFF2-40B4-BE49-F238E27FC236}">
                            <a16:creationId xmlns:a16="http://schemas.microsoft.com/office/drawing/2014/main" id="{9BD5808C-C21D-BC9A-4539-E18D5F43EC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02244" y="5079120"/>
                        <a:ext cx="83248" cy="55149"/>
                      </a:xfrm>
                      <a:custGeom>
                        <a:avLst/>
                        <a:gdLst>
                          <a:gd name="connsiteX0" fmla="*/ 83249 w 83248"/>
                          <a:gd name="connsiteY0" fmla="*/ 55150 h 55149"/>
                          <a:gd name="connsiteX1" fmla="*/ 31909 w 83248"/>
                          <a:gd name="connsiteY1" fmla="*/ 55150 h 55149"/>
                          <a:gd name="connsiteX2" fmla="*/ 0 w 83248"/>
                          <a:gd name="connsiteY2" fmla="*/ 0 h 55149"/>
                          <a:gd name="connsiteX3" fmla="*/ 51435 w 83248"/>
                          <a:gd name="connsiteY3" fmla="*/ 0 h 55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3248" h="55149">
                            <a:moveTo>
                              <a:pt x="83249" y="55150"/>
                            </a:moveTo>
                            <a:lnTo>
                              <a:pt x="31909" y="55150"/>
                            </a:lnTo>
                            <a:lnTo>
                              <a:pt x="0" y="0"/>
                            </a:lnTo>
                            <a:lnTo>
                              <a:pt x="51435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041B33B1-AB2F-C929-6128-F2554C84E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85683" y="5079120"/>
                        <a:ext cx="131825" cy="55149"/>
                      </a:xfrm>
                      <a:custGeom>
                        <a:avLst/>
                        <a:gdLst>
                          <a:gd name="connsiteX0" fmla="*/ 131826 w 131825"/>
                          <a:gd name="connsiteY0" fmla="*/ 55150 h 55149"/>
                          <a:gd name="connsiteX1" fmla="*/ 31814 w 131825"/>
                          <a:gd name="connsiteY1" fmla="*/ 55150 h 55149"/>
                          <a:gd name="connsiteX2" fmla="*/ 0 w 131825"/>
                          <a:gd name="connsiteY2" fmla="*/ 0 h 55149"/>
                          <a:gd name="connsiteX3" fmla="*/ 100013 w 131825"/>
                          <a:gd name="connsiteY3" fmla="*/ 0 h 55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825" h="55149">
                            <a:moveTo>
                              <a:pt x="131826" y="55150"/>
                            </a:moveTo>
                            <a:lnTo>
                              <a:pt x="31814" y="55150"/>
                            </a:lnTo>
                            <a:lnTo>
                              <a:pt x="0" y="0"/>
                            </a:lnTo>
                            <a:lnTo>
                              <a:pt x="10001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11" name="图形 56">
                    <a:extLst>
                      <a:ext uri="{FF2B5EF4-FFF2-40B4-BE49-F238E27FC236}">
                        <a16:creationId xmlns:a16="http://schemas.microsoft.com/office/drawing/2014/main" id="{9BF6F228-FAB5-3CA2-D45C-C7EC31ECEA53}"/>
                      </a:ext>
                    </a:extLst>
                  </p:cNvPr>
                  <p:cNvGrpSpPr/>
                  <p:nvPr/>
                </p:nvGrpSpPr>
                <p:grpSpPr>
                  <a:xfrm>
                    <a:off x="4526923" y="5170036"/>
                    <a:ext cx="693862" cy="171783"/>
                    <a:chOff x="4526923" y="5170036"/>
                    <a:chExt cx="693862" cy="171783"/>
                  </a:xfrm>
                </p:grpSpPr>
                <p:sp>
                  <p:nvSpPr>
                    <p:cNvPr id="112" name="任意多边形: 形状 111">
                      <a:extLst>
                        <a:ext uri="{FF2B5EF4-FFF2-40B4-BE49-F238E27FC236}">
                          <a16:creationId xmlns:a16="http://schemas.microsoft.com/office/drawing/2014/main" id="{91DFDF99-EB7C-98E4-DBDC-9C526450E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6923" y="5170036"/>
                      <a:ext cx="693853" cy="171783"/>
                    </a:xfrm>
                    <a:custGeom>
                      <a:avLst/>
                      <a:gdLst>
                        <a:gd name="connsiteX0" fmla="*/ 337961 w 693853"/>
                        <a:gd name="connsiteY0" fmla="*/ 0 h 171783"/>
                        <a:gd name="connsiteX1" fmla="*/ 2624 w 693853"/>
                        <a:gd name="connsiteY1" fmla="*/ 134255 h 171783"/>
                        <a:gd name="connsiteX2" fmla="*/ 90673 w 693853"/>
                        <a:gd name="connsiteY2" fmla="*/ 171783 h 171783"/>
                        <a:gd name="connsiteX3" fmla="*/ 536548 w 693853"/>
                        <a:gd name="connsiteY3" fmla="*/ 168069 h 171783"/>
                        <a:gd name="connsiteX4" fmla="*/ 693853 w 693853"/>
                        <a:gd name="connsiteY4" fmla="*/ 0 h 171783"/>
                        <a:gd name="connsiteX5" fmla="*/ 337961 w 693853"/>
                        <a:gd name="connsiteY5" fmla="*/ 0 h 171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3853" h="171783">
                          <a:moveTo>
                            <a:pt x="337961" y="0"/>
                          </a:moveTo>
                          <a:cubicBezTo>
                            <a:pt x="337961" y="0"/>
                            <a:pt x="23341" y="99717"/>
                            <a:pt x="2624" y="134255"/>
                          </a:cubicBezTo>
                          <a:cubicBezTo>
                            <a:pt x="-18093" y="168792"/>
                            <a:pt x="90673" y="171783"/>
                            <a:pt x="90673" y="171783"/>
                          </a:cubicBezTo>
                          <a:lnTo>
                            <a:pt x="536548" y="168069"/>
                          </a:lnTo>
                          <a:lnTo>
                            <a:pt x="693853" y="0"/>
                          </a:lnTo>
                          <a:lnTo>
                            <a:pt x="337961" y="0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13" name="任意多边形: 形状 112">
                      <a:extLst>
                        <a:ext uri="{FF2B5EF4-FFF2-40B4-BE49-F238E27FC236}">
                          <a16:creationId xmlns:a16="http://schemas.microsoft.com/office/drawing/2014/main" id="{EDE1360D-DF7E-DB4C-DF3F-43BFA3A02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86565" y="5170036"/>
                      <a:ext cx="334220" cy="171783"/>
                    </a:xfrm>
                    <a:custGeom>
                      <a:avLst/>
                      <a:gdLst>
                        <a:gd name="connsiteX0" fmla="*/ 334221 w 334220"/>
                        <a:gd name="connsiteY0" fmla="*/ 0 h 171783"/>
                        <a:gd name="connsiteX1" fmla="*/ 96181 w 334220"/>
                        <a:gd name="connsiteY1" fmla="*/ 171783 h 171783"/>
                        <a:gd name="connsiteX2" fmla="*/ 116898 w 334220"/>
                        <a:gd name="connsiteY2" fmla="*/ 85887 h 171783"/>
                        <a:gd name="connsiteX3" fmla="*/ 334221 w 334220"/>
                        <a:gd name="connsiteY3" fmla="*/ 0 h 171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4220" h="171783">
                          <a:moveTo>
                            <a:pt x="334221" y="0"/>
                          </a:moveTo>
                          <a:cubicBezTo>
                            <a:pt x="305950" y="105032"/>
                            <a:pt x="324076" y="171783"/>
                            <a:pt x="96181" y="171783"/>
                          </a:cubicBezTo>
                          <a:cubicBezTo>
                            <a:pt x="-131714" y="171783"/>
                            <a:pt x="116898" y="85887"/>
                            <a:pt x="116898" y="85887"/>
                          </a:cubicBezTo>
                          <a:lnTo>
                            <a:pt x="334221" y="0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14" name="任意多边形: 形状 113">
                      <a:extLst>
                        <a:ext uri="{FF2B5EF4-FFF2-40B4-BE49-F238E27FC236}">
                          <a16:creationId xmlns:a16="http://schemas.microsoft.com/office/drawing/2014/main" id="{5DDBCB74-F60C-594D-F20E-F4395604C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86565" y="5232368"/>
                      <a:ext cx="176495" cy="109452"/>
                    </a:xfrm>
                    <a:custGeom>
                      <a:avLst/>
                      <a:gdLst>
                        <a:gd name="connsiteX0" fmla="*/ 96181 w 176495"/>
                        <a:gd name="connsiteY0" fmla="*/ 109452 h 109452"/>
                        <a:gd name="connsiteX1" fmla="*/ 116898 w 176495"/>
                        <a:gd name="connsiteY1" fmla="*/ 23556 h 109452"/>
                        <a:gd name="connsiteX2" fmla="*/ 176496 w 176495"/>
                        <a:gd name="connsiteY2" fmla="*/ 0 h 1094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6495" h="109452">
                          <a:moveTo>
                            <a:pt x="96181" y="109452"/>
                          </a:moveTo>
                          <a:cubicBezTo>
                            <a:pt x="-131714" y="109452"/>
                            <a:pt x="116898" y="23556"/>
                            <a:pt x="116898" y="23556"/>
                          </a:cubicBezTo>
                          <a:lnTo>
                            <a:pt x="176496" y="0"/>
                          </a:ln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6" name="图形 56">
                <a:extLst>
                  <a:ext uri="{FF2B5EF4-FFF2-40B4-BE49-F238E27FC236}">
                    <a16:creationId xmlns:a16="http://schemas.microsoft.com/office/drawing/2014/main" id="{75D9D309-D6FF-C2A8-21FE-B98DE07E3747}"/>
                  </a:ext>
                </a:extLst>
              </p:cNvPr>
              <p:cNvGrpSpPr/>
              <p:nvPr/>
            </p:nvGrpSpPr>
            <p:grpSpPr>
              <a:xfrm>
                <a:off x="5339906" y="2768391"/>
                <a:ext cx="961475" cy="870124"/>
                <a:chOff x="5339906" y="2768391"/>
                <a:chExt cx="961475" cy="870124"/>
              </a:xfrm>
            </p:grpSpPr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E5BD328D-5037-D754-056A-D240A27B3342}"/>
                    </a:ext>
                  </a:extLst>
                </p:cNvPr>
                <p:cNvSpPr/>
                <p:nvPr/>
              </p:nvSpPr>
              <p:spPr>
                <a:xfrm>
                  <a:off x="5987427" y="3315855"/>
                  <a:ext cx="198088" cy="198085"/>
                </a:xfrm>
                <a:custGeom>
                  <a:avLst/>
                  <a:gdLst>
                    <a:gd name="connsiteX0" fmla="*/ 173981 w 198088"/>
                    <a:gd name="connsiteY0" fmla="*/ 34287 h 198085"/>
                    <a:gd name="connsiteX1" fmla="*/ 34287 w 198088"/>
                    <a:gd name="connsiteY1" fmla="*/ 24105 h 198085"/>
                    <a:gd name="connsiteX2" fmla="*/ 24105 w 198088"/>
                    <a:gd name="connsiteY2" fmla="*/ 163798 h 198085"/>
                    <a:gd name="connsiteX3" fmla="*/ 163799 w 198088"/>
                    <a:gd name="connsiteY3" fmla="*/ 173981 h 198085"/>
                    <a:gd name="connsiteX4" fmla="*/ 173981 w 198088"/>
                    <a:gd name="connsiteY4" fmla="*/ 34287 h 19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088" h="198085">
                      <a:moveTo>
                        <a:pt x="173981" y="34287"/>
                      </a:moveTo>
                      <a:cubicBezTo>
                        <a:pt x="138214" y="-7099"/>
                        <a:pt x="75673" y="-11661"/>
                        <a:pt x="34287" y="24105"/>
                      </a:cubicBezTo>
                      <a:cubicBezTo>
                        <a:pt x="-7099" y="59871"/>
                        <a:pt x="-11661" y="122412"/>
                        <a:pt x="24105" y="163798"/>
                      </a:cubicBezTo>
                      <a:cubicBezTo>
                        <a:pt x="59871" y="205185"/>
                        <a:pt x="122412" y="209747"/>
                        <a:pt x="163799" y="173981"/>
                      </a:cubicBezTo>
                      <a:cubicBezTo>
                        <a:pt x="205194" y="138214"/>
                        <a:pt x="209747" y="75673"/>
                        <a:pt x="173981" y="34287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rgbClr val="FFCE33"/>
                  </a:solidFill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58" name="图形 56">
                  <a:extLst>
                    <a:ext uri="{FF2B5EF4-FFF2-40B4-BE49-F238E27FC236}">
                      <a16:creationId xmlns:a16="http://schemas.microsoft.com/office/drawing/2014/main" id="{0ECDB43E-55FE-A96A-FDDE-07A83404318E}"/>
                    </a:ext>
                  </a:extLst>
                </p:cNvPr>
                <p:cNvGrpSpPr/>
                <p:nvPr/>
              </p:nvGrpSpPr>
              <p:grpSpPr>
                <a:xfrm>
                  <a:off x="5339906" y="3219309"/>
                  <a:ext cx="412385" cy="419206"/>
                  <a:chOff x="5339906" y="3219309"/>
                  <a:chExt cx="412385" cy="419206"/>
                </a:xfrm>
                <a:solidFill>
                  <a:srgbClr val="231F20"/>
                </a:solidFill>
              </p:grpSpPr>
              <p:sp>
                <p:nvSpPr>
                  <p:cNvPr id="102" name="任意多边形: 形状 101">
                    <a:extLst>
                      <a:ext uri="{FF2B5EF4-FFF2-40B4-BE49-F238E27FC236}">
                        <a16:creationId xmlns:a16="http://schemas.microsoft.com/office/drawing/2014/main" id="{587801F4-0495-1BB4-3226-6E2FD697681B}"/>
                      </a:ext>
                    </a:extLst>
                  </p:cNvPr>
                  <p:cNvSpPr/>
                  <p:nvPr/>
                </p:nvSpPr>
                <p:spPr>
                  <a:xfrm>
                    <a:off x="5360321" y="3237452"/>
                    <a:ext cx="391971" cy="383107"/>
                  </a:xfrm>
                  <a:custGeom>
                    <a:avLst/>
                    <a:gdLst>
                      <a:gd name="connsiteX0" fmla="*/ 365852 w 391971"/>
                      <a:gd name="connsiteY0" fmla="*/ 69475 h 383107"/>
                      <a:gd name="connsiteX1" fmla="*/ 82616 w 391971"/>
                      <a:gd name="connsiteY1" fmla="*/ 39805 h 383107"/>
                      <a:gd name="connsiteX2" fmla="*/ 32229 w 391971"/>
                      <a:gd name="connsiteY2" fmla="*/ 300494 h 383107"/>
                      <a:gd name="connsiteX3" fmla="*/ 292919 w 391971"/>
                      <a:gd name="connsiteY3" fmla="*/ 350882 h 383107"/>
                      <a:gd name="connsiteX4" fmla="*/ 365852 w 391971"/>
                      <a:gd name="connsiteY4" fmla="*/ 69475 h 383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971" h="383107">
                        <a:moveTo>
                          <a:pt x="365852" y="69475"/>
                        </a:moveTo>
                        <a:cubicBezTo>
                          <a:pt x="307778" y="-16421"/>
                          <a:pt x="168522" y="-18269"/>
                          <a:pt x="82616" y="39805"/>
                        </a:cubicBezTo>
                        <a:cubicBezTo>
                          <a:pt x="-3290" y="97879"/>
                          <a:pt x="-25845" y="214588"/>
                          <a:pt x="32229" y="300494"/>
                        </a:cubicBezTo>
                        <a:cubicBezTo>
                          <a:pt x="90303" y="386391"/>
                          <a:pt x="207013" y="408956"/>
                          <a:pt x="292919" y="350882"/>
                        </a:cubicBezTo>
                        <a:cubicBezTo>
                          <a:pt x="378815" y="292798"/>
                          <a:pt x="423925" y="155371"/>
                          <a:pt x="365852" y="69475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103" name="图形 56">
                    <a:extLst>
                      <a:ext uri="{FF2B5EF4-FFF2-40B4-BE49-F238E27FC236}">
                        <a16:creationId xmlns:a16="http://schemas.microsoft.com/office/drawing/2014/main" id="{9AE61455-5989-3CE7-99E5-57A8A83BA179}"/>
                      </a:ext>
                    </a:extLst>
                  </p:cNvPr>
                  <p:cNvGrpSpPr/>
                  <p:nvPr/>
                </p:nvGrpSpPr>
                <p:grpSpPr>
                  <a:xfrm>
                    <a:off x="5339906" y="3219309"/>
                    <a:ext cx="409237" cy="419206"/>
                    <a:chOff x="5339906" y="3219309"/>
                    <a:chExt cx="409237" cy="419206"/>
                  </a:xfrm>
                  <a:solidFill>
                    <a:srgbClr val="231F20"/>
                  </a:solidFill>
                </p:grpSpPr>
                <p:sp>
                  <p:nvSpPr>
                    <p:cNvPr id="104" name="任意多边形: 形状 103">
                      <a:extLst>
                        <a:ext uri="{FF2B5EF4-FFF2-40B4-BE49-F238E27FC236}">
                          <a16:creationId xmlns:a16="http://schemas.microsoft.com/office/drawing/2014/main" id="{EB96567E-C53E-5E5D-A7D2-418871322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39906" y="3219309"/>
                      <a:ext cx="285680" cy="285641"/>
                    </a:xfrm>
                    <a:custGeom>
                      <a:avLst/>
                      <a:gdLst>
                        <a:gd name="connsiteX0" fmla="*/ 283368 w 285680"/>
                        <a:gd name="connsiteY0" fmla="*/ 25315 h 285641"/>
                        <a:gd name="connsiteX1" fmla="*/ 91048 w 285680"/>
                        <a:gd name="connsiteY1" fmla="*/ 26343 h 285641"/>
                        <a:gd name="connsiteX2" fmla="*/ 742 w 285680"/>
                        <a:gd name="connsiteY2" fmla="*/ 189202 h 285641"/>
                        <a:gd name="connsiteX3" fmla="*/ 21811 w 285680"/>
                        <a:gd name="connsiteY3" fmla="*/ 243199 h 285641"/>
                        <a:gd name="connsiteX4" fmla="*/ 63597 w 285680"/>
                        <a:gd name="connsiteY4" fmla="*/ 284461 h 285641"/>
                        <a:gd name="connsiteX5" fmla="*/ 70331 w 285680"/>
                        <a:gd name="connsiteY5" fmla="*/ 277727 h 285641"/>
                        <a:gd name="connsiteX6" fmla="*/ 12048 w 285680"/>
                        <a:gd name="connsiteY6" fmla="*/ 199955 h 285641"/>
                        <a:gd name="connsiteX7" fmla="*/ 29145 w 285680"/>
                        <a:gd name="connsiteY7" fmla="*/ 104305 h 285641"/>
                        <a:gd name="connsiteX8" fmla="*/ 173525 w 285680"/>
                        <a:gd name="connsiteY8" fmla="*/ 9865 h 285641"/>
                        <a:gd name="connsiteX9" fmla="*/ 278567 w 285680"/>
                        <a:gd name="connsiteY9" fmla="*/ 33535 h 285641"/>
                        <a:gd name="connsiteX10" fmla="*/ 283368 w 285680"/>
                        <a:gd name="connsiteY10" fmla="*/ 25315 h 285641"/>
                        <a:gd name="connsiteX11" fmla="*/ 283368 w 285680"/>
                        <a:gd name="connsiteY11" fmla="*/ 25315 h 285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5680" h="285641">
                          <a:moveTo>
                            <a:pt x="283368" y="25315"/>
                          </a:moveTo>
                          <a:cubicBezTo>
                            <a:pt x="224551" y="-8461"/>
                            <a:pt x="149360" y="-8756"/>
                            <a:pt x="91048" y="26343"/>
                          </a:cubicBezTo>
                          <a:cubicBezTo>
                            <a:pt x="36632" y="59100"/>
                            <a:pt x="-6212" y="123784"/>
                            <a:pt x="742" y="189202"/>
                          </a:cubicBezTo>
                          <a:cubicBezTo>
                            <a:pt x="2837" y="208919"/>
                            <a:pt x="9905" y="227311"/>
                            <a:pt x="21811" y="243199"/>
                          </a:cubicBezTo>
                          <a:cubicBezTo>
                            <a:pt x="33622" y="258972"/>
                            <a:pt x="48548" y="271879"/>
                            <a:pt x="63597" y="284461"/>
                          </a:cubicBezTo>
                          <a:cubicBezTo>
                            <a:pt x="68274" y="288367"/>
                            <a:pt x="75046" y="281661"/>
                            <a:pt x="70331" y="277727"/>
                          </a:cubicBezTo>
                          <a:cubicBezTo>
                            <a:pt x="44966" y="256534"/>
                            <a:pt x="19458" y="233607"/>
                            <a:pt x="12048" y="199955"/>
                          </a:cubicBezTo>
                          <a:cubicBezTo>
                            <a:pt x="4914" y="167580"/>
                            <a:pt x="13601" y="132947"/>
                            <a:pt x="29145" y="104305"/>
                          </a:cubicBezTo>
                          <a:cubicBezTo>
                            <a:pt x="58025" y="51099"/>
                            <a:pt x="112946" y="14342"/>
                            <a:pt x="173525" y="9865"/>
                          </a:cubicBezTo>
                          <a:cubicBezTo>
                            <a:pt x="210025" y="7170"/>
                            <a:pt x="246811" y="15304"/>
                            <a:pt x="278567" y="33535"/>
                          </a:cubicBezTo>
                          <a:cubicBezTo>
                            <a:pt x="283882" y="36602"/>
                            <a:pt x="288683" y="28372"/>
                            <a:pt x="283368" y="25315"/>
                          </a:cubicBezTo>
                          <a:lnTo>
                            <a:pt x="283368" y="25315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105" name="任意多边形: 形状 104">
                      <a:extLst>
                        <a:ext uri="{FF2B5EF4-FFF2-40B4-BE49-F238E27FC236}">
                          <a16:creationId xmlns:a16="http://schemas.microsoft.com/office/drawing/2014/main" id="{5EA62005-F7FF-37FD-B98F-29980BC84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9049" y="3393126"/>
                      <a:ext cx="270094" cy="245390"/>
                    </a:xfrm>
                    <a:custGeom>
                      <a:avLst/>
                      <a:gdLst>
                        <a:gd name="connsiteX0" fmla="*/ 259753 w 270094"/>
                        <a:gd name="connsiteY0" fmla="*/ 4593 h 245390"/>
                        <a:gd name="connsiteX1" fmla="*/ 228225 w 270094"/>
                        <a:gd name="connsiteY1" fmla="*/ 171709 h 245390"/>
                        <a:gd name="connsiteX2" fmla="*/ 171237 w 270094"/>
                        <a:gd name="connsiteY2" fmla="*/ 222821 h 245390"/>
                        <a:gd name="connsiteX3" fmla="*/ 92522 w 270094"/>
                        <a:gd name="connsiteY3" fmla="*/ 234927 h 245390"/>
                        <a:gd name="connsiteX4" fmla="*/ 6807 w 270094"/>
                        <a:gd name="connsiteY4" fmla="*/ 198522 h 245390"/>
                        <a:gd name="connsiteX5" fmla="*/ 1997 w 270094"/>
                        <a:gd name="connsiteY5" fmla="*/ 206742 h 245390"/>
                        <a:gd name="connsiteX6" fmla="*/ 163989 w 270094"/>
                        <a:gd name="connsiteY6" fmla="*/ 236099 h 245390"/>
                        <a:gd name="connsiteX7" fmla="*/ 262344 w 270094"/>
                        <a:gd name="connsiteY7" fmla="*/ 113464 h 245390"/>
                        <a:gd name="connsiteX8" fmla="*/ 269278 w 270094"/>
                        <a:gd name="connsiteY8" fmla="*/ 4593 h 245390"/>
                        <a:gd name="connsiteX9" fmla="*/ 259753 w 270094"/>
                        <a:gd name="connsiteY9" fmla="*/ 4593 h 245390"/>
                        <a:gd name="connsiteX10" fmla="*/ 259753 w 270094"/>
                        <a:gd name="connsiteY10" fmla="*/ 4593 h 245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70094" h="245390">
                          <a:moveTo>
                            <a:pt x="259753" y="4593"/>
                          </a:moveTo>
                          <a:cubicBezTo>
                            <a:pt x="262411" y="61610"/>
                            <a:pt x="259877" y="122151"/>
                            <a:pt x="228225" y="171709"/>
                          </a:cubicBezTo>
                          <a:cubicBezTo>
                            <a:pt x="214195" y="193684"/>
                            <a:pt x="194897" y="211667"/>
                            <a:pt x="171237" y="222821"/>
                          </a:cubicBezTo>
                          <a:cubicBezTo>
                            <a:pt x="146910" y="234289"/>
                            <a:pt x="119145" y="238108"/>
                            <a:pt x="92522" y="234927"/>
                          </a:cubicBezTo>
                          <a:cubicBezTo>
                            <a:pt x="61185" y="231184"/>
                            <a:pt x="31706" y="217620"/>
                            <a:pt x="6807" y="198522"/>
                          </a:cubicBezTo>
                          <a:cubicBezTo>
                            <a:pt x="1949" y="194789"/>
                            <a:pt x="-2804" y="203066"/>
                            <a:pt x="1997" y="206742"/>
                          </a:cubicBezTo>
                          <a:cubicBezTo>
                            <a:pt x="47612" y="241728"/>
                            <a:pt x="108963" y="256530"/>
                            <a:pt x="163989" y="236099"/>
                          </a:cubicBezTo>
                          <a:cubicBezTo>
                            <a:pt x="217157" y="216363"/>
                            <a:pt x="249847" y="167100"/>
                            <a:pt x="262344" y="113464"/>
                          </a:cubicBezTo>
                          <a:cubicBezTo>
                            <a:pt x="270650" y="77831"/>
                            <a:pt x="270964" y="40960"/>
                            <a:pt x="269278" y="4593"/>
                          </a:cubicBezTo>
                          <a:cubicBezTo>
                            <a:pt x="268992" y="-1512"/>
                            <a:pt x="259467" y="-1550"/>
                            <a:pt x="259753" y="4593"/>
                          </a:cubicBezTo>
                          <a:lnTo>
                            <a:pt x="259753" y="459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59" name="图形 56">
                  <a:extLst>
                    <a:ext uri="{FF2B5EF4-FFF2-40B4-BE49-F238E27FC236}">
                      <a16:creationId xmlns:a16="http://schemas.microsoft.com/office/drawing/2014/main" id="{25300537-F5D3-9BC5-983B-42CDF4E394CE}"/>
                    </a:ext>
                  </a:extLst>
                </p:cNvPr>
                <p:cNvGrpSpPr/>
                <p:nvPr/>
              </p:nvGrpSpPr>
              <p:grpSpPr>
                <a:xfrm>
                  <a:off x="5717567" y="3334902"/>
                  <a:ext cx="317281" cy="300376"/>
                  <a:chOff x="5717567" y="3334902"/>
                  <a:chExt cx="317281" cy="300376"/>
                </a:xfrm>
              </p:grpSpPr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BAF7F47A-B667-A787-4247-707E8DE242AA}"/>
                      </a:ext>
                    </a:extLst>
                  </p:cNvPr>
                  <p:cNvSpPr/>
                  <p:nvPr/>
                </p:nvSpPr>
                <p:spPr>
                  <a:xfrm>
                    <a:off x="5717567" y="3334902"/>
                    <a:ext cx="317281" cy="300376"/>
                  </a:xfrm>
                  <a:custGeom>
                    <a:avLst/>
                    <a:gdLst>
                      <a:gd name="connsiteX0" fmla="*/ 317282 w 317281"/>
                      <a:gd name="connsiteY0" fmla="*/ 234315 h 300376"/>
                      <a:gd name="connsiteX1" fmla="*/ 4 w 317281"/>
                      <a:gd name="connsiteY1" fmla="*/ 299942 h 300376"/>
                      <a:gd name="connsiteX2" fmla="*/ 39914 w 317281"/>
                      <a:gd name="connsiteY2" fmla="*/ 29051 h 300376"/>
                      <a:gd name="connsiteX3" fmla="*/ 44200 w 317281"/>
                      <a:gd name="connsiteY3" fmla="*/ 0 h 300376"/>
                      <a:gd name="connsiteX4" fmla="*/ 61726 w 317281"/>
                      <a:gd name="connsiteY4" fmla="*/ 3810 h 300376"/>
                      <a:gd name="connsiteX5" fmla="*/ 308995 w 317281"/>
                      <a:gd name="connsiteY5" fmla="*/ 57531 h 300376"/>
                      <a:gd name="connsiteX6" fmla="*/ 315282 w 317281"/>
                      <a:gd name="connsiteY6" fmla="*/ 191071 h 300376"/>
                      <a:gd name="connsiteX7" fmla="*/ 315377 w 317281"/>
                      <a:gd name="connsiteY7" fmla="*/ 193357 h 300376"/>
                      <a:gd name="connsiteX8" fmla="*/ 317282 w 317281"/>
                      <a:gd name="connsiteY8" fmla="*/ 234315 h 30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7281" h="300376">
                        <a:moveTo>
                          <a:pt x="317282" y="234315"/>
                        </a:moveTo>
                        <a:cubicBezTo>
                          <a:pt x="317282" y="234315"/>
                          <a:pt x="-1329" y="306610"/>
                          <a:pt x="4" y="299942"/>
                        </a:cubicBezTo>
                        <a:cubicBezTo>
                          <a:pt x="1052" y="294608"/>
                          <a:pt x="29056" y="103251"/>
                          <a:pt x="39914" y="29051"/>
                        </a:cubicBezTo>
                        <a:cubicBezTo>
                          <a:pt x="42581" y="11049"/>
                          <a:pt x="44200" y="0"/>
                          <a:pt x="44200" y="0"/>
                        </a:cubicBezTo>
                        <a:lnTo>
                          <a:pt x="61726" y="3810"/>
                        </a:lnTo>
                        <a:lnTo>
                          <a:pt x="308995" y="57531"/>
                        </a:lnTo>
                        <a:lnTo>
                          <a:pt x="315282" y="191071"/>
                        </a:lnTo>
                        <a:lnTo>
                          <a:pt x="315377" y="193357"/>
                        </a:lnTo>
                        <a:lnTo>
                          <a:pt x="317282" y="234315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01" name="任意多边形: 形状 100">
                    <a:extLst>
                      <a:ext uri="{FF2B5EF4-FFF2-40B4-BE49-F238E27FC236}">
                        <a16:creationId xmlns:a16="http://schemas.microsoft.com/office/drawing/2014/main" id="{0ED62A56-00B2-231D-6B55-0E1B6C6726A3}"/>
                      </a:ext>
                    </a:extLst>
                  </p:cNvPr>
                  <p:cNvSpPr/>
                  <p:nvPr/>
                </p:nvSpPr>
                <p:spPr>
                  <a:xfrm>
                    <a:off x="5775578" y="3338712"/>
                    <a:ext cx="257270" cy="187261"/>
                  </a:xfrm>
                  <a:custGeom>
                    <a:avLst/>
                    <a:gdLst>
                      <a:gd name="connsiteX0" fmla="*/ 257270 w 257270"/>
                      <a:gd name="connsiteY0" fmla="*/ 187262 h 187261"/>
                      <a:gd name="connsiteX1" fmla="*/ 203740 w 257270"/>
                      <a:gd name="connsiteY1" fmla="*/ 174593 h 187261"/>
                      <a:gd name="connsiteX2" fmla="*/ 0 w 257270"/>
                      <a:gd name="connsiteY2" fmla="*/ 25241 h 187261"/>
                      <a:gd name="connsiteX3" fmla="*/ 3715 w 257270"/>
                      <a:gd name="connsiteY3" fmla="*/ 0 h 187261"/>
                      <a:gd name="connsiteX4" fmla="*/ 250984 w 257270"/>
                      <a:gd name="connsiteY4" fmla="*/ 53721 h 187261"/>
                      <a:gd name="connsiteX5" fmla="*/ 257270 w 257270"/>
                      <a:gd name="connsiteY5" fmla="*/ 187262 h 187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7270" h="187261">
                        <a:moveTo>
                          <a:pt x="257270" y="187262"/>
                        </a:moveTo>
                        <a:cubicBezTo>
                          <a:pt x="240221" y="184595"/>
                          <a:pt x="222409" y="180308"/>
                          <a:pt x="203740" y="174593"/>
                        </a:cubicBezTo>
                        <a:cubicBezTo>
                          <a:pt x="112681" y="146495"/>
                          <a:pt x="45244" y="89249"/>
                          <a:pt x="0" y="25241"/>
                        </a:cubicBezTo>
                        <a:cubicBezTo>
                          <a:pt x="1715" y="13430"/>
                          <a:pt x="3048" y="4667"/>
                          <a:pt x="3715" y="0"/>
                        </a:cubicBezTo>
                        <a:lnTo>
                          <a:pt x="250984" y="53721"/>
                        </a:lnTo>
                        <a:lnTo>
                          <a:pt x="257270" y="187262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60" name="图形 56">
                  <a:extLst>
                    <a:ext uri="{FF2B5EF4-FFF2-40B4-BE49-F238E27FC236}">
                      <a16:creationId xmlns:a16="http://schemas.microsoft.com/office/drawing/2014/main" id="{EF3055DA-86C2-49B1-14CE-BB8E01BC8FE7}"/>
                    </a:ext>
                  </a:extLst>
                </p:cNvPr>
                <p:cNvGrpSpPr/>
                <p:nvPr/>
              </p:nvGrpSpPr>
              <p:grpSpPr>
                <a:xfrm>
                  <a:off x="5527157" y="2768391"/>
                  <a:ext cx="665065" cy="704331"/>
                  <a:chOff x="5527157" y="2768391"/>
                  <a:chExt cx="665065" cy="704331"/>
                </a:xfrm>
              </p:grpSpPr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743FB693-C420-54F6-2B61-B0645A25D1AF}"/>
                      </a:ext>
                    </a:extLst>
                  </p:cNvPr>
                  <p:cNvSpPr/>
                  <p:nvPr/>
                </p:nvSpPr>
                <p:spPr>
                  <a:xfrm>
                    <a:off x="5644896" y="2843243"/>
                    <a:ext cx="536899" cy="629479"/>
                  </a:xfrm>
                  <a:custGeom>
                    <a:avLst/>
                    <a:gdLst>
                      <a:gd name="connsiteX0" fmla="*/ 274796 w 536899"/>
                      <a:gd name="connsiteY0" fmla="*/ 613294 h 629479"/>
                      <a:gd name="connsiteX1" fmla="*/ 0 w 536899"/>
                      <a:gd name="connsiteY1" fmla="*/ 264869 h 629479"/>
                      <a:gd name="connsiteX2" fmla="*/ 183166 w 536899"/>
                      <a:gd name="connsiteY2" fmla="*/ 9980 h 629479"/>
                      <a:gd name="connsiteX3" fmla="*/ 522541 w 536899"/>
                      <a:gd name="connsiteY3" fmla="*/ 276680 h 629479"/>
                      <a:gd name="connsiteX4" fmla="*/ 523684 w 536899"/>
                      <a:gd name="connsiteY4" fmla="*/ 282776 h 629479"/>
                      <a:gd name="connsiteX5" fmla="*/ 535972 w 536899"/>
                      <a:gd name="connsiteY5" fmla="*/ 381646 h 629479"/>
                      <a:gd name="connsiteX6" fmla="*/ 274796 w 536899"/>
                      <a:gd name="connsiteY6" fmla="*/ 613294 h 629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6899" h="629479">
                        <a:moveTo>
                          <a:pt x="274796" y="613294"/>
                        </a:moveTo>
                        <a:cubicBezTo>
                          <a:pt x="87630" y="555572"/>
                          <a:pt x="0" y="374407"/>
                          <a:pt x="0" y="264869"/>
                        </a:cubicBezTo>
                        <a:cubicBezTo>
                          <a:pt x="0" y="155332"/>
                          <a:pt x="77629" y="35888"/>
                          <a:pt x="183166" y="9980"/>
                        </a:cubicBezTo>
                        <a:cubicBezTo>
                          <a:pt x="287941" y="-15737"/>
                          <a:pt x="467392" y="-12023"/>
                          <a:pt x="522541" y="276680"/>
                        </a:cubicBezTo>
                        <a:cubicBezTo>
                          <a:pt x="522922" y="278681"/>
                          <a:pt x="523303" y="280681"/>
                          <a:pt x="523684" y="282776"/>
                        </a:cubicBezTo>
                        <a:cubicBezTo>
                          <a:pt x="530257" y="318686"/>
                          <a:pt x="534257" y="351642"/>
                          <a:pt x="535972" y="381646"/>
                        </a:cubicBezTo>
                        <a:cubicBezTo>
                          <a:pt x="548164" y="598054"/>
                          <a:pt x="439102" y="663967"/>
                          <a:pt x="274796" y="613294"/>
                        </a:cubicBez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grpSp>
                <p:nvGrpSpPr>
                  <p:cNvPr id="82" name="图形 56">
                    <a:extLst>
                      <a:ext uri="{FF2B5EF4-FFF2-40B4-BE49-F238E27FC236}">
                        <a16:creationId xmlns:a16="http://schemas.microsoft.com/office/drawing/2014/main" id="{4C3F38B4-BEFF-B60A-DB09-2C82BABD5D0F}"/>
                      </a:ext>
                    </a:extLst>
                  </p:cNvPr>
                  <p:cNvGrpSpPr/>
                  <p:nvPr/>
                </p:nvGrpSpPr>
                <p:grpSpPr>
                  <a:xfrm>
                    <a:off x="5527157" y="2768391"/>
                    <a:ext cx="665065" cy="530706"/>
                    <a:chOff x="5527157" y="2768391"/>
                    <a:chExt cx="665065" cy="530706"/>
                  </a:xfrm>
                  <a:solidFill>
                    <a:srgbClr val="231F20"/>
                  </a:solidFill>
                </p:grpSpPr>
                <p:grpSp>
                  <p:nvGrpSpPr>
                    <p:cNvPr id="94" name="图形 56">
                      <a:extLst>
                        <a:ext uri="{FF2B5EF4-FFF2-40B4-BE49-F238E27FC236}">
                          <a16:creationId xmlns:a16="http://schemas.microsoft.com/office/drawing/2014/main" id="{A9774B58-DF7C-BD88-2679-7EAD607D3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56304" y="2792160"/>
                      <a:ext cx="635919" cy="506937"/>
                      <a:chOff x="5556304" y="2792160"/>
                      <a:chExt cx="635919" cy="506937"/>
                    </a:xfrm>
                    <a:solidFill>
                      <a:srgbClr val="231F20"/>
                    </a:solidFill>
                  </p:grpSpPr>
                  <p:sp>
                    <p:nvSpPr>
                      <p:cNvPr id="98" name="任意多边形: 形状 97">
                        <a:extLst>
                          <a:ext uri="{FF2B5EF4-FFF2-40B4-BE49-F238E27FC236}">
                            <a16:creationId xmlns:a16="http://schemas.microsoft.com/office/drawing/2014/main" id="{11419017-5E6F-E439-FF69-553AD75909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56304" y="2846565"/>
                        <a:ext cx="309639" cy="452532"/>
                      </a:xfrm>
                      <a:custGeom>
                        <a:avLst/>
                        <a:gdLst>
                          <a:gd name="connsiteX0" fmla="*/ 304685 w 309639"/>
                          <a:gd name="connsiteY0" fmla="*/ 0 h 452532"/>
                          <a:gd name="connsiteX1" fmla="*/ 88601 w 309639"/>
                          <a:gd name="connsiteY1" fmla="*/ 452533 h 452532"/>
                          <a:gd name="connsiteX2" fmla="*/ 37871 w 309639"/>
                          <a:gd name="connsiteY2" fmla="*/ 131540 h 452532"/>
                          <a:gd name="connsiteX3" fmla="*/ 304685 w 309639"/>
                          <a:gd name="connsiteY3" fmla="*/ 0 h 4525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9639" h="452532">
                            <a:moveTo>
                              <a:pt x="304685" y="0"/>
                            </a:moveTo>
                            <a:cubicBezTo>
                              <a:pt x="304685" y="0"/>
                              <a:pt x="361740" y="332927"/>
                              <a:pt x="88601" y="452533"/>
                            </a:cubicBezTo>
                            <a:cubicBezTo>
                              <a:pt x="88601" y="452533"/>
                              <a:pt x="-70666" y="295732"/>
                              <a:pt x="37871" y="131540"/>
                            </a:cubicBezTo>
                            <a:cubicBezTo>
                              <a:pt x="119834" y="7544"/>
                              <a:pt x="304685" y="0"/>
                              <a:pt x="3046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99" name="任意多边形: 形状 98">
                        <a:extLst>
                          <a:ext uri="{FF2B5EF4-FFF2-40B4-BE49-F238E27FC236}">
                            <a16:creationId xmlns:a16="http://schemas.microsoft.com/office/drawing/2014/main" id="{E891A2F8-A994-3A2F-08D9-55FE4E528D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0989" y="2792160"/>
                        <a:ext cx="331233" cy="176832"/>
                      </a:xfrm>
                      <a:custGeom>
                        <a:avLst/>
                        <a:gdLst>
                          <a:gd name="connsiteX0" fmla="*/ 0 w 331233"/>
                          <a:gd name="connsiteY0" fmla="*/ 54405 h 176832"/>
                          <a:gd name="connsiteX1" fmla="*/ 263471 w 331233"/>
                          <a:gd name="connsiteY1" fmla="*/ 20267 h 176832"/>
                          <a:gd name="connsiteX2" fmla="*/ 213179 w 331233"/>
                          <a:gd name="connsiteY2" fmla="*/ 172629 h 176832"/>
                          <a:gd name="connsiteX3" fmla="*/ 0 w 331233"/>
                          <a:gd name="connsiteY3" fmla="*/ 54405 h 176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1233" h="176832">
                            <a:moveTo>
                              <a:pt x="0" y="54405"/>
                            </a:moveTo>
                            <a:cubicBezTo>
                              <a:pt x="0" y="54405"/>
                              <a:pt x="140694" y="-40378"/>
                              <a:pt x="263471" y="20267"/>
                            </a:cubicBezTo>
                            <a:cubicBezTo>
                              <a:pt x="386248" y="80913"/>
                              <a:pt x="325603" y="200737"/>
                              <a:pt x="213179" y="172629"/>
                            </a:cubicBezTo>
                            <a:cubicBezTo>
                              <a:pt x="100746" y="144530"/>
                              <a:pt x="0" y="54405"/>
                              <a:pt x="0" y="54405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95" name="图形 56">
                      <a:extLst>
                        <a:ext uri="{FF2B5EF4-FFF2-40B4-BE49-F238E27FC236}">
                          <a16:creationId xmlns:a16="http://schemas.microsoft.com/office/drawing/2014/main" id="{A3768633-1FBD-BBE7-05CA-8D0E562E04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27157" y="2768391"/>
                      <a:ext cx="612264" cy="450518"/>
                      <a:chOff x="5527157" y="2768391"/>
                      <a:chExt cx="612264" cy="450518"/>
                    </a:xfrm>
                    <a:solidFill>
                      <a:srgbClr val="231F20"/>
                    </a:solidFill>
                  </p:grpSpPr>
                  <p:sp>
                    <p:nvSpPr>
                      <p:cNvPr id="96" name="任意多边形: 形状 95">
                        <a:extLst>
                          <a:ext uri="{FF2B5EF4-FFF2-40B4-BE49-F238E27FC236}">
                            <a16:creationId xmlns:a16="http://schemas.microsoft.com/office/drawing/2014/main" id="{BAE7B609-877E-A1DB-D722-DE30101F9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48407" y="2768391"/>
                        <a:ext cx="291014" cy="103499"/>
                      </a:xfrm>
                      <a:custGeom>
                        <a:avLst/>
                        <a:gdLst>
                          <a:gd name="connsiteX0" fmla="*/ 7953 w 291014"/>
                          <a:gd name="connsiteY0" fmla="*/ 82870 h 103499"/>
                          <a:gd name="connsiteX1" fmla="*/ 120634 w 291014"/>
                          <a:gd name="connsiteY1" fmla="*/ 15042 h 103499"/>
                          <a:gd name="connsiteX2" fmla="*/ 249297 w 291014"/>
                          <a:gd name="connsiteY2" fmla="*/ 29282 h 103499"/>
                          <a:gd name="connsiteX3" fmla="*/ 281387 w 291014"/>
                          <a:gd name="connsiteY3" fmla="*/ 98910 h 103499"/>
                          <a:gd name="connsiteX4" fmla="*/ 290912 w 291014"/>
                          <a:gd name="connsiteY4" fmla="*/ 98910 h 103499"/>
                          <a:gd name="connsiteX5" fmla="*/ 266766 w 291014"/>
                          <a:gd name="connsiteY5" fmla="*/ 30787 h 103499"/>
                          <a:gd name="connsiteX6" fmla="*/ 202987 w 291014"/>
                          <a:gd name="connsiteY6" fmla="*/ 2802 h 103499"/>
                          <a:gd name="connsiteX7" fmla="*/ 63846 w 291014"/>
                          <a:gd name="connsiteY7" fmla="*/ 26215 h 103499"/>
                          <a:gd name="connsiteX8" fmla="*/ 1209 w 291014"/>
                          <a:gd name="connsiteY8" fmla="*/ 76126 h 103499"/>
                          <a:gd name="connsiteX9" fmla="*/ 7953 w 291014"/>
                          <a:gd name="connsiteY9" fmla="*/ 82870 h 103499"/>
                          <a:gd name="connsiteX10" fmla="*/ 7953 w 291014"/>
                          <a:gd name="connsiteY10" fmla="*/ 82870 h 1034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91014" h="103499">
                            <a:moveTo>
                              <a:pt x="7953" y="82870"/>
                            </a:moveTo>
                            <a:cubicBezTo>
                              <a:pt x="37138" y="48827"/>
                              <a:pt x="77047" y="25262"/>
                              <a:pt x="120634" y="15042"/>
                            </a:cubicBezTo>
                            <a:cubicBezTo>
                              <a:pt x="161744" y="5403"/>
                              <a:pt x="212626" y="5812"/>
                              <a:pt x="249297" y="29282"/>
                            </a:cubicBezTo>
                            <a:cubicBezTo>
                              <a:pt x="273720" y="44912"/>
                              <a:pt x="282502" y="70849"/>
                              <a:pt x="281387" y="98910"/>
                            </a:cubicBezTo>
                            <a:cubicBezTo>
                              <a:pt x="281140" y="105034"/>
                              <a:pt x="290665" y="105025"/>
                              <a:pt x="290912" y="98910"/>
                            </a:cubicBezTo>
                            <a:cubicBezTo>
                              <a:pt x="291912" y="73764"/>
                              <a:pt x="285731" y="48418"/>
                              <a:pt x="266766" y="30787"/>
                            </a:cubicBezTo>
                            <a:cubicBezTo>
                              <a:pt x="249440" y="14690"/>
                              <a:pt x="225942" y="6593"/>
                              <a:pt x="202987" y="2802"/>
                            </a:cubicBezTo>
                            <a:cubicBezTo>
                              <a:pt x="155591" y="-5027"/>
                              <a:pt x="106213" y="3793"/>
                              <a:pt x="63846" y="26215"/>
                            </a:cubicBezTo>
                            <a:cubicBezTo>
                              <a:pt x="40100" y="38778"/>
                              <a:pt x="18697" y="55723"/>
                              <a:pt x="1209" y="76126"/>
                            </a:cubicBezTo>
                            <a:cubicBezTo>
                              <a:pt x="-2753" y="80764"/>
                              <a:pt x="3952" y="87527"/>
                              <a:pt x="7953" y="82870"/>
                            </a:cubicBezTo>
                            <a:lnTo>
                              <a:pt x="7953" y="8287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97" name="任意多边形: 形状 96">
                        <a:extLst>
                          <a:ext uri="{FF2B5EF4-FFF2-40B4-BE49-F238E27FC236}">
                            <a16:creationId xmlns:a16="http://schemas.microsoft.com/office/drawing/2014/main" id="{1729FCD2-928B-3D02-E823-E982B9C03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27157" y="2848251"/>
                        <a:ext cx="298956" cy="370659"/>
                      </a:xfrm>
                      <a:custGeom>
                        <a:avLst/>
                        <a:gdLst>
                          <a:gd name="connsiteX0" fmla="*/ 294361 w 298956"/>
                          <a:gd name="connsiteY0" fmla="*/ 0 h 370659"/>
                          <a:gd name="connsiteX1" fmla="*/ 60322 w 298956"/>
                          <a:gd name="connsiteY1" fmla="*/ 79439 h 370659"/>
                          <a:gd name="connsiteX2" fmla="*/ 20307 w 298956"/>
                          <a:gd name="connsiteY2" fmla="*/ 124482 h 370659"/>
                          <a:gd name="connsiteX3" fmla="*/ 2209 w 298956"/>
                          <a:gd name="connsiteY3" fmla="*/ 183404 h 370659"/>
                          <a:gd name="connsiteX4" fmla="*/ 19279 w 298956"/>
                          <a:gd name="connsiteY4" fmla="*/ 292665 h 370659"/>
                          <a:gd name="connsiteX5" fmla="*/ 122949 w 298956"/>
                          <a:gd name="connsiteY5" fmla="*/ 370189 h 370659"/>
                          <a:gd name="connsiteX6" fmla="*/ 127759 w 298956"/>
                          <a:gd name="connsiteY6" fmla="*/ 361969 h 370659"/>
                          <a:gd name="connsiteX7" fmla="*/ 34966 w 298956"/>
                          <a:gd name="connsiteY7" fmla="*/ 299457 h 370659"/>
                          <a:gd name="connsiteX8" fmla="*/ 10192 w 298956"/>
                          <a:gd name="connsiteY8" fmla="*/ 196815 h 370659"/>
                          <a:gd name="connsiteX9" fmla="*/ 23431 w 298956"/>
                          <a:gd name="connsiteY9" fmla="*/ 140037 h 370659"/>
                          <a:gd name="connsiteX10" fmla="*/ 58474 w 298956"/>
                          <a:gd name="connsiteY10" fmla="*/ 93193 h 370659"/>
                          <a:gd name="connsiteX11" fmla="*/ 162677 w 298956"/>
                          <a:gd name="connsiteY11" fmla="*/ 33909 h 370659"/>
                          <a:gd name="connsiteX12" fmla="*/ 294351 w 298956"/>
                          <a:gd name="connsiteY12" fmla="*/ 9535 h 370659"/>
                          <a:gd name="connsiteX13" fmla="*/ 294361 w 298956"/>
                          <a:gd name="connsiteY13" fmla="*/ 0 h 370659"/>
                          <a:gd name="connsiteX14" fmla="*/ 294361 w 298956"/>
                          <a:gd name="connsiteY14" fmla="*/ 0 h 3706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98956" h="370659">
                            <a:moveTo>
                              <a:pt x="294361" y="0"/>
                            </a:moveTo>
                            <a:cubicBezTo>
                              <a:pt x="211102" y="772"/>
                              <a:pt x="126292" y="28070"/>
                              <a:pt x="60322" y="79439"/>
                            </a:cubicBezTo>
                            <a:cubicBezTo>
                              <a:pt x="44367" y="91859"/>
                              <a:pt x="29918" y="106537"/>
                              <a:pt x="20307" y="124482"/>
                            </a:cubicBezTo>
                            <a:cubicBezTo>
                              <a:pt x="10582" y="142656"/>
                              <a:pt x="5134" y="163087"/>
                              <a:pt x="2209" y="183404"/>
                            </a:cubicBezTo>
                            <a:cubicBezTo>
                              <a:pt x="-3096" y="220313"/>
                              <a:pt x="609" y="259785"/>
                              <a:pt x="19279" y="292665"/>
                            </a:cubicBezTo>
                            <a:cubicBezTo>
                              <a:pt x="41691" y="332165"/>
                              <a:pt x="83201" y="352225"/>
                              <a:pt x="122949" y="370189"/>
                            </a:cubicBezTo>
                            <a:cubicBezTo>
                              <a:pt x="128492" y="372694"/>
                              <a:pt x="133340" y="364484"/>
                              <a:pt x="127759" y="361969"/>
                            </a:cubicBezTo>
                            <a:cubicBezTo>
                              <a:pt x="93945" y="346691"/>
                              <a:pt x="57502" y="330327"/>
                              <a:pt x="34966" y="299457"/>
                            </a:cubicBezTo>
                            <a:cubicBezTo>
                              <a:pt x="13506" y="270063"/>
                              <a:pt x="7220" y="232467"/>
                              <a:pt x="10192" y="196815"/>
                            </a:cubicBezTo>
                            <a:cubicBezTo>
                              <a:pt x="11801" y="177537"/>
                              <a:pt x="15983" y="157925"/>
                              <a:pt x="23431" y="140037"/>
                            </a:cubicBezTo>
                            <a:cubicBezTo>
                              <a:pt x="31118" y="121568"/>
                              <a:pt x="43415" y="106213"/>
                              <a:pt x="58474" y="93193"/>
                            </a:cubicBezTo>
                            <a:cubicBezTo>
                              <a:pt x="88535" y="67199"/>
                              <a:pt x="125587" y="47701"/>
                              <a:pt x="162677" y="33909"/>
                            </a:cubicBezTo>
                            <a:cubicBezTo>
                              <a:pt x="204816" y="18241"/>
                              <a:pt x="249403" y="9954"/>
                              <a:pt x="294351" y="9535"/>
                            </a:cubicBezTo>
                            <a:cubicBezTo>
                              <a:pt x="300485" y="9468"/>
                              <a:pt x="300494" y="-57"/>
                              <a:pt x="294361" y="0"/>
                            </a:cubicBezTo>
                            <a:lnTo>
                              <a:pt x="294361" y="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83" name="图形 56">
                    <a:extLst>
                      <a:ext uri="{FF2B5EF4-FFF2-40B4-BE49-F238E27FC236}">
                        <a16:creationId xmlns:a16="http://schemas.microsoft.com/office/drawing/2014/main" id="{C4DCA6FF-6431-FEC8-8233-C98BD34FAC5A}"/>
                      </a:ext>
                    </a:extLst>
                  </p:cNvPr>
                  <p:cNvGrpSpPr/>
                  <p:nvPr/>
                </p:nvGrpSpPr>
                <p:grpSpPr>
                  <a:xfrm>
                    <a:off x="5886891" y="3013032"/>
                    <a:ext cx="237913" cy="264460"/>
                    <a:chOff x="5886891" y="3013032"/>
                    <a:chExt cx="237913" cy="264460"/>
                  </a:xfrm>
                  <a:solidFill>
                    <a:srgbClr val="231F20"/>
                  </a:solidFill>
                </p:grpSpPr>
                <p:sp>
                  <p:nvSpPr>
                    <p:cNvPr id="87" name="任意多边形: 形状 86">
                      <a:extLst>
                        <a:ext uri="{FF2B5EF4-FFF2-40B4-BE49-F238E27FC236}">
                          <a16:creationId xmlns:a16="http://schemas.microsoft.com/office/drawing/2014/main" id="{928FC553-5772-26A5-B3CA-0BA14092A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8213" y="3233181"/>
                      <a:ext cx="67161" cy="44310"/>
                    </a:xfrm>
                    <a:custGeom>
                      <a:avLst/>
                      <a:gdLst>
                        <a:gd name="connsiteX0" fmla="*/ 74 w 67161"/>
                        <a:gd name="connsiteY0" fmla="*/ 5995 h 44310"/>
                        <a:gd name="connsiteX1" fmla="*/ 22029 w 67161"/>
                        <a:gd name="connsiteY1" fmla="*/ 38437 h 44310"/>
                        <a:gd name="connsiteX2" fmla="*/ 64720 w 67161"/>
                        <a:gd name="connsiteY2" fmla="*/ 39647 h 44310"/>
                        <a:gd name="connsiteX3" fmla="*/ 59910 w 67161"/>
                        <a:gd name="connsiteY3" fmla="*/ 31426 h 44310"/>
                        <a:gd name="connsiteX4" fmla="*/ 26096 w 67161"/>
                        <a:gd name="connsiteY4" fmla="*/ 29769 h 44310"/>
                        <a:gd name="connsiteX5" fmla="*/ 9265 w 67161"/>
                        <a:gd name="connsiteY5" fmla="*/ 3471 h 44310"/>
                        <a:gd name="connsiteX6" fmla="*/ 3407 w 67161"/>
                        <a:gd name="connsiteY6" fmla="*/ 146 h 44310"/>
                        <a:gd name="connsiteX7" fmla="*/ 74 w 67161"/>
                        <a:gd name="connsiteY7" fmla="*/ 5995 h 44310"/>
                        <a:gd name="connsiteX8" fmla="*/ 74 w 67161"/>
                        <a:gd name="connsiteY8" fmla="*/ 5995 h 44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7161" h="44310">
                          <a:moveTo>
                            <a:pt x="74" y="5995"/>
                          </a:moveTo>
                          <a:cubicBezTo>
                            <a:pt x="1979" y="19358"/>
                            <a:pt x="10351" y="31665"/>
                            <a:pt x="22029" y="38437"/>
                          </a:cubicBezTo>
                          <a:cubicBezTo>
                            <a:pt x="35078" y="46000"/>
                            <a:pt x="51242" y="46104"/>
                            <a:pt x="64720" y="39647"/>
                          </a:cubicBezTo>
                          <a:cubicBezTo>
                            <a:pt x="70244" y="36999"/>
                            <a:pt x="65415" y="28788"/>
                            <a:pt x="59910" y="31426"/>
                          </a:cubicBezTo>
                          <a:cubicBezTo>
                            <a:pt x="49261" y="36532"/>
                            <a:pt x="36183" y="35932"/>
                            <a:pt x="26096" y="29769"/>
                          </a:cubicBezTo>
                          <a:cubicBezTo>
                            <a:pt x="16742" y="24064"/>
                            <a:pt x="10789" y="14215"/>
                            <a:pt x="9265" y="3471"/>
                          </a:cubicBezTo>
                          <a:cubicBezTo>
                            <a:pt x="8903" y="918"/>
                            <a:pt x="5665" y="-473"/>
                            <a:pt x="3407" y="146"/>
                          </a:cubicBezTo>
                          <a:cubicBezTo>
                            <a:pt x="664" y="889"/>
                            <a:pt x="-288" y="3432"/>
                            <a:pt x="74" y="5995"/>
                          </a:cubicBezTo>
                          <a:lnTo>
                            <a:pt x="74" y="5995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88" name="图形 56">
                      <a:extLst>
                        <a:ext uri="{FF2B5EF4-FFF2-40B4-BE49-F238E27FC236}">
                          <a16:creationId xmlns:a16="http://schemas.microsoft.com/office/drawing/2014/main" id="{7090E098-A2A2-28D3-C735-240CCC48D5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32810" y="3047925"/>
                      <a:ext cx="191994" cy="88945"/>
                      <a:chOff x="5932810" y="3047925"/>
                      <a:chExt cx="191994" cy="88945"/>
                    </a:xfrm>
                    <a:solidFill>
                      <a:srgbClr val="231F20"/>
                    </a:solidFill>
                  </p:grpSpPr>
                  <p:sp>
                    <p:nvSpPr>
                      <p:cNvPr id="92" name="任意多边形: 形状 91">
                        <a:extLst>
                          <a:ext uri="{FF2B5EF4-FFF2-40B4-BE49-F238E27FC236}">
                            <a16:creationId xmlns:a16="http://schemas.microsoft.com/office/drawing/2014/main" id="{26018299-25A4-C4A1-E2EA-AE9DCCB6DA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6357" y="3047925"/>
                        <a:ext cx="28447" cy="53565"/>
                      </a:xfrm>
                      <a:custGeom>
                        <a:avLst/>
                        <a:gdLst>
                          <a:gd name="connsiteX0" fmla="*/ 1300 w 28447"/>
                          <a:gd name="connsiteY0" fmla="*/ 14352 h 53565"/>
                          <a:gd name="connsiteX1" fmla="*/ 3538 w 28447"/>
                          <a:gd name="connsiteY1" fmla="*/ 18286 h 53565"/>
                          <a:gd name="connsiteX2" fmla="*/ 4481 w 28447"/>
                          <a:gd name="connsiteY2" fmla="*/ 20182 h 53565"/>
                          <a:gd name="connsiteX3" fmla="*/ 5481 w 28447"/>
                          <a:gd name="connsiteY3" fmla="*/ 22382 h 53565"/>
                          <a:gd name="connsiteX4" fmla="*/ 5100 w 28447"/>
                          <a:gd name="connsiteY4" fmla="*/ 21496 h 53565"/>
                          <a:gd name="connsiteX5" fmla="*/ 5434 w 28447"/>
                          <a:gd name="connsiteY5" fmla="*/ 22334 h 53565"/>
                          <a:gd name="connsiteX6" fmla="*/ 6262 w 28447"/>
                          <a:gd name="connsiteY6" fmla="*/ 24601 h 53565"/>
                          <a:gd name="connsiteX7" fmla="*/ 7510 w 28447"/>
                          <a:gd name="connsiteY7" fmla="*/ 28640 h 53565"/>
                          <a:gd name="connsiteX8" fmla="*/ 8482 w 28447"/>
                          <a:gd name="connsiteY8" fmla="*/ 32755 h 53565"/>
                          <a:gd name="connsiteX9" fmla="*/ 8920 w 28447"/>
                          <a:gd name="connsiteY9" fmla="*/ 35126 h 53565"/>
                          <a:gd name="connsiteX10" fmla="*/ 9015 w 28447"/>
                          <a:gd name="connsiteY10" fmla="*/ 35726 h 53565"/>
                          <a:gd name="connsiteX11" fmla="*/ 8920 w 28447"/>
                          <a:gd name="connsiteY11" fmla="*/ 34993 h 53565"/>
                          <a:gd name="connsiteX12" fmla="*/ 9301 w 28447"/>
                          <a:gd name="connsiteY12" fmla="*/ 39203 h 53565"/>
                          <a:gd name="connsiteX13" fmla="*/ 9387 w 28447"/>
                          <a:gd name="connsiteY13" fmla="*/ 44032 h 53565"/>
                          <a:gd name="connsiteX14" fmla="*/ 18912 w 28447"/>
                          <a:gd name="connsiteY14" fmla="*/ 53557 h 53565"/>
                          <a:gd name="connsiteX15" fmla="*/ 28437 w 28447"/>
                          <a:gd name="connsiteY15" fmla="*/ 44032 h 53565"/>
                          <a:gd name="connsiteX16" fmla="*/ 17749 w 28447"/>
                          <a:gd name="connsiteY16" fmla="*/ 4732 h 53565"/>
                          <a:gd name="connsiteX17" fmla="*/ 4719 w 28447"/>
                          <a:gd name="connsiteY17" fmla="*/ 1313 h 53565"/>
                          <a:gd name="connsiteX18" fmla="*/ 1300 w 28447"/>
                          <a:gd name="connsiteY18" fmla="*/ 14352 h 53565"/>
                          <a:gd name="connsiteX19" fmla="*/ 1300 w 28447"/>
                          <a:gd name="connsiteY19" fmla="*/ 14352 h 535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447" h="53565">
                            <a:moveTo>
                              <a:pt x="1300" y="14352"/>
                            </a:moveTo>
                            <a:cubicBezTo>
                              <a:pt x="2090" y="15638"/>
                              <a:pt x="2843" y="16953"/>
                              <a:pt x="3538" y="18286"/>
                            </a:cubicBezTo>
                            <a:cubicBezTo>
                              <a:pt x="3862" y="18915"/>
                              <a:pt x="4176" y="19544"/>
                              <a:pt x="4481" y="20182"/>
                            </a:cubicBezTo>
                            <a:cubicBezTo>
                              <a:pt x="4719" y="20686"/>
                              <a:pt x="5052" y="22039"/>
                              <a:pt x="5481" y="22382"/>
                            </a:cubicBezTo>
                            <a:cubicBezTo>
                              <a:pt x="4957" y="21125"/>
                              <a:pt x="4834" y="20829"/>
                              <a:pt x="5100" y="21496"/>
                            </a:cubicBezTo>
                            <a:cubicBezTo>
                              <a:pt x="5214" y="21772"/>
                              <a:pt x="5329" y="22058"/>
                              <a:pt x="5434" y="22334"/>
                            </a:cubicBezTo>
                            <a:cubicBezTo>
                              <a:pt x="5729" y="23087"/>
                              <a:pt x="6005" y="23839"/>
                              <a:pt x="6262" y="24601"/>
                            </a:cubicBezTo>
                            <a:cubicBezTo>
                              <a:pt x="6720" y="25935"/>
                              <a:pt x="7138" y="27278"/>
                              <a:pt x="7510" y="28640"/>
                            </a:cubicBezTo>
                            <a:cubicBezTo>
                              <a:pt x="7881" y="30002"/>
                              <a:pt x="8205" y="31373"/>
                              <a:pt x="8482" y="32755"/>
                            </a:cubicBezTo>
                            <a:cubicBezTo>
                              <a:pt x="8644" y="33545"/>
                              <a:pt x="8786" y="34336"/>
                              <a:pt x="8920" y="35126"/>
                            </a:cubicBezTo>
                            <a:cubicBezTo>
                              <a:pt x="8948" y="35326"/>
                              <a:pt x="8986" y="35526"/>
                              <a:pt x="9015" y="35726"/>
                            </a:cubicBezTo>
                            <a:cubicBezTo>
                              <a:pt x="9167" y="36765"/>
                              <a:pt x="9139" y="36526"/>
                              <a:pt x="8920" y="34993"/>
                            </a:cubicBezTo>
                            <a:cubicBezTo>
                              <a:pt x="8767" y="36288"/>
                              <a:pt x="9225" y="37889"/>
                              <a:pt x="9301" y="39203"/>
                            </a:cubicBezTo>
                            <a:cubicBezTo>
                              <a:pt x="9387" y="40813"/>
                              <a:pt x="9415" y="42422"/>
                              <a:pt x="9387" y="44032"/>
                            </a:cubicBezTo>
                            <a:cubicBezTo>
                              <a:pt x="9301" y="49014"/>
                              <a:pt x="13825" y="53786"/>
                              <a:pt x="18912" y="53557"/>
                            </a:cubicBezTo>
                            <a:cubicBezTo>
                              <a:pt x="24150" y="53319"/>
                              <a:pt x="28341" y="49376"/>
                              <a:pt x="28437" y="44032"/>
                            </a:cubicBezTo>
                            <a:cubicBezTo>
                              <a:pt x="28675" y="30288"/>
                              <a:pt x="24922" y="16457"/>
                              <a:pt x="17749" y="4732"/>
                            </a:cubicBezTo>
                            <a:cubicBezTo>
                              <a:pt x="15149" y="484"/>
                              <a:pt x="9101" y="-1507"/>
                              <a:pt x="4719" y="1313"/>
                            </a:cubicBezTo>
                            <a:cubicBezTo>
                              <a:pt x="452" y="4065"/>
                              <a:pt x="-1482" y="9799"/>
                              <a:pt x="1300" y="14352"/>
                            </a:cubicBezTo>
                            <a:lnTo>
                              <a:pt x="1300" y="1435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528A16A5-5709-B388-BF37-89F42AA00C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2810" y="3088130"/>
                        <a:ext cx="29496" cy="48740"/>
                      </a:xfrm>
                      <a:custGeom>
                        <a:avLst/>
                        <a:gdLst>
                          <a:gd name="connsiteX0" fmla="*/ 1293 w 29496"/>
                          <a:gd name="connsiteY0" fmla="*/ 14352 h 48740"/>
                          <a:gd name="connsiteX1" fmla="*/ 6332 w 29496"/>
                          <a:gd name="connsiteY1" fmla="*/ 24211 h 48740"/>
                          <a:gd name="connsiteX2" fmla="*/ 5370 w 29496"/>
                          <a:gd name="connsiteY2" fmla="*/ 21934 h 48740"/>
                          <a:gd name="connsiteX3" fmla="*/ 10770 w 29496"/>
                          <a:gd name="connsiteY3" fmla="*/ 41736 h 48740"/>
                          <a:gd name="connsiteX4" fmla="*/ 15152 w 29496"/>
                          <a:gd name="connsiteY4" fmla="*/ 47432 h 48740"/>
                          <a:gd name="connsiteX5" fmla="*/ 22496 w 29496"/>
                          <a:gd name="connsiteY5" fmla="*/ 48395 h 48740"/>
                          <a:gd name="connsiteX6" fmla="*/ 28192 w 29496"/>
                          <a:gd name="connsiteY6" fmla="*/ 44013 h 48740"/>
                          <a:gd name="connsiteX7" fmla="*/ 29154 w 29496"/>
                          <a:gd name="connsiteY7" fmla="*/ 41736 h 48740"/>
                          <a:gd name="connsiteX8" fmla="*/ 29154 w 29496"/>
                          <a:gd name="connsiteY8" fmla="*/ 36669 h 48740"/>
                          <a:gd name="connsiteX9" fmla="*/ 17743 w 29496"/>
                          <a:gd name="connsiteY9" fmla="*/ 4732 h 48740"/>
                          <a:gd name="connsiteX10" fmla="*/ 4713 w 29496"/>
                          <a:gd name="connsiteY10" fmla="*/ 1312 h 48740"/>
                          <a:gd name="connsiteX11" fmla="*/ 1293 w 29496"/>
                          <a:gd name="connsiteY11" fmla="*/ 14352 h 48740"/>
                          <a:gd name="connsiteX12" fmla="*/ 1293 w 29496"/>
                          <a:gd name="connsiteY12" fmla="*/ 14352 h 48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9496" h="48740">
                            <a:moveTo>
                              <a:pt x="1293" y="14352"/>
                            </a:moveTo>
                            <a:cubicBezTo>
                              <a:pt x="3198" y="17524"/>
                              <a:pt x="4884" y="20810"/>
                              <a:pt x="6332" y="24211"/>
                            </a:cubicBezTo>
                            <a:cubicBezTo>
                              <a:pt x="6008" y="23449"/>
                              <a:pt x="5694" y="22696"/>
                              <a:pt x="5370" y="21934"/>
                            </a:cubicBezTo>
                            <a:cubicBezTo>
                              <a:pt x="8027" y="28278"/>
                              <a:pt x="9847" y="34917"/>
                              <a:pt x="10770" y="41736"/>
                            </a:cubicBezTo>
                            <a:cubicBezTo>
                              <a:pt x="11066" y="43918"/>
                              <a:pt x="13352" y="46375"/>
                              <a:pt x="15152" y="47432"/>
                            </a:cubicBezTo>
                            <a:cubicBezTo>
                              <a:pt x="17190" y="48623"/>
                              <a:pt x="20200" y="49137"/>
                              <a:pt x="22496" y="48395"/>
                            </a:cubicBezTo>
                            <a:cubicBezTo>
                              <a:pt x="24801" y="47652"/>
                              <a:pt x="27020" y="46223"/>
                              <a:pt x="28192" y="44013"/>
                            </a:cubicBezTo>
                            <a:cubicBezTo>
                              <a:pt x="28515" y="43251"/>
                              <a:pt x="28830" y="42499"/>
                              <a:pt x="29154" y="41736"/>
                            </a:cubicBezTo>
                            <a:cubicBezTo>
                              <a:pt x="29611" y="40051"/>
                              <a:pt x="29611" y="38355"/>
                              <a:pt x="29154" y="36669"/>
                            </a:cubicBezTo>
                            <a:cubicBezTo>
                              <a:pt x="27620" y="25420"/>
                              <a:pt x="23601" y="14447"/>
                              <a:pt x="17743" y="4732"/>
                            </a:cubicBezTo>
                            <a:cubicBezTo>
                              <a:pt x="15171" y="465"/>
                              <a:pt x="9075" y="-1497"/>
                              <a:pt x="4713" y="1312"/>
                            </a:cubicBezTo>
                            <a:cubicBezTo>
                              <a:pt x="417" y="4084"/>
                              <a:pt x="-1460" y="9790"/>
                              <a:pt x="1293" y="14352"/>
                            </a:cubicBezTo>
                            <a:lnTo>
                              <a:pt x="1293" y="1435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89" name="图形 56">
                      <a:extLst>
                        <a:ext uri="{FF2B5EF4-FFF2-40B4-BE49-F238E27FC236}">
                          <a16:creationId xmlns:a16="http://schemas.microsoft.com/office/drawing/2014/main" id="{0D286EC0-2829-C66F-277D-55D351A9C6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891" y="3013032"/>
                      <a:ext cx="227567" cy="75733"/>
                      <a:chOff x="5886891" y="3013032"/>
                      <a:chExt cx="227567" cy="75733"/>
                    </a:xfrm>
                    <a:solidFill>
                      <a:srgbClr val="231F20"/>
                    </a:solidFill>
                  </p:grpSpPr>
                  <p:sp>
                    <p:nvSpPr>
                      <p:cNvPr id="90" name="任意多边形: 形状 89">
                        <a:extLst>
                          <a:ext uri="{FF2B5EF4-FFF2-40B4-BE49-F238E27FC236}">
                            <a16:creationId xmlns:a16="http://schemas.microsoft.com/office/drawing/2014/main" id="{FB4AA279-1349-CDE9-1429-0E2E247085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6891" y="3049454"/>
                        <a:ext cx="35593" cy="39311"/>
                      </a:xfrm>
                      <a:custGeom>
                        <a:avLst/>
                        <a:gdLst>
                          <a:gd name="connsiteX0" fmla="*/ 9341 w 35593"/>
                          <a:gd name="connsiteY0" fmla="*/ 35864 h 39311"/>
                          <a:gd name="connsiteX1" fmla="*/ 10827 w 35593"/>
                          <a:gd name="connsiteY1" fmla="*/ 31073 h 39311"/>
                          <a:gd name="connsiteX2" fmla="*/ 11226 w 35593"/>
                          <a:gd name="connsiteY2" fmla="*/ 30054 h 39311"/>
                          <a:gd name="connsiteX3" fmla="*/ 11436 w 35593"/>
                          <a:gd name="connsiteY3" fmla="*/ 29587 h 39311"/>
                          <a:gd name="connsiteX4" fmla="*/ 12503 w 35593"/>
                          <a:gd name="connsiteY4" fmla="*/ 27435 h 39311"/>
                          <a:gd name="connsiteX5" fmla="*/ 15094 w 35593"/>
                          <a:gd name="connsiteY5" fmla="*/ 23139 h 39311"/>
                          <a:gd name="connsiteX6" fmla="*/ 16370 w 35593"/>
                          <a:gd name="connsiteY6" fmla="*/ 21367 h 39311"/>
                          <a:gd name="connsiteX7" fmla="*/ 16713 w 35593"/>
                          <a:gd name="connsiteY7" fmla="*/ 20958 h 39311"/>
                          <a:gd name="connsiteX8" fmla="*/ 17561 w 35593"/>
                          <a:gd name="connsiteY8" fmla="*/ 19958 h 39311"/>
                          <a:gd name="connsiteX9" fmla="*/ 20923 w 35593"/>
                          <a:gd name="connsiteY9" fmla="*/ 16519 h 39311"/>
                          <a:gd name="connsiteX10" fmla="*/ 22733 w 35593"/>
                          <a:gd name="connsiteY10" fmla="*/ 14948 h 39311"/>
                          <a:gd name="connsiteX11" fmla="*/ 23447 w 35593"/>
                          <a:gd name="connsiteY11" fmla="*/ 14366 h 39311"/>
                          <a:gd name="connsiteX12" fmla="*/ 24018 w 35593"/>
                          <a:gd name="connsiteY12" fmla="*/ 13957 h 39311"/>
                          <a:gd name="connsiteX13" fmla="*/ 28067 w 35593"/>
                          <a:gd name="connsiteY13" fmla="*/ 11376 h 39311"/>
                          <a:gd name="connsiteX14" fmla="*/ 30391 w 35593"/>
                          <a:gd name="connsiteY14" fmla="*/ 10166 h 39311"/>
                          <a:gd name="connsiteX15" fmla="*/ 31581 w 35593"/>
                          <a:gd name="connsiteY15" fmla="*/ 9623 h 39311"/>
                          <a:gd name="connsiteX16" fmla="*/ 32057 w 35593"/>
                          <a:gd name="connsiteY16" fmla="*/ 9433 h 39311"/>
                          <a:gd name="connsiteX17" fmla="*/ 35382 w 35593"/>
                          <a:gd name="connsiteY17" fmla="*/ 3575 h 39311"/>
                          <a:gd name="connsiteX18" fmla="*/ 29524 w 35593"/>
                          <a:gd name="connsiteY18" fmla="*/ 250 h 39311"/>
                          <a:gd name="connsiteX19" fmla="*/ 139 w 35593"/>
                          <a:gd name="connsiteY19" fmla="*/ 33321 h 39311"/>
                          <a:gd name="connsiteX20" fmla="*/ 3464 w 35593"/>
                          <a:gd name="connsiteY20" fmla="*/ 39179 h 39311"/>
                          <a:gd name="connsiteX21" fmla="*/ 9341 w 35593"/>
                          <a:gd name="connsiteY21" fmla="*/ 35864 h 39311"/>
                          <a:gd name="connsiteX22" fmla="*/ 9341 w 35593"/>
                          <a:gd name="connsiteY22" fmla="*/ 35864 h 393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35593" h="39311">
                            <a:moveTo>
                              <a:pt x="9341" y="35864"/>
                            </a:moveTo>
                            <a:cubicBezTo>
                              <a:pt x="9750" y="34236"/>
                              <a:pt x="10236" y="32635"/>
                              <a:pt x="10827" y="31073"/>
                            </a:cubicBezTo>
                            <a:cubicBezTo>
                              <a:pt x="10950" y="30730"/>
                              <a:pt x="11083" y="30397"/>
                              <a:pt x="11226" y="30054"/>
                            </a:cubicBezTo>
                            <a:cubicBezTo>
                              <a:pt x="10855" y="30959"/>
                              <a:pt x="11407" y="29654"/>
                              <a:pt x="11436" y="29587"/>
                            </a:cubicBezTo>
                            <a:cubicBezTo>
                              <a:pt x="11769" y="28864"/>
                              <a:pt x="12122" y="28140"/>
                              <a:pt x="12503" y="27435"/>
                            </a:cubicBezTo>
                            <a:cubicBezTo>
                              <a:pt x="13284" y="25958"/>
                              <a:pt x="14151" y="24520"/>
                              <a:pt x="15094" y="23139"/>
                            </a:cubicBezTo>
                            <a:cubicBezTo>
                              <a:pt x="15503" y="22539"/>
                              <a:pt x="15932" y="21948"/>
                              <a:pt x="16370" y="21367"/>
                            </a:cubicBezTo>
                            <a:cubicBezTo>
                              <a:pt x="15808" y="22101"/>
                              <a:pt x="16589" y="21110"/>
                              <a:pt x="16713" y="20958"/>
                            </a:cubicBezTo>
                            <a:cubicBezTo>
                              <a:pt x="16989" y="20624"/>
                              <a:pt x="17275" y="20291"/>
                              <a:pt x="17561" y="19958"/>
                            </a:cubicBezTo>
                            <a:cubicBezTo>
                              <a:pt x="18618" y="18748"/>
                              <a:pt x="19742" y="17605"/>
                              <a:pt x="20923" y="16519"/>
                            </a:cubicBezTo>
                            <a:cubicBezTo>
                              <a:pt x="21513" y="15976"/>
                              <a:pt x="22114" y="15452"/>
                              <a:pt x="22733" y="14948"/>
                            </a:cubicBezTo>
                            <a:cubicBezTo>
                              <a:pt x="22847" y="14852"/>
                              <a:pt x="23818" y="14090"/>
                              <a:pt x="23447" y="14366"/>
                            </a:cubicBezTo>
                            <a:cubicBezTo>
                              <a:pt x="22999" y="14700"/>
                              <a:pt x="23933" y="14014"/>
                              <a:pt x="24018" y="13957"/>
                            </a:cubicBezTo>
                            <a:cubicBezTo>
                              <a:pt x="25323" y="13023"/>
                              <a:pt x="26667" y="12157"/>
                              <a:pt x="28067" y="11376"/>
                            </a:cubicBezTo>
                            <a:cubicBezTo>
                              <a:pt x="28829" y="10947"/>
                              <a:pt x="29600" y="10547"/>
                              <a:pt x="30391" y="10166"/>
                            </a:cubicBezTo>
                            <a:cubicBezTo>
                              <a:pt x="30781" y="9975"/>
                              <a:pt x="31181" y="9794"/>
                              <a:pt x="31581" y="9623"/>
                            </a:cubicBezTo>
                            <a:cubicBezTo>
                              <a:pt x="30819" y="9966"/>
                              <a:pt x="31839" y="9518"/>
                              <a:pt x="32057" y="9433"/>
                            </a:cubicBezTo>
                            <a:cubicBezTo>
                              <a:pt x="34363" y="8518"/>
                              <a:pt x="36239" y="6204"/>
                              <a:pt x="35382" y="3575"/>
                            </a:cubicBezTo>
                            <a:cubicBezTo>
                              <a:pt x="34658" y="1336"/>
                              <a:pt x="32000" y="-731"/>
                              <a:pt x="29524" y="250"/>
                            </a:cubicBezTo>
                            <a:cubicBezTo>
                              <a:pt x="15151" y="5937"/>
                              <a:pt x="3911" y="18224"/>
                              <a:pt x="139" y="33321"/>
                            </a:cubicBezTo>
                            <a:cubicBezTo>
                              <a:pt x="-461" y="35731"/>
                              <a:pt x="920" y="38598"/>
                              <a:pt x="3464" y="39179"/>
                            </a:cubicBezTo>
                            <a:cubicBezTo>
                              <a:pt x="5949" y="39751"/>
                              <a:pt x="8693" y="38446"/>
                              <a:pt x="9341" y="35864"/>
                            </a:cubicBezTo>
                            <a:lnTo>
                              <a:pt x="9341" y="35864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91" name="任意多边形: 形状 90">
                        <a:extLst>
                          <a:ext uri="{FF2B5EF4-FFF2-40B4-BE49-F238E27FC236}">
                            <a16:creationId xmlns:a16="http://schemas.microsoft.com/office/drawing/2014/main" id="{6411FA55-0068-A06C-68AB-43912050B3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75999" y="3013032"/>
                        <a:ext cx="38459" cy="13051"/>
                      </a:xfrm>
                      <a:custGeom>
                        <a:avLst/>
                        <a:gdLst>
                          <a:gd name="connsiteX0" fmla="*/ 6046 w 38459"/>
                          <a:gd name="connsiteY0" fmla="*/ 10403 h 13051"/>
                          <a:gd name="connsiteX1" fmla="*/ 19429 w 38459"/>
                          <a:gd name="connsiteY1" fmla="*/ 9660 h 13051"/>
                          <a:gd name="connsiteX2" fmla="*/ 25563 w 38459"/>
                          <a:gd name="connsiteY2" fmla="*/ 10660 h 13051"/>
                          <a:gd name="connsiteX3" fmla="*/ 32459 w 38459"/>
                          <a:gd name="connsiteY3" fmla="*/ 12822 h 13051"/>
                          <a:gd name="connsiteX4" fmla="*/ 38317 w 38459"/>
                          <a:gd name="connsiteY4" fmla="*/ 9498 h 13051"/>
                          <a:gd name="connsiteX5" fmla="*/ 34993 w 38459"/>
                          <a:gd name="connsiteY5" fmla="*/ 3640 h 13051"/>
                          <a:gd name="connsiteX6" fmla="*/ 3513 w 38459"/>
                          <a:gd name="connsiteY6" fmla="*/ 1220 h 13051"/>
                          <a:gd name="connsiteX7" fmla="*/ 188 w 38459"/>
                          <a:gd name="connsiteY7" fmla="*/ 7078 h 13051"/>
                          <a:gd name="connsiteX8" fmla="*/ 6046 w 38459"/>
                          <a:gd name="connsiteY8" fmla="*/ 10403 h 13051"/>
                          <a:gd name="connsiteX9" fmla="*/ 6046 w 38459"/>
                          <a:gd name="connsiteY9" fmla="*/ 10403 h 130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8459" h="13051">
                            <a:moveTo>
                              <a:pt x="6046" y="10403"/>
                            </a:moveTo>
                            <a:cubicBezTo>
                              <a:pt x="10170" y="9545"/>
                              <a:pt x="14657" y="9259"/>
                              <a:pt x="19429" y="9660"/>
                            </a:cubicBezTo>
                            <a:cubicBezTo>
                              <a:pt x="21315" y="9812"/>
                              <a:pt x="23210" y="10107"/>
                              <a:pt x="25563" y="10660"/>
                            </a:cubicBezTo>
                            <a:cubicBezTo>
                              <a:pt x="27916" y="11212"/>
                              <a:pt x="30211" y="11946"/>
                              <a:pt x="32459" y="12822"/>
                            </a:cubicBezTo>
                            <a:cubicBezTo>
                              <a:pt x="34783" y="13727"/>
                              <a:pt x="37784" y="11822"/>
                              <a:pt x="38317" y="9498"/>
                            </a:cubicBezTo>
                            <a:cubicBezTo>
                              <a:pt x="38936" y="6764"/>
                              <a:pt x="37479" y="4611"/>
                              <a:pt x="34993" y="3640"/>
                            </a:cubicBezTo>
                            <a:cubicBezTo>
                              <a:pt x="24991" y="-256"/>
                              <a:pt x="13990" y="-961"/>
                              <a:pt x="3513" y="1220"/>
                            </a:cubicBezTo>
                            <a:cubicBezTo>
                              <a:pt x="1065" y="1725"/>
                              <a:pt x="-574" y="4735"/>
                              <a:pt x="188" y="7078"/>
                            </a:cubicBezTo>
                            <a:cubicBezTo>
                              <a:pt x="1026" y="9660"/>
                              <a:pt x="3427" y="10945"/>
                              <a:pt x="6046" y="10403"/>
                            </a:cubicBezTo>
                            <a:lnTo>
                              <a:pt x="6046" y="10403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84" name="图形 56">
                    <a:extLst>
                      <a:ext uri="{FF2B5EF4-FFF2-40B4-BE49-F238E27FC236}">
                        <a16:creationId xmlns:a16="http://schemas.microsoft.com/office/drawing/2014/main" id="{A24C64BA-7C18-A802-0326-F8A1B436F771}"/>
                      </a:ext>
                    </a:extLst>
                  </p:cNvPr>
                  <p:cNvGrpSpPr/>
                  <p:nvPr/>
                </p:nvGrpSpPr>
                <p:grpSpPr>
                  <a:xfrm>
                    <a:off x="5849073" y="3119923"/>
                    <a:ext cx="331794" cy="167953"/>
                    <a:chOff x="5849073" y="3119923"/>
                    <a:chExt cx="331794" cy="167953"/>
                  </a:xfrm>
                  <a:solidFill>
                    <a:srgbClr val="FF5C5C"/>
                  </a:solidFill>
                </p:grpSpPr>
                <p:sp>
                  <p:nvSpPr>
                    <p:cNvPr id="85" name="任意多边形: 形状 84">
                      <a:extLst>
                        <a:ext uri="{FF2B5EF4-FFF2-40B4-BE49-F238E27FC236}">
                          <a16:creationId xmlns:a16="http://schemas.microsoft.com/office/drawing/2014/main" id="{6430821F-6859-D26F-AA74-02605FCE1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9073" y="3174360"/>
                      <a:ext cx="154282" cy="113515"/>
                    </a:xfrm>
                    <a:custGeom>
                      <a:avLst/>
                      <a:gdLst>
                        <a:gd name="connsiteX0" fmla="*/ 154115 w 154282"/>
                        <a:gd name="connsiteY0" fmla="*/ 56986 h 113515"/>
                        <a:gd name="connsiteX1" fmla="*/ 81173 w 154282"/>
                        <a:gd name="connsiteY1" fmla="*/ 112955 h 113515"/>
                        <a:gd name="connsiteX2" fmla="*/ 172 w 154282"/>
                        <a:gd name="connsiteY2" fmla="*/ 69454 h 113515"/>
                        <a:gd name="connsiteX3" fmla="*/ 72048 w 154282"/>
                        <a:gd name="connsiteY3" fmla="*/ 312 h 113515"/>
                        <a:gd name="connsiteX4" fmla="*/ 154115 w 154282"/>
                        <a:gd name="connsiteY4" fmla="*/ 56986 h 113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4282" h="113515">
                          <a:moveTo>
                            <a:pt x="154115" y="56986"/>
                          </a:moveTo>
                          <a:cubicBezTo>
                            <a:pt x="156934" y="91723"/>
                            <a:pt x="123683" y="109516"/>
                            <a:pt x="81173" y="112955"/>
                          </a:cubicBezTo>
                          <a:cubicBezTo>
                            <a:pt x="38663" y="116403"/>
                            <a:pt x="2982" y="104201"/>
                            <a:pt x="172" y="69454"/>
                          </a:cubicBezTo>
                          <a:cubicBezTo>
                            <a:pt x="-2647" y="34716"/>
                            <a:pt x="29538" y="3760"/>
                            <a:pt x="72048" y="312"/>
                          </a:cubicBezTo>
                          <a:cubicBezTo>
                            <a:pt x="114558" y="-3126"/>
                            <a:pt x="151305" y="22248"/>
                            <a:pt x="154115" y="56986"/>
                          </a:cubicBezTo>
                          <a:close/>
                        </a:path>
                      </a:pathLst>
                    </a:custGeom>
                    <a:solidFill>
                      <a:srgbClr val="FF5C5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86" name="任意多边形: 形状 85">
                      <a:extLst>
                        <a:ext uri="{FF2B5EF4-FFF2-40B4-BE49-F238E27FC236}">
                          <a16:creationId xmlns:a16="http://schemas.microsoft.com/office/drawing/2014/main" id="{8F6DE61B-7AB7-3C01-24DF-739CF7E34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4687" y="3119923"/>
                      <a:ext cx="46180" cy="104965"/>
                    </a:xfrm>
                    <a:custGeom>
                      <a:avLst/>
                      <a:gdLst>
                        <a:gd name="connsiteX0" fmla="*/ 46180 w 46180"/>
                        <a:gd name="connsiteY0" fmla="*/ 104966 h 104965"/>
                        <a:gd name="connsiteX1" fmla="*/ 4270 w 46180"/>
                        <a:gd name="connsiteY1" fmla="*/ 78581 h 104965"/>
                        <a:gd name="connsiteX2" fmla="*/ 32750 w 46180"/>
                        <a:gd name="connsiteY2" fmla="*/ 0 h 104965"/>
                        <a:gd name="connsiteX3" fmla="*/ 33893 w 46180"/>
                        <a:gd name="connsiteY3" fmla="*/ 6096 h 104965"/>
                        <a:gd name="connsiteX4" fmla="*/ 46180 w 46180"/>
                        <a:gd name="connsiteY4" fmla="*/ 104966 h 1049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180" h="104965">
                          <a:moveTo>
                            <a:pt x="46180" y="104966"/>
                          </a:moveTo>
                          <a:cubicBezTo>
                            <a:pt x="27320" y="104489"/>
                            <a:pt x="11985" y="96583"/>
                            <a:pt x="4270" y="78581"/>
                          </a:cubicBezTo>
                          <a:cubicBezTo>
                            <a:pt x="-7255" y="51721"/>
                            <a:pt x="5318" y="19621"/>
                            <a:pt x="32750" y="0"/>
                          </a:cubicBezTo>
                          <a:cubicBezTo>
                            <a:pt x="33131" y="2000"/>
                            <a:pt x="33512" y="4000"/>
                            <a:pt x="33893" y="6096"/>
                          </a:cubicBezTo>
                          <a:cubicBezTo>
                            <a:pt x="40465" y="42005"/>
                            <a:pt x="44466" y="74962"/>
                            <a:pt x="46180" y="104966"/>
                          </a:cubicBezTo>
                          <a:close/>
                        </a:path>
                      </a:pathLst>
                    </a:custGeom>
                    <a:solidFill>
                      <a:srgbClr val="FF5C5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  <p:grpSp>
              <p:nvGrpSpPr>
                <p:cNvPr id="61" name="图形 56">
                  <a:extLst>
                    <a:ext uri="{FF2B5EF4-FFF2-40B4-BE49-F238E27FC236}">
                      <a16:creationId xmlns:a16="http://schemas.microsoft.com/office/drawing/2014/main" id="{5C52A59C-81C7-9041-F8FE-DE4EB93F0EA5}"/>
                    </a:ext>
                  </a:extLst>
                </p:cNvPr>
                <p:cNvGrpSpPr/>
                <p:nvPr/>
              </p:nvGrpSpPr>
              <p:grpSpPr>
                <a:xfrm>
                  <a:off x="5606855" y="3214808"/>
                  <a:ext cx="224955" cy="369322"/>
                  <a:chOff x="5606855" y="3214808"/>
                  <a:chExt cx="224955" cy="369322"/>
                </a:xfrm>
              </p:grpSpPr>
              <p:grpSp>
                <p:nvGrpSpPr>
                  <p:cNvPr id="75" name="图形 56">
                    <a:extLst>
                      <a:ext uri="{FF2B5EF4-FFF2-40B4-BE49-F238E27FC236}">
                        <a16:creationId xmlns:a16="http://schemas.microsoft.com/office/drawing/2014/main" id="{4FAE670D-FF82-D9B9-194D-45982161DB2B}"/>
                      </a:ext>
                    </a:extLst>
                  </p:cNvPr>
                  <p:cNvGrpSpPr/>
                  <p:nvPr/>
                </p:nvGrpSpPr>
                <p:grpSpPr>
                  <a:xfrm>
                    <a:off x="5606855" y="3214808"/>
                    <a:ext cx="175885" cy="192595"/>
                    <a:chOff x="5606855" y="3214808"/>
                    <a:chExt cx="175885" cy="192595"/>
                  </a:xfrm>
                </p:grpSpPr>
                <p:sp>
                  <p:nvSpPr>
                    <p:cNvPr id="77" name="任意多边形: 形状 76">
                      <a:extLst>
                        <a:ext uri="{FF2B5EF4-FFF2-40B4-BE49-F238E27FC236}">
                          <a16:creationId xmlns:a16="http://schemas.microsoft.com/office/drawing/2014/main" id="{2F3BE022-75CF-E066-12E6-CDECDFE5A9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06855" y="3214808"/>
                      <a:ext cx="175885" cy="192595"/>
                    </a:xfrm>
                    <a:custGeom>
                      <a:avLst/>
                      <a:gdLst>
                        <a:gd name="connsiteX0" fmla="*/ 175886 w 175885"/>
                        <a:gd name="connsiteY0" fmla="*/ 129991 h 192595"/>
                        <a:gd name="connsiteX1" fmla="*/ 152969 w 175885"/>
                        <a:gd name="connsiteY1" fmla="*/ 184255 h 192595"/>
                        <a:gd name="connsiteX2" fmla="*/ 9941 w 175885"/>
                        <a:gd name="connsiteY2" fmla="*/ 25768 h 192595"/>
                        <a:gd name="connsiteX3" fmla="*/ 125908 w 175885"/>
                        <a:gd name="connsiteY3" fmla="*/ 25768 h 192595"/>
                        <a:gd name="connsiteX4" fmla="*/ 175886 w 175885"/>
                        <a:gd name="connsiteY4" fmla="*/ 129991 h 192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5885" h="192595">
                          <a:moveTo>
                            <a:pt x="175886" y="129991"/>
                          </a:moveTo>
                          <a:cubicBezTo>
                            <a:pt x="175886" y="152841"/>
                            <a:pt x="166551" y="177749"/>
                            <a:pt x="152969" y="184255"/>
                          </a:cubicBezTo>
                          <a:cubicBezTo>
                            <a:pt x="60195" y="228708"/>
                            <a:pt x="-30645" y="83747"/>
                            <a:pt x="9941" y="25768"/>
                          </a:cubicBezTo>
                          <a:cubicBezTo>
                            <a:pt x="50527" y="-32210"/>
                            <a:pt x="125908" y="25768"/>
                            <a:pt x="125908" y="25768"/>
                          </a:cubicBezTo>
                          <a:lnTo>
                            <a:pt x="175886" y="129991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grpSp>
                  <p:nvGrpSpPr>
                    <p:cNvPr id="78" name="图形 56">
                      <a:extLst>
                        <a:ext uri="{FF2B5EF4-FFF2-40B4-BE49-F238E27FC236}">
                          <a16:creationId xmlns:a16="http://schemas.microsoft.com/office/drawing/2014/main" id="{06159566-C8F6-89F5-3D6B-8FA1FF73C3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43755" y="3246630"/>
                      <a:ext cx="114125" cy="126463"/>
                      <a:chOff x="5643755" y="3246630"/>
                      <a:chExt cx="114125" cy="126463"/>
                    </a:xfrm>
                    <a:solidFill>
                      <a:srgbClr val="231F20"/>
                    </a:solidFill>
                  </p:grpSpPr>
                  <p:sp>
                    <p:nvSpPr>
                      <p:cNvPr id="79" name="任意多边形: 形状 78">
                        <a:extLst>
                          <a:ext uri="{FF2B5EF4-FFF2-40B4-BE49-F238E27FC236}">
                            <a16:creationId xmlns:a16="http://schemas.microsoft.com/office/drawing/2014/main" id="{165C8F81-BF65-86F3-006B-E2BACD9013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43755" y="3246630"/>
                        <a:ext cx="114125" cy="78810"/>
                      </a:xfrm>
                      <a:custGeom>
                        <a:avLst/>
                        <a:gdLst>
                          <a:gd name="connsiteX0" fmla="*/ 5922 w 114125"/>
                          <a:gd name="connsiteY0" fmla="*/ 11024 h 78810"/>
                          <a:gd name="connsiteX1" fmla="*/ 105087 w 114125"/>
                          <a:gd name="connsiteY1" fmla="*/ 76642 h 78810"/>
                          <a:gd name="connsiteX2" fmla="*/ 113316 w 114125"/>
                          <a:gd name="connsiteY2" fmla="*/ 71831 h 78810"/>
                          <a:gd name="connsiteX3" fmla="*/ 67225 w 114125"/>
                          <a:gd name="connsiteY3" fmla="*/ 17310 h 78810"/>
                          <a:gd name="connsiteX4" fmla="*/ 3398 w 114125"/>
                          <a:gd name="connsiteY4" fmla="*/ 1842 h 78810"/>
                          <a:gd name="connsiteX5" fmla="*/ 5922 w 114125"/>
                          <a:gd name="connsiteY5" fmla="*/ 11024 h 78810"/>
                          <a:gd name="connsiteX6" fmla="*/ 5922 w 114125"/>
                          <a:gd name="connsiteY6" fmla="*/ 11024 h 78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125" h="78810">
                            <a:moveTo>
                              <a:pt x="5922" y="11024"/>
                            </a:moveTo>
                            <a:cubicBezTo>
                              <a:pt x="51413" y="-187"/>
                              <a:pt x="83408" y="44076"/>
                              <a:pt x="105087" y="76642"/>
                            </a:cubicBezTo>
                            <a:cubicBezTo>
                              <a:pt x="108468" y="81718"/>
                              <a:pt x="116726" y="76956"/>
                              <a:pt x="113316" y="71831"/>
                            </a:cubicBezTo>
                            <a:cubicBezTo>
                              <a:pt x="100115" y="52000"/>
                              <a:pt x="86503" y="31779"/>
                              <a:pt x="67225" y="17310"/>
                            </a:cubicBezTo>
                            <a:cubicBezTo>
                              <a:pt x="49118" y="3728"/>
                              <a:pt x="25810" y="-3683"/>
                              <a:pt x="3398" y="1842"/>
                            </a:cubicBezTo>
                            <a:cubicBezTo>
                              <a:pt x="-2555" y="3309"/>
                              <a:pt x="-31" y="12500"/>
                              <a:pt x="5922" y="11024"/>
                            </a:cubicBezTo>
                            <a:lnTo>
                              <a:pt x="5922" y="11024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80" name="任意多边形: 形状 79">
                        <a:extLst>
                          <a:ext uri="{FF2B5EF4-FFF2-40B4-BE49-F238E27FC236}">
                            <a16:creationId xmlns:a16="http://schemas.microsoft.com/office/drawing/2014/main" id="{ADFF4D91-F08E-F824-2D28-C31A7B0101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2830" y="3278862"/>
                        <a:ext cx="43821" cy="94231"/>
                      </a:xfrm>
                      <a:custGeom>
                        <a:avLst/>
                        <a:gdLst>
                          <a:gd name="connsiteX0" fmla="*/ 17989 w 43821"/>
                          <a:gd name="connsiteY0" fmla="*/ 1300 h 94231"/>
                          <a:gd name="connsiteX1" fmla="*/ 1425 w 43821"/>
                          <a:gd name="connsiteY1" fmla="*/ 54668 h 94231"/>
                          <a:gd name="connsiteX2" fmla="*/ 38001 w 43821"/>
                          <a:gd name="connsiteY2" fmla="*/ 93959 h 94231"/>
                          <a:gd name="connsiteX3" fmla="*/ 40535 w 43821"/>
                          <a:gd name="connsiteY3" fmla="*/ 84777 h 94231"/>
                          <a:gd name="connsiteX4" fmla="*/ 10607 w 43821"/>
                          <a:gd name="connsiteY4" fmla="*/ 52135 h 94231"/>
                          <a:gd name="connsiteX5" fmla="*/ 24723 w 43821"/>
                          <a:gd name="connsiteY5" fmla="*/ 8034 h 94231"/>
                          <a:gd name="connsiteX6" fmla="*/ 17989 w 43821"/>
                          <a:gd name="connsiteY6" fmla="*/ 1300 h 94231"/>
                          <a:gd name="connsiteX7" fmla="*/ 17989 w 43821"/>
                          <a:gd name="connsiteY7" fmla="*/ 1300 h 94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3821" h="94231">
                            <a:moveTo>
                              <a:pt x="17989" y="1300"/>
                            </a:moveTo>
                            <a:cubicBezTo>
                              <a:pt x="3483" y="14597"/>
                              <a:pt x="-3137" y="35476"/>
                              <a:pt x="1425" y="54668"/>
                            </a:cubicBezTo>
                            <a:cubicBezTo>
                              <a:pt x="5797" y="73071"/>
                              <a:pt x="20237" y="87987"/>
                              <a:pt x="38001" y="93959"/>
                            </a:cubicBezTo>
                            <a:cubicBezTo>
                              <a:pt x="43821" y="95921"/>
                              <a:pt x="46326" y="86720"/>
                              <a:pt x="40535" y="84777"/>
                            </a:cubicBezTo>
                            <a:cubicBezTo>
                              <a:pt x="25838" y="79833"/>
                              <a:pt x="14217" y="67241"/>
                              <a:pt x="10607" y="52135"/>
                            </a:cubicBezTo>
                            <a:cubicBezTo>
                              <a:pt x="6788" y="36142"/>
                              <a:pt x="12741" y="19007"/>
                              <a:pt x="24723" y="8034"/>
                            </a:cubicBezTo>
                            <a:cubicBezTo>
                              <a:pt x="29258" y="3881"/>
                              <a:pt x="22504" y="-2844"/>
                              <a:pt x="17989" y="1300"/>
                            </a:cubicBezTo>
                            <a:lnTo>
                              <a:pt x="17989" y="1300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76" name="任意多边形: 形状 75">
                    <a:extLst>
                      <a:ext uri="{FF2B5EF4-FFF2-40B4-BE49-F238E27FC236}">
                        <a16:creationId xmlns:a16="http://schemas.microsoft.com/office/drawing/2014/main" id="{3B92E3C1-6BDA-7191-D58B-41A32E99290C}"/>
                      </a:ext>
                    </a:extLst>
                  </p:cNvPr>
                  <p:cNvSpPr/>
                  <p:nvPr/>
                </p:nvSpPr>
                <p:spPr>
                  <a:xfrm>
                    <a:off x="5633726" y="3386045"/>
                    <a:ext cx="198085" cy="198085"/>
                  </a:xfrm>
                  <a:custGeom>
                    <a:avLst/>
                    <a:gdLst>
                      <a:gd name="connsiteX0" fmla="*/ 173981 w 198085"/>
                      <a:gd name="connsiteY0" fmla="*/ 34287 h 198085"/>
                      <a:gd name="connsiteX1" fmla="*/ 34287 w 198085"/>
                      <a:gd name="connsiteY1" fmla="*/ 24105 h 198085"/>
                      <a:gd name="connsiteX2" fmla="*/ 24105 w 198085"/>
                      <a:gd name="connsiteY2" fmla="*/ 163799 h 198085"/>
                      <a:gd name="connsiteX3" fmla="*/ 163799 w 198085"/>
                      <a:gd name="connsiteY3" fmla="*/ 173981 h 198085"/>
                      <a:gd name="connsiteX4" fmla="*/ 173981 w 198085"/>
                      <a:gd name="connsiteY4" fmla="*/ 34287 h 19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085" h="198085">
                        <a:moveTo>
                          <a:pt x="173981" y="34287"/>
                        </a:moveTo>
                        <a:cubicBezTo>
                          <a:pt x="138214" y="-7099"/>
                          <a:pt x="75673" y="-11661"/>
                          <a:pt x="34287" y="24105"/>
                        </a:cubicBezTo>
                        <a:cubicBezTo>
                          <a:pt x="-7099" y="59871"/>
                          <a:pt x="-11661" y="122412"/>
                          <a:pt x="24105" y="163799"/>
                        </a:cubicBezTo>
                        <a:cubicBezTo>
                          <a:pt x="59871" y="205185"/>
                          <a:pt x="122412" y="209747"/>
                          <a:pt x="163799" y="173981"/>
                        </a:cubicBezTo>
                        <a:cubicBezTo>
                          <a:pt x="205185" y="138214"/>
                          <a:pt x="209747" y="75673"/>
                          <a:pt x="173981" y="34287"/>
                        </a:cubicBezTo>
                        <a:close/>
                      </a:path>
                    </a:pathLst>
                  </a:custGeom>
                  <a:noFill/>
                  <a:ln w="19050" cap="flat">
                    <a:solidFill>
                      <a:srgbClr val="FFCE33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62" name="图形 56">
                  <a:extLst>
                    <a:ext uri="{FF2B5EF4-FFF2-40B4-BE49-F238E27FC236}">
                      <a16:creationId xmlns:a16="http://schemas.microsoft.com/office/drawing/2014/main" id="{AC01B1D0-C670-23AD-F695-AEA8296165FA}"/>
                    </a:ext>
                  </a:extLst>
                </p:cNvPr>
                <p:cNvGrpSpPr/>
                <p:nvPr/>
              </p:nvGrpSpPr>
              <p:grpSpPr>
                <a:xfrm>
                  <a:off x="5732764" y="2909022"/>
                  <a:ext cx="568617" cy="331554"/>
                  <a:chOff x="5732764" y="2909022"/>
                  <a:chExt cx="568617" cy="331554"/>
                </a:xfrm>
              </p:grpSpPr>
              <p:grpSp>
                <p:nvGrpSpPr>
                  <p:cNvPr id="63" name="图形 56">
                    <a:extLst>
                      <a:ext uri="{FF2B5EF4-FFF2-40B4-BE49-F238E27FC236}">
                        <a16:creationId xmlns:a16="http://schemas.microsoft.com/office/drawing/2014/main" id="{BD5D5CFF-BE3D-5625-511C-32D05450636E}"/>
                      </a:ext>
                    </a:extLst>
                  </p:cNvPr>
                  <p:cNvGrpSpPr/>
                  <p:nvPr/>
                </p:nvGrpSpPr>
                <p:grpSpPr>
                  <a:xfrm>
                    <a:off x="5732764" y="2909022"/>
                    <a:ext cx="568617" cy="331554"/>
                    <a:chOff x="5732764" y="2909022"/>
                    <a:chExt cx="568617" cy="331554"/>
                  </a:xfrm>
                </p:grpSpPr>
                <p:grpSp>
                  <p:nvGrpSpPr>
                    <p:cNvPr id="67" name="图形 56">
                      <a:extLst>
                        <a:ext uri="{FF2B5EF4-FFF2-40B4-BE49-F238E27FC236}">
                          <a16:creationId xmlns:a16="http://schemas.microsoft.com/office/drawing/2014/main" id="{DA698EA6-165C-CE77-882B-839CB64C34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2271" y="3011909"/>
                      <a:ext cx="211093" cy="211093"/>
                      <a:chOff x="5832271" y="3011909"/>
                      <a:chExt cx="211093" cy="211093"/>
                    </a:xfrm>
                  </p:grpSpPr>
                  <p:sp>
                    <p:nvSpPr>
                      <p:cNvPr id="73" name="任意多边形: 形状 72">
                        <a:extLst>
                          <a:ext uri="{FF2B5EF4-FFF2-40B4-BE49-F238E27FC236}">
                            <a16:creationId xmlns:a16="http://schemas.microsoft.com/office/drawing/2014/main" id="{A903907A-1601-19E8-3C9A-5FEF4BEB00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32271" y="3011909"/>
                        <a:ext cx="211093" cy="211093"/>
                      </a:xfrm>
                      <a:custGeom>
                        <a:avLst/>
                        <a:gdLst>
                          <a:gd name="connsiteX0" fmla="*/ 211093 w 211093"/>
                          <a:gd name="connsiteY0" fmla="*/ 105547 h 211093"/>
                          <a:gd name="connsiteX1" fmla="*/ 105547 w 211093"/>
                          <a:gd name="connsiteY1" fmla="*/ 211093 h 211093"/>
                          <a:gd name="connsiteX2" fmla="*/ 0 w 211093"/>
                          <a:gd name="connsiteY2" fmla="*/ 105547 h 211093"/>
                          <a:gd name="connsiteX3" fmla="*/ 105547 w 211093"/>
                          <a:gd name="connsiteY3" fmla="*/ 0 h 211093"/>
                          <a:gd name="connsiteX4" fmla="*/ 211093 w 211093"/>
                          <a:gd name="connsiteY4" fmla="*/ 105547 h 2110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93" h="211093">
                            <a:moveTo>
                              <a:pt x="211093" y="105547"/>
                            </a:moveTo>
                            <a:cubicBezTo>
                              <a:pt x="211093" y="163838"/>
                              <a:pt x="163838" y="211093"/>
                              <a:pt x="105547" y="211093"/>
                            </a:cubicBezTo>
                            <a:cubicBezTo>
                              <a:pt x="47255" y="211093"/>
                              <a:pt x="0" y="163838"/>
                              <a:pt x="0" y="105547"/>
                            </a:cubicBezTo>
                            <a:cubicBezTo>
                              <a:pt x="0" y="47255"/>
                              <a:pt x="47255" y="0"/>
                              <a:pt x="105547" y="0"/>
                            </a:cubicBezTo>
                            <a:cubicBezTo>
                              <a:pt x="163838" y="0"/>
                              <a:pt x="211093" y="47255"/>
                              <a:pt x="211093" y="1055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45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74" name="任意多边形: 形状 73">
                        <a:extLst>
                          <a:ext uri="{FF2B5EF4-FFF2-40B4-BE49-F238E27FC236}">
                            <a16:creationId xmlns:a16="http://schemas.microsoft.com/office/drawing/2014/main" id="{772915DE-D05D-4720-0CF7-47DC98549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32271" y="3011909"/>
                        <a:ext cx="211093" cy="211093"/>
                      </a:xfrm>
                      <a:custGeom>
                        <a:avLst/>
                        <a:gdLst>
                          <a:gd name="connsiteX0" fmla="*/ 211093 w 211093"/>
                          <a:gd name="connsiteY0" fmla="*/ 105547 h 211093"/>
                          <a:gd name="connsiteX1" fmla="*/ 105547 w 211093"/>
                          <a:gd name="connsiteY1" fmla="*/ 211093 h 211093"/>
                          <a:gd name="connsiteX2" fmla="*/ 0 w 211093"/>
                          <a:gd name="connsiteY2" fmla="*/ 105547 h 211093"/>
                          <a:gd name="connsiteX3" fmla="*/ 105547 w 211093"/>
                          <a:gd name="connsiteY3" fmla="*/ 0 h 211093"/>
                          <a:gd name="connsiteX4" fmla="*/ 211093 w 211093"/>
                          <a:gd name="connsiteY4" fmla="*/ 105547 h 2110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93" h="211093">
                            <a:moveTo>
                              <a:pt x="211093" y="105547"/>
                            </a:moveTo>
                            <a:cubicBezTo>
                              <a:pt x="211093" y="163838"/>
                              <a:pt x="163838" y="211093"/>
                              <a:pt x="105547" y="211093"/>
                            </a:cubicBezTo>
                            <a:cubicBezTo>
                              <a:pt x="47255" y="211093"/>
                              <a:pt x="0" y="163838"/>
                              <a:pt x="0" y="105547"/>
                            </a:cubicBezTo>
                            <a:cubicBezTo>
                              <a:pt x="0" y="47255"/>
                              <a:pt x="47255" y="0"/>
                              <a:pt x="105547" y="0"/>
                            </a:cubicBezTo>
                            <a:cubicBezTo>
                              <a:pt x="163838" y="0"/>
                              <a:pt x="211093" y="47255"/>
                              <a:pt x="211093" y="105547"/>
                            </a:cubicBezTo>
                            <a:close/>
                          </a:path>
                        </a:pathLst>
                      </a:custGeom>
                      <a:noFill/>
                      <a:ln w="19050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grpSp>
                  <p:nvGrpSpPr>
                    <p:cNvPr id="68" name="图形 56">
                      <a:extLst>
                        <a:ext uri="{FF2B5EF4-FFF2-40B4-BE49-F238E27FC236}">
                          <a16:creationId xmlns:a16="http://schemas.microsoft.com/office/drawing/2014/main" id="{57494703-9314-4868-3020-C299E11FCA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25905" y="2909022"/>
                      <a:ext cx="275476" cy="275476"/>
                      <a:chOff x="6025905" y="2909022"/>
                      <a:chExt cx="275476" cy="275476"/>
                    </a:xfrm>
                  </p:grpSpPr>
                  <p:sp>
                    <p:nvSpPr>
                      <p:cNvPr id="71" name="任意多边形: 形状 70">
                        <a:extLst>
                          <a:ext uri="{FF2B5EF4-FFF2-40B4-BE49-F238E27FC236}">
                            <a16:creationId xmlns:a16="http://schemas.microsoft.com/office/drawing/2014/main" id="{B2181B88-BF99-3B10-CA6E-1EF1115AED98}"/>
                          </a:ext>
                        </a:extLst>
                      </p:cNvPr>
                      <p:cNvSpPr/>
                      <p:nvPr/>
                    </p:nvSpPr>
                    <p:spPr>
                      <a:xfrm rot="-4059548">
                        <a:off x="6058101" y="2941218"/>
                        <a:ext cx="211084" cy="211084"/>
                      </a:xfrm>
                      <a:custGeom>
                        <a:avLst/>
                        <a:gdLst>
                          <a:gd name="connsiteX0" fmla="*/ 211084 w 211084"/>
                          <a:gd name="connsiteY0" fmla="*/ 105542 h 211084"/>
                          <a:gd name="connsiteX1" fmla="*/ 105542 w 211084"/>
                          <a:gd name="connsiteY1" fmla="*/ 211084 h 211084"/>
                          <a:gd name="connsiteX2" fmla="*/ 0 w 211084"/>
                          <a:gd name="connsiteY2" fmla="*/ 105542 h 211084"/>
                          <a:gd name="connsiteX3" fmla="*/ 105542 w 211084"/>
                          <a:gd name="connsiteY3" fmla="*/ 0 h 211084"/>
                          <a:gd name="connsiteX4" fmla="*/ 211084 w 211084"/>
                          <a:gd name="connsiteY4" fmla="*/ 105542 h 211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84" h="211084">
                            <a:moveTo>
                              <a:pt x="211084" y="105542"/>
                            </a:moveTo>
                            <a:cubicBezTo>
                              <a:pt x="211084" y="163831"/>
                              <a:pt x="163832" y="211084"/>
                              <a:pt x="105542" y="211084"/>
                            </a:cubicBezTo>
                            <a:cubicBezTo>
                              <a:pt x="47253" y="211084"/>
                              <a:pt x="0" y="163831"/>
                              <a:pt x="0" y="105542"/>
                            </a:cubicBezTo>
                            <a:cubicBezTo>
                              <a:pt x="0" y="47253"/>
                              <a:pt x="47253" y="0"/>
                              <a:pt x="105542" y="0"/>
                            </a:cubicBezTo>
                            <a:cubicBezTo>
                              <a:pt x="163832" y="0"/>
                              <a:pt x="211084" y="47253"/>
                              <a:pt x="211084" y="10554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>
                          <a:alpha val="45000"/>
                        </a:srgb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  <p:sp>
                    <p:nvSpPr>
                      <p:cNvPr id="72" name="任意多边形: 形状 71">
                        <a:extLst>
                          <a:ext uri="{FF2B5EF4-FFF2-40B4-BE49-F238E27FC236}">
                            <a16:creationId xmlns:a16="http://schemas.microsoft.com/office/drawing/2014/main" id="{21D435AE-61AD-E950-E9BF-2385D8AA3653}"/>
                          </a:ext>
                        </a:extLst>
                      </p:cNvPr>
                      <p:cNvSpPr/>
                      <p:nvPr/>
                    </p:nvSpPr>
                    <p:spPr>
                      <a:xfrm rot="-4059548">
                        <a:off x="6058101" y="2941218"/>
                        <a:ext cx="211084" cy="211084"/>
                      </a:xfrm>
                      <a:custGeom>
                        <a:avLst/>
                        <a:gdLst>
                          <a:gd name="connsiteX0" fmla="*/ 211084 w 211084"/>
                          <a:gd name="connsiteY0" fmla="*/ 105542 h 211084"/>
                          <a:gd name="connsiteX1" fmla="*/ 105542 w 211084"/>
                          <a:gd name="connsiteY1" fmla="*/ 211084 h 211084"/>
                          <a:gd name="connsiteX2" fmla="*/ 0 w 211084"/>
                          <a:gd name="connsiteY2" fmla="*/ 105542 h 211084"/>
                          <a:gd name="connsiteX3" fmla="*/ 105542 w 211084"/>
                          <a:gd name="connsiteY3" fmla="*/ 0 h 211084"/>
                          <a:gd name="connsiteX4" fmla="*/ 211084 w 211084"/>
                          <a:gd name="connsiteY4" fmla="*/ 105542 h 211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11084" h="211084">
                            <a:moveTo>
                              <a:pt x="211084" y="105542"/>
                            </a:moveTo>
                            <a:cubicBezTo>
                              <a:pt x="211084" y="163831"/>
                              <a:pt x="163832" y="211084"/>
                              <a:pt x="105542" y="211084"/>
                            </a:cubicBezTo>
                            <a:cubicBezTo>
                              <a:pt x="47253" y="211084"/>
                              <a:pt x="0" y="163831"/>
                              <a:pt x="0" y="105542"/>
                            </a:cubicBezTo>
                            <a:cubicBezTo>
                              <a:pt x="0" y="47253"/>
                              <a:pt x="47253" y="0"/>
                              <a:pt x="105542" y="0"/>
                            </a:cubicBezTo>
                            <a:cubicBezTo>
                              <a:pt x="163832" y="0"/>
                              <a:pt x="211084" y="47253"/>
                              <a:pt x="211084" y="105542"/>
                            </a:cubicBezTo>
                            <a:close/>
                          </a:path>
                        </a:pathLst>
                      </a:custGeom>
                      <a:noFill/>
                      <a:ln w="19049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wrap="square" rtlCol="0" anchor="ctr" anchorCtr="0">
                        <a:noAutofit/>
                      </a:bodyPr>
                      <a:lstStyle/>
                      <a:p>
                        <a:pPr hangingPunct="0"/>
                        <a:endParaRPr lang="zh-CN" altLang="en-US"/>
                      </a:p>
                    </p:txBody>
                  </p:sp>
                </p:grpSp>
                <p:sp>
                  <p:nvSpPr>
                    <p:cNvPr id="69" name="任意多边形: 形状 68">
                      <a:extLst>
                        <a:ext uri="{FF2B5EF4-FFF2-40B4-BE49-F238E27FC236}">
                          <a16:creationId xmlns:a16="http://schemas.microsoft.com/office/drawing/2014/main" id="{7FB5C791-6006-C1F2-A0C1-1504AC919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764" y="3152184"/>
                      <a:ext cx="105403" cy="88391"/>
                    </a:xfrm>
                    <a:custGeom>
                      <a:avLst/>
                      <a:gdLst>
                        <a:gd name="connsiteX0" fmla="*/ 105404 w 105403"/>
                        <a:gd name="connsiteY0" fmla="*/ 0 h 88391"/>
                        <a:gd name="connsiteX1" fmla="*/ 73171 w 105403"/>
                        <a:gd name="connsiteY1" fmla="*/ 20660 h 88391"/>
                        <a:gd name="connsiteX2" fmla="*/ 0 w 105403"/>
                        <a:gd name="connsiteY2" fmla="*/ 88392 h 88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5403" h="88391">
                          <a:moveTo>
                            <a:pt x="105404" y="0"/>
                          </a:moveTo>
                          <a:lnTo>
                            <a:pt x="73171" y="20660"/>
                          </a:lnTo>
                          <a:lnTo>
                            <a:pt x="0" y="88392"/>
                          </a:lnTo>
                        </a:path>
                      </a:pathLst>
                    </a:custGeom>
                    <a:noFill/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70" name="任意多边形: 形状 69">
                      <a:extLst>
                        <a:ext uri="{FF2B5EF4-FFF2-40B4-BE49-F238E27FC236}">
                          <a16:creationId xmlns:a16="http://schemas.microsoft.com/office/drawing/2014/main" id="{F383BB6A-FBA6-3E22-6C8A-23F268ED4C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355" y="3091967"/>
                      <a:ext cx="25136" cy="10458"/>
                    </a:xfrm>
                    <a:custGeom>
                      <a:avLst/>
                      <a:gdLst>
                        <a:gd name="connsiteX0" fmla="*/ 0 w 25136"/>
                        <a:gd name="connsiteY0" fmla="*/ 10458 h 10458"/>
                        <a:gd name="connsiteX1" fmla="*/ 25136 w 25136"/>
                        <a:gd name="connsiteY1" fmla="*/ 0 h 104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5136" h="10458">
                          <a:moveTo>
                            <a:pt x="0" y="10458"/>
                          </a:moveTo>
                          <a:lnTo>
                            <a:pt x="25136" y="0"/>
                          </a:lnTo>
                        </a:path>
                      </a:pathLst>
                    </a:custGeom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64" name="图形 56">
                    <a:extLst>
                      <a:ext uri="{FF2B5EF4-FFF2-40B4-BE49-F238E27FC236}">
                        <a16:creationId xmlns:a16="http://schemas.microsoft.com/office/drawing/2014/main" id="{311E6060-3999-57CD-BFFE-CD4BE9F066BD}"/>
                      </a:ext>
                    </a:extLst>
                  </p:cNvPr>
                  <p:cNvGrpSpPr/>
                  <p:nvPr/>
                </p:nvGrpSpPr>
                <p:grpSpPr>
                  <a:xfrm>
                    <a:off x="6053619" y="3116649"/>
                    <a:ext cx="80221" cy="101200"/>
                    <a:chOff x="6053619" y="3116649"/>
                    <a:chExt cx="80221" cy="101200"/>
                  </a:xfrm>
                </p:grpSpPr>
                <p:sp>
                  <p:nvSpPr>
                    <p:cNvPr id="65" name="任意多边形: 形状 64">
                      <a:extLst>
                        <a:ext uri="{FF2B5EF4-FFF2-40B4-BE49-F238E27FC236}">
                          <a16:creationId xmlns:a16="http://schemas.microsoft.com/office/drawing/2014/main" id="{043F99E2-A6D6-5A4B-B553-0F5C56C08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8214" y="3121464"/>
                      <a:ext cx="70700" cy="91718"/>
                    </a:xfrm>
                    <a:custGeom>
                      <a:avLst/>
                      <a:gdLst>
                        <a:gd name="connsiteX0" fmla="*/ 0 w 70700"/>
                        <a:gd name="connsiteY0" fmla="*/ 8593 h 91718"/>
                        <a:gd name="connsiteX1" fmla="*/ 43910 w 70700"/>
                        <a:gd name="connsiteY1" fmla="*/ 11 h 91718"/>
                        <a:gd name="connsiteX2" fmla="*/ 59160 w 70700"/>
                        <a:gd name="connsiteY2" fmla="*/ 3688 h 91718"/>
                        <a:gd name="connsiteX3" fmla="*/ 70037 w 70700"/>
                        <a:gd name="connsiteY3" fmla="*/ 22728 h 91718"/>
                        <a:gd name="connsiteX4" fmla="*/ 62770 w 70700"/>
                        <a:gd name="connsiteY4" fmla="*/ 61095 h 91718"/>
                        <a:gd name="connsiteX5" fmla="*/ 37757 w 70700"/>
                        <a:gd name="connsiteY5" fmla="*/ 91718 h 91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700" h="91718">
                          <a:moveTo>
                            <a:pt x="0" y="8593"/>
                          </a:moveTo>
                          <a:cubicBezTo>
                            <a:pt x="14316" y="4193"/>
                            <a:pt x="28937" y="-255"/>
                            <a:pt x="43910" y="11"/>
                          </a:cubicBezTo>
                          <a:cubicBezTo>
                            <a:pt x="49206" y="107"/>
                            <a:pt x="54683" y="859"/>
                            <a:pt x="59160" y="3688"/>
                          </a:cubicBezTo>
                          <a:cubicBezTo>
                            <a:pt x="65532" y="7717"/>
                            <a:pt x="68818" y="15289"/>
                            <a:pt x="70037" y="22728"/>
                          </a:cubicBezTo>
                          <a:cubicBezTo>
                            <a:pt x="72180" y="35797"/>
                            <a:pt x="68961" y="49379"/>
                            <a:pt x="62770" y="61095"/>
                          </a:cubicBezTo>
                          <a:cubicBezTo>
                            <a:pt x="56579" y="72811"/>
                            <a:pt x="47568" y="82812"/>
                            <a:pt x="37757" y="91718"/>
                          </a:cubicBezTo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66" name="任意多边形: 形状 65">
                      <a:extLst>
                        <a:ext uri="{FF2B5EF4-FFF2-40B4-BE49-F238E27FC236}">
                          <a16:creationId xmlns:a16="http://schemas.microsoft.com/office/drawing/2014/main" id="{ABD3D0DB-8E7F-4369-6E5C-8C91B88CB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619" y="3116649"/>
                      <a:ext cx="80221" cy="101200"/>
                    </a:xfrm>
                    <a:custGeom>
                      <a:avLst/>
                      <a:gdLst>
                        <a:gd name="connsiteX0" fmla="*/ 5862 w 80221"/>
                        <a:gd name="connsiteY0" fmla="*/ 17999 h 101200"/>
                        <a:gd name="connsiteX1" fmla="*/ 45914 w 80221"/>
                        <a:gd name="connsiteY1" fmla="*/ 9598 h 101200"/>
                        <a:gd name="connsiteX2" fmla="*/ 62497 w 80221"/>
                        <a:gd name="connsiteY2" fmla="*/ 13437 h 101200"/>
                        <a:gd name="connsiteX3" fmla="*/ 69793 w 80221"/>
                        <a:gd name="connsiteY3" fmla="*/ 27505 h 101200"/>
                        <a:gd name="connsiteX4" fmla="*/ 38980 w 80221"/>
                        <a:gd name="connsiteY4" fmla="*/ 93170 h 101200"/>
                        <a:gd name="connsiteX5" fmla="*/ 45714 w 80221"/>
                        <a:gd name="connsiteY5" fmla="*/ 99905 h 101200"/>
                        <a:gd name="connsiteX6" fmla="*/ 78366 w 80221"/>
                        <a:gd name="connsiteY6" fmla="*/ 22352 h 101200"/>
                        <a:gd name="connsiteX7" fmla="*/ 51391 w 80221"/>
                        <a:gd name="connsiteY7" fmla="*/ 188 h 101200"/>
                        <a:gd name="connsiteX8" fmla="*/ 3318 w 80221"/>
                        <a:gd name="connsiteY8" fmla="*/ 8808 h 101200"/>
                        <a:gd name="connsiteX9" fmla="*/ 5862 w 80221"/>
                        <a:gd name="connsiteY9" fmla="*/ 17999 h 101200"/>
                        <a:gd name="connsiteX10" fmla="*/ 5862 w 80221"/>
                        <a:gd name="connsiteY10" fmla="*/ 17999 h 10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0221" h="101200">
                          <a:moveTo>
                            <a:pt x="5862" y="17999"/>
                          </a:moveTo>
                          <a:cubicBezTo>
                            <a:pt x="18892" y="13999"/>
                            <a:pt x="32179" y="9827"/>
                            <a:pt x="45914" y="9598"/>
                          </a:cubicBezTo>
                          <a:cubicBezTo>
                            <a:pt x="51534" y="9503"/>
                            <a:pt x="57897" y="9770"/>
                            <a:pt x="62497" y="13437"/>
                          </a:cubicBezTo>
                          <a:cubicBezTo>
                            <a:pt x="66746" y="16828"/>
                            <a:pt x="68774" y="22343"/>
                            <a:pt x="69793" y="27505"/>
                          </a:cubicBezTo>
                          <a:cubicBezTo>
                            <a:pt x="74889" y="53442"/>
                            <a:pt x="56859" y="76787"/>
                            <a:pt x="38980" y="93170"/>
                          </a:cubicBezTo>
                          <a:cubicBezTo>
                            <a:pt x="34446" y="97323"/>
                            <a:pt x="41200" y="104039"/>
                            <a:pt x="45714" y="99905"/>
                          </a:cubicBezTo>
                          <a:cubicBezTo>
                            <a:pt x="66679" y="80693"/>
                            <a:pt x="86462" y="52356"/>
                            <a:pt x="78366" y="22352"/>
                          </a:cubicBezTo>
                          <a:cubicBezTo>
                            <a:pt x="74766" y="9027"/>
                            <a:pt x="65079" y="1226"/>
                            <a:pt x="51391" y="188"/>
                          </a:cubicBezTo>
                          <a:cubicBezTo>
                            <a:pt x="35056" y="-1051"/>
                            <a:pt x="18720" y="4074"/>
                            <a:pt x="3318" y="8808"/>
                          </a:cubicBezTo>
                          <a:cubicBezTo>
                            <a:pt x="-2511" y="10608"/>
                            <a:pt x="-25" y="19809"/>
                            <a:pt x="5862" y="17999"/>
                          </a:cubicBezTo>
                          <a:lnTo>
                            <a:pt x="5862" y="17999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</p:grpSp>
        <p:grpSp>
          <p:nvGrpSpPr>
            <p:cNvPr id="10" name="图形 56">
              <a:extLst>
                <a:ext uri="{FF2B5EF4-FFF2-40B4-BE49-F238E27FC236}">
                  <a16:creationId xmlns:a16="http://schemas.microsoft.com/office/drawing/2014/main" id="{079BD691-DE94-0AC3-4E10-136F1AF41AB1}"/>
                </a:ext>
              </a:extLst>
            </p:cNvPr>
            <p:cNvGrpSpPr/>
            <p:nvPr/>
          </p:nvGrpSpPr>
          <p:grpSpPr>
            <a:xfrm>
              <a:off x="5261228" y="4454865"/>
              <a:ext cx="3708352" cy="884525"/>
              <a:chOff x="5261228" y="4454865"/>
              <a:chExt cx="3708352" cy="884525"/>
            </a:xfrm>
          </p:grpSpPr>
          <p:grpSp>
            <p:nvGrpSpPr>
              <p:cNvPr id="29" name="图形 56">
                <a:extLst>
                  <a:ext uri="{FF2B5EF4-FFF2-40B4-BE49-F238E27FC236}">
                    <a16:creationId xmlns:a16="http://schemas.microsoft.com/office/drawing/2014/main" id="{26AD1CF6-890A-6393-D374-31294A2470FD}"/>
                  </a:ext>
                </a:extLst>
              </p:cNvPr>
              <p:cNvGrpSpPr/>
              <p:nvPr/>
            </p:nvGrpSpPr>
            <p:grpSpPr>
              <a:xfrm>
                <a:off x="8230212" y="4454865"/>
                <a:ext cx="739369" cy="884525"/>
                <a:chOff x="8230212" y="4454865"/>
                <a:chExt cx="739369" cy="884525"/>
              </a:xfrm>
            </p:grpSpPr>
            <p:grpSp>
              <p:nvGrpSpPr>
                <p:cNvPr id="37" name="图形 56">
                  <a:extLst>
                    <a:ext uri="{FF2B5EF4-FFF2-40B4-BE49-F238E27FC236}">
                      <a16:creationId xmlns:a16="http://schemas.microsoft.com/office/drawing/2014/main" id="{2234F36D-83FC-CEBA-B460-C2F9084FAAB7}"/>
                    </a:ext>
                  </a:extLst>
                </p:cNvPr>
                <p:cNvGrpSpPr/>
                <p:nvPr/>
              </p:nvGrpSpPr>
              <p:grpSpPr>
                <a:xfrm>
                  <a:off x="8365159" y="4945637"/>
                  <a:ext cx="451323" cy="393754"/>
                  <a:chOff x="8365159" y="4945637"/>
                  <a:chExt cx="451323" cy="393754"/>
                </a:xfrm>
              </p:grpSpPr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C3F2C18A-99B4-3082-6DB1-FD1BEC332882}"/>
                      </a:ext>
                    </a:extLst>
                  </p:cNvPr>
                  <p:cNvSpPr/>
                  <p:nvPr/>
                </p:nvSpPr>
                <p:spPr>
                  <a:xfrm>
                    <a:off x="8365159" y="4945637"/>
                    <a:ext cx="451323" cy="393754"/>
                  </a:xfrm>
                  <a:custGeom>
                    <a:avLst/>
                    <a:gdLst>
                      <a:gd name="connsiteX0" fmla="*/ 0 w 451323"/>
                      <a:gd name="connsiteY0" fmla="*/ 0 h 393754"/>
                      <a:gd name="connsiteX1" fmla="*/ 41100 w 451323"/>
                      <a:gd name="connsiteY1" fmla="*/ 393754 h 393754"/>
                      <a:gd name="connsiteX2" fmla="*/ 410223 w 451323"/>
                      <a:gd name="connsiteY2" fmla="*/ 393754 h 393754"/>
                      <a:gd name="connsiteX3" fmla="*/ 451323 w 451323"/>
                      <a:gd name="connsiteY3" fmla="*/ 0 h 393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323" h="393754">
                        <a:moveTo>
                          <a:pt x="0" y="0"/>
                        </a:moveTo>
                        <a:lnTo>
                          <a:pt x="41100" y="393754"/>
                        </a:lnTo>
                        <a:lnTo>
                          <a:pt x="410223" y="393754"/>
                        </a:lnTo>
                        <a:lnTo>
                          <a:pt x="45132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53" name="任意多边形: 形状 52">
                    <a:extLst>
                      <a:ext uri="{FF2B5EF4-FFF2-40B4-BE49-F238E27FC236}">
                        <a16:creationId xmlns:a16="http://schemas.microsoft.com/office/drawing/2014/main" id="{52AE7754-A187-28D0-2585-18AA3BE7310E}"/>
                      </a:ext>
                    </a:extLst>
                  </p:cNvPr>
                  <p:cNvSpPr/>
                  <p:nvPr/>
                </p:nvSpPr>
                <p:spPr>
                  <a:xfrm>
                    <a:off x="8387953" y="5068738"/>
                    <a:ext cx="409222" cy="190500"/>
                  </a:xfrm>
                  <a:custGeom>
                    <a:avLst/>
                    <a:gdLst>
                      <a:gd name="connsiteX0" fmla="*/ 0 w 409222"/>
                      <a:gd name="connsiteY0" fmla="*/ 0 h 190500"/>
                      <a:gd name="connsiteX1" fmla="*/ 25537 w 409222"/>
                      <a:gd name="connsiteY1" fmla="*/ 190500 h 190500"/>
                      <a:gd name="connsiteX2" fmla="*/ 51102 w 409222"/>
                      <a:gd name="connsiteY2" fmla="*/ 0 h 190500"/>
                      <a:gd name="connsiteX3" fmla="*/ 76638 w 409222"/>
                      <a:gd name="connsiteY3" fmla="*/ 190500 h 190500"/>
                      <a:gd name="connsiteX4" fmla="*/ 102203 w 409222"/>
                      <a:gd name="connsiteY4" fmla="*/ 0 h 190500"/>
                      <a:gd name="connsiteX5" fmla="*/ 127759 w 409222"/>
                      <a:gd name="connsiteY5" fmla="*/ 190500 h 190500"/>
                      <a:gd name="connsiteX6" fmla="*/ 153334 w 409222"/>
                      <a:gd name="connsiteY6" fmla="*/ 0 h 190500"/>
                      <a:gd name="connsiteX7" fmla="*/ 178898 w 409222"/>
                      <a:gd name="connsiteY7" fmla="*/ 190500 h 190500"/>
                      <a:gd name="connsiteX8" fmla="*/ 204473 w 409222"/>
                      <a:gd name="connsiteY8" fmla="*/ 0 h 190500"/>
                      <a:gd name="connsiteX9" fmla="*/ 230057 w 409222"/>
                      <a:gd name="connsiteY9" fmla="*/ 190500 h 190500"/>
                      <a:gd name="connsiteX10" fmla="*/ 255584 w 409222"/>
                      <a:gd name="connsiteY10" fmla="*/ 0 h 190500"/>
                      <a:gd name="connsiteX11" fmla="*/ 281150 w 409222"/>
                      <a:gd name="connsiteY11" fmla="*/ 190500 h 190500"/>
                      <a:gd name="connsiteX12" fmla="*/ 306743 w 409222"/>
                      <a:gd name="connsiteY12" fmla="*/ 0 h 190500"/>
                      <a:gd name="connsiteX13" fmla="*/ 332337 w 409222"/>
                      <a:gd name="connsiteY13" fmla="*/ 190500 h 190500"/>
                      <a:gd name="connsiteX14" fmla="*/ 357940 w 409222"/>
                      <a:gd name="connsiteY14" fmla="*/ 0 h 190500"/>
                      <a:gd name="connsiteX15" fmla="*/ 383581 w 409222"/>
                      <a:gd name="connsiteY15" fmla="*/ 190500 h 190500"/>
                      <a:gd name="connsiteX16" fmla="*/ 409223 w 409222"/>
                      <a:gd name="connsiteY16" fmla="*/ 0 h 190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09222" h="190500">
                        <a:moveTo>
                          <a:pt x="0" y="0"/>
                        </a:moveTo>
                        <a:cubicBezTo>
                          <a:pt x="12764" y="0"/>
                          <a:pt x="12764" y="190500"/>
                          <a:pt x="25537" y="190500"/>
                        </a:cubicBezTo>
                        <a:cubicBezTo>
                          <a:pt x="38319" y="190500"/>
                          <a:pt x="38319" y="0"/>
                          <a:pt x="51102" y="0"/>
                        </a:cubicBezTo>
                        <a:cubicBezTo>
                          <a:pt x="63875" y="0"/>
                          <a:pt x="63875" y="190500"/>
                          <a:pt x="76638" y="190500"/>
                        </a:cubicBezTo>
                        <a:cubicBezTo>
                          <a:pt x="89421" y="190500"/>
                          <a:pt x="89421" y="0"/>
                          <a:pt x="102203" y="0"/>
                        </a:cubicBezTo>
                        <a:cubicBezTo>
                          <a:pt x="114976" y="0"/>
                          <a:pt x="114976" y="190500"/>
                          <a:pt x="127759" y="190500"/>
                        </a:cubicBezTo>
                        <a:cubicBezTo>
                          <a:pt x="140551" y="190500"/>
                          <a:pt x="140551" y="0"/>
                          <a:pt x="153334" y="0"/>
                        </a:cubicBezTo>
                        <a:cubicBezTo>
                          <a:pt x="166116" y="0"/>
                          <a:pt x="166116" y="190500"/>
                          <a:pt x="178898" y="190500"/>
                        </a:cubicBezTo>
                        <a:cubicBezTo>
                          <a:pt x="191681" y="190500"/>
                          <a:pt x="191681" y="0"/>
                          <a:pt x="204473" y="0"/>
                        </a:cubicBezTo>
                        <a:cubicBezTo>
                          <a:pt x="217265" y="0"/>
                          <a:pt x="217265" y="190500"/>
                          <a:pt x="230057" y="190500"/>
                        </a:cubicBezTo>
                        <a:cubicBezTo>
                          <a:pt x="242821" y="190500"/>
                          <a:pt x="242821" y="0"/>
                          <a:pt x="255584" y="0"/>
                        </a:cubicBezTo>
                        <a:cubicBezTo>
                          <a:pt x="268367" y="0"/>
                          <a:pt x="268367" y="190500"/>
                          <a:pt x="281150" y="190500"/>
                        </a:cubicBezTo>
                        <a:cubicBezTo>
                          <a:pt x="293951" y="190500"/>
                          <a:pt x="293951" y="0"/>
                          <a:pt x="306743" y="0"/>
                        </a:cubicBezTo>
                        <a:cubicBezTo>
                          <a:pt x="319544" y="0"/>
                          <a:pt x="319544" y="190500"/>
                          <a:pt x="332337" y="190500"/>
                        </a:cubicBezTo>
                        <a:cubicBezTo>
                          <a:pt x="345138" y="190500"/>
                          <a:pt x="345138" y="0"/>
                          <a:pt x="357940" y="0"/>
                        </a:cubicBezTo>
                        <a:cubicBezTo>
                          <a:pt x="370761" y="0"/>
                          <a:pt x="370761" y="190500"/>
                          <a:pt x="383581" y="190500"/>
                        </a:cubicBezTo>
                        <a:cubicBezTo>
                          <a:pt x="396402" y="190500"/>
                          <a:pt x="396402" y="0"/>
                          <a:pt x="409223" y="0"/>
                        </a:cubicBezTo>
                      </a:path>
                    </a:pathLst>
                  </a:custGeom>
                  <a:noFill/>
                  <a:ln w="9525" cap="flat">
                    <a:solidFill>
                      <a:srgbClr val="CDDFF7"/>
                    </a:solidFill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grpSp>
              <p:nvGrpSpPr>
                <p:cNvPr id="38" name="图形 56">
                  <a:extLst>
                    <a:ext uri="{FF2B5EF4-FFF2-40B4-BE49-F238E27FC236}">
                      <a16:creationId xmlns:a16="http://schemas.microsoft.com/office/drawing/2014/main" id="{D29C0B79-CFA4-2919-7E93-390F21846524}"/>
                    </a:ext>
                  </a:extLst>
                </p:cNvPr>
                <p:cNvGrpSpPr/>
                <p:nvPr/>
              </p:nvGrpSpPr>
              <p:grpSpPr>
                <a:xfrm>
                  <a:off x="8230212" y="4454865"/>
                  <a:ext cx="739369" cy="647437"/>
                  <a:chOff x="8230212" y="4454865"/>
                  <a:chExt cx="739369" cy="647437"/>
                </a:xfrm>
              </p:grpSpPr>
              <p:grpSp>
                <p:nvGrpSpPr>
                  <p:cNvPr id="39" name="图形 56">
                    <a:extLst>
                      <a:ext uri="{FF2B5EF4-FFF2-40B4-BE49-F238E27FC236}">
                        <a16:creationId xmlns:a16="http://schemas.microsoft.com/office/drawing/2014/main" id="{9BEB49D2-C70D-8ADE-DFD4-49F5AA900CFD}"/>
                      </a:ext>
                    </a:extLst>
                  </p:cNvPr>
                  <p:cNvGrpSpPr/>
                  <p:nvPr/>
                </p:nvGrpSpPr>
                <p:grpSpPr>
                  <a:xfrm>
                    <a:off x="8230212" y="4454865"/>
                    <a:ext cx="739369" cy="647437"/>
                    <a:chOff x="8230212" y="4454865"/>
                    <a:chExt cx="739369" cy="647437"/>
                  </a:xfrm>
                </p:grpSpPr>
                <p:sp>
                  <p:nvSpPr>
                    <p:cNvPr id="46" name="任意多边形: 形状 45">
                      <a:extLst>
                        <a:ext uri="{FF2B5EF4-FFF2-40B4-BE49-F238E27FC236}">
                          <a16:creationId xmlns:a16="http://schemas.microsoft.com/office/drawing/2014/main" id="{8E64164E-5F01-798E-2B47-C4461AE52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7117" y="4454865"/>
                      <a:ext cx="286077" cy="265870"/>
                    </a:xfrm>
                    <a:custGeom>
                      <a:avLst/>
                      <a:gdLst>
                        <a:gd name="connsiteX0" fmla="*/ 279139 w 286077"/>
                        <a:gd name="connsiteY0" fmla="*/ 109524 h 265870"/>
                        <a:gd name="connsiteX1" fmla="*/ 216559 w 286077"/>
                        <a:gd name="connsiteY1" fmla="*/ 198392 h 265870"/>
                        <a:gd name="connsiteX2" fmla="*/ 102831 w 286077"/>
                        <a:gd name="connsiteY2" fmla="*/ 259542 h 265870"/>
                        <a:gd name="connsiteX3" fmla="*/ 11867 w 286077"/>
                        <a:gd name="connsiteY3" fmla="*/ 248208 h 265870"/>
                        <a:gd name="connsiteX4" fmla="*/ 89305 w 286077"/>
                        <a:gd name="connsiteY4" fmla="*/ 52279 h 265870"/>
                        <a:gd name="connsiteX5" fmla="*/ 269900 w 286077"/>
                        <a:gd name="connsiteY5" fmla="*/ 23513 h 265870"/>
                        <a:gd name="connsiteX6" fmla="*/ 279139 w 286077"/>
                        <a:gd name="connsiteY6" fmla="*/ 109524 h 265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077" h="265870">
                          <a:moveTo>
                            <a:pt x="279139" y="109524"/>
                          </a:moveTo>
                          <a:cubicBezTo>
                            <a:pt x="268852" y="139908"/>
                            <a:pt x="247325" y="171627"/>
                            <a:pt x="216559" y="198392"/>
                          </a:cubicBezTo>
                          <a:cubicBezTo>
                            <a:pt x="184175" y="226586"/>
                            <a:pt x="141598" y="249256"/>
                            <a:pt x="102831" y="259542"/>
                          </a:cubicBezTo>
                          <a:cubicBezTo>
                            <a:pt x="64255" y="270020"/>
                            <a:pt x="29393" y="268306"/>
                            <a:pt x="11867" y="248208"/>
                          </a:cubicBezTo>
                          <a:cubicBezTo>
                            <a:pt x="-23280" y="207917"/>
                            <a:pt x="24726" y="108571"/>
                            <a:pt x="89305" y="52279"/>
                          </a:cubicBezTo>
                          <a:cubicBezTo>
                            <a:pt x="153885" y="-3919"/>
                            <a:pt x="234752" y="-16873"/>
                            <a:pt x="269900" y="23513"/>
                          </a:cubicBezTo>
                          <a:cubicBezTo>
                            <a:pt x="288283" y="44658"/>
                            <a:pt x="290473" y="76186"/>
                            <a:pt x="279139" y="109524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7" name="任意多边形: 形状 46">
                      <a:extLst>
                        <a:ext uri="{FF2B5EF4-FFF2-40B4-BE49-F238E27FC236}">
                          <a16:creationId xmlns:a16="http://schemas.microsoft.com/office/drawing/2014/main" id="{C49FEEC3-34EC-D8A5-B758-72F6A48D0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33049" y="4874109"/>
                      <a:ext cx="208520" cy="228193"/>
                    </a:xfrm>
                    <a:custGeom>
                      <a:avLst/>
                      <a:gdLst>
                        <a:gd name="connsiteX0" fmla="*/ 187256 w 208520"/>
                        <a:gd name="connsiteY0" fmla="*/ 67232 h 228193"/>
                        <a:gd name="connsiteX1" fmla="*/ 169215 w 208520"/>
                        <a:gd name="connsiteY1" fmla="*/ 213269 h 228193"/>
                        <a:gd name="connsiteX2" fmla="*/ 26874 w 208520"/>
                        <a:gd name="connsiteY2" fmla="*/ 175969 h 228193"/>
                        <a:gd name="connsiteX3" fmla="*/ 32084 w 208520"/>
                        <a:gd name="connsiteY3" fmla="*/ 11006 h 228193"/>
                        <a:gd name="connsiteX4" fmla="*/ 187256 w 208520"/>
                        <a:gd name="connsiteY4" fmla="*/ 67232 h 2281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8520" h="228193">
                          <a:moveTo>
                            <a:pt x="187256" y="67232"/>
                          </a:moveTo>
                          <a:cubicBezTo>
                            <a:pt x="221574" y="117857"/>
                            <a:pt x="213498" y="183237"/>
                            <a:pt x="169215" y="213269"/>
                          </a:cubicBezTo>
                          <a:cubicBezTo>
                            <a:pt x="124924" y="243292"/>
                            <a:pt x="61202" y="226594"/>
                            <a:pt x="26874" y="175969"/>
                          </a:cubicBezTo>
                          <a:cubicBezTo>
                            <a:pt x="-7445" y="125344"/>
                            <a:pt x="-12207" y="41028"/>
                            <a:pt x="32084" y="11006"/>
                          </a:cubicBezTo>
                          <a:cubicBezTo>
                            <a:pt x="76366" y="-19027"/>
                            <a:pt x="152928" y="16606"/>
                            <a:pt x="187256" y="6723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8" name="任意多边形: 形状 47">
                      <a:extLst>
                        <a:ext uri="{FF2B5EF4-FFF2-40B4-BE49-F238E27FC236}">
                          <a16:creationId xmlns:a16="http://schemas.microsoft.com/office/drawing/2014/main" id="{21C9C7EC-3711-A2C8-005C-EBA1C48B9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9948" y="4564058"/>
                      <a:ext cx="176307" cy="150349"/>
                    </a:xfrm>
                    <a:custGeom>
                      <a:avLst/>
                      <a:gdLst>
                        <a:gd name="connsiteX0" fmla="*/ 176307 w 176307"/>
                        <a:gd name="connsiteY0" fmla="*/ 331 h 150349"/>
                        <a:gd name="connsiteX1" fmla="*/ 113728 w 176307"/>
                        <a:gd name="connsiteY1" fmla="*/ 89199 h 150349"/>
                        <a:gd name="connsiteX2" fmla="*/ 0 w 176307"/>
                        <a:gd name="connsiteY2" fmla="*/ 150350 h 150349"/>
                        <a:gd name="connsiteX3" fmla="*/ 90488 w 176307"/>
                        <a:gd name="connsiteY3" fmla="*/ 21953 h 150349"/>
                        <a:gd name="connsiteX4" fmla="*/ 176307 w 176307"/>
                        <a:gd name="connsiteY4" fmla="*/ 331 h 15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6307" h="150349">
                          <a:moveTo>
                            <a:pt x="176307" y="331"/>
                          </a:moveTo>
                          <a:cubicBezTo>
                            <a:pt x="166021" y="30716"/>
                            <a:pt x="144494" y="62434"/>
                            <a:pt x="113728" y="89199"/>
                          </a:cubicBezTo>
                          <a:cubicBezTo>
                            <a:pt x="81343" y="117393"/>
                            <a:pt x="38766" y="140063"/>
                            <a:pt x="0" y="150350"/>
                          </a:cubicBezTo>
                          <a:cubicBezTo>
                            <a:pt x="1714" y="105582"/>
                            <a:pt x="42672" y="50051"/>
                            <a:pt x="90488" y="21953"/>
                          </a:cubicBezTo>
                          <a:cubicBezTo>
                            <a:pt x="118681" y="5379"/>
                            <a:pt x="149066" y="-1669"/>
                            <a:pt x="176307" y="331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9" name="任意多边形: 形状 48">
                      <a:extLst>
                        <a:ext uri="{FF2B5EF4-FFF2-40B4-BE49-F238E27FC236}">
                          <a16:creationId xmlns:a16="http://schemas.microsoft.com/office/drawing/2014/main" id="{E197CF54-64DD-E49B-94D6-E9BE8AB79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35983" y="4598250"/>
                      <a:ext cx="254847" cy="221976"/>
                    </a:xfrm>
                    <a:custGeom>
                      <a:avLst/>
                      <a:gdLst>
                        <a:gd name="connsiteX0" fmla="*/ 64038 w 254847"/>
                        <a:gd name="connsiteY0" fmla="*/ 187481 h 221976"/>
                        <a:gd name="connsiteX1" fmla="*/ 13232 w 254847"/>
                        <a:gd name="connsiteY1" fmla="*/ 36062 h 221976"/>
                        <a:gd name="connsiteX2" fmla="*/ 172690 w 254847"/>
                        <a:gd name="connsiteY2" fmla="*/ 27042 h 221976"/>
                        <a:gd name="connsiteX3" fmla="*/ 245213 w 254847"/>
                        <a:gd name="connsiteY3" fmla="*/ 193158 h 221976"/>
                        <a:gd name="connsiteX4" fmla="*/ 64038 w 254847"/>
                        <a:gd name="connsiteY4" fmla="*/ 187481 h 221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4847" h="221976">
                          <a:moveTo>
                            <a:pt x="64038" y="187481"/>
                          </a:moveTo>
                          <a:cubicBezTo>
                            <a:pt x="5974" y="148162"/>
                            <a:pt x="-16772" y="80372"/>
                            <a:pt x="13232" y="36062"/>
                          </a:cubicBezTo>
                          <a:cubicBezTo>
                            <a:pt x="43236" y="-8248"/>
                            <a:pt x="114625" y="-12277"/>
                            <a:pt x="172690" y="27042"/>
                          </a:cubicBezTo>
                          <a:cubicBezTo>
                            <a:pt x="230754" y="66361"/>
                            <a:pt x="275207" y="148857"/>
                            <a:pt x="245213" y="193158"/>
                          </a:cubicBezTo>
                          <a:cubicBezTo>
                            <a:pt x="215200" y="237468"/>
                            <a:pt x="122102" y="226800"/>
                            <a:pt x="64038" y="187481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0" name="任意多边形: 形状 49">
                      <a:extLst>
                        <a:ext uri="{FF2B5EF4-FFF2-40B4-BE49-F238E27FC236}">
                          <a16:creationId xmlns:a16="http://schemas.microsoft.com/office/drawing/2014/main" id="{4EA15BA9-9A8B-035C-8E30-C69748017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0212" y="4820225"/>
                      <a:ext cx="249918" cy="227297"/>
                    </a:xfrm>
                    <a:custGeom>
                      <a:avLst/>
                      <a:gdLst>
                        <a:gd name="connsiteX0" fmla="*/ 175820 w 249918"/>
                        <a:gd name="connsiteY0" fmla="*/ 194992 h 227297"/>
                        <a:gd name="connsiteX1" fmla="*/ 16104 w 249918"/>
                        <a:gd name="connsiteY1" fmla="*/ 195715 h 227297"/>
                        <a:gd name="connsiteX2" fmla="*/ 57576 w 249918"/>
                        <a:gd name="connsiteY2" fmla="*/ 41477 h 227297"/>
                        <a:gd name="connsiteX3" fmla="*/ 238056 w 249918"/>
                        <a:gd name="connsiteY3" fmla="*/ 24751 h 227297"/>
                        <a:gd name="connsiteX4" fmla="*/ 175820 w 249918"/>
                        <a:gd name="connsiteY4" fmla="*/ 194992 h 227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9918" h="227297">
                          <a:moveTo>
                            <a:pt x="175820" y="194992"/>
                          </a:moveTo>
                          <a:cubicBezTo>
                            <a:pt x="120260" y="237778"/>
                            <a:pt x="48756" y="238111"/>
                            <a:pt x="16104" y="195715"/>
                          </a:cubicBezTo>
                          <a:cubicBezTo>
                            <a:pt x="-16547" y="153329"/>
                            <a:pt x="2026" y="84273"/>
                            <a:pt x="57576" y="41477"/>
                          </a:cubicBezTo>
                          <a:cubicBezTo>
                            <a:pt x="113136" y="-1309"/>
                            <a:pt x="205404" y="-17635"/>
                            <a:pt x="238056" y="24751"/>
                          </a:cubicBezTo>
                          <a:cubicBezTo>
                            <a:pt x="270707" y="67147"/>
                            <a:pt x="231369" y="152196"/>
                            <a:pt x="175820" y="19499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51" name="任意多边形: 形状 50">
                      <a:extLst>
                        <a:ext uri="{FF2B5EF4-FFF2-40B4-BE49-F238E27FC236}">
                          <a16:creationId xmlns:a16="http://schemas.microsoft.com/office/drawing/2014/main" id="{4E79A81D-DAD0-EF16-5532-EA6ED0596F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9963" y="4600553"/>
                      <a:ext cx="259617" cy="216674"/>
                    </a:xfrm>
                    <a:custGeom>
                      <a:avLst/>
                      <a:gdLst>
                        <a:gd name="connsiteX0" fmla="*/ 90489 w 259617"/>
                        <a:gd name="connsiteY0" fmla="*/ 21957 h 216674"/>
                        <a:gd name="connsiteX1" fmla="*/ 249061 w 259617"/>
                        <a:gd name="connsiteY1" fmla="*/ 41045 h 216674"/>
                        <a:gd name="connsiteX2" fmla="*/ 188777 w 259617"/>
                        <a:gd name="connsiteY2" fmla="*/ 188940 h 216674"/>
                        <a:gd name="connsiteX3" fmla="*/ 7612 w 259617"/>
                        <a:gd name="connsiteY3" fmla="*/ 183149 h 216674"/>
                        <a:gd name="connsiteX4" fmla="*/ 90489 w 259617"/>
                        <a:gd name="connsiteY4" fmla="*/ 21957 h 216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617" h="216674">
                          <a:moveTo>
                            <a:pt x="90489" y="21957"/>
                          </a:moveTo>
                          <a:cubicBezTo>
                            <a:pt x="150925" y="-13609"/>
                            <a:pt x="221915" y="-5065"/>
                            <a:pt x="249061" y="41045"/>
                          </a:cubicBezTo>
                          <a:cubicBezTo>
                            <a:pt x="276198" y="87156"/>
                            <a:pt x="249214" y="153374"/>
                            <a:pt x="188777" y="188940"/>
                          </a:cubicBezTo>
                          <a:cubicBezTo>
                            <a:pt x="128341" y="224506"/>
                            <a:pt x="34758" y="229259"/>
                            <a:pt x="7612" y="183149"/>
                          </a:cubicBezTo>
                          <a:cubicBezTo>
                            <a:pt x="-19525" y="137048"/>
                            <a:pt x="30063" y="57533"/>
                            <a:pt x="90489" y="21957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  <p:grpSp>
                <p:nvGrpSpPr>
                  <p:cNvPr id="40" name="图形 56">
                    <a:extLst>
                      <a:ext uri="{FF2B5EF4-FFF2-40B4-BE49-F238E27FC236}">
                        <a16:creationId xmlns:a16="http://schemas.microsoft.com/office/drawing/2014/main" id="{19BD358E-D08F-D8BF-D6C7-5BE68E9B0C60}"/>
                      </a:ext>
                    </a:extLst>
                  </p:cNvPr>
                  <p:cNvGrpSpPr/>
                  <p:nvPr/>
                </p:nvGrpSpPr>
                <p:grpSpPr>
                  <a:xfrm>
                    <a:off x="8355173" y="4564019"/>
                    <a:ext cx="541682" cy="454141"/>
                    <a:chOff x="8355173" y="4564019"/>
                    <a:chExt cx="541682" cy="454141"/>
                  </a:xfrm>
                  <a:solidFill>
                    <a:srgbClr val="231F20"/>
                  </a:solidFill>
                </p:grpSpPr>
                <p:sp>
                  <p:nvSpPr>
                    <p:cNvPr id="41" name="任意多边形: 形状 40">
                      <a:extLst>
                        <a:ext uri="{FF2B5EF4-FFF2-40B4-BE49-F238E27FC236}">
                          <a16:creationId xmlns:a16="http://schemas.microsoft.com/office/drawing/2014/main" id="{9256D6FD-C324-2A65-7CF2-AC393C90F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99551" y="4682927"/>
                      <a:ext cx="297304" cy="262747"/>
                    </a:xfrm>
                    <a:custGeom>
                      <a:avLst/>
                      <a:gdLst>
                        <a:gd name="connsiteX0" fmla="*/ 297275 w 297304"/>
                        <a:gd name="connsiteY0" fmla="*/ 4240 h 262747"/>
                        <a:gd name="connsiteX1" fmla="*/ 293084 w 297304"/>
                        <a:gd name="connsiteY1" fmla="*/ 9574 h 262747"/>
                        <a:gd name="connsiteX2" fmla="*/ 182594 w 297304"/>
                        <a:gd name="connsiteY2" fmla="*/ 56151 h 262747"/>
                        <a:gd name="connsiteX3" fmla="*/ 15716 w 297304"/>
                        <a:gd name="connsiteY3" fmla="*/ 250651 h 262747"/>
                        <a:gd name="connsiteX4" fmla="*/ 10382 w 297304"/>
                        <a:gd name="connsiteY4" fmla="*/ 262748 h 262747"/>
                        <a:gd name="connsiteX5" fmla="*/ 0 w 297304"/>
                        <a:gd name="connsiteY5" fmla="*/ 262748 h 262747"/>
                        <a:gd name="connsiteX6" fmla="*/ 7048 w 297304"/>
                        <a:gd name="connsiteY6" fmla="*/ 246556 h 262747"/>
                        <a:gd name="connsiteX7" fmla="*/ 177260 w 297304"/>
                        <a:gd name="connsiteY7" fmla="*/ 48245 h 262747"/>
                        <a:gd name="connsiteX8" fmla="*/ 291941 w 297304"/>
                        <a:gd name="connsiteY8" fmla="*/ 49 h 262747"/>
                        <a:gd name="connsiteX9" fmla="*/ 297275 w 297304"/>
                        <a:gd name="connsiteY9" fmla="*/ 4240 h 262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97304" h="262747">
                          <a:moveTo>
                            <a:pt x="297275" y="4240"/>
                          </a:moveTo>
                          <a:cubicBezTo>
                            <a:pt x="297561" y="6811"/>
                            <a:pt x="295751" y="9192"/>
                            <a:pt x="293084" y="9574"/>
                          </a:cubicBezTo>
                          <a:cubicBezTo>
                            <a:pt x="258413" y="13955"/>
                            <a:pt x="222218" y="29195"/>
                            <a:pt x="182594" y="56151"/>
                          </a:cubicBezTo>
                          <a:cubicBezTo>
                            <a:pt x="110680" y="104919"/>
                            <a:pt x="52959" y="172165"/>
                            <a:pt x="15716" y="250651"/>
                          </a:cubicBezTo>
                          <a:cubicBezTo>
                            <a:pt x="13811" y="254652"/>
                            <a:pt x="12001" y="258652"/>
                            <a:pt x="10382" y="262748"/>
                          </a:cubicBezTo>
                          <a:lnTo>
                            <a:pt x="0" y="262748"/>
                          </a:lnTo>
                          <a:cubicBezTo>
                            <a:pt x="2095" y="257224"/>
                            <a:pt x="4572" y="251794"/>
                            <a:pt x="7048" y="246556"/>
                          </a:cubicBezTo>
                          <a:cubicBezTo>
                            <a:pt x="45053" y="166546"/>
                            <a:pt x="103917" y="97966"/>
                            <a:pt x="177260" y="48245"/>
                          </a:cubicBezTo>
                          <a:cubicBezTo>
                            <a:pt x="218218" y="20527"/>
                            <a:pt x="255651" y="4716"/>
                            <a:pt x="291941" y="49"/>
                          </a:cubicBezTo>
                          <a:cubicBezTo>
                            <a:pt x="294418" y="-333"/>
                            <a:pt x="296894" y="1573"/>
                            <a:pt x="297275" y="4240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2" name="任意多边形: 形状 41">
                      <a:extLst>
                        <a:ext uri="{FF2B5EF4-FFF2-40B4-BE49-F238E27FC236}">
                          <a16:creationId xmlns:a16="http://schemas.microsoft.com/office/drawing/2014/main" id="{87B1A87B-8914-F780-FF8F-EF6B7E0D5F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80119" y="4564019"/>
                      <a:ext cx="201443" cy="381656"/>
                    </a:xfrm>
                    <a:custGeom>
                      <a:avLst/>
                      <a:gdLst>
                        <a:gd name="connsiteX0" fmla="*/ 199073 w 201443"/>
                        <a:gd name="connsiteY0" fmla="*/ 8848 h 381656"/>
                        <a:gd name="connsiteX1" fmla="*/ 34100 w 201443"/>
                        <a:gd name="connsiteY1" fmla="*/ 229828 h 381656"/>
                        <a:gd name="connsiteX2" fmla="*/ 9620 w 201443"/>
                        <a:gd name="connsiteY2" fmla="*/ 381656 h 381656"/>
                        <a:gd name="connsiteX3" fmla="*/ 0 w 201443"/>
                        <a:gd name="connsiteY3" fmla="*/ 381656 h 381656"/>
                        <a:gd name="connsiteX4" fmla="*/ 858 w 201443"/>
                        <a:gd name="connsiteY4" fmla="*/ 366702 h 381656"/>
                        <a:gd name="connsiteX5" fmla="*/ 4858 w 201443"/>
                        <a:gd name="connsiteY5" fmla="*/ 321934 h 381656"/>
                        <a:gd name="connsiteX6" fmla="*/ 24955 w 201443"/>
                        <a:gd name="connsiteY6" fmla="*/ 227066 h 381656"/>
                        <a:gd name="connsiteX7" fmla="*/ 194310 w 201443"/>
                        <a:gd name="connsiteY7" fmla="*/ 656 h 381656"/>
                        <a:gd name="connsiteX8" fmla="*/ 200787 w 201443"/>
                        <a:gd name="connsiteY8" fmla="*/ 2371 h 381656"/>
                        <a:gd name="connsiteX9" fmla="*/ 199073 w 201443"/>
                        <a:gd name="connsiteY9" fmla="*/ 8848 h 381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1443" h="381656">
                          <a:moveTo>
                            <a:pt x="199073" y="8848"/>
                          </a:moveTo>
                          <a:cubicBezTo>
                            <a:pt x="122968" y="53234"/>
                            <a:pt x="64294" y="131720"/>
                            <a:pt x="34100" y="229828"/>
                          </a:cubicBezTo>
                          <a:cubicBezTo>
                            <a:pt x="19908" y="275738"/>
                            <a:pt x="11811" y="326030"/>
                            <a:pt x="9620" y="381656"/>
                          </a:cubicBezTo>
                          <a:lnTo>
                            <a:pt x="0" y="381656"/>
                          </a:lnTo>
                          <a:cubicBezTo>
                            <a:pt x="191" y="376608"/>
                            <a:pt x="476" y="371655"/>
                            <a:pt x="858" y="366702"/>
                          </a:cubicBezTo>
                          <a:cubicBezTo>
                            <a:pt x="1714" y="351367"/>
                            <a:pt x="3048" y="336412"/>
                            <a:pt x="4858" y="321934"/>
                          </a:cubicBezTo>
                          <a:cubicBezTo>
                            <a:pt x="9049" y="288311"/>
                            <a:pt x="15716" y="256783"/>
                            <a:pt x="24955" y="227066"/>
                          </a:cubicBezTo>
                          <a:cubicBezTo>
                            <a:pt x="55912" y="126672"/>
                            <a:pt x="116014" y="46281"/>
                            <a:pt x="194310" y="656"/>
                          </a:cubicBezTo>
                          <a:cubicBezTo>
                            <a:pt x="196596" y="-677"/>
                            <a:pt x="199454" y="85"/>
                            <a:pt x="200787" y="2371"/>
                          </a:cubicBezTo>
                          <a:cubicBezTo>
                            <a:pt x="202121" y="4657"/>
                            <a:pt x="201359" y="7514"/>
                            <a:pt x="199073" y="8848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3" name="任意多边形: 形状 42">
                      <a:extLst>
                        <a:ext uri="{FF2B5EF4-FFF2-40B4-BE49-F238E27FC236}">
                          <a16:creationId xmlns:a16="http://schemas.microsoft.com/office/drawing/2014/main" id="{6D35486E-11B0-3FAC-B4D8-75B75B7F8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2314" y="4868775"/>
                      <a:ext cx="262163" cy="149384"/>
                    </a:xfrm>
                    <a:custGeom>
                      <a:avLst/>
                      <a:gdLst>
                        <a:gd name="connsiteX0" fmla="*/ 259080 w 262163"/>
                        <a:gd name="connsiteY0" fmla="*/ 149099 h 149384"/>
                        <a:gd name="connsiteX1" fmla="*/ 257461 w 262163"/>
                        <a:gd name="connsiteY1" fmla="*/ 149385 h 149384"/>
                        <a:gd name="connsiteX2" fmla="*/ 252984 w 262163"/>
                        <a:gd name="connsiteY2" fmla="*/ 146241 h 149384"/>
                        <a:gd name="connsiteX3" fmla="*/ 183547 w 262163"/>
                        <a:gd name="connsiteY3" fmla="*/ 31751 h 149384"/>
                        <a:gd name="connsiteX4" fmla="*/ 61627 w 262163"/>
                        <a:gd name="connsiteY4" fmla="*/ 22226 h 149384"/>
                        <a:gd name="connsiteX5" fmla="*/ 10383 w 262163"/>
                        <a:gd name="connsiteY5" fmla="*/ 76899 h 149384"/>
                        <a:gd name="connsiteX6" fmla="*/ 0 w 262163"/>
                        <a:gd name="connsiteY6" fmla="*/ 76899 h 149384"/>
                        <a:gd name="connsiteX7" fmla="*/ 57245 w 262163"/>
                        <a:gd name="connsiteY7" fmla="*/ 13749 h 149384"/>
                        <a:gd name="connsiteX8" fmla="*/ 189166 w 262163"/>
                        <a:gd name="connsiteY8" fmla="*/ 24131 h 149384"/>
                        <a:gd name="connsiteX9" fmla="*/ 261842 w 262163"/>
                        <a:gd name="connsiteY9" fmla="*/ 142908 h 149384"/>
                        <a:gd name="connsiteX10" fmla="*/ 259080 w 262163"/>
                        <a:gd name="connsiteY10" fmla="*/ 149099 h 1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62163" h="149384">
                          <a:moveTo>
                            <a:pt x="259080" y="149099"/>
                          </a:moveTo>
                          <a:cubicBezTo>
                            <a:pt x="258509" y="149290"/>
                            <a:pt x="257937" y="149385"/>
                            <a:pt x="257461" y="149385"/>
                          </a:cubicBezTo>
                          <a:cubicBezTo>
                            <a:pt x="255461" y="149385"/>
                            <a:pt x="253651" y="148147"/>
                            <a:pt x="252984" y="146241"/>
                          </a:cubicBezTo>
                          <a:cubicBezTo>
                            <a:pt x="238601" y="107570"/>
                            <a:pt x="220694" y="59373"/>
                            <a:pt x="183547" y="31751"/>
                          </a:cubicBezTo>
                          <a:cubicBezTo>
                            <a:pt x="148876" y="6129"/>
                            <a:pt x="99917" y="2223"/>
                            <a:pt x="61627" y="22226"/>
                          </a:cubicBezTo>
                          <a:cubicBezTo>
                            <a:pt x="38958" y="34037"/>
                            <a:pt x="20955" y="53754"/>
                            <a:pt x="10383" y="76899"/>
                          </a:cubicBezTo>
                          <a:lnTo>
                            <a:pt x="0" y="76899"/>
                          </a:lnTo>
                          <a:cubicBezTo>
                            <a:pt x="11144" y="50134"/>
                            <a:pt x="31337" y="27179"/>
                            <a:pt x="57245" y="13749"/>
                          </a:cubicBezTo>
                          <a:cubicBezTo>
                            <a:pt x="98679" y="-7873"/>
                            <a:pt x="151733" y="-3682"/>
                            <a:pt x="189166" y="24131"/>
                          </a:cubicBezTo>
                          <a:cubicBezTo>
                            <a:pt x="228695" y="53468"/>
                            <a:pt x="247079" y="103093"/>
                            <a:pt x="261842" y="142908"/>
                          </a:cubicBezTo>
                          <a:cubicBezTo>
                            <a:pt x="262795" y="145384"/>
                            <a:pt x="261557" y="148147"/>
                            <a:pt x="259080" y="149099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4" name="任意多边形: 形状 43">
                      <a:extLst>
                        <a:ext uri="{FF2B5EF4-FFF2-40B4-BE49-F238E27FC236}">
                          <a16:creationId xmlns:a16="http://schemas.microsoft.com/office/drawing/2014/main" id="{1BFE58D2-5EBB-876F-B064-78E987ACD5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2108" y="4680727"/>
                      <a:ext cx="136320" cy="264947"/>
                    </a:xfrm>
                    <a:custGeom>
                      <a:avLst/>
                      <a:gdLst>
                        <a:gd name="connsiteX0" fmla="*/ 136299 w 136320"/>
                        <a:gd name="connsiteY0" fmla="*/ 264948 h 264947"/>
                        <a:gd name="connsiteX1" fmla="*/ 126774 w 136320"/>
                        <a:gd name="connsiteY1" fmla="*/ 264948 h 264947"/>
                        <a:gd name="connsiteX2" fmla="*/ 126393 w 136320"/>
                        <a:gd name="connsiteY2" fmla="*/ 241707 h 264947"/>
                        <a:gd name="connsiteX3" fmla="*/ 109533 w 136320"/>
                        <a:gd name="connsiteY3" fmla="*/ 144361 h 264947"/>
                        <a:gd name="connsiteX4" fmla="*/ 2472 w 136320"/>
                        <a:gd name="connsiteY4" fmla="*/ 8916 h 264947"/>
                        <a:gd name="connsiteX5" fmla="*/ 567 w 136320"/>
                        <a:gd name="connsiteY5" fmla="*/ 2534 h 264947"/>
                        <a:gd name="connsiteX6" fmla="*/ 7044 w 136320"/>
                        <a:gd name="connsiteY6" fmla="*/ 629 h 264947"/>
                        <a:gd name="connsiteX7" fmla="*/ 118582 w 136320"/>
                        <a:gd name="connsiteY7" fmla="*/ 141313 h 264947"/>
                        <a:gd name="connsiteX8" fmla="*/ 132870 w 136320"/>
                        <a:gd name="connsiteY8" fmla="*/ 205226 h 264947"/>
                        <a:gd name="connsiteX9" fmla="*/ 136299 w 136320"/>
                        <a:gd name="connsiteY9" fmla="*/ 264948 h 264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6320" h="264947">
                          <a:moveTo>
                            <a:pt x="136299" y="264948"/>
                          </a:moveTo>
                          <a:lnTo>
                            <a:pt x="126774" y="264948"/>
                          </a:lnTo>
                          <a:cubicBezTo>
                            <a:pt x="126869" y="257042"/>
                            <a:pt x="126774" y="249327"/>
                            <a:pt x="126393" y="241707"/>
                          </a:cubicBezTo>
                          <a:cubicBezTo>
                            <a:pt x="125059" y="206464"/>
                            <a:pt x="119344" y="174174"/>
                            <a:pt x="109533" y="144361"/>
                          </a:cubicBezTo>
                          <a:cubicBezTo>
                            <a:pt x="89626" y="84544"/>
                            <a:pt x="50574" y="35205"/>
                            <a:pt x="2472" y="8916"/>
                          </a:cubicBezTo>
                          <a:cubicBezTo>
                            <a:pt x="186" y="7678"/>
                            <a:pt x="-671" y="4820"/>
                            <a:pt x="567" y="2534"/>
                          </a:cubicBezTo>
                          <a:cubicBezTo>
                            <a:pt x="1806" y="153"/>
                            <a:pt x="4663" y="-704"/>
                            <a:pt x="7044" y="629"/>
                          </a:cubicBezTo>
                          <a:cubicBezTo>
                            <a:pt x="57241" y="27966"/>
                            <a:pt x="97913" y="79306"/>
                            <a:pt x="118582" y="141313"/>
                          </a:cubicBezTo>
                          <a:cubicBezTo>
                            <a:pt x="125250" y="161506"/>
                            <a:pt x="130108" y="182747"/>
                            <a:pt x="132870" y="205226"/>
                          </a:cubicBezTo>
                          <a:cubicBezTo>
                            <a:pt x="135442" y="224181"/>
                            <a:pt x="136489" y="244088"/>
                            <a:pt x="136299" y="264948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  <p:sp>
                  <p:nvSpPr>
                    <p:cNvPr id="45" name="任意多边形: 形状 44">
                      <a:extLst>
                        <a:ext uri="{FF2B5EF4-FFF2-40B4-BE49-F238E27FC236}">
                          <a16:creationId xmlns:a16="http://schemas.microsoft.com/office/drawing/2014/main" id="{CC89D8F0-7FCB-DEFF-5A88-CE0459CF4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55173" y="4841417"/>
                      <a:ext cx="229328" cy="104258"/>
                    </a:xfrm>
                    <a:custGeom>
                      <a:avLst/>
                      <a:gdLst>
                        <a:gd name="connsiteX0" fmla="*/ 219517 w 229328"/>
                        <a:gd name="connsiteY0" fmla="*/ 104258 h 104258"/>
                        <a:gd name="connsiteX1" fmla="*/ 184275 w 229328"/>
                        <a:gd name="connsiteY1" fmla="*/ 35393 h 104258"/>
                        <a:gd name="connsiteX2" fmla="*/ 93978 w 229328"/>
                        <a:gd name="connsiteY2" fmla="*/ 11009 h 104258"/>
                        <a:gd name="connsiteX3" fmla="*/ 7967 w 229328"/>
                        <a:gd name="connsiteY3" fmla="*/ 55300 h 104258"/>
                        <a:gd name="connsiteX4" fmla="*/ 1300 w 229328"/>
                        <a:gd name="connsiteY4" fmla="*/ 55109 h 104258"/>
                        <a:gd name="connsiteX5" fmla="*/ 1490 w 229328"/>
                        <a:gd name="connsiteY5" fmla="*/ 48346 h 104258"/>
                        <a:gd name="connsiteX6" fmla="*/ 92454 w 229328"/>
                        <a:gd name="connsiteY6" fmla="*/ 1579 h 104258"/>
                        <a:gd name="connsiteX7" fmla="*/ 190657 w 229328"/>
                        <a:gd name="connsiteY7" fmla="*/ 28344 h 104258"/>
                        <a:gd name="connsiteX8" fmla="*/ 223328 w 229328"/>
                        <a:gd name="connsiteY8" fmla="*/ 81017 h 104258"/>
                        <a:gd name="connsiteX9" fmla="*/ 225804 w 229328"/>
                        <a:gd name="connsiteY9" fmla="*/ 89304 h 104258"/>
                        <a:gd name="connsiteX10" fmla="*/ 229328 w 229328"/>
                        <a:gd name="connsiteY10" fmla="*/ 104258 h 104258"/>
                        <a:gd name="connsiteX11" fmla="*/ 219517 w 229328"/>
                        <a:gd name="connsiteY11" fmla="*/ 104258 h 1042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29328" h="104258">
                          <a:moveTo>
                            <a:pt x="219517" y="104258"/>
                          </a:moveTo>
                          <a:cubicBezTo>
                            <a:pt x="214374" y="78541"/>
                            <a:pt x="204087" y="53395"/>
                            <a:pt x="184275" y="35393"/>
                          </a:cubicBezTo>
                          <a:cubicBezTo>
                            <a:pt x="161510" y="14818"/>
                            <a:pt x="127792" y="5675"/>
                            <a:pt x="93978" y="11009"/>
                          </a:cubicBezTo>
                          <a:cubicBezTo>
                            <a:pt x="64069" y="15676"/>
                            <a:pt x="34351" y="31011"/>
                            <a:pt x="7967" y="55300"/>
                          </a:cubicBezTo>
                          <a:cubicBezTo>
                            <a:pt x="6062" y="57109"/>
                            <a:pt x="3014" y="57014"/>
                            <a:pt x="1300" y="55109"/>
                          </a:cubicBezTo>
                          <a:cubicBezTo>
                            <a:pt x="-510" y="53109"/>
                            <a:pt x="-415" y="50156"/>
                            <a:pt x="1490" y="48346"/>
                          </a:cubicBezTo>
                          <a:cubicBezTo>
                            <a:pt x="29303" y="22724"/>
                            <a:pt x="60736" y="6532"/>
                            <a:pt x="92454" y="1579"/>
                          </a:cubicBezTo>
                          <a:cubicBezTo>
                            <a:pt x="129125" y="-4136"/>
                            <a:pt x="165797" y="5865"/>
                            <a:pt x="190657" y="28344"/>
                          </a:cubicBezTo>
                          <a:cubicBezTo>
                            <a:pt x="206659" y="42822"/>
                            <a:pt x="216851" y="61301"/>
                            <a:pt x="223328" y="81017"/>
                          </a:cubicBezTo>
                          <a:cubicBezTo>
                            <a:pt x="224184" y="83779"/>
                            <a:pt x="225042" y="86542"/>
                            <a:pt x="225804" y="89304"/>
                          </a:cubicBezTo>
                          <a:cubicBezTo>
                            <a:pt x="227138" y="94257"/>
                            <a:pt x="228281" y="99305"/>
                            <a:pt x="229328" y="104258"/>
                          </a:cubicBezTo>
                          <a:lnTo>
                            <a:pt x="219517" y="104258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 anchorCtr="0">
                      <a:noAutofit/>
                    </a:bodyPr>
                    <a:lstStyle/>
                    <a:p>
                      <a:pPr hangingPunct="0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30" name="图形 56">
                <a:extLst>
                  <a:ext uri="{FF2B5EF4-FFF2-40B4-BE49-F238E27FC236}">
                    <a16:creationId xmlns:a16="http://schemas.microsoft.com/office/drawing/2014/main" id="{23073D28-9A7F-5814-2748-DC5DECBAD279}"/>
                  </a:ext>
                </a:extLst>
              </p:cNvPr>
              <p:cNvGrpSpPr/>
              <p:nvPr/>
            </p:nvGrpSpPr>
            <p:grpSpPr>
              <a:xfrm>
                <a:off x="5261228" y="4593621"/>
                <a:ext cx="2124759" cy="743874"/>
                <a:chOff x="5261228" y="4593621"/>
                <a:chExt cx="2124759" cy="74387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069E8CE5-C0AE-EB53-D866-8962959B0197}"/>
                    </a:ext>
                  </a:extLst>
                </p:cNvPr>
                <p:cNvSpPr/>
                <p:nvPr/>
              </p:nvSpPr>
              <p:spPr>
                <a:xfrm>
                  <a:off x="5261228" y="5304701"/>
                  <a:ext cx="848153" cy="32794"/>
                </a:xfrm>
                <a:custGeom>
                  <a:avLst/>
                  <a:gdLst>
                    <a:gd name="connsiteX0" fmla="*/ 73333 w 848153"/>
                    <a:gd name="connsiteY0" fmla="*/ 0 h 32794"/>
                    <a:gd name="connsiteX1" fmla="*/ 848154 w 848153"/>
                    <a:gd name="connsiteY1" fmla="*/ 0 h 32794"/>
                    <a:gd name="connsiteX2" fmla="*/ 848154 w 848153"/>
                    <a:gd name="connsiteY2" fmla="*/ 32795 h 32794"/>
                    <a:gd name="connsiteX3" fmla="*/ 0 w 848153"/>
                    <a:gd name="connsiteY3" fmla="*/ 32795 h 32794"/>
                    <a:gd name="connsiteX4" fmla="*/ 0 w 848153"/>
                    <a:gd name="connsiteY4" fmla="*/ 32795 h 32794"/>
                    <a:gd name="connsiteX5" fmla="*/ 73333 w 848153"/>
                    <a:gd name="connsiteY5" fmla="*/ 0 h 3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153" h="32794">
                      <a:moveTo>
                        <a:pt x="73333" y="0"/>
                      </a:moveTo>
                      <a:lnTo>
                        <a:pt x="848154" y="0"/>
                      </a:lnTo>
                      <a:lnTo>
                        <a:pt x="848154" y="32795"/>
                      </a:lnTo>
                      <a:lnTo>
                        <a:pt x="0" y="32795"/>
                      </a:lnTo>
                      <a:lnTo>
                        <a:pt x="0" y="32795"/>
                      </a:lnTo>
                      <a:cubicBezTo>
                        <a:pt x="18660" y="11925"/>
                        <a:pt x="45330" y="0"/>
                        <a:pt x="733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EE81FE69-E7A1-4E1B-B3E2-497F397A61E8}"/>
                    </a:ext>
                  </a:extLst>
                </p:cNvPr>
                <p:cNvSpPr/>
                <p:nvPr/>
              </p:nvSpPr>
              <p:spPr>
                <a:xfrm>
                  <a:off x="5991853" y="4593621"/>
                  <a:ext cx="1375646" cy="743874"/>
                </a:xfrm>
                <a:custGeom>
                  <a:avLst/>
                  <a:gdLst>
                    <a:gd name="connsiteX0" fmla="*/ 0 w 1375646"/>
                    <a:gd name="connsiteY0" fmla="*/ 743874 h 743874"/>
                    <a:gd name="connsiteX1" fmla="*/ 1169337 w 1375646"/>
                    <a:gd name="connsiteY1" fmla="*/ 743874 h 743874"/>
                    <a:gd name="connsiteX2" fmla="*/ 1372857 w 1375646"/>
                    <a:gd name="connsiteY2" fmla="*/ 80724 h 743874"/>
                    <a:gd name="connsiteX3" fmla="*/ 1313193 w 1375646"/>
                    <a:gd name="connsiteY3" fmla="*/ 0 h 743874"/>
                    <a:gd name="connsiteX4" fmla="*/ 274425 w 1375646"/>
                    <a:gd name="connsiteY4" fmla="*/ 0 h 743874"/>
                    <a:gd name="connsiteX5" fmla="*/ 214760 w 1375646"/>
                    <a:gd name="connsiteY5" fmla="*/ 44101 h 743874"/>
                    <a:gd name="connsiteX6" fmla="*/ 0 w 1375646"/>
                    <a:gd name="connsiteY6" fmla="*/ 743874 h 74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75646" h="743874">
                      <a:moveTo>
                        <a:pt x="0" y="743874"/>
                      </a:moveTo>
                      <a:lnTo>
                        <a:pt x="1169337" y="743874"/>
                      </a:lnTo>
                      <a:lnTo>
                        <a:pt x="1372857" y="80724"/>
                      </a:lnTo>
                      <a:cubicBezTo>
                        <a:pt x="1385173" y="40596"/>
                        <a:pt x="1355160" y="0"/>
                        <a:pt x="1313193" y="0"/>
                      </a:cubicBezTo>
                      <a:lnTo>
                        <a:pt x="274425" y="0"/>
                      </a:lnTo>
                      <a:cubicBezTo>
                        <a:pt x="247012" y="0"/>
                        <a:pt x="222799" y="17888"/>
                        <a:pt x="214760" y="44101"/>
                      </a:cubicBezTo>
                      <a:lnTo>
                        <a:pt x="0" y="7438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33" name="图形 56">
                  <a:extLst>
                    <a:ext uri="{FF2B5EF4-FFF2-40B4-BE49-F238E27FC236}">
                      <a16:creationId xmlns:a16="http://schemas.microsoft.com/office/drawing/2014/main" id="{EE66B2CE-E867-6965-88EF-28D8100E708A}"/>
                    </a:ext>
                  </a:extLst>
                </p:cNvPr>
                <p:cNvGrpSpPr/>
                <p:nvPr/>
              </p:nvGrpSpPr>
              <p:grpSpPr>
                <a:xfrm>
                  <a:off x="6010341" y="4593621"/>
                  <a:ext cx="1375647" cy="743874"/>
                  <a:chOff x="6010341" y="4593621"/>
                  <a:chExt cx="1375647" cy="743874"/>
                </a:xfrm>
              </p:grpSpPr>
              <p:sp>
                <p:nvSpPr>
                  <p:cNvPr id="34" name="任意多边形: 形状 33">
                    <a:extLst>
                      <a:ext uri="{FF2B5EF4-FFF2-40B4-BE49-F238E27FC236}">
                        <a16:creationId xmlns:a16="http://schemas.microsoft.com/office/drawing/2014/main" id="{D40E0A77-53E9-7C6F-3F06-85B434BC2A61}"/>
                      </a:ext>
                    </a:extLst>
                  </p:cNvPr>
                  <p:cNvSpPr/>
                  <p:nvPr/>
                </p:nvSpPr>
                <p:spPr>
                  <a:xfrm>
                    <a:off x="6010341" y="4593621"/>
                    <a:ext cx="1375647" cy="743874"/>
                  </a:xfrm>
                  <a:custGeom>
                    <a:avLst/>
                    <a:gdLst>
                      <a:gd name="connsiteX0" fmla="*/ 0 w 1375647"/>
                      <a:gd name="connsiteY0" fmla="*/ 743874 h 743874"/>
                      <a:gd name="connsiteX1" fmla="*/ 1169337 w 1375647"/>
                      <a:gd name="connsiteY1" fmla="*/ 743874 h 743874"/>
                      <a:gd name="connsiteX2" fmla="*/ 1372858 w 1375647"/>
                      <a:gd name="connsiteY2" fmla="*/ 80724 h 743874"/>
                      <a:gd name="connsiteX3" fmla="*/ 1313193 w 1375647"/>
                      <a:gd name="connsiteY3" fmla="*/ 0 h 743874"/>
                      <a:gd name="connsiteX4" fmla="*/ 274415 w 1375647"/>
                      <a:gd name="connsiteY4" fmla="*/ 0 h 743874"/>
                      <a:gd name="connsiteX5" fmla="*/ 214751 w 1375647"/>
                      <a:gd name="connsiteY5" fmla="*/ 44101 h 743874"/>
                      <a:gd name="connsiteX6" fmla="*/ 0 w 1375647"/>
                      <a:gd name="connsiteY6" fmla="*/ 743874 h 743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5647" h="743874">
                        <a:moveTo>
                          <a:pt x="0" y="743874"/>
                        </a:moveTo>
                        <a:lnTo>
                          <a:pt x="1169337" y="743874"/>
                        </a:lnTo>
                        <a:lnTo>
                          <a:pt x="1372858" y="80724"/>
                        </a:lnTo>
                        <a:cubicBezTo>
                          <a:pt x="1385173" y="40596"/>
                          <a:pt x="1355170" y="0"/>
                          <a:pt x="1313193" y="0"/>
                        </a:cubicBezTo>
                        <a:lnTo>
                          <a:pt x="274415" y="0"/>
                        </a:lnTo>
                        <a:cubicBezTo>
                          <a:pt x="247002" y="0"/>
                          <a:pt x="222790" y="17888"/>
                          <a:pt x="214751" y="44101"/>
                        </a:cubicBezTo>
                        <a:lnTo>
                          <a:pt x="0" y="7438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35" name="任意多边形: 形状 34">
                    <a:extLst>
                      <a:ext uri="{FF2B5EF4-FFF2-40B4-BE49-F238E27FC236}">
                        <a16:creationId xmlns:a16="http://schemas.microsoft.com/office/drawing/2014/main" id="{1F3B27A5-E19A-1662-8BEB-9FF5D8932340}"/>
                      </a:ext>
                    </a:extLst>
                  </p:cNvPr>
                  <p:cNvSpPr/>
                  <p:nvPr/>
                </p:nvSpPr>
                <p:spPr>
                  <a:xfrm>
                    <a:off x="6630305" y="4927301"/>
                    <a:ext cx="146167" cy="134778"/>
                  </a:xfrm>
                  <a:custGeom>
                    <a:avLst/>
                    <a:gdLst>
                      <a:gd name="connsiteX0" fmla="*/ 4477 w 146167"/>
                      <a:gd name="connsiteY0" fmla="*/ 106623 h 134778"/>
                      <a:gd name="connsiteX1" fmla="*/ 51844 w 146167"/>
                      <a:gd name="connsiteY1" fmla="*/ 134779 h 134778"/>
                      <a:gd name="connsiteX2" fmla="*/ 142475 w 146167"/>
                      <a:gd name="connsiteY2" fmla="*/ 67466 h 134778"/>
                      <a:gd name="connsiteX3" fmla="*/ 145266 w 146167"/>
                      <a:gd name="connsiteY3" fmla="*/ 36957 h 134778"/>
                      <a:gd name="connsiteX4" fmla="*/ 93202 w 146167"/>
                      <a:gd name="connsiteY4" fmla="*/ 0 h 134778"/>
                      <a:gd name="connsiteX5" fmla="*/ 2429 w 146167"/>
                      <a:gd name="connsiteY5" fmla="*/ 67466 h 134778"/>
                      <a:gd name="connsiteX6" fmla="*/ 4477 w 146167"/>
                      <a:gd name="connsiteY6" fmla="*/ 106623 h 13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167" h="134778">
                        <a:moveTo>
                          <a:pt x="4477" y="106623"/>
                        </a:moveTo>
                        <a:cubicBezTo>
                          <a:pt x="12249" y="123635"/>
                          <a:pt x="29261" y="134779"/>
                          <a:pt x="51844" y="134779"/>
                        </a:cubicBezTo>
                        <a:cubicBezTo>
                          <a:pt x="89097" y="134779"/>
                          <a:pt x="129711" y="104718"/>
                          <a:pt x="142475" y="67466"/>
                        </a:cubicBezTo>
                        <a:cubicBezTo>
                          <a:pt x="146285" y="56464"/>
                          <a:pt x="147018" y="46053"/>
                          <a:pt x="145266" y="36957"/>
                        </a:cubicBezTo>
                        <a:cubicBezTo>
                          <a:pt x="140865" y="15107"/>
                          <a:pt x="121510" y="0"/>
                          <a:pt x="93202" y="0"/>
                        </a:cubicBezTo>
                        <a:cubicBezTo>
                          <a:pt x="53016" y="0"/>
                          <a:pt x="12401" y="30213"/>
                          <a:pt x="2429" y="67466"/>
                        </a:cubicBezTo>
                        <a:cubicBezTo>
                          <a:pt x="-1534" y="82134"/>
                          <a:pt x="-505" y="95631"/>
                          <a:pt x="4477" y="1066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36" name="任意多边形: 形状 35">
                    <a:extLst>
                      <a:ext uri="{FF2B5EF4-FFF2-40B4-BE49-F238E27FC236}">
                        <a16:creationId xmlns:a16="http://schemas.microsoft.com/office/drawing/2014/main" id="{A43CA811-35D2-C554-0CEE-01BE4F11C4C7}"/>
                      </a:ext>
                    </a:extLst>
                  </p:cNvPr>
                  <p:cNvSpPr/>
                  <p:nvPr/>
                </p:nvSpPr>
                <p:spPr>
                  <a:xfrm>
                    <a:off x="6010341" y="5106695"/>
                    <a:ext cx="1240155" cy="230800"/>
                  </a:xfrm>
                  <a:custGeom>
                    <a:avLst/>
                    <a:gdLst>
                      <a:gd name="connsiteX0" fmla="*/ 0 w 1240155"/>
                      <a:gd name="connsiteY0" fmla="*/ 230800 h 230800"/>
                      <a:gd name="connsiteX1" fmla="*/ 1240155 w 1240155"/>
                      <a:gd name="connsiteY1" fmla="*/ 0 h 230800"/>
                      <a:gd name="connsiteX2" fmla="*/ 1169327 w 1240155"/>
                      <a:gd name="connsiteY2" fmla="*/ 230800 h 23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40155" h="230800">
                        <a:moveTo>
                          <a:pt x="0" y="230800"/>
                        </a:moveTo>
                        <a:lnTo>
                          <a:pt x="1240155" y="0"/>
                        </a:lnTo>
                        <a:lnTo>
                          <a:pt x="1169327" y="230800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 anchorCtr="0">
                    <a:noAutofit/>
                  </a:bodyPr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</p:grpSp>
        <p:grpSp>
          <p:nvGrpSpPr>
            <p:cNvPr id="11" name="图形 56">
              <a:extLst>
                <a:ext uri="{FF2B5EF4-FFF2-40B4-BE49-F238E27FC236}">
                  <a16:creationId xmlns:a16="http://schemas.microsoft.com/office/drawing/2014/main" id="{26279C13-4746-B7ED-1CA9-6D90441B2FCB}"/>
                </a:ext>
              </a:extLst>
            </p:cNvPr>
            <p:cNvGrpSpPr/>
            <p:nvPr/>
          </p:nvGrpSpPr>
          <p:grpSpPr>
            <a:xfrm>
              <a:off x="3394246" y="1832686"/>
              <a:ext cx="5461117" cy="2760935"/>
              <a:chOff x="3394246" y="1832686"/>
              <a:chExt cx="5461117" cy="2760935"/>
            </a:xfrm>
            <a:solidFill>
              <a:srgbClr val="FFFFFF"/>
            </a:solidFill>
          </p:grpSpPr>
          <p:grpSp>
            <p:nvGrpSpPr>
              <p:cNvPr id="18" name="图形 56">
                <a:extLst>
                  <a:ext uri="{FF2B5EF4-FFF2-40B4-BE49-F238E27FC236}">
                    <a16:creationId xmlns:a16="http://schemas.microsoft.com/office/drawing/2014/main" id="{F271A066-51AD-26F2-42AC-9A0776B847C6}"/>
                  </a:ext>
                </a:extLst>
              </p:cNvPr>
              <p:cNvGrpSpPr/>
              <p:nvPr/>
            </p:nvGrpSpPr>
            <p:grpSpPr>
              <a:xfrm>
                <a:off x="3432600" y="2989525"/>
                <a:ext cx="5274183" cy="1247060"/>
                <a:chOff x="3432600" y="2989525"/>
                <a:chExt cx="5274183" cy="1247060"/>
              </a:xfrm>
              <a:solidFill>
                <a:srgbClr val="FFFFFF"/>
              </a:solidFill>
            </p:grpSpPr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7B7D7A73-43AC-7B11-9C71-D19C47421B0F}"/>
                    </a:ext>
                  </a:extLst>
                </p:cNvPr>
                <p:cNvSpPr/>
                <p:nvPr/>
              </p:nvSpPr>
              <p:spPr>
                <a:xfrm>
                  <a:off x="4861941" y="3661238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9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8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8" y="74238"/>
                        <a:pt x="74238" y="41539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6D407AF9-4A75-7EE7-82E9-1C56D74AC8DB}"/>
                    </a:ext>
                  </a:extLst>
                </p:cNvPr>
                <p:cNvSpPr/>
                <p:nvPr/>
              </p:nvSpPr>
              <p:spPr>
                <a:xfrm>
                  <a:off x="3432600" y="3387128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58" y="41538"/>
                        <a:pt x="117758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8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9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3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A7EE3A65-E85C-8D8A-4893-D1A61E2DC6F3}"/>
                    </a:ext>
                  </a:extLst>
                </p:cNvPr>
                <p:cNvSpPr/>
                <p:nvPr/>
              </p:nvSpPr>
              <p:spPr>
                <a:xfrm>
                  <a:off x="7210405" y="4077290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8"/>
                        <a:pt x="117758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8" y="85058"/>
                        <a:pt x="85058" y="117757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38" y="117757"/>
                        <a:pt x="41539" y="8505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2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389BA9CF-1A08-2B65-C2CA-085D064B72EE}"/>
                    </a:ext>
                  </a:extLst>
                </p:cNvPr>
                <p:cNvSpPr/>
                <p:nvPr/>
              </p:nvSpPr>
              <p:spPr>
                <a:xfrm>
                  <a:off x="8547487" y="3775529"/>
                  <a:ext cx="159296" cy="159296"/>
                </a:xfrm>
                <a:custGeom>
                  <a:avLst/>
                  <a:gdLst>
                    <a:gd name="connsiteX0" fmla="*/ 79648 w 159296"/>
                    <a:gd name="connsiteY0" fmla="*/ 0 h 159296"/>
                    <a:gd name="connsiteX1" fmla="*/ 79648 w 159296"/>
                    <a:gd name="connsiteY1" fmla="*/ 0 h 159296"/>
                    <a:gd name="connsiteX2" fmla="*/ 159296 w 159296"/>
                    <a:gd name="connsiteY2" fmla="*/ 79648 h 159296"/>
                    <a:gd name="connsiteX3" fmla="*/ 159296 w 159296"/>
                    <a:gd name="connsiteY3" fmla="*/ 79648 h 159296"/>
                    <a:gd name="connsiteX4" fmla="*/ 159296 w 159296"/>
                    <a:gd name="connsiteY4" fmla="*/ 79648 h 159296"/>
                    <a:gd name="connsiteX5" fmla="*/ 79648 w 159296"/>
                    <a:gd name="connsiteY5" fmla="*/ 159296 h 159296"/>
                    <a:gd name="connsiteX6" fmla="*/ 79648 w 159296"/>
                    <a:gd name="connsiteY6" fmla="*/ 159296 h 159296"/>
                    <a:gd name="connsiteX7" fmla="*/ 79648 w 159296"/>
                    <a:gd name="connsiteY7" fmla="*/ 159296 h 159296"/>
                    <a:gd name="connsiteX8" fmla="*/ 0 w 159296"/>
                    <a:gd name="connsiteY8" fmla="*/ 79648 h 159296"/>
                    <a:gd name="connsiteX9" fmla="*/ 0 w 159296"/>
                    <a:gd name="connsiteY9" fmla="*/ 79648 h 159296"/>
                    <a:gd name="connsiteX10" fmla="*/ 0 w 159296"/>
                    <a:gd name="connsiteY10" fmla="*/ 79648 h 159296"/>
                    <a:gd name="connsiteX11" fmla="*/ 79648 w 159296"/>
                    <a:gd name="connsiteY11" fmla="*/ 0 h 159296"/>
                    <a:gd name="connsiteX12" fmla="*/ 79648 w 159296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6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7" y="41538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7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7"/>
                        <a:pt x="41538" y="8506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8" y="74228"/>
                        <a:pt x="74228" y="41538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3C0F994E-3389-095B-3134-316D763754CD}"/>
                    </a:ext>
                  </a:extLst>
                </p:cNvPr>
                <p:cNvSpPr/>
                <p:nvPr/>
              </p:nvSpPr>
              <p:spPr>
                <a:xfrm>
                  <a:off x="5181580" y="2989525"/>
                  <a:ext cx="159295" cy="159296"/>
                </a:xfrm>
                <a:custGeom>
                  <a:avLst/>
                  <a:gdLst>
                    <a:gd name="connsiteX0" fmla="*/ 79648 w 159295"/>
                    <a:gd name="connsiteY0" fmla="*/ 0 h 159296"/>
                    <a:gd name="connsiteX1" fmla="*/ 79648 w 159295"/>
                    <a:gd name="connsiteY1" fmla="*/ 0 h 159296"/>
                    <a:gd name="connsiteX2" fmla="*/ 159296 w 159295"/>
                    <a:gd name="connsiteY2" fmla="*/ 79648 h 159296"/>
                    <a:gd name="connsiteX3" fmla="*/ 159296 w 159295"/>
                    <a:gd name="connsiteY3" fmla="*/ 79648 h 159296"/>
                    <a:gd name="connsiteX4" fmla="*/ 159296 w 159295"/>
                    <a:gd name="connsiteY4" fmla="*/ 79648 h 159296"/>
                    <a:gd name="connsiteX5" fmla="*/ 79648 w 159295"/>
                    <a:gd name="connsiteY5" fmla="*/ 159296 h 159296"/>
                    <a:gd name="connsiteX6" fmla="*/ 79648 w 159295"/>
                    <a:gd name="connsiteY6" fmla="*/ 159296 h 159296"/>
                    <a:gd name="connsiteX7" fmla="*/ 79648 w 159295"/>
                    <a:gd name="connsiteY7" fmla="*/ 159296 h 159296"/>
                    <a:gd name="connsiteX8" fmla="*/ 0 w 159295"/>
                    <a:gd name="connsiteY8" fmla="*/ 79648 h 159296"/>
                    <a:gd name="connsiteX9" fmla="*/ 0 w 159295"/>
                    <a:gd name="connsiteY9" fmla="*/ 79648 h 159296"/>
                    <a:gd name="connsiteX10" fmla="*/ 0 w 159295"/>
                    <a:gd name="connsiteY10" fmla="*/ 79648 h 159296"/>
                    <a:gd name="connsiteX11" fmla="*/ 79648 w 159295"/>
                    <a:gd name="connsiteY11" fmla="*/ 0 h 159296"/>
                    <a:gd name="connsiteX12" fmla="*/ 79648 w 159295"/>
                    <a:gd name="connsiteY12" fmla="*/ 0 h 159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295" h="159296">
                      <a:moveTo>
                        <a:pt x="79648" y="0"/>
                      </a:moveTo>
                      <a:lnTo>
                        <a:pt x="79648" y="0"/>
                      </a:lnTo>
                      <a:cubicBezTo>
                        <a:pt x="85068" y="41539"/>
                        <a:pt x="117757" y="74238"/>
                        <a:pt x="159296" y="79648"/>
                      </a:cubicBezTo>
                      <a:lnTo>
                        <a:pt x="159296" y="79648"/>
                      </a:lnTo>
                      <a:lnTo>
                        <a:pt x="159296" y="79648"/>
                      </a:lnTo>
                      <a:cubicBezTo>
                        <a:pt x="117757" y="85068"/>
                        <a:pt x="85058" y="117758"/>
                        <a:pt x="79648" y="159296"/>
                      </a:cubicBezTo>
                      <a:lnTo>
                        <a:pt x="79648" y="159296"/>
                      </a:lnTo>
                      <a:lnTo>
                        <a:pt x="79648" y="159296"/>
                      </a:lnTo>
                      <a:cubicBezTo>
                        <a:pt x="74228" y="117758"/>
                        <a:pt x="41539" y="85058"/>
                        <a:pt x="0" y="79648"/>
                      </a:cubicBezTo>
                      <a:lnTo>
                        <a:pt x="0" y="79648"/>
                      </a:lnTo>
                      <a:lnTo>
                        <a:pt x="0" y="79648"/>
                      </a:lnTo>
                      <a:cubicBezTo>
                        <a:pt x="41539" y="74238"/>
                        <a:pt x="74228" y="41539"/>
                        <a:pt x="79648" y="0"/>
                      </a:cubicBezTo>
                      <a:lnTo>
                        <a:pt x="7964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19" name="图形 56">
                <a:extLst>
                  <a:ext uri="{FF2B5EF4-FFF2-40B4-BE49-F238E27FC236}">
                    <a16:creationId xmlns:a16="http://schemas.microsoft.com/office/drawing/2014/main" id="{93957120-AF43-71D4-B170-6145F10079ED}"/>
                  </a:ext>
                </a:extLst>
              </p:cNvPr>
              <p:cNvGrpSpPr/>
              <p:nvPr/>
            </p:nvGrpSpPr>
            <p:grpSpPr>
              <a:xfrm>
                <a:off x="3394246" y="1832686"/>
                <a:ext cx="5461117" cy="2760935"/>
                <a:chOff x="3394246" y="1832686"/>
                <a:chExt cx="5461117" cy="2760935"/>
              </a:xfrm>
              <a:solidFill>
                <a:srgbClr val="FFFFFF"/>
              </a:solidFill>
            </p:grpSpPr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1670616E-8AAB-0CD6-991C-29D87003EA65}"/>
                    </a:ext>
                  </a:extLst>
                </p:cNvPr>
                <p:cNvSpPr/>
                <p:nvPr/>
              </p:nvSpPr>
              <p:spPr>
                <a:xfrm>
                  <a:off x="7326249" y="1832686"/>
                  <a:ext cx="297732" cy="297732"/>
                </a:xfrm>
                <a:custGeom>
                  <a:avLst/>
                  <a:gdLst>
                    <a:gd name="connsiteX0" fmla="*/ 297732 w 297732"/>
                    <a:gd name="connsiteY0" fmla="*/ 148866 h 297732"/>
                    <a:gd name="connsiteX1" fmla="*/ 148866 w 297732"/>
                    <a:gd name="connsiteY1" fmla="*/ 297732 h 297732"/>
                    <a:gd name="connsiteX2" fmla="*/ 0 w 297732"/>
                    <a:gd name="connsiteY2" fmla="*/ 148866 h 297732"/>
                    <a:gd name="connsiteX3" fmla="*/ 148866 w 297732"/>
                    <a:gd name="connsiteY3" fmla="*/ 0 h 297732"/>
                    <a:gd name="connsiteX4" fmla="*/ 297732 w 297732"/>
                    <a:gd name="connsiteY4" fmla="*/ 148866 h 297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7732" h="297732">
                      <a:moveTo>
                        <a:pt x="297732" y="148866"/>
                      </a:moveTo>
                      <a:cubicBezTo>
                        <a:pt x="297732" y="231083"/>
                        <a:pt x="231083" y="297732"/>
                        <a:pt x="148866" y="297732"/>
                      </a:cubicBezTo>
                      <a:cubicBezTo>
                        <a:pt x="66650" y="297732"/>
                        <a:pt x="0" y="231083"/>
                        <a:pt x="0" y="148866"/>
                      </a:cubicBezTo>
                      <a:cubicBezTo>
                        <a:pt x="0" y="66650"/>
                        <a:pt x="66650" y="0"/>
                        <a:pt x="148866" y="0"/>
                      </a:cubicBezTo>
                      <a:cubicBezTo>
                        <a:pt x="231083" y="0"/>
                        <a:pt x="297732" y="66650"/>
                        <a:pt x="297732" y="1488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4D6FC0E5-0293-A141-A223-90D9219FD60F}"/>
                    </a:ext>
                  </a:extLst>
                </p:cNvPr>
                <p:cNvSpPr/>
                <p:nvPr/>
              </p:nvSpPr>
              <p:spPr>
                <a:xfrm rot="-4602852">
                  <a:off x="3394246" y="2648324"/>
                  <a:ext cx="438210" cy="438210"/>
                </a:xfrm>
                <a:custGeom>
                  <a:avLst/>
                  <a:gdLst>
                    <a:gd name="connsiteX0" fmla="*/ 438210 w 438210"/>
                    <a:gd name="connsiteY0" fmla="*/ 219105 h 438210"/>
                    <a:gd name="connsiteX1" fmla="*/ 219105 w 438210"/>
                    <a:gd name="connsiteY1" fmla="*/ 438210 h 438210"/>
                    <a:gd name="connsiteX2" fmla="*/ 0 w 438210"/>
                    <a:gd name="connsiteY2" fmla="*/ 219105 h 438210"/>
                    <a:gd name="connsiteX3" fmla="*/ 219105 w 438210"/>
                    <a:gd name="connsiteY3" fmla="*/ 0 h 438210"/>
                    <a:gd name="connsiteX4" fmla="*/ 438210 w 438210"/>
                    <a:gd name="connsiteY4" fmla="*/ 219105 h 438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210" h="438210">
                      <a:moveTo>
                        <a:pt x="438210" y="219105"/>
                      </a:moveTo>
                      <a:cubicBezTo>
                        <a:pt x="438210" y="340113"/>
                        <a:pt x="340113" y="438210"/>
                        <a:pt x="219105" y="438210"/>
                      </a:cubicBezTo>
                      <a:cubicBezTo>
                        <a:pt x="98097" y="438210"/>
                        <a:pt x="0" y="340113"/>
                        <a:pt x="0" y="219105"/>
                      </a:cubicBezTo>
                      <a:cubicBezTo>
                        <a:pt x="0" y="98097"/>
                        <a:pt x="98097" y="0"/>
                        <a:pt x="219105" y="0"/>
                      </a:cubicBezTo>
                      <a:cubicBezTo>
                        <a:pt x="340113" y="0"/>
                        <a:pt x="438210" y="98097"/>
                        <a:pt x="438210" y="2191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0A1FB352-BA1A-7F36-6545-60CC9C7E5F6A}"/>
                    </a:ext>
                  </a:extLst>
                </p:cNvPr>
                <p:cNvSpPr/>
                <p:nvPr/>
              </p:nvSpPr>
              <p:spPr>
                <a:xfrm rot="-4848650">
                  <a:off x="6765322" y="4284447"/>
                  <a:ext cx="169684" cy="169684"/>
                </a:xfrm>
                <a:custGeom>
                  <a:avLst/>
                  <a:gdLst>
                    <a:gd name="connsiteX0" fmla="*/ 169684 w 169684"/>
                    <a:gd name="connsiteY0" fmla="*/ 84842 h 169684"/>
                    <a:gd name="connsiteX1" fmla="*/ 84842 w 169684"/>
                    <a:gd name="connsiteY1" fmla="*/ 169684 h 169684"/>
                    <a:gd name="connsiteX2" fmla="*/ 0 w 169684"/>
                    <a:gd name="connsiteY2" fmla="*/ 84842 h 169684"/>
                    <a:gd name="connsiteX3" fmla="*/ 84842 w 169684"/>
                    <a:gd name="connsiteY3" fmla="*/ 0 h 169684"/>
                    <a:gd name="connsiteX4" fmla="*/ 169684 w 169684"/>
                    <a:gd name="connsiteY4" fmla="*/ 84842 h 169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84" h="169684">
                      <a:moveTo>
                        <a:pt x="169684" y="84842"/>
                      </a:moveTo>
                      <a:cubicBezTo>
                        <a:pt x="169684" y="131699"/>
                        <a:pt x="131699" y="169684"/>
                        <a:pt x="84842" y="169684"/>
                      </a:cubicBezTo>
                      <a:cubicBezTo>
                        <a:pt x="37985" y="169684"/>
                        <a:pt x="0" y="131699"/>
                        <a:pt x="0" y="84842"/>
                      </a:cubicBezTo>
                      <a:cubicBezTo>
                        <a:pt x="0" y="37985"/>
                        <a:pt x="37985" y="0"/>
                        <a:pt x="84842" y="0"/>
                      </a:cubicBezTo>
                      <a:cubicBezTo>
                        <a:pt x="131699" y="0"/>
                        <a:pt x="169684" y="37985"/>
                        <a:pt x="169684" y="848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9C916086-E9A9-B00F-A19B-0C5F8E9C6DA1}"/>
                    </a:ext>
                  </a:extLst>
                </p:cNvPr>
                <p:cNvSpPr/>
                <p:nvPr/>
              </p:nvSpPr>
              <p:spPr>
                <a:xfrm>
                  <a:off x="8506310" y="4244568"/>
                  <a:ext cx="349053" cy="349053"/>
                </a:xfrm>
                <a:custGeom>
                  <a:avLst/>
                  <a:gdLst>
                    <a:gd name="connsiteX0" fmla="*/ 349053 w 349053"/>
                    <a:gd name="connsiteY0" fmla="*/ 174526 h 349053"/>
                    <a:gd name="connsiteX1" fmla="*/ 174527 w 349053"/>
                    <a:gd name="connsiteY1" fmla="*/ 349053 h 349053"/>
                    <a:gd name="connsiteX2" fmla="*/ 0 w 349053"/>
                    <a:gd name="connsiteY2" fmla="*/ 174526 h 349053"/>
                    <a:gd name="connsiteX3" fmla="*/ 174527 w 349053"/>
                    <a:gd name="connsiteY3" fmla="*/ 0 h 349053"/>
                    <a:gd name="connsiteX4" fmla="*/ 349053 w 349053"/>
                    <a:gd name="connsiteY4" fmla="*/ 174526 h 34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053" h="349053">
                      <a:moveTo>
                        <a:pt x="349053" y="174526"/>
                      </a:moveTo>
                      <a:cubicBezTo>
                        <a:pt x="349053" y="270915"/>
                        <a:pt x="270915" y="349053"/>
                        <a:pt x="174527" y="349053"/>
                      </a:cubicBezTo>
                      <a:cubicBezTo>
                        <a:pt x="78138" y="349053"/>
                        <a:pt x="0" y="270915"/>
                        <a:pt x="0" y="174526"/>
                      </a:cubicBezTo>
                      <a:cubicBezTo>
                        <a:pt x="0" y="78138"/>
                        <a:pt x="78138" y="0"/>
                        <a:pt x="174527" y="0"/>
                      </a:cubicBezTo>
                      <a:cubicBezTo>
                        <a:pt x="270915" y="0"/>
                        <a:pt x="349053" y="78138"/>
                        <a:pt x="349053" y="1745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12" name="图形 56">
              <a:extLst>
                <a:ext uri="{FF2B5EF4-FFF2-40B4-BE49-F238E27FC236}">
                  <a16:creationId xmlns:a16="http://schemas.microsoft.com/office/drawing/2014/main" id="{741E943E-36A1-CB90-4112-4F4A15372491}"/>
                </a:ext>
              </a:extLst>
            </p:cNvPr>
            <p:cNvGrpSpPr/>
            <p:nvPr/>
          </p:nvGrpSpPr>
          <p:grpSpPr>
            <a:xfrm>
              <a:off x="4381833" y="-122572"/>
              <a:ext cx="1170355" cy="2348021"/>
              <a:chOff x="4381833" y="-122572"/>
              <a:chExt cx="1170355" cy="2348021"/>
            </a:xfrm>
          </p:grpSpPr>
          <p:grpSp>
            <p:nvGrpSpPr>
              <p:cNvPr id="13" name="图形 56">
                <a:extLst>
                  <a:ext uri="{FF2B5EF4-FFF2-40B4-BE49-F238E27FC236}">
                    <a16:creationId xmlns:a16="http://schemas.microsoft.com/office/drawing/2014/main" id="{7A698A98-C478-99F5-C906-7F13C27A9666}"/>
                  </a:ext>
                </a:extLst>
              </p:cNvPr>
              <p:cNvGrpSpPr/>
              <p:nvPr/>
            </p:nvGrpSpPr>
            <p:grpSpPr>
              <a:xfrm>
                <a:off x="5105361" y="2215229"/>
                <a:ext cx="152" cy="10220"/>
                <a:chOff x="5105361" y="2215229"/>
                <a:chExt cx="152" cy="10220"/>
              </a:xfrm>
              <a:solidFill>
                <a:srgbClr val="EFA47B"/>
              </a:solidFill>
            </p:grpSpPr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3A80CC95-0EA6-9AFF-CA12-F98EC5EDDE3A}"/>
                    </a:ext>
                  </a:extLst>
                </p:cNvPr>
                <p:cNvSpPr/>
                <p:nvPr/>
              </p:nvSpPr>
              <p:spPr>
                <a:xfrm>
                  <a:off x="5105361" y="2215229"/>
                  <a:ext cx="71" cy="10220"/>
                </a:xfrm>
                <a:custGeom>
                  <a:avLst/>
                  <a:gdLst>
                    <a:gd name="connsiteX0" fmla="*/ 0 w 71"/>
                    <a:gd name="connsiteY0" fmla="*/ 0 h 10220"/>
                    <a:gd name="connsiteX1" fmla="*/ 0 w 71"/>
                    <a:gd name="connsiteY1" fmla="*/ 10220 h 10220"/>
                    <a:gd name="connsiteX2" fmla="*/ 0 w 71"/>
                    <a:gd name="connsiteY2" fmla="*/ 0 h 10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220">
                      <a:moveTo>
                        <a:pt x="0" y="0"/>
                      </a:moveTo>
                      <a:lnTo>
                        <a:pt x="0" y="10220"/>
                      </a:lnTo>
                      <a:cubicBezTo>
                        <a:pt x="162" y="3886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FA4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5FA13B4C-7764-C68F-4332-63B652D13DA0}"/>
                    </a:ext>
                  </a:extLst>
                </p:cNvPr>
                <p:cNvSpPr/>
                <p:nvPr/>
              </p:nvSpPr>
              <p:spPr>
                <a:xfrm>
                  <a:off x="5105442" y="2215229"/>
                  <a:ext cx="71" cy="10220"/>
                </a:xfrm>
                <a:custGeom>
                  <a:avLst/>
                  <a:gdLst>
                    <a:gd name="connsiteX0" fmla="*/ 72 w 71"/>
                    <a:gd name="connsiteY0" fmla="*/ 10220 h 10220"/>
                    <a:gd name="connsiteX1" fmla="*/ 72 w 71"/>
                    <a:gd name="connsiteY1" fmla="*/ 0 h 10220"/>
                    <a:gd name="connsiteX2" fmla="*/ 72 w 71"/>
                    <a:gd name="connsiteY2" fmla="*/ 10220 h 10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" h="10220">
                      <a:moveTo>
                        <a:pt x="72" y="10220"/>
                      </a:moveTo>
                      <a:lnTo>
                        <a:pt x="72" y="0"/>
                      </a:lnTo>
                      <a:cubicBezTo>
                        <a:pt x="72" y="0"/>
                        <a:pt x="-90" y="3886"/>
                        <a:pt x="72" y="10220"/>
                      </a:cubicBezTo>
                      <a:close/>
                    </a:path>
                  </a:pathLst>
                </a:custGeom>
                <a:solidFill>
                  <a:srgbClr val="EFA4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wrap="square" rtlCol="0" anchor="ctr" anchorCtr="0">
                  <a:noAutofit/>
                </a:bodyPr>
                <a:lstStyle/>
                <a:p>
                  <a:pPr hangingPunct="0"/>
                  <a:endParaRPr lang="zh-CN" altLang="en-US"/>
                </a:p>
              </p:txBody>
            </p:sp>
          </p:grp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D69E5E80-EDD2-C9F8-4947-341FBFC75D79}"/>
                  </a:ext>
                </a:extLst>
              </p:cNvPr>
              <p:cNvSpPr/>
              <p:nvPr/>
            </p:nvSpPr>
            <p:spPr>
              <a:xfrm>
                <a:off x="4992643" y="-122572"/>
                <a:ext cx="9525" cy="1092136"/>
              </a:xfrm>
              <a:custGeom>
                <a:avLst/>
                <a:gdLst>
                  <a:gd name="connsiteX0" fmla="*/ 0 w 9525"/>
                  <a:gd name="connsiteY0" fmla="*/ 0 h 1092136"/>
                  <a:gd name="connsiteX1" fmla="*/ 0 w 9525"/>
                  <a:gd name="connsiteY1" fmla="*/ 1092137 h 1092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092136">
                    <a:moveTo>
                      <a:pt x="0" y="0"/>
                    </a:moveTo>
                    <a:lnTo>
                      <a:pt x="0" y="1092137"/>
                    </a:lnTo>
                  </a:path>
                </a:pathLst>
              </a:custGeom>
              <a:ln w="952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wrap="square" rtlCol="0" anchor="ctr" anchorCtr="0">
                <a:noAutofit/>
              </a:bodyPr>
              <a:lstStyle/>
              <a:p>
                <a:pPr hangingPunct="0"/>
                <a:endParaRPr lang="zh-CN" altLang="en-US" dirty="0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CEBBA431-8D0B-D4C8-A8AC-D105C747067D}"/>
                  </a:ext>
                </a:extLst>
              </p:cNvPr>
              <p:cNvSpPr/>
              <p:nvPr/>
            </p:nvSpPr>
            <p:spPr>
              <a:xfrm>
                <a:off x="4381833" y="814481"/>
                <a:ext cx="1170355" cy="310162"/>
              </a:xfrm>
              <a:custGeom>
                <a:avLst/>
                <a:gdLst>
                  <a:gd name="connsiteX0" fmla="*/ 610810 w 1170355"/>
                  <a:gd name="connsiteY0" fmla="*/ 0 h 310162"/>
                  <a:gd name="connsiteX1" fmla="*/ 0 w 1170355"/>
                  <a:gd name="connsiteY1" fmla="*/ 310163 h 310162"/>
                  <a:gd name="connsiteX2" fmla="*/ 1170356 w 1170355"/>
                  <a:gd name="connsiteY2" fmla="*/ 310163 h 31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0355" h="310162">
                    <a:moveTo>
                      <a:pt x="610810" y="0"/>
                    </a:moveTo>
                    <a:lnTo>
                      <a:pt x="0" y="310163"/>
                    </a:lnTo>
                    <a:lnTo>
                      <a:pt x="1170356" y="3101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 anchorCtr="0">
                <a:noAutofit/>
              </a:bodyPr>
              <a:lstStyle/>
              <a:p>
                <a:pPr hangingPunct="0"/>
                <a:endParaRPr lang="zh-CN" altLang="en-US"/>
              </a:p>
            </p:txBody>
          </p:sp>
        </p:grpSp>
      </p:grpSp>
      <p:sp>
        <p:nvSpPr>
          <p:cNvPr id="290" name="任意多边形: 形状 289">
            <a:extLst>
              <a:ext uri="{FF2B5EF4-FFF2-40B4-BE49-F238E27FC236}">
                <a16:creationId xmlns:a16="http://schemas.microsoft.com/office/drawing/2014/main" id="{F384F7AB-8C5C-EDCA-987F-7821D224BF11}"/>
              </a:ext>
            </a:extLst>
          </p:cNvPr>
          <p:cNvSpPr/>
          <p:nvPr userDrawn="1"/>
        </p:nvSpPr>
        <p:spPr>
          <a:xfrm>
            <a:off x="0" y="5150486"/>
            <a:ext cx="7909857" cy="1729230"/>
          </a:xfrm>
          <a:custGeom>
            <a:avLst/>
            <a:gdLst>
              <a:gd name="connsiteX0" fmla="*/ 0 w 5034161"/>
              <a:gd name="connsiteY0" fmla="*/ 0 h 3452301"/>
              <a:gd name="connsiteX1" fmla="*/ 113506 w 5034161"/>
              <a:gd name="connsiteY1" fmla="*/ 4705 h 3452301"/>
              <a:gd name="connsiteX2" fmla="*/ 682171 w 5034161"/>
              <a:gd name="connsiteY2" fmla="*/ 135787 h 3452301"/>
              <a:gd name="connsiteX3" fmla="*/ 1828800 w 5034161"/>
              <a:gd name="connsiteY3" fmla="*/ 1993615 h 3452301"/>
              <a:gd name="connsiteX4" fmla="*/ 2670629 w 5034161"/>
              <a:gd name="connsiteY4" fmla="*/ 2501615 h 3452301"/>
              <a:gd name="connsiteX5" fmla="*/ 4049486 w 5034161"/>
              <a:gd name="connsiteY5" fmla="*/ 2704815 h 3452301"/>
              <a:gd name="connsiteX6" fmla="*/ 4997422 w 5034161"/>
              <a:gd name="connsiteY6" fmla="*/ 3412543 h 3452301"/>
              <a:gd name="connsiteX7" fmla="*/ 5034161 w 5034161"/>
              <a:gd name="connsiteY7" fmla="*/ 3452301 h 3452301"/>
              <a:gd name="connsiteX8" fmla="*/ 0 w 5034161"/>
              <a:gd name="connsiteY8" fmla="*/ 3452301 h 3452301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24988 w 5034161"/>
              <a:gd name="connsiteY3" fmla="*/ 2043929 h 3502616"/>
              <a:gd name="connsiteX4" fmla="*/ 2670629 w 5034161"/>
              <a:gd name="connsiteY4" fmla="*/ 2551930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2670629 w 5034161"/>
              <a:gd name="connsiteY4" fmla="*/ 2551930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3321749 w 5034161"/>
              <a:gd name="connsiteY4" fmla="*/ 1409618 h 3502616"/>
              <a:gd name="connsiteX5" fmla="*/ 4049486 w 5034161"/>
              <a:gd name="connsiteY5" fmla="*/ 275513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50315 h 3502616"/>
              <a:gd name="connsiteX1" fmla="*/ 113506 w 5034161"/>
              <a:gd name="connsiteY1" fmla="*/ 55020 h 3502616"/>
              <a:gd name="connsiteX2" fmla="*/ 682171 w 5034161"/>
              <a:gd name="connsiteY2" fmla="*/ 186102 h 3502616"/>
              <a:gd name="connsiteX3" fmla="*/ 1947185 w 5034161"/>
              <a:gd name="connsiteY3" fmla="*/ 2043929 h 3502616"/>
              <a:gd name="connsiteX4" fmla="*/ 3321749 w 5034161"/>
              <a:gd name="connsiteY4" fmla="*/ 1409618 h 3502616"/>
              <a:gd name="connsiteX5" fmla="*/ 4301055 w 5034161"/>
              <a:gd name="connsiteY5" fmla="*/ 2330840 h 3502616"/>
              <a:gd name="connsiteX6" fmla="*/ 4997422 w 5034161"/>
              <a:gd name="connsiteY6" fmla="*/ 3462858 h 3502616"/>
              <a:gd name="connsiteX7" fmla="*/ 5034161 w 5034161"/>
              <a:gd name="connsiteY7" fmla="*/ 3502616 h 3502616"/>
              <a:gd name="connsiteX8" fmla="*/ 0 w 5034161"/>
              <a:gd name="connsiteY8" fmla="*/ 3502616 h 3502616"/>
              <a:gd name="connsiteX9" fmla="*/ 0 w 5034161"/>
              <a:gd name="connsiteY9" fmla="*/ 50315 h 3502616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21749 w 5034161"/>
              <a:gd name="connsiteY4" fmla="*/ 1389756 h 3482754"/>
              <a:gd name="connsiteX5" fmla="*/ 4301055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80942 w 5034161"/>
              <a:gd name="connsiteY4" fmla="*/ 1226569 h 3482754"/>
              <a:gd name="connsiteX5" fmla="*/ 4301055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34161"/>
              <a:gd name="connsiteY0" fmla="*/ 30453 h 3482754"/>
              <a:gd name="connsiteX1" fmla="*/ 113506 w 5034161"/>
              <a:gd name="connsiteY1" fmla="*/ 35158 h 3482754"/>
              <a:gd name="connsiteX2" fmla="*/ 682171 w 5034161"/>
              <a:gd name="connsiteY2" fmla="*/ 166240 h 3482754"/>
              <a:gd name="connsiteX3" fmla="*/ 2087767 w 5034161"/>
              <a:gd name="connsiteY3" fmla="*/ 1730327 h 3482754"/>
              <a:gd name="connsiteX4" fmla="*/ 3380942 w 5034161"/>
              <a:gd name="connsiteY4" fmla="*/ 1226569 h 3482754"/>
              <a:gd name="connsiteX5" fmla="*/ 4308454 w 5034161"/>
              <a:gd name="connsiteY5" fmla="*/ 2310978 h 3482754"/>
              <a:gd name="connsiteX6" fmla="*/ 4997422 w 5034161"/>
              <a:gd name="connsiteY6" fmla="*/ 3442996 h 3482754"/>
              <a:gd name="connsiteX7" fmla="*/ 5034161 w 5034161"/>
              <a:gd name="connsiteY7" fmla="*/ 3482754 h 3482754"/>
              <a:gd name="connsiteX8" fmla="*/ 0 w 5034161"/>
              <a:gd name="connsiteY8" fmla="*/ 3482754 h 3482754"/>
              <a:gd name="connsiteX9" fmla="*/ 0 w 5034161"/>
              <a:gd name="connsiteY9" fmla="*/ 30453 h 3482754"/>
              <a:gd name="connsiteX0" fmla="*/ 0 w 5056358"/>
              <a:gd name="connsiteY0" fmla="*/ 30453 h 3515390"/>
              <a:gd name="connsiteX1" fmla="*/ 113506 w 5056358"/>
              <a:gd name="connsiteY1" fmla="*/ 35158 h 3515390"/>
              <a:gd name="connsiteX2" fmla="*/ 682171 w 5056358"/>
              <a:gd name="connsiteY2" fmla="*/ 166240 h 3515390"/>
              <a:gd name="connsiteX3" fmla="*/ 2087767 w 5056358"/>
              <a:gd name="connsiteY3" fmla="*/ 1730327 h 3515390"/>
              <a:gd name="connsiteX4" fmla="*/ 3380942 w 5056358"/>
              <a:gd name="connsiteY4" fmla="*/ 1226569 h 3515390"/>
              <a:gd name="connsiteX5" fmla="*/ 4308454 w 5056358"/>
              <a:gd name="connsiteY5" fmla="*/ 2310978 h 3515390"/>
              <a:gd name="connsiteX6" fmla="*/ 4997422 w 5056358"/>
              <a:gd name="connsiteY6" fmla="*/ 3442996 h 3515390"/>
              <a:gd name="connsiteX7" fmla="*/ 5056358 w 5056358"/>
              <a:gd name="connsiteY7" fmla="*/ 3515390 h 3515390"/>
              <a:gd name="connsiteX8" fmla="*/ 0 w 5056358"/>
              <a:gd name="connsiteY8" fmla="*/ 3482754 h 3515390"/>
              <a:gd name="connsiteX9" fmla="*/ 0 w 5056358"/>
              <a:gd name="connsiteY9" fmla="*/ 30453 h 3515390"/>
              <a:gd name="connsiteX0" fmla="*/ 0 w 5056358"/>
              <a:gd name="connsiteY0" fmla="*/ 18414 h 3503351"/>
              <a:gd name="connsiteX1" fmla="*/ 113506 w 5056358"/>
              <a:gd name="connsiteY1" fmla="*/ 23119 h 3503351"/>
              <a:gd name="connsiteX2" fmla="*/ 682171 w 5056358"/>
              <a:gd name="connsiteY2" fmla="*/ 177529 h 3503351"/>
              <a:gd name="connsiteX3" fmla="*/ 2087767 w 5056358"/>
              <a:gd name="connsiteY3" fmla="*/ 1718288 h 3503351"/>
              <a:gd name="connsiteX4" fmla="*/ 3380942 w 5056358"/>
              <a:gd name="connsiteY4" fmla="*/ 1214530 h 3503351"/>
              <a:gd name="connsiteX5" fmla="*/ 4308454 w 5056358"/>
              <a:gd name="connsiteY5" fmla="*/ 2298939 h 3503351"/>
              <a:gd name="connsiteX6" fmla="*/ 4997422 w 5056358"/>
              <a:gd name="connsiteY6" fmla="*/ 3430957 h 3503351"/>
              <a:gd name="connsiteX7" fmla="*/ 5056358 w 5056358"/>
              <a:gd name="connsiteY7" fmla="*/ 3503351 h 3503351"/>
              <a:gd name="connsiteX8" fmla="*/ 0 w 5056358"/>
              <a:gd name="connsiteY8" fmla="*/ 3470715 h 3503351"/>
              <a:gd name="connsiteX9" fmla="*/ 0 w 5056358"/>
              <a:gd name="connsiteY9" fmla="*/ 18414 h 3503351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159115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5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6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  <a:gd name="connsiteX0" fmla="*/ 0 w 5056358"/>
              <a:gd name="connsiteY0" fmla="*/ 0 h 3484937"/>
              <a:gd name="connsiteX1" fmla="*/ 113506 w 5056358"/>
              <a:gd name="connsiteY1" fmla="*/ 4706 h 3484937"/>
              <a:gd name="connsiteX2" fmla="*/ 682171 w 5056358"/>
              <a:gd name="connsiteY2" fmla="*/ 322399 h 3484937"/>
              <a:gd name="connsiteX3" fmla="*/ 2087767 w 5056358"/>
              <a:gd name="connsiteY3" fmla="*/ 1699874 h 3484937"/>
              <a:gd name="connsiteX4" fmla="*/ 3380942 w 5056358"/>
              <a:gd name="connsiteY4" fmla="*/ 1196116 h 3484937"/>
              <a:gd name="connsiteX5" fmla="*/ 4308454 w 5056358"/>
              <a:gd name="connsiteY5" fmla="*/ 2280525 h 3484937"/>
              <a:gd name="connsiteX6" fmla="*/ 4997422 w 5056358"/>
              <a:gd name="connsiteY6" fmla="*/ 3412543 h 3484937"/>
              <a:gd name="connsiteX7" fmla="*/ 5056358 w 5056358"/>
              <a:gd name="connsiteY7" fmla="*/ 3484937 h 3484937"/>
              <a:gd name="connsiteX8" fmla="*/ 0 w 5056358"/>
              <a:gd name="connsiteY8" fmla="*/ 3452301 h 3484937"/>
              <a:gd name="connsiteX9" fmla="*/ 0 w 5056358"/>
              <a:gd name="connsiteY9" fmla="*/ 0 h 34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56358" h="3484937">
                <a:moveTo>
                  <a:pt x="0" y="0"/>
                </a:moveTo>
                <a:lnTo>
                  <a:pt x="113506" y="4706"/>
                </a:lnTo>
                <a:cubicBezTo>
                  <a:pt x="342437" y="43152"/>
                  <a:pt x="353128" y="39871"/>
                  <a:pt x="682171" y="322399"/>
                </a:cubicBezTo>
                <a:cubicBezTo>
                  <a:pt x="1011215" y="604927"/>
                  <a:pt x="1637972" y="1554255"/>
                  <a:pt x="2087767" y="1699874"/>
                </a:cubicBezTo>
                <a:cubicBezTo>
                  <a:pt x="2537562" y="1845493"/>
                  <a:pt x="3010828" y="1099341"/>
                  <a:pt x="3380942" y="1196116"/>
                </a:cubicBezTo>
                <a:cubicBezTo>
                  <a:pt x="3751057" y="1292891"/>
                  <a:pt x="4039041" y="1911121"/>
                  <a:pt x="4308454" y="2280525"/>
                </a:cubicBezTo>
                <a:cubicBezTo>
                  <a:pt x="4577867" y="2649930"/>
                  <a:pt x="4754600" y="3158576"/>
                  <a:pt x="4997422" y="3412543"/>
                </a:cubicBezTo>
                <a:lnTo>
                  <a:pt x="5056358" y="3484937"/>
                </a:lnTo>
                <a:lnTo>
                  <a:pt x="0" y="3452301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100000">
                <a:schemeClr val="accent1"/>
              </a:gs>
              <a:gs pos="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 anchorCtr="0">
            <a:noAutofit/>
          </a:bodyPr>
          <a:lstStyle/>
          <a:p>
            <a:pPr algn="ctr" hangingPunct="0"/>
            <a:endParaRPr lang="zh-CN" altLang="en-US" dirty="0"/>
          </a:p>
        </p:txBody>
      </p:sp>
      <p:sp>
        <p:nvSpPr>
          <p:cNvPr id="291" name="标题 1">
            <a:extLst>
              <a:ext uri="{FF2B5EF4-FFF2-40B4-BE49-F238E27FC236}">
                <a16:creationId xmlns:a16="http://schemas.microsoft.com/office/drawing/2014/main" id="{2554146C-D203-0475-8983-214CFBC6E87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742338" y="1988840"/>
            <a:ext cx="3772718" cy="1717778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algn="r" hangingPunct="0">
              <a:lnSpc>
                <a:spcPct val="120000"/>
              </a:lnSpc>
              <a:defRPr sz="4800"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r>
              <a:rPr lang="zh-CN" altLang="en-US" dirty="0"/>
              <a:t>祝一切顺利</a:t>
            </a:r>
            <a:br>
              <a:rPr lang="en-US" altLang="zh-CN" dirty="0"/>
            </a:br>
            <a:r>
              <a:rPr lang="zh-CN" altLang="en-US" dirty="0"/>
              <a:t>感谢您的观看</a:t>
            </a:r>
          </a:p>
        </p:txBody>
      </p:sp>
      <p:sp>
        <p:nvSpPr>
          <p:cNvPr id="292" name="副标题 2">
            <a:extLst>
              <a:ext uri="{FF2B5EF4-FFF2-40B4-BE49-F238E27FC236}">
                <a16:creationId xmlns:a16="http://schemas.microsoft.com/office/drawing/2014/main" id="{0D46E104-E227-622B-9C69-3F36AF60710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742338" y="3708023"/>
            <a:ext cx="3772718" cy="369049"/>
          </a:xfrm>
          <a:prstGeom prst="rect">
            <a:avLst/>
          </a:prstGeom>
        </p:spPr>
        <p:txBody>
          <a:bodyPr wrap="square" anchor="t" anchorCtr="0">
            <a:noAutofit/>
          </a:bodyPr>
          <a:lstStyle>
            <a:lvl1pPr marL="0" indent="0" algn="dist" hangingPunct="0">
              <a:lnSpc>
                <a:spcPct val="120000"/>
              </a:lnSpc>
              <a:buNone/>
              <a:defRPr sz="1900" b="0">
                <a:solidFill>
                  <a:schemeClr val="accent6">
                    <a:lumMod val="7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altLang="zh-CN" dirty="0"/>
              <a:t>Thanks for your watching</a:t>
            </a:r>
          </a:p>
        </p:txBody>
      </p:sp>
      <p:sp>
        <p:nvSpPr>
          <p:cNvPr id="293" name="任意多边形: 形状 292">
            <a:extLst>
              <a:ext uri="{FF2B5EF4-FFF2-40B4-BE49-F238E27FC236}">
                <a16:creationId xmlns:a16="http://schemas.microsoft.com/office/drawing/2014/main" id="{0E42D411-5DEC-A94B-5C9E-9CF757A85162}"/>
              </a:ext>
            </a:extLst>
          </p:cNvPr>
          <p:cNvSpPr/>
          <p:nvPr userDrawn="1"/>
        </p:nvSpPr>
        <p:spPr>
          <a:xfrm flipH="1">
            <a:off x="5231904" y="-10645"/>
            <a:ext cx="45719" cy="496093"/>
          </a:xfrm>
          <a:custGeom>
            <a:avLst/>
            <a:gdLst>
              <a:gd name="connsiteX0" fmla="*/ 0 w 9525"/>
              <a:gd name="connsiteY0" fmla="*/ 0 h 1092136"/>
              <a:gd name="connsiteX1" fmla="*/ 0 w 9525"/>
              <a:gd name="connsiteY1" fmla="*/ 1092137 h 109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1092136">
                <a:moveTo>
                  <a:pt x="0" y="0"/>
                </a:moveTo>
                <a:lnTo>
                  <a:pt x="0" y="1092137"/>
                </a:lnTo>
              </a:path>
            </a:pathLst>
          </a:custGeom>
          <a:ln w="952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pPr hangingPunct="0"/>
            <a:endParaRPr lang="zh-CN" altLang="en-US" dirty="0"/>
          </a:p>
        </p:txBody>
      </p:sp>
      <p:sp>
        <p:nvSpPr>
          <p:cNvPr id="294" name="任意多边形: 形状 293">
            <a:extLst>
              <a:ext uri="{FF2B5EF4-FFF2-40B4-BE49-F238E27FC236}">
                <a16:creationId xmlns:a16="http://schemas.microsoft.com/office/drawing/2014/main" id="{4DA46CB3-D1E6-D85F-D692-2684E071B7CA}"/>
              </a:ext>
            </a:extLst>
          </p:cNvPr>
          <p:cNvSpPr/>
          <p:nvPr userDrawn="1"/>
        </p:nvSpPr>
        <p:spPr>
          <a:xfrm>
            <a:off x="4650707" y="322739"/>
            <a:ext cx="1227918" cy="325417"/>
          </a:xfrm>
          <a:custGeom>
            <a:avLst/>
            <a:gdLst>
              <a:gd name="connsiteX0" fmla="*/ 610810 w 1170355"/>
              <a:gd name="connsiteY0" fmla="*/ 0 h 310162"/>
              <a:gd name="connsiteX1" fmla="*/ 0 w 1170355"/>
              <a:gd name="connsiteY1" fmla="*/ 310163 h 310162"/>
              <a:gd name="connsiteX2" fmla="*/ 1170356 w 1170355"/>
              <a:gd name="connsiteY2" fmla="*/ 310163 h 3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355" h="310162">
                <a:moveTo>
                  <a:pt x="610810" y="0"/>
                </a:moveTo>
                <a:lnTo>
                  <a:pt x="0" y="310163"/>
                </a:lnTo>
                <a:lnTo>
                  <a:pt x="1170356" y="31016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/>
            <a:endParaRPr lang="zh-CN" altLang="en-US"/>
          </a:p>
        </p:txBody>
      </p:sp>
      <p:sp>
        <p:nvSpPr>
          <p:cNvPr id="295" name="任意多边形: 形状 294">
            <a:extLst>
              <a:ext uri="{FF2B5EF4-FFF2-40B4-BE49-F238E27FC236}">
                <a16:creationId xmlns:a16="http://schemas.microsoft.com/office/drawing/2014/main" id="{7497CBEC-8E33-595F-34EA-9CA78C584BE4}"/>
              </a:ext>
            </a:extLst>
          </p:cNvPr>
          <p:cNvSpPr/>
          <p:nvPr userDrawn="1"/>
        </p:nvSpPr>
        <p:spPr>
          <a:xfrm>
            <a:off x="10082729" y="0"/>
            <a:ext cx="45719" cy="1124744"/>
          </a:xfrm>
          <a:custGeom>
            <a:avLst/>
            <a:gdLst>
              <a:gd name="connsiteX0" fmla="*/ 0 w 9525"/>
              <a:gd name="connsiteY0" fmla="*/ 0 h 1092136"/>
              <a:gd name="connsiteX1" fmla="*/ 0 w 9525"/>
              <a:gd name="connsiteY1" fmla="*/ 1092137 h 109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1092136">
                <a:moveTo>
                  <a:pt x="0" y="0"/>
                </a:moveTo>
                <a:lnTo>
                  <a:pt x="0" y="1092137"/>
                </a:lnTo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/>
            <a:endParaRPr lang="zh-CN" altLang="en-US" dirty="0"/>
          </a:p>
        </p:txBody>
      </p:sp>
      <p:sp>
        <p:nvSpPr>
          <p:cNvPr id="296" name="任意多边形: 形状 295">
            <a:extLst>
              <a:ext uri="{FF2B5EF4-FFF2-40B4-BE49-F238E27FC236}">
                <a16:creationId xmlns:a16="http://schemas.microsoft.com/office/drawing/2014/main" id="{B3A230D5-65EA-A339-334F-A94C02637149}"/>
              </a:ext>
            </a:extLst>
          </p:cNvPr>
          <p:cNvSpPr/>
          <p:nvPr userDrawn="1"/>
        </p:nvSpPr>
        <p:spPr>
          <a:xfrm>
            <a:off x="9141631" y="1067692"/>
            <a:ext cx="1796133" cy="476002"/>
          </a:xfrm>
          <a:custGeom>
            <a:avLst/>
            <a:gdLst>
              <a:gd name="connsiteX0" fmla="*/ 610810 w 1170355"/>
              <a:gd name="connsiteY0" fmla="*/ 0 h 310162"/>
              <a:gd name="connsiteX1" fmla="*/ 0 w 1170355"/>
              <a:gd name="connsiteY1" fmla="*/ 310163 h 310162"/>
              <a:gd name="connsiteX2" fmla="*/ 1170356 w 1170355"/>
              <a:gd name="connsiteY2" fmla="*/ 310163 h 3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355" h="310162">
                <a:moveTo>
                  <a:pt x="610810" y="0"/>
                </a:moveTo>
                <a:lnTo>
                  <a:pt x="0" y="310163"/>
                </a:lnTo>
                <a:lnTo>
                  <a:pt x="1170356" y="31016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 anchorCtr="0">
            <a:noAutofit/>
          </a:bodyPr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5421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注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2B6B1E38-92E7-264B-8E89-41E6E84A3B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1" name="文本占位符 1">
            <a:extLst>
              <a:ext uri="{FF2B5EF4-FFF2-40B4-BE49-F238E27FC236}">
                <a16:creationId xmlns:a16="http://schemas.microsoft.com/office/drawing/2014/main" id="{EA593EBD-D3D0-20E7-F9B9-27E89585F0EF}"/>
              </a:ext>
            </a:extLst>
          </p:cNvPr>
          <p:cNvSpPr txBox="1">
            <a:spLocks/>
          </p:cNvSpPr>
          <p:nvPr userDrawn="1"/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i="0" kern="120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rPr>
              <a:t>OfficePLUS.cn</a:t>
            </a:r>
            <a:endParaRPr kumimoji="1" lang="zh-CN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  <a:cs typeface="Segoe UI Light" charset="0"/>
            </a:endParaRPr>
          </a:p>
        </p:txBody>
      </p:sp>
      <p:sp>
        <p:nvSpPr>
          <p:cNvPr id="22" name="文本占位符 2">
            <a:extLst>
              <a:ext uri="{FF2B5EF4-FFF2-40B4-BE49-F238E27FC236}">
                <a16:creationId xmlns:a16="http://schemas.microsoft.com/office/drawing/2014/main" id="{960F545C-35CA-22DC-4A7B-830D5B2C053D}"/>
              </a:ext>
            </a:extLst>
          </p:cNvPr>
          <p:cNvSpPr txBox="1">
            <a:spLocks/>
          </p:cNvSpPr>
          <p:nvPr userDrawn="1"/>
        </p:nvSpPr>
        <p:spPr>
          <a:xfrm>
            <a:off x="4153012" y="759876"/>
            <a:ext cx="7074345" cy="539918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5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中文 微软雅黑</a:t>
            </a: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英文 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A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rial</a:t>
            </a: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标题 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1.0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正文 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1.2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F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reepik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本网站所提供的任何信息内容（包括但不限于 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PPT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模板、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Word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文档、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Excel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图表、图片素材等）均受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《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中华人民共和国著作权法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》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、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《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信息网络传播权保护条例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》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及其他适用的法律法规的保护，未经权利人书面明确授权，信息内容的任何部分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(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包括图片或图表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)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不得被全部或部分的复制、传播、销售，否则将承担法律责任。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种花兔基</a:t>
            </a: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</p:txBody>
      </p:sp>
      <p:sp>
        <p:nvSpPr>
          <p:cNvPr id="23" name="文本占位符 4">
            <a:extLst>
              <a:ext uri="{FF2B5EF4-FFF2-40B4-BE49-F238E27FC236}">
                <a16:creationId xmlns:a16="http://schemas.microsoft.com/office/drawing/2014/main" id="{EF5E15F7-2F12-DCF0-6DE9-742892674C4F}"/>
              </a:ext>
            </a:extLst>
          </p:cNvPr>
          <p:cNvSpPr txBox="1">
            <a:spLocks/>
          </p:cNvSpPr>
          <p:nvPr userDrawn="1"/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67" b="0" i="0" kern="1200">
                <a:solidFill>
                  <a:schemeClr val="bg1"/>
                </a:solidFill>
                <a:latin typeface="Microsoft YaHei" panose="020B0503020204020204" pitchFamily="34" charset="-122"/>
                <a:ea typeface="Microsoft YaHei" panose="020B0503020204020204" pitchFamily="34" charset="-122"/>
                <a:cs typeface="Microsoft YaHei" panose="020B0503020204020204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8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" panose="020B0503020204020204" pitchFamily="34" charset="-122"/>
                <a:ea typeface="Microsoft YaHei" panose="020B0503020204020204" pitchFamily="34" charset="-122"/>
              </a:rPr>
              <a:t>标注</a:t>
            </a:r>
            <a:endParaRPr kumimoji="1" lang="zh-CN" altLang="en-US" sz="1867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" panose="020B0503020204020204" pitchFamily="34" charset="-122"/>
              <a:ea typeface="Microsoft YaHei" panose="020B0503020204020204" pitchFamily="34" charset="-122"/>
            </a:endParaRPr>
          </a:p>
        </p:txBody>
      </p:sp>
      <p:sp>
        <p:nvSpPr>
          <p:cNvPr id="24" name="文本占位符 7">
            <a:extLst>
              <a:ext uri="{FF2B5EF4-FFF2-40B4-BE49-F238E27FC236}">
                <a16:creationId xmlns:a16="http://schemas.microsoft.com/office/drawing/2014/main" id="{854DD789-D562-C817-2768-4E45B31B2C24}"/>
              </a:ext>
            </a:extLst>
          </p:cNvPr>
          <p:cNvSpPr txBox="1">
            <a:spLocks/>
          </p:cNvSpPr>
          <p:nvPr userDrawn="1"/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5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字体使用</a:t>
            </a: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行距</a:t>
            </a: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素材</a:t>
            </a: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声明</a:t>
            </a: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icrosoft YaHei Light" panose="020B0503020204020204" pitchFamily="34" charset="-122"/>
                <a:ea typeface="Microsoft YaHei Light" panose="020B0503020204020204" pitchFamily="34" charset="-122"/>
              </a:rPr>
              <a:t>作者</a:t>
            </a:r>
            <a:endParaRPr kumimoji="1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icrosoft YaHei Light" panose="020B0503020204020204" pitchFamily="34" charset="-122"/>
              <a:ea typeface="Microsoft YaHei Light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46431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3169493A-A18A-785B-DA79-4C14A23CAB04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0591C567-F67D-D162-2D69-74913FA2A0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0400" y="332656"/>
            <a:ext cx="10515600" cy="48494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624B66C-3573-5CB7-0383-181272636D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0400" y="1130300"/>
            <a:ext cx="10515600" cy="16455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二级</a:t>
            </a:r>
          </a:p>
          <a:p>
            <a:pPr lvl="2"/>
            <a:r>
              <a:rPr lang="zh-CN" altLang="en-US" dirty="0"/>
              <a:t>三级</a:t>
            </a:r>
          </a:p>
          <a:p>
            <a:pPr lvl="3"/>
            <a:r>
              <a:rPr lang="zh-CN" altLang="en-US" dirty="0"/>
              <a:t>四级</a:t>
            </a:r>
          </a:p>
          <a:p>
            <a:pPr lvl="4"/>
            <a:r>
              <a:rPr lang="zh-CN" altLang="en-US" dirty="0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9650748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5" r:id="rId3"/>
    <p:sldLayoutId id="2147483656" r:id="rId4"/>
    <p:sldLayoutId id="2147483654" r:id="rId5"/>
    <p:sldLayoutId id="2147483660" r:id="rId6"/>
    <p:sldLayoutId id="2147483659" r:id="rId7"/>
  </p:sldLayoutIdLst>
  <p:txStyles>
    <p:titleStyle>
      <a:lvl1pPr marL="0" algn="l" defTabSz="914400" rtl="0" eaLnBrk="1" latinLnBrk="0" hangingPunct="0">
        <a:lnSpc>
          <a:spcPct val="120000"/>
        </a:lnSpc>
        <a:spcBef>
          <a:spcPts val="0"/>
        </a:spcBef>
        <a:buNone/>
        <a:defRPr sz="2800" kern="1200">
          <a:solidFill>
            <a:schemeClr val="accent6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0">
        <a:lnSpc>
          <a:spcPct val="120000"/>
        </a:lnSpc>
        <a:spcBef>
          <a:spcPts val="0"/>
        </a:spcBef>
        <a:buFontTx/>
        <a:buNone/>
        <a:defRPr sz="1800" kern="1200">
          <a:solidFill>
            <a:schemeClr val="accent6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0">
        <a:lnSpc>
          <a:spcPct val="120000"/>
        </a:lnSpc>
        <a:spcBef>
          <a:spcPts val="0"/>
        </a:spcBef>
        <a:buFontTx/>
        <a:buNone/>
        <a:defRPr sz="1800" kern="1200">
          <a:solidFill>
            <a:schemeClr val="accent6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0">
        <a:lnSpc>
          <a:spcPct val="120000"/>
        </a:lnSpc>
        <a:spcBef>
          <a:spcPts val="0"/>
        </a:spcBef>
        <a:buFontTx/>
        <a:buNone/>
        <a:defRPr sz="1800" kern="1200">
          <a:solidFill>
            <a:schemeClr val="accent6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0">
        <a:lnSpc>
          <a:spcPct val="120000"/>
        </a:lnSpc>
        <a:spcBef>
          <a:spcPts val="0"/>
        </a:spcBef>
        <a:buFontTx/>
        <a:buNone/>
        <a:defRPr sz="1800" kern="1200">
          <a:solidFill>
            <a:schemeClr val="accent6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0">
        <a:lnSpc>
          <a:spcPct val="120000"/>
        </a:lnSpc>
        <a:spcBef>
          <a:spcPts val="0"/>
        </a:spcBef>
        <a:buFontTx/>
        <a:buNone/>
        <a:defRPr sz="1800" kern="1200">
          <a:solidFill>
            <a:schemeClr val="accent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88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416" userDrawn="1">
          <p15:clr>
            <a:srgbClr val="F26B43"/>
          </p15:clr>
        </p15:guide>
        <p15:guide id="4" pos="7256" userDrawn="1">
          <p15:clr>
            <a:srgbClr val="F26B43"/>
          </p15:clr>
        </p15:guide>
        <p15:guide id="5" orient="horz" pos="648" userDrawn="1">
          <p15:clr>
            <a:srgbClr val="F26B43"/>
          </p15:clr>
        </p15:guide>
        <p15:guide id="6" orient="horz" pos="712" userDrawn="1">
          <p15:clr>
            <a:srgbClr val="F26B43"/>
          </p15:clr>
        </p15:guide>
        <p15:guide id="7" orient="horz" pos="3928" userDrawn="1">
          <p15:clr>
            <a:srgbClr val="F26B43"/>
          </p15:clr>
        </p15:guide>
        <p15:guide id="8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id="{EDF17F66-92DB-941C-CEBE-6676F02C114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CN" altLang="en-US" dirty="0">
                <a:solidFill>
                  <a:schemeClr val="accent2"/>
                </a:solidFill>
              </a:rPr>
              <a:t>蓝色</a:t>
            </a:r>
            <a:r>
              <a:rPr lang="zh-CN" altLang="en-US" dirty="0">
                <a:solidFill>
                  <a:schemeClr val="accent6">
                    <a:lumMod val="75000"/>
                  </a:schemeClr>
                </a:solidFill>
              </a:rPr>
              <a:t>插画风</a:t>
            </a:r>
            <a:br>
              <a:rPr lang="en-US" altLang="zh-CN" dirty="0">
                <a:solidFill>
                  <a:schemeClr val="accent6">
                    <a:lumMod val="75000"/>
                  </a:schemeClr>
                </a:solidFill>
              </a:rPr>
            </a:br>
            <a:r>
              <a:rPr lang="zh-CN" altLang="en-US" dirty="0">
                <a:solidFill>
                  <a:schemeClr val="accent6">
                    <a:lumMod val="75000"/>
                  </a:schemeClr>
                </a:solidFill>
              </a:rPr>
              <a:t>复试调剂主题班会</a:t>
            </a:r>
          </a:p>
        </p:txBody>
      </p:sp>
      <p:sp>
        <p:nvSpPr>
          <p:cNvPr id="5" name="副标题 4">
            <a:extLst>
              <a:ext uri="{FF2B5EF4-FFF2-40B4-BE49-F238E27FC236}">
                <a16:creationId xmlns:a16="http://schemas.microsoft.com/office/drawing/2014/main" id="{048631F7-86BE-7EF9-F1DE-C778CF8B9FE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zh-CN" dirty="0">
                <a:solidFill>
                  <a:schemeClr val="accent2"/>
                </a:solidFill>
              </a:rPr>
              <a:t>B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</a:rPr>
              <a:t>lue illustration style </a:t>
            </a:r>
            <a:r>
              <a:rPr lang="en-US" altLang="zh-CN" dirty="0">
                <a:solidFill>
                  <a:schemeClr val="accent2"/>
                </a:solidFill>
              </a:rPr>
              <a:t>t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</a:rPr>
              <a:t>heme </a:t>
            </a:r>
            <a:r>
              <a:rPr lang="en-US" altLang="zh-CN" dirty="0">
                <a:solidFill>
                  <a:schemeClr val="accent2"/>
                </a:solidFill>
              </a:rPr>
              <a:t>c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</a:rPr>
              <a:t>lass </a:t>
            </a:r>
            <a:r>
              <a:rPr lang="en-US" altLang="zh-CN" dirty="0">
                <a:solidFill>
                  <a:schemeClr val="accent2"/>
                </a:solidFill>
              </a:rPr>
              <a:t>m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</a:rPr>
              <a:t>eeting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2CFE09D-DD4A-CC58-4E06-49A325ABAF45}"/>
              </a:ext>
            </a:extLst>
          </p:cNvPr>
          <p:cNvGrpSpPr/>
          <p:nvPr/>
        </p:nvGrpSpPr>
        <p:grpSpPr>
          <a:xfrm>
            <a:off x="9100125" y="5301061"/>
            <a:ext cx="2412000" cy="360000"/>
            <a:chOff x="9100125" y="5301061"/>
            <a:chExt cx="2412000" cy="360000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F9432F14-4253-FA29-4D97-2F64C0F5FA1C}"/>
                </a:ext>
              </a:extLst>
            </p:cNvPr>
            <p:cNvSpPr/>
            <p:nvPr/>
          </p:nvSpPr>
          <p:spPr>
            <a:xfrm>
              <a:off x="9100125" y="5301061"/>
              <a:ext cx="2412000" cy="360000"/>
            </a:xfrm>
            <a:prstGeom prst="roundRect">
              <a:avLst>
                <a:gd name="adj" fmla="val 50000"/>
              </a:avLst>
            </a:prstGeom>
            <a:gradFill>
              <a:gsLst>
                <a:gs pos="80000">
                  <a:schemeClr val="accent1">
                    <a:lumMod val="75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0" rIns="0" bIns="0" rtlCol="0" anchor="t" anchorCtr="0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" name="文本占位符 7">
              <a:extLst>
                <a:ext uri="{FF2B5EF4-FFF2-40B4-BE49-F238E27FC236}">
                  <a16:creationId xmlns:a16="http://schemas.microsoft.com/office/drawing/2014/main" id="{51FC55B8-52E1-FBFA-0BFD-10F51A54A92E}"/>
                </a:ext>
              </a:extLst>
            </p:cNvPr>
            <p:cNvSpPr txBox="1">
              <a:spLocks/>
            </p:cNvSpPr>
            <p:nvPr/>
          </p:nvSpPr>
          <p:spPr>
            <a:xfrm>
              <a:off x="9316125" y="5340638"/>
              <a:ext cx="1980000" cy="280846"/>
            </a:xfrm>
            <a:prstGeom prst="rect">
              <a:avLst/>
            </a:prstGeom>
          </p:spPr>
          <p:txBody>
            <a:bodyPr vert="horz" wrap="square" lIns="0" tIns="0" rIns="0" bIns="0" anchor="t" anchorCtr="0">
              <a:noAutofit/>
            </a:bodyPr>
            <a:lstStyle>
              <a:lvl1pPr marL="0" indent="0" algn="dist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600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dirty="0">
                  <a:latin typeface="+mj-ea"/>
                  <a:ea typeface="+mj-ea"/>
                </a:rPr>
                <a:t>主持人：</a:t>
              </a:r>
              <a:r>
                <a:rPr lang="en-US" altLang="zh-CN" dirty="0" err="1"/>
                <a:t>OfficePLUS</a:t>
              </a:r>
              <a:endParaRPr lang="zh-CN" altLang="en-US" dirty="0"/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AB8B6738-F94D-172F-0D69-88D00D2F8F29}"/>
              </a:ext>
            </a:extLst>
          </p:cNvPr>
          <p:cNvGrpSpPr/>
          <p:nvPr/>
        </p:nvGrpSpPr>
        <p:grpSpPr>
          <a:xfrm>
            <a:off x="9100125" y="5772599"/>
            <a:ext cx="2412000" cy="360000"/>
            <a:chOff x="9100125" y="5772599"/>
            <a:chExt cx="2412000" cy="360000"/>
          </a:xfrm>
        </p:grpSpPr>
        <p:sp>
          <p:nvSpPr>
            <p:cNvPr id="12" name="矩形: 圆角 11">
              <a:extLst>
                <a:ext uri="{FF2B5EF4-FFF2-40B4-BE49-F238E27FC236}">
                  <a16:creationId xmlns:a16="http://schemas.microsoft.com/office/drawing/2014/main" id="{BFAC6F4C-46A2-6F9C-5B14-1806141BBA63}"/>
                </a:ext>
              </a:extLst>
            </p:cNvPr>
            <p:cNvSpPr/>
            <p:nvPr/>
          </p:nvSpPr>
          <p:spPr>
            <a:xfrm>
              <a:off x="9100125" y="5772599"/>
              <a:ext cx="2412000" cy="360000"/>
            </a:xfrm>
            <a:prstGeom prst="roundRect">
              <a:avLst>
                <a:gd name="adj" fmla="val 50000"/>
              </a:avLst>
            </a:prstGeom>
            <a:gradFill>
              <a:gsLst>
                <a:gs pos="80000">
                  <a:schemeClr val="accent1">
                    <a:lumMod val="75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0" rIns="0" bIns="0" rtlCol="0" anchor="t" anchorCtr="0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3" name="文本占位符 11">
              <a:extLst>
                <a:ext uri="{FF2B5EF4-FFF2-40B4-BE49-F238E27FC236}">
                  <a16:creationId xmlns:a16="http://schemas.microsoft.com/office/drawing/2014/main" id="{056D444E-2120-BF8A-C29A-107709632018}"/>
                </a:ext>
              </a:extLst>
            </p:cNvPr>
            <p:cNvSpPr txBox="1">
              <a:spLocks/>
            </p:cNvSpPr>
            <p:nvPr/>
          </p:nvSpPr>
          <p:spPr>
            <a:xfrm>
              <a:off x="9316125" y="5812176"/>
              <a:ext cx="2016000" cy="280846"/>
            </a:xfrm>
            <a:prstGeom prst="rect">
              <a:avLst/>
            </a:prstGeom>
          </p:spPr>
          <p:txBody>
            <a:bodyPr vert="horz" wrap="square" lIns="0" tIns="0" rIns="0" bIns="0" anchor="t" anchorCtr="0">
              <a:noAutofit/>
            </a:bodyPr>
            <a:lstStyle>
              <a:lvl1pPr marL="0" indent="0" algn="dist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600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dirty="0">
                  <a:latin typeface="+mj-ea"/>
                  <a:ea typeface="+mj-ea"/>
                </a:rPr>
                <a:t>日期：</a:t>
              </a:r>
              <a:r>
                <a:rPr lang="en-US" altLang="zh-CN" dirty="0"/>
                <a:t>20XX</a:t>
              </a:r>
              <a:r>
                <a:rPr lang="zh-CN" altLang="en-US" dirty="0">
                  <a:latin typeface="+mj-ea"/>
                  <a:ea typeface="+mj-ea"/>
                </a:rPr>
                <a:t>年</a:t>
              </a:r>
              <a:r>
                <a:rPr lang="en-US" altLang="zh-CN" dirty="0"/>
                <a:t>X</a:t>
              </a:r>
              <a:r>
                <a:rPr lang="zh-CN" altLang="en-US" dirty="0">
                  <a:latin typeface="+mj-ea"/>
                  <a:ea typeface="+mj-ea"/>
                </a:rPr>
                <a:t>月</a:t>
              </a:r>
              <a:r>
                <a:rPr lang="en-US" altLang="zh-CN" dirty="0"/>
                <a:t>X</a:t>
              </a:r>
              <a:r>
                <a:rPr lang="zh-CN" altLang="en-US" dirty="0">
                  <a:latin typeface="+mj-ea"/>
                  <a:ea typeface="+mj-ea"/>
                </a:rPr>
                <a:t>日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565206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12B3946-EE97-9E04-FB7C-26DF32CFF79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02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70912A3-A007-0FC3-82B9-6CEA340AC2C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要不要准备复试</a:t>
            </a:r>
          </a:p>
        </p:txBody>
      </p:sp>
      <p:sp>
        <p:nvSpPr>
          <p:cNvPr id="420" name="文本占位符 419">
            <a:extLst>
              <a:ext uri="{FF2B5EF4-FFF2-40B4-BE49-F238E27FC236}">
                <a16:creationId xmlns:a16="http://schemas.microsoft.com/office/drawing/2014/main" id="{5D7CC781-2946-78C7-F6D1-59716DC2B81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要准备复试</a:t>
            </a:r>
          </a:p>
        </p:txBody>
      </p:sp>
      <p:sp>
        <p:nvSpPr>
          <p:cNvPr id="424" name="文本占位符 423">
            <a:extLst>
              <a:ext uri="{FF2B5EF4-FFF2-40B4-BE49-F238E27FC236}">
                <a16:creationId xmlns:a16="http://schemas.microsoft.com/office/drawing/2014/main" id="{ED49FDAA-5355-11F5-B754-2E7F4446764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02</a:t>
            </a:r>
            <a:endParaRPr lang="zh-CN" altLang="en-US" dirty="0"/>
          </a:p>
        </p:txBody>
      </p:sp>
      <p:grpSp>
        <p:nvGrpSpPr>
          <p:cNvPr id="411" name="组合 410">
            <a:extLst>
              <a:ext uri="{FF2B5EF4-FFF2-40B4-BE49-F238E27FC236}">
                <a16:creationId xmlns:a16="http://schemas.microsoft.com/office/drawing/2014/main" id="{AFA69A83-C014-79D0-4815-6E152AEA8FC0}"/>
              </a:ext>
            </a:extLst>
          </p:cNvPr>
          <p:cNvGrpSpPr/>
          <p:nvPr/>
        </p:nvGrpSpPr>
        <p:grpSpPr>
          <a:xfrm>
            <a:off x="1487488" y="1628800"/>
            <a:ext cx="3960440" cy="3831602"/>
            <a:chOff x="911424" y="4217013"/>
            <a:chExt cx="2088232" cy="2020299"/>
          </a:xfrm>
        </p:grpSpPr>
        <p:grpSp>
          <p:nvGrpSpPr>
            <p:cNvPr id="348" name="图形 4">
              <a:extLst>
                <a:ext uri="{FF2B5EF4-FFF2-40B4-BE49-F238E27FC236}">
                  <a16:creationId xmlns:a16="http://schemas.microsoft.com/office/drawing/2014/main" id="{4EF3C676-8413-F8B7-21EF-8A1E3D2E755A}"/>
                </a:ext>
              </a:extLst>
            </p:cNvPr>
            <p:cNvGrpSpPr/>
            <p:nvPr/>
          </p:nvGrpSpPr>
          <p:grpSpPr>
            <a:xfrm>
              <a:off x="1127448" y="5665475"/>
              <a:ext cx="362271" cy="523527"/>
              <a:chOff x="4258939" y="4230276"/>
              <a:chExt cx="795973" cy="1150281"/>
            </a:xfrm>
          </p:grpSpPr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D1F70D2A-E4AB-BD9B-40DC-83B08F3782E2}"/>
                  </a:ext>
                </a:extLst>
              </p:cNvPr>
              <p:cNvSpPr/>
              <p:nvPr/>
            </p:nvSpPr>
            <p:spPr>
              <a:xfrm>
                <a:off x="4258939" y="4230276"/>
                <a:ext cx="795973" cy="1043079"/>
              </a:xfrm>
              <a:custGeom>
                <a:avLst/>
                <a:gdLst>
                  <a:gd name="connsiteX0" fmla="*/ 619470 w 795973"/>
                  <a:gd name="connsiteY0" fmla="*/ 1021913 h 1043079"/>
                  <a:gd name="connsiteX1" fmla="*/ 795350 w 795973"/>
                  <a:gd name="connsiteY1" fmla="*/ 553645 h 1043079"/>
                  <a:gd name="connsiteX2" fmla="*/ 783834 w 795973"/>
                  <a:gd name="connsiteY2" fmla="*/ 469139 h 1043079"/>
                  <a:gd name="connsiteX3" fmla="*/ 712320 w 795973"/>
                  <a:gd name="connsiteY3" fmla="*/ 438717 h 1043079"/>
                  <a:gd name="connsiteX4" fmla="*/ 669610 w 795973"/>
                  <a:gd name="connsiteY4" fmla="*/ 494285 h 1043079"/>
                  <a:gd name="connsiteX5" fmla="*/ 602011 w 795973"/>
                  <a:gd name="connsiteY5" fmla="*/ 558855 h 1043079"/>
                  <a:gd name="connsiteX6" fmla="*/ 542832 w 795973"/>
                  <a:gd name="connsiteY6" fmla="*/ 564208 h 1043079"/>
                  <a:gd name="connsiteX7" fmla="*/ 515219 w 795973"/>
                  <a:gd name="connsiteY7" fmla="*/ 487465 h 1043079"/>
                  <a:gd name="connsiteX8" fmla="*/ 516219 w 795973"/>
                  <a:gd name="connsiteY8" fmla="*/ 327179 h 1043079"/>
                  <a:gd name="connsiteX9" fmla="*/ 507571 w 795973"/>
                  <a:gd name="connsiteY9" fmla="*/ 242035 h 1043079"/>
                  <a:gd name="connsiteX10" fmla="*/ 451687 w 795973"/>
                  <a:gd name="connsiteY10" fmla="*/ 181913 h 1043079"/>
                  <a:gd name="connsiteX11" fmla="*/ 384927 w 795973"/>
                  <a:gd name="connsiteY11" fmla="*/ 218060 h 1043079"/>
                  <a:gd name="connsiteX12" fmla="*/ 384117 w 795973"/>
                  <a:gd name="connsiteY12" fmla="*/ 253760 h 1043079"/>
                  <a:gd name="connsiteX13" fmla="*/ 366477 w 795973"/>
                  <a:gd name="connsiteY13" fmla="*/ 282144 h 1043079"/>
                  <a:gd name="connsiteX14" fmla="*/ 334997 w 795973"/>
                  <a:gd name="connsiteY14" fmla="*/ 268991 h 1043079"/>
                  <a:gd name="connsiteX15" fmla="*/ 266560 w 795973"/>
                  <a:gd name="connsiteY15" fmla="*/ 165673 h 1043079"/>
                  <a:gd name="connsiteX16" fmla="*/ 202733 w 795973"/>
                  <a:gd name="connsiteY16" fmla="*/ 59059 h 1043079"/>
                  <a:gd name="connsiteX17" fmla="*/ 97691 w 795973"/>
                  <a:gd name="connsiteY17" fmla="*/ 147 h 1043079"/>
                  <a:gd name="connsiteX18" fmla="*/ 2517 w 795973"/>
                  <a:gd name="connsiteY18" fmla="*/ 63469 h 1043079"/>
                  <a:gd name="connsiteX19" fmla="*/ 41350 w 795973"/>
                  <a:gd name="connsiteY19" fmla="*/ 177607 h 1043079"/>
                  <a:gd name="connsiteX20" fmla="*/ 174586 w 795973"/>
                  <a:gd name="connsiteY20" fmla="*/ 304604 h 1043079"/>
                  <a:gd name="connsiteX21" fmla="*/ 196875 w 795973"/>
                  <a:gd name="connsiteY21" fmla="*/ 328569 h 1043079"/>
                  <a:gd name="connsiteX22" fmla="*/ 166118 w 795973"/>
                  <a:gd name="connsiteY22" fmla="*/ 372946 h 1043079"/>
                  <a:gd name="connsiteX23" fmla="*/ 99215 w 795973"/>
                  <a:gd name="connsiteY23" fmla="*/ 380471 h 1043079"/>
                  <a:gd name="connsiteX24" fmla="*/ 44189 w 795973"/>
                  <a:gd name="connsiteY24" fmla="*/ 414085 h 1043079"/>
                  <a:gd name="connsiteX25" fmla="*/ 81060 w 795973"/>
                  <a:gd name="connsiteY25" fmla="*/ 494219 h 1043079"/>
                  <a:gd name="connsiteX26" fmla="*/ 243300 w 795973"/>
                  <a:gd name="connsiteY26" fmla="*/ 587869 h 1043079"/>
                  <a:gd name="connsiteX27" fmla="*/ 303583 w 795973"/>
                  <a:gd name="connsiteY27" fmla="*/ 617167 h 1043079"/>
                  <a:gd name="connsiteX28" fmla="*/ 320576 w 795973"/>
                  <a:gd name="connsiteY28" fmla="*/ 677937 h 1043079"/>
                  <a:gd name="connsiteX29" fmla="*/ 261835 w 795973"/>
                  <a:gd name="connsiteY29" fmla="*/ 700511 h 1043079"/>
                  <a:gd name="connsiteX30" fmla="*/ 198923 w 795973"/>
                  <a:gd name="connsiteY30" fmla="*/ 676479 h 1043079"/>
                  <a:gd name="connsiteX31" fmla="*/ 83413 w 795973"/>
                  <a:gd name="connsiteY31" fmla="*/ 698377 h 1043079"/>
                  <a:gd name="connsiteX32" fmla="*/ 73754 w 795973"/>
                  <a:gd name="connsiteY32" fmla="*/ 778597 h 1043079"/>
                  <a:gd name="connsiteX33" fmla="*/ 117217 w 795973"/>
                  <a:gd name="connsiteY33" fmla="*/ 849444 h 1043079"/>
                  <a:gd name="connsiteX34" fmla="*/ 352589 w 795973"/>
                  <a:gd name="connsiteY34" fmla="*/ 1014855 h 1043079"/>
                  <a:gd name="connsiteX35" fmla="*/ 619470 w 795973"/>
                  <a:gd name="connsiteY35" fmla="*/ 1021913 h 104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95973" h="1043079">
                    <a:moveTo>
                      <a:pt x="619470" y="1021913"/>
                    </a:moveTo>
                    <a:cubicBezTo>
                      <a:pt x="767603" y="918424"/>
                      <a:pt x="801207" y="726324"/>
                      <a:pt x="795350" y="553645"/>
                    </a:cubicBezTo>
                    <a:cubicBezTo>
                      <a:pt x="794378" y="524822"/>
                      <a:pt x="797540" y="494438"/>
                      <a:pt x="783834" y="469139"/>
                    </a:cubicBezTo>
                    <a:cubicBezTo>
                      <a:pt x="770118" y="443860"/>
                      <a:pt x="738123" y="426572"/>
                      <a:pt x="712320" y="438717"/>
                    </a:cubicBezTo>
                    <a:cubicBezTo>
                      <a:pt x="690917" y="448794"/>
                      <a:pt x="681583" y="473692"/>
                      <a:pt x="669610" y="494285"/>
                    </a:cubicBezTo>
                    <a:cubicBezTo>
                      <a:pt x="653684" y="521689"/>
                      <a:pt x="629948" y="544358"/>
                      <a:pt x="602011" y="558855"/>
                    </a:cubicBezTo>
                    <a:cubicBezTo>
                      <a:pt x="583656" y="568380"/>
                      <a:pt x="560949" y="574200"/>
                      <a:pt x="542832" y="564208"/>
                    </a:cubicBezTo>
                    <a:cubicBezTo>
                      <a:pt x="517972" y="550492"/>
                      <a:pt x="515038" y="516145"/>
                      <a:pt x="515219" y="487465"/>
                    </a:cubicBezTo>
                    <a:cubicBezTo>
                      <a:pt x="515553" y="434030"/>
                      <a:pt x="515886" y="380604"/>
                      <a:pt x="516219" y="327179"/>
                    </a:cubicBezTo>
                    <a:cubicBezTo>
                      <a:pt x="516400" y="298518"/>
                      <a:pt x="516486" y="269238"/>
                      <a:pt x="507571" y="242035"/>
                    </a:cubicBezTo>
                    <a:cubicBezTo>
                      <a:pt x="498655" y="214822"/>
                      <a:pt x="478948" y="189552"/>
                      <a:pt x="451687" y="181913"/>
                    </a:cubicBezTo>
                    <a:cubicBezTo>
                      <a:pt x="424408" y="174274"/>
                      <a:pt x="390689" y="190000"/>
                      <a:pt x="384927" y="218060"/>
                    </a:cubicBezTo>
                    <a:cubicBezTo>
                      <a:pt x="382526" y="229738"/>
                      <a:pt x="384908" y="241863"/>
                      <a:pt x="384117" y="253760"/>
                    </a:cubicBezTo>
                    <a:cubicBezTo>
                      <a:pt x="383317" y="265666"/>
                      <a:pt x="377773" y="278830"/>
                      <a:pt x="366477" y="282144"/>
                    </a:cubicBezTo>
                    <a:cubicBezTo>
                      <a:pt x="355037" y="285507"/>
                      <a:pt x="343560" y="277382"/>
                      <a:pt x="334997" y="268991"/>
                    </a:cubicBezTo>
                    <a:cubicBezTo>
                      <a:pt x="305403" y="240044"/>
                      <a:pt x="285324" y="202754"/>
                      <a:pt x="266560" y="165673"/>
                    </a:cubicBezTo>
                    <a:cubicBezTo>
                      <a:pt x="247795" y="128592"/>
                      <a:pt x="229584" y="90625"/>
                      <a:pt x="202733" y="59059"/>
                    </a:cubicBezTo>
                    <a:cubicBezTo>
                      <a:pt x="175882" y="27484"/>
                      <a:pt x="138744" y="2471"/>
                      <a:pt x="97691" y="147"/>
                    </a:cubicBezTo>
                    <a:cubicBezTo>
                      <a:pt x="56629" y="-2177"/>
                      <a:pt x="12890" y="23169"/>
                      <a:pt x="2517" y="63469"/>
                    </a:cubicBezTo>
                    <a:cubicBezTo>
                      <a:pt x="-7884" y="103884"/>
                      <a:pt x="15690" y="144889"/>
                      <a:pt x="41350" y="177607"/>
                    </a:cubicBezTo>
                    <a:cubicBezTo>
                      <a:pt x="79412" y="226147"/>
                      <a:pt x="124447" y="269076"/>
                      <a:pt x="174586" y="304604"/>
                    </a:cubicBezTo>
                    <a:cubicBezTo>
                      <a:pt x="183625" y="311015"/>
                      <a:pt x="193417" y="317949"/>
                      <a:pt x="196875" y="328569"/>
                    </a:cubicBezTo>
                    <a:cubicBezTo>
                      <a:pt x="203104" y="347686"/>
                      <a:pt x="184997" y="366660"/>
                      <a:pt x="166118" y="372946"/>
                    </a:cubicBezTo>
                    <a:cubicBezTo>
                      <a:pt x="144754" y="380061"/>
                      <a:pt x="121560" y="377842"/>
                      <a:pt x="99215" y="380471"/>
                    </a:cubicBezTo>
                    <a:cubicBezTo>
                      <a:pt x="76860" y="383100"/>
                      <a:pt x="52647" y="392958"/>
                      <a:pt x="44189" y="414085"/>
                    </a:cubicBezTo>
                    <a:cubicBezTo>
                      <a:pt x="32445" y="443384"/>
                      <a:pt x="56952" y="474102"/>
                      <a:pt x="81060" y="494219"/>
                    </a:cubicBezTo>
                    <a:cubicBezTo>
                      <a:pt x="129342" y="534500"/>
                      <a:pt x="184483" y="566323"/>
                      <a:pt x="243300" y="587869"/>
                    </a:cubicBezTo>
                    <a:cubicBezTo>
                      <a:pt x="264388" y="595584"/>
                      <a:pt x="286581" y="602356"/>
                      <a:pt x="303583" y="617167"/>
                    </a:cubicBezTo>
                    <a:cubicBezTo>
                      <a:pt x="320585" y="631988"/>
                      <a:pt x="330853" y="657753"/>
                      <a:pt x="320576" y="677937"/>
                    </a:cubicBezTo>
                    <a:cubicBezTo>
                      <a:pt x="310298" y="698158"/>
                      <a:pt x="283924" y="704616"/>
                      <a:pt x="261835" y="700511"/>
                    </a:cubicBezTo>
                    <a:cubicBezTo>
                      <a:pt x="239756" y="696415"/>
                      <a:pt x="219973" y="684423"/>
                      <a:pt x="198923" y="676479"/>
                    </a:cubicBezTo>
                    <a:cubicBezTo>
                      <a:pt x="159527" y="661611"/>
                      <a:pt x="108654" y="664325"/>
                      <a:pt x="83413" y="698377"/>
                    </a:cubicBezTo>
                    <a:cubicBezTo>
                      <a:pt x="66830" y="720761"/>
                      <a:pt x="65363" y="751927"/>
                      <a:pt x="73754" y="778597"/>
                    </a:cubicBezTo>
                    <a:cubicBezTo>
                      <a:pt x="82136" y="805276"/>
                      <a:pt x="99148" y="828260"/>
                      <a:pt x="117217" y="849444"/>
                    </a:cubicBezTo>
                    <a:cubicBezTo>
                      <a:pt x="180358" y="923520"/>
                      <a:pt x="261197" y="983165"/>
                      <a:pt x="352589" y="1014855"/>
                    </a:cubicBezTo>
                    <a:cubicBezTo>
                      <a:pt x="443963" y="1046554"/>
                      <a:pt x="528640" y="1055136"/>
                      <a:pt x="619470" y="1021913"/>
                    </a:cubicBezTo>
                  </a:path>
                </a:pathLst>
              </a:custGeom>
              <a:solidFill>
                <a:srgbClr val="F5F5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91756AEA-346E-B712-9E59-445EDFAA6DD9}"/>
                  </a:ext>
                </a:extLst>
              </p:cNvPr>
              <p:cNvSpPr/>
              <p:nvPr/>
            </p:nvSpPr>
            <p:spPr>
              <a:xfrm>
                <a:off x="4302848" y="4254394"/>
                <a:ext cx="577827" cy="1126163"/>
              </a:xfrm>
              <a:custGeom>
                <a:avLst/>
                <a:gdLst>
                  <a:gd name="connsiteX0" fmla="*/ 577828 w 577827"/>
                  <a:gd name="connsiteY0" fmla="*/ 1125821 h 1126163"/>
                  <a:gd name="connsiteX1" fmla="*/ 530984 w 577827"/>
                  <a:gd name="connsiteY1" fmla="*/ 889553 h 1126163"/>
                  <a:gd name="connsiteX2" fmla="*/ 429019 w 577827"/>
                  <a:gd name="connsiteY2" fmla="*/ 612985 h 1126163"/>
                  <a:gd name="connsiteX3" fmla="*/ 398567 w 577827"/>
                  <a:gd name="connsiteY3" fmla="*/ 541862 h 1126163"/>
                  <a:gd name="connsiteX4" fmla="*/ 367411 w 577827"/>
                  <a:gd name="connsiteY4" fmla="*/ 473396 h 1126163"/>
                  <a:gd name="connsiteX5" fmla="*/ 296126 w 577827"/>
                  <a:gd name="connsiteY5" fmla="*/ 350543 h 1126163"/>
                  <a:gd name="connsiteX6" fmla="*/ 223546 w 577827"/>
                  <a:gd name="connsiteY6" fmla="*/ 244730 h 1126163"/>
                  <a:gd name="connsiteX7" fmla="*/ 156166 w 577827"/>
                  <a:gd name="connsiteY7" fmla="*/ 155547 h 1126163"/>
                  <a:gd name="connsiteX8" fmla="*/ 45152 w 577827"/>
                  <a:gd name="connsiteY8" fmla="*/ 38209 h 1126163"/>
                  <a:gd name="connsiteX9" fmla="*/ 11976 w 577827"/>
                  <a:gd name="connsiteY9" fmla="*/ 9500 h 1126163"/>
                  <a:gd name="connsiteX10" fmla="*/ 3127 w 577827"/>
                  <a:gd name="connsiteY10" fmla="*/ 2309 h 1126163"/>
                  <a:gd name="connsiteX11" fmla="*/ 3 w 577827"/>
                  <a:gd name="connsiteY11" fmla="*/ 4 h 1126163"/>
                  <a:gd name="connsiteX12" fmla="*/ 2785 w 577827"/>
                  <a:gd name="connsiteY12" fmla="*/ 2728 h 1126163"/>
                  <a:gd name="connsiteX13" fmla="*/ 11300 w 577827"/>
                  <a:gd name="connsiteY13" fmla="*/ 10320 h 1126163"/>
                  <a:gd name="connsiteX14" fmla="*/ 43790 w 577827"/>
                  <a:gd name="connsiteY14" fmla="*/ 39742 h 1126163"/>
                  <a:gd name="connsiteX15" fmla="*/ 153289 w 577827"/>
                  <a:gd name="connsiteY15" fmla="*/ 157928 h 1126163"/>
                  <a:gd name="connsiteX16" fmla="*/ 220002 w 577827"/>
                  <a:gd name="connsiteY16" fmla="*/ 247301 h 1126163"/>
                  <a:gd name="connsiteX17" fmla="*/ 292078 w 577827"/>
                  <a:gd name="connsiteY17" fmla="*/ 353220 h 1126163"/>
                  <a:gd name="connsiteX18" fmla="*/ 362801 w 577827"/>
                  <a:gd name="connsiteY18" fmla="*/ 475739 h 1126163"/>
                  <a:gd name="connsiteX19" fmla="*/ 393757 w 577827"/>
                  <a:gd name="connsiteY19" fmla="*/ 543967 h 1126163"/>
                  <a:gd name="connsiteX20" fmla="*/ 424171 w 577827"/>
                  <a:gd name="connsiteY20" fmla="*/ 615062 h 1126163"/>
                  <a:gd name="connsiteX21" fmla="*/ 526336 w 577827"/>
                  <a:gd name="connsiteY21" fmla="*/ 890934 h 1126163"/>
                  <a:gd name="connsiteX22" fmla="*/ 574113 w 577827"/>
                  <a:gd name="connsiteY22" fmla="*/ 1126164 h 112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77827" h="1126163">
                    <a:moveTo>
                      <a:pt x="577828" y="1125821"/>
                    </a:moveTo>
                    <a:cubicBezTo>
                      <a:pt x="571570" y="1057412"/>
                      <a:pt x="556568" y="976631"/>
                      <a:pt x="530984" y="889553"/>
                    </a:cubicBezTo>
                    <a:cubicBezTo>
                      <a:pt x="505571" y="802409"/>
                      <a:pt x="469786" y="709197"/>
                      <a:pt x="429019" y="612985"/>
                    </a:cubicBezTo>
                    <a:cubicBezTo>
                      <a:pt x="418741" y="588973"/>
                      <a:pt x="408578" y="565246"/>
                      <a:pt x="398567" y="541862"/>
                    </a:cubicBezTo>
                    <a:cubicBezTo>
                      <a:pt x="388519" y="518545"/>
                      <a:pt x="378555" y="495418"/>
                      <a:pt x="367411" y="473396"/>
                    </a:cubicBezTo>
                    <a:cubicBezTo>
                      <a:pt x="345313" y="429257"/>
                      <a:pt x="320701" y="388500"/>
                      <a:pt x="296126" y="350543"/>
                    </a:cubicBezTo>
                    <a:cubicBezTo>
                      <a:pt x="271561" y="312557"/>
                      <a:pt x="246872" y="277420"/>
                      <a:pt x="223546" y="244730"/>
                    </a:cubicBezTo>
                    <a:cubicBezTo>
                      <a:pt x="200133" y="212069"/>
                      <a:pt x="177740" y="182046"/>
                      <a:pt x="156166" y="155547"/>
                    </a:cubicBezTo>
                    <a:cubicBezTo>
                      <a:pt x="113170" y="102369"/>
                      <a:pt x="73479" y="63669"/>
                      <a:pt x="45152" y="38209"/>
                    </a:cubicBezTo>
                    <a:cubicBezTo>
                      <a:pt x="31017" y="25426"/>
                      <a:pt x="19720" y="15872"/>
                      <a:pt x="11976" y="9500"/>
                    </a:cubicBezTo>
                    <a:cubicBezTo>
                      <a:pt x="8252" y="6471"/>
                      <a:pt x="5328" y="4100"/>
                      <a:pt x="3127" y="2309"/>
                    </a:cubicBezTo>
                    <a:cubicBezTo>
                      <a:pt x="1118" y="718"/>
                      <a:pt x="60" y="-63"/>
                      <a:pt x="3" y="4"/>
                    </a:cubicBezTo>
                    <a:cubicBezTo>
                      <a:pt x="-63" y="71"/>
                      <a:pt x="880" y="995"/>
                      <a:pt x="2785" y="2728"/>
                    </a:cubicBezTo>
                    <a:cubicBezTo>
                      <a:pt x="4899" y="4614"/>
                      <a:pt x="7719" y="7129"/>
                      <a:pt x="11300" y="10320"/>
                    </a:cubicBezTo>
                    <a:cubicBezTo>
                      <a:pt x="18815" y="16958"/>
                      <a:pt x="29883" y="26750"/>
                      <a:pt x="43790" y="39742"/>
                    </a:cubicBezTo>
                    <a:cubicBezTo>
                      <a:pt x="71650" y="65641"/>
                      <a:pt x="110779" y="104607"/>
                      <a:pt x="153289" y="157928"/>
                    </a:cubicBezTo>
                    <a:cubicBezTo>
                      <a:pt x="174625" y="184503"/>
                      <a:pt x="196790" y="214583"/>
                      <a:pt x="220002" y="247301"/>
                    </a:cubicBezTo>
                    <a:cubicBezTo>
                      <a:pt x="243158" y="280087"/>
                      <a:pt x="267684" y="315262"/>
                      <a:pt x="292078" y="353220"/>
                    </a:cubicBezTo>
                    <a:cubicBezTo>
                      <a:pt x="316471" y="391157"/>
                      <a:pt x="340894" y="431810"/>
                      <a:pt x="362801" y="475739"/>
                    </a:cubicBezTo>
                    <a:cubicBezTo>
                      <a:pt x="373850" y="497657"/>
                      <a:pt x="383699" y="520583"/>
                      <a:pt x="393757" y="543967"/>
                    </a:cubicBezTo>
                    <a:cubicBezTo>
                      <a:pt x="403759" y="567341"/>
                      <a:pt x="413903" y="591059"/>
                      <a:pt x="424171" y="615062"/>
                    </a:cubicBezTo>
                    <a:cubicBezTo>
                      <a:pt x="464909" y="711197"/>
                      <a:pt x="500733" y="804124"/>
                      <a:pt x="526336" y="890934"/>
                    </a:cubicBezTo>
                    <a:cubicBezTo>
                      <a:pt x="552082" y="977669"/>
                      <a:pt x="567408" y="1058050"/>
                      <a:pt x="574113" y="1126164"/>
                    </a:cubicBezTo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966061D7-7E58-C9A4-829C-A3699CEC1675}"/>
                  </a:ext>
                </a:extLst>
              </p:cNvPr>
              <p:cNvSpPr/>
              <p:nvPr/>
            </p:nvSpPr>
            <p:spPr>
              <a:xfrm>
                <a:off x="4668598" y="4412197"/>
                <a:ext cx="42113" cy="315393"/>
              </a:xfrm>
              <a:custGeom>
                <a:avLst/>
                <a:gdLst>
                  <a:gd name="connsiteX0" fmla="*/ 156 w 42113"/>
                  <a:gd name="connsiteY0" fmla="*/ 315393 h 315393"/>
                  <a:gd name="connsiteX1" fmla="*/ 2957 w 42113"/>
                  <a:gd name="connsiteY1" fmla="*/ 303163 h 315393"/>
                  <a:gd name="connsiteX2" fmla="*/ 8271 w 42113"/>
                  <a:gd name="connsiteY2" fmla="*/ 269435 h 315393"/>
                  <a:gd name="connsiteX3" fmla="*/ 21102 w 42113"/>
                  <a:gd name="connsiteY3" fmla="*/ 157602 h 315393"/>
                  <a:gd name="connsiteX4" fmla="*/ 34903 w 42113"/>
                  <a:gd name="connsiteY4" fmla="*/ 46055 h 315393"/>
                  <a:gd name="connsiteX5" fmla="*/ 40409 w 42113"/>
                  <a:gd name="connsiteY5" fmla="*/ 12450 h 315393"/>
                  <a:gd name="connsiteX6" fmla="*/ 42009 w 42113"/>
                  <a:gd name="connsiteY6" fmla="*/ 1 h 315393"/>
                  <a:gd name="connsiteX7" fmla="*/ 38409 w 42113"/>
                  <a:gd name="connsiteY7" fmla="*/ 12012 h 315393"/>
                  <a:gd name="connsiteX8" fmla="*/ 31246 w 42113"/>
                  <a:gd name="connsiteY8" fmla="*/ 45407 h 315393"/>
                  <a:gd name="connsiteX9" fmla="*/ 15872 w 42113"/>
                  <a:gd name="connsiteY9" fmla="*/ 157030 h 315393"/>
                  <a:gd name="connsiteX10" fmla="*/ 4576 w 42113"/>
                  <a:gd name="connsiteY10" fmla="*/ 268968 h 315393"/>
                  <a:gd name="connsiteX11" fmla="*/ 928 w 42113"/>
                  <a:gd name="connsiteY11" fmla="*/ 302867 h 315393"/>
                  <a:gd name="connsiteX12" fmla="*/ 156 w 42113"/>
                  <a:gd name="connsiteY12" fmla="*/ 315393 h 31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113" h="315393">
                    <a:moveTo>
                      <a:pt x="156" y="315393"/>
                    </a:moveTo>
                    <a:cubicBezTo>
                      <a:pt x="509" y="315450"/>
                      <a:pt x="1490" y="311097"/>
                      <a:pt x="2957" y="303163"/>
                    </a:cubicBezTo>
                    <a:cubicBezTo>
                      <a:pt x="4461" y="295238"/>
                      <a:pt x="6262" y="283713"/>
                      <a:pt x="8271" y="269435"/>
                    </a:cubicBezTo>
                    <a:cubicBezTo>
                      <a:pt x="12329" y="240888"/>
                      <a:pt x="16577" y="201283"/>
                      <a:pt x="21102" y="157602"/>
                    </a:cubicBezTo>
                    <a:cubicBezTo>
                      <a:pt x="25626" y="113891"/>
                      <a:pt x="30427" y="74458"/>
                      <a:pt x="34903" y="46055"/>
                    </a:cubicBezTo>
                    <a:cubicBezTo>
                      <a:pt x="37104" y="31853"/>
                      <a:pt x="38999" y="20365"/>
                      <a:pt x="40409" y="12450"/>
                    </a:cubicBezTo>
                    <a:cubicBezTo>
                      <a:pt x="41780" y="4516"/>
                      <a:pt x="42371" y="87"/>
                      <a:pt x="42009" y="1"/>
                    </a:cubicBezTo>
                    <a:cubicBezTo>
                      <a:pt x="41657" y="-75"/>
                      <a:pt x="40390" y="4192"/>
                      <a:pt x="38409" y="12012"/>
                    </a:cubicBezTo>
                    <a:cubicBezTo>
                      <a:pt x="36380" y="19813"/>
                      <a:pt x="33913" y="31234"/>
                      <a:pt x="31246" y="45407"/>
                    </a:cubicBezTo>
                    <a:cubicBezTo>
                      <a:pt x="25807" y="73744"/>
                      <a:pt x="20397" y="113282"/>
                      <a:pt x="15872" y="157030"/>
                    </a:cubicBezTo>
                    <a:cubicBezTo>
                      <a:pt x="11519" y="200150"/>
                      <a:pt x="7586" y="239164"/>
                      <a:pt x="4576" y="268968"/>
                    </a:cubicBezTo>
                    <a:cubicBezTo>
                      <a:pt x="3137" y="282427"/>
                      <a:pt x="1909" y="293762"/>
                      <a:pt x="928" y="302867"/>
                    </a:cubicBezTo>
                    <a:cubicBezTo>
                      <a:pt x="89" y="310868"/>
                      <a:pt x="-215" y="315336"/>
                      <a:pt x="156" y="315393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F5188CC8-FE95-1F7C-F4BD-2A2C62C53C96}"/>
                  </a:ext>
                </a:extLst>
              </p:cNvPr>
              <p:cNvSpPr/>
              <p:nvPr/>
            </p:nvSpPr>
            <p:spPr>
              <a:xfrm>
                <a:off x="4300175" y="4658332"/>
                <a:ext cx="368581" cy="69322"/>
              </a:xfrm>
              <a:custGeom>
                <a:avLst/>
                <a:gdLst>
                  <a:gd name="connsiteX0" fmla="*/ 0 w 368581"/>
                  <a:gd name="connsiteY0" fmla="*/ 373 h 69322"/>
                  <a:gd name="connsiteX1" fmla="*/ 14697 w 368581"/>
                  <a:gd name="connsiteY1" fmla="*/ 2136 h 69322"/>
                  <a:gd name="connsiteX2" fmla="*/ 54712 w 368581"/>
                  <a:gd name="connsiteY2" fmla="*/ 6079 h 69322"/>
                  <a:gd name="connsiteX3" fmla="*/ 185861 w 368581"/>
                  <a:gd name="connsiteY3" fmla="*/ 25986 h 69322"/>
                  <a:gd name="connsiteX4" fmla="*/ 315354 w 368581"/>
                  <a:gd name="connsiteY4" fmla="*/ 55133 h 69322"/>
                  <a:gd name="connsiteX5" fmla="*/ 354197 w 368581"/>
                  <a:gd name="connsiteY5" fmla="*/ 65734 h 69322"/>
                  <a:gd name="connsiteX6" fmla="*/ 368579 w 368581"/>
                  <a:gd name="connsiteY6" fmla="*/ 69268 h 69322"/>
                  <a:gd name="connsiteX7" fmla="*/ 354806 w 368581"/>
                  <a:gd name="connsiteY7" fmla="*/ 63753 h 69322"/>
                  <a:gd name="connsiteX8" fmla="*/ 316335 w 368581"/>
                  <a:gd name="connsiteY8" fmla="*/ 51494 h 69322"/>
                  <a:gd name="connsiteX9" fmla="*/ 186823 w 368581"/>
                  <a:gd name="connsiteY9" fmla="*/ 20747 h 69322"/>
                  <a:gd name="connsiteX10" fmla="*/ 55064 w 368581"/>
                  <a:gd name="connsiteY10" fmla="*/ 2336 h 69322"/>
                  <a:gd name="connsiteX11" fmla="*/ 14802 w 368581"/>
                  <a:gd name="connsiteY11" fmla="*/ 78 h 69322"/>
                  <a:gd name="connsiteX12" fmla="*/ 0 w 368581"/>
                  <a:gd name="connsiteY12" fmla="*/ 373 h 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8581" h="69322">
                    <a:moveTo>
                      <a:pt x="0" y="373"/>
                    </a:moveTo>
                    <a:cubicBezTo>
                      <a:pt x="-10" y="735"/>
                      <a:pt x="5229" y="1345"/>
                      <a:pt x="14697" y="2136"/>
                    </a:cubicBezTo>
                    <a:cubicBezTo>
                      <a:pt x="24155" y="2983"/>
                      <a:pt x="37843" y="4117"/>
                      <a:pt x="54712" y="6079"/>
                    </a:cubicBezTo>
                    <a:cubicBezTo>
                      <a:pt x="88468" y="9718"/>
                      <a:pt x="134922" y="16385"/>
                      <a:pt x="185861" y="25986"/>
                    </a:cubicBezTo>
                    <a:cubicBezTo>
                      <a:pt x="236791" y="35683"/>
                      <a:pt x="282512" y="46408"/>
                      <a:pt x="315354" y="55133"/>
                    </a:cubicBezTo>
                    <a:cubicBezTo>
                      <a:pt x="331813" y="59371"/>
                      <a:pt x="345043" y="63172"/>
                      <a:pt x="354197" y="65734"/>
                    </a:cubicBezTo>
                    <a:cubicBezTo>
                      <a:pt x="363341" y="68334"/>
                      <a:pt x="368456" y="69611"/>
                      <a:pt x="368579" y="69268"/>
                    </a:cubicBezTo>
                    <a:cubicBezTo>
                      <a:pt x="368694" y="68915"/>
                      <a:pt x="363788" y="66972"/>
                      <a:pt x="354806" y="63753"/>
                    </a:cubicBezTo>
                    <a:cubicBezTo>
                      <a:pt x="345815" y="60581"/>
                      <a:pt x="332718" y="56228"/>
                      <a:pt x="316335" y="51494"/>
                    </a:cubicBezTo>
                    <a:cubicBezTo>
                      <a:pt x="283654" y="41817"/>
                      <a:pt x="237906" y="30472"/>
                      <a:pt x="186823" y="20747"/>
                    </a:cubicBezTo>
                    <a:cubicBezTo>
                      <a:pt x="135741" y="11127"/>
                      <a:pt x="89021" y="5022"/>
                      <a:pt x="55064" y="2336"/>
                    </a:cubicBezTo>
                    <a:cubicBezTo>
                      <a:pt x="38100" y="859"/>
                      <a:pt x="24317" y="278"/>
                      <a:pt x="14802" y="78"/>
                    </a:cubicBezTo>
                    <a:cubicBezTo>
                      <a:pt x="5277" y="-84"/>
                      <a:pt x="19" y="2"/>
                      <a:pt x="0" y="373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96D2CF03-B8E6-F04A-0F42-87693DD69639}"/>
                  </a:ext>
                </a:extLst>
              </p:cNvPr>
              <p:cNvSpPr/>
              <p:nvPr/>
            </p:nvSpPr>
            <p:spPr>
              <a:xfrm>
                <a:off x="4829270" y="4666438"/>
                <a:ext cx="185625" cy="470730"/>
              </a:xfrm>
              <a:custGeom>
                <a:avLst/>
                <a:gdLst>
                  <a:gd name="connsiteX0" fmla="*/ 28 w 185625"/>
                  <a:gd name="connsiteY0" fmla="*/ 470727 h 470730"/>
                  <a:gd name="connsiteX1" fmla="*/ 2552 w 185625"/>
                  <a:gd name="connsiteY1" fmla="*/ 466232 h 470730"/>
                  <a:gd name="connsiteX2" fmla="*/ 8858 w 185625"/>
                  <a:gd name="connsiteY2" fmla="*/ 452897 h 470730"/>
                  <a:gd name="connsiteX3" fmla="*/ 30565 w 185625"/>
                  <a:gd name="connsiteY3" fmla="*/ 403186 h 470730"/>
                  <a:gd name="connsiteX4" fmla="*/ 95269 w 185625"/>
                  <a:gd name="connsiteY4" fmla="*/ 236317 h 470730"/>
                  <a:gd name="connsiteX5" fmla="*/ 158505 w 185625"/>
                  <a:gd name="connsiteY5" fmla="*/ 68982 h 470730"/>
                  <a:gd name="connsiteX6" fmla="*/ 178641 w 185625"/>
                  <a:gd name="connsiteY6" fmla="*/ 18661 h 470730"/>
                  <a:gd name="connsiteX7" fmla="*/ 184042 w 185625"/>
                  <a:gd name="connsiteY7" fmla="*/ 4936 h 470730"/>
                  <a:gd name="connsiteX8" fmla="*/ 185594 w 185625"/>
                  <a:gd name="connsiteY8" fmla="*/ 2 h 470730"/>
                  <a:gd name="connsiteX9" fmla="*/ 183060 w 185625"/>
                  <a:gd name="connsiteY9" fmla="*/ 4507 h 470730"/>
                  <a:gd name="connsiteX10" fmla="*/ 176755 w 185625"/>
                  <a:gd name="connsiteY10" fmla="*/ 17833 h 470730"/>
                  <a:gd name="connsiteX11" fmla="*/ 155047 w 185625"/>
                  <a:gd name="connsiteY11" fmla="*/ 67544 h 470730"/>
                  <a:gd name="connsiteX12" fmla="*/ 90335 w 185625"/>
                  <a:gd name="connsiteY12" fmla="*/ 234441 h 470730"/>
                  <a:gd name="connsiteX13" fmla="*/ 27108 w 185625"/>
                  <a:gd name="connsiteY13" fmla="*/ 401757 h 470730"/>
                  <a:gd name="connsiteX14" fmla="*/ 6972 w 185625"/>
                  <a:gd name="connsiteY14" fmla="*/ 452068 h 470730"/>
                  <a:gd name="connsiteX15" fmla="*/ 1571 w 185625"/>
                  <a:gd name="connsiteY15" fmla="*/ 465793 h 470730"/>
                  <a:gd name="connsiteX16" fmla="*/ 28 w 185625"/>
                  <a:gd name="connsiteY16" fmla="*/ 470727 h 47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625" h="470730">
                    <a:moveTo>
                      <a:pt x="28" y="470727"/>
                    </a:moveTo>
                    <a:cubicBezTo>
                      <a:pt x="199" y="470804"/>
                      <a:pt x="1057" y="469261"/>
                      <a:pt x="2552" y="466232"/>
                    </a:cubicBezTo>
                    <a:cubicBezTo>
                      <a:pt x="4257" y="462622"/>
                      <a:pt x="6334" y="458221"/>
                      <a:pt x="8858" y="452897"/>
                    </a:cubicBezTo>
                    <a:cubicBezTo>
                      <a:pt x="14277" y="441295"/>
                      <a:pt x="21688" y="424293"/>
                      <a:pt x="30565" y="403186"/>
                    </a:cubicBezTo>
                    <a:cubicBezTo>
                      <a:pt x="48348" y="360961"/>
                      <a:pt x="71075" y="301868"/>
                      <a:pt x="95269" y="236317"/>
                    </a:cubicBezTo>
                    <a:cubicBezTo>
                      <a:pt x="119481" y="170738"/>
                      <a:pt x="141627" y="111511"/>
                      <a:pt x="158505" y="68982"/>
                    </a:cubicBezTo>
                    <a:cubicBezTo>
                      <a:pt x="166773" y="48303"/>
                      <a:pt x="173583" y="31301"/>
                      <a:pt x="178641" y="18661"/>
                    </a:cubicBezTo>
                    <a:cubicBezTo>
                      <a:pt x="180803" y="13175"/>
                      <a:pt x="182584" y="8651"/>
                      <a:pt x="184042" y="4936"/>
                    </a:cubicBezTo>
                    <a:cubicBezTo>
                      <a:pt x="185223" y="1783"/>
                      <a:pt x="185766" y="88"/>
                      <a:pt x="185594" y="2"/>
                    </a:cubicBezTo>
                    <a:cubicBezTo>
                      <a:pt x="185423" y="-65"/>
                      <a:pt x="184565" y="1478"/>
                      <a:pt x="183060" y="4507"/>
                    </a:cubicBezTo>
                    <a:cubicBezTo>
                      <a:pt x="181355" y="8108"/>
                      <a:pt x="179279" y="12508"/>
                      <a:pt x="176755" y="17833"/>
                    </a:cubicBezTo>
                    <a:cubicBezTo>
                      <a:pt x="171335" y="29434"/>
                      <a:pt x="163925" y="46427"/>
                      <a:pt x="155047" y="67544"/>
                    </a:cubicBezTo>
                    <a:cubicBezTo>
                      <a:pt x="137264" y="109768"/>
                      <a:pt x="114538" y="168861"/>
                      <a:pt x="90335" y="234441"/>
                    </a:cubicBezTo>
                    <a:cubicBezTo>
                      <a:pt x="66132" y="300002"/>
                      <a:pt x="43976" y="359218"/>
                      <a:pt x="27108" y="401757"/>
                    </a:cubicBezTo>
                    <a:cubicBezTo>
                      <a:pt x="18830" y="422426"/>
                      <a:pt x="12030" y="439438"/>
                      <a:pt x="6972" y="452068"/>
                    </a:cubicBezTo>
                    <a:cubicBezTo>
                      <a:pt x="4810" y="457554"/>
                      <a:pt x="3028" y="462088"/>
                      <a:pt x="1571" y="465793"/>
                    </a:cubicBezTo>
                    <a:cubicBezTo>
                      <a:pt x="409" y="468956"/>
                      <a:pt x="-134" y="470651"/>
                      <a:pt x="28" y="470727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FF925529-9B71-87AE-CD40-084F41B65142}"/>
                  </a:ext>
                </a:extLst>
              </p:cNvPr>
              <p:cNvSpPr/>
              <p:nvPr/>
            </p:nvSpPr>
            <p:spPr>
              <a:xfrm>
                <a:off x="4339522" y="4979264"/>
                <a:ext cx="489777" cy="157940"/>
              </a:xfrm>
              <a:custGeom>
                <a:avLst/>
                <a:gdLst>
                  <a:gd name="connsiteX0" fmla="*/ 1 w 489777"/>
                  <a:gd name="connsiteY0" fmla="*/ 44 h 157940"/>
                  <a:gd name="connsiteX1" fmla="*/ 4859 w 489777"/>
                  <a:gd name="connsiteY1" fmla="*/ 2044 h 157940"/>
                  <a:gd name="connsiteX2" fmla="*/ 19080 w 489777"/>
                  <a:gd name="connsiteY2" fmla="*/ 6816 h 157940"/>
                  <a:gd name="connsiteX3" fmla="*/ 71524 w 489777"/>
                  <a:gd name="connsiteY3" fmla="*/ 23809 h 157940"/>
                  <a:gd name="connsiteX4" fmla="*/ 244041 w 489777"/>
                  <a:gd name="connsiteY4" fmla="*/ 81492 h 157940"/>
                  <a:gd name="connsiteX5" fmla="*/ 417139 w 489777"/>
                  <a:gd name="connsiteY5" fmla="*/ 137737 h 157940"/>
                  <a:gd name="connsiteX6" fmla="*/ 470107 w 489777"/>
                  <a:gd name="connsiteY6" fmla="*/ 153111 h 157940"/>
                  <a:gd name="connsiteX7" fmla="*/ 484614 w 489777"/>
                  <a:gd name="connsiteY7" fmla="*/ 156921 h 157940"/>
                  <a:gd name="connsiteX8" fmla="*/ 489776 w 489777"/>
                  <a:gd name="connsiteY8" fmla="*/ 157892 h 157940"/>
                  <a:gd name="connsiteX9" fmla="*/ 484919 w 489777"/>
                  <a:gd name="connsiteY9" fmla="*/ 155882 h 157940"/>
                  <a:gd name="connsiteX10" fmla="*/ 470698 w 489777"/>
                  <a:gd name="connsiteY10" fmla="*/ 151129 h 157940"/>
                  <a:gd name="connsiteX11" fmla="*/ 418263 w 489777"/>
                  <a:gd name="connsiteY11" fmla="*/ 134137 h 157940"/>
                  <a:gd name="connsiteX12" fmla="*/ 245717 w 489777"/>
                  <a:gd name="connsiteY12" fmla="*/ 76444 h 157940"/>
                  <a:gd name="connsiteX13" fmla="*/ 72648 w 489777"/>
                  <a:gd name="connsiteY13" fmla="*/ 20208 h 157940"/>
                  <a:gd name="connsiteX14" fmla="*/ 19680 w 489777"/>
                  <a:gd name="connsiteY14" fmla="*/ 4835 h 157940"/>
                  <a:gd name="connsiteX15" fmla="*/ 5173 w 489777"/>
                  <a:gd name="connsiteY15" fmla="*/ 1025 h 157940"/>
                  <a:gd name="connsiteX16" fmla="*/ 1 w 489777"/>
                  <a:gd name="connsiteY16" fmla="*/ 44 h 15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777" h="157940">
                    <a:moveTo>
                      <a:pt x="1" y="44"/>
                    </a:moveTo>
                    <a:cubicBezTo>
                      <a:pt x="-47" y="225"/>
                      <a:pt x="1630" y="911"/>
                      <a:pt x="4859" y="2044"/>
                    </a:cubicBezTo>
                    <a:cubicBezTo>
                      <a:pt x="8688" y="3330"/>
                      <a:pt x="13393" y="4902"/>
                      <a:pt x="19080" y="6816"/>
                    </a:cubicBezTo>
                    <a:cubicBezTo>
                      <a:pt x="32215" y="11074"/>
                      <a:pt x="49950" y="16827"/>
                      <a:pt x="71524" y="23809"/>
                    </a:cubicBezTo>
                    <a:cubicBezTo>
                      <a:pt x="115806" y="38173"/>
                      <a:pt x="176737" y="58708"/>
                      <a:pt x="244041" y="81492"/>
                    </a:cubicBezTo>
                    <a:cubicBezTo>
                      <a:pt x="311364" y="104295"/>
                      <a:pt x="372543" y="124288"/>
                      <a:pt x="417139" y="137737"/>
                    </a:cubicBezTo>
                    <a:cubicBezTo>
                      <a:pt x="439437" y="144471"/>
                      <a:pt x="457525" y="149729"/>
                      <a:pt x="470107" y="153111"/>
                    </a:cubicBezTo>
                    <a:cubicBezTo>
                      <a:pt x="475918" y="154635"/>
                      <a:pt x="480718" y="155892"/>
                      <a:pt x="484614" y="156921"/>
                    </a:cubicBezTo>
                    <a:cubicBezTo>
                      <a:pt x="487948" y="157740"/>
                      <a:pt x="489729" y="158073"/>
                      <a:pt x="489776" y="157892"/>
                    </a:cubicBezTo>
                    <a:cubicBezTo>
                      <a:pt x="489824" y="157711"/>
                      <a:pt x="488148" y="157035"/>
                      <a:pt x="484919" y="155882"/>
                    </a:cubicBezTo>
                    <a:cubicBezTo>
                      <a:pt x="481099" y="154606"/>
                      <a:pt x="476394" y="153034"/>
                      <a:pt x="470698" y="151129"/>
                    </a:cubicBezTo>
                    <a:cubicBezTo>
                      <a:pt x="457563" y="146872"/>
                      <a:pt x="439837" y="141128"/>
                      <a:pt x="418263" y="134137"/>
                    </a:cubicBezTo>
                    <a:cubicBezTo>
                      <a:pt x="373981" y="119783"/>
                      <a:pt x="313040" y="99237"/>
                      <a:pt x="245717" y="76444"/>
                    </a:cubicBezTo>
                    <a:cubicBezTo>
                      <a:pt x="178414" y="53651"/>
                      <a:pt x="117244" y="33657"/>
                      <a:pt x="72648" y="20208"/>
                    </a:cubicBezTo>
                    <a:cubicBezTo>
                      <a:pt x="50350" y="13474"/>
                      <a:pt x="32262" y="8216"/>
                      <a:pt x="19680" y="4835"/>
                    </a:cubicBezTo>
                    <a:cubicBezTo>
                      <a:pt x="13860" y="3311"/>
                      <a:pt x="9078" y="2044"/>
                      <a:pt x="5173" y="1025"/>
                    </a:cubicBezTo>
                    <a:cubicBezTo>
                      <a:pt x="1830" y="206"/>
                      <a:pt x="58" y="-128"/>
                      <a:pt x="1" y="44"/>
                    </a:cubicBez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349" name="图形 4">
              <a:extLst>
                <a:ext uri="{FF2B5EF4-FFF2-40B4-BE49-F238E27FC236}">
                  <a16:creationId xmlns:a16="http://schemas.microsoft.com/office/drawing/2014/main" id="{4BC9B70A-A63A-F01B-B46F-6EE626078ECD}"/>
                </a:ext>
              </a:extLst>
            </p:cNvPr>
            <p:cNvGrpSpPr/>
            <p:nvPr/>
          </p:nvGrpSpPr>
          <p:grpSpPr>
            <a:xfrm>
              <a:off x="2132530" y="5503188"/>
              <a:ext cx="867126" cy="686044"/>
              <a:chOff x="6300835" y="3873703"/>
              <a:chExt cx="1905228" cy="1507360"/>
            </a:xfrm>
          </p:grpSpPr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9476F6C6-A604-5BEE-82FA-7E4A21B02F2D}"/>
                  </a:ext>
                </a:extLst>
              </p:cNvPr>
              <p:cNvSpPr/>
              <p:nvPr/>
            </p:nvSpPr>
            <p:spPr>
              <a:xfrm>
                <a:off x="7406954" y="3873703"/>
                <a:ext cx="94888" cy="358045"/>
              </a:xfrm>
              <a:custGeom>
                <a:avLst/>
                <a:gdLst>
                  <a:gd name="connsiteX0" fmla="*/ 0 w 94888"/>
                  <a:gd name="connsiteY0" fmla="*/ 355683 h 358045"/>
                  <a:gd name="connsiteX1" fmla="*/ 0 w 94888"/>
                  <a:gd name="connsiteY1" fmla="*/ 0 h 358045"/>
                  <a:gd name="connsiteX2" fmla="*/ 94888 w 94888"/>
                  <a:gd name="connsiteY2" fmla="*/ 0 h 358045"/>
                  <a:gd name="connsiteX3" fmla="*/ 94888 w 94888"/>
                  <a:gd name="connsiteY3" fmla="*/ 358045 h 35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8" h="358045">
                    <a:moveTo>
                      <a:pt x="0" y="355683"/>
                    </a:moveTo>
                    <a:lnTo>
                      <a:pt x="0" y="0"/>
                    </a:lnTo>
                    <a:lnTo>
                      <a:pt x="94888" y="0"/>
                    </a:lnTo>
                    <a:lnTo>
                      <a:pt x="94888" y="358045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69C6CA75-BBF7-E9A7-3862-060F87FA8900}"/>
                  </a:ext>
                </a:extLst>
              </p:cNvPr>
              <p:cNvSpPr/>
              <p:nvPr/>
            </p:nvSpPr>
            <p:spPr>
              <a:xfrm>
                <a:off x="7503614" y="3873703"/>
                <a:ext cx="94878" cy="358045"/>
              </a:xfrm>
              <a:custGeom>
                <a:avLst/>
                <a:gdLst>
                  <a:gd name="connsiteX0" fmla="*/ 0 w 94878"/>
                  <a:gd name="connsiteY0" fmla="*/ 355683 h 358045"/>
                  <a:gd name="connsiteX1" fmla="*/ 0 w 94878"/>
                  <a:gd name="connsiteY1" fmla="*/ 0 h 358045"/>
                  <a:gd name="connsiteX2" fmla="*/ 94879 w 94878"/>
                  <a:gd name="connsiteY2" fmla="*/ 0 h 358045"/>
                  <a:gd name="connsiteX3" fmla="*/ 94879 w 94878"/>
                  <a:gd name="connsiteY3" fmla="*/ 358045 h 35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78" h="358045">
                    <a:moveTo>
                      <a:pt x="0" y="355683"/>
                    </a:moveTo>
                    <a:lnTo>
                      <a:pt x="0" y="0"/>
                    </a:lnTo>
                    <a:lnTo>
                      <a:pt x="94879" y="0"/>
                    </a:lnTo>
                    <a:lnTo>
                      <a:pt x="94879" y="358045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F0114EAB-3B72-C47C-329E-900617E81914}"/>
                  </a:ext>
                </a:extLst>
              </p:cNvPr>
              <p:cNvSpPr/>
              <p:nvPr/>
            </p:nvSpPr>
            <p:spPr>
              <a:xfrm>
                <a:off x="7664119" y="3976859"/>
                <a:ext cx="68018" cy="256689"/>
              </a:xfrm>
              <a:custGeom>
                <a:avLst/>
                <a:gdLst>
                  <a:gd name="connsiteX0" fmla="*/ 0 w 68018"/>
                  <a:gd name="connsiteY0" fmla="*/ 255003 h 256689"/>
                  <a:gd name="connsiteX1" fmla="*/ 0 w 68018"/>
                  <a:gd name="connsiteY1" fmla="*/ 0 h 256689"/>
                  <a:gd name="connsiteX2" fmla="*/ 68018 w 68018"/>
                  <a:gd name="connsiteY2" fmla="*/ 0 h 256689"/>
                  <a:gd name="connsiteX3" fmla="*/ 68018 w 68018"/>
                  <a:gd name="connsiteY3" fmla="*/ 256689 h 25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18" h="256689">
                    <a:moveTo>
                      <a:pt x="0" y="255003"/>
                    </a:moveTo>
                    <a:lnTo>
                      <a:pt x="0" y="0"/>
                    </a:lnTo>
                    <a:lnTo>
                      <a:pt x="68018" y="0"/>
                    </a:lnTo>
                    <a:lnTo>
                      <a:pt x="68018" y="256689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1B3AEFA6-DE8F-84C1-EE88-87FF02B623EA}"/>
                  </a:ext>
                </a:extLst>
              </p:cNvPr>
              <p:cNvSpPr/>
              <p:nvPr/>
            </p:nvSpPr>
            <p:spPr>
              <a:xfrm>
                <a:off x="7733414" y="3976859"/>
                <a:ext cx="68027" cy="256689"/>
              </a:xfrm>
              <a:custGeom>
                <a:avLst/>
                <a:gdLst>
                  <a:gd name="connsiteX0" fmla="*/ 0 w 68027"/>
                  <a:gd name="connsiteY0" fmla="*/ 255003 h 256689"/>
                  <a:gd name="connsiteX1" fmla="*/ 0 w 68027"/>
                  <a:gd name="connsiteY1" fmla="*/ 0 h 256689"/>
                  <a:gd name="connsiteX2" fmla="*/ 68028 w 68027"/>
                  <a:gd name="connsiteY2" fmla="*/ 0 h 256689"/>
                  <a:gd name="connsiteX3" fmla="*/ 68028 w 68027"/>
                  <a:gd name="connsiteY3" fmla="*/ 256689 h 25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27" h="256689">
                    <a:moveTo>
                      <a:pt x="0" y="255003"/>
                    </a:moveTo>
                    <a:lnTo>
                      <a:pt x="0" y="0"/>
                    </a:lnTo>
                    <a:lnTo>
                      <a:pt x="68028" y="0"/>
                    </a:lnTo>
                    <a:lnTo>
                      <a:pt x="68028" y="256689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388" name="图形 4">
                <a:extLst>
                  <a:ext uri="{FF2B5EF4-FFF2-40B4-BE49-F238E27FC236}">
                    <a16:creationId xmlns:a16="http://schemas.microsoft.com/office/drawing/2014/main" id="{AFF90DED-1A55-8AE5-B5B6-B9F342A59970}"/>
                  </a:ext>
                </a:extLst>
              </p:cNvPr>
              <p:cNvGrpSpPr/>
              <p:nvPr/>
            </p:nvGrpSpPr>
            <p:grpSpPr>
              <a:xfrm>
                <a:off x="6300835" y="4230795"/>
                <a:ext cx="1905228" cy="1150267"/>
                <a:chOff x="6300835" y="4230795"/>
                <a:chExt cx="1905228" cy="1150267"/>
              </a:xfrm>
            </p:grpSpPr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B85159A0-6186-2271-7CC1-0729772142EA}"/>
                    </a:ext>
                  </a:extLst>
                </p:cNvPr>
                <p:cNvSpPr/>
                <p:nvPr/>
              </p:nvSpPr>
              <p:spPr>
                <a:xfrm>
                  <a:off x="6300835" y="4230795"/>
                  <a:ext cx="1531172" cy="706154"/>
                </a:xfrm>
                <a:custGeom>
                  <a:avLst/>
                  <a:gdLst>
                    <a:gd name="connsiteX0" fmla="*/ 0 w 1531172"/>
                    <a:gd name="connsiteY0" fmla="*/ 0 h 706154"/>
                    <a:gd name="connsiteX1" fmla="*/ 1531172 w 1531172"/>
                    <a:gd name="connsiteY1" fmla="*/ 0 h 706154"/>
                    <a:gd name="connsiteX2" fmla="*/ 1531172 w 1531172"/>
                    <a:gd name="connsiteY2" fmla="*/ 706155 h 706154"/>
                    <a:gd name="connsiteX3" fmla="*/ 0 w 1531172"/>
                    <a:gd name="connsiteY3" fmla="*/ 706155 h 70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1172" h="706154">
                      <a:moveTo>
                        <a:pt x="0" y="0"/>
                      </a:moveTo>
                      <a:lnTo>
                        <a:pt x="1531172" y="0"/>
                      </a:lnTo>
                      <a:lnTo>
                        <a:pt x="1531172" y="706155"/>
                      </a:lnTo>
                      <a:lnTo>
                        <a:pt x="0" y="706155"/>
                      </a:ln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E52CE7FE-CE73-F912-C699-431DF597E27E}"/>
                    </a:ext>
                  </a:extLst>
                </p:cNvPr>
                <p:cNvSpPr/>
                <p:nvPr/>
              </p:nvSpPr>
              <p:spPr>
                <a:xfrm>
                  <a:off x="6335877" y="4267961"/>
                  <a:ext cx="1459677" cy="635717"/>
                </a:xfrm>
                <a:custGeom>
                  <a:avLst/>
                  <a:gdLst>
                    <a:gd name="connsiteX0" fmla="*/ 1459678 w 1459677"/>
                    <a:gd name="connsiteY0" fmla="*/ 635718 h 635717"/>
                    <a:gd name="connsiteX1" fmla="*/ 0 w 1459677"/>
                    <a:gd name="connsiteY1" fmla="*/ 635718 h 635717"/>
                    <a:gd name="connsiteX2" fmla="*/ 0 w 1459677"/>
                    <a:gd name="connsiteY2" fmla="*/ 0 h 635717"/>
                    <a:gd name="connsiteX3" fmla="*/ 1459678 w 1459677"/>
                    <a:gd name="connsiteY3" fmla="*/ 0 h 635717"/>
                    <a:gd name="connsiteX4" fmla="*/ 1459678 w 1459677"/>
                    <a:gd name="connsiteY4" fmla="*/ 635718 h 635717"/>
                    <a:gd name="connsiteX5" fmla="*/ 9525 w 1459677"/>
                    <a:gd name="connsiteY5" fmla="*/ 626193 h 635717"/>
                    <a:gd name="connsiteX6" fmla="*/ 1450153 w 1459677"/>
                    <a:gd name="connsiteY6" fmla="*/ 626193 h 635717"/>
                    <a:gd name="connsiteX7" fmla="*/ 1450153 w 1459677"/>
                    <a:gd name="connsiteY7" fmla="*/ 9525 h 635717"/>
                    <a:gd name="connsiteX8" fmla="*/ 9525 w 1459677"/>
                    <a:gd name="connsiteY8" fmla="*/ 9525 h 635717"/>
                    <a:gd name="connsiteX9" fmla="*/ 9525 w 1459677"/>
                    <a:gd name="connsiteY9" fmla="*/ 626193 h 63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9677" h="635717">
                      <a:moveTo>
                        <a:pt x="1459678" y="635718"/>
                      </a:moveTo>
                      <a:lnTo>
                        <a:pt x="0" y="635718"/>
                      </a:lnTo>
                      <a:lnTo>
                        <a:pt x="0" y="0"/>
                      </a:lnTo>
                      <a:lnTo>
                        <a:pt x="1459678" y="0"/>
                      </a:lnTo>
                      <a:lnTo>
                        <a:pt x="1459678" y="635718"/>
                      </a:lnTo>
                      <a:close/>
                      <a:moveTo>
                        <a:pt x="9525" y="626193"/>
                      </a:moveTo>
                      <a:lnTo>
                        <a:pt x="1450153" y="626193"/>
                      </a:lnTo>
                      <a:lnTo>
                        <a:pt x="1450153" y="9525"/>
                      </a:lnTo>
                      <a:lnTo>
                        <a:pt x="9525" y="9525"/>
                      </a:lnTo>
                      <a:lnTo>
                        <a:pt x="9525" y="626193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D792DDD4-E7B7-21DB-6F87-E55D260277CB}"/>
                    </a:ext>
                  </a:extLst>
                </p:cNvPr>
                <p:cNvSpPr/>
                <p:nvPr/>
              </p:nvSpPr>
              <p:spPr>
                <a:xfrm>
                  <a:off x="7832007" y="4230795"/>
                  <a:ext cx="374056" cy="706154"/>
                </a:xfrm>
                <a:custGeom>
                  <a:avLst/>
                  <a:gdLst>
                    <a:gd name="connsiteX0" fmla="*/ 0 w 374056"/>
                    <a:gd name="connsiteY0" fmla="*/ 0 h 706154"/>
                    <a:gd name="connsiteX1" fmla="*/ 374056 w 374056"/>
                    <a:gd name="connsiteY1" fmla="*/ 0 h 706154"/>
                    <a:gd name="connsiteX2" fmla="*/ 374056 w 374056"/>
                    <a:gd name="connsiteY2" fmla="*/ 706155 h 706154"/>
                    <a:gd name="connsiteX3" fmla="*/ 0 w 374056"/>
                    <a:gd name="connsiteY3" fmla="*/ 706155 h 70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056" h="706154">
                      <a:moveTo>
                        <a:pt x="0" y="0"/>
                      </a:moveTo>
                      <a:lnTo>
                        <a:pt x="374056" y="0"/>
                      </a:lnTo>
                      <a:lnTo>
                        <a:pt x="374056" y="706155"/>
                      </a:lnTo>
                      <a:lnTo>
                        <a:pt x="0" y="706155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D5F2393D-5BBC-92CE-4705-D8FA8D253370}"/>
                    </a:ext>
                  </a:extLst>
                </p:cNvPr>
                <p:cNvSpPr/>
                <p:nvPr/>
              </p:nvSpPr>
              <p:spPr>
                <a:xfrm>
                  <a:off x="6338786" y="4460852"/>
                  <a:ext cx="1453863" cy="3848"/>
                </a:xfrm>
                <a:custGeom>
                  <a:avLst/>
                  <a:gdLst>
                    <a:gd name="connsiteX0" fmla="*/ 1854 w 1453863"/>
                    <a:gd name="connsiteY0" fmla="*/ 3848 h 3848"/>
                    <a:gd name="connsiteX1" fmla="*/ 493953 w 1453863"/>
                    <a:gd name="connsiteY1" fmla="*/ 3848 h 3848"/>
                    <a:gd name="connsiteX2" fmla="*/ 1271451 w 1453863"/>
                    <a:gd name="connsiteY2" fmla="*/ 3848 h 3848"/>
                    <a:gd name="connsiteX3" fmla="*/ 1452007 w 1453863"/>
                    <a:gd name="connsiteY3" fmla="*/ 3848 h 3848"/>
                    <a:gd name="connsiteX4" fmla="*/ 1452007 w 1453863"/>
                    <a:gd name="connsiteY4" fmla="*/ 0 h 3848"/>
                    <a:gd name="connsiteX5" fmla="*/ 959907 w 1453863"/>
                    <a:gd name="connsiteY5" fmla="*/ 0 h 3848"/>
                    <a:gd name="connsiteX6" fmla="*/ 182410 w 1453863"/>
                    <a:gd name="connsiteY6" fmla="*/ 0 h 3848"/>
                    <a:gd name="connsiteX7" fmla="*/ 1854 w 1453863"/>
                    <a:gd name="connsiteY7" fmla="*/ 0 h 3848"/>
                    <a:gd name="connsiteX8" fmla="*/ 1854 w 1453863"/>
                    <a:gd name="connsiteY8" fmla="*/ 3848 h 3848"/>
                    <a:gd name="connsiteX9" fmla="*/ 1854 w 1453863"/>
                    <a:gd name="connsiteY9" fmla="*/ 3848 h 3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3863" h="3848">
                      <a:moveTo>
                        <a:pt x="1854" y="3848"/>
                      </a:moveTo>
                      <a:cubicBezTo>
                        <a:pt x="165884" y="3848"/>
                        <a:pt x="329924" y="3848"/>
                        <a:pt x="493953" y="3848"/>
                      </a:cubicBezTo>
                      <a:cubicBezTo>
                        <a:pt x="753119" y="3848"/>
                        <a:pt x="1012285" y="3848"/>
                        <a:pt x="1271451" y="3848"/>
                      </a:cubicBezTo>
                      <a:cubicBezTo>
                        <a:pt x="1331639" y="3848"/>
                        <a:pt x="1391818" y="3848"/>
                        <a:pt x="1452007" y="3848"/>
                      </a:cubicBezTo>
                      <a:cubicBezTo>
                        <a:pt x="1454483" y="3848"/>
                        <a:pt x="1454483" y="0"/>
                        <a:pt x="1452007" y="0"/>
                      </a:cubicBezTo>
                      <a:cubicBezTo>
                        <a:pt x="1287976" y="0"/>
                        <a:pt x="1123937" y="0"/>
                        <a:pt x="959907" y="0"/>
                      </a:cubicBezTo>
                      <a:cubicBezTo>
                        <a:pt x="700741" y="0"/>
                        <a:pt x="441575" y="0"/>
                        <a:pt x="182410" y="0"/>
                      </a:cubicBezTo>
                      <a:cubicBezTo>
                        <a:pt x="122221" y="0"/>
                        <a:pt x="62033" y="0"/>
                        <a:pt x="1854" y="0"/>
                      </a:cubicBezTo>
                      <a:cubicBezTo>
                        <a:pt x="-613" y="0"/>
                        <a:pt x="-623" y="3848"/>
                        <a:pt x="1854" y="3848"/>
                      </a:cubicBezTo>
                      <a:lnTo>
                        <a:pt x="1854" y="384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AB8A8647-60A0-F5E6-2449-DB6FA5610320}"/>
                    </a:ext>
                  </a:extLst>
                </p:cNvPr>
                <p:cNvSpPr/>
                <p:nvPr/>
              </p:nvSpPr>
              <p:spPr>
                <a:xfrm>
                  <a:off x="7064396" y="4269076"/>
                  <a:ext cx="9203" cy="195104"/>
                </a:xfrm>
                <a:custGeom>
                  <a:avLst/>
                  <a:gdLst>
                    <a:gd name="connsiteX0" fmla="*/ 6059 w 9203"/>
                    <a:gd name="connsiteY0" fmla="*/ 193700 h 195104"/>
                    <a:gd name="connsiteX1" fmla="*/ 6554 w 9203"/>
                    <a:gd name="connsiteY1" fmla="*/ 1886 h 195104"/>
                    <a:gd name="connsiteX2" fmla="*/ 2649 w 9203"/>
                    <a:gd name="connsiteY2" fmla="*/ 1886 h 195104"/>
                    <a:gd name="connsiteX3" fmla="*/ 3144 w 9203"/>
                    <a:gd name="connsiteY3" fmla="*/ 193700 h 195104"/>
                    <a:gd name="connsiteX4" fmla="*/ 6059 w 9203"/>
                    <a:gd name="connsiteY4" fmla="*/ 193700 h 195104"/>
                    <a:gd name="connsiteX5" fmla="*/ 6059 w 9203"/>
                    <a:gd name="connsiteY5" fmla="*/ 193700 h 19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3" h="195104">
                      <a:moveTo>
                        <a:pt x="6059" y="193700"/>
                      </a:moveTo>
                      <a:cubicBezTo>
                        <a:pt x="10402" y="131016"/>
                        <a:pt x="9936" y="64627"/>
                        <a:pt x="6554" y="1886"/>
                      </a:cubicBezTo>
                      <a:cubicBezTo>
                        <a:pt x="6421" y="-629"/>
                        <a:pt x="2782" y="-629"/>
                        <a:pt x="2649" y="1886"/>
                      </a:cubicBezTo>
                      <a:cubicBezTo>
                        <a:pt x="-732" y="64627"/>
                        <a:pt x="-1199" y="131016"/>
                        <a:pt x="3144" y="193700"/>
                      </a:cubicBezTo>
                      <a:cubicBezTo>
                        <a:pt x="3278" y="195567"/>
                        <a:pt x="5926" y="195577"/>
                        <a:pt x="6059" y="193700"/>
                      </a:cubicBezTo>
                      <a:lnTo>
                        <a:pt x="6059" y="19370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408A5B20-05B1-ECB8-D831-BBA902CE5D00}"/>
                    </a:ext>
                  </a:extLst>
                </p:cNvPr>
                <p:cNvSpPr/>
                <p:nvPr/>
              </p:nvSpPr>
              <p:spPr>
                <a:xfrm>
                  <a:off x="7421279" y="4347114"/>
                  <a:ext cx="39509" cy="39509"/>
                </a:xfrm>
                <a:custGeom>
                  <a:avLst/>
                  <a:gdLst>
                    <a:gd name="connsiteX0" fmla="*/ 39510 w 39509"/>
                    <a:gd name="connsiteY0" fmla="*/ 19755 h 39509"/>
                    <a:gd name="connsiteX1" fmla="*/ 19755 w 39509"/>
                    <a:gd name="connsiteY1" fmla="*/ 39510 h 39509"/>
                    <a:gd name="connsiteX2" fmla="*/ 0 w 39509"/>
                    <a:gd name="connsiteY2" fmla="*/ 19755 h 39509"/>
                    <a:gd name="connsiteX3" fmla="*/ 19755 w 39509"/>
                    <a:gd name="connsiteY3" fmla="*/ 0 h 39509"/>
                    <a:gd name="connsiteX4" fmla="*/ 39510 w 39509"/>
                    <a:gd name="connsiteY4" fmla="*/ 19755 h 39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09" h="39509">
                      <a:moveTo>
                        <a:pt x="39510" y="19755"/>
                      </a:moveTo>
                      <a:cubicBezTo>
                        <a:pt x="39510" y="30670"/>
                        <a:pt x="30661" y="39510"/>
                        <a:pt x="19755" y="39510"/>
                      </a:cubicBezTo>
                      <a:cubicBezTo>
                        <a:pt x="8839" y="39510"/>
                        <a:pt x="0" y="30661"/>
                        <a:pt x="0" y="19755"/>
                      </a:cubicBezTo>
                      <a:cubicBezTo>
                        <a:pt x="0" y="8849"/>
                        <a:pt x="8849" y="0"/>
                        <a:pt x="19755" y="0"/>
                      </a:cubicBezTo>
                      <a:cubicBezTo>
                        <a:pt x="30661" y="-10"/>
                        <a:pt x="39510" y="8839"/>
                        <a:pt x="39510" y="1975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5" name="任意多边形: 形状 394">
                  <a:extLst>
                    <a:ext uri="{FF2B5EF4-FFF2-40B4-BE49-F238E27FC236}">
                      <a16:creationId xmlns:a16="http://schemas.microsoft.com/office/drawing/2014/main" id="{95220CE3-83C6-B4D9-0D45-E115BED11A6F}"/>
                    </a:ext>
                  </a:extLst>
                </p:cNvPr>
                <p:cNvSpPr/>
                <p:nvPr/>
              </p:nvSpPr>
              <p:spPr>
                <a:xfrm>
                  <a:off x="6660232" y="4347114"/>
                  <a:ext cx="39509" cy="39509"/>
                </a:xfrm>
                <a:custGeom>
                  <a:avLst/>
                  <a:gdLst>
                    <a:gd name="connsiteX0" fmla="*/ 39510 w 39509"/>
                    <a:gd name="connsiteY0" fmla="*/ 19755 h 39509"/>
                    <a:gd name="connsiteX1" fmla="*/ 19755 w 39509"/>
                    <a:gd name="connsiteY1" fmla="*/ 39510 h 39509"/>
                    <a:gd name="connsiteX2" fmla="*/ 0 w 39509"/>
                    <a:gd name="connsiteY2" fmla="*/ 19755 h 39509"/>
                    <a:gd name="connsiteX3" fmla="*/ 19755 w 39509"/>
                    <a:gd name="connsiteY3" fmla="*/ 0 h 39509"/>
                    <a:gd name="connsiteX4" fmla="*/ 39510 w 39509"/>
                    <a:gd name="connsiteY4" fmla="*/ 19755 h 39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09" h="39509">
                      <a:moveTo>
                        <a:pt x="39510" y="19755"/>
                      </a:moveTo>
                      <a:cubicBezTo>
                        <a:pt x="39510" y="30670"/>
                        <a:pt x="30661" y="39510"/>
                        <a:pt x="19755" y="39510"/>
                      </a:cubicBezTo>
                      <a:cubicBezTo>
                        <a:pt x="8839" y="39510"/>
                        <a:pt x="0" y="30661"/>
                        <a:pt x="0" y="19755"/>
                      </a:cubicBezTo>
                      <a:cubicBezTo>
                        <a:pt x="0" y="8849"/>
                        <a:pt x="8849" y="0"/>
                        <a:pt x="19755" y="0"/>
                      </a:cubicBezTo>
                      <a:cubicBezTo>
                        <a:pt x="30661" y="-10"/>
                        <a:pt x="39510" y="8839"/>
                        <a:pt x="39510" y="1975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B1E6FCE9-1AB3-9E1F-CA89-B89251759BA2}"/>
                    </a:ext>
                  </a:extLst>
                </p:cNvPr>
                <p:cNvSpPr/>
                <p:nvPr/>
              </p:nvSpPr>
              <p:spPr>
                <a:xfrm>
                  <a:off x="7045966" y="4566066"/>
                  <a:ext cx="39509" cy="39509"/>
                </a:xfrm>
                <a:custGeom>
                  <a:avLst/>
                  <a:gdLst>
                    <a:gd name="connsiteX0" fmla="*/ 39510 w 39509"/>
                    <a:gd name="connsiteY0" fmla="*/ 19755 h 39509"/>
                    <a:gd name="connsiteX1" fmla="*/ 19755 w 39509"/>
                    <a:gd name="connsiteY1" fmla="*/ 39510 h 39509"/>
                    <a:gd name="connsiteX2" fmla="*/ 0 w 39509"/>
                    <a:gd name="connsiteY2" fmla="*/ 19755 h 39509"/>
                    <a:gd name="connsiteX3" fmla="*/ 19755 w 39509"/>
                    <a:gd name="connsiteY3" fmla="*/ 0 h 39509"/>
                    <a:gd name="connsiteX4" fmla="*/ 39510 w 39509"/>
                    <a:gd name="connsiteY4" fmla="*/ 19755 h 39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09" h="39509">
                      <a:moveTo>
                        <a:pt x="39510" y="19755"/>
                      </a:moveTo>
                      <a:cubicBezTo>
                        <a:pt x="39510" y="30670"/>
                        <a:pt x="30661" y="39510"/>
                        <a:pt x="19755" y="39510"/>
                      </a:cubicBezTo>
                      <a:cubicBezTo>
                        <a:pt x="8849" y="39510"/>
                        <a:pt x="0" y="30661"/>
                        <a:pt x="0" y="19755"/>
                      </a:cubicBezTo>
                      <a:cubicBezTo>
                        <a:pt x="0" y="8849"/>
                        <a:pt x="8839" y="0"/>
                        <a:pt x="19755" y="0"/>
                      </a:cubicBezTo>
                      <a:cubicBezTo>
                        <a:pt x="30671" y="0"/>
                        <a:pt x="39510" y="8839"/>
                        <a:pt x="39510" y="1975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E8F92440-4564-B18E-03FA-C839B3DD0C69}"/>
                    </a:ext>
                  </a:extLst>
                </p:cNvPr>
                <p:cNvSpPr/>
                <p:nvPr/>
              </p:nvSpPr>
              <p:spPr>
                <a:xfrm>
                  <a:off x="6405067" y="4936959"/>
                  <a:ext cx="189690" cy="443331"/>
                </a:xfrm>
                <a:custGeom>
                  <a:avLst/>
                  <a:gdLst>
                    <a:gd name="connsiteX0" fmla="*/ 78829 w 189690"/>
                    <a:gd name="connsiteY0" fmla="*/ 0 h 443331"/>
                    <a:gd name="connsiteX1" fmla="*/ 0 w 189690"/>
                    <a:gd name="connsiteY1" fmla="*/ 443331 h 443331"/>
                    <a:gd name="connsiteX2" fmla="*/ 44339 w 189690"/>
                    <a:gd name="connsiteY2" fmla="*/ 443331 h 443331"/>
                    <a:gd name="connsiteX3" fmla="*/ 189690 w 189690"/>
                    <a:gd name="connsiteY3" fmla="*/ 0 h 443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690" h="443331">
                      <a:moveTo>
                        <a:pt x="78829" y="0"/>
                      </a:moveTo>
                      <a:lnTo>
                        <a:pt x="0" y="443331"/>
                      </a:lnTo>
                      <a:lnTo>
                        <a:pt x="44339" y="443331"/>
                      </a:lnTo>
                      <a:lnTo>
                        <a:pt x="18969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ED61BA24-33B9-40F0-A8DF-9932441572AB}"/>
                    </a:ext>
                  </a:extLst>
                </p:cNvPr>
                <p:cNvSpPr/>
                <p:nvPr/>
              </p:nvSpPr>
              <p:spPr>
                <a:xfrm>
                  <a:off x="7612818" y="4936959"/>
                  <a:ext cx="176783" cy="444103"/>
                </a:xfrm>
                <a:custGeom>
                  <a:avLst/>
                  <a:gdLst>
                    <a:gd name="connsiteX0" fmla="*/ 110852 w 176783"/>
                    <a:gd name="connsiteY0" fmla="*/ 0 h 444103"/>
                    <a:gd name="connsiteX1" fmla="*/ 176784 w 176783"/>
                    <a:gd name="connsiteY1" fmla="*/ 444103 h 444103"/>
                    <a:gd name="connsiteX2" fmla="*/ 132436 w 176783"/>
                    <a:gd name="connsiteY2" fmla="*/ 444103 h 444103"/>
                    <a:gd name="connsiteX3" fmla="*/ 0 w 176783"/>
                    <a:gd name="connsiteY3" fmla="*/ 0 h 44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83" h="444103">
                      <a:moveTo>
                        <a:pt x="110852" y="0"/>
                      </a:moveTo>
                      <a:lnTo>
                        <a:pt x="176784" y="444103"/>
                      </a:lnTo>
                      <a:lnTo>
                        <a:pt x="132436" y="444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99" name="任意多边形: 形状 398">
                  <a:extLst>
                    <a:ext uri="{FF2B5EF4-FFF2-40B4-BE49-F238E27FC236}">
                      <a16:creationId xmlns:a16="http://schemas.microsoft.com/office/drawing/2014/main" id="{BB451F6F-C6EC-5DED-46BD-32A80A4E05A7}"/>
                    </a:ext>
                  </a:extLst>
                </p:cNvPr>
                <p:cNvSpPr/>
                <p:nvPr/>
              </p:nvSpPr>
              <p:spPr>
                <a:xfrm>
                  <a:off x="7908816" y="4936959"/>
                  <a:ext cx="185547" cy="444103"/>
                </a:xfrm>
                <a:custGeom>
                  <a:avLst/>
                  <a:gdLst>
                    <a:gd name="connsiteX0" fmla="*/ 110852 w 185547"/>
                    <a:gd name="connsiteY0" fmla="*/ 0 h 444103"/>
                    <a:gd name="connsiteX1" fmla="*/ 185547 w 185547"/>
                    <a:gd name="connsiteY1" fmla="*/ 444103 h 444103"/>
                    <a:gd name="connsiteX2" fmla="*/ 141208 w 185547"/>
                    <a:gd name="connsiteY2" fmla="*/ 444103 h 444103"/>
                    <a:gd name="connsiteX3" fmla="*/ 0 w 185547"/>
                    <a:gd name="connsiteY3" fmla="*/ 0 h 44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547" h="444103">
                      <a:moveTo>
                        <a:pt x="110852" y="0"/>
                      </a:moveTo>
                      <a:lnTo>
                        <a:pt x="185547" y="444103"/>
                      </a:lnTo>
                      <a:lnTo>
                        <a:pt x="141208" y="444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C7F635A4-CA5D-C4C6-8B20-F47F5602F09F}"/>
                    </a:ext>
                  </a:extLst>
                </p:cNvPr>
                <p:cNvSpPr/>
                <p:nvPr/>
              </p:nvSpPr>
              <p:spPr>
                <a:xfrm>
                  <a:off x="7044642" y="4765909"/>
                  <a:ext cx="39509" cy="39509"/>
                </a:xfrm>
                <a:custGeom>
                  <a:avLst/>
                  <a:gdLst>
                    <a:gd name="connsiteX0" fmla="*/ 39510 w 39509"/>
                    <a:gd name="connsiteY0" fmla="*/ 19755 h 39509"/>
                    <a:gd name="connsiteX1" fmla="*/ 19755 w 39509"/>
                    <a:gd name="connsiteY1" fmla="*/ 39510 h 39509"/>
                    <a:gd name="connsiteX2" fmla="*/ 0 w 39509"/>
                    <a:gd name="connsiteY2" fmla="*/ 19755 h 39509"/>
                    <a:gd name="connsiteX3" fmla="*/ 19755 w 39509"/>
                    <a:gd name="connsiteY3" fmla="*/ 0 h 39509"/>
                    <a:gd name="connsiteX4" fmla="*/ 39510 w 39509"/>
                    <a:gd name="connsiteY4" fmla="*/ 19755 h 39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509" h="39509">
                      <a:moveTo>
                        <a:pt x="39510" y="19755"/>
                      </a:moveTo>
                      <a:cubicBezTo>
                        <a:pt x="39510" y="30671"/>
                        <a:pt x="30661" y="39510"/>
                        <a:pt x="19755" y="39510"/>
                      </a:cubicBezTo>
                      <a:cubicBezTo>
                        <a:pt x="8839" y="39510"/>
                        <a:pt x="0" y="30671"/>
                        <a:pt x="0" y="19755"/>
                      </a:cubicBezTo>
                      <a:cubicBezTo>
                        <a:pt x="0" y="8839"/>
                        <a:pt x="8849" y="0"/>
                        <a:pt x="19755" y="0"/>
                      </a:cubicBezTo>
                      <a:cubicBezTo>
                        <a:pt x="30661" y="0"/>
                        <a:pt x="39510" y="8849"/>
                        <a:pt x="39510" y="19755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D7A1E675-EDEC-4E3D-449B-8ECD03D2C5DD}"/>
                    </a:ext>
                  </a:extLst>
                </p:cNvPr>
                <p:cNvSpPr/>
                <p:nvPr/>
              </p:nvSpPr>
              <p:spPr>
                <a:xfrm>
                  <a:off x="6338786" y="4679527"/>
                  <a:ext cx="1453863" cy="3838"/>
                </a:xfrm>
                <a:custGeom>
                  <a:avLst/>
                  <a:gdLst>
                    <a:gd name="connsiteX0" fmla="*/ 1854 w 1453863"/>
                    <a:gd name="connsiteY0" fmla="*/ 3838 h 3838"/>
                    <a:gd name="connsiteX1" fmla="*/ 493953 w 1453863"/>
                    <a:gd name="connsiteY1" fmla="*/ 3838 h 3838"/>
                    <a:gd name="connsiteX2" fmla="*/ 1271451 w 1453863"/>
                    <a:gd name="connsiteY2" fmla="*/ 3838 h 3838"/>
                    <a:gd name="connsiteX3" fmla="*/ 1452007 w 1453863"/>
                    <a:gd name="connsiteY3" fmla="*/ 3838 h 3838"/>
                    <a:gd name="connsiteX4" fmla="*/ 1452007 w 1453863"/>
                    <a:gd name="connsiteY4" fmla="*/ 0 h 3838"/>
                    <a:gd name="connsiteX5" fmla="*/ 959907 w 1453863"/>
                    <a:gd name="connsiteY5" fmla="*/ 0 h 3838"/>
                    <a:gd name="connsiteX6" fmla="*/ 182410 w 1453863"/>
                    <a:gd name="connsiteY6" fmla="*/ 0 h 3838"/>
                    <a:gd name="connsiteX7" fmla="*/ 1854 w 1453863"/>
                    <a:gd name="connsiteY7" fmla="*/ 0 h 3838"/>
                    <a:gd name="connsiteX8" fmla="*/ 1854 w 1453863"/>
                    <a:gd name="connsiteY8" fmla="*/ 3838 h 3838"/>
                    <a:gd name="connsiteX9" fmla="*/ 1854 w 1453863"/>
                    <a:gd name="connsiteY9" fmla="*/ 3838 h 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3863" h="3838">
                      <a:moveTo>
                        <a:pt x="1854" y="3838"/>
                      </a:moveTo>
                      <a:cubicBezTo>
                        <a:pt x="165884" y="3838"/>
                        <a:pt x="329924" y="3838"/>
                        <a:pt x="493953" y="3838"/>
                      </a:cubicBezTo>
                      <a:cubicBezTo>
                        <a:pt x="753119" y="3838"/>
                        <a:pt x="1012285" y="3838"/>
                        <a:pt x="1271451" y="3838"/>
                      </a:cubicBezTo>
                      <a:cubicBezTo>
                        <a:pt x="1331639" y="3838"/>
                        <a:pt x="1391818" y="3838"/>
                        <a:pt x="1452007" y="3838"/>
                      </a:cubicBezTo>
                      <a:cubicBezTo>
                        <a:pt x="1454483" y="3838"/>
                        <a:pt x="1454483" y="0"/>
                        <a:pt x="1452007" y="0"/>
                      </a:cubicBezTo>
                      <a:cubicBezTo>
                        <a:pt x="1287976" y="0"/>
                        <a:pt x="1123937" y="0"/>
                        <a:pt x="959907" y="0"/>
                      </a:cubicBezTo>
                      <a:cubicBezTo>
                        <a:pt x="700741" y="0"/>
                        <a:pt x="441575" y="0"/>
                        <a:pt x="182410" y="0"/>
                      </a:cubicBezTo>
                      <a:cubicBezTo>
                        <a:pt x="122221" y="0"/>
                        <a:pt x="62033" y="0"/>
                        <a:pt x="1854" y="0"/>
                      </a:cubicBezTo>
                      <a:cubicBezTo>
                        <a:pt x="-613" y="0"/>
                        <a:pt x="-623" y="3838"/>
                        <a:pt x="1854" y="3838"/>
                      </a:cubicBezTo>
                      <a:lnTo>
                        <a:pt x="1854" y="3838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350" name="图形 4">
              <a:extLst>
                <a:ext uri="{FF2B5EF4-FFF2-40B4-BE49-F238E27FC236}">
                  <a16:creationId xmlns:a16="http://schemas.microsoft.com/office/drawing/2014/main" id="{28DB1FA2-C3B9-DA2D-8CFA-5C186E982EC6}"/>
                </a:ext>
              </a:extLst>
            </p:cNvPr>
            <p:cNvGrpSpPr/>
            <p:nvPr/>
          </p:nvGrpSpPr>
          <p:grpSpPr>
            <a:xfrm>
              <a:off x="2390515" y="4455323"/>
              <a:ext cx="537133" cy="898963"/>
              <a:chOff x="6800630" y="1571358"/>
              <a:chExt cx="1180176" cy="1975180"/>
            </a:xfrm>
          </p:grpSpPr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18F84045-BEB2-D8BB-33AB-5F6E1A671244}"/>
                  </a:ext>
                </a:extLst>
              </p:cNvPr>
              <p:cNvSpPr/>
              <p:nvPr/>
            </p:nvSpPr>
            <p:spPr>
              <a:xfrm>
                <a:off x="6875268" y="1621955"/>
                <a:ext cx="1032319" cy="1854488"/>
              </a:xfrm>
              <a:custGeom>
                <a:avLst/>
                <a:gdLst>
                  <a:gd name="connsiteX0" fmla="*/ 0 w 1032319"/>
                  <a:gd name="connsiteY0" fmla="*/ 0 h 1854488"/>
                  <a:gd name="connsiteX1" fmla="*/ 1032319 w 1032319"/>
                  <a:gd name="connsiteY1" fmla="*/ 0 h 1854488"/>
                  <a:gd name="connsiteX2" fmla="*/ 1032319 w 1032319"/>
                  <a:gd name="connsiteY2" fmla="*/ 1854489 h 1854488"/>
                  <a:gd name="connsiteX3" fmla="*/ 0 w 1032319"/>
                  <a:gd name="connsiteY3" fmla="*/ 1854489 h 185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2319" h="1854488">
                    <a:moveTo>
                      <a:pt x="0" y="0"/>
                    </a:moveTo>
                    <a:lnTo>
                      <a:pt x="1032319" y="0"/>
                    </a:lnTo>
                    <a:lnTo>
                      <a:pt x="1032319" y="1854489"/>
                    </a:lnTo>
                    <a:lnTo>
                      <a:pt x="0" y="1854489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6AC9B753-E74B-FEEB-1383-79805096B6A1}"/>
                  </a:ext>
                </a:extLst>
              </p:cNvPr>
              <p:cNvSpPr/>
              <p:nvPr/>
            </p:nvSpPr>
            <p:spPr>
              <a:xfrm>
                <a:off x="6916521" y="1675733"/>
                <a:ext cx="939184" cy="1745465"/>
              </a:xfrm>
              <a:custGeom>
                <a:avLst/>
                <a:gdLst>
                  <a:gd name="connsiteX0" fmla="*/ 0 w 939184"/>
                  <a:gd name="connsiteY0" fmla="*/ 0 h 1745465"/>
                  <a:gd name="connsiteX1" fmla="*/ 939184 w 939184"/>
                  <a:gd name="connsiteY1" fmla="*/ 0 h 1745465"/>
                  <a:gd name="connsiteX2" fmla="*/ 939184 w 939184"/>
                  <a:gd name="connsiteY2" fmla="*/ 1745466 h 1745465"/>
                  <a:gd name="connsiteX3" fmla="*/ 0 w 939184"/>
                  <a:gd name="connsiteY3" fmla="*/ 1745466 h 174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9184" h="1745465">
                    <a:moveTo>
                      <a:pt x="0" y="0"/>
                    </a:moveTo>
                    <a:lnTo>
                      <a:pt x="939184" y="0"/>
                    </a:lnTo>
                    <a:lnTo>
                      <a:pt x="939184" y="1745466"/>
                    </a:lnTo>
                    <a:lnTo>
                      <a:pt x="0" y="1745466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8AA89B0F-82E5-18C7-8D6C-A98FCD97910E}"/>
                  </a:ext>
                </a:extLst>
              </p:cNvPr>
              <p:cNvSpPr/>
              <p:nvPr/>
            </p:nvSpPr>
            <p:spPr>
              <a:xfrm>
                <a:off x="6916521" y="1675733"/>
                <a:ext cx="939183" cy="1215247"/>
              </a:xfrm>
              <a:custGeom>
                <a:avLst/>
                <a:gdLst>
                  <a:gd name="connsiteX0" fmla="*/ 939184 w 939183"/>
                  <a:gd name="connsiteY0" fmla="*/ 20564 h 1215247"/>
                  <a:gd name="connsiteX1" fmla="*/ 0 w 939183"/>
                  <a:gd name="connsiteY1" fmla="*/ 1215247 h 1215247"/>
                  <a:gd name="connsiteX2" fmla="*/ 0 w 939183"/>
                  <a:gd name="connsiteY2" fmla="*/ 0 h 1215247"/>
                  <a:gd name="connsiteX3" fmla="*/ 939184 w 939183"/>
                  <a:gd name="connsiteY3" fmla="*/ 0 h 12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9183" h="1215247">
                    <a:moveTo>
                      <a:pt x="939184" y="20564"/>
                    </a:moveTo>
                    <a:lnTo>
                      <a:pt x="0" y="1215247"/>
                    </a:lnTo>
                    <a:lnTo>
                      <a:pt x="0" y="0"/>
                    </a:lnTo>
                    <a:lnTo>
                      <a:pt x="939184" y="0"/>
                    </a:lnTo>
                    <a:close/>
                  </a:path>
                </a:pathLst>
              </a:custGeom>
              <a:solidFill>
                <a:srgbClr val="F5F5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5BEEF387-1AC6-4820-320D-9581A15248C5}"/>
                  </a:ext>
                </a:extLst>
              </p:cNvPr>
              <p:cNvSpPr/>
              <p:nvPr/>
            </p:nvSpPr>
            <p:spPr>
              <a:xfrm>
                <a:off x="6916521" y="2177853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B22CD9AD-7684-2079-2840-4131F8CB2CCD}"/>
                  </a:ext>
                </a:extLst>
              </p:cNvPr>
              <p:cNvSpPr/>
              <p:nvPr/>
            </p:nvSpPr>
            <p:spPr>
              <a:xfrm>
                <a:off x="6916521" y="2593514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1FC463F7-1D31-6E70-0988-66FDE7F2C26E}"/>
                  </a:ext>
                </a:extLst>
              </p:cNvPr>
              <p:cNvSpPr/>
              <p:nvPr/>
            </p:nvSpPr>
            <p:spPr>
              <a:xfrm>
                <a:off x="6916521" y="3009185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3975EFC3-B6FF-5EA2-FC6C-1E48C63557AB}"/>
                  </a:ext>
                </a:extLst>
              </p:cNvPr>
              <p:cNvSpPr/>
              <p:nvPr/>
            </p:nvSpPr>
            <p:spPr>
              <a:xfrm rot="-5400000">
                <a:off x="6744336" y="2805195"/>
                <a:ext cx="1283541" cy="47453"/>
              </a:xfrm>
              <a:custGeom>
                <a:avLst/>
                <a:gdLst>
                  <a:gd name="connsiteX0" fmla="*/ 0 w 1283541"/>
                  <a:gd name="connsiteY0" fmla="*/ 0 h 47453"/>
                  <a:gd name="connsiteX1" fmla="*/ 1283541 w 1283541"/>
                  <a:gd name="connsiteY1" fmla="*/ 0 h 47453"/>
                  <a:gd name="connsiteX2" fmla="*/ 1283541 w 1283541"/>
                  <a:gd name="connsiteY2" fmla="*/ 47453 h 47453"/>
                  <a:gd name="connsiteX3" fmla="*/ 0 w 1283541"/>
                  <a:gd name="connsiteY3" fmla="*/ 47453 h 4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541" h="47453">
                    <a:moveTo>
                      <a:pt x="0" y="0"/>
                    </a:moveTo>
                    <a:lnTo>
                      <a:pt x="1283541" y="0"/>
                    </a:lnTo>
                    <a:lnTo>
                      <a:pt x="1283541" y="47453"/>
                    </a:lnTo>
                    <a:lnTo>
                      <a:pt x="0" y="4745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4EF6919B-7CAB-5EB1-7B9D-DEC3B782CD56}"/>
                  </a:ext>
                </a:extLst>
              </p:cNvPr>
              <p:cNvSpPr/>
              <p:nvPr/>
            </p:nvSpPr>
            <p:spPr>
              <a:xfrm>
                <a:off x="7097363" y="1675733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87F6109C-40FC-A147-C1C8-62E7781EA90C}"/>
                  </a:ext>
                </a:extLst>
              </p:cNvPr>
              <p:cNvSpPr/>
              <p:nvPr/>
            </p:nvSpPr>
            <p:spPr>
              <a:xfrm>
                <a:off x="7282767" y="1675733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1FE02A5F-3C47-CE9B-A489-75287961DD4D}"/>
                  </a:ext>
                </a:extLst>
              </p:cNvPr>
              <p:cNvSpPr/>
              <p:nvPr/>
            </p:nvSpPr>
            <p:spPr>
              <a:xfrm>
                <a:off x="7468171" y="1675733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1A632386-E5E1-AC80-3954-206C26608B1F}"/>
                  </a:ext>
                </a:extLst>
              </p:cNvPr>
              <p:cNvSpPr/>
              <p:nvPr/>
            </p:nvSpPr>
            <p:spPr>
              <a:xfrm>
                <a:off x="7653575" y="1675733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DEB9A253-7DF1-CF17-7092-0001D5025C0B}"/>
                  </a:ext>
                </a:extLst>
              </p:cNvPr>
              <p:cNvSpPr/>
              <p:nvPr/>
            </p:nvSpPr>
            <p:spPr>
              <a:xfrm>
                <a:off x="6831606" y="1590503"/>
                <a:ext cx="43662" cy="1897418"/>
              </a:xfrm>
              <a:custGeom>
                <a:avLst/>
                <a:gdLst>
                  <a:gd name="connsiteX0" fmla="*/ 0 w 43662"/>
                  <a:gd name="connsiteY0" fmla="*/ 0 h 1897418"/>
                  <a:gd name="connsiteX1" fmla="*/ 43663 w 43662"/>
                  <a:gd name="connsiteY1" fmla="*/ 0 h 1897418"/>
                  <a:gd name="connsiteX2" fmla="*/ 43663 w 43662"/>
                  <a:gd name="connsiteY2" fmla="*/ 1897418 h 1897418"/>
                  <a:gd name="connsiteX3" fmla="*/ 0 w 43662"/>
                  <a:gd name="connsiteY3" fmla="*/ 1897418 h 1897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62" h="1897418">
                    <a:moveTo>
                      <a:pt x="0" y="0"/>
                    </a:moveTo>
                    <a:lnTo>
                      <a:pt x="43663" y="0"/>
                    </a:lnTo>
                    <a:lnTo>
                      <a:pt x="43663" y="1897418"/>
                    </a:lnTo>
                    <a:lnTo>
                      <a:pt x="0" y="1897418"/>
                    </a:lnTo>
                    <a:close/>
                  </a:path>
                </a:pathLst>
              </a:custGeom>
              <a:solidFill>
                <a:srgbClr val="F5F5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4F89B926-D21D-F002-390E-32FA58D10D62}"/>
                  </a:ext>
                </a:extLst>
              </p:cNvPr>
              <p:cNvSpPr/>
              <p:nvPr/>
            </p:nvSpPr>
            <p:spPr>
              <a:xfrm>
                <a:off x="7907588" y="1590503"/>
                <a:ext cx="43662" cy="1902656"/>
              </a:xfrm>
              <a:custGeom>
                <a:avLst/>
                <a:gdLst>
                  <a:gd name="connsiteX0" fmla="*/ 43663 w 43662"/>
                  <a:gd name="connsiteY0" fmla="*/ 1902657 h 1902656"/>
                  <a:gd name="connsiteX1" fmla="*/ 0 w 43662"/>
                  <a:gd name="connsiteY1" fmla="*/ 1885941 h 1902656"/>
                  <a:gd name="connsiteX2" fmla="*/ 0 w 43662"/>
                  <a:gd name="connsiteY2" fmla="*/ 0 h 1902656"/>
                  <a:gd name="connsiteX3" fmla="*/ 43663 w 43662"/>
                  <a:gd name="connsiteY3" fmla="*/ 0 h 1902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62" h="1902656">
                    <a:moveTo>
                      <a:pt x="43663" y="1902657"/>
                    </a:moveTo>
                    <a:lnTo>
                      <a:pt x="0" y="1885941"/>
                    </a:lnTo>
                    <a:lnTo>
                      <a:pt x="0" y="0"/>
                    </a:lnTo>
                    <a:lnTo>
                      <a:pt x="43663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973D93AA-0DAA-F6E9-D120-8C3BF9F598EA}"/>
                  </a:ext>
                </a:extLst>
              </p:cNvPr>
              <p:cNvSpPr/>
              <p:nvPr/>
            </p:nvSpPr>
            <p:spPr>
              <a:xfrm>
                <a:off x="6831606" y="1571358"/>
                <a:ext cx="1119644" cy="50596"/>
              </a:xfrm>
              <a:custGeom>
                <a:avLst/>
                <a:gdLst>
                  <a:gd name="connsiteX0" fmla="*/ 0 w 1119644"/>
                  <a:gd name="connsiteY0" fmla="*/ 0 h 50596"/>
                  <a:gd name="connsiteX1" fmla="*/ 1119645 w 1119644"/>
                  <a:gd name="connsiteY1" fmla="*/ 0 h 50596"/>
                  <a:gd name="connsiteX2" fmla="*/ 1119645 w 1119644"/>
                  <a:gd name="connsiteY2" fmla="*/ 50597 h 50596"/>
                  <a:gd name="connsiteX3" fmla="*/ 0 w 1119644"/>
                  <a:gd name="connsiteY3" fmla="*/ 50597 h 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644" h="50596">
                    <a:moveTo>
                      <a:pt x="0" y="0"/>
                    </a:moveTo>
                    <a:lnTo>
                      <a:pt x="1119645" y="0"/>
                    </a:lnTo>
                    <a:lnTo>
                      <a:pt x="1119645" y="50597"/>
                    </a:lnTo>
                    <a:lnTo>
                      <a:pt x="0" y="50597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:a16="http://schemas.microsoft.com/office/drawing/2014/main" id="{C490B497-4799-B2B8-610B-53C9990D7B39}"/>
                  </a:ext>
                </a:extLst>
              </p:cNvPr>
              <p:cNvSpPr/>
              <p:nvPr/>
            </p:nvSpPr>
            <p:spPr>
              <a:xfrm>
                <a:off x="6800630" y="3499399"/>
                <a:ext cx="1180176" cy="47139"/>
              </a:xfrm>
              <a:custGeom>
                <a:avLst/>
                <a:gdLst>
                  <a:gd name="connsiteX0" fmla="*/ 0 w 1180176"/>
                  <a:gd name="connsiteY0" fmla="*/ 0 h 47139"/>
                  <a:gd name="connsiteX1" fmla="*/ 1180176 w 1180176"/>
                  <a:gd name="connsiteY1" fmla="*/ 0 h 47139"/>
                  <a:gd name="connsiteX2" fmla="*/ 1180176 w 1180176"/>
                  <a:gd name="connsiteY2" fmla="*/ 47139 h 47139"/>
                  <a:gd name="connsiteX3" fmla="*/ 0 w 1180176"/>
                  <a:gd name="connsiteY3" fmla="*/ 47139 h 4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176" h="47139">
                    <a:moveTo>
                      <a:pt x="0" y="0"/>
                    </a:moveTo>
                    <a:lnTo>
                      <a:pt x="1180176" y="0"/>
                    </a:lnTo>
                    <a:lnTo>
                      <a:pt x="1180176" y="47139"/>
                    </a:lnTo>
                    <a:lnTo>
                      <a:pt x="0" y="47139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4C837AE2-0136-25FD-FF0A-1B41C25AE13D}"/>
                  </a:ext>
                </a:extLst>
              </p:cNvPr>
              <p:cNvSpPr/>
              <p:nvPr/>
            </p:nvSpPr>
            <p:spPr>
              <a:xfrm>
                <a:off x="6800630" y="3476444"/>
                <a:ext cx="1180176" cy="22955"/>
              </a:xfrm>
              <a:custGeom>
                <a:avLst/>
                <a:gdLst>
                  <a:gd name="connsiteX0" fmla="*/ 1106957 w 1180176"/>
                  <a:gd name="connsiteY0" fmla="*/ 0 h 22955"/>
                  <a:gd name="connsiteX1" fmla="*/ 1180176 w 1180176"/>
                  <a:gd name="connsiteY1" fmla="*/ 22955 h 22955"/>
                  <a:gd name="connsiteX2" fmla="*/ 0 w 1180176"/>
                  <a:gd name="connsiteY2" fmla="*/ 22955 h 22955"/>
                  <a:gd name="connsiteX3" fmla="*/ 74638 w 1180176"/>
                  <a:gd name="connsiteY3" fmla="*/ 0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176" h="22955">
                    <a:moveTo>
                      <a:pt x="1106957" y="0"/>
                    </a:moveTo>
                    <a:lnTo>
                      <a:pt x="1180176" y="22955"/>
                    </a:lnTo>
                    <a:lnTo>
                      <a:pt x="0" y="22955"/>
                    </a:lnTo>
                    <a:lnTo>
                      <a:pt x="7463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351" name="图形 4">
              <a:extLst>
                <a:ext uri="{FF2B5EF4-FFF2-40B4-BE49-F238E27FC236}">
                  <a16:creationId xmlns:a16="http://schemas.microsoft.com/office/drawing/2014/main" id="{07F5A533-526C-0C9C-AE8B-C09446A548C7}"/>
                </a:ext>
              </a:extLst>
            </p:cNvPr>
            <p:cNvGrpSpPr/>
            <p:nvPr/>
          </p:nvGrpSpPr>
          <p:grpSpPr>
            <a:xfrm>
              <a:off x="911424" y="4469607"/>
              <a:ext cx="537133" cy="898963"/>
              <a:chOff x="4145689" y="1602743"/>
              <a:chExt cx="1180176" cy="1975180"/>
            </a:xfrm>
          </p:grpSpPr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F03CB846-3CA0-E303-D2E6-FCE79169082B}"/>
                  </a:ext>
                </a:extLst>
              </p:cNvPr>
              <p:cNvSpPr/>
              <p:nvPr/>
            </p:nvSpPr>
            <p:spPr>
              <a:xfrm>
                <a:off x="4220327" y="1653339"/>
                <a:ext cx="1032319" cy="1854488"/>
              </a:xfrm>
              <a:custGeom>
                <a:avLst/>
                <a:gdLst>
                  <a:gd name="connsiteX0" fmla="*/ 0 w 1032319"/>
                  <a:gd name="connsiteY0" fmla="*/ 0 h 1854488"/>
                  <a:gd name="connsiteX1" fmla="*/ 1032320 w 1032319"/>
                  <a:gd name="connsiteY1" fmla="*/ 0 h 1854488"/>
                  <a:gd name="connsiteX2" fmla="*/ 1032320 w 1032319"/>
                  <a:gd name="connsiteY2" fmla="*/ 1854489 h 1854488"/>
                  <a:gd name="connsiteX3" fmla="*/ 0 w 1032319"/>
                  <a:gd name="connsiteY3" fmla="*/ 1854489 h 185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2319" h="1854488">
                    <a:moveTo>
                      <a:pt x="0" y="0"/>
                    </a:moveTo>
                    <a:lnTo>
                      <a:pt x="1032320" y="0"/>
                    </a:lnTo>
                    <a:lnTo>
                      <a:pt x="1032320" y="1854489"/>
                    </a:lnTo>
                    <a:lnTo>
                      <a:pt x="0" y="1854489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91843DCA-4AFD-7732-E1C5-B7FC44ECF97A}"/>
                  </a:ext>
                </a:extLst>
              </p:cNvPr>
              <p:cNvSpPr/>
              <p:nvPr/>
            </p:nvSpPr>
            <p:spPr>
              <a:xfrm>
                <a:off x="4261580" y="1707118"/>
                <a:ext cx="939184" cy="1745465"/>
              </a:xfrm>
              <a:custGeom>
                <a:avLst/>
                <a:gdLst>
                  <a:gd name="connsiteX0" fmla="*/ 0 w 939184"/>
                  <a:gd name="connsiteY0" fmla="*/ 0 h 1745465"/>
                  <a:gd name="connsiteX1" fmla="*/ 939184 w 939184"/>
                  <a:gd name="connsiteY1" fmla="*/ 0 h 1745465"/>
                  <a:gd name="connsiteX2" fmla="*/ 939184 w 939184"/>
                  <a:gd name="connsiteY2" fmla="*/ 1745466 h 1745465"/>
                  <a:gd name="connsiteX3" fmla="*/ 0 w 939184"/>
                  <a:gd name="connsiteY3" fmla="*/ 1745466 h 174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9184" h="1745465">
                    <a:moveTo>
                      <a:pt x="0" y="0"/>
                    </a:moveTo>
                    <a:lnTo>
                      <a:pt x="939184" y="0"/>
                    </a:lnTo>
                    <a:lnTo>
                      <a:pt x="939184" y="1745466"/>
                    </a:lnTo>
                    <a:lnTo>
                      <a:pt x="0" y="1745466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7C312A30-211E-F016-2BF1-2CE326EA3AFF}"/>
                  </a:ext>
                </a:extLst>
              </p:cNvPr>
              <p:cNvSpPr/>
              <p:nvPr/>
            </p:nvSpPr>
            <p:spPr>
              <a:xfrm>
                <a:off x="4261580" y="1707118"/>
                <a:ext cx="939183" cy="1215237"/>
              </a:xfrm>
              <a:custGeom>
                <a:avLst/>
                <a:gdLst>
                  <a:gd name="connsiteX0" fmla="*/ 939184 w 939183"/>
                  <a:gd name="connsiteY0" fmla="*/ 20565 h 1215237"/>
                  <a:gd name="connsiteX1" fmla="*/ 0 w 939183"/>
                  <a:gd name="connsiteY1" fmla="*/ 1215238 h 1215237"/>
                  <a:gd name="connsiteX2" fmla="*/ 0 w 939183"/>
                  <a:gd name="connsiteY2" fmla="*/ 0 h 1215237"/>
                  <a:gd name="connsiteX3" fmla="*/ 939184 w 939183"/>
                  <a:gd name="connsiteY3" fmla="*/ 0 h 12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9183" h="1215237">
                    <a:moveTo>
                      <a:pt x="939184" y="20565"/>
                    </a:moveTo>
                    <a:lnTo>
                      <a:pt x="0" y="1215238"/>
                    </a:lnTo>
                    <a:lnTo>
                      <a:pt x="0" y="0"/>
                    </a:lnTo>
                    <a:lnTo>
                      <a:pt x="939184" y="0"/>
                    </a:lnTo>
                    <a:close/>
                  </a:path>
                </a:pathLst>
              </a:custGeom>
              <a:solidFill>
                <a:srgbClr val="F5F5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13403C4B-C8D4-56A1-3849-F0F46486D285}"/>
                  </a:ext>
                </a:extLst>
              </p:cNvPr>
              <p:cNvSpPr/>
              <p:nvPr/>
            </p:nvSpPr>
            <p:spPr>
              <a:xfrm>
                <a:off x="4261580" y="2209238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881DA104-145A-5954-785E-D91BA69CA159}"/>
                  </a:ext>
                </a:extLst>
              </p:cNvPr>
              <p:cNvSpPr/>
              <p:nvPr/>
            </p:nvSpPr>
            <p:spPr>
              <a:xfrm>
                <a:off x="4261580" y="2624899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125F936D-8965-6065-C969-1923534399A1}"/>
                  </a:ext>
                </a:extLst>
              </p:cNvPr>
              <p:cNvSpPr/>
              <p:nvPr/>
            </p:nvSpPr>
            <p:spPr>
              <a:xfrm>
                <a:off x="4261580" y="3040560"/>
                <a:ext cx="959577" cy="18583"/>
              </a:xfrm>
              <a:custGeom>
                <a:avLst/>
                <a:gdLst>
                  <a:gd name="connsiteX0" fmla="*/ 0 w 959577"/>
                  <a:gd name="connsiteY0" fmla="*/ 0 h 18583"/>
                  <a:gd name="connsiteX1" fmla="*/ 959577 w 959577"/>
                  <a:gd name="connsiteY1" fmla="*/ 0 h 18583"/>
                  <a:gd name="connsiteX2" fmla="*/ 959577 w 959577"/>
                  <a:gd name="connsiteY2" fmla="*/ 18583 h 18583"/>
                  <a:gd name="connsiteX3" fmla="*/ 0 w 959577"/>
                  <a:gd name="connsiteY3" fmla="*/ 18583 h 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577" h="18583">
                    <a:moveTo>
                      <a:pt x="0" y="0"/>
                    </a:moveTo>
                    <a:lnTo>
                      <a:pt x="959577" y="0"/>
                    </a:lnTo>
                    <a:lnTo>
                      <a:pt x="959577" y="18583"/>
                    </a:lnTo>
                    <a:lnTo>
                      <a:pt x="0" y="1858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76B62D9F-805D-EDAB-16E6-D45719CF8BF1}"/>
                  </a:ext>
                </a:extLst>
              </p:cNvPr>
              <p:cNvSpPr/>
              <p:nvPr/>
            </p:nvSpPr>
            <p:spPr>
              <a:xfrm rot="-5400000">
                <a:off x="4089393" y="2836577"/>
                <a:ext cx="1283541" cy="47453"/>
              </a:xfrm>
              <a:custGeom>
                <a:avLst/>
                <a:gdLst>
                  <a:gd name="connsiteX0" fmla="*/ 0 w 1283541"/>
                  <a:gd name="connsiteY0" fmla="*/ 0 h 47453"/>
                  <a:gd name="connsiteX1" fmla="*/ 1283541 w 1283541"/>
                  <a:gd name="connsiteY1" fmla="*/ 0 h 47453"/>
                  <a:gd name="connsiteX2" fmla="*/ 1283541 w 1283541"/>
                  <a:gd name="connsiteY2" fmla="*/ 47453 h 47453"/>
                  <a:gd name="connsiteX3" fmla="*/ 0 w 1283541"/>
                  <a:gd name="connsiteY3" fmla="*/ 47453 h 4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3541" h="47453">
                    <a:moveTo>
                      <a:pt x="0" y="0"/>
                    </a:moveTo>
                    <a:lnTo>
                      <a:pt x="1283541" y="0"/>
                    </a:lnTo>
                    <a:lnTo>
                      <a:pt x="1283541" y="47453"/>
                    </a:lnTo>
                    <a:lnTo>
                      <a:pt x="0" y="47453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4CAFAB2-7589-B9E0-4526-18E2E7BB8A39}"/>
                  </a:ext>
                </a:extLst>
              </p:cNvPr>
              <p:cNvSpPr/>
              <p:nvPr/>
            </p:nvSpPr>
            <p:spPr>
              <a:xfrm>
                <a:off x="4442421" y="1707118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EA12888E-4F46-A672-82A4-D1547BCD25B1}"/>
                  </a:ext>
                </a:extLst>
              </p:cNvPr>
              <p:cNvSpPr/>
              <p:nvPr/>
            </p:nvSpPr>
            <p:spPr>
              <a:xfrm>
                <a:off x="4627826" y="1707118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3CE0D11-C642-33FA-7E5D-CBF8806EF1A8}"/>
                  </a:ext>
                </a:extLst>
              </p:cNvPr>
              <p:cNvSpPr/>
              <p:nvPr/>
            </p:nvSpPr>
            <p:spPr>
              <a:xfrm>
                <a:off x="4813230" y="1707118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4E5F8826-292A-472B-C9C5-56D807D24FC9}"/>
                  </a:ext>
                </a:extLst>
              </p:cNvPr>
              <p:cNvSpPr/>
              <p:nvPr/>
            </p:nvSpPr>
            <p:spPr>
              <a:xfrm>
                <a:off x="4998634" y="1707118"/>
                <a:ext cx="21497" cy="511416"/>
              </a:xfrm>
              <a:custGeom>
                <a:avLst/>
                <a:gdLst>
                  <a:gd name="connsiteX0" fmla="*/ 0 w 21497"/>
                  <a:gd name="connsiteY0" fmla="*/ 0 h 511416"/>
                  <a:gd name="connsiteX1" fmla="*/ 21498 w 21497"/>
                  <a:gd name="connsiteY1" fmla="*/ 0 h 511416"/>
                  <a:gd name="connsiteX2" fmla="*/ 21498 w 21497"/>
                  <a:gd name="connsiteY2" fmla="*/ 511416 h 511416"/>
                  <a:gd name="connsiteX3" fmla="*/ 0 w 21497"/>
                  <a:gd name="connsiteY3" fmla="*/ 511416 h 5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7" h="511416">
                    <a:moveTo>
                      <a:pt x="0" y="0"/>
                    </a:moveTo>
                    <a:lnTo>
                      <a:pt x="21498" y="0"/>
                    </a:lnTo>
                    <a:lnTo>
                      <a:pt x="21498" y="511416"/>
                    </a:lnTo>
                    <a:lnTo>
                      <a:pt x="0" y="511416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13E2D718-4690-B081-F6C1-3EB2E2D375B5}"/>
                  </a:ext>
                </a:extLst>
              </p:cNvPr>
              <p:cNvSpPr/>
              <p:nvPr/>
            </p:nvSpPr>
            <p:spPr>
              <a:xfrm>
                <a:off x="4176664" y="1621888"/>
                <a:ext cx="43662" cy="1897418"/>
              </a:xfrm>
              <a:custGeom>
                <a:avLst/>
                <a:gdLst>
                  <a:gd name="connsiteX0" fmla="*/ 0 w 43662"/>
                  <a:gd name="connsiteY0" fmla="*/ 0 h 1897418"/>
                  <a:gd name="connsiteX1" fmla="*/ 43663 w 43662"/>
                  <a:gd name="connsiteY1" fmla="*/ 0 h 1897418"/>
                  <a:gd name="connsiteX2" fmla="*/ 43663 w 43662"/>
                  <a:gd name="connsiteY2" fmla="*/ 1897418 h 1897418"/>
                  <a:gd name="connsiteX3" fmla="*/ 0 w 43662"/>
                  <a:gd name="connsiteY3" fmla="*/ 1897418 h 1897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62" h="1897418">
                    <a:moveTo>
                      <a:pt x="0" y="0"/>
                    </a:moveTo>
                    <a:lnTo>
                      <a:pt x="43663" y="0"/>
                    </a:lnTo>
                    <a:lnTo>
                      <a:pt x="43663" y="1897418"/>
                    </a:lnTo>
                    <a:lnTo>
                      <a:pt x="0" y="1897418"/>
                    </a:lnTo>
                    <a:close/>
                  </a:path>
                </a:pathLst>
              </a:custGeom>
              <a:solidFill>
                <a:srgbClr val="F5F5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F92BB032-DC65-79AA-3F9D-F306B58CECAC}"/>
                  </a:ext>
                </a:extLst>
              </p:cNvPr>
              <p:cNvSpPr/>
              <p:nvPr/>
            </p:nvSpPr>
            <p:spPr>
              <a:xfrm>
                <a:off x="5252646" y="1621888"/>
                <a:ext cx="43662" cy="1902656"/>
              </a:xfrm>
              <a:custGeom>
                <a:avLst/>
                <a:gdLst>
                  <a:gd name="connsiteX0" fmla="*/ 43663 w 43662"/>
                  <a:gd name="connsiteY0" fmla="*/ 1902657 h 1902656"/>
                  <a:gd name="connsiteX1" fmla="*/ 0 w 43662"/>
                  <a:gd name="connsiteY1" fmla="*/ 1885941 h 1902656"/>
                  <a:gd name="connsiteX2" fmla="*/ 0 w 43662"/>
                  <a:gd name="connsiteY2" fmla="*/ 0 h 1902656"/>
                  <a:gd name="connsiteX3" fmla="*/ 43663 w 43662"/>
                  <a:gd name="connsiteY3" fmla="*/ 0 h 1902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62" h="1902656">
                    <a:moveTo>
                      <a:pt x="43663" y="1902657"/>
                    </a:moveTo>
                    <a:lnTo>
                      <a:pt x="0" y="1885941"/>
                    </a:lnTo>
                    <a:lnTo>
                      <a:pt x="0" y="0"/>
                    </a:lnTo>
                    <a:lnTo>
                      <a:pt x="43663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277813E4-FBC3-6EA0-45AF-5B000C8211C6}"/>
                  </a:ext>
                </a:extLst>
              </p:cNvPr>
              <p:cNvSpPr/>
              <p:nvPr/>
            </p:nvSpPr>
            <p:spPr>
              <a:xfrm>
                <a:off x="4176664" y="1602743"/>
                <a:ext cx="1119644" cy="50596"/>
              </a:xfrm>
              <a:custGeom>
                <a:avLst/>
                <a:gdLst>
                  <a:gd name="connsiteX0" fmla="*/ 0 w 1119644"/>
                  <a:gd name="connsiteY0" fmla="*/ 0 h 50596"/>
                  <a:gd name="connsiteX1" fmla="*/ 1119645 w 1119644"/>
                  <a:gd name="connsiteY1" fmla="*/ 0 h 50596"/>
                  <a:gd name="connsiteX2" fmla="*/ 1119645 w 1119644"/>
                  <a:gd name="connsiteY2" fmla="*/ 50597 h 50596"/>
                  <a:gd name="connsiteX3" fmla="*/ 0 w 1119644"/>
                  <a:gd name="connsiteY3" fmla="*/ 50597 h 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644" h="50596">
                    <a:moveTo>
                      <a:pt x="0" y="0"/>
                    </a:moveTo>
                    <a:lnTo>
                      <a:pt x="1119645" y="0"/>
                    </a:lnTo>
                    <a:lnTo>
                      <a:pt x="1119645" y="50597"/>
                    </a:lnTo>
                    <a:lnTo>
                      <a:pt x="0" y="50597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D92DEE92-8350-C99C-2EE4-24D952E925FB}"/>
                  </a:ext>
                </a:extLst>
              </p:cNvPr>
              <p:cNvSpPr/>
              <p:nvPr/>
            </p:nvSpPr>
            <p:spPr>
              <a:xfrm>
                <a:off x="4145689" y="3530784"/>
                <a:ext cx="1180176" cy="47139"/>
              </a:xfrm>
              <a:custGeom>
                <a:avLst/>
                <a:gdLst>
                  <a:gd name="connsiteX0" fmla="*/ 0 w 1180176"/>
                  <a:gd name="connsiteY0" fmla="*/ 0 h 47139"/>
                  <a:gd name="connsiteX1" fmla="*/ 1180176 w 1180176"/>
                  <a:gd name="connsiteY1" fmla="*/ 0 h 47139"/>
                  <a:gd name="connsiteX2" fmla="*/ 1180176 w 1180176"/>
                  <a:gd name="connsiteY2" fmla="*/ 47139 h 47139"/>
                  <a:gd name="connsiteX3" fmla="*/ 0 w 1180176"/>
                  <a:gd name="connsiteY3" fmla="*/ 47139 h 4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176" h="47139">
                    <a:moveTo>
                      <a:pt x="0" y="0"/>
                    </a:moveTo>
                    <a:lnTo>
                      <a:pt x="1180176" y="0"/>
                    </a:lnTo>
                    <a:lnTo>
                      <a:pt x="1180176" y="47139"/>
                    </a:lnTo>
                    <a:lnTo>
                      <a:pt x="0" y="47139"/>
                    </a:lnTo>
                    <a:close/>
                  </a:path>
                </a:pathLst>
              </a:custGeom>
              <a:solidFill>
                <a:srgbClr val="E0E0E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6E3CA2B1-4464-FA35-4545-095437B1B2FA}"/>
                  </a:ext>
                </a:extLst>
              </p:cNvPr>
              <p:cNvSpPr/>
              <p:nvPr/>
            </p:nvSpPr>
            <p:spPr>
              <a:xfrm>
                <a:off x="4145689" y="3507828"/>
                <a:ext cx="1180176" cy="22955"/>
              </a:xfrm>
              <a:custGeom>
                <a:avLst/>
                <a:gdLst>
                  <a:gd name="connsiteX0" fmla="*/ 1106957 w 1180176"/>
                  <a:gd name="connsiteY0" fmla="*/ 0 h 22955"/>
                  <a:gd name="connsiteX1" fmla="*/ 1180176 w 1180176"/>
                  <a:gd name="connsiteY1" fmla="*/ 22955 h 22955"/>
                  <a:gd name="connsiteX2" fmla="*/ 0 w 1180176"/>
                  <a:gd name="connsiteY2" fmla="*/ 22955 h 22955"/>
                  <a:gd name="connsiteX3" fmla="*/ 74638 w 1180176"/>
                  <a:gd name="connsiteY3" fmla="*/ 0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0176" h="22955">
                    <a:moveTo>
                      <a:pt x="1106957" y="0"/>
                    </a:moveTo>
                    <a:lnTo>
                      <a:pt x="1180176" y="22955"/>
                    </a:lnTo>
                    <a:lnTo>
                      <a:pt x="0" y="22955"/>
                    </a:lnTo>
                    <a:lnTo>
                      <a:pt x="7463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3E52D529-6FF9-6AF3-EB7E-226BA5CD044E}"/>
                </a:ext>
              </a:extLst>
            </p:cNvPr>
            <p:cNvSpPr/>
            <p:nvPr/>
          </p:nvSpPr>
          <p:spPr>
            <a:xfrm>
              <a:off x="911424" y="6188105"/>
              <a:ext cx="1908000" cy="2254"/>
            </a:xfrm>
            <a:custGeom>
              <a:avLst/>
              <a:gdLst>
                <a:gd name="connsiteX0" fmla="*/ 3909860 w 3909860"/>
                <a:gd name="connsiteY0" fmla="*/ 2477 h 4952"/>
                <a:gd name="connsiteX1" fmla="*/ 1955025 w 3909860"/>
                <a:gd name="connsiteY1" fmla="*/ 4953 h 4952"/>
                <a:gd name="connsiteX2" fmla="*/ 0 w 3909860"/>
                <a:gd name="connsiteY2" fmla="*/ 2477 h 4952"/>
                <a:gd name="connsiteX3" fmla="*/ 1955025 w 3909860"/>
                <a:gd name="connsiteY3" fmla="*/ 0 h 4952"/>
                <a:gd name="connsiteX4" fmla="*/ 3909860 w 3909860"/>
                <a:gd name="connsiteY4" fmla="*/ 2477 h 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860" h="4952">
                  <a:moveTo>
                    <a:pt x="3909860" y="2477"/>
                  </a:moveTo>
                  <a:cubicBezTo>
                    <a:pt x="3909860" y="3848"/>
                    <a:pt x="3034541" y="4953"/>
                    <a:pt x="1955025" y="4953"/>
                  </a:cubicBezTo>
                  <a:cubicBezTo>
                    <a:pt x="875138" y="4953"/>
                    <a:pt x="0" y="3839"/>
                    <a:pt x="0" y="2477"/>
                  </a:cubicBezTo>
                  <a:cubicBezTo>
                    <a:pt x="0" y="1105"/>
                    <a:pt x="875138" y="0"/>
                    <a:pt x="1955025" y="0"/>
                  </a:cubicBezTo>
                  <a:cubicBezTo>
                    <a:pt x="3034541" y="0"/>
                    <a:pt x="3909860" y="1105"/>
                    <a:pt x="3909860" y="247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151" name="图形 4">
              <a:extLst>
                <a:ext uri="{FF2B5EF4-FFF2-40B4-BE49-F238E27FC236}">
                  <a16:creationId xmlns:a16="http://schemas.microsoft.com/office/drawing/2014/main" id="{73B07004-84B5-7D8C-B041-88E017CB8732}"/>
                </a:ext>
              </a:extLst>
            </p:cNvPr>
            <p:cNvGrpSpPr/>
            <p:nvPr/>
          </p:nvGrpSpPr>
          <p:grpSpPr>
            <a:xfrm>
              <a:off x="955526" y="4217013"/>
              <a:ext cx="1438549" cy="2020299"/>
              <a:chOff x="3714750" y="1047750"/>
              <a:chExt cx="3160744" cy="4438953"/>
            </a:xfrm>
          </p:grpSpPr>
          <p:grpSp>
            <p:nvGrpSpPr>
              <p:cNvPr id="163" name="图形 4">
                <a:extLst>
                  <a:ext uri="{FF2B5EF4-FFF2-40B4-BE49-F238E27FC236}">
                    <a16:creationId xmlns:a16="http://schemas.microsoft.com/office/drawing/2014/main" id="{DCFA41DF-7624-3428-06FA-4467B0D145D0}"/>
                  </a:ext>
                </a:extLst>
              </p:cNvPr>
              <p:cNvGrpSpPr/>
              <p:nvPr/>
            </p:nvGrpSpPr>
            <p:grpSpPr>
              <a:xfrm>
                <a:off x="6103079" y="1810092"/>
                <a:ext cx="772415" cy="1590984"/>
                <a:chOff x="6103079" y="1810092"/>
                <a:chExt cx="772415" cy="1590984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7D30F323-8855-477B-562A-820E383A0EE0}"/>
                    </a:ext>
                  </a:extLst>
                </p:cNvPr>
                <p:cNvSpPr/>
                <p:nvPr/>
              </p:nvSpPr>
              <p:spPr>
                <a:xfrm>
                  <a:off x="6300120" y="2927451"/>
                  <a:ext cx="490223" cy="473625"/>
                </a:xfrm>
                <a:custGeom>
                  <a:avLst/>
                  <a:gdLst>
                    <a:gd name="connsiteX0" fmla="*/ 356111 w 490223"/>
                    <a:gd name="connsiteY0" fmla="*/ 0 h 473625"/>
                    <a:gd name="connsiteX1" fmla="*/ 349977 w 490223"/>
                    <a:gd name="connsiteY1" fmla="*/ 67113 h 473625"/>
                    <a:gd name="connsiteX2" fmla="*/ 191005 w 490223"/>
                    <a:gd name="connsiteY2" fmla="*/ 308524 h 473625"/>
                    <a:gd name="connsiteX3" fmla="*/ 86973 w 490223"/>
                    <a:gd name="connsiteY3" fmla="*/ 143342 h 473625"/>
                    <a:gd name="connsiteX4" fmla="*/ 0 w 490223"/>
                    <a:gd name="connsiteY4" fmla="*/ 223361 h 473625"/>
                    <a:gd name="connsiteX5" fmla="*/ 187090 w 490223"/>
                    <a:gd name="connsiteY5" fmla="*/ 472640 h 473625"/>
                    <a:gd name="connsiteX6" fmla="*/ 448656 w 490223"/>
                    <a:gd name="connsiteY6" fmla="*/ 101451 h 473625"/>
                    <a:gd name="connsiteX7" fmla="*/ 490223 w 490223"/>
                    <a:gd name="connsiteY7" fmla="*/ 2639 h 473625"/>
                    <a:gd name="connsiteX8" fmla="*/ 356111 w 490223"/>
                    <a:gd name="connsiteY8" fmla="*/ 0 h 473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223" h="473625">
                      <a:moveTo>
                        <a:pt x="356111" y="0"/>
                      </a:moveTo>
                      <a:cubicBezTo>
                        <a:pt x="350263" y="7134"/>
                        <a:pt x="349977" y="67113"/>
                        <a:pt x="349977" y="67113"/>
                      </a:cubicBezTo>
                      <a:cubicBezTo>
                        <a:pt x="349977" y="67113"/>
                        <a:pt x="210455" y="304876"/>
                        <a:pt x="191005" y="308524"/>
                      </a:cubicBezTo>
                      <a:cubicBezTo>
                        <a:pt x="171555" y="312172"/>
                        <a:pt x="86973" y="143342"/>
                        <a:pt x="86973" y="143342"/>
                      </a:cubicBezTo>
                      <a:lnTo>
                        <a:pt x="0" y="223361"/>
                      </a:lnTo>
                      <a:cubicBezTo>
                        <a:pt x="0" y="223361"/>
                        <a:pt x="45349" y="436150"/>
                        <a:pt x="187090" y="472640"/>
                      </a:cubicBezTo>
                      <a:cubicBezTo>
                        <a:pt x="254013" y="489871"/>
                        <a:pt x="370684" y="277692"/>
                        <a:pt x="448656" y="101451"/>
                      </a:cubicBezTo>
                      <a:cubicBezTo>
                        <a:pt x="449904" y="98631"/>
                        <a:pt x="490223" y="2639"/>
                        <a:pt x="490223" y="2639"/>
                      </a:cubicBezTo>
                      <a:lnTo>
                        <a:pt x="356111" y="0"/>
                      </a:lnTo>
                      <a:close/>
                    </a:path>
                  </a:pathLst>
                </a:custGeom>
                <a:solidFill>
                  <a:srgbClr val="A569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27" name="图形 4">
                  <a:extLst>
                    <a:ext uri="{FF2B5EF4-FFF2-40B4-BE49-F238E27FC236}">
                      <a16:creationId xmlns:a16="http://schemas.microsoft.com/office/drawing/2014/main" id="{92731E52-6A67-848A-9B18-991C53243C23}"/>
                    </a:ext>
                  </a:extLst>
                </p:cNvPr>
                <p:cNvGrpSpPr/>
                <p:nvPr/>
              </p:nvGrpSpPr>
              <p:grpSpPr>
                <a:xfrm>
                  <a:off x="6103079" y="1810092"/>
                  <a:ext cx="772415" cy="1435156"/>
                  <a:chOff x="6103079" y="1810092"/>
                  <a:chExt cx="772415" cy="1435156"/>
                </a:xfrm>
              </p:grpSpPr>
              <p:sp>
                <p:nvSpPr>
                  <p:cNvPr id="339" name="任意多边形: 形状 338">
                    <a:extLst>
                      <a:ext uri="{FF2B5EF4-FFF2-40B4-BE49-F238E27FC236}">
                        <a16:creationId xmlns:a16="http://schemas.microsoft.com/office/drawing/2014/main" id="{CBABEE92-B5DB-B129-18D1-2D741102252C}"/>
                      </a:ext>
                    </a:extLst>
                  </p:cNvPr>
                  <p:cNvSpPr/>
                  <p:nvPr/>
                </p:nvSpPr>
                <p:spPr>
                  <a:xfrm rot="-1082833">
                    <a:off x="6661740" y="2323440"/>
                    <a:ext cx="43376" cy="931524"/>
                  </a:xfrm>
                  <a:custGeom>
                    <a:avLst/>
                    <a:gdLst>
                      <a:gd name="connsiteX0" fmla="*/ 0 w 43376"/>
                      <a:gd name="connsiteY0" fmla="*/ 0 h 931524"/>
                      <a:gd name="connsiteX1" fmla="*/ 43377 w 43376"/>
                      <a:gd name="connsiteY1" fmla="*/ 0 h 931524"/>
                      <a:gd name="connsiteX2" fmla="*/ 43377 w 43376"/>
                      <a:gd name="connsiteY2" fmla="*/ 931525 h 931524"/>
                      <a:gd name="connsiteX3" fmla="*/ 0 w 43376"/>
                      <a:gd name="connsiteY3" fmla="*/ 931525 h 9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376" h="931524">
                        <a:moveTo>
                          <a:pt x="0" y="0"/>
                        </a:moveTo>
                        <a:lnTo>
                          <a:pt x="43377" y="0"/>
                        </a:lnTo>
                        <a:lnTo>
                          <a:pt x="43377" y="931525"/>
                        </a:lnTo>
                        <a:lnTo>
                          <a:pt x="0" y="93152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0" name="任意多边形: 形状 339">
                    <a:extLst>
                      <a:ext uri="{FF2B5EF4-FFF2-40B4-BE49-F238E27FC236}">
                        <a16:creationId xmlns:a16="http://schemas.microsoft.com/office/drawing/2014/main" id="{B2301A74-FE59-2EDC-ABF3-310647CB6823}"/>
                      </a:ext>
                    </a:extLst>
                  </p:cNvPr>
                  <p:cNvSpPr/>
                  <p:nvPr/>
                </p:nvSpPr>
                <p:spPr>
                  <a:xfrm rot="-1082833">
                    <a:off x="6642056" y="2329920"/>
                    <a:ext cx="43376" cy="931524"/>
                  </a:xfrm>
                  <a:custGeom>
                    <a:avLst/>
                    <a:gdLst>
                      <a:gd name="connsiteX0" fmla="*/ 0 w 43376"/>
                      <a:gd name="connsiteY0" fmla="*/ 0 h 931524"/>
                      <a:gd name="connsiteX1" fmla="*/ 43377 w 43376"/>
                      <a:gd name="connsiteY1" fmla="*/ 0 h 931524"/>
                      <a:gd name="connsiteX2" fmla="*/ 43377 w 43376"/>
                      <a:gd name="connsiteY2" fmla="*/ 931524 h 931524"/>
                      <a:gd name="connsiteX3" fmla="*/ 0 w 43376"/>
                      <a:gd name="connsiteY3" fmla="*/ 931524 h 9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376" h="931524">
                        <a:moveTo>
                          <a:pt x="0" y="0"/>
                        </a:moveTo>
                        <a:lnTo>
                          <a:pt x="43377" y="0"/>
                        </a:lnTo>
                        <a:lnTo>
                          <a:pt x="43377" y="931524"/>
                        </a:lnTo>
                        <a:lnTo>
                          <a:pt x="0" y="931524"/>
                        </a:ln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341" name="图形 4">
                    <a:extLst>
                      <a:ext uri="{FF2B5EF4-FFF2-40B4-BE49-F238E27FC236}">
                        <a16:creationId xmlns:a16="http://schemas.microsoft.com/office/drawing/2014/main" id="{D0EB63BB-F5A4-86EA-9F01-65D47B489652}"/>
                      </a:ext>
                    </a:extLst>
                  </p:cNvPr>
                  <p:cNvGrpSpPr/>
                  <p:nvPr/>
                </p:nvGrpSpPr>
                <p:grpSpPr>
                  <a:xfrm>
                    <a:off x="6103079" y="1810092"/>
                    <a:ext cx="772415" cy="680758"/>
                    <a:chOff x="6103079" y="1810092"/>
                    <a:chExt cx="772415" cy="680758"/>
                  </a:xfrm>
                </p:grpSpPr>
                <p:sp>
                  <p:nvSpPr>
                    <p:cNvPr id="342" name="任意多边形: 形状 341">
                      <a:extLst>
                        <a:ext uri="{FF2B5EF4-FFF2-40B4-BE49-F238E27FC236}">
                          <a16:creationId xmlns:a16="http://schemas.microsoft.com/office/drawing/2014/main" id="{06903F25-B8B2-5419-8802-BB91CF8F4276}"/>
                        </a:ext>
                      </a:extLst>
                    </p:cNvPr>
                    <p:cNvSpPr/>
                    <p:nvPr/>
                  </p:nvSpPr>
                  <p:spPr>
                    <a:xfrm rot="-1082833">
                      <a:off x="6187225" y="1894555"/>
                      <a:ext cx="625448" cy="504881"/>
                    </a:xfrm>
                    <a:custGeom>
                      <a:avLst/>
                      <a:gdLst>
                        <a:gd name="connsiteX0" fmla="*/ 0 w 625448"/>
                        <a:gd name="connsiteY0" fmla="*/ 0 h 504881"/>
                        <a:gd name="connsiteX1" fmla="*/ 625449 w 625448"/>
                        <a:gd name="connsiteY1" fmla="*/ 0 h 504881"/>
                        <a:gd name="connsiteX2" fmla="*/ 625449 w 625448"/>
                        <a:gd name="connsiteY2" fmla="*/ 504881 h 504881"/>
                        <a:gd name="connsiteX3" fmla="*/ 0 w 625448"/>
                        <a:gd name="connsiteY3" fmla="*/ 504881 h 504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25448" h="504881">
                          <a:moveTo>
                            <a:pt x="0" y="0"/>
                          </a:moveTo>
                          <a:lnTo>
                            <a:pt x="625449" y="0"/>
                          </a:lnTo>
                          <a:lnTo>
                            <a:pt x="625449" y="504881"/>
                          </a:lnTo>
                          <a:lnTo>
                            <a:pt x="0" y="504881"/>
                          </a:lnTo>
                          <a:close/>
                        </a:path>
                      </a:pathLst>
                    </a:custGeom>
                    <a:solidFill>
                      <a:srgbClr val="E8505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43" name="任意多边形: 形状 342">
                      <a:extLst>
                        <a:ext uri="{FF2B5EF4-FFF2-40B4-BE49-F238E27FC236}">
                          <a16:creationId xmlns:a16="http://schemas.microsoft.com/office/drawing/2014/main" id="{6B6CDE7D-CF6D-3185-5B0A-4DD9117555F6}"/>
                        </a:ext>
                      </a:extLst>
                    </p:cNvPr>
                    <p:cNvSpPr/>
                    <p:nvPr/>
                  </p:nvSpPr>
                  <p:spPr>
                    <a:xfrm rot="-1082833">
                      <a:off x="6187225" y="1894555"/>
                      <a:ext cx="625448" cy="504881"/>
                    </a:xfrm>
                    <a:custGeom>
                      <a:avLst/>
                      <a:gdLst>
                        <a:gd name="connsiteX0" fmla="*/ 0 w 625448"/>
                        <a:gd name="connsiteY0" fmla="*/ 0 h 504881"/>
                        <a:gd name="connsiteX1" fmla="*/ 625449 w 625448"/>
                        <a:gd name="connsiteY1" fmla="*/ 0 h 504881"/>
                        <a:gd name="connsiteX2" fmla="*/ 625449 w 625448"/>
                        <a:gd name="connsiteY2" fmla="*/ 504881 h 504881"/>
                        <a:gd name="connsiteX3" fmla="*/ 0 w 625448"/>
                        <a:gd name="connsiteY3" fmla="*/ 504881 h 504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25448" h="504881">
                          <a:moveTo>
                            <a:pt x="0" y="0"/>
                          </a:moveTo>
                          <a:lnTo>
                            <a:pt x="625449" y="0"/>
                          </a:lnTo>
                          <a:lnTo>
                            <a:pt x="625449" y="504881"/>
                          </a:lnTo>
                          <a:lnTo>
                            <a:pt x="0" y="50488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44" name="任意多边形: 形状 343">
                      <a:extLst>
                        <a:ext uri="{FF2B5EF4-FFF2-40B4-BE49-F238E27FC236}">
                          <a16:creationId xmlns:a16="http://schemas.microsoft.com/office/drawing/2014/main" id="{29CD859C-620D-3225-D72D-EEDCA46FC1DD}"/>
                        </a:ext>
                      </a:extLst>
                    </p:cNvPr>
                    <p:cNvSpPr/>
                    <p:nvPr/>
                  </p:nvSpPr>
                  <p:spPr>
                    <a:xfrm rot="-1082833">
                      <a:off x="6165899" y="1901507"/>
                      <a:ext cx="625448" cy="504881"/>
                    </a:xfrm>
                    <a:custGeom>
                      <a:avLst/>
                      <a:gdLst>
                        <a:gd name="connsiteX0" fmla="*/ 0 w 625448"/>
                        <a:gd name="connsiteY0" fmla="*/ 0 h 504881"/>
                        <a:gd name="connsiteX1" fmla="*/ 625449 w 625448"/>
                        <a:gd name="connsiteY1" fmla="*/ 0 h 504881"/>
                        <a:gd name="connsiteX2" fmla="*/ 625449 w 625448"/>
                        <a:gd name="connsiteY2" fmla="*/ 504881 h 504881"/>
                        <a:gd name="connsiteX3" fmla="*/ 0 w 625448"/>
                        <a:gd name="connsiteY3" fmla="*/ 504881 h 504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25448" h="504881">
                          <a:moveTo>
                            <a:pt x="0" y="0"/>
                          </a:moveTo>
                          <a:lnTo>
                            <a:pt x="625449" y="0"/>
                          </a:lnTo>
                          <a:lnTo>
                            <a:pt x="625449" y="504881"/>
                          </a:lnTo>
                          <a:lnTo>
                            <a:pt x="0" y="504881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345" name="图形 4">
                      <a:extLst>
                        <a:ext uri="{FF2B5EF4-FFF2-40B4-BE49-F238E27FC236}">
                          <a16:creationId xmlns:a16="http://schemas.microsoft.com/office/drawing/2014/main" id="{01D1005E-8060-43D8-90EF-F389E4F46D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347145" y="2016088"/>
                      <a:ext cx="269238" cy="267749"/>
                      <a:chOff x="6347145" y="2016088"/>
                      <a:chExt cx="269238" cy="267749"/>
                    </a:xfrm>
                    <a:solidFill>
                      <a:srgbClr val="FFFFFF"/>
                    </a:solidFill>
                  </p:grpSpPr>
                  <p:sp>
                    <p:nvSpPr>
                      <p:cNvPr id="346" name="任意多边形: 形状 345">
                        <a:extLst>
                          <a:ext uri="{FF2B5EF4-FFF2-40B4-BE49-F238E27FC236}">
                            <a16:creationId xmlns:a16="http://schemas.microsoft.com/office/drawing/2014/main" id="{B2D72812-5272-7045-4275-ADA759947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8686" y="2016088"/>
                        <a:ext cx="207697" cy="251604"/>
                      </a:xfrm>
                      <a:custGeom>
                        <a:avLst/>
                        <a:gdLst>
                          <a:gd name="connsiteX0" fmla="*/ 0 w 207697"/>
                          <a:gd name="connsiteY0" fmla="*/ 125179 h 251604"/>
                          <a:gd name="connsiteX1" fmla="*/ 20155 w 207697"/>
                          <a:gd name="connsiteY1" fmla="*/ 118160 h 251604"/>
                          <a:gd name="connsiteX2" fmla="*/ 42796 w 207697"/>
                          <a:gd name="connsiteY2" fmla="*/ 41550 h 251604"/>
                          <a:gd name="connsiteX3" fmla="*/ 28794 w 207697"/>
                          <a:gd name="connsiteY3" fmla="*/ 1316 h 251604"/>
                          <a:gd name="connsiteX4" fmla="*/ 73952 w 207697"/>
                          <a:gd name="connsiteY4" fmla="*/ 42512 h 251604"/>
                          <a:gd name="connsiteX5" fmla="*/ 87925 w 207697"/>
                          <a:gd name="connsiteY5" fmla="*/ 81679 h 251604"/>
                          <a:gd name="connsiteX6" fmla="*/ 161658 w 207697"/>
                          <a:gd name="connsiteY6" fmla="*/ 62734 h 251604"/>
                          <a:gd name="connsiteX7" fmla="*/ 204892 w 207697"/>
                          <a:gd name="connsiteY7" fmla="*/ 165985 h 251604"/>
                          <a:gd name="connsiteX8" fmla="*/ 191081 w 207697"/>
                          <a:gd name="connsiteY8" fmla="*/ 214362 h 251604"/>
                          <a:gd name="connsiteX9" fmla="*/ 184299 w 207697"/>
                          <a:gd name="connsiteY9" fmla="*/ 217801 h 251604"/>
                          <a:gd name="connsiteX10" fmla="*/ 78839 w 207697"/>
                          <a:gd name="connsiteY10" fmla="*/ 239479 h 251604"/>
                          <a:gd name="connsiteX11" fmla="*/ 44025 w 207697"/>
                          <a:gd name="connsiteY11" fmla="*/ 251605 h 251604"/>
                          <a:gd name="connsiteX12" fmla="*/ 0 w 207697"/>
                          <a:gd name="connsiteY12" fmla="*/ 125179 h 25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7697" h="251604">
                            <a:moveTo>
                              <a:pt x="0" y="125179"/>
                            </a:moveTo>
                            <a:lnTo>
                              <a:pt x="20155" y="118160"/>
                            </a:lnTo>
                            <a:lnTo>
                              <a:pt x="42796" y="41550"/>
                            </a:lnTo>
                            <a:lnTo>
                              <a:pt x="28794" y="1316"/>
                            </a:lnTo>
                            <a:cubicBezTo>
                              <a:pt x="28794" y="1316"/>
                              <a:pt x="59284" y="-11447"/>
                              <a:pt x="73952" y="42512"/>
                            </a:cubicBezTo>
                            <a:cubicBezTo>
                              <a:pt x="88620" y="96471"/>
                              <a:pt x="87925" y="81679"/>
                              <a:pt x="87925" y="81679"/>
                            </a:cubicBezTo>
                            <a:cubicBezTo>
                              <a:pt x="87925" y="81679"/>
                              <a:pt x="154162" y="58905"/>
                              <a:pt x="161658" y="62734"/>
                            </a:cubicBezTo>
                            <a:cubicBezTo>
                              <a:pt x="167116" y="65515"/>
                              <a:pt x="191795" y="130590"/>
                              <a:pt x="204892" y="165985"/>
                            </a:cubicBezTo>
                            <a:cubicBezTo>
                              <a:pt x="211484" y="183806"/>
                              <a:pt x="206292" y="204313"/>
                              <a:pt x="191081" y="214362"/>
                            </a:cubicBezTo>
                            <a:cubicBezTo>
                              <a:pt x="188919" y="215791"/>
                              <a:pt x="186652" y="216981"/>
                              <a:pt x="184299" y="217801"/>
                            </a:cubicBezTo>
                            <a:cubicBezTo>
                              <a:pt x="167802" y="223544"/>
                              <a:pt x="78839" y="239479"/>
                              <a:pt x="78839" y="239479"/>
                            </a:cubicBezTo>
                            <a:lnTo>
                              <a:pt x="44025" y="251605"/>
                            </a:lnTo>
                            <a:lnTo>
                              <a:pt x="0" y="125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47" name="任意多边形: 形状 346">
                        <a:extLst>
                          <a:ext uri="{FF2B5EF4-FFF2-40B4-BE49-F238E27FC236}">
                            <a16:creationId xmlns:a16="http://schemas.microsoft.com/office/drawing/2014/main" id="{772A2ABD-15C1-E449-8474-EE44C3596C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47145" y="2136752"/>
                        <a:ext cx="94906" cy="147084"/>
                      </a:xfrm>
                      <a:custGeom>
                        <a:avLst/>
                        <a:gdLst>
                          <a:gd name="connsiteX0" fmla="*/ 0 w 94906"/>
                          <a:gd name="connsiteY0" fmla="*/ 13554 h 147084"/>
                          <a:gd name="connsiteX1" fmla="*/ 60388 w 94906"/>
                          <a:gd name="connsiteY1" fmla="*/ 147085 h 147084"/>
                          <a:gd name="connsiteX2" fmla="*/ 94907 w 94906"/>
                          <a:gd name="connsiteY2" fmla="*/ 135074 h 147084"/>
                          <a:gd name="connsiteX3" fmla="*/ 47882 w 94906"/>
                          <a:gd name="connsiteY3" fmla="*/ 0 h 14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4906" h="147084">
                            <a:moveTo>
                              <a:pt x="0" y="13554"/>
                            </a:moveTo>
                            <a:lnTo>
                              <a:pt x="60388" y="147085"/>
                            </a:lnTo>
                            <a:lnTo>
                              <a:pt x="94907" y="135074"/>
                            </a:lnTo>
                            <a:lnTo>
                              <a:pt x="47882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328" name="图形 4">
                  <a:extLst>
                    <a:ext uri="{FF2B5EF4-FFF2-40B4-BE49-F238E27FC236}">
                      <a16:creationId xmlns:a16="http://schemas.microsoft.com/office/drawing/2014/main" id="{AFA46F10-8EE5-B48A-C0CC-A76BF6DB35A2}"/>
                    </a:ext>
                  </a:extLst>
                </p:cNvPr>
                <p:cNvGrpSpPr/>
                <p:nvPr/>
              </p:nvGrpSpPr>
              <p:grpSpPr>
                <a:xfrm>
                  <a:off x="6681503" y="2819384"/>
                  <a:ext cx="121879" cy="134242"/>
                  <a:chOff x="6681503" y="2819384"/>
                  <a:chExt cx="121879" cy="134242"/>
                </a:xfrm>
              </p:grpSpPr>
              <p:sp>
                <p:nvSpPr>
                  <p:cNvPr id="332" name="任意多边形: 形状 331">
                    <a:extLst>
                      <a:ext uri="{FF2B5EF4-FFF2-40B4-BE49-F238E27FC236}">
                        <a16:creationId xmlns:a16="http://schemas.microsoft.com/office/drawing/2014/main" id="{08BFF055-EEE4-8084-3839-A5E01EDAD818}"/>
                      </a:ext>
                    </a:extLst>
                  </p:cNvPr>
                  <p:cNvSpPr/>
                  <p:nvPr/>
                </p:nvSpPr>
                <p:spPr>
                  <a:xfrm>
                    <a:off x="6755982" y="2896035"/>
                    <a:ext cx="47399" cy="57592"/>
                  </a:xfrm>
                  <a:custGeom>
                    <a:avLst/>
                    <a:gdLst>
                      <a:gd name="connsiteX0" fmla="*/ 45439 w 47399"/>
                      <a:gd name="connsiteY0" fmla="*/ 20339 h 57592"/>
                      <a:gd name="connsiteX1" fmla="*/ 44867 w 47399"/>
                      <a:gd name="connsiteY1" fmla="*/ 22386 h 57592"/>
                      <a:gd name="connsiteX2" fmla="*/ 14987 w 47399"/>
                      <a:gd name="connsiteY2" fmla="*/ 57543 h 57592"/>
                      <a:gd name="connsiteX3" fmla="*/ 538 w 47399"/>
                      <a:gd name="connsiteY3" fmla="*/ 40246 h 57592"/>
                      <a:gd name="connsiteX4" fmla="*/ 22798 w 47399"/>
                      <a:gd name="connsiteY4" fmla="*/ 2965 h 57592"/>
                      <a:gd name="connsiteX5" fmla="*/ 42448 w 47399"/>
                      <a:gd name="connsiteY5" fmla="*/ 2374 h 57592"/>
                      <a:gd name="connsiteX6" fmla="*/ 45439 w 47399"/>
                      <a:gd name="connsiteY6" fmla="*/ 20339 h 57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399" h="57592">
                        <a:moveTo>
                          <a:pt x="45439" y="20339"/>
                        </a:moveTo>
                        <a:cubicBezTo>
                          <a:pt x="45572" y="20519"/>
                          <a:pt x="45353" y="21243"/>
                          <a:pt x="44867" y="22386"/>
                        </a:cubicBezTo>
                        <a:cubicBezTo>
                          <a:pt x="40781" y="31835"/>
                          <a:pt x="21512" y="58896"/>
                          <a:pt x="14987" y="57543"/>
                        </a:cubicBezTo>
                        <a:cubicBezTo>
                          <a:pt x="7672" y="56029"/>
                          <a:pt x="-2453" y="57591"/>
                          <a:pt x="538" y="40246"/>
                        </a:cubicBezTo>
                        <a:cubicBezTo>
                          <a:pt x="1557" y="34350"/>
                          <a:pt x="22798" y="2965"/>
                          <a:pt x="22798" y="2965"/>
                        </a:cubicBezTo>
                        <a:cubicBezTo>
                          <a:pt x="22798" y="2965"/>
                          <a:pt x="27903" y="-3293"/>
                          <a:pt x="42448" y="2374"/>
                        </a:cubicBezTo>
                        <a:cubicBezTo>
                          <a:pt x="51440" y="5870"/>
                          <a:pt x="45439" y="20339"/>
                          <a:pt x="45439" y="20339"/>
                        </a:cubicBezTo>
                        <a:close/>
                      </a:path>
                    </a:pathLst>
                  </a:custGeom>
                  <a:solidFill>
                    <a:srgbClr val="A569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3" name="任意多边形: 形状 332">
                    <a:extLst>
                      <a:ext uri="{FF2B5EF4-FFF2-40B4-BE49-F238E27FC236}">
                        <a16:creationId xmlns:a16="http://schemas.microsoft.com/office/drawing/2014/main" id="{F8AE09DD-DCC5-75C7-E951-03677F1AF062}"/>
                      </a:ext>
                    </a:extLst>
                  </p:cNvPr>
                  <p:cNvSpPr/>
                  <p:nvPr/>
                </p:nvSpPr>
                <p:spPr>
                  <a:xfrm>
                    <a:off x="6725584" y="2864819"/>
                    <a:ext cx="59469" cy="79370"/>
                  </a:xfrm>
                  <a:custGeom>
                    <a:avLst/>
                    <a:gdLst>
                      <a:gd name="connsiteX0" fmla="*/ 56901 w 59469"/>
                      <a:gd name="connsiteY0" fmla="*/ 22361 h 79370"/>
                      <a:gd name="connsiteX1" fmla="*/ 56196 w 59469"/>
                      <a:gd name="connsiteY1" fmla="*/ 24713 h 79370"/>
                      <a:gd name="connsiteX2" fmla="*/ 18839 w 59469"/>
                      <a:gd name="connsiteY2" fmla="*/ 79349 h 79370"/>
                      <a:gd name="connsiteX3" fmla="*/ 256 w 59469"/>
                      <a:gd name="connsiteY3" fmla="*/ 59289 h 79370"/>
                      <a:gd name="connsiteX4" fmla="*/ 34708 w 59469"/>
                      <a:gd name="connsiteY4" fmla="*/ 3892 h 79370"/>
                      <a:gd name="connsiteX5" fmla="*/ 54863 w 59469"/>
                      <a:gd name="connsiteY5" fmla="*/ 2101 h 79370"/>
                      <a:gd name="connsiteX6" fmla="*/ 56901 w 59469"/>
                      <a:gd name="connsiteY6" fmla="*/ 22361 h 7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469" h="79370">
                        <a:moveTo>
                          <a:pt x="56901" y="22361"/>
                        </a:moveTo>
                        <a:cubicBezTo>
                          <a:pt x="57025" y="22551"/>
                          <a:pt x="56768" y="23389"/>
                          <a:pt x="56196" y="24713"/>
                        </a:cubicBezTo>
                        <a:cubicBezTo>
                          <a:pt x="51481" y="35686"/>
                          <a:pt x="25440" y="80511"/>
                          <a:pt x="18839" y="79349"/>
                        </a:cubicBezTo>
                        <a:cubicBezTo>
                          <a:pt x="11438" y="78044"/>
                          <a:pt x="-2021" y="65842"/>
                          <a:pt x="256" y="59289"/>
                        </a:cubicBezTo>
                        <a:cubicBezTo>
                          <a:pt x="2533" y="52736"/>
                          <a:pt x="34708" y="3892"/>
                          <a:pt x="34708" y="3892"/>
                        </a:cubicBezTo>
                        <a:cubicBezTo>
                          <a:pt x="34708" y="3892"/>
                          <a:pt x="40290" y="-3509"/>
                          <a:pt x="54863" y="2101"/>
                        </a:cubicBezTo>
                        <a:cubicBezTo>
                          <a:pt x="63864" y="5578"/>
                          <a:pt x="56901" y="22361"/>
                          <a:pt x="56901" y="22361"/>
                        </a:cubicBezTo>
                        <a:close/>
                      </a:path>
                    </a:pathLst>
                  </a:custGeom>
                  <a:solidFill>
                    <a:srgbClr val="A569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4" name="任意多边形: 形状 333">
                    <a:extLst>
                      <a:ext uri="{FF2B5EF4-FFF2-40B4-BE49-F238E27FC236}">
                        <a16:creationId xmlns:a16="http://schemas.microsoft.com/office/drawing/2014/main" id="{8769A1D9-46BE-7B78-766F-7ACC519EC337}"/>
                      </a:ext>
                    </a:extLst>
                  </p:cNvPr>
                  <p:cNvSpPr/>
                  <p:nvPr/>
                </p:nvSpPr>
                <p:spPr>
                  <a:xfrm>
                    <a:off x="6703610" y="2841816"/>
                    <a:ext cx="59467" cy="79371"/>
                  </a:xfrm>
                  <a:custGeom>
                    <a:avLst/>
                    <a:gdLst>
                      <a:gd name="connsiteX0" fmla="*/ 56901 w 59467"/>
                      <a:gd name="connsiteY0" fmla="*/ 22361 h 79371"/>
                      <a:gd name="connsiteX1" fmla="*/ 56196 w 59467"/>
                      <a:gd name="connsiteY1" fmla="*/ 24713 h 79371"/>
                      <a:gd name="connsiteX2" fmla="*/ 18839 w 59467"/>
                      <a:gd name="connsiteY2" fmla="*/ 79349 h 79371"/>
                      <a:gd name="connsiteX3" fmla="*/ 256 w 59467"/>
                      <a:gd name="connsiteY3" fmla="*/ 59289 h 79371"/>
                      <a:gd name="connsiteX4" fmla="*/ 34708 w 59467"/>
                      <a:gd name="connsiteY4" fmla="*/ 3892 h 79371"/>
                      <a:gd name="connsiteX5" fmla="*/ 54853 w 59467"/>
                      <a:gd name="connsiteY5" fmla="*/ 2101 h 79371"/>
                      <a:gd name="connsiteX6" fmla="*/ 56901 w 59467"/>
                      <a:gd name="connsiteY6" fmla="*/ 22361 h 79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467" h="79371">
                        <a:moveTo>
                          <a:pt x="56901" y="22361"/>
                        </a:moveTo>
                        <a:cubicBezTo>
                          <a:pt x="57025" y="22551"/>
                          <a:pt x="56768" y="23389"/>
                          <a:pt x="56196" y="24713"/>
                        </a:cubicBezTo>
                        <a:cubicBezTo>
                          <a:pt x="51472" y="35686"/>
                          <a:pt x="25440" y="80520"/>
                          <a:pt x="18839" y="79349"/>
                        </a:cubicBezTo>
                        <a:cubicBezTo>
                          <a:pt x="11438" y="78044"/>
                          <a:pt x="-2020" y="65842"/>
                          <a:pt x="256" y="59289"/>
                        </a:cubicBezTo>
                        <a:cubicBezTo>
                          <a:pt x="2533" y="52736"/>
                          <a:pt x="34708" y="3892"/>
                          <a:pt x="34708" y="3892"/>
                        </a:cubicBezTo>
                        <a:cubicBezTo>
                          <a:pt x="34708" y="3892"/>
                          <a:pt x="40290" y="-3509"/>
                          <a:pt x="54853" y="2101"/>
                        </a:cubicBezTo>
                        <a:cubicBezTo>
                          <a:pt x="63864" y="5578"/>
                          <a:pt x="56901" y="22361"/>
                          <a:pt x="56901" y="22361"/>
                        </a:cubicBezTo>
                        <a:close/>
                      </a:path>
                    </a:pathLst>
                  </a:custGeom>
                  <a:solidFill>
                    <a:srgbClr val="A569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5" name="任意多边形: 形状 334">
                    <a:extLst>
                      <a:ext uri="{FF2B5EF4-FFF2-40B4-BE49-F238E27FC236}">
                        <a16:creationId xmlns:a16="http://schemas.microsoft.com/office/drawing/2014/main" id="{58D1B63A-66F9-D92D-4C7C-E2A28400DAB5}"/>
                      </a:ext>
                    </a:extLst>
                  </p:cNvPr>
                  <p:cNvSpPr/>
                  <p:nvPr/>
                </p:nvSpPr>
                <p:spPr>
                  <a:xfrm>
                    <a:off x="6681503" y="2819384"/>
                    <a:ext cx="59467" cy="79371"/>
                  </a:xfrm>
                  <a:custGeom>
                    <a:avLst/>
                    <a:gdLst>
                      <a:gd name="connsiteX0" fmla="*/ 56901 w 59467"/>
                      <a:gd name="connsiteY0" fmla="*/ 22361 h 79371"/>
                      <a:gd name="connsiteX1" fmla="*/ 56196 w 59467"/>
                      <a:gd name="connsiteY1" fmla="*/ 24713 h 79371"/>
                      <a:gd name="connsiteX2" fmla="*/ 18839 w 59467"/>
                      <a:gd name="connsiteY2" fmla="*/ 79349 h 79371"/>
                      <a:gd name="connsiteX3" fmla="*/ 256 w 59467"/>
                      <a:gd name="connsiteY3" fmla="*/ 59289 h 79371"/>
                      <a:gd name="connsiteX4" fmla="*/ 34708 w 59467"/>
                      <a:gd name="connsiteY4" fmla="*/ 3892 h 79371"/>
                      <a:gd name="connsiteX5" fmla="*/ 54853 w 59467"/>
                      <a:gd name="connsiteY5" fmla="*/ 2101 h 79371"/>
                      <a:gd name="connsiteX6" fmla="*/ 56901 w 59467"/>
                      <a:gd name="connsiteY6" fmla="*/ 22361 h 79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467" h="79371">
                        <a:moveTo>
                          <a:pt x="56901" y="22361"/>
                        </a:moveTo>
                        <a:cubicBezTo>
                          <a:pt x="57025" y="22551"/>
                          <a:pt x="56768" y="23389"/>
                          <a:pt x="56196" y="24713"/>
                        </a:cubicBezTo>
                        <a:cubicBezTo>
                          <a:pt x="51472" y="35686"/>
                          <a:pt x="25440" y="80520"/>
                          <a:pt x="18839" y="79349"/>
                        </a:cubicBezTo>
                        <a:cubicBezTo>
                          <a:pt x="11438" y="78044"/>
                          <a:pt x="-2021" y="65842"/>
                          <a:pt x="256" y="59289"/>
                        </a:cubicBezTo>
                        <a:cubicBezTo>
                          <a:pt x="2532" y="52736"/>
                          <a:pt x="34708" y="3892"/>
                          <a:pt x="34708" y="3892"/>
                        </a:cubicBezTo>
                        <a:cubicBezTo>
                          <a:pt x="34708" y="3892"/>
                          <a:pt x="40290" y="-3509"/>
                          <a:pt x="54853" y="2101"/>
                        </a:cubicBezTo>
                        <a:cubicBezTo>
                          <a:pt x="63864" y="5578"/>
                          <a:pt x="56901" y="22361"/>
                          <a:pt x="56901" y="22361"/>
                        </a:cubicBezTo>
                        <a:close/>
                      </a:path>
                    </a:pathLst>
                  </a:custGeom>
                  <a:solidFill>
                    <a:srgbClr val="A569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6" name="任意多边形: 形状 335">
                    <a:extLst>
                      <a:ext uri="{FF2B5EF4-FFF2-40B4-BE49-F238E27FC236}">
                        <a16:creationId xmlns:a16="http://schemas.microsoft.com/office/drawing/2014/main" id="{8E31432A-12DD-B44A-CFD6-2B7E3100DC3F}"/>
                      </a:ext>
                    </a:extLst>
                  </p:cNvPr>
                  <p:cNvSpPr/>
                  <p:nvPr/>
                </p:nvSpPr>
                <p:spPr>
                  <a:xfrm>
                    <a:off x="6750960" y="2899265"/>
                    <a:ext cx="26142" cy="42998"/>
                  </a:xfrm>
                  <a:custGeom>
                    <a:avLst/>
                    <a:gdLst>
                      <a:gd name="connsiteX0" fmla="*/ 84 w 26142"/>
                      <a:gd name="connsiteY0" fmla="*/ 42987 h 42998"/>
                      <a:gd name="connsiteX1" fmla="*/ 14543 w 26142"/>
                      <a:gd name="connsiteY1" fmla="*/ 22175 h 42998"/>
                      <a:gd name="connsiteX2" fmla="*/ 26058 w 26142"/>
                      <a:gd name="connsiteY2" fmla="*/ 11 h 42998"/>
                      <a:gd name="connsiteX3" fmla="*/ 11590 w 26142"/>
                      <a:gd name="connsiteY3" fmla="*/ 20823 h 42998"/>
                      <a:gd name="connsiteX4" fmla="*/ 84 w 26142"/>
                      <a:gd name="connsiteY4" fmla="*/ 42987 h 42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2" h="42998">
                        <a:moveTo>
                          <a:pt x="84" y="42987"/>
                        </a:moveTo>
                        <a:cubicBezTo>
                          <a:pt x="893" y="43359"/>
                          <a:pt x="7370" y="34044"/>
                          <a:pt x="14543" y="22175"/>
                        </a:cubicBezTo>
                        <a:cubicBezTo>
                          <a:pt x="21715" y="10307"/>
                          <a:pt x="26868" y="382"/>
                          <a:pt x="26058" y="11"/>
                        </a:cubicBezTo>
                        <a:cubicBezTo>
                          <a:pt x="25239" y="-361"/>
                          <a:pt x="18772" y="8955"/>
                          <a:pt x="11590" y="20823"/>
                        </a:cubicBezTo>
                        <a:cubicBezTo>
                          <a:pt x="4427" y="32691"/>
                          <a:pt x="-726" y="42616"/>
                          <a:pt x="84" y="42987"/>
                        </a:cubicBezTo>
                        <a:close/>
                      </a:path>
                    </a:pathLst>
                  </a:custGeom>
                  <a:solidFill>
                    <a:srgbClr val="7C44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7" name="任意多边形: 形状 336">
                    <a:extLst>
                      <a:ext uri="{FF2B5EF4-FFF2-40B4-BE49-F238E27FC236}">
                        <a16:creationId xmlns:a16="http://schemas.microsoft.com/office/drawing/2014/main" id="{C2E46C71-D8D6-69C1-CBE8-D6A93C937D1A}"/>
                      </a:ext>
                    </a:extLst>
                  </p:cNvPr>
                  <p:cNvSpPr/>
                  <p:nvPr/>
                </p:nvSpPr>
                <p:spPr>
                  <a:xfrm>
                    <a:off x="6724263" y="2866013"/>
                    <a:ext cx="37499" cy="61440"/>
                  </a:xfrm>
                  <a:custGeom>
                    <a:avLst/>
                    <a:gdLst>
                      <a:gd name="connsiteX0" fmla="*/ 53 w 37499"/>
                      <a:gd name="connsiteY0" fmla="*/ 61429 h 61440"/>
                      <a:gd name="connsiteX1" fmla="*/ 20141 w 37499"/>
                      <a:gd name="connsiteY1" fmla="*/ 31568 h 61440"/>
                      <a:gd name="connsiteX2" fmla="*/ 37448 w 37499"/>
                      <a:gd name="connsiteY2" fmla="*/ 12 h 61440"/>
                      <a:gd name="connsiteX3" fmla="*/ 17360 w 37499"/>
                      <a:gd name="connsiteY3" fmla="*/ 29873 h 61440"/>
                      <a:gd name="connsiteX4" fmla="*/ 53 w 37499"/>
                      <a:gd name="connsiteY4" fmla="*/ 61429 h 6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499" h="61440">
                        <a:moveTo>
                          <a:pt x="53" y="61429"/>
                        </a:moveTo>
                        <a:cubicBezTo>
                          <a:pt x="824" y="61896"/>
                          <a:pt x="9816" y="48523"/>
                          <a:pt x="20141" y="31568"/>
                        </a:cubicBezTo>
                        <a:cubicBezTo>
                          <a:pt x="30466" y="14604"/>
                          <a:pt x="38210" y="479"/>
                          <a:pt x="37448" y="12"/>
                        </a:cubicBezTo>
                        <a:cubicBezTo>
                          <a:pt x="36677" y="-455"/>
                          <a:pt x="27685" y="12909"/>
                          <a:pt x="17360" y="29873"/>
                        </a:cubicBezTo>
                        <a:cubicBezTo>
                          <a:pt x="7025" y="46827"/>
                          <a:pt x="-718" y="60962"/>
                          <a:pt x="53" y="61429"/>
                        </a:cubicBezTo>
                        <a:close/>
                      </a:path>
                    </a:pathLst>
                  </a:custGeom>
                  <a:solidFill>
                    <a:srgbClr val="7C44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8" name="任意多边形: 形状 337">
                    <a:extLst>
                      <a:ext uri="{FF2B5EF4-FFF2-40B4-BE49-F238E27FC236}">
                        <a16:creationId xmlns:a16="http://schemas.microsoft.com/office/drawing/2014/main" id="{3B831DC4-4662-A5F3-4EB7-A4EDDA1852A2}"/>
                      </a:ext>
                    </a:extLst>
                  </p:cNvPr>
                  <p:cNvSpPr/>
                  <p:nvPr/>
                </p:nvSpPr>
                <p:spPr>
                  <a:xfrm>
                    <a:off x="6702595" y="2848571"/>
                    <a:ext cx="33345" cy="51413"/>
                  </a:xfrm>
                  <a:custGeom>
                    <a:avLst/>
                    <a:gdLst>
                      <a:gd name="connsiteX0" fmla="*/ 61 w 33345"/>
                      <a:gd name="connsiteY0" fmla="*/ 51400 h 51413"/>
                      <a:gd name="connsiteX1" fmla="*/ 18082 w 33345"/>
                      <a:gd name="connsiteY1" fmla="*/ 26521 h 51413"/>
                      <a:gd name="connsiteX2" fmla="*/ 33284 w 33345"/>
                      <a:gd name="connsiteY2" fmla="*/ 13 h 51413"/>
                      <a:gd name="connsiteX3" fmla="*/ 15263 w 33345"/>
                      <a:gd name="connsiteY3" fmla="*/ 24892 h 51413"/>
                      <a:gd name="connsiteX4" fmla="*/ 61 w 33345"/>
                      <a:gd name="connsiteY4" fmla="*/ 51400 h 5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45" h="51413">
                        <a:moveTo>
                          <a:pt x="61" y="51400"/>
                        </a:moveTo>
                        <a:cubicBezTo>
                          <a:pt x="842" y="51848"/>
                          <a:pt x="8910" y="40713"/>
                          <a:pt x="18082" y="26521"/>
                        </a:cubicBezTo>
                        <a:cubicBezTo>
                          <a:pt x="27264" y="12329"/>
                          <a:pt x="34065" y="461"/>
                          <a:pt x="33284" y="13"/>
                        </a:cubicBezTo>
                        <a:cubicBezTo>
                          <a:pt x="32503" y="-435"/>
                          <a:pt x="24435" y="10700"/>
                          <a:pt x="15263" y="24892"/>
                        </a:cubicBezTo>
                        <a:cubicBezTo>
                          <a:pt x="6090" y="39075"/>
                          <a:pt x="-720" y="50943"/>
                          <a:pt x="61" y="51400"/>
                        </a:cubicBezTo>
                        <a:close/>
                      </a:path>
                    </a:pathLst>
                  </a:custGeom>
                  <a:solidFill>
                    <a:srgbClr val="7C44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329" name="任意多边形: 形状 328">
                  <a:extLst>
                    <a:ext uri="{FF2B5EF4-FFF2-40B4-BE49-F238E27FC236}">
                      <a16:creationId xmlns:a16="http://schemas.microsoft.com/office/drawing/2014/main" id="{2354F5D3-3921-01BE-F0B9-17529FA56CA6}"/>
                    </a:ext>
                  </a:extLst>
                </p:cNvPr>
                <p:cNvSpPr/>
                <p:nvPr/>
              </p:nvSpPr>
              <p:spPr>
                <a:xfrm>
                  <a:off x="6653332" y="2898057"/>
                  <a:ext cx="112693" cy="140017"/>
                </a:xfrm>
                <a:custGeom>
                  <a:avLst/>
                  <a:gdLst>
                    <a:gd name="connsiteX0" fmla="*/ 11329 w 112693"/>
                    <a:gd name="connsiteY0" fmla="*/ 107566 h 140017"/>
                    <a:gd name="connsiteX1" fmla="*/ 1813 w 112693"/>
                    <a:gd name="connsiteY1" fmla="*/ 65770 h 140017"/>
                    <a:gd name="connsiteX2" fmla="*/ 10357 w 112693"/>
                    <a:gd name="connsiteY2" fmla="*/ 12268 h 140017"/>
                    <a:gd name="connsiteX3" fmla="*/ 17720 w 112693"/>
                    <a:gd name="connsiteY3" fmla="*/ 0 h 140017"/>
                    <a:gd name="connsiteX4" fmla="*/ 112694 w 112693"/>
                    <a:gd name="connsiteY4" fmla="*/ 48149 h 140017"/>
                    <a:gd name="connsiteX5" fmla="*/ 63211 w 112693"/>
                    <a:gd name="connsiteY5" fmla="*/ 58255 h 140017"/>
                    <a:gd name="connsiteX6" fmla="*/ 69012 w 112693"/>
                    <a:gd name="connsiteY6" fmla="*/ 140017 h 140017"/>
                    <a:gd name="connsiteX7" fmla="*/ 11329 w 112693"/>
                    <a:gd name="connsiteY7" fmla="*/ 107566 h 140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693" h="140017">
                      <a:moveTo>
                        <a:pt x="11329" y="107566"/>
                      </a:moveTo>
                      <a:lnTo>
                        <a:pt x="1813" y="65770"/>
                      </a:lnTo>
                      <a:cubicBezTo>
                        <a:pt x="-2349" y="47501"/>
                        <a:pt x="718" y="28327"/>
                        <a:pt x="10357" y="12268"/>
                      </a:cubicBezTo>
                      <a:lnTo>
                        <a:pt x="17720" y="0"/>
                      </a:lnTo>
                      <a:lnTo>
                        <a:pt x="112694" y="48149"/>
                      </a:lnTo>
                      <a:cubicBezTo>
                        <a:pt x="112694" y="48149"/>
                        <a:pt x="86138" y="75733"/>
                        <a:pt x="63211" y="58255"/>
                      </a:cubicBezTo>
                      <a:cubicBezTo>
                        <a:pt x="78728" y="77076"/>
                        <a:pt x="78928" y="112557"/>
                        <a:pt x="69012" y="140017"/>
                      </a:cubicBezTo>
                      <a:lnTo>
                        <a:pt x="11329" y="107566"/>
                      </a:lnTo>
                      <a:close/>
                    </a:path>
                  </a:pathLst>
                </a:custGeom>
                <a:solidFill>
                  <a:srgbClr val="A569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F7475A8-8F10-5E78-5A7C-1E889FE443E3}"/>
                    </a:ext>
                  </a:extLst>
                </p:cNvPr>
                <p:cNvSpPr/>
                <p:nvPr/>
              </p:nvSpPr>
              <p:spPr>
                <a:xfrm>
                  <a:off x="6670140" y="2899532"/>
                  <a:ext cx="96733" cy="96024"/>
                </a:xfrm>
                <a:custGeom>
                  <a:avLst/>
                  <a:gdLst>
                    <a:gd name="connsiteX0" fmla="*/ 54976 w 96733"/>
                    <a:gd name="connsiteY0" fmla="*/ 96023 h 96024"/>
                    <a:gd name="connsiteX1" fmla="*/ 54109 w 96733"/>
                    <a:gd name="connsiteY1" fmla="*/ 83069 h 96024"/>
                    <a:gd name="connsiteX2" fmla="*/ 37707 w 96733"/>
                    <a:gd name="connsiteY2" fmla="*/ 54484 h 96024"/>
                    <a:gd name="connsiteX3" fmla="*/ 29001 w 96733"/>
                    <a:gd name="connsiteY3" fmla="*/ 47474 h 96024"/>
                    <a:gd name="connsiteX4" fmla="*/ 39669 w 96733"/>
                    <a:gd name="connsiteY4" fmla="*/ 50922 h 96024"/>
                    <a:gd name="connsiteX5" fmla="*/ 63311 w 96733"/>
                    <a:gd name="connsiteY5" fmla="*/ 58570 h 96024"/>
                    <a:gd name="connsiteX6" fmla="*/ 62796 w 96733"/>
                    <a:gd name="connsiteY6" fmla="*/ 58456 h 96024"/>
                    <a:gd name="connsiteX7" fmla="*/ 90152 w 96733"/>
                    <a:gd name="connsiteY7" fmla="*/ 47102 h 96024"/>
                    <a:gd name="connsiteX8" fmla="*/ 91238 w 96733"/>
                    <a:gd name="connsiteY8" fmla="*/ 44988 h 96024"/>
                    <a:gd name="connsiteX9" fmla="*/ 92543 w 96733"/>
                    <a:gd name="connsiteY9" fmla="*/ 48083 h 96024"/>
                    <a:gd name="connsiteX10" fmla="*/ 26020 w 96733"/>
                    <a:gd name="connsiteY10" fmla="*/ 15956 h 96024"/>
                    <a:gd name="connsiteX11" fmla="*/ 7 w 96733"/>
                    <a:gd name="connsiteY11" fmla="*/ 49 h 96024"/>
                    <a:gd name="connsiteX12" fmla="*/ 27592 w 96733"/>
                    <a:gd name="connsiteY12" fmla="*/ 12870 h 96024"/>
                    <a:gd name="connsiteX13" fmla="*/ 94600 w 96733"/>
                    <a:gd name="connsiteY13" fmla="*/ 43569 h 96024"/>
                    <a:gd name="connsiteX14" fmla="*/ 96734 w 96733"/>
                    <a:gd name="connsiteY14" fmla="*/ 44531 h 96024"/>
                    <a:gd name="connsiteX15" fmla="*/ 95905 w 96733"/>
                    <a:gd name="connsiteY15" fmla="*/ 46664 h 96024"/>
                    <a:gd name="connsiteX16" fmla="*/ 94409 w 96733"/>
                    <a:gd name="connsiteY16" fmla="*/ 49655 h 96024"/>
                    <a:gd name="connsiteX17" fmla="*/ 79665 w 96733"/>
                    <a:gd name="connsiteY17" fmla="*/ 61428 h 96024"/>
                    <a:gd name="connsiteX18" fmla="*/ 62339 w 96733"/>
                    <a:gd name="connsiteY18" fmla="*/ 63133 h 96024"/>
                    <a:gd name="connsiteX19" fmla="*/ 62063 w 96733"/>
                    <a:gd name="connsiteY19" fmla="*/ 63104 h 96024"/>
                    <a:gd name="connsiteX20" fmla="*/ 61815 w 96733"/>
                    <a:gd name="connsiteY20" fmla="*/ 63019 h 96024"/>
                    <a:gd name="connsiteX21" fmla="*/ 38355 w 96733"/>
                    <a:gd name="connsiteY21" fmla="*/ 54827 h 96024"/>
                    <a:gd name="connsiteX22" fmla="*/ 40317 w 96733"/>
                    <a:gd name="connsiteY22" fmla="*/ 51265 h 96024"/>
                    <a:gd name="connsiteX23" fmla="*/ 56471 w 96733"/>
                    <a:gd name="connsiteY23" fmla="*/ 82754 h 96024"/>
                    <a:gd name="connsiteX24" fmla="*/ 54976 w 96733"/>
                    <a:gd name="connsiteY24" fmla="*/ 96023 h 96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96733" h="96024">
                      <a:moveTo>
                        <a:pt x="54976" y="96023"/>
                      </a:moveTo>
                      <a:cubicBezTo>
                        <a:pt x="54414" y="95956"/>
                        <a:pt x="55386" y="91184"/>
                        <a:pt x="54109" y="83069"/>
                      </a:cubicBezTo>
                      <a:cubicBezTo>
                        <a:pt x="52833" y="75153"/>
                        <a:pt x="48642" y="63304"/>
                        <a:pt x="37707" y="54484"/>
                      </a:cubicBezTo>
                      <a:lnTo>
                        <a:pt x="29001" y="47474"/>
                      </a:lnTo>
                      <a:lnTo>
                        <a:pt x="39669" y="50922"/>
                      </a:lnTo>
                      <a:cubicBezTo>
                        <a:pt x="46994" y="53294"/>
                        <a:pt x="54938" y="55865"/>
                        <a:pt x="63311" y="58570"/>
                      </a:cubicBezTo>
                      <a:lnTo>
                        <a:pt x="62796" y="58456"/>
                      </a:lnTo>
                      <a:cubicBezTo>
                        <a:pt x="72645" y="59580"/>
                        <a:pt x="84446" y="56656"/>
                        <a:pt x="90152" y="47102"/>
                      </a:cubicBezTo>
                      <a:cubicBezTo>
                        <a:pt x="90580" y="46378"/>
                        <a:pt x="91028" y="45521"/>
                        <a:pt x="91238" y="44988"/>
                      </a:cubicBezTo>
                      <a:lnTo>
                        <a:pt x="92543" y="48083"/>
                      </a:lnTo>
                      <a:cubicBezTo>
                        <a:pt x="66206" y="36149"/>
                        <a:pt x="42584" y="25004"/>
                        <a:pt x="26020" y="15956"/>
                      </a:cubicBezTo>
                      <a:cubicBezTo>
                        <a:pt x="9418" y="6993"/>
                        <a:pt x="-307" y="592"/>
                        <a:pt x="7" y="49"/>
                      </a:cubicBezTo>
                      <a:cubicBezTo>
                        <a:pt x="360" y="-570"/>
                        <a:pt x="10656" y="4745"/>
                        <a:pt x="27592" y="12870"/>
                      </a:cubicBezTo>
                      <a:cubicBezTo>
                        <a:pt x="44489" y="21071"/>
                        <a:pt x="68225" y="31653"/>
                        <a:pt x="94600" y="43569"/>
                      </a:cubicBezTo>
                      <a:lnTo>
                        <a:pt x="96734" y="44531"/>
                      </a:lnTo>
                      <a:lnTo>
                        <a:pt x="95905" y="46664"/>
                      </a:lnTo>
                      <a:cubicBezTo>
                        <a:pt x="95457" y="47817"/>
                        <a:pt x="94971" y="48684"/>
                        <a:pt x="94409" y="49655"/>
                      </a:cubicBezTo>
                      <a:cubicBezTo>
                        <a:pt x="90961" y="55332"/>
                        <a:pt x="85513" y="59428"/>
                        <a:pt x="79665" y="61428"/>
                      </a:cubicBezTo>
                      <a:cubicBezTo>
                        <a:pt x="73817" y="63552"/>
                        <a:pt x="67806" y="63657"/>
                        <a:pt x="62339" y="63133"/>
                      </a:cubicBezTo>
                      <a:lnTo>
                        <a:pt x="62063" y="63104"/>
                      </a:lnTo>
                      <a:lnTo>
                        <a:pt x="61815" y="63019"/>
                      </a:lnTo>
                      <a:cubicBezTo>
                        <a:pt x="53500" y="60114"/>
                        <a:pt x="45622" y="57370"/>
                        <a:pt x="38355" y="54827"/>
                      </a:cubicBezTo>
                      <a:lnTo>
                        <a:pt x="40317" y="51265"/>
                      </a:lnTo>
                      <a:cubicBezTo>
                        <a:pt x="52071" y="61371"/>
                        <a:pt x="55833" y="74353"/>
                        <a:pt x="56471" y="82754"/>
                      </a:cubicBezTo>
                      <a:cubicBezTo>
                        <a:pt x="57081" y="91432"/>
                        <a:pt x="55243" y="96118"/>
                        <a:pt x="54976" y="96023"/>
                      </a:cubicBezTo>
                      <a:close/>
                    </a:path>
                  </a:pathLst>
                </a:custGeom>
                <a:solidFill>
                  <a:srgbClr val="7C44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B368FA92-E19E-C676-03BA-DC89945FC9CF}"/>
                    </a:ext>
                  </a:extLst>
                </p:cNvPr>
                <p:cNvSpPr/>
                <p:nvPr/>
              </p:nvSpPr>
              <p:spPr>
                <a:xfrm>
                  <a:off x="6755034" y="2912585"/>
                  <a:ext cx="47147" cy="43692"/>
                </a:xfrm>
                <a:custGeom>
                  <a:avLst/>
                  <a:gdLst>
                    <a:gd name="connsiteX0" fmla="*/ 4277 w 47147"/>
                    <a:gd name="connsiteY0" fmla="*/ 19162 h 43692"/>
                    <a:gd name="connsiteX1" fmla="*/ 3486 w 47147"/>
                    <a:gd name="connsiteY1" fmla="*/ 30983 h 43692"/>
                    <a:gd name="connsiteX2" fmla="*/ 9668 w 47147"/>
                    <a:gd name="connsiteY2" fmla="*/ 38879 h 43692"/>
                    <a:gd name="connsiteX3" fmla="*/ 21403 w 47147"/>
                    <a:gd name="connsiteY3" fmla="*/ 32983 h 43692"/>
                    <a:gd name="connsiteX4" fmla="*/ 39605 w 47147"/>
                    <a:gd name="connsiteY4" fmla="*/ 9856 h 43692"/>
                    <a:gd name="connsiteX5" fmla="*/ 47015 w 47147"/>
                    <a:gd name="connsiteY5" fmla="*/ 17 h 43692"/>
                    <a:gd name="connsiteX6" fmla="*/ 42567 w 47147"/>
                    <a:gd name="connsiteY6" fmla="*/ 11742 h 43692"/>
                    <a:gd name="connsiteX7" fmla="*/ 25175 w 47147"/>
                    <a:gd name="connsiteY7" fmla="*/ 36212 h 43692"/>
                    <a:gd name="connsiteX8" fmla="*/ 8668 w 47147"/>
                    <a:gd name="connsiteY8" fmla="*/ 43337 h 43692"/>
                    <a:gd name="connsiteX9" fmla="*/ 0 w 47147"/>
                    <a:gd name="connsiteY9" fmla="*/ 31221 h 43692"/>
                    <a:gd name="connsiteX10" fmla="*/ 2257 w 47147"/>
                    <a:gd name="connsiteY10" fmla="*/ 21963 h 43692"/>
                    <a:gd name="connsiteX11" fmla="*/ 4277 w 47147"/>
                    <a:gd name="connsiteY11" fmla="*/ 19162 h 4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147" h="43692">
                      <a:moveTo>
                        <a:pt x="4277" y="19162"/>
                      </a:moveTo>
                      <a:cubicBezTo>
                        <a:pt x="5210" y="19353"/>
                        <a:pt x="2981" y="24153"/>
                        <a:pt x="3486" y="30983"/>
                      </a:cubicBezTo>
                      <a:cubicBezTo>
                        <a:pt x="3877" y="34212"/>
                        <a:pt x="5953" y="38250"/>
                        <a:pt x="9668" y="38879"/>
                      </a:cubicBezTo>
                      <a:cubicBezTo>
                        <a:pt x="13535" y="39631"/>
                        <a:pt x="18021" y="37193"/>
                        <a:pt x="21403" y="32983"/>
                      </a:cubicBezTo>
                      <a:cubicBezTo>
                        <a:pt x="28356" y="23991"/>
                        <a:pt x="35319" y="15867"/>
                        <a:pt x="39605" y="9856"/>
                      </a:cubicBezTo>
                      <a:cubicBezTo>
                        <a:pt x="43987" y="3789"/>
                        <a:pt x="46339" y="-297"/>
                        <a:pt x="47015" y="17"/>
                      </a:cubicBezTo>
                      <a:cubicBezTo>
                        <a:pt x="47587" y="265"/>
                        <a:pt x="46339" y="4941"/>
                        <a:pt x="42567" y="11742"/>
                      </a:cubicBezTo>
                      <a:cubicBezTo>
                        <a:pt x="38757" y="18638"/>
                        <a:pt x="32433" y="26858"/>
                        <a:pt x="25175" y="36212"/>
                      </a:cubicBezTo>
                      <a:cubicBezTo>
                        <a:pt x="21422" y="40936"/>
                        <a:pt x="14992" y="44927"/>
                        <a:pt x="8668" y="43337"/>
                      </a:cubicBezTo>
                      <a:cubicBezTo>
                        <a:pt x="2057" y="41555"/>
                        <a:pt x="10" y="35212"/>
                        <a:pt x="0" y="31221"/>
                      </a:cubicBezTo>
                      <a:cubicBezTo>
                        <a:pt x="-10" y="26934"/>
                        <a:pt x="1353" y="23925"/>
                        <a:pt x="2257" y="21963"/>
                      </a:cubicBezTo>
                      <a:cubicBezTo>
                        <a:pt x="3220" y="20010"/>
                        <a:pt x="3962" y="19048"/>
                        <a:pt x="4277" y="19162"/>
                      </a:cubicBezTo>
                      <a:close/>
                    </a:path>
                  </a:pathLst>
                </a:custGeom>
                <a:solidFill>
                  <a:srgbClr val="7C44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64" name="图形 4">
                <a:extLst>
                  <a:ext uri="{FF2B5EF4-FFF2-40B4-BE49-F238E27FC236}">
                    <a16:creationId xmlns:a16="http://schemas.microsoft.com/office/drawing/2014/main" id="{D1CB8785-D427-DDE6-AD6C-97EEC7042847}"/>
                  </a:ext>
                </a:extLst>
              </p:cNvPr>
              <p:cNvGrpSpPr/>
              <p:nvPr/>
            </p:nvGrpSpPr>
            <p:grpSpPr>
              <a:xfrm>
                <a:off x="5370130" y="2785609"/>
                <a:ext cx="538236" cy="618617"/>
                <a:chOff x="5370130" y="2785609"/>
                <a:chExt cx="538236" cy="618617"/>
              </a:xfrm>
            </p:grpSpPr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F51A2036-6130-A3A0-399A-3281E3F55004}"/>
                    </a:ext>
                  </a:extLst>
                </p:cNvPr>
                <p:cNvSpPr/>
                <p:nvPr/>
              </p:nvSpPr>
              <p:spPr>
                <a:xfrm>
                  <a:off x="5400627" y="2931718"/>
                  <a:ext cx="507739" cy="472507"/>
                </a:xfrm>
                <a:custGeom>
                  <a:avLst/>
                  <a:gdLst>
                    <a:gd name="connsiteX0" fmla="*/ 133502 w 507739"/>
                    <a:gd name="connsiteY0" fmla="*/ 19517 h 472507"/>
                    <a:gd name="connsiteX1" fmla="*/ 284645 w 507739"/>
                    <a:gd name="connsiteY1" fmla="*/ 282083 h 472507"/>
                    <a:gd name="connsiteX2" fmla="*/ 384953 w 507739"/>
                    <a:gd name="connsiteY2" fmla="*/ 126187 h 472507"/>
                    <a:gd name="connsiteX3" fmla="*/ 507740 w 507739"/>
                    <a:gd name="connsiteY3" fmla="*/ 223675 h 472507"/>
                    <a:gd name="connsiteX4" fmla="*/ 303124 w 507739"/>
                    <a:gd name="connsiteY4" fmla="*/ 470002 h 472507"/>
                    <a:gd name="connsiteX5" fmla="*/ 41567 w 507739"/>
                    <a:gd name="connsiteY5" fmla="*/ 98812 h 472507"/>
                    <a:gd name="connsiteX6" fmla="*/ 0 w 507739"/>
                    <a:gd name="connsiteY6" fmla="*/ 0 h 47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7739" h="472507">
                      <a:moveTo>
                        <a:pt x="133502" y="19517"/>
                      </a:moveTo>
                      <a:cubicBezTo>
                        <a:pt x="133502" y="19517"/>
                        <a:pt x="265195" y="278435"/>
                        <a:pt x="284645" y="282083"/>
                      </a:cubicBezTo>
                      <a:cubicBezTo>
                        <a:pt x="304095" y="285731"/>
                        <a:pt x="384953" y="126187"/>
                        <a:pt x="384953" y="126187"/>
                      </a:cubicBezTo>
                      <a:lnTo>
                        <a:pt x="507740" y="223675"/>
                      </a:lnTo>
                      <a:cubicBezTo>
                        <a:pt x="507740" y="223675"/>
                        <a:pt x="427596" y="413175"/>
                        <a:pt x="303124" y="470002"/>
                      </a:cubicBezTo>
                      <a:cubicBezTo>
                        <a:pt x="240259" y="498700"/>
                        <a:pt x="119529" y="275053"/>
                        <a:pt x="41567" y="98812"/>
                      </a:cubicBezTo>
                      <a:cubicBezTo>
                        <a:pt x="40319" y="95993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A569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BD713A09-CD13-CE96-1929-603162C48FBB}"/>
                    </a:ext>
                  </a:extLst>
                </p:cNvPr>
                <p:cNvSpPr/>
                <p:nvPr/>
              </p:nvSpPr>
              <p:spPr>
                <a:xfrm>
                  <a:off x="5370130" y="2785609"/>
                  <a:ext cx="180200" cy="253961"/>
                </a:xfrm>
                <a:custGeom>
                  <a:avLst/>
                  <a:gdLst>
                    <a:gd name="connsiteX0" fmla="*/ 180201 w 180200"/>
                    <a:gd name="connsiteY0" fmla="*/ 215337 h 253961"/>
                    <a:gd name="connsiteX1" fmla="*/ 164008 w 180200"/>
                    <a:gd name="connsiteY1" fmla="*/ 165617 h 253961"/>
                    <a:gd name="connsiteX2" fmla="*/ 165351 w 180200"/>
                    <a:gd name="connsiteY2" fmla="*/ 72529 h 253961"/>
                    <a:gd name="connsiteX3" fmla="*/ 145940 w 180200"/>
                    <a:gd name="connsiteY3" fmla="*/ 103704 h 253961"/>
                    <a:gd name="connsiteX4" fmla="*/ 104820 w 180200"/>
                    <a:gd name="connsiteY4" fmla="*/ 105495 h 253961"/>
                    <a:gd name="connsiteX5" fmla="*/ 153750 w 180200"/>
                    <a:gd name="connsiteY5" fmla="*/ 67748 h 253961"/>
                    <a:gd name="connsiteX6" fmla="*/ 163246 w 180200"/>
                    <a:gd name="connsiteY6" fmla="*/ 52803 h 253961"/>
                    <a:gd name="connsiteX7" fmla="*/ 101029 w 180200"/>
                    <a:gd name="connsiteY7" fmla="*/ 51012 h 253961"/>
                    <a:gd name="connsiteX8" fmla="*/ 82351 w 180200"/>
                    <a:gd name="connsiteY8" fmla="*/ 78311 h 253961"/>
                    <a:gd name="connsiteX9" fmla="*/ 42260 w 180200"/>
                    <a:gd name="connsiteY9" fmla="*/ 53 h 253961"/>
                    <a:gd name="connsiteX10" fmla="*/ 66501 w 180200"/>
                    <a:gd name="connsiteY10" fmla="*/ 99723 h 253961"/>
                    <a:gd name="connsiteX11" fmla="*/ 24972 w 180200"/>
                    <a:gd name="connsiteY11" fmla="*/ 25371 h 253961"/>
                    <a:gd name="connsiteX12" fmla="*/ 14085 w 180200"/>
                    <a:gd name="connsiteY12" fmla="*/ 39687 h 253961"/>
                    <a:gd name="connsiteX13" fmla="*/ 43584 w 180200"/>
                    <a:gd name="connsiteY13" fmla="*/ 110781 h 253961"/>
                    <a:gd name="connsiteX14" fmla="*/ 11799 w 180200"/>
                    <a:gd name="connsiteY14" fmla="*/ 67433 h 253961"/>
                    <a:gd name="connsiteX15" fmla="*/ 1579 w 180200"/>
                    <a:gd name="connsiteY15" fmla="*/ 77425 h 253961"/>
                    <a:gd name="connsiteX16" fmla="*/ 22057 w 180200"/>
                    <a:gd name="connsiteY16" fmla="*/ 128279 h 253961"/>
                    <a:gd name="connsiteX17" fmla="*/ 76721 w 180200"/>
                    <a:gd name="connsiteY17" fmla="*/ 253666 h 253961"/>
                    <a:gd name="connsiteX18" fmla="*/ 75912 w 180200"/>
                    <a:gd name="connsiteY18" fmla="*/ 253961 h 253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0200" h="253961">
                      <a:moveTo>
                        <a:pt x="180201" y="215337"/>
                      </a:moveTo>
                      <a:cubicBezTo>
                        <a:pt x="180201" y="215337"/>
                        <a:pt x="176820" y="202164"/>
                        <a:pt x="164008" y="165617"/>
                      </a:cubicBezTo>
                      <a:lnTo>
                        <a:pt x="165351" y="72529"/>
                      </a:lnTo>
                      <a:cubicBezTo>
                        <a:pt x="165351" y="72529"/>
                        <a:pt x="149245" y="61128"/>
                        <a:pt x="145940" y="103704"/>
                      </a:cubicBezTo>
                      <a:cubicBezTo>
                        <a:pt x="144435" y="123116"/>
                        <a:pt x="111469" y="131527"/>
                        <a:pt x="104820" y="105495"/>
                      </a:cubicBezTo>
                      <a:cubicBezTo>
                        <a:pt x="98172" y="79473"/>
                        <a:pt x="123518" y="53822"/>
                        <a:pt x="153750" y="67748"/>
                      </a:cubicBezTo>
                      <a:cubicBezTo>
                        <a:pt x="153750" y="67748"/>
                        <a:pt x="166504" y="62966"/>
                        <a:pt x="163246" y="52803"/>
                      </a:cubicBezTo>
                      <a:cubicBezTo>
                        <a:pt x="159998" y="42640"/>
                        <a:pt x="120994" y="32667"/>
                        <a:pt x="101029" y="51012"/>
                      </a:cubicBezTo>
                      <a:cubicBezTo>
                        <a:pt x="88075" y="62909"/>
                        <a:pt x="82351" y="78311"/>
                        <a:pt x="82351" y="78311"/>
                      </a:cubicBezTo>
                      <a:cubicBezTo>
                        <a:pt x="82351" y="78311"/>
                        <a:pt x="48937" y="-2366"/>
                        <a:pt x="42260" y="53"/>
                      </a:cubicBezTo>
                      <a:cubicBezTo>
                        <a:pt x="35583" y="2473"/>
                        <a:pt x="29087" y="11617"/>
                        <a:pt x="66501" y="99723"/>
                      </a:cubicBezTo>
                      <a:cubicBezTo>
                        <a:pt x="66501" y="99723"/>
                        <a:pt x="30544" y="33343"/>
                        <a:pt x="24972" y="25371"/>
                      </a:cubicBezTo>
                      <a:cubicBezTo>
                        <a:pt x="19581" y="17656"/>
                        <a:pt x="4836" y="17284"/>
                        <a:pt x="14085" y="39687"/>
                      </a:cubicBezTo>
                      <a:cubicBezTo>
                        <a:pt x="15114" y="42182"/>
                        <a:pt x="43584" y="110781"/>
                        <a:pt x="43584" y="110781"/>
                      </a:cubicBezTo>
                      <a:cubicBezTo>
                        <a:pt x="43584" y="110781"/>
                        <a:pt x="14352" y="70548"/>
                        <a:pt x="11799" y="67433"/>
                      </a:cubicBezTo>
                      <a:cubicBezTo>
                        <a:pt x="5065" y="59223"/>
                        <a:pt x="-3603" y="64690"/>
                        <a:pt x="1579" y="77425"/>
                      </a:cubicBezTo>
                      <a:cubicBezTo>
                        <a:pt x="5493" y="87055"/>
                        <a:pt x="22057" y="128279"/>
                        <a:pt x="22057" y="128279"/>
                      </a:cubicBezTo>
                      <a:lnTo>
                        <a:pt x="76721" y="253666"/>
                      </a:lnTo>
                      <a:lnTo>
                        <a:pt x="75912" y="253961"/>
                      </a:lnTo>
                    </a:path>
                  </a:pathLst>
                </a:custGeom>
                <a:solidFill>
                  <a:srgbClr val="A569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F9B44EFC-4B29-6E10-49B8-596112217BB0}"/>
                    </a:ext>
                  </a:extLst>
                </p:cNvPr>
                <p:cNvSpPr/>
                <p:nvPr/>
              </p:nvSpPr>
              <p:spPr>
                <a:xfrm>
                  <a:off x="5434326" y="2921065"/>
                  <a:ext cx="54801" cy="33389"/>
                </a:xfrm>
                <a:custGeom>
                  <a:avLst/>
                  <a:gdLst>
                    <a:gd name="connsiteX0" fmla="*/ 1 w 54801"/>
                    <a:gd name="connsiteY0" fmla="*/ 17635 h 33389"/>
                    <a:gd name="connsiteX1" fmla="*/ 7849 w 54801"/>
                    <a:gd name="connsiteY1" fmla="*/ 20121 h 33389"/>
                    <a:gd name="connsiteX2" fmla="*/ 24108 w 54801"/>
                    <a:gd name="connsiteY2" fmla="*/ 31741 h 33389"/>
                    <a:gd name="connsiteX3" fmla="*/ 25461 w 54801"/>
                    <a:gd name="connsiteY3" fmla="*/ 33389 h 33389"/>
                    <a:gd name="connsiteX4" fmla="*/ 26118 w 54801"/>
                    <a:gd name="connsiteY4" fmla="*/ 31322 h 33389"/>
                    <a:gd name="connsiteX5" fmla="*/ 28871 w 54801"/>
                    <a:gd name="connsiteY5" fmla="*/ 24255 h 33389"/>
                    <a:gd name="connsiteX6" fmla="*/ 45492 w 54801"/>
                    <a:gd name="connsiteY6" fmla="*/ 5329 h 33389"/>
                    <a:gd name="connsiteX7" fmla="*/ 54798 w 54801"/>
                    <a:gd name="connsiteY7" fmla="*/ 42 h 33389"/>
                    <a:gd name="connsiteX8" fmla="*/ 44606 w 54801"/>
                    <a:gd name="connsiteY8" fmla="*/ 3909 h 33389"/>
                    <a:gd name="connsiteX9" fmla="*/ 26747 w 54801"/>
                    <a:gd name="connsiteY9" fmla="*/ 23216 h 33389"/>
                    <a:gd name="connsiteX10" fmla="*/ 23899 w 54801"/>
                    <a:gd name="connsiteY10" fmla="*/ 30694 h 33389"/>
                    <a:gd name="connsiteX11" fmla="*/ 25899 w 54801"/>
                    <a:gd name="connsiteY11" fmla="*/ 30275 h 33389"/>
                    <a:gd name="connsiteX12" fmla="*/ 8335 w 54801"/>
                    <a:gd name="connsiteY12" fmla="*/ 18702 h 33389"/>
                    <a:gd name="connsiteX13" fmla="*/ 1 w 54801"/>
                    <a:gd name="connsiteY13" fmla="*/ 17635 h 3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801" h="33389">
                      <a:moveTo>
                        <a:pt x="1" y="17635"/>
                      </a:moveTo>
                      <a:cubicBezTo>
                        <a:pt x="-47" y="17978"/>
                        <a:pt x="3087" y="18311"/>
                        <a:pt x="7849" y="20121"/>
                      </a:cubicBezTo>
                      <a:cubicBezTo>
                        <a:pt x="12573" y="21892"/>
                        <a:pt x="18984" y="25474"/>
                        <a:pt x="24108" y="31741"/>
                      </a:cubicBezTo>
                      <a:lnTo>
                        <a:pt x="25461" y="33389"/>
                      </a:lnTo>
                      <a:lnTo>
                        <a:pt x="26118" y="31322"/>
                      </a:lnTo>
                      <a:cubicBezTo>
                        <a:pt x="26852" y="28998"/>
                        <a:pt x="27699" y="26588"/>
                        <a:pt x="28871" y="24255"/>
                      </a:cubicBezTo>
                      <a:cubicBezTo>
                        <a:pt x="33233" y="15282"/>
                        <a:pt x="40053" y="8919"/>
                        <a:pt x="45492" y="5329"/>
                      </a:cubicBezTo>
                      <a:cubicBezTo>
                        <a:pt x="50969" y="1690"/>
                        <a:pt x="54941" y="423"/>
                        <a:pt x="54798" y="42"/>
                      </a:cubicBezTo>
                      <a:cubicBezTo>
                        <a:pt x="54750" y="-196"/>
                        <a:pt x="50521" y="509"/>
                        <a:pt x="44606" y="3909"/>
                      </a:cubicBezTo>
                      <a:cubicBezTo>
                        <a:pt x="38739" y="7253"/>
                        <a:pt x="31347" y="13749"/>
                        <a:pt x="26747" y="23216"/>
                      </a:cubicBezTo>
                      <a:cubicBezTo>
                        <a:pt x="25508" y="25683"/>
                        <a:pt x="24632" y="28227"/>
                        <a:pt x="23899" y="30694"/>
                      </a:cubicBezTo>
                      <a:lnTo>
                        <a:pt x="25899" y="30275"/>
                      </a:lnTo>
                      <a:cubicBezTo>
                        <a:pt x="20336" y="23655"/>
                        <a:pt x="13383" y="20159"/>
                        <a:pt x="8335" y="18702"/>
                      </a:cubicBezTo>
                      <a:cubicBezTo>
                        <a:pt x="3229" y="17216"/>
                        <a:pt x="1" y="17416"/>
                        <a:pt x="1" y="17635"/>
                      </a:cubicBezTo>
                      <a:close/>
                    </a:path>
                  </a:pathLst>
                </a:custGeom>
                <a:solidFill>
                  <a:srgbClr val="7C44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65" name="图形 4">
                <a:extLst>
                  <a:ext uri="{FF2B5EF4-FFF2-40B4-BE49-F238E27FC236}">
                    <a16:creationId xmlns:a16="http://schemas.microsoft.com/office/drawing/2014/main" id="{5A466CA0-6891-3E52-08C9-75032978C3B7}"/>
                  </a:ext>
                </a:extLst>
              </p:cNvPr>
              <p:cNvGrpSpPr/>
              <p:nvPr/>
            </p:nvGrpSpPr>
            <p:grpSpPr>
              <a:xfrm>
                <a:off x="5721989" y="2419407"/>
                <a:ext cx="306379" cy="611555"/>
                <a:chOff x="5721989" y="2419407"/>
                <a:chExt cx="306379" cy="611555"/>
              </a:xfrm>
              <a:solidFill>
                <a:srgbClr val="263238"/>
              </a:solidFill>
            </p:grpSpPr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id="{6BCE010B-EC99-014A-989C-663C9283D281}"/>
                    </a:ext>
                  </a:extLst>
                </p:cNvPr>
                <p:cNvSpPr/>
                <p:nvPr/>
              </p:nvSpPr>
              <p:spPr>
                <a:xfrm>
                  <a:off x="5741486" y="2419407"/>
                  <a:ext cx="286881" cy="611555"/>
                </a:xfrm>
                <a:custGeom>
                  <a:avLst/>
                  <a:gdLst>
                    <a:gd name="connsiteX0" fmla="*/ 268864 w 286881"/>
                    <a:gd name="connsiteY0" fmla="*/ 40138 h 611555"/>
                    <a:gd name="connsiteX1" fmla="*/ 184892 w 286881"/>
                    <a:gd name="connsiteY1" fmla="*/ 1172 h 611555"/>
                    <a:gd name="connsiteX2" fmla="*/ 110454 w 286881"/>
                    <a:gd name="connsiteY2" fmla="*/ 60808 h 611555"/>
                    <a:gd name="connsiteX3" fmla="*/ 100548 w 286881"/>
                    <a:gd name="connsiteY3" fmla="*/ 157725 h 611555"/>
                    <a:gd name="connsiteX4" fmla="*/ 109597 w 286881"/>
                    <a:gd name="connsiteY4" fmla="*/ 255499 h 611555"/>
                    <a:gd name="connsiteX5" fmla="*/ 71192 w 286881"/>
                    <a:gd name="connsiteY5" fmla="*/ 301514 h 611555"/>
                    <a:gd name="connsiteX6" fmla="*/ 23186 w 286881"/>
                    <a:gd name="connsiteY6" fmla="*/ 338719 h 611555"/>
                    <a:gd name="connsiteX7" fmla="*/ 240 w 286881"/>
                    <a:gd name="connsiteY7" fmla="*/ 392925 h 611555"/>
                    <a:gd name="connsiteX8" fmla="*/ 40712 w 286881"/>
                    <a:gd name="connsiteY8" fmla="*/ 429397 h 611555"/>
                    <a:gd name="connsiteX9" fmla="*/ 19366 w 286881"/>
                    <a:gd name="connsiteY9" fmla="*/ 526837 h 611555"/>
                    <a:gd name="connsiteX10" fmla="*/ 95443 w 286881"/>
                    <a:gd name="connsiteY10" fmla="*/ 598446 h 611555"/>
                    <a:gd name="connsiteX11" fmla="*/ 181034 w 286881"/>
                    <a:gd name="connsiteY11" fmla="*/ 606885 h 611555"/>
                    <a:gd name="connsiteX12" fmla="*/ 241575 w 286881"/>
                    <a:gd name="connsiteY12" fmla="*/ 545021 h 611555"/>
                    <a:gd name="connsiteX13" fmla="*/ 255853 w 286881"/>
                    <a:gd name="connsiteY13" fmla="*/ 457467 h 611555"/>
                    <a:gd name="connsiteX14" fmla="*/ 226392 w 286881"/>
                    <a:gd name="connsiteY14" fmla="*/ 317649 h 611555"/>
                    <a:gd name="connsiteX15" fmla="*/ 265531 w 286881"/>
                    <a:gd name="connsiteY15" fmla="*/ 335699 h 611555"/>
                    <a:gd name="connsiteX16" fmla="*/ 286686 w 286881"/>
                    <a:gd name="connsiteY16" fmla="*/ 293999 h 611555"/>
                    <a:gd name="connsiteX17" fmla="*/ 265178 w 286881"/>
                    <a:gd name="connsiteY17" fmla="*/ 249917 h 611555"/>
                    <a:gd name="connsiteX18" fmla="*/ 230593 w 286881"/>
                    <a:gd name="connsiteY18" fmla="*/ 214027 h 611555"/>
                    <a:gd name="connsiteX19" fmla="*/ 199627 w 286881"/>
                    <a:gd name="connsiteY19" fmla="*/ 123149 h 611555"/>
                    <a:gd name="connsiteX20" fmla="*/ 267102 w 286881"/>
                    <a:gd name="connsiteY20" fmla="*/ 62655 h 61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86881" h="611555">
                      <a:moveTo>
                        <a:pt x="268864" y="40138"/>
                      </a:moveTo>
                      <a:cubicBezTo>
                        <a:pt x="253758" y="10763"/>
                        <a:pt x="217429" y="-4505"/>
                        <a:pt x="184892" y="1172"/>
                      </a:cubicBezTo>
                      <a:cubicBezTo>
                        <a:pt x="152355" y="6849"/>
                        <a:pt x="124704" y="31013"/>
                        <a:pt x="110454" y="60808"/>
                      </a:cubicBezTo>
                      <a:cubicBezTo>
                        <a:pt x="96205" y="90602"/>
                        <a:pt x="94328" y="125282"/>
                        <a:pt x="100548" y="157725"/>
                      </a:cubicBezTo>
                      <a:cubicBezTo>
                        <a:pt x="106796" y="190348"/>
                        <a:pt x="120808" y="224228"/>
                        <a:pt x="109597" y="255499"/>
                      </a:cubicBezTo>
                      <a:cubicBezTo>
                        <a:pt x="102758" y="274577"/>
                        <a:pt x="87375" y="289312"/>
                        <a:pt x="71192" y="301514"/>
                      </a:cubicBezTo>
                      <a:cubicBezTo>
                        <a:pt x="55009" y="313715"/>
                        <a:pt x="37397" y="324269"/>
                        <a:pt x="23186" y="338719"/>
                      </a:cubicBezTo>
                      <a:cubicBezTo>
                        <a:pt x="8975" y="353168"/>
                        <a:pt x="-1760" y="372761"/>
                        <a:pt x="240" y="392925"/>
                      </a:cubicBezTo>
                      <a:cubicBezTo>
                        <a:pt x="2241" y="413099"/>
                        <a:pt x="20624" y="432064"/>
                        <a:pt x="40712" y="429397"/>
                      </a:cubicBezTo>
                      <a:cubicBezTo>
                        <a:pt x="12547" y="451342"/>
                        <a:pt x="5889" y="493776"/>
                        <a:pt x="19366" y="526837"/>
                      </a:cubicBezTo>
                      <a:cubicBezTo>
                        <a:pt x="32844" y="559899"/>
                        <a:pt x="62781" y="584035"/>
                        <a:pt x="95443" y="598446"/>
                      </a:cubicBezTo>
                      <a:cubicBezTo>
                        <a:pt x="122303" y="610286"/>
                        <a:pt x="153259" y="616391"/>
                        <a:pt x="181034" y="606885"/>
                      </a:cubicBezTo>
                      <a:cubicBezTo>
                        <a:pt x="209181" y="597246"/>
                        <a:pt x="230298" y="572548"/>
                        <a:pt x="241575" y="545021"/>
                      </a:cubicBezTo>
                      <a:cubicBezTo>
                        <a:pt x="252853" y="517493"/>
                        <a:pt x="255434" y="487213"/>
                        <a:pt x="255853" y="457467"/>
                      </a:cubicBezTo>
                      <a:cubicBezTo>
                        <a:pt x="256520" y="409213"/>
                        <a:pt x="251243" y="359016"/>
                        <a:pt x="226392" y="317649"/>
                      </a:cubicBezTo>
                      <a:cubicBezTo>
                        <a:pt x="229107" y="334042"/>
                        <a:pt x="250453" y="342690"/>
                        <a:pt x="265531" y="335699"/>
                      </a:cubicBezTo>
                      <a:cubicBezTo>
                        <a:pt x="280609" y="328708"/>
                        <a:pt x="288229" y="310544"/>
                        <a:pt x="286686" y="293999"/>
                      </a:cubicBezTo>
                      <a:cubicBezTo>
                        <a:pt x="285143" y="277454"/>
                        <a:pt x="276037" y="262500"/>
                        <a:pt x="265178" y="249917"/>
                      </a:cubicBezTo>
                      <a:cubicBezTo>
                        <a:pt x="254320" y="237334"/>
                        <a:pt x="241556" y="226524"/>
                        <a:pt x="230593" y="214027"/>
                      </a:cubicBezTo>
                      <a:cubicBezTo>
                        <a:pt x="208790" y="189166"/>
                        <a:pt x="194341" y="155791"/>
                        <a:pt x="199627" y="123149"/>
                      </a:cubicBezTo>
                      <a:cubicBezTo>
                        <a:pt x="204923" y="90507"/>
                        <a:pt x="234070" y="61065"/>
                        <a:pt x="267102" y="62655"/>
                      </a:cubicBezTo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C1EC9ADD-27AF-7EAB-EB8F-A42FC86128B5}"/>
                    </a:ext>
                  </a:extLst>
                </p:cNvPr>
                <p:cNvSpPr/>
                <p:nvPr/>
              </p:nvSpPr>
              <p:spPr>
                <a:xfrm>
                  <a:off x="5721989" y="2428125"/>
                  <a:ext cx="199933" cy="326520"/>
                </a:xfrm>
                <a:custGeom>
                  <a:avLst/>
                  <a:gdLst>
                    <a:gd name="connsiteX0" fmla="*/ 48142 w 199933"/>
                    <a:gd name="connsiteY0" fmla="*/ 294148 h 326520"/>
                    <a:gd name="connsiteX1" fmla="*/ 49923 w 199933"/>
                    <a:gd name="connsiteY1" fmla="*/ 288823 h 326520"/>
                    <a:gd name="connsiteX2" fmla="*/ 47542 w 199933"/>
                    <a:gd name="connsiteY2" fmla="*/ 273545 h 326520"/>
                    <a:gd name="connsiteX3" fmla="*/ 27444 w 199933"/>
                    <a:gd name="connsiteY3" fmla="*/ 262286 h 326520"/>
                    <a:gd name="connsiteX4" fmla="*/ 4403 w 199933"/>
                    <a:gd name="connsiteY4" fmla="*/ 281822 h 326520"/>
                    <a:gd name="connsiteX5" fmla="*/ 18738 w 199933"/>
                    <a:gd name="connsiteY5" fmla="*/ 315674 h 326520"/>
                    <a:gd name="connsiteX6" fmla="*/ 62267 w 199933"/>
                    <a:gd name="connsiteY6" fmla="*/ 317550 h 326520"/>
                    <a:gd name="connsiteX7" fmla="*/ 98110 w 199933"/>
                    <a:gd name="connsiteY7" fmla="*/ 282451 h 326520"/>
                    <a:gd name="connsiteX8" fmla="*/ 110616 w 199933"/>
                    <a:gd name="connsiteY8" fmla="*/ 229225 h 326520"/>
                    <a:gd name="connsiteX9" fmla="*/ 100262 w 199933"/>
                    <a:gd name="connsiteY9" fmla="*/ 174533 h 326520"/>
                    <a:gd name="connsiteX10" fmla="*/ 91995 w 199933"/>
                    <a:gd name="connsiteY10" fmla="*/ 122059 h 326520"/>
                    <a:gd name="connsiteX11" fmla="*/ 129504 w 199933"/>
                    <a:gd name="connsiteY11" fmla="*/ 41783 h 326520"/>
                    <a:gd name="connsiteX12" fmla="*/ 179253 w 199933"/>
                    <a:gd name="connsiteY12" fmla="*/ 7779 h 326520"/>
                    <a:gd name="connsiteX13" fmla="*/ 194436 w 199933"/>
                    <a:gd name="connsiteY13" fmla="*/ 1606 h 326520"/>
                    <a:gd name="connsiteX14" fmla="*/ 199932 w 199933"/>
                    <a:gd name="connsiteY14" fmla="*/ 25 h 326520"/>
                    <a:gd name="connsiteX15" fmla="*/ 194798 w 199933"/>
                    <a:gd name="connsiteY15" fmla="*/ 2530 h 326520"/>
                    <a:gd name="connsiteX16" fmla="*/ 180091 w 199933"/>
                    <a:gd name="connsiteY16" fmla="*/ 9512 h 326520"/>
                    <a:gd name="connsiteX17" fmla="*/ 132000 w 199933"/>
                    <a:gd name="connsiteY17" fmla="*/ 44231 h 326520"/>
                    <a:gd name="connsiteX18" fmla="*/ 96557 w 199933"/>
                    <a:gd name="connsiteY18" fmla="*/ 122250 h 326520"/>
                    <a:gd name="connsiteX19" fmla="*/ 104939 w 199933"/>
                    <a:gd name="connsiteY19" fmla="*/ 173209 h 326520"/>
                    <a:gd name="connsiteX20" fmla="*/ 115569 w 199933"/>
                    <a:gd name="connsiteY20" fmla="*/ 229168 h 326520"/>
                    <a:gd name="connsiteX21" fmla="*/ 102377 w 199933"/>
                    <a:gd name="connsiteY21" fmla="*/ 284737 h 326520"/>
                    <a:gd name="connsiteX22" fmla="*/ 64115 w 199933"/>
                    <a:gd name="connsiteY22" fmla="*/ 321713 h 326520"/>
                    <a:gd name="connsiteX23" fmla="*/ 16462 w 199933"/>
                    <a:gd name="connsiteY23" fmla="*/ 319084 h 326520"/>
                    <a:gd name="connsiteX24" fmla="*/ 993 w 199933"/>
                    <a:gd name="connsiteY24" fmla="*/ 280946 h 326520"/>
                    <a:gd name="connsiteX25" fmla="*/ 27253 w 199933"/>
                    <a:gd name="connsiteY25" fmla="*/ 259496 h 326520"/>
                    <a:gd name="connsiteX26" fmla="*/ 41350 w 199933"/>
                    <a:gd name="connsiteY26" fmla="*/ 263306 h 326520"/>
                    <a:gd name="connsiteX27" fmla="*/ 49247 w 199933"/>
                    <a:gd name="connsiteY27" fmla="*/ 272640 h 326520"/>
                    <a:gd name="connsiteX28" fmla="*/ 50875 w 199933"/>
                    <a:gd name="connsiteY28" fmla="*/ 289052 h 326520"/>
                    <a:gd name="connsiteX29" fmla="*/ 48142 w 199933"/>
                    <a:gd name="connsiteY29" fmla="*/ 294148 h 326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99933" h="326520">
                      <a:moveTo>
                        <a:pt x="48142" y="294148"/>
                      </a:moveTo>
                      <a:cubicBezTo>
                        <a:pt x="47903" y="294014"/>
                        <a:pt x="49094" y="292366"/>
                        <a:pt x="49923" y="288823"/>
                      </a:cubicBezTo>
                      <a:cubicBezTo>
                        <a:pt x="50704" y="285347"/>
                        <a:pt x="50828" y="279622"/>
                        <a:pt x="47542" y="273545"/>
                      </a:cubicBezTo>
                      <a:cubicBezTo>
                        <a:pt x="44494" y="267563"/>
                        <a:pt x="37216" y="261343"/>
                        <a:pt x="27444" y="262286"/>
                      </a:cubicBezTo>
                      <a:cubicBezTo>
                        <a:pt x="18119" y="262906"/>
                        <a:pt x="7156" y="270078"/>
                        <a:pt x="4403" y="281822"/>
                      </a:cubicBezTo>
                      <a:cubicBezTo>
                        <a:pt x="1555" y="293338"/>
                        <a:pt x="6727" y="308102"/>
                        <a:pt x="18738" y="315674"/>
                      </a:cubicBezTo>
                      <a:cubicBezTo>
                        <a:pt x="30616" y="323523"/>
                        <a:pt x="47646" y="324361"/>
                        <a:pt x="62267" y="317550"/>
                      </a:cubicBezTo>
                      <a:cubicBezTo>
                        <a:pt x="77041" y="310912"/>
                        <a:pt x="89747" y="298081"/>
                        <a:pt x="98110" y="282451"/>
                      </a:cubicBezTo>
                      <a:cubicBezTo>
                        <a:pt x="106492" y="266763"/>
                        <a:pt x="110816" y="248180"/>
                        <a:pt x="110616" y="229225"/>
                      </a:cubicBezTo>
                      <a:cubicBezTo>
                        <a:pt x="110606" y="210185"/>
                        <a:pt x="105196" y="192106"/>
                        <a:pt x="100262" y="174533"/>
                      </a:cubicBezTo>
                      <a:cubicBezTo>
                        <a:pt x="95319" y="157016"/>
                        <a:pt x="90995" y="139319"/>
                        <a:pt x="91995" y="122059"/>
                      </a:cubicBezTo>
                      <a:cubicBezTo>
                        <a:pt x="93871" y="87417"/>
                        <a:pt x="111530" y="59652"/>
                        <a:pt x="129504" y="41783"/>
                      </a:cubicBezTo>
                      <a:cubicBezTo>
                        <a:pt x="147821" y="23666"/>
                        <a:pt x="166423" y="13770"/>
                        <a:pt x="179253" y="7779"/>
                      </a:cubicBezTo>
                      <a:cubicBezTo>
                        <a:pt x="185721" y="4788"/>
                        <a:pt x="190921" y="2883"/>
                        <a:pt x="194436" y="1606"/>
                      </a:cubicBezTo>
                      <a:cubicBezTo>
                        <a:pt x="197989" y="416"/>
                        <a:pt x="199875" y="-127"/>
                        <a:pt x="199932" y="25"/>
                      </a:cubicBezTo>
                      <a:cubicBezTo>
                        <a:pt x="199989" y="187"/>
                        <a:pt x="198218" y="1044"/>
                        <a:pt x="194798" y="2530"/>
                      </a:cubicBezTo>
                      <a:cubicBezTo>
                        <a:pt x="191417" y="4102"/>
                        <a:pt x="186368" y="6283"/>
                        <a:pt x="180091" y="9512"/>
                      </a:cubicBezTo>
                      <a:cubicBezTo>
                        <a:pt x="167623" y="15960"/>
                        <a:pt x="149564" y="26228"/>
                        <a:pt x="132000" y="44231"/>
                      </a:cubicBezTo>
                      <a:cubicBezTo>
                        <a:pt x="114769" y="61957"/>
                        <a:pt x="98072" y="89132"/>
                        <a:pt x="96557" y="122250"/>
                      </a:cubicBezTo>
                      <a:cubicBezTo>
                        <a:pt x="95719" y="138681"/>
                        <a:pt x="99939" y="155749"/>
                        <a:pt x="104939" y="173209"/>
                      </a:cubicBezTo>
                      <a:cubicBezTo>
                        <a:pt x="109892" y="190639"/>
                        <a:pt x="115550" y="209280"/>
                        <a:pt x="115569" y="229168"/>
                      </a:cubicBezTo>
                      <a:cubicBezTo>
                        <a:pt x="115779" y="248885"/>
                        <a:pt x="111264" y="268259"/>
                        <a:pt x="102377" y="284737"/>
                      </a:cubicBezTo>
                      <a:cubicBezTo>
                        <a:pt x="93500" y="301158"/>
                        <a:pt x="80079" y="314655"/>
                        <a:pt x="64115" y="321713"/>
                      </a:cubicBezTo>
                      <a:cubicBezTo>
                        <a:pt x="48265" y="328942"/>
                        <a:pt x="29549" y="327980"/>
                        <a:pt x="16462" y="319084"/>
                      </a:cubicBezTo>
                      <a:cubicBezTo>
                        <a:pt x="3088" y="310350"/>
                        <a:pt x="-2436" y="293938"/>
                        <a:pt x="993" y="280946"/>
                      </a:cubicBezTo>
                      <a:cubicBezTo>
                        <a:pt x="4479" y="267516"/>
                        <a:pt x="16814" y="259953"/>
                        <a:pt x="27253" y="259496"/>
                      </a:cubicBezTo>
                      <a:cubicBezTo>
                        <a:pt x="32578" y="259172"/>
                        <a:pt x="37597" y="260715"/>
                        <a:pt x="41350" y="263306"/>
                      </a:cubicBezTo>
                      <a:cubicBezTo>
                        <a:pt x="45075" y="265954"/>
                        <a:pt x="47627" y="269345"/>
                        <a:pt x="49247" y="272640"/>
                      </a:cubicBezTo>
                      <a:cubicBezTo>
                        <a:pt x="52514" y="279336"/>
                        <a:pt x="52009" y="285470"/>
                        <a:pt x="50875" y="289052"/>
                      </a:cubicBezTo>
                      <a:cubicBezTo>
                        <a:pt x="49685" y="292738"/>
                        <a:pt x="48142" y="294148"/>
                        <a:pt x="48142" y="29414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66" name="图形 4">
                <a:extLst>
                  <a:ext uri="{FF2B5EF4-FFF2-40B4-BE49-F238E27FC236}">
                    <a16:creationId xmlns:a16="http://schemas.microsoft.com/office/drawing/2014/main" id="{98BFBD04-A63E-F6C3-BA8E-9BC673BB4913}"/>
                  </a:ext>
                </a:extLst>
              </p:cNvPr>
              <p:cNvGrpSpPr/>
              <p:nvPr/>
            </p:nvGrpSpPr>
            <p:grpSpPr>
              <a:xfrm>
                <a:off x="5309396" y="5274962"/>
                <a:ext cx="240058" cy="211740"/>
                <a:chOff x="5309396" y="5274962"/>
                <a:chExt cx="240058" cy="211740"/>
              </a:xfrm>
            </p:grpSpPr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9290301D-0F58-42A2-AF7A-F4BE1AF07A50}"/>
                    </a:ext>
                  </a:extLst>
                </p:cNvPr>
                <p:cNvSpPr/>
                <p:nvPr/>
              </p:nvSpPr>
              <p:spPr>
                <a:xfrm>
                  <a:off x="5310589" y="5275716"/>
                  <a:ext cx="238865" cy="210690"/>
                </a:xfrm>
                <a:custGeom>
                  <a:avLst/>
                  <a:gdLst>
                    <a:gd name="connsiteX0" fmla="*/ 88504 w 238865"/>
                    <a:gd name="connsiteY0" fmla="*/ 0 h 210690"/>
                    <a:gd name="connsiteX1" fmla="*/ 81789 w 238865"/>
                    <a:gd name="connsiteY1" fmla="*/ 25279 h 210690"/>
                    <a:gd name="connsiteX2" fmla="*/ 893 w 238865"/>
                    <a:gd name="connsiteY2" fmla="*/ 188481 h 210690"/>
                    <a:gd name="connsiteX3" fmla="*/ 64510 w 238865"/>
                    <a:gd name="connsiteY3" fmla="*/ 208350 h 210690"/>
                    <a:gd name="connsiteX4" fmla="*/ 231169 w 238865"/>
                    <a:gd name="connsiteY4" fmla="*/ 72399 h 210690"/>
                    <a:gd name="connsiteX5" fmla="*/ 238866 w 238865"/>
                    <a:gd name="connsiteY5" fmla="*/ 51949 h 210690"/>
                    <a:gd name="connsiteX6" fmla="*/ 88504 w 238865"/>
                    <a:gd name="connsiteY6" fmla="*/ 0 h 210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8865" h="210690">
                      <a:moveTo>
                        <a:pt x="88504" y="0"/>
                      </a:moveTo>
                      <a:lnTo>
                        <a:pt x="81789" y="25279"/>
                      </a:lnTo>
                      <a:cubicBezTo>
                        <a:pt x="81789" y="25279"/>
                        <a:pt x="-9966" y="174545"/>
                        <a:pt x="893" y="188481"/>
                      </a:cubicBezTo>
                      <a:cubicBezTo>
                        <a:pt x="11761" y="202416"/>
                        <a:pt x="32592" y="216341"/>
                        <a:pt x="64510" y="208350"/>
                      </a:cubicBezTo>
                      <a:cubicBezTo>
                        <a:pt x="96429" y="200358"/>
                        <a:pt x="231169" y="72399"/>
                        <a:pt x="231169" y="72399"/>
                      </a:cubicBezTo>
                      <a:lnTo>
                        <a:pt x="238866" y="51949"/>
                      </a:lnTo>
                      <a:lnTo>
                        <a:pt x="8850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D62BF5DC-41B4-796F-E14D-7EF104FE9C68}"/>
                    </a:ext>
                  </a:extLst>
                </p:cNvPr>
                <p:cNvSpPr/>
                <p:nvPr/>
              </p:nvSpPr>
              <p:spPr>
                <a:xfrm>
                  <a:off x="5309396" y="5337232"/>
                  <a:ext cx="236077" cy="149470"/>
                </a:xfrm>
                <a:custGeom>
                  <a:avLst/>
                  <a:gdLst>
                    <a:gd name="connsiteX0" fmla="*/ 11239 w 236077"/>
                    <a:gd name="connsiteY0" fmla="*/ 93180 h 149470"/>
                    <a:gd name="connsiteX1" fmla="*/ 73885 w 236077"/>
                    <a:gd name="connsiteY1" fmla="*/ 126908 h 149470"/>
                    <a:gd name="connsiteX2" fmla="*/ 138722 w 236077"/>
                    <a:gd name="connsiteY2" fmla="*/ 80617 h 149470"/>
                    <a:gd name="connsiteX3" fmla="*/ 232353 w 236077"/>
                    <a:gd name="connsiteY3" fmla="*/ 1740 h 149470"/>
                    <a:gd name="connsiteX4" fmla="*/ 235801 w 236077"/>
                    <a:gd name="connsiteY4" fmla="*/ 1740 h 149470"/>
                    <a:gd name="connsiteX5" fmla="*/ 232362 w 236077"/>
                    <a:gd name="connsiteY5" fmla="*/ 12541 h 149470"/>
                    <a:gd name="connsiteX6" fmla="*/ 140389 w 236077"/>
                    <a:gd name="connsiteY6" fmla="*/ 93637 h 149470"/>
                    <a:gd name="connsiteX7" fmla="*/ 71504 w 236077"/>
                    <a:gd name="connsiteY7" fmla="*/ 144625 h 149470"/>
                    <a:gd name="connsiteX8" fmla="*/ 26184 w 236077"/>
                    <a:gd name="connsiteY8" fmla="*/ 145186 h 149470"/>
                    <a:gd name="connsiteX9" fmla="*/ 0 w 236077"/>
                    <a:gd name="connsiteY9" fmla="*/ 122507 h 149470"/>
                    <a:gd name="connsiteX10" fmla="*/ 11239 w 236077"/>
                    <a:gd name="connsiteY10" fmla="*/ 93180 h 14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6077" h="149470">
                      <a:moveTo>
                        <a:pt x="11239" y="93180"/>
                      </a:moveTo>
                      <a:cubicBezTo>
                        <a:pt x="11239" y="93180"/>
                        <a:pt x="50997" y="75597"/>
                        <a:pt x="73885" y="126908"/>
                      </a:cubicBezTo>
                      <a:cubicBezTo>
                        <a:pt x="73885" y="126908"/>
                        <a:pt x="91097" y="120517"/>
                        <a:pt x="138722" y="80617"/>
                      </a:cubicBezTo>
                      <a:cubicBezTo>
                        <a:pt x="186347" y="40726"/>
                        <a:pt x="232353" y="1740"/>
                        <a:pt x="232353" y="1740"/>
                      </a:cubicBezTo>
                      <a:cubicBezTo>
                        <a:pt x="232353" y="1740"/>
                        <a:pt x="237277" y="-2175"/>
                        <a:pt x="235801" y="1740"/>
                      </a:cubicBezTo>
                      <a:cubicBezTo>
                        <a:pt x="234325" y="5655"/>
                        <a:pt x="232362" y="12541"/>
                        <a:pt x="232362" y="12541"/>
                      </a:cubicBezTo>
                      <a:lnTo>
                        <a:pt x="140389" y="93637"/>
                      </a:lnTo>
                      <a:cubicBezTo>
                        <a:pt x="140389" y="93637"/>
                        <a:pt x="85325" y="140843"/>
                        <a:pt x="71504" y="144625"/>
                      </a:cubicBezTo>
                      <a:cubicBezTo>
                        <a:pt x="57683" y="148415"/>
                        <a:pt x="43748" y="153035"/>
                        <a:pt x="26184" y="145186"/>
                      </a:cubicBezTo>
                      <a:cubicBezTo>
                        <a:pt x="8620" y="137338"/>
                        <a:pt x="0" y="124879"/>
                        <a:pt x="0" y="122507"/>
                      </a:cubicBezTo>
                      <a:cubicBezTo>
                        <a:pt x="0" y="120145"/>
                        <a:pt x="11239" y="93180"/>
                        <a:pt x="11239" y="931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id="{63F761A6-279D-BA41-F636-C39209D55ED7}"/>
                    </a:ext>
                  </a:extLst>
                </p:cNvPr>
                <p:cNvSpPr/>
                <p:nvPr/>
              </p:nvSpPr>
              <p:spPr>
                <a:xfrm>
                  <a:off x="5322436" y="5425132"/>
                  <a:ext cx="66275" cy="55810"/>
                </a:xfrm>
                <a:custGeom>
                  <a:avLst/>
                  <a:gdLst>
                    <a:gd name="connsiteX0" fmla="*/ 66170 w 66275"/>
                    <a:gd name="connsiteY0" fmla="*/ 55809 h 55810"/>
                    <a:gd name="connsiteX1" fmla="*/ 61303 w 66275"/>
                    <a:gd name="connsiteY1" fmla="*/ 43112 h 55810"/>
                    <a:gd name="connsiteX2" fmla="*/ 42062 w 66275"/>
                    <a:gd name="connsiteY2" fmla="*/ 17395 h 55810"/>
                    <a:gd name="connsiteX3" fmla="*/ 13354 w 66275"/>
                    <a:gd name="connsiteY3" fmla="*/ 2993 h 55810"/>
                    <a:gd name="connsiteX4" fmla="*/ 0 w 66275"/>
                    <a:gd name="connsiteY4" fmla="*/ 441 h 55810"/>
                    <a:gd name="connsiteX5" fmla="*/ 13802 w 66275"/>
                    <a:gd name="connsiteY5" fmla="*/ 936 h 55810"/>
                    <a:gd name="connsiteX6" fmla="*/ 43977 w 66275"/>
                    <a:gd name="connsiteY6" fmla="*/ 15118 h 55810"/>
                    <a:gd name="connsiteX7" fmla="*/ 63256 w 66275"/>
                    <a:gd name="connsiteY7" fmla="*/ 42322 h 55810"/>
                    <a:gd name="connsiteX8" fmla="*/ 66170 w 66275"/>
                    <a:gd name="connsiteY8" fmla="*/ 55809 h 55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" h="55810">
                      <a:moveTo>
                        <a:pt x="66170" y="55809"/>
                      </a:moveTo>
                      <a:cubicBezTo>
                        <a:pt x="65675" y="55914"/>
                        <a:pt x="64694" y="50733"/>
                        <a:pt x="61303" y="43112"/>
                      </a:cubicBezTo>
                      <a:cubicBezTo>
                        <a:pt x="57979" y="35521"/>
                        <a:pt x="51778" y="25529"/>
                        <a:pt x="42062" y="17395"/>
                      </a:cubicBezTo>
                      <a:cubicBezTo>
                        <a:pt x="32347" y="9261"/>
                        <a:pt x="21412" y="4927"/>
                        <a:pt x="13354" y="2993"/>
                      </a:cubicBezTo>
                      <a:cubicBezTo>
                        <a:pt x="5248" y="1002"/>
                        <a:pt x="-19" y="945"/>
                        <a:pt x="0" y="441"/>
                      </a:cubicBezTo>
                      <a:cubicBezTo>
                        <a:pt x="-19" y="126"/>
                        <a:pt x="5315" y="-579"/>
                        <a:pt x="13802" y="936"/>
                      </a:cubicBezTo>
                      <a:cubicBezTo>
                        <a:pt x="22222" y="2393"/>
                        <a:pt x="33804" y="6594"/>
                        <a:pt x="43977" y="15118"/>
                      </a:cubicBezTo>
                      <a:cubicBezTo>
                        <a:pt x="54150" y="23634"/>
                        <a:pt x="60331" y="34292"/>
                        <a:pt x="63256" y="42322"/>
                      </a:cubicBezTo>
                      <a:cubicBezTo>
                        <a:pt x="66246" y="50399"/>
                        <a:pt x="66485" y="55781"/>
                        <a:pt x="66170" y="5580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F9FC21F2-4CCD-27ED-DB02-DA62F270ACE5}"/>
                    </a:ext>
                  </a:extLst>
                </p:cNvPr>
                <p:cNvSpPr/>
                <p:nvPr/>
              </p:nvSpPr>
              <p:spPr>
                <a:xfrm>
                  <a:off x="5311444" y="5332469"/>
                  <a:ext cx="237967" cy="142276"/>
                </a:xfrm>
                <a:custGeom>
                  <a:avLst/>
                  <a:gdLst>
                    <a:gd name="connsiteX0" fmla="*/ 237963 w 237967"/>
                    <a:gd name="connsiteY0" fmla="*/ 7 h 142276"/>
                    <a:gd name="connsiteX1" fmla="*/ 235858 w 237967"/>
                    <a:gd name="connsiteY1" fmla="*/ 2169 h 142276"/>
                    <a:gd name="connsiteX2" fmla="*/ 229448 w 237967"/>
                    <a:gd name="connsiteY2" fmla="*/ 7913 h 142276"/>
                    <a:gd name="connsiteX3" fmla="*/ 205511 w 237967"/>
                    <a:gd name="connsiteY3" fmla="*/ 28620 h 142276"/>
                    <a:gd name="connsiteX4" fmla="*/ 125797 w 237967"/>
                    <a:gd name="connsiteY4" fmla="*/ 96085 h 142276"/>
                    <a:gd name="connsiteX5" fmla="*/ 79905 w 237967"/>
                    <a:gd name="connsiteY5" fmla="*/ 130975 h 142276"/>
                    <a:gd name="connsiteX6" fmla="*/ 34280 w 237967"/>
                    <a:gd name="connsiteY6" fmla="*/ 141796 h 142276"/>
                    <a:gd name="connsiteX7" fmla="*/ 6115 w 237967"/>
                    <a:gd name="connsiteY7" fmla="*/ 127518 h 142276"/>
                    <a:gd name="connsiteX8" fmla="*/ 0 w 237967"/>
                    <a:gd name="connsiteY8" fmla="*/ 117593 h 142276"/>
                    <a:gd name="connsiteX9" fmla="*/ 6963 w 237967"/>
                    <a:gd name="connsiteY9" fmla="*/ 126718 h 142276"/>
                    <a:gd name="connsiteX10" fmla="*/ 34538 w 237967"/>
                    <a:gd name="connsiteY10" fmla="*/ 139700 h 142276"/>
                    <a:gd name="connsiteX11" fmla="*/ 78553 w 237967"/>
                    <a:gd name="connsiteY11" fmla="*/ 128585 h 142276"/>
                    <a:gd name="connsiteX12" fmla="*/ 123911 w 237967"/>
                    <a:gd name="connsiteY12" fmla="*/ 93771 h 142276"/>
                    <a:gd name="connsiteX13" fmla="*/ 204159 w 237967"/>
                    <a:gd name="connsiteY13" fmla="*/ 27001 h 142276"/>
                    <a:gd name="connsiteX14" fmla="*/ 228705 w 237967"/>
                    <a:gd name="connsiteY14" fmla="*/ 7017 h 142276"/>
                    <a:gd name="connsiteX15" fmla="*/ 235477 w 237967"/>
                    <a:gd name="connsiteY15" fmla="*/ 1702 h 142276"/>
                    <a:gd name="connsiteX16" fmla="*/ 237963 w 237967"/>
                    <a:gd name="connsiteY16" fmla="*/ 7 h 142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7967" h="142276">
                      <a:moveTo>
                        <a:pt x="237963" y="7"/>
                      </a:moveTo>
                      <a:cubicBezTo>
                        <a:pt x="238030" y="83"/>
                        <a:pt x="237306" y="826"/>
                        <a:pt x="235858" y="2169"/>
                      </a:cubicBezTo>
                      <a:cubicBezTo>
                        <a:pt x="233953" y="3874"/>
                        <a:pt x="231848" y="5760"/>
                        <a:pt x="229448" y="7913"/>
                      </a:cubicBezTo>
                      <a:cubicBezTo>
                        <a:pt x="223018" y="13475"/>
                        <a:pt x="215008" y="20400"/>
                        <a:pt x="205511" y="28620"/>
                      </a:cubicBezTo>
                      <a:cubicBezTo>
                        <a:pt x="184280" y="46584"/>
                        <a:pt x="156505" y="70092"/>
                        <a:pt x="125797" y="96085"/>
                      </a:cubicBezTo>
                      <a:cubicBezTo>
                        <a:pt x="110157" y="109096"/>
                        <a:pt x="95517" y="122108"/>
                        <a:pt x="79905" y="130975"/>
                      </a:cubicBezTo>
                      <a:cubicBezTo>
                        <a:pt x="64427" y="139910"/>
                        <a:pt x="47835" y="143701"/>
                        <a:pt x="34280" y="141796"/>
                      </a:cubicBezTo>
                      <a:cubicBezTo>
                        <a:pt x="20622" y="139957"/>
                        <a:pt x="11078" y="133119"/>
                        <a:pt x="6115" y="127518"/>
                      </a:cubicBezTo>
                      <a:cubicBezTo>
                        <a:pt x="1067" y="121793"/>
                        <a:pt x="0" y="117593"/>
                        <a:pt x="0" y="117593"/>
                      </a:cubicBezTo>
                      <a:cubicBezTo>
                        <a:pt x="286" y="117421"/>
                        <a:pt x="1800" y="121412"/>
                        <a:pt x="6963" y="126718"/>
                      </a:cubicBezTo>
                      <a:cubicBezTo>
                        <a:pt x="12030" y="131918"/>
                        <a:pt x="21431" y="138205"/>
                        <a:pt x="34538" y="139700"/>
                      </a:cubicBezTo>
                      <a:cubicBezTo>
                        <a:pt x="47587" y="141263"/>
                        <a:pt x="63522" y="137424"/>
                        <a:pt x="78553" y="128585"/>
                      </a:cubicBezTo>
                      <a:cubicBezTo>
                        <a:pt x="93688" y="119831"/>
                        <a:pt x="108252" y="106811"/>
                        <a:pt x="123911" y="93771"/>
                      </a:cubicBezTo>
                      <a:cubicBezTo>
                        <a:pt x="154829" y="68044"/>
                        <a:pt x="182785" y="44784"/>
                        <a:pt x="204159" y="27001"/>
                      </a:cubicBezTo>
                      <a:cubicBezTo>
                        <a:pt x="213903" y="19076"/>
                        <a:pt x="222113" y="12389"/>
                        <a:pt x="228705" y="7017"/>
                      </a:cubicBezTo>
                      <a:cubicBezTo>
                        <a:pt x="231238" y="5026"/>
                        <a:pt x="233467" y="3274"/>
                        <a:pt x="235477" y="1702"/>
                      </a:cubicBezTo>
                      <a:cubicBezTo>
                        <a:pt x="237039" y="512"/>
                        <a:pt x="237896" y="-70"/>
                        <a:pt x="237963" y="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451FA2-1F5A-38EA-E1C0-18157DA5E980}"/>
                    </a:ext>
                  </a:extLst>
                </p:cNvPr>
                <p:cNvSpPr/>
                <p:nvPr/>
              </p:nvSpPr>
              <p:spPr>
                <a:xfrm>
                  <a:off x="5370619" y="5373301"/>
                  <a:ext cx="33503" cy="22009"/>
                </a:xfrm>
                <a:custGeom>
                  <a:avLst/>
                  <a:gdLst>
                    <a:gd name="connsiteX0" fmla="*/ 33475 w 33503"/>
                    <a:gd name="connsiteY0" fmla="*/ 21954 h 22009"/>
                    <a:gd name="connsiteX1" fmla="*/ 16501 w 33503"/>
                    <a:gd name="connsiteY1" fmla="*/ 11400 h 22009"/>
                    <a:gd name="connsiteX2" fmla="*/ 14 w 33503"/>
                    <a:gd name="connsiteY2" fmla="*/ 94 h 22009"/>
                    <a:gd name="connsiteX3" fmla="*/ 18130 w 33503"/>
                    <a:gd name="connsiteY3" fmla="*/ 8905 h 22009"/>
                    <a:gd name="connsiteX4" fmla="*/ 33475 w 33503"/>
                    <a:gd name="connsiteY4" fmla="*/ 21954 h 2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03" h="22009">
                      <a:moveTo>
                        <a:pt x="33475" y="21954"/>
                      </a:moveTo>
                      <a:cubicBezTo>
                        <a:pt x="32932" y="22611"/>
                        <a:pt x="25693" y="17382"/>
                        <a:pt x="16501" y="11400"/>
                      </a:cubicBezTo>
                      <a:cubicBezTo>
                        <a:pt x="7329" y="5390"/>
                        <a:pt x="-367" y="856"/>
                        <a:pt x="14" y="94"/>
                      </a:cubicBezTo>
                      <a:cubicBezTo>
                        <a:pt x="357" y="-620"/>
                        <a:pt x="8786" y="2789"/>
                        <a:pt x="18130" y="8905"/>
                      </a:cubicBezTo>
                      <a:cubicBezTo>
                        <a:pt x="27484" y="15000"/>
                        <a:pt x="33989" y="21354"/>
                        <a:pt x="33475" y="2195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C592F955-1CF1-A225-4AFD-AAC8522B6961}"/>
                    </a:ext>
                  </a:extLst>
                </p:cNvPr>
                <p:cNvSpPr/>
                <p:nvPr/>
              </p:nvSpPr>
              <p:spPr>
                <a:xfrm>
                  <a:off x="5382505" y="5355477"/>
                  <a:ext cx="41300" cy="18381"/>
                </a:xfrm>
                <a:custGeom>
                  <a:avLst/>
                  <a:gdLst>
                    <a:gd name="connsiteX0" fmla="*/ 41287 w 41300"/>
                    <a:gd name="connsiteY0" fmla="*/ 18299 h 18381"/>
                    <a:gd name="connsiteX1" fmla="*/ 20446 w 41300"/>
                    <a:gd name="connsiteY1" fmla="*/ 9669 h 18381"/>
                    <a:gd name="connsiteX2" fmla="*/ 6 w 41300"/>
                    <a:gd name="connsiteY2" fmla="*/ 135 h 18381"/>
                    <a:gd name="connsiteX3" fmla="*/ 21646 w 41300"/>
                    <a:gd name="connsiteY3" fmla="*/ 6945 h 18381"/>
                    <a:gd name="connsiteX4" fmla="*/ 41287 w 41300"/>
                    <a:gd name="connsiteY4" fmla="*/ 18299 h 1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00" h="18381">
                      <a:moveTo>
                        <a:pt x="41287" y="18299"/>
                      </a:moveTo>
                      <a:cubicBezTo>
                        <a:pt x="40868" y="19042"/>
                        <a:pt x="31800" y="14641"/>
                        <a:pt x="20446" y="9669"/>
                      </a:cubicBezTo>
                      <a:cubicBezTo>
                        <a:pt x="9111" y="4659"/>
                        <a:pt x="-261" y="944"/>
                        <a:pt x="6" y="135"/>
                      </a:cubicBezTo>
                      <a:cubicBezTo>
                        <a:pt x="244" y="-627"/>
                        <a:pt x="10150" y="1868"/>
                        <a:pt x="21646" y="6945"/>
                      </a:cubicBezTo>
                      <a:cubicBezTo>
                        <a:pt x="33153" y="11993"/>
                        <a:pt x="41687" y="17613"/>
                        <a:pt x="41287" y="1829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:a16="http://schemas.microsoft.com/office/drawing/2014/main" id="{1A19980C-1E4B-CB6B-4065-E9E6486F6FCC}"/>
                    </a:ext>
                  </a:extLst>
                </p:cNvPr>
                <p:cNvSpPr/>
                <p:nvPr/>
              </p:nvSpPr>
              <p:spPr>
                <a:xfrm>
                  <a:off x="5398425" y="5333663"/>
                  <a:ext cx="43645" cy="21753"/>
                </a:xfrm>
                <a:custGeom>
                  <a:avLst/>
                  <a:gdLst>
                    <a:gd name="connsiteX0" fmla="*/ 43617 w 43645"/>
                    <a:gd name="connsiteY0" fmla="*/ 21711 h 21753"/>
                    <a:gd name="connsiteX1" fmla="*/ 22662 w 43645"/>
                    <a:gd name="connsiteY1" fmla="*/ 9233 h 21753"/>
                    <a:gd name="connsiteX2" fmla="*/ 2 w 43645"/>
                    <a:gd name="connsiteY2" fmla="*/ 223 h 21753"/>
                    <a:gd name="connsiteX3" fmla="*/ 23976 w 43645"/>
                    <a:gd name="connsiteY3" fmla="*/ 6566 h 21753"/>
                    <a:gd name="connsiteX4" fmla="*/ 43617 w 43645"/>
                    <a:gd name="connsiteY4" fmla="*/ 21711 h 21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45" h="21753">
                      <a:moveTo>
                        <a:pt x="43617" y="21711"/>
                      </a:moveTo>
                      <a:cubicBezTo>
                        <a:pt x="43017" y="22378"/>
                        <a:pt x="34720" y="15110"/>
                        <a:pt x="22662" y="9233"/>
                      </a:cubicBezTo>
                      <a:cubicBezTo>
                        <a:pt x="10660" y="3252"/>
                        <a:pt x="-160" y="1108"/>
                        <a:pt x="2" y="223"/>
                      </a:cubicBezTo>
                      <a:cubicBezTo>
                        <a:pt x="40" y="-520"/>
                        <a:pt x="11489" y="356"/>
                        <a:pt x="23976" y="6566"/>
                      </a:cubicBezTo>
                      <a:cubicBezTo>
                        <a:pt x="36511" y="12691"/>
                        <a:pt x="44179" y="21235"/>
                        <a:pt x="43617" y="2171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65592AAA-DCD3-117D-592D-5EAFC0B71261}"/>
                    </a:ext>
                  </a:extLst>
                </p:cNvPr>
                <p:cNvSpPr/>
                <p:nvPr/>
              </p:nvSpPr>
              <p:spPr>
                <a:xfrm>
                  <a:off x="5413989" y="5315894"/>
                  <a:ext cx="38738" cy="17621"/>
                </a:xfrm>
                <a:custGeom>
                  <a:avLst/>
                  <a:gdLst>
                    <a:gd name="connsiteX0" fmla="*/ 38712 w 38738"/>
                    <a:gd name="connsiteY0" fmla="*/ 17563 h 17621"/>
                    <a:gd name="connsiteX1" fmla="*/ 19795 w 38738"/>
                    <a:gd name="connsiteY1" fmla="*/ 7933 h 17621"/>
                    <a:gd name="connsiteX2" fmla="*/ 2 w 38738"/>
                    <a:gd name="connsiteY2" fmla="*/ 256 h 17621"/>
                    <a:gd name="connsiteX3" fmla="*/ 21004 w 38738"/>
                    <a:gd name="connsiteY3" fmla="*/ 5209 h 17621"/>
                    <a:gd name="connsiteX4" fmla="*/ 38712 w 38738"/>
                    <a:gd name="connsiteY4" fmla="*/ 17563 h 1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38" h="17621">
                      <a:moveTo>
                        <a:pt x="38712" y="17563"/>
                      </a:moveTo>
                      <a:cubicBezTo>
                        <a:pt x="38169" y="18258"/>
                        <a:pt x="30444" y="12638"/>
                        <a:pt x="19795" y="7933"/>
                      </a:cubicBezTo>
                      <a:cubicBezTo>
                        <a:pt x="9184" y="3142"/>
                        <a:pt x="-150" y="1132"/>
                        <a:pt x="2" y="256"/>
                      </a:cubicBezTo>
                      <a:cubicBezTo>
                        <a:pt x="69" y="-506"/>
                        <a:pt x="9975" y="237"/>
                        <a:pt x="21004" y="5209"/>
                      </a:cubicBezTo>
                      <a:cubicBezTo>
                        <a:pt x="32073" y="10124"/>
                        <a:pt x="39235" y="17010"/>
                        <a:pt x="38712" y="1756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BFD1E05E-90AD-90F1-3ADA-75AAF7F6172A}"/>
                    </a:ext>
                  </a:extLst>
                </p:cNvPr>
                <p:cNvSpPr/>
                <p:nvPr/>
              </p:nvSpPr>
              <p:spPr>
                <a:xfrm>
                  <a:off x="5418353" y="5274962"/>
                  <a:ext cx="29701" cy="37792"/>
                </a:xfrm>
                <a:custGeom>
                  <a:avLst/>
                  <a:gdLst>
                    <a:gd name="connsiteX0" fmla="*/ 29689 w 29701"/>
                    <a:gd name="connsiteY0" fmla="*/ 37768 h 37792"/>
                    <a:gd name="connsiteX1" fmla="*/ 18345 w 29701"/>
                    <a:gd name="connsiteY1" fmla="*/ 30187 h 37792"/>
                    <a:gd name="connsiteX2" fmla="*/ 7963 w 29701"/>
                    <a:gd name="connsiteY2" fmla="*/ 19538 h 37792"/>
                    <a:gd name="connsiteX3" fmla="*/ 2753 w 29701"/>
                    <a:gd name="connsiteY3" fmla="*/ 12442 h 37792"/>
                    <a:gd name="connsiteX4" fmla="*/ 390 w 29701"/>
                    <a:gd name="connsiteY4" fmla="*/ 8089 h 37792"/>
                    <a:gd name="connsiteX5" fmla="*/ 1371 w 29701"/>
                    <a:gd name="connsiteY5" fmla="*/ 2193 h 37792"/>
                    <a:gd name="connsiteX6" fmla="*/ 11773 w 29701"/>
                    <a:gd name="connsiteY6" fmla="*/ 1002 h 37792"/>
                    <a:gd name="connsiteX7" fmla="*/ 19345 w 29701"/>
                    <a:gd name="connsiteY7" fmla="*/ 6222 h 37792"/>
                    <a:gd name="connsiteX8" fmla="*/ 26308 w 29701"/>
                    <a:gd name="connsiteY8" fmla="*/ 19681 h 37792"/>
                    <a:gd name="connsiteX9" fmla="*/ 27251 w 29701"/>
                    <a:gd name="connsiteY9" fmla="*/ 29710 h 37792"/>
                    <a:gd name="connsiteX10" fmla="*/ 26727 w 29701"/>
                    <a:gd name="connsiteY10" fmla="*/ 33368 h 37792"/>
                    <a:gd name="connsiteX11" fmla="*/ 24270 w 29701"/>
                    <a:gd name="connsiteY11" fmla="*/ 20214 h 37792"/>
                    <a:gd name="connsiteX12" fmla="*/ 17383 w 29701"/>
                    <a:gd name="connsiteY12" fmla="*/ 8146 h 37792"/>
                    <a:gd name="connsiteX13" fmla="*/ 10696 w 29701"/>
                    <a:gd name="connsiteY13" fmla="*/ 3716 h 37792"/>
                    <a:gd name="connsiteX14" fmla="*/ 3581 w 29701"/>
                    <a:gd name="connsiteY14" fmla="*/ 4183 h 37792"/>
                    <a:gd name="connsiteX15" fmla="*/ 5191 w 29701"/>
                    <a:gd name="connsiteY15" fmla="*/ 10860 h 37792"/>
                    <a:gd name="connsiteX16" fmla="*/ 10106 w 29701"/>
                    <a:gd name="connsiteY16" fmla="*/ 17842 h 37792"/>
                    <a:gd name="connsiteX17" fmla="*/ 19755 w 29701"/>
                    <a:gd name="connsiteY17" fmla="*/ 28643 h 37792"/>
                    <a:gd name="connsiteX18" fmla="*/ 29689 w 29701"/>
                    <a:gd name="connsiteY18" fmla="*/ 37768 h 37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701" h="37792">
                      <a:moveTo>
                        <a:pt x="29689" y="37768"/>
                      </a:moveTo>
                      <a:cubicBezTo>
                        <a:pt x="29508" y="38064"/>
                        <a:pt x="24812" y="35683"/>
                        <a:pt x="18345" y="30187"/>
                      </a:cubicBezTo>
                      <a:cubicBezTo>
                        <a:pt x="15125" y="27444"/>
                        <a:pt x="11515" y="23891"/>
                        <a:pt x="7963" y="19538"/>
                      </a:cubicBezTo>
                      <a:cubicBezTo>
                        <a:pt x="6191" y="17366"/>
                        <a:pt x="4438" y="14994"/>
                        <a:pt x="2753" y="12442"/>
                      </a:cubicBezTo>
                      <a:cubicBezTo>
                        <a:pt x="1933" y="11184"/>
                        <a:pt x="990" y="9841"/>
                        <a:pt x="390" y="8089"/>
                      </a:cubicBezTo>
                      <a:cubicBezTo>
                        <a:pt x="-267" y="6403"/>
                        <a:pt x="-191" y="3859"/>
                        <a:pt x="1371" y="2193"/>
                      </a:cubicBezTo>
                      <a:cubicBezTo>
                        <a:pt x="4686" y="-903"/>
                        <a:pt x="8782" y="-150"/>
                        <a:pt x="11773" y="1002"/>
                      </a:cubicBezTo>
                      <a:cubicBezTo>
                        <a:pt x="14792" y="2221"/>
                        <a:pt x="17326" y="4117"/>
                        <a:pt x="19345" y="6222"/>
                      </a:cubicBezTo>
                      <a:cubicBezTo>
                        <a:pt x="23403" y="10479"/>
                        <a:pt x="25384" y="15508"/>
                        <a:pt x="26308" y="19681"/>
                      </a:cubicBezTo>
                      <a:cubicBezTo>
                        <a:pt x="27251" y="23881"/>
                        <a:pt x="27308" y="27348"/>
                        <a:pt x="27251" y="29710"/>
                      </a:cubicBezTo>
                      <a:cubicBezTo>
                        <a:pt x="27165" y="32073"/>
                        <a:pt x="26927" y="33368"/>
                        <a:pt x="26727" y="33368"/>
                      </a:cubicBezTo>
                      <a:cubicBezTo>
                        <a:pt x="26184" y="33406"/>
                        <a:pt x="26432" y="28091"/>
                        <a:pt x="24270" y="20214"/>
                      </a:cubicBezTo>
                      <a:cubicBezTo>
                        <a:pt x="23136" y="16337"/>
                        <a:pt x="21107" y="11851"/>
                        <a:pt x="17383" y="8146"/>
                      </a:cubicBezTo>
                      <a:cubicBezTo>
                        <a:pt x="15535" y="6317"/>
                        <a:pt x="13287" y="4717"/>
                        <a:pt x="10696" y="3716"/>
                      </a:cubicBezTo>
                      <a:cubicBezTo>
                        <a:pt x="8344" y="2678"/>
                        <a:pt x="5010" y="2669"/>
                        <a:pt x="3581" y="4183"/>
                      </a:cubicBezTo>
                      <a:cubicBezTo>
                        <a:pt x="2105" y="5660"/>
                        <a:pt x="3524" y="8432"/>
                        <a:pt x="5191" y="10860"/>
                      </a:cubicBezTo>
                      <a:cubicBezTo>
                        <a:pt x="6781" y="13356"/>
                        <a:pt x="8439" y="15680"/>
                        <a:pt x="10106" y="17842"/>
                      </a:cubicBezTo>
                      <a:cubicBezTo>
                        <a:pt x="13440" y="22157"/>
                        <a:pt x="16792" y="25767"/>
                        <a:pt x="19755" y="28643"/>
                      </a:cubicBezTo>
                      <a:cubicBezTo>
                        <a:pt x="25717" y="34397"/>
                        <a:pt x="29956" y="37378"/>
                        <a:pt x="29689" y="3776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EF000E9A-B978-4C38-5550-6A7BB1BFEC76}"/>
                    </a:ext>
                  </a:extLst>
                </p:cNvPr>
                <p:cNvSpPr/>
                <p:nvPr/>
              </p:nvSpPr>
              <p:spPr>
                <a:xfrm>
                  <a:off x="5443736" y="5284634"/>
                  <a:ext cx="39194" cy="26508"/>
                </a:xfrm>
                <a:custGeom>
                  <a:avLst/>
                  <a:gdLst>
                    <a:gd name="connsiteX0" fmla="*/ 2316 w 39194"/>
                    <a:gd name="connsiteY0" fmla="*/ 25496 h 26508"/>
                    <a:gd name="connsiteX1" fmla="*/ 3335 w 39194"/>
                    <a:gd name="connsiteY1" fmla="*/ 21857 h 26508"/>
                    <a:gd name="connsiteX2" fmla="*/ 8783 w 39194"/>
                    <a:gd name="connsiteY2" fmla="*/ 13104 h 26508"/>
                    <a:gd name="connsiteX3" fmla="*/ 20804 w 39194"/>
                    <a:gd name="connsiteY3" fmla="*/ 3540 h 26508"/>
                    <a:gd name="connsiteX4" fmla="*/ 29433 w 39194"/>
                    <a:gd name="connsiteY4" fmla="*/ 321 h 26508"/>
                    <a:gd name="connsiteX5" fmla="*/ 34748 w 39194"/>
                    <a:gd name="connsiteY5" fmla="*/ 283 h 26508"/>
                    <a:gd name="connsiteX6" fmla="*/ 39091 w 39194"/>
                    <a:gd name="connsiteY6" fmla="*/ 4579 h 26508"/>
                    <a:gd name="connsiteX7" fmla="*/ 35139 w 39194"/>
                    <a:gd name="connsiteY7" fmla="*/ 14313 h 26508"/>
                    <a:gd name="connsiteX8" fmla="*/ 28223 w 39194"/>
                    <a:gd name="connsiteY8" fmla="*/ 20371 h 26508"/>
                    <a:gd name="connsiteX9" fmla="*/ 13926 w 39194"/>
                    <a:gd name="connsiteY9" fmla="*/ 26048 h 26508"/>
                    <a:gd name="connsiteX10" fmla="*/ 3611 w 39194"/>
                    <a:gd name="connsiteY10" fmla="*/ 26105 h 26508"/>
                    <a:gd name="connsiteX11" fmla="*/ 1 w 39194"/>
                    <a:gd name="connsiteY11" fmla="*/ 24991 h 26508"/>
                    <a:gd name="connsiteX12" fmla="*/ 13526 w 39194"/>
                    <a:gd name="connsiteY12" fmla="*/ 23981 h 26508"/>
                    <a:gd name="connsiteX13" fmla="*/ 26680 w 39194"/>
                    <a:gd name="connsiteY13" fmla="*/ 18114 h 26508"/>
                    <a:gd name="connsiteX14" fmla="*/ 32948 w 39194"/>
                    <a:gd name="connsiteY14" fmla="*/ 12418 h 26508"/>
                    <a:gd name="connsiteX15" fmla="*/ 36205 w 39194"/>
                    <a:gd name="connsiteY15" fmla="*/ 5246 h 26508"/>
                    <a:gd name="connsiteX16" fmla="*/ 30024 w 39194"/>
                    <a:gd name="connsiteY16" fmla="*/ 3179 h 26508"/>
                    <a:gd name="connsiteX17" fmla="*/ 22042 w 39194"/>
                    <a:gd name="connsiteY17" fmla="*/ 5998 h 26508"/>
                    <a:gd name="connsiteX18" fmla="*/ 10355 w 39194"/>
                    <a:gd name="connsiteY18" fmla="*/ 14523 h 26508"/>
                    <a:gd name="connsiteX19" fmla="*/ 2316 w 39194"/>
                    <a:gd name="connsiteY19" fmla="*/ 25496 h 26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194" h="26508">
                      <a:moveTo>
                        <a:pt x="2316" y="25496"/>
                      </a:moveTo>
                      <a:cubicBezTo>
                        <a:pt x="2163" y="25439"/>
                        <a:pt x="2382" y="24095"/>
                        <a:pt x="3335" y="21857"/>
                      </a:cubicBezTo>
                      <a:cubicBezTo>
                        <a:pt x="4278" y="19628"/>
                        <a:pt x="5973" y="16485"/>
                        <a:pt x="8783" y="13104"/>
                      </a:cubicBezTo>
                      <a:cubicBezTo>
                        <a:pt x="11621" y="9779"/>
                        <a:pt x="15593" y="6207"/>
                        <a:pt x="20804" y="3540"/>
                      </a:cubicBezTo>
                      <a:cubicBezTo>
                        <a:pt x="23413" y="2188"/>
                        <a:pt x="26242" y="1083"/>
                        <a:pt x="29433" y="321"/>
                      </a:cubicBezTo>
                      <a:cubicBezTo>
                        <a:pt x="31071" y="-3"/>
                        <a:pt x="32843" y="-184"/>
                        <a:pt x="34748" y="283"/>
                      </a:cubicBezTo>
                      <a:cubicBezTo>
                        <a:pt x="36663" y="683"/>
                        <a:pt x="38653" y="2378"/>
                        <a:pt x="39091" y="4579"/>
                      </a:cubicBezTo>
                      <a:cubicBezTo>
                        <a:pt x="39758" y="9027"/>
                        <a:pt x="37053" y="11961"/>
                        <a:pt x="35139" y="14313"/>
                      </a:cubicBezTo>
                      <a:cubicBezTo>
                        <a:pt x="33024" y="16733"/>
                        <a:pt x="30652" y="18742"/>
                        <a:pt x="28223" y="20371"/>
                      </a:cubicBezTo>
                      <a:cubicBezTo>
                        <a:pt x="23347" y="23648"/>
                        <a:pt x="18241" y="25343"/>
                        <a:pt x="13926" y="26048"/>
                      </a:cubicBezTo>
                      <a:cubicBezTo>
                        <a:pt x="9583" y="26772"/>
                        <a:pt x="6002" y="26524"/>
                        <a:pt x="3611" y="26105"/>
                      </a:cubicBezTo>
                      <a:cubicBezTo>
                        <a:pt x="1211" y="25696"/>
                        <a:pt x="-37" y="25153"/>
                        <a:pt x="1" y="24991"/>
                      </a:cubicBezTo>
                      <a:cubicBezTo>
                        <a:pt x="68" y="24419"/>
                        <a:pt x="5363" y="25820"/>
                        <a:pt x="13526" y="23981"/>
                      </a:cubicBezTo>
                      <a:cubicBezTo>
                        <a:pt x="17555" y="23067"/>
                        <a:pt x="22251" y="21266"/>
                        <a:pt x="26680" y="18114"/>
                      </a:cubicBezTo>
                      <a:cubicBezTo>
                        <a:pt x="28890" y="16542"/>
                        <a:pt x="31033" y="14647"/>
                        <a:pt x="32948" y="12418"/>
                      </a:cubicBezTo>
                      <a:cubicBezTo>
                        <a:pt x="34843" y="10246"/>
                        <a:pt x="36644" y="7484"/>
                        <a:pt x="36205" y="5246"/>
                      </a:cubicBezTo>
                      <a:cubicBezTo>
                        <a:pt x="35815" y="3036"/>
                        <a:pt x="32748" y="2588"/>
                        <a:pt x="30024" y="3179"/>
                      </a:cubicBezTo>
                      <a:cubicBezTo>
                        <a:pt x="27233" y="3817"/>
                        <a:pt x="24480" y="4807"/>
                        <a:pt x="22042" y="5998"/>
                      </a:cubicBezTo>
                      <a:cubicBezTo>
                        <a:pt x="17117" y="8360"/>
                        <a:pt x="13241" y="11541"/>
                        <a:pt x="10355" y="14523"/>
                      </a:cubicBezTo>
                      <a:cubicBezTo>
                        <a:pt x="4620" y="20609"/>
                        <a:pt x="2801" y="25724"/>
                        <a:pt x="2316" y="2549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:a16="http://schemas.microsoft.com/office/drawing/2014/main" id="{941DB2CF-D752-B3BC-943D-B06581D81D40}"/>
                    </a:ext>
                  </a:extLst>
                </p:cNvPr>
                <p:cNvSpPr/>
                <p:nvPr/>
              </p:nvSpPr>
              <p:spPr>
                <a:xfrm>
                  <a:off x="5478344" y="5318264"/>
                  <a:ext cx="45006" cy="68032"/>
                </a:xfrm>
                <a:custGeom>
                  <a:avLst/>
                  <a:gdLst>
                    <a:gd name="connsiteX0" fmla="*/ 44984 w 45006"/>
                    <a:gd name="connsiteY0" fmla="*/ 2249 h 68032"/>
                    <a:gd name="connsiteX1" fmla="*/ 32049 w 45006"/>
                    <a:gd name="connsiteY1" fmla="*/ 2934 h 68032"/>
                    <a:gd name="connsiteX2" fmla="*/ 8941 w 45006"/>
                    <a:gd name="connsiteY2" fmla="*/ 23994 h 68032"/>
                    <a:gd name="connsiteX3" fmla="*/ 2817 w 45006"/>
                    <a:gd name="connsiteY3" fmla="*/ 54836 h 68032"/>
                    <a:gd name="connsiteX4" fmla="*/ 5474 w 45006"/>
                    <a:gd name="connsiteY4" fmla="*/ 68028 h 68032"/>
                    <a:gd name="connsiteX5" fmla="*/ 731 w 45006"/>
                    <a:gd name="connsiteY5" fmla="*/ 55131 h 68032"/>
                    <a:gd name="connsiteX6" fmla="*/ 6341 w 45006"/>
                    <a:gd name="connsiteY6" fmla="*/ 22537 h 68032"/>
                    <a:gd name="connsiteX7" fmla="*/ 31392 w 45006"/>
                    <a:gd name="connsiteY7" fmla="*/ 943 h 68032"/>
                    <a:gd name="connsiteX8" fmla="*/ 44984 w 45006"/>
                    <a:gd name="connsiteY8" fmla="*/ 2249 h 68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006" h="68032">
                      <a:moveTo>
                        <a:pt x="44984" y="2249"/>
                      </a:moveTo>
                      <a:cubicBezTo>
                        <a:pt x="44898" y="2744"/>
                        <a:pt x="39821" y="-9"/>
                        <a:pt x="32049" y="2934"/>
                      </a:cubicBezTo>
                      <a:cubicBezTo>
                        <a:pt x="24496" y="5687"/>
                        <a:pt x="15085" y="13145"/>
                        <a:pt x="8941" y="23994"/>
                      </a:cubicBezTo>
                      <a:cubicBezTo>
                        <a:pt x="2712" y="34910"/>
                        <a:pt x="1855" y="46730"/>
                        <a:pt x="2817" y="54836"/>
                      </a:cubicBezTo>
                      <a:cubicBezTo>
                        <a:pt x="3779" y="63037"/>
                        <a:pt x="5960" y="67847"/>
                        <a:pt x="5474" y="68028"/>
                      </a:cubicBezTo>
                      <a:cubicBezTo>
                        <a:pt x="5217" y="68190"/>
                        <a:pt x="2283" y="63618"/>
                        <a:pt x="731" y="55131"/>
                      </a:cubicBezTo>
                      <a:cubicBezTo>
                        <a:pt x="-831" y="46797"/>
                        <a:pt x="-288" y="34138"/>
                        <a:pt x="6341" y="22537"/>
                      </a:cubicBezTo>
                      <a:cubicBezTo>
                        <a:pt x="12894" y="11011"/>
                        <a:pt x="23010" y="3410"/>
                        <a:pt x="31392" y="943"/>
                      </a:cubicBezTo>
                      <a:cubicBezTo>
                        <a:pt x="40088" y="-1714"/>
                        <a:pt x="45394" y="2068"/>
                        <a:pt x="44984" y="224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A759CBCF-1FD6-9675-3087-5F8F1A7FD17F}"/>
                    </a:ext>
                  </a:extLst>
                </p:cNvPr>
                <p:cNvSpPr/>
                <p:nvPr/>
              </p:nvSpPr>
              <p:spPr>
                <a:xfrm>
                  <a:off x="5435955" y="5380626"/>
                  <a:ext cx="33033" cy="28132"/>
                </a:xfrm>
                <a:custGeom>
                  <a:avLst/>
                  <a:gdLst>
                    <a:gd name="connsiteX0" fmla="*/ 33004 w 33033"/>
                    <a:gd name="connsiteY0" fmla="*/ 46 h 28132"/>
                    <a:gd name="connsiteX1" fmla="*/ 17479 w 33033"/>
                    <a:gd name="connsiteY1" fmla="*/ 15200 h 28132"/>
                    <a:gd name="connsiteX2" fmla="*/ 29 w 33033"/>
                    <a:gd name="connsiteY2" fmla="*/ 28087 h 28132"/>
                    <a:gd name="connsiteX3" fmla="*/ 15555 w 33033"/>
                    <a:gd name="connsiteY3" fmla="*/ 12933 h 28132"/>
                    <a:gd name="connsiteX4" fmla="*/ 33004 w 33033"/>
                    <a:gd name="connsiteY4" fmla="*/ 46 h 2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33" h="28132">
                      <a:moveTo>
                        <a:pt x="33004" y="46"/>
                      </a:moveTo>
                      <a:cubicBezTo>
                        <a:pt x="33538" y="674"/>
                        <a:pt x="26584" y="7456"/>
                        <a:pt x="17479" y="15200"/>
                      </a:cubicBezTo>
                      <a:cubicBezTo>
                        <a:pt x="8373" y="22944"/>
                        <a:pt x="562" y="28706"/>
                        <a:pt x="29" y="28087"/>
                      </a:cubicBezTo>
                      <a:cubicBezTo>
                        <a:pt x="-505" y="27459"/>
                        <a:pt x="6449" y="20677"/>
                        <a:pt x="15555" y="12933"/>
                      </a:cubicBezTo>
                      <a:cubicBezTo>
                        <a:pt x="24660" y="5189"/>
                        <a:pt x="32471" y="-574"/>
                        <a:pt x="33004" y="4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15" name="图形 4">
                  <a:extLst>
                    <a:ext uri="{FF2B5EF4-FFF2-40B4-BE49-F238E27FC236}">
                      <a16:creationId xmlns:a16="http://schemas.microsoft.com/office/drawing/2014/main" id="{C77144C1-FE7C-7894-817D-9CC5B72D9F95}"/>
                    </a:ext>
                  </a:extLst>
                </p:cNvPr>
                <p:cNvGrpSpPr/>
                <p:nvPr/>
              </p:nvGrpSpPr>
              <p:grpSpPr>
                <a:xfrm>
                  <a:off x="5486385" y="5322607"/>
                  <a:ext cx="48091" cy="57690"/>
                  <a:chOff x="5486385" y="5322607"/>
                  <a:chExt cx="48091" cy="57690"/>
                </a:xfrm>
                <a:solidFill>
                  <a:srgbClr val="263238"/>
                </a:solidFill>
              </p:grpSpPr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5E7221BC-F56B-D1A3-90AE-50658ED28FCF}"/>
                      </a:ext>
                    </a:extLst>
                  </p:cNvPr>
                  <p:cNvSpPr/>
                  <p:nvPr/>
                </p:nvSpPr>
                <p:spPr>
                  <a:xfrm>
                    <a:off x="5486385" y="5370965"/>
                    <a:ext cx="3506" cy="9333"/>
                  </a:xfrm>
                  <a:custGeom>
                    <a:avLst/>
                    <a:gdLst>
                      <a:gd name="connsiteX0" fmla="*/ 786 w 3506"/>
                      <a:gd name="connsiteY0" fmla="*/ 1 h 9333"/>
                      <a:gd name="connsiteX1" fmla="*/ 3225 w 3506"/>
                      <a:gd name="connsiteY1" fmla="*/ 4345 h 9333"/>
                      <a:gd name="connsiteX2" fmla="*/ 2758 w 3506"/>
                      <a:gd name="connsiteY2" fmla="*/ 9307 h 9333"/>
                      <a:gd name="connsiteX3" fmla="*/ 319 w 3506"/>
                      <a:gd name="connsiteY3" fmla="*/ 4964 h 9333"/>
                      <a:gd name="connsiteX4" fmla="*/ 786 w 3506"/>
                      <a:gd name="connsiteY4" fmla="*/ 1 h 9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06" h="9333">
                        <a:moveTo>
                          <a:pt x="786" y="1"/>
                        </a:moveTo>
                        <a:cubicBezTo>
                          <a:pt x="1605" y="-56"/>
                          <a:pt x="2701" y="1887"/>
                          <a:pt x="3225" y="4345"/>
                        </a:cubicBezTo>
                        <a:cubicBezTo>
                          <a:pt x="3739" y="6802"/>
                          <a:pt x="3529" y="9021"/>
                          <a:pt x="2758" y="9307"/>
                        </a:cubicBezTo>
                        <a:cubicBezTo>
                          <a:pt x="1986" y="9583"/>
                          <a:pt x="882" y="7650"/>
                          <a:pt x="319" y="4964"/>
                        </a:cubicBezTo>
                        <a:cubicBezTo>
                          <a:pt x="-252" y="2287"/>
                          <a:pt x="-33" y="58"/>
                          <a:pt x="786" y="1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5AC37567-B030-7DC2-7236-91F43F179346}"/>
                      </a:ext>
                    </a:extLst>
                  </p:cNvPr>
                  <p:cNvSpPr/>
                  <p:nvPr/>
                </p:nvSpPr>
                <p:spPr>
                  <a:xfrm>
                    <a:off x="5486585" y="5352145"/>
                    <a:ext cx="3613" cy="9298"/>
                  </a:xfrm>
                  <a:custGeom>
                    <a:avLst/>
                    <a:gdLst>
                      <a:gd name="connsiteX0" fmla="*/ 2910 w 3613"/>
                      <a:gd name="connsiteY0" fmla="*/ 28 h 9298"/>
                      <a:gd name="connsiteX1" fmla="*/ 3272 w 3613"/>
                      <a:gd name="connsiteY1" fmla="*/ 5000 h 9298"/>
                      <a:gd name="connsiteX2" fmla="*/ 738 w 3613"/>
                      <a:gd name="connsiteY2" fmla="*/ 9296 h 9298"/>
                      <a:gd name="connsiteX3" fmla="*/ 376 w 3613"/>
                      <a:gd name="connsiteY3" fmla="*/ 4324 h 9298"/>
                      <a:gd name="connsiteX4" fmla="*/ 2910 w 3613"/>
                      <a:gd name="connsiteY4" fmla="*/ 28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3" h="9298">
                        <a:moveTo>
                          <a:pt x="2910" y="28"/>
                        </a:moveTo>
                        <a:cubicBezTo>
                          <a:pt x="3681" y="314"/>
                          <a:pt x="3843" y="2543"/>
                          <a:pt x="3272" y="5000"/>
                        </a:cubicBezTo>
                        <a:cubicBezTo>
                          <a:pt x="2691" y="7458"/>
                          <a:pt x="1548" y="9382"/>
                          <a:pt x="738" y="9296"/>
                        </a:cubicBezTo>
                        <a:cubicBezTo>
                          <a:pt x="-81" y="9210"/>
                          <a:pt x="-243" y="6981"/>
                          <a:pt x="376" y="4324"/>
                        </a:cubicBezTo>
                        <a:cubicBezTo>
                          <a:pt x="995" y="1666"/>
                          <a:pt x="2138" y="-258"/>
                          <a:pt x="2910" y="2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8" name="任意多边形: 形状 317">
                    <a:extLst>
                      <a:ext uri="{FF2B5EF4-FFF2-40B4-BE49-F238E27FC236}">
                        <a16:creationId xmlns:a16="http://schemas.microsoft.com/office/drawing/2014/main" id="{852A1F11-F319-9798-6B4A-502A049CE803}"/>
                      </a:ext>
                    </a:extLst>
                  </p:cNvPr>
                  <p:cNvSpPr/>
                  <p:nvPr/>
                </p:nvSpPr>
                <p:spPr>
                  <a:xfrm>
                    <a:off x="5493344" y="5336024"/>
                    <a:ext cx="6396" cy="7639"/>
                  </a:xfrm>
                  <a:custGeom>
                    <a:avLst/>
                    <a:gdLst>
                      <a:gd name="connsiteX0" fmla="*/ 6219 w 6396"/>
                      <a:gd name="connsiteY0" fmla="*/ 147 h 7639"/>
                      <a:gd name="connsiteX1" fmla="*/ 4266 w 6396"/>
                      <a:gd name="connsiteY1" fmla="*/ 4672 h 7639"/>
                      <a:gd name="connsiteX2" fmla="*/ 266 w 6396"/>
                      <a:gd name="connsiteY2" fmla="*/ 7558 h 7639"/>
                      <a:gd name="connsiteX3" fmla="*/ 1952 w 6396"/>
                      <a:gd name="connsiteY3" fmla="*/ 2805 h 7639"/>
                      <a:gd name="connsiteX4" fmla="*/ 6219 w 6396"/>
                      <a:gd name="connsiteY4" fmla="*/ 147 h 7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96" h="7639">
                        <a:moveTo>
                          <a:pt x="6219" y="147"/>
                        </a:moveTo>
                        <a:cubicBezTo>
                          <a:pt x="6857" y="804"/>
                          <a:pt x="5676" y="2576"/>
                          <a:pt x="4266" y="4672"/>
                        </a:cubicBezTo>
                        <a:cubicBezTo>
                          <a:pt x="2761" y="6691"/>
                          <a:pt x="971" y="7986"/>
                          <a:pt x="266" y="7558"/>
                        </a:cubicBezTo>
                        <a:cubicBezTo>
                          <a:pt x="-439" y="7139"/>
                          <a:pt x="304" y="5005"/>
                          <a:pt x="1952" y="2805"/>
                        </a:cubicBezTo>
                        <a:cubicBezTo>
                          <a:pt x="3504" y="538"/>
                          <a:pt x="5733" y="-386"/>
                          <a:pt x="6219" y="147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9" name="任意多边形: 形状 318">
                    <a:extLst>
                      <a:ext uri="{FF2B5EF4-FFF2-40B4-BE49-F238E27FC236}">
                        <a16:creationId xmlns:a16="http://schemas.microsoft.com/office/drawing/2014/main" id="{3A2539E5-84EC-A751-D5A7-AA9A77B317BD}"/>
                      </a:ext>
                    </a:extLst>
                  </p:cNvPr>
                  <p:cNvSpPr/>
                  <p:nvPr/>
                </p:nvSpPr>
                <p:spPr>
                  <a:xfrm>
                    <a:off x="5506998" y="5325839"/>
                    <a:ext cx="8707" cy="4866"/>
                  </a:xfrm>
                  <a:custGeom>
                    <a:avLst/>
                    <a:gdLst>
                      <a:gd name="connsiteX0" fmla="*/ 8682 w 8707"/>
                      <a:gd name="connsiteY0" fmla="*/ 436 h 4866"/>
                      <a:gd name="connsiteX1" fmla="*/ 5014 w 8707"/>
                      <a:gd name="connsiteY1" fmla="*/ 3808 h 4866"/>
                      <a:gd name="connsiteX2" fmla="*/ 71 w 8707"/>
                      <a:gd name="connsiteY2" fmla="*/ 4493 h 4866"/>
                      <a:gd name="connsiteX3" fmla="*/ 3738 w 8707"/>
                      <a:gd name="connsiteY3" fmla="*/ 1112 h 4866"/>
                      <a:gd name="connsiteX4" fmla="*/ 8682 w 8707"/>
                      <a:gd name="connsiteY4" fmla="*/ 436 h 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7" h="4866">
                        <a:moveTo>
                          <a:pt x="8682" y="436"/>
                        </a:moveTo>
                        <a:cubicBezTo>
                          <a:pt x="8939" y="1217"/>
                          <a:pt x="7291" y="2731"/>
                          <a:pt x="5014" y="3808"/>
                        </a:cubicBezTo>
                        <a:cubicBezTo>
                          <a:pt x="2728" y="4884"/>
                          <a:pt x="519" y="5189"/>
                          <a:pt x="71" y="4493"/>
                        </a:cubicBezTo>
                        <a:cubicBezTo>
                          <a:pt x="-367" y="3798"/>
                          <a:pt x="1271" y="2284"/>
                          <a:pt x="3738" y="1112"/>
                        </a:cubicBezTo>
                        <a:cubicBezTo>
                          <a:pt x="6215" y="-50"/>
                          <a:pt x="8434" y="-345"/>
                          <a:pt x="8682" y="436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0" name="任意多边形: 形状 319">
                    <a:extLst>
                      <a:ext uri="{FF2B5EF4-FFF2-40B4-BE49-F238E27FC236}">
                        <a16:creationId xmlns:a16="http://schemas.microsoft.com/office/drawing/2014/main" id="{E66119DA-06E4-E5C3-123D-22B35F121E51}"/>
                      </a:ext>
                    </a:extLst>
                  </p:cNvPr>
                  <p:cNvSpPr/>
                  <p:nvPr/>
                </p:nvSpPr>
                <p:spPr>
                  <a:xfrm>
                    <a:off x="5524962" y="5322607"/>
                    <a:ext cx="9514" cy="2981"/>
                  </a:xfrm>
                  <a:custGeom>
                    <a:avLst/>
                    <a:gdLst>
                      <a:gd name="connsiteX0" fmla="*/ 9510 w 9514"/>
                      <a:gd name="connsiteY0" fmla="*/ 1458 h 2981"/>
                      <a:gd name="connsiteX1" fmla="*/ 4767 w 9514"/>
                      <a:gd name="connsiteY1" fmla="*/ 2982 h 2981"/>
                      <a:gd name="connsiteX2" fmla="*/ 4 w 9514"/>
                      <a:gd name="connsiteY2" fmla="*/ 1524 h 2981"/>
                      <a:gd name="connsiteX3" fmla="*/ 4748 w 9514"/>
                      <a:gd name="connsiteY3" fmla="*/ 0 h 2981"/>
                      <a:gd name="connsiteX4" fmla="*/ 9510 w 9514"/>
                      <a:gd name="connsiteY4" fmla="*/ 1458 h 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14" h="2981">
                        <a:moveTo>
                          <a:pt x="9510" y="1458"/>
                        </a:moveTo>
                        <a:cubicBezTo>
                          <a:pt x="9406" y="2277"/>
                          <a:pt x="7282" y="2962"/>
                          <a:pt x="4767" y="2982"/>
                        </a:cubicBezTo>
                        <a:cubicBezTo>
                          <a:pt x="2252" y="3000"/>
                          <a:pt x="119" y="2343"/>
                          <a:pt x="4" y="1524"/>
                        </a:cubicBezTo>
                        <a:cubicBezTo>
                          <a:pt x="-110" y="715"/>
                          <a:pt x="2014" y="19"/>
                          <a:pt x="4748" y="0"/>
                        </a:cubicBezTo>
                        <a:cubicBezTo>
                          <a:pt x="7482" y="-9"/>
                          <a:pt x="9615" y="648"/>
                          <a:pt x="9510" y="145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67" name="图形 4">
                <a:extLst>
                  <a:ext uri="{FF2B5EF4-FFF2-40B4-BE49-F238E27FC236}">
                    <a16:creationId xmlns:a16="http://schemas.microsoft.com/office/drawing/2014/main" id="{6948C873-113C-6225-CB26-697BF6C19D11}"/>
                  </a:ext>
                </a:extLst>
              </p:cNvPr>
              <p:cNvGrpSpPr/>
              <p:nvPr/>
            </p:nvGrpSpPr>
            <p:grpSpPr>
              <a:xfrm>
                <a:off x="6413496" y="5309482"/>
                <a:ext cx="309091" cy="66665"/>
                <a:chOff x="6413496" y="5309482"/>
                <a:chExt cx="309091" cy="66665"/>
              </a:xfrm>
            </p:grpSpPr>
            <p:grpSp>
              <p:nvGrpSpPr>
                <p:cNvPr id="285" name="图形 4">
                  <a:extLst>
                    <a:ext uri="{FF2B5EF4-FFF2-40B4-BE49-F238E27FC236}">
                      <a16:creationId xmlns:a16="http://schemas.microsoft.com/office/drawing/2014/main" id="{C7176BD8-48D4-D97D-1012-E1D4387B6BD1}"/>
                    </a:ext>
                  </a:extLst>
                </p:cNvPr>
                <p:cNvGrpSpPr/>
                <p:nvPr/>
              </p:nvGrpSpPr>
              <p:grpSpPr>
                <a:xfrm>
                  <a:off x="6414601" y="5309482"/>
                  <a:ext cx="307426" cy="66063"/>
                  <a:chOff x="6414601" y="5309482"/>
                  <a:chExt cx="307426" cy="66063"/>
                </a:xfrm>
              </p:grpSpPr>
              <p:sp>
                <p:nvSpPr>
                  <p:cNvPr id="301" name="任意多边形: 形状 300">
                    <a:extLst>
                      <a:ext uri="{FF2B5EF4-FFF2-40B4-BE49-F238E27FC236}">
                        <a16:creationId xmlns:a16="http://schemas.microsoft.com/office/drawing/2014/main" id="{7FDC5586-DFD0-50DA-191C-2E6FB38DD584}"/>
                      </a:ext>
                    </a:extLst>
                  </p:cNvPr>
                  <p:cNvSpPr/>
                  <p:nvPr/>
                </p:nvSpPr>
                <p:spPr>
                  <a:xfrm>
                    <a:off x="6414601" y="5309482"/>
                    <a:ext cx="307426" cy="66063"/>
                  </a:xfrm>
                  <a:custGeom>
                    <a:avLst/>
                    <a:gdLst>
                      <a:gd name="connsiteX0" fmla="*/ 183309 w 307426"/>
                      <a:gd name="connsiteY0" fmla="*/ 18031 h 66063"/>
                      <a:gd name="connsiteX1" fmla="*/ 182623 w 307426"/>
                      <a:gd name="connsiteY1" fmla="*/ 0 h 66063"/>
                      <a:gd name="connsiteX2" fmla="*/ 0 w 307426"/>
                      <a:gd name="connsiteY2" fmla="*/ 5277 h 66063"/>
                      <a:gd name="connsiteX3" fmla="*/ 1581 w 307426"/>
                      <a:gd name="connsiteY3" fmla="*/ 64732 h 66063"/>
                      <a:gd name="connsiteX4" fmla="*/ 12878 w 307426"/>
                      <a:gd name="connsiteY4" fmla="*/ 65103 h 66063"/>
                      <a:gd name="connsiteX5" fmla="*/ 301714 w 307426"/>
                      <a:gd name="connsiteY5" fmla="*/ 57779 h 66063"/>
                      <a:gd name="connsiteX6" fmla="*/ 183309 w 307426"/>
                      <a:gd name="connsiteY6" fmla="*/ 18031 h 66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7426" h="66063">
                        <a:moveTo>
                          <a:pt x="183309" y="18031"/>
                        </a:moveTo>
                        <a:lnTo>
                          <a:pt x="182623" y="0"/>
                        </a:lnTo>
                        <a:lnTo>
                          <a:pt x="0" y="5277"/>
                        </a:lnTo>
                        <a:lnTo>
                          <a:pt x="1581" y="64732"/>
                        </a:lnTo>
                        <a:lnTo>
                          <a:pt x="12878" y="65103"/>
                        </a:lnTo>
                        <a:cubicBezTo>
                          <a:pt x="63132" y="66342"/>
                          <a:pt x="268472" y="68132"/>
                          <a:pt x="301714" y="57779"/>
                        </a:cubicBezTo>
                        <a:cubicBezTo>
                          <a:pt x="338785" y="46225"/>
                          <a:pt x="183309" y="18031"/>
                          <a:pt x="183309" y="1803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8B7B1385-DDB6-1AFE-6443-3FA784E98FD8}"/>
                      </a:ext>
                    </a:extLst>
                  </p:cNvPr>
                  <p:cNvSpPr/>
                  <p:nvPr/>
                </p:nvSpPr>
                <p:spPr>
                  <a:xfrm>
                    <a:off x="6414859" y="5324241"/>
                    <a:ext cx="67198" cy="47563"/>
                  </a:xfrm>
                  <a:custGeom>
                    <a:avLst/>
                    <a:gdLst>
                      <a:gd name="connsiteX0" fmla="*/ 67199 w 67198"/>
                      <a:gd name="connsiteY0" fmla="*/ 46878 h 47563"/>
                      <a:gd name="connsiteX1" fmla="*/ 42881 w 67198"/>
                      <a:gd name="connsiteY1" fmla="*/ 11464 h 47563"/>
                      <a:gd name="connsiteX2" fmla="*/ 0 w 67198"/>
                      <a:gd name="connsiteY2" fmla="*/ 319 h 47563"/>
                      <a:gd name="connsiteX3" fmla="*/ 1429 w 67198"/>
                      <a:gd name="connsiteY3" fmla="*/ 47563 h 47563"/>
                      <a:gd name="connsiteX4" fmla="*/ 67199 w 67198"/>
                      <a:gd name="connsiteY4" fmla="*/ 46878 h 47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198" h="47563">
                        <a:moveTo>
                          <a:pt x="67199" y="46878"/>
                        </a:moveTo>
                        <a:cubicBezTo>
                          <a:pt x="64170" y="32828"/>
                          <a:pt x="55321" y="19931"/>
                          <a:pt x="42881" y="11464"/>
                        </a:cubicBezTo>
                        <a:cubicBezTo>
                          <a:pt x="30442" y="2996"/>
                          <a:pt x="15326" y="-1243"/>
                          <a:pt x="0" y="319"/>
                        </a:cubicBezTo>
                        <a:lnTo>
                          <a:pt x="1429" y="47563"/>
                        </a:lnTo>
                        <a:lnTo>
                          <a:pt x="67199" y="468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2FB964F-A360-D78F-4376-87A921FB140E}"/>
                    </a:ext>
                  </a:extLst>
                </p:cNvPr>
                <p:cNvSpPr/>
                <p:nvPr/>
              </p:nvSpPr>
              <p:spPr>
                <a:xfrm>
                  <a:off x="6416182" y="5343791"/>
                  <a:ext cx="306405" cy="32356"/>
                </a:xfrm>
                <a:custGeom>
                  <a:avLst/>
                  <a:gdLst>
                    <a:gd name="connsiteX0" fmla="*/ 257775 w 306405"/>
                    <a:gd name="connsiteY0" fmla="*/ 0 h 32356"/>
                    <a:gd name="connsiteX1" fmla="*/ 305867 w 306405"/>
                    <a:gd name="connsiteY1" fmla="*/ 21536 h 32356"/>
                    <a:gd name="connsiteX2" fmla="*/ 0 w 306405"/>
                    <a:gd name="connsiteY2" fmla="*/ 30423 h 32356"/>
                    <a:gd name="connsiteX3" fmla="*/ 172 w 306405"/>
                    <a:gd name="connsiteY3" fmla="*/ 26641 h 32356"/>
                    <a:gd name="connsiteX4" fmla="*/ 242364 w 306405"/>
                    <a:gd name="connsiteY4" fmla="*/ 22193 h 32356"/>
                    <a:gd name="connsiteX5" fmla="*/ 257775 w 306405"/>
                    <a:gd name="connsiteY5" fmla="*/ 0 h 32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6405" h="32356">
                      <a:moveTo>
                        <a:pt x="257775" y="0"/>
                      </a:moveTo>
                      <a:cubicBezTo>
                        <a:pt x="257775" y="0"/>
                        <a:pt x="312373" y="13068"/>
                        <a:pt x="305867" y="21536"/>
                      </a:cubicBezTo>
                      <a:cubicBezTo>
                        <a:pt x="299371" y="30004"/>
                        <a:pt x="91793" y="35462"/>
                        <a:pt x="0" y="30423"/>
                      </a:cubicBezTo>
                      <a:lnTo>
                        <a:pt x="172" y="26641"/>
                      </a:lnTo>
                      <a:lnTo>
                        <a:pt x="242364" y="22193"/>
                      </a:lnTo>
                      <a:cubicBezTo>
                        <a:pt x="242364" y="22193"/>
                        <a:pt x="247202" y="686"/>
                        <a:pt x="25777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32258DB2-F1E2-544D-D8F9-2BFFC1B57755}"/>
                    </a:ext>
                  </a:extLst>
                </p:cNvPr>
                <p:cNvSpPr/>
                <p:nvPr/>
              </p:nvSpPr>
              <p:spPr>
                <a:xfrm>
                  <a:off x="6413496" y="5362451"/>
                  <a:ext cx="308514" cy="8964"/>
                </a:xfrm>
                <a:custGeom>
                  <a:avLst/>
                  <a:gdLst>
                    <a:gd name="connsiteX0" fmla="*/ 0 w 308514"/>
                    <a:gd name="connsiteY0" fmla="*/ 7943 h 8964"/>
                    <a:gd name="connsiteX1" fmla="*/ 3134 w 308514"/>
                    <a:gd name="connsiteY1" fmla="*/ 8172 h 8964"/>
                    <a:gd name="connsiteX2" fmla="*/ 12125 w 308514"/>
                    <a:gd name="connsiteY2" fmla="*/ 8439 h 8964"/>
                    <a:gd name="connsiteX3" fmla="*/ 45206 w 308514"/>
                    <a:gd name="connsiteY3" fmla="*/ 8896 h 8964"/>
                    <a:gd name="connsiteX4" fmla="*/ 154362 w 308514"/>
                    <a:gd name="connsiteY4" fmla="*/ 7810 h 8964"/>
                    <a:gd name="connsiteX5" fmla="*/ 263433 w 308514"/>
                    <a:gd name="connsiteY5" fmla="*/ 3314 h 8964"/>
                    <a:gd name="connsiteX6" fmla="*/ 296437 w 308514"/>
                    <a:gd name="connsiteY6" fmla="*/ 1171 h 8964"/>
                    <a:gd name="connsiteX7" fmla="*/ 305400 w 308514"/>
                    <a:gd name="connsiteY7" fmla="*/ 447 h 8964"/>
                    <a:gd name="connsiteX8" fmla="*/ 308515 w 308514"/>
                    <a:gd name="connsiteY8" fmla="*/ 57 h 8964"/>
                    <a:gd name="connsiteX9" fmla="*/ 305371 w 308514"/>
                    <a:gd name="connsiteY9" fmla="*/ 38 h 8964"/>
                    <a:gd name="connsiteX10" fmla="*/ 296380 w 308514"/>
                    <a:gd name="connsiteY10" fmla="*/ 381 h 8964"/>
                    <a:gd name="connsiteX11" fmla="*/ 263347 w 308514"/>
                    <a:gd name="connsiteY11" fmla="*/ 1876 h 8964"/>
                    <a:gd name="connsiteX12" fmla="*/ 154296 w 308514"/>
                    <a:gd name="connsiteY12" fmla="*/ 5772 h 8964"/>
                    <a:gd name="connsiteX13" fmla="*/ 45196 w 308514"/>
                    <a:gd name="connsiteY13" fmla="*/ 7457 h 8964"/>
                    <a:gd name="connsiteX14" fmla="*/ 12116 w 308514"/>
                    <a:gd name="connsiteY14" fmla="*/ 7657 h 8964"/>
                    <a:gd name="connsiteX15" fmla="*/ 3124 w 308514"/>
                    <a:gd name="connsiteY15" fmla="*/ 7772 h 8964"/>
                    <a:gd name="connsiteX16" fmla="*/ 0 w 308514"/>
                    <a:gd name="connsiteY16" fmla="*/ 7943 h 8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8514" h="8964">
                      <a:moveTo>
                        <a:pt x="0" y="7943"/>
                      </a:moveTo>
                      <a:cubicBezTo>
                        <a:pt x="0" y="8020"/>
                        <a:pt x="1076" y="8096"/>
                        <a:pt x="3134" y="8172"/>
                      </a:cubicBezTo>
                      <a:cubicBezTo>
                        <a:pt x="5829" y="8258"/>
                        <a:pt x="8792" y="8343"/>
                        <a:pt x="12125" y="8439"/>
                      </a:cubicBezTo>
                      <a:cubicBezTo>
                        <a:pt x="21117" y="8562"/>
                        <a:pt x="32166" y="8715"/>
                        <a:pt x="45206" y="8896"/>
                      </a:cubicBezTo>
                      <a:cubicBezTo>
                        <a:pt x="73142" y="9096"/>
                        <a:pt x="111747" y="8896"/>
                        <a:pt x="154362" y="7810"/>
                      </a:cubicBezTo>
                      <a:cubicBezTo>
                        <a:pt x="196987" y="6714"/>
                        <a:pt x="235553" y="4943"/>
                        <a:pt x="263433" y="3314"/>
                      </a:cubicBezTo>
                      <a:cubicBezTo>
                        <a:pt x="276444" y="2466"/>
                        <a:pt x="287474" y="1752"/>
                        <a:pt x="296437" y="1171"/>
                      </a:cubicBezTo>
                      <a:cubicBezTo>
                        <a:pt x="299761" y="904"/>
                        <a:pt x="302705" y="666"/>
                        <a:pt x="305400" y="447"/>
                      </a:cubicBezTo>
                      <a:cubicBezTo>
                        <a:pt x="307448" y="257"/>
                        <a:pt x="308524" y="123"/>
                        <a:pt x="308515" y="57"/>
                      </a:cubicBezTo>
                      <a:cubicBezTo>
                        <a:pt x="308505" y="-10"/>
                        <a:pt x="307429" y="-20"/>
                        <a:pt x="305371" y="38"/>
                      </a:cubicBezTo>
                      <a:cubicBezTo>
                        <a:pt x="302676" y="143"/>
                        <a:pt x="299714" y="257"/>
                        <a:pt x="296380" y="381"/>
                      </a:cubicBezTo>
                      <a:cubicBezTo>
                        <a:pt x="287407" y="790"/>
                        <a:pt x="276368" y="1285"/>
                        <a:pt x="263347" y="1876"/>
                      </a:cubicBezTo>
                      <a:cubicBezTo>
                        <a:pt x="235448" y="3133"/>
                        <a:pt x="196901" y="4676"/>
                        <a:pt x="154296" y="5772"/>
                      </a:cubicBezTo>
                      <a:cubicBezTo>
                        <a:pt x="111709" y="6858"/>
                        <a:pt x="73123" y="7286"/>
                        <a:pt x="45196" y="7457"/>
                      </a:cubicBezTo>
                      <a:cubicBezTo>
                        <a:pt x="32156" y="7534"/>
                        <a:pt x="21107" y="7600"/>
                        <a:pt x="12116" y="7657"/>
                      </a:cubicBezTo>
                      <a:cubicBezTo>
                        <a:pt x="8782" y="7696"/>
                        <a:pt x="5820" y="7743"/>
                        <a:pt x="3124" y="7772"/>
                      </a:cubicBezTo>
                      <a:cubicBezTo>
                        <a:pt x="1086" y="7820"/>
                        <a:pt x="0" y="7877"/>
                        <a:pt x="0" y="794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F4870863-6AD4-0A4D-4DBC-CB800B93B107}"/>
                    </a:ext>
                  </a:extLst>
                </p:cNvPr>
                <p:cNvSpPr/>
                <p:nvPr/>
              </p:nvSpPr>
              <p:spPr>
                <a:xfrm>
                  <a:off x="6658195" y="5341666"/>
                  <a:ext cx="17027" cy="26939"/>
                </a:xfrm>
                <a:custGeom>
                  <a:avLst/>
                  <a:gdLst>
                    <a:gd name="connsiteX0" fmla="*/ 379 w 17027"/>
                    <a:gd name="connsiteY0" fmla="*/ 26938 h 26939"/>
                    <a:gd name="connsiteX1" fmla="*/ 6104 w 17027"/>
                    <a:gd name="connsiteY1" fmla="*/ 12107 h 26939"/>
                    <a:gd name="connsiteX2" fmla="*/ 17010 w 17027"/>
                    <a:gd name="connsiteY2" fmla="*/ 49 h 26939"/>
                    <a:gd name="connsiteX3" fmla="*/ 4190 w 17027"/>
                    <a:gd name="connsiteY3" fmla="*/ 11088 h 26939"/>
                    <a:gd name="connsiteX4" fmla="*/ 379 w 17027"/>
                    <a:gd name="connsiteY4" fmla="*/ 26938 h 26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27" h="26939">
                      <a:moveTo>
                        <a:pt x="379" y="26938"/>
                      </a:moveTo>
                      <a:cubicBezTo>
                        <a:pt x="1056" y="26995"/>
                        <a:pt x="1351" y="19651"/>
                        <a:pt x="6104" y="12107"/>
                      </a:cubicBezTo>
                      <a:cubicBezTo>
                        <a:pt x="10724" y="4497"/>
                        <a:pt x="17410" y="563"/>
                        <a:pt x="17010" y="49"/>
                      </a:cubicBezTo>
                      <a:cubicBezTo>
                        <a:pt x="16867" y="-456"/>
                        <a:pt x="9171" y="2935"/>
                        <a:pt x="4190" y="11088"/>
                      </a:cubicBezTo>
                      <a:cubicBezTo>
                        <a:pt x="-878" y="19185"/>
                        <a:pt x="-163" y="27081"/>
                        <a:pt x="379" y="269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0A84E2E6-B35A-77C2-97D9-2453769817E9}"/>
                    </a:ext>
                  </a:extLst>
                </p:cNvPr>
                <p:cNvSpPr/>
                <p:nvPr/>
              </p:nvSpPr>
              <p:spPr>
                <a:xfrm>
                  <a:off x="6604063" y="5330370"/>
                  <a:ext cx="9365" cy="14363"/>
                </a:xfrm>
                <a:custGeom>
                  <a:avLst/>
                  <a:gdLst>
                    <a:gd name="connsiteX0" fmla="*/ 95 w 9365"/>
                    <a:gd name="connsiteY0" fmla="*/ 14345 h 14363"/>
                    <a:gd name="connsiteX1" fmla="*/ 5629 w 9365"/>
                    <a:gd name="connsiteY1" fmla="*/ 7706 h 14363"/>
                    <a:gd name="connsiteX2" fmla="*/ 9267 w 9365"/>
                    <a:gd name="connsiteY2" fmla="*/ 19 h 14363"/>
                    <a:gd name="connsiteX3" fmla="*/ 3733 w 9365"/>
                    <a:gd name="connsiteY3" fmla="*/ 6658 h 14363"/>
                    <a:gd name="connsiteX4" fmla="*/ 95 w 9365"/>
                    <a:gd name="connsiteY4" fmla="*/ 14345 h 1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5" h="14363">
                      <a:moveTo>
                        <a:pt x="95" y="14345"/>
                      </a:moveTo>
                      <a:cubicBezTo>
                        <a:pt x="619" y="14630"/>
                        <a:pt x="3095" y="11668"/>
                        <a:pt x="5629" y="7706"/>
                      </a:cubicBezTo>
                      <a:cubicBezTo>
                        <a:pt x="8162" y="3753"/>
                        <a:pt x="9791" y="314"/>
                        <a:pt x="9267" y="19"/>
                      </a:cubicBezTo>
                      <a:cubicBezTo>
                        <a:pt x="8744" y="-267"/>
                        <a:pt x="6267" y="2696"/>
                        <a:pt x="3733" y="6658"/>
                      </a:cubicBezTo>
                      <a:cubicBezTo>
                        <a:pt x="1209" y="10611"/>
                        <a:pt x="-420" y="14059"/>
                        <a:pt x="95" y="1434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1F5F0BD5-9008-3470-4624-678413B5734E}"/>
                    </a:ext>
                  </a:extLst>
                </p:cNvPr>
                <p:cNvSpPr/>
                <p:nvPr/>
              </p:nvSpPr>
              <p:spPr>
                <a:xfrm>
                  <a:off x="6589171" y="5328037"/>
                  <a:ext cx="11161" cy="9885"/>
                </a:xfrm>
                <a:custGeom>
                  <a:avLst/>
                  <a:gdLst>
                    <a:gd name="connsiteX0" fmla="*/ 53 w 11161"/>
                    <a:gd name="connsiteY0" fmla="*/ 9829 h 9885"/>
                    <a:gd name="connsiteX1" fmla="*/ 6339 w 11161"/>
                    <a:gd name="connsiteY1" fmla="*/ 5686 h 9885"/>
                    <a:gd name="connsiteX2" fmla="*/ 11111 w 11161"/>
                    <a:gd name="connsiteY2" fmla="*/ 57 h 9885"/>
                    <a:gd name="connsiteX3" fmla="*/ 4824 w 11161"/>
                    <a:gd name="connsiteY3" fmla="*/ 4200 h 9885"/>
                    <a:gd name="connsiteX4" fmla="*/ 53 w 11161"/>
                    <a:gd name="connsiteY4" fmla="*/ 9829 h 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61" h="9885">
                      <a:moveTo>
                        <a:pt x="53" y="9829"/>
                      </a:moveTo>
                      <a:cubicBezTo>
                        <a:pt x="471" y="10239"/>
                        <a:pt x="3291" y="8381"/>
                        <a:pt x="6339" y="5686"/>
                      </a:cubicBezTo>
                      <a:cubicBezTo>
                        <a:pt x="9387" y="2990"/>
                        <a:pt x="11520" y="466"/>
                        <a:pt x="11111" y="57"/>
                      </a:cubicBezTo>
                      <a:cubicBezTo>
                        <a:pt x="10692" y="-353"/>
                        <a:pt x="7872" y="1504"/>
                        <a:pt x="4824" y="4200"/>
                      </a:cubicBezTo>
                      <a:cubicBezTo>
                        <a:pt x="1767" y="6895"/>
                        <a:pt x="-367" y="9420"/>
                        <a:pt x="53" y="982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131A9F1-E002-D58D-F1F0-68ACC9B591FB}"/>
                    </a:ext>
                  </a:extLst>
                </p:cNvPr>
                <p:cNvSpPr/>
                <p:nvPr/>
              </p:nvSpPr>
              <p:spPr>
                <a:xfrm>
                  <a:off x="6579431" y="5320979"/>
                  <a:ext cx="19002" cy="2069"/>
                </a:xfrm>
                <a:custGeom>
                  <a:avLst/>
                  <a:gdLst>
                    <a:gd name="connsiteX0" fmla="*/ 0 w 19002"/>
                    <a:gd name="connsiteY0" fmla="*/ 1181 h 2069"/>
                    <a:gd name="connsiteX1" fmla="*/ 9515 w 19002"/>
                    <a:gd name="connsiteY1" fmla="*/ 2057 h 2069"/>
                    <a:gd name="connsiteX2" fmla="*/ 19002 w 19002"/>
                    <a:gd name="connsiteY2" fmla="*/ 886 h 2069"/>
                    <a:gd name="connsiteX3" fmla="*/ 9477 w 19002"/>
                    <a:gd name="connsiteY3" fmla="*/ 9 h 2069"/>
                    <a:gd name="connsiteX4" fmla="*/ 0 w 19002"/>
                    <a:gd name="connsiteY4" fmla="*/ 1181 h 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02" h="2069">
                      <a:moveTo>
                        <a:pt x="0" y="1181"/>
                      </a:moveTo>
                      <a:cubicBezTo>
                        <a:pt x="10" y="1752"/>
                        <a:pt x="4277" y="2143"/>
                        <a:pt x="9515" y="2057"/>
                      </a:cubicBezTo>
                      <a:cubicBezTo>
                        <a:pt x="14764" y="1972"/>
                        <a:pt x="19012" y="1448"/>
                        <a:pt x="19002" y="886"/>
                      </a:cubicBezTo>
                      <a:cubicBezTo>
                        <a:pt x="18993" y="324"/>
                        <a:pt x="14726" y="-67"/>
                        <a:pt x="9477" y="9"/>
                      </a:cubicBezTo>
                      <a:cubicBezTo>
                        <a:pt x="4229" y="86"/>
                        <a:pt x="-10" y="609"/>
                        <a:pt x="0" y="118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318E233C-36FD-EB73-C8A1-95E32DB42215}"/>
                    </a:ext>
                  </a:extLst>
                </p:cNvPr>
                <p:cNvSpPr/>
                <p:nvPr/>
              </p:nvSpPr>
              <p:spPr>
                <a:xfrm>
                  <a:off x="6575882" y="5310801"/>
                  <a:ext cx="21572" cy="2805"/>
                </a:xfrm>
                <a:custGeom>
                  <a:avLst/>
                  <a:gdLst>
                    <a:gd name="connsiteX0" fmla="*/ 6 w 21572"/>
                    <a:gd name="connsiteY0" fmla="*/ 186 h 2805"/>
                    <a:gd name="connsiteX1" fmla="*/ 10683 w 21572"/>
                    <a:gd name="connsiteY1" fmla="*/ 2768 h 2805"/>
                    <a:gd name="connsiteX2" fmla="*/ 21570 w 21572"/>
                    <a:gd name="connsiteY2" fmla="*/ 1129 h 2805"/>
                    <a:gd name="connsiteX3" fmla="*/ 10788 w 21572"/>
                    <a:gd name="connsiteY3" fmla="*/ 720 h 2805"/>
                    <a:gd name="connsiteX4" fmla="*/ 6 w 21572"/>
                    <a:gd name="connsiteY4" fmla="*/ 186 h 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72" h="2805">
                      <a:moveTo>
                        <a:pt x="6" y="186"/>
                      </a:moveTo>
                      <a:cubicBezTo>
                        <a:pt x="-185" y="701"/>
                        <a:pt x="4502" y="2520"/>
                        <a:pt x="10683" y="2768"/>
                      </a:cubicBezTo>
                      <a:cubicBezTo>
                        <a:pt x="16855" y="3053"/>
                        <a:pt x="21704" y="1653"/>
                        <a:pt x="21570" y="1129"/>
                      </a:cubicBezTo>
                      <a:cubicBezTo>
                        <a:pt x="21446" y="548"/>
                        <a:pt x="16655" y="996"/>
                        <a:pt x="10788" y="720"/>
                      </a:cubicBezTo>
                      <a:cubicBezTo>
                        <a:pt x="4921" y="491"/>
                        <a:pt x="187" y="-376"/>
                        <a:pt x="6" y="18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id="{FCB80103-48FE-FFCB-0CE0-508261966295}"/>
                    </a:ext>
                  </a:extLst>
                </p:cNvPr>
                <p:cNvSpPr/>
                <p:nvPr/>
              </p:nvSpPr>
              <p:spPr>
                <a:xfrm>
                  <a:off x="6609883" y="5313992"/>
                  <a:ext cx="33975" cy="18724"/>
                </a:xfrm>
                <a:custGeom>
                  <a:avLst/>
                  <a:gdLst>
                    <a:gd name="connsiteX0" fmla="*/ 0 w 33975"/>
                    <a:gd name="connsiteY0" fmla="*/ 15817 h 18724"/>
                    <a:gd name="connsiteX1" fmla="*/ 11678 w 33975"/>
                    <a:gd name="connsiteY1" fmla="*/ 15436 h 18724"/>
                    <a:gd name="connsiteX2" fmla="*/ 24041 w 33975"/>
                    <a:gd name="connsiteY2" fmla="*/ 12559 h 18724"/>
                    <a:gd name="connsiteX3" fmla="*/ 31080 w 33975"/>
                    <a:gd name="connsiteY3" fmla="*/ 9645 h 18724"/>
                    <a:gd name="connsiteX4" fmla="*/ 33871 w 33975"/>
                    <a:gd name="connsiteY4" fmla="*/ 6197 h 18724"/>
                    <a:gd name="connsiteX5" fmla="*/ 31966 w 33975"/>
                    <a:gd name="connsiteY5" fmla="*/ 1901 h 18724"/>
                    <a:gd name="connsiteX6" fmla="*/ 5649 w 33975"/>
                    <a:gd name="connsiteY6" fmla="*/ 8425 h 18724"/>
                    <a:gd name="connsiteX7" fmla="*/ 2057 w 33975"/>
                    <a:gd name="connsiteY7" fmla="*/ 15779 h 18724"/>
                    <a:gd name="connsiteX8" fmla="*/ 1848 w 33975"/>
                    <a:gd name="connsiteY8" fmla="*/ 18722 h 18724"/>
                    <a:gd name="connsiteX9" fmla="*/ 6887 w 33975"/>
                    <a:gd name="connsiteY9" fmla="*/ 9311 h 18724"/>
                    <a:gd name="connsiteX10" fmla="*/ 16688 w 33975"/>
                    <a:gd name="connsiteY10" fmla="*/ 3025 h 18724"/>
                    <a:gd name="connsiteX11" fmla="*/ 30642 w 33975"/>
                    <a:gd name="connsiteY11" fmla="*/ 3539 h 18724"/>
                    <a:gd name="connsiteX12" fmla="*/ 29842 w 33975"/>
                    <a:gd name="connsiteY12" fmla="*/ 8016 h 18724"/>
                    <a:gd name="connsiteX13" fmla="*/ 23356 w 33975"/>
                    <a:gd name="connsiteY13" fmla="*/ 10797 h 18724"/>
                    <a:gd name="connsiteX14" fmla="*/ 11411 w 33975"/>
                    <a:gd name="connsiteY14" fmla="*/ 14026 h 18724"/>
                    <a:gd name="connsiteX15" fmla="*/ 0 w 33975"/>
                    <a:gd name="connsiteY15" fmla="*/ 15817 h 1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975" h="18724">
                      <a:moveTo>
                        <a:pt x="0" y="15817"/>
                      </a:moveTo>
                      <a:cubicBezTo>
                        <a:pt x="-9" y="16046"/>
                        <a:pt x="4496" y="16436"/>
                        <a:pt x="11678" y="15436"/>
                      </a:cubicBezTo>
                      <a:cubicBezTo>
                        <a:pt x="15259" y="14940"/>
                        <a:pt x="19498" y="14036"/>
                        <a:pt x="24041" y="12559"/>
                      </a:cubicBezTo>
                      <a:cubicBezTo>
                        <a:pt x="26299" y="11740"/>
                        <a:pt x="28661" y="11121"/>
                        <a:pt x="31080" y="9645"/>
                      </a:cubicBezTo>
                      <a:cubicBezTo>
                        <a:pt x="32214" y="8892"/>
                        <a:pt x="33471" y="7854"/>
                        <a:pt x="33871" y="6197"/>
                      </a:cubicBezTo>
                      <a:cubicBezTo>
                        <a:pt x="34309" y="4558"/>
                        <a:pt x="33309" y="2748"/>
                        <a:pt x="31966" y="1901"/>
                      </a:cubicBezTo>
                      <a:cubicBezTo>
                        <a:pt x="20631" y="-3185"/>
                        <a:pt x="9630" y="2949"/>
                        <a:pt x="5649" y="8425"/>
                      </a:cubicBezTo>
                      <a:cubicBezTo>
                        <a:pt x="3448" y="11226"/>
                        <a:pt x="2486" y="13921"/>
                        <a:pt x="2057" y="15779"/>
                      </a:cubicBezTo>
                      <a:cubicBezTo>
                        <a:pt x="1648" y="17646"/>
                        <a:pt x="1715" y="18703"/>
                        <a:pt x="1848" y="18722"/>
                      </a:cubicBezTo>
                      <a:cubicBezTo>
                        <a:pt x="2267" y="18855"/>
                        <a:pt x="2505" y="14426"/>
                        <a:pt x="6887" y="9311"/>
                      </a:cubicBezTo>
                      <a:cubicBezTo>
                        <a:pt x="9049" y="6806"/>
                        <a:pt x="12364" y="4339"/>
                        <a:pt x="16688" y="3025"/>
                      </a:cubicBezTo>
                      <a:cubicBezTo>
                        <a:pt x="20774" y="1777"/>
                        <a:pt x="26641" y="1320"/>
                        <a:pt x="30642" y="3539"/>
                      </a:cubicBezTo>
                      <a:cubicBezTo>
                        <a:pt x="32538" y="4768"/>
                        <a:pt x="31871" y="6816"/>
                        <a:pt x="29842" y="8016"/>
                      </a:cubicBezTo>
                      <a:cubicBezTo>
                        <a:pt x="27956" y="9216"/>
                        <a:pt x="25489" y="9988"/>
                        <a:pt x="23356" y="10797"/>
                      </a:cubicBezTo>
                      <a:cubicBezTo>
                        <a:pt x="18974" y="12331"/>
                        <a:pt x="14888" y="13359"/>
                        <a:pt x="11411" y="14026"/>
                      </a:cubicBezTo>
                      <a:cubicBezTo>
                        <a:pt x="4439" y="15350"/>
                        <a:pt x="-19" y="15483"/>
                        <a:pt x="0" y="1581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ED8D9502-D67E-924D-A19B-813FDA13F834}"/>
                    </a:ext>
                  </a:extLst>
                </p:cNvPr>
                <p:cNvSpPr/>
                <p:nvPr/>
              </p:nvSpPr>
              <p:spPr>
                <a:xfrm>
                  <a:off x="6597159" y="5309527"/>
                  <a:ext cx="17047" cy="20742"/>
                </a:xfrm>
                <a:custGeom>
                  <a:avLst/>
                  <a:gdLst>
                    <a:gd name="connsiteX0" fmla="*/ 15762 w 17047"/>
                    <a:gd name="connsiteY0" fmla="*/ 20739 h 20742"/>
                    <a:gd name="connsiteX1" fmla="*/ 16877 w 17047"/>
                    <a:gd name="connsiteY1" fmla="*/ 13157 h 20742"/>
                    <a:gd name="connsiteX2" fmla="*/ 13448 w 17047"/>
                    <a:gd name="connsiteY2" fmla="*/ 5309 h 20742"/>
                    <a:gd name="connsiteX3" fmla="*/ 3551 w 17047"/>
                    <a:gd name="connsiteY3" fmla="*/ 22 h 20742"/>
                    <a:gd name="connsiteX4" fmla="*/ 103 w 17047"/>
                    <a:gd name="connsiteY4" fmla="*/ 5137 h 20742"/>
                    <a:gd name="connsiteX5" fmla="*/ 2237 w 17047"/>
                    <a:gd name="connsiteY5" fmla="*/ 9938 h 20742"/>
                    <a:gd name="connsiteX6" fmla="*/ 7952 w 17047"/>
                    <a:gd name="connsiteY6" fmla="*/ 16367 h 20742"/>
                    <a:gd name="connsiteX7" fmla="*/ 14772 w 17047"/>
                    <a:gd name="connsiteY7" fmla="*/ 20587 h 20742"/>
                    <a:gd name="connsiteX8" fmla="*/ 9057 w 17047"/>
                    <a:gd name="connsiteY8" fmla="*/ 15348 h 20742"/>
                    <a:gd name="connsiteX9" fmla="*/ 3971 w 17047"/>
                    <a:gd name="connsiteY9" fmla="*/ 8957 h 20742"/>
                    <a:gd name="connsiteX10" fmla="*/ 3990 w 17047"/>
                    <a:gd name="connsiteY10" fmla="*/ 2041 h 20742"/>
                    <a:gd name="connsiteX11" fmla="*/ 11829 w 17047"/>
                    <a:gd name="connsiteY11" fmla="*/ 6452 h 20742"/>
                    <a:gd name="connsiteX12" fmla="*/ 15343 w 17047"/>
                    <a:gd name="connsiteY12" fmla="*/ 13424 h 20742"/>
                    <a:gd name="connsiteX13" fmla="*/ 15762 w 17047"/>
                    <a:gd name="connsiteY13" fmla="*/ 20739 h 2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47" h="20742">
                      <a:moveTo>
                        <a:pt x="15762" y="20739"/>
                      </a:moveTo>
                      <a:cubicBezTo>
                        <a:pt x="15934" y="20853"/>
                        <a:pt x="17572" y="18034"/>
                        <a:pt x="16877" y="13157"/>
                      </a:cubicBezTo>
                      <a:cubicBezTo>
                        <a:pt x="16525" y="10767"/>
                        <a:pt x="15486" y="7947"/>
                        <a:pt x="13448" y="5309"/>
                      </a:cubicBezTo>
                      <a:cubicBezTo>
                        <a:pt x="11314" y="2956"/>
                        <a:pt x="8562" y="-302"/>
                        <a:pt x="3551" y="22"/>
                      </a:cubicBezTo>
                      <a:cubicBezTo>
                        <a:pt x="856" y="413"/>
                        <a:pt x="-382" y="3318"/>
                        <a:pt x="103" y="5137"/>
                      </a:cubicBezTo>
                      <a:cubicBezTo>
                        <a:pt x="370" y="7033"/>
                        <a:pt x="1342" y="8643"/>
                        <a:pt x="2237" y="9938"/>
                      </a:cubicBezTo>
                      <a:cubicBezTo>
                        <a:pt x="4056" y="12605"/>
                        <a:pt x="6085" y="14748"/>
                        <a:pt x="7952" y="16367"/>
                      </a:cubicBezTo>
                      <a:cubicBezTo>
                        <a:pt x="11714" y="19596"/>
                        <a:pt x="14648" y="20796"/>
                        <a:pt x="14772" y="20587"/>
                      </a:cubicBezTo>
                      <a:cubicBezTo>
                        <a:pt x="14972" y="20310"/>
                        <a:pt x="12390" y="18701"/>
                        <a:pt x="9057" y="15348"/>
                      </a:cubicBezTo>
                      <a:cubicBezTo>
                        <a:pt x="7399" y="13672"/>
                        <a:pt x="5599" y="11538"/>
                        <a:pt x="3971" y="8957"/>
                      </a:cubicBezTo>
                      <a:cubicBezTo>
                        <a:pt x="2294" y="6699"/>
                        <a:pt x="1075" y="2613"/>
                        <a:pt x="3990" y="2041"/>
                      </a:cubicBezTo>
                      <a:cubicBezTo>
                        <a:pt x="6904" y="1699"/>
                        <a:pt x="9971" y="4328"/>
                        <a:pt x="11829" y="6452"/>
                      </a:cubicBezTo>
                      <a:cubicBezTo>
                        <a:pt x="13734" y="8757"/>
                        <a:pt x="14829" y="11262"/>
                        <a:pt x="15343" y="13424"/>
                      </a:cubicBezTo>
                      <a:cubicBezTo>
                        <a:pt x="16381" y="17825"/>
                        <a:pt x="15372" y="20673"/>
                        <a:pt x="15762" y="2073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E51C5496-69BD-4F4D-028B-1BC915A70FC0}"/>
                    </a:ext>
                  </a:extLst>
                </p:cNvPr>
                <p:cNvSpPr/>
                <p:nvPr/>
              </p:nvSpPr>
              <p:spPr>
                <a:xfrm>
                  <a:off x="6415801" y="5322638"/>
                  <a:ext cx="66060" cy="47510"/>
                </a:xfrm>
                <a:custGeom>
                  <a:avLst/>
                  <a:gdLst>
                    <a:gd name="connsiteX0" fmla="*/ 0 w 66060"/>
                    <a:gd name="connsiteY0" fmla="*/ 1418 h 47510"/>
                    <a:gd name="connsiteX1" fmla="*/ 13440 w 66060"/>
                    <a:gd name="connsiteY1" fmla="*/ 1504 h 47510"/>
                    <a:gd name="connsiteX2" fmla="*/ 43091 w 66060"/>
                    <a:gd name="connsiteY2" fmla="*/ 11962 h 47510"/>
                    <a:gd name="connsiteX3" fmla="*/ 62141 w 66060"/>
                    <a:gd name="connsiteY3" fmla="*/ 35536 h 47510"/>
                    <a:gd name="connsiteX4" fmla="*/ 65961 w 66060"/>
                    <a:gd name="connsiteY4" fmla="*/ 47509 h 47510"/>
                    <a:gd name="connsiteX5" fmla="*/ 65865 w 66060"/>
                    <a:gd name="connsiteY5" fmla="*/ 44099 h 47510"/>
                    <a:gd name="connsiteX6" fmla="*/ 63608 w 66060"/>
                    <a:gd name="connsiteY6" fmla="*/ 35031 h 47510"/>
                    <a:gd name="connsiteX7" fmla="*/ 44425 w 66060"/>
                    <a:gd name="connsiteY7" fmla="*/ 10314 h 47510"/>
                    <a:gd name="connsiteX8" fmla="*/ 13554 w 66060"/>
                    <a:gd name="connsiteY8" fmla="*/ 46 h 47510"/>
                    <a:gd name="connsiteX9" fmla="*/ 3563 w 66060"/>
                    <a:gd name="connsiteY9" fmla="*/ 542 h 47510"/>
                    <a:gd name="connsiteX10" fmla="*/ 0 w 66060"/>
                    <a:gd name="connsiteY10" fmla="*/ 1418 h 47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060" h="47510">
                      <a:moveTo>
                        <a:pt x="0" y="1418"/>
                      </a:moveTo>
                      <a:cubicBezTo>
                        <a:pt x="48" y="1799"/>
                        <a:pt x="5191" y="818"/>
                        <a:pt x="13440" y="1504"/>
                      </a:cubicBezTo>
                      <a:cubicBezTo>
                        <a:pt x="21603" y="2132"/>
                        <a:pt x="33023" y="4942"/>
                        <a:pt x="43091" y="11962"/>
                      </a:cubicBezTo>
                      <a:cubicBezTo>
                        <a:pt x="53150" y="19001"/>
                        <a:pt x="59217" y="28421"/>
                        <a:pt x="62141" y="35536"/>
                      </a:cubicBezTo>
                      <a:cubicBezTo>
                        <a:pt x="65132" y="42709"/>
                        <a:pt x="65551" y="47576"/>
                        <a:pt x="65961" y="47509"/>
                      </a:cubicBezTo>
                      <a:cubicBezTo>
                        <a:pt x="66094" y="47500"/>
                        <a:pt x="66123" y="46280"/>
                        <a:pt x="65865" y="44099"/>
                      </a:cubicBezTo>
                      <a:cubicBezTo>
                        <a:pt x="65608" y="41918"/>
                        <a:pt x="64951" y="38775"/>
                        <a:pt x="63608" y="35031"/>
                      </a:cubicBezTo>
                      <a:cubicBezTo>
                        <a:pt x="60998" y="27593"/>
                        <a:pt x="54912" y="17658"/>
                        <a:pt x="44425" y="10314"/>
                      </a:cubicBezTo>
                      <a:cubicBezTo>
                        <a:pt x="33928" y="2989"/>
                        <a:pt x="21974" y="313"/>
                        <a:pt x="13554" y="46"/>
                      </a:cubicBezTo>
                      <a:cubicBezTo>
                        <a:pt x="9316" y="-116"/>
                        <a:pt x="5886" y="170"/>
                        <a:pt x="3563" y="542"/>
                      </a:cubicBezTo>
                      <a:cubicBezTo>
                        <a:pt x="1229" y="932"/>
                        <a:pt x="-19" y="1294"/>
                        <a:pt x="0" y="141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1B48EB98-B373-9D2D-EE62-58A59B7B5419}"/>
                    </a:ext>
                  </a:extLst>
                </p:cNvPr>
                <p:cNvSpPr/>
                <p:nvPr/>
              </p:nvSpPr>
              <p:spPr>
                <a:xfrm>
                  <a:off x="6504441" y="5352922"/>
                  <a:ext cx="53140" cy="2895"/>
                </a:xfrm>
                <a:custGeom>
                  <a:avLst/>
                  <a:gdLst>
                    <a:gd name="connsiteX0" fmla="*/ 0 w 53140"/>
                    <a:gd name="connsiteY0" fmla="*/ 1109 h 2895"/>
                    <a:gd name="connsiteX1" fmla="*/ 26613 w 53140"/>
                    <a:gd name="connsiteY1" fmla="*/ 2862 h 2895"/>
                    <a:gd name="connsiteX2" fmla="*/ 53140 w 53140"/>
                    <a:gd name="connsiteY2" fmla="*/ 185 h 2895"/>
                    <a:gd name="connsiteX3" fmla="*/ 26565 w 53140"/>
                    <a:gd name="connsiteY3" fmla="*/ 814 h 2895"/>
                    <a:gd name="connsiteX4" fmla="*/ 0 w 53140"/>
                    <a:gd name="connsiteY4" fmla="*/ 1109 h 2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40" h="2895">
                      <a:moveTo>
                        <a:pt x="0" y="1109"/>
                      </a:moveTo>
                      <a:cubicBezTo>
                        <a:pt x="-57" y="1642"/>
                        <a:pt x="11840" y="3138"/>
                        <a:pt x="26613" y="2862"/>
                      </a:cubicBezTo>
                      <a:cubicBezTo>
                        <a:pt x="41396" y="2623"/>
                        <a:pt x="53226" y="709"/>
                        <a:pt x="53140" y="185"/>
                      </a:cubicBezTo>
                      <a:cubicBezTo>
                        <a:pt x="53064" y="-405"/>
                        <a:pt x="41215" y="585"/>
                        <a:pt x="26565" y="814"/>
                      </a:cubicBezTo>
                      <a:cubicBezTo>
                        <a:pt x="11935" y="1090"/>
                        <a:pt x="48" y="518"/>
                        <a:pt x="0" y="110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7" name="任意多边形: 形状 296">
                  <a:extLst>
                    <a:ext uri="{FF2B5EF4-FFF2-40B4-BE49-F238E27FC236}">
                      <a16:creationId xmlns:a16="http://schemas.microsoft.com/office/drawing/2014/main" id="{E8F45767-2AC5-8825-5A71-350903768936}"/>
                    </a:ext>
                  </a:extLst>
                </p:cNvPr>
                <p:cNvSpPr/>
                <p:nvPr/>
              </p:nvSpPr>
              <p:spPr>
                <a:xfrm>
                  <a:off x="6468732" y="5354846"/>
                  <a:ext cx="5524" cy="9558"/>
                </a:xfrm>
                <a:custGeom>
                  <a:avLst/>
                  <a:gdLst>
                    <a:gd name="connsiteX0" fmla="*/ 76 w 5524"/>
                    <a:gd name="connsiteY0" fmla="*/ 71 h 9558"/>
                    <a:gd name="connsiteX1" fmla="*/ 2410 w 5524"/>
                    <a:gd name="connsiteY1" fmla="*/ 4881 h 9558"/>
                    <a:gd name="connsiteX2" fmla="*/ 5057 w 5524"/>
                    <a:gd name="connsiteY2" fmla="*/ 9558 h 9558"/>
                    <a:gd name="connsiteX3" fmla="*/ 4391 w 5524"/>
                    <a:gd name="connsiteY3" fmla="*/ 3985 h 9558"/>
                    <a:gd name="connsiteX4" fmla="*/ 76 w 5524"/>
                    <a:gd name="connsiteY4" fmla="*/ 71 h 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4" h="9558">
                      <a:moveTo>
                        <a:pt x="76" y="71"/>
                      </a:moveTo>
                      <a:cubicBezTo>
                        <a:pt x="-353" y="499"/>
                        <a:pt x="1114" y="2385"/>
                        <a:pt x="2410" y="4881"/>
                      </a:cubicBezTo>
                      <a:cubicBezTo>
                        <a:pt x="3733" y="7367"/>
                        <a:pt x="4429" y="9605"/>
                        <a:pt x="5057" y="9558"/>
                      </a:cubicBezTo>
                      <a:cubicBezTo>
                        <a:pt x="5648" y="9539"/>
                        <a:pt x="5915" y="6862"/>
                        <a:pt x="4391" y="3985"/>
                      </a:cubicBezTo>
                      <a:cubicBezTo>
                        <a:pt x="2886" y="1109"/>
                        <a:pt x="447" y="-348"/>
                        <a:pt x="76" y="7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FF3CC9B4-2867-0891-072D-F50CD435D9AE}"/>
                    </a:ext>
                  </a:extLst>
                </p:cNvPr>
                <p:cNvSpPr/>
                <p:nvPr/>
              </p:nvSpPr>
              <p:spPr>
                <a:xfrm>
                  <a:off x="6454819" y="5339646"/>
                  <a:ext cx="7174" cy="6413"/>
                </a:xfrm>
                <a:custGeom>
                  <a:avLst/>
                  <a:gdLst>
                    <a:gd name="connsiteX0" fmla="*/ 82 w 7174"/>
                    <a:gd name="connsiteY0" fmla="*/ 88 h 6413"/>
                    <a:gd name="connsiteX1" fmla="*/ 2825 w 7174"/>
                    <a:gd name="connsiteY1" fmla="*/ 3945 h 6413"/>
                    <a:gd name="connsiteX2" fmla="*/ 7092 w 7174"/>
                    <a:gd name="connsiteY2" fmla="*/ 6326 h 6413"/>
                    <a:gd name="connsiteX3" fmla="*/ 4349 w 7174"/>
                    <a:gd name="connsiteY3" fmla="*/ 2469 h 6413"/>
                    <a:gd name="connsiteX4" fmla="*/ 82 w 7174"/>
                    <a:gd name="connsiteY4" fmla="*/ 88 h 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74" h="6413">
                      <a:moveTo>
                        <a:pt x="82" y="88"/>
                      </a:moveTo>
                      <a:cubicBezTo>
                        <a:pt x="-337" y="497"/>
                        <a:pt x="892" y="2221"/>
                        <a:pt x="2825" y="3945"/>
                      </a:cubicBezTo>
                      <a:cubicBezTo>
                        <a:pt x="4759" y="5669"/>
                        <a:pt x="6673" y="6736"/>
                        <a:pt x="7092" y="6326"/>
                      </a:cubicBezTo>
                      <a:cubicBezTo>
                        <a:pt x="7511" y="5917"/>
                        <a:pt x="6283" y="4193"/>
                        <a:pt x="4349" y="2469"/>
                      </a:cubicBezTo>
                      <a:cubicBezTo>
                        <a:pt x="2416" y="745"/>
                        <a:pt x="501" y="-322"/>
                        <a:pt x="82" y="8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C37DA5EF-BDCC-798E-2667-36BEA5A83FF9}"/>
                    </a:ext>
                  </a:extLst>
                </p:cNvPr>
                <p:cNvSpPr/>
                <p:nvPr/>
              </p:nvSpPr>
              <p:spPr>
                <a:xfrm>
                  <a:off x="6435460" y="5332091"/>
                  <a:ext cx="10474" cy="4096"/>
                </a:xfrm>
                <a:custGeom>
                  <a:avLst/>
                  <a:gdLst>
                    <a:gd name="connsiteX0" fmla="*/ 10 w 10474"/>
                    <a:gd name="connsiteY0" fmla="*/ 1051 h 4096"/>
                    <a:gd name="connsiteX1" fmla="*/ 5268 w 10474"/>
                    <a:gd name="connsiteY1" fmla="*/ 2346 h 4096"/>
                    <a:gd name="connsiteX2" fmla="*/ 10392 w 10474"/>
                    <a:gd name="connsiteY2" fmla="*/ 4023 h 4096"/>
                    <a:gd name="connsiteX3" fmla="*/ 5916 w 10474"/>
                    <a:gd name="connsiteY3" fmla="*/ 384 h 4096"/>
                    <a:gd name="connsiteX4" fmla="*/ 10 w 10474"/>
                    <a:gd name="connsiteY4" fmla="*/ 1051 h 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4" h="4096">
                      <a:moveTo>
                        <a:pt x="10" y="1051"/>
                      </a:moveTo>
                      <a:cubicBezTo>
                        <a:pt x="153" y="1623"/>
                        <a:pt x="2572" y="1537"/>
                        <a:pt x="5268" y="2346"/>
                      </a:cubicBezTo>
                      <a:cubicBezTo>
                        <a:pt x="7982" y="3089"/>
                        <a:pt x="9935" y="4423"/>
                        <a:pt x="10392" y="4023"/>
                      </a:cubicBezTo>
                      <a:cubicBezTo>
                        <a:pt x="10869" y="3699"/>
                        <a:pt x="9268" y="1337"/>
                        <a:pt x="5916" y="384"/>
                      </a:cubicBezTo>
                      <a:cubicBezTo>
                        <a:pt x="2563" y="-587"/>
                        <a:pt x="-190" y="527"/>
                        <a:pt x="10" y="105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02E0DD75-C7EF-C6CF-6497-909E97BCE30C}"/>
                    </a:ext>
                  </a:extLst>
                </p:cNvPr>
                <p:cNvSpPr/>
                <p:nvPr/>
              </p:nvSpPr>
              <p:spPr>
                <a:xfrm>
                  <a:off x="6421664" y="5329738"/>
                  <a:ext cx="5572" cy="2655"/>
                </a:xfrm>
                <a:custGeom>
                  <a:avLst/>
                  <a:gdLst>
                    <a:gd name="connsiteX0" fmla="*/ 24 w 5572"/>
                    <a:gd name="connsiteY0" fmla="*/ 414 h 2655"/>
                    <a:gd name="connsiteX1" fmla="*/ 2415 w 5572"/>
                    <a:gd name="connsiteY1" fmla="*/ 2290 h 2655"/>
                    <a:gd name="connsiteX2" fmla="*/ 5549 w 5572"/>
                    <a:gd name="connsiteY2" fmla="*/ 2242 h 2655"/>
                    <a:gd name="connsiteX3" fmla="*/ 3158 w 5572"/>
                    <a:gd name="connsiteY3" fmla="*/ 366 h 2655"/>
                    <a:gd name="connsiteX4" fmla="*/ 24 w 5572"/>
                    <a:gd name="connsiteY4" fmla="*/ 414 h 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72" h="2655">
                      <a:moveTo>
                        <a:pt x="24" y="414"/>
                      </a:moveTo>
                      <a:cubicBezTo>
                        <a:pt x="-176" y="947"/>
                        <a:pt x="891" y="1785"/>
                        <a:pt x="2415" y="2290"/>
                      </a:cubicBezTo>
                      <a:cubicBezTo>
                        <a:pt x="3939" y="2795"/>
                        <a:pt x="5339" y="2776"/>
                        <a:pt x="5549" y="2242"/>
                      </a:cubicBezTo>
                      <a:cubicBezTo>
                        <a:pt x="5749" y="1709"/>
                        <a:pt x="4682" y="871"/>
                        <a:pt x="3158" y="366"/>
                      </a:cubicBezTo>
                      <a:cubicBezTo>
                        <a:pt x="1634" y="-139"/>
                        <a:pt x="234" y="-120"/>
                        <a:pt x="24" y="41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68" name="图形 4">
                <a:extLst>
                  <a:ext uri="{FF2B5EF4-FFF2-40B4-BE49-F238E27FC236}">
                    <a16:creationId xmlns:a16="http://schemas.microsoft.com/office/drawing/2014/main" id="{BB75DFB1-9F2B-6D1D-FA1D-08A3778487A4}"/>
                  </a:ext>
                </a:extLst>
              </p:cNvPr>
              <p:cNvGrpSpPr/>
              <p:nvPr/>
            </p:nvGrpSpPr>
            <p:grpSpPr>
              <a:xfrm>
                <a:off x="5372947" y="3628135"/>
                <a:ext cx="1237659" cy="1699083"/>
                <a:chOff x="5372947" y="3628135"/>
                <a:chExt cx="1237659" cy="1699083"/>
              </a:xfrm>
            </p:grpSpPr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E2228818-1579-F50F-73E8-18927E487493}"/>
                    </a:ext>
                  </a:extLst>
                </p:cNvPr>
                <p:cNvSpPr/>
                <p:nvPr/>
              </p:nvSpPr>
              <p:spPr>
                <a:xfrm>
                  <a:off x="5372947" y="3631891"/>
                  <a:ext cx="1237659" cy="1695326"/>
                </a:xfrm>
                <a:custGeom>
                  <a:avLst/>
                  <a:gdLst>
                    <a:gd name="connsiteX0" fmla="*/ 1237660 w 1237659"/>
                    <a:gd name="connsiteY0" fmla="*/ 1682944 h 1695326"/>
                    <a:gd name="connsiteX1" fmla="*/ 1022776 w 1237659"/>
                    <a:gd name="connsiteY1" fmla="*/ 126006 h 1695326"/>
                    <a:gd name="connsiteX2" fmla="*/ 1022776 w 1237659"/>
                    <a:gd name="connsiteY2" fmla="*/ 126006 h 1695326"/>
                    <a:gd name="connsiteX3" fmla="*/ 1016737 w 1237659"/>
                    <a:gd name="connsiteY3" fmla="*/ 25508 h 1695326"/>
                    <a:gd name="connsiteX4" fmla="*/ 479088 w 1237659"/>
                    <a:gd name="connsiteY4" fmla="*/ 0 h 1695326"/>
                    <a:gd name="connsiteX5" fmla="*/ 456657 w 1237659"/>
                    <a:gd name="connsiteY5" fmla="*/ 84658 h 1695326"/>
                    <a:gd name="connsiteX6" fmla="*/ 0 w 1237659"/>
                    <a:gd name="connsiteY6" fmla="*/ 1636576 h 1695326"/>
                    <a:gd name="connsiteX7" fmla="*/ 186233 w 1237659"/>
                    <a:gd name="connsiteY7" fmla="*/ 1695326 h 1695326"/>
                    <a:gd name="connsiteX8" fmla="*/ 740540 w 1237659"/>
                    <a:gd name="connsiteY8" fmla="*/ 221809 h 1695326"/>
                    <a:gd name="connsiteX9" fmla="*/ 998610 w 1237659"/>
                    <a:gd name="connsiteY9" fmla="*/ 1680325 h 1695326"/>
                    <a:gd name="connsiteX10" fmla="*/ 1237660 w 1237659"/>
                    <a:gd name="connsiteY10" fmla="*/ 1682944 h 1695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7659" h="1695326">
                      <a:moveTo>
                        <a:pt x="1237660" y="1682944"/>
                      </a:moveTo>
                      <a:lnTo>
                        <a:pt x="1022776" y="126006"/>
                      </a:lnTo>
                      <a:lnTo>
                        <a:pt x="1022776" y="126006"/>
                      </a:lnTo>
                      <a:lnTo>
                        <a:pt x="1016737" y="25508"/>
                      </a:lnTo>
                      <a:lnTo>
                        <a:pt x="479088" y="0"/>
                      </a:lnTo>
                      <a:lnTo>
                        <a:pt x="456657" y="84658"/>
                      </a:lnTo>
                      <a:cubicBezTo>
                        <a:pt x="381171" y="350568"/>
                        <a:pt x="0" y="1636576"/>
                        <a:pt x="0" y="1636576"/>
                      </a:cubicBezTo>
                      <a:lnTo>
                        <a:pt x="186233" y="1695326"/>
                      </a:lnTo>
                      <a:lnTo>
                        <a:pt x="740540" y="221809"/>
                      </a:lnTo>
                      <a:lnTo>
                        <a:pt x="998610" y="1680325"/>
                      </a:lnTo>
                      <a:lnTo>
                        <a:pt x="1237660" y="1682944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24" name="图形 4">
                  <a:extLst>
                    <a:ext uri="{FF2B5EF4-FFF2-40B4-BE49-F238E27FC236}">
                      <a16:creationId xmlns:a16="http://schemas.microsoft.com/office/drawing/2014/main" id="{90F3099A-BA03-753E-4760-8C92B2D212DE}"/>
                    </a:ext>
                  </a:extLst>
                </p:cNvPr>
                <p:cNvGrpSpPr/>
                <p:nvPr/>
              </p:nvGrpSpPr>
              <p:grpSpPr>
                <a:xfrm>
                  <a:off x="6359023" y="3628135"/>
                  <a:ext cx="231548" cy="1692851"/>
                  <a:chOff x="6359023" y="3628135"/>
                  <a:chExt cx="231548" cy="1692851"/>
                </a:xfrm>
                <a:solidFill>
                  <a:srgbClr val="455A64"/>
                </a:solidFill>
              </p:grpSpPr>
              <p:sp>
                <p:nvSpPr>
                  <p:cNvPr id="254" name="任意多边形: 形状 253">
                    <a:extLst>
                      <a:ext uri="{FF2B5EF4-FFF2-40B4-BE49-F238E27FC236}">
                        <a16:creationId xmlns:a16="http://schemas.microsoft.com/office/drawing/2014/main" id="{0028CC8B-55F2-FF89-7B7E-643A2809ED70}"/>
                      </a:ext>
                    </a:extLst>
                  </p:cNvPr>
                  <p:cNvSpPr/>
                  <p:nvPr/>
                </p:nvSpPr>
                <p:spPr>
                  <a:xfrm>
                    <a:off x="6359023" y="3628135"/>
                    <a:ext cx="5123" cy="14229"/>
                  </a:xfrm>
                  <a:custGeom>
                    <a:avLst/>
                    <a:gdLst>
                      <a:gd name="connsiteX0" fmla="*/ 3248 w 5123"/>
                      <a:gd name="connsiteY0" fmla="*/ 14225 h 14229"/>
                      <a:gd name="connsiteX1" fmla="*/ 95 w 5123"/>
                      <a:gd name="connsiteY1" fmla="*/ 7357 h 14229"/>
                      <a:gd name="connsiteX2" fmla="*/ 1876 w 5123"/>
                      <a:gd name="connsiteY2" fmla="*/ 4 h 14229"/>
                      <a:gd name="connsiteX3" fmla="*/ 5029 w 5123"/>
                      <a:gd name="connsiteY3" fmla="*/ 6881 h 14229"/>
                      <a:gd name="connsiteX4" fmla="*/ 3248 w 5123"/>
                      <a:gd name="connsiteY4" fmla="*/ 14225 h 1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" h="14229">
                        <a:moveTo>
                          <a:pt x="3248" y="14225"/>
                        </a:moveTo>
                        <a:cubicBezTo>
                          <a:pt x="1886" y="14358"/>
                          <a:pt x="466" y="11282"/>
                          <a:pt x="95" y="7357"/>
                        </a:cubicBezTo>
                        <a:cubicBezTo>
                          <a:pt x="-286" y="3433"/>
                          <a:pt x="514" y="137"/>
                          <a:pt x="1876" y="4"/>
                        </a:cubicBezTo>
                        <a:cubicBezTo>
                          <a:pt x="3238" y="-129"/>
                          <a:pt x="4657" y="2947"/>
                          <a:pt x="5029" y="6881"/>
                        </a:cubicBezTo>
                        <a:cubicBezTo>
                          <a:pt x="5410" y="10796"/>
                          <a:pt x="4610" y="14091"/>
                          <a:pt x="3248" y="14225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5" name="任意多边形: 形状 254">
                    <a:extLst>
                      <a:ext uri="{FF2B5EF4-FFF2-40B4-BE49-F238E27FC236}">
                        <a16:creationId xmlns:a16="http://schemas.microsoft.com/office/drawing/2014/main" id="{5BC7473D-3C25-AB8B-3DE2-23FA4AF164D1}"/>
                      </a:ext>
                    </a:extLst>
                  </p:cNvPr>
                  <p:cNvSpPr/>
                  <p:nvPr/>
                </p:nvSpPr>
                <p:spPr>
                  <a:xfrm>
                    <a:off x="6363629" y="3670694"/>
                    <a:ext cx="5703" cy="28331"/>
                  </a:xfrm>
                  <a:custGeom>
                    <a:avLst/>
                    <a:gdLst>
                      <a:gd name="connsiteX0" fmla="*/ 4281 w 5703"/>
                      <a:gd name="connsiteY0" fmla="*/ 28329 h 28331"/>
                      <a:gd name="connsiteX1" fmla="*/ 385 w 5703"/>
                      <a:gd name="connsiteY1" fmla="*/ 14413 h 28331"/>
                      <a:gd name="connsiteX2" fmla="*/ 1423 w 5703"/>
                      <a:gd name="connsiteY2" fmla="*/ 2 h 28331"/>
                      <a:gd name="connsiteX3" fmla="*/ 5319 w 5703"/>
                      <a:gd name="connsiteY3" fmla="*/ 13918 h 28331"/>
                      <a:gd name="connsiteX4" fmla="*/ 4281 w 5703"/>
                      <a:gd name="connsiteY4" fmla="*/ 28329 h 28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3" h="28331">
                        <a:moveTo>
                          <a:pt x="4281" y="28329"/>
                        </a:moveTo>
                        <a:cubicBezTo>
                          <a:pt x="2919" y="28463"/>
                          <a:pt x="1176" y="22234"/>
                          <a:pt x="385" y="14413"/>
                        </a:cubicBezTo>
                        <a:cubicBezTo>
                          <a:pt x="-406" y="6593"/>
                          <a:pt x="61" y="136"/>
                          <a:pt x="1423" y="2"/>
                        </a:cubicBezTo>
                        <a:cubicBezTo>
                          <a:pt x="2785" y="-131"/>
                          <a:pt x="4528" y="6098"/>
                          <a:pt x="5319" y="13918"/>
                        </a:cubicBezTo>
                        <a:cubicBezTo>
                          <a:pt x="6110" y="21738"/>
                          <a:pt x="5643" y="28187"/>
                          <a:pt x="4281" y="2832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6" name="任意多边形: 形状 255">
                    <a:extLst>
                      <a:ext uri="{FF2B5EF4-FFF2-40B4-BE49-F238E27FC236}">
                        <a16:creationId xmlns:a16="http://schemas.microsoft.com/office/drawing/2014/main" id="{A61A6F6B-C634-47E9-0BD9-BBBC99FDC7FB}"/>
                      </a:ext>
                    </a:extLst>
                  </p:cNvPr>
                  <p:cNvSpPr/>
                  <p:nvPr/>
                </p:nvSpPr>
                <p:spPr>
                  <a:xfrm>
                    <a:off x="6369421" y="3727339"/>
                    <a:ext cx="5759" cy="28313"/>
                  </a:xfrm>
                  <a:custGeom>
                    <a:avLst/>
                    <a:gdLst>
                      <a:gd name="connsiteX0" fmla="*/ 4366 w 5759"/>
                      <a:gd name="connsiteY0" fmla="*/ 28311 h 28313"/>
                      <a:gd name="connsiteX1" fmla="*/ 413 w 5759"/>
                      <a:gd name="connsiteY1" fmla="*/ 14414 h 28313"/>
                      <a:gd name="connsiteX2" fmla="*/ 1394 w 5759"/>
                      <a:gd name="connsiteY2" fmla="*/ 2 h 28313"/>
                      <a:gd name="connsiteX3" fmla="*/ 5347 w 5759"/>
                      <a:gd name="connsiteY3" fmla="*/ 13900 h 28313"/>
                      <a:gd name="connsiteX4" fmla="*/ 4366 w 5759"/>
                      <a:gd name="connsiteY4" fmla="*/ 28311 h 2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9" h="28313">
                        <a:moveTo>
                          <a:pt x="4366" y="28311"/>
                        </a:moveTo>
                        <a:cubicBezTo>
                          <a:pt x="3003" y="28454"/>
                          <a:pt x="1232" y="22234"/>
                          <a:pt x="413" y="14414"/>
                        </a:cubicBezTo>
                        <a:cubicBezTo>
                          <a:pt x="-407" y="6594"/>
                          <a:pt x="32" y="136"/>
                          <a:pt x="1394" y="2"/>
                        </a:cubicBezTo>
                        <a:cubicBezTo>
                          <a:pt x="2756" y="-140"/>
                          <a:pt x="4527" y="6079"/>
                          <a:pt x="5347" y="13900"/>
                        </a:cubicBezTo>
                        <a:cubicBezTo>
                          <a:pt x="6166" y="21719"/>
                          <a:pt x="5728" y="28168"/>
                          <a:pt x="4366" y="2831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7" name="任意多边形: 形状 256">
                    <a:extLst>
                      <a:ext uri="{FF2B5EF4-FFF2-40B4-BE49-F238E27FC236}">
                        <a16:creationId xmlns:a16="http://schemas.microsoft.com/office/drawing/2014/main" id="{AC0759B1-3133-3954-DA25-8A845E43836F}"/>
                      </a:ext>
                    </a:extLst>
                  </p:cNvPr>
                  <p:cNvSpPr/>
                  <p:nvPr/>
                </p:nvSpPr>
                <p:spPr>
                  <a:xfrm>
                    <a:off x="6375441" y="3783955"/>
                    <a:ext cx="5820" cy="28304"/>
                  </a:xfrm>
                  <a:custGeom>
                    <a:avLst/>
                    <a:gdLst>
                      <a:gd name="connsiteX0" fmla="*/ 4451 w 5820"/>
                      <a:gd name="connsiteY0" fmla="*/ 28302 h 28304"/>
                      <a:gd name="connsiteX1" fmla="*/ 441 w 5820"/>
                      <a:gd name="connsiteY1" fmla="*/ 14424 h 28304"/>
                      <a:gd name="connsiteX2" fmla="*/ 1365 w 5820"/>
                      <a:gd name="connsiteY2" fmla="*/ 3 h 28304"/>
                      <a:gd name="connsiteX3" fmla="*/ 5375 w 5820"/>
                      <a:gd name="connsiteY3" fmla="*/ 13881 h 28304"/>
                      <a:gd name="connsiteX4" fmla="*/ 4451 w 5820"/>
                      <a:gd name="connsiteY4" fmla="*/ 28302 h 2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20" h="28304">
                        <a:moveTo>
                          <a:pt x="4451" y="28302"/>
                        </a:moveTo>
                        <a:cubicBezTo>
                          <a:pt x="3089" y="28454"/>
                          <a:pt x="1298" y="22234"/>
                          <a:pt x="441" y="14424"/>
                        </a:cubicBezTo>
                        <a:cubicBezTo>
                          <a:pt x="-407" y="6604"/>
                          <a:pt x="3" y="155"/>
                          <a:pt x="1365" y="3"/>
                        </a:cubicBezTo>
                        <a:cubicBezTo>
                          <a:pt x="2727" y="-150"/>
                          <a:pt x="4518" y="6070"/>
                          <a:pt x="5375" y="13881"/>
                        </a:cubicBezTo>
                        <a:cubicBezTo>
                          <a:pt x="6232" y="21701"/>
                          <a:pt x="5813" y="28159"/>
                          <a:pt x="4451" y="2830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A8268D55-A589-1B5C-25AB-8DBF4E695B39}"/>
                      </a:ext>
                    </a:extLst>
                  </p:cNvPr>
                  <p:cNvSpPr/>
                  <p:nvPr/>
                </p:nvSpPr>
                <p:spPr>
                  <a:xfrm>
                    <a:off x="6381691" y="3840553"/>
                    <a:ext cx="5867" cy="28294"/>
                  </a:xfrm>
                  <a:custGeom>
                    <a:avLst/>
                    <a:gdLst>
                      <a:gd name="connsiteX0" fmla="*/ 4526 w 5867"/>
                      <a:gd name="connsiteY0" fmla="*/ 28292 h 28294"/>
                      <a:gd name="connsiteX1" fmla="*/ 468 w 5867"/>
                      <a:gd name="connsiteY1" fmla="*/ 14423 h 28294"/>
                      <a:gd name="connsiteX2" fmla="*/ 1335 w 5867"/>
                      <a:gd name="connsiteY2" fmla="*/ 3 h 28294"/>
                      <a:gd name="connsiteX3" fmla="*/ 5393 w 5867"/>
                      <a:gd name="connsiteY3" fmla="*/ 13871 h 28294"/>
                      <a:gd name="connsiteX4" fmla="*/ 4526 w 5867"/>
                      <a:gd name="connsiteY4" fmla="*/ 28292 h 2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67" h="28294">
                        <a:moveTo>
                          <a:pt x="4526" y="28292"/>
                        </a:moveTo>
                        <a:cubicBezTo>
                          <a:pt x="3164" y="28444"/>
                          <a:pt x="1345" y="22234"/>
                          <a:pt x="468" y="14423"/>
                        </a:cubicBezTo>
                        <a:cubicBezTo>
                          <a:pt x="-408" y="6613"/>
                          <a:pt x="-18" y="155"/>
                          <a:pt x="1335" y="3"/>
                        </a:cubicBezTo>
                        <a:cubicBezTo>
                          <a:pt x="2697" y="-150"/>
                          <a:pt x="4516" y="6061"/>
                          <a:pt x="5393" y="13871"/>
                        </a:cubicBezTo>
                        <a:cubicBezTo>
                          <a:pt x="6279" y="21682"/>
                          <a:pt x="5888" y="28139"/>
                          <a:pt x="4526" y="2829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27CF37E3-D9DE-8EE2-BFC2-F91B4B0CC5A5}"/>
                      </a:ext>
                    </a:extLst>
                  </p:cNvPr>
                  <p:cNvSpPr/>
                  <p:nvPr/>
                </p:nvSpPr>
                <p:spPr>
                  <a:xfrm>
                    <a:off x="6388129" y="3897122"/>
                    <a:ext cx="5923" cy="28285"/>
                  </a:xfrm>
                  <a:custGeom>
                    <a:avLst/>
                    <a:gdLst>
                      <a:gd name="connsiteX0" fmla="*/ 4603 w 5923"/>
                      <a:gd name="connsiteY0" fmla="*/ 28282 h 28285"/>
                      <a:gd name="connsiteX1" fmla="*/ 497 w 5923"/>
                      <a:gd name="connsiteY1" fmla="*/ 14433 h 28285"/>
                      <a:gd name="connsiteX2" fmla="*/ 1317 w 5923"/>
                      <a:gd name="connsiteY2" fmla="*/ 3 h 28285"/>
                      <a:gd name="connsiteX3" fmla="*/ 5422 w 5923"/>
                      <a:gd name="connsiteY3" fmla="*/ 13852 h 28285"/>
                      <a:gd name="connsiteX4" fmla="*/ 4603 w 5923"/>
                      <a:gd name="connsiteY4" fmla="*/ 28282 h 28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23" h="28285">
                        <a:moveTo>
                          <a:pt x="4603" y="28282"/>
                        </a:moveTo>
                        <a:cubicBezTo>
                          <a:pt x="3241" y="28444"/>
                          <a:pt x="1402" y="22234"/>
                          <a:pt x="497" y="14433"/>
                        </a:cubicBezTo>
                        <a:cubicBezTo>
                          <a:pt x="-407" y="6623"/>
                          <a:pt x="-45" y="165"/>
                          <a:pt x="1317" y="3"/>
                        </a:cubicBezTo>
                        <a:cubicBezTo>
                          <a:pt x="2679" y="-150"/>
                          <a:pt x="4517" y="6051"/>
                          <a:pt x="5422" y="13852"/>
                        </a:cubicBezTo>
                        <a:cubicBezTo>
                          <a:pt x="6336" y="21672"/>
                          <a:pt x="5965" y="28130"/>
                          <a:pt x="4603" y="2828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0" name="任意多边形: 形状 259">
                    <a:extLst>
                      <a:ext uri="{FF2B5EF4-FFF2-40B4-BE49-F238E27FC236}">
                        <a16:creationId xmlns:a16="http://schemas.microsoft.com/office/drawing/2014/main" id="{74D7867E-D248-8F3D-44A9-15F1B786D5F2}"/>
                      </a:ext>
                    </a:extLst>
                  </p:cNvPr>
                  <p:cNvSpPr/>
                  <p:nvPr/>
                </p:nvSpPr>
                <p:spPr>
                  <a:xfrm>
                    <a:off x="6394762" y="3953672"/>
                    <a:ext cx="5969" cy="28276"/>
                  </a:xfrm>
                  <a:custGeom>
                    <a:avLst/>
                    <a:gdLst>
                      <a:gd name="connsiteX0" fmla="*/ 4666 w 5969"/>
                      <a:gd name="connsiteY0" fmla="*/ 28273 h 28276"/>
                      <a:gd name="connsiteX1" fmla="*/ 522 w 5969"/>
                      <a:gd name="connsiteY1" fmla="*/ 14433 h 28276"/>
                      <a:gd name="connsiteX2" fmla="*/ 1303 w 5969"/>
                      <a:gd name="connsiteY2" fmla="*/ 3 h 28276"/>
                      <a:gd name="connsiteX3" fmla="*/ 5447 w 5969"/>
                      <a:gd name="connsiteY3" fmla="*/ 13843 h 28276"/>
                      <a:gd name="connsiteX4" fmla="*/ 4666 w 5969"/>
                      <a:gd name="connsiteY4" fmla="*/ 28273 h 28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9" h="28276">
                        <a:moveTo>
                          <a:pt x="4666" y="28273"/>
                        </a:moveTo>
                        <a:cubicBezTo>
                          <a:pt x="3304" y="28435"/>
                          <a:pt x="1446" y="22244"/>
                          <a:pt x="522" y="14433"/>
                        </a:cubicBezTo>
                        <a:cubicBezTo>
                          <a:pt x="-411" y="6623"/>
                          <a:pt x="-59" y="165"/>
                          <a:pt x="1303" y="3"/>
                        </a:cubicBezTo>
                        <a:cubicBezTo>
                          <a:pt x="2665" y="-159"/>
                          <a:pt x="4523" y="6042"/>
                          <a:pt x="5447" y="13843"/>
                        </a:cubicBezTo>
                        <a:cubicBezTo>
                          <a:pt x="6380" y="21653"/>
                          <a:pt x="6028" y="28111"/>
                          <a:pt x="4666" y="2827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1" name="任意多边形: 形状 260">
                    <a:extLst>
                      <a:ext uri="{FF2B5EF4-FFF2-40B4-BE49-F238E27FC236}">
                        <a16:creationId xmlns:a16="http://schemas.microsoft.com/office/drawing/2014/main" id="{4CD9AA9E-1F2E-53D3-95B1-2F6FA75FF0F7}"/>
                      </a:ext>
                    </a:extLst>
                  </p:cNvPr>
                  <p:cNvSpPr/>
                  <p:nvPr/>
                </p:nvSpPr>
                <p:spPr>
                  <a:xfrm>
                    <a:off x="6401561" y="4010212"/>
                    <a:ext cx="6014" cy="28266"/>
                  </a:xfrm>
                  <a:custGeom>
                    <a:avLst/>
                    <a:gdLst>
                      <a:gd name="connsiteX0" fmla="*/ 4735 w 6014"/>
                      <a:gd name="connsiteY0" fmla="*/ 28264 h 28266"/>
                      <a:gd name="connsiteX1" fmla="*/ 544 w 6014"/>
                      <a:gd name="connsiteY1" fmla="*/ 14434 h 28266"/>
                      <a:gd name="connsiteX2" fmla="*/ 1277 w 6014"/>
                      <a:gd name="connsiteY2" fmla="*/ 3 h 28266"/>
                      <a:gd name="connsiteX3" fmla="*/ 5468 w 6014"/>
                      <a:gd name="connsiteY3" fmla="*/ 13833 h 28266"/>
                      <a:gd name="connsiteX4" fmla="*/ 4735 w 6014"/>
                      <a:gd name="connsiteY4" fmla="*/ 28264 h 28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4" h="28266">
                        <a:moveTo>
                          <a:pt x="4735" y="28264"/>
                        </a:moveTo>
                        <a:cubicBezTo>
                          <a:pt x="3372" y="28426"/>
                          <a:pt x="1496" y="22235"/>
                          <a:pt x="544" y="14434"/>
                        </a:cubicBezTo>
                        <a:cubicBezTo>
                          <a:pt x="-409" y="6633"/>
                          <a:pt x="-76" y="165"/>
                          <a:pt x="1277" y="3"/>
                        </a:cubicBezTo>
                        <a:cubicBezTo>
                          <a:pt x="2639" y="-159"/>
                          <a:pt x="4515" y="6033"/>
                          <a:pt x="5468" y="13833"/>
                        </a:cubicBezTo>
                        <a:cubicBezTo>
                          <a:pt x="6421" y="21634"/>
                          <a:pt x="6097" y="28092"/>
                          <a:pt x="4735" y="2826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F0C7E1F4-5BF4-E22E-A726-739959EBEA6C}"/>
                      </a:ext>
                    </a:extLst>
                  </p:cNvPr>
                  <p:cNvSpPr/>
                  <p:nvPr/>
                </p:nvSpPr>
                <p:spPr>
                  <a:xfrm>
                    <a:off x="6408522" y="4066723"/>
                    <a:ext cx="6051" cy="28258"/>
                  </a:xfrm>
                  <a:custGeom>
                    <a:avLst/>
                    <a:gdLst>
                      <a:gd name="connsiteX0" fmla="*/ 4794 w 6051"/>
                      <a:gd name="connsiteY0" fmla="*/ 28255 h 28258"/>
                      <a:gd name="connsiteX1" fmla="*/ 565 w 6051"/>
                      <a:gd name="connsiteY1" fmla="*/ 14434 h 28258"/>
                      <a:gd name="connsiteX2" fmla="*/ 1260 w 6051"/>
                      <a:gd name="connsiteY2" fmla="*/ 3 h 28258"/>
                      <a:gd name="connsiteX3" fmla="*/ 5479 w 6051"/>
                      <a:gd name="connsiteY3" fmla="*/ 13824 h 28258"/>
                      <a:gd name="connsiteX4" fmla="*/ 4794 w 6051"/>
                      <a:gd name="connsiteY4" fmla="*/ 28255 h 28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1" h="28258">
                        <a:moveTo>
                          <a:pt x="4794" y="28255"/>
                        </a:moveTo>
                        <a:cubicBezTo>
                          <a:pt x="3432" y="28426"/>
                          <a:pt x="1546" y="22235"/>
                          <a:pt x="565" y="14434"/>
                        </a:cubicBezTo>
                        <a:cubicBezTo>
                          <a:pt x="-407" y="6633"/>
                          <a:pt x="-93" y="175"/>
                          <a:pt x="1260" y="3"/>
                        </a:cubicBezTo>
                        <a:cubicBezTo>
                          <a:pt x="2622" y="-168"/>
                          <a:pt x="4508" y="6023"/>
                          <a:pt x="5479" y="13824"/>
                        </a:cubicBezTo>
                        <a:cubicBezTo>
                          <a:pt x="6461" y="21625"/>
                          <a:pt x="6146" y="28083"/>
                          <a:pt x="4794" y="28255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509323EB-68A3-7181-9D3C-99FF342073CE}"/>
                      </a:ext>
                    </a:extLst>
                  </p:cNvPr>
                  <p:cNvSpPr/>
                  <p:nvPr/>
                </p:nvSpPr>
                <p:spPr>
                  <a:xfrm>
                    <a:off x="6415616" y="4123216"/>
                    <a:ext cx="6095" cy="28248"/>
                  </a:xfrm>
                  <a:custGeom>
                    <a:avLst/>
                    <a:gdLst>
                      <a:gd name="connsiteX0" fmla="*/ 4843 w 6095"/>
                      <a:gd name="connsiteY0" fmla="*/ 28245 h 28248"/>
                      <a:gd name="connsiteX1" fmla="*/ 586 w 6095"/>
                      <a:gd name="connsiteY1" fmla="*/ 14434 h 28248"/>
                      <a:gd name="connsiteX2" fmla="*/ 1252 w 6095"/>
                      <a:gd name="connsiteY2" fmla="*/ 3 h 28248"/>
                      <a:gd name="connsiteX3" fmla="*/ 5510 w 6095"/>
                      <a:gd name="connsiteY3" fmla="*/ 13815 h 28248"/>
                      <a:gd name="connsiteX4" fmla="*/ 4843 w 6095"/>
                      <a:gd name="connsiteY4" fmla="*/ 28245 h 2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5" h="28248">
                        <a:moveTo>
                          <a:pt x="4843" y="28245"/>
                        </a:moveTo>
                        <a:cubicBezTo>
                          <a:pt x="3481" y="28417"/>
                          <a:pt x="1576" y="22235"/>
                          <a:pt x="586" y="14434"/>
                        </a:cubicBezTo>
                        <a:cubicBezTo>
                          <a:pt x="-405" y="6633"/>
                          <a:pt x="-110" y="175"/>
                          <a:pt x="1252" y="3"/>
                        </a:cubicBezTo>
                        <a:cubicBezTo>
                          <a:pt x="2614" y="-168"/>
                          <a:pt x="4519" y="6014"/>
                          <a:pt x="5510" y="13815"/>
                        </a:cubicBezTo>
                        <a:cubicBezTo>
                          <a:pt x="6501" y="21616"/>
                          <a:pt x="6205" y="28074"/>
                          <a:pt x="4843" y="28245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4" name="任意多边形: 形状 263">
                    <a:extLst>
                      <a:ext uri="{FF2B5EF4-FFF2-40B4-BE49-F238E27FC236}">
                        <a16:creationId xmlns:a16="http://schemas.microsoft.com/office/drawing/2014/main" id="{40521EC1-52EF-7A03-1A72-BCA6C84FC14A}"/>
                      </a:ext>
                    </a:extLst>
                  </p:cNvPr>
                  <p:cNvSpPr/>
                  <p:nvPr/>
                </p:nvSpPr>
                <p:spPr>
                  <a:xfrm>
                    <a:off x="6422837" y="4179699"/>
                    <a:ext cx="6132" cy="28248"/>
                  </a:xfrm>
                  <a:custGeom>
                    <a:avLst/>
                    <a:gdLst>
                      <a:gd name="connsiteX0" fmla="*/ 4890 w 6132"/>
                      <a:gd name="connsiteY0" fmla="*/ 28245 h 28248"/>
                      <a:gd name="connsiteX1" fmla="*/ 604 w 6132"/>
                      <a:gd name="connsiteY1" fmla="*/ 14443 h 28248"/>
                      <a:gd name="connsiteX2" fmla="*/ 1242 w 6132"/>
                      <a:gd name="connsiteY2" fmla="*/ 3 h 28248"/>
                      <a:gd name="connsiteX3" fmla="*/ 5528 w 6132"/>
                      <a:gd name="connsiteY3" fmla="*/ 13805 h 28248"/>
                      <a:gd name="connsiteX4" fmla="*/ 4890 w 6132"/>
                      <a:gd name="connsiteY4" fmla="*/ 28245 h 2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32" h="28248">
                        <a:moveTo>
                          <a:pt x="4890" y="28245"/>
                        </a:moveTo>
                        <a:cubicBezTo>
                          <a:pt x="3528" y="28417"/>
                          <a:pt x="1614" y="22244"/>
                          <a:pt x="604" y="14443"/>
                        </a:cubicBezTo>
                        <a:cubicBezTo>
                          <a:pt x="-406" y="6642"/>
                          <a:pt x="-120" y="185"/>
                          <a:pt x="1242" y="3"/>
                        </a:cubicBezTo>
                        <a:cubicBezTo>
                          <a:pt x="2595" y="-168"/>
                          <a:pt x="4519" y="6004"/>
                          <a:pt x="5528" y="13805"/>
                        </a:cubicBezTo>
                        <a:cubicBezTo>
                          <a:pt x="6538" y="21606"/>
                          <a:pt x="6252" y="28064"/>
                          <a:pt x="4890" y="28245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5" name="任意多边形: 形状 264">
                    <a:extLst>
                      <a:ext uri="{FF2B5EF4-FFF2-40B4-BE49-F238E27FC236}">
                        <a16:creationId xmlns:a16="http://schemas.microsoft.com/office/drawing/2014/main" id="{601DE015-6C47-747F-E5C3-6429D8D6EE34}"/>
                      </a:ext>
                    </a:extLst>
                  </p:cNvPr>
                  <p:cNvSpPr/>
                  <p:nvPr/>
                </p:nvSpPr>
                <p:spPr>
                  <a:xfrm>
                    <a:off x="6430178" y="4236163"/>
                    <a:ext cx="6145" cy="28239"/>
                  </a:xfrm>
                  <a:custGeom>
                    <a:avLst/>
                    <a:gdLst>
                      <a:gd name="connsiteX0" fmla="*/ 4921 w 6145"/>
                      <a:gd name="connsiteY0" fmla="*/ 28236 h 28239"/>
                      <a:gd name="connsiteX1" fmla="*/ 615 w 6145"/>
                      <a:gd name="connsiteY1" fmla="*/ 14444 h 28239"/>
                      <a:gd name="connsiteX2" fmla="*/ 1225 w 6145"/>
                      <a:gd name="connsiteY2" fmla="*/ 4 h 28239"/>
                      <a:gd name="connsiteX3" fmla="*/ 5530 w 6145"/>
                      <a:gd name="connsiteY3" fmla="*/ 13796 h 28239"/>
                      <a:gd name="connsiteX4" fmla="*/ 4921 w 6145"/>
                      <a:gd name="connsiteY4" fmla="*/ 28236 h 28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5" h="28239">
                        <a:moveTo>
                          <a:pt x="4921" y="28236"/>
                        </a:moveTo>
                        <a:cubicBezTo>
                          <a:pt x="3559" y="28417"/>
                          <a:pt x="1635" y="22235"/>
                          <a:pt x="615" y="14444"/>
                        </a:cubicBezTo>
                        <a:cubicBezTo>
                          <a:pt x="-404" y="6643"/>
                          <a:pt x="-127" y="185"/>
                          <a:pt x="1225" y="4"/>
                        </a:cubicBezTo>
                        <a:cubicBezTo>
                          <a:pt x="2587" y="-177"/>
                          <a:pt x="4511" y="6005"/>
                          <a:pt x="5530" y="13796"/>
                        </a:cubicBezTo>
                        <a:cubicBezTo>
                          <a:pt x="6550" y="21597"/>
                          <a:pt x="6273" y="28064"/>
                          <a:pt x="4921" y="28236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id="{80F8823C-FBB3-951C-0D89-313B56FDA516}"/>
                      </a:ext>
                    </a:extLst>
                  </p:cNvPr>
                  <p:cNvSpPr/>
                  <p:nvPr/>
                </p:nvSpPr>
                <p:spPr>
                  <a:xfrm>
                    <a:off x="6437603" y="4292627"/>
                    <a:ext cx="6170" cy="28230"/>
                  </a:xfrm>
                  <a:custGeom>
                    <a:avLst/>
                    <a:gdLst>
                      <a:gd name="connsiteX0" fmla="*/ 4954 w 6170"/>
                      <a:gd name="connsiteY0" fmla="*/ 28226 h 28230"/>
                      <a:gd name="connsiteX1" fmla="*/ 629 w 6170"/>
                      <a:gd name="connsiteY1" fmla="*/ 14444 h 28230"/>
                      <a:gd name="connsiteX2" fmla="*/ 1220 w 6170"/>
                      <a:gd name="connsiteY2" fmla="*/ 4 h 28230"/>
                      <a:gd name="connsiteX3" fmla="*/ 5544 w 6170"/>
                      <a:gd name="connsiteY3" fmla="*/ 13796 h 28230"/>
                      <a:gd name="connsiteX4" fmla="*/ 4954 w 6170"/>
                      <a:gd name="connsiteY4" fmla="*/ 28226 h 28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70" h="28230">
                        <a:moveTo>
                          <a:pt x="4954" y="28226"/>
                        </a:moveTo>
                        <a:cubicBezTo>
                          <a:pt x="3592" y="28407"/>
                          <a:pt x="1658" y="22235"/>
                          <a:pt x="629" y="14444"/>
                        </a:cubicBezTo>
                        <a:cubicBezTo>
                          <a:pt x="-399" y="6643"/>
                          <a:pt x="-142" y="185"/>
                          <a:pt x="1220" y="4"/>
                        </a:cubicBezTo>
                        <a:cubicBezTo>
                          <a:pt x="2582" y="-177"/>
                          <a:pt x="4516" y="5995"/>
                          <a:pt x="5544" y="13796"/>
                        </a:cubicBezTo>
                        <a:cubicBezTo>
                          <a:pt x="6573" y="21578"/>
                          <a:pt x="6306" y="28045"/>
                          <a:pt x="4954" y="28226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id="{1E320D4A-9CB9-106D-6326-BDB2AB14F031}"/>
                      </a:ext>
                    </a:extLst>
                  </p:cNvPr>
                  <p:cNvSpPr/>
                  <p:nvPr/>
                </p:nvSpPr>
                <p:spPr>
                  <a:xfrm>
                    <a:off x="6445101" y="4349073"/>
                    <a:ext cx="6196" cy="28230"/>
                  </a:xfrm>
                  <a:custGeom>
                    <a:avLst/>
                    <a:gdLst>
                      <a:gd name="connsiteX0" fmla="*/ 4981 w 6196"/>
                      <a:gd name="connsiteY0" fmla="*/ 28226 h 28230"/>
                      <a:gd name="connsiteX1" fmla="*/ 637 w 6196"/>
                      <a:gd name="connsiteY1" fmla="*/ 14444 h 28230"/>
                      <a:gd name="connsiteX2" fmla="*/ 1209 w 6196"/>
                      <a:gd name="connsiteY2" fmla="*/ 4 h 28230"/>
                      <a:gd name="connsiteX3" fmla="*/ 5553 w 6196"/>
                      <a:gd name="connsiteY3" fmla="*/ 13786 h 28230"/>
                      <a:gd name="connsiteX4" fmla="*/ 4981 w 6196"/>
                      <a:gd name="connsiteY4" fmla="*/ 28226 h 28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96" h="28230">
                        <a:moveTo>
                          <a:pt x="4981" y="28226"/>
                        </a:moveTo>
                        <a:cubicBezTo>
                          <a:pt x="3619" y="28407"/>
                          <a:pt x="1676" y="22235"/>
                          <a:pt x="637" y="14444"/>
                        </a:cubicBezTo>
                        <a:cubicBezTo>
                          <a:pt x="-401" y="6652"/>
                          <a:pt x="-144" y="185"/>
                          <a:pt x="1209" y="4"/>
                        </a:cubicBezTo>
                        <a:cubicBezTo>
                          <a:pt x="2562" y="-177"/>
                          <a:pt x="4514" y="5995"/>
                          <a:pt x="5553" y="13786"/>
                        </a:cubicBezTo>
                        <a:cubicBezTo>
                          <a:pt x="6600" y="21578"/>
                          <a:pt x="6343" y="28045"/>
                          <a:pt x="4981" y="28226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8" name="任意多边形: 形状 267">
                    <a:extLst>
                      <a:ext uri="{FF2B5EF4-FFF2-40B4-BE49-F238E27FC236}">
                        <a16:creationId xmlns:a16="http://schemas.microsoft.com/office/drawing/2014/main" id="{6010F551-0FE4-0613-F96E-1390EB961EAD}"/>
                      </a:ext>
                    </a:extLst>
                  </p:cNvPr>
                  <p:cNvSpPr/>
                  <p:nvPr/>
                </p:nvSpPr>
                <p:spPr>
                  <a:xfrm>
                    <a:off x="6452663" y="4405518"/>
                    <a:ext cx="6211" cy="28220"/>
                  </a:xfrm>
                  <a:custGeom>
                    <a:avLst/>
                    <a:gdLst>
                      <a:gd name="connsiteX0" fmla="*/ 5001 w 6211"/>
                      <a:gd name="connsiteY0" fmla="*/ 28217 h 28220"/>
                      <a:gd name="connsiteX1" fmla="*/ 648 w 6211"/>
                      <a:gd name="connsiteY1" fmla="*/ 14444 h 28220"/>
                      <a:gd name="connsiteX2" fmla="*/ 1210 w 6211"/>
                      <a:gd name="connsiteY2" fmla="*/ 4 h 28220"/>
                      <a:gd name="connsiteX3" fmla="*/ 5563 w 6211"/>
                      <a:gd name="connsiteY3" fmla="*/ 13786 h 28220"/>
                      <a:gd name="connsiteX4" fmla="*/ 5001 w 6211"/>
                      <a:gd name="connsiteY4" fmla="*/ 28217 h 28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1" h="28220">
                        <a:moveTo>
                          <a:pt x="5001" y="28217"/>
                        </a:moveTo>
                        <a:cubicBezTo>
                          <a:pt x="3639" y="28398"/>
                          <a:pt x="1696" y="22235"/>
                          <a:pt x="648" y="14444"/>
                        </a:cubicBezTo>
                        <a:cubicBezTo>
                          <a:pt x="-400" y="6652"/>
                          <a:pt x="-152" y="185"/>
                          <a:pt x="1210" y="4"/>
                        </a:cubicBezTo>
                        <a:cubicBezTo>
                          <a:pt x="2562" y="-177"/>
                          <a:pt x="4515" y="5986"/>
                          <a:pt x="5563" y="13786"/>
                        </a:cubicBezTo>
                        <a:cubicBezTo>
                          <a:pt x="6611" y="21569"/>
                          <a:pt x="6363" y="28036"/>
                          <a:pt x="5001" y="2821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9" name="任意多边形: 形状 268">
                    <a:extLst>
                      <a:ext uri="{FF2B5EF4-FFF2-40B4-BE49-F238E27FC236}">
                        <a16:creationId xmlns:a16="http://schemas.microsoft.com/office/drawing/2014/main" id="{E4B11CF1-6084-3363-0BE8-9369354B5D5C}"/>
                      </a:ext>
                    </a:extLst>
                  </p:cNvPr>
                  <p:cNvSpPr/>
                  <p:nvPr/>
                </p:nvSpPr>
                <p:spPr>
                  <a:xfrm>
                    <a:off x="6460266" y="4461944"/>
                    <a:ext cx="6226" cy="28220"/>
                  </a:xfrm>
                  <a:custGeom>
                    <a:avLst/>
                    <a:gdLst>
                      <a:gd name="connsiteX0" fmla="*/ 5018 w 6226"/>
                      <a:gd name="connsiteY0" fmla="*/ 28217 h 28220"/>
                      <a:gd name="connsiteX1" fmla="*/ 656 w 6226"/>
                      <a:gd name="connsiteY1" fmla="*/ 14444 h 28220"/>
                      <a:gd name="connsiteX2" fmla="*/ 1208 w 6226"/>
                      <a:gd name="connsiteY2" fmla="*/ 4 h 28220"/>
                      <a:gd name="connsiteX3" fmla="*/ 5571 w 6226"/>
                      <a:gd name="connsiteY3" fmla="*/ 13777 h 28220"/>
                      <a:gd name="connsiteX4" fmla="*/ 5018 w 6226"/>
                      <a:gd name="connsiteY4" fmla="*/ 28217 h 28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26" h="28220">
                        <a:moveTo>
                          <a:pt x="5018" y="28217"/>
                        </a:moveTo>
                        <a:cubicBezTo>
                          <a:pt x="3656" y="28398"/>
                          <a:pt x="1704" y="22235"/>
                          <a:pt x="656" y="14444"/>
                        </a:cubicBezTo>
                        <a:cubicBezTo>
                          <a:pt x="-402" y="6652"/>
                          <a:pt x="-154" y="185"/>
                          <a:pt x="1208" y="4"/>
                        </a:cubicBezTo>
                        <a:cubicBezTo>
                          <a:pt x="2570" y="-177"/>
                          <a:pt x="4523" y="5986"/>
                          <a:pt x="5571" y="13777"/>
                        </a:cubicBezTo>
                        <a:cubicBezTo>
                          <a:pt x="6628" y="21568"/>
                          <a:pt x="6380" y="28036"/>
                          <a:pt x="5018" y="2821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0" name="任意多边形: 形状 269">
                    <a:extLst>
                      <a:ext uri="{FF2B5EF4-FFF2-40B4-BE49-F238E27FC236}">
                        <a16:creationId xmlns:a16="http://schemas.microsoft.com/office/drawing/2014/main" id="{8FBAD1FA-2F35-7FD5-DA9F-BF9B7602B245}"/>
                      </a:ext>
                    </a:extLst>
                  </p:cNvPr>
                  <p:cNvSpPr/>
                  <p:nvPr/>
                </p:nvSpPr>
                <p:spPr>
                  <a:xfrm>
                    <a:off x="6467904" y="4518370"/>
                    <a:ext cx="6227" cy="28220"/>
                  </a:xfrm>
                  <a:custGeom>
                    <a:avLst/>
                    <a:gdLst>
                      <a:gd name="connsiteX0" fmla="*/ 5028 w 6227"/>
                      <a:gd name="connsiteY0" fmla="*/ 28217 h 28220"/>
                      <a:gd name="connsiteX1" fmla="*/ 657 w 6227"/>
                      <a:gd name="connsiteY1" fmla="*/ 14444 h 28220"/>
                      <a:gd name="connsiteX2" fmla="*/ 1199 w 6227"/>
                      <a:gd name="connsiteY2" fmla="*/ 4 h 28220"/>
                      <a:gd name="connsiteX3" fmla="*/ 5571 w 6227"/>
                      <a:gd name="connsiteY3" fmla="*/ 13777 h 28220"/>
                      <a:gd name="connsiteX4" fmla="*/ 5028 w 6227"/>
                      <a:gd name="connsiteY4" fmla="*/ 28217 h 28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27" h="28220">
                        <a:moveTo>
                          <a:pt x="5028" y="28217"/>
                        </a:moveTo>
                        <a:cubicBezTo>
                          <a:pt x="3666" y="28398"/>
                          <a:pt x="1714" y="22235"/>
                          <a:pt x="657" y="14444"/>
                        </a:cubicBezTo>
                        <a:cubicBezTo>
                          <a:pt x="-401" y="6652"/>
                          <a:pt x="-153" y="185"/>
                          <a:pt x="1199" y="4"/>
                        </a:cubicBezTo>
                        <a:cubicBezTo>
                          <a:pt x="2552" y="-177"/>
                          <a:pt x="4514" y="5985"/>
                          <a:pt x="5571" y="13777"/>
                        </a:cubicBezTo>
                        <a:cubicBezTo>
                          <a:pt x="6629" y="21569"/>
                          <a:pt x="6381" y="28036"/>
                          <a:pt x="5028" y="2821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F2333E84-3C04-6FF2-254A-6E7FE591210A}"/>
                      </a:ext>
                    </a:extLst>
                  </p:cNvPr>
                  <p:cNvSpPr/>
                  <p:nvPr/>
                </p:nvSpPr>
                <p:spPr>
                  <a:xfrm>
                    <a:off x="6475591" y="4574758"/>
                    <a:ext cx="6336" cy="28174"/>
                  </a:xfrm>
                  <a:custGeom>
                    <a:avLst/>
                    <a:gdLst>
                      <a:gd name="connsiteX0" fmla="*/ 5171 w 6336"/>
                      <a:gd name="connsiteY0" fmla="*/ 28169 h 28174"/>
                      <a:gd name="connsiteX1" fmla="*/ 714 w 6336"/>
                      <a:gd name="connsiteY1" fmla="*/ 14434 h 28174"/>
                      <a:gd name="connsiteX2" fmla="*/ 1161 w 6336"/>
                      <a:gd name="connsiteY2" fmla="*/ 4 h 28174"/>
                      <a:gd name="connsiteX3" fmla="*/ 5619 w 6336"/>
                      <a:gd name="connsiteY3" fmla="*/ 13739 h 28174"/>
                      <a:gd name="connsiteX4" fmla="*/ 5171 w 6336"/>
                      <a:gd name="connsiteY4" fmla="*/ 28169 h 28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6" h="28174">
                        <a:moveTo>
                          <a:pt x="5171" y="28169"/>
                        </a:moveTo>
                        <a:cubicBezTo>
                          <a:pt x="3819" y="28369"/>
                          <a:pt x="1819" y="22216"/>
                          <a:pt x="714" y="14434"/>
                        </a:cubicBezTo>
                        <a:cubicBezTo>
                          <a:pt x="-391" y="6652"/>
                          <a:pt x="-191" y="185"/>
                          <a:pt x="1161" y="4"/>
                        </a:cubicBezTo>
                        <a:cubicBezTo>
                          <a:pt x="2514" y="-177"/>
                          <a:pt x="4514" y="5966"/>
                          <a:pt x="5619" y="13739"/>
                        </a:cubicBezTo>
                        <a:cubicBezTo>
                          <a:pt x="6733" y="21511"/>
                          <a:pt x="6524" y="27969"/>
                          <a:pt x="5171" y="2816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2" name="任意多边形: 形状 271">
                    <a:extLst>
                      <a:ext uri="{FF2B5EF4-FFF2-40B4-BE49-F238E27FC236}">
                        <a16:creationId xmlns:a16="http://schemas.microsoft.com/office/drawing/2014/main" id="{9458657F-F049-33C6-B7DC-59343CFD9E4A}"/>
                      </a:ext>
                    </a:extLst>
                  </p:cNvPr>
                  <p:cNvSpPr/>
                  <p:nvPr/>
                </p:nvSpPr>
                <p:spPr>
                  <a:xfrm>
                    <a:off x="6483771" y="4631069"/>
                    <a:ext cx="6455" cy="28127"/>
                  </a:xfrm>
                  <a:custGeom>
                    <a:avLst/>
                    <a:gdLst>
                      <a:gd name="connsiteX0" fmla="*/ 5325 w 6455"/>
                      <a:gd name="connsiteY0" fmla="*/ 28123 h 28127"/>
                      <a:gd name="connsiteX1" fmla="*/ 772 w 6455"/>
                      <a:gd name="connsiteY1" fmla="*/ 14426 h 28127"/>
                      <a:gd name="connsiteX2" fmla="*/ 1134 w 6455"/>
                      <a:gd name="connsiteY2" fmla="*/ 5 h 28127"/>
                      <a:gd name="connsiteX3" fmla="*/ 5687 w 6455"/>
                      <a:gd name="connsiteY3" fmla="*/ 13702 h 28127"/>
                      <a:gd name="connsiteX4" fmla="*/ 5325 w 6455"/>
                      <a:gd name="connsiteY4" fmla="*/ 28123 h 2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55" h="28127">
                        <a:moveTo>
                          <a:pt x="5325" y="28123"/>
                        </a:moveTo>
                        <a:cubicBezTo>
                          <a:pt x="3972" y="28323"/>
                          <a:pt x="1934" y="22198"/>
                          <a:pt x="772" y="14426"/>
                        </a:cubicBezTo>
                        <a:cubicBezTo>
                          <a:pt x="-381" y="6663"/>
                          <a:pt x="-228" y="205"/>
                          <a:pt x="1134" y="5"/>
                        </a:cubicBezTo>
                        <a:cubicBezTo>
                          <a:pt x="2486" y="-195"/>
                          <a:pt x="4525" y="5929"/>
                          <a:pt x="5687" y="13702"/>
                        </a:cubicBezTo>
                        <a:cubicBezTo>
                          <a:pt x="6839" y="21464"/>
                          <a:pt x="6677" y="27923"/>
                          <a:pt x="5325" y="2812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3" name="任意多边形: 形状 272">
                    <a:extLst>
                      <a:ext uri="{FF2B5EF4-FFF2-40B4-BE49-F238E27FC236}">
                        <a16:creationId xmlns:a16="http://schemas.microsoft.com/office/drawing/2014/main" id="{E73F735F-BC61-22FD-3C76-FD9B70B6662B}"/>
                      </a:ext>
                    </a:extLst>
                  </p:cNvPr>
                  <p:cNvSpPr/>
                  <p:nvPr/>
                </p:nvSpPr>
                <p:spPr>
                  <a:xfrm>
                    <a:off x="6492194" y="4687295"/>
                    <a:ext cx="6482" cy="28165"/>
                  </a:xfrm>
                  <a:custGeom>
                    <a:avLst/>
                    <a:gdLst>
                      <a:gd name="connsiteX0" fmla="*/ 5360 w 6482"/>
                      <a:gd name="connsiteY0" fmla="*/ 28161 h 28165"/>
                      <a:gd name="connsiteX1" fmla="*/ 789 w 6482"/>
                      <a:gd name="connsiteY1" fmla="*/ 14454 h 28165"/>
                      <a:gd name="connsiteX2" fmla="*/ 1122 w 6482"/>
                      <a:gd name="connsiteY2" fmla="*/ 5 h 28165"/>
                      <a:gd name="connsiteX3" fmla="*/ 5694 w 6482"/>
                      <a:gd name="connsiteY3" fmla="*/ 13711 h 28165"/>
                      <a:gd name="connsiteX4" fmla="*/ 5360 w 6482"/>
                      <a:gd name="connsiteY4" fmla="*/ 28161 h 2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2" h="28165">
                        <a:moveTo>
                          <a:pt x="5360" y="28161"/>
                        </a:moveTo>
                        <a:cubicBezTo>
                          <a:pt x="4008" y="28361"/>
                          <a:pt x="1960" y="22226"/>
                          <a:pt x="789" y="14454"/>
                        </a:cubicBezTo>
                        <a:cubicBezTo>
                          <a:pt x="-383" y="6682"/>
                          <a:pt x="-230" y="214"/>
                          <a:pt x="1122" y="5"/>
                        </a:cubicBezTo>
                        <a:cubicBezTo>
                          <a:pt x="2475" y="-195"/>
                          <a:pt x="4522" y="5939"/>
                          <a:pt x="5694" y="13711"/>
                        </a:cubicBezTo>
                        <a:cubicBezTo>
                          <a:pt x="6866" y="21483"/>
                          <a:pt x="6713" y="27951"/>
                          <a:pt x="5360" y="2816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4" name="任意多边形: 形状 273">
                    <a:extLst>
                      <a:ext uri="{FF2B5EF4-FFF2-40B4-BE49-F238E27FC236}">
                        <a16:creationId xmlns:a16="http://schemas.microsoft.com/office/drawing/2014/main" id="{5A2FA475-8344-1C6E-FDCD-9C0134C29FC0}"/>
                      </a:ext>
                    </a:extLst>
                  </p:cNvPr>
                  <p:cNvSpPr/>
                  <p:nvPr/>
                </p:nvSpPr>
                <p:spPr>
                  <a:xfrm>
                    <a:off x="6500696" y="4743606"/>
                    <a:ext cx="6490" cy="28127"/>
                  </a:xfrm>
                  <a:custGeom>
                    <a:avLst/>
                    <a:gdLst>
                      <a:gd name="connsiteX0" fmla="*/ 5374 w 6490"/>
                      <a:gd name="connsiteY0" fmla="*/ 28123 h 28127"/>
                      <a:gd name="connsiteX1" fmla="*/ 793 w 6490"/>
                      <a:gd name="connsiteY1" fmla="*/ 14436 h 28127"/>
                      <a:gd name="connsiteX2" fmla="*/ 1117 w 6490"/>
                      <a:gd name="connsiteY2" fmla="*/ 5 h 28127"/>
                      <a:gd name="connsiteX3" fmla="*/ 5698 w 6490"/>
                      <a:gd name="connsiteY3" fmla="*/ 13693 h 28127"/>
                      <a:gd name="connsiteX4" fmla="*/ 5374 w 6490"/>
                      <a:gd name="connsiteY4" fmla="*/ 28123 h 2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90" h="28127">
                        <a:moveTo>
                          <a:pt x="5374" y="28123"/>
                        </a:moveTo>
                        <a:cubicBezTo>
                          <a:pt x="4022" y="28323"/>
                          <a:pt x="1964" y="22198"/>
                          <a:pt x="793" y="14436"/>
                        </a:cubicBezTo>
                        <a:cubicBezTo>
                          <a:pt x="-379" y="6673"/>
                          <a:pt x="-236" y="205"/>
                          <a:pt x="1117" y="5"/>
                        </a:cubicBezTo>
                        <a:cubicBezTo>
                          <a:pt x="2469" y="-204"/>
                          <a:pt x="4527" y="5930"/>
                          <a:pt x="5698" y="13693"/>
                        </a:cubicBezTo>
                        <a:cubicBezTo>
                          <a:pt x="6870" y="21456"/>
                          <a:pt x="6727" y="27923"/>
                          <a:pt x="5374" y="2812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5" name="任意多边形: 形状 274">
                    <a:extLst>
                      <a:ext uri="{FF2B5EF4-FFF2-40B4-BE49-F238E27FC236}">
                        <a16:creationId xmlns:a16="http://schemas.microsoft.com/office/drawing/2014/main" id="{2B365AAF-D2B4-56E3-98E2-E66E788D9C79}"/>
                      </a:ext>
                    </a:extLst>
                  </p:cNvPr>
                  <p:cNvSpPr/>
                  <p:nvPr/>
                </p:nvSpPr>
                <p:spPr>
                  <a:xfrm>
                    <a:off x="6509204" y="4799842"/>
                    <a:ext cx="6505" cy="28109"/>
                  </a:xfrm>
                  <a:custGeom>
                    <a:avLst/>
                    <a:gdLst>
                      <a:gd name="connsiteX0" fmla="*/ 5391 w 6505"/>
                      <a:gd name="connsiteY0" fmla="*/ 28104 h 28109"/>
                      <a:gd name="connsiteX1" fmla="*/ 800 w 6505"/>
                      <a:gd name="connsiteY1" fmla="*/ 14426 h 28109"/>
                      <a:gd name="connsiteX2" fmla="*/ 1124 w 6505"/>
                      <a:gd name="connsiteY2" fmla="*/ 5 h 28109"/>
                      <a:gd name="connsiteX3" fmla="*/ 5705 w 6505"/>
                      <a:gd name="connsiteY3" fmla="*/ 13683 h 28109"/>
                      <a:gd name="connsiteX4" fmla="*/ 5391 w 6505"/>
                      <a:gd name="connsiteY4" fmla="*/ 28104 h 2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5" h="28109">
                        <a:moveTo>
                          <a:pt x="5391" y="28104"/>
                        </a:moveTo>
                        <a:cubicBezTo>
                          <a:pt x="4038" y="28314"/>
                          <a:pt x="1981" y="22189"/>
                          <a:pt x="800" y="14426"/>
                        </a:cubicBezTo>
                        <a:cubicBezTo>
                          <a:pt x="-381" y="6663"/>
                          <a:pt x="-239" y="205"/>
                          <a:pt x="1124" y="5"/>
                        </a:cubicBezTo>
                        <a:cubicBezTo>
                          <a:pt x="2476" y="-204"/>
                          <a:pt x="4534" y="5920"/>
                          <a:pt x="5705" y="13683"/>
                        </a:cubicBezTo>
                        <a:cubicBezTo>
                          <a:pt x="6886" y="21436"/>
                          <a:pt x="6743" y="27895"/>
                          <a:pt x="5391" y="2810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6" name="任意多边形: 形状 275">
                    <a:extLst>
                      <a:ext uri="{FF2B5EF4-FFF2-40B4-BE49-F238E27FC236}">
                        <a16:creationId xmlns:a16="http://schemas.microsoft.com/office/drawing/2014/main" id="{19A63587-E344-C9B9-8CBB-5D7D95915B62}"/>
                      </a:ext>
                    </a:extLst>
                  </p:cNvPr>
                  <p:cNvSpPr/>
                  <p:nvPr/>
                </p:nvSpPr>
                <p:spPr>
                  <a:xfrm>
                    <a:off x="6517747" y="4856039"/>
                    <a:ext cx="6506" cy="28128"/>
                  </a:xfrm>
                  <a:custGeom>
                    <a:avLst/>
                    <a:gdLst>
                      <a:gd name="connsiteX0" fmla="*/ 5392 w 6506"/>
                      <a:gd name="connsiteY0" fmla="*/ 28123 h 28128"/>
                      <a:gd name="connsiteX1" fmla="*/ 801 w 6506"/>
                      <a:gd name="connsiteY1" fmla="*/ 14435 h 28128"/>
                      <a:gd name="connsiteX2" fmla="*/ 1115 w 6506"/>
                      <a:gd name="connsiteY2" fmla="*/ 5 h 28128"/>
                      <a:gd name="connsiteX3" fmla="*/ 5706 w 6506"/>
                      <a:gd name="connsiteY3" fmla="*/ 13692 h 28128"/>
                      <a:gd name="connsiteX4" fmla="*/ 5392 w 6506"/>
                      <a:gd name="connsiteY4" fmla="*/ 28123 h 28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6" h="28128">
                        <a:moveTo>
                          <a:pt x="5392" y="28123"/>
                        </a:moveTo>
                        <a:cubicBezTo>
                          <a:pt x="4039" y="28333"/>
                          <a:pt x="1982" y="22198"/>
                          <a:pt x="801" y="14435"/>
                        </a:cubicBezTo>
                        <a:cubicBezTo>
                          <a:pt x="-380" y="6673"/>
                          <a:pt x="-238" y="215"/>
                          <a:pt x="1115" y="5"/>
                        </a:cubicBezTo>
                        <a:cubicBezTo>
                          <a:pt x="2467" y="-204"/>
                          <a:pt x="4525" y="5920"/>
                          <a:pt x="5706" y="13692"/>
                        </a:cubicBezTo>
                        <a:cubicBezTo>
                          <a:pt x="6887" y="21455"/>
                          <a:pt x="6744" y="27913"/>
                          <a:pt x="5392" y="2812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7" name="任意多边形: 形状 276">
                    <a:extLst>
                      <a:ext uri="{FF2B5EF4-FFF2-40B4-BE49-F238E27FC236}">
                        <a16:creationId xmlns:a16="http://schemas.microsoft.com/office/drawing/2014/main" id="{DC0BA9AA-22ED-1FDD-13C1-82691471132F}"/>
                      </a:ext>
                    </a:extLst>
                  </p:cNvPr>
                  <p:cNvSpPr/>
                  <p:nvPr/>
                </p:nvSpPr>
                <p:spPr>
                  <a:xfrm>
                    <a:off x="6526310" y="4912285"/>
                    <a:ext cx="6506" cy="28147"/>
                  </a:xfrm>
                  <a:custGeom>
                    <a:avLst/>
                    <a:gdLst>
                      <a:gd name="connsiteX0" fmla="*/ 5392 w 6506"/>
                      <a:gd name="connsiteY0" fmla="*/ 28142 h 28147"/>
                      <a:gd name="connsiteX1" fmla="*/ 801 w 6506"/>
                      <a:gd name="connsiteY1" fmla="*/ 14445 h 28147"/>
                      <a:gd name="connsiteX2" fmla="*/ 1115 w 6506"/>
                      <a:gd name="connsiteY2" fmla="*/ 5 h 28147"/>
                      <a:gd name="connsiteX3" fmla="*/ 5706 w 6506"/>
                      <a:gd name="connsiteY3" fmla="*/ 13702 h 28147"/>
                      <a:gd name="connsiteX4" fmla="*/ 5392 w 6506"/>
                      <a:gd name="connsiteY4" fmla="*/ 28142 h 28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6" h="28147">
                        <a:moveTo>
                          <a:pt x="5392" y="28142"/>
                        </a:moveTo>
                        <a:cubicBezTo>
                          <a:pt x="4039" y="28351"/>
                          <a:pt x="1982" y="22218"/>
                          <a:pt x="801" y="14445"/>
                        </a:cubicBezTo>
                        <a:cubicBezTo>
                          <a:pt x="-380" y="6673"/>
                          <a:pt x="-237" y="205"/>
                          <a:pt x="1115" y="5"/>
                        </a:cubicBezTo>
                        <a:cubicBezTo>
                          <a:pt x="2468" y="-204"/>
                          <a:pt x="4525" y="5930"/>
                          <a:pt x="5706" y="13702"/>
                        </a:cubicBezTo>
                        <a:cubicBezTo>
                          <a:pt x="6887" y="21465"/>
                          <a:pt x="6744" y="27932"/>
                          <a:pt x="5392" y="2814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8" name="任意多边形: 形状 277">
                    <a:extLst>
                      <a:ext uri="{FF2B5EF4-FFF2-40B4-BE49-F238E27FC236}">
                        <a16:creationId xmlns:a16="http://schemas.microsoft.com/office/drawing/2014/main" id="{A632B5D8-4E3E-2A29-E0D3-C8867A6FFEF9}"/>
                      </a:ext>
                    </a:extLst>
                  </p:cNvPr>
                  <p:cNvSpPr/>
                  <p:nvPr/>
                </p:nvSpPr>
                <p:spPr>
                  <a:xfrm>
                    <a:off x="6534879" y="4968577"/>
                    <a:ext cx="6506" cy="28185"/>
                  </a:xfrm>
                  <a:custGeom>
                    <a:avLst/>
                    <a:gdLst>
                      <a:gd name="connsiteX0" fmla="*/ 5395 w 6506"/>
                      <a:gd name="connsiteY0" fmla="*/ 28180 h 28185"/>
                      <a:gd name="connsiteX1" fmla="*/ 804 w 6506"/>
                      <a:gd name="connsiteY1" fmla="*/ 14464 h 28185"/>
                      <a:gd name="connsiteX2" fmla="*/ 1118 w 6506"/>
                      <a:gd name="connsiteY2" fmla="*/ 5 h 28185"/>
                      <a:gd name="connsiteX3" fmla="*/ 5709 w 6506"/>
                      <a:gd name="connsiteY3" fmla="*/ 13721 h 28185"/>
                      <a:gd name="connsiteX4" fmla="*/ 5395 w 6506"/>
                      <a:gd name="connsiteY4" fmla="*/ 28180 h 2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6" h="28185">
                        <a:moveTo>
                          <a:pt x="5395" y="28180"/>
                        </a:moveTo>
                        <a:cubicBezTo>
                          <a:pt x="4043" y="28390"/>
                          <a:pt x="1985" y="22246"/>
                          <a:pt x="804" y="14464"/>
                        </a:cubicBezTo>
                        <a:cubicBezTo>
                          <a:pt x="-377" y="6682"/>
                          <a:pt x="-244" y="215"/>
                          <a:pt x="1118" y="5"/>
                        </a:cubicBezTo>
                        <a:cubicBezTo>
                          <a:pt x="2471" y="-204"/>
                          <a:pt x="4528" y="5939"/>
                          <a:pt x="5709" y="13721"/>
                        </a:cubicBezTo>
                        <a:cubicBezTo>
                          <a:pt x="6881" y="21494"/>
                          <a:pt x="6748" y="27971"/>
                          <a:pt x="5395" y="2818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D699D9E5-60EF-E04D-4E59-C4079BDEDDA8}"/>
                      </a:ext>
                    </a:extLst>
                  </p:cNvPr>
                  <p:cNvSpPr/>
                  <p:nvPr/>
                </p:nvSpPr>
                <p:spPr>
                  <a:xfrm>
                    <a:off x="6543436" y="5024899"/>
                    <a:ext cx="6506" cy="28156"/>
                  </a:xfrm>
                  <a:custGeom>
                    <a:avLst/>
                    <a:gdLst>
                      <a:gd name="connsiteX0" fmla="*/ 5392 w 6506"/>
                      <a:gd name="connsiteY0" fmla="*/ 28151 h 28156"/>
                      <a:gd name="connsiteX1" fmla="*/ 801 w 6506"/>
                      <a:gd name="connsiteY1" fmla="*/ 14455 h 28156"/>
                      <a:gd name="connsiteX2" fmla="*/ 1115 w 6506"/>
                      <a:gd name="connsiteY2" fmla="*/ 5 h 28156"/>
                      <a:gd name="connsiteX3" fmla="*/ 5706 w 6506"/>
                      <a:gd name="connsiteY3" fmla="*/ 13712 h 28156"/>
                      <a:gd name="connsiteX4" fmla="*/ 5392 w 6506"/>
                      <a:gd name="connsiteY4" fmla="*/ 28151 h 28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6" h="28156">
                        <a:moveTo>
                          <a:pt x="5392" y="28151"/>
                        </a:moveTo>
                        <a:cubicBezTo>
                          <a:pt x="4039" y="28361"/>
                          <a:pt x="1982" y="22227"/>
                          <a:pt x="801" y="14455"/>
                        </a:cubicBezTo>
                        <a:cubicBezTo>
                          <a:pt x="-380" y="6682"/>
                          <a:pt x="-237" y="215"/>
                          <a:pt x="1115" y="5"/>
                        </a:cubicBezTo>
                        <a:cubicBezTo>
                          <a:pt x="2468" y="-204"/>
                          <a:pt x="4525" y="5930"/>
                          <a:pt x="5706" y="13712"/>
                        </a:cubicBezTo>
                        <a:cubicBezTo>
                          <a:pt x="6887" y="21475"/>
                          <a:pt x="6744" y="27942"/>
                          <a:pt x="5392" y="2815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8A2DFAD9-08C0-2B8D-1989-D0E7FDA43991}"/>
                      </a:ext>
                    </a:extLst>
                  </p:cNvPr>
                  <p:cNvSpPr/>
                  <p:nvPr/>
                </p:nvSpPr>
                <p:spPr>
                  <a:xfrm>
                    <a:off x="6551980" y="5081192"/>
                    <a:ext cx="6509" cy="28165"/>
                  </a:xfrm>
                  <a:custGeom>
                    <a:avLst/>
                    <a:gdLst>
                      <a:gd name="connsiteX0" fmla="*/ 5392 w 6509"/>
                      <a:gd name="connsiteY0" fmla="*/ 28161 h 28165"/>
                      <a:gd name="connsiteX1" fmla="*/ 801 w 6509"/>
                      <a:gd name="connsiteY1" fmla="*/ 14454 h 28165"/>
                      <a:gd name="connsiteX2" fmla="*/ 1115 w 6509"/>
                      <a:gd name="connsiteY2" fmla="*/ 5 h 28165"/>
                      <a:gd name="connsiteX3" fmla="*/ 5706 w 6509"/>
                      <a:gd name="connsiteY3" fmla="*/ 13711 h 28165"/>
                      <a:gd name="connsiteX4" fmla="*/ 5392 w 6509"/>
                      <a:gd name="connsiteY4" fmla="*/ 28161 h 2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9" h="28165">
                        <a:moveTo>
                          <a:pt x="5392" y="28161"/>
                        </a:moveTo>
                        <a:cubicBezTo>
                          <a:pt x="4039" y="28361"/>
                          <a:pt x="1982" y="22226"/>
                          <a:pt x="801" y="14454"/>
                        </a:cubicBezTo>
                        <a:cubicBezTo>
                          <a:pt x="-380" y="6682"/>
                          <a:pt x="-238" y="214"/>
                          <a:pt x="1115" y="5"/>
                        </a:cubicBezTo>
                        <a:cubicBezTo>
                          <a:pt x="2468" y="-196"/>
                          <a:pt x="4525" y="5929"/>
                          <a:pt x="5706" y="13711"/>
                        </a:cubicBezTo>
                        <a:cubicBezTo>
                          <a:pt x="6887" y="21483"/>
                          <a:pt x="6754" y="27951"/>
                          <a:pt x="5392" y="2816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FC6D798F-1F24-0AFF-1DB9-78491059E2FE}"/>
                      </a:ext>
                    </a:extLst>
                  </p:cNvPr>
                  <p:cNvSpPr/>
                  <p:nvPr/>
                </p:nvSpPr>
                <p:spPr>
                  <a:xfrm>
                    <a:off x="6560522" y="5137493"/>
                    <a:ext cx="6497" cy="28166"/>
                  </a:xfrm>
                  <a:custGeom>
                    <a:avLst/>
                    <a:gdLst>
                      <a:gd name="connsiteX0" fmla="*/ 5374 w 6497"/>
                      <a:gd name="connsiteY0" fmla="*/ 28161 h 28166"/>
                      <a:gd name="connsiteX1" fmla="*/ 793 w 6497"/>
                      <a:gd name="connsiteY1" fmla="*/ 14455 h 28166"/>
                      <a:gd name="connsiteX2" fmla="*/ 1116 w 6497"/>
                      <a:gd name="connsiteY2" fmla="*/ 5 h 28166"/>
                      <a:gd name="connsiteX3" fmla="*/ 5698 w 6497"/>
                      <a:gd name="connsiteY3" fmla="*/ 13712 h 28166"/>
                      <a:gd name="connsiteX4" fmla="*/ 5374 w 6497"/>
                      <a:gd name="connsiteY4" fmla="*/ 28161 h 2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97" h="28166">
                        <a:moveTo>
                          <a:pt x="5374" y="28161"/>
                        </a:moveTo>
                        <a:cubicBezTo>
                          <a:pt x="4022" y="28371"/>
                          <a:pt x="1964" y="22227"/>
                          <a:pt x="793" y="14455"/>
                        </a:cubicBezTo>
                        <a:cubicBezTo>
                          <a:pt x="-379" y="6682"/>
                          <a:pt x="-236" y="215"/>
                          <a:pt x="1116" y="5"/>
                        </a:cubicBezTo>
                        <a:cubicBezTo>
                          <a:pt x="2469" y="-204"/>
                          <a:pt x="4526" y="5939"/>
                          <a:pt x="5698" y="13712"/>
                        </a:cubicBezTo>
                        <a:cubicBezTo>
                          <a:pt x="6879" y="21484"/>
                          <a:pt x="6736" y="27961"/>
                          <a:pt x="5374" y="2816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2" name="任意多边形: 形状 281">
                    <a:extLst>
                      <a:ext uri="{FF2B5EF4-FFF2-40B4-BE49-F238E27FC236}">
                        <a16:creationId xmlns:a16="http://schemas.microsoft.com/office/drawing/2014/main" id="{0293B98D-C933-1E0E-4A93-EBFA78F4CEBA}"/>
                      </a:ext>
                    </a:extLst>
                  </p:cNvPr>
                  <p:cNvSpPr/>
                  <p:nvPr/>
                </p:nvSpPr>
                <p:spPr>
                  <a:xfrm>
                    <a:off x="6569022" y="5193815"/>
                    <a:ext cx="6482" cy="28174"/>
                  </a:xfrm>
                  <a:custGeom>
                    <a:avLst/>
                    <a:gdLst>
                      <a:gd name="connsiteX0" fmla="*/ 5361 w 6482"/>
                      <a:gd name="connsiteY0" fmla="*/ 28170 h 28174"/>
                      <a:gd name="connsiteX1" fmla="*/ 789 w 6482"/>
                      <a:gd name="connsiteY1" fmla="*/ 14454 h 28174"/>
                      <a:gd name="connsiteX2" fmla="*/ 1122 w 6482"/>
                      <a:gd name="connsiteY2" fmla="*/ 5 h 28174"/>
                      <a:gd name="connsiteX3" fmla="*/ 5694 w 6482"/>
                      <a:gd name="connsiteY3" fmla="*/ 13721 h 28174"/>
                      <a:gd name="connsiteX4" fmla="*/ 5361 w 6482"/>
                      <a:gd name="connsiteY4" fmla="*/ 28170 h 28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2" h="28174">
                        <a:moveTo>
                          <a:pt x="5361" y="28170"/>
                        </a:moveTo>
                        <a:cubicBezTo>
                          <a:pt x="4008" y="28370"/>
                          <a:pt x="1960" y="22236"/>
                          <a:pt x="789" y="14454"/>
                        </a:cubicBezTo>
                        <a:cubicBezTo>
                          <a:pt x="-383" y="6672"/>
                          <a:pt x="-231" y="205"/>
                          <a:pt x="1122" y="5"/>
                        </a:cubicBezTo>
                        <a:cubicBezTo>
                          <a:pt x="2474" y="-195"/>
                          <a:pt x="4522" y="5939"/>
                          <a:pt x="5694" y="13721"/>
                        </a:cubicBezTo>
                        <a:cubicBezTo>
                          <a:pt x="6865" y="21493"/>
                          <a:pt x="6713" y="27970"/>
                          <a:pt x="5361" y="2817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3" name="任意多边形: 形状 282">
                    <a:extLst>
                      <a:ext uri="{FF2B5EF4-FFF2-40B4-BE49-F238E27FC236}">
                        <a16:creationId xmlns:a16="http://schemas.microsoft.com/office/drawing/2014/main" id="{C0D4BA10-FEC9-0186-0BB2-4139D582B29E}"/>
                      </a:ext>
                    </a:extLst>
                  </p:cNvPr>
                  <p:cNvSpPr/>
                  <p:nvPr/>
                </p:nvSpPr>
                <p:spPr>
                  <a:xfrm>
                    <a:off x="6577472" y="5250156"/>
                    <a:ext cx="6442" cy="28203"/>
                  </a:xfrm>
                  <a:custGeom>
                    <a:avLst/>
                    <a:gdLst>
                      <a:gd name="connsiteX0" fmla="*/ 5312 w 6442"/>
                      <a:gd name="connsiteY0" fmla="*/ 28199 h 28203"/>
                      <a:gd name="connsiteX1" fmla="*/ 769 w 6442"/>
                      <a:gd name="connsiteY1" fmla="*/ 14464 h 28203"/>
                      <a:gd name="connsiteX2" fmla="*/ 1131 w 6442"/>
                      <a:gd name="connsiteY2" fmla="*/ 5 h 28203"/>
                      <a:gd name="connsiteX3" fmla="*/ 5674 w 6442"/>
                      <a:gd name="connsiteY3" fmla="*/ 13740 h 28203"/>
                      <a:gd name="connsiteX4" fmla="*/ 5312 w 6442"/>
                      <a:gd name="connsiteY4" fmla="*/ 28199 h 28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42" h="28203">
                        <a:moveTo>
                          <a:pt x="5312" y="28199"/>
                        </a:moveTo>
                        <a:cubicBezTo>
                          <a:pt x="3960" y="28399"/>
                          <a:pt x="1921" y="22255"/>
                          <a:pt x="769" y="14464"/>
                        </a:cubicBezTo>
                        <a:cubicBezTo>
                          <a:pt x="-384" y="6672"/>
                          <a:pt x="-222" y="205"/>
                          <a:pt x="1131" y="5"/>
                        </a:cubicBezTo>
                        <a:cubicBezTo>
                          <a:pt x="2483" y="-195"/>
                          <a:pt x="4522" y="5948"/>
                          <a:pt x="5674" y="13740"/>
                        </a:cubicBezTo>
                        <a:cubicBezTo>
                          <a:pt x="6827" y="21522"/>
                          <a:pt x="6665" y="27999"/>
                          <a:pt x="5312" y="2819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4" name="任意多边形: 形状 283">
                    <a:extLst>
                      <a:ext uri="{FF2B5EF4-FFF2-40B4-BE49-F238E27FC236}">
                        <a16:creationId xmlns:a16="http://schemas.microsoft.com/office/drawing/2014/main" id="{0B28A49B-DE76-63A9-56D5-40512C89BCC4}"/>
                      </a:ext>
                    </a:extLst>
                  </p:cNvPr>
                  <p:cNvSpPr/>
                  <p:nvPr/>
                </p:nvSpPr>
                <p:spPr>
                  <a:xfrm>
                    <a:off x="6585270" y="5306845"/>
                    <a:ext cx="5301" cy="14141"/>
                  </a:xfrm>
                  <a:custGeom>
                    <a:avLst/>
                    <a:gdLst>
                      <a:gd name="connsiteX0" fmla="*/ 3639 w 5301"/>
                      <a:gd name="connsiteY0" fmla="*/ 14134 h 14141"/>
                      <a:gd name="connsiteX1" fmla="*/ 191 w 5301"/>
                      <a:gd name="connsiteY1" fmla="*/ 7410 h 14141"/>
                      <a:gd name="connsiteX2" fmla="*/ 1657 w 5301"/>
                      <a:gd name="connsiteY2" fmla="*/ 9 h 14141"/>
                      <a:gd name="connsiteX3" fmla="*/ 5106 w 5301"/>
                      <a:gd name="connsiteY3" fmla="*/ 6733 h 14141"/>
                      <a:gd name="connsiteX4" fmla="*/ 3639 w 5301"/>
                      <a:gd name="connsiteY4" fmla="*/ 14134 h 1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1" h="14141">
                        <a:moveTo>
                          <a:pt x="3639" y="14134"/>
                        </a:moveTo>
                        <a:cubicBezTo>
                          <a:pt x="2286" y="14315"/>
                          <a:pt x="743" y="11305"/>
                          <a:pt x="191" y="7410"/>
                        </a:cubicBezTo>
                        <a:cubicBezTo>
                          <a:pt x="-352" y="3514"/>
                          <a:pt x="305" y="199"/>
                          <a:pt x="1657" y="9"/>
                        </a:cubicBezTo>
                        <a:cubicBezTo>
                          <a:pt x="3010" y="-182"/>
                          <a:pt x="4553" y="2819"/>
                          <a:pt x="5106" y="6733"/>
                        </a:cubicBezTo>
                        <a:cubicBezTo>
                          <a:pt x="5658" y="10638"/>
                          <a:pt x="5001" y="13953"/>
                          <a:pt x="3639" y="1413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25" name="图形 4">
                  <a:extLst>
                    <a:ext uri="{FF2B5EF4-FFF2-40B4-BE49-F238E27FC236}">
                      <a16:creationId xmlns:a16="http://schemas.microsoft.com/office/drawing/2014/main" id="{5466BB75-A0AF-1F8F-89C4-C7659D8E3A76}"/>
                    </a:ext>
                  </a:extLst>
                </p:cNvPr>
                <p:cNvGrpSpPr/>
                <p:nvPr/>
              </p:nvGrpSpPr>
              <p:grpSpPr>
                <a:xfrm>
                  <a:off x="5540666" y="3852738"/>
                  <a:ext cx="572858" cy="1447461"/>
                  <a:chOff x="5540666" y="3852738"/>
                  <a:chExt cx="572858" cy="1447461"/>
                </a:xfrm>
                <a:solidFill>
                  <a:srgbClr val="455A64"/>
                </a:solidFill>
              </p:grpSpPr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2D30D846-6F7B-78D3-3E92-30DFD6CD73B9}"/>
                      </a:ext>
                    </a:extLst>
                  </p:cNvPr>
                  <p:cNvSpPr/>
                  <p:nvPr/>
                </p:nvSpPr>
                <p:spPr>
                  <a:xfrm>
                    <a:off x="5540666" y="5286503"/>
                    <a:ext cx="6386" cy="13696"/>
                  </a:xfrm>
                  <a:custGeom>
                    <a:avLst/>
                    <a:gdLst>
                      <a:gd name="connsiteX0" fmla="*/ 5341 w 6386"/>
                      <a:gd name="connsiteY0" fmla="*/ 43 h 13696"/>
                      <a:gd name="connsiteX1" fmla="*/ 5560 w 6386"/>
                      <a:gd name="connsiteY1" fmla="*/ 7596 h 13696"/>
                      <a:gd name="connsiteX2" fmla="*/ 1046 w 6386"/>
                      <a:gd name="connsiteY2" fmla="*/ 13654 h 13696"/>
                      <a:gd name="connsiteX3" fmla="*/ 826 w 6386"/>
                      <a:gd name="connsiteY3" fmla="*/ 6100 h 13696"/>
                      <a:gd name="connsiteX4" fmla="*/ 5341 w 6386"/>
                      <a:gd name="connsiteY4" fmla="*/ 43 h 13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86" h="13696">
                        <a:moveTo>
                          <a:pt x="5341" y="43"/>
                        </a:moveTo>
                        <a:cubicBezTo>
                          <a:pt x="6646" y="452"/>
                          <a:pt x="6741" y="3833"/>
                          <a:pt x="5560" y="7596"/>
                        </a:cubicBezTo>
                        <a:cubicBezTo>
                          <a:pt x="4370" y="11358"/>
                          <a:pt x="2350" y="14073"/>
                          <a:pt x="1046" y="13654"/>
                        </a:cubicBezTo>
                        <a:cubicBezTo>
                          <a:pt x="-259" y="13244"/>
                          <a:pt x="-355" y="9863"/>
                          <a:pt x="826" y="6100"/>
                        </a:cubicBezTo>
                        <a:cubicBezTo>
                          <a:pt x="2008" y="2338"/>
                          <a:pt x="4027" y="-376"/>
                          <a:pt x="5341" y="4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7" name="任意多边形: 形状 226">
                    <a:extLst>
                      <a:ext uri="{FF2B5EF4-FFF2-40B4-BE49-F238E27FC236}">
                        <a16:creationId xmlns:a16="http://schemas.microsoft.com/office/drawing/2014/main" id="{C2ED5F6F-DB0C-370F-F98E-216B99E8BD18}"/>
                      </a:ext>
                    </a:extLst>
                  </p:cNvPr>
                  <p:cNvSpPr/>
                  <p:nvPr/>
                </p:nvSpPr>
                <p:spPr>
                  <a:xfrm>
                    <a:off x="5554159" y="5231395"/>
                    <a:ext cx="10023" cy="27597"/>
                  </a:xfrm>
                  <a:custGeom>
                    <a:avLst/>
                    <a:gdLst>
                      <a:gd name="connsiteX0" fmla="*/ 9432 w 10023"/>
                      <a:gd name="connsiteY0" fmla="*/ 20 h 27597"/>
                      <a:gd name="connsiteX1" fmla="*/ 7374 w 10023"/>
                      <a:gd name="connsiteY1" fmla="*/ 14555 h 27597"/>
                      <a:gd name="connsiteX2" fmla="*/ 592 w 10023"/>
                      <a:gd name="connsiteY2" fmla="*/ 27576 h 27597"/>
                      <a:gd name="connsiteX3" fmla="*/ 2650 w 10023"/>
                      <a:gd name="connsiteY3" fmla="*/ 13041 h 27597"/>
                      <a:gd name="connsiteX4" fmla="*/ 9432 w 10023"/>
                      <a:gd name="connsiteY4" fmla="*/ 20 h 27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23" h="27597">
                        <a:moveTo>
                          <a:pt x="9432" y="20"/>
                        </a:moveTo>
                        <a:cubicBezTo>
                          <a:pt x="10736" y="439"/>
                          <a:pt x="9812" y="6945"/>
                          <a:pt x="7374" y="14555"/>
                        </a:cubicBezTo>
                        <a:cubicBezTo>
                          <a:pt x="4936" y="22166"/>
                          <a:pt x="1897" y="27995"/>
                          <a:pt x="592" y="27576"/>
                        </a:cubicBezTo>
                        <a:cubicBezTo>
                          <a:pt x="-713" y="27157"/>
                          <a:pt x="211" y="20651"/>
                          <a:pt x="2650" y="13041"/>
                        </a:cubicBezTo>
                        <a:cubicBezTo>
                          <a:pt x="5098" y="5440"/>
                          <a:pt x="8127" y="-389"/>
                          <a:pt x="9432" y="2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8" name="任意多边形: 形状 227">
                    <a:extLst>
                      <a:ext uri="{FF2B5EF4-FFF2-40B4-BE49-F238E27FC236}">
                        <a16:creationId xmlns:a16="http://schemas.microsoft.com/office/drawing/2014/main" id="{52E5CF84-764F-BC77-8FAD-FDD75F7A98DD}"/>
                      </a:ext>
                    </a:extLst>
                  </p:cNvPr>
                  <p:cNvSpPr/>
                  <p:nvPr/>
                </p:nvSpPr>
                <p:spPr>
                  <a:xfrm>
                    <a:off x="5571923" y="5176358"/>
                    <a:ext cx="10147" cy="27551"/>
                  </a:xfrm>
                  <a:custGeom>
                    <a:avLst/>
                    <a:gdLst>
                      <a:gd name="connsiteX0" fmla="*/ 9565 w 10147"/>
                      <a:gd name="connsiteY0" fmla="*/ 21 h 27551"/>
                      <a:gd name="connsiteX1" fmla="*/ 7431 w 10147"/>
                      <a:gd name="connsiteY1" fmla="*/ 14547 h 27551"/>
                      <a:gd name="connsiteX2" fmla="*/ 583 w 10147"/>
                      <a:gd name="connsiteY2" fmla="*/ 27530 h 27551"/>
                      <a:gd name="connsiteX3" fmla="*/ 2716 w 10147"/>
                      <a:gd name="connsiteY3" fmla="*/ 13004 h 27551"/>
                      <a:gd name="connsiteX4" fmla="*/ 9565 w 10147"/>
                      <a:gd name="connsiteY4" fmla="*/ 21 h 27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147" h="27551">
                        <a:moveTo>
                          <a:pt x="9565" y="21"/>
                        </a:moveTo>
                        <a:cubicBezTo>
                          <a:pt x="10870" y="450"/>
                          <a:pt x="9908" y="6946"/>
                          <a:pt x="7431" y="14547"/>
                        </a:cubicBezTo>
                        <a:cubicBezTo>
                          <a:pt x="4955" y="22148"/>
                          <a:pt x="1888" y="27958"/>
                          <a:pt x="583" y="27530"/>
                        </a:cubicBezTo>
                        <a:cubicBezTo>
                          <a:pt x="-722" y="27101"/>
                          <a:pt x="240" y="20605"/>
                          <a:pt x="2716" y="13004"/>
                        </a:cubicBezTo>
                        <a:cubicBezTo>
                          <a:pt x="5193" y="5413"/>
                          <a:pt x="8260" y="-398"/>
                          <a:pt x="9565" y="2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9" name="任意多边形: 形状 228">
                    <a:extLst>
                      <a:ext uri="{FF2B5EF4-FFF2-40B4-BE49-F238E27FC236}">
                        <a16:creationId xmlns:a16="http://schemas.microsoft.com/office/drawing/2014/main" id="{ECAFA131-9139-E196-C7C4-6EC558D6AECA}"/>
                      </a:ext>
                    </a:extLst>
                  </p:cNvPr>
                  <p:cNvSpPr/>
                  <p:nvPr/>
                </p:nvSpPr>
                <p:spPr>
                  <a:xfrm>
                    <a:off x="5589965" y="5121408"/>
                    <a:ext cx="10271" cy="27514"/>
                  </a:xfrm>
                  <a:custGeom>
                    <a:avLst/>
                    <a:gdLst>
                      <a:gd name="connsiteX0" fmla="*/ 9696 w 10271"/>
                      <a:gd name="connsiteY0" fmla="*/ 22 h 27514"/>
                      <a:gd name="connsiteX1" fmla="*/ 7486 w 10271"/>
                      <a:gd name="connsiteY1" fmla="*/ 14538 h 27514"/>
                      <a:gd name="connsiteX2" fmla="*/ 571 w 10271"/>
                      <a:gd name="connsiteY2" fmla="*/ 27492 h 27514"/>
                      <a:gd name="connsiteX3" fmla="*/ 2781 w 10271"/>
                      <a:gd name="connsiteY3" fmla="*/ 12976 h 27514"/>
                      <a:gd name="connsiteX4" fmla="*/ 9696 w 10271"/>
                      <a:gd name="connsiteY4" fmla="*/ 22 h 2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71" h="27514">
                        <a:moveTo>
                          <a:pt x="9696" y="22"/>
                        </a:moveTo>
                        <a:cubicBezTo>
                          <a:pt x="11001" y="451"/>
                          <a:pt x="10010" y="6956"/>
                          <a:pt x="7486" y="14538"/>
                        </a:cubicBezTo>
                        <a:cubicBezTo>
                          <a:pt x="4972" y="22120"/>
                          <a:pt x="1866" y="27921"/>
                          <a:pt x="571" y="27492"/>
                        </a:cubicBezTo>
                        <a:cubicBezTo>
                          <a:pt x="-724" y="27064"/>
                          <a:pt x="257" y="20558"/>
                          <a:pt x="2781" y="12976"/>
                        </a:cubicBezTo>
                        <a:cubicBezTo>
                          <a:pt x="5295" y="5394"/>
                          <a:pt x="8391" y="-406"/>
                          <a:pt x="9696" y="2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0" name="任意多边形: 形状 229">
                    <a:extLst>
                      <a:ext uri="{FF2B5EF4-FFF2-40B4-BE49-F238E27FC236}">
                        <a16:creationId xmlns:a16="http://schemas.microsoft.com/office/drawing/2014/main" id="{B3A7A94C-543E-3C42-46B0-BE2B223C79CD}"/>
                      </a:ext>
                    </a:extLst>
                  </p:cNvPr>
                  <p:cNvSpPr/>
                  <p:nvPr/>
                </p:nvSpPr>
                <p:spPr>
                  <a:xfrm>
                    <a:off x="5608281" y="5066543"/>
                    <a:ext cx="10382" cy="27469"/>
                  </a:xfrm>
                  <a:custGeom>
                    <a:avLst/>
                    <a:gdLst>
                      <a:gd name="connsiteX0" fmla="*/ 9820 w 10382"/>
                      <a:gd name="connsiteY0" fmla="*/ 23 h 27469"/>
                      <a:gd name="connsiteX1" fmla="*/ 7544 w 10382"/>
                      <a:gd name="connsiteY1" fmla="*/ 14530 h 27469"/>
                      <a:gd name="connsiteX2" fmla="*/ 562 w 10382"/>
                      <a:gd name="connsiteY2" fmla="*/ 27446 h 27469"/>
                      <a:gd name="connsiteX3" fmla="*/ 2839 w 10382"/>
                      <a:gd name="connsiteY3" fmla="*/ 12939 h 27469"/>
                      <a:gd name="connsiteX4" fmla="*/ 9820 w 10382"/>
                      <a:gd name="connsiteY4" fmla="*/ 23 h 27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82" h="27469">
                        <a:moveTo>
                          <a:pt x="9820" y="23"/>
                        </a:moveTo>
                        <a:cubicBezTo>
                          <a:pt x="11116" y="461"/>
                          <a:pt x="10097" y="6958"/>
                          <a:pt x="7544" y="14530"/>
                        </a:cubicBezTo>
                        <a:cubicBezTo>
                          <a:pt x="4991" y="22102"/>
                          <a:pt x="1867" y="27884"/>
                          <a:pt x="562" y="27446"/>
                        </a:cubicBezTo>
                        <a:cubicBezTo>
                          <a:pt x="-733" y="27008"/>
                          <a:pt x="286" y="20512"/>
                          <a:pt x="2839" y="12939"/>
                        </a:cubicBezTo>
                        <a:cubicBezTo>
                          <a:pt x="5401" y="5367"/>
                          <a:pt x="8525" y="-415"/>
                          <a:pt x="9820" y="2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1" name="任意多边形: 形状 230">
                    <a:extLst>
                      <a:ext uri="{FF2B5EF4-FFF2-40B4-BE49-F238E27FC236}">
                        <a16:creationId xmlns:a16="http://schemas.microsoft.com/office/drawing/2014/main" id="{E77D8071-B3E6-3147-4217-6217F74A2A49}"/>
                      </a:ext>
                    </a:extLst>
                  </p:cNvPr>
                  <p:cNvSpPr/>
                  <p:nvPr/>
                </p:nvSpPr>
                <p:spPr>
                  <a:xfrm>
                    <a:off x="5626871" y="5011754"/>
                    <a:ext cx="10492" cy="27433"/>
                  </a:xfrm>
                  <a:custGeom>
                    <a:avLst/>
                    <a:gdLst>
                      <a:gd name="connsiteX0" fmla="*/ 9937 w 10492"/>
                      <a:gd name="connsiteY0" fmla="*/ 24 h 27433"/>
                      <a:gd name="connsiteX1" fmla="*/ 7594 w 10492"/>
                      <a:gd name="connsiteY1" fmla="*/ 14521 h 27433"/>
                      <a:gd name="connsiteX2" fmla="*/ 555 w 10492"/>
                      <a:gd name="connsiteY2" fmla="*/ 27409 h 27433"/>
                      <a:gd name="connsiteX3" fmla="*/ 2899 w 10492"/>
                      <a:gd name="connsiteY3" fmla="*/ 12912 h 27433"/>
                      <a:gd name="connsiteX4" fmla="*/ 9937 w 10492"/>
                      <a:gd name="connsiteY4" fmla="*/ 24 h 27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92" h="27433">
                        <a:moveTo>
                          <a:pt x="9937" y="24"/>
                        </a:moveTo>
                        <a:cubicBezTo>
                          <a:pt x="11233" y="472"/>
                          <a:pt x="10185" y="6959"/>
                          <a:pt x="7594" y="14521"/>
                        </a:cubicBezTo>
                        <a:cubicBezTo>
                          <a:pt x="5003" y="22084"/>
                          <a:pt x="1851" y="27856"/>
                          <a:pt x="555" y="27409"/>
                        </a:cubicBezTo>
                        <a:cubicBezTo>
                          <a:pt x="-740" y="26961"/>
                          <a:pt x="308" y="20475"/>
                          <a:pt x="2899" y="12912"/>
                        </a:cubicBezTo>
                        <a:cubicBezTo>
                          <a:pt x="5489" y="5349"/>
                          <a:pt x="8642" y="-423"/>
                          <a:pt x="9937" y="2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2" name="任意多边形: 形状 231">
                    <a:extLst>
                      <a:ext uri="{FF2B5EF4-FFF2-40B4-BE49-F238E27FC236}">
                        <a16:creationId xmlns:a16="http://schemas.microsoft.com/office/drawing/2014/main" id="{1BA6FAF2-0A74-D26C-24B5-682640136E9E}"/>
                      </a:ext>
                    </a:extLst>
                  </p:cNvPr>
                  <p:cNvSpPr/>
                  <p:nvPr/>
                </p:nvSpPr>
                <p:spPr>
                  <a:xfrm>
                    <a:off x="5645699" y="4957042"/>
                    <a:ext cx="10603" cy="27395"/>
                  </a:xfrm>
                  <a:custGeom>
                    <a:avLst/>
                    <a:gdLst>
                      <a:gd name="connsiteX0" fmla="*/ 10055 w 10603"/>
                      <a:gd name="connsiteY0" fmla="*/ 24 h 27395"/>
                      <a:gd name="connsiteX1" fmla="*/ 7645 w 10603"/>
                      <a:gd name="connsiteY1" fmla="*/ 14512 h 27395"/>
                      <a:gd name="connsiteX2" fmla="*/ 549 w 10603"/>
                      <a:gd name="connsiteY2" fmla="*/ 27371 h 27395"/>
                      <a:gd name="connsiteX3" fmla="*/ 2959 w 10603"/>
                      <a:gd name="connsiteY3" fmla="*/ 12883 h 27395"/>
                      <a:gd name="connsiteX4" fmla="*/ 10055 w 10603"/>
                      <a:gd name="connsiteY4" fmla="*/ 24 h 2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3" h="27395">
                        <a:moveTo>
                          <a:pt x="10055" y="24"/>
                        </a:moveTo>
                        <a:cubicBezTo>
                          <a:pt x="11350" y="472"/>
                          <a:pt x="10274" y="6959"/>
                          <a:pt x="7645" y="14512"/>
                        </a:cubicBezTo>
                        <a:cubicBezTo>
                          <a:pt x="5016" y="22065"/>
                          <a:pt x="1844" y="27818"/>
                          <a:pt x="549" y="27371"/>
                        </a:cubicBezTo>
                        <a:cubicBezTo>
                          <a:pt x="-747" y="26923"/>
                          <a:pt x="330" y="20437"/>
                          <a:pt x="2959" y="12883"/>
                        </a:cubicBezTo>
                        <a:cubicBezTo>
                          <a:pt x="5587" y="5330"/>
                          <a:pt x="8769" y="-423"/>
                          <a:pt x="10055" y="2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3" name="任意多边形: 形状 232">
                    <a:extLst>
                      <a:ext uri="{FF2B5EF4-FFF2-40B4-BE49-F238E27FC236}">
                        <a16:creationId xmlns:a16="http://schemas.microsoft.com/office/drawing/2014/main" id="{5702456B-796A-3987-F567-DBF24F07E346}"/>
                      </a:ext>
                    </a:extLst>
                  </p:cNvPr>
                  <p:cNvSpPr/>
                  <p:nvPr/>
                </p:nvSpPr>
                <p:spPr>
                  <a:xfrm>
                    <a:off x="5664775" y="4902397"/>
                    <a:ext cx="10704" cy="27358"/>
                  </a:xfrm>
                  <a:custGeom>
                    <a:avLst/>
                    <a:gdLst>
                      <a:gd name="connsiteX0" fmla="*/ 10163 w 10704"/>
                      <a:gd name="connsiteY0" fmla="*/ 24 h 27358"/>
                      <a:gd name="connsiteX1" fmla="*/ 7696 w 10704"/>
                      <a:gd name="connsiteY1" fmla="*/ 14502 h 27358"/>
                      <a:gd name="connsiteX2" fmla="*/ 542 w 10704"/>
                      <a:gd name="connsiteY2" fmla="*/ 27333 h 27358"/>
                      <a:gd name="connsiteX3" fmla="*/ 3009 w 10704"/>
                      <a:gd name="connsiteY3" fmla="*/ 12855 h 27358"/>
                      <a:gd name="connsiteX4" fmla="*/ 10163 w 10704"/>
                      <a:gd name="connsiteY4" fmla="*/ 24 h 27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04" h="27358">
                        <a:moveTo>
                          <a:pt x="10163" y="24"/>
                        </a:moveTo>
                        <a:cubicBezTo>
                          <a:pt x="11458" y="482"/>
                          <a:pt x="10353" y="6959"/>
                          <a:pt x="7696" y="14502"/>
                        </a:cubicBezTo>
                        <a:cubicBezTo>
                          <a:pt x="5038" y="22046"/>
                          <a:pt x="1838" y="27790"/>
                          <a:pt x="542" y="27333"/>
                        </a:cubicBezTo>
                        <a:cubicBezTo>
                          <a:pt x="-753" y="26875"/>
                          <a:pt x="352" y="20399"/>
                          <a:pt x="3009" y="12855"/>
                        </a:cubicBezTo>
                        <a:cubicBezTo>
                          <a:pt x="5676" y="5320"/>
                          <a:pt x="8877" y="-423"/>
                          <a:pt x="10163" y="24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4" name="任意多边形: 形状 233">
                    <a:extLst>
                      <a:ext uri="{FF2B5EF4-FFF2-40B4-BE49-F238E27FC236}">
                        <a16:creationId xmlns:a16="http://schemas.microsoft.com/office/drawing/2014/main" id="{94A978AD-149B-5BDC-D1B9-0555813509F4}"/>
                      </a:ext>
                    </a:extLst>
                  </p:cNvPr>
                  <p:cNvSpPr/>
                  <p:nvPr/>
                </p:nvSpPr>
                <p:spPr>
                  <a:xfrm>
                    <a:off x="5684083" y="4847827"/>
                    <a:ext cx="10788" cy="27322"/>
                  </a:xfrm>
                  <a:custGeom>
                    <a:avLst/>
                    <a:gdLst>
                      <a:gd name="connsiteX0" fmla="*/ 10257 w 10788"/>
                      <a:gd name="connsiteY0" fmla="*/ 26 h 27322"/>
                      <a:gd name="connsiteX1" fmla="*/ 7733 w 10788"/>
                      <a:gd name="connsiteY1" fmla="*/ 14494 h 27322"/>
                      <a:gd name="connsiteX2" fmla="*/ 532 w 10788"/>
                      <a:gd name="connsiteY2" fmla="*/ 27296 h 27322"/>
                      <a:gd name="connsiteX3" fmla="*/ 3056 w 10788"/>
                      <a:gd name="connsiteY3" fmla="*/ 12827 h 27322"/>
                      <a:gd name="connsiteX4" fmla="*/ 10257 w 10788"/>
                      <a:gd name="connsiteY4" fmla="*/ 26 h 27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88" h="27322">
                        <a:moveTo>
                          <a:pt x="10257" y="26"/>
                        </a:moveTo>
                        <a:cubicBezTo>
                          <a:pt x="11543" y="483"/>
                          <a:pt x="10419" y="6969"/>
                          <a:pt x="7733" y="14494"/>
                        </a:cubicBezTo>
                        <a:cubicBezTo>
                          <a:pt x="5047" y="22028"/>
                          <a:pt x="1827" y="27762"/>
                          <a:pt x="532" y="27296"/>
                        </a:cubicBezTo>
                        <a:cubicBezTo>
                          <a:pt x="-754" y="26838"/>
                          <a:pt x="370" y="20362"/>
                          <a:pt x="3056" y="12827"/>
                        </a:cubicBezTo>
                        <a:cubicBezTo>
                          <a:pt x="5742" y="5303"/>
                          <a:pt x="8971" y="-432"/>
                          <a:pt x="10257" y="26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5" name="任意多边形: 形状 234">
                    <a:extLst>
                      <a:ext uri="{FF2B5EF4-FFF2-40B4-BE49-F238E27FC236}">
                        <a16:creationId xmlns:a16="http://schemas.microsoft.com/office/drawing/2014/main" id="{CD0F6869-5D79-6FFB-C08B-6A46DAD19A3F}"/>
                      </a:ext>
                    </a:extLst>
                  </p:cNvPr>
                  <p:cNvSpPr/>
                  <p:nvPr/>
                </p:nvSpPr>
                <p:spPr>
                  <a:xfrm>
                    <a:off x="5703596" y="4793324"/>
                    <a:ext cx="10881" cy="27294"/>
                  </a:xfrm>
                  <a:custGeom>
                    <a:avLst/>
                    <a:gdLst>
                      <a:gd name="connsiteX0" fmla="*/ 10356 w 10881"/>
                      <a:gd name="connsiteY0" fmla="*/ 27 h 27294"/>
                      <a:gd name="connsiteX1" fmla="*/ 7774 w 10881"/>
                      <a:gd name="connsiteY1" fmla="*/ 14485 h 27294"/>
                      <a:gd name="connsiteX2" fmla="*/ 526 w 10881"/>
                      <a:gd name="connsiteY2" fmla="*/ 27268 h 27294"/>
                      <a:gd name="connsiteX3" fmla="*/ 3107 w 10881"/>
                      <a:gd name="connsiteY3" fmla="*/ 12799 h 27294"/>
                      <a:gd name="connsiteX4" fmla="*/ 10356 w 10881"/>
                      <a:gd name="connsiteY4" fmla="*/ 27 h 27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27294">
                        <a:moveTo>
                          <a:pt x="10356" y="27"/>
                        </a:moveTo>
                        <a:cubicBezTo>
                          <a:pt x="11641" y="493"/>
                          <a:pt x="10489" y="6970"/>
                          <a:pt x="7774" y="14485"/>
                        </a:cubicBezTo>
                        <a:cubicBezTo>
                          <a:pt x="5060" y="22010"/>
                          <a:pt x="1812" y="27735"/>
                          <a:pt x="526" y="27268"/>
                        </a:cubicBezTo>
                        <a:cubicBezTo>
                          <a:pt x="-760" y="26801"/>
                          <a:pt x="392" y="20324"/>
                          <a:pt x="3107" y="12799"/>
                        </a:cubicBezTo>
                        <a:cubicBezTo>
                          <a:pt x="5822" y="5284"/>
                          <a:pt x="9060" y="-440"/>
                          <a:pt x="10356" y="2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7FAE530B-3A0A-7DFA-76F3-CD9F82247412}"/>
                      </a:ext>
                    </a:extLst>
                  </p:cNvPr>
                  <p:cNvSpPr/>
                  <p:nvPr/>
                </p:nvSpPr>
                <p:spPr>
                  <a:xfrm>
                    <a:off x="5723299" y="4738879"/>
                    <a:ext cx="10965" cy="27267"/>
                  </a:xfrm>
                  <a:custGeom>
                    <a:avLst/>
                    <a:gdLst>
                      <a:gd name="connsiteX0" fmla="*/ 10445 w 10965"/>
                      <a:gd name="connsiteY0" fmla="*/ 27 h 27267"/>
                      <a:gd name="connsiteX1" fmla="*/ 7816 w 10965"/>
                      <a:gd name="connsiteY1" fmla="*/ 14485 h 27267"/>
                      <a:gd name="connsiteX2" fmla="*/ 520 w 10965"/>
                      <a:gd name="connsiteY2" fmla="*/ 27240 h 27267"/>
                      <a:gd name="connsiteX3" fmla="*/ 3149 w 10965"/>
                      <a:gd name="connsiteY3" fmla="*/ 12781 h 27267"/>
                      <a:gd name="connsiteX4" fmla="*/ 10445 w 10965"/>
                      <a:gd name="connsiteY4" fmla="*/ 27 h 27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65" h="27267">
                        <a:moveTo>
                          <a:pt x="10445" y="27"/>
                        </a:moveTo>
                        <a:cubicBezTo>
                          <a:pt x="11731" y="493"/>
                          <a:pt x="10550" y="6970"/>
                          <a:pt x="7816" y="14485"/>
                        </a:cubicBezTo>
                        <a:cubicBezTo>
                          <a:pt x="5073" y="22001"/>
                          <a:pt x="1816" y="27716"/>
                          <a:pt x="520" y="27240"/>
                        </a:cubicBezTo>
                        <a:cubicBezTo>
                          <a:pt x="-766" y="26773"/>
                          <a:pt x="415" y="20296"/>
                          <a:pt x="3149" y="12781"/>
                        </a:cubicBezTo>
                        <a:cubicBezTo>
                          <a:pt x="5892" y="5275"/>
                          <a:pt x="9159" y="-440"/>
                          <a:pt x="10445" y="2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7" name="任意多边形: 形状 236">
                    <a:extLst>
                      <a:ext uri="{FF2B5EF4-FFF2-40B4-BE49-F238E27FC236}">
                        <a16:creationId xmlns:a16="http://schemas.microsoft.com/office/drawing/2014/main" id="{158F63F9-8643-ACD6-66F1-D24A739BD6FE}"/>
                      </a:ext>
                    </a:extLst>
                  </p:cNvPr>
                  <p:cNvSpPr/>
                  <p:nvPr/>
                </p:nvSpPr>
                <p:spPr>
                  <a:xfrm>
                    <a:off x="5743201" y="4684500"/>
                    <a:ext cx="11042" cy="27239"/>
                  </a:xfrm>
                  <a:custGeom>
                    <a:avLst/>
                    <a:gdLst>
                      <a:gd name="connsiteX0" fmla="*/ 10527 w 11042"/>
                      <a:gd name="connsiteY0" fmla="*/ 28 h 27239"/>
                      <a:gd name="connsiteX1" fmla="*/ 7850 w 11042"/>
                      <a:gd name="connsiteY1" fmla="*/ 14477 h 27239"/>
                      <a:gd name="connsiteX2" fmla="*/ 516 w 11042"/>
                      <a:gd name="connsiteY2" fmla="*/ 27212 h 27239"/>
                      <a:gd name="connsiteX3" fmla="*/ 3193 w 11042"/>
                      <a:gd name="connsiteY3" fmla="*/ 12763 h 27239"/>
                      <a:gd name="connsiteX4" fmla="*/ 10527 w 11042"/>
                      <a:gd name="connsiteY4" fmla="*/ 28 h 27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42" h="27239">
                        <a:moveTo>
                          <a:pt x="10527" y="28"/>
                        </a:moveTo>
                        <a:cubicBezTo>
                          <a:pt x="11813" y="504"/>
                          <a:pt x="10613" y="6972"/>
                          <a:pt x="7850" y="14477"/>
                        </a:cubicBezTo>
                        <a:cubicBezTo>
                          <a:pt x="5088" y="21983"/>
                          <a:pt x="1802" y="27688"/>
                          <a:pt x="516" y="27212"/>
                        </a:cubicBezTo>
                        <a:cubicBezTo>
                          <a:pt x="-770" y="26736"/>
                          <a:pt x="430" y="20268"/>
                          <a:pt x="3193" y="12763"/>
                        </a:cubicBezTo>
                        <a:cubicBezTo>
                          <a:pt x="5955" y="5257"/>
                          <a:pt x="9241" y="-448"/>
                          <a:pt x="10527" y="28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8" name="任意多边形: 形状 237">
                    <a:extLst>
                      <a:ext uri="{FF2B5EF4-FFF2-40B4-BE49-F238E27FC236}">
                        <a16:creationId xmlns:a16="http://schemas.microsoft.com/office/drawing/2014/main" id="{3E1E8380-DAF9-37CA-BC73-56E1D49707E1}"/>
                      </a:ext>
                    </a:extLst>
                  </p:cNvPr>
                  <p:cNvSpPr/>
                  <p:nvPr/>
                </p:nvSpPr>
                <p:spPr>
                  <a:xfrm>
                    <a:off x="5763255" y="4630179"/>
                    <a:ext cx="11120" cy="27211"/>
                  </a:xfrm>
                  <a:custGeom>
                    <a:avLst/>
                    <a:gdLst>
                      <a:gd name="connsiteX0" fmla="*/ 10609 w 11120"/>
                      <a:gd name="connsiteY0" fmla="*/ 28 h 27211"/>
                      <a:gd name="connsiteX1" fmla="*/ 7884 w 11120"/>
                      <a:gd name="connsiteY1" fmla="*/ 14468 h 27211"/>
                      <a:gd name="connsiteX2" fmla="*/ 512 w 11120"/>
                      <a:gd name="connsiteY2" fmla="*/ 27184 h 27211"/>
                      <a:gd name="connsiteX3" fmla="*/ 3236 w 11120"/>
                      <a:gd name="connsiteY3" fmla="*/ 12744 h 27211"/>
                      <a:gd name="connsiteX4" fmla="*/ 10609 w 11120"/>
                      <a:gd name="connsiteY4" fmla="*/ 28 h 27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20" h="27211">
                        <a:moveTo>
                          <a:pt x="10609" y="28"/>
                        </a:moveTo>
                        <a:cubicBezTo>
                          <a:pt x="11894" y="504"/>
                          <a:pt x="10675" y="6972"/>
                          <a:pt x="7884" y="14468"/>
                        </a:cubicBezTo>
                        <a:cubicBezTo>
                          <a:pt x="5094" y="21964"/>
                          <a:pt x="1798" y="27660"/>
                          <a:pt x="512" y="27184"/>
                        </a:cubicBezTo>
                        <a:cubicBezTo>
                          <a:pt x="-774" y="26707"/>
                          <a:pt x="445" y="20240"/>
                          <a:pt x="3236" y="12744"/>
                        </a:cubicBezTo>
                        <a:cubicBezTo>
                          <a:pt x="6027" y="5238"/>
                          <a:pt x="9332" y="-448"/>
                          <a:pt x="10609" y="28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9" name="任意多边形: 形状 238">
                    <a:extLst>
                      <a:ext uri="{FF2B5EF4-FFF2-40B4-BE49-F238E27FC236}">
                        <a16:creationId xmlns:a16="http://schemas.microsoft.com/office/drawing/2014/main" id="{CF4B5D2D-911B-5D7A-2DDA-128A3562A1F3}"/>
                      </a:ext>
                    </a:extLst>
                  </p:cNvPr>
                  <p:cNvSpPr/>
                  <p:nvPr/>
                </p:nvSpPr>
                <p:spPr>
                  <a:xfrm>
                    <a:off x="5783481" y="4575904"/>
                    <a:ext cx="11189" cy="27183"/>
                  </a:xfrm>
                  <a:custGeom>
                    <a:avLst/>
                    <a:gdLst>
                      <a:gd name="connsiteX0" fmla="*/ 10681 w 11189"/>
                      <a:gd name="connsiteY0" fmla="*/ 29 h 27183"/>
                      <a:gd name="connsiteX1" fmla="*/ 7919 w 11189"/>
                      <a:gd name="connsiteY1" fmla="*/ 14459 h 27183"/>
                      <a:gd name="connsiteX2" fmla="*/ 508 w 11189"/>
                      <a:gd name="connsiteY2" fmla="*/ 27156 h 27183"/>
                      <a:gd name="connsiteX3" fmla="*/ 3271 w 11189"/>
                      <a:gd name="connsiteY3" fmla="*/ 12716 h 27183"/>
                      <a:gd name="connsiteX4" fmla="*/ 10681 w 11189"/>
                      <a:gd name="connsiteY4" fmla="*/ 29 h 27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89" h="27183">
                        <a:moveTo>
                          <a:pt x="10681" y="29"/>
                        </a:moveTo>
                        <a:cubicBezTo>
                          <a:pt x="11967" y="515"/>
                          <a:pt x="10729" y="6973"/>
                          <a:pt x="7919" y="14459"/>
                        </a:cubicBezTo>
                        <a:cubicBezTo>
                          <a:pt x="5109" y="21956"/>
                          <a:pt x="1794" y="27632"/>
                          <a:pt x="508" y="27156"/>
                        </a:cubicBezTo>
                        <a:cubicBezTo>
                          <a:pt x="-778" y="26680"/>
                          <a:pt x="461" y="20213"/>
                          <a:pt x="3271" y="12716"/>
                        </a:cubicBezTo>
                        <a:cubicBezTo>
                          <a:pt x="6080" y="5230"/>
                          <a:pt x="9405" y="-457"/>
                          <a:pt x="10681" y="2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0" name="任意多边形: 形状 239">
                    <a:extLst>
                      <a:ext uri="{FF2B5EF4-FFF2-40B4-BE49-F238E27FC236}">
                        <a16:creationId xmlns:a16="http://schemas.microsoft.com/office/drawing/2014/main" id="{720D3A89-BBCF-F272-3A19-E915AF55012F}"/>
                      </a:ext>
                    </a:extLst>
                  </p:cNvPr>
                  <p:cNvSpPr/>
                  <p:nvPr/>
                </p:nvSpPr>
                <p:spPr>
                  <a:xfrm>
                    <a:off x="5803858" y="4521679"/>
                    <a:ext cx="11248" cy="27166"/>
                  </a:xfrm>
                  <a:custGeom>
                    <a:avLst/>
                    <a:gdLst>
                      <a:gd name="connsiteX0" fmla="*/ 10744 w 11248"/>
                      <a:gd name="connsiteY0" fmla="*/ 29 h 27166"/>
                      <a:gd name="connsiteX1" fmla="*/ 7944 w 11248"/>
                      <a:gd name="connsiteY1" fmla="*/ 14459 h 27166"/>
                      <a:gd name="connsiteX2" fmla="*/ 505 w 11248"/>
                      <a:gd name="connsiteY2" fmla="*/ 27137 h 27166"/>
                      <a:gd name="connsiteX3" fmla="*/ 3305 w 11248"/>
                      <a:gd name="connsiteY3" fmla="*/ 12707 h 27166"/>
                      <a:gd name="connsiteX4" fmla="*/ 10744 w 11248"/>
                      <a:gd name="connsiteY4" fmla="*/ 29 h 27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48" h="27166">
                        <a:moveTo>
                          <a:pt x="10744" y="29"/>
                        </a:moveTo>
                        <a:cubicBezTo>
                          <a:pt x="12030" y="515"/>
                          <a:pt x="10773" y="6973"/>
                          <a:pt x="7944" y="14459"/>
                        </a:cubicBezTo>
                        <a:cubicBezTo>
                          <a:pt x="5115" y="21946"/>
                          <a:pt x="1790" y="27623"/>
                          <a:pt x="505" y="27137"/>
                        </a:cubicBezTo>
                        <a:cubicBezTo>
                          <a:pt x="-781" y="26651"/>
                          <a:pt x="476" y="20193"/>
                          <a:pt x="3305" y="12707"/>
                        </a:cubicBezTo>
                        <a:cubicBezTo>
                          <a:pt x="6134" y="5220"/>
                          <a:pt x="9458" y="-457"/>
                          <a:pt x="10744" y="2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1" name="任意多边形: 形状 240">
                    <a:extLst>
                      <a:ext uri="{FF2B5EF4-FFF2-40B4-BE49-F238E27FC236}">
                        <a16:creationId xmlns:a16="http://schemas.microsoft.com/office/drawing/2014/main" id="{1CBBD925-75DA-E8C4-F026-599FF704EC58}"/>
                      </a:ext>
                    </a:extLst>
                  </p:cNvPr>
                  <p:cNvSpPr/>
                  <p:nvPr/>
                </p:nvSpPr>
                <p:spPr>
                  <a:xfrm>
                    <a:off x="5824373" y="4467500"/>
                    <a:ext cx="11290" cy="27137"/>
                  </a:xfrm>
                  <a:custGeom>
                    <a:avLst/>
                    <a:gdLst>
                      <a:gd name="connsiteX0" fmla="*/ 10793 w 11290"/>
                      <a:gd name="connsiteY0" fmla="*/ 29 h 27137"/>
                      <a:gd name="connsiteX1" fmla="*/ 7965 w 11290"/>
                      <a:gd name="connsiteY1" fmla="*/ 14450 h 27137"/>
                      <a:gd name="connsiteX2" fmla="*/ 497 w 11290"/>
                      <a:gd name="connsiteY2" fmla="*/ 27109 h 27137"/>
                      <a:gd name="connsiteX3" fmla="*/ 3326 w 11290"/>
                      <a:gd name="connsiteY3" fmla="*/ 12688 h 27137"/>
                      <a:gd name="connsiteX4" fmla="*/ 10793 w 11290"/>
                      <a:gd name="connsiteY4" fmla="*/ 29 h 27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0" h="27137">
                        <a:moveTo>
                          <a:pt x="10793" y="29"/>
                        </a:moveTo>
                        <a:cubicBezTo>
                          <a:pt x="12070" y="515"/>
                          <a:pt x="10803" y="6973"/>
                          <a:pt x="7965" y="14450"/>
                        </a:cubicBezTo>
                        <a:cubicBezTo>
                          <a:pt x="5117" y="21927"/>
                          <a:pt x="1783" y="27594"/>
                          <a:pt x="497" y="27109"/>
                        </a:cubicBezTo>
                        <a:cubicBezTo>
                          <a:pt x="-779" y="26623"/>
                          <a:pt x="487" y="20165"/>
                          <a:pt x="3326" y="12688"/>
                        </a:cubicBezTo>
                        <a:cubicBezTo>
                          <a:pt x="6164" y="5210"/>
                          <a:pt x="9508" y="-457"/>
                          <a:pt x="10793" y="2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2" name="任意多边形: 形状 241">
                    <a:extLst>
                      <a:ext uri="{FF2B5EF4-FFF2-40B4-BE49-F238E27FC236}">
                        <a16:creationId xmlns:a16="http://schemas.microsoft.com/office/drawing/2014/main" id="{0F0A2763-5239-EBA3-3944-32CB498AA48F}"/>
                      </a:ext>
                    </a:extLst>
                  </p:cNvPr>
                  <p:cNvSpPr/>
                  <p:nvPr/>
                </p:nvSpPr>
                <p:spPr>
                  <a:xfrm>
                    <a:off x="5844987" y="4413370"/>
                    <a:ext cx="11343" cy="27128"/>
                  </a:xfrm>
                  <a:custGeom>
                    <a:avLst/>
                    <a:gdLst>
                      <a:gd name="connsiteX0" fmla="*/ 10849 w 11343"/>
                      <a:gd name="connsiteY0" fmla="*/ 29 h 27128"/>
                      <a:gd name="connsiteX1" fmla="*/ 7991 w 11343"/>
                      <a:gd name="connsiteY1" fmla="*/ 14450 h 27128"/>
                      <a:gd name="connsiteX2" fmla="*/ 495 w 11343"/>
                      <a:gd name="connsiteY2" fmla="*/ 27099 h 27128"/>
                      <a:gd name="connsiteX3" fmla="*/ 3352 w 11343"/>
                      <a:gd name="connsiteY3" fmla="*/ 12678 h 27128"/>
                      <a:gd name="connsiteX4" fmla="*/ 10849 w 11343"/>
                      <a:gd name="connsiteY4" fmla="*/ 29 h 27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43" h="27128">
                        <a:moveTo>
                          <a:pt x="10849" y="29"/>
                        </a:moveTo>
                        <a:cubicBezTo>
                          <a:pt x="12125" y="515"/>
                          <a:pt x="10849" y="6973"/>
                          <a:pt x="7991" y="14450"/>
                        </a:cubicBezTo>
                        <a:cubicBezTo>
                          <a:pt x="5134" y="21927"/>
                          <a:pt x="1781" y="27585"/>
                          <a:pt x="495" y="27099"/>
                        </a:cubicBezTo>
                        <a:cubicBezTo>
                          <a:pt x="-781" y="26613"/>
                          <a:pt x="495" y="20155"/>
                          <a:pt x="3352" y="12678"/>
                        </a:cubicBezTo>
                        <a:cubicBezTo>
                          <a:pt x="6220" y="5201"/>
                          <a:pt x="9572" y="-457"/>
                          <a:pt x="10849" y="29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3" name="任意多边形: 形状 242">
                    <a:extLst>
                      <a:ext uri="{FF2B5EF4-FFF2-40B4-BE49-F238E27FC236}">
                        <a16:creationId xmlns:a16="http://schemas.microsoft.com/office/drawing/2014/main" id="{4D344337-3404-BFF5-C593-5E906144A30B}"/>
                      </a:ext>
                    </a:extLst>
                  </p:cNvPr>
                  <p:cNvSpPr/>
                  <p:nvPr/>
                </p:nvSpPr>
                <p:spPr>
                  <a:xfrm>
                    <a:off x="5865725" y="4359276"/>
                    <a:ext cx="11387" cy="27101"/>
                  </a:xfrm>
                  <a:custGeom>
                    <a:avLst/>
                    <a:gdLst>
                      <a:gd name="connsiteX0" fmla="*/ 10894 w 11387"/>
                      <a:gd name="connsiteY0" fmla="*/ 30 h 27101"/>
                      <a:gd name="connsiteX1" fmla="*/ 8008 w 11387"/>
                      <a:gd name="connsiteY1" fmla="*/ 14442 h 27101"/>
                      <a:gd name="connsiteX2" fmla="*/ 493 w 11387"/>
                      <a:gd name="connsiteY2" fmla="*/ 27072 h 27101"/>
                      <a:gd name="connsiteX3" fmla="*/ 3379 w 11387"/>
                      <a:gd name="connsiteY3" fmla="*/ 12660 h 27101"/>
                      <a:gd name="connsiteX4" fmla="*/ 10894 w 11387"/>
                      <a:gd name="connsiteY4" fmla="*/ 30 h 27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87" h="27101">
                        <a:moveTo>
                          <a:pt x="10894" y="30"/>
                        </a:moveTo>
                        <a:cubicBezTo>
                          <a:pt x="12171" y="525"/>
                          <a:pt x="10885" y="6974"/>
                          <a:pt x="8008" y="14442"/>
                        </a:cubicBezTo>
                        <a:cubicBezTo>
                          <a:pt x="5132" y="21909"/>
                          <a:pt x="1769" y="27567"/>
                          <a:pt x="493" y="27072"/>
                        </a:cubicBezTo>
                        <a:cubicBezTo>
                          <a:pt x="-783" y="26576"/>
                          <a:pt x="503" y="20128"/>
                          <a:pt x="3379" y="12660"/>
                        </a:cubicBezTo>
                        <a:cubicBezTo>
                          <a:pt x="6246" y="5193"/>
                          <a:pt x="9608" y="-465"/>
                          <a:pt x="10894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4" name="任意多边形: 形状 243">
                    <a:extLst>
                      <a:ext uri="{FF2B5EF4-FFF2-40B4-BE49-F238E27FC236}">
                        <a16:creationId xmlns:a16="http://schemas.microsoft.com/office/drawing/2014/main" id="{22A59E73-6571-2813-0CBA-866B503A2A88}"/>
                      </a:ext>
                    </a:extLst>
                  </p:cNvPr>
                  <p:cNvSpPr/>
                  <p:nvPr/>
                </p:nvSpPr>
                <p:spPr>
                  <a:xfrm>
                    <a:off x="5886550" y="4305212"/>
                    <a:ext cx="11419" cy="27082"/>
                  </a:xfrm>
                  <a:custGeom>
                    <a:avLst/>
                    <a:gdLst>
                      <a:gd name="connsiteX0" fmla="*/ 10929 w 11419"/>
                      <a:gd name="connsiteY0" fmla="*/ 30 h 27082"/>
                      <a:gd name="connsiteX1" fmla="*/ 8024 w 11419"/>
                      <a:gd name="connsiteY1" fmla="*/ 14432 h 27082"/>
                      <a:gd name="connsiteX2" fmla="*/ 490 w 11419"/>
                      <a:gd name="connsiteY2" fmla="*/ 27053 h 27082"/>
                      <a:gd name="connsiteX3" fmla="*/ 3395 w 11419"/>
                      <a:gd name="connsiteY3" fmla="*/ 12641 h 27082"/>
                      <a:gd name="connsiteX4" fmla="*/ 10929 w 11419"/>
                      <a:gd name="connsiteY4" fmla="*/ 30 h 27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9" h="27082">
                        <a:moveTo>
                          <a:pt x="10929" y="30"/>
                        </a:moveTo>
                        <a:cubicBezTo>
                          <a:pt x="12206" y="526"/>
                          <a:pt x="10901" y="6974"/>
                          <a:pt x="8024" y="14432"/>
                        </a:cubicBezTo>
                        <a:cubicBezTo>
                          <a:pt x="5138" y="21900"/>
                          <a:pt x="1766" y="27548"/>
                          <a:pt x="490" y="27053"/>
                        </a:cubicBezTo>
                        <a:cubicBezTo>
                          <a:pt x="-787" y="26557"/>
                          <a:pt x="518" y="20109"/>
                          <a:pt x="3395" y="12641"/>
                        </a:cubicBezTo>
                        <a:cubicBezTo>
                          <a:pt x="6281" y="5193"/>
                          <a:pt x="9653" y="-465"/>
                          <a:pt x="10929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5" name="任意多边形: 形状 244">
                    <a:extLst>
                      <a:ext uri="{FF2B5EF4-FFF2-40B4-BE49-F238E27FC236}">
                        <a16:creationId xmlns:a16="http://schemas.microsoft.com/office/drawing/2014/main" id="{49F6E45E-2D80-6C6E-95A7-094A20E7CDA6}"/>
                      </a:ext>
                    </a:extLst>
                  </p:cNvPr>
                  <p:cNvSpPr/>
                  <p:nvPr/>
                </p:nvSpPr>
                <p:spPr>
                  <a:xfrm>
                    <a:off x="5907448" y="4251186"/>
                    <a:ext cx="11456" cy="27073"/>
                  </a:xfrm>
                  <a:custGeom>
                    <a:avLst/>
                    <a:gdLst>
                      <a:gd name="connsiteX0" fmla="*/ 10967 w 11456"/>
                      <a:gd name="connsiteY0" fmla="*/ 30 h 27073"/>
                      <a:gd name="connsiteX1" fmla="*/ 8043 w 11456"/>
                      <a:gd name="connsiteY1" fmla="*/ 14432 h 27073"/>
                      <a:gd name="connsiteX2" fmla="*/ 489 w 11456"/>
                      <a:gd name="connsiteY2" fmla="*/ 27043 h 27073"/>
                      <a:gd name="connsiteX3" fmla="*/ 3414 w 11456"/>
                      <a:gd name="connsiteY3" fmla="*/ 12641 h 27073"/>
                      <a:gd name="connsiteX4" fmla="*/ 10967 w 11456"/>
                      <a:gd name="connsiteY4" fmla="*/ 30 h 2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56" h="27073">
                        <a:moveTo>
                          <a:pt x="10967" y="30"/>
                        </a:moveTo>
                        <a:cubicBezTo>
                          <a:pt x="12243" y="526"/>
                          <a:pt x="10938" y="6974"/>
                          <a:pt x="8043" y="14432"/>
                        </a:cubicBezTo>
                        <a:cubicBezTo>
                          <a:pt x="5147" y="21890"/>
                          <a:pt x="1766" y="27538"/>
                          <a:pt x="489" y="27043"/>
                        </a:cubicBezTo>
                        <a:cubicBezTo>
                          <a:pt x="-787" y="26548"/>
                          <a:pt x="518" y="20099"/>
                          <a:pt x="3414" y="12641"/>
                        </a:cubicBezTo>
                        <a:cubicBezTo>
                          <a:pt x="6309" y="5183"/>
                          <a:pt x="9691" y="-465"/>
                          <a:pt x="10967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6" name="任意多边形: 形状 245">
                    <a:extLst>
                      <a:ext uri="{FF2B5EF4-FFF2-40B4-BE49-F238E27FC236}">
                        <a16:creationId xmlns:a16="http://schemas.microsoft.com/office/drawing/2014/main" id="{6ED9BA36-E2E8-2F4F-300A-E94998B1000B}"/>
                      </a:ext>
                    </a:extLst>
                  </p:cNvPr>
                  <p:cNvSpPr/>
                  <p:nvPr/>
                </p:nvSpPr>
                <p:spPr>
                  <a:xfrm>
                    <a:off x="5928424" y="4197189"/>
                    <a:ext cx="11481" cy="27063"/>
                  </a:xfrm>
                  <a:custGeom>
                    <a:avLst/>
                    <a:gdLst>
                      <a:gd name="connsiteX0" fmla="*/ 10994 w 11481"/>
                      <a:gd name="connsiteY0" fmla="*/ 30 h 27063"/>
                      <a:gd name="connsiteX1" fmla="*/ 8051 w 11481"/>
                      <a:gd name="connsiteY1" fmla="*/ 14432 h 27063"/>
                      <a:gd name="connsiteX2" fmla="*/ 488 w 11481"/>
                      <a:gd name="connsiteY2" fmla="*/ 27034 h 27063"/>
                      <a:gd name="connsiteX3" fmla="*/ 3431 w 11481"/>
                      <a:gd name="connsiteY3" fmla="*/ 12632 h 27063"/>
                      <a:gd name="connsiteX4" fmla="*/ 10994 w 11481"/>
                      <a:gd name="connsiteY4" fmla="*/ 30 h 27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81" h="27063">
                        <a:moveTo>
                          <a:pt x="10994" y="30"/>
                        </a:moveTo>
                        <a:cubicBezTo>
                          <a:pt x="12270" y="525"/>
                          <a:pt x="10956" y="6974"/>
                          <a:pt x="8051" y="14432"/>
                        </a:cubicBezTo>
                        <a:cubicBezTo>
                          <a:pt x="5146" y="21890"/>
                          <a:pt x="1764" y="27529"/>
                          <a:pt x="488" y="27034"/>
                        </a:cubicBezTo>
                        <a:cubicBezTo>
                          <a:pt x="-789" y="26538"/>
                          <a:pt x="526" y="20090"/>
                          <a:pt x="3431" y="12632"/>
                        </a:cubicBezTo>
                        <a:cubicBezTo>
                          <a:pt x="6327" y="5174"/>
                          <a:pt x="9717" y="-465"/>
                          <a:pt x="10994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7" name="任意多边形: 形状 246">
                    <a:extLst>
                      <a:ext uri="{FF2B5EF4-FFF2-40B4-BE49-F238E27FC236}">
                        <a16:creationId xmlns:a16="http://schemas.microsoft.com/office/drawing/2014/main" id="{891C42C5-F523-ED95-EB1D-5CDC3848411B}"/>
                      </a:ext>
                    </a:extLst>
                  </p:cNvPr>
                  <p:cNvSpPr/>
                  <p:nvPr/>
                </p:nvSpPr>
                <p:spPr>
                  <a:xfrm>
                    <a:off x="5949447" y="4143211"/>
                    <a:ext cx="11497" cy="27044"/>
                  </a:xfrm>
                  <a:custGeom>
                    <a:avLst/>
                    <a:gdLst>
                      <a:gd name="connsiteX0" fmla="*/ 11011 w 11497"/>
                      <a:gd name="connsiteY0" fmla="*/ 30 h 27044"/>
                      <a:gd name="connsiteX1" fmla="*/ 8059 w 11497"/>
                      <a:gd name="connsiteY1" fmla="*/ 14423 h 27044"/>
                      <a:gd name="connsiteX2" fmla="*/ 486 w 11497"/>
                      <a:gd name="connsiteY2" fmla="*/ 27015 h 27044"/>
                      <a:gd name="connsiteX3" fmla="*/ 3439 w 11497"/>
                      <a:gd name="connsiteY3" fmla="*/ 12623 h 27044"/>
                      <a:gd name="connsiteX4" fmla="*/ 11011 w 11497"/>
                      <a:gd name="connsiteY4" fmla="*/ 30 h 27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97" h="27044">
                        <a:moveTo>
                          <a:pt x="11011" y="30"/>
                        </a:moveTo>
                        <a:cubicBezTo>
                          <a:pt x="12288" y="526"/>
                          <a:pt x="10964" y="6974"/>
                          <a:pt x="8059" y="14423"/>
                        </a:cubicBezTo>
                        <a:cubicBezTo>
                          <a:pt x="5153" y="21871"/>
                          <a:pt x="1762" y="27510"/>
                          <a:pt x="486" y="27015"/>
                        </a:cubicBezTo>
                        <a:cubicBezTo>
                          <a:pt x="-790" y="26519"/>
                          <a:pt x="534" y="20071"/>
                          <a:pt x="3439" y="12623"/>
                        </a:cubicBezTo>
                        <a:cubicBezTo>
                          <a:pt x="6344" y="5174"/>
                          <a:pt x="9735" y="-465"/>
                          <a:pt x="11011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8" name="任意多边形: 形状 247">
                    <a:extLst>
                      <a:ext uri="{FF2B5EF4-FFF2-40B4-BE49-F238E27FC236}">
                        <a16:creationId xmlns:a16="http://schemas.microsoft.com/office/drawing/2014/main" id="{9B4E5A90-853B-BFB2-86FE-FED008B3DFE7}"/>
                      </a:ext>
                    </a:extLst>
                  </p:cNvPr>
                  <p:cNvSpPr/>
                  <p:nvPr/>
                </p:nvSpPr>
                <p:spPr>
                  <a:xfrm>
                    <a:off x="5970517" y="4089261"/>
                    <a:ext cx="11516" cy="27036"/>
                  </a:xfrm>
                  <a:custGeom>
                    <a:avLst/>
                    <a:gdLst>
                      <a:gd name="connsiteX0" fmla="*/ 11030 w 11516"/>
                      <a:gd name="connsiteY0" fmla="*/ 30 h 27036"/>
                      <a:gd name="connsiteX1" fmla="*/ 8068 w 11516"/>
                      <a:gd name="connsiteY1" fmla="*/ 14423 h 27036"/>
                      <a:gd name="connsiteX2" fmla="*/ 486 w 11516"/>
                      <a:gd name="connsiteY2" fmla="*/ 27005 h 27036"/>
                      <a:gd name="connsiteX3" fmla="*/ 3448 w 11516"/>
                      <a:gd name="connsiteY3" fmla="*/ 12613 h 27036"/>
                      <a:gd name="connsiteX4" fmla="*/ 11030 w 11516"/>
                      <a:gd name="connsiteY4" fmla="*/ 30 h 27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16" h="27036">
                        <a:moveTo>
                          <a:pt x="11030" y="30"/>
                        </a:moveTo>
                        <a:cubicBezTo>
                          <a:pt x="12306" y="526"/>
                          <a:pt x="10983" y="6974"/>
                          <a:pt x="8068" y="14423"/>
                        </a:cubicBezTo>
                        <a:cubicBezTo>
                          <a:pt x="5153" y="21871"/>
                          <a:pt x="1762" y="27510"/>
                          <a:pt x="486" y="27005"/>
                        </a:cubicBezTo>
                        <a:cubicBezTo>
                          <a:pt x="-790" y="26510"/>
                          <a:pt x="534" y="20061"/>
                          <a:pt x="3448" y="12613"/>
                        </a:cubicBezTo>
                        <a:cubicBezTo>
                          <a:pt x="6353" y="5164"/>
                          <a:pt x="9754" y="-465"/>
                          <a:pt x="11030" y="30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9" name="任意多边形: 形状 248">
                    <a:extLst>
                      <a:ext uri="{FF2B5EF4-FFF2-40B4-BE49-F238E27FC236}">
                        <a16:creationId xmlns:a16="http://schemas.microsoft.com/office/drawing/2014/main" id="{3C2A3651-0326-DB65-3011-F2A823A3102C}"/>
                      </a:ext>
                    </a:extLst>
                  </p:cNvPr>
                  <p:cNvSpPr/>
                  <p:nvPr/>
                </p:nvSpPr>
                <p:spPr>
                  <a:xfrm>
                    <a:off x="5991605" y="4035339"/>
                    <a:ext cx="11531" cy="27018"/>
                  </a:xfrm>
                  <a:custGeom>
                    <a:avLst/>
                    <a:gdLst>
                      <a:gd name="connsiteX0" fmla="*/ 11049 w 11531"/>
                      <a:gd name="connsiteY0" fmla="*/ 31 h 27018"/>
                      <a:gd name="connsiteX1" fmla="*/ 8068 w 11531"/>
                      <a:gd name="connsiteY1" fmla="*/ 14414 h 27018"/>
                      <a:gd name="connsiteX2" fmla="*/ 486 w 11531"/>
                      <a:gd name="connsiteY2" fmla="*/ 26987 h 27018"/>
                      <a:gd name="connsiteX3" fmla="*/ 3448 w 11531"/>
                      <a:gd name="connsiteY3" fmla="*/ 12604 h 27018"/>
                      <a:gd name="connsiteX4" fmla="*/ 11049 w 11531"/>
                      <a:gd name="connsiteY4" fmla="*/ 31 h 27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31" h="27018">
                        <a:moveTo>
                          <a:pt x="11049" y="31"/>
                        </a:moveTo>
                        <a:cubicBezTo>
                          <a:pt x="12326" y="536"/>
                          <a:pt x="10982" y="6966"/>
                          <a:pt x="8068" y="14414"/>
                        </a:cubicBezTo>
                        <a:cubicBezTo>
                          <a:pt x="5153" y="21863"/>
                          <a:pt x="1762" y="27492"/>
                          <a:pt x="486" y="26987"/>
                        </a:cubicBezTo>
                        <a:cubicBezTo>
                          <a:pt x="-790" y="26492"/>
                          <a:pt x="534" y="20053"/>
                          <a:pt x="3448" y="12604"/>
                        </a:cubicBezTo>
                        <a:cubicBezTo>
                          <a:pt x="6363" y="5156"/>
                          <a:pt x="9782" y="-473"/>
                          <a:pt x="11049" y="31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0" name="任意多边形: 形状 249">
                    <a:extLst>
                      <a:ext uri="{FF2B5EF4-FFF2-40B4-BE49-F238E27FC236}">
                        <a16:creationId xmlns:a16="http://schemas.microsoft.com/office/drawing/2014/main" id="{4D86B757-C19D-8944-2319-4AB06B15E61E}"/>
                      </a:ext>
                    </a:extLst>
                  </p:cNvPr>
                  <p:cNvSpPr/>
                  <p:nvPr/>
                </p:nvSpPr>
                <p:spPr>
                  <a:xfrm>
                    <a:off x="6013024" y="3981794"/>
                    <a:ext cx="12162" cy="26730"/>
                  </a:xfrm>
                  <a:custGeom>
                    <a:avLst/>
                    <a:gdLst>
                      <a:gd name="connsiteX0" fmla="*/ 11719 w 12162"/>
                      <a:gd name="connsiteY0" fmla="*/ 37 h 26730"/>
                      <a:gd name="connsiteX1" fmla="*/ 8366 w 12162"/>
                      <a:gd name="connsiteY1" fmla="*/ 14334 h 26730"/>
                      <a:gd name="connsiteX2" fmla="*/ 450 w 12162"/>
                      <a:gd name="connsiteY2" fmla="*/ 26697 h 26730"/>
                      <a:gd name="connsiteX3" fmla="*/ 3803 w 12162"/>
                      <a:gd name="connsiteY3" fmla="*/ 12400 h 26730"/>
                      <a:gd name="connsiteX4" fmla="*/ 11719 w 12162"/>
                      <a:gd name="connsiteY4" fmla="*/ 37 h 26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62" h="26730">
                        <a:moveTo>
                          <a:pt x="11719" y="37"/>
                        </a:moveTo>
                        <a:cubicBezTo>
                          <a:pt x="12976" y="589"/>
                          <a:pt x="11471" y="6990"/>
                          <a:pt x="8366" y="14334"/>
                        </a:cubicBezTo>
                        <a:cubicBezTo>
                          <a:pt x="5261" y="21678"/>
                          <a:pt x="1717" y="27212"/>
                          <a:pt x="450" y="26697"/>
                        </a:cubicBezTo>
                        <a:cubicBezTo>
                          <a:pt x="-816" y="26183"/>
                          <a:pt x="679" y="19782"/>
                          <a:pt x="3803" y="12400"/>
                        </a:cubicBezTo>
                        <a:cubicBezTo>
                          <a:pt x="6918" y="5028"/>
                          <a:pt x="10461" y="-506"/>
                          <a:pt x="11719" y="37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1" name="任意多边形: 形状 250">
                    <a:extLst>
                      <a:ext uri="{FF2B5EF4-FFF2-40B4-BE49-F238E27FC236}">
                        <a16:creationId xmlns:a16="http://schemas.microsoft.com/office/drawing/2014/main" id="{28C0CB77-510E-6F40-9046-DF311E70E258}"/>
                      </a:ext>
                    </a:extLst>
                  </p:cNvPr>
                  <p:cNvSpPr/>
                  <p:nvPr/>
                </p:nvSpPr>
                <p:spPr>
                  <a:xfrm>
                    <a:off x="6036307" y="3929475"/>
                    <a:ext cx="13641" cy="26023"/>
                  </a:xfrm>
                  <a:custGeom>
                    <a:avLst/>
                    <a:gdLst>
                      <a:gd name="connsiteX0" fmla="*/ 13277 w 13641"/>
                      <a:gd name="connsiteY0" fmla="*/ 53 h 26023"/>
                      <a:gd name="connsiteX1" fmla="*/ 9048 w 13641"/>
                      <a:gd name="connsiteY1" fmla="*/ 14122 h 26023"/>
                      <a:gd name="connsiteX2" fmla="*/ 380 w 13641"/>
                      <a:gd name="connsiteY2" fmla="*/ 25980 h 26023"/>
                      <a:gd name="connsiteX3" fmla="*/ 4609 w 13641"/>
                      <a:gd name="connsiteY3" fmla="*/ 11902 h 26023"/>
                      <a:gd name="connsiteX4" fmla="*/ 13277 w 13641"/>
                      <a:gd name="connsiteY4" fmla="*/ 53 h 26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41" h="26023">
                        <a:moveTo>
                          <a:pt x="13277" y="53"/>
                        </a:moveTo>
                        <a:cubicBezTo>
                          <a:pt x="14487" y="692"/>
                          <a:pt x="12591" y="6997"/>
                          <a:pt x="9048" y="14122"/>
                        </a:cubicBezTo>
                        <a:cubicBezTo>
                          <a:pt x="5505" y="21256"/>
                          <a:pt x="1618" y="26561"/>
                          <a:pt x="380" y="25980"/>
                        </a:cubicBezTo>
                        <a:cubicBezTo>
                          <a:pt x="-858" y="25399"/>
                          <a:pt x="1028" y="19103"/>
                          <a:pt x="4609" y="11902"/>
                        </a:cubicBezTo>
                        <a:cubicBezTo>
                          <a:pt x="8181" y="4721"/>
                          <a:pt x="12067" y="-594"/>
                          <a:pt x="13277" y="5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2" name="任意多边形: 形状 251">
                    <a:extLst>
                      <a:ext uri="{FF2B5EF4-FFF2-40B4-BE49-F238E27FC236}">
                        <a16:creationId xmlns:a16="http://schemas.microsoft.com/office/drawing/2014/main" id="{0CC2E31F-4F8A-B084-CC17-71B1D5B37750}"/>
                      </a:ext>
                    </a:extLst>
                  </p:cNvPr>
                  <p:cNvSpPr/>
                  <p:nvPr/>
                </p:nvSpPr>
                <p:spPr>
                  <a:xfrm>
                    <a:off x="6063604" y="3880429"/>
                    <a:ext cx="16989" cy="23976"/>
                  </a:xfrm>
                  <a:custGeom>
                    <a:avLst/>
                    <a:gdLst>
                      <a:gd name="connsiteX0" fmla="*/ 16765 w 16989"/>
                      <a:gd name="connsiteY0" fmla="*/ 103 h 23976"/>
                      <a:gd name="connsiteX1" fmla="*/ 10545 w 16989"/>
                      <a:gd name="connsiteY1" fmla="*/ 13429 h 23976"/>
                      <a:gd name="connsiteX2" fmla="*/ 268 w 16989"/>
                      <a:gd name="connsiteY2" fmla="*/ 23906 h 23976"/>
                      <a:gd name="connsiteX3" fmla="*/ 6488 w 16989"/>
                      <a:gd name="connsiteY3" fmla="*/ 10581 h 23976"/>
                      <a:gd name="connsiteX4" fmla="*/ 16765 w 16989"/>
                      <a:gd name="connsiteY4" fmla="*/ 103 h 23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89" h="23976">
                        <a:moveTo>
                          <a:pt x="16765" y="103"/>
                        </a:moveTo>
                        <a:cubicBezTo>
                          <a:pt x="17822" y="970"/>
                          <a:pt x="15041" y="6933"/>
                          <a:pt x="10545" y="13429"/>
                        </a:cubicBezTo>
                        <a:cubicBezTo>
                          <a:pt x="6040" y="19925"/>
                          <a:pt x="1439" y="24611"/>
                          <a:pt x="268" y="23906"/>
                        </a:cubicBezTo>
                        <a:cubicBezTo>
                          <a:pt x="-904" y="23201"/>
                          <a:pt x="1878" y="17229"/>
                          <a:pt x="6488" y="10581"/>
                        </a:cubicBezTo>
                        <a:cubicBezTo>
                          <a:pt x="11098" y="3923"/>
                          <a:pt x="15708" y="-764"/>
                          <a:pt x="16765" y="103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3" name="任意多边形: 形状 252">
                    <a:extLst>
                      <a:ext uri="{FF2B5EF4-FFF2-40B4-BE49-F238E27FC236}">
                        <a16:creationId xmlns:a16="http://schemas.microsoft.com/office/drawing/2014/main" id="{FB47BBAD-F208-96B3-0FBE-1E3BD7C4669B}"/>
                      </a:ext>
                    </a:extLst>
                  </p:cNvPr>
                  <p:cNvSpPr/>
                  <p:nvPr/>
                </p:nvSpPr>
                <p:spPr>
                  <a:xfrm>
                    <a:off x="6100689" y="3852738"/>
                    <a:ext cx="12834" cy="7966"/>
                  </a:xfrm>
                  <a:custGeom>
                    <a:avLst/>
                    <a:gdLst>
                      <a:gd name="connsiteX0" fmla="*/ 12798 w 12834"/>
                      <a:gd name="connsiteY0" fmla="*/ 952 h 7966"/>
                      <a:gd name="connsiteX1" fmla="*/ 7398 w 12834"/>
                      <a:gd name="connsiteY1" fmla="*/ 5924 h 7966"/>
                      <a:gd name="connsiteX2" fmla="*/ 178 w 12834"/>
                      <a:gd name="connsiteY2" fmla="*/ 7487 h 7966"/>
                      <a:gd name="connsiteX3" fmla="*/ 5083 w 12834"/>
                      <a:gd name="connsiteY3" fmla="*/ 1533 h 7966"/>
                      <a:gd name="connsiteX4" fmla="*/ 12798 w 12834"/>
                      <a:gd name="connsiteY4" fmla="*/ 952 h 7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34" h="7966">
                        <a:moveTo>
                          <a:pt x="12798" y="952"/>
                        </a:moveTo>
                        <a:cubicBezTo>
                          <a:pt x="13170" y="2276"/>
                          <a:pt x="10655" y="4181"/>
                          <a:pt x="7398" y="5924"/>
                        </a:cubicBezTo>
                        <a:cubicBezTo>
                          <a:pt x="4121" y="7648"/>
                          <a:pt x="997" y="8601"/>
                          <a:pt x="178" y="7487"/>
                        </a:cubicBezTo>
                        <a:cubicBezTo>
                          <a:pt x="-632" y="6401"/>
                          <a:pt x="1378" y="3496"/>
                          <a:pt x="5083" y="1533"/>
                        </a:cubicBezTo>
                        <a:cubicBezTo>
                          <a:pt x="8788" y="-448"/>
                          <a:pt x="12446" y="-362"/>
                          <a:pt x="12798" y="952"/>
                        </a:cubicBezTo>
                        <a:close/>
                      </a:path>
                    </a:pathLst>
                  </a:custGeom>
                  <a:solidFill>
                    <a:srgbClr val="455A6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69" name="图形 4">
                <a:extLst>
                  <a:ext uri="{FF2B5EF4-FFF2-40B4-BE49-F238E27FC236}">
                    <a16:creationId xmlns:a16="http://schemas.microsoft.com/office/drawing/2014/main" id="{C72F4C61-19BD-904E-3B2E-A7272447B599}"/>
                  </a:ext>
                </a:extLst>
              </p:cNvPr>
              <p:cNvGrpSpPr/>
              <p:nvPr/>
            </p:nvGrpSpPr>
            <p:grpSpPr>
              <a:xfrm>
                <a:off x="3714750" y="1047750"/>
                <a:ext cx="2744305" cy="2609640"/>
                <a:chOff x="3714750" y="1047750"/>
                <a:chExt cx="2744305" cy="2609640"/>
              </a:xfrm>
            </p:grpSpPr>
            <p:sp>
              <p:nvSpPr>
                <p:cNvPr id="192" name="任意多边形: 形状 191">
                  <a:extLst>
                    <a:ext uri="{FF2B5EF4-FFF2-40B4-BE49-F238E27FC236}">
                      <a16:creationId xmlns:a16="http://schemas.microsoft.com/office/drawing/2014/main" id="{3FA2FFC3-A7EC-7466-78DD-FA3A15E1EB56}"/>
                    </a:ext>
                  </a:extLst>
                </p:cNvPr>
                <p:cNvSpPr/>
                <p:nvPr/>
              </p:nvSpPr>
              <p:spPr>
                <a:xfrm>
                  <a:off x="5684367" y="2899147"/>
                  <a:ext cx="774687" cy="758242"/>
                </a:xfrm>
                <a:custGeom>
                  <a:avLst/>
                  <a:gdLst>
                    <a:gd name="connsiteX0" fmla="*/ 669122 w 774687"/>
                    <a:gd name="connsiteY0" fmla="*/ 664993 h 758242"/>
                    <a:gd name="connsiteX1" fmla="*/ 625116 w 774687"/>
                    <a:gd name="connsiteY1" fmla="*/ 514070 h 758242"/>
                    <a:gd name="connsiteX2" fmla="*/ 614248 w 774687"/>
                    <a:gd name="connsiteY2" fmla="*/ 447776 h 758242"/>
                    <a:gd name="connsiteX3" fmla="*/ 611915 w 774687"/>
                    <a:gd name="connsiteY3" fmla="*/ 399093 h 758242"/>
                    <a:gd name="connsiteX4" fmla="*/ 620068 w 774687"/>
                    <a:gd name="connsiteY4" fmla="*/ 357907 h 758242"/>
                    <a:gd name="connsiteX5" fmla="*/ 646319 w 774687"/>
                    <a:gd name="connsiteY5" fmla="*/ 388425 h 758242"/>
                    <a:gd name="connsiteX6" fmla="*/ 774621 w 774687"/>
                    <a:gd name="connsiteY6" fmla="*/ 254351 h 758242"/>
                    <a:gd name="connsiteX7" fmla="*/ 655291 w 774687"/>
                    <a:gd name="connsiteY7" fmla="*/ 83902 h 758242"/>
                    <a:gd name="connsiteX8" fmla="*/ 543916 w 774687"/>
                    <a:gd name="connsiteY8" fmla="*/ 5349 h 758242"/>
                    <a:gd name="connsiteX9" fmla="*/ 505015 w 774687"/>
                    <a:gd name="connsiteY9" fmla="*/ 1929 h 758242"/>
                    <a:gd name="connsiteX10" fmla="*/ 284217 w 774687"/>
                    <a:gd name="connsiteY10" fmla="*/ 53 h 758242"/>
                    <a:gd name="connsiteX11" fmla="*/ 152448 w 774687"/>
                    <a:gd name="connsiteY11" fmla="*/ 48364 h 758242"/>
                    <a:gd name="connsiteX12" fmla="*/ 0 w 774687"/>
                    <a:gd name="connsiteY12" fmla="*/ 280412 h 758242"/>
                    <a:gd name="connsiteX13" fmla="*/ 177575 w 774687"/>
                    <a:gd name="connsiteY13" fmla="*/ 408599 h 758242"/>
                    <a:gd name="connsiteX14" fmla="*/ 206845 w 774687"/>
                    <a:gd name="connsiteY14" fmla="*/ 357107 h 758242"/>
                    <a:gd name="connsiteX15" fmla="*/ 207235 w 774687"/>
                    <a:gd name="connsiteY15" fmla="*/ 360241 h 758242"/>
                    <a:gd name="connsiteX16" fmla="*/ 219466 w 774687"/>
                    <a:gd name="connsiteY16" fmla="*/ 425897 h 758242"/>
                    <a:gd name="connsiteX17" fmla="*/ 211446 w 774687"/>
                    <a:gd name="connsiteY17" fmla="*/ 606338 h 758242"/>
                    <a:gd name="connsiteX18" fmla="*/ 160553 w 774687"/>
                    <a:gd name="connsiteY18" fmla="*/ 758243 h 758242"/>
                    <a:gd name="connsiteX19" fmla="*/ 705317 w 774687"/>
                    <a:gd name="connsiteY19" fmla="*/ 758243 h 758242"/>
                    <a:gd name="connsiteX20" fmla="*/ 669122 w 774687"/>
                    <a:gd name="connsiteY20" fmla="*/ 664993 h 758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74687" h="758242">
                      <a:moveTo>
                        <a:pt x="669122" y="664993"/>
                      </a:moveTo>
                      <a:cubicBezTo>
                        <a:pt x="669122" y="664993"/>
                        <a:pt x="640414" y="567791"/>
                        <a:pt x="625116" y="514070"/>
                      </a:cubicBezTo>
                      <a:cubicBezTo>
                        <a:pt x="618954" y="492438"/>
                        <a:pt x="615325" y="470245"/>
                        <a:pt x="614248" y="447776"/>
                      </a:cubicBezTo>
                      <a:lnTo>
                        <a:pt x="611915" y="399093"/>
                      </a:lnTo>
                      <a:lnTo>
                        <a:pt x="620068" y="357907"/>
                      </a:lnTo>
                      <a:lnTo>
                        <a:pt x="646319" y="388425"/>
                      </a:lnTo>
                      <a:lnTo>
                        <a:pt x="774621" y="254351"/>
                      </a:lnTo>
                      <a:cubicBezTo>
                        <a:pt x="776983" y="257580"/>
                        <a:pt x="716547" y="169808"/>
                        <a:pt x="655291" y="83902"/>
                      </a:cubicBezTo>
                      <a:cubicBezTo>
                        <a:pt x="612591" y="24018"/>
                        <a:pt x="570909" y="7254"/>
                        <a:pt x="543916" y="5349"/>
                      </a:cubicBezTo>
                      <a:cubicBezTo>
                        <a:pt x="523523" y="-623"/>
                        <a:pt x="505015" y="1929"/>
                        <a:pt x="505015" y="1929"/>
                      </a:cubicBezTo>
                      <a:lnTo>
                        <a:pt x="284217" y="53"/>
                      </a:lnTo>
                      <a:cubicBezTo>
                        <a:pt x="284217" y="53"/>
                        <a:pt x="215656" y="-3538"/>
                        <a:pt x="152448" y="48364"/>
                      </a:cubicBezTo>
                      <a:cubicBezTo>
                        <a:pt x="142265" y="56727"/>
                        <a:pt x="57655" y="169198"/>
                        <a:pt x="0" y="280412"/>
                      </a:cubicBezTo>
                      <a:lnTo>
                        <a:pt x="177575" y="408599"/>
                      </a:lnTo>
                      <a:lnTo>
                        <a:pt x="206845" y="357107"/>
                      </a:lnTo>
                      <a:lnTo>
                        <a:pt x="207235" y="360241"/>
                      </a:lnTo>
                      <a:cubicBezTo>
                        <a:pt x="209502" y="378500"/>
                        <a:pt x="215179" y="407999"/>
                        <a:pt x="219466" y="425897"/>
                      </a:cubicBezTo>
                      <a:cubicBezTo>
                        <a:pt x="233010" y="482456"/>
                        <a:pt x="240544" y="556970"/>
                        <a:pt x="211446" y="606338"/>
                      </a:cubicBezTo>
                      <a:cubicBezTo>
                        <a:pt x="211446" y="606338"/>
                        <a:pt x="182023" y="677262"/>
                        <a:pt x="160553" y="758243"/>
                      </a:cubicBezTo>
                      <a:lnTo>
                        <a:pt x="705317" y="758243"/>
                      </a:lnTo>
                      <a:cubicBezTo>
                        <a:pt x="705317" y="758253"/>
                        <a:pt x="687753" y="710989"/>
                        <a:pt x="669122" y="6649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id="{A79F0438-3227-EED4-D4DE-58A6FA68163F}"/>
                    </a:ext>
                  </a:extLst>
                </p:cNvPr>
                <p:cNvSpPr/>
                <p:nvPr/>
              </p:nvSpPr>
              <p:spPr>
                <a:xfrm>
                  <a:off x="5841072" y="2955796"/>
                  <a:ext cx="146378" cy="113659"/>
                </a:xfrm>
                <a:custGeom>
                  <a:avLst/>
                  <a:gdLst>
                    <a:gd name="connsiteX0" fmla="*/ 142037 w 146378"/>
                    <a:gd name="connsiteY0" fmla="*/ 14832 h 113659"/>
                    <a:gd name="connsiteX1" fmla="*/ 144637 w 146378"/>
                    <a:gd name="connsiteY1" fmla="*/ 17795 h 113659"/>
                    <a:gd name="connsiteX2" fmla="*/ 145980 w 146378"/>
                    <a:gd name="connsiteY2" fmla="*/ 29025 h 113659"/>
                    <a:gd name="connsiteX3" fmla="*/ 136313 w 146378"/>
                    <a:gd name="connsiteY3" fmla="*/ 44055 h 113659"/>
                    <a:gd name="connsiteX4" fmla="*/ 117796 w 146378"/>
                    <a:gd name="connsiteY4" fmla="*/ 58123 h 113659"/>
                    <a:gd name="connsiteX5" fmla="*/ 69142 w 146378"/>
                    <a:gd name="connsiteY5" fmla="*/ 93566 h 113659"/>
                    <a:gd name="connsiteX6" fmla="*/ 38043 w 146378"/>
                    <a:gd name="connsiteY6" fmla="*/ 112025 h 113659"/>
                    <a:gd name="connsiteX7" fmla="*/ 18098 w 146378"/>
                    <a:gd name="connsiteY7" fmla="*/ 112359 h 113659"/>
                    <a:gd name="connsiteX8" fmla="*/ 2563 w 146378"/>
                    <a:gd name="connsiteY8" fmla="*/ 98538 h 113659"/>
                    <a:gd name="connsiteX9" fmla="*/ 9563 w 146378"/>
                    <a:gd name="connsiteY9" fmla="*/ 60324 h 113659"/>
                    <a:gd name="connsiteX10" fmla="*/ 38215 w 146378"/>
                    <a:gd name="connsiteY10" fmla="*/ 38226 h 113659"/>
                    <a:gd name="connsiteX11" fmla="*/ 65875 w 146378"/>
                    <a:gd name="connsiteY11" fmla="*/ 21795 h 113659"/>
                    <a:gd name="connsiteX12" fmla="*/ 90554 w 146378"/>
                    <a:gd name="connsiteY12" fmla="*/ 8079 h 113659"/>
                    <a:gd name="connsiteX13" fmla="*/ 112681 w 146378"/>
                    <a:gd name="connsiteY13" fmla="*/ 307 h 113659"/>
                    <a:gd name="connsiteX14" fmla="*/ 130359 w 146378"/>
                    <a:gd name="connsiteY14" fmla="*/ 3250 h 113659"/>
                    <a:gd name="connsiteX15" fmla="*/ 141056 w 146378"/>
                    <a:gd name="connsiteY15" fmla="*/ 13642 h 113659"/>
                    <a:gd name="connsiteX16" fmla="*/ 129569 w 146378"/>
                    <a:gd name="connsiteY16" fmla="*/ 5012 h 113659"/>
                    <a:gd name="connsiteX17" fmla="*/ 113195 w 146378"/>
                    <a:gd name="connsiteY17" fmla="*/ 3040 h 113659"/>
                    <a:gd name="connsiteX18" fmla="*/ 91993 w 146378"/>
                    <a:gd name="connsiteY18" fmla="*/ 11289 h 113659"/>
                    <a:gd name="connsiteX19" fmla="*/ 68009 w 146378"/>
                    <a:gd name="connsiteY19" fmla="*/ 25329 h 113659"/>
                    <a:gd name="connsiteX20" fmla="*/ 40586 w 146378"/>
                    <a:gd name="connsiteY20" fmla="*/ 42150 h 113659"/>
                    <a:gd name="connsiteX21" fmla="*/ 13335 w 146378"/>
                    <a:gd name="connsiteY21" fmla="*/ 63410 h 113659"/>
                    <a:gd name="connsiteX22" fmla="*/ 7106 w 146378"/>
                    <a:gd name="connsiteY22" fmla="*/ 96557 h 113659"/>
                    <a:gd name="connsiteX23" fmla="*/ 19546 w 146378"/>
                    <a:gd name="connsiteY23" fmla="*/ 107653 h 113659"/>
                    <a:gd name="connsiteX24" fmla="*/ 36671 w 146378"/>
                    <a:gd name="connsiteY24" fmla="*/ 107377 h 113659"/>
                    <a:gd name="connsiteX25" fmla="*/ 66485 w 146378"/>
                    <a:gd name="connsiteY25" fmla="*/ 89861 h 113659"/>
                    <a:gd name="connsiteX26" fmla="*/ 115758 w 146378"/>
                    <a:gd name="connsiteY26" fmla="*/ 55285 h 113659"/>
                    <a:gd name="connsiteX27" fmla="*/ 134503 w 146378"/>
                    <a:gd name="connsiteY27" fmla="*/ 41969 h 113659"/>
                    <a:gd name="connsiteX28" fmla="*/ 144094 w 146378"/>
                    <a:gd name="connsiteY28" fmla="*/ 28605 h 113659"/>
                    <a:gd name="connsiteX29" fmla="*/ 142037 w 146378"/>
                    <a:gd name="connsiteY29" fmla="*/ 14832 h 113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46378" h="113659">
                      <a:moveTo>
                        <a:pt x="142037" y="14832"/>
                      </a:moveTo>
                      <a:cubicBezTo>
                        <a:pt x="142113" y="14747"/>
                        <a:pt x="143304" y="15509"/>
                        <a:pt x="144637" y="17795"/>
                      </a:cubicBezTo>
                      <a:cubicBezTo>
                        <a:pt x="145885" y="20061"/>
                        <a:pt x="147000" y="24072"/>
                        <a:pt x="145980" y="29025"/>
                      </a:cubicBezTo>
                      <a:cubicBezTo>
                        <a:pt x="145114" y="34025"/>
                        <a:pt x="141561" y="39493"/>
                        <a:pt x="136313" y="44055"/>
                      </a:cubicBezTo>
                      <a:cubicBezTo>
                        <a:pt x="131026" y="48656"/>
                        <a:pt x="124664" y="52961"/>
                        <a:pt x="117796" y="58123"/>
                      </a:cubicBezTo>
                      <a:cubicBezTo>
                        <a:pt x="103708" y="68382"/>
                        <a:pt x="87268" y="80364"/>
                        <a:pt x="69142" y="93566"/>
                      </a:cubicBezTo>
                      <a:cubicBezTo>
                        <a:pt x="59941" y="99938"/>
                        <a:pt x="50654" y="108092"/>
                        <a:pt x="38043" y="112025"/>
                      </a:cubicBezTo>
                      <a:cubicBezTo>
                        <a:pt x="31785" y="113873"/>
                        <a:pt x="24822" y="114378"/>
                        <a:pt x="18098" y="112359"/>
                      </a:cubicBezTo>
                      <a:cubicBezTo>
                        <a:pt x="11354" y="110463"/>
                        <a:pt x="5334" y="105187"/>
                        <a:pt x="2563" y="98538"/>
                      </a:cubicBezTo>
                      <a:cubicBezTo>
                        <a:pt x="-3057" y="85165"/>
                        <a:pt x="1143" y="70039"/>
                        <a:pt x="9563" y="60324"/>
                      </a:cubicBezTo>
                      <a:cubicBezTo>
                        <a:pt x="17869" y="50313"/>
                        <a:pt x="28566" y="44074"/>
                        <a:pt x="38215" y="38226"/>
                      </a:cubicBezTo>
                      <a:cubicBezTo>
                        <a:pt x="47921" y="32463"/>
                        <a:pt x="57169" y="26967"/>
                        <a:pt x="65875" y="21795"/>
                      </a:cubicBezTo>
                      <a:cubicBezTo>
                        <a:pt x="74600" y="16842"/>
                        <a:pt x="82401" y="11479"/>
                        <a:pt x="90554" y="8079"/>
                      </a:cubicBezTo>
                      <a:cubicBezTo>
                        <a:pt x="98717" y="4774"/>
                        <a:pt x="105652" y="2164"/>
                        <a:pt x="112681" y="307"/>
                      </a:cubicBezTo>
                      <a:cubicBezTo>
                        <a:pt x="119920" y="-779"/>
                        <a:pt x="125930" y="1212"/>
                        <a:pt x="130359" y="3250"/>
                      </a:cubicBezTo>
                      <a:cubicBezTo>
                        <a:pt x="139475" y="7641"/>
                        <a:pt x="141370" y="13737"/>
                        <a:pt x="141056" y="13642"/>
                      </a:cubicBezTo>
                      <a:cubicBezTo>
                        <a:pt x="140723" y="13956"/>
                        <a:pt x="138389" y="8603"/>
                        <a:pt x="129569" y="5012"/>
                      </a:cubicBezTo>
                      <a:cubicBezTo>
                        <a:pt x="125302" y="3345"/>
                        <a:pt x="119491" y="1812"/>
                        <a:pt x="113195" y="3040"/>
                      </a:cubicBezTo>
                      <a:cubicBezTo>
                        <a:pt x="107166" y="4898"/>
                        <a:pt x="99594" y="7955"/>
                        <a:pt x="91993" y="11289"/>
                      </a:cubicBezTo>
                      <a:cubicBezTo>
                        <a:pt x="84363" y="14689"/>
                        <a:pt x="76696" y="20176"/>
                        <a:pt x="68009" y="25329"/>
                      </a:cubicBezTo>
                      <a:cubicBezTo>
                        <a:pt x="59370" y="30625"/>
                        <a:pt x="50207" y="36244"/>
                        <a:pt x="40586" y="42150"/>
                      </a:cubicBezTo>
                      <a:cubicBezTo>
                        <a:pt x="31023" y="48056"/>
                        <a:pt x="20812" y="54247"/>
                        <a:pt x="13335" y="63410"/>
                      </a:cubicBezTo>
                      <a:cubicBezTo>
                        <a:pt x="5753" y="72144"/>
                        <a:pt x="2448" y="85460"/>
                        <a:pt x="7106" y="96557"/>
                      </a:cubicBezTo>
                      <a:cubicBezTo>
                        <a:pt x="9421" y="101986"/>
                        <a:pt x="14012" y="106034"/>
                        <a:pt x="19546" y="107653"/>
                      </a:cubicBezTo>
                      <a:cubicBezTo>
                        <a:pt x="25061" y="109339"/>
                        <a:pt x="31157" y="108996"/>
                        <a:pt x="36671" y="107377"/>
                      </a:cubicBezTo>
                      <a:cubicBezTo>
                        <a:pt x="47882" y="104024"/>
                        <a:pt x="57160" y="96242"/>
                        <a:pt x="66485" y="89861"/>
                      </a:cubicBezTo>
                      <a:cubicBezTo>
                        <a:pt x="84849" y="76973"/>
                        <a:pt x="101489" y="65296"/>
                        <a:pt x="115758" y="55285"/>
                      </a:cubicBezTo>
                      <a:cubicBezTo>
                        <a:pt x="122730" y="50332"/>
                        <a:pt x="129350" y="46131"/>
                        <a:pt x="134503" y="41969"/>
                      </a:cubicBezTo>
                      <a:cubicBezTo>
                        <a:pt x="139665" y="37797"/>
                        <a:pt x="143018" y="33073"/>
                        <a:pt x="144094" y="28605"/>
                      </a:cubicBezTo>
                      <a:cubicBezTo>
                        <a:pt x="146428" y="19328"/>
                        <a:pt x="141494" y="14899"/>
                        <a:pt x="142037" y="1483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F4369633-432B-C904-1D41-B06E1DE1E571}"/>
                    </a:ext>
                  </a:extLst>
                </p:cNvPr>
                <p:cNvSpPr/>
                <p:nvPr/>
              </p:nvSpPr>
              <p:spPr>
                <a:xfrm>
                  <a:off x="6241569" y="3093435"/>
                  <a:ext cx="161885" cy="74598"/>
                </a:xfrm>
                <a:custGeom>
                  <a:avLst/>
                  <a:gdLst>
                    <a:gd name="connsiteX0" fmla="*/ 160659 w 161885"/>
                    <a:gd name="connsiteY0" fmla="*/ 56987 h 74598"/>
                    <a:gd name="connsiteX1" fmla="*/ 160555 w 161885"/>
                    <a:gd name="connsiteY1" fmla="*/ 60931 h 74598"/>
                    <a:gd name="connsiteX2" fmla="*/ 153925 w 161885"/>
                    <a:gd name="connsiteY2" fmla="*/ 70094 h 74598"/>
                    <a:gd name="connsiteX3" fmla="*/ 136628 w 161885"/>
                    <a:gd name="connsiteY3" fmla="*/ 74580 h 74598"/>
                    <a:gd name="connsiteX4" fmla="*/ 113482 w 161885"/>
                    <a:gd name="connsiteY4" fmla="*/ 72351 h 74598"/>
                    <a:gd name="connsiteX5" fmla="*/ 53694 w 161885"/>
                    <a:gd name="connsiteY5" fmla="*/ 65388 h 74598"/>
                    <a:gd name="connsiteX6" fmla="*/ 18327 w 161885"/>
                    <a:gd name="connsiteY6" fmla="*/ 57854 h 74598"/>
                    <a:gd name="connsiteX7" fmla="*/ 3449 w 161885"/>
                    <a:gd name="connsiteY7" fmla="*/ 44567 h 74598"/>
                    <a:gd name="connsiteX8" fmla="*/ 1411 w 161885"/>
                    <a:gd name="connsiteY8" fmla="*/ 23878 h 74598"/>
                    <a:gd name="connsiteX9" fmla="*/ 32481 w 161885"/>
                    <a:gd name="connsiteY9" fmla="*/ 552 h 74598"/>
                    <a:gd name="connsiteX10" fmla="*/ 68524 w 161885"/>
                    <a:gd name="connsiteY10" fmla="*/ 3752 h 74598"/>
                    <a:gd name="connsiteX11" fmla="*/ 99995 w 161885"/>
                    <a:gd name="connsiteY11" fmla="*/ 10448 h 74598"/>
                    <a:gd name="connsiteX12" fmla="*/ 127427 w 161885"/>
                    <a:gd name="connsiteY12" fmla="*/ 17106 h 74598"/>
                    <a:gd name="connsiteX13" fmla="*/ 148953 w 161885"/>
                    <a:gd name="connsiteY13" fmla="*/ 26402 h 74598"/>
                    <a:gd name="connsiteX14" fmla="*/ 159945 w 161885"/>
                    <a:gd name="connsiteY14" fmla="*/ 40557 h 74598"/>
                    <a:gd name="connsiteX15" fmla="*/ 160755 w 161885"/>
                    <a:gd name="connsiteY15" fmla="*/ 55444 h 74598"/>
                    <a:gd name="connsiteX16" fmla="*/ 158174 w 161885"/>
                    <a:gd name="connsiteY16" fmla="*/ 41319 h 74598"/>
                    <a:gd name="connsiteX17" fmla="*/ 147477 w 161885"/>
                    <a:gd name="connsiteY17" fmla="*/ 28755 h 74598"/>
                    <a:gd name="connsiteX18" fmla="*/ 126293 w 161885"/>
                    <a:gd name="connsiteY18" fmla="*/ 20430 h 74598"/>
                    <a:gd name="connsiteX19" fmla="*/ 99156 w 161885"/>
                    <a:gd name="connsiteY19" fmla="*/ 14477 h 74598"/>
                    <a:gd name="connsiteX20" fmla="*/ 67600 w 161885"/>
                    <a:gd name="connsiteY20" fmla="*/ 8238 h 74598"/>
                    <a:gd name="connsiteX21" fmla="*/ 33158 w 161885"/>
                    <a:gd name="connsiteY21" fmla="*/ 5371 h 74598"/>
                    <a:gd name="connsiteX22" fmla="*/ 6097 w 161885"/>
                    <a:gd name="connsiteY22" fmla="*/ 25507 h 74598"/>
                    <a:gd name="connsiteX23" fmla="*/ 7707 w 161885"/>
                    <a:gd name="connsiteY23" fmla="*/ 42090 h 74598"/>
                    <a:gd name="connsiteX24" fmla="*/ 20471 w 161885"/>
                    <a:gd name="connsiteY24" fmla="*/ 53511 h 74598"/>
                    <a:gd name="connsiteX25" fmla="*/ 54256 w 161885"/>
                    <a:gd name="connsiteY25" fmla="*/ 60864 h 74598"/>
                    <a:gd name="connsiteX26" fmla="*/ 113920 w 161885"/>
                    <a:gd name="connsiteY26" fmla="*/ 68884 h 74598"/>
                    <a:gd name="connsiteX27" fmla="*/ 136723 w 161885"/>
                    <a:gd name="connsiteY27" fmla="*/ 71818 h 74598"/>
                    <a:gd name="connsiteX28" fmla="*/ 152840 w 161885"/>
                    <a:gd name="connsiteY28" fmla="*/ 68512 h 74598"/>
                    <a:gd name="connsiteX29" fmla="*/ 160659 w 161885"/>
                    <a:gd name="connsiteY29" fmla="*/ 56987 h 74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61885" h="74598">
                      <a:moveTo>
                        <a:pt x="160659" y="56987"/>
                      </a:moveTo>
                      <a:cubicBezTo>
                        <a:pt x="160774" y="56978"/>
                        <a:pt x="161136" y="58349"/>
                        <a:pt x="160555" y="60931"/>
                      </a:cubicBezTo>
                      <a:cubicBezTo>
                        <a:pt x="159926" y="63445"/>
                        <a:pt x="158031" y="67141"/>
                        <a:pt x="153925" y="70094"/>
                      </a:cubicBezTo>
                      <a:cubicBezTo>
                        <a:pt x="149896" y="73180"/>
                        <a:pt x="143581" y="74789"/>
                        <a:pt x="136628" y="74580"/>
                      </a:cubicBezTo>
                      <a:cubicBezTo>
                        <a:pt x="129627" y="74380"/>
                        <a:pt x="122026" y="73218"/>
                        <a:pt x="113482" y="72351"/>
                      </a:cubicBezTo>
                      <a:cubicBezTo>
                        <a:pt x="96166" y="70332"/>
                        <a:pt x="75973" y="67979"/>
                        <a:pt x="53694" y="65388"/>
                      </a:cubicBezTo>
                      <a:cubicBezTo>
                        <a:pt x="42607" y="63836"/>
                        <a:pt x="30253" y="63521"/>
                        <a:pt x="18327" y="57854"/>
                      </a:cubicBezTo>
                      <a:cubicBezTo>
                        <a:pt x="12470" y="54968"/>
                        <a:pt x="7021" y="50615"/>
                        <a:pt x="3449" y="44567"/>
                      </a:cubicBezTo>
                      <a:cubicBezTo>
                        <a:pt x="-218" y="38594"/>
                        <a:pt x="-1066" y="30641"/>
                        <a:pt x="1411" y="23878"/>
                      </a:cubicBezTo>
                      <a:cubicBezTo>
                        <a:pt x="6355" y="10238"/>
                        <a:pt x="19699" y="1971"/>
                        <a:pt x="32481" y="552"/>
                      </a:cubicBezTo>
                      <a:cubicBezTo>
                        <a:pt x="45369" y="-1172"/>
                        <a:pt x="57466" y="1494"/>
                        <a:pt x="68524" y="3752"/>
                      </a:cubicBezTo>
                      <a:cubicBezTo>
                        <a:pt x="79564" y="6095"/>
                        <a:pt x="90079" y="8333"/>
                        <a:pt x="99995" y="10448"/>
                      </a:cubicBezTo>
                      <a:cubicBezTo>
                        <a:pt x="109767" y="12724"/>
                        <a:pt x="119131" y="14086"/>
                        <a:pt x="127427" y="17106"/>
                      </a:cubicBezTo>
                      <a:cubicBezTo>
                        <a:pt x="135666" y="20211"/>
                        <a:pt x="142534" y="23002"/>
                        <a:pt x="148953" y="26402"/>
                      </a:cubicBezTo>
                      <a:cubicBezTo>
                        <a:pt x="155011" y="30508"/>
                        <a:pt x="158078" y="36051"/>
                        <a:pt x="159945" y="40557"/>
                      </a:cubicBezTo>
                      <a:cubicBezTo>
                        <a:pt x="163669" y="49967"/>
                        <a:pt x="160917" y="55730"/>
                        <a:pt x="160755" y="55444"/>
                      </a:cubicBezTo>
                      <a:cubicBezTo>
                        <a:pt x="160298" y="55444"/>
                        <a:pt x="162212" y="49939"/>
                        <a:pt x="158174" y="41319"/>
                      </a:cubicBezTo>
                      <a:cubicBezTo>
                        <a:pt x="156173" y="37204"/>
                        <a:pt x="152944" y="32136"/>
                        <a:pt x="147477" y="28755"/>
                      </a:cubicBezTo>
                      <a:cubicBezTo>
                        <a:pt x="141791" y="26031"/>
                        <a:pt x="134151" y="23135"/>
                        <a:pt x="126293" y="20430"/>
                      </a:cubicBezTo>
                      <a:cubicBezTo>
                        <a:pt x="118378" y="17754"/>
                        <a:pt x="109024" y="16592"/>
                        <a:pt x="99156" y="14477"/>
                      </a:cubicBezTo>
                      <a:cubicBezTo>
                        <a:pt x="89222" y="12515"/>
                        <a:pt x="78668" y="10429"/>
                        <a:pt x="67600" y="8238"/>
                      </a:cubicBezTo>
                      <a:cubicBezTo>
                        <a:pt x="56570" y="6095"/>
                        <a:pt x="44873" y="3714"/>
                        <a:pt x="33158" y="5371"/>
                      </a:cubicBezTo>
                      <a:cubicBezTo>
                        <a:pt x="21661" y="6648"/>
                        <a:pt x="10203" y="14182"/>
                        <a:pt x="6097" y="25507"/>
                      </a:cubicBezTo>
                      <a:cubicBezTo>
                        <a:pt x="4106" y="31070"/>
                        <a:pt x="4745" y="37156"/>
                        <a:pt x="7707" y="42090"/>
                      </a:cubicBezTo>
                      <a:cubicBezTo>
                        <a:pt x="10612" y="47072"/>
                        <a:pt x="15327" y="50948"/>
                        <a:pt x="20471" y="53511"/>
                      </a:cubicBezTo>
                      <a:cubicBezTo>
                        <a:pt x="30986" y="58644"/>
                        <a:pt x="43073" y="59226"/>
                        <a:pt x="54256" y="60864"/>
                      </a:cubicBezTo>
                      <a:cubicBezTo>
                        <a:pt x="76487" y="63855"/>
                        <a:pt x="96642" y="66560"/>
                        <a:pt x="113920" y="68884"/>
                      </a:cubicBezTo>
                      <a:cubicBezTo>
                        <a:pt x="122398" y="69970"/>
                        <a:pt x="130122" y="71379"/>
                        <a:pt x="136723" y="71818"/>
                      </a:cubicBezTo>
                      <a:cubicBezTo>
                        <a:pt x="143353" y="72256"/>
                        <a:pt x="149020" y="71065"/>
                        <a:pt x="152840" y="68512"/>
                      </a:cubicBezTo>
                      <a:cubicBezTo>
                        <a:pt x="160841" y="63264"/>
                        <a:pt x="160221" y="56673"/>
                        <a:pt x="160659" y="56987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4A90DAE4-B197-A41C-07B4-608821355D25}"/>
                    </a:ext>
                  </a:extLst>
                </p:cNvPr>
                <p:cNvSpPr/>
                <p:nvPr/>
              </p:nvSpPr>
              <p:spPr>
                <a:xfrm>
                  <a:off x="6154264" y="2946699"/>
                  <a:ext cx="146374" cy="113659"/>
                </a:xfrm>
                <a:custGeom>
                  <a:avLst/>
                  <a:gdLst>
                    <a:gd name="connsiteX0" fmla="*/ 142047 w 146374"/>
                    <a:gd name="connsiteY0" fmla="*/ 14832 h 113659"/>
                    <a:gd name="connsiteX1" fmla="*/ 144637 w 146374"/>
                    <a:gd name="connsiteY1" fmla="*/ 17795 h 113659"/>
                    <a:gd name="connsiteX2" fmla="*/ 145980 w 146374"/>
                    <a:gd name="connsiteY2" fmla="*/ 29025 h 113659"/>
                    <a:gd name="connsiteX3" fmla="*/ 136313 w 146374"/>
                    <a:gd name="connsiteY3" fmla="*/ 44055 h 113659"/>
                    <a:gd name="connsiteX4" fmla="*/ 117796 w 146374"/>
                    <a:gd name="connsiteY4" fmla="*/ 58123 h 113659"/>
                    <a:gd name="connsiteX5" fmla="*/ 69142 w 146374"/>
                    <a:gd name="connsiteY5" fmla="*/ 93566 h 113659"/>
                    <a:gd name="connsiteX6" fmla="*/ 38043 w 146374"/>
                    <a:gd name="connsiteY6" fmla="*/ 112025 h 113659"/>
                    <a:gd name="connsiteX7" fmla="*/ 18098 w 146374"/>
                    <a:gd name="connsiteY7" fmla="*/ 112359 h 113659"/>
                    <a:gd name="connsiteX8" fmla="*/ 2562 w 146374"/>
                    <a:gd name="connsiteY8" fmla="*/ 98538 h 113659"/>
                    <a:gd name="connsiteX9" fmla="*/ 9563 w 146374"/>
                    <a:gd name="connsiteY9" fmla="*/ 60324 h 113659"/>
                    <a:gd name="connsiteX10" fmla="*/ 38215 w 146374"/>
                    <a:gd name="connsiteY10" fmla="*/ 38226 h 113659"/>
                    <a:gd name="connsiteX11" fmla="*/ 65875 w 146374"/>
                    <a:gd name="connsiteY11" fmla="*/ 21795 h 113659"/>
                    <a:gd name="connsiteX12" fmla="*/ 90554 w 146374"/>
                    <a:gd name="connsiteY12" fmla="*/ 8079 h 113659"/>
                    <a:gd name="connsiteX13" fmla="*/ 112681 w 146374"/>
                    <a:gd name="connsiteY13" fmla="*/ 307 h 113659"/>
                    <a:gd name="connsiteX14" fmla="*/ 130360 w 146374"/>
                    <a:gd name="connsiteY14" fmla="*/ 3250 h 113659"/>
                    <a:gd name="connsiteX15" fmla="*/ 141056 w 146374"/>
                    <a:gd name="connsiteY15" fmla="*/ 13642 h 113659"/>
                    <a:gd name="connsiteX16" fmla="*/ 129569 w 146374"/>
                    <a:gd name="connsiteY16" fmla="*/ 5012 h 113659"/>
                    <a:gd name="connsiteX17" fmla="*/ 113195 w 146374"/>
                    <a:gd name="connsiteY17" fmla="*/ 3040 h 113659"/>
                    <a:gd name="connsiteX18" fmla="*/ 91993 w 146374"/>
                    <a:gd name="connsiteY18" fmla="*/ 11298 h 113659"/>
                    <a:gd name="connsiteX19" fmla="*/ 68018 w 146374"/>
                    <a:gd name="connsiteY19" fmla="*/ 25329 h 113659"/>
                    <a:gd name="connsiteX20" fmla="*/ 40596 w 146374"/>
                    <a:gd name="connsiteY20" fmla="*/ 42150 h 113659"/>
                    <a:gd name="connsiteX21" fmla="*/ 13354 w 146374"/>
                    <a:gd name="connsiteY21" fmla="*/ 63410 h 113659"/>
                    <a:gd name="connsiteX22" fmla="*/ 7125 w 146374"/>
                    <a:gd name="connsiteY22" fmla="*/ 96557 h 113659"/>
                    <a:gd name="connsiteX23" fmla="*/ 19565 w 146374"/>
                    <a:gd name="connsiteY23" fmla="*/ 107654 h 113659"/>
                    <a:gd name="connsiteX24" fmla="*/ 36691 w 146374"/>
                    <a:gd name="connsiteY24" fmla="*/ 107377 h 113659"/>
                    <a:gd name="connsiteX25" fmla="*/ 66504 w 146374"/>
                    <a:gd name="connsiteY25" fmla="*/ 89861 h 113659"/>
                    <a:gd name="connsiteX26" fmla="*/ 115777 w 146374"/>
                    <a:gd name="connsiteY26" fmla="*/ 55285 h 113659"/>
                    <a:gd name="connsiteX27" fmla="*/ 134522 w 146374"/>
                    <a:gd name="connsiteY27" fmla="*/ 41969 h 113659"/>
                    <a:gd name="connsiteX28" fmla="*/ 144114 w 146374"/>
                    <a:gd name="connsiteY28" fmla="*/ 28605 h 113659"/>
                    <a:gd name="connsiteX29" fmla="*/ 142047 w 146374"/>
                    <a:gd name="connsiteY29" fmla="*/ 14832 h 113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46374" h="113659">
                      <a:moveTo>
                        <a:pt x="142047" y="14832"/>
                      </a:moveTo>
                      <a:cubicBezTo>
                        <a:pt x="142123" y="14747"/>
                        <a:pt x="143313" y="15509"/>
                        <a:pt x="144637" y="17795"/>
                      </a:cubicBezTo>
                      <a:cubicBezTo>
                        <a:pt x="145885" y="20061"/>
                        <a:pt x="146990" y="24072"/>
                        <a:pt x="145980" y="29025"/>
                      </a:cubicBezTo>
                      <a:cubicBezTo>
                        <a:pt x="145114" y="34025"/>
                        <a:pt x="141561" y="39493"/>
                        <a:pt x="136313" y="44055"/>
                      </a:cubicBezTo>
                      <a:cubicBezTo>
                        <a:pt x="131026" y="48656"/>
                        <a:pt x="124654" y="52961"/>
                        <a:pt x="117796" y="58123"/>
                      </a:cubicBezTo>
                      <a:cubicBezTo>
                        <a:pt x="103709" y="68382"/>
                        <a:pt x="87268" y="80355"/>
                        <a:pt x="69142" y="93566"/>
                      </a:cubicBezTo>
                      <a:cubicBezTo>
                        <a:pt x="59941" y="99938"/>
                        <a:pt x="50654" y="108092"/>
                        <a:pt x="38043" y="112025"/>
                      </a:cubicBezTo>
                      <a:cubicBezTo>
                        <a:pt x="31785" y="113873"/>
                        <a:pt x="24822" y="114378"/>
                        <a:pt x="18098" y="112359"/>
                      </a:cubicBezTo>
                      <a:cubicBezTo>
                        <a:pt x="11354" y="110454"/>
                        <a:pt x="5334" y="105187"/>
                        <a:pt x="2562" y="98538"/>
                      </a:cubicBezTo>
                      <a:cubicBezTo>
                        <a:pt x="-3057" y="85165"/>
                        <a:pt x="1143" y="70039"/>
                        <a:pt x="9563" y="60324"/>
                      </a:cubicBezTo>
                      <a:cubicBezTo>
                        <a:pt x="17869" y="50313"/>
                        <a:pt x="28566" y="44074"/>
                        <a:pt x="38215" y="38226"/>
                      </a:cubicBezTo>
                      <a:cubicBezTo>
                        <a:pt x="47921" y="32463"/>
                        <a:pt x="57169" y="26967"/>
                        <a:pt x="65875" y="21795"/>
                      </a:cubicBezTo>
                      <a:cubicBezTo>
                        <a:pt x="74600" y="16842"/>
                        <a:pt x="82401" y="11480"/>
                        <a:pt x="90554" y="8079"/>
                      </a:cubicBezTo>
                      <a:cubicBezTo>
                        <a:pt x="98717" y="4774"/>
                        <a:pt x="105652" y="2164"/>
                        <a:pt x="112681" y="307"/>
                      </a:cubicBezTo>
                      <a:cubicBezTo>
                        <a:pt x="119920" y="-779"/>
                        <a:pt x="125930" y="1212"/>
                        <a:pt x="130360" y="3250"/>
                      </a:cubicBezTo>
                      <a:cubicBezTo>
                        <a:pt x="139475" y="7641"/>
                        <a:pt x="141370" y="13737"/>
                        <a:pt x="141056" y="13642"/>
                      </a:cubicBezTo>
                      <a:cubicBezTo>
                        <a:pt x="140723" y="13956"/>
                        <a:pt x="138389" y="8603"/>
                        <a:pt x="129569" y="5012"/>
                      </a:cubicBezTo>
                      <a:cubicBezTo>
                        <a:pt x="125302" y="3345"/>
                        <a:pt x="119491" y="1812"/>
                        <a:pt x="113195" y="3040"/>
                      </a:cubicBezTo>
                      <a:cubicBezTo>
                        <a:pt x="107166" y="4898"/>
                        <a:pt x="99594" y="7955"/>
                        <a:pt x="91993" y="11298"/>
                      </a:cubicBezTo>
                      <a:cubicBezTo>
                        <a:pt x="84363" y="14699"/>
                        <a:pt x="76696" y="20185"/>
                        <a:pt x="68018" y="25329"/>
                      </a:cubicBezTo>
                      <a:cubicBezTo>
                        <a:pt x="59379" y="30625"/>
                        <a:pt x="50216" y="36244"/>
                        <a:pt x="40596" y="42150"/>
                      </a:cubicBezTo>
                      <a:cubicBezTo>
                        <a:pt x="31033" y="48056"/>
                        <a:pt x="20822" y="54247"/>
                        <a:pt x="13354" y="63410"/>
                      </a:cubicBezTo>
                      <a:cubicBezTo>
                        <a:pt x="5772" y="72144"/>
                        <a:pt x="2467" y="85460"/>
                        <a:pt x="7125" y="96557"/>
                      </a:cubicBezTo>
                      <a:cubicBezTo>
                        <a:pt x="9440" y="101996"/>
                        <a:pt x="14031" y="106034"/>
                        <a:pt x="19565" y="107654"/>
                      </a:cubicBezTo>
                      <a:cubicBezTo>
                        <a:pt x="25070" y="109349"/>
                        <a:pt x="31176" y="108996"/>
                        <a:pt x="36691" y="107377"/>
                      </a:cubicBezTo>
                      <a:cubicBezTo>
                        <a:pt x="47901" y="104024"/>
                        <a:pt x="57179" y="96242"/>
                        <a:pt x="66504" y="89861"/>
                      </a:cubicBezTo>
                      <a:cubicBezTo>
                        <a:pt x="84859" y="76983"/>
                        <a:pt x="101508" y="65296"/>
                        <a:pt x="115777" y="55285"/>
                      </a:cubicBezTo>
                      <a:cubicBezTo>
                        <a:pt x="122749" y="50332"/>
                        <a:pt x="129369" y="46131"/>
                        <a:pt x="134522" y="41969"/>
                      </a:cubicBezTo>
                      <a:cubicBezTo>
                        <a:pt x="139685" y="37797"/>
                        <a:pt x="143047" y="33073"/>
                        <a:pt x="144114" y="28605"/>
                      </a:cubicBezTo>
                      <a:cubicBezTo>
                        <a:pt x="146428" y="19319"/>
                        <a:pt x="141504" y="14899"/>
                        <a:pt x="142047" y="1483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2AEFA5CB-1516-38EF-B906-76CA5C9E0556}"/>
                    </a:ext>
                  </a:extLst>
                </p:cNvPr>
                <p:cNvSpPr/>
                <p:nvPr/>
              </p:nvSpPr>
              <p:spPr>
                <a:xfrm>
                  <a:off x="5776941" y="3097772"/>
                  <a:ext cx="92929" cy="157247"/>
                </a:xfrm>
                <a:custGeom>
                  <a:avLst/>
                  <a:gdLst>
                    <a:gd name="connsiteX0" fmla="*/ 20564 w 92929"/>
                    <a:gd name="connsiteY0" fmla="*/ 2396 h 157247"/>
                    <a:gd name="connsiteX1" fmla="*/ 24022 w 92929"/>
                    <a:gd name="connsiteY1" fmla="*/ 510 h 157247"/>
                    <a:gd name="connsiteX2" fmla="*/ 35271 w 92929"/>
                    <a:gd name="connsiteY2" fmla="*/ 1643 h 157247"/>
                    <a:gd name="connsiteX3" fmla="*/ 47844 w 92929"/>
                    <a:gd name="connsiteY3" fmla="*/ 14340 h 157247"/>
                    <a:gd name="connsiteX4" fmla="*/ 57550 w 92929"/>
                    <a:gd name="connsiteY4" fmla="*/ 35466 h 157247"/>
                    <a:gd name="connsiteX5" fmla="*/ 81572 w 92929"/>
                    <a:gd name="connsiteY5" fmla="*/ 90664 h 157247"/>
                    <a:gd name="connsiteX6" fmla="*/ 92831 w 92929"/>
                    <a:gd name="connsiteY6" fmla="*/ 125030 h 157247"/>
                    <a:gd name="connsiteX7" fmla="*/ 88821 w 92929"/>
                    <a:gd name="connsiteY7" fmla="*/ 144566 h 157247"/>
                    <a:gd name="connsiteX8" fmla="*/ 71961 w 92929"/>
                    <a:gd name="connsiteY8" fmla="*/ 156729 h 157247"/>
                    <a:gd name="connsiteX9" fmla="*/ 36185 w 92929"/>
                    <a:gd name="connsiteY9" fmla="*/ 141594 h 157247"/>
                    <a:gd name="connsiteX10" fmla="*/ 20841 w 92929"/>
                    <a:gd name="connsiteY10" fmla="*/ 108828 h 157247"/>
                    <a:gd name="connsiteX11" fmla="*/ 10811 w 92929"/>
                    <a:gd name="connsiteY11" fmla="*/ 78253 h 157247"/>
                    <a:gd name="connsiteX12" fmla="*/ 2781 w 92929"/>
                    <a:gd name="connsiteY12" fmla="*/ 51183 h 157247"/>
                    <a:gd name="connsiteX13" fmla="*/ 0 w 92929"/>
                    <a:gd name="connsiteY13" fmla="*/ 27894 h 157247"/>
                    <a:gd name="connsiteX14" fmla="*/ 6706 w 92929"/>
                    <a:gd name="connsiteY14" fmla="*/ 11273 h 157247"/>
                    <a:gd name="connsiteX15" fmla="*/ 19174 w 92929"/>
                    <a:gd name="connsiteY15" fmla="*/ 3091 h 157247"/>
                    <a:gd name="connsiteX16" fmla="*/ 8258 w 92929"/>
                    <a:gd name="connsiteY16" fmla="*/ 12425 h 157247"/>
                    <a:gd name="connsiteX17" fmla="*/ 2772 w 92929"/>
                    <a:gd name="connsiteY17" fmla="*/ 27980 h 157247"/>
                    <a:gd name="connsiteX18" fmla="*/ 6220 w 92929"/>
                    <a:gd name="connsiteY18" fmla="*/ 50478 h 157247"/>
                    <a:gd name="connsiteX19" fmla="*/ 14707 w 92929"/>
                    <a:gd name="connsiteY19" fmla="*/ 76929 h 157247"/>
                    <a:gd name="connsiteX20" fmla="*/ 25165 w 92929"/>
                    <a:gd name="connsiteY20" fmla="*/ 107352 h 157247"/>
                    <a:gd name="connsiteX21" fmla="*/ 39995 w 92929"/>
                    <a:gd name="connsiteY21" fmla="*/ 138565 h 157247"/>
                    <a:gd name="connsiteX22" fmla="*/ 70999 w 92929"/>
                    <a:gd name="connsiteY22" fmla="*/ 151843 h 157247"/>
                    <a:gd name="connsiteX23" fmla="*/ 84534 w 92929"/>
                    <a:gd name="connsiteY23" fmla="*/ 142118 h 157247"/>
                    <a:gd name="connsiteX24" fmla="*/ 87992 w 92929"/>
                    <a:gd name="connsiteY24" fmla="*/ 125344 h 157247"/>
                    <a:gd name="connsiteX25" fmla="*/ 77372 w 92929"/>
                    <a:gd name="connsiteY25" fmla="*/ 92435 h 157247"/>
                    <a:gd name="connsiteX26" fmla="*/ 54331 w 92929"/>
                    <a:gd name="connsiteY26" fmla="*/ 36828 h 157247"/>
                    <a:gd name="connsiteX27" fmla="*/ 45406 w 92929"/>
                    <a:gd name="connsiteY27" fmla="*/ 15635 h 157247"/>
                    <a:gd name="connsiteX28" fmla="*/ 34452 w 92929"/>
                    <a:gd name="connsiteY28" fmla="*/ 3367 h 157247"/>
                    <a:gd name="connsiteX29" fmla="*/ 20564 w 92929"/>
                    <a:gd name="connsiteY29" fmla="*/ 2396 h 157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2929" h="157247">
                      <a:moveTo>
                        <a:pt x="20564" y="2396"/>
                      </a:moveTo>
                      <a:cubicBezTo>
                        <a:pt x="20498" y="2300"/>
                        <a:pt x="21507" y="1300"/>
                        <a:pt x="24022" y="510"/>
                      </a:cubicBezTo>
                      <a:cubicBezTo>
                        <a:pt x="26508" y="-214"/>
                        <a:pt x="30661" y="-424"/>
                        <a:pt x="35271" y="1643"/>
                      </a:cubicBezTo>
                      <a:cubicBezTo>
                        <a:pt x="39957" y="3567"/>
                        <a:pt x="44529" y="8234"/>
                        <a:pt x="47844" y="14340"/>
                      </a:cubicBezTo>
                      <a:cubicBezTo>
                        <a:pt x="51187" y="20493"/>
                        <a:pt x="54007" y="27656"/>
                        <a:pt x="57550" y="35466"/>
                      </a:cubicBezTo>
                      <a:cubicBezTo>
                        <a:pt x="64503" y="51449"/>
                        <a:pt x="72619" y="70099"/>
                        <a:pt x="81572" y="90664"/>
                      </a:cubicBezTo>
                      <a:cubicBezTo>
                        <a:pt x="85801" y="101027"/>
                        <a:pt x="91735" y="111876"/>
                        <a:pt x="92831" y="125030"/>
                      </a:cubicBezTo>
                      <a:cubicBezTo>
                        <a:pt x="93278" y="131545"/>
                        <a:pt x="92250" y="138441"/>
                        <a:pt x="88821" y="144566"/>
                      </a:cubicBezTo>
                      <a:cubicBezTo>
                        <a:pt x="85506" y="150728"/>
                        <a:pt x="79048" y="155462"/>
                        <a:pt x="71961" y="156729"/>
                      </a:cubicBezTo>
                      <a:cubicBezTo>
                        <a:pt x="57683" y="159310"/>
                        <a:pt x="43834" y="151928"/>
                        <a:pt x="36185" y="141594"/>
                      </a:cubicBezTo>
                      <a:cubicBezTo>
                        <a:pt x="28213" y="131316"/>
                        <a:pt x="24451" y="119515"/>
                        <a:pt x="20841" y="108828"/>
                      </a:cubicBezTo>
                      <a:cubicBezTo>
                        <a:pt x="17326" y="98103"/>
                        <a:pt x="13973" y="87882"/>
                        <a:pt x="10811" y="78253"/>
                      </a:cubicBezTo>
                      <a:cubicBezTo>
                        <a:pt x="7868" y="68661"/>
                        <a:pt x="4334" y="59879"/>
                        <a:pt x="2781" y="51183"/>
                      </a:cubicBezTo>
                      <a:cubicBezTo>
                        <a:pt x="1333" y="42496"/>
                        <a:pt x="286" y="35162"/>
                        <a:pt x="0" y="27894"/>
                      </a:cubicBezTo>
                      <a:cubicBezTo>
                        <a:pt x="514" y="20598"/>
                        <a:pt x="3762" y="15159"/>
                        <a:pt x="6706" y="11273"/>
                      </a:cubicBezTo>
                      <a:cubicBezTo>
                        <a:pt x="12973" y="3329"/>
                        <a:pt x="19336" y="2805"/>
                        <a:pt x="19174" y="3091"/>
                      </a:cubicBezTo>
                      <a:cubicBezTo>
                        <a:pt x="19402" y="3481"/>
                        <a:pt x="13678" y="4596"/>
                        <a:pt x="8258" y="12425"/>
                      </a:cubicBezTo>
                      <a:cubicBezTo>
                        <a:pt x="5705" y="16226"/>
                        <a:pt x="2943" y="21569"/>
                        <a:pt x="2772" y="27980"/>
                      </a:cubicBezTo>
                      <a:cubicBezTo>
                        <a:pt x="3277" y="34266"/>
                        <a:pt x="4610" y="42324"/>
                        <a:pt x="6220" y="50478"/>
                      </a:cubicBezTo>
                      <a:cubicBezTo>
                        <a:pt x="7887" y="58660"/>
                        <a:pt x="11573" y="67337"/>
                        <a:pt x="14707" y="76929"/>
                      </a:cubicBezTo>
                      <a:cubicBezTo>
                        <a:pt x="18002" y="86511"/>
                        <a:pt x="21498" y="96684"/>
                        <a:pt x="25165" y="107352"/>
                      </a:cubicBezTo>
                      <a:cubicBezTo>
                        <a:pt x="28851" y="117972"/>
                        <a:pt x="32671" y="129278"/>
                        <a:pt x="39995" y="138565"/>
                      </a:cubicBezTo>
                      <a:cubicBezTo>
                        <a:pt x="46872" y="147861"/>
                        <a:pt x="59150" y="153986"/>
                        <a:pt x="70999" y="151843"/>
                      </a:cubicBezTo>
                      <a:cubicBezTo>
                        <a:pt x="76800" y="150766"/>
                        <a:pt x="81744" y="147166"/>
                        <a:pt x="84534" y="142118"/>
                      </a:cubicBezTo>
                      <a:cubicBezTo>
                        <a:pt x="87382" y="137108"/>
                        <a:pt x="88363" y="131078"/>
                        <a:pt x="87992" y="125344"/>
                      </a:cubicBezTo>
                      <a:cubicBezTo>
                        <a:pt x="87154" y="113676"/>
                        <a:pt x="81572" y="102932"/>
                        <a:pt x="77372" y="92435"/>
                      </a:cubicBezTo>
                      <a:cubicBezTo>
                        <a:pt x="68790" y="71719"/>
                        <a:pt x="60998" y="52926"/>
                        <a:pt x="54331" y="36828"/>
                      </a:cubicBezTo>
                      <a:cubicBezTo>
                        <a:pt x="51016" y="28951"/>
                        <a:pt x="48349" y="21569"/>
                        <a:pt x="45406" y="15635"/>
                      </a:cubicBezTo>
                      <a:cubicBezTo>
                        <a:pt x="42453" y="9692"/>
                        <a:pt x="38576" y="5386"/>
                        <a:pt x="34452" y="3367"/>
                      </a:cubicBezTo>
                      <a:cubicBezTo>
                        <a:pt x="25908" y="-910"/>
                        <a:pt x="20517" y="2938"/>
                        <a:pt x="20564" y="2396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7" name="任意多边形: 形状 196">
                  <a:extLst>
                    <a:ext uri="{FF2B5EF4-FFF2-40B4-BE49-F238E27FC236}">
                      <a16:creationId xmlns:a16="http://schemas.microsoft.com/office/drawing/2014/main" id="{871F023E-5B0B-8EDA-53F4-5A898C0757CE}"/>
                    </a:ext>
                  </a:extLst>
                </p:cNvPr>
                <p:cNvSpPr/>
                <p:nvPr/>
              </p:nvSpPr>
              <p:spPr>
                <a:xfrm>
                  <a:off x="5980094" y="3078203"/>
                  <a:ext cx="122373" cy="159391"/>
                </a:xfrm>
                <a:custGeom>
                  <a:avLst/>
                  <a:gdLst>
                    <a:gd name="connsiteX0" fmla="*/ 69271 w 122373"/>
                    <a:gd name="connsiteY0" fmla="*/ 1972 h 159391"/>
                    <a:gd name="connsiteX1" fmla="*/ 73558 w 122373"/>
                    <a:gd name="connsiteY1" fmla="*/ 2667 h 159391"/>
                    <a:gd name="connsiteX2" fmla="*/ 82340 w 122373"/>
                    <a:gd name="connsiteY2" fmla="*/ 11497 h 159391"/>
                    <a:gd name="connsiteX3" fmla="*/ 83816 w 122373"/>
                    <a:gd name="connsiteY3" fmla="*/ 15640 h 159391"/>
                    <a:gd name="connsiteX4" fmla="*/ 86302 w 122373"/>
                    <a:gd name="connsiteY4" fmla="*/ 18469 h 159391"/>
                    <a:gd name="connsiteX5" fmla="*/ 95275 w 122373"/>
                    <a:gd name="connsiteY5" fmla="*/ 23393 h 159391"/>
                    <a:gd name="connsiteX6" fmla="*/ 118401 w 122373"/>
                    <a:gd name="connsiteY6" fmla="*/ 34938 h 159391"/>
                    <a:gd name="connsiteX7" fmla="*/ 121440 w 122373"/>
                    <a:gd name="connsiteY7" fmla="*/ 37833 h 159391"/>
                    <a:gd name="connsiteX8" fmla="*/ 122364 w 122373"/>
                    <a:gd name="connsiteY8" fmla="*/ 40557 h 159391"/>
                    <a:gd name="connsiteX9" fmla="*/ 121916 w 122373"/>
                    <a:gd name="connsiteY9" fmla="*/ 42758 h 159391"/>
                    <a:gd name="connsiteX10" fmla="*/ 118963 w 122373"/>
                    <a:gd name="connsiteY10" fmla="*/ 50168 h 159391"/>
                    <a:gd name="connsiteX11" fmla="*/ 109381 w 122373"/>
                    <a:gd name="connsiteY11" fmla="*/ 63655 h 159391"/>
                    <a:gd name="connsiteX12" fmla="*/ 84121 w 122373"/>
                    <a:gd name="connsiteY12" fmla="*/ 88878 h 159391"/>
                    <a:gd name="connsiteX13" fmla="*/ 64214 w 122373"/>
                    <a:gd name="connsiteY13" fmla="*/ 120462 h 159391"/>
                    <a:gd name="connsiteX14" fmla="*/ 57327 w 122373"/>
                    <a:gd name="connsiteY14" fmla="*/ 140665 h 159391"/>
                    <a:gd name="connsiteX15" fmla="*/ 41516 w 122373"/>
                    <a:gd name="connsiteY15" fmla="*/ 156800 h 159391"/>
                    <a:gd name="connsiteX16" fmla="*/ 18684 w 122373"/>
                    <a:gd name="connsiteY16" fmla="*/ 156362 h 159391"/>
                    <a:gd name="connsiteX17" fmla="*/ 3816 w 122373"/>
                    <a:gd name="connsiteY17" fmla="*/ 140160 h 159391"/>
                    <a:gd name="connsiteX18" fmla="*/ 3368 w 122373"/>
                    <a:gd name="connsiteY18" fmla="*/ 100041 h 159391"/>
                    <a:gd name="connsiteX19" fmla="*/ 23856 w 122373"/>
                    <a:gd name="connsiteY19" fmla="*/ 36490 h 159391"/>
                    <a:gd name="connsiteX20" fmla="*/ 35620 w 122373"/>
                    <a:gd name="connsiteY20" fmla="*/ 13573 h 159391"/>
                    <a:gd name="connsiteX21" fmla="*/ 51298 w 122373"/>
                    <a:gd name="connsiteY21" fmla="*/ 1562 h 159391"/>
                    <a:gd name="connsiteX22" fmla="*/ 67728 w 122373"/>
                    <a:gd name="connsiteY22" fmla="*/ 1743 h 159391"/>
                    <a:gd name="connsiteX23" fmla="*/ 51965 w 122373"/>
                    <a:gd name="connsiteY23" fmla="*/ 3372 h 159391"/>
                    <a:gd name="connsiteX24" fmla="*/ 38077 w 122373"/>
                    <a:gd name="connsiteY24" fmla="*/ 14878 h 159391"/>
                    <a:gd name="connsiteX25" fmla="*/ 27142 w 122373"/>
                    <a:gd name="connsiteY25" fmla="*/ 37747 h 159391"/>
                    <a:gd name="connsiteX26" fmla="*/ 7788 w 122373"/>
                    <a:gd name="connsiteY26" fmla="*/ 101222 h 159391"/>
                    <a:gd name="connsiteX27" fmla="*/ 8207 w 122373"/>
                    <a:gd name="connsiteY27" fmla="*/ 138074 h 159391"/>
                    <a:gd name="connsiteX28" fmla="*/ 21008 w 122373"/>
                    <a:gd name="connsiteY28" fmla="*/ 152009 h 159391"/>
                    <a:gd name="connsiteX29" fmla="*/ 39353 w 122373"/>
                    <a:gd name="connsiteY29" fmla="*/ 152343 h 159391"/>
                    <a:gd name="connsiteX30" fmla="*/ 52974 w 122373"/>
                    <a:gd name="connsiteY30" fmla="*/ 138360 h 159391"/>
                    <a:gd name="connsiteX31" fmla="*/ 59499 w 122373"/>
                    <a:gd name="connsiteY31" fmla="*/ 119329 h 159391"/>
                    <a:gd name="connsiteX32" fmla="*/ 62604 w 122373"/>
                    <a:gd name="connsiteY32" fmla="*/ 109252 h 159391"/>
                    <a:gd name="connsiteX33" fmla="*/ 67862 w 122373"/>
                    <a:gd name="connsiteY33" fmla="*/ 100270 h 159391"/>
                    <a:gd name="connsiteX34" fmla="*/ 80901 w 122373"/>
                    <a:gd name="connsiteY34" fmla="*/ 85630 h 159391"/>
                    <a:gd name="connsiteX35" fmla="*/ 106305 w 122373"/>
                    <a:gd name="connsiteY35" fmla="*/ 60931 h 159391"/>
                    <a:gd name="connsiteX36" fmla="*/ 115582 w 122373"/>
                    <a:gd name="connsiteY36" fmla="*/ 48377 h 159391"/>
                    <a:gd name="connsiteX37" fmla="*/ 118382 w 122373"/>
                    <a:gd name="connsiteY37" fmla="*/ 41767 h 159391"/>
                    <a:gd name="connsiteX38" fmla="*/ 118735 w 122373"/>
                    <a:gd name="connsiteY38" fmla="*/ 40414 h 159391"/>
                    <a:gd name="connsiteX39" fmla="*/ 118782 w 122373"/>
                    <a:gd name="connsiteY39" fmla="*/ 40262 h 159391"/>
                    <a:gd name="connsiteX40" fmla="*/ 118440 w 122373"/>
                    <a:gd name="connsiteY40" fmla="*/ 39805 h 159391"/>
                    <a:gd name="connsiteX41" fmla="*/ 116325 w 122373"/>
                    <a:gd name="connsiteY41" fmla="*/ 37767 h 159391"/>
                    <a:gd name="connsiteX42" fmla="*/ 94046 w 122373"/>
                    <a:gd name="connsiteY42" fmla="*/ 25889 h 159391"/>
                    <a:gd name="connsiteX43" fmla="*/ 84864 w 122373"/>
                    <a:gd name="connsiteY43" fmla="*/ 20355 h 159391"/>
                    <a:gd name="connsiteX44" fmla="*/ 81721 w 122373"/>
                    <a:gd name="connsiteY44" fmla="*/ 16107 h 159391"/>
                    <a:gd name="connsiteX45" fmla="*/ 80578 w 122373"/>
                    <a:gd name="connsiteY45" fmla="*/ 12297 h 159391"/>
                    <a:gd name="connsiteX46" fmla="*/ 73139 w 122373"/>
                    <a:gd name="connsiteY46" fmla="*/ 3581 h 159391"/>
                    <a:gd name="connsiteX47" fmla="*/ 69271 w 122373"/>
                    <a:gd name="connsiteY47" fmla="*/ 1972 h 159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22373" h="159391">
                      <a:moveTo>
                        <a:pt x="69271" y="1972"/>
                      </a:moveTo>
                      <a:cubicBezTo>
                        <a:pt x="69262" y="1876"/>
                        <a:pt x="70843" y="1591"/>
                        <a:pt x="73558" y="2667"/>
                      </a:cubicBezTo>
                      <a:cubicBezTo>
                        <a:pt x="76234" y="3696"/>
                        <a:pt x="79930" y="6458"/>
                        <a:pt x="82340" y="11497"/>
                      </a:cubicBezTo>
                      <a:cubicBezTo>
                        <a:pt x="82930" y="12754"/>
                        <a:pt x="83464" y="14126"/>
                        <a:pt x="83816" y="15640"/>
                      </a:cubicBezTo>
                      <a:cubicBezTo>
                        <a:pt x="84188" y="16707"/>
                        <a:pt x="84997" y="17545"/>
                        <a:pt x="86302" y="18469"/>
                      </a:cubicBezTo>
                      <a:cubicBezTo>
                        <a:pt x="88769" y="20241"/>
                        <a:pt x="91903" y="21803"/>
                        <a:pt x="95275" y="23393"/>
                      </a:cubicBezTo>
                      <a:cubicBezTo>
                        <a:pt x="102009" y="26737"/>
                        <a:pt x="110029" y="29527"/>
                        <a:pt x="118401" y="34938"/>
                      </a:cubicBezTo>
                      <a:cubicBezTo>
                        <a:pt x="119421" y="35776"/>
                        <a:pt x="120497" y="36385"/>
                        <a:pt x="121440" y="37833"/>
                      </a:cubicBezTo>
                      <a:cubicBezTo>
                        <a:pt x="121954" y="38405"/>
                        <a:pt x="122373" y="39272"/>
                        <a:pt x="122364" y="40557"/>
                      </a:cubicBezTo>
                      <a:cubicBezTo>
                        <a:pt x="122440" y="41834"/>
                        <a:pt x="122050" y="41986"/>
                        <a:pt x="121916" y="42758"/>
                      </a:cubicBezTo>
                      <a:cubicBezTo>
                        <a:pt x="121249" y="45329"/>
                        <a:pt x="120259" y="47787"/>
                        <a:pt x="118963" y="50168"/>
                      </a:cubicBezTo>
                      <a:cubicBezTo>
                        <a:pt x="116449" y="54940"/>
                        <a:pt x="113144" y="59436"/>
                        <a:pt x="109381" y="63655"/>
                      </a:cubicBezTo>
                      <a:cubicBezTo>
                        <a:pt x="101923" y="72218"/>
                        <a:pt x="92912" y="80105"/>
                        <a:pt x="84121" y="88878"/>
                      </a:cubicBezTo>
                      <a:cubicBezTo>
                        <a:pt x="75539" y="97736"/>
                        <a:pt x="66261" y="107261"/>
                        <a:pt x="64214" y="120462"/>
                      </a:cubicBezTo>
                      <a:cubicBezTo>
                        <a:pt x="62623" y="127130"/>
                        <a:pt x="60775" y="134093"/>
                        <a:pt x="57327" y="140665"/>
                      </a:cubicBezTo>
                      <a:cubicBezTo>
                        <a:pt x="53898" y="147218"/>
                        <a:pt x="48650" y="153286"/>
                        <a:pt x="41516" y="156800"/>
                      </a:cubicBezTo>
                      <a:cubicBezTo>
                        <a:pt x="34429" y="160449"/>
                        <a:pt x="25409" y="160191"/>
                        <a:pt x="18684" y="156362"/>
                      </a:cubicBezTo>
                      <a:cubicBezTo>
                        <a:pt x="11864" y="152686"/>
                        <a:pt x="6911" y="146694"/>
                        <a:pt x="3816" y="140160"/>
                      </a:cubicBezTo>
                      <a:cubicBezTo>
                        <a:pt x="-2442" y="126539"/>
                        <a:pt x="168" y="112100"/>
                        <a:pt x="3368" y="100041"/>
                      </a:cubicBezTo>
                      <a:cubicBezTo>
                        <a:pt x="10740" y="75838"/>
                        <a:pt x="17694" y="54673"/>
                        <a:pt x="23856" y="36490"/>
                      </a:cubicBezTo>
                      <a:cubicBezTo>
                        <a:pt x="27466" y="27489"/>
                        <a:pt x="32019" y="20136"/>
                        <a:pt x="35620" y="13573"/>
                      </a:cubicBezTo>
                      <a:cubicBezTo>
                        <a:pt x="39782" y="6496"/>
                        <a:pt x="46269" y="3334"/>
                        <a:pt x="51298" y="1562"/>
                      </a:cubicBezTo>
                      <a:cubicBezTo>
                        <a:pt x="61918" y="-1991"/>
                        <a:pt x="68071" y="1610"/>
                        <a:pt x="67728" y="1743"/>
                      </a:cubicBezTo>
                      <a:cubicBezTo>
                        <a:pt x="67728" y="2191"/>
                        <a:pt x="61775" y="-543"/>
                        <a:pt x="51965" y="3372"/>
                      </a:cubicBezTo>
                      <a:cubicBezTo>
                        <a:pt x="47316" y="5277"/>
                        <a:pt x="41401" y="8639"/>
                        <a:pt x="38077" y="14878"/>
                      </a:cubicBezTo>
                      <a:cubicBezTo>
                        <a:pt x="34677" y="21612"/>
                        <a:pt x="30381" y="29051"/>
                        <a:pt x="27142" y="37747"/>
                      </a:cubicBezTo>
                      <a:cubicBezTo>
                        <a:pt x="21570" y="55578"/>
                        <a:pt x="14779" y="77429"/>
                        <a:pt x="7788" y="101222"/>
                      </a:cubicBezTo>
                      <a:cubicBezTo>
                        <a:pt x="4730" y="112938"/>
                        <a:pt x="2711" y="126473"/>
                        <a:pt x="8207" y="138074"/>
                      </a:cubicBezTo>
                      <a:cubicBezTo>
                        <a:pt x="10931" y="143799"/>
                        <a:pt x="15350" y="148999"/>
                        <a:pt x="21008" y="152009"/>
                      </a:cubicBezTo>
                      <a:cubicBezTo>
                        <a:pt x="26619" y="155124"/>
                        <a:pt x="33486" y="155296"/>
                        <a:pt x="39353" y="152343"/>
                      </a:cubicBezTo>
                      <a:cubicBezTo>
                        <a:pt x="45259" y="149447"/>
                        <a:pt x="49917" y="144208"/>
                        <a:pt x="52974" y="138360"/>
                      </a:cubicBezTo>
                      <a:cubicBezTo>
                        <a:pt x="56098" y="132445"/>
                        <a:pt x="57918" y="125882"/>
                        <a:pt x="59499" y="119329"/>
                      </a:cubicBezTo>
                      <a:cubicBezTo>
                        <a:pt x="60204" y="116148"/>
                        <a:pt x="61175" y="112519"/>
                        <a:pt x="62604" y="109252"/>
                      </a:cubicBezTo>
                      <a:cubicBezTo>
                        <a:pt x="64071" y="105994"/>
                        <a:pt x="65938" y="103079"/>
                        <a:pt x="67862" y="100270"/>
                      </a:cubicBezTo>
                      <a:cubicBezTo>
                        <a:pt x="71900" y="94821"/>
                        <a:pt x="76425" y="90087"/>
                        <a:pt x="80901" y="85630"/>
                      </a:cubicBezTo>
                      <a:cubicBezTo>
                        <a:pt x="89931" y="76809"/>
                        <a:pt x="98980" y="69075"/>
                        <a:pt x="106305" y="60931"/>
                      </a:cubicBezTo>
                      <a:cubicBezTo>
                        <a:pt x="110019" y="56902"/>
                        <a:pt x="113191" y="52702"/>
                        <a:pt x="115582" y="48377"/>
                      </a:cubicBezTo>
                      <a:cubicBezTo>
                        <a:pt x="116820" y="46215"/>
                        <a:pt x="117754" y="44015"/>
                        <a:pt x="118382" y="41767"/>
                      </a:cubicBezTo>
                      <a:cubicBezTo>
                        <a:pt x="118478" y="41348"/>
                        <a:pt x="118973" y="40367"/>
                        <a:pt x="118735" y="40414"/>
                      </a:cubicBezTo>
                      <a:cubicBezTo>
                        <a:pt x="118697" y="40376"/>
                        <a:pt x="118716" y="40348"/>
                        <a:pt x="118782" y="40262"/>
                      </a:cubicBezTo>
                      <a:lnTo>
                        <a:pt x="118440" y="39805"/>
                      </a:lnTo>
                      <a:cubicBezTo>
                        <a:pt x="118125" y="39167"/>
                        <a:pt x="117106" y="38405"/>
                        <a:pt x="116325" y="37767"/>
                      </a:cubicBezTo>
                      <a:cubicBezTo>
                        <a:pt x="108876" y="32690"/>
                        <a:pt x="100666" y="29442"/>
                        <a:pt x="94046" y="25889"/>
                      </a:cubicBezTo>
                      <a:cubicBezTo>
                        <a:pt x="90674" y="24146"/>
                        <a:pt x="87550" y="22460"/>
                        <a:pt x="84864" y="20355"/>
                      </a:cubicBezTo>
                      <a:cubicBezTo>
                        <a:pt x="83568" y="19402"/>
                        <a:pt x="82159" y="17907"/>
                        <a:pt x="81721" y="16107"/>
                      </a:cubicBezTo>
                      <a:cubicBezTo>
                        <a:pt x="81473" y="14735"/>
                        <a:pt x="81054" y="13468"/>
                        <a:pt x="80578" y="12297"/>
                      </a:cubicBezTo>
                      <a:cubicBezTo>
                        <a:pt x="78635" y="7582"/>
                        <a:pt x="75482" y="4820"/>
                        <a:pt x="73139" y="3581"/>
                      </a:cubicBezTo>
                      <a:cubicBezTo>
                        <a:pt x="70748" y="2286"/>
                        <a:pt x="69233" y="2200"/>
                        <a:pt x="69271" y="1972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E891523D-837C-B044-5199-3B803BEE239B}"/>
                    </a:ext>
                  </a:extLst>
                </p:cNvPr>
                <p:cNvSpPr/>
                <p:nvPr/>
              </p:nvSpPr>
              <p:spPr>
                <a:xfrm>
                  <a:off x="6129548" y="3167343"/>
                  <a:ext cx="116249" cy="144571"/>
                </a:xfrm>
                <a:custGeom>
                  <a:avLst/>
                  <a:gdLst>
                    <a:gd name="connsiteX0" fmla="*/ 14124 w 116249"/>
                    <a:gd name="connsiteY0" fmla="*/ 4634 h 144571"/>
                    <a:gd name="connsiteX1" fmla="*/ 17010 w 116249"/>
                    <a:gd name="connsiteY1" fmla="*/ 1957 h 144571"/>
                    <a:gd name="connsiteX2" fmla="*/ 28192 w 116249"/>
                    <a:gd name="connsiteY2" fmla="*/ 290 h 144571"/>
                    <a:gd name="connsiteX3" fmla="*/ 43499 w 116249"/>
                    <a:gd name="connsiteY3" fmla="*/ 9520 h 144571"/>
                    <a:gd name="connsiteX4" fmla="*/ 58091 w 116249"/>
                    <a:gd name="connsiteY4" fmla="*/ 27617 h 144571"/>
                    <a:gd name="connsiteX5" fmla="*/ 94934 w 116249"/>
                    <a:gd name="connsiteY5" fmla="*/ 75223 h 144571"/>
                    <a:gd name="connsiteX6" fmla="*/ 114289 w 116249"/>
                    <a:gd name="connsiteY6" fmla="*/ 105770 h 144571"/>
                    <a:gd name="connsiteX7" fmla="*/ 115194 w 116249"/>
                    <a:gd name="connsiteY7" fmla="*/ 125696 h 144571"/>
                    <a:gd name="connsiteX8" fmla="*/ 101830 w 116249"/>
                    <a:gd name="connsiteY8" fmla="*/ 141622 h 144571"/>
                    <a:gd name="connsiteX9" fmla="*/ 63425 w 116249"/>
                    <a:gd name="connsiteY9" fmla="*/ 135736 h 144571"/>
                    <a:gd name="connsiteX10" fmla="*/ 40508 w 116249"/>
                    <a:gd name="connsiteY10" fmla="*/ 107742 h 144571"/>
                    <a:gd name="connsiteX11" fmla="*/ 23278 w 116249"/>
                    <a:gd name="connsiteY11" fmla="*/ 80567 h 144571"/>
                    <a:gd name="connsiteX12" fmla="*/ 8847 w 116249"/>
                    <a:gd name="connsiteY12" fmla="*/ 56297 h 144571"/>
                    <a:gd name="connsiteX13" fmla="*/ 436 w 116249"/>
                    <a:gd name="connsiteY13" fmla="*/ 34409 h 144571"/>
                    <a:gd name="connsiteX14" fmla="*/ 2865 w 116249"/>
                    <a:gd name="connsiteY14" fmla="*/ 16654 h 144571"/>
                    <a:gd name="connsiteX15" fmla="*/ 12943 w 116249"/>
                    <a:gd name="connsiteY15" fmla="*/ 5662 h 144571"/>
                    <a:gd name="connsiteX16" fmla="*/ 4647 w 116249"/>
                    <a:gd name="connsiteY16" fmla="*/ 17397 h 144571"/>
                    <a:gd name="connsiteX17" fmla="*/ 3151 w 116249"/>
                    <a:gd name="connsiteY17" fmla="*/ 33828 h 144571"/>
                    <a:gd name="connsiteX18" fmla="*/ 12019 w 116249"/>
                    <a:gd name="connsiteY18" fmla="*/ 54783 h 144571"/>
                    <a:gd name="connsiteX19" fmla="*/ 26744 w 116249"/>
                    <a:gd name="connsiteY19" fmla="*/ 78348 h 144571"/>
                    <a:gd name="connsiteX20" fmla="*/ 44356 w 116249"/>
                    <a:gd name="connsiteY20" fmla="*/ 105265 h 144571"/>
                    <a:gd name="connsiteX21" fmla="*/ 66397 w 116249"/>
                    <a:gd name="connsiteY21" fmla="*/ 131888 h 144571"/>
                    <a:gd name="connsiteX22" fmla="*/ 99716 w 116249"/>
                    <a:gd name="connsiteY22" fmla="*/ 137145 h 144571"/>
                    <a:gd name="connsiteX23" fmla="*/ 110441 w 116249"/>
                    <a:gd name="connsiteY23" fmla="*/ 124391 h 144571"/>
                    <a:gd name="connsiteX24" fmla="*/ 109669 w 116249"/>
                    <a:gd name="connsiteY24" fmla="*/ 107284 h 144571"/>
                    <a:gd name="connsiteX25" fmla="*/ 91295 w 116249"/>
                    <a:gd name="connsiteY25" fmla="*/ 77986 h 144571"/>
                    <a:gd name="connsiteX26" fmla="*/ 55301 w 116249"/>
                    <a:gd name="connsiteY26" fmla="*/ 29732 h 144571"/>
                    <a:gd name="connsiteX27" fmla="*/ 41451 w 116249"/>
                    <a:gd name="connsiteY27" fmla="*/ 11377 h 144571"/>
                    <a:gd name="connsiteX28" fmla="*/ 27821 w 116249"/>
                    <a:gd name="connsiteY28" fmla="*/ 2176 h 144571"/>
                    <a:gd name="connsiteX29" fmla="*/ 14124 w 116249"/>
                    <a:gd name="connsiteY29" fmla="*/ 4634 h 144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6249" h="144571">
                      <a:moveTo>
                        <a:pt x="14124" y="4634"/>
                      </a:moveTo>
                      <a:cubicBezTo>
                        <a:pt x="14029" y="4557"/>
                        <a:pt x="14762" y="3348"/>
                        <a:pt x="17010" y="1957"/>
                      </a:cubicBezTo>
                      <a:cubicBezTo>
                        <a:pt x="19248" y="652"/>
                        <a:pt x="23211" y="-577"/>
                        <a:pt x="28192" y="290"/>
                      </a:cubicBezTo>
                      <a:cubicBezTo>
                        <a:pt x="33212" y="1014"/>
                        <a:pt x="38784" y="4405"/>
                        <a:pt x="43499" y="9520"/>
                      </a:cubicBezTo>
                      <a:cubicBezTo>
                        <a:pt x="48252" y="14663"/>
                        <a:pt x="52738" y="20912"/>
                        <a:pt x="58091" y="27617"/>
                      </a:cubicBezTo>
                      <a:cubicBezTo>
                        <a:pt x="68759" y="41400"/>
                        <a:pt x="81209" y="57488"/>
                        <a:pt x="94934" y="75223"/>
                      </a:cubicBezTo>
                      <a:cubicBezTo>
                        <a:pt x="101573" y="84234"/>
                        <a:pt x="109993" y="93283"/>
                        <a:pt x="114289" y="105770"/>
                      </a:cubicBezTo>
                      <a:cubicBezTo>
                        <a:pt x="116318" y="111971"/>
                        <a:pt x="117023" y="118915"/>
                        <a:pt x="115194" y="125696"/>
                      </a:cubicBezTo>
                      <a:cubicBezTo>
                        <a:pt x="113489" y="132488"/>
                        <a:pt x="108403" y="138660"/>
                        <a:pt x="101830" y="141622"/>
                      </a:cubicBezTo>
                      <a:cubicBezTo>
                        <a:pt x="88619" y="147623"/>
                        <a:pt x="73379" y="143870"/>
                        <a:pt x="63425" y="135736"/>
                      </a:cubicBezTo>
                      <a:cubicBezTo>
                        <a:pt x="53177" y="127725"/>
                        <a:pt x="46633" y="117219"/>
                        <a:pt x="40508" y="107742"/>
                      </a:cubicBezTo>
                      <a:cubicBezTo>
                        <a:pt x="34469" y="98207"/>
                        <a:pt x="28707" y="89130"/>
                        <a:pt x="23278" y="80567"/>
                      </a:cubicBezTo>
                      <a:cubicBezTo>
                        <a:pt x="18067" y="71985"/>
                        <a:pt x="12486" y="64346"/>
                        <a:pt x="8847" y="56297"/>
                      </a:cubicBezTo>
                      <a:cubicBezTo>
                        <a:pt x="5304" y="48230"/>
                        <a:pt x="2494" y="41381"/>
                        <a:pt x="436" y="34409"/>
                      </a:cubicBezTo>
                      <a:cubicBezTo>
                        <a:pt x="-859" y="27208"/>
                        <a:pt x="960" y="21140"/>
                        <a:pt x="2865" y="16654"/>
                      </a:cubicBezTo>
                      <a:cubicBezTo>
                        <a:pt x="6990" y="7415"/>
                        <a:pt x="13029" y="5338"/>
                        <a:pt x="12943" y="5662"/>
                      </a:cubicBezTo>
                      <a:cubicBezTo>
                        <a:pt x="13267" y="5986"/>
                        <a:pt x="7980" y="8472"/>
                        <a:pt x="4647" y="17397"/>
                      </a:cubicBezTo>
                      <a:cubicBezTo>
                        <a:pt x="3104" y="21702"/>
                        <a:pt x="1741" y="27560"/>
                        <a:pt x="3151" y="33828"/>
                      </a:cubicBezTo>
                      <a:cubicBezTo>
                        <a:pt x="5180" y="39800"/>
                        <a:pt x="8457" y="47277"/>
                        <a:pt x="12019" y="54783"/>
                      </a:cubicBezTo>
                      <a:cubicBezTo>
                        <a:pt x="15638" y="62307"/>
                        <a:pt x="21344" y="69813"/>
                        <a:pt x="26744" y="78348"/>
                      </a:cubicBezTo>
                      <a:cubicBezTo>
                        <a:pt x="32288" y="86825"/>
                        <a:pt x="38175" y="95826"/>
                        <a:pt x="44356" y="105265"/>
                      </a:cubicBezTo>
                      <a:cubicBezTo>
                        <a:pt x="50538" y="114647"/>
                        <a:pt x="57015" y="124677"/>
                        <a:pt x="66397" y="131888"/>
                      </a:cubicBezTo>
                      <a:cubicBezTo>
                        <a:pt x="75351" y="139212"/>
                        <a:pt x="88752" y="142127"/>
                        <a:pt x="99716" y="137145"/>
                      </a:cubicBezTo>
                      <a:cubicBezTo>
                        <a:pt x="105078" y="134678"/>
                        <a:pt x="108983" y="129973"/>
                        <a:pt x="110441" y="124391"/>
                      </a:cubicBezTo>
                      <a:cubicBezTo>
                        <a:pt x="111974" y="118838"/>
                        <a:pt x="111441" y="112752"/>
                        <a:pt x="109669" y="107284"/>
                      </a:cubicBezTo>
                      <a:cubicBezTo>
                        <a:pt x="105993" y="96178"/>
                        <a:pt x="97944" y="87130"/>
                        <a:pt x="91295" y="77986"/>
                      </a:cubicBezTo>
                      <a:cubicBezTo>
                        <a:pt x="77884" y="60012"/>
                        <a:pt x="65721" y="43705"/>
                        <a:pt x="55301" y="29732"/>
                      </a:cubicBezTo>
                      <a:cubicBezTo>
                        <a:pt x="50147" y="22912"/>
                        <a:pt x="45756" y="16406"/>
                        <a:pt x="41451" y="11377"/>
                      </a:cubicBezTo>
                      <a:cubicBezTo>
                        <a:pt x="37127" y="6339"/>
                        <a:pt x="32307" y="3119"/>
                        <a:pt x="27821" y="2176"/>
                      </a:cubicBezTo>
                      <a:cubicBezTo>
                        <a:pt x="18496" y="119"/>
                        <a:pt x="14210" y="5176"/>
                        <a:pt x="14124" y="4634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31F4162A-EA5B-E6AC-5A52-1B315954DA35}"/>
                    </a:ext>
                  </a:extLst>
                </p:cNvPr>
                <p:cNvSpPr/>
                <p:nvPr/>
              </p:nvSpPr>
              <p:spPr>
                <a:xfrm>
                  <a:off x="5935123" y="3334079"/>
                  <a:ext cx="157501" cy="90509"/>
                </a:xfrm>
                <a:custGeom>
                  <a:avLst/>
                  <a:gdLst>
                    <a:gd name="connsiteX0" fmla="*/ 2599 w 157501"/>
                    <a:gd name="connsiteY0" fmla="*/ 14196 h 90509"/>
                    <a:gd name="connsiteX1" fmla="*/ 3333 w 157501"/>
                    <a:gd name="connsiteY1" fmla="*/ 10319 h 90509"/>
                    <a:gd name="connsiteX2" fmla="*/ 11353 w 157501"/>
                    <a:gd name="connsiteY2" fmla="*/ 2347 h 90509"/>
                    <a:gd name="connsiteX3" fmla="*/ 29145 w 157501"/>
                    <a:gd name="connsiteY3" fmla="*/ 690 h 90509"/>
                    <a:gd name="connsiteX4" fmla="*/ 51634 w 157501"/>
                    <a:gd name="connsiteY4" fmla="*/ 6595 h 90509"/>
                    <a:gd name="connsiteX5" fmla="*/ 109536 w 157501"/>
                    <a:gd name="connsiteY5" fmla="*/ 23064 h 90509"/>
                    <a:gd name="connsiteX6" fmla="*/ 143236 w 157501"/>
                    <a:gd name="connsiteY6" fmla="*/ 36180 h 90509"/>
                    <a:gd name="connsiteX7" fmla="*/ 155790 w 157501"/>
                    <a:gd name="connsiteY7" fmla="*/ 51677 h 90509"/>
                    <a:gd name="connsiteX8" fmla="*/ 154485 w 157501"/>
                    <a:gd name="connsiteY8" fmla="*/ 72422 h 90509"/>
                    <a:gd name="connsiteX9" fmla="*/ 120081 w 157501"/>
                    <a:gd name="connsiteY9" fmla="*/ 90463 h 90509"/>
                    <a:gd name="connsiteX10" fmla="*/ 85019 w 157501"/>
                    <a:gd name="connsiteY10" fmla="*/ 81528 h 90509"/>
                    <a:gd name="connsiteX11" fmla="*/ 55034 w 157501"/>
                    <a:gd name="connsiteY11" fmla="*/ 69879 h 90509"/>
                    <a:gd name="connsiteX12" fmla="*/ 29022 w 157501"/>
                    <a:gd name="connsiteY12" fmla="*/ 58906 h 90509"/>
                    <a:gd name="connsiteX13" fmla="*/ 9267 w 157501"/>
                    <a:gd name="connsiteY13" fmla="*/ 46276 h 90509"/>
                    <a:gd name="connsiteX14" fmla="*/ 685 w 157501"/>
                    <a:gd name="connsiteY14" fmla="*/ 30541 h 90509"/>
                    <a:gd name="connsiteX15" fmla="*/ 2275 w 157501"/>
                    <a:gd name="connsiteY15" fmla="*/ 15711 h 90509"/>
                    <a:gd name="connsiteX16" fmla="*/ 2561 w 157501"/>
                    <a:gd name="connsiteY16" fmla="*/ 30074 h 90509"/>
                    <a:gd name="connsiteX17" fmla="*/ 11096 w 157501"/>
                    <a:gd name="connsiteY17" fmla="*/ 44190 h 90509"/>
                    <a:gd name="connsiteX18" fmla="*/ 30669 w 157501"/>
                    <a:gd name="connsiteY18" fmla="*/ 55801 h 90509"/>
                    <a:gd name="connsiteX19" fmla="*/ 56501 w 157501"/>
                    <a:gd name="connsiteY19" fmla="*/ 66031 h 90509"/>
                    <a:gd name="connsiteX20" fmla="*/ 86648 w 157501"/>
                    <a:gd name="connsiteY20" fmla="*/ 77252 h 90509"/>
                    <a:gd name="connsiteX21" fmla="*/ 120185 w 157501"/>
                    <a:gd name="connsiteY21" fmla="*/ 85605 h 90509"/>
                    <a:gd name="connsiteX22" fmla="*/ 150123 w 157501"/>
                    <a:gd name="connsiteY22" fmla="*/ 70079 h 90509"/>
                    <a:gd name="connsiteX23" fmla="*/ 151189 w 157501"/>
                    <a:gd name="connsiteY23" fmla="*/ 53448 h 90509"/>
                    <a:gd name="connsiteX24" fmla="*/ 140417 w 157501"/>
                    <a:gd name="connsiteY24" fmla="*/ 40133 h 90509"/>
                    <a:gd name="connsiteX25" fmla="*/ 108251 w 157501"/>
                    <a:gd name="connsiteY25" fmla="*/ 27455 h 90509"/>
                    <a:gd name="connsiteX26" fmla="*/ 50653 w 157501"/>
                    <a:gd name="connsiteY26" fmla="*/ 9967 h 90509"/>
                    <a:gd name="connsiteX27" fmla="*/ 28612 w 157501"/>
                    <a:gd name="connsiteY27" fmla="*/ 3414 h 90509"/>
                    <a:gd name="connsiteX28" fmla="*/ 12182 w 157501"/>
                    <a:gd name="connsiteY28" fmla="*/ 4099 h 90509"/>
                    <a:gd name="connsiteX29" fmla="*/ 2599 w 157501"/>
                    <a:gd name="connsiteY29" fmla="*/ 14196 h 90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57501" h="90509">
                      <a:moveTo>
                        <a:pt x="2599" y="14196"/>
                      </a:moveTo>
                      <a:cubicBezTo>
                        <a:pt x="2485" y="14196"/>
                        <a:pt x="2352" y="12777"/>
                        <a:pt x="3333" y="10319"/>
                      </a:cubicBezTo>
                      <a:cubicBezTo>
                        <a:pt x="4352" y="7938"/>
                        <a:pt x="6819" y="4595"/>
                        <a:pt x="11353" y="2347"/>
                      </a:cubicBezTo>
                      <a:cubicBezTo>
                        <a:pt x="15820" y="-53"/>
                        <a:pt x="22326" y="-625"/>
                        <a:pt x="29145" y="690"/>
                      </a:cubicBezTo>
                      <a:cubicBezTo>
                        <a:pt x="36023" y="2014"/>
                        <a:pt x="43347" y="4376"/>
                        <a:pt x="51634" y="6595"/>
                      </a:cubicBezTo>
                      <a:cubicBezTo>
                        <a:pt x="68398" y="11367"/>
                        <a:pt x="87962" y="16930"/>
                        <a:pt x="109536" y="23064"/>
                      </a:cubicBezTo>
                      <a:cubicBezTo>
                        <a:pt x="120233" y="26378"/>
                        <a:pt x="132377" y="28665"/>
                        <a:pt x="143236" y="36180"/>
                      </a:cubicBezTo>
                      <a:cubicBezTo>
                        <a:pt x="148551" y="39961"/>
                        <a:pt x="153237" y="45143"/>
                        <a:pt x="155790" y="51677"/>
                      </a:cubicBezTo>
                      <a:cubicBezTo>
                        <a:pt x="158447" y="58154"/>
                        <a:pt x="158009" y="66145"/>
                        <a:pt x="154485" y="72422"/>
                      </a:cubicBezTo>
                      <a:cubicBezTo>
                        <a:pt x="147417" y="85091"/>
                        <a:pt x="132920" y="91110"/>
                        <a:pt x="120081" y="90463"/>
                      </a:cubicBezTo>
                      <a:cubicBezTo>
                        <a:pt x="107079" y="90101"/>
                        <a:pt x="95573" y="85519"/>
                        <a:pt x="85019" y="81528"/>
                      </a:cubicBezTo>
                      <a:cubicBezTo>
                        <a:pt x="74504" y="77442"/>
                        <a:pt x="64474" y="73546"/>
                        <a:pt x="55034" y="69879"/>
                      </a:cubicBezTo>
                      <a:cubicBezTo>
                        <a:pt x="45747" y="66060"/>
                        <a:pt x="36727" y="63221"/>
                        <a:pt x="29022" y="58906"/>
                      </a:cubicBezTo>
                      <a:cubicBezTo>
                        <a:pt x="21383" y="54515"/>
                        <a:pt x="15058" y="50667"/>
                        <a:pt x="9267" y="46276"/>
                      </a:cubicBezTo>
                      <a:cubicBezTo>
                        <a:pt x="3952" y="41247"/>
                        <a:pt x="1809" y="35284"/>
                        <a:pt x="685" y="30541"/>
                      </a:cubicBezTo>
                      <a:cubicBezTo>
                        <a:pt x="-1477" y="20654"/>
                        <a:pt x="2161" y="15406"/>
                        <a:pt x="2275" y="15711"/>
                      </a:cubicBezTo>
                      <a:cubicBezTo>
                        <a:pt x="2733" y="15777"/>
                        <a:pt x="-49" y="20911"/>
                        <a:pt x="2561" y="30074"/>
                      </a:cubicBezTo>
                      <a:cubicBezTo>
                        <a:pt x="3876" y="34456"/>
                        <a:pt x="6257" y="39980"/>
                        <a:pt x="11096" y="44190"/>
                      </a:cubicBezTo>
                      <a:cubicBezTo>
                        <a:pt x="16277" y="47791"/>
                        <a:pt x="23345" y="51877"/>
                        <a:pt x="30669" y="55801"/>
                      </a:cubicBezTo>
                      <a:cubicBezTo>
                        <a:pt x="38051" y="59706"/>
                        <a:pt x="47100" y="62364"/>
                        <a:pt x="56501" y="66031"/>
                      </a:cubicBezTo>
                      <a:cubicBezTo>
                        <a:pt x="65998" y="69565"/>
                        <a:pt x="76075" y="73318"/>
                        <a:pt x="86648" y="77252"/>
                      </a:cubicBezTo>
                      <a:cubicBezTo>
                        <a:pt x="97192" y="81138"/>
                        <a:pt x="108355" y="85367"/>
                        <a:pt x="120185" y="85605"/>
                      </a:cubicBezTo>
                      <a:cubicBezTo>
                        <a:pt x="131739" y="86186"/>
                        <a:pt x="144255" y="80585"/>
                        <a:pt x="150123" y="70079"/>
                      </a:cubicBezTo>
                      <a:cubicBezTo>
                        <a:pt x="152980" y="64907"/>
                        <a:pt x="153332" y="58802"/>
                        <a:pt x="151189" y="53448"/>
                      </a:cubicBezTo>
                      <a:cubicBezTo>
                        <a:pt x="149122" y="48067"/>
                        <a:pt x="145084" y="43485"/>
                        <a:pt x="140417" y="40133"/>
                      </a:cubicBezTo>
                      <a:cubicBezTo>
                        <a:pt x="130863" y="33370"/>
                        <a:pt x="119023" y="30865"/>
                        <a:pt x="108251" y="27455"/>
                      </a:cubicBezTo>
                      <a:cubicBezTo>
                        <a:pt x="86791" y="20940"/>
                        <a:pt x="67331" y="15034"/>
                        <a:pt x="50653" y="9967"/>
                      </a:cubicBezTo>
                      <a:cubicBezTo>
                        <a:pt x="42461" y="7528"/>
                        <a:pt x="35061" y="4909"/>
                        <a:pt x="28612" y="3414"/>
                      </a:cubicBezTo>
                      <a:cubicBezTo>
                        <a:pt x="22145" y="1918"/>
                        <a:pt x="16353" y="2185"/>
                        <a:pt x="12182" y="4099"/>
                      </a:cubicBezTo>
                      <a:cubicBezTo>
                        <a:pt x="3437" y="7976"/>
                        <a:pt x="2990" y="14577"/>
                        <a:pt x="2599" y="14196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0" name="任意多边形: 形状 199">
                  <a:extLst>
                    <a:ext uri="{FF2B5EF4-FFF2-40B4-BE49-F238E27FC236}">
                      <a16:creationId xmlns:a16="http://schemas.microsoft.com/office/drawing/2014/main" id="{F9F8E300-506C-05BF-4473-80DDF1D0696B}"/>
                    </a:ext>
                  </a:extLst>
                </p:cNvPr>
                <p:cNvSpPr/>
                <p:nvPr/>
              </p:nvSpPr>
              <p:spPr>
                <a:xfrm>
                  <a:off x="6210657" y="3403790"/>
                  <a:ext cx="68210" cy="163456"/>
                </a:xfrm>
                <a:custGeom>
                  <a:avLst/>
                  <a:gdLst>
                    <a:gd name="connsiteX0" fmla="*/ 37628 w 68210"/>
                    <a:gd name="connsiteY0" fmla="*/ 162570 h 163456"/>
                    <a:gd name="connsiteX1" fmla="*/ 33789 w 68210"/>
                    <a:gd name="connsiteY1" fmla="*/ 163456 h 163456"/>
                    <a:gd name="connsiteX2" fmla="*/ 23255 w 68210"/>
                    <a:gd name="connsiteY2" fmla="*/ 159341 h 163456"/>
                    <a:gd name="connsiteX3" fmla="*/ 14559 w 68210"/>
                    <a:gd name="connsiteY3" fmla="*/ 143729 h 163456"/>
                    <a:gd name="connsiteX4" fmla="*/ 10891 w 68210"/>
                    <a:gd name="connsiteY4" fmla="*/ 120774 h 163456"/>
                    <a:gd name="connsiteX5" fmla="*/ 2595 w 68210"/>
                    <a:gd name="connsiteY5" fmla="*/ 61157 h 163456"/>
                    <a:gd name="connsiteX6" fmla="*/ 995 w 68210"/>
                    <a:gd name="connsiteY6" fmla="*/ 25029 h 163456"/>
                    <a:gd name="connsiteX7" fmla="*/ 10110 w 68210"/>
                    <a:gd name="connsiteY7" fmla="*/ 7284 h 163456"/>
                    <a:gd name="connsiteX8" fmla="*/ 29627 w 68210"/>
                    <a:gd name="connsiteY8" fmla="*/ 102 h 163456"/>
                    <a:gd name="connsiteX9" fmla="*/ 60021 w 68210"/>
                    <a:gd name="connsiteY9" fmla="*/ 24305 h 163456"/>
                    <a:gd name="connsiteX10" fmla="*/ 65994 w 68210"/>
                    <a:gd name="connsiteY10" fmla="*/ 59986 h 163456"/>
                    <a:gd name="connsiteX11" fmla="*/ 67432 w 68210"/>
                    <a:gd name="connsiteY11" fmla="*/ 92123 h 163456"/>
                    <a:gd name="connsiteX12" fmla="*/ 67889 w 68210"/>
                    <a:gd name="connsiteY12" fmla="*/ 120355 h 163456"/>
                    <a:gd name="connsiteX13" fmla="*/ 64308 w 68210"/>
                    <a:gd name="connsiteY13" fmla="*/ 143529 h 163456"/>
                    <a:gd name="connsiteX14" fmla="*/ 53382 w 68210"/>
                    <a:gd name="connsiteY14" fmla="*/ 157731 h 163456"/>
                    <a:gd name="connsiteX15" fmla="*/ 39171 w 68210"/>
                    <a:gd name="connsiteY15" fmla="*/ 162255 h 163456"/>
                    <a:gd name="connsiteX16" fmla="*/ 52201 w 68210"/>
                    <a:gd name="connsiteY16" fmla="*/ 156198 h 163456"/>
                    <a:gd name="connsiteX17" fmla="*/ 61669 w 68210"/>
                    <a:gd name="connsiteY17" fmla="*/ 142691 h 163456"/>
                    <a:gd name="connsiteX18" fmla="*/ 64393 w 68210"/>
                    <a:gd name="connsiteY18" fmla="*/ 120098 h 163456"/>
                    <a:gd name="connsiteX19" fmla="*/ 63327 w 68210"/>
                    <a:gd name="connsiteY19" fmla="*/ 92332 h 163456"/>
                    <a:gd name="connsiteX20" fmla="*/ 61431 w 68210"/>
                    <a:gd name="connsiteY20" fmla="*/ 60214 h 163456"/>
                    <a:gd name="connsiteX21" fmla="*/ 55545 w 68210"/>
                    <a:gd name="connsiteY21" fmla="*/ 26162 h 163456"/>
                    <a:gd name="connsiteX22" fmla="*/ 29256 w 68210"/>
                    <a:gd name="connsiteY22" fmla="*/ 5036 h 163456"/>
                    <a:gd name="connsiteX23" fmla="*/ 13606 w 68210"/>
                    <a:gd name="connsiteY23" fmla="*/ 10770 h 163456"/>
                    <a:gd name="connsiteX24" fmla="*/ 5767 w 68210"/>
                    <a:gd name="connsiteY24" fmla="*/ 26000 h 163456"/>
                    <a:gd name="connsiteX25" fmla="*/ 7148 w 68210"/>
                    <a:gd name="connsiteY25" fmla="*/ 60548 h 163456"/>
                    <a:gd name="connsiteX26" fmla="*/ 14387 w 68210"/>
                    <a:gd name="connsiteY26" fmla="*/ 120307 h 163456"/>
                    <a:gd name="connsiteX27" fmla="*/ 17283 w 68210"/>
                    <a:gd name="connsiteY27" fmla="*/ 143120 h 163456"/>
                    <a:gd name="connsiteX28" fmla="*/ 24541 w 68210"/>
                    <a:gd name="connsiteY28" fmla="*/ 157883 h 163456"/>
                    <a:gd name="connsiteX29" fmla="*/ 37628 w 68210"/>
                    <a:gd name="connsiteY29" fmla="*/ 162570 h 163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8210" h="163456">
                      <a:moveTo>
                        <a:pt x="37628" y="162570"/>
                      </a:moveTo>
                      <a:cubicBezTo>
                        <a:pt x="37666" y="162675"/>
                        <a:pt x="36428" y="163370"/>
                        <a:pt x="33789" y="163456"/>
                      </a:cubicBezTo>
                      <a:cubicBezTo>
                        <a:pt x="31199" y="163484"/>
                        <a:pt x="27141" y="162579"/>
                        <a:pt x="23255" y="159341"/>
                      </a:cubicBezTo>
                      <a:cubicBezTo>
                        <a:pt x="19254" y="156226"/>
                        <a:pt x="16111" y="150502"/>
                        <a:pt x="14559" y="143729"/>
                      </a:cubicBezTo>
                      <a:cubicBezTo>
                        <a:pt x="12997" y="136900"/>
                        <a:pt x="12206" y="129251"/>
                        <a:pt x="10891" y="120774"/>
                      </a:cubicBezTo>
                      <a:cubicBezTo>
                        <a:pt x="8491" y="103515"/>
                        <a:pt x="5681" y="83369"/>
                        <a:pt x="2595" y="61157"/>
                      </a:cubicBezTo>
                      <a:cubicBezTo>
                        <a:pt x="1309" y="50032"/>
                        <a:pt x="-1491" y="37992"/>
                        <a:pt x="995" y="25029"/>
                      </a:cubicBezTo>
                      <a:cubicBezTo>
                        <a:pt x="2309" y="18637"/>
                        <a:pt x="5157" y="12265"/>
                        <a:pt x="10110" y="7284"/>
                      </a:cubicBezTo>
                      <a:cubicBezTo>
                        <a:pt x="14968" y="2235"/>
                        <a:pt x="22455" y="-584"/>
                        <a:pt x="29627" y="102"/>
                      </a:cubicBezTo>
                      <a:cubicBezTo>
                        <a:pt x="44067" y="1454"/>
                        <a:pt x="55430" y="12294"/>
                        <a:pt x="60021" y="24305"/>
                      </a:cubicBezTo>
                      <a:cubicBezTo>
                        <a:pt x="64936" y="36345"/>
                        <a:pt x="65394" y="48727"/>
                        <a:pt x="65994" y="59986"/>
                      </a:cubicBezTo>
                      <a:cubicBezTo>
                        <a:pt x="66498" y="71263"/>
                        <a:pt x="66984" y="82007"/>
                        <a:pt x="67432" y="92123"/>
                      </a:cubicBezTo>
                      <a:cubicBezTo>
                        <a:pt x="67689" y="102153"/>
                        <a:pt x="68727" y="111564"/>
                        <a:pt x="67889" y="120355"/>
                      </a:cubicBezTo>
                      <a:cubicBezTo>
                        <a:pt x="66955" y="129108"/>
                        <a:pt x="65984" y="136462"/>
                        <a:pt x="64308" y="143529"/>
                      </a:cubicBezTo>
                      <a:cubicBezTo>
                        <a:pt x="61850" y="150425"/>
                        <a:pt x="57259" y="154788"/>
                        <a:pt x="53382" y="157731"/>
                      </a:cubicBezTo>
                      <a:cubicBezTo>
                        <a:pt x="45210" y="163703"/>
                        <a:pt x="38933" y="162494"/>
                        <a:pt x="39171" y="162255"/>
                      </a:cubicBezTo>
                      <a:cubicBezTo>
                        <a:pt x="39057" y="161808"/>
                        <a:pt x="44867" y="162284"/>
                        <a:pt x="52201" y="156198"/>
                      </a:cubicBezTo>
                      <a:cubicBezTo>
                        <a:pt x="55688" y="153226"/>
                        <a:pt x="59774" y="148825"/>
                        <a:pt x="61669" y="142691"/>
                      </a:cubicBezTo>
                      <a:cubicBezTo>
                        <a:pt x="62879" y="136500"/>
                        <a:pt x="63755" y="128385"/>
                        <a:pt x="64393" y="120098"/>
                      </a:cubicBezTo>
                      <a:cubicBezTo>
                        <a:pt x="64993" y="111763"/>
                        <a:pt x="63765" y="102419"/>
                        <a:pt x="63327" y="92332"/>
                      </a:cubicBezTo>
                      <a:cubicBezTo>
                        <a:pt x="62726" y="82217"/>
                        <a:pt x="62098" y="71482"/>
                        <a:pt x="61431" y="60214"/>
                      </a:cubicBezTo>
                      <a:cubicBezTo>
                        <a:pt x="60736" y="48994"/>
                        <a:pt x="60097" y="37078"/>
                        <a:pt x="55545" y="26162"/>
                      </a:cubicBezTo>
                      <a:cubicBezTo>
                        <a:pt x="51420" y="15361"/>
                        <a:pt x="41238" y="6160"/>
                        <a:pt x="29256" y="5036"/>
                      </a:cubicBezTo>
                      <a:cubicBezTo>
                        <a:pt x="23379" y="4512"/>
                        <a:pt x="17645" y="6655"/>
                        <a:pt x="13606" y="10770"/>
                      </a:cubicBezTo>
                      <a:cubicBezTo>
                        <a:pt x="9520" y="14828"/>
                        <a:pt x="6948" y="20371"/>
                        <a:pt x="5767" y="26000"/>
                      </a:cubicBezTo>
                      <a:cubicBezTo>
                        <a:pt x="3443" y="37468"/>
                        <a:pt x="5929" y="49318"/>
                        <a:pt x="7148" y="60548"/>
                      </a:cubicBezTo>
                      <a:cubicBezTo>
                        <a:pt x="9844" y="82817"/>
                        <a:pt x="12292" y="103000"/>
                        <a:pt x="14387" y="120307"/>
                      </a:cubicBezTo>
                      <a:cubicBezTo>
                        <a:pt x="15464" y="128785"/>
                        <a:pt x="16044" y="136614"/>
                        <a:pt x="17283" y="143120"/>
                      </a:cubicBezTo>
                      <a:cubicBezTo>
                        <a:pt x="18530" y="149644"/>
                        <a:pt x="21112" y="154826"/>
                        <a:pt x="24541" y="157883"/>
                      </a:cubicBezTo>
                      <a:cubicBezTo>
                        <a:pt x="31599" y="164322"/>
                        <a:pt x="37828" y="162065"/>
                        <a:pt x="37628" y="16257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3F113B64-C156-009E-2735-54865C8F333C}"/>
                    </a:ext>
                  </a:extLst>
                </p:cNvPr>
                <p:cNvSpPr/>
                <p:nvPr/>
              </p:nvSpPr>
              <p:spPr>
                <a:xfrm>
                  <a:off x="5953405" y="3519876"/>
                  <a:ext cx="151629" cy="105038"/>
                </a:xfrm>
                <a:custGeom>
                  <a:avLst/>
                  <a:gdLst>
                    <a:gd name="connsiteX0" fmla="*/ 3424 w 151629"/>
                    <a:gd name="connsiteY0" fmla="*/ 87784 h 105038"/>
                    <a:gd name="connsiteX1" fmla="*/ 1119 w 151629"/>
                    <a:gd name="connsiteY1" fmla="*/ 84583 h 105038"/>
                    <a:gd name="connsiteX2" fmla="*/ 834 w 151629"/>
                    <a:gd name="connsiteY2" fmla="*/ 73277 h 105038"/>
                    <a:gd name="connsiteX3" fmla="*/ 11863 w 151629"/>
                    <a:gd name="connsiteY3" fmla="*/ 59218 h 105038"/>
                    <a:gd name="connsiteX4" fmla="*/ 31618 w 151629"/>
                    <a:gd name="connsiteY4" fmla="*/ 46950 h 105038"/>
                    <a:gd name="connsiteX5" fmla="*/ 83387 w 151629"/>
                    <a:gd name="connsiteY5" fmla="*/ 16222 h 105038"/>
                    <a:gd name="connsiteX6" fmla="*/ 116077 w 151629"/>
                    <a:gd name="connsiteY6" fmla="*/ 763 h 105038"/>
                    <a:gd name="connsiteX7" fmla="*/ 135965 w 151629"/>
                    <a:gd name="connsiteY7" fmla="*/ 2306 h 105038"/>
                    <a:gd name="connsiteX8" fmla="*/ 150138 w 151629"/>
                    <a:gd name="connsiteY8" fmla="*/ 17518 h 105038"/>
                    <a:gd name="connsiteX9" fmla="*/ 139584 w 151629"/>
                    <a:gd name="connsiteY9" fmla="*/ 54903 h 105038"/>
                    <a:gd name="connsiteX10" fmla="*/ 108990 w 151629"/>
                    <a:gd name="connsiteY10" fmla="*/ 74220 h 105038"/>
                    <a:gd name="connsiteX11" fmla="*/ 79910 w 151629"/>
                    <a:gd name="connsiteY11" fmla="*/ 87984 h 105038"/>
                    <a:gd name="connsiteX12" fmla="*/ 54059 w 151629"/>
                    <a:gd name="connsiteY12" fmla="*/ 99328 h 105038"/>
                    <a:gd name="connsiteX13" fmla="*/ 31304 w 151629"/>
                    <a:gd name="connsiteY13" fmla="*/ 104995 h 105038"/>
                    <a:gd name="connsiteX14" fmla="*/ 13978 w 151629"/>
                    <a:gd name="connsiteY14" fmla="*/ 100414 h 105038"/>
                    <a:gd name="connsiteX15" fmla="*/ 4301 w 151629"/>
                    <a:gd name="connsiteY15" fmla="*/ 89070 h 105038"/>
                    <a:gd name="connsiteX16" fmla="*/ 14921 w 151629"/>
                    <a:gd name="connsiteY16" fmla="*/ 98738 h 105038"/>
                    <a:gd name="connsiteX17" fmla="*/ 31037 w 151629"/>
                    <a:gd name="connsiteY17" fmla="*/ 102243 h 105038"/>
                    <a:gd name="connsiteX18" fmla="*/ 52926 w 151629"/>
                    <a:gd name="connsiteY18" fmla="*/ 96013 h 105038"/>
                    <a:gd name="connsiteX19" fmla="*/ 78119 w 151629"/>
                    <a:gd name="connsiteY19" fmla="*/ 84288 h 105038"/>
                    <a:gd name="connsiteX20" fmla="*/ 106999 w 151629"/>
                    <a:gd name="connsiteY20" fmla="*/ 70115 h 105038"/>
                    <a:gd name="connsiteX21" fmla="*/ 136117 w 151629"/>
                    <a:gd name="connsiteY21" fmla="*/ 51503 h 105038"/>
                    <a:gd name="connsiteX22" fmla="*/ 145423 w 151629"/>
                    <a:gd name="connsiteY22" fmla="*/ 19080 h 105038"/>
                    <a:gd name="connsiteX23" fmla="*/ 134079 w 151629"/>
                    <a:gd name="connsiteY23" fmla="*/ 6869 h 105038"/>
                    <a:gd name="connsiteX24" fmla="*/ 117000 w 151629"/>
                    <a:gd name="connsiteY24" fmla="*/ 5535 h 105038"/>
                    <a:gd name="connsiteX25" fmla="*/ 85673 w 151629"/>
                    <a:gd name="connsiteY25" fmla="*/ 20175 h 105038"/>
                    <a:gd name="connsiteX26" fmla="*/ 33371 w 151629"/>
                    <a:gd name="connsiteY26" fmla="*/ 49979 h 105038"/>
                    <a:gd name="connsiteX27" fmla="*/ 13464 w 151629"/>
                    <a:gd name="connsiteY27" fmla="*/ 61476 h 105038"/>
                    <a:gd name="connsiteX28" fmla="*/ 2662 w 151629"/>
                    <a:gd name="connsiteY28" fmla="*/ 73877 h 105038"/>
                    <a:gd name="connsiteX29" fmla="*/ 3424 w 151629"/>
                    <a:gd name="connsiteY29" fmla="*/ 87784 h 10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51629" h="105038">
                      <a:moveTo>
                        <a:pt x="3424" y="87784"/>
                      </a:moveTo>
                      <a:cubicBezTo>
                        <a:pt x="3339" y="87869"/>
                        <a:pt x="2224" y="86993"/>
                        <a:pt x="1119" y="84583"/>
                      </a:cubicBezTo>
                      <a:cubicBezTo>
                        <a:pt x="91" y="82202"/>
                        <a:pt x="-643" y="78116"/>
                        <a:pt x="834" y="73277"/>
                      </a:cubicBezTo>
                      <a:cubicBezTo>
                        <a:pt x="2167" y="68381"/>
                        <a:pt x="6215" y="63267"/>
                        <a:pt x="11863" y="59218"/>
                      </a:cubicBezTo>
                      <a:cubicBezTo>
                        <a:pt x="17559" y="55132"/>
                        <a:pt x="24303" y="51446"/>
                        <a:pt x="31618" y="46950"/>
                      </a:cubicBezTo>
                      <a:cubicBezTo>
                        <a:pt x="46611" y="38054"/>
                        <a:pt x="64099" y="27672"/>
                        <a:pt x="83387" y="16222"/>
                      </a:cubicBezTo>
                      <a:cubicBezTo>
                        <a:pt x="93140" y="10736"/>
                        <a:pt x="103161" y="3488"/>
                        <a:pt x="116077" y="763"/>
                      </a:cubicBezTo>
                      <a:cubicBezTo>
                        <a:pt x="122477" y="-494"/>
                        <a:pt x="129459" y="-342"/>
                        <a:pt x="135965" y="2306"/>
                      </a:cubicBezTo>
                      <a:cubicBezTo>
                        <a:pt x="142499" y="4831"/>
                        <a:pt x="147995" y="10641"/>
                        <a:pt x="150138" y="17518"/>
                      </a:cubicBezTo>
                      <a:cubicBezTo>
                        <a:pt x="154472" y="31358"/>
                        <a:pt x="148881" y="46026"/>
                        <a:pt x="139584" y="54903"/>
                      </a:cubicBezTo>
                      <a:cubicBezTo>
                        <a:pt x="130383" y="64095"/>
                        <a:pt x="119144" y="69305"/>
                        <a:pt x="108990" y="74220"/>
                      </a:cubicBezTo>
                      <a:cubicBezTo>
                        <a:pt x="98789" y="79049"/>
                        <a:pt x="89064" y="83650"/>
                        <a:pt x="79910" y="87984"/>
                      </a:cubicBezTo>
                      <a:cubicBezTo>
                        <a:pt x="70757" y="92098"/>
                        <a:pt x="62489" y="96699"/>
                        <a:pt x="54059" y="99328"/>
                      </a:cubicBezTo>
                      <a:cubicBezTo>
                        <a:pt x="45620" y="101852"/>
                        <a:pt x="38476" y="103795"/>
                        <a:pt x="31304" y="104995"/>
                      </a:cubicBezTo>
                      <a:cubicBezTo>
                        <a:pt x="23998" y="105405"/>
                        <a:pt x="18198" y="102852"/>
                        <a:pt x="13978" y="100414"/>
                      </a:cubicBezTo>
                      <a:cubicBezTo>
                        <a:pt x="5310" y="95185"/>
                        <a:pt x="3996" y="88936"/>
                        <a:pt x="4301" y="89070"/>
                      </a:cubicBezTo>
                      <a:cubicBezTo>
                        <a:pt x="4663" y="88793"/>
                        <a:pt x="6482" y="94337"/>
                        <a:pt x="14921" y="98738"/>
                      </a:cubicBezTo>
                      <a:cubicBezTo>
                        <a:pt x="19007" y="100795"/>
                        <a:pt x="24656" y="102871"/>
                        <a:pt x="31037" y="102243"/>
                      </a:cubicBezTo>
                      <a:cubicBezTo>
                        <a:pt x="37210" y="100957"/>
                        <a:pt x="45039" y="98623"/>
                        <a:pt x="52926" y="96013"/>
                      </a:cubicBezTo>
                      <a:cubicBezTo>
                        <a:pt x="60841" y="93337"/>
                        <a:pt x="68985" y="88593"/>
                        <a:pt x="78119" y="84288"/>
                      </a:cubicBezTo>
                      <a:cubicBezTo>
                        <a:pt x="87216" y="79821"/>
                        <a:pt x="96865" y="75087"/>
                        <a:pt x="106999" y="70115"/>
                      </a:cubicBezTo>
                      <a:cubicBezTo>
                        <a:pt x="117077" y="65133"/>
                        <a:pt x="127821" y="59933"/>
                        <a:pt x="136117" y="51503"/>
                      </a:cubicBezTo>
                      <a:cubicBezTo>
                        <a:pt x="144480" y="43512"/>
                        <a:pt x="149024" y="30577"/>
                        <a:pt x="145423" y="19080"/>
                      </a:cubicBezTo>
                      <a:cubicBezTo>
                        <a:pt x="143632" y="13451"/>
                        <a:pt x="139441" y="9002"/>
                        <a:pt x="134079" y="6869"/>
                      </a:cubicBezTo>
                      <a:cubicBezTo>
                        <a:pt x="128754" y="4669"/>
                        <a:pt x="122649" y="4449"/>
                        <a:pt x="117000" y="5535"/>
                      </a:cubicBezTo>
                      <a:cubicBezTo>
                        <a:pt x="105523" y="7821"/>
                        <a:pt x="95560" y="14708"/>
                        <a:pt x="85673" y="20175"/>
                      </a:cubicBezTo>
                      <a:cubicBezTo>
                        <a:pt x="66185" y="31282"/>
                        <a:pt x="48516" y="41349"/>
                        <a:pt x="33371" y="49979"/>
                      </a:cubicBezTo>
                      <a:cubicBezTo>
                        <a:pt x="25970" y="54256"/>
                        <a:pt x="18979" y="57818"/>
                        <a:pt x="13464" y="61476"/>
                      </a:cubicBezTo>
                      <a:cubicBezTo>
                        <a:pt x="7930" y="65152"/>
                        <a:pt x="4148" y="69534"/>
                        <a:pt x="2662" y="73877"/>
                      </a:cubicBezTo>
                      <a:cubicBezTo>
                        <a:pt x="-519" y="82897"/>
                        <a:pt x="3967" y="87765"/>
                        <a:pt x="3424" y="87784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64EA1F38-5029-1BD2-A5A3-6C45BA9A5870}"/>
                    </a:ext>
                  </a:extLst>
                </p:cNvPr>
                <p:cNvSpPr/>
                <p:nvPr/>
              </p:nvSpPr>
              <p:spPr>
                <a:xfrm>
                  <a:off x="5860180" y="3147354"/>
                  <a:ext cx="96392" cy="158736"/>
                </a:xfrm>
                <a:custGeom>
                  <a:avLst/>
                  <a:gdLst>
                    <a:gd name="connsiteX0" fmla="*/ 96345 w 96392"/>
                    <a:gd name="connsiteY0" fmla="*/ 11 h 158736"/>
                    <a:gd name="connsiteX1" fmla="*/ 50321 w 96392"/>
                    <a:gd name="connsiteY1" fmla="*/ 80649 h 158736"/>
                    <a:gd name="connsiteX2" fmla="*/ 48 w 96392"/>
                    <a:gd name="connsiteY2" fmla="*/ 158726 h 158736"/>
                    <a:gd name="connsiteX3" fmla="*/ 46082 w 96392"/>
                    <a:gd name="connsiteY3" fmla="*/ 78078 h 158736"/>
                    <a:gd name="connsiteX4" fmla="*/ 96345 w 96392"/>
                    <a:gd name="connsiteY4" fmla="*/ 11 h 158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92" h="158736">
                      <a:moveTo>
                        <a:pt x="96345" y="11"/>
                      </a:moveTo>
                      <a:cubicBezTo>
                        <a:pt x="97517" y="725"/>
                        <a:pt x="76905" y="36825"/>
                        <a:pt x="50321" y="80649"/>
                      </a:cubicBezTo>
                      <a:cubicBezTo>
                        <a:pt x="23727" y="124483"/>
                        <a:pt x="1219" y="159431"/>
                        <a:pt x="48" y="158726"/>
                      </a:cubicBezTo>
                      <a:cubicBezTo>
                        <a:pt x="-1124" y="158011"/>
                        <a:pt x="19479" y="121912"/>
                        <a:pt x="46082" y="78078"/>
                      </a:cubicBezTo>
                      <a:cubicBezTo>
                        <a:pt x="72666" y="34253"/>
                        <a:pt x="95174" y="-704"/>
                        <a:pt x="96345" y="1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4F7C2AA6-8CA9-05E6-B7A3-A82E08647AB9}"/>
                    </a:ext>
                  </a:extLst>
                </p:cNvPr>
                <p:cNvSpPr/>
                <p:nvPr/>
              </p:nvSpPr>
              <p:spPr>
                <a:xfrm>
                  <a:off x="5844203" y="2950142"/>
                  <a:ext cx="130997" cy="150797"/>
                </a:xfrm>
                <a:custGeom>
                  <a:avLst/>
                  <a:gdLst>
                    <a:gd name="connsiteX0" fmla="*/ 129219 w 130997"/>
                    <a:gd name="connsiteY0" fmla="*/ 150798 h 150797"/>
                    <a:gd name="connsiteX1" fmla="*/ 126000 w 130997"/>
                    <a:gd name="connsiteY1" fmla="*/ 118365 h 150797"/>
                    <a:gd name="connsiteX2" fmla="*/ 94100 w 130997"/>
                    <a:gd name="connsiteY2" fmla="*/ 47147 h 150797"/>
                    <a:gd name="connsiteX3" fmla="*/ 64173 w 130997"/>
                    <a:gd name="connsiteY3" fmla="*/ 16848 h 150797"/>
                    <a:gd name="connsiteX4" fmla="*/ 32102 w 130997"/>
                    <a:gd name="connsiteY4" fmla="*/ 3989 h 150797"/>
                    <a:gd name="connsiteX5" fmla="*/ 3 w 130997"/>
                    <a:gd name="connsiteY5" fmla="*/ 5713 h 150797"/>
                    <a:gd name="connsiteX6" fmla="*/ 8204 w 130997"/>
                    <a:gd name="connsiteY6" fmla="*/ 2131 h 150797"/>
                    <a:gd name="connsiteX7" fmla="*/ 32597 w 130997"/>
                    <a:gd name="connsiteY7" fmla="*/ 512 h 150797"/>
                    <a:gd name="connsiteX8" fmla="*/ 66687 w 130997"/>
                    <a:gd name="connsiteY8" fmla="*/ 13019 h 150797"/>
                    <a:gd name="connsiteX9" fmla="*/ 98168 w 130997"/>
                    <a:gd name="connsiteY9" fmla="*/ 44289 h 150797"/>
                    <a:gd name="connsiteX10" fmla="*/ 129457 w 130997"/>
                    <a:gd name="connsiteY10" fmla="*/ 117708 h 150797"/>
                    <a:gd name="connsiteX11" fmla="*/ 130762 w 130997"/>
                    <a:gd name="connsiteY11" fmla="*/ 141997 h 150797"/>
                    <a:gd name="connsiteX12" fmla="*/ 129219 w 130997"/>
                    <a:gd name="connsiteY12" fmla="*/ 150798 h 15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997" h="150797">
                      <a:moveTo>
                        <a:pt x="129219" y="150798"/>
                      </a:moveTo>
                      <a:cubicBezTo>
                        <a:pt x="128295" y="150760"/>
                        <a:pt x="130181" y="138072"/>
                        <a:pt x="126000" y="118365"/>
                      </a:cubicBezTo>
                      <a:cubicBezTo>
                        <a:pt x="121913" y="98810"/>
                        <a:pt x="111341" y="72435"/>
                        <a:pt x="94100" y="47147"/>
                      </a:cubicBezTo>
                      <a:cubicBezTo>
                        <a:pt x="85356" y="34640"/>
                        <a:pt x="75098" y="24106"/>
                        <a:pt x="64173" y="16848"/>
                      </a:cubicBezTo>
                      <a:cubicBezTo>
                        <a:pt x="53286" y="9551"/>
                        <a:pt x="41865" y="5579"/>
                        <a:pt x="32102" y="3989"/>
                      </a:cubicBezTo>
                      <a:cubicBezTo>
                        <a:pt x="12233" y="750"/>
                        <a:pt x="174" y="6732"/>
                        <a:pt x="3" y="5713"/>
                      </a:cubicBezTo>
                      <a:cubicBezTo>
                        <a:pt x="-102" y="5484"/>
                        <a:pt x="2651" y="3808"/>
                        <a:pt x="8204" y="2131"/>
                      </a:cubicBezTo>
                      <a:cubicBezTo>
                        <a:pt x="13738" y="560"/>
                        <a:pt x="22234" y="-764"/>
                        <a:pt x="32597" y="512"/>
                      </a:cubicBezTo>
                      <a:cubicBezTo>
                        <a:pt x="42913" y="1722"/>
                        <a:pt x="55048" y="5532"/>
                        <a:pt x="66687" y="13019"/>
                      </a:cubicBezTo>
                      <a:cubicBezTo>
                        <a:pt x="78327" y="20448"/>
                        <a:pt x="89147" y="31383"/>
                        <a:pt x="98168" y="44289"/>
                      </a:cubicBezTo>
                      <a:cubicBezTo>
                        <a:pt x="115903" y="70311"/>
                        <a:pt x="126104" y="97343"/>
                        <a:pt x="129457" y="117708"/>
                      </a:cubicBezTo>
                      <a:cubicBezTo>
                        <a:pt x="131219" y="127871"/>
                        <a:pt x="131172" y="136282"/>
                        <a:pt x="130762" y="141997"/>
                      </a:cubicBezTo>
                      <a:cubicBezTo>
                        <a:pt x="130352" y="147740"/>
                        <a:pt x="129476" y="150826"/>
                        <a:pt x="129219" y="15079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4" name="任意多边形: 形状 203">
                  <a:extLst>
                    <a:ext uri="{FF2B5EF4-FFF2-40B4-BE49-F238E27FC236}">
                      <a16:creationId xmlns:a16="http://schemas.microsoft.com/office/drawing/2014/main" id="{CF7EDFDD-94C7-91AF-D870-0F87811DAE2E}"/>
                    </a:ext>
                  </a:extLst>
                </p:cNvPr>
                <p:cNvSpPr/>
                <p:nvPr/>
              </p:nvSpPr>
              <p:spPr>
                <a:xfrm>
                  <a:off x="5991966" y="2897142"/>
                  <a:ext cx="186754" cy="115746"/>
                </a:xfrm>
                <a:custGeom>
                  <a:avLst/>
                  <a:gdLst>
                    <a:gd name="connsiteX0" fmla="*/ 183206 w 186754"/>
                    <a:gd name="connsiteY0" fmla="*/ 1 h 115746"/>
                    <a:gd name="connsiteX1" fmla="*/ 184330 w 186754"/>
                    <a:gd name="connsiteY1" fmla="*/ 3144 h 115746"/>
                    <a:gd name="connsiteX2" fmla="*/ 186159 w 186754"/>
                    <a:gd name="connsiteY2" fmla="*/ 12536 h 115746"/>
                    <a:gd name="connsiteX3" fmla="*/ 183272 w 186754"/>
                    <a:gd name="connsiteY3" fmla="*/ 47578 h 115746"/>
                    <a:gd name="connsiteX4" fmla="*/ 156088 w 186754"/>
                    <a:gd name="connsiteY4" fmla="*/ 92079 h 115746"/>
                    <a:gd name="connsiteX5" fmla="*/ 96976 w 186754"/>
                    <a:gd name="connsiteY5" fmla="*/ 115682 h 115746"/>
                    <a:gd name="connsiteX6" fmla="*/ 36206 w 186754"/>
                    <a:gd name="connsiteY6" fmla="*/ 96708 h 115746"/>
                    <a:gd name="connsiteX7" fmla="*/ 5669 w 186754"/>
                    <a:gd name="connsiteY7" fmla="*/ 54427 h 115746"/>
                    <a:gd name="connsiteX8" fmla="*/ 88 w 186754"/>
                    <a:gd name="connsiteY8" fmla="*/ 19708 h 115746"/>
                    <a:gd name="connsiteX9" fmla="*/ 1183 w 186754"/>
                    <a:gd name="connsiteY9" fmla="*/ 10212 h 115746"/>
                    <a:gd name="connsiteX10" fmla="*/ 2059 w 186754"/>
                    <a:gd name="connsiteY10" fmla="*/ 6992 h 115746"/>
                    <a:gd name="connsiteX11" fmla="*/ 8946 w 186754"/>
                    <a:gd name="connsiteY11" fmla="*/ 53179 h 115746"/>
                    <a:gd name="connsiteX12" fmla="*/ 38988 w 186754"/>
                    <a:gd name="connsiteY12" fmla="*/ 93089 h 115746"/>
                    <a:gd name="connsiteX13" fmla="*/ 96776 w 186754"/>
                    <a:gd name="connsiteY13" fmla="*/ 110720 h 115746"/>
                    <a:gd name="connsiteX14" fmla="*/ 153021 w 186754"/>
                    <a:gd name="connsiteY14" fmla="*/ 88679 h 115746"/>
                    <a:gd name="connsiteX15" fmla="*/ 179900 w 186754"/>
                    <a:gd name="connsiteY15" fmla="*/ 46578 h 115746"/>
                    <a:gd name="connsiteX16" fmla="*/ 183206 w 186754"/>
                    <a:gd name="connsiteY16" fmla="*/ 1 h 115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6754" h="115746">
                      <a:moveTo>
                        <a:pt x="183206" y="1"/>
                      </a:moveTo>
                      <a:cubicBezTo>
                        <a:pt x="183377" y="-37"/>
                        <a:pt x="183749" y="1039"/>
                        <a:pt x="184330" y="3144"/>
                      </a:cubicBezTo>
                      <a:cubicBezTo>
                        <a:pt x="184987" y="5240"/>
                        <a:pt x="185587" y="8402"/>
                        <a:pt x="186159" y="12536"/>
                      </a:cubicBezTo>
                      <a:cubicBezTo>
                        <a:pt x="187216" y="20765"/>
                        <a:pt x="187206" y="33081"/>
                        <a:pt x="183272" y="47578"/>
                      </a:cubicBezTo>
                      <a:cubicBezTo>
                        <a:pt x="179205" y="61904"/>
                        <a:pt x="170899" y="78535"/>
                        <a:pt x="156088" y="92079"/>
                      </a:cubicBezTo>
                      <a:cubicBezTo>
                        <a:pt x="141467" y="105767"/>
                        <a:pt x="119998" y="114730"/>
                        <a:pt x="96976" y="115682"/>
                      </a:cubicBezTo>
                      <a:cubicBezTo>
                        <a:pt x="73944" y="116511"/>
                        <a:pt x="51837" y="109234"/>
                        <a:pt x="36206" y="96708"/>
                      </a:cubicBezTo>
                      <a:cubicBezTo>
                        <a:pt x="20395" y="84335"/>
                        <a:pt x="10832" y="68400"/>
                        <a:pt x="5669" y="54427"/>
                      </a:cubicBezTo>
                      <a:cubicBezTo>
                        <a:pt x="630" y="40273"/>
                        <a:pt x="-332" y="27995"/>
                        <a:pt x="88" y="19708"/>
                      </a:cubicBezTo>
                      <a:cubicBezTo>
                        <a:pt x="335" y="15546"/>
                        <a:pt x="688" y="12345"/>
                        <a:pt x="1183" y="10212"/>
                      </a:cubicBezTo>
                      <a:cubicBezTo>
                        <a:pt x="1592" y="8069"/>
                        <a:pt x="1888" y="6964"/>
                        <a:pt x="2059" y="6992"/>
                      </a:cubicBezTo>
                      <a:cubicBezTo>
                        <a:pt x="3355" y="6840"/>
                        <a:pt x="-1694" y="25833"/>
                        <a:pt x="8946" y="53179"/>
                      </a:cubicBezTo>
                      <a:cubicBezTo>
                        <a:pt x="14337" y="66504"/>
                        <a:pt x="23843" y="81554"/>
                        <a:pt x="38988" y="93089"/>
                      </a:cubicBezTo>
                      <a:cubicBezTo>
                        <a:pt x="53932" y="104747"/>
                        <a:pt x="74868" y="111501"/>
                        <a:pt x="96776" y="110720"/>
                      </a:cubicBezTo>
                      <a:cubicBezTo>
                        <a:pt x="118674" y="109796"/>
                        <a:pt x="139019" y="101461"/>
                        <a:pt x="153021" y="88679"/>
                      </a:cubicBezTo>
                      <a:cubicBezTo>
                        <a:pt x="167232" y="76010"/>
                        <a:pt x="175548" y="60275"/>
                        <a:pt x="179900" y="46578"/>
                      </a:cubicBezTo>
                      <a:cubicBezTo>
                        <a:pt x="188397" y="18499"/>
                        <a:pt x="181901" y="-47"/>
                        <a:pt x="183206" y="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77799284-CDB8-242D-6A58-860387B0FAD1}"/>
                    </a:ext>
                  </a:extLst>
                </p:cNvPr>
                <p:cNvSpPr/>
                <p:nvPr/>
              </p:nvSpPr>
              <p:spPr>
                <a:xfrm>
                  <a:off x="6258784" y="3119064"/>
                  <a:ext cx="48486" cy="179714"/>
                </a:xfrm>
                <a:custGeom>
                  <a:avLst/>
                  <a:gdLst>
                    <a:gd name="connsiteX0" fmla="*/ 45 w 48486"/>
                    <a:gd name="connsiteY0" fmla="*/ 11 h 179714"/>
                    <a:gd name="connsiteX1" fmla="*/ 16810 w 48486"/>
                    <a:gd name="connsiteY1" fmla="*/ 22652 h 179714"/>
                    <a:gd name="connsiteX2" fmla="*/ 43794 w 48486"/>
                    <a:gd name="connsiteY2" fmla="*/ 85164 h 179714"/>
                    <a:gd name="connsiteX3" fmla="*/ 45432 w 48486"/>
                    <a:gd name="connsiteY3" fmla="*/ 153239 h 179714"/>
                    <a:gd name="connsiteX4" fmla="*/ 39250 w 48486"/>
                    <a:gd name="connsiteY4" fmla="*/ 173023 h 179714"/>
                    <a:gd name="connsiteX5" fmla="*/ 35612 w 48486"/>
                    <a:gd name="connsiteY5" fmla="*/ 179710 h 179714"/>
                    <a:gd name="connsiteX6" fmla="*/ 41993 w 48486"/>
                    <a:gd name="connsiteY6" fmla="*/ 152592 h 179714"/>
                    <a:gd name="connsiteX7" fmla="*/ 38984 w 48486"/>
                    <a:gd name="connsiteY7" fmla="*/ 86336 h 179714"/>
                    <a:gd name="connsiteX8" fmla="*/ 13790 w 48486"/>
                    <a:gd name="connsiteY8" fmla="*/ 24433 h 179714"/>
                    <a:gd name="connsiteX9" fmla="*/ 45 w 48486"/>
                    <a:gd name="connsiteY9" fmla="*/ 11 h 179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486" h="179714">
                      <a:moveTo>
                        <a:pt x="45" y="11"/>
                      </a:moveTo>
                      <a:cubicBezTo>
                        <a:pt x="522" y="-342"/>
                        <a:pt x="7523" y="7878"/>
                        <a:pt x="16810" y="22652"/>
                      </a:cubicBezTo>
                      <a:cubicBezTo>
                        <a:pt x="26020" y="37377"/>
                        <a:pt x="37402" y="59066"/>
                        <a:pt x="43794" y="85164"/>
                      </a:cubicBezTo>
                      <a:cubicBezTo>
                        <a:pt x="50214" y="111272"/>
                        <a:pt x="49328" y="136161"/>
                        <a:pt x="45432" y="153239"/>
                      </a:cubicBezTo>
                      <a:cubicBezTo>
                        <a:pt x="43546" y="161812"/>
                        <a:pt x="41222" y="168546"/>
                        <a:pt x="39250" y="173023"/>
                      </a:cubicBezTo>
                      <a:cubicBezTo>
                        <a:pt x="37288" y="177509"/>
                        <a:pt x="35888" y="179833"/>
                        <a:pt x="35612" y="179710"/>
                      </a:cubicBezTo>
                      <a:cubicBezTo>
                        <a:pt x="34793" y="179386"/>
                        <a:pt x="39193" y="169508"/>
                        <a:pt x="41993" y="152592"/>
                      </a:cubicBezTo>
                      <a:cubicBezTo>
                        <a:pt x="44918" y="135771"/>
                        <a:pt x="45213" y="111730"/>
                        <a:pt x="38984" y="86336"/>
                      </a:cubicBezTo>
                      <a:cubicBezTo>
                        <a:pt x="32764" y="60942"/>
                        <a:pt x="22134" y="39454"/>
                        <a:pt x="13790" y="24433"/>
                      </a:cubicBezTo>
                      <a:cubicBezTo>
                        <a:pt x="5379" y="9383"/>
                        <a:pt x="-583" y="449"/>
                        <a:pt x="45" y="1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B3C1C11D-8A7B-D320-4A16-9EEFA97A0DAD}"/>
                    </a:ext>
                  </a:extLst>
                </p:cNvPr>
                <p:cNvSpPr/>
                <p:nvPr/>
              </p:nvSpPr>
              <p:spPr>
                <a:xfrm>
                  <a:off x="6329547" y="3153486"/>
                  <a:ext cx="129446" cy="134938"/>
                </a:xfrm>
                <a:custGeom>
                  <a:avLst/>
                  <a:gdLst>
                    <a:gd name="connsiteX0" fmla="*/ 129422 w 129446"/>
                    <a:gd name="connsiteY0" fmla="*/ 22 h 134938"/>
                    <a:gd name="connsiteX1" fmla="*/ 111477 w 129446"/>
                    <a:gd name="connsiteY1" fmla="*/ 20758 h 134938"/>
                    <a:gd name="connsiteX2" fmla="*/ 66538 w 129446"/>
                    <a:gd name="connsiteY2" fmla="*/ 69164 h 134938"/>
                    <a:gd name="connsiteX3" fmla="*/ 20485 w 129446"/>
                    <a:gd name="connsiteY3" fmla="*/ 116627 h 134938"/>
                    <a:gd name="connsiteX4" fmla="*/ 25 w 129446"/>
                    <a:gd name="connsiteY4" fmla="*/ 134915 h 134938"/>
                    <a:gd name="connsiteX5" fmla="*/ 17970 w 129446"/>
                    <a:gd name="connsiteY5" fmla="*/ 114179 h 134938"/>
                    <a:gd name="connsiteX6" fmla="*/ 62918 w 129446"/>
                    <a:gd name="connsiteY6" fmla="*/ 65764 h 134938"/>
                    <a:gd name="connsiteX7" fmla="*/ 108962 w 129446"/>
                    <a:gd name="connsiteY7" fmla="*/ 18310 h 134938"/>
                    <a:gd name="connsiteX8" fmla="*/ 129422 w 129446"/>
                    <a:gd name="connsiteY8" fmla="*/ 22 h 13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446" h="134938">
                      <a:moveTo>
                        <a:pt x="129422" y="22"/>
                      </a:moveTo>
                      <a:cubicBezTo>
                        <a:pt x="129917" y="517"/>
                        <a:pt x="122926" y="8318"/>
                        <a:pt x="111477" y="20758"/>
                      </a:cubicBezTo>
                      <a:cubicBezTo>
                        <a:pt x="98875" y="34331"/>
                        <a:pt x="83521" y="50876"/>
                        <a:pt x="66538" y="69164"/>
                      </a:cubicBezTo>
                      <a:cubicBezTo>
                        <a:pt x="48888" y="88005"/>
                        <a:pt x="32610" y="104807"/>
                        <a:pt x="20485" y="116627"/>
                      </a:cubicBezTo>
                      <a:cubicBezTo>
                        <a:pt x="8369" y="128457"/>
                        <a:pt x="492" y="135392"/>
                        <a:pt x="25" y="134915"/>
                      </a:cubicBezTo>
                      <a:cubicBezTo>
                        <a:pt x="-471" y="134420"/>
                        <a:pt x="6511" y="126619"/>
                        <a:pt x="17970" y="114179"/>
                      </a:cubicBezTo>
                      <a:cubicBezTo>
                        <a:pt x="30571" y="100606"/>
                        <a:pt x="45935" y="84061"/>
                        <a:pt x="62918" y="65764"/>
                      </a:cubicBezTo>
                      <a:cubicBezTo>
                        <a:pt x="80558" y="46923"/>
                        <a:pt x="96837" y="30131"/>
                        <a:pt x="108962" y="18310"/>
                      </a:cubicBezTo>
                      <a:cubicBezTo>
                        <a:pt x="121087" y="6480"/>
                        <a:pt x="128955" y="-445"/>
                        <a:pt x="129422" y="22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85F2F26B-A869-46FC-6779-61379E08AD33}"/>
                    </a:ext>
                  </a:extLst>
                </p:cNvPr>
                <p:cNvSpPr/>
                <p:nvPr/>
              </p:nvSpPr>
              <p:spPr>
                <a:xfrm>
                  <a:off x="6339819" y="3242359"/>
                  <a:ext cx="19577" cy="16131"/>
                </a:xfrm>
                <a:custGeom>
                  <a:avLst/>
                  <a:gdLst>
                    <a:gd name="connsiteX0" fmla="*/ 19452 w 19577"/>
                    <a:gd name="connsiteY0" fmla="*/ 15895 h 16131"/>
                    <a:gd name="connsiteX1" fmla="*/ 8231 w 19577"/>
                    <a:gd name="connsiteY1" fmla="*/ 9990 h 16131"/>
                    <a:gd name="connsiteX2" fmla="*/ 125 w 19577"/>
                    <a:gd name="connsiteY2" fmla="*/ 236 h 16131"/>
                    <a:gd name="connsiteX3" fmla="*/ 11346 w 19577"/>
                    <a:gd name="connsiteY3" fmla="*/ 6142 h 16131"/>
                    <a:gd name="connsiteX4" fmla="*/ 19452 w 19577"/>
                    <a:gd name="connsiteY4" fmla="*/ 15895 h 16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577" h="16131">
                      <a:moveTo>
                        <a:pt x="19452" y="15895"/>
                      </a:moveTo>
                      <a:cubicBezTo>
                        <a:pt x="18594" y="16962"/>
                        <a:pt x="13565" y="14314"/>
                        <a:pt x="8231" y="9990"/>
                      </a:cubicBezTo>
                      <a:cubicBezTo>
                        <a:pt x="2897" y="5666"/>
                        <a:pt x="-732" y="1294"/>
                        <a:pt x="125" y="236"/>
                      </a:cubicBezTo>
                      <a:cubicBezTo>
                        <a:pt x="992" y="-831"/>
                        <a:pt x="6012" y="1817"/>
                        <a:pt x="11346" y="6142"/>
                      </a:cubicBezTo>
                      <a:cubicBezTo>
                        <a:pt x="16680" y="10457"/>
                        <a:pt x="20309" y="14829"/>
                        <a:pt x="19452" y="1589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8" name="任意多边形: 形状 207">
                  <a:extLst>
                    <a:ext uri="{FF2B5EF4-FFF2-40B4-BE49-F238E27FC236}">
                      <a16:creationId xmlns:a16="http://schemas.microsoft.com/office/drawing/2014/main" id="{9FC006C8-EC77-AB08-1E3E-377A8A81B376}"/>
                    </a:ext>
                  </a:extLst>
                </p:cNvPr>
                <p:cNvSpPr/>
                <p:nvPr/>
              </p:nvSpPr>
              <p:spPr>
                <a:xfrm>
                  <a:off x="6369548" y="3213018"/>
                  <a:ext cx="19238" cy="14389"/>
                </a:xfrm>
                <a:custGeom>
                  <a:avLst/>
                  <a:gdLst>
                    <a:gd name="connsiteX0" fmla="*/ 19107 w 19238"/>
                    <a:gd name="connsiteY0" fmla="*/ 14128 h 14389"/>
                    <a:gd name="connsiteX1" fmla="*/ 8143 w 19238"/>
                    <a:gd name="connsiteY1" fmla="*/ 9223 h 14389"/>
                    <a:gd name="connsiteX2" fmla="*/ 95 w 19238"/>
                    <a:gd name="connsiteY2" fmla="*/ 307 h 14389"/>
                    <a:gd name="connsiteX3" fmla="*/ 11058 w 19238"/>
                    <a:gd name="connsiteY3" fmla="*/ 5212 h 14389"/>
                    <a:gd name="connsiteX4" fmla="*/ 19107 w 19238"/>
                    <a:gd name="connsiteY4" fmla="*/ 14128 h 1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38" h="14389">
                      <a:moveTo>
                        <a:pt x="19107" y="14128"/>
                      </a:moveTo>
                      <a:cubicBezTo>
                        <a:pt x="18230" y="15176"/>
                        <a:pt x="13316" y="12985"/>
                        <a:pt x="8143" y="9223"/>
                      </a:cubicBezTo>
                      <a:cubicBezTo>
                        <a:pt x="2962" y="5460"/>
                        <a:pt x="-639" y="1460"/>
                        <a:pt x="95" y="307"/>
                      </a:cubicBezTo>
                      <a:cubicBezTo>
                        <a:pt x="828" y="-845"/>
                        <a:pt x="5734" y="1345"/>
                        <a:pt x="11058" y="5212"/>
                      </a:cubicBezTo>
                      <a:cubicBezTo>
                        <a:pt x="16382" y="9080"/>
                        <a:pt x="19983" y="13071"/>
                        <a:pt x="19107" y="1412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8ABDA466-6901-0BDE-B76A-AF27B54E46FC}"/>
                    </a:ext>
                  </a:extLst>
                </p:cNvPr>
                <p:cNvSpPr/>
                <p:nvPr/>
              </p:nvSpPr>
              <p:spPr>
                <a:xfrm>
                  <a:off x="6408828" y="3171277"/>
                  <a:ext cx="17870" cy="15211"/>
                </a:xfrm>
                <a:custGeom>
                  <a:avLst/>
                  <a:gdLst>
                    <a:gd name="connsiteX0" fmla="*/ 17727 w 17870"/>
                    <a:gd name="connsiteY0" fmla="*/ 14969 h 15211"/>
                    <a:gd name="connsiteX1" fmla="*/ 7345 w 17870"/>
                    <a:gd name="connsiteY1" fmla="*/ 9511 h 15211"/>
                    <a:gd name="connsiteX2" fmla="*/ 144 w 17870"/>
                    <a:gd name="connsiteY2" fmla="*/ 243 h 15211"/>
                    <a:gd name="connsiteX3" fmla="*/ 10526 w 17870"/>
                    <a:gd name="connsiteY3" fmla="*/ 5710 h 15211"/>
                    <a:gd name="connsiteX4" fmla="*/ 17727 w 17870"/>
                    <a:gd name="connsiteY4" fmla="*/ 14969 h 15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70" h="15211">
                      <a:moveTo>
                        <a:pt x="17727" y="14969"/>
                      </a:moveTo>
                      <a:cubicBezTo>
                        <a:pt x="16851" y="16016"/>
                        <a:pt x="12202" y="13578"/>
                        <a:pt x="7345" y="9511"/>
                      </a:cubicBezTo>
                      <a:cubicBezTo>
                        <a:pt x="2487" y="5444"/>
                        <a:pt x="-733" y="1291"/>
                        <a:pt x="144" y="243"/>
                      </a:cubicBezTo>
                      <a:cubicBezTo>
                        <a:pt x="1020" y="-805"/>
                        <a:pt x="5668" y="1633"/>
                        <a:pt x="10526" y="5710"/>
                      </a:cubicBezTo>
                      <a:cubicBezTo>
                        <a:pt x="15384" y="9768"/>
                        <a:pt x="18603" y="13921"/>
                        <a:pt x="17727" y="1496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E302636D-4F14-03B3-B27B-E1E5BA8E559C}"/>
                    </a:ext>
                  </a:extLst>
                </p:cNvPr>
                <p:cNvSpPr/>
                <p:nvPr/>
              </p:nvSpPr>
              <p:spPr>
                <a:xfrm>
                  <a:off x="6094677" y="3007880"/>
                  <a:ext cx="8994" cy="31760"/>
                </a:xfrm>
                <a:custGeom>
                  <a:avLst/>
                  <a:gdLst>
                    <a:gd name="connsiteX0" fmla="*/ 8619 w 8994"/>
                    <a:gd name="connsiteY0" fmla="*/ 31719 h 31760"/>
                    <a:gd name="connsiteX1" fmla="*/ 1027 w 8994"/>
                    <a:gd name="connsiteY1" fmla="*/ 16765 h 31760"/>
                    <a:gd name="connsiteX2" fmla="*/ 1704 w 8994"/>
                    <a:gd name="connsiteY2" fmla="*/ 1 h 31760"/>
                    <a:gd name="connsiteX3" fmla="*/ 5876 w 8994"/>
                    <a:gd name="connsiteY3" fmla="*/ 15707 h 31760"/>
                    <a:gd name="connsiteX4" fmla="*/ 8619 w 8994"/>
                    <a:gd name="connsiteY4" fmla="*/ 31719 h 3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94" h="31760">
                      <a:moveTo>
                        <a:pt x="8619" y="31719"/>
                      </a:moveTo>
                      <a:cubicBezTo>
                        <a:pt x="7447" y="32338"/>
                        <a:pt x="3009" y="25956"/>
                        <a:pt x="1027" y="16765"/>
                      </a:cubicBezTo>
                      <a:cubicBezTo>
                        <a:pt x="-1002" y="7573"/>
                        <a:pt x="380" y="-76"/>
                        <a:pt x="1704" y="1"/>
                      </a:cubicBezTo>
                      <a:cubicBezTo>
                        <a:pt x="3113" y="39"/>
                        <a:pt x="3980" y="7192"/>
                        <a:pt x="5876" y="15707"/>
                      </a:cubicBezTo>
                      <a:cubicBezTo>
                        <a:pt x="7695" y="24232"/>
                        <a:pt x="9886" y="31100"/>
                        <a:pt x="8619" y="3171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081142E2-6D00-B0A8-760B-99F09D49AEC2}"/>
                    </a:ext>
                  </a:extLst>
                </p:cNvPr>
                <p:cNvSpPr/>
                <p:nvPr/>
              </p:nvSpPr>
              <p:spPr>
                <a:xfrm>
                  <a:off x="6142392" y="2992015"/>
                  <a:ext cx="16266" cy="21541"/>
                </a:xfrm>
                <a:custGeom>
                  <a:avLst/>
                  <a:gdLst>
                    <a:gd name="connsiteX0" fmla="*/ 16015 w 16266"/>
                    <a:gd name="connsiteY0" fmla="*/ 21438 h 21541"/>
                    <a:gd name="connsiteX1" fmla="*/ 6138 w 16266"/>
                    <a:gd name="connsiteY1" fmla="*/ 12246 h 21541"/>
                    <a:gd name="connsiteX2" fmla="*/ 252 w 16266"/>
                    <a:gd name="connsiteY2" fmla="*/ 102 h 21541"/>
                    <a:gd name="connsiteX3" fmla="*/ 10129 w 16266"/>
                    <a:gd name="connsiteY3" fmla="*/ 9293 h 21541"/>
                    <a:gd name="connsiteX4" fmla="*/ 16015 w 16266"/>
                    <a:gd name="connsiteY4" fmla="*/ 21438 h 2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66" h="21541">
                      <a:moveTo>
                        <a:pt x="16015" y="21438"/>
                      </a:moveTo>
                      <a:cubicBezTo>
                        <a:pt x="14911" y="22257"/>
                        <a:pt x="10491" y="18133"/>
                        <a:pt x="6138" y="12246"/>
                      </a:cubicBezTo>
                      <a:cubicBezTo>
                        <a:pt x="1785" y="6350"/>
                        <a:pt x="-853" y="921"/>
                        <a:pt x="252" y="102"/>
                      </a:cubicBezTo>
                      <a:cubicBezTo>
                        <a:pt x="1356" y="-708"/>
                        <a:pt x="5776" y="3407"/>
                        <a:pt x="10129" y="9293"/>
                      </a:cubicBezTo>
                      <a:cubicBezTo>
                        <a:pt x="14482" y="15180"/>
                        <a:pt x="17120" y="20619"/>
                        <a:pt x="16015" y="214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2" name="任意多边形: 形状 211">
                  <a:extLst>
                    <a:ext uri="{FF2B5EF4-FFF2-40B4-BE49-F238E27FC236}">
                      <a16:creationId xmlns:a16="http://schemas.microsoft.com/office/drawing/2014/main" id="{60243283-EA5F-7F52-6E2F-47E4ADA3826C}"/>
                    </a:ext>
                  </a:extLst>
                </p:cNvPr>
                <p:cNvSpPr/>
                <p:nvPr/>
              </p:nvSpPr>
              <p:spPr>
                <a:xfrm>
                  <a:off x="6171211" y="2955774"/>
                  <a:ext cx="22295" cy="13000"/>
                </a:xfrm>
                <a:custGeom>
                  <a:avLst/>
                  <a:gdLst>
                    <a:gd name="connsiteX0" fmla="*/ 22229 w 22295"/>
                    <a:gd name="connsiteY0" fmla="*/ 12625 h 13000"/>
                    <a:gd name="connsiteX1" fmla="*/ 9952 w 22295"/>
                    <a:gd name="connsiteY1" fmla="*/ 8672 h 13000"/>
                    <a:gd name="connsiteX2" fmla="*/ 65 w 22295"/>
                    <a:gd name="connsiteY2" fmla="*/ 376 h 13000"/>
                    <a:gd name="connsiteX3" fmla="*/ 12342 w 22295"/>
                    <a:gd name="connsiteY3" fmla="*/ 4328 h 13000"/>
                    <a:gd name="connsiteX4" fmla="*/ 22229 w 22295"/>
                    <a:gd name="connsiteY4" fmla="*/ 12625 h 1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95" h="13000">
                      <a:moveTo>
                        <a:pt x="22229" y="12625"/>
                      </a:moveTo>
                      <a:cubicBezTo>
                        <a:pt x="21563" y="13825"/>
                        <a:pt x="16067" y="12053"/>
                        <a:pt x="9952" y="8672"/>
                      </a:cubicBezTo>
                      <a:cubicBezTo>
                        <a:pt x="3827" y="5290"/>
                        <a:pt x="-592" y="1576"/>
                        <a:pt x="65" y="376"/>
                      </a:cubicBezTo>
                      <a:cubicBezTo>
                        <a:pt x="731" y="-825"/>
                        <a:pt x="6227" y="947"/>
                        <a:pt x="12342" y="4328"/>
                      </a:cubicBezTo>
                      <a:cubicBezTo>
                        <a:pt x="18467" y="7710"/>
                        <a:pt x="22896" y="11425"/>
                        <a:pt x="22229" y="1262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C7EA4C87-A0F3-73D5-963B-D387CBD2EB71}"/>
                    </a:ext>
                  </a:extLst>
                </p:cNvPr>
                <p:cNvSpPr/>
                <p:nvPr/>
              </p:nvSpPr>
              <p:spPr>
                <a:xfrm>
                  <a:off x="6179752" y="2921316"/>
                  <a:ext cx="23185" cy="5078"/>
                </a:xfrm>
                <a:custGeom>
                  <a:avLst/>
                  <a:gdLst>
                    <a:gd name="connsiteX0" fmla="*/ 23184 w 23185"/>
                    <a:gd name="connsiteY0" fmla="*/ 3087 h 5078"/>
                    <a:gd name="connsiteX1" fmla="*/ 11478 w 23185"/>
                    <a:gd name="connsiteY1" fmla="*/ 5021 h 5078"/>
                    <a:gd name="connsiteX2" fmla="*/ 1 w 23185"/>
                    <a:gd name="connsiteY2" fmla="*/ 1992 h 5078"/>
                    <a:gd name="connsiteX3" fmla="*/ 11707 w 23185"/>
                    <a:gd name="connsiteY3" fmla="*/ 58 h 5078"/>
                    <a:gd name="connsiteX4" fmla="*/ 23184 w 23185"/>
                    <a:gd name="connsiteY4" fmla="*/ 3087 h 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85" h="5078">
                      <a:moveTo>
                        <a:pt x="23184" y="3087"/>
                      </a:moveTo>
                      <a:cubicBezTo>
                        <a:pt x="23118" y="4459"/>
                        <a:pt x="17879" y="5316"/>
                        <a:pt x="11478" y="5021"/>
                      </a:cubicBezTo>
                      <a:cubicBezTo>
                        <a:pt x="5077" y="4716"/>
                        <a:pt x="-66" y="3363"/>
                        <a:pt x="1" y="1992"/>
                      </a:cubicBezTo>
                      <a:cubicBezTo>
                        <a:pt x="67" y="620"/>
                        <a:pt x="5306" y="-237"/>
                        <a:pt x="11707" y="58"/>
                      </a:cubicBezTo>
                      <a:cubicBezTo>
                        <a:pt x="18117" y="372"/>
                        <a:pt x="23251" y="1725"/>
                        <a:pt x="23184" y="308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84ACAD4C-DD5E-38FD-08A3-47CF2672C734}"/>
                    </a:ext>
                  </a:extLst>
                </p:cNvPr>
                <p:cNvSpPr/>
                <p:nvPr/>
              </p:nvSpPr>
              <p:spPr>
                <a:xfrm>
                  <a:off x="6026678" y="3001273"/>
                  <a:ext cx="15065" cy="24872"/>
                </a:xfrm>
                <a:custGeom>
                  <a:avLst/>
                  <a:gdLst>
                    <a:gd name="connsiteX0" fmla="*/ 313 w 15065"/>
                    <a:gd name="connsiteY0" fmla="*/ 24809 h 24872"/>
                    <a:gd name="connsiteX1" fmla="*/ 5389 w 15065"/>
                    <a:gd name="connsiteY1" fmla="*/ 11188 h 24872"/>
                    <a:gd name="connsiteX2" fmla="*/ 14753 w 15065"/>
                    <a:gd name="connsiteY2" fmla="*/ 63 h 24872"/>
                    <a:gd name="connsiteX3" fmla="*/ 9676 w 15065"/>
                    <a:gd name="connsiteY3" fmla="*/ 13684 h 24872"/>
                    <a:gd name="connsiteX4" fmla="*/ 313 w 15065"/>
                    <a:gd name="connsiteY4" fmla="*/ 24809 h 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65" h="24872">
                      <a:moveTo>
                        <a:pt x="313" y="24809"/>
                      </a:moveTo>
                      <a:cubicBezTo>
                        <a:pt x="-868" y="24123"/>
                        <a:pt x="1399" y="18018"/>
                        <a:pt x="5389" y="11188"/>
                      </a:cubicBezTo>
                      <a:cubicBezTo>
                        <a:pt x="9380" y="4359"/>
                        <a:pt x="13572" y="-623"/>
                        <a:pt x="14753" y="63"/>
                      </a:cubicBezTo>
                      <a:cubicBezTo>
                        <a:pt x="15934" y="749"/>
                        <a:pt x="13667" y="6854"/>
                        <a:pt x="9676" y="13684"/>
                      </a:cubicBezTo>
                      <a:cubicBezTo>
                        <a:pt x="5685" y="20513"/>
                        <a:pt x="1494" y="25495"/>
                        <a:pt x="313" y="2480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5B7C5CC0-73D1-085F-B3CF-02D411228BF4}"/>
                    </a:ext>
                  </a:extLst>
                </p:cNvPr>
                <p:cNvSpPr/>
                <p:nvPr/>
              </p:nvSpPr>
              <p:spPr>
                <a:xfrm>
                  <a:off x="5986715" y="2968799"/>
                  <a:ext cx="23449" cy="14439"/>
                </a:xfrm>
                <a:custGeom>
                  <a:avLst/>
                  <a:gdLst>
                    <a:gd name="connsiteX0" fmla="*/ 33 w 23449"/>
                    <a:gd name="connsiteY0" fmla="*/ 13954 h 14439"/>
                    <a:gd name="connsiteX1" fmla="*/ 10930 w 23449"/>
                    <a:gd name="connsiteY1" fmla="*/ 5810 h 14439"/>
                    <a:gd name="connsiteX2" fmla="*/ 23331 w 23449"/>
                    <a:gd name="connsiteY2" fmla="*/ 219 h 14439"/>
                    <a:gd name="connsiteX3" fmla="*/ 13444 w 23449"/>
                    <a:gd name="connsiteY3" fmla="*/ 10087 h 14439"/>
                    <a:gd name="connsiteX4" fmla="*/ 33 w 23449"/>
                    <a:gd name="connsiteY4" fmla="*/ 13954 h 14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49" h="14439">
                      <a:moveTo>
                        <a:pt x="33" y="13954"/>
                      </a:moveTo>
                      <a:cubicBezTo>
                        <a:pt x="-462" y="12649"/>
                        <a:pt x="4681" y="9516"/>
                        <a:pt x="10930" y="5810"/>
                      </a:cubicBezTo>
                      <a:cubicBezTo>
                        <a:pt x="17207" y="2134"/>
                        <a:pt x="22436" y="-848"/>
                        <a:pt x="23331" y="219"/>
                      </a:cubicBezTo>
                      <a:cubicBezTo>
                        <a:pt x="24207" y="1238"/>
                        <a:pt x="20131" y="6163"/>
                        <a:pt x="13444" y="10087"/>
                      </a:cubicBezTo>
                      <a:cubicBezTo>
                        <a:pt x="6786" y="14031"/>
                        <a:pt x="500" y="15221"/>
                        <a:pt x="33" y="1395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1D547ECC-8432-D818-EF3E-7D52AFBB1B5C}"/>
                    </a:ext>
                  </a:extLst>
                </p:cNvPr>
                <p:cNvSpPr/>
                <p:nvPr/>
              </p:nvSpPr>
              <p:spPr>
                <a:xfrm>
                  <a:off x="5967318" y="2926416"/>
                  <a:ext cx="27858" cy="7341"/>
                </a:xfrm>
                <a:custGeom>
                  <a:avLst/>
                  <a:gdLst>
                    <a:gd name="connsiteX0" fmla="*/ 27850 w 27858"/>
                    <a:gd name="connsiteY0" fmla="*/ 921 h 7341"/>
                    <a:gd name="connsiteX1" fmla="*/ 14410 w 27858"/>
                    <a:gd name="connsiteY1" fmla="*/ 6103 h 7341"/>
                    <a:gd name="connsiteX2" fmla="*/ 9 w 27858"/>
                    <a:gd name="connsiteY2" fmla="*/ 6417 h 7341"/>
                    <a:gd name="connsiteX3" fmla="*/ 13448 w 27858"/>
                    <a:gd name="connsiteY3" fmla="*/ 1236 h 7341"/>
                    <a:gd name="connsiteX4" fmla="*/ 27850 w 27858"/>
                    <a:gd name="connsiteY4" fmla="*/ 921 h 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58" h="7341">
                      <a:moveTo>
                        <a:pt x="27850" y="921"/>
                      </a:moveTo>
                      <a:cubicBezTo>
                        <a:pt x="28117" y="2264"/>
                        <a:pt x="22097" y="4588"/>
                        <a:pt x="14410" y="6103"/>
                      </a:cubicBezTo>
                      <a:cubicBezTo>
                        <a:pt x="6724" y="7627"/>
                        <a:pt x="275" y="7760"/>
                        <a:pt x="9" y="6417"/>
                      </a:cubicBezTo>
                      <a:cubicBezTo>
                        <a:pt x="-258" y="5074"/>
                        <a:pt x="5762" y="2750"/>
                        <a:pt x="13448" y="1236"/>
                      </a:cubicBezTo>
                      <a:cubicBezTo>
                        <a:pt x="21135" y="-279"/>
                        <a:pt x="27583" y="-422"/>
                        <a:pt x="27850" y="92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DF810ED2-EBDF-2652-9562-E6DCB841E044}"/>
                    </a:ext>
                  </a:extLst>
                </p:cNvPr>
                <p:cNvSpPr/>
                <p:nvPr/>
              </p:nvSpPr>
              <p:spPr>
                <a:xfrm>
                  <a:off x="5685261" y="3180986"/>
                  <a:ext cx="176682" cy="126819"/>
                </a:xfrm>
                <a:custGeom>
                  <a:avLst/>
                  <a:gdLst>
                    <a:gd name="connsiteX0" fmla="*/ 176671 w 176682"/>
                    <a:gd name="connsiteY0" fmla="*/ 126780 h 126819"/>
                    <a:gd name="connsiteX1" fmla="*/ 168918 w 176682"/>
                    <a:gd name="connsiteY1" fmla="*/ 123036 h 126819"/>
                    <a:gd name="connsiteX2" fmla="*/ 149020 w 176682"/>
                    <a:gd name="connsiteY2" fmla="*/ 110778 h 126819"/>
                    <a:gd name="connsiteX3" fmla="*/ 86831 w 176682"/>
                    <a:gd name="connsiteY3" fmla="*/ 65372 h 126819"/>
                    <a:gd name="connsiteX4" fmla="*/ 25671 w 176682"/>
                    <a:gd name="connsiteY4" fmla="*/ 18919 h 126819"/>
                    <a:gd name="connsiteX5" fmla="*/ 11 w 176682"/>
                    <a:gd name="connsiteY5" fmla="*/ 40 h 126819"/>
                    <a:gd name="connsiteX6" fmla="*/ 7764 w 176682"/>
                    <a:gd name="connsiteY6" fmla="*/ 3783 h 126819"/>
                    <a:gd name="connsiteX7" fmla="*/ 27662 w 176682"/>
                    <a:gd name="connsiteY7" fmla="*/ 16042 h 126819"/>
                    <a:gd name="connsiteX8" fmla="*/ 89860 w 176682"/>
                    <a:gd name="connsiteY8" fmla="*/ 61457 h 126819"/>
                    <a:gd name="connsiteX9" fmla="*/ 151011 w 176682"/>
                    <a:gd name="connsiteY9" fmla="*/ 107901 h 126819"/>
                    <a:gd name="connsiteX10" fmla="*/ 176671 w 176682"/>
                    <a:gd name="connsiteY10" fmla="*/ 126780 h 12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6682" h="126819">
                      <a:moveTo>
                        <a:pt x="176671" y="126780"/>
                      </a:moveTo>
                      <a:cubicBezTo>
                        <a:pt x="176490" y="127075"/>
                        <a:pt x="173747" y="125732"/>
                        <a:pt x="168918" y="123036"/>
                      </a:cubicBezTo>
                      <a:cubicBezTo>
                        <a:pt x="164069" y="120379"/>
                        <a:pt x="157269" y="116188"/>
                        <a:pt x="149020" y="110778"/>
                      </a:cubicBezTo>
                      <a:cubicBezTo>
                        <a:pt x="132475" y="99996"/>
                        <a:pt x="110539" y="83793"/>
                        <a:pt x="86831" y="65372"/>
                      </a:cubicBezTo>
                      <a:cubicBezTo>
                        <a:pt x="63105" y="46941"/>
                        <a:pt x="41616" y="30387"/>
                        <a:pt x="25671" y="18919"/>
                      </a:cubicBezTo>
                      <a:cubicBezTo>
                        <a:pt x="9765" y="7403"/>
                        <a:pt x="-380" y="688"/>
                        <a:pt x="11" y="40"/>
                      </a:cubicBezTo>
                      <a:cubicBezTo>
                        <a:pt x="192" y="-255"/>
                        <a:pt x="2935" y="1088"/>
                        <a:pt x="7764" y="3783"/>
                      </a:cubicBezTo>
                      <a:cubicBezTo>
                        <a:pt x="12612" y="6431"/>
                        <a:pt x="19413" y="10632"/>
                        <a:pt x="27662" y="16042"/>
                      </a:cubicBezTo>
                      <a:cubicBezTo>
                        <a:pt x="44197" y="26824"/>
                        <a:pt x="66143" y="43036"/>
                        <a:pt x="89860" y="61457"/>
                      </a:cubicBezTo>
                      <a:cubicBezTo>
                        <a:pt x="113578" y="79879"/>
                        <a:pt x="135066" y="96443"/>
                        <a:pt x="151011" y="107901"/>
                      </a:cubicBezTo>
                      <a:cubicBezTo>
                        <a:pt x="166917" y="119417"/>
                        <a:pt x="177071" y="126123"/>
                        <a:pt x="176671" y="12678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0A16342E-D2C0-E652-80B9-E523CA302E37}"/>
                    </a:ext>
                  </a:extLst>
                </p:cNvPr>
                <p:cNvSpPr/>
                <p:nvPr/>
              </p:nvSpPr>
              <p:spPr>
                <a:xfrm>
                  <a:off x="5708062" y="3168931"/>
                  <a:ext cx="14931" cy="28218"/>
                </a:xfrm>
                <a:custGeom>
                  <a:avLst/>
                  <a:gdLst>
                    <a:gd name="connsiteX0" fmla="*/ 14595 w 14931"/>
                    <a:gd name="connsiteY0" fmla="*/ 45 h 28218"/>
                    <a:gd name="connsiteX1" fmla="*/ 9680 w 14931"/>
                    <a:gd name="connsiteY1" fmla="*/ 15228 h 28218"/>
                    <a:gd name="connsiteX2" fmla="*/ 336 w 14931"/>
                    <a:gd name="connsiteY2" fmla="*/ 28173 h 28218"/>
                    <a:gd name="connsiteX3" fmla="*/ 5251 w 14931"/>
                    <a:gd name="connsiteY3" fmla="*/ 12990 h 28218"/>
                    <a:gd name="connsiteX4" fmla="*/ 14595 w 14931"/>
                    <a:gd name="connsiteY4" fmla="*/ 45 h 2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31" h="28218">
                      <a:moveTo>
                        <a:pt x="14595" y="45"/>
                      </a:moveTo>
                      <a:cubicBezTo>
                        <a:pt x="15814" y="665"/>
                        <a:pt x="13614" y="7465"/>
                        <a:pt x="9680" y="15228"/>
                      </a:cubicBezTo>
                      <a:cubicBezTo>
                        <a:pt x="5746" y="23001"/>
                        <a:pt x="1555" y="28792"/>
                        <a:pt x="336" y="28173"/>
                      </a:cubicBezTo>
                      <a:cubicBezTo>
                        <a:pt x="-883" y="27554"/>
                        <a:pt x="1317" y="20753"/>
                        <a:pt x="5251" y="12990"/>
                      </a:cubicBezTo>
                      <a:cubicBezTo>
                        <a:pt x="9185" y="5217"/>
                        <a:pt x="13376" y="-574"/>
                        <a:pt x="14595" y="4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F11129AA-CE96-5B4D-CB29-30C6FBF2C35A}"/>
                    </a:ext>
                  </a:extLst>
                </p:cNvPr>
                <p:cNvSpPr/>
                <p:nvPr/>
              </p:nvSpPr>
              <p:spPr>
                <a:xfrm>
                  <a:off x="5750276" y="3199333"/>
                  <a:ext cx="15943" cy="28671"/>
                </a:xfrm>
                <a:custGeom>
                  <a:avLst/>
                  <a:gdLst>
                    <a:gd name="connsiteX0" fmla="*/ 15635 w 15943"/>
                    <a:gd name="connsiteY0" fmla="*/ 47 h 28671"/>
                    <a:gd name="connsiteX1" fmla="*/ 10158 w 15943"/>
                    <a:gd name="connsiteY1" fmla="*/ 15507 h 28671"/>
                    <a:gd name="connsiteX2" fmla="*/ 309 w 15943"/>
                    <a:gd name="connsiteY2" fmla="*/ 28622 h 28671"/>
                    <a:gd name="connsiteX3" fmla="*/ 5786 w 15943"/>
                    <a:gd name="connsiteY3" fmla="*/ 13163 h 28671"/>
                    <a:gd name="connsiteX4" fmla="*/ 15635 w 15943"/>
                    <a:gd name="connsiteY4" fmla="*/ 47 h 2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43" h="28671">
                      <a:moveTo>
                        <a:pt x="15635" y="47"/>
                      </a:moveTo>
                      <a:cubicBezTo>
                        <a:pt x="16845" y="695"/>
                        <a:pt x="14387" y="7620"/>
                        <a:pt x="10158" y="15507"/>
                      </a:cubicBezTo>
                      <a:cubicBezTo>
                        <a:pt x="5929" y="23403"/>
                        <a:pt x="1519" y="29270"/>
                        <a:pt x="309" y="28622"/>
                      </a:cubicBezTo>
                      <a:cubicBezTo>
                        <a:pt x="-901" y="27975"/>
                        <a:pt x="1547" y="21060"/>
                        <a:pt x="5786" y="13163"/>
                      </a:cubicBezTo>
                      <a:cubicBezTo>
                        <a:pt x="10025" y="5277"/>
                        <a:pt x="14425" y="-591"/>
                        <a:pt x="15635" y="4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E8DE35C6-686D-E8AA-FAF6-20644CC32158}"/>
                    </a:ext>
                  </a:extLst>
                </p:cNvPr>
                <p:cNvSpPr/>
                <p:nvPr/>
              </p:nvSpPr>
              <p:spPr>
                <a:xfrm>
                  <a:off x="5795175" y="3236712"/>
                  <a:ext cx="18024" cy="25253"/>
                </a:xfrm>
                <a:custGeom>
                  <a:avLst/>
                  <a:gdLst>
                    <a:gd name="connsiteX0" fmla="*/ 17789 w 18024"/>
                    <a:gd name="connsiteY0" fmla="*/ 82 h 25253"/>
                    <a:gd name="connsiteX1" fmla="*/ 11046 w 18024"/>
                    <a:gd name="connsiteY1" fmla="*/ 14046 h 25253"/>
                    <a:gd name="connsiteX2" fmla="*/ 235 w 18024"/>
                    <a:gd name="connsiteY2" fmla="*/ 25171 h 25253"/>
                    <a:gd name="connsiteX3" fmla="*/ 6988 w 18024"/>
                    <a:gd name="connsiteY3" fmla="*/ 11198 h 25253"/>
                    <a:gd name="connsiteX4" fmla="*/ 17789 w 18024"/>
                    <a:gd name="connsiteY4" fmla="*/ 82 h 2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24" h="25253">
                      <a:moveTo>
                        <a:pt x="17789" y="82"/>
                      </a:moveTo>
                      <a:cubicBezTo>
                        <a:pt x="18913" y="873"/>
                        <a:pt x="15894" y="7121"/>
                        <a:pt x="11046" y="14046"/>
                      </a:cubicBezTo>
                      <a:cubicBezTo>
                        <a:pt x="6197" y="20980"/>
                        <a:pt x="1359" y="25962"/>
                        <a:pt x="235" y="25171"/>
                      </a:cubicBezTo>
                      <a:cubicBezTo>
                        <a:pt x="-889" y="24390"/>
                        <a:pt x="2130" y="18132"/>
                        <a:pt x="6988" y="11198"/>
                      </a:cubicBezTo>
                      <a:cubicBezTo>
                        <a:pt x="11817" y="4273"/>
                        <a:pt x="16665" y="-708"/>
                        <a:pt x="17789" y="82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C06E7831-0ACC-B5C5-D141-47CE3164F363}"/>
                    </a:ext>
                  </a:extLst>
                </p:cNvPr>
                <p:cNvSpPr/>
                <p:nvPr/>
              </p:nvSpPr>
              <p:spPr>
                <a:xfrm>
                  <a:off x="5832520" y="3254936"/>
                  <a:ext cx="22362" cy="37764"/>
                </a:xfrm>
                <a:custGeom>
                  <a:avLst/>
                  <a:gdLst>
                    <a:gd name="connsiteX0" fmla="*/ 22154 w 22362"/>
                    <a:gd name="connsiteY0" fmla="*/ 42 h 37764"/>
                    <a:gd name="connsiteX1" fmla="*/ 13325 w 22362"/>
                    <a:gd name="connsiteY1" fmla="*/ 20130 h 37764"/>
                    <a:gd name="connsiteX2" fmla="*/ 209 w 22362"/>
                    <a:gd name="connsiteY2" fmla="*/ 37723 h 37764"/>
                    <a:gd name="connsiteX3" fmla="*/ 9038 w 22362"/>
                    <a:gd name="connsiteY3" fmla="*/ 17634 h 37764"/>
                    <a:gd name="connsiteX4" fmla="*/ 22154 w 22362"/>
                    <a:gd name="connsiteY4" fmla="*/ 42 h 3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62" h="37764">
                      <a:moveTo>
                        <a:pt x="22154" y="42"/>
                      </a:moveTo>
                      <a:cubicBezTo>
                        <a:pt x="23335" y="727"/>
                        <a:pt x="19383" y="9728"/>
                        <a:pt x="13325" y="20130"/>
                      </a:cubicBezTo>
                      <a:cubicBezTo>
                        <a:pt x="7267" y="30541"/>
                        <a:pt x="1390" y="38408"/>
                        <a:pt x="209" y="37723"/>
                      </a:cubicBezTo>
                      <a:cubicBezTo>
                        <a:pt x="-973" y="37037"/>
                        <a:pt x="2980" y="28045"/>
                        <a:pt x="9038" y="17634"/>
                      </a:cubicBezTo>
                      <a:cubicBezTo>
                        <a:pt x="15096" y="7233"/>
                        <a:pt x="20973" y="-644"/>
                        <a:pt x="22154" y="42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A47F5148-D046-0501-0BC0-476CD10FA9F9}"/>
                    </a:ext>
                  </a:extLst>
                </p:cNvPr>
                <p:cNvSpPr/>
                <p:nvPr/>
              </p:nvSpPr>
              <p:spPr>
                <a:xfrm>
                  <a:off x="3714750" y="1047750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noFill/>
                <a:ln w="476" cap="flat">
                  <a:solidFill>
                    <a:srgbClr val="4E585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70" name="图形 4">
                <a:extLst>
                  <a:ext uri="{FF2B5EF4-FFF2-40B4-BE49-F238E27FC236}">
                    <a16:creationId xmlns:a16="http://schemas.microsoft.com/office/drawing/2014/main" id="{029EC273-DE63-4BC4-23D0-D8F1B0D3136B}"/>
                  </a:ext>
                </a:extLst>
              </p:cNvPr>
              <p:cNvGrpSpPr/>
              <p:nvPr/>
            </p:nvGrpSpPr>
            <p:grpSpPr>
              <a:xfrm>
                <a:off x="5950862" y="2450017"/>
                <a:ext cx="323849" cy="559134"/>
                <a:chOff x="5950862" y="2450017"/>
                <a:chExt cx="323849" cy="559134"/>
              </a:xfrm>
            </p:grpSpPr>
            <p:grpSp>
              <p:nvGrpSpPr>
                <p:cNvPr id="171" name="图形 4">
                  <a:extLst>
                    <a:ext uri="{FF2B5EF4-FFF2-40B4-BE49-F238E27FC236}">
                      <a16:creationId xmlns:a16="http://schemas.microsoft.com/office/drawing/2014/main" id="{CFA5C368-4448-FE4F-2728-7E324998C4F4}"/>
                    </a:ext>
                  </a:extLst>
                </p:cNvPr>
                <p:cNvGrpSpPr/>
                <p:nvPr/>
              </p:nvGrpSpPr>
              <p:grpSpPr>
                <a:xfrm>
                  <a:off x="5950862" y="2450017"/>
                  <a:ext cx="323849" cy="559134"/>
                  <a:chOff x="5950862" y="2450017"/>
                  <a:chExt cx="323849" cy="559134"/>
                </a:xfrm>
              </p:grpSpPr>
              <p:grpSp>
                <p:nvGrpSpPr>
                  <p:cNvPr id="174" name="图形 4">
                    <a:extLst>
                      <a:ext uri="{FF2B5EF4-FFF2-40B4-BE49-F238E27FC236}">
                        <a16:creationId xmlns:a16="http://schemas.microsoft.com/office/drawing/2014/main" id="{245097CA-CF52-4275-0B1F-25ECBE6B4789}"/>
                      </a:ext>
                    </a:extLst>
                  </p:cNvPr>
                  <p:cNvGrpSpPr/>
                  <p:nvPr/>
                </p:nvGrpSpPr>
                <p:grpSpPr>
                  <a:xfrm>
                    <a:off x="5950862" y="2450017"/>
                    <a:ext cx="323849" cy="559134"/>
                    <a:chOff x="5950862" y="2450017"/>
                    <a:chExt cx="323849" cy="559134"/>
                  </a:xfrm>
                </p:grpSpPr>
                <p:grpSp>
                  <p:nvGrpSpPr>
                    <p:cNvPr id="177" name="图形 4">
                      <a:extLst>
                        <a:ext uri="{FF2B5EF4-FFF2-40B4-BE49-F238E27FC236}">
                          <a16:creationId xmlns:a16="http://schemas.microsoft.com/office/drawing/2014/main" id="{158E0886-55AA-B5D8-B86A-B5FB8831D3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4454" y="2488071"/>
                      <a:ext cx="263177" cy="521080"/>
                      <a:chOff x="5994454" y="2488071"/>
                      <a:chExt cx="263177" cy="521080"/>
                    </a:xfrm>
                  </p:grpSpPr>
                  <p:sp>
                    <p:nvSpPr>
                      <p:cNvPr id="183" name="任意多边形: 形状 182">
                        <a:extLst>
                          <a:ext uri="{FF2B5EF4-FFF2-40B4-BE49-F238E27FC236}">
                            <a16:creationId xmlns:a16="http://schemas.microsoft.com/office/drawing/2014/main" id="{7ECD266A-95E0-ACE0-5A93-9D933013C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4454" y="2488071"/>
                        <a:ext cx="263177" cy="521080"/>
                      </a:xfrm>
                      <a:custGeom>
                        <a:avLst/>
                        <a:gdLst>
                          <a:gd name="connsiteX0" fmla="*/ 84820 w 263177"/>
                          <a:gd name="connsiteY0" fmla="*/ 520819 h 521080"/>
                          <a:gd name="connsiteX1" fmla="*/ 84820 w 263177"/>
                          <a:gd name="connsiteY1" fmla="*/ 520819 h 521080"/>
                          <a:gd name="connsiteX2" fmla="*/ 178946 w 263177"/>
                          <a:gd name="connsiteY2" fmla="*/ 436923 h 521080"/>
                          <a:gd name="connsiteX3" fmla="*/ 182375 w 263177"/>
                          <a:gd name="connsiteY3" fmla="*/ 341140 h 521080"/>
                          <a:gd name="connsiteX4" fmla="*/ 259785 w 263177"/>
                          <a:gd name="connsiteY4" fmla="*/ 262949 h 521080"/>
                          <a:gd name="connsiteX5" fmla="*/ 262633 w 263177"/>
                          <a:gd name="connsiteY5" fmla="*/ 26624 h 521080"/>
                          <a:gd name="connsiteX6" fmla="*/ 262633 w 263177"/>
                          <a:gd name="connsiteY6" fmla="*/ 26624 h 521080"/>
                          <a:gd name="connsiteX7" fmla="*/ 11087 w 263177"/>
                          <a:gd name="connsiteY7" fmla="*/ 42797 h 521080"/>
                          <a:gd name="connsiteX8" fmla="*/ 0 w 263177"/>
                          <a:gd name="connsiteY8" fmla="*/ 50303 h 521080"/>
                          <a:gd name="connsiteX9" fmla="*/ 4039 w 263177"/>
                          <a:gd name="connsiteY9" fmla="*/ 434504 h 521080"/>
                          <a:gd name="connsiteX10" fmla="*/ 84820 w 263177"/>
                          <a:gd name="connsiteY10" fmla="*/ 520819 h 5210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63177" h="521080">
                            <a:moveTo>
                              <a:pt x="84820" y="520819"/>
                            </a:moveTo>
                            <a:lnTo>
                              <a:pt x="84820" y="520819"/>
                            </a:lnTo>
                            <a:cubicBezTo>
                              <a:pt x="134312" y="524620"/>
                              <a:pt x="177031" y="486529"/>
                              <a:pt x="178946" y="436923"/>
                            </a:cubicBezTo>
                            <a:cubicBezTo>
                              <a:pt x="180775" y="389289"/>
                              <a:pt x="182375" y="341140"/>
                              <a:pt x="182375" y="341140"/>
                            </a:cubicBezTo>
                            <a:cubicBezTo>
                              <a:pt x="182375" y="341140"/>
                              <a:pt x="254546" y="334377"/>
                              <a:pt x="259785" y="262949"/>
                            </a:cubicBezTo>
                            <a:cubicBezTo>
                              <a:pt x="265024" y="191521"/>
                              <a:pt x="262633" y="26624"/>
                              <a:pt x="262633" y="26624"/>
                            </a:cubicBezTo>
                            <a:lnTo>
                              <a:pt x="262633" y="26624"/>
                            </a:lnTo>
                            <a:cubicBezTo>
                              <a:pt x="182051" y="-13981"/>
                              <a:pt x="85811" y="-7790"/>
                              <a:pt x="11087" y="42797"/>
                            </a:cubicBezTo>
                            <a:lnTo>
                              <a:pt x="0" y="50303"/>
                            </a:lnTo>
                            <a:lnTo>
                              <a:pt x="4039" y="434504"/>
                            </a:lnTo>
                            <a:cubicBezTo>
                              <a:pt x="4515" y="479871"/>
                              <a:pt x="39586" y="517343"/>
                              <a:pt x="84820" y="520819"/>
                            </a:cubicBezTo>
                            <a:close/>
                          </a:path>
                        </a:pathLst>
                      </a:custGeom>
                      <a:solidFill>
                        <a:srgbClr val="A569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184" name="图形 4">
                        <a:extLst>
                          <a:ext uri="{FF2B5EF4-FFF2-40B4-BE49-F238E27FC236}">
                            <a16:creationId xmlns:a16="http://schemas.microsoft.com/office/drawing/2014/main" id="{47735FB1-E9F7-5B75-92C2-74AE1FCCA4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14805" y="2617014"/>
                        <a:ext cx="36302" cy="26512"/>
                        <a:chOff x="6214805" y="2617014"/>
                        <a:chExt cx="36302" cy="26512"/>
                      </a:xfrm>
                      <a:solidFill>
                        <a:srgbClr val="263238"/>
                      </a:solidFill>
                    </p:grpSpPr>
                    <p:sp>
                      <p:nvSpPr>
                        <p:cNvPr id="190" name="任意多边形: 形状 189">
                          <a:extLst>
                            <a:ext uri="{FF2B5EF4-FFF2-40B4-BE49-F238E27FC236}">
                              <a16:creationId xmlns:a16="http://schemas.microsoft.com/office/drawing/2014/main" id="{3455895C-5932-3CDB-FF71-4A9AC07101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0143" y="2622733"/>
                          <a:ext cx="20793" cy="20794"/>
                        </a:xfrm>
                        <a:custGeom>
                          <a:avLst/>
                          <a:gdLst>
                            <a:gd name="connsiteX0" fmla="*/ 2958 w 20793"/>
                            <a:gd name="connsiteY0" fmla="*/ 17664 h 20794"/>
                            <a:gd name="connsiteX1" fmla="*/ 3130 w 20793"/>
                            <a:gd name="connsiteY1" fmla="*/ 2957 h 20794"/>
                            <a:gd name="connsiteX2" fmla="*/ 17836 w 20793"/>
                            <a:gd name="connsiteY2" fmla="*/ 3138 h 20794"/>
                            <a:gd name="connsiteX3" fmla="*/ 17655 w 20793"/>
                            <a:gd name="connsiteY3" fmla="*/ 17845 h 20794"/>
                            <a:gd name="connsiteX4" fmla="*/ 2958 w 20793"/>
                            <a:gd name="connsiteY4" fmla="*/ 17664 h 20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793" h="20794">
                              <a:moveTo>
                                <a:pt x="2958" y="17664"/>
                              </a:moveTo>
                              <a:cubicBezTo>
                                <a:pt x="-1052" y="13549"/>
                                <a:pt x="-976" y="6967"/>
                                <a:pt x="3130" y="2957"/>
                              </a:cubicBezTo>
                              <a:cubicBezTo>
                                <a:pt x="7245" y="-1053"/>
                                <a:pt x="13826" y="-977"/>
                                <a:pt x="17836" y="3138"/>
                              </a:cubicBezTo>
                              <a:cubicBezTo>
                                <a:pt x="21846" y="7243"/>
                                <a:pt x="21770" y="13835"/>
                                <a:pt x="17655" y="17845"/>
                              </a:cubicBezTo>
                              <a:cubicBezTo>
                                <a:pt x="13550" y="21845"/>
                                <a:pt x="6968" y="21769"/>
                                <a:pt x="2958" y="176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91" name="任意多边形: 形状 190">
                          <a:extLst>
                            <a:ext uri="{FF2B5EF4-FFF2-40B4-BE49-F238E27FC236}">
                              <a16:creationId xmlns:a16="http://schemas.microsoft.com/office/drawing/2014/main" id="{71991E99-16C6-33E5-1C5F-91C88F30CAF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4805" y="2617014"/>
                          <a:ext cx="36302" cy="11468"/>
                        </a:xfrm>
                        <a:custGeom>
                          <a:avLst/>
                          <a:gdLst>
                            <a:gd name="connsiteX0" fmla="*/ 36138 w 36302"/>
                            <a:gd name="connsiteY0" fmla="*/ 11314 h 11468"/>
                            <a:gd name="connsiteX1" fmla="*/ 18412 w 36302"/>
                            <a:gd name="connsiteY1" fmla="*/ 6008 h 11468"/>
                            <a:gd name="connsiteX2" fmla="*/ 105 w 36302"/>
                            <a:gd name="connsiteY2" fmla="*/ 8685 h 11468"/>
                            <a:gd name="connsiteX3" fmla="*/ 4124 w 36302"/>
                            <a:gd name="connsiteY3" fmla="*/ 3741 h 11468"/>
                            <a:gd name="connsiteX4" fmla="*/ 18850 w 36302"/>
                            <a:gd name="connsiteY4" fmla="*/ 65 h 11468"/>
                            <a:gd name="connsiteX5" fmla="*/ 32890 w 36302"/>
                            <a:gd name="connsiteY5" fmla="*/ 5837 h 11468"/>
                            <a:gd name="connsiteX6" fmla="*/ 36138 w 36302"/>
                            <a:gd name="connsiteY6" fmla="*/ 11314 h 114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6302" h="11468">
                              <a:moveTo>
                                <a:pt x="36138" y="11314"/>
                              </a:moveTo>
                              <a:cubicBezTo>
                                <a:pt x="34947" y="12485"/>
                                <a:pt x="28251" y="6656"/>
                                <a:pt x="18412" y="6008"/>
                              </a:cubicBezTo>
                              <a:cubicBezTo>
                                <a:pt x="8572" y="5218"/>
                                <a:pt x="1114" y="10009"/>
                                <a:pt x="105" y="8685"/>
                              </a:cubicBezTo>
                              <a:cubicBezTo>
                                <a:pt x="-391" y="8094"/>
                                <a:pt x="857" y="5922"/>
                                <a:pt x="4124" y="3741"/>
                              </a:cubicBezTo>
                              <a:cubicBezTo>
                                <a:pt x="7334" y="1570"/>
                                <a:pt x="12716" y="-383"/>
                                <a:pt x="18850" y="65"/>
                              </a:cubicBezTo>
                              <a:cubicBezTo>
                                <a:pt x="24984" y="512"/>
                                <a:pt x="30032" y="3227"/>
                                <a:pt x="32890" y="5837"/>
                              </a:cubicBezTo>
                              <a:cubicBezTo>
                                <a:pt x="35795" y="8475"/>
                                <a:pt x="36719" y="10799"/>
                                <a:pt x="36138" y="113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85" name="图形 4">
                        <a:extLst>
                          <a:ext uri="{FF2B5EF4-FFF2-40B4-BE49-F238E27FC236}">
                            <a16:creationId xmlns:a16="http://schemas.microsoft.com/office/drawing/2014/main" id="{348E2E41-8265-546D-5B31-596CD620910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7410" y="2619310"/>
                        <a:ext cx="36298" cy="26529"/>
                        <a:chOff x="6107410" y="2619310"/>
                        <a:chExt cx="36298" cy="26529"/>
                      </a:xfrm>
                      <a:solidFill>
                        <a:srgbClr val="263238"/>
                      </a:solidFill>
                    </p:grpSpPr>
                    <p:sp>
                      <p:nvSpPr>
                        <p:cNvPr id="188" name="任意多边形: 形状 187">
                          <a:extLst>
                            <a:ext uri="{FF2B5EF4-FFF2-40B4-BE49-F238E27FC236}">
                              <a16:creationId xmlns:a16="http://schemas.microsoft.com/office/drawing/2014/main" id="{C9457B73-FA43-0763-4351-91D6348F28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3387" y="2625041"/>
                          <a:ext cx="20802" cy="20798"/>
                        </a:xfrm>
                        <a:custGeom>
                          <a:avLst/>
                          <a:gdLst>
                            <a:gd name="connsiteX0" fmla="*/ 16378 w 20802"/>
                            <a:gd name="connsiteY0" fmla="*/ 1886 h 20798"/>
                            <a:gd name="connsiteX1" fmla="*/ 18912 w 20802"/>
                            <a:gd name="connsiteY1" fmla="*/ 16374 h 20798"/>
                            <a:gd name="connsiteX2" fmla="*/ 4424 w 20802"/>
                            <a:gd name="connsiteY2" fmla="*/ 18908 h 20798"/>
                            <a:gd name="connsiteX3" fmla="*/ 1891 w 20802"/>
                            <a:gd name="connsiteY3" fmla="*/ 4420 h 20798"/>
                            <a:gd name="connsiteX4" fmla="*/ 16378 w 20802"/>
                            <a:gd name="connsiteY4" fmla="*/ 1886 h 207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802" h="20798">
                              <a:moveTo>
                                <a:pt x="16378" y="1886"/>
                              </a:moveTo>
                              <a:cubicBezTo>
                                <a:pt x="21074" y="5182"/>
                                <a:pt x="22217" y="11669"/>
                                <a:pt x="18912" y="16374"/>
                              </a:cubicBezTo>
                              <a:cubicBezTo>
                                <a:pt x="15616" y="21070"/>
                                <a:pt x="9130" y="22213"/>
                                <a:pt x="4424" y="18908"/>
                              </a:cubicBezTo>
                              <a:cubicBezTo>
                                <a:pt x="-272" y="15612"/>
                                <a:pt x="-1415" y="9125"/>
                                <a:pt x="1891" y="4420"/>
                              </a:cubicBezTo>
                              <a:cubicBezTo>
                                <a:pt x="5186" y="-276"/>
                                <a:pt x="11673" y="-1409"/>
                                <a:pt x="16378" y="1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89" name="任意多边形: 形状 188">
                          <a:extLst>
                            <a:ext uri="{FF2B5EF4-FFF2-40B4-BE49-F238E27FC236}">
                              <a16:creationId xmlns:a16="http://schemas.microsoft.com/office/drawing/2014/main" id="{A4B1CDA7-D4B9-9A65-272E-4F296580F3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7410" y="2619310"/>
                          <a:ext cx="36298" cy="11303"/>
                        </a:xfrm>
                        <a:custGeom>
                          <a:avLst/>
                          <a:gdLst>
                            <a:gd name="connsiteX0" fmla="*/ 36138 w 36298"/>
                            <a:gd name="connsiteY0" fmla="*/ 11304 h 11303"/>
                            <a:gd name="connsiteX1" fmla="*/ 18412 w 36298"/>
                            <a:gd name="connsiteY1" fmla="*/ 5999 h 11303"/>
                            <a:gd name="connsiteX2" fmla="*/ 105 w 36298"/>
                            <a:gd name="connsiteY2" fmla="*/ 8675 h 11303"/>
                            <a:gd name="connsiteX3" fmla="*/ 4124 w 36298"/>
                            <a:gd name="connsiteY3" fmla="*/ 3741 h 11303"/>
                            <a:gd name="connsiteX4" fmla="*/ 18850 w 36298"/>
                            <a:gd name="connsiteY4" fmla="*/ 65 h 11303"/>
                            <a:gd name="connsiteX5" fmla="*/ 32880 w 36298"/>
                            <a:gd name="connsiteY5" fmla="*/ 5837 h 11303"/>
                            <a:gd name="connsiteX6" fmla="*/ 36138 w 36298"/>
                            <a:gd name="connsiteY6" fmla="*/ 11304 h 11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6298" h="11303">
                              <a:moveTo>
                                <a:pt x="36138" y="11304"/>
                              </a:moveTo>
                              <a:cubicBezTo>
                                <a:pt x="35900" y="11285"/>
                                <a:pt x="30137" y="4303"/>
                                <a:pt x="18412" y="5999"/>
                              </a:cubicBezTo>
                              <a:cubicBezTo>
                                <a:pt x="8573" y="5208"/>
                                <a:pt x="1114" y="9999"/>
                                <a:pt x="105" y="8675"/>
                              </a:cubicBezTo>
                              <a:cubicBezTo>
                                <a:pt x="-391" y="8085"/>
                                <a:pt x="857" y="5913"/>
                                <a:pt x="4124" y="3741"/>
                              </a:cubicBezTo>
                              <a:cubicBezTo>
                                <a:pt x="7325" y="1570"/>
                                <a:pt x="12716" y="-383"/>
                                <a:pt x="18850" y="65"/>
                              </a:cubicBezTo>
                              <a:cubicBezTo>
                                <a:pt x="24984" y="512"/>
                                <a:pt x="30032" y="3227"/>
                                <a:pt x="32880" y="5837"/>
                              </a:cubicBezTo>
                              <a:cubicBezTo>
                                <a:pt x="35785" y="8466"/>
                                <a:pt x="36709" y="10790"/>
                                <a:pt x="36138" y="113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63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86" name="任意多边形: 形状 185">
                        <a:extLst>
                          <a:ext uri="{FF2B5EF4-FFF2-40B4-BE49-F238E27FC236}">
                            <a16:creationId xmlns:a16="http://schemas.microsoft.com/office/drawing/2014/main" id="{972089AE-F45A-FA5F-E2CC-A0E8DFEB63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7759" y="2621111"/>
                        <a:ext cx="26814" cy="87533"/>
                      </a:xfrm>
                      <a:custGeom>
                        <a:avLst/>
                        <a:gdLst>
                          <a:gd name="connsiteX0" fmla="*/ 775 w 26814"/>
                          <a:gd name="connsiteY0" fmla="*/ 85951 h 87533"/>
                          <a:gd name="connsiteX1" fmla="*/ 16901 w 26814"/>
                          <a:gd name="connsiteY1" fmla="*/ 83541 h 87533"/>
                          <a:gd name="connsiteX2" fmla="*/ 21825 w 26814"/>
                          <a:gd name="connsiteY2" fmla="*/ 81588 h 87533"/>
                          <a:gd name="connsiteX3" fmla="*/ 20435 w 26814"/>
                          <a:gd name="connsiteY3" fmla="*/ 74102 h 87533"/>
                          <a:gd name="connsiteX4" fmla="*/ 13872 w 26814"/>
                          <a:gd name="connsiteY4" fmla="*/ 53623 h 87533"/>
                          <a:gd name="connsiteX5" fmla="*/ 222 w 26814"/>
                          <a:gd name="connsiteY5" fmla="*/ 7 h 87533"/>
                          <a:gd name="connsiteX6" fmla="*/ 19234 w 26814"/>
                          <a:gd name="connsiteY6" fmla="*/ 51966 h 87533"/>
                          <a:gd name="connsiteX7" fmla="*/ 25378 w 26814"/>
                          <a:gd name="connsiteY7" fmla="*/ 72578 h 87533"/>
                          <a:gd name="connsiteX8" fmla="*/ 26130 w 26814"/>
                          <a:gd name="connsiteY8" fmla="*/ 83369 h 87533"/>
                          <a:gd name="connsiteX9" fmla="*/ 21444 w 26814"/>
                          <a:gd name="connsiteY9" fmla="*/ 87208 h 87533"/>
                          <a:gd name="connsiteX10" fmla="*/ 17015 w 26814"/>
                          <a:gd name="connsiteY10" fmla="*/ 87513 h 87533"/>
                          <a:gd name="connsiteX11" fmla="*/ 775 w 26814"/>
                          <a:gd name="connsiteY11" fmla="*/ 85951 h 875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6814" h="87533">
                            <a:moveTo>
                              <a:pt x="775" y="85951"/>
                            </a:moveTo>
                            <a:cubicBezTo>
                              <a:pt x="756" y="85179"/>
                              <a:pt x="6919" y="84312"/>
                              <a:pt x="16901" y="83541"/>
                            </a:cubicBezTo>
                            <a:cubicBezTo>
                              <a:pt x="19492" y="83417"/>
                              <a:pt x="21549" y="82960"/>
                              <a:pt x="21825" y="81588"/>
                            </a:cubicBezTo>
                            <a:cubicBezTo>
                              <a:pt x="22387" y="80055"/>
                              <a:pt x="21549" y="77245"/>
                              <a:pt x="20435" y="74102"/>
                            </a:cubicBezTo>
                            <a:cubicBezTo>
                              <a:pt x="18301" y="67434"/>
                              <a:pt x="16139" y="60690"/>
                              <a:pt x="13872" y="53623"/>
                            </a:cubicBezTo>
                            <a:cubicBezTo>
                              <a:pt x="4852" y="24467"/>
                              <a:pt x="-1263" y="464"/>
                              <a:pt x="222" y="7"/>
                            </a:cubicBezTo>
                            <a:cubicBezTo>
                              <a:pt x="1699" y="-451"/>
                              <a:pt x="10214" y="22809"/>
                              <a:pt x="19234" y="51966"/>
                            </a:cubicBezTo>
                            <a:cubicBezTo>
                              <a:pt x="21358" y="59081"/>
                              <a:pt x="23378" y="65862"/>
                              <a:pt x="25378" y="72578"/>
                            </a:cubicBezTo>
                            <a:cubicBezTo>
                              <a:pt x="26140" y="75616"/>
                              <a:pt x="27721" y="79197"/>
                              <a:pt x="26130" y="83369"/>
                            </a:cubicBezTo>
                            <a:cubicBezTo>
                              <a:pt x="25292" y="85455"/>
                              <a:pt x="23168" y="86865"/>
                              <a:pt x="21444" y="87208"/>
                            </a:cubicBezTo>
                            <a:cubicBezTo>
                              <a:pt x="19711" y="87618"/>
                              <a:pt x="18253" y="87532"/>
                              <a:pt x="17015" y="87513"/>
                            </a:cubicBezTo>
                            <a:cubicBezTo>
                              <a:pt x="6995" y="87265"/>
                              <a:pt x="794" y="86732"/>
                              <a:pt x="775" y="85951"/>
                            </a:cubicBezTo>
                            <a:close/>
                          </a:path>
                        </a:pathLst>
                      </a:custGeom>
                      <a:solidFill>
                        <a:srgbClr val="2632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87" name="任意多边形: 形状 186">
                        <a:extLst>
                          <a:ext uri="{FF2B5EF4-FFF2-40B4-BE49-F238E27FC236}">
                            <a16:creationId xmlns:a16="http://schemas.microsoft.com/office/drawing/2014/main" id="{AAA590F5-0547-C466-8FD2-7AACB1C0BA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5417" y="2796025"/>
                        <a:ext cx="91582" cy="50752"/>
                      </a:xfrm>
                      <a:custGeom>
                        <a:avLst/>
                        <a:gdLst>
                          <a:gd name="connsiteX0" fmla="*/ 91583 w 91582"/>
                          <a:gd name="connsiteY0" fmla="*/ 32166 h 50752"/>
                          <a:gd name="connsiteX1" fmla="*/ 0 w 91582"/>
                          <a:gd name="connsiteY1" fmla="*/ 0 h 50752"/>
                          <a:gd name="connsiteX2" fmla="*/ 90611 w 91582"/>
                          <a:gd name="connsiteY2" fmla="*/ 50692 h 50752"/>
                          <a:gd name="connsiteX3" fmla="*/ 91583 w 91582"/>
                          <a:gd name="connsiteY3" fmla="*/ 32166 h 507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1582" h="50752">
                            <a:moveTo>
                              <a:pt x="91583" y="32166"/>
                            </a:moveTo>
                            <a:cubicBezTo>
                              <a:pt x="91583" y="32166"/>
                              <a:pt x="46187" y="33090"/>
                              <a:pt x="0" y="0"/>
                            </a:cubicBezTo>
                            <a:cubicBezTo>
                              <a:pt x="0" y="0"/>
                              <a:pt x="18898" y="52787"/>
                              <a:pt x="90611" y="50692"/>
                            </a:cubicBezTo>
                            <a:lnTo>
                              <a:pt x="91583" y="32166"/>
                            </a:lnTo>
                            <a:close/>
                          </a:path>
                        </a:pathLst>
                      </a:custGeom>
                      <a:solidFill>
                        <a:srgbClr val="7C44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178" name="任意多边形: 形状 177">
                      <a:extLst>
                        <a:ext uri="{FF2B5EF4-FFF2-40B4-BE49-F238E27FC236}">
                          <a16:creationId xmlns:a16="http://schemas.microsoft.com/office/drawing/2014/main" id="{5EC2D537-FA43-AC3C-8F5E-CFA9B2FFB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8013" y="2450017"/>
                      <a:ext cx="216698" cy="149825"/>
                    </a:xfrm>
                    <a:custGeom>
                      <a:avLst/>
                      <a:gdLst>
                        <a:gd name="connsiteX0" fmla="*/ 1648 w 216698"/>
                        <a:gd name="connsiteY0" fmla="*/ 39913 h 149825"/>
                        <a:gd name="connsiteX1" fmla="*/ 58894 w 216698"/>
                        <a:gd name="connsiteY1" fmla="*/ 98815 h 149825"/>
                        <a:gd name="connsiteX2" fmla="*/ 111262 w 216698"/>
                        <a:gd name="connsiteY2" fmla="*/ 104016 h 149825"/>
                        <a:gd name="connsiteX3" fmla="*/ 137989 w 216698"/>
                        <a:gd name="connsiteY3" fmla="*/ 130886 h 149825"/>
                        <a:gd name="connsiteX4" fmla="*/ 169612 w 216698"/>
                        <a:gd name="connsiteY4" fmla="*/ 149812 h 149825"/>
                        <a:gd name="connsiteX5" fmla="*/ 187510 w 216698"/>
                        <a:gd name="connsiteY5" fmla="*/ 145593 h 149825"/>
                        <a:gd name="connsiteX6" fmla="*/ 205226 w 216698"/>
                        <a:gd name="connsiteY6" fmla="*/ 147498 h 149825"/>
                        <a:gd name="connsiteX7" fmla="*/ 215789 w 216698"/>
                        <a:gd name="connsiteY7" fmla="*/ 80946 h 149825"/>
                        <a:gd name="connsiteX8" fmla="*/ 176337 w 216698"/>
                        <a:gd name="connsiteY8" fmla="*/ 29950 h 149825"/>
                        <a:gd name="connsiteX9" fmla="*/ 132207 w 216698"/>
                        <a:gd name="connsiteY9" fmla="*/ 25901 h 149825"/>
                        <a:gd name="connsiteX10" fmla="*/ 97946 w 216698"/>
                        <a:gd name="connsiteY10" fmla="*/ 13262 h 149825"/>
                        <a:gd name="connsiteX11" fmla="*/ 39034 w 216698"/>
                        <a:gd name="connsiteY11" fmla="*/ 708 h 149825"/>
                        <a:gd name="connsiteX12" fmla="*/ 10 w 216698"/>
                        <a:gd name="connsiteY12" fmla="*/ 40713 h 149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6698" h="149825">
                          <a:moveTo>
                            <a:pt x="1648" y="39913"/>
                          </a:moveTo>
                          <a:cubicBezTo>
                            <a:pt x="4325" y="69402"/>
                            <a:pt x="29490" y="95301"/>
                            <a:pt x="58894" y="98815"/>
                          </a:cubicBezTo>
                          <a:cubicBezTo>
                            <a:pt x="76467" y="100920"/>
                            <a:pt x="95460" y="96044"/>
                            <a:pt x="111262" y="104016"/>
                          </a:cubicBezTo>
                          <a:cubicBezTo>
                            <a:pt x="122635" y="109750"/>
                            <a:pt x="129931" y="121028"/>
                            <a:pt x="137989" y="130886"/>
                          </a:cubicBezTo>
                          <a:cubicBezTo>
                            <a:pt x="146057" y="140754"/>
                            <a:pt x="156877" y="150231"/>
                            <a:pt x="169612" y="149812"/>
                          </a:cubicBezTo>
                          <a:cubicBezTo>
                            <a:pt x="175756" y="149612"/>
                            <a:pt x="181547" y="147088"/>
                            <a:pt x="187510" y="145593"/>
                          </a:cubicBezTo>
                          <a:cubicBezTo>
                            <a:pt x="193472" y="144097"/>
                            <a:pt x="200321" y="143792"/>
                            <a:pt x="205226" y="147498"/>
                          </a:cubicBezTo>
                          <a:cubicBezTo>
                            <a:pt x="213056" y="126190"/>
                            <a:pt x="219057" y="103406"/>
                            <a:pt x="215789" y="80946"/>
                          </a:cubicBezTo>
                          <a:cubicBezTo>
                            <a:pt x="212522" y="58487"/>
                            <a:pt x="198092" y="36427"/>
                            <a:pt x="176337" y="29950"/>
                          </a:cubicBezTo>
                          <a:cubicBezTo>
                            <a:pt x="162145" y="25721"/>
                            <a:pt x="146800" y="28416"/>
                            <a:pt x="132207" y="25901"/>
                          </a:cubicBezTo>
                          <a:cubicBezTo>
                            <a:pt x="120177" y="23825"/>
                            <a:pt x="109071" y="18291"/>
                            <a:pt x="97946" y="13262"/>
                          </a:cubicBezTo>
                          <a:cubicBezTo>
                            <a:pt x="79382" y="4889"/>
                            <a:pt x="59170" y="-2331"/>
                            <a:pt x="39034" y="708"/>
                          </a:cubicBezTo>
                          <a:cubicBezTo>
                            <a:pt x="18898" y="3756"/>
                            <a:pt x="-504" y="20348"/>
                            <a:pt x="10" y="40713"/>
                          </a:cubicBezTo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79" name="任意多边形: 形状 178">
                      <a:extLst>
                        <a:ext uri="{FF2B5EF4-FFF2-40B4-BE49-F238E27FC236}">
                          <a16:creationId xmlns:a16="http://schemas.microsoft.com/office/drawing/2014/main" id="{DA5A25F7-F92A-B335-4D99-73CD2FD1D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618" y="2457921"/>
                      <a:ext cx="131156" cy="232179"/>
                    </a:xfrm>
                    <a:custGeom>
                      <a:avLst/>
                      <a:gdLst>
                        <a:gd name="connsiteX0" fmla="*/ 39817 w 131156"/>
                        <a:gd name="connsiteY0" fmla="*/ 227538 h 232179"/>
                        <a:gd name="connsiteX1" fmla="*/ 110778 w 131156"/>
                        <a:gd name="connsiteY1" fmla="*/ 160606 h 232179"/>
                        <a:gd name="connsiteX2" fmla="*/ 130876 w 131156"/>
                        <a:gd name="connsiteY2" fmla="*/ 52554 h 232179"/>
                        <a:gd name="connsiteX3" fmla="*/ 124599 w 131156"/>
                        <a:gd name="connsiteY3" fmla="*/ 17740 h 232179"/>
                        <a:gd name="connsiteX4" fmla="*/ 105806 w 131156"/>
                        <a:gd name="connsiteY4" fmla="*/ 10615 h 232179"/>
                        <a:gd name="connsiteX5" fmla="*/ 46113 w 131156"/>
                        <a:gd name="connsiteY5" fmla="*/ 8386 h 232179"/>
                        <a:gd name="connsiteX6" fmla="*/ 2194 w 131156"/>
                        <a:gd name="connsiteY6" fmla="*/ 73071 h 232179"/>
                        <a:gd name="connsiteX7" fmla="*/ 5213 w 131156"/>
                        <a:gd name="connsiteY7" fmla="*/ 155995 h 232179"/>
                        <a:gd name="connsiteX8" fmla="*/ 10537 w 131156"/>
                        <a:gd name="connsiteY8" fmla="*/ 193657 h 232179"/>
                        <a:gd name="connsiteX9" fmla="*/ 17995 w 131156"/>
                        <a:gd name="connsiteY9" fmla="*/ 219108 h 232179"/>
                        <a:gd name="connsiteX10" fmla="*/ 39817 w 131156"/>
                        <a:gd name="connsiteY10" fmla="*/ 227538 h 2321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1156" h="232179">
                          <a:moveTo>
                            <a:pt x="39817" y="227538"/>
                          </a:moveTo>
                          <a:cubicBezTo>
                            <a:pt x="65716" y="248340"/>
                            <a:pt x="96929" y="194429"/>
                            <a:pt x="110778" y="160606"/>
                          </a:cubicBezTo>
                          <a:cubicBezTo>
                            <a:pt x="124628" y="126782"/>
                            <a:pt x="128886" y="89416"/>
                            <a:pt x="130876" y="52554"/>
                          </a:cubicBezTo>
                          <a:cubicBezTo>
                            <a:pt x="131524" y="40476"/>
                            <a:pt x="131619" y="27227"/>
                            <a:pt x="124599" y="17740"/>
                          </a:cubicBezTo>
                          <a:cubicBezTo>
                            <a:pt x="117179" y="7720"/>
                            <a:pt x="113884" y="20036"/>
                            <a:pt x="105806" y="10615"/>
                          </a:cubicBezTo>
                          <a:cubicBezTo>
                            <a:pt x="89947" y="-7873"/>
                            <a:pt x="60572" y="2110"/>
                            <a:pt x="46113" y="8386"/>
                          </a:cubicBezTo>
                          <a:cubicBezTo>
                            <a:pt x="22025" y="18835"/>
                            <a:pt x="6946" y="45744"/>
                            <a:pt x="2194" y="73071"/>
                          </a:cubicBezTo>
                          <a:cubicBezTo>
                            <a:pt x="-2560" y="100408"/>
                            <a:pt x="1327" y="128506"/>
                            <a:pt x="5213" y="155995"/>
                          </a:cubicBezTo>
                          <a:cubicBezTo>
                            <a:pt x="6985" y="168549"/>
                            <a:pt x="8766" y="181103"/>
                            <a:pt x="10537" y="193657"/>
                          </a:cubicBezTo>
                          <a:cubicBezTo>
                            <a:pt x="11795" y="202525"/>
                            <a:pt x="13176" y="211755"/>
                            <a:pt x="17995" y="219108"/>
                          </a:cubicBezTo>
                          <a:cubicBezTo>
                            <a:pt x="22815" y="226471"/>
                            <a:pt x="32178" y="231243"/>
                            <a:pt x="39817" y="227538"/>
                          </a:cubicBezTo>
                        </a:path>
                      </a:pathLst>
                    </a:custGeom>
                    <a:solidFill>
                      <a:srgbClr val="26323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180" name="图形 4">
                      <a:extLst>
                        <a:ext uri="{FF2B5EF4-FFF2-40B4-BE49-F238E27FC236}">
                          <a16:creationId xmlns:a16="http://schemas.microsoft.com/office/drawing/2014/main" id="{D83BEA91-3B1A-AA9E-F83F-A8041673C3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0862" y="2615872"/>
                      <a:ext cx="48006" cy="82238"/>
                      <a:chOff x="5950862" y="2615872"/>
                      <a:chExt cx="48006" cy="82238"/>
                    </a:xfrm>
                  </p:grpSpPr>
                  <p:sp>
                    <p:nvSpPr>
                      <p:cNvPr id="181" name="任意多边形: 形状 180">
                        <a:extLst>
                          <a:ext uri="{FF2B5EF4-FFF2-40B4-BE49-F238E27FC236}">
                            <a16:creationId xmlns:a16="http://schemas.microsoft.com/office/drawing/2014/main" id="{C1CED98B-CF08-1754-A282-1A10422A23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0862" y="2615872"/>
                        <a:ext cx="48006" cy="82238"/>
                      </a:xfrm>
                      <a:custGeom>
                        <a:avLst/>
                        <a:gdLst>
                          <a:gd name="connsiteX0" fmla="*/ 47611 w 48006"/>
                          <a:gd name="connsiteY0" fmla="*/ 10827 h 82238"/>
                          <a:gd name="connsiteX1" fmla="*/ 37286 w 48006"/>
                          <a:gd name="connsiteY1" fmla="*/ 17 h 82238"/>
                          <a:gd name="connsiteX2" fmla="*/ 119 w 48006"/>
                          <a:gd name="connsiteY2" fmla="*/ 41774 h 82238"/>
                          <a:gd name="connsiteX3" fmla="*/ 47973 w 48006"/>
                          <a:gd name="connsiteY3" fmla="*/ 79693 h 82238"/>
                          <a:gd name="connsiteX4" fmla="*/ 47611 w 48006"/>
                          <a:gd name="connsiteY4" fmla="*/ 10827 h 82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8006" h="82238">
                            <a:moveTo>
                              <a:pt x="47611" y="10827"/>
                            </a:moveTo>
                            <a:cubicBezTo>
                              <a:pt x="47573" y="5055"/>
                              <a:pt x="43058" y="178"/>
                              <a:pt x="37286" y="17"/>
                            </a:cubicBezTo>
                            <a:cubicBezTo>
                              <a:pt x="23951" y="-345"/>
                              <a:pt x="2138" y="4970"/>
                              <a:pt x="119" y="41774"/>
                            </a:cubicBezTo>
                            <a:cubicBezTo>
                              <a:pt x="-2767" y="94352"/>
                              <a:pt x="47801" y="81198"/>
                              <a:pt x="47973" y="79693"/>
                            </a:cubicBezTo>
                            <a:cubicBezTo>
                              <a:pt x="48115" y="78522"/>
                              <a:pt x="47773" y="31259"/>
                              <a:pt x="47611" y="10827"/>
                            </a:cubicBezTo>
                            <a:close/>
                          </a:path>
                        </a:pathLst>
                      </a:custGeom>
                      <a:solidFill>
                        <a:srgbClr val="A569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82" name="任意多边形: 形状 181">
                        <a:extLst>
                          <a:ext uri="{FF2B5EF4-FFF2-40B4-BE49-F238E27FC236}">
                            <a16:creationId xmlns:a16="http://schemas.microsoft.com/office/drawing/2014/main" id="{4C4478C5-AA51-84CB-8C5C-C56DA4C89E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4784" y="2632755"/>
                        <a:ext cx="22493" cy="46090"/>
                      </a:xfrm>
                      <a:custGeom>
                        <a:avLst/>
                        <a:gdLst>
                          <a:gd name="connsiteX0" fmla="*/ 22450 w 22493"/>
                          <a:gd name="connsiteY0" fmla="*/ 42159 h 46090"/>
                          <a:gd name="connsiteX1" fmla="*/ 19907 w 22493"/>
                          <a:gd name="connsiteY1" fmla="*/ 43379 h 46090"/>
                          <a:gd name="connsiteX2" fmla="*/ 13049 w 22493"/>
                          <a:gd name="connsiteY2" fmla="*/ 43141 h 46090"/>
                          <a:gd name="connsiteX3" fmla="*/ 3676 w 22493"/>
                          <a:gd name="connsiteY3" fmla="*/ 22224 h 46090"/>
                          <a:gd name="connsiteX4" fmla="*/ 6962 w 22493"/>
                          <a:gd name="connsiteY4" fmla="*/ 9251 h 46090"/>
                          <a:gd name="connsiteX5" fmla="*/ 14239 w 22493"/>
                          <a:gd name="connsiteY5" fmla="*/ 2593 h 46090"/>
                          <a:gd name="connsiteX6" fmla="*/ 19507 w 22493"/>
                          <a:gd name="connsiteY6" fmla="*/ 5402 h 46090"/>
                          <a:gd name="connsiteX7" fmla="*/ 20011 w 22493"/>
                          <a:gd name="connsiteY7" fmla="*/ 8050 h 46090"/>
                          <a:gd name="connsiteX8" fmla="*/ 20888 w 22493"/>
                          <a:gd name="connsiteY8" fmla="*/ 5041 h 46090"/>
                          <a:gd name="connsiteX9" fmla="*/ 19002 w 22493"/>
                          <a:gd name="connsiteY9" fmla="*/ 1631 h 46090"/>
                          <a:gd name="connsiteX10" fmla="*/ 14011 w 22493"/>
                          <a:gd name="connsiteY10" fmla="*/ 11 h 46090"/>
                          <a:gd name="connsiteX11" fmla="*/ 3990 w 22493"/>
                          <a:gd name="connsiteY11" fmla="*/ 7641 h 46090"/>
                          <a:gd name="connsiteX12" fmla="*/ 9 w 22493"/>
                          <a:gd name="connsiteY12" fmla="*/ 22119 h 46090"/>
                          <a:gd name="connsiteX13" fmla="*/ 12125 w 22493"/>
                          <a:gd name="connsiteY13" fmla="*/ 45560 h 46090"/>
                          <a:gd name="connsiteX14" fmla="*/ 20583 w 22493"/>
                          <a:gd name="connsiteY14" fmla="*/ 44626 h 46090"/>
                          <a:gd name="connsiteX15" fmla="*/ 22450 w 22493"/>
                          <a:gd name="connsiteY15" fmla="*/ 42159 h 460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22493" h="46090">
                            <a:moveTo>
                              <a:pt x="22450" y="42159"/>
                            </a:moveTo>
                            <a:cubicBezTo>
                              <a:pt x="22231" y="41978"/>
                              <a:pt x="21497" y="42750"/>
                              <a:pt x="19907" y="43379"/>
                            </a:cubicBezTo>
                            <a:cubicBezTo>
                              <a:pt x="18364" y="43988"/>
                              <a:pt x="15735" y="44322"/>
                              <a:pt x="13049" y="43141"/>
                            </a:cubicBezTo>
                            <a:cubicBezTo>
                              <a:pt x="7610" y="40797"/>
                              <a:pt x="3409" y="31720"/>
                              <a:pt x="3676" y="22224"/>
                            </a:cubicBezTo>
                            <a:cubicBezTo>
                              <a:pt x="3800" y="17433"/>
                              <a:pt x="5057" y="12927"/>
                              <a:pt x="6962" y="9251"/>
                            </a:cubicBezTo>
                            <a:cubicBezTo>
                              <a:pt x="8781" y="5488"/>
                              <a:pt x="11410" y="2945"/>
                              <a:pt x="14239" y="2593"/>
                            </a:cubicBezTo>
                            <a:cubicBezTo>
                              <a:pt x="17059" y="2107"/>
                              <a:pt x="18945" y="3888"/>
                              <a:pt x="19507" y="5402"/>
                            </a:cubicBezTo>
                            <a:cubicBezTo>
                              <a:pt x="20135" y="6917"/>
                              <a:pt x="19745" y="7946"/>
                              <a:pt x="20011" y="8050"/>
                            </a:cubicBezTo>
                            <a:cubicBezTo>
                              <a:pt x="20154" y="8193"/>
                              <a:pt x="21183" y="7231"/>
                              <a:pt x="20888" y="5041"/>
                            </a:cubicBezTo>
                            <a:cubicBezTo>
                              <a:pt x="20726" y="3983"/>
                              <a:pt x="20173" y="2707"/>
                              <a:pt x="19002" y="1631"/>
                            </a:cubicBezTo>
                            <a:cubicBezTo>
                              <a:pt x="17792" y="535"/>
                              <a:pt x="15973" y="-93"/>
                              <a:pt x="14011" y="11"/>
                            </a:cubicBezTo>
                            <a:cubicBezTo>
                              <a:pt x="9944" y="68"/>
                              <a:pt x="6086" y="3602"/>
                              <a:pt x="3990" y="7641"/>
                            </a:cubicBezTo>
                            <a:cubicBezTo>
                              <a:pt x="1676" y="11689"/>
                              <a:pt x="152" y="16737"/>
                              <a:pt x="9" y="22119"/>
                            </a:cubicBezTo>
                            <a:cubicBezTo>
                              <a:pt x="-239" y="32730"/>
                              <a:pt x="4638" y="42940"/>
                              <a:pt x="12125" y="45560"/>
                            </a:cubicBezTo>
                            <a:cubicBezTo>
                              <a:pt x="15773" y="46722"/>
                              <a:pt x="18916" y="45779"/>
                              <a:pt x="20583" y="44626"/>
                            </a:cubicBezTo>
                            <a:cubicBezTo>
                              <a:pt x="22288" y="43426"/>
                              <a:pt x="22631" y="42264"/>
                              <a:pt x="22450" y="42159"/>
                            </a:cubicBezTo>
                            <a:close/>
                          </a:path>
                        </a:pathLst>
                      </a:custGeom>
                      <a:solidFill>
                        <a:srgbClr val="7C44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175" name="任意多边形: 形状 174">
                    <a:extLst>
                      <a:ext uri="{FF2B5EF4-FFF2-40B4-BE49-F238E27FC236}">
                        <a16:creationId xmlns:a16="http://schemas.microsoft.com/office/drawing/2014/main" id="{5F033C4C-A7AD-6D46-DE74-DD9B548E987B}"/>
                      </a:ext>
                    </a:extLst>
                  </p:cNvPr>
                  <p:cNvSpPr/>
                  <p:nvPr/>
                </p:nvSpPr>
                <p:spPr>
                  <a:xfrm>
                    <a:off x="6151669" y="2712872"/>
                    <a:ext cx="27652" cy="27636"/>
                  </a:xfrm>
                  <a:custGeom>
                    <a:avLst/>
                    <a:gdLst>
                      <a:gd name="connsiteX0" fmla="*/ 1719 w 27652"/>
                      <a:gd name="connsiteY0" fmla="*/ 6829 h 27636"/>
                      <a:gd name="connsiteX1" fmla="*/ 6415 w 27652"/>
                      <a:gd name="connsiteY1" fmla="*/ 25669 h 27636"/>
                      <a:gd name="connsiteX2" fmla="*/ 25417 w 27652"/>
                      <a:gd name="connsiteY2" fmla="*/ 21659 h 27636"/>
                      <a:gd name="connsiteX3" fmla="*/ 22103 w 27652"/>
                      <a:gd name="connsiteY3" fmla="*/ 2524 h 27636"/>
                      <a:gd name="connsiteX4" fmla="*/ 2862 w 27652"/>
                      <a:gd name="connsiteY4" fmla="*/ 5143 h 27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52" h="27636">
                        <a:moveTo>
                          <a:pt x="1719" y="6829"/>
                        </a:moveTo>
                        <a:cubicBezTo>
                          <a:pt x="-1853" y="13030"/>
                          <a:pt x="347" y="21878"/>
                          <a:pt x="6415" y="25669"/>
                        </a:cubicBezTo>
                        <a:cubicBezTo>
                          <a:pt x="12482" y="29460"/>
                          <a:pt x="21398" y="27584"/>
                          <a:pt x="25417" y="21659"/>
                        </a:cubicBezTo>
                        <a:cubicBezTo>
                          <a:pt x="29427" y="15735"/>
                          <a:pt x="27875" y="6753"/>
                          <a:pt x="22103" y="2524"/>
                        </a:cubicBezTo>
                        <a:cubicBezTo>
                          <a:pt x="16330" y="-1706"/>
                          <a:pt x="7291" y="-477"/>
                          <a:pt x="2862" y="5143"/>
                        </a:cubicBezTo>
                      </a:path>
                    </a:pathLst>
                  </a:custGeom>
                  <a:solidFill>
                    <a:srgbClr val="7C44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6" name="任意多边形: 形状 175">
                    <a:extLst>
                      <a:ext uri="{FF2B5EF4-FFF2-40B4-BE49-F238E27FC236}">
                        <a16:creationId xmlns:a16="http://schemas.microsoft.com/office/drawing/2014/main" id="{4A2ADB67-4CFC-8170-53EB-1AFDED37517D}"/>
                      </a:ext>
                    </a:extLst>
                  </p:cNvPr>
                  <p:cNvSpPr/>
                  <p:nvPr/>
                </p:nvSpPr>
                <p:spPr>
                  <a:xfrm>
                    <a:off x="6146084" y="2715534"/>
                    <a:ext cx="40113" cy="16190"/>
                  </a:xfrm>
                  <a:custGeom>
                    <a:avLst/>
                    <a:gdLst>
                      <a:gd name="connsiteX0" fmla="*/ 40107 w 40113"/>
                      <a:gd name="connsiteY0" fmla="*/ 14406 h 16190"/>
                      <a:gd name="connsiteX1" fmla="*/ 17819 w 40113"/>
                      <a:gd name="connsiteY1" fmla="*/ 13663 h 16190"/>
                      <a:gd name="connsiteX2" fmla="*/ 102 w 40113"/>
                      <a:gd name="connsiteY2" fmla="*/ 119 h 16190"/>
                      <a:gd name="connsiteX3" fmla="*/ 19486 w 40113"/>
                      <a:gd name="connsiteY3" fmla="*/ 8996 h 16190"/>
                      <a:gd name="connsiteX4" fmla="*/ 40107 w 40113"/>
                      <a:gd name="connsiteY4" fmla="*/ 14406 h 16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3" h="16190">
                        <a:moveTo>
                          <a:pt x="40107" y="14406"/>
                        </a:moveTo>
                        <a:cubicBezTo>
                          <a:pt x="40393" y="15673"/>
                          <a:pt x="29887" y="18035"/>
                          <a:pt x="17819" y="13663"/>
                        </a:cubicBezTo>
                        <a:cubicBezTo>
                          <a:pt x="5713" y="9396"/>
                          <a:pt x="-917" y="919"/>
                          <a:pt x="102" y="119"/>
                        </a:cubicBezTo>
                        <a:cubicBezTo>
                          <a:pt x="1103" y="-929"/>
                          <a:pt x="8570" y="5196"/>
                          <a:pt x="19486" y="8996"/>
                        </a:cubicBezTo>
                        <a:cubicBezTo>
                          <a:pt x="30335" y="12968"/>
                          <a:pt x="40003" y="12958"/>
                          <a:pt x="40107" y="14406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2E61CC9C-A85E-5676-511E-B8E805FB88F8}"/>
                    </a:ext>
                  </a:extLst>
                </p:cNvPr>
                <p:cNvSpPr/>
                <p:nvPr/>
              </p:nvSpPr>
              <p:spPr>
                <a:xfrm>
                  <a:off x="5975118" y="2454534"/>
                  <a:ext cx="46194" cy="34404"/>
                </a:xfrm>
                <a:custGeom>
                  <a:avLst/>
                  <a:gdLst>
                    <a:gd name="connsiteX0" fmla="*/ 46187 w 46194"/>
                    <a:gd name="connsiteY0" fmla="*/ 391 h 34404"/>
                    <a:gd name="connsiteX1" fmla="*/ 22860 w 46194"/>
                    <a:gd name="connsiteY1" fmla="*/ 13983 h 34404"/>
                    <a:gd name="connsiteX2" fmla="*/ 4162 w 46194"/>
                    <a:gd name="connsiteY2" fmla="*/ 30728 h 34404"/>
                    <a:gd name="connsiteX3" fmla="*/ 0 w 46194"/>
                    <a:gd name="connsiteY3" fmla="*/ 34405 h 34404"/>
                    <a:gd name="connsiteX4" fmla="*/ 2657 w 46194"/>
                    <a:gd name="connsiteY4" fmla="*/ 29985 h 34404"/>
                    <a:gd name="connsiteX5" fmla="*/ 4010 w 46194"/>
                    <a:gd name="connsiteY5" fmla="*/ 28594 h 34404"/>
                    <a:gd name="connsiteX6" fmla="*/ 4277 w 46194"/>
                    <a:gd name="connsiteY6" fmla="*/ 30518 h 34404"/>
                    <a:gd name="connsiteX7" fmla="*/ 2772 w 46194"/>
                    <a:gd name="connsiteY7" fmla="*/ 29776 h 34404"/>
                    <a:gd name="connsiteX8" fmla="*/ 19983 w 46194"/>
                    <a:gd name="connsiteY8" fmla="*/ 9954 h 34404"/>
                    <a:gd name="connsiteX9" fmla="*/ 46187 w 46194"/>
                    <a:gd name="connsiteY9" fmla="*/ 391 h 34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194" h="34404">
                      <a:moveTo>
                        <a:pt x="46187" y="391"/>
                      </a:moveTo>
                      <a:cubicBezTo>
                        <a:pt x="46549" y="1829"/>
                        <a:pt x="34766" y="5287"/>
                        <a:pt x="22860" y="13983"/>
                      </a:cubicBezTo>
                      <a:cubicBezTo>
                        <a:pt x="13440" y="20632"/>
                        <a:pt x="7020" y="28204"/>
                        <a:pt x="4162" y="30728"/>
                      </a:cubicBezTo>
                      <a:lnTo>
                        <a:pt x="0" y="34405"/>
                      </a:lnTo>
                      <a:lnTo>
                        <a:pt x="2657" y="29985"/>
                      </a:lnTo>
                      <a:cubicBezTo>
                        <a:pt x="3267" y="28966"/>
                        <a:pt x="3724" y="28499"/>
                        <a:pt x="4010" y="28594"/>
                      </a:cubicBezTo>
                      <a:cubicBezTo>
                        <a:pt x="4296" y="28690"/>
                        <a:pt x="4381" y="29328"/>
                        <a:pt x="4277" y="30518"/>
                      </a:cubicBezTo>
                      <a:lnTo>
                        <a:pt x="2772" y="29776"/>
                      </a:lnTo>
                      <a:cubicBezTo>
                        <a:pt x="4058" y="26156"/>
                        <a:pt x="9868" y="17098"/>
                        <a:pt x="19983" y="9954"/>
                      </a:cubicBezTo>
                      <a:cubicBezTo>
                        <a:pt x="32861" y="591"/>
                        <a:pt x="46072" y="-876"/>
                        <a:pt x="46187" y="391"/>
                      </a:cubicBezTo>
                      <a:close/>
                    </a:path>
                  </a:pathLst>
                </a:custGeom>
                <a:solidFill>
                  <a:srgbClr val="E8505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id="{EB379A70-2D1C-1A4F-3100-BAB11A5F7800}"/>
                    </a:ext>
                  </a:extLst>
                </p:cNvPr>
                <p:cNvSpPr/>
                <p:nvPr/>
              </p:nvSpPr>
              <p:spPr>
                <a:xfrm>
                  <a:off x="6096739" y="2586489"/>
                  <a:ext cx="37035" cy="17382"/>
                </a:xfrm>
                <a:custGeom>
                  <a:avLst/>
                  <a:gdLst>
                    <a:gd name="connsiteX0" fmla="*/ 36884 w 37035"/>
                    <a:gd name="connsiteY0" fmla="*/ 8940 h 17382"/>
                    <a:gd name="connsiteX1" fmla="*/ 19320 w 37035"/>
                    <a:gd name="connsiteY1" fmla="*/ 15112 h 17382"/>
                    <a:gd name="connsiteX2" fmla="*/ 718 w 37035"/>
                    <a:gd name="connsiteY2" fmla="*/ 15951 h 17382"/>
                    <a:gd name="connsiteX3" fmla="*/ 2556 w 37035"/>
                    <a:gd name="connsiteY3" fmla="*/ 8178 h 17382"/>
                    <a:gd name="connsiteX4" fmla="*/ 16491 w 37035"/>
                    <a:gd name="connsiteY4" fmla="*/ 501 h 17382"/>
                    <a:gd name="connsiteX5" fmla="*/ 32284 w 37035"/>
                    <a:gd name="connsiteY5" fmla="*/ 2415 h 17382"/>
                    <a:gd name="connsiteX6" fmla="*/ 36884 w 37035"/>
                    <a:gd name="connsiteY6" fmla="*/ 8940 h 17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035" h="17382">
                      <a:moveTo>
                        <a:pt x="36884" y="8940"/>
                      </a:moveTo>
                      <a:cubicBezTo>
                        <a:pt x="35275" y="12807"/>
                        <a:pt x="27559" y="13350"/>
                        <a:pt x="19320" y="15112"/>
                      </a:cubicBezTo>
                      <a:cubicBezTo>
                        <a:pt x="11014" y="16560"/>
                        <a:pt x="3652" y="18932"/>
                        <a:pt x="718" y="15951"/>
                      </a:cubicBezTo>
                      <a:cubicBezTo>
                        <a:pt x="-606" y="14446"/>
                        <a:pt x="-158" y="11436"/>
                        <a:pt x="2556" y="8178"/>
                      </a:cubicBezTo>
                      <a:cubicBezTo>
                        <a:pt x="5214" y="4940"/>
                        <a:pt x="10262" y="1711"/>
                        <a:pt x="16491" y="501"/>
                      </a:cubicBezTo>
                      <a:cubicBezTo>
                        <a:pt x="22721" y="-709"/>
                        <a:pt x="28607" y="406"/>
                        <a:pt x="32284" y="2415"/>
                      </a:cubicBezTo>
                      <a:cubicBezTo>
                        <a:pt x="36008" y="4425"/>
                        <a:pt x="37551" y="7045"/>
                        <a:pt x="36884" y="8940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52" name="图形 4">
              <a:extLst>
                <a:ext uri="{FF2B5EF4-FFF2-40B4-BE49-F238E27FC236}">
                  <a16:creationId xmlns:a16="http://schemas.microsoft.com/office/drawing/2014/main" id="{5C5358BF-5A93-635B-B673-E91E955B6433}"/>
                </a:ext>
              </a:extLst>
            </p:cNvPr>
            <p:cNvGrpSpPr/>
            <p:nvPr/>
          </p:nvGrpSpPr>
          <p:grpSpPr>
            <a:xfrm>
              <a:off x="1362410" y="5908675"/>
              <a:ext cx="204181" cy="279321"/>
              <a:chOff x="4775191" y="4764630"/>
              <a:chExt cx="448621" cy="613718"/>
            </a:xfrm>
          </p:grpSpPr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333D9271-3EC4-E695-74FB-8B63096232D8}"/>
                  </a:ext>
                </a:extLst>
              </p:cNvPr>
              <p:cNvSpPr/>
              <p:nvPr/>
            </p:nvSpPr>
            <p:spPr>
              <a:xfrm>
                <a:off x="4870504" y="4764630"/>
                <a:ext cx="128607" cy="265603"/>
              </a:xfrm>
              <a:custGeom>
                <a:avLst/>
                <a:gdLst>
                  <a:gd name="connsiteX0" fmla="*/ 112680 w 128607"/>
                  <a:gd name="connsiteY0" fmla="*/ 250244 h 265603"/>
                  <a:gd name="connsiteX1" fmla="*/ 47815 w 128607"/>
                  <a:gd name="connsiteY1" fmla="*/ 251654 h 265603"/>
                  <a:gd name="connsiteX2" fmla="*/ 20335 w 128607"/>
                  <a:gd name="connsiteY2" fmla="*/ 195304 h 265603"/>
                  <a:gd name="connsiteX3" fmla="*/ 3438 w 128607"/>
                  <a:gd name="connsiteY3" fmla="*/ 52838 h 265603"/>
                  <a:gd name="connsiteX4" fmla="*/ 21631 w 128607"/>
                  <a:gd name="connsiteY4" fmla="*/ 14110 h 265603"/>
                  <a:gd name="connsiteX5" fmla="*/ 60817 w 128607"/>
                  <a:gd name="connsiteY5" fmla="*/ 1070 h 265603"/>
                  <a:gd name="connsiteX6" fmla="*/ 95049 w 128607"/>
                  <a:gd name="connsiteY6" fmla="*/ 37036 h 265603"/>
                  <a:gd name="connsiteX7" fmla="*/ 128606 w 128607"/>
                  <a:gd name="connsiteY7" fmla="*/ 182778 h 265603"/>
                  <a:gd name="connsiteX8" fmla="*/ 112680 w 128607"/>
                  <a:gd name="connsiteY8" fmla="*/ 250244 h 26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607" h="265603">
                    <a:moveTo>
                      <a:pt x="112680" y="250244"/>
                    </a:moveTo>
                    <a:cubicBezTo>
                      <a:pt x="95811" y="274342"/>
                      <a:pt x="63017" y="266360"/>
                      <a:pt x="47815" y="251654"/>
                    </a:cubicBezTo>
                    <a:cubicBezTo>
                      <a:pt x="32613" y="236947"/>
                      <a:pt x="26184" y="215630"/>
                      <a:pt x="20335" y="195304"/>
                    </a:cubicBezTo>
                    <a:cubicBezTo>
                      <a:pt x="6972" y="148860"/>
                      <a:pt x="-6506" y="100140"/>
                      <a:pt x="3438" y="52838"/>
                    </a:cubicBezTo>
                    <a:cubicBezTo>
                      <a:pt x="6410" y="38703"/>
                      <a:pt x="11696" y="24597"/>
                      <a:pt x="21631" y="14110"/>
                    </a:cubicBezTo>
                    <a:cubicBezTo>
                      <a:pt x="31565" y="3623"/>
                      <a:pt x="46843" y="-2626"/>
                      <a:pt x="60817" y="1070"/>
                    </a:cubicBezTo>
                    <a:cubicBezTo>
                      <a:pt x="77352" y="5433"/>
                      <a:pt x="87629" y="21634"/>
                      <a:pt x="95049" y="37036"/>
                    </a:cubicBezTo>
                    <a:cubicBezTo>
                      <a:pt x="116881" y="82318"/>
                      <a:pt x="128435" y="132506"/>
                      <a:pt x="128606" y="182778"/>
                    </a:cubicBezTo>
                    <a:cubicBezTo>
                      <a:pt x="128692" y="206239"/>
                      <a:pt x="125929" y="230861"/>
                      <a:pt x="112680" y="250244"/>
                    </a:cubicBezTo>
                  </a:path>
                </a:pathLst>
              </a:custGeom>
              <a:solidFill>
                <a:srgbClr val="E850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908A4AF5-0E34-913A-C731-725B2EE88DD1}"/>
                  </a:ext>
                </a:extLst>
              </p:cNvPr>
              <p:cNvSpPr/>
              <p:nvPr/>
            </p:nvSpPr>
            <p:spPr>
              <a:xfrm>
                <a:off x="4870504" y="4764630"/>
                <a:ext cx="128607" cy="265603"/>
              </a:xfrm>
              <a:custGeom>
                <a:avLst/>
                <a:gdLst>
                  <a:gd name="connsiteX0" fmla="*/ 112680 w 128607"/>
                  <a:gd name="connsiteY0" fmla="*/ 250244 h 265603"/>
                  <a:gd name="connsiteX1" fmla="*/ 47815 w 128607"/>
                  <a:gd name="connsiteY1" fmla="*/ 251654 h 265603"/>
                  <a:gd name="connsiteX2" fmla="*/ 20335 w 128607"/>
                  <a:gd name="connsiteY2" fmla="*/ 195304 h 265603"/>
                  <a:gd name="connsiteX3" fmla="*/ 3438 w 128607"/>
                  <a:gd name="connsiteY3" fmla="*/ 52838 h 265603"/>
                  <a:gd name="connsiteX4" fmla="*/ 21631 w 128607"/>
                  <a:gd name="connsiteY4" fmla="*/ 14110 h 265603"/>
                  <a:gd name="connsiteX5" fmla="*/ 60817 w 128607"/>
                  <a:gd name="connsiteY5" fmla="*/ 1070 h 265603"/>
                  <a:gd name="connsiteX6" fmla="*/ 95049 w 128607"/>
                  <a:gd name="connsiteY6" fmla="*/ 37036 h 265603"/>
                  <a:gd name="connsiteX7" fmla="*/ 128606 w 128607"/>
                  <a:gd name="connsiteY7" fmla="*/ 182778 h 265603"/>
                  <a:gd name="connsiteX8" fmla="*/ 112680 w 128607"/>
                  <a:gd name="connsiteY8" fmla="*/ 250244 h 26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607" h="265603">
                    <a:moveTo>
                      <a:pt x="112680" y="250244"/>
                    </a:moveTo>
                    <a:cubicBezTo>
                      <a:pt x="95811" y="274342"/>
                      <a:pt x="63017" y="266360"/>
                      <a:pt x="47815" y="251654"/>
                    </a:cubicBezTo>
                    <a:cubicBezTo>
                      <a:pt x="32613" y="236947"/>
                      <a:pt x="26184" y="215630"/>
                      <a:pt x="20335" y="195304"/>
                    </a:cubicBezTo>
                    <a:cubicBezTo>
                      <a:pt x="6972" y="148860"/>
                      <a:pt x="-6506" y="100140"/>
                      <a:pt x="3438" y="52838"/>
                    </a:cubicBezTo>
                    <a:cubicBezTo>
                      <a:pt x="6410" y="38703"/>
                      <a:pt x="11696" y="24597"/>
                      <a:pt x="21631" y="14110"/>
                    </a:cubicBezTo>
                    <a:cubicBezTo>
                      <a:pt x="31565" y="3623"/>
                      <a:pt x="46843" y="-2626"/>
                      <a:pt x="60817" y="1070"/>
                    </a:cubicBezTo>
                    <a:cubicBezTo>
                      <a:pt x="77352" y="5433"/>
                      <a:pt x="87629" y="21634"/>
                      <a:pt x="95049" y="37036"/>
                    </a:cubicBezTo>
                    <a:cubicBezTo>
                      <a:pt x="116881" y="82318"/>
                      <a:pt x="128435" y="132506"/>
                      <a:pt x="128606" y="182778"/>
                    </a:cubicBezTo>
                    <a:cubicBezTo>
                      <a:pt x="128692" y="206239"/>
                      <a:pt x="125929" y="230861"/>
                      <a:pt x="112680" y="250244"/>
                    </a:cubicBezTo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A3CA988A-08C4-1987-9AB7-79A27B5B7524}"/>
                  </a:ext>
                </a:extLst>
              </p:cNvPr>
              <p:cNvSpPr/>
              <p:nvPr/>
            </p:nvSpPr>
            <p:spPr>
              <a:xfrm>
                <a:off x="4775191" y="5123317"/>
                <a:ext cx="177874" cy="111430"/>
              </a:xfrm>
              <a:custGeom>
                <a:avLst/>
                <a:gdLst>
                  <a:gd name="connsiteX0" fmla="*/ 144786 w 177874"/>
                  <a:gd name="connsiteY0" fmla="*/ 13582 h 111430"/>
                  <a:gd name="connsiteX1" fmla="*/ 54079 w 177874"/>
                  <a:gd name="connsiteY1" fmla="*/ 2561 h 111430"/>
                  <a:gd name="connsiteX2" fmla="*/ 9273 w 177874"/>
                  <a:gd name="connsiteY2" fmla="*/ 22564 h 111430"/>
                  <a:gd name="connsiteX3" fmla="*/ 8816 w 177874"/>
                  <a:gd name="connsiteY3" fmla="*/ 67303 h 111430"/>
                  <a:gd name="connsiteX4" fmla="*/ 37067 w 177874"/>
                  <a:gd name="connsiteY4" fmla="*/ 74475 h 111430"/>
                  <a:gd name="connsiteX5" fmla="*/ 106809 w 177874"/>
                  <a:gd name="connsiteY5" fmla="*/ 84400 h 111430"/>
                  <a:gd name="connsiteX6" fmla="*/ 138080 w 177874"/>
                  <a:gd name="connsiteY6" fmla="*/ 110365 h 111430"/>
                  <a:gd name="connsiteX7" fmla="*/ 172065 w 177874"/>
                  <a:gd name="connsiteY7" fmla="*/ 95240 h 111430"/>
                  <a:gd name="connsiteX8" fmla="*/ 175913 w 177874"/>
                  <a:gd name="connsiteY8" fmla="*/ 56273 h 111430"/>
                  <a:gd name="connsiteX9" fmla="*/ 144786 w 177874"/>
                  <a:gd name="connsiteY9" fmla="*/ 13582 h 1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74" h="111430">
                    <a:moveTo>
                      <a:pt x="144786" y="13582"/>
                    </a:moveTo>
                    <a:cubicBezTo>
                      <a:pt x="117201" y="-658"/>
                      <a:pt x="84711" y="-2506"/>
                      <a:pt x="54079" y="2561"/>
                    </a:cubicBezTo>
                    <a:cubicBezTo>
                      <a:pt x="37620" y="5286"/>
                      <a:pt x="20465" y="10200"/>
                      <a:pt x="9273" y="22564"/>
                    </a:cubicBezTo>
                    <a:cubicBezTo>
                      <a:pt x="-1918" y="34927"/>
                      <a:pt x="-4043" y="56673"/>
                      <a:pt x="8816" y="67303"/>
                    </a:cubicBezTo>
                    <a:cubicBezTo>
                      <a:pt x="16465" y="73627"/>
                      <a:pt x="27142" y="74580"/>
                      <a:pt x="37067" y="74475"/>
                    </a:cubicBezTo>
                    <a:cubicBezTo>
                      <a:pt x="61051" y="74199"/>
                      <a:pt x="87655" y="69970"/>
                      <a:pt x="106809" y="84400"/>
                    </a:cubicBezTo>
                    <a:cubicBezTo>
                      <a:pt x="117735" y="92630"/>
                      <a:pt x="125012" y="106317"/>
                      <a:pt x="138080" y="110365"/>
                    </a:cubicBezTo>
                    <a:cubicBezTo>
                      <a:pt x="150863" y="114328"/>
                      <a:pt x="165293" y="106784"/>
                      <a:pt x="172065" y="95240"/>
                    </a:cubicBezTo>
                    <a:cubicBezTo>
                      <a:pt x="178847" y="83705"/>
                      <a:pt x="179066" y="69274"/>
                      <a:pt x="175913" y="56273"/>
                    </a:cubicBezTo>
                    <a:cubicBezTo>
                      <a:pt x="175904" y="56263"/>
                      <a:pt x="172580" y="27917"/>
                      <a:pt x="144786" y="1358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E14DC472-8F90-A5AB-B9D2-0D77DFE88946}"/>
                  </a:ext>
                </a:extLst>
              </p:cNvPr>
              <p:cNvSpPr/>
              <p:nvPr/>
            </p:nvSpPr>
            <p:spPr>
              <a:xfrm>
                <a:off x="5011716" y="4842155"/>
                <a:ext cx="212095" cy="219504"/>
              </a:xfrm>
              <a:custGeom>
                <a:avLst/>
                <a:gdLst>
                  <a:gd name="connsiteX0" fmla="*/ 17798 w 212095"/>
                  <a:gd name="connsiteY0" fmla="*/ 207295 h 219504"/>
                  <a:gd name="connsiteX1" fmla="*/ 4158 w 212095"/>
                  <a:gd name="connsiteY1" fmla="*/ 126608 h 219504"/>
                  <a:gd name="connsiteX2" fmla="*/ 51945 w 212095"/>
                  <a:gd name="connsiteY2" fmla="*/ 57286 h 219504"/>
                  <a:gd name="connsiteX3" fmla="*/ 137518 w 212095"/>
                  <a:gd name="connsiteY3" fmla="*/ 6793 h 219504"/>
                  <a:gd name="connsiteX4" fmla="*/ 175998 w 212095"/>
                  <a:gd name="connsiteY4" fmla="*/ 259 h 219504"/>
                  <a:gd name="connsiteX5" fmla="*/ 208298 w 212095"/>
                  <a:gd name="connsiteY5" fmla="*/ 19795 h 219504"/>
                  <a:gd name="connsiteX6" fmla="*/ 199335 w 212095"/>
                  <a:gd name="connsiteY6" fmla="*/ 74802 h 219504"/>
                  <a:gd name="connsiteX7" fmla="*/ 143128 w 212095"/>
                  <a:gd name="connsiteY7" fmla="*/ 160394 h 219504"/>
                  <a:gd name="connsiteX8" fmla="*/ 81311 w 212095"/>
                  <a:gd name="connsiteY8" fmla="*/ 213353 h 219504"/>
                  <a:gd name="connsiteX9" fmla="*/ 15359 w 212095"/>
                  <a:gd name="connsiteY9" fmla="*/ 204209 h 21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095" h="219504">
                    <a:moveTo>
                      <a:pt x="17798" y="207295"/>
                    </a:moveTo>
                    <a:cubicBezTo>
                      <a:pt x="-519" y="185559"/>
                      <a:pt x="-3995" y="153850"/>
                      <a:pt x="4158" y="126608"/>
                    </a:cubicBezTo>
                    <a:cubicBezTo>
                      <a:pt x="12311" y="99376"/>
                      <a:pt x="30723" y="76202"/>
                      <a:pt x="51945" y="57286"/>
                    </a:cubicBezTo>
                    <a:cubicBezTo>
                      <a:pt x="76824" y="35111"/>
                      <a:pt x="106075" y="17852"/>
                      <a:pt x="137518" y="6793"/>
                    </a:cubicBezTo>
                    <a:cubicBezTo>
                      <a:pt x="149890" y="2440"/>
                      <a:pt x="162940" y="-988"/>
                      <a:pt x="175998" y="259"/>
                    </a:cubicBezTo>
                    <a:cubicBezTo>
                      <a:pt x="189057" y="1507"/>
                      <a:pt x="202202" y="8184"/>
                      <a:pt x="208298" y="19795"/>
                    </a:cubicBezTo>
                    <a:cubicBezTo>
                      <a:pt x="217299" y="36969"/>
                      <a:pt x="208669" y="57800"/>
                      <a:pt x="199335" y="74802"/>
                    </a:cubicBezTo>
                    <a:cubicBezTo>
                      <a:pt x="182885" y="104748"/>
                      <a:pt x="164073" y="133390"/>
                      <a:pt x="143128" y="160394"/>
                    </a:cubicBezTo>
                    <a:cubicBezTo>
                      <a:pt x="126278" y="182111"/>
                      <a:pt x="106980" y="203542"/>
                      <a:pt x="81311" y="213353"/>
                    </a:cubicBezTo>
                    <a:cubicBezTo>
                      <a:pt x="55631" y="223173"/>
                      <a:pt x="28971" y="222011"/>
                      <a:pt x="15359" y="204209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4D4C6878-2840-FE16-78E6-DC2FA0286852}"/>
                  </a:ext>
                </a:extLst>
              </p:cNvPr>
              <p:cNvSpPr/>
              <p:nvPr/>
            </p:nvSpPr>
            <p:spPr>
              <a:xfrm>
                <a:off x="4858416" y="5156760"/>
                <a:ext cx="126230" cy="221587"/>
              </a:xfrm>
              <a:custGeom>
                <a:avLst/>
                <a:gdLst>
                  <a:gd name="connsiteX0" fmla="*/ 125911 w 126230"/>
                  <a:gd name="connsiteY0" fmla="*/ 221588 h 221587"/>
                  <a:gd name="connsiteX1" fmla="*/ 124387 w 126230"/>
                  <a:gd name="connsiteY1" fmla="*/ 210643 h 221587"/>
                  <a:gd name="connsiteX2" fmla="*/ 121482 w 126230"/>
                  <a:gd name="connsiteY2" fmla="*/ 180764 h 221587"/>
                  <a:gd name="connsiteX3" fmla="*/ 114757 w 126230"/>
                  <a:gd name="connsiteY3" fmla="*/ 136930 h 221587"/>
                  <a:gd name="connsiteX4" fmla="*/ 98831 w 126230"/>
                  <a:gd name="connsiteY4" fmla="*/ 85199 h 221587"/>
                  <a:gd name="connsiteX5" fmla="*/ 72419 w 126230"/>
                  <a:gd name="connsiteY5" fmla="*/ 38394 h 221587"/>
                  <a:gd name="connsiteX6" fmla="*/ 39024 w 126230"/>
                  <a:gd name="connsiteY6" fmla="*/ 10628 h 221587"/>
                  <a:gd name="connsiteX7" fmla="*/ 10897 w 126230"/>
                  <a:gd name="connsiteY7" fmla="*/ 1865 h 221587"/>
                  <a:gd name="connsiteX8" fmla="*/ 0 w 126230"/>
                  <a:gd name="connsiteY8" fmla="*/ 284 h 221587"/>
                  <a:gd name="connsiteX9" fmla="*/ 11097 w 126230"/>
                  <a:gd name="connsiteY9" fmla="*/ 112 h 221587"/>
                  <a:gd name="connsiteX10" fmla="*/ 40424 w 126230"/>
                  <a:gd name="connsiteY10" fmla="*/ 7742 h 221587"/>
                  <a:gd name="connsiteX11" fmla="*/ 75647 w 126230"/>
                  <a:gd name="connsiteY11" fmla="*/ 35745 h 221587"/>
                  <a:gd name="connsiteX12" fmla="*/ 103032 w 126230"/>
                  <a:gd name="connsiteY12" fmla="*/ 83494 h 221587"/>
                  <a:gd name="connsiteX13" fmla="*/ 118853 w 126230"/>
                  <a:gd name="connsiteY13" fmla="*/ 136072 h 221587"/>
                  <a:gd name="connsiteX14" fmla="*/ 124682 w 126230"/>
                  <a:gd name="connsiteY14" fmla="*/ 180449 h 221587"/>
                  <a:gd name="connsiteX15" fmla="*/ 126168 w 126230"/>
                  <a:gd name="connsiteY15" fmla="*/ 210520 h 221587"/>
                  <a:gd name="connsiteX16" fmla="*/ 125911 w 126230"/>
                  <a:gd name="connsiteY16" fmla="*/ 221588 h 22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230" h="221587">
                    <a:moveTo>
                      <a:pt x="125911" y="221588"/>
                    </a:moveTo>
                    <a:cubicBezTo>
                      <a:pt x="125597" y="221607"/>
                      <a:pt x="125082" y="217701"/>
                      <a:pt x="124387" y="210643"/>
                    </a:cubicBezTo>
                    <a:cubicBezTo>
                      <a:pt x="123615" y="202671"/>
                      <a:pt x="122634" y="192670"/>
                      <a:pt x="121482" y="180764"/>
                    </a:cubicBezTo>
                    <a:cubicBezTo>
                      <a:pt x="120091" y="168191"/>
                      <a:pt x="118253" y="153227"/>
                      <a:pt x="114757" y="136930"/>
                    </a:cubicBezTo>
                    <a:cubicBezTo>
                      <a:pt x="111281" y="120680"/>
                      <a:pt x="105823" y="103059"/>
                      <a:pt x="98831" y="85199"/>
                    </a:cubicBezTo>
                    <a:cubicBezTo>
                      <a:pt x="91583" y="67445"/>
                      <a:pt x="82744" y="51300"/>
                      <a:pt x="72419" y="38394"/>
                    </a:cubicBezTo>
                    <a:cubicBezTo>
                      <a:pt x="62160" y="25430"/>
                      <a:pt x="50235" y="16048"/>
                      <a:pt x="39024" y="10628"/>
                    </a:cubicBezTo>
                    <a:cubicBezTo>
                      <a:pt x="27851" y="5113"/>
                      <a:pt x="17831" y="2865"/>
                      <a:pt x="10897" y="1865"/>
                    </a:cubicBezTo>
                    <a:cubicBezTo>
                      <a:pt x="3915" y="1151"/>
                      <a:pt x="0" y="598"/>
                      <a:pt x="0" y="284"/>
                    </a:cubicBezTo>
                    <a:cubicBezTo>
                      <a:pt x="0" y="-30"/>
                      <a:pt x="3915" y="-78"/>
                      <a:pt x="11097" y="112"/>
                    </a:cubicBezTo>
                    <a:cubicBezTo>
                      <a:pt x="18202" y="589"/>
                      <a:pt x="28642" y="2389"/>
                      <a:pt x="40424" y="7742"/>
                    </a:cubicBezTo>
                    <a:cubicBezTo>
                      <a:pt x="52235" y="12981"/>
                      <a:pt x="64894" y="22515"/>
                      <a:pt x="75647" y="35745"/>
                    </a:cubicBezTo>
                    <a:cubicBezTo>
                      <a:pt x="86487" y="48928"/>
                      <a:pt x="95650" y="65416"/>
                      <a:pt x="103032" y="83494"/>
                    </a:cubicBezTo>
                    <a:cubicBezTo>
                      <a:pt x="110157" y="101668"/>
                      <a:pt x="115519" y="119470"/>
                      <a:pt x="118853" y="136072"/>
                    </a:cubicBezTo>
                    <a:cubicBezTo>
                      <a:pt x="122168" y="152646"/>
                      <a:pt x="123682" y="167781"/>
                      <a:pt x="124682" y="180449"/>
                    </a:cubicBezTo>
                    <a:cubicBezTo>
                      <a:pt x="125635" y="193137"/>
                      <a:pt x="125987" y="203414"/>
                      <a:pt x="126168" y="210520"/>
                    </a:cubicBezTo>
                    <a:cubicBezTo>
                      <a:pt x="126302" y="217635"/>
                      <a:pt x="126225" y="221569"/>
                      <a:pt x="125911" y="22158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497830C9-7F91-9867-B71A-2D6F184FA963}"/>
                  </a:ext>
                </a:extLst>
              </p:cNvPr>
              <p:cNvSpPr/>
              <p:nvPr/>
            </p:nvSpPr>
            <p:spPr>
              <a:xfrm>
                <a:off x="4926301" y="4861435"/>
                <a:ext cx="58339" cy="493920"/>
              </a:xfrm>
              <a:custGeom>
                <a:avLst/>
                <a:gdLst>
                  <a:gd name="connsiteX0" fmla="*/ 55968 w 58339"/>
                  <a:gd name="connsiteY0" fmla="*/ 493920 h 493920"/>
                  <a:gd name="connsiteX1" fmla="*/ 55673 w 58339"/>
                  <a:gd name="connsiteY1" fmla="*/ 488834 h 493920"/>
                  <a:gd name="connsiteX2" fmla="*/ 55711 w 58339"/>
                  <a:gd name="connsiteY2" fmla="*/ 474308 h 493920"/>
                  <a:gd name="connsiteX3" fmla="*/ 55063 w 58339"/>
                  <a:gd name="connsiteY3" fmla="*/ 420920 h 493920"/>
                  <a:gd name="connsiteX4" fmla="*/ 42576 w 58339"/>
                  <a:gd name="connsiteY4" fmla="*/ 245289 h 493920"/>
                  <a:gd name="connsiteX5" fmla="*/ 15906 w 58339"/>
                  <a:gd name="connsiteY5" fmla="*/ 71239 h 493920"/>
                  <a:gd name="connsiteX6" fmla="*/ 9534 w 58339"/>
                  <a:gd name="connsiteY6" fmla="*/ 41501 h 493920"/>
                  <a:gd name="connsiteX7" fmla="*/ 4314 w 58339"/>
                  <a:gd name="connsiteY7" fmla="*/ 19137 h 493920"/>
                  <a:gd name="connsiteX8" fmla="*/ 923 w 58339"/>
                  <a:gd name="connsiteY8" fmla="*/ 5011 h 493920"/>
                  <a:gd name="connsiteX9" fmla="*/ 38 w 58339"/>
                  <a:gd name="connsiteY9" fmla="*/ 1 h 493920"/>
                  <a:gd name="connsiteX10" fmla="*/ 1800 w 58339"/>
                  <a:gd name="connsiteY10" fmla="*/ 4764 h 493920"/>
                  <a:gd name="connsiteX11" fmla="*/ 6019 w 58339"/>
                  <a:gd name="connsiteY11" fmla="*/ 18689 h 493920"/>
                  <a:gd name="connsiteX12" fmla="*/ 11991 w 58339"/>
                  <a:gd name="connsiteY12" fmla="*/ 40911 h 493920"/>
                  <a:gd name="connsiteX13" fmla="*/ 19031 w 58339"/>
                  <a:gd name="connsiteY13" fmla="*/ 70572 h 493920"/>
                  <a:gd name="connsiteX14" fmla="*/ 47072 w 58339"/>
                  <a:gd name="connsiteY14" fmla="*/ 244794 h 493920"/>
                  <a:gd name="connsiteX15" fmla="*/ 58264 w 58339"/>
                  <a:gd name="connsiteY15" fmla="*/ 420863 h 493920"/>
                  <a:gd name="connsiteX16" fmla="*/ 57473 w 58339"/>
                  <a:gd name="connsiteY16" fmla="*/ 474346 h 493920"/>
                  <a:gd name="connsiteX17" fmla="*/ 56588 w 58339"/>
                  <a:gd name="connsiteY17" fmla="*/ 488862 h 493920"/>
                  <a:gd name="connsiteX18" fmla="*/ 55968 w 58339"/>
                  <a:gd name="connsiteY18" fmla="*/ 493920 h 49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339" h="493920">
                    <a:moveTo>
                      <a:pt x="55968" y="493920"/>
                    </a:moveTo>
                    <a:cubicBezTo>
                      <a:pt x="55816" y="493910"/>
                      <a:pt x="55711" y="492158"/>
                      <a:pt x="55673" y="488834"/>
                    </a:cubicBezTo>
                    <a:cubicBezTo>
                      <a:pt x="55683" y="485014"/>
                      <a:pt x="55692" y="480214"/>
                      <a:pt x="55711" y="474308"/>
                    </a:cubicBezTo>
                    <a:cubicBezTo>
                      <a:pt x="55749" y="461697"/>
                      <a:pt x="55740" y="443457"/>
                      <a:pt x="55063" y="420920"/>
                    </a:cubicBezTo>
                    <a:cubicBezTo>
                      <a:pt x="53949" y="375857"/>
                      <a:pt x="50072" y="313659"/>
                      <a:pt x="42576" y="245289"/>
                    </a:cubicBezTo>
                    <a:cubicBezTo>
                      <a:pt x="35023" y="176900"/>
                      <a:pt x="25022" y="115377"/>
                      <a:pt x="15906" y="71239"/>
                    </a:cubicBezTo>
                    <a:cubicBezTo>
                      <a:pt x="13754" y="60180"/>
                      <a:pt x="11582" y="50217"/>
                      <a:pt x="9534" y="41501"/>
                    </a:cubicBezTo>
                    <a:cubicBezTo>
                      <a:pt x="7581" y="32767"/>
                      <a:pt x="5924" y="25233"/>
                      <a:pt x="4314" y="19137"/>
                    </a:cubicBezTo>
                    <a:cubicBezTo>
                      <a:pt x="2933" y="13393"/>
                      <a:pt x="1809" y="8726"/>
                      <a:pt x="923" y="5011"/>
                    </a:cubicBezTo>
                    <a:cubicBezTo>
                      <a:pt x="200" y="1763"/>
                      <a:pt x="-115" y="39"/>
                      <a:pt x="38" y="1"/>
                    </a:cubicBezTo>
                    <a:cubicBezTo>
                      <a:pt x="190" y="-47"/>
                      <a:pt x="790" y="1601"/>
                      <a:pt x="1800" y="4764"/>
                    </a:cubicBezTo>
                    <a:cubicBezTo>
                      <a:pt x="2905" y="8421"/>
                      <a:pt x="4305" y="13031"/>
                      <a:pt x="6019" y="18689"/>
                    </a:cubicBezTo>
                    <a:cubicBezTo>
                      <a:pt x="7886" y="24728"/>
                      <a:pt x="9810" y="32215"/>
                      <a:pt x="11991" y="40911"/>
                    </a:cubicBezTo>
                    <a:cubicBezTo>
                      <a:pt x="14277" y="49588"/>
                      <a:pt x="16668" y="59523"/>
                      <a:pt x="19031" y="70572"/>
                    </a:cubicBezTo>
                    <a:cubicBezTo>
                      <a:pt x="28975" y="114654"/>
                      <a:pt x="39509" y="176252"/>
                      <a:pt x="47072" y="244794"/>
                    </a:cubicBezTo>
                    <a:cubicBezTo>
                      <a:pt x="54578" y="313307"/>
                      <a:pt x="57969" y="375686"/>
                      <a:pt x="58264" y="420863"/>
                    </a:cubicBezTo>
                    <a:cubicBezTo>
                      <a:pt x="58531" y="443447"/>
                      <a:pt x="58054" y="461735"/>
                      <a:pt x="57473" y="474346"/>
                    </a:cubicBezTo>
                    <a:cubicBezTo>
                      <a:pt x="57111" y="480252"/>
                      <a:pt x="56816" y="485052"/>
                      <a:pt x="56588" y="488862"/>
                    </a:cubicBezTo>
                    <a:cubicBezTo>
                      <a:pt x="56330" y="492196"/>
                      <a:pt x="56121" y="493930"/>
                      <a:pt x="55968" y="49392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1AFB4D9F-5277-B2DD-99E4-A91BB5680F20}"/>
                  </a:ext>
                </a:extLst>
              </p:cNvPr>
              <p:cNvSpPr/>
              <p:nvPr/>
            </p:nvSpPr>
            <p:spPr>
              <a:xfrm>
                <a:off x="4981760" y="4898234"/>
                <a:ext cx="161159" cy="336800"/>
              </a:xfrm>
              <a:custGeom>
                <a:avLst/>
                <a:gdLst>
                  <a:gd name="connsiteX0" fmla="*/ 205 w 161159"/>
                  <a:gd name="connsiteY0" fmla="*/ 336800 h 336800"/>
                  <a:gd name="connsiteX1" fmla="*/ 310 w 161159"/>
                  <a:gd name="connsiteY1" fmla="*/ 321627 h 336800"/>
                  <a:gd name="connsiteX2" fmla="*/ 4958 w 161159"/>
                  <a:gd name="connsiteY2" fmla="*/ 280508 h 336800"/>
                  <a:gd name="connsiteX3" fmla="*/ 18331 w 161159"/>
                  <a:gd name="connsiteY3" fmla="*/ 220605 h 336800"/>
                  <a:gd name="connsiteX4" fmla="*/ 43382 w 161159"/>
                  <a:gd name="connsiteY4" fmla="*/ 149720 h 336800"/>
                  <a:gd name="connsiteX5" fmla="*/ 116953 w 161159"/>
                  <a:gd name="connsiteY5" fmla="*/ 35172 h 336800"/>
                  <a:gd name="connsiteX6" fmla="*/ 134260 w 161159"/>
                  <a:gd name="connsiteY6" fmla="*/ 19085 h 336800"/>
                  <a:gd name="connsiteX7" fmla="*/ 141651 w 161159"/>
                  <a:gd name="connsiteY7" fmla="*/ 12827 h 336800"/>
                  <a:gd name="connsiteX8" fmla="*/ 148366 w 161159"/>
                  <a:gd name="connsiteY8" fmla="*/ 8197 h 336800"/>
                  <a:gd name="connsiteX9" fmla="*/ 161139 w 161159"/>
                  <a:gd name="connsiteY9" fmla="*/ 16 h 336800"/>
                  <a:gd name="connsiteX10" fmla="*/ 119258 w 161159"/>
                  <a:gd name="connsiteY10" fmla="*/ 37373 h 336800"/>
                  <a:gd name="connsiteX11" fmla="*/ 47525 w 161159"/>
                  <a:gd name="connsiteY11" fmla="*/ 151511 h 336800"/>
                  <a:gd name="connsiteX12" fmla="*/ 22331 w 161159"/>
                  <a:gd name="connsiteY12" fmla="*/ 221748 h 336800"/>
                  <a:gd name="connsiteX13" fmla="*/ 8101 w 161159"/>
                  <a:gd name="connsiteY13" fmla="*/ 281060 h 336800"/>
                  <a:gd name="connsiteX14" fmla="*/ 2062 w 161159"/>
                  <a:gd name="connsiteY14" fmla="*/ 321770 h 336800"/>
                  <a:gd name="connsiteX15" fmla="*/ 205 w 161159"/>
                  <a:gd name="connsiteY15" fmla="*/ 336800 h 33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1159" h="336800">
                    <a:moveTo>
                      <a:pt x="205" y="336800"/>
                    </a:moveTo>
                    <a:cubicBezTo>
                      <a:pt x="-110" y="336791"/>
                      <a:pt x="-52" y="331400"/>
                      <a:pt x="310" y="321627"/>
                    </a:cubicBezTo>
                    <a:cubicBezTo>
                      <a:pt x="872" y="311874"/>
                      <a:pt x="2205" y="297777"/>
                      <a:pt x="4958" y="280508"/>
                    </a:cubicBezTo>
                    <a:cubicBezTo>
                      <a:pt x="7872" y="263277"/>
                      <a:pt x="11940" y="242827"/>
                      <a:pt x="18331" y="220605"/>
                    </a:cubicBezTo>
                    <a:cubicBezTo>
                      <a:pt x="24408" y="198297"/>
                      <a:pt x="32761" y="174218"/>
                      <a:pt x="43382" y="149720"/>
                    </a:cubicBezTo>
                    <a:cubicBezTo>
                      <a:pt x="64165" y="100428"/>
                      <a:pt x="92388" y="60128"/>
                      <a:pt x="116953" y="35172"/>
                    </a:cubicBezTo>
                    <a:cubicBezTo>
                      <a:pt x="122715" y="28552"/>
                      <a:pt x="129126" y="23771"/>
                      <a:pt x="134260" y="19085"/>
                    </a:cubicBezTo>
                    <a:cubicBezTo>
                      <a:pt x="136917" y="16837"/>
                      <a:pt x="139260" y="14598"/>
                      <a:pt x="141651" y="12827"/>
                    </a:cubicBezTo>
                    <a:cubicBezTo>
                      <a:pt x="144051" y="11169"/>
                      <a:pt x="146290" y="9626"/>
                      <a:pt x="148366" y="8197"/>
                    </a:cubicBezTo>
                    <a:cubicBezTo>
                      <a:pt x="156453" y="2673"/>
                      <a:pt x="160977" y="-242"/>
                      <a:pt x="161139" y="16"/>
                    </a:cubicBezTo>
                    <a:cubicBezTo>
                      <a:pt x="161863" y="997"/>
                      <a:pt x="143032" y="12084"/>
                      <a:pt x="119258" y="37373"/>
                    </a:cubicBezTo>
                    <a:cubicBezTo>
                      <a:pt x="95579" y="62614"/>
                      <a:pt x="68137" y="102638"/>
                      <a:pt x="47525" y="151511"/>
                    </a:cubicBezTo>
                    <a:cubicBezTo>
                      <a:pt x="37000" y="175799"/>
                      <a:pt x="28589" y="199650"/>
                      <a:pt x="22331" y="221748"/>
                    </a:cubicBezTo>
                    <a:cubicBezTo>
                      <a:pt x="15759" y="243760"/>
                      <a:pt x="11397" y="264001"/>
                      <a:pt x="8101" y="281060"/>
                    </a:cubicBezTo>
                    <a:cubicBezTo>
                      <a:pt x="4967" y="298148"/>
                      <a:pt x="3148" y="312112"/>
                      <a:pt x="2062" y="321770"/>
                    </a:cubicBezTo>
                    <a:cubicBezTo>
                      <a:pt x="1167" y="331448"/>
                      <a:pt x="519" y="336820"/>
                      <a:pt x="205" y="33680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53" name="图形 4">
              <a:extLst>
                <a:ext uri="{FF2B5EF4-FFF2-40B4-BE49-F238E27FC236}">
                  <a16:creationId xmlns:a16="http://schemas.microsoft.com/office/drawing/2014/main" id="{BA508C89-7EBB-9809-6A55-FE6FB67E4F4D}"/>
                </a:ext>
              </a:extLst>
            </p:cNvPr>
            <p:cNvGrpSpPr/>
            <p:nvPr/>
          </p:nvGrpSpPr>
          <p:grpSpPr>
            <a:xfrm>
              <a:off x="1551920" y="4636341"/>
              <a:ext cx="286446" cy="286486"/>
              <a:chOff x="5025133" y="1969088"/>
              <a:chExt cx="629373" cy="629460"/>
            </a:xfrm>
            <a:solidFill>
              <a:schemeClr val="accent1"/>
            </a:solidFill>
          </p:grpSpPr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A524DDCC-E7A3-D6F7-E751-5313200380FF}"/>
                  </a:ext>
                </a:extLst>
              </p:cNvPr>
              <p:cNvSpPr/>
              <p:nvPr/>
            </p:nvSpPr>
            <p:spPr>
              <a:xfrm>
                <a:off x="5025133" y="1969088"/>
                <a:ext cx="629373" cy="629460"/>
              </a:xfrm>
              <a:custGeom>
                <a:avLst/>
                <a:gdLst>
                  <a:gd name="connsiteX0" fmla="*/ 588940 w 629373"/>
                  <a:gd name="connsiteY0" fmla="*/ 466702 h 629460"/>
                  <a:gd name="connsiteX1" fmla="*/ 588987 w 629373"/>
                  <a:gd name="connsiteY1" fmla="*/ 466682 h 629460"/>
                  <a:gd name="connsiteX2" fmla="*/ 588987 w 629373"/>
                  <a:gd name="connsiteY2" fmla="*/ 466682 h 629460"/>
                  <a:gd name="connsiteX3" fmla="*/ 589759 w 629373"/>
                  <a:gd name="connsiteY3" fmla="*/ 468740 h 629460"/>
                  <a:gd name="connsiteX4" fmla="*/ 591797 w 629373"/>
                  <a:gd name="connsiteY4" fmla="*/ 474769 h 629460"/>
                  <a:gd name="connsiteX5" fmla="*/ 599570 w 629373"/>
                  <a:gd name="connsiteY5" fmla="*/ 498344 h 629460"/>
                  <a:gd name="connsiteX6" fmla="*/ 628973 w 629373"/>
                  <a:gd name="connsiteY6" fmla="*/ 588736 h 629460"/>
                  <a:gd name="connsiteX7" fmla="*/ 629373 w 629373"/>
                  <a:gd name="connsiteY7" fmla="*/ 589965 h 629460"/>
                  <a:gd name="connsiteX8" fmla="*/ 628097 w 629373"/>
                  <a:gd name="connsiteY8" fmla="*/ 589726 h 629460"/>
                  <a:gd name="connsiteX9" fmla="*/ 502443 w 629373"/>
                  <a:gd name="connsiteY9" fmla="*/ 566714 h 629460"/>
                  <a:gd name="connsiteX10" fmla="*/ 501576 w 629373"/>
                  <a:gd name="connsiteY10" fmla="*/ 566552 h 629460"/>
                  <a:gd name="connsiteX11" fmla="*/ 501576 w 629373"/>
                  <a:gd name="connsiteY11" fmla="*/ 565666 h 629460"/>
                  <a:gd name="connsiteX12" fmla="*/ 501576 w 629373"/>
                  <a:gd name="connsiteY12" fmla="*/ 565657 h 629460"/>
                  <a:gd name="connsiteX13" fmla="*/ 503272 w 629373"/>
                  <a:gd name="connsiteY13" fmla="*/ 566504 h 629460"/>
                  <a:gd name="connsiteX14" fmla="*/ 357911 w 629373"/>
                  <a:gd name="connsiteY14" fmla="*/ 626483 h 629460"/>
                  <a:gd name="connsiteX15" fmla="*/ 313343 w 629373"/>
                  <a:gd name="connsiteY15" fmla="*/ 629455 h 629460"/>
                  <a:gd name="connsiteX16" fmla="*/ 267052 w 629373"/>
                  <a:gd name="connsiteY16" fmla="*/ 625579 h 629460"/>
                  <a:gd name="connsiteX17" fmla="*/ 220055 w 629373"/>
                  <a:gd name="connsiteY17" fmla="*/ 615063 h 629460"/>
                  <a:gd name="connsiteX18" fmla="*/ 196834 w 629373"/>
                  <a:gd name="connsiteY18" fmla="*/ 606586 h 629460"/>
                  <a:gd name="connsiteX19" fmla="*/ 185375 w 629373"/>
                  <a:gd name="connsiteY19" fmla="*/ 601614 h 629460"/>
                  <a:gd name="connsiteX20" fmla="*/ 174012 w 629373"/>
                  <a:gd name="connsiteY20" fmla="*/ 596156 h 629460"/>
                  <a:gd name="connsiteX21" fmla="*/ 90096 w 629373"/>
                  <a:gd name="connsiteY21" fmla="*/ 535339 h 629460"/>
                  <a:gd name="connsiteX22" fmla="*/ 28422 w 629373"/>
                  <a:gd name="connsiteY22" fmla="*/ 445556 h 629460"/>
                  <a:gd name="connsiteX23" fmla="*/ 14515 w 629373"/>
                  <a:gd name="connsiteY23" fmla="*/ 219166 h 629460"/>
                  <a:gd name="connsiteX24" fmla="*/ 139617 w 629373"/>
                  <a:gd name="connsiteY24" fmla="*/ 52859 h 629460"/>
                  <a:gd name="connsiteX25" fmla="*/ 326535 w 629373"/>
                  <a:gd name="connsiteY25" fmla="*/ 348 h 629460"/>
                  <a:gd name="connsiteX26" fmla="*/ 493680 w 629373"/>
                  <a:gd name="connsiteY26" fmla="*/ 55831 h 629460"/>
                  <a:gd name="connsiteX27" fmla="*/ 594826 w 629373"/>
                  <a:gd name="connsiteY27" fmla="*/ 171827 h 629460"/>
                  <a:gd name="connsiteX28" fmla="*/ 628135 w 629373"/>
                  <a:gd name="connsiteY28" fmla="*/ 294623 h 629460"/>
                  <a:gd name="connsiteX29" fmla="*/ 619601 w 629373"/>
                  <a:gd name="connsiteY29" fmla="*/ 390540 h 629460"/>
                  <a:gd name="connsiteX30" fmla="*/ 598912 w 629373"/>
                  <a:gd name="connsiteY30" fmla="*/ 447890 h 629460"/>
                  <a:gd name="connsiteX31" fmla="*/ 591664 w 629373"/>
                  <a:gd name="connsiteY31" fmla="*/ 461920 h 629460"/>
                  <a:gd name="connsiteX32" fmla="*/ 588940 w 629373"/>
                  <a:gd name="connsiteY32" fmla="*/ 466702 h 629460"/>
                  <a:gd name="connsiteX33" fmla="*/ 591321 w 629373"/>
                  <a:gd name="connsiteY33" fmla="*/ 461939 h 629460"/>
                  <a:gd name="connsiteX34" fmla="*/ 598303 w 629373"/>
                  <a:gd name="connsiteY34" fmla="*/ 447623 h 629460"/>
                  <a:gd name="connsiteX35" fmla="*/ 618362 w 629373"/>
                  <a:gd name="connsiteY35" fmla="*/ 390244 h 629460"/>
                  <a:gd name="connsiteX36" fmla="*/ 626316 w 629373"/>
                  <a:gd name="connsiteY36" fmla="*/ 294747 h 629460"/>
                  <a:gd name="connsiteX37" fmla="*/ 592769 w 629373"/>
                  <a:gd name="connsiteY37" fmla="*/ 172874 h 629460"/>
                  <a:gd name="connsiteX38" fmla="*/ 492137 w 629373"/>
                  <a:gd name="connsiteY38" fmla="*/ 58050 h 629460"/>
                  <a:gd name="connsiteX39" fmla="*/ 326412 w 629373"/>
                  <a:gd name="connsiteY39" fmla="*/ 3339 h 629460"/>
                  <a:gd name="connsiteX40" fmla="*/ 141379 w 629373"/>
                  <a:gd name="connsiteY40" fmla="*/ 55498 h 629460"/>
                  <a:gd name="connsiteX41" fmla="*/ 17602 w 629373"/>
                  <a:gd name="connsiteY41" fmla="*/ 220147 h 629460"/>
                  <a:gd name="connsiteX42" fmla="*/ 31289 w 629373"/>
                  <a:gd name="connsiteY42" fmla="*/ 444242 h 629460"/>
                  <a:gd name="connsiteX43" fmla="*/ 92278 w 629373"/>
                  <a:gd name="connsiteY43" fmla="*/ 533196 h 629460"/>
                  <a:gd name="connsiteX44" fmla="*/ 175317 w 629373"/>
                  <a:gd name="connsiteY44" fmla="*/ 593537 h 629460"/>
                  <a:gd name="connsiteX45" fmla="*/ 186566 w 629373"/>
                  <a:gd name="connsiteY45" fmla="*/ 598966 h 629460"/>
                  <a:gd name="connsiteX46" fmla="*/ 197910 w 629373"/>
                  <a:gd name="connsiteY46" fmla="*/ 603909 h 629460"/>
                  <a:gd name="connsiteX47" fmla="*/ 220903 w 629373"/>
                  <a:gd name="connsiteY47" fmla="*/ 612348 h 629460"/>
                  <a:gd name="connsiteX48" fmla="*/ 267461 w 629373"/>
                  <a:gd name="connsiteY48" fmla="*/ 622845 h 629460"/>
                  <a:gd name="connsiteX49" fmla="*/ 313353 w 629373"/>
                  <a:gd name="connsiteY49" fmla="*/ 626779 h 629460"/>
                  <a:gd name="connsiteX50" fmla="*/ 357549 w 629373"/>
                  <a:gd name="connsiteY50" fmla="*/ 623931 h 629460"/>
                  <a:gd name="connsiteX51" fmla="*/ 501995 w 629373"/>
                  <a:gd name="connsiteY51" fmla="*/ 564819 h 629460"/>
                  <a:gd name="connsiteX52" fmla="*/ 503691 w 629373"/>
                  <a:gd name="connsiteY52" fmla="*/ 563552 h 629460"/>
                  <a:gd name="connsiteX53" fmla="*/ 503691 w 629373"/>
                  <a:gd name="connsiteY53" fmla="*/ 565666 h 629460"/>
                  <a:gd name="connsiteX54" fmla="*/ 503691 w 629373"/>
                  <a:gd name="connsiteY54" fmla="*/ 565676 h 629460"/>
                  <a:gd name="connsiteX55" fmla="*/ 502824 w 629373"/>
                  <a:gd name="connsiteY55" fmla="*/ 564638 h 629460"/>
                  <a:gd name="connsiteX56" fmla="*/ 628373 w 629373"/>
                  <a:gd name="connsiteY56" fmla="*/ 588202 h 629460"/>
                  <a:gd name="connsiteX57" fmla="*/ 627497 w 629373"/>
                  <a:gd name="connsiteY57" fmla="*/ 589203 h 629460"/>
                  <a:gd name="connsiteX58" fmla="*/ 598798 w 629373"/>
                  <a:gd name="connsiteY58" fmla="*/ 498582 h 629460"/>
                  <a:gd name="connsiteX59" fmla="*/ 591397 w 629373"/>
                  <a:gd name="connsiteY59" fmla="*/ 474884 h 629460"/>
                  <a:gd name="connsiteX60" fmla="*/ 589549 w 629373"/>
                  <a:gd name="connsiteY60" fmla="*/ 468788 h 629460"/>
                  <a:gd name="connsiteX61" fmla="*/ 588978 w 629373"/>
                  <a:gd name="connsiteY61" fmla="*/ 466663 h 629460"/>
                  <a:gd name="connsiteX62" fmla="*/ 588978 w 629373"/>
                  <a:gd name="connsiteY62" fmla="*/ 466663 h 629460"/>
                  <a:gd name="connsiteX63" fmla="*/ 588940 w 629373"/>
                  <a:gd name="connsiteY63" fmla="*/ 466702 h 629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29373" h="629460">
                    <a:moveTo>
                      <a:pt x="588940" y="466702"/>
                    </a:moveTo>
                    <a:cubicBezTo>
                      <a:pt x="588940" y="466702"/>
                      <a:pt x="588949" y="466702"/>
                      <a:pt x="588987" y="466682"/>
                    </a:cubicBezTo>
                    <a:lnTo>
                      <a:pt x="588987" y="466682"/>
                    </a:lnTo>
                    <a:cubicBezTo>
                      <a:pt x="588987" y="466682"/>
                      <a:pt x="589283" y="467387"/>
                      <a:pt x="589759" y="468740"/>
                    </a:cubicBezTo>
                    <a:cubicBezTo>
                      <a:pt x="590245" y="470169"/>
                      <a:pt x="590921" y="472169"/>
                      <a:pt x="591797" y="474769"/>
                    </a:cubicBezTo>
                    <a:cubicBezTo>
                      <a:pt x="593578" y="480179"/>
                      <a:pt x="596179" y="488057"/>
                      <a:pt x="599570" y="498344"/>
                    </a:cubicBezTo>
                    <a:cubicBezTo>
                      <a:pt x="606332" y="519137"/>
                      <a:pt x="616238" y="549598"/>
                      <a:pt x="628973" y="588736"/>
                    </a:cubicBezTo>
                    <a:lnTo>
                      <a:pt x="629373" y="589965"/>
                    </a:lnTo>
                    <a:lnTo>
                      <a:pt x="628097" y="589726"/>
                    </a:lnTo>
                    <a:cubicBezTo>
                      <a:pt x="593388" y="583373"/>
                      <a:pt x="550944" y="575601"/>
                      <a:pt x="502443" y="566714"/>
                    </a:cubicBezTo>
                    <a:lnTo>
                      <a:pt x="501576" y="566552"/>
                    </a:lnTo>
                    <a:lnTo>
                      <a:pt x="501576" y="565666"/>
                    </a:lnTo>
                    <a:lnTo>
                      <a:pt x="501576" y="565657"/>
                    </a:lnTo>
                    <a:lnTo>
                      <a:pt x="503272" y="566504"/>
                    </a:lnTo>
                    <a:cubicBezTo>
                      <a:pt x="465667" y="594946"/>
                      <a:pt x="415899" y="618501"/>
                      <a:pt x="357911" y="626483"/>
                    </a:cubicBezTo>
                    <a:cubicBezTo>
                      <a:pt x="343452" y="628446"/>
                      <a:pt x="328555" y="629550"/>
                      <a:pt x="313343" y="629455"/>
                    </a:cubicBezTo>
                    <a:cubicBezTo>
                      <a:pt x="298170" y="628531"/>
                      <a:pt x="282597" y="628636"/>
                      <a:pt x="267052" y="625579"/>
                    </a:cubicBezTo>
                    <a:cubicBezTo>
                      <a:pt x="251307" y="623855"/>
                      <a:pt x="235857" y="619178"/>
                      <a:pt x="220055" y="615063"/>
                    </a:cubicBezTo>
                    <a:cubicBezTo>
                      <a:pt x="212378" y="612263"/>
                      <a:pt x="204635" y="609434"/>
                      <a:pt x="196834" y="606586"/>
                    </a:cubicBezTo>
                    <a:cubicBezTo>
                      <a:pt x="192871" y="605309"/>
                      <a:pt x="189137" y="603452"/>
                      <a:pt x="185375" y="601614"/>
                    </a:cubicBezTo>
                    <a:cubicBezTo>
                      <a:pt x="181603" y="599804"/>
                      <a:pt x="177812" y="597975"/>
                      <a:pt x="174012" y="596156"/>
                    </a:cubicBezTo>
                    <a:cubicBezTo>
                      <a:pt x="143903" y="581002"/>
                      <a:pt x="115223" y="560656"/>
                      <a:pt x="90096" y="535339"/>
                    </a:cubicBezTo>
                    <a:cubicBezTo>
                      <a:pt x="64874" y="510107"/>
                      <a:pt x="43967" y="479417"/>
                      <a:pt x="28422" y="445556"/>
                    </a:cubicBezTo>
                    <a:cubicBezTo>
                      <a:pt x="-2687" y="377871"/>
                      <a:pt x="-9669" y="295423"/>
                      <a:pt x="14515" y="219166"/>
                    </a:cubicBezTo>
                    <a:cubicBezTo>
                      <a:pt x="36594" y="149690"/>
                      <a:pt x="83019" y="91226"/>
                      <a:pt x="139617" y="52859"/>
                    </a:cubicBezTo>
                    <a:cubicBezTo>
                      <a:pt x="196834" y="15169"/>
                      <a:pt x="263718" y="-2776"/>
                      <a:pt x="326535" y="348"/>
                    </a:cubicBezTo>
                    <a:cubicBezTo>
                      <a:pt x="389600" y="2196"/>
                      <a:pt x="447741" y="24275"/>
                      <a:pt x="493680" y="55831"/>
                    </a:cubicBezTo>
                    <a:cubicBezTo>
                      <a:pt x="539257" y="88216"/>
                      <a:pt x="573881" y="129155"/>
                      <a:pt x="594826" y="171827"/>
                    </a:cubicBezTo>
                    <a:cubicBezTo>
                      <a:pt x="616324" y="214289"/>
                      <a:pt x="625887" y="257085"/>
                      <a:pt x="628135" y="294623"/>
                    </a:cubicBezTo>
                    <a:cubicBezTo>
                      <a:pt x="631116" y="332313"/>
                      <a:pt x="625935" y="364879"/>
                      <a:pt x="619601" y="390540"/>
                    </a:cubicBezTo>
                    <a:cubicBezTo>
                      <a:pt x="613085" y="416286"/>
                      <a:pt x="604894" y="435317"/>
                      <a:pt x="598912" y="447890"/>
                    </a:cubicBezTo>
                    <a:cubicBezTo>
                      <a:pt x="595855" y="454167"/>
                      <a:pt x="593426" y="458920"/>
                      <a:pt x="591664" y="461920"/>
                    </a:cubicBezTo>
                    <a:cubicBezTo>
                      <a:pt x="590121" y="464625"/>
                      <a:pt x="589397" y="465892"/>
                      <a:pt x="588940" y="466702"/>
                    </a:cubicBezTo>
                    <a:cubicBezTo>
                      <a:pt x="589340" y="465892"/>
                      <a:pt x="589978" y="464635"/>
                      <a:pt x="591321" y="461939"/>
                    </a:cubicBezTo>
                    <a:cubicBezTo>
                      <a:pt x="593007" y="458672"/>
                      <a:pt x="595360" y="453938"/>
                      <a:pt x="598303" y="447623"/>
                    </a:cubicBezTo>
                    <a:cubicBezTo>
                      <a:pt x="604084" y="434983"/>
                      <a:pt x="612057" y="415933"/>
                      <a:pt x="618362" y="390244"/>
                    </a:cubicBezTo>
                    <a:cubicBezTo>
                      <a:pt x="624487" y="364632"/>
                      <a:pt x="629459" y="332209"/>
                      <a:pt x="626316" y="294747"/>
                    </a:cubicBezTo>
                    <a:cubicBezTo>
                      <a:pt x="623906" y="257428"/>
                      <a:pt x="614238" y="214965"/>
                      <a:pt x="592769" y="172874"/>
                    </a:cubicBezTo>
                    <a:cubicBezTo>
                      <a:pt x="571852" y="130583"/>
                      <a:pt x="537390" y="90064"/>
                      <a:pt x="492137" y="58050"/>
                    </a:cubicBezTo>
                    <a:cubicBezTo>
                      <a:pt x="446522" y="26856"/>
                      <a:pt x="388896" y="5091"/>
                      <a:pt x="326412" y="3339"/>
                    </a:cubicBezTo>
                    <a:cubicBezTo>
                      <a:pt x="264175" y="319"/>
                      <a:pt x="197996" y="18160"/>
                      <a:pt x="141379" y="55498"/>
                    </a:cubicBezTo>
                    <a:cubicBezTo>
                      <a:pt x="85372" y="93522"/>
                      <a:pt x="39452" y="151395"/>
                      <a:pt x="17602" y="220147"/>
                    </a:cubicBezTo>
                    <a:cubicBezTo>
                      <a:pt x="-6325" y="295613"/>
                      <a:pt x="552" y="377224"/>
                      <a:pt x="31289" y="444242"/>
                    </a:cubicBezTo>
                    <a:cubicBezTo>
                      <a:pt x="46653" y="477779"/>
                      <a:pt x="67322" y="508183"/>
                      <a:pt x="92278" y="533196"/>
                    </a:cubicBezTo>
                    <a:cubicBezTo>
                      <a:pt x="117128" y="558294"/>
                      <a:pt x="145522" y="578487"/>
                      <a:pt x="175317" y="593537"/>
                    </a:cubicBezTo>
                    <a:cubicBezTo>
                      <a:pt x="179079" y="595356"/>
                      <a:pt x="182832" y="597166"/>
                      <a:pt x="186566" y="598966"/>
                    </a:cubicBezTo>
                    <a:cubicBezTo>
                      <a:pt x="190290" y="600795"/>
                      <a:pt x="193985" y="602642"/>
                      <a:pt x="197910" y="603909"/>
                    </a:cubicBezTo>
                    <a:cubicBezTo>
                      <a:pt x="205635" y="606748"/>
                      <a:pt x="213302" y="609557"/>
                      <a:pt x="220903" y="612348"/>
                    </a:cubicBezTo>
                    <a:cubicBezTo>
                      <a:pt x="236553" y="616444"/>
                      <a:pt x="251859" y="621121"/>
                      <a:pt x="267461" y="622845"/>
                    </a:cubicBezTo>
                    <a:cubicBezTo>
                      <a:pt x="282863" y="625912"/>
                      <a:pt x="298303" y="625826"/>
                      <a:pt x="313353" y="626779"/>
                    </a:cubicBezTo>
                    <a:cubicBezTo>
                      <a:pt x="328431" y="626903"/>
                      <a:pt x="343214" y="625845"/>
                      <a:pt x="357549" y="623931"/>
                    </a:cubicBezTo>
                    <a:cubicBezTo>
                      <a:pt x="415080" y="616158"/>
                      <a:pt x="464543" y="592936"/>
                      <a:pt x="501995" y="564819"/>
                    </a:cubicBezTo>
                    <a:lnTo>
                      <a:pt x="503691" y="563552"/>
                    </a:lnTo>
                    <a:lnTo>
                      <a:pt x="503691" y="565666"/>
                    </a:lnTo>
                    <a:lnTo>
                      <a:pt x="503691" y="565676"/>
                    </a:lnTo>
                    <a:lnTo>
                      <a:pt x="502824" y="564638"/>
                    </a:lnTo>
                    <a:cubicBezTo>
                      <a:pt x="551287" y="573734"/>
                      <a:pt x="593693" y="581697"/>
                      <a:pt x="628373" y="588202"/>
                    </a:cubicBezTo>
                    <a:lnTo>
                      <a:pt x="627497" y="589203"/>
                    </a:lnTo>
                    <a:cubicBezTo>
                      <a:pt x="615067" y="549960"/>
                      <a:pt x="605399" y="519422"/>
                      <a:pt x="598798" y="498582"/>
                    </a:cubicBezTo>
                    <a:cubicBezTo>
                      <a:pt x="595569" y="488247"/>
                      <a:pt x="593102" y="480332"/>
                      <a:pt x="591397" y="474884"/>
                    </a:cubicBezTo>
                    <a:cubicBezTo>
                      <a:pt x="590597" y="472255"/>
                      <a:pt x="589987" y="470245"/>
                      <a:pt x="589549" y="468788"/>
                    </a:cubicBezTo>
                    <a:cubicBezTo>
                      <a:pt x="589140" y="467416"/>
                      <a:pt x="588978" y="466663"/>
                      <a:pt x="588978" y="466663"/>
                    </a:cubicBezTo>
                    <a:lnTo>
                      <a:pt x="588978" y="466663"/>
                    </a:lnTo>
                    <a:cubicBezTo>
                      <a:pt x="588949" y="466702"/>
                      <a:pt x="588940" y="466702"/>
                      <a:pt x="588940" y="46670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7D1DAE94-C774-02E3-F98C-B3578565E561}"/>
                  </a:ext>
                </a:extLst>
              </p:cNvPr>
              <p:cNvSpPr/>
              <p:nvPr/>
            </p:nvSpPr>
            <p:spPr>
              <a:xfrm>
                <a:off x="5202107" y="2171480"/>
                <a:ext cx="302552" cy="224723"/>
              </a:xfrm>
              <a:custGeom>
                <a:avLst/>
                <a:gdLst>
                  <a:gd name="connsiteX0" fmla="*/ 109071 w 302552"/>
                  <a:gd name="connsiteY0" fmla="*/ 224723 h 224723"/>
                  <a:gd name="connsiteX1" fmla="*/ 0 w 302552"/>
                  <a:gd name="connsiteY1" fmla="*/ 107385 h 224723"/>
                  <a:gd name="connsiteX2" fmla="*/ 35319 w 302552"/>
                  <a:gd name="connsiteY2" fmla="*/ 74562 h 224723"/>
                  <a:gd name="connsiteX3" fmla="*/ 110614 w 302552"/>
                  <a:gd name="connsiteY3" fmla="*/ 155553 h 224723"/>
                  <a:gd name="connsiteX4" fmla="*/ 268729 w 302552"/>
                  <a:gd name="connsiteY4" fmla="*/ 0 h 224723"/>
                  <a:gd name="connsiteX5" fmla="*/ 302552 w 302552"/>
                  <a:gd name="connsiteY5" fmla="*/ 34366 h 22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552" h="224723">
                    <a:moveTo>
                      <a:pt x="109071" y="224723"/>
                    </a:moveTo>
                    <a:lnTo>
                      <a:pt x="0" y="107385"/>
                    </a:lnTo>
                    <a:lnTo>
                      <a:pt x="35319" y="74562"/>
                    </a:lnTo>
                    <a:lnTo>
                      <a:pt x="110614" y="155553"/>
                    </a:lnTo>
                    <a:lnTo>
                      <a:pt x="268729" y="0"/>
                    </a:lnTo>
                    <a:lnTo>
                      <a:pt x="302552" y="34366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</p:grpSp>
      <p:sp>
        <p:nvSpPr>
          <p:cNvPr id="445" name="椭圆 444">
            <a:extLst>
              <a:ext uri="{FF2B5EF4-FFF2-40B4-BE49-F238E27FC236}">
                <a16:creationId xmlns:a16="http://schemas.microsoft.com/office/drawing/2014/main" id="{3A2AEACF-756E-E0C5-9383-87748893BFF3}"/>
              </a:ext>
            </a:extLst>
          </p:cNvPr>
          <p:cNvSpPr/>
          <p:nvPr/>
        </p:nvSpPr>
        <p:spPr>
          <a:xfrm flipH="1">
            <a:off x="6600056" y="1794443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46" name="椭圆 445">
            <a:extLst>
              <a:ext uri="{FF2B5EF4-FFF2-40B4-BE49-F238E27FC236}">
                <a16:creationId xmlns:a16="http://schemas.microsoft.com/office/drawing/2014/main" id="{E69CDC40-DCCE-2A30-308A-B8AF6F17C2FF}"/>
              </a:ext>
            </a:extLst>
          </p:cNvPr>
          <p:cNvSpPr/>
          <p:nvPr/>
        </p:nvSpPr>
        <p:spPr>
          <a:xfrm flipH="1">
            <a:off x="6649509" y="1843896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47" name="文本框 446">
            <a:extLst>
              <a:ext uri="{FF2B5EF4-FFF2-40B4-BE49-F238E27FC236}">
                <a16:creationId xmlns:a16="http://schemas.microsoft.com/office/drawing/2014/main" id="{43CDE349-9596-AE26-CFBD-07DA0B78D720}"/>
              </a:ext>
            </a:extLst>
          </p:cNvPr>
          <p:cNvSpPr txBox="1"/>
          <p:nvPr/>
        </p:nvSpPr>
        <p:spPr>
          <a:xfrm>
            <a:off x="6901235" y="1708397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 anchor="t" anchorCtr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尽早准备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443" name="文本框 442">
            <a:extLst>
              <a:ext uri="{FF2B5EF4-FFF2-40B4-BE49-F238E27FC236}">
                <a16:creationId xmlns:a16="http://schemas.microsoft.com/office/drawing/2014/main" id="{BE5E04A7-0F8C-113E-0D35-ED00F6E04390}"/>
              </a:ext>
            </a:extLst>
          </p:cNvPr>
          <p:cNvSpPr txBox="1"/>
          <p:nvPr/>
        </p:nvSpPr>
        <p:spPr>
          <a:xfrm>
            <a:off x="6600056" y="2269909"/>
            <a:ext cx="4319664" cy="116782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初试后建议尽量提早准备复试，早准备多把握。不要让自己之前的努力功亏一篑，成为复试中的分母。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444" name="矩形: 圆角 443">
            <a:extLst>
              <a:ext uri="{FF2B5EF4-FFF2-40B4-BE49-F238E27FC236}">
                <a16:creationId xmlns:a16="http://schemas.microsoft.com/office/drawing/2014/main" id="{59969BCD-9080-E535-1EF7-5EE070CE9E2B}"/>
              </a:ext>
            </a:extLst>
          </p:cNvPr>
          <p:cNvSpPr/>
          <p:nvPr/>
        </p:nvSpPr>
        <p:spPr>
          <a:xfrm>
            <a:off x="6600056" y="2152182"/>
            <a:ext cx="417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439" name="椭圆 438">
            <a:extLst>
              <a:ext uri="{FF2B5EF4-FFF2-40B4-BE49-F238E27FC236}">
                <a16:creationId xmlns:a16="http://schemas.microsoft.com/office/drawing/2014/main" id="{0963B4F8-F1A8-2686-BAAF-BA16026176C2}"/>
              </a:ext>
            </a:extLst>
          </p:cNvPr>
          <p:cNvSpPr/>
          <p:nvPr/>
        </p:nvSpPr>
        <p:spPr>
          <a:xfrm flipH="1">
            <a:off x="6600056" y="3737519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40" name="椭圆 439">
            <a:extLst>
              <a:ext uri="{FF2B5EF4-FFF2-40B4-BE49-F238E27FC236}">
                <a16:creationId xmlns:a16="http://schemas.microsoft.com/office/drawing/2014/main" id="{0AC9DCE9-1945-086B-1957-4A4EFD0F0603}"/>
              </a:ext>
            </a:extLst>
          </p:cNvPr>
          <p:cNvSpPr/>
          <p:nvPr/>
        </p:nvSpPr>
        <p:spPr>
          <a:xfrm flipH="1">
            <a:off x="6649509" y="3786972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41" name="文本框 440">
            <a:extLst>
              <a:ext uri="{FF2B5EF4-FFF2-40B4-BE49-F238E27FC236}">
                <a16:creationId xmlns:a16="http://schemas.microsoft.com/office/drawing/2014/main" id="{1931AEEB-F16C-207D-D51F-7FD71C3D64B8}"/>
              </a:ext>
            </a:extLst>
          </p:cNvPr>
          <p:cNvSpPr txBox="1"/>
          <p:nvPr/>
        </p:nvSpPr>
        <p:spPr>
          <a:xfrm>
            <a:off x="6922667" y="3651474"/>
            <a:ext cx="3781845" cy="335880"/>
          </a:xfrm>
          <a:prstGeom prst="rect">
            <a:avLst/>
          </a:prstGeom>
          <a:noFill/>
        </p:spPr>
        <p:txBody>
          <a:bodyPr wrap="square" lIns="0" tIns="0" rIns="0" bIns="0" anchor="t" anchorCtr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有希望就要准备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437" name="文本框 436">
            <a:extLst>
              <a:ext uri="{FF2B5EF4-FFF2-40B4-BE49-F238E27FC236}">
                <a16:creationId xmlns:a16="http://schemas.microsoft.com/office/drawing/2014/main" id="{9B979E0B-BA1C-9E33-64B4-B81D413BECFF}"/>
              </a:ext>
            </a:extLst>
          </p:cNvPr>
          <p:cNvSpPr txBox="1"/>
          <p:nvPr/>
        </p:nvSpPr>
        <p:spPr>
          <a:xfrm>
            <a:off x="6600056" y="4212985"/>
            <a:ext cx="4319664" cy="119239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过复试线了就要准备，尤其是那些刚过线的同学，有一丝希望就不要放弃。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还是那句话，初试成绩没有那么重要，只要你站在老师面前，与</a:t>
            </a:r>
            <a:r>
              <a:rPr lang="en-US" altLang="zh-CN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80%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的同学都在一个起跑线上。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438" name="矩形: 圆角 437">
            <a:extLst>
              <a:ext uri="{FF2B5EF4-FFF2-40B4-BE49-F238E27FC236}">
                <a16:creationId xmlns:a16="http://schemas.microsoft.com/office/drawing/2014/main" id="{F484F96E-E6A2-EE27-9794-ED592F024AC5}"/>
              </a:ext>
            </a:extLst>
          </p:cNvPr>
          <p:cNvSpPr/>
          <p:nvPr/>
        </p:nvSpPr>
        <p:spPr>
          <a:xfrm>
            <a:off x="6600056" y="4095258"/>
            <a:ext cx="417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0418211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F402707-E7D2-9231-DC8E-7F14EA9B74B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/>
              <a:t>03</a:t>
            </a:r>
          </a:p>
          <a:p>
            <a:r>
              <a:rPr lang="zh-CN" altLang="en-US" dirty="0"/>
              <a:t>复试该如何准备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6DCCE8DE-499F-A6F1-C157-FEE6D3148DB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How to prepare for the second interview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F1FED25-B50B-4FD0-AA8F-2EE03383566A}"/>
              </a:ext>
            </a:extLst>
          </p:cNvPr>
          <p:cNvGrpSpPr/>
          <p:nvPr/>
        </p:nvGrpSpPr>
        <p:grpSpPr>
          <a:xfrm>
            <a:off x="6456040" y="1350157"/>
            <a:ext cx="4762500" cy="3549101"/>
            <a:chOff x="6456040" y="1350157"/>
            <a:chExt cx="4762500" cy="3549101"/>
          </a:xfrm>
        </p:grpSpPr>
        <p:grpSp>
          <p:nvGrpSpPr>
            <p:cNvPr id="10" name="图形 7">
              <a:extLst>
                <a:ext uri="{FF2B5EF4-FFF2-40B4-BE49-F238E27FC236}">
                  <a16:creationId xmlns:a16="http://schemas.microsoft.com/office/drawing/2014/main" id="{4CCB3F3F-DB77-275D-75A8-95788039FD7A}"/>
                </a:ext>
              </a:extLst>
            </p:cNvPr>
            <p:cNvGrpSpPr/>
            <p:nvPr/>
          </p:nvGrpSpPr>
          <p:grpSpPr>
            <a:xfrm>
              <a:off x="6456040" y="1350157"/>
              <a:ext cx="4762500" cy="3300469"/>
              <a:chOff x="6456040" y="1350157"/>
              <a:chExt cx="4762500" cy="3300469"/>
            </a:xfrm>
          </p:grpSpPr>
          <p:grpSp>
            <p:nvGrpSpPr>
              <p:cNvPr id="11" name="图形 7">
                <a:extLst>
                  <a:ext uri="{FF2B5EF4-FFF2-40B4-BE49-F238E27FC236}">
                    <a16:creationId xmlns:a16="http://schemas.microsoft.com/office/drawing/2014/main" id="{1832C11D-0BB0-BC2E-0557-B0F591292F46}"/>
                  </a:ext>
                </a:extLst>
              </p:cNvPr>
              <p:cNvGrpSpPr/>
              <p:nvPr/>
            </p:nvGrpSpPr>
            <p:grpSpPr>
              <a:xfrm>
                <a:off x="6456040" y="1350157"/>
                <a:ext cx="4762500" cy="3300469"/>
                <a:chOff x="6456040" y="1350157"/>
                <a:chExt cx="4762500" cy="3300469"/>
              </a:xfrm>
              <a:solidFill>
                <a:srgbClr val="EBEBEB"/>
              </a:solidFill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840D7B0D-F612-60D6-538E-F186B5D809EE}"/>
                    </a:ext>
                  </a:extLst>
                </p:cNvPr>
                <p:cNvSpPr/>
                <p:nvPr/>
              </p:nvSpPr>
              <p:spPr>
                <a:xfrm>
                  <a:off x="6456040" y="4469080"/>
                  <a:ext cx="4762500" cy="2381"/>
                </a:xfrm>
                <a:custGeom>
                  <a:avLst/>
                  <a:gdLst>
                    <a:gd name="connsiteX0" fmla="*/ 0 w 4762500"/>
                    <a:gd name="connsiteY0" fmla="*/ 0 h 2381"/>
                    <a:gd name="connsiteX1" fmla="*/ 4762500 w 4762500"/>
                    <a:gd name="connsiteY1" fmla="*/ 0 h 2381"/>
                    <a:gd name="connsiteX2" fmla="*/ 4762500 w 4762500"/>
                    <a:gd name="connsiteY2" fmla="*/ 2381 h 2381"/>
                    <a:gd name="connsiteX3" fmla="*/ 0 w 4762500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00" h="2381">
                      <a:moveTo>
                        <a:pt x="0" y="0"/>
                      </a:moveTo>
                      <a:lnTo>
                        <a:pt x="4762500" y="0"/>
                      </a:lnTo>
                      <a:lnTo>
                        <a:pt x="4762500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750849D4-A390-D366-4D75-3FD6D28C2884}"/>
                    </a:ext>
                  </a:extLst>
                </p:cNvPr>
                <p:cNvSpPr/>
                <p:nvPr/>
              </p:nvSpPr>
              <p:spPr>
                <a:xfrm>
                  <a:off x="10425859" y="4622395"/>
                  <a:ext cx="315487" cy="2381"/>
                </a:xfrm>
                <a:custGeom>
                  <a:avLst/>
                  <a:gdLst>
                    <a:gd name="connsiteX0" fmla="*/ 0 w 315487"/>
                    <a:gd name="connsiteY0" fmla="*/ 0 h 2381"/>
                    <a:gd name="connsiteX1" fmla="*/ 315487 w 315487"/>
                    <a:gd name="connsiteY1" fmla="*/ 0 h 2381"/>
                    <a:gd name="connsiteX2" fmla="*/ 315487 w 315487"/>
                    <a:gd name="connsiteY2" fmla="*/ 2381 h 2381"/>
                    <a:gd name="connsiteX3" fmla="*/ 0 w 315487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5487" h="2381">
                      <a:moveTo>
                        <a:pt x="0" y="0"/>
                      </a:moveTo>
                      <a:lnTo>
                        <a:pt x="315487" y="0"/>
                      </a:lnTo>
                      <a:lnTo>
                        <a:pt x="315487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BF31BC98-81B2-729F-39B5-00C3BA31D970}"/>
                    </a:ext>
                  </a:extLst>
                </p:cNvPr>
                <p:cNvSpPr/>
                <p:nvPr/>
              </p:nvSpPr>
              <p:spPr>
                <a:xfrm>
                  <a:off x="9528109" y="4648246"/>
                  <a:ext cx="82800" cy="2381"/>
                </a:xfrm>
                <a:custGeom>
                  <a:avLst/>
                  <a:gdLst>
                    <a:gd name="connsiteX0" fmla="*/ 0 w 82800"/>
                    <a:gd name="connsiteY0" fmla="*/ 0 h 2381"/>
                    <a:gd name="connsiteX1" fmla="*/ 82801 w 82800"/>
                    <a:gd name="connsiteY1" fmla="*/ 0 h 2381"/>
                    <a:gd name="connsiteX2" fmla="*/ 82801 w 82800"/>
                    <a:gd name="connsiteY2" fmla="*/ 2381 h 2381"/>
                    <a:gd name="connsiteX3" fmla="*/ 0 w 82800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800" h="2381">
                      <a:moveTo>
                        <a:pt x="0" y="0"/>
                      </a:moveTo>
                      <a:lnTo>
                        <a:pt x="82801" y="0"/>
                      </a:lnTo>
                      <a:lnTo>
                        <a:pt x="82801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" name="任意多边形: 形状 14">
                  <a:extLst>
                    <a:ext uri="{FF2B5EF4-FFF2-40B4-BE49-F238E27FC236}">
                      <a16:creationId xmlns:a16="http://schemas.microsoft.com/office/drawing/2014/main" id="{DCF61D5C-D08E-AD05-A8B6-7ADAA65DBBC0}"/>
                    </a:ext>
                  </a:extLst>
                </p:cNvPr>
                <p:cNvSpPr/>
                <p:nvPr/>
              </p:nvSpPr>
              <p:spPr>
                <a:xfrm>
                  <a:off x="10233521" y="4533946"/>
                  <a:ext cx="182803" cy="2381"/>
                </a:xfrm>
                <a:custGeom>
                  <a:avLst/>
                  <a:gdLst>
                    <a:gd name="connsiteX0" fmla="*/ 0 w 182803"/>
                    <a:gd name="connsiteY0" fmla="*/ 0 h 2381"/>
                    <a:gd name="connsiteX1" fmla="*/ 182804 w 182803"/>
                    <a:gd name="connsiteY1" fmla="*/ 0 h 2381"/>
                    <a:gd name="connsiteX2" fmla="*/ 182804 w 182803"/>
                    <a:gd name="connsiteY2" fmla="*/ 2381 h 2381"/>
                    <a:gd name="connsiteX3" fmla="*/ 0 w 182803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803" h="2381">
                      <a:moveTo>
                        <a:pt x="0" y="0"/>
                      </a:moveTo>
                      <a:lnTo>
                        <a:pt x="182804" y="0"/>
                      </a:lnTo>
                      <a:lnTo>
                        <a:pt x="182804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2AB825F3-60FA-EACC-35AD-37DCD308281F}"/>
                    </a:ext>
                  </a:extLst>
                </p:cNvPr>
                <p:cNvSpPr/>
                <p:nvPr/>
              </p:nvSpPr>
              <p:spPr>
                <a:xfrm>
                  <a:off x="6955711" y="4549948"/>
                  <a:ext cx="411413" cy="2381"/>
                </a:xfrm>
                <a:custGeom>
                  <a:avLst/>
                  <a:gdLst>
                    <a:gd name="connsiteX0" fmla="*/ 0 w 411413"/>
                    <a:gd name="connsiteY0" fmla="*/ 0 h 2381"/>
                    <a:gd name="connsiteX1" fmla="*/ 411413 w 411413"/>
                    <a:gd name="connsiteY1" fmla="*/ 0 h 2381"/>
                    <a:gd name="connsiteX2" fmla="*/ 411413 w 411413"/>
                    <a:gd name="connsiteY2" fmla="*/ 2381 h 2381"/>
                    <a:gd name="connsiteX3" fmla="*/ 0 w 411413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413" h="2381">
                      <a:moveTo>
                        <a:pt x="0" y="0"/>
                      </a:moveTo>
                      <a:lnTo>
                        <a:pt x="411413" y="0"/>
                      </a:lnTo>
                      <a:lnTo>
                        <a:pt x="411413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704A9A6D-8B20-9598-BB4F-8D335CA486F9}"/>
                    </a:ext>
                  </a:extLst>
                </p:cNvPr>
                <p:cNvSpPr/>
                <p:nvPr/>
              </p:nvSpPr>
              <p:spPr>
                <a:xfrm>
                  <a:off x="7451935" y="4549948"/>
                  <a:ext cx="60321" cy="2381"/>
                </a:xfrm>
                <a:custGeom>
                  <a:avLst/>
                  <a:gdLst>
                    <a:gd name="connsiteX0" fmla="*/ 0 w 60321"/>
                    <a:gd name="connsiteY0" fmla="*/ 0 h 2381"/>
                    <a:gd name="connsiteX1" fmla="*/ 60322 w 60321"/>
                    <a:gd name="connsiteY1" fmla="*/ 0 h 2381"/>
                    <a:gd name="connsiteX2" fmla="*/ 60322 w 60321"/>
                    <a:gd name="connsiteY2" fmla="*/ 2381 h 2381"/>
                    <a:gd name="connsiteX3" fmla="*/ 0 w 60321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21" h="2381">
                      <a:moveTo>
                        <a:pt x="0" y="0"/>
                      </a:moveTo>
                      <a:lnTo>
                        <a:pt x="60322" y="0"/>
                      </a:lnTo>
                      <a:lnTo>
                        <a:pt x="60322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F4C3452B-D008-0255-2945-BB995D1DD661}"/>
                    </a:ext>
                  </a:extLst>
                </p:cNvPr>
                <p:cNvSpPr/>
                <p:nvPr/>
              </p:nvSpPr>
              <p:spPr>
                <a:xfrm>
                  <a:off x="7708301" y="4590172"/>
                  <a:ext cx="892263" cy="2381"/>
                </a:xfrm>
                <a:custGeom>
                  <a:avLst/>
                  <a:gdLst>
                    <a:gd name="connsiteX0" fmla="*/ 0 w 892263"/>
                    <a:gd name="connsiteY0" fmla="*/ 0 h 2381"/>
                    <a:gd name="connsiteX1" fmla="*/ 892264 w 892263"/>
                    <a:gd name="connsiteY1" fmla="*/ 0 h 2381"/>
                    <a:gd name="connsiteX2" fmla="*/ 892264 w 892263"/>
                    <a:gd name="connsiteY2" fmla="*/ 2381 h 2381"/>
                    <a:gd name="connsiteX3" fmla="*/ 0 w 892263"/>
                    <a:gd name="connsiteY3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2263" h="2381">
                      <a:moveTo>
                        <a:pt x="0" y="0"/>
                      </a:moveTo>
                      <a:lnTo>
                        <a:pt x="892264" y="0"/>
                      </a:lnTo>
                      <a:lnTo>
                        <a:pt x="892264" y="2381"/>
                      </a:lnTo>
                      <a:lnTo>
                        <a:pt x="0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378A111D-C0E1-2B04-FC73-EE1F5949D96F}"/>
                    </a:ext>
                  </a:extLst>
                </p:cNvPr>
                <p:cNvSpPr/>
                <p:nvPr/>
              </p:nvSpPr>
              <p:spPr>
                <a:xfrm>
                  <a:off x="6819961" y="1350157"/>
                  <a:ext cx="1947995" cy="2694127"/>
                </a:xfrm>
                <a:custGeom>
                  <a:avLst/>
                  <a:gdLst>
                    <a:gd name="connsiteX0" fmla="*/ 1893637 w 1947995"/>
                    <a:gd name="connsiteY0" fmla="*/ 2694127 h 2694127"/>
                    <a:gd name="connsiteX1" fmla="*/ 54369 w 1947995"/>
                    <a:gd name="connsiteY1" fmla="*/ 2694127 h 2694127"/>
                    <a:gd name="connsiteX2" fmla="*/ 0 w 1947995"/>
                    <a:gd name="connsiteY2" fmla="*/ 2639759 h 2694127"/>
                    <a:gd name="connsiteX3" fmla="*/ 0 w 1947995"/>
                    <a:gd name="connsiteY3" fmla="*/ 54369 h 2694127"/>
                    <a:gd name="connsiteX4" fmla="*/ 54369 w 1947995"/>
                    <a:gd name="connsiteY4" fmla="*/ 0 h 2694127"/>
                    <a:gd name="connsiteX5" fmla="*/ 1893637 w 1947995"/>
                    <a:gd name="connsiteY5" fmla="*/ 0 h 2694127"/>
                    <a:gd name="connsiteX6" fmla="*/ 1947996 w 1947995"/>
                    <a:gd name="connsiteY6" fmla="*/ 54369 h 2694127"/>
                    <a:gd name="connsiteX7" fmla="*/ 1947996 w 1947995"/>
                    <a:gd name="connsiteY7" fmla="*/ 2639759 h 2694127"/>
                    <a:gd name="connsiteX8" fmla="*/ 1893637 w 1947995"/>
                    <a:gd name="connsiteY8" fmla="*/ 2694127 h 2694127"/>
                    <a:gd name="connsiteX9" fmla="*/ 54369 w 1947995"/>
                    <a:gd name="connsiteY9" fmla="*/ 2391 h 2694127"/>
                    <a:gd name="connsiteX10" fmla="*/ 2381 w 1947995"/>
                    <a:gd name="connsiteY10" fmla="*/ 54378 h 2694127"/>
                    <a:gd name="connsiteX11" fmla="*/ 2381 w 1947995"/>
                    <a:gd name="connsiteY11" fmla="*/ 2639768 h 2694127"/>
                    <a:gd name="connsiteX12" fmla="*/ 54369 w 1947995"/>
                    <a:gd name="connsiteY12" fmla="*/ 2691756 h 2694127"/>
                    <a:gd name="connsiteX13" fmla="*/ 1893637 w 1947995"/>
                    <a:gd name="connsiteY13" fmla="*/ 2691756 h 2694127"/>
                    <a:gd name="connsiteX14" fmla="*/ 1945615 w 1947995"/>
                    <a:gd name="connsiteY14" fmla="*/ 2639768 h 2694127"/>
                    <a:gd name="connsiteX15" fmla="*/ 1945615 w 1947995"/>
                    <a:gd name="connsiteY15" fmla="*/ 54369 h 2694127"/>
                    <a:gd name="connsiteX16" fmla="*/ 1893637 w 1947995"/>
                    <a:gd name="connsiteY16" fmla="*/ 2381 h 2694127"/>
                    <a:gd name="connsiteX17" fmla="*/ 54369 w 1947995"/>
                    <a:gd name="connsiteY17" fmla="*/ 2381 h 2694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47995" h="2694127">
                      <a:moveTo>
                        <a:pt x="1893637" y="2694127"/>
                      </a:moveTo>
                      <a:lnTo>
                        <a:pt x="54369" y="2694127"/>
                      </a:lnTo>
                      <a:cubicBezTo>
                        <a:pt x="24394" y="2694127"/>
                        <a:pt x="0" y="2669734"/>
                        <a:pt x="0" y="2639759"/>
                      </a:cubicBezTo>
                      <a:lnTo>
                        <a:pt x="0" y="54369"/>
                      </a:lnTo>
                      <a:cubicBezTo>
                        <a:pt x="0" y="24394"/>
                        <a:pt x="24394" y="0"/>
                        <a:pt x="54369" y="0"/>
                      </a:cubicBezTo>
                      <a:lnTo>
                        <a:pt x="1893637" y="0"/>
                      </a:lnTo>
                      <a:cubicBezTo>
                        <a:pt x="1923602" y="0"/>
                        <a:pt x="1947996" y="24394"/>
                        <a:pt x="1947996" y="54369"/>
                      </a:cubicBezTo>
                      <a:lnTo>
                        <a:pt x="1947996" y="2639759"/>
                      </a:lnTo>
                      <a:cubicBezTo>
                        <a:pt x="1947996" y="2669734"/>
                        <a:pt x="1923602" y="2694127"/>
                        <a:pt x="1893637" y="2694127"/>
                      </a:cubicBezTo>
                      <a:close/>
                      <a:moveTo>
                        <a:pt x="54369" y="2391"/>
                      </a:moveTo>
                      <a:cubicBezTo>
                        <a:pt x="25698" y="2391"/>
                        <a:pt x="2381" y="25708"/>
                        <a:pt x="2381" y="54378"/>
                      </a:cubicBezTo>
                      <a:lnTo>
                        <a:pt x="2381" y="2639768"/>
                      </a:lnTo>
                      <a:cubicBezTo>
                        <a:pt x="2381" y="2668438"/>
                        <a:pt x="25698" y="2691756"/>
                        <a:pt x="54369" y="2691756"/>
                      </a:cubicBezTo>
                      <a:lnTo>
                        <a:pt x="1893637" y="2691756"/>
                      </a:lnTo>
                      <a:cubicBezTo>
                        <a:pt x="1922297" y="2691756"/>
                        <a:pt x="1945615" y="2668438"/>
                        <a:pt x="1945615" y="2639768"/>
                      </a:cubicBezTo>
                      <a:lnTo>
                        <a:pt x="1945615" y="54369"/>
                      </a:lnTo>
                      <a:cubicBezTo>
                        <a:pt x="1945615" y="25708"/>
                        <a:pt x="1922297" y="2381"/>
                        <a:pt x="1893637" y="2381"/>
                      </a:cubicBezTo>
                      <a:lnTo>
                        <a:pt x="54369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FA034F80-52C1-9F8B-45C9-447AA4512079}"/>
                    </a:ext>
                  </a:extLst>
                </p:cNvPr>
                <p:cNvSpPr/>
                <p:nvPr/>
              </p:nvSpPr>
              <p:spPr>
                <a:xfrm>
                  <a:off x="8880200" y="1350157"/>
                  <a:ext cx="1947986" cy="2694127"/>
                </a:xfrm>
                <a:custGeom>
                  <a:avLst/>
                  <a:gdLst>
                    <a:gd name="connsiteX0" fmla="*/ 1893618 w 1947986"/>
                    <a:gd name="connsiteY0" fmla="*/ 2694127 h 2694127"/>
                    <a:gd name="connsiteX1" fmla="*/ 54359 w 1947986"/>
                    <a:gd name="connsiteY1" fmla="*/ 2694127 h 2694127"/>
                    <a:gd name="connsiteX2" fmla="*/ 0 w 1947986"/>
                    <a:gd name="connsiteY2" fmla="*/ 2639759 h 2694127"/>
                    <a:gd name="connsiteX3" fmla="*/ 0 w 1947986"/>
                    <a:gd name="connsiteY3" fmla="*/ 54369 h 2694127"/>
                    <a:gd name="connsiteX4" fmla="*/ 54359 w 1947986"/>
                    <a:gd name="connsiteY4" fmla="*/ 0 h 2694127"/>
                    <a:gd name="connsiteX5" fmla="*/ 1893618 w 1947986"/>
                    <a:gd name="connsiteY5" fmla="*/ 0 h 2694127"/>
                    <a:gd name="connsiteX6" fmla="*/ 1947986 w 1947986"/>
                    <a:gd name="connsiteY6" fmla="*/ 54369 h 2694127"/>
                    <a:gd name="connsiteX7" fmla="*/ 1947986 w 1947986"/>
                    <a:gd name="connsiteY7" fmla="*/ 2639759 h 2694127"/>
                    <a:gd name="connsiteX8" fmla="*/ 1893618 w 1947986"/>
                    <a:gd name="connsiteY8" fmla="*/ 2694127 h 2694127"/>
                    <a:gd name="connsiteX9" fmla="*/ 54359 w 1947986"/>
                    <a:gd name="connsiteY9" fmla="*/ 2391 h 2694127"/>
                    <a:gd name="connsiteX10" fmla="*/ 2381 w 1947986"/>
                    <a:gd name="connsiteY10" fmla="*/ 54378 h 2694127"/>
                    <a:gd name="connsiteX11" fmla="*/ 2381 w 1947986"/>
                    <a:gd name="connsiteY11" fmla="*/ 2639768 h 2694127"/>
                    <a:gd name="connsiteX12" fmla="*/ 54359 w 1947986"/>
                    <a:gd name="connsiteY12" fmla="*/ 2691756 h 2694127"/>
                    <a:gd name="connsiteX13" fmla="*/ 1893618 w 1947986"/>
                    <a:gd name="connsiteY13" fmla="*/ 2691756 h 2694127"/>
                    <a:gd name="connsiteX14" fmla="*/ 1945605 w 1947986"/>
                    <a:gd name="connsiteY14" fmla="*/ 2639768 h 2694127"/>
                    <a:gd name="connsiteX15" fmla="*/ 1945605 w 1947986"/>
                    <a:gd name="connsiteY15" fmla="*/ 54369 h 2694127"/>
                    <a:gd name="connsiteX16" fmla="*/ 1893618 w 1947986"/>
                    <a:gd name="connsiteY16" fmla="*/ 2381 h 2694127"/>
                    <a:gd name="connsiteX17" fmla="*/ 54359 w 1947986"/>
                    <a:gd name="connsiteY17" fmla="*/ 2381 h 2694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47986" h="2694127">
                      <a:moveTo>
                        <a:pt x="1893618" y="2694127"/>
                      </a:moveTo>
                      <a:lnTo>
                        <a:pt x="54359" y="2694127"/>
                      </a:lnTo>
                      <a:cubicBezTo>
                        <a:pt x="24384" y="2694127"/>
                        <a:pt x="0" y="2669734"/>
                        <a:pt x="0" y="2639759"/>
                      </a:cubicBezTo>
                      <a:lnTo>
                        <a:pt x="0" y="54369"/>
                      </a:lnTo>
                      <a:cubicBezTo>
                        <a:pt x="0" y="24394"/>
                        <a:pt x="24394" y="0"/>
                        <a:pt x="54359" y="0"/>
                      </a:cubicBezTo>
                      <a:lnTo>
                        <a:pt x="1893618" y="0"/>
                      </a:lnTo>
                      <a:cubicBezTo>
                        <a:pt x="1923602" y="0"/>
                        <a:pt x="1947986" y="24394"/>
                        <a:pt x="1947986" y="54369"/>
                      </a:cubicBezTo>
                      <a:lnTo>
                        <a:pt x="1947986" y="2639759"/>
                      </a:lnTo>
                      <a:cubicBezTo>
                        <a:pt x="1947996" y="2669734"/>
                        <a:pt x="1923602" y="2694127"/>
                        <a:pt x="1893618" y="2694127"/>
                      </a:cubicBezTo>
                      <a:close/>
                      <a:moveTo>
                        <a:pt x="54359" y="2391"/>
                      </a:moveTo>
                      <a:cubicBezTo>
                        <a:pt x="25698" y="2391"/>
                        <a:pt x="2381" y="25708"/>
                        <a:pt x="2381" y="54378"/>
                      </a:cubicBezTo>
                      <a:lnTo>
                        <a:pt x="2381" y="2639768"/>
                      </a:lnTo>
                      <a:cubicBezTo>
                        <a:pt x="2381" y="2668438"/>
                        <a:pt x="25698" y="2691756"/>
                        <a:pt x="54359" y="2691756"/>
                      </a:cubicBezTo>
                      <a:lnTo>
                        <a:pt x="1893618" y="2691756"/>
                      </a:lnTo>
                      <a:cubicBezTo>
                        <a:pt x="1922288" y="2691756"/>
                        <a:pt x="1945605" y="2668438"/>
                        <a:pt x="1945605" y="2639768"/>
                      </a:cubicBezTo>
                      <a:lnTo>
                        <a:pt x="1945605" y="54369"/>
                      </a:lnTo>
                      <a:cubicBezTo>
                        <a:pt x="1945605" y="25708"/>
                        <a:pt x="1922288" y="2381"/>
                        <a:pt x="1893618" y="2381"/>
                      </a:cubicBezTo>
                      <a:lnTo>
                        <a:pt x="54359" y="2381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21" name="图形 7">
                <a:extLst>
                  <a:ext uri="{FF2B5EF4-FFF2-40B4-BE49-F238E27FC236}">
                    <a16:creationId xmlns:a16="http://schemas.microsoft.com/office/drawing/2014/main" id="{ECE9EAC1-45E7-930C-CE95-18997B481F59}"/>
                  </a:ext>
                </a:extLst>
              </p:cNvPr>
              <p:cNvGrpSpPr/>
              <p:nvPr/>
            </p:nvGrpSpPr>
            <p:grpSpPr>
              <a:xfrm>
                <a:off x="7079613" y="1727890"/>
                <a:ext cx="3487702" cy="2709376"/>
                <a:chOff x="7079613" y="1727890"/>
                <a:chExt cx="3487702" cy="2709376"/>
              </a:xfrm>
            </p:grpSpPr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FEB8AF14-5150-6238-380E-F0C88717AA59}"/>
                    </a:ext>
                  </a:extLst>
                </p:cNvPr>
                <p:cNvSpPr/>
                <p:nvPr/>
              </p:nvSpPr>
              <p:spPr>
                <a:xfrm>
                  <a:off x="7708063" y="2325241"/>
                  <a:ext cx="2112006" cy="2112026"/>
                </a:xfrm>
                <a:custGeom>
                  <a:avLst/>
                  <a:gdLst>
                    <a:gd name="connsiteX0" fmla="*/ 234505 w 2112006"/>
                    <a:gd name="connsiteY0" fmla="*/ 1400537 h 2112026"/>
                    <a:gd name="connsiteX1" fmla="*/ 102622 w 2112006"/>
                    <a:gd name="connsiteY1" fmla="*/ 1510846 h 2112026"/>
                    <a:gd name="connsiteX2" fmla="*/ 290551 w 2112006"/>
                    <a:gd name="connsiteY2" fmla="*/ 1783966 h 2112026"/>
                    <a:gd name="connsiteX3" fmla="*/ 440703 w 2112006"/>
                    <a:gd name="connsiteY3" fmla="*/ 1700194 h 2112026"/>
                    <a:gd name="connsiteX4" fmla="*/ 718690 w 2112006"/>
                    <a:gd name="connsiteY4" fmla="*/ 1881016 h 2112026"/>
                    <a:gd name="connsiteX5" fmla="*/ 703488 w 2112006"/>
                    <a:gd name="connsiteY5" fmla="*/ 2051799 h 2112026"/>
                    <a:gd name="connsiteX6" fmla="*/ 1029471 w 2112006"/>
                    <a:gd name="connsiteY6" fmla="*/ 2112026 h 2112026"/>
                    <a:gd name="connsiteX7" fmla="*/ 1076296 w 2112006"/>
                    <a:gd name="connsiteY7" fmla="*/ 1947101 h 2112026"/>
                    <a:gd name="connsiteX8" fmla="*/ 1400518 w 2112006"/>
                    <a:gd name="connsiteY8" fmla="*/ 1877540 h 2112026"/>
                    <a:gd name="connsiteX9" fmla="*/ 1510846 w 2112006"/>
                    <a:gd name="connsiteY9" fmla="*/ 2009432 h 2112026"/>
                    <a:gd name="connsiteX10" fmla="*/ 1783937 w 2112006"/>
                    <a:gd name="connsiteY10" fmla="*/ 1821504 h 2112026"/>
                    <a:gd name="connsiteX11" fmla="*/ 1700184 w 2112006"/>
                    <a:gd name="connsiteY11" fmla="*/ 1671352 h 2112026"/>
                    <a:gd name="connsiteX12" fmla="*/ 1880997 w 2112006"/>
                    <a:gd name="connsiteY12" fmla="*/ 1393374 h 2112026"/>
                    <a:gd name="connsiteX13" fmla="*/ 2051771 w 2112006"/>
                    <a:gd name="connsiteY13" fmla="*/ 1408567 h 2112026"/>
                    <a:gd name="connsiteX14" fmla="*/ 2112007 w 2112006"/>
                    <a:gd name="connsiteY14" fmla="*/ 1082583 h 2112026"/>
                    <a:gd name="connsiteX15" fmla="*/ 1947072 w 2112006"/>
                    <a:gd name="connsiteY15" fmla="*/ 1035748 h 2112026"/>
                    <a:gd name="connsiteX16" fmla="*/ 1877530 w 2112006"/>
                    <a:gd name="connsiteY16" fmla="*/ 711498 h 2112026"/>
                    <a:gd name="connsiteX17" fmla="*/ 2009413 w 2112006"/>
                    <a:gd name="connsiteY17" fmla="*/ 601199 h 2112026"/>
                    <a:gd name="connsiteX18" fmla="*/ 1821504 w 2112006"/>
                    <a:gd name="connsiteY18" fmla="*/ 328089 h 2112026"/>
                    <a:gd name="connsiteX19" fmla="*/ 1671352 w 2112006"/>
                    <a:gd name="connsiteY19" fmla="*/ 411832 h 2112026"/>
                    <a:gd name="connsiteX20" fmla="*/ 1393365 w 2112006"/>
                    <a:gd name="connsiteY20" fmla="*/ 231029 h 2112026"/>
                    <a:gd name="connsiteX21" fmla="*/ 1408567 w 2112006"/>
                    <a:gd name="connsiteY21" fmla="*/ 60246 h 2112026"/>
                    <a:gd name="connsiteX22" fmla="*/ 1082583 w 2112006"/>
                    <a:gd name="connsiteY22" fmla="*/ 0 h 2112026"/>
                    <a:gd name="connsiteX23" fmla="*/ 1035739 w 2112006"/>
                    <a:gd name="connsiteY23" fmla="*/ 164944 h 2112026"/>
                    <a:gd name="connsiteX24" fmla="*/ 711508 w 2112006"/>
                    <a:gd name="connsiteY24" fmla="*/ 234486 h 2112026"/>
                    <a:gd name="connsiteX25" fmla="*/ 601199 w 2112006"/>
                    <a:gd name="connsiteY25" fmla="*/ 102622 h 2112026"/>
                    <a:gd name="connsiteX26" fmla="*/ 328089 w 2112006"/>
                    <a:gd name="connsiteY26" fmla="*/ 290551 h 2112026"/>
                    <a:gd name="connsiteX27" fmla="*/ 411832 w 2112006"/>
                    <a:gd name="connsiteY27" fmla="*/ 440722 h 2112026"/>
                    <a:gd name="connsiteX28" fmla="*/ 231010 w 2112006"/>
                    <a:gd name="connsiteY28" fmla="*/ 718690 h 2112026"/>
                    <a:gd name="connsiteX29" fmla="*/ 60236 w 2112006"/>
                    <a:gd name="connsiteY29" fmla="*/ 703488 h 2112026"/>
                    <a:gd name="connsiteX30" fmla="*/ 0 w 2112006"/>
                    <a:gd name="connsiteY30" fmla="*/ 1029462 h 2112026"/>
                    <a:gd name="connsiteX31" fmla="*/ 164954 w 2112006"/>
                    <a:gd name="connsiteY31" fmla="*/ 1076306 h 2112026"/>
                    <a:gd name="connsiteX32" fmla="*/ 234505 w 2112006"/>
                    <a:gd name="connsiteY32" fmla="*/ 1400537 h 2112026"/>
                    <a:gd name="connsiteX33" fmla="*/ 614696 w 2112006"/>
                    <a:gd name="connsiteY33" fmla="*/ 974493 h 2112026"/>
                    <a:gd name="connsiteX34" fmla="*/ 1137533 w 2112006"/>
                    <a:gd name="connsiteY34" fmla="*/ 614724 h 2112026"/>
                    <a:gd name="connsiteX35" fmla="*/ 1497320 w 2112006"/>
                    <a:gd name="connsiteY35" fmla="*/ 1137571 h 2112026"/>
                    <a:gd name="connsiteX36" fmla="*/ 974455 w 2112006"/>
                    <a:gd name="connsiteY36" fmla="*/ 1497349 h 2112026"/>
                    <a:gd name="connsiteX37" fmla="*/ 614696 w 2112006"/>
                    <a:gd name="connsiteY37" fmla="*/ 974493 h 2112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112006" h="2112026">
                      <a:moveTo>
                        <a:pt x="234505" y="1400537"/>
                      </a:moveTo>
                      <a:lnTo>
                        <a:pt x="102622" y="1510846"/>
                      </a:lnTo>
                      <a:lnTo>
                        <a:pt x="290551" y="1783966"/>
                      </a:lnTo>
                      <a:lnTo>
                        <a:pt x="440703" y="1700194"/>
                      </a:lnTo>
                      <a:cubicBezTo>
                        <a:pt x="519998" y="1776098"/>
                        <a:pt x="613601" y="1838163"/>
                        <a:pt x="718690" y="1881016"/>
                      </a:cubicBezTo>
                      <a:lnTo>
                        <a:pt x="703488" y="2051799"/>
                      </a:lnTo>
                      <a:lnTo>
                        <a:pt x="1029471" y="2112026"/>
                      </a:lnTo>
                      <a:lnTo>
                        <a:pt x="1076296" y="1947101"/>
                      </a:lnTo>
                      <a:cubicBezTo>
                        <a:pt x="1189758" y="1944643"/>
                        <a:pt x="1299353" y="1920088"/>
                        <a:pt x="1400518" y="1877540"/>
                      </a:cubicBezTo>
                      <a:lnTo>
                        <a:pt x="1510846" y="2009432"/>
                      </a:lnTo>
                      <a:lnTo>
                        <a:pt x="1783937" y="1821504"/>
                      </a:lnTo>
                      <a:lnTo>
                        <a:pt x="1700184" y="1671352"/>
                      </a:lnTo>
                      <a:cubicBezTo>
                        <a:pt x="1776089" y="1592047"/>
                        <a:pt x="1838154" y="1498464"/>
                        <a:pt x="1880997" y="1393374"/>
                      </a:cubicBezTo>
                      <a:lnTo>
                        <a:pt x="2051771" y="1408567"/>
                      </a:lnTo>
                      <a:lnTo>
                        <a:pt x="2112007" y="1082583"/>
                      </a:lnTo>
                      <a:lnTo>
                        <a:pt x="1947072" y="1035748"/>
                      </a:lnTo>
                      <a:cubicBezTo>
                        <a:pt x="1944605" y="922287"/>
                        <a:pt x="1920078" y="812683"/>
                        <a:pt x="1877530" y="711498"/>
                      </a:cubicBezTo>
                      <a:lnTo>
                        <a:pt x="2009413" y="601199"/>
                      </a:lnTo>
                      <a:lnTo>
                        <a:pt x="1821504" y="328089"/>
                      </a:lnTo>
                      <a:lnTo>
                        <a:pt x="1671352" y="411832"/>
                      </a:lnTo>
                      <a:cubicBezTo>
                        <a:pt x="1592047" y="335966"/>
                        <a:pt x="1498464" y="273863"/>
                        <a:pt x="1393365" y="231029"/>
                      </a:cubicBezTo>
                      <a:lnTo>
                        <a:pt x="1408567" y="60246"/>
                      </a:lnTo>
                      <a:lnTo>
                        <a:pt x="1082583" y="0"/>
                      </a:lnTo>
                      <a:lnTo>
                        <a:pt x="1035739" y="164944"/>
                      </a:lnTo>
                      <a:cubicBezTo>
                        <a:pt x="922296" y="167421"/>
                        <a:pt x="812673" y="191957"/>
                        <a:pt x="711508" y="234486"/>
                      </a:cubicBezTo>
                      <a:lnTo>
                        <a:pt x="601199" y="102622"/>
                      </a:lnTo>
                      <a:lnTo>
                        <a:pt x="328089" y="290551"/>
                      </a:lnTo>
                      <a:lnTo>
                        <a:pt x="411832" y="440722"/>
                      </a:lnTo>
                      <a:cubicBezTo>
                        <a:pt x="335947" y="519998"/>
                        <a:pt x="273882" y="613581"/>
                        <a:pt x="231010" y="718690"/>
                      </a:cubicBezTo>
                      <a:lnTo>
                        <a:pt x="60236" y="703488"/>
                      </a:lnTo>
                      <a:lnTo>
                        <a:pt x="0" y="1029462"/>
                      </a:lnTo>
                      <a:lnTo>
                        <a:pt x="164954" y="1076306"/>
                      </a:lnTo>
                      <a:cubicBezTo>
                        <a:pt x="167421" y="1189768"/>
                        <a:pt x="191957" y="1299353"/>
                        <a:pt x="234505" y="1400537"/>
                      </a:cubicBezTo>
                      <a:close/>
                      <a:moveTo>
                        <a:pt x="614696" y="974493"/>
                      </a:moveTo>
                      <a:cubicBezTo>
                        <a:pt x="659730" y="730768"/>
                        <a:pt x="893817" y="569690"/>
                        <a:pt x="1137533" y="614724"/>
                      </a:cubicBezTo>
                      <a:cubicBezTo>
                        <a:pt x="1381278" y="659759"/>
                        <a:pt x="1542345" y="893845"/>
                        <a:pt x="1497320" y="1137571"/>
                      </a:cubicBezTo>
                      <a:cubicBezTo>
                        <a:pt x="1452286" y="1381297"/>
                        <a:pt x="1218200" y="1542374"/>
                        <a:pt x="974455" y="1497349"/>
                      </a:cubicBezTo>
                      <a:cubicBezTo>
                        <a:pt x="730748" y="1452305"/>
                        <a:pt x="569662" y="1218209"/>
                        <a:pt x="614696" y="974493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F17110C8-8A26-0521-FA36-6809AB6F8C43}"/>
                    </a:ext>
                  </a:extLst>
                </p:cNvPr>
                <p:cNvSpPr/>
                <p:nvPr/>
              </p:nvSpPr>
              <p:spPr>
                <a:xfrm>
                  <a:off x="9899689" y="3215019"/>
                  <a:ext cx="667626" cy="667607"/>
                </a:xfrm>
                <a:custGeom>
                  <a:avLst/>
                  <a:gdLst>
                    <a:gd name="connsiteX0" fmla="*/ 222390 w 667626"/>
                    <a:gd name="connsiteY0" fmla="*/ 648567 h 667607"/>
                    <a:gd name="connsiteX1" fmla="*/ 325441 w 667626"/>
                    <a:gd name="connsiteY1" fmla="*/ 667607 h 667607"/>
                    <a:gd name="connsiteX2" fmla="*/ 340233 w 667626"/>
                    <a:gd name="connsiteY2" fmla="*/ 615477 h 667607"/>
                    <a:gd name="connsiteX3" fmla="*/ 442732 w 667626"/>
                    <a:gd name="connsiteY3" fmla="*/ 593484 h 667607"/>
                    <a:gd name="connsiteX4" fmla="*/ 477603 w 667626"/>
                    <a:gd name="connsiteY4" fmla="*/ 635184 h 667607"/>
                    <a:gd name="connsiteX5" fmla="*/ 563928 w 667626"/>
                    <a:gd name="connsiteY5" fmla="*/ 575767 h 667607"/>
                    <a:gd name="connsiteX6" fmla="*/ 537448 w 667626"/>
                    <a:gd name="connsiteY6" fmla="*/ 528304 h 667607"/>
                    <a:gd name="connsiteX7" fmla="*/ 594608 w 667626"/>
                    <a:gd name="connsiteY7" fmla="*/ 440436 h 667607"/>
                    <a:gd name="connsiteX8" fmla="*/ 648586 w 667626"/>
                    <a:gd name="connsiteY8" fmla="*/ 445246 h 667607"/>
                    <a:gd name="connsiteX9" fmla="*/ 667626 w 667626"/>
                    <a:gd name="connsiteY9" fmla="*/ 342205 h 667607"/>
                    <a:gd name="connsiteX10" fmla="*/ 615496 w 667626"/>
                    <a:gd name="connsiteY10" fmla="*/ 327403 h 667607"/>
                    <a:gd name="connsiteX11" fmla="*/ 593503 w 667626"/>
                    <a:gd name="connsiteY11" fmla="*/ 224914 h 667607"/>
                    <a:gd name="connsiteX12" fmla="*/ 635194 w 667626"/>
                    <a:gd name="connsiteY12" fmla="*/ 190043 h 667607"/>
                    <a:gd name="connsiteX13" fmla="*/ 575786 w 667626"/>
                    <a:gd name="connsiteY13" fmla="*/ 103708 h 667607"/>
                    <a:gd name="connsiteX14" fmla="*/ 528323 w 667626"/>
                    <a:gd name="connsiteY14" fmla="*/ 130178 h 667607"/>
                    <a:gd name="connsiteX15" fmla="*/ 440446 w 667626"/>
                    <a:gd name="connsiteY15" fmla="*/ 73019 h 667607"/>
                    <a:gd name="connsiteX16" fmla="*/ 445256 w 667626"/>
                    <a:gd name="connsiteY16" fmla="*/ 19050 h 667607"/>
                    <a:gd name="connsiteX17" fmla="*/ 342205 w 667626"/>
                    <a:gd name="connsiteY17" fmla="*/ 0 h 667607"/>
                    <a:gd name="connsiteX18" fmla="*/ 327412 w 667626"/>
                    <a:gd name="connsiteY18" fmla="*/ 52140 h 667607"/>
                    <a:gd name="connsiteX19" fmla="*/ 224914 w 667626"/>
                    <a:gd name="connsiteY19" fmla="*/ 74123 h 667607"/>
                    <a:gd name="connsiteX20" fmla="*/ 190043 w 667626"/>
                    <a:gd name="connsiteY20" fmla="*/ 32442 h 667607"/>
                    <a:gd name="connsiteX21" fmla="*/ 103708 w 667626"/>
                    <a:gd name="connsiteY21" fmla="*/ 91859 h 667607"/>
                    <a:gd name="connsiteX22" fmla="*/ 130188 w 667626"/>
                    <a:gd name="connsiteY22" fmla="*/ 139332 h 667607"/>
                    <a:gd name="connsiteX23" fmla="*/ 73028 w 667626"/>
                    <a:gd name="connsiteY23" fmla="*/ 227190 h 667607"/>
                    <a:gd name="connsiteX24" fmla="*/ 19040 w 667626"/>
                    <a:gd name="connsiteY24" fmla="*/ 222380 h 667607"/>
                    <a:gd name="connsiteX25" fmla="*/ 0 w 667626"/>
                    <a:gd name="connsiteY25" fmla="*/ 325431 h 667607"/>
                    <a:gd name="connsiteX26" fmla="*/ 52140 w 667626"/>
                    <a:gd name="connsiteY26" fmla="*/ 340233 h 667607"/>
                    <a:gd name="connsiteX27" fmla="*/ 74114 w 667626"/>
                    <a:gd name="connsiteY27" fmla="*/ 442722 h 667607"/>
                    <a:gd name="connsiteX28" fmla="*/ 32433 w 667626"/>
                    <a:gd name="connsiteY28" fmla="*/ 477593 h 667607"/>
                    <a:gd name="connsiteX29" fmla="*/ 91830 w 667626"/>
                    <a:gd name="connsiteY29" fmla="*/ 563928 h 667607"/>
                    <a:gd name="connsiteX30" fmla="*/ 139294 w 667626"/>
                    <a:gd name="connsiteY30" fmla="*/ 537438 h 667607"/>
                    <a:gd name="connsiteX31" fmla="*/ 227181 w 667626"/>
                    <a:gd name="connsiteY31" fmla="*/ 594598 h 667607"/>
                    <a:gd name="connsiteX32" fmla="*/ 222390 w 667626"/>
                    <a:gd name="connsiteY32" fmla="*/ 648567 h 667607"/>
                    <a:gd name="connsiteX33" fmla="*/ 194329 w 667626"/>
                    <a:gd name="connsiteY33" fmla="*/ 308019 h 667607"/>
                    <a:gd name="connsiteX34" fmla="*/ 359597 w 667626"/>
                    <a:gd name="connsiteY34" fmla="*/ 194300 h 667607"/>
                    <a:gd name="connsiteX35" fmla="*/ 473335 w 667626"/>
                    <a:gd name="connsiteY35" fmla="*/ 359569 h 667607"/>
                    <a:gd name="connsiteX36" fmla="*/ 308048 w 667626"/>
                    <a:gd name="connsiteY36" fmla="*/ 473297 h 667607"/>
                    <a:gd name="connsiteX37" fmla="*/ 194329 w 667626"/>
                    <a:gd name="connsiteY37" fmla="*/ 308019 h 66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67626" h="667607">
                      <a:moveTo>
                        <a:pt x="222390" y="648567"/>
                      </a:moveTo>
                      <a:lnTo>
                        <a:pt x="325441" y="667607"/>
                      </a:lnTo>
                      <a:lnTo>
                        <a:pt x="340233" y="615477"/>
                      </a:lnTo>
                      <a:cubicBezTo>
                        <a:pt x="376104" y="614696"/>
                        <a:pt x="410747" y="606933"/>
                        <a:pt x="442732" y="593484"/>
                      </a:cubicBezTo>
                      <a:lnTo>
                        <a:pt x="477603" y="635184"/>
                      </a:lnTo>
                      <a:lnTo>
                        <a:pt x="563928" y="575767"/>
                      </a:lnTo>
                      <a:lnTo>
                        <a:pt x="537448" y="528304"/>
                      </a:lnTo>
                      <a:cubicBezTo>
                        <a:pt x="561442" y="503244"/>
                        <a:pt x="581063" y="473650"/>
                        <a:pt x="594608" y="440436"/>
                      </a:cubicBezTo>
                      <a:lnTo>
                        <a:pt x="648586" y="445246"/>
                      </a:lnTo>
                      <a:lnTo>
                        <a:pt x="667626" y="342205"/>
                      </a:lnTo>
                      <a:lnTo>
                        <a:pt x="615496" y="327403"/>
                      </a:lnTo>
                      <a:cubicBezTo>
                        <a:pt x="614715" y="291532"/>
                        <a:pt x="606962" y="256880"/>
                        <a:pt x="593503" y="224914"/>
                      </a:cubicBezTo>
                      <a:lnTo>
                        <a:pt x="635194" y="190043"/>
                      </a:lnTo>
                      <a:lnTo>
                        <a:pt x="575786" y="103708"/>
                      </a:lnTo>
                      <a:lnTo>
                        <a:pt x="528323" y="130178"/>
                      </a:lnTo>
                      <a:cubicBezTo>
                        <a:pt x="503253" y="106204"/>
                        <a:pt x="473678" y="86563"/>
                        <a:pt x="440446" y="73019"/>
                      </a:cubicBezTo>
                      <a:lnTo>
                        <a:pt x="445256" y="19050"/>
                      </a:lnTo>
                      <a:lnTo>
                        <a:pt x="342205" y="0"/>
                      </a:lnTo>
                      <a:lnTo>
                        <a:pt x="327412" y="52140"/>
                      </a:lnTo>
                      <a:cubicBezTo>
                        <a:pt x="291541" y="52930"/>
                        <a:pt x="256899" y="60684"/>
                        <a:pt x="224914" y="74123"/>
                      </a:cubicBezTo>
                      <a:lnTo>
                        <a:pt x="190043" y="32442"/>
                      </a:lnTo>
                      <a:lnTo>
                        <a:pt x="103708" y="91859"/>
                      </a:lnTo>
                      <a:lnTo>
                        <a:pt x="130188" y="139332"/>
                      </a:lnTo>
                      <a:cubicBezTo>
                        <a:pt x="106204" y="164392"/>
                        <a:pt x="86573" y="193967"/>
                        <a:pt x="73028" y="227190"/>
                      </a:cubicBezTo>
                      <a:lnTo>
                        <a:pt x="19040" y="222380"/>
                      </a:lnTo>
                      <a:lnTo>
                        <a:pt x="0" y="325431"/>
                      </a:lnTo>
                      <a:lnTo>
                        <a:pt x="52140" y="340233"/>
                      </a:lnTo>
                      <a:cubicBezTo>
                        <a:pt x="52911" y="376095"/>
                        <a:pt x="60674" y="410746"/>
                        <a:pt x="74114" y="442722"/>
                      </a:cubicBezTo>
                      <a:lnTo>
                        <a:pt x="32433" y="477593"/>
                      </a:lnTo>
                      <a:lnTo>
                        <a:pt x="91830" y="563928"/>
                      </a:lnTo>
                      <a:lnTo>
                        <a:pt x="139294" y="537438"/>
                      </a:lnTo>
                      <a:cubicBezTo>
                        <a:pt x="164364" y="561422"/>
                        <a:pt x="193958" y="581054"/>
                        <a:pt x="227181" y="594598"/>
                      </a:cubicBezTo>
                      <a:lnTo>
                        <a:pt x="222390" y="648567"/>
                      </a:lnTo>
                      <a:close/>
                      <a:moveTo>
                        <a:pt x="194329" y="308019"/>
                      </a:moveTo>
                      <a:cubicBezTo>
                        <a:pt x="208569" y="230981"/>
                        <a:pt x="282559" y="180070"/>
                        <a:pt x="359597" y="194300"/>
                      </a:cubicBezTo>
                      <a:cubicBezTo>
                        <a:pt x="436655" y="208540"/>
                        <a:pt x="487556" y="282530"/>
                        <a:pt x="473335" y="359569"/>
                      </a:cubicBezTo>
                      <a:cubicBezTo>
                        <a:pt x="459096" y="436616"/>
                        <a:pt x="385105" y="487528"/>
                        <a:pt x="308048" y="473297"/>
                      </a:cubicBezTo>
                      <a:cubicBezTo>
                        <a:pt x="231010" y="459057"/>
                        <a:pt x="180099" y="385058"/>
                        <a:pt x="194329" y="308019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151D9AD3-9973-0167-BD18-2B678F5A0FC1}"/>
                    </a:ext>
                  </a:extLst>
                </p:cNvPr>
                <p:cNvSpPr/>
                <p:nvPr/>
              </p:nvSpPr>
              <p:spPr>
                <a:xfrm>
                  <a:off x="7079613" y="3356684"/>
                  <a:ext cx="508549" cy="508577"/>
                </a:xfrm>
                <a:custGeom>
                  <a:avLst/>
                  <a:gdLst>
                    <a:gd name="connsiteX0" fmla="*/ 169393 w 508549"/>
                    <a:gd name="connsiteY0" fmla="*/ 494081 h 508577"/>
                    <a:gd name="connsiteX1" fmla="*/ 247888 w 508549"/>
                    <a:gd name="connsiteY1" fmla="*/ 508578 h 508577"/>
                    <a:gd name="connsiteX2" fmla="*/ 259156 w 508549"/>
                    <a:gd name="connsiteY2" fmla="*/ 468868 h 508577"/>
                    <a:gd name="connsiteX3" fmla="*/ 337233 w 508549"/>
                    <a:gd name="connsiteY3" fmla="*/ 452114 h 508577"/>
                    <a:gd name="connsiteX4" fmla="*/ 363798 w 508549"/>
                    <a:gd name="connsiteY4" fmla="*/ 483879 h 508577"/>
                    <a:gd name="connsiteX5" fmla="*/ 429558 w 508549"/>
                    <a:gd name="connsiteY5" fmla="*/ 438617 h 508577"/>
                    <a:gd name="connsiteX6" fmla="*/ 409394 w 508549"/>
                    <a:gd name="connsiteY6" fmla="*/ 402460 h 508577"/>
                    <a:gd name="connsiteX7" fmla="*/ 452933 w 508549"/>
                    <a:gd name="connsiteY7" fmla="*/ 335528 h 508577"/>
                    <a:gd name="connsiteX8" fmla="*/ 494043 w 508549"/>
                    <a:gd name="connsiteY8" fmla="*/ 339185 h 508577"/>
                    <a:gd name="connsiteX9" fmla="*/ 508549 w 508549"/>
                    <a:gd name="connsiteY9" fmla="*/ 260690 h 508577"/>
                    <a:gd name="connsiteX10" fmla="*/ 468840 w 508549"/>
                    <a:gd name="connsiteY10" fmla="*/ 249412 h 508577"/>
                    <a:gd name="connsiteX11" fmla="*/ 452085 w 508549"/>
                    <a:gd name="connsiteY11" fmla="*/ 171336 h 508577"/>
                    <a:gd name="connsiteX12" fmla="*/ 483851 w 508549"/>
                    <a:gd name="connsiteY12" fmla="*/ 144771 h 508577"/>
                    <a:gd name="connsiteX13" fmla="*/ 438598 w 508549"/>
                    <a:gd name="connsiteY13" fmla="*/ 79000 h 508577"/>
                    <a:gd name="connsiteX14" fmla="*/ 402441 w 508549"/>
                    <a:gd name="connsiteY14" fmla="*/ 99165 h 508577"/>
                    <a:gd name="connsiteX15" fmla="*/ 335499 w 508549"/>
                    <a:gd name="connsiteY15" fmla="*/ 55626 h 508577"/>
                    <a:gd name="connsiteX16" fmla="*/ 339166 w 508549"/>
                    <a:gd name="connsiteY16" fmla="*/ 14516 h 508577"/>
                    <a:gd name="connsiteX17" fmla="*/ 260671 w 508549"/>
                    <a:gd name="connsiteY17" fmla="*/ 0 h 508577"/>
                    <a:gd name="connsiteX18" fmla="*/ 249403 w 508549"/>
                    <a:gd name="connsiteY18" fmla="*/ 39719 h 508577"/>
                    <a:gd name="connsiteX19" fmla="*/ 171326 w 508549"/>
                    <a:gd name="connsiteY19" fmla="*/ 56464 h 508577"/>
                    <a:gd name="connsiteX20" fmla="*/ 144761 w 508549"/>
                    <a:gd name="connsiteY20" fmla="*/ 24708 h 508577"/>
                    <a:gd name="connsiteX21" fmla="*/ 79000 w 508549"/>
                    <a:gd name="connsiteY21" fmla="*/ 69961 h 508577"/>
                    <a:gd name="connsiteX22" fmla="*/ 99165 w 508549"/>
                    <a:gd name="connsiteY22" fmla="*/ 106118 h 508577"/>
                    <a:gd name="connsiteX23" fmla="*/ 55626 w 508549"/>
                    <a:gd name="connsiteY23" fmla="*/ 173050 h 508577"/>
                    <a:gd name="connsiteX24" fmla="*/ 14507 w 508549"/>
                    <a:gd name="connsiteY24" fmla="*/ 169393 h 508577"/>
                    <a:gd name="connsiteX25" fmla="*/ 0 w 508549"/>
                    <a:gd name="connsiteY25" fmla="*/ 247888 h 508577"/>
                    <a:gd name="connsiteX26" fmla="*/ 39719 w 508549"/>
                    <a:gd name="connsiteY26" fmla="*/ 259166 h 508577"/>
                    <a:gd name="connsiteX27" fmla="*/ 56455 w 508549"/>
                    <a:gd name="connsiteY27" fmla="*/ 337242 h 508577"/>
                    <a:gd name="connsiteX28" fmla="*/ 24698 w 508549"/>
                    <a:gd name="connsiteY28" fmla="*/ 363807 h 508577"/>
                    <a:gd name="connsiteX29" fmla="*/ 69942 w 508549"/>
                    <a:gd name="connsiteY29" fmla="*/ 429578 h 508577"/>
                    <a:gd name="connsiteX30" fmla="*/ 106099 w 508549"/>
                    <a:gd name="connsiteY30" fmla="*/ 409404 h 508577"/>
                    <a:gd name="connsiteX31" fmla="*/ 173050 w 508549"/>
                    <a:gd name="connsiteY31" fmla="*/ 452942 h 508577"/>
                    <a:gd name="connsiteX32" fmla="*/ 169393 w 508549"/>
                    <a:gd name="connsiteY32" fmla="*/ 494081 h 508577"/>
                    <a:gd name="connsiteX33" fmla="*/ 148019 w 508549"/>
                    <a:gd name="connsiteY33" fmla="*/ 234667 h 508577"/>
                    <a:gd name="connsiteX34" fmla="*/ 273910 w 508549"/>
                    <a:gd name="connsiteY34" fmla="*/ 148038 h 508577"/>
                    <a:gd name="connsiteX35" fmla="*/ 360550 w 508549"/>
                    <a:gd name="connsiteY35" fmla="*/ 273930 h 508577"/>
                    <a:gd name="connsiteX36" fmla="*/ 234648 w 508549"/>
                    <a:gd name="connsiteY36" fmla="*/ 360559 h 508577"/>
                    <a:gd name="connsiteX37" fmla="*/ 148019 w 508549"/>
                    <a:gd name="connsiteY37" fmla="*/ 234667 h 50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08549" h="508577">
                      <a:moveTo>
                        <a:pt x="169393" y="494081"/>
                      </a:moveTo>
                      <a:lnTo>
                        <a:pt x="247888" y="508578"/>
                      </a:lnTo>
                      <a:lnTo>
                        <a:pt x="259156" y="468868"/>
                      </a:lnTo>
                      <a:cubicBezTo>
                        <a:pt x="286483" y="468268"/>
                        <a:pt x="312868" y="462363"/>
                        <a:pt x="337233" y="452114"/>
                      </a:cubicBezTo>
                      <a:lnTo>
                        <a:pt x="363798" y="483879"/>
                      </a:lnTo>
                      <a:lnTo>
                        <a:pt x="429558" y="438617"/>
                      </a:lnTo>
                      <a:lnTo>
                        <a:pt x="409394" y="402460"/>
                      </a:lnTo>
                      <a:cubicBezTo>
                        <a:pt x="427672" y="383372"/>
                        <a:pt x="442617" y="360826"/>
                        <a:pt x="452933" y="335528"/>
                      </a:cubicBezTo>
                      <a:lnTo>
                        <a:pt x="494043" y="339185"/>
                      </a:lnTo>
                      <a:lnTo>
                        <a:pt x="508549" y="260690"/>
                      </a:lnTo>
                      <a:lnTo>
                        <a:pt x="468840" y="249412"/>
                      </a:lnTo>
                      <a:cubicBezTo>
                        <a:pt x="468239" y="222085"/>
                        <a:pt x="462334" y="195691"/>
                        <a:pt x="452085" y="171336"/>
                      </a:cubicBezTo>
                      <a:lnTo>
                        <a:pt x="483851" y="144771"/>
                      </a:lnTo>
                      <a:lnTo>
                        <a:pt x="438598" y="79000"/>
                      </a:lnTo>
                      <a:lnTo>
                        <a:pt x="402441" y="99165"/>
                      </a:lnTo>
                      <a:cubicBezTo>
                        <a:pt x="383343" y="80896"/>
                        <a:pt x="360817" y="65942"/>
                        <a:pt x="335499" y="55626"/>
                      </a:cubicBezTo>
                      <a:lnTo>
                        <a:pt x="339166" y="14516"/>
                      </a:lnTo>
                      <a:lnTo>
                        <a:pt x="260671" y="0"/>
                      </a:lnTo>
                      <a:lnTo>
                        <a:pt x="249403" y="39719"/>
                      </a:lnTo>
                      <a:cubicBezTo>
                        <a:pt x="222075" y="40319"/>
                        <a:pt x="195691" y="46225"/>
                        <a:pt x="171326" y="56464"/>
                      </a:cubicBezTo>
                      <a:lnTo>
                        <a:pt x="144761" y="24708"/>
                      </a:lnTo>
                      <a:lnTo>
                        <a:pt x="79000" y="69961"/>
                      </a:lnTo>
                      <a:lnTo>
                        <a:pt x="99165" y="106118"/>
                      </a:lnTo>
                      <a:cubicBezTo>
                        <a:pt x="80896" y="125206"/>
                        <a:pt x="65942" y="147742"/>
                        <a:pt x="55626" y="173050"/>
                      </a:cubicBezTo>
                      <a:lnTo>
                        <a:pt x="14507" y="169393"/>
                      </a:lnTo>
                      <a:lnTo>
                        <a:pt x="0" y="247888"/>
                      </a:lnTo>
                      <a:lnTo>
                        <a:pt x="39719" y="259166"/>
                      </a:lnTo>
                      <a:cubicBezTo>
                        <a:pt x="40310" y="286483"/>
                        <a:pt x="46215" y="312877"/>
                        <a:pt x="56455" y="337242"/>
                      </a:cubicBezTo>
                      <a:lnTo>
                        <a:pt x="24698" y="363807"/>
                      </a:lnTo>
                      <a:lnTo>
                        <a:pt x="69942" y="429578"/>
                      </a:lnTo>
                      <a:lnTo>
                        <a:pt x="106099" y="409404"/>
                      </a:lnTo>
                      <a:cubicBezTo>
                        <a:pt x="125197" y="427672"/>
                        <a:pt x="147742" y="442627"/>
                        <a:pt x="173050" y="452942"/>
                      </a:cubicBezTo>
                      <a:lnTo>
                        <a:pt x="169393" y="494081"/>
                      </a:lnTo>
                      <a:close/>
                      <a:moveTo>
                        <a:pt x="148019" y="234667"/>
                      </a:moveTo>
                      <a:cubicBezTo>
                        <a:pt x="158858" y="175984"/>
                        <a:pt x="215227" y="137198"/>
                        <a:pt x="273910" y="148038"/>
                      </a:cubicBezTo>
                      <a:cubicBezTo>
                        <a:pt x="332603" y="158887"/>
                        <a:pt x="371389" y="215246"/>
                        <a:pt x="360550" y="273930"/>
                      </a:cubicBezTo>
                      <a:cubicBezTo>
                        <a:pt x="349701" y="332623"/>
                        <a:pt x="293341" y="371408"/>
                        <a:pt x="234648" y="360559"/>
                      </a:cubicBezTo>
                      <a:cubicBezTo>
                        <a:pt x="175965" y="349730"/>
                        <a:pt x="137179" y="293361"/>
                        <a:pt x="148019" y="234667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78338301-6159-B114-9815-4886A11A308B}"/>
                    </a:ext>
                  </a:extLst>
                </p:cNvPr>
                <p:cNvSpPr/>
                <p:nvPr/>
              </p:nvSpPr>
              <p:spPr>
                <a:xfrm>
                  <a:off x="8522479" y="1727890"/>
                  <a:ext cx="384762" cy="384800"/>
                </a:xfrm>
                <a:custGeom>
                  <a:avLst/>
                  <a:gdLst>
                    <a:gd name="connsiteX0" fmla="*/ 128149 w 384762"/>
                    <a:gd name="connsiteY0" fmla="*/ 373828 h 384800"/>
                    <a:gd name="connsiteX1" fmla="*/ 187538 w 384762"/>
                    <a:gd name="connsiteY1" fmla="*/ 384800 h 384800"/>
                    <a:gd name="connsiteX2" fmla="*/ 196063 w 384762"/>
                    <a:gd name="connsiteY2" fmla="*/ 354749 h 384800"/>
                    <a:gd name="connsiteX3" fmla="*/ 255137 w 384762"/>
                    <a:gd name="connsiteY3" fmla="*/ 342071 h 384800"/>
                    <a:gd name="connsiteX4" fmla="*/ 275234 w 384762"/>
                    <a:gd name="connsiteY4" fmla="*/ 366103 h 384800"/>
                    <a:gd name="connsiteX5" fmla="*/ 324993 w 384762"/>
                    <a:gd name="connsiteY5" fmla="*/ 331861 h 384800"/>
                    <a:gd name="connsiteX6" fmla="*/ 309734 w 384762"/>
                    <a:gd name="connsiteY6" fmla="*/ 304505 h 384800"/>
                    <a:gd name="connsiteX7" fmla="*/ 342681 w 384762"/>
                    <a:gd name="connsiteY7" fmla="*/ 253860 h 384800"/>
                    <a:gd name="connsiteX8" fmla="*/ 373789 w 384762"/>
                    <a:gd name="connsiteY8" fmla="*/ 256632 h 384800"/>
                    <a:gd name="connsiteX9" fmla="*/ 384762 w 384762"/>
                    <a:gd name="connsiteY9" fmla="*/ 197244 h 384800"/>
                    <a:gd name="connsiteX10" fmla="*/ 354721 w 384762"/>
                    <a:gd name="connsiteY10" fmla="*/ 188709 h 384800"/>
                    <a:gd name="connsiteX11" fmla="*/ 342043 w 384762"/>
                    <a:gd name="connsiteY11" fmla="*/ 129635 h 384800"/>
                    <a:gd name="connsiteX12" fmla="*/ 366074 w 384762"/>
                    <a:gd name="connsiteY12" fmla="*/ 109538 h 384800"/>
                    <a:gd name="connsiteX13" fmla="*/ 331832 w 384762"/>
                    <a:gd name="connsiteY13" fmla="*/ 59779 h 384800"/>
                    <a:gd name="connsiteX14" fmla="*/ 304476 w 384762"/>
                    <a:gd name="connsiteY14" fmla="*/ 75038 h 384800"/>
                    <a:gd name="connsiteX15" fmla="*/ 253832 w 384762"/>
                    <a:gd name="connsiteY15" fmla="*/ 42091 h 384800"/>
                    <a:gd name="connsiteX16" fmla="*/ 256604 w 384762"/>
                    <a:gd name="connsiteY16" fmla="*/ 10982 h 384800"/>
                    <a:gd name="connsiteX17" fmla="*/ 197215 w 384762"/>
                    <a:gd name="connsiteY17" fmla="*/ 0 h 384800"/>
                    <a:gd name="connsiteX18" fmla="*/ 188690 w 384762"/>
                    <a:gd name="connsiteY18" fmla="*/ 30051 h 384800"/>
                    <a:gd name="connsiteX19" fmla="*/ 129616 w 384762"/>
                    <a:gd name="connsiteY19" fmla="*/ 42720 h 384800"/>
                    <a:gd name="connsiteX20" fmla="*/ 109518 w 384762"/>
                    <a:gd name="connsiteY20" fmla="*/ 18698 h 384800"/>
                    <a:gd name="connsiteX21" fmla="*/ 59760 w 384762"/>
                    <a:gd name="connsiteY21" fmla="*/ 52940 h 384800"/>
                    <a:gd name="connsiteX22" fmla="*/ 75019 w 384762"/>
                    <a:gd name="connsiteY22" fmla="*/ 80296 h 384800"/>
                    <a:gd name="connsiteX23" fmla="*/ 42081 w 384762"/>
                    <a:gd name="connsiteY23" fmla="*/ 130940 h 384800"/>
                    <a:gd name="connsiteX24" fmla="*/ 10973 w 384762"/>
                    <a:gd name="connsiteY24" fmla="*/ 128168 h 384800"/>
                    <a:gd name="connsiteX25" fmla="*/ 0 w 384762"/>
                    <a:gd name="connsiteY25" fmla="*/ 187557 h 384800"/>
                    <a:gd name="connsiteX26" fmla="*/ 30051 w 384762"/>
                    <a:gd name="connsiteY26" fmla="*/ 196082 h 384800"/>
                    <a:gd name="connsiteX27" fmla="*/ 42720 w 384762"/>
                    <a:gd name="connsiteY27" fmla="*/ 255156 h 384800"/>
                    <a:gd name="connsiteX28" fmla="*/ 18698 w 384762"/>
                    <a:gd name="connsiteY28" fmla="*/ 275253 h 384800"/>
                    <a:gd name="connsiteX29" fmla="*/ 52930 w 384762"/>
                    <a:gd name="connsiteY29" fmla="*/ 325012 h 384800"/>
                    <a:gd name="connsiteX30" fmla="*/ 80286 w 384762"/>
                    <a:gd name="connsiteY30" fmla="*/ 309743 h 384800"/>
                    <a:gd name="connsiteX31" fmla="*/ 130940 w 384762"/>
                    <a:gd name="connsiteY31" fmla="*/ 342681 h 384800"/>
                    <a:gd name="connsiteX32" fmla="*/ 128149 w 384762"/>
                    <a:gd name="connsiteY32" fmla="*/ 373828 h 384800"/>
                    <a:gd name="connsiteX33" fmla="*/ 111976 w 384762"/>
                    <a:gd name="connsiteY33" fmla="*/ 177556 h 384800"/>
                    <a:gd name="connsiteX34" fmla="*/ 207226 w 384762"/>
                    <a:gd name="connsiteY34" fmla="*/ 112014 h 384800"/>
                    <a:gd name="connsiteX35" fmla="*/ 272777 w 384762"/>
                    <a:gd name="connsiteY35" fmla="*/ 207264 h 384800"/>
                    <a:gd name="connsiteX36" fmla="*/ 177517 w 384762"/>
                    <a:gd name="connsiteY36" fmla="*/ 272806 h 384800"/>
                    <a:gd name="connsiteX37" fmla="*/ 111976 w 384762"/>
                    <a:gd name="connsiteY37" fmla="*/ 177556 h 38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4762" h="384800">
                      <a:moveTo>
                        <a:pt x="128149" y="373828"/>
                      </a:moveTo>
                      <a:lnTo>
                        <a:pt x="187538" y="384800"/>
                      </a:lnTo>
                      <a:lnTo>
                        <a:pt x="196063" y="354749"/>
                      </a:lnTo>
                      <a:cubicBezTo>
                        <a:pt x="216732" y="354301"/>
                        <a:pt x="236706" y="349825"/>
                        <a:pt x="255137" y="342071"/>
                      </a:cubicBezTo>
                      <a:lnTo>
                        <a:pt x="275234" y="366103"/>
                      </a:lnTo>
                      <a:lnTo>
                        <a:pt x="324993" y="331861"/>
                      </a:lnTo>
                      <a:lnTo>
                        <a:pt x="309734" y="304505"/>
                      </a:lnTo>
                      <a:cubicBezTo>
                        <a:pt x="323564" y="290055"/>
                        <a:pt x="334870" y="273006"/>
                        <a:pt x="342681" y="253860"/>
                      </a:cubicBezTo>
                      <a:lnTo>
                        <a:pt x="373789" y="256632"/>
                      </a:lnTo>
                      <a:lnTo>
                        <a:pt x="384762" y="197244"/>
                      </a:lnTo>
                      <a:lnTo>
                        <a:pt x="354721" y="188709"/>
                      </a:lnTo>
                      <a:cubicBezTo>
                        <a:pt x="354273" y="168031"/>
                        <a:pt x="349806" y="148066"/>
                        <a:pt x="342043" y="129635"/>
                      </a:cubicBezTo>
                      <a:lnTo>
                        <a:pt x="366074" y="109538"/>
                      </a:lnTo>
                      <a:lnTo>
                        <a:pt x="331832" y="59779"/>
                      </a:lnTo>
                      <a:lnTo>
                        <a:pt x="304476" y="75038"/>
                      </a:lnTo>
                      <a:cubicBezTo>
                        <a:pt x="290027" y="61217"/>
                        <a:pt x="272977" y="49901"/>
                        <a:pt x="253832" y="42091"/>
                      </a:cubicBezTo>
                      <a:lnTo>
                        <a:pt x="256604" y="10982"/>
                      </a:lnTo>
                      <a:lnTo>
                        <a:pt x="197215" y="0"/>
                      </a:lnTo>
                      <a:lnTo>
                        <a:pt x="188690" y="30051"/>
                      </a:lnTo>
                      <a:cubicBezTo>
                        <a:pt x="168011" y="30509"/>
                        <a:pt x="148047" y="34976"/>
                        <a:pt x="129616" y="42720"/>
                      </a:cubicBezTo>
                      <a:lnTo>
                        <a:pt x="109518" y="18698"/>
                      </a:lnTo>
                      <a:lnTo>
                        <a:pt x="59760" y="52940"/>
                      </a:lnTo>
                      <a:lnTo>
                        <a:pt x="75019" y="80296"/>
                      </a:lnTo>
                      <a:cubicBezTo>
                        <a:pt x="61198" y="94736"/>
                        <a:pt x="49882" y="111785"/>
                        <a:pt x="42081" y="130940"/>
                      </a:cubicBezTo>
                      <a:lnTo>
                        <a:pt x="10973" y="128168"/>
                      </a:lnTo>
                      <a:lnTo>
                        <a:pt x="0" y="187557"/>
                      </a:lnTo>
                      <a:lnTo>
                        <a:pt x="30051" y="196082"/>
                      </a:lnTo>
                      <a:cubicBezTo>
                        <a:pt x="30499" y="216751"/>
                        <a:pt x="34966" y="236725"/>
                        <a:pt x="42720" y="255156"/>
                      </a:cubicBezTo>
                      <a:lnTo>
                        <a:pt x="18698" y="275253"/>
                      </a:lnTo>
                      <a:lnTo>
                        <a:pt x="52930" y="325012"/>
                      </a:lnTo>
                      <a:lnTo>
                        <a:pt x="80286" y="309743"/>
                      </a:lnTo>
                      <a:cubicBezTo>
                        <a:pt x="94736" y="323564"/>
                        <a:pt x="111795" y="334880"/>
                        <a:pt x="130940" y="342681"/>
                      </a:cubicBezTo>
                      <a:lnTo>
                        <a:pt x="128149" y="373828"/>
                      </a:lnTo>
                      <a:close/>
                      <a:moveTo>
                        <a:pt x="111976" y="177556"/>
                      </a:moveTo>
                      <a:cubicBezTo>
                        <a:pt x="120177" y="133150"/>
                        <a:pt x="162830" y="103813"/>
                        <a:pt x="207226" y="112014"/>
                      </a:cubicBezTo>
                      <a:cubicBezTo>
                        <a:pt x="251631" y="120215"/>
                        <a:pt x="280978" y="162858"/>
                        <a:pt x="272777" y="207264"/>
                      </a:cubicBezTo>
                      <a:cubicBezTo>
                        <a:pt x="264566" y="251670"/>
                        <a:pt x="221923" y="281016"/>
                        <a:pt x="177517" y="272806"/>
                      </a:cubicBezTo>
                      <a:cubicBezTo>
                        <a:pt x="133121" y="264605"/>
                        <a:pt x="103775" y="221961"/>
                        <a:pt x="111976" y="177556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937666C4-425D-72B2-2D3E-AB9481D813EF}"/>
                    </a:ext>
                  </a:extLst>
                </p:cNvPr>
                <p:cNvSpPr/>
                <p:nvPr/>
              </p:nvSpPr>
              <p:spPr>
                <a:xfrm>
                  <a:off x="10028962" y="2458582"/>
                  <a:ext cx="256613" cy="256612"/>
                </a:xfrm>
                <a:custGeom>
                  <a:avLst/>
                  <a:gdLst>
                    <a:gd name="connsiteX0" fmla="*/ 85468 w 256613"/>
                    <a:gd name="connsiteY0" fmla="*/ 249298 h 256612"/>
                    <a:gd name="connsiteX1" fmla="*/ 125082 w 256613"/>
                    <a:gd name="connsiteY1" fmla="*/ 256613 h 256612"/>
                    <a:gd name="connsiteX2" fmla="*/ 130769 w 256613"/>
                    <a:gd name="connsiteY2" fmla="*/ 236572 h 256612"/>
                    <a:gd name="connsiteX3" fmla="*/ 170164 w 256613"/>
                    <a:gd name="connsiteY3" fmla="*/ 228124 h 256612"/>
                    <a:gd name="connsiteX4" fmla="*/ 183566 w 256613"/>
                    <a:gd name="connsiteY4" fmla="*/ 244154 h 256612"/>
                    <a:gd name="connsiteX5" fmla="*/ 216751 w 256613"/>
                    <a:gd name="connsiteY5" fmla="*/ 221313 h 256612"/>
                    <a:gd name="connsiteX6" fmla="*/ 206578 w 256613"/>
                    <a:gd name="connsiteY6" fmla="*/ 203073 h 256612"/>
                    <a:gd name="connsiteX7" fmla="*/ 228553 w 256613"/>
                    <a:gd name="connsiteY7" fmla="*/ 169297 h 256612"/>
                    <a:gd name="connsiteX8" fmla="*/ 249298 w 256613"/>
                    <a:gd name="connsiteY8" fmla="*/ 171145 h 256612"/>
                    <a:gd name="connsiteX9" fmla="*/ 256613 w 256613"/>
                    <a:gd name="connsiteY9" fmla="*/ 131540 h 256612"/>
                    <a:gd name="connsiteX10" fmla="*/ 236572 w 256613"/>
                    <a:gd name="connsiteY10" fmla="*/ 125854 h 256612"/>
                    <a:gd name="connsiteX11" fmla="*/ 228114 w 256613"/>
                    <a:gd name="connsiteY11" fmla="*/ 86458 h 256612"/>
                    <a:gd name="connsiteX12" fmla="*/ 244145 w 256613"/>
                    <a:gd name="connsiteY12" fmla="*/ 73057 h 256612"/>
                    <a:gd name="connsiteX13" fmla="*/ 221314 w 256613"/>
                    <a:gd name="connsiteY13" fmla="*/ 39872 h 256612"/>
                    <a:gd name="connsiteX14" fmla="*/ 203073 w 256613"/>
                    <a:gd name="connsiteY14" fmla="*/ 50044 h 256612"/>
                    <a:gd name="connsiteX15" fmla="*/ 169298 w 256613"/>
                    <a:gd name="connsiteY15" fmla="*/ 28070 h 256612"/>
                    <a:gd name="connsiteX16" fmla="*/ 171145 w 256613"/>
                    <a:gd name="connsiteY16" fmla="*/ 7325 h 256612"/>
                    <a:gd name="connsiteX17" fmla="*/ 131531 w 256613"/>
                    <a:gd name="connsiteY17" fmla="*/ 0 h 256612"/>
                    <a:gd name="connsiteX18" fmla="*/ 125844 w 256613"/>
                    <a:gd name="connsiteY18" fmla="*/ 20040 h 256612"/>
                    <a:gd name="connsiteX19" fmla="*/ 86449 w 256613"/>
                    <a:gd name="connsiteY19" fmla="*/ 28489 h 256612"/>
                    <a:gd name="connsiteX20" fmla="*/ 73047 w 256613"/>
                    <a:gd name="connsiteY20" fmla="*/ 12468 h 256612"/>
                    <a:gd name="connsiteX21" fmla="*/ 39862 w 256613"/>
                    <a:gd name="connsiteY21" fmla="*/ 35309 h 256612"/>
                    <a:gd name="connsiteX22" fmla="*/ 50035 w 256613"/>
                    <a:gd name="connsiteY22" fmla="*/ 53559 h 256612"/>
                    <a:gd name="connsiteX23" fmla="*/ 28070 w 256613"/>
                    <a:gd name="connsiteY23" fmla="*/ 87335 h 256612"/>
                    <a:gd name="connsiteX24" fmla="*/ 7315 w 256613"/>
                    <a:gd name="connsiteY24" fmla="*/ 85487 h 256612"/>
                    <a:gd name="connsiteX25" fmla="*/ 0 w 256613"/>
                    <a:gd name="connsiteY25" fmla="*/ 125092 h 256612"/>
                    <a:gd name="connsiteX26" fmla="*/ 20041 w 256613"/>
                    <a:gd name="connsiteY26" fmla="*/ 130778 h 256612"/>
                    <a:gd name="connsiteX27" fmla="*/ 28490 w 256613"/>
                    <a:gd name="connsiteY27" fmla="*/ 170174 h 256612"/>
                    <a:gd name="connsiteX28" fmla="*/ 12468 w 256613"/>
                    <a:gd name="connsiteY28" fmla="*/ 183575 h 256612"/>
                    <a:gd name="connsiteX29" fmla="*/ 35300 w 256613"/>
                    <a:gd name="connsiteY29" fmla="*/ 216760 h 256612"/>
                    <a:gd name="connsiteX30" fmla="*/ 53540 w 256613"/>
                    <a:gd name="connsiteY30" fmla="*/ 206578 h 256612"/>
                    <a:gd name="connsiteX31" fmla="*/ 87325 w 256613"/>
                    <a:gd name="connsiteY31" fmla="*/ 228543 h 256612"/>
                    <a:gd name="connsiteX32" fmla="*/ 85468 w 256613"/>
                    <a:gd name="connsiteY32" fmla="*/ 249298 h 256612"/>
                    <a:gd name="connsiteX33" fmla="*/ 74686 w 256613"/>
                    <a:gd name="connsiteY33" fmla="*/ 118396 h 256612"/>
                    <a:gd name="connsiteX34" fmla="*/ 138208 w 256613"/>
                    <a:gd name="connsiteY34" fmla="*/ 74685 h 256612"/>
                    <a:gd name="connsiteX35" fmla="*/ 181928 w 256613"/>
                    <a:gd name="connsiteY35" fmla="*/ 138208 h 256612"/>
                    <a:gd name="connsiteX36" fmla="*/ 118396 w 256613"/>
                    <a:gd name="connsiteY36" fmla="*/ 181918 h 256612"/>
                    <a:gd name="connsiteX37" fmla="*/ 74686 w 256613"/>
                    <a:gd name="connsiteY37" fmla="*/ 118396 h 25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56613" h="256612">
                      <a:moveTo>
                        <a:pt x="85468" y="249298"/>
                      </a:moveTo>
                      <a:lnTo>
                        <a:pt x="125082" y="256613"/>
                      </a:lnTo>
                      <a:lnTo>
                        <a:pt x="130769" y="236572"/>
                      </a:lnTo>
                      <a:cubicBezTo>
                        <a:pt x="144561" y="236277"/>
                        <a:pt x="157877" y="233286"/>
                        <a:pt x="170164" y="228124"/>
                      </a:cubicBezTo>
                      <a:lnTo>
                        <a:pt x="183566" y="244154"/>
                      </a:lnTo>
                      <a:lnTo>
                        <a:pt x="216751" y="221313"/>
                      </a:lnTo>
                      <a:lnTo>
                        <a:pt x="206578" y="203073"/>
                      </a:lnTo>
                      <a:cubicBezTo>
                        <a:pt x="215798" y="193443"/>
                        <a:pt x="223342" y="182061"/>
                        <a:pt x="228553" y="169297"/>
                      </a:cubicBezTo>
                      <a:lnTo>
                        <a:pt x="249298" y="171145"/>
                      </a:lnTo>
                      <a:lnTo>
                        <a:pt x="256613" y="131540"/>
                      </a:lnTo>
                      <a:lnTo>
                        <a:pt x="236572" y="125854"/>
                      </a:lnTo>
                      <a:cubicBezTo>
                        <a:pt x="236277" y="112062"/>
                        <a:pt x="233296" y="98746"/>
                        <a:pt x="228114" y="86458"/>
                      </a:cubicBezTo>
                      <a:lnTo>
                        <a:pt x="244145" y="73057"/>
                      </a:lnTo>
                      <a:lnTo>
                        <a:pt x="221314" y="39872"/>
                      </a:lnTo>
                      <a:lnTo>
                        <a:pt x="203073" y="50044"/>
                      </a:lnTo>
                      <a:cubicBezTo>
                        <a:pt x="193434" y="40824"/>
                        <a:pt x="182071" y="33280"/>
                        <a:pt x="169298" y="28070"/>
                      </a:cubicBezTo>
                      <a:lnTo>
                        <a:pt x="171145" y="7325"/>
                      </a:lnTo>
                      <a:lnTo>
                        <a:pt x="131531" y="0"/>
                      </a:lnTo>
                      <a:lnTo>
                        <a:pt x="125844" y="20040"/>
                      </a:lnTo>
                      <a:cubicBezTo>
                        <a:pt x="112052" y="20345"/>
                        <a:pt x="98736" y="23327"/>
                        <a:pt x="86449" y="28489"/>
                      </a:cubicBezTo>
                      <a:lnTo>
                        <a:pt x="73047" y="12468"/>
                      </a:lnTo>
                      <a:lnTo>
                        <a:pt x="39862" y="35309"/>
                      </a:lnTo>
                      <a:lnTo>
                        <a:pt x="50035" y="53559"/>
                      </a:lnTo>
                      <a:cubicBezTo>
                        <a:pt x="40815" y="63189"/>
                        <a:pt x="33271" y="74562"/>
                        <a:pt x="28070" y="87335"/>
                      </a:cubicBezTo>
                      <a:lnTo>
                        <a:pt x="7315" y="85487"/>
                      </a:lnTo>
                      <a:lnTo>
                        <a:pt x="0" y="125092"/>
                      </a:lnTo>
                      <a:lnTo>
                        <a:pt x="20041" y="130778"/>
                      </a:lnTo>
                      <a:cubicBezTo>
                        <a:pt x="20336" y="144561"/>
                        <a:pt x="23317" y="157886"/>
                        <a:pt x="28490" y="170174"/>
                      </a:cubicBezTo>
                      <a:lnTo>
                        <a:pt x="12468" y="183575"/>
                      </a:lnTo>
                      <a:lnTo>
                        <a:pt x="35300" y="216760"/>
                      </a:lnTo>
                      <a:lnTo>
                        <a:pt x="53540" y="206578"/>
                      </a:lnTo>
                      <a:cubicBezTo>
                        <a:pt x="63180" y="215798"/>
                        <a:pt x="74552" y="223342"/>
                        <a:pt x="87325" y="228543"/>
                      </a:cubicBezTo>
                      <a:lnTo>
                        <a:pt x="85468" y="249298"/>
                      </a:lnTo>
                      <a:close/>
                      <a:moveTo>
                        <a:pt x="74686" y="118396"/>
                      </a:moveTo>
                      <a:cubicBezTo>
                        <a:pt x="80153" y="88783"/>
                        <a:pt x="108604" y="69218"/>
                        <a:pt x="138208" y="74685"/>
                      </a:cubicBezTo>
                      <a:cubicBezTo>
                        <a:pt x="167821" y="80153"/>
                        <a:pt x="187395" y="108595"/>
                        <a:pt x="181928" y="138208"/>
                      </a:cubicBezTo>
                      <a:cubicBezTo>
                        <a:pt x="176451" y="167821"/>
                        <a:pt x="148009" y="187395"/>
                        <a:pt x="118396" y="181918"/>
                      </a:cubicBezTo>
                      <a:cubicBezTo>
                        <a:pt x="88783" y="176460"/>
                        <a:pt x="69209" y="148009"/>
                        <a:pt x="74686" y="118396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4F4D4B0B-2ED6-4768-337B-A5ACE41A8EA1}"/>
                    </a:ext>
                  </a:extLst>
                </p:cNvPr>
                <p:cNvSpPr/>
                <p:nvPr/>
              </p:nvSpPr>
              <p:spPr>
                <a:xfrm>
                  <a:off x="9596251" y="3792767"/>
                  <a:ext cx="447798" cy="447808"/>
                </a:xfrm>
                <a:custGeom>
                  <a:avLst/>
                  <a:gdLst>
                    <a:gd name="connsiteX0" fmla="*/ 34957 w 447798"/>
                    <a:gd name="connsiteY0" fmla="*/ 228200 h 447808"/>
                    <a:gd name="connsiteX1" fmla="*/ 49701 w 447798"/>
                    <a:gd name="connsiteY1" fmla="*/ 296951 h 447808"/>
                    <a:gd name="connsiteX2" fmla="*/ 21727 w 447798"/>
                    <a:gd name="connsiteY2" fmla="*/ 320345 h 447808"/>
                    <a:gd name="connsiteX3" fmla="*/ 61579 w 447798"/>
                    <a:gd name="connsiteY3" fmla="*/ 378247 h 447808"/>
                    <a:gd name="connsiteX4" fmla="*/ 93421 w 447798"/>
                    <a:gd name="connsiteY4" fmla="*/ 360483 h 447808"/>
                    <a:gd name="connsiteX5" fmla="*/ 152362 w 447798"/>
                    <a:gd name="connsiteY5" fmla="*/ 398821 h 447808"/>
                    <a:gd name="connsiteX6" fmla="*/ 149142 w 447798"/>
                    <a:gd name="connsiteY6" fmla="*/ 435035 h 447808"/>
                    <a:gd name="connsiteX7" fmla="*/ 218265 w 447798"/>
                    <a:gd name="connsiteY7" fmla="*/ 447808 h 447808"/>
                    <a:gd name="connsiteX8" fmla="*/ 228190 w 447798"/>
                    <a:gd name="connsiteY8" fmla="*/ 412842 h 447808"/>
                    <a:gd name="connsiteX9" fmla="*/ 296942 w 447798"/>
                    <a:gd name="connsiteY9" fmla="*/ 398088 h 447808"/>
                    <a:gd name="connsiteX10" fmla="*/ 320326 w 447798"/>
                    <a:gd name="connsiteY10" fmla="*/ 426053 h 447808"/>
                    <a:gd name="connsiteX11" fmla="*/ 378238 w 447798"/>
                    <a:gd name="connsiteY11" fmla="*/ 386210 h 447808"/>
                    <a:gd name="connsiteX12" fmla="*/ 360483 w 447798"/>
                    <a:gd name="connsiteY12" fmla="*/ 354368 h 447808"/>
                    <a:gd name="connsiteX13" fmla="*/ 398821 w 447798"/>
                    <a:gd name="connsiteY13" fmla="*/ 295427 h 447808"/>
                    <a:gd name="connsiteX14" fmla="*/ 435026 w 447798"/>
                    <a:gd name="connsiteY14" fmla="*/ 298656 h 447808"/>
                    <a:gd name="connsiteX15" fmla="*/ 447799 w 447798"/>
                    <a:gd name="connsiteY15" fmla="*/ 229533 h 447808"/>
                    <a:gd name="connsiteX16" fmla="*/ 412833 w 447798"/>
                    <a:gd name="connsiteY16" fmla="*/ 219608 h 447808"/>
                    <a:gd name="connsiteX17" fmla="*/ 398088 w 447798"/>
                    <a:gd name="connsiteY17" fmla="*/ 150857 h 447808"/>
                    <a:gd name="connsiteX18" fmla="*/ 426053 w 447798"/>
                    <a:gd name="connsiteY18" fmla="*/ 127463 h 447808"/>
                    <a:gd name="connsiteX19" fmla="*/ 386201 w 447798"/>
                    <a:gd name="connsiteY19" fmla="*/ 69561 h 447808"/>
                    <a:gd name="connsiteX20" fmla="*/ 354368 w 447798"/>
                    <a:gd name="connsiteY20" fmla="*/ 87316 h 447808"/>
                    <a:gd name="connsiteX21" fmla="*/ 295427 w 447798"/>
                    <a:gd name="connsiteY21" fmla="*/ 48978 h 447808"/>
                    <a:gd name="connsiteX22" fmla="*/ 298647 w 447798"/>
                    <a:gd name="connsiteY22" fmla="*/ 12773 h 447808"/>
                    <a:gd name="connsiteX23" fmla="*/ 229524 w 447798"/>
                    <a:gd name="connsiteY23" fmla="*/ 0 h 447808"/>
                    <a:gd name="connsiteX24" fmla="*/ 219599 w 447798"/>
                    <a:gd name="connsiteY24" fmla="*/ 34976 h 447808"/>
                    <a:gd name="connsiteX25" fmla="*/ 150838 w 447798"/>
                    <a:gd name="connsiteY25" fmla="*/ 49721 h 447808"/>
                    <a:gd name="connsiteX26" fmla="*/ 127454 w 447798"/>
                    <a:gd name="connsiteY26" fmla="*/ 21764 h 447808"/>
                    <a:gd name="connsiteX27" fmla="*/ 69552 w 447798"/>
                    <a:gd name="connsiteY27" fmla="*/ 61608 h 447808"/>
                    <a:gd name="connsiteX28" fmla="*/ 87316 w 447798"/>
                    <a:gd name="connsiteY28" fmla="*/ 93450 h 447808"/>
                    <a:gd name="connsiteX29" fmla="*/ 48978 w 447798"/>
                    <a:gd name="connsiteY29" fmla="*/ 152390 h 447808"/>
                    <a:gd name="connsiteX30" fmla="*/ 12763 w 447798"/>
                    <a:gd name="connsiteY30" fmla="*/ 149161 h 447808"/>
                    <a:gd name="connsiteX31" fmla="*/ 0 w 447798"/>
                    <a:gd name="connsiteY31" fmla="*/ 218284 h 447808"/>
                    <a:gd name="connsiteX32" fmla="*/ 34957 w 447798"/>
                    <a:gd name="connsiteY32" fmla="*/ 228200 h 447808"/>
                    <a:gd name="connsiteX33" fmla="*/ 130312 w 447798"/>
                    <a:gd name="connsiteY33" fmla="*/ 206616 h 447808"/>
                    <a:gd name="connsiteX34" fmla="*/ 241183 w 447798"/>
                    <a:gd name="connsiteY34" fmla="*/ 130340 h 447808"/>
                    <a:gd name="connsiteX35" fmla="*/ 317468 w 447798"/>
                    <a:gd name="connsiteY35" fmla="*/ 241202 h 447808"/>
                    <a:gd name="connsiteX36" fmla="*/ 206607 w 447798"/>
                    <a:gd name="connsiteY36" fmla="*/ 317487 h 447808"/>
                    <a:gd name="connsiteX37" fmla="*/ 130312 w 447798"/>
                    <a:gd name="connsiteY37" fmla="*/ 206616 h 447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7798" h="447808">
                      <a:moveTo>
                        <a:pt x="34957" y="228200"/>
                      </a:moveTo>
                      <a:cubicBezTo>
                        <a:pt x="35481" y="252260"/>
                        <a:pt x="40681" y="275501"/>
                        <a:pt x="49701" y="296951"/>
                      </a:cubicBezTo>
                      <a:lnTo>
                        <a:pt x="21727" y="320345"/>
                      </a:lnTo>
                      <a:lnTo>
                        <a:pt x="61579" y="378247"/>
                      </a:lnTo>
                      <a:lnTo>
                        <a:pt x="93421" y="360483"/>
                      </a:lnTo>
                      <a:cubicBezTo>
                        <a:pt x="110242" y="376571"/>
                        <a:pt x="130083" y="389744"/>
                        <a:pt x="152362" y="398821"/>
                      </a:cubicBezTo>
                      <a:lnTo>
                        <a:pt x="149142" y="435035"/>
                      </a:lnTo>
                      <a:lnTo>
                        <a:pt x="218265" y="447808"/>
                      </a:lnTo>
                      <a:lnTo>
                        <a:pt x="228190" y="412842"/>
                      </a:lnTo>
                      <a:cubicBezTo>
                        <a:pt x="252251" y="412318"/>
                        <a:pt x="275482" y="407108"/>
                        <a:pt x="296942" y="398088"/>
                      </a:cubicBezTo>
                      <a:lnTo>
                        <a:pt x="320326" y="426053"/>
                      </a:lnTo>
                      <a:lnTo>
                        <a:pt x="378238" y="386210"/>
                      </a:lnTo>
                      <a:lnTo>
                        <a:pt x="360483" y="354368"/>
                      </a:lnTo>
                      <a:cubicBezTo>
                        <a:pt x="376571" y="337556"/>
                        <a:pt x="389734" y="317716"/>
                        <a:pt x="398821" y="295427"/>
                      </a:cubicBezTo>
                      <a:lnTo>
                        <a:pt x="435026" y="298656"/>
                      </a:lnTo>
                      <a:lnTo>
                        <a:pt x="447799" y="229533"/>
                      </a:lnTo>
                      <a:lnTo>
                        <a:pt x="412833" y="219608"/>
                      </a:lnTo>
                      <a:cubicBezTo>
                        <a:pt x="412309" y="195548"/>
                        <a:pt x="407108" y="172307"/>
                        <a:pt x="398088" y="150857"/>
                      </a:cubicBezTo>
                      <a:lnTo>
                        <a:pt x="426053" y="127463"/>
                      </a:lnTo>
                      <a:lnTo>
                        <a:pt x="386201" y="69561"/>
                      </a:lnTo>
                      <a:lnTo>
                        <a:pt x="354368" y="87316"/>
                      </a:lnTo>
                      <a:cubicBezTo>
                        <a:pt x="337556" y="71228"/>
                        <a:pt x="317716" y="58064"/>
                        <a:pt x="295427" y="48978"/>
                      </a:cubicBezTo>
                      <a:lnTo>
                        <a:pt x="298647" y="12773"/>
                      </a:lnTo>
                      <a:lnTo>
                        <a:pt x="229524" y="0"/>
                      </a:lnTo>
                      <a:lnTo>
                        <a:pt x="219599" y="34976"/>
                      </a:lnTo>
                      <a:cubicBezTo>
                        <a:pt x="195539" y="35500"/>
                        <a:pt x="172307" y="40700"/>
                        <a:pt x="150838" y="49721"/>
                      </a:cubicBezTo>
                      <a:lnTo>
                        <a:pt x="127454" y="21764"/>
                      </a:lnTo>
                      <a:lnTo>
                        <a:pt x="69552" y="61608"/>
                      </a:lnTo>
                      <a:lnTo>
                        <a:pt x="87316" y="93450"/>
                      </a:lnTo>
                      <a:cubicBezTo>
                        <a:pt x="71228" y="110261"/>
                        <a:pt x="58055" y="130111"/>
                        <a:pt x="48978" y="152390"/>
                      </a:cubicBezTo>
                      <a:lnTo>
                        <a:pt x="12763" y="149161"/>
                      </a:lnTo>
                      <a:lnTo>
                        <a:pt x="0" y="218284"/>
                      </a:lnTo>
                      <a:lnTo>
                        <a:pt x="34957" y="228200"/>
                      </a:lnTo>
                      <a:close/>
                      <a:moveTo>
                        <a:pt x="130312" y="206616"/>
                      </a:moveTo>
                      <a:cubicBezTo>
                        <a:pt x="139865" y="154943"/>
                        <a:pt x="189500" y="120787"/>
                        <a:pt x="241183" y="130340"/>
                      </a:cubicBezTo>
                      <a:cubicBezTo>
                        <a:pt x="292856" y="139884"/>
                        <a:pt x="327012" y="189528"/>
                        <a:pt x="317468" y="241202"/>
                      </a:cubicBezTo>
                      <a:cubicBezTo>
                        <a:pt x="307915" y="292884"/>
                        <a:pt x="258289" y="327031"/>
                        <a:pt x="206607" y="317487"/>
                      </a:cubicBezTo>
                      <a:cubicBezTo>
                        <a:pt x="154924" y="307924"/>
                        <a:pt x="120767" y="258289"/>
                        <a:pt x="130312" y="206616"/>
                      </a:cubicBez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8" name="图形 7">
                  <a:extLst>
                    <a:ext uri="{FF2B5EF4-FFF2-40B4-BE49-F238E27FC236}">
                      <a16:creationId xmlns:a16="http://schemas.microsoft.com/office/drawing/2014/main" id="{0AED48A4-859F-2D3D-5973-7CAEA883DDB5}"/>
                    </a:ext>
                  </a:extLst>
                </p:cNvPr>
                <p:cNvGrpSpPr/>
                <p:nvPr/>
              </p:nvGrpSpPr>
              <p:grpSpPr>
                <a:xfrm>
                  <a:off x="7307362" y="1905657"/>
                  <a:ext cx="723189" cy="960623"/>
                  <a:chOff x="7307362" y="1905657"/>
                  <a:chExt cx="723189" cy="960623"/>
                </a:xfrm>
              </p:grpSpPr>
              <p:sp>
                <p:nvSpPr>
                  <p:cNvPr id="29" name="任意多边形: 形状 28">
                    <a:extLst>
                      <a:ext uri="{FF2B5EF4-FFF2-40B4-BE49-F238E27FC236}">
                        <a16:creationId xmlns:a16="http://schemas.microsoft.com/office/drawing/2014/main" id="{C77C02C7-DD22-0639-CD5C-B1F53AECF214}"/>
                      </a:ext>
                    </a:extLst>
                  </p:cNvPr>
                  <p:cNvSpPr/>
                  <p:nvPr/>
                </p:nvSpPr>
                <p:spPr>
                  <a:xfrm>
                    <a:off x="7640754" y="2701888"/>
                    <a:ext cx="265080" cy="164391"/>
                  </a:xfrm>
                  <a:custGeom>
                    <a:avLst/>
                    <a:gdLst>
                      <a:gd name="connsiteX0" fmla="*/ 264133 w 265080"/>
                      <a:gd name="connsiteY0" fmla="*/ 55616 h 164391"/>
                      <a:gd name="connsiteX1" fmla="*/ 148242 w 265080"/>
                      <a:gd name="connsiteY1" fmla="*/ 159953 h 164391"/>
                      <a:gd name="connsiteX2" fmla="*/ 947 w 265080"/>
                      <a:gd name="connsiteY2" fmla="*/ 108775 h 164391"/>
                      <a:gd name="connsiteX3" fmla="*/ 116838 w 265080"/>
                      <a:gd name="connsiteY3" fmla="*/ 4439 h 164391"/>
                      <a:gd name="connsiteX4" fmla="*/ 264133 w 265080"/>
                      <a:gd name="connsiteY4" fmla="*/ 55616 h 164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080" h="164391">
                        <a:moveTo>
                          <a:pt x="264133" y="55616"/>
                        </a:moveTo>
                        <a:cubicBezTo>
                          <a:pt x="272810" y="98565"/>
                          <a:pt x="220918" y="145275"/>
                          <a:pt x="148242" y="159953"/>
                        </a:cubicBezTo>
                        <a:cubicBezTo>
                          <a:pt x="75566" y="174631"/>
                          <a:pt x="9615" y="151714"/>
                          <a:pt x="947" y="108775"/>
                        </a:cubicBezTo>
                        <a:cubicBezTo>
                          <a:pt x="-7730" y="65827"/>
                          <a:pt x="44163" y="19117"/>
                          <a:pt x="116838" y="4439"/>
                        </a:cubicBezTo>
                        <a:cubicBezTo>
                          <a:pt x="189514" y="-10239"/>
                          <a:pt x="255465" y="12678"/>
                          <a:pt x="264133" y="55616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" name="任意多边形: 形状 29">
                    <a:extLst>
                      <a:ext uri="{FF2B5EF4-FFF2-40B4-BE49-F238E27FC236}">
                        <a16:creationId xmlns:a16="http://schemas.microsoft.com/office/drawing/2014/main" id="{ECBF9701-F1D6-A0FD-C514-2C714B2D28FE}"/>
                      </a:ext>
                    </a:extLst>
                  </p:cNvPr>
                  <p:cNvSpPr/>
                  <p:nvPr/>
                </p:nvSpPr>
                <p:spPr>
                  <a:xfrm>
                    <a:off x="7538458" y="2529475"/>
                    <a:ext cx="401713" cy="314678"/>
                  </a:xfrm>
                  <a:custGeom>
                    <a:avLst/>
                    <a:gdLst>
                      <a:gd name="connsiteX0" fmla="*/ 394490 w 401713"/>
                      <a:gd name="connsiteY0" fmla="*/ 74010 h 314678"/>
                      <a:gd name="connsiteX1" fmla="*/ 401138 w 401713"/>
                      <a:gd name="connsiteY1" fmla="*/ 45969 h 314678"/>
                      <a:gd name="connsiteX2" fmla="*/ 185445 w 401713"/>
                      <a:gd name="connsiteY2" fmla="*/ 10069 h 314678"/>
                      <a:gd name="connsiteX3" fmla="*/ 602 w 401713"/>
                      <a:gd name="connsiteY3" fmla="*/ 126864 h 314678"/>
                      <a:gd name="connsiteX4" fmla="*/ 17614 w 401713"/>
                      <a:gd name="connsiteY4" fmla="*/ 150125 h 314678"/>
                      <a:gd name="connsiteX5" fmla="*/ 16947 w 401713"/>
                      <a:gd name="connsiteY5" fmla="*/ 164269 h 314678"/>
                      <a:gd name="connsiteX6" fmla="*/ 34111 w 401713"/>
                      <a:gd name="connsiteY6" fmla="*/ 187148 h 314678"/>
                      <a:gd name="connsiteX7" fmla="*/ 33283 w 401713"/>
                      <a:gd name="connsiteY7" fmla="*/ 201664 h 314678"/>
                      <a:gd name="connsiteX8" fmla="*/ 50733 w 401713"/>
                      <a:gd name="connsiteY8" fmla="*/ 224258 h 314678"/>
                      <a:gd name="connsiteX9" fmla="*/ 49628 w 401713"/>
                      <a:gd name="connsiteY9" fmla="*/ 239060 h 314678"/>
                      <a:gd name="connsiteX10" fmla="*/ 67420 w 401713"/>
                      <a:gd name="connsiteY10" fmla="*/ 261415 h 314678"/>
                      <a:gd name="connsiteX11" fmla="*/ 65963 w 401713"/>
                      <a:gd name="connsiteY11" fmla="*/ 276455 h 314678"/>
                      <a:gd name="connsiteX12" fmla="*/ 245281 w 401713"/>
                      <a:gd name="connsiteY12" fmla="*/ 306306 h 314678"/>
                      <a:gd name="connsiteX13" fmla="*/ 398957 w 401713"/>
                      <a:gd name="connsiteY13" fmla="*/ 209208 h 314678"/>
                      <a:gd name="connsiteX14" fmla="*/ 391775 w 401713"/>
                      <a:gd name="connsiteY14" fmla="*/ 195902 h 314678"/>
                      <a:gd name="connsiteX15" fmla="*/ 399500 w 401713"/>
                      <a:gd name="connsiteY15" fmla="*/ 168393 h 314678"/>
                      <a:gd name="connsiteX16" fmla="*/ 392737 w 401713"/>
                      <a:gd name="connsiteY16" fmla="*/ 155182 h 314678"/>
                      <a:gd name="connsiteX17" fmla="*/ 400052 w 401713"/>
                      <a:gd name="connsiteY17" fmla="*/ 127588 h 314678"/>
                      <a:gd name="connsiteX18" fmla="*/ 393661 w 401713"/>
                      <a:gd name="connsiteY18" fmla="*/ 114520 h 314678"/>
                      <a:gd name="connsiteX19" fmla="*/ 400605 w 401713"/>
                      <a:gd name="connsiteY19" fmla="*/ 86774 h 314678"/>
                      <a:gd name="connsiteX20" fmla="*/ 394490 w 401713"/>
                      <a:gd name="connsiteY20" fmla="*/ 74010 h 314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01713" h="314678">
                        <a:moveTo>
                          <a:pt x="394490" y="74010"/>
                        </a:moveTo>
                        <a:cubicBezTo>
                          <a:pt x="400386" y="64466"/>
                          <a:pt x="402958" y="54989"/>
                          <a:pt x="401138" y="45969"/>
                        </a:cubicBezTo>
                        <a:cubicBezTo>
                          <a:pt x="392623" y="3801"/>
                          <a:pt x="296049" y="-12267"/>
                          <a:pt x="185445" y="10069"/>
                        </a:cubicBezTo>
                        <a:cubicBezTo>
                          <a:pt x="74840" y="32405"/>
                          <a:pt x="-7913" y="84697"/>
                          <a:pt x="602" y="126864"/>
                        </a:cubicBezTo>
                        <a:cubicBezTo>
                          <a:pt x="2422" y="135875"/>
                          <a:pt x="8470" y="143609"/>
                          <a:pt x="17614" y="150125"/>
                        </a:cubicBezTo>
                        <a:cubicBezTo>
                          <a:pt x="16366" y="154925"/>
                          <a:pt x="16014" y="159659"/>
                          <a:pt x="16947" y="164269"/>
                        </a:cubicBezTo>
                        <a:cubicBezTo>
                          <a:pt x="18748" y="173185"/>
                          <a:pt x="24853" y="180795"/>
                          <a:pt x="34111" y="187148"/>
                        </a:cubicBezTo>
                        <a:cubicBezTo>
                          <a:pt x="32673" y="192082"/>
                          <a:pt x="32330" y="196949"/>
                          <a:pt x="33283" y="201664"/>
                        </a:cubicBezTo>
                        <a:cubicBezTo>
                          <a:pt x="35073" y="210523"/>
                          <a:pt x="41274" y="218057"/>
                          <a:pt x="50733" y="224258"/>
                        </a:cubicBezTo>
                        <a:cubicBezTo>
                          <a:pt x="49113" y="229287"/>
                          <a:pt x="48656" y="234249"/>
                          <a:pt x="49628" y="239060"/>
                        </a:cubicBezTo>
                        <a:cubicBezTo>
                          <a:pt x="51409" y="247880"/>
                          <a:pt x="57705" y="255347"/>
                          <a:pt x="67420" y="261415"/>
                        </a:cubicBezTo>
                        <a:cubicBezTo>
                          <a:pt x="65611" y="266529"/>
                          <a:pt x="64982" y="271578"/>
                          <a:pt x="65963" y="276455"/>
                        </a:cubicBezTo>
                        <a:cubicBezTo>
                          <a:pt x="73040" y="311516"/>
                          <a:pt x="153326" y="324880"/>
                          <a:pt x="245281" y="306306"/>
                        </a:cubicBezTo>
                        <a:cubicBezTo>
                          <a:pt x="337235" y="287742"/>
                          <a:pt x="406034" y="244260"/>
                          <a:pt x="398957" y="209208"/>
                        </a:cubicBezTo>
                        <a:cubicBezTo>
                          <a:pt x="397966" y="204322"/>
                          <a:pt x="395433" y="199912"/>
                          <a:pt x="391775" y="195902"/>
                        </a:cubicBezTo>
                        <a:cubicBezTo>
                          <a:pt x="398376" y="186548"/>
                          <a:pt x="401281" y="177214"/>
                          <a:pt x="399500" y="168393"/>
                        </a:cubicBezTo>
                        <a:cubicBezTo>
                          <a:pt x="398528" y="163583"/>
                          <a:pt x="396185" y="159183"/>
                          <a:pt x="392737" y="155182"/>
                        </a:cubicBezTo>
                        <a:cubicBezTo>
                          <a:pt x="399043" y="145791"/>
                          <a:pt x="401843" y="136447"/>
                          <a:pt x="400052" y="127588"/>
                        </a:cubicBezTo>
                        <a:cubicBezTo>
                          <a:pt x="399100" y="122864"/>
                          <a:pt x="396900" y="118511"/>
                          <a:pt x="393661" y="114520"/>
                        </a:cubicBezTo>
                        <a:cubicBezTo>
                          <a:pt x="399729" y="105071"/>
                          <a:pt x="402396" y="95680"/>
                          <a:pt x="400605" y="86774"/>
                        </a:cubicBezTo>
                        <a:cubicBezTo>
                          <a:pt x="399671" y="82183"/>
                          <a:pt x="397509" y="77954"/>
                          <a:pt x="394490" y="74010"/>
                        </a:cubicBezTo>
                        <a:close/>
                      </a:path>
                    </a:pathLst>
                  </a:custGeom>
                  <a:solidFill>
                    <a:srgbClr val="EBEB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" name="任意多边形: 形状 30">
                    <a:extLst>
                      <a:ext uri="{FF2B5EF4-FFF2-40B4-BE49-F238E27FC236}">
                        <a16:creationId xmlns:a16="http://schemas.microsoft.com/office/drawing/2014/main" id="{3287E4D3-E8C7-85B5-968D-30D3E6F8A1AC}"/>
                      </a:ext>
                    </a:extLst>
                  </p:cNvPr>
                  <p:cNvSpPr/>
                  <p:nvPr/>
                </p:nvSpPr>
                <p:spPr>
                  <a:xfrm>
                    <a:off x="7307362" y="1905657"/>
                    <a:ext cx="723189" cy="776493"/>
                  </a:xfrm>
                  <a:custGeom>
                    <a:avLst/>
                    <a:gdLst>
                      <a:gd name="connsiteX0" fmla="*/ 715968 w 723189"/>
                      <a:gd name="connsiteY0" fmla="*/ 290054 h 776493"/>
                      <a:gd name="connsiteX1" fmla="*/ 265026 w 723189"/>
                      <a:gd name="connsiteY1" fmla="*/ 13172 h 776493"/>
                      <a:gd name="connsiteX2" fmla="*/ 4499 w 723189"/>
                      <a:gd name="connsiteY2" fmla="*/ 418489 h 776493"/>
                      <a:gd name="connsiteX3" fmla="*/ 192170 w 723189"/>
                      <a:gd name="connsiteY3" fmla="*/ 680950 h 776493"/>
                      <a:gd name="connsiteX4" fmla="*/ 223821 w 723189"/>
                      <a:gd name="connsiteY4" fmla="*/ 726947 h 776493"/>
                      <a:gd name="connsiteX5" fmla="*/ 224259 w 723189"/>
                      <a:gd name="connsiteY5" fmla="*/ 729814 h 776493"/>
                      <a:gd name="connsiteX6" fmla="*/ 443287 w 723189"/>
                      <a:gd name="connsiteY6" fmla="*/ 766266 h 776493"/>
                      <a:gd name="connsiteX7" fmla="*/ 630996 w 723189"/>
                      <a:gd name="connsiteY7" fmla="*/ 647661 h 776493"/>
                      <a:gd name="connsiteX8" fmla="*/ 630310 w 723189"/>
                      <a:gd name="connsiteY8" fmla="*/ 644936 h 776493"/>
                      <a:gd name="connsiteX9" fmla="*/ 641988 w 723189"/>
                      <a:gd name="connsiteY9" fmla="*/ 589720 h 776493"/>
                      <a:gd name="connsiteX10" fmla="*/ 715968 w 723189"/>
                      <a:gd name="connsiteY10" fmla="*/ 290054 h 776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23189" h="776493">
                        <a:moveTo>
                          <a:pt x="715968" y="290054"/>
                        </a:moveTo>
                        <a:cubicBezTo>
                          <a:pt x="674763" y="86009"/>
                          <a:pt x="469242" y="-42940"/>
                          <a:pt x="265026" y="13172"/>
                        </a:cubicBezTo>
                        <a:cubicBezTo>
                          <a:pt x="88833" y="61587"/>
                          <a:pt x="-24419" y="238067"/>
                          <a:pt x="4499" y="418489"/>
                        </a:cubicBezTo>
                        <a:cubicBezTo>
                          <a:pt x="23301" y="535751"/>
                          <a:pt x="95824" y="629801"/>
                          <a:pt x="192170" y="680950"/>
                        </a:cubicBezTo>
                        <a:cubicBezTo>
                          <a:pt x="209648" y="690237"/>
                          <a:pt x="221811" y="707258"/>
                          <a:pt x="223821" y="726947"/>
                        </a:cubicBezTo>
                        <a:cubicBezTo>
                          <a:pt x="223917" y="727909"/>
                          <a:pt x="224069" y="728861"/>
                          <a:pt x="224259" y="729814"/>
                        </a:cubicBezTo>
                        <a:cubicBezTo>
                          <a:pt x="232908" y="772629"/>
                          <a:pt x="330968" y="788955"/>
                          <a:pt x="443287" y="766266"/>
                        </a:cubicBezTo>
                        <a:cubicBezTo>
                          <a:pt x="555606" y="743587"/>
                          <a:pt x="639645" y="690485"/>
                          <a:pt x="630996" y="647661"/>
                        </a:cubicBezTo>
                        <a:cubicBezTo>
                          <a:pt x="630806" y="646737"/>
                          <a:pt x="630577" y="645832"/>
                          <a:pt x="630310" y="644936"/>
                        </a:cubicBezTo>
                        <a:cubicBezTo>
                          <a:pt x="624509" y="625772"/>
                          <a:pt x="629358" y="605255"/>
                          <a:pt x="641988" y="589720"/>
                        </a:cubicBezTo>
                        <a:cubicBezTo>
                          <a:pt x="707758" y="508805"/>
                          <a:pt x="738228" y="400258"/>
                          <a:pt x="715968" y="290054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" name="任意多边形: 形状 31">
                    <a:extLst>
                      <a:ext uri="{FF2B5EF4-FFF2-40B4-BE49-F238E27FC236}">
                        <a16:creationId xmlns:a16="http://schemas.microsoft.com/office/drawing/2014/main" id="{81C03E68-C2A4-F1B5-698B-0D486D2B5250}"/>
                      </a:ext>
                    </a:extLst>
                  </p:cNvPr>
                  <p:cNvSpPr/>
                  <p:nvPr/>
                </p:nvSpPr>
                <p:spPr>
                  <a:xfrm>
                    <a:off x="7511960" y="2311106"/>
                    <a:ext cx="360837" cy="317717"/>
                  </a:xfrm>
                  <a:custGeom>
                    <a:avLst/>
                    <a:gdLst>
                      <a:gd name="connsiteX0" fmla="*/ 288904 w 360837"/>
                      <a:gd name="connsiteY0" fmla="*/ 290398 h 317717"/>
                      <a:gd name="connsiteX1" fmla="*/ 288076 w 360837"/>
                      <a:gd name="connsiteY1" fmla="*/ 290531 h 317717"/>
                      <a:gd name="connsiteX2" fmla="*/ 283494 w 360837"/>
                      <a:gd name="connsiteY2" fmla="*/ 286455 h 317717"/>
                      <a:gd name="connsiteX3" fmla="*/ 343244 w 360837"/>
                      <a:gd name="connsiteY3" fmla="*/ 43805 h 317717"/>
                      <a:gd name="connsiteX4" fmla="*/ 290657 w 360837"/>
                      <a:gd name="connsiteY4" fmla="*/ 54426 h 317717"/>
                      <a:gd name="connsiteX5" fmla="*/ 286218 w 360837"/>
                      <a:gd name="connsiteY5" fmla="*/ 52635 h 317717"/>
                      <a:gd name="connsiteX6" fmla="*/ 260177 w 360837"/>
                      <a:gd name="connsiteY6" fmla="*/ 14716 h 317717"/>
                      <a:gd name="connsiteX7" fmla="*/ 237088 w 360837"/>
                      <a:gd name="connsiteY7" fmla="*/ 106261 h 317717"/>
                      <a:gd name="connsiteX8" fmla="*/ 233745 w 360837"/>
                      <a:gd name="connsiteY8" fmla="*/ 109452 h 317717"/>
                      <a:gd name="connsiteX9" fmla="*/ 229421 w 360837"/>
                      <a:gd name="connsiteY9" fmla="*/ 107813 h 317717"/>
                      <a:gd name="connsiteX10" fmla="*/ 171937 w 360837"/>
                      <a:gd name="connsiteY10" fmla="*/ 31527 h 317717"/>
                      <a:gd name="connsiteX11" fmla="*/ 146782 w 360837"/>
                      <a:gd name="connsiteY11" fmla="*/ 113347 h 317717"/>
                      <a:gd name="connsiteX12" fmla="*/ 143496 w 360837"/>
                      <a:gd name="connsiteY12" fmla="*/ 116319 h 317717"/>
                      <a:gd name="connsiteX13" fmla="*/ 139305 w 360837"/>
                      <a:gd name="connsiteY13" fmla="*/ 114862 h 317717"/>
                      <a:gd name="connsiteX14" fmla="*/ 84688 w 360837"/>
                      <a:gd name="connsiteY14" fmla="*/ 49577 h 317717"/>
                      <a:gd name="connsiteX15" fmla="*/ 75287 w 360837"/>
                      <a:gd name="connsiteY15" fmla="*/ 95231 h 317717"/>
                      <a:gd name="connsiteX16" fmla="*/ 71896 w 360837"/>
                      <a:gd name="connsiteY16" fmla="*/ 98602 h 317717"/>
                      <a:gd name="connsiteX17" fmla="*/ 15299 w 360837"/>
                      <a:gd name="connsiteY17" fmla="*/ 110042 h 317717"/>
                      <a:gd name="connsiteX18" fmla="*/ 157488 w 360837"/>
                      <a:gd name="connsiteY18" fmla="*/ 312524 h 317717"/>
                      <a:gd name="connsiteX19" fmla="*/ 154097 w 360837"/>
                      <a:gd name="connsiteY19" fmla="*/ 317630 h 317717"/>
                      <a:gd name="connsiteX20" fmla="*/ 148992 w 360837"/>
                      <a:gd name="connsiteY20" fmla="*/ 314239 h 317717"/>
                      <a:gd name="connsiteX21" fmla="*/ 2059 w 360837"/>
                      <a:gd name="connsiteY21" fmla="*/ 111509 h 317717"/>
                      <a:gd name="connsiteX22" fmla="*/ 68 w 360837"/>
                      <a:gd name="connsiteY22" fmla="*/ 107051 h 317717"/>
                      <a:gd name="connsiteX23" fmla="*/ 3478 w 360837"/>
                      <a:gd name="connsiteY23" fmla="*/ 103575 h 317717"/>
                      <a:gd name="connsiteX24" fmla="*/ 67372 w 360837"/>
                      <a:gd name="connsiteY24" fmla="*/ 90668 h 317717"/>
                      <a:gd name="connsiteX25" fmla="*/ 78002 w 360837"/>
                      <a:gd name="connsiteY25" fmla="*/ 39024 h 317717"/>
                      <a:gd name="connsiteX26" fmla="*/ 81174 w 360837"/>
                      <a:gd name="connsiteY26" fmla="*/ 35690 h 317717"/>
                      <a:gd name="connsiteX27" fmla="*/ 81193 w 360837"/>
                      <a:gd name="connsiteY27" fmla="*/ 35690 h 317717"/>
                      <a:gd name="connsiteX28" fmla="*/ 85584 w 360837"/>
                      <a:gd name="connsiteY28" fmla="*/ 37109 h 317717"/>
                      <a:gd name="connsiteX29" fmla="*/ 140848 w 360837"/>
                      <a:gd name="connsiteY29" fmla="*/ 103156 h 317717"/>
                      <a:gd name="connsiteX30" fmla="*/ 166156 w 360837"/>
                      <a:gd name="connsiteY30" fmla="*/ 20840 h 317717"/>
                      <a:gd name="connsiteX31" fmla="*/ 169556 w 360837"/>
                      <a:gd name="connsiteY31" fmla="*/ 17840 h 317717"/>
                      <a:gd name="connsiteX32" fmla="*/ 173766 w 360837"/>
                      <a:gd name="connsiteY32" fmla="*/ 19507 h 317717"/>
                      <a:gd name="connsiteX33" fmla="*/ 230907 w 360837"/>
                      <a:gd name="connsiteY33" fmla="*/ 95345 h 317717"/>
                      <a:gd name="connsiteX34" fmla="*/ 254128 w 360837"/>
                      <a:gd name="connsiteY34" fmla="*/ 3276 h 317717"/>
                      <a:gd name="connsiteX35" fmla="*/ 257577 w 360837"/>
                      <a:gd name="connsiteY35" fmla="*/ 66 h 317717"/>
                      <a:gd name="connsiteX36" fmla="*/ 261910 w 360837"/>
                      <a:gd name="connsiteY36" fmla="*/ 1886 h 317717"/>
                      <a:gd name="connsiteX37" fmla="*/ 291752 w 360837"/>
                      <a:gd name="connsiteY37" fmla="*/ 45358 h 317717"/>
                      <a:gd name="connsiteX38" fmla="*/ 355637 w 360837"/>
                      <a:gd name="connsiteY38" fmla="*/ 32461 h 317717"/>
                      <a:gd name="connsiteX39" fmla="*/ 360380 w 360837"/>
                      <a:gd name="connsiteY39" fmla="*/ 34776 h 317717"/>
                      <a:gd name="connsiteX40" fmla="*/ 359380 w 360837"/>
                      <a:gd name="connsiteY40" fmla="*/ 39948 h 317717"/>
                      <a:gd name="connsiteX41" fmla="*/ 292152 w 360837"/>
                      <a:gd name="connsiteY41" fmla="*/ 285950 h 317717"/>
                      <a:gd name="connsiteX42" fmla="*/ 288904 w 360837"/>
                      <a:gd name="connsiteY42" fmla="*/ 290398 h 3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60837" h="317717">
                        <a:moveTo>
                          <a:pt x="288904" y="290398"/>
                        </a:moveTo>
                        <a:cubicBezTo>
                          <a:pt x="288628" y="290465"/>
                          <a:pt x="288361" y="290512"/>
                          <a:pt x="288076" y="290531"/>
                        </a:cubicBezTo>
                        <a:cubicBezTo>
                          <a:pt x="285685" y="290665"/>
                          <a:pt x="283637" y="288845"/>
                          <a:pt x="283494" y="286455"/>
                        </a:cubicBezTo>
                        <a:cubicBezTo>
                          <a:pt x="283085" y="279397"/>
                          <a:pt x="274645" y="120119"/>
                          <a:pt x="343244" y="43805"/>
                        </a:cubicBezTo>
                        <a:lnTo>
                          <a:pt x="290657" y="54426"/>
                        </a:lnTo>
                        <a:cubicBezTo>
                          <a:pt x="288942" y="54778"/>
                          <a:pt x="287199" y="54064"/>
                          <a:pt x="286218" y="52635"/>
                        </a:cubicBezTo>
                        <a:lnTo>
                          <a:pt x="260177" y="14716"/>
                        </a:lnTo>
                        <a:lnTo>
                          <a:pt x="237088" y="106261"/>
                        </a:lnTo>
                        <a:cubicBezTo>
                          <a:pt x="236679" y="107870"/>
                          <a:pt x="235279" y="109099"/>
                          <a:pt x="233745" y="109452"/>
                        </a:cubicBezTo>
                        <a:cubicBezTo>
                          <a:pt x="232107" y="109794"/>
                          <a:pt x="230421" y="109147"/>
                          <a:pt x="229421" y="107813"/>
                        </a:cubicBezTo>
                        <a:lnTo>
                          <a:pt x="171937" y="31527"/>
                        </a:lnTo>
                        <a:lnTo>
                          <a:pt x="146782" y="113347"/>
                        </a:lnTo>
                        <a:cubicBezTo>
                          <a:pt x="146315" y="114852"/>
                          <a:pt x="145182" y="116195"/>
                          <a:pt x="143496" y="116319"/>
                        </a:cubicBezTo>
                        <a:cubicBezTo>
                          <a:pt x="141934" y="116643"/>
                          <a:pt x="140324" y="116071"/>
                          <a:pt x="139305" y="114862"/>
                        </a:cubicBezTo>
                        <a:lnTo>
                          <a:pt x="84688" y="49577"/>
                        </a:lnTo>
                        <a:lnTo>
                          <a:pt x="75287" y="95231"/>
                        </a:lnTo>
                        <a:cubicBezTo>
                          <a:pt x="74944" y="96936"/>
                          <a:pt x="73668" y="98355"/>
                          <a:pt x="71896" y="98602"/>
                        </a:cubicBezTo>
                        <a:lnTo>
                          <a:pt x="15299" y="110042"/>
                        </a:lnTo>
                        <a:cubicBezTo>
                          <a:pt x="44026" y="130483"/>
                          <a:pt x="135371" y="202997"/>
                          <a:pt x="157488" y="312524"/>
                        </a:cubicBezTo>
                        <a:cubicBezTo>
                          <a:pt x="157964" y="314868"/>
                          <a:pt x="156450" y="317211"/>
                          <a:pt x="154097" y="317630"/>
                        </a:cubicBezTo>
                        <a:cubicBezTo>
                          <a:pt x="151744" y="318106"/>
                          <a:pt x="149458" y="316592"/>
                          <a:pt x="148992" y="314239"/>
                        </a:cubicBezTo>
                        <a:cubicBezTo>
                          <a:pt x="123512" y="188090"/>
                          <a:pt x="3269" y="112261"/>
                          <a:pt x="2059" y="111509"/>
                        </a:cubicBezTo>
                        <a:cubicBezTo>
                          <a:pt x="544" y="110566"/>
                          <a:pt x="-246" y="108804"/>
                          <a:pt x="68" y="107051"/>
                        </a:cubicBezTo>
                        <a:cubicBezTo>
                          <a:pt x="383" y="105308"/>
                          <a:pt x="1726" y="103794"/>
                          <a:pt x="3478" y="103575"/>
                        </a:cubicBezTo>
                        <a:lnTo>
                          <a:pt x="67372" y="90668"/>
                        </a:lnTo>
                        <a:lnTo>
                          <a:pt x="78002" y="39024"/>
                        </a:lnTo>
                        <a:cubicBezTo>
                          <a:pt x="78335" y="37395"/>
                          <a:pt x="79573" y="36109"/>
                          <a:pt x="81174" y="35690"/>
                        </a:cubicBezTo>
                        <a:cubicBezTo>
                          <a:pt x="81183" y="35690"/>
                          <a:pt x="81183" y="35690"/>
                          <a:pt x="81193" y="35690"/>
                        </a:cubicBezTo>
                        <a:cubicBezTo>
                          <a:pt x="82812" y="35280"/>
                          <a:pt x="84517" y="35833"/>
                          <a:pt x="85584" y="37109"/>
                        </a:cubicBezTo>
                        <a:lnTo>
                          <a:pt x="140848" y="103156"/>
                        </a:lnTo>
                        <a:lnTo>
                          <a:pt x="166156" y="20840"/>
                        </a:lnTo>
                        <a:cubicBezTo>
                          <a:pt x="166641" y="19288"/>
                          <a:pt x="167842" y="18107"/>
                          <a:pt x="169556" y="17840"/>
                        </a:cubicBezTo>
                        <a:cubicBezTo>
                          <a:pt x="171166" y="17554"/>
                          <a:pt x="172785" y="18212"/>
                          <a:pt x="173766" y="19507"/>
                        </a:cubicBezTo>
                        <a:lnTo>
                          <a:pt x="230907" y="95345"/>
                        </a:lnTo>
                        <a:lnTo>
                          <a:pt x="254128" y="3276"/>
                        </a:lnTo>
                        <a:cubicBezTo>
                          <a:pt x="254548" y="1628"/>
                          <a:pt x="255833" y="438"/>
                          <a:pt x="257577" y="66"/>
                        </a:cubicBezTo>
                        <a:cubicBezTo>
                          <a:pt x="259253" y="-229"/>
                          <a:pt x="260948" y="476"/>
                          <a:pt x="261910" y="1886"/>
                        </a:cubicBezTo>
                        <a:lnTo>
                          <a:pt x="291752" y="45358"/>
                        </a:lnTo>
                        <a:lnTo>
                          <a:pt x="355637" y="32461"/>
                        </a:lnTo>
                        <a:cubicBezTo>
                          <a:pt x="357561" y="32070"/>
                          <a:pt x="359504" y="33013"/>
                          <a:pt x="360380" y="34776"/>
                        </a:cubicBezTo>
                        <a:cubicBezTo>
                          <a:pt x="361256" y="36528"/>
                          <a:pt x="360847" y="38652"/>
                          <a:pt x="359380" y="39948"/>
                        </a:cubicBezTo>
                        <a:cubicBezTo>
                          <a:pt x="282732" y="108232"/>
                          <a:pt x="292048" y="284178"/>
                          <a:pt x="292152" y="285950"/>
                        </a:cubicBezTo>
                        <a:cubicBezTo>
                          <a:pt x="292267" y="288055"/>
                          <a:pt x="290867" y="289893"/>
                          <a:pt x="288904" y="290398"/>
                        </a:cubicBezTo>
                        <a:close/>
                      </a:path>
                    </a:pathLst>
                  </a:custGeom>
                  <a:solidFill>
                    <a:srgbClr val="E0E0E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300F505-0A43-093D-F39F-93456ADDBEBB}"/>
                </a:ext>
              </a:extLst>
            </p:cNvPr>
            <p:cNvSpPr/>
            <p:nvPr/>
          </p:nvSpPr>
          <p:spPr>
            <a:xfrm>
              <a:off x="6990497" y="4683555"/>
              <a:ext cx="3693585" cy="215703"/>
            </a:xfrm>
            <a:custGeom>
              <a:avLst/>
              <a:gdLst>
                <a:gd name="connsiteX0" fmla="*/ 3693586 w 3693585"/>
                <a:gd name="connsiteY0" fmla="*/ 107852 h 215703"/>
                <a:gd name="connsiteX1" fmla="*/ 1846793 w 3693585"/>
                <a:gd name="connsiteY1" fmla="*/ 215703 h 215703"/>
                <a:gd name="connsiteX2" fmla="*/ 0 w 3693585"/>
                <a:gd name="connsiteY2" fmla="*/ 107852 h 215703"/>
                <a:gd name="connsiteX3" fmla="*/ 1846793 w 3693585"/>
                <a:gd name="connsiteY3" fmla="*/ 0 h 215703"/>
                <a:gd name="connsiteX4" fmla="*/ 3693586 w 3693585"/>
                <a:gd name="connsiteY4" fmla="*/ 107852 h 2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3585" h="215703">
                  <a:moveTo>
                    <a:pt x="3693586" y="107852"/>
                  </a:moveTo>
                  <a:cubicBezTo>
                    <a:pt x="3693586" y="167416"/>
                    <a:pt x="2866748" y="215703"/>
                    <a:pt x="1846793" y="215703"/>
                  </a:cubicBezTo>
                  <a:cubicBezTo>
                    <a:pt x="826837" y="215703"/>
                    <a:pt x="0" y="167416"/>
                    <a:pt x="0" y="107852"/>
                  </a:cubicBezTo>
                  <a:cubicBezTo>
                    <a:pt x="0" y="48287"/>
                    <a:pt x="826837" y="0"/>
                    <a:pt x="1846793" y="0"/>
                  </a:cubicBezTo>
                  <a:cubicBezTo>
                    <a:pt x="2866748" y="0"/>
                    <a:pt x="3693586" y="48287"/>
                    <a:pt x="3693586" y="107852"/>
                  </a:cubicBez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34" name="图形 7">
              <a:extLst>
                <a:ext uri="{FF2B5EF4-FFF2-40B4-BE49-F238E27FC236}">
                  <a16:creationId xmlns:a16="http://schemas.microsoft.com/office/drawing/2014/main" id="{22AACCF2-4A56-3422-BDA7-9F3995F9034C}"/>
                </a:ext>
              </a:extLst>
            </p:cNvPr>
            <p:cNvGrpSpPr/>
            <p:nvPr/>
          </p:nvGrpSpPr>
          <p:grpSpPr>
            <a:xfrm>
              <a:off x="8955485" y="1835618"/>
              <a:ext cx="1018936" cy="848782"/>
              <a:chOff x="8955485" y="1835618"/>
              <a:chExt cx="1018936" cy="848782"/>
            </a:xfrm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56A366E9-92AD-3D71-3145-06C1E72441A1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4C10C8B-1559-528A-3204-AA402C001749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FBC71B81-CBE3-72D2-ECB8-4FB433E32A87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D079EE1-2D7A-A8EF-3D6F-437C58D5BE34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E7412CC2-BBD8-5BD1-E247-97F28B64E3B0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C82C999-8309-47DB-7950-5D4FA2100E27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C02C4232-9640-CF8A-02CF-6453196BAF2A}"/>
                </a:ext>
              </a:extLst>
            </p:cNvPr>
            <p:cNvSpPr/>
            <p:nvPr/>
          </p:nvSpPr>
          <p:spPr>
            <a:xfrm>
              <a:off x="9346744" y="1973702"/>
              <a:ext cx="309048" cy="492299"/>
            </a:xfrm>
            <a:custGeom>
              <a:avLst/>
              <a:gdLst>
                <a:gd name="connsiteX0" fmla="*/ 159010 w 309048"/>
                <a:gd name="connsiteY0" fmla="*/ 0 h 492299"/>
                <a:gd name="connsiteX1" fmla="*/ 309048 w 309048"/>
                <a:gd name="connsiteY1" fmla="*/ 120987 h 492299"/>
                <a:gd name="connsiteX2" fmla="*/ 202559 w 309048"/>
                <a:gd name="connsiteY2" fmla="*/ 320116 h 492299"/>
                <a:gd name="connsiteX3" fmla="*/ 110623 w 309048"/>
                <a:gd name="connsiteY3" fmla="*/ 320116 h 492299"/>
                <a:gd name="connsiteX4" fmla="*/ 195663 w 309048"/>
                <a:gd name="connsiteY4" fmla="*/ 141056 h 492299"/>
                <a:gd name="connsiteX5" fmla="*/ 147276 w 309048"/>
                <a:gd name="connsiteY5" fmla="*/ 98860 h 492299"/>
                <a:gd name="connsiteX6" fmla="*/ 94717 w 309048"/>
                <a:gd name="connsiteY6" fmla="*/ 160420 h 492299"/>
                <a:gd name="connsiteX7" fmla="*/ 0 w 309048"/>
                <a:gd name="connsiteY7" fmla="*/ 160420 h 492299"/>
                <a:gd name="connsiteX8" fmla="*/ 159010 w 309048"/>
                <a:gd name="connsiteY8" fmla="*/ 0 h 492299"/>
                <a:gd name="connsiteX9" fmla="*/ 214322 w 309048"/>
                <a:gd name="connsiteY9" fmla="*/ 432149 h 492299"/>
                <a:gd name="connsiteX10" fmla="*/ 154867 w 309048"/>
                <a:gd name="connsiteY10" fmla="*/ 492300 h 492299"/>
                <a:gd name="connsiteX11" fmla="*/ 96088 w 309048"/>
                <a:gd name="connsiteY11" fmla="*/ 432149 h 492299"/>
                <a:gd name="connsiteX12" fmla="*/ 154867 w 309048"/>
                <a:gd name="connsiteY12" fmla="*/ 372666 h 492299"/>
                <a:gd name="connsiteX13" fmla="*/ 214322 w 309048"/>
                <a:gd name="connsiteY13" fmla="*/ 432149 h 4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048" h="492299">
                  <a:moveTo>
                    <a:pt x="159010" y="0"/>
                  </a:moveTo>
                  <a:cubicBezTo>
                    <a:pt x="251651" y="0"/>
                    <a:pt x="309048" y="43548"/>
                    <a:pt x="309048" y="120987"/>
                  </a:cubicBezTo>
                  <a:cubicBezTo>
                    <a:pt x="309048" y="225390"/>
                    <a:pt x="202559" y="239239"/>
                    <a:pt x="202559" y="320116"/>
                  </a:cubicBezTo>
                  <a:lnTo>
                    <a:pt x="110623" y="320116"/>
                  </a:lnTo>
                  <a:cubicBezTo>
                    <a:pt x="110623" y="213655"/>
                    <a:pt x="195663" y="207435"/>
                    <a:pt x="195663" y="141056"/>
                  </a:cubicBezTo>
                  <a:cubicBezTo>
                    <a:pt x="195663" y="112005"/>
                    <a:pt x="177680" y="98860"/>
                    <a:pt x="147276" y="98860"/>
                  </a:cubicBezTo>
                  <a:cubicBezTo>
                    <a:pt x="113386" y="98860"/>
                    <a:pt x="95393" y="118929"/>
                    <a:pt x="94717" y="160420"/>
                  </a:cubicBezTo>
                  <a:lnTo>
                    <a:pt x="0" y="160420"/>
                  </a:lnTo>
                  <a:cubicBezTo>
                    <a:pt x="667" y="58779"/>
                    <a:pt x="60150" y="0"/>
                    <a:pt x="159010" y="0"/>
                  </a:cubicBezTo>
                  <a:close/>
                  <a:moveTo>
                    <a:pt x="214322" y="432149"/>
                  </a:moveTo>
                  <a:cubicBezTo>
                    <a:pt x="214322" y="467392"/>
                    <a:pt x="189443" y="492300"/>
                    <a:pt x="154867" y="492300"/>
                  </a:cubicBezTo>
                  <a:cubicBezTo>
                    <a:pt x="120301" y="492300"/>
                    <a:pt x="96088" y="467392"/>
                    <a:pt x="96088" y="432149"/>
                  </a:cubicBezTo>
                  <a:cubicBezTo>
                    <a:pt x="96088" y="396878"/>
                    <a:pt x="120301" y="372666"/>
                    <a:pt x="154867" y="372666"/>
                  </a:cubicBezTo>
                  <a:cubicBezTo>
                    <a:pt x="189433" y="372666"/>
                    <a:pt x="214322" y="396878"/>
                    <a:pt x="214322" y="432149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42" name="图形 7">
              <a:extLst>
                <a:ext uri="{FF2B5EF4-FFF2-40B4-BE49-F238E27FC236}">
                  <a16:creationId xmlns:a16="http://schemas.microsoft.com/office/drawing/2014/main" id="{2C3725A0-37A9-7A93-8D48-C68E518AD0B6}"/>
                </a:ext>
              </a:extLst>
            </p:cNvPr>
            <p:cNvGrpSpPr/>
            <p:nvPr/>
          </p:nvGrpSpPr>
          <p:grpSpPr>
            <a:xfrm>
              <a:off x="7283724" y="3679572"/>
              <a:ext cx="533152" cy="979750"/>
              <a:chOff x="7283724" y="3679572"/>
              <a:chExt cx="533152" cy="979750"/>
            </a:xfrm>
          </p:grpSpPr>
          <p:grpSp>
            <p:nvGrpSpPr>
              <p:cNvPr id="43" name="图形 7">
                <a:extLst>
                  <a:ext uri="{FF2B5EF4-FFF2-40B4-BE49-F238E27FC236}">
                    <a16:creationId xmlns:a16="http://schemas.microsoft.com/office/drawing/2014/main" id="{F0F4215F-1A27-9F63-B286-F48E87FBAA2B}"/>
                  </a:ext>
                </a:extLst>
              </p:cNvPr>
              <p:cNvGrpSpPr/>
              <p:nvPr/>
            </p:nvGrpSpPr>
            <p:grpSpPr>
              <a:xfrm>
                <a:off x="7305770" y="3679572"/>
                <a:ext cx="479736" cy="746526"/>
                <a:chOff x="7305770" y="3679572"/>
                <a:chExt cx="479736" cy="746526"/>
              </a:xfrm>
            </p:grpSpPr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98362B1A-55BB-3417-10B8-0ECE9B251365}"/>
                    </a:ext>
                  </a:extLst>
                </p:cNvPr>
                <p:cNvSpPr/>
                <p:nvPr/>
              </p:nvSpPr>
              <p:spPr>
                <a:xfrm>
                  <a:off x="7305770" y="4145934"/>
                  <a:ext cx="123267" cy="119418"/>
                </a:xfrm>
                <a:custGeom>
                  <a:avLst/>
                  <a:gdLst>
                    <a:gd name="connsiteX0" fmla="*/ 123268 w 123267"/>
                    <a:gd name="connsiteY0" fmla="*/ 48665 h 119418"/>
                    <a:gd name="connsiteX1" fmla="*/ 21293 w 123267"/>
                    <a:gd name="connsiteY1" fmla="*/ 9174 h 119418"/>
                    <a:gd name="connsiteX2" fmla="*/ 47525 w 123267"/>
                    <a:gd name="connsiteY2" fmla="*/ 119264 h 119418"/>
                    <a:gd name="connsiteX3" fmla="*/ 123268 w 123267"/>
                    <a:gd name="connsiteY3" fmla="*/ 96118 h 119418"/>
                    <a:gd name="connsiteX4" fmla="*/ 123268 w 123267"/>
                    <a:gd name="connsiteY4" fmla="*/ 48665 h 11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67" h="119418">
                      <a:moveTo>
                        <a:pt x="123268" y="48665"/>
                      </a:moveTo>
                      <a:cubicBezTo>
                        <a:pt x="123268" y="48665"/>
                        <a:pt x="61088" y="-25344"/>
                        <a:pt x="21293" y="9174"/>
                      </a:cubicBezTo>
                      <a:cubicBezTo>
                        <a:pt x="-18502" y="43693"/>
                        <a:pt x="1624" y="116912"/>
                        <a:pt x="47525" y="119264"/>
                      </a:cubicBezTo>
                      <a:cubicBezTo>
                        <a:pt x="93426" y="121626"/>
                        <a:pt x="123268" y="96118"/>
                        <a:pt x="123268" y="96118"/>
                      </a:cubicBezTo>
                      <a:lnTo>
                        <a:pt x="123268" y="48665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36C0701C-D6F7-110D-2C5C-CEC138D24E12}"/>
                    </a:ext>
                  </a:extLst>
                </p:cNvPr>
                <p:cNvSpPr/>
                <p:nvPr/>
              </p:nvSpPr>
              <p:spPr>
                <a:xfrm>
                  <a:off x="7305770" y="4145934"/>
                  <a:ext cx="123267" cy="119418"/>
                </a:xfrm>
                <a:custGeom>
                  <a:avLst/>
                  <a:gdLst>
                    <a:gd name="connsiteX0" fmla="*/ 123268 w 123267"/>
                    <a:gd name="connsiteY0" fmla="*/ 48665 h 119418"/>
                    <a:gd name="connsiteX1" fmla="*/ 21293 w 123267"/>
                    <a:gd name="connsiteY1" fmla="*/ 9174 h 119418"/>
                    <a:gd name="connsiteX2" fmla="*/ 47525 w 123267"/>
                    <a:gd name="connsiteY2" fmla="*/ 119264 h 119418"/>
                    <a:gd name="connsiteX3" fmla="*/ 123268 w 123267"/>
                    <a:gd name="connsiteY3" fmla="*/ 96118 h 119418"/>
                    <a:gd name="connsiteX4" fmla="*/ 123268 w 123267"/>
                    <a:gd name="connsiteY4" fmla="*/ 48665 h 11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67" h="119418">
                      <a:moveTo>
                        <a:pt x="123268" y="48665"/>
                      </a:moveTo>
                      <a:cubicBezTo>
                        <a:pt x="123268" y="48665"/>
                        <a:pt x="61088" y="-25344"/>
                        <a:pt x="21293" y="9174"/>
                      </a:cubicBezTo>
                      <a:cubicBezTo>
                        <a:pt x="-18502" y="43693"/>
                        <a:pt x="1624" y="116912"/>
                        <a:pt x="47525" y="119264"/>
                      </a:cubicBezTo>
                      <a:cubicBezTo>
                        <a:pt x="93426" y="121626"/>
                        <a:pt x="123268" y="96118"/>
                        <a:pt x="123268" y="96118"/>
                      </a:cubicBezTo>
                      <a:lnTo>
                        <a:pt x="123268" y="48665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B30638E4-B0E6-CE30-6F27-2F50C4D96F78}"/>
                    </a:ext>
                  </a:extLst>
                </p:cNvPr>
                <p:cNvSpPr/>
                <p:nvPr/>
              </p:nvSpPr>
              <p:spPr>
                <a:xfrm>
                  <a:off x="7682736" y="3960405"/>
                  <a:ext cx="102770" cy="100697"/>
                </a:xfrm>
                <a:custGeom>
                  <a:avLst/>
                  <a:gdLst>
                    <a:gd name="connsiteX0" fmla="*/ 0 w 102770"/>
                    <a:gd name="connsiteY0" fmla="*/ 46493 h 100697"/>
                    <a:gd name="connsiteX1" fmla="*/ 84563 w 102770"/>
                    <a:gd name="connsiteY1" fmla="*/ 1059 h 100697"/>
                    <a:gd name="connsiteX2" fmla="*/ 13240 w 102770"/>
                    <a:gd name="connsiteY2" fmla="*/ 88127 h 100697"/>
                    <a:gd name="connsiteX3" fmla="*/ 0 w 102770"/>
                    <a:gd name="connsiteY3" fmla="*/ 46493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70" h="100697">
                      <a:moveTo>
                        <a:pt x="0" y="46493"/>
                      </a:moveTo>
                      <a:cubicBezTo>
                        <a:pt x="0" y="46493"/>
                        <a:pt x="52235" y="-8218"/>
                        <a:pt x="84563" y="1059"/>
                      </a:cubicBezTo>
                      <a:cubicBezTo>
                        <a:pt x="116900" y="10337"/>
                        <a:pt x="113528" y="141048"/>
                        <a:pt x="13240" y="88127"/>
                      </a:cubicBezTo>
                      <a:lnTo>
                        <a:pt x="0" y="46493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BDEDC7BC-435C-6711-7DAD-BDE069B7CAC7}"/>
                    </a:ext>
                  </a:extLst>
                </p:cNvPr>
                <p:cNvSpPr/>
                <p:nvPr/>
              </p:nvSpPr>
              <p:spPr>
                <a:xfrm>
                  <a:off x="7682736" y="3960405"/>
                  <a:ext cx="102770" cy="100697"/>
                </a:xfrm>
                <a:custGeom>
                  <a:avLst/>
                  <a:gdLst>
                    <a:gd name="connsiteX0" fmla="*/ 0 w 102770"/>
                    <a:gd name="connsiteY0" fmla="*/ 46493 h 100697"/>
                    <a:gd name="connsiteX1" fmla="*/ 84563 w 102770"/>
                    <a:gd name="connsiteY1" fmla="*/ 1059 h 100697"/>
                    <a:gd name="connsiteX2" fmla="*/ 13240 w 102770"/>
                    <a:gd name="connsiteY2" fmla="*/ 88127 h 100697"/>
                    <a:gd name="connsiteX3" fmla="*/ 0 w 102770"/>
                    <a:gd name="connsiteY3" fmla="*/ 46493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70" h="100697">
                      <a:moveTo>
                        <a:pt x="0" y="46493"/>
                      </a:moveTo>
                      <a:cubicBezTo>
                        <a:pt x="0" y="46493"/>
                        <a:pt x="52235" y="-8218"/>
                        <a:pt x="84563" y="1059"/>
                      </a:cubicBezTo>
                      <a:cubicBezTo>
                        <a:pt x="116900" y="10337"/>
                        <a:pt x="113528" y="141048"/>
                        <a:pt x="13240" y="88127"/>
                      </a:cubicBezTo>
                      <a:lnTo>
                        <a:pt x="0" y="4649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B3309476-B3C6-E2E6-F8D0-84E307E0EA5A}"/>
                    </a:ext>
                  </a:extLst>
                </p:cNvPr>
                <p:cNvSpPr/>
                <p:nvPr/>
              </p:nvSpPr>
              <p:spPr>
                <a:xfrm>
                  <a:off x="7409346" y="4126451"/>
                  <a:ext cx="195995" cy="299647"/>
                </a:xfrm>
                <a:custGeom>
                  <a:avLst/>
                  <a:gdLst>
                    <a:gd name="connsiteX0" fmla="*/ 86842 w 195995"/>
                    <a:gd name="connsiteY0" fmla="*/ 288622 h 299647"/>
                    <a:gd name="connsiteX1" fmla="*/ 54505 w 195995"/>
                    <a:gd name="connsiteY1" fmla="*/ 6273 h 299647"/>
                    <a:gd name="connsiteX2" fmla="*/ 178863 w 195995"/>
                    <a:gd name="connsiteY2" fmla="*/ 261000 h 299647"/>
                    <a:gd name="connsiteX3" fmla="*/ 86842 w 195995"/>
                    <a:gd name="connsiteY3" fmla="*/ 288622 h 29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95" h="299647">
                      <a:moveTo>
                        <a:pt x="86842" y="288622"/>
                      </a:moveTo>
                      <a:cubicBezTo>
                        <a:pt x="86842" y="288622"/>
                        <a:pt x="-84779" y="53841"/>
                        <a:pt x="54505" y="6273"/>
                      </a:cubicBezTo>
                      <a:cubicBezTo>
                        <a:pt x="193789" y="-41295"/>
                        <a:pt x="218668" y="195173"/>
                        <a:pt x="178863" y="261000"/>
                      </a:cubicBezTo>
                      <a:cubicBezTo>
                        <a:pt x="139077" y="326827"/>
                        <a:pt x="86842" y="288622"/>
                        <a:pt x="86842" y="288622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127F3742-88AD-9E31-EDB3-D4660C46034B}"/>
                    </a:ext>
                  </a:extLst>
                </p:cNvPr>
                <p:cNvSpPr/>
                <p:nvPr/>
              </p:nvSpPr>
              <p:spPr>
                <a:xfrm>
                  <a:off x="7400624" y="3679572"/>
                  <a:ext cx="210293" cy="281892"/>
                </a:xfrm>
                <a:custGeom>
                  <a:avLst/>
                  <a:gdLst>
                    <a:gd name="connsiteX0" fmla="*/ 175155 w 210293"/>
                    <a:gd name="connsiteY0" fmla="*/ 254813 h 281892"/>
                    <a:gd name="connsiteX1" fmla="*/ 123920 w 210293"/>
                    <a:gd name="connsiteY1" fmla="*/ 162 h 281892"/>
                    <a:gd name="connsiteX2" fmla="*/ 130502 w 210293"/>
                    <a:gd name="connsiteY2" fmla="*/ 281892 h 281892"/>
                    <a:gd name="connsiteX3" fmla="*/ 175155 w 210293"/>
                    <a:gd name="connsiteY3" fmla="*/ 254813 h 28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0293" h="281892">
                      <a:moveTo>
                        <a:pt x="175155" y="254813"/>
                      </a:moveTo>
                      <a:cubicBezTo>
                        <a:pt x="175155" y="254813"/>
                        <a:pt x="281616" y="7629"/>
                        <a:pt x="123920" y="162"/>
                      </a:cubicBezTo>
                      <a:cubicBezTo>
                        <a:pt x="-33776" y="-7296"/>
                        <a:pt x="-50949" y="245259"/>
                        <a:pt x="130502" y="281892"/>
                      </a:cubicBezTo>
                      <a:lnTo>
                        <a:pt x="175155" y="254813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9E509C75-3720-6B3F-C9C8-7FA212CECCC0}"/>
                    </a:ext>
                  </a:extLst>
                </p:cNvPr>
                <p:cNvSpPr/>
                <p:nvPr/>
              </p:nvSpPr>
              <p:spPr>
                <a:xfrm>
                  <a:off x="7409346" y="4126451"/>
                  <a:ext cx="195995" cy="299647"/>
                </a:xfrm>
                <a:custGeom>
                  <a:avLst/>
                  <a:gdLst>
                    <a:gd name="connsiteX0" fmla="*/ 86842 w 195995"/>
                    <a:gd name="connsiteY0" fmla="*/ 288622 h 299647"/>
                    <a:gd name="connsiteX1" fmla="*/ 54505 w 195995"/>
                    <a:gd name="connsiteY1" fmla="*/ 6273 h 299647"/>
                    <a:gd name="connsiteX2" fmla="*/ 178863 w 195995"/>
                    <a:gd name="connsiteY2" fmla="*/ 261000 h 299647"/>
                    <a:gd name="connsiteX3" fmla="*/ 86842 w 195995"/>
                    <a:gd name="connsiteY3" fmla="*/ 288622 h 29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95" h="299647">
                      <a:moveTo>
                        <a:pt x="86842" y="288622"/>
                      </a:moveTo>
                      <a:cubicBezTo>
                        <a:pt x="86842" y="288622"/>
                        <a:pt x="-84779" y="53841"/>
                        <a:pt x="54505" y="6273"/>
                      </a:cubicBezTo>
                      <a:cubicBezTo>
                        <a:pt x="193789" y="-41295"/>
                        <a:pt x="218668" y="195173"/>
                        <a:pt x="178863" y="261000"/>
                      </a:cubicBezTo>
                      <a:cubicBezTo>
                        <a:pt x="139077" y="326827"/>
                        <a:pt x="86842" y="288622"/>
                        <a:pt x="86842" y="288622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FCAA58ED-1299-6D54-D7AB-42DBCEA36DFB}"/>
                    </a:ext>
                  </a:extLst>
                </p:cNvPr>
                <p:cNvSpPr/>
                <p:nvPr/>
              </p:nvSpPr>
              <p:spPr>
                <a:xfrm>
                  <a:off x="7400624" y="3679572"/>
                  <a:ext cx="210293" cy="281892"/>
                </a:xfrm>
                <a:custGeom>
                  <a:avLst/>
                  <a:gdLst>
                    <a:gd name="connsiteX0" fmla="*/ 175155 w 210293"/>
                    <a:gd name="connsiteY0" fmla="*/ 254813 h 281892"/>
                    <a:gd name="connsiteX1" fmla="*/ 123920 w 210293"/>
                    <a:gd name="connsiteY1" fmla="*/ 162 h 281892"/>
                    <a:gd name="connsiteX2" fmla="*/ 130502 w 210293"/>
                    <a:gd name="connsiteY2" fmla="*/ 281892 h 281892"/>
                    <a:gd name="connsiteX3" fmla="*/ 175155 w 210293"/>
                    <a:gd name="connsiteY3" fmla="*/ 254813 h 28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0293" h="281892">
                      <a:moveTo>
                        <a:pt x="175155" y="254813"/>
                      </a:moveTo>
                      <a:cubicBezTo>
                        <a:pt x="175155" y="254813"/>
                        <a:pt x="281616" y="7629"/>
                        <a:pt x="123920" y="162"/>
                      </a:cubicBezTo>
                      <a:cubicBezTo>
                        <a:pt x="-33776" y="-7296"/>
                        <a:pt x="-50949" y="245259"/>
                        <a:pt x="130502" y="281892"/>
                      </a:cubicBezTo>
                      <a:lnTo>
                        <a:pt x="175155" y="25481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014AC4E3-FBA0-1C11-AB87-C2C70FD63E56}"/>
                    </a:ext>
                  </a:extLst>
                </p:cNvPr>
                <p:cNvSpPr/>
                <p:nvPr/>
              </p:nvSpPr>
              <p:spPr>
                <a:xfrm>
                  <a:off x="7524549" y="3900023"/>
                  <a:ext cx="173999" cy="280011"/>
                </a:xfrm>
                <a:custGeom>
                  <a:avLst/>
                  <a:gdLst>
                    <a:gd name="connsiteX0" fmla="*/ 13463 w 173999"/>
                    <a:gd name="connsiteY0" fmla="*/ 236749 h 280011"/>
                    <a:gd name="connsiteX1" fmla="*/ 61184 w 173999"/>
                    <a:gd name="connsiteY1" fmla="*/ 1081 h 280011"/>
                    <a:gd name="connsiteX2" fmla="*/ 53078 w 173999"/>
                    <a:gd name="connsiteY2" fmla="*/ 280011 h 280011"/>
                    <a:gd name="connsiteX3" fmla="*/ 13463 w 173999"/>
                    <a:gd name="connsiteY3" fmla="*/ 236749 h 28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3999" h="280011">
                      <a:moveTo>
                        <a:pt x="13463" y="236749"/>
                      </a:moveTo>
                      <a:cubicBezTo>
                        <a:pt x="13463" y="236749"/>
                        <a:pt x="-38305" y="18493"/>
                        <a:pt x="61184" y="1081"/>
                      </a:cubicBezTo>
                      <a:cubicBezTo>
                        <a:pt x="160672" y="-16330"/>
                        <a:pt x="258884" y="180866"/>
                        <a:pt x="53078" y="280011"/>
                      </a:cubicBezTo>
                      <a:cubicBezTo>
                        <a:pt x="53078" y="280002"/>
                        <a:pt x="17778" y="258104"/>
                        <a:pt x="13463" y="236749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2E4C32D0-866B-FE3E-10FB-68EF6C349C56}"/>
                    </a:ext>
                  </a:extLst>
                </p:cNvPr>
                <p:cNvSpPr/>
                <p:nvPr/>
              </p:nvSpPr>
              <p:spPr>
                <a:xfrm>
                  <a:off x="7524549" y="3900023"/>
                  <a:ext cx="173999" cy="280011"/>
                </a:xfrm>
                <a:custGeom>
                  <a:avLst/>
                  <a:gdLst>
                    <a:gd name="connsiteX0" fmla="*/ 13463 w 173999"/>
                    <a:gd name="connsiteY0" fmla="*/ 236749 h 280011"/>
                    <a:gd name="connsiteX1" fmla="*/ 61184 w 173999"/>
                    <a:gd name="connsiteY1" fmla="*/ 1081 h 280011"/>
                    <a:gd name="connsiteX2" fmla="*/ 53078 w 173999"/>
                    <a:gd name="connsiteY2" fmla="*/ 280011 h 280011"/>
                    <a:gd name="connsiteX3" fmla="*/ 13463 w 173999"/>
                    <a:gd name="connsiteY3" fmla="*/ 236749 h 28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3999" h="280011">
                      <a:moveTo>
                        <a:pt x="13463" y="236749"/>
                      </a:moveTo>
                      <a:cubicBezTo>
                        <a:pt x="13463" y="236749"/>
                        <a:pt x="-38305" y="18493"/>
                        <a:pt x="61184" y="1081"/>
                      </a:cubicBezTo>
                      <a:cubicBezTo>
                        <a:pt x="160672" y="-16330"/>
                        <a:pt x="258884" y="180866"/>
                        <a:pt x="53078" y="280011"/>
                      </a:cubicBezTo>
                      <a:cubicBezTo>
                        <a:pt x="53078" y="280002"/>
                        <a:pt x="17778" y="258104"/>
                        <a:pt x="13463" y="23674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4033403D-71FE-0ECD-16FC-356424944677}"/>
                  </a:ext>
                </a:extLst>
              </p:cNvPr>
              <p:cNvSpPr/>
              <p:nvPr/>
            </p:nvSpPr>
            <p:spPr>
              <a:xfrm>
                <a:off x="7444146" y="3718844"/>
                <a:ext cx="78379" cy="197881"/>
              </a:xfrm>
              <a:custGeom>
                <a:avLst/>
                <a:gdLst>
                  <a:gd name="connsiteX0" fmla="*/ 78379 w 78379"/>
                  <a:gd name="connsiteY0" fmla="*/ 197882 h 197881"/>
                  <a:gd name="connsiteX1" fmla="*/ 12876 w 78379"/>
                  <a:gd name="connsiteY1" fmla="*/ 0 h 197881"/>
                  <a:gd name="connsiteX2" fmla="*/ 8123 w 78379"/>
                  <a:gd name="connsiteY2" fmla="*/ 20241 h 197881"/>
                  <a:gd name="connsiteX3" fmla="*/ 78379 w 78379"/>
                  <a:gd name="connsiteY3" fmla="*/ 197882 h 197881"/>
                  <a:gd name="connsiteX4" fmla="*/ 78379 w 78379"/>
                  <a:gd name="connsiteY4" fmla="*/ 197882 h 19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9" h="197881">
                    <a:moveTo>
                      <a:pt x="78379" y="197882"/>
                    </a:moveTo>
                    <a:cubicBezTo>
                      <a:pt x="18991" y="154496"/>
                      <a:pt x="-22100" y="70647"/>
                      <a:pt x="12876" y="0"/>
                    </a:cubicBezTo>
                    <a:cubicBezTo>
                      <a:pt x="11485" y="6572"/>
                      <a:pt x="9713" y="13716"/>
                      <a:pt x="8123" y="20241"/>
                    </a:cubicBezTo>
                    <a:cubicBezTo>
                      <a:pt x="-3593" y="87259"/>
                      <a:pt x="33069" y="151114"/>
                      <a:pt x="78379" y="197882"/>
                    </a:cubicBezTo>
                    <a:lnTo>
                      <a:pt x="78379" y="19788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A6BF324-571D-54FC-28F7-2FD79752D671}"/>
                  </a:ext>
                </a:extLst>
              </p:cNvPr>
              <p:cNvSpPr/>
              <p:nvPr/>
            </p:nvSpPr>
            <p:spPr>
              <a:xfrm>
                <a:off x="7484749" y="3704594"/>
                <a:ext cx="92004" cy="177231"/>
              </a:xfrm>
              <a:custGeom>
                <a:avLst/>
                <a:gdLst>
                  <a:gd name="connsiteX0" fmla="*/ 0 w 92004"/>
                  <a:gd name="connsiteY0" fmla="*/ 0 h 177231"/>
                  <a:gd name="connsiteX1" fmla="*/ 90716 w 92004"/>
                  <a:gd name="connsiteY1" fmla="*/ 150428 h 177231"/>
                  <a:gd name="connsiteX2" fmla="*/ 86058 w 92004"/>
                  <a:gd name="connsiteY2" fmla="*/ 177232 h 177231"/>
                  <a:gd name="connsiteX3" fmla="*/ 85449 w 92004"/>
                  <a:gd name="connsiteY3" fmla="*/ 123511 h 177231"/>
                  <a:gd name="connsiteX4" fmla="*/ 0 w 92004"/>
                  <a:gd name="connsiteY4" fmla="*/ 0 h 177231"/>
                  <a:gd name="connsiteX5" fmla="*/ 0 w 92004"/>
                  <a:gd name="connsiteY5" fmla="*/ 0 h 1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04" h="177231">
                    <a:moveTo>
                      <a:pt x="0" y="0"/>
                    </a:moveTo>
                    <a:cubicBezTo>
                      <a:pt x="67875" y="13259"/>
                      <a:pt x="98917" y="87106"/>
                      <a:pt x="90716" y="150428"/>
                    </a:cubicBezTo>
                    <a:cubicBezTo>
                      <a:pt x="89154" y="159420"/>
                      <a:pt x="87859" y="168383"/>
                      <a:pt x="86058" y="177232"/>
                    </a:cubicBezTo>
                    <a:cubicBezTo>
                      <a:pt x="86449" y="159220"/>
                      <a:pt x="87240" y="141370"/>
                      <a:pt x="85449" y="123511"/>
                    </a:cubicBezTo>
                    <a:cubicBezTo>
                      <a:pt x="81172" y="70799"/>
                      <a:pt x="52168" y="19345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628B06A-8081-BF55-9622-A25CAEEFF080}"/>
                  </a:ext>
                </a:extLst>
              </p:cNvPr>
              <p:cNvSpPr/>
              <p:nvPr/>
            </p:nvSpPr>
            <p:spPr>
              <a:xfrm>
                <a:off x="7573855" y="3916726"/>
                <a:ext cx="94045" cy="238382"/>
              </a:xfrm>
              <a:custGeom>
                <a:avLst/>
                <a:gdLst>
                  <a:gd name="connsiteX0" fmla="*/ 31490 w 94045"/>
                  <a:gd name="connsiteY0" fmla="*/ 0 h 238382"/>
                  <a:gd name="connsiteX1" fmla="*/ 93716 w 94045"/>
                  <a:gd name="connsiteY1" fmla="*/ 105270 h 238382"/>
                  <a:gd name="connsiteX2" fmla="*/ 53321 w 94045"/>
                  <a:gd name="connsiteY2" fmla="*/ 188062 h 238382"/>
                  <a:gd name="connsiteX3" fmla="*/ 0 w 94045"/>
                  <a:gd name="connsiteY3" fmla="*/ 238382 h 238382"/>
                  <a:gd name="connsiteX4" fmla="*/ 25327 w 94045"/>
                  <a:gd name="connsiteY4" fmla="*/ 212131 h 238382"/>
                  <a:gd name="connsiteX5" fmla="*/ 82363 w 94045"/>
                  <a:gd name="connsiteY5" fmla="*/ 121606 h 238382"/>
                  <a:gd name="connsiteX6" fmla="*/ 31490 w 94045"/>
                  <a:gd name="connsiteY6" fmla="*/ 0 h 238382"/>
                  <a:gd name="connsiteX7" fmla="*/ 31490 w 94045"/>
                  <a:gd name="connsiteY7" fmla="*/ 0 h 23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045" h="238382">
                    <a:moveTo>
                      <a:pt x="31490" y="0"/>
                    </a:moveTo>
                    <a:cubicBezTo>
                      <a:pt x="73171" y="14783"/>
                      <a:pt x="97174" y="62313"/>
                      <a:pt x="93716" y="105270"/>
                    </a:cubicBezTo>
                    <a:cubicBezTo>
                      <a:pt x="90230" y="136541"/>
                      <a:pt x="72723" y="164592"/>
                      <a:pt x="53321" y="188062"/>
                    </a:cubicBezTo>
                    <a:cubicBezTo>
                      <a:pt x="37547" y="206931"/>
                      <a:pt x="19679" y="223914"/>
                      <a:pt x="0" y="238382"/>
                    </a:cubicBezTo>
                    <a:cubicBezTo>
                      <a:pt x="8763" y="229886"/>
                      <a:pt x="17335" y="221275"/>
                      <a:pt x="25327" y="212131"/>
                    </a:cubicBezTo>
                    <a:cubicBezTo>
                      <a:pt x="48939" y="185509"/>
                      <a:pt x="72257" y="156124"/>
                      <a:pt x="82363" y="121606"/>
                    </a:cubicBezTo>
                    <a:cubicBezTo>
                      <a:pt x="96250" y="76676"/>
                      <a:pt x="73752" y="21689"/>
                      <a:pt x="31490" y="0"/>
                    </a:cubicBezTo>
                    <a:lnTo>
                      <a:pt x="3149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057383F-1310-CE0D-3EFB-8139B78EAABA}"/>
                  </a:ext>
                </a:extLst>
              </p:cNvPr>
              <p:cNvSpPr/>
              <p:nvPr/>
            </p:nvSpPr>
            <p:spPr>
              <a:xfrm>
                <a:off x="7557742" y="3934385"/>
                <a:ext cx="29939" cy="198339"/>
              </a:xfrm>
              <a:custGeom>
                <a:avLst/>
                <a:gdLst>
                  <a:gd name="connsiteX0" fmla="*/ 18037 w 29939"/>
                  <a:gd name="connsiteY0" fmla="*/ 0 h 198339"/>
                  <a:gd name="connsiteX1" fmla="*/ 20704 w 29939"/>
                  <a:gd name="connsiteY1" fmla="*/ 101594 h 198339"/>
                  <a:gd name="connsiteX2" fmla="*/ 5035 w 29939"/>
                  <a:gd name="connsiteY2" fmla="*/ 172946 h 198339"/>
                  <a:gd name="connsiteX3" fmla="*/ 5597 w 29939"/>
                  <a:gd name="connsiteY3" fmla="*/ 198339 h 198339"/>
                  <a:gd name="connsiteX4" fmla="*/ 54 w 29939"/>
                  <a:gd name="connsiteY4" fmla="*/ 147438 h 198339"/>
                  <a:gd name="connsiteX5" fmla="*/ 13903 w 29939"/>
                  <a:gd name="connsiteY5" fmla="*/ 97336 h 198339"/>
                  <a:gd name="connsiteX6" fmla="*/ 18037 w 29939"/>
                  <a:gd name="connsiteY6" fmla="*/ 0 h 198339"/>
                  <a:gd name="connsiteX7" fmla="*/ 18037 w 29939"/>
                  <a:gd name="connsiteY7" fmla="*/ 0 h 19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39" h="198339">
                    <a:moveTo>
                      <a:pt x="18037" y="0"/>
                    </a:moveTo>
                    <a:cubicBezTo>
                      <a:pt x="28305" y="31928"/>
                      <a:pt x="37411" y="70161"/>
                      <a:pt x="20704" y="101594"/>
                    </a:cubicBezTo>
                    <a:cubicBezTo>
                      <a:pt x="6788" y="121968"/>
                      <a:pt x="5340" y="148619"/>
                      <a:pt x="5035" y="172946"/>
                    </a:cubicBezTo>
                    <a:cubicBezTo>
                      <a:pt x="4826" y="181385"/>
                      <a:pt x="5188" y="189833"/>
                      <a:pt x="5597" y="198339"/>
                    </a:cubicBezTo>
                    <a:cubicBezTo>
                      <a:pt x="1483" y="181794"/>
                      <a:pt x="-346" y="164687"/>
                      <a:pt x="54" y="147438"/>
                    </a:cubicBezTo>
                    <a:cubicBezTo>
                      <a:pt x="244" y="130216"/>
                      <a:pt x="4140" y="111681"/>
                      <a:pt x="13903" y="97336"/>
                    </a:cubicBezTo>
                    <a:cubicBezTo>
                      <a:pt x="29286" y="67913"/>
                      <a:pt x="21923" y="31852"/>
                      <a:pt x="18037" y="0"/>
                    </a:cubicBezTo>
                    <a:lnTo>
                      <a:pt x="1803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F936B062-4EB2-CC4A-C61B-4EC5BB0963A4}"/>
                  </a:ext>
                </a:extLst>
              </p:cNvPr>
              <p:cNvSpPr/>
              <p:nvPr/>
            </p:nvSpPr>
            <p:spPr>
              <a:xfrm>
                <a:off x="7505771" y="4155108"/>
                <a:ext cx="54776" cy="202625"/>
              </a:xfrm>
              <a:custGeom>
                <a:avLst/>
                <a:gdLst>
                  <a:gd name="connsiteX0" fmla="*/ 0 w 54776"/>
                  <a:gd name="connsiteY0" fmla="*/ 0 h 202625"/>
                  <a:gd name="connsiteX1" fmla="*/ 54693 w 54776"/>
                  <a:gd name="connsiteY1" fmla="*/ 202625 h 202625"/>
                  <a:gd name="connsiteX2" fmla="*/ 50406 w 54776"/>
                  <a:gd name="connsiteY2" fmla="*/ 176241 h 202625"/>
                  <a:gd name="connsiteX3" fmla="*/ 23336 w 54776"/>
                  <a:gd name="connsiteY3" fmla="*/ 46111 h 202625"/>
                  <a:gd name="connsiteX4" fmla="*/ 0 w 54776"/>
                  <a:gd name="connsiteY4" fmla="*/ 0 h 202625"/>
                  <a:gd name="connsiteX5" fmla="*/ 0 w 54776"/>
                  <a:gd name="connsiteY5" fmla="*/ 0 h 20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776" h="202625">
                    <a:moveTo>
                      <a:pt x="0" y="0"/>
                    </a:moveTo>
                    <a:cubicBezTo>
                      <a:pt x="40253" y="21736"/>
                      <a:pt x="56083" y="158087"/>
                      <a:pt x="54693" y="202625"/>
                    </a:cubicBezTo>
                    <a:cubicBezTo>
                      <a:pt x="53426" y="193777"/>
                      <a:pt x="52083" y="184995"/>
                      <a:pt x="50406" y="176241"/>
                    </a:cubicBezTo>
                    <a:cubicBezTo>
                      <a:pt x="42777" y="132617"/>
                      <a:pt x="34861" y="88849"/>
                      <a:pt x="23336" y="46111"/>
                    </a:cubicBezTo>
                    <a:cubicBezTo>
                      <a:pt x="17907" y="30042"/>
                      <a:pt x="14459" y="1050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BA061A11-A9AE-B3BF-FB5B-A08693E055B5}"/>
                  </a:ext>
                </a:extLst>
              </p:cNvPr>
              <p:cNvSpPr/>
              <p:nvPr/>
            </p:nvSpPr>
            <p:spPr>
              <a:xfrm>
                <a:off x="7441518" y="4162690"/>
                <a:ext cx="54679" cy="183765"/>
              </a:xfrm>
              <a:custGeom>
                <a:avLst/>
                <a:gdLst>
                  <a:gd name="connsiteX0" fmla="*/ 15503 w 54679"/>
                  <a:gd name="connsiteY0" fmla="*/ 0 h 183765"/>
                  <a:gd name="connsiteX1" fmla="*/ 54680 w 54679"/>
                  <a:gd name="connsiteY1" fmla="*/ 183766 h 183765"/>
                  <a:gd name="connsiteX2" fmla="*/ 36620 w 54679"/>
                  <a:gd name="connsiteY2" fmla="*/ 166335 h 183765"/>
                  <a:gd name="connsiteX3" fmla="*/ 15503 w 54679"/>
                  <a:gd name="connsiteY3" fmla="*/ 0 h 183765"/>
                  <a:gd name="connsiteX4" fmla="*/ 15503 w 54679"/>
                  <a:gd name="connsiteY4" fmla="*/ 0 h 183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79" h="183765">
                    <a:moveTo>
                      <a:pt x="15503" y="0"/>
                    </a:moveTo>
                    <a:cubicBezTo>
                      <a:pt x="-3756" y="63551"/>
                      <a:pt x="10293" y="133979"/>
                      <a:pt x="54680" y="183766"/>
                    </a:cubicBezTo>
                    <a:cubicBezTo>
                      <a:pt x="48574" y="178165"/>
                      <a:pt x="42145" y="172660"/>
                      <a:pt x="36620" y="166335"/>
                    </a:cubicBezTo>
                    <a:cubicBezTo>
                      <a:pt x="-3204" y="121901"/>
                      <a:pt x="-11024" y="53092"/>
                      <a:pt x="15503" y="0"/>
                    </a:cubicBezTo>
                    <a:lnTo>
                      <a:pt x="15503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2E86A450-4D9D-0F51-8A17-DD2CECBE8AE6}"/>
                  </a:ext>
                </a:extLst>
              </p:cNvPr>
              <p:cNvSpPr/>
              <p:nvPr/>
            </p:nvSpPr>
            <p:spPr>
              <a:xfrm>
                <a:off x="7723245" y="4010766"/>
                <a:ext cx="47167" cy="25197"/>
              </a:xfrm>
              <a:custGeom>
                <a:avLst/>
                <a:gdLst>
                  <a:gd name="connsiteX0" fmla="*/ 0 w 47167"/>
                  <a:gd name="connsiteY0" fmla="*/ 22793 h 25197"/>
                  <a:gd name="connsiteX1" fmla="*/ 47168 w 47167"/>
                  <a:gd name="connsiteY1" fmla="*/ 0 h 25197"/>
                  <a:gd name="connsiteX2" fmla="*/ 0 w 47167"/>
                  <a:gd name="connsiteY2" fmla="*/ 22793 h 25197"/>
                  <a:gd name="connsiteX3" fmla="*/ 0 w 47167"/>
                  <a:gd name="connsiteY3" fmla="*/ 22793 h 2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67" h="25197">
                    <a:moveTo>
                      <a:pt x="0" y="22793"/>
                    </a:moveTo>
                    <a:cubicBezTo>
                      <a:pt x="18259" y="17869"/>
                      <a:pt x="33804" y="13411"/>
                      <a:pt x="47168" y="0"/>
                    </a:cubicBezTo>
                    <a:cubicBezTo>
                      <a:pt x="43863" y="20421"/>
                      <a:pt x="17917" y="30051"/>
                      <a:pt x="0" y="22793"/>
                    </a:cubicBezTo>
                    <a:lnTo>
                      <a:pt x="0" y="2279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D4DF7C73-E636-B850-686B-C6AEADAC5CDE}"/>
                  </a:ext>
                </a:extLst>
              </p:cNvPr>
              <p:cNvSpPr/>
              <p:nvPr/>
            </p:nvSpPr>
            <p:spPr>
              <a:xfrm>
                <a:off x="7712587" y="3978130"/>
                <a:ext cx="50368" cy="19357"/>
              </a:xfrm>
              <a:custGeom>
                <a:avLst/>
                <a:gdLst>
                  <a:gd name="connsiteX0" fmla="*/ 0 w 50368"/>
                  <a:gd name="connsiteY0" fmla="*/ 19358 h 19357"/>
                  <a:gd name="connsiteX1" fmla="*/ 50368 w 50368"/>
                  <a:gd name="connsiteY1" fmla="*/ 10033 h 19357"/>
                  <a:gd name="connsiteX2" fmla="*/ 0 w 50368"/>
                  <a:gd name="connsiteY2" fmla="*/ 19358 h 19357"/>
                  <a:gd name="connsiteX3" fmla="*/ 0 w 50368"/>
                  <a:gd name="connsiteY3" fmla="*/ 19358 h 1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68" h="19357">
                    <a:moveTo>
                      <a:pt x="0" y="19358"/>
                    </a:moveTo>
                    <a:cubicBezTo>
                      <a:pt x="8591" y="1870"/>
                      <a:pt x="37890" y="-9017"/>
                      <a:pt x="50368" y="10033"/>
                    </a:cubicBezTo>
                    <a:cubicBezTo>
                      <a:pt x="32814" y="2375"/>
                      <a:pt x="15735" y="11957"/>
                      <a:pt x="0" y="19358"/>
                    </a:cubicBezTo>
                    <a:lnTo>
                      <a:pt x="0" y="1935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1979F855-BFCD-ED74-8D00-FE6177C8547D}"/>
                  </a:ext>
                </a:extLst>
              </p:cNvPr>
              <p:cNvSpPr/>
              <p:nvPr/>
            </p:nvSpPr>
            <p:spPr>
              <a:xfrm>
                <a:off x="7333892" y="4170218"/>
                <a:ext cx="66732" cy="35429"/>
              </a:xfrm>
              <a:custGeom>
                <a:avLst/>
                <a:gdLst>
                  <a:gd name="connsiteX0" fmla="*/ 66732 w 66732"/>
                  <a:gd name="connsiteY0" fmla="*/ 35429 h 35429"/>
                  <a:gd name="connsiteX1" fmla="*/ 0 w 66732"/>
                  <a:gd name="connsiteY1" fmla="*/ 9807 h 35429"/>
                  <a:gd name="connsiteX2" fmla="*/ 66732 w 66732"/>
                  <a:gd name="connsiteY2" fmla="*/ 35429 h 35429"/>
                  <a:gd name="connsiteX3" fmla="*/ 66732 w 66732"/>
                  <a:gd name="connsiteY3" fmla="*/ 35429 h 3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32" h="35429">
                    <a:moveTo>
                      <a:pt x="66732" y="35429"/>
                    </a:moveTo>
                    <a:cubicBezTo>
                      <a:pt x="46711" y="21285"/>
                      <a:pt x="25965" y="-2747"/>
                      <a:pt x="0" y="9807"/>
                    </a:cubicBezTo>
                    <a:cubicBezTo>
                      <a:pt x="21079" y="-15234"/>
                      <a:pt x="56731" y="12969"/>
                      <a:pt x="66732" y="35429"/>
                    </a:cubicBezTo>
                    <a:lnTo>
                      <a:pt x="66732" y="35429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E251AF6B-40FC-46D5-946E-52FD241F7A25}"/>
                  </a:ext>
                </a:extLst>
              </p:cNvPr>
              <p:cNvSpPr/>
              <p:nvPr/>
            </p:nvSpPr>
            <p:spPr>
              <a:xfrm>
                <a:off x="7318843" y="4215744"/>
                <a:ext cx="81781" cy="31955"/>
              </a:xfrm>
              <a:custGeom>
                <a:avLst/>
                <a:gdLst>
                  <a:gd name="connsiteX0" fmla="*/ 81782 w 81781"/>
                  <a:gd name="connsiteY0" fmla="*/ 26318 h 31955"/>
                  <a:gd name="connsiteX1" fmla="*/ 0 w 81781"/>
                  <a:gd name="connsiteY1" fmla="*/ 0 h 31955"/>
                  <a:gd name="connsiteX2" fmla="*/ 81782 w 81781"/>
                  <a:gd name="connsiteY2" fmla="*/ 26318 h 31955"/>
                  <a:gd name="connsiteX3" fmla="*/ 81782 w 81781"/>
                  <a:gd name="connsiteY3" fmla="*/ 26318 h 3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781" h="31955">
                    <a:moveTo>
                      <a:pt x="81782" y="26318"/>
                    </a:moveTo>
                    <a:cubicBezTo>
                      <a:pt x="55426" y="35938"/>
                      <a:pt x="3639" y="36776"/>
                      <a:pt x="0" y="0"/>
                    </a:cubicBezTo>
                    <a:cubicBezTo>
                      <a:pt x="15011" y="29909"/>
                      <a:pt x="53273" y="23336"/>
                      <a:pt x="81782" y="26318"/>
                    </a:cubicBezTo>
                    <a:lnTo>
                      <a:pt x="81782" y="2631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83684D9C-CA6F-7EA9-D0F8-ADB276029B40}"/>
                  </a:ext>
                </a:extLst>
              </p:cNvPr>
              <p:cNvSpPr/>
              <p:nvPr/>
            </p:nvSpPr>
            <p:spPr>
              <a:xfrm>
                <a:off x="7283724" y="4318205"/>
                <a:ext cx="533133" cy="341109"/>
              </a:xfrm>
              <a:custGeom>
                <a:avLst/>
                <a:gdLst>
                  <a:gd name="connsiteX0" fmla="*/ 0 w 533133"/>
                  <a:gd name="connsiteY0" fmla="*/ 0 h 341109"/>
                  <a:gd name="connsiteX1" fmla="*/ 533133 w 533133"/>
                  <a:gd name="connsiteY1" fmla="*/ 0 h 341109"/>
                  <a:gd name="connsiteX2" fmla="*/ 488613 w 533133"/>
                  <a:gd name="connsiteY2" fmla="*/ 341109 h 341109"/>
                  <a:gd name="connsiteX3" fmla="*/ 44520 w 533133"/>
                  <a:gd name="connsiteY3" fmla="*/ 341109 h 34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133" h="341109">
                    <a:moveTo>
                      <a:pt x="0" y="0"/>
                    </a:moveTo>
                    <a:lnTo>
                      <a:pt x="533133" y="0"/>
                    </a:lnTo>
                    <a:lnTo>
                      <a:pt x="488613" y="341109"/>
                    </a:lnTo>
                    <a:lnTo>
                      <a:pt x="44520" y="341109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7DEB97F0-D44E-75B1-96A4-70C7661619BE}"/>
                  </a:ext>
                </a:extLst>
              </p:cNvPr>
              <p:cNvSpPr/>
              <p:nvPr/>
            </p:nvSpPr>
            <p:spPr>
              <a:xfrm>
                <a:off x="7283762" y="4318233"/>
                <a:ext cx="533114" cy="341090"/>
              </a:xfrm>
              <a:custGeom>
                <a:avLst/>
                <a:gdLst>
                  <a:gd name="connsiteX0" fmla="*/ 533114 w 533114"/>
                  <a:gd name="connsiteY0" fmla="*/ 0 h 341090"/>
                  <a:gd name="connsiteX1" fmla="*/ 517493 w 533114"/>
                  <a:gd name="connsiteY1" fmla="*/ 119253 h 341090"/>
                  <a:gd name="connsiteX2" fmla="*/ 516541 w 533114"/>
                  <a:gd name="connsiteY2" fmla="*/ 126778 h 341090"/>
                  <a:gd name="connsiteX3" fmla="*/ 507682 w 533114"/>
                  <a:gd name="connsiteY3" fmla="*/ 194596 h 341090"/>
                  <a:gd name="connsiteX4" fmla="*/ 505397 w 533114"/>
                  <a:gd name="connsiteY4" fmla="*/ 212217 h 341090"/>
                  <a:gd name="connsiteX5" fmla="*/ 498824 w 533114"/>
                  <a:gd name="connsiteY5" fmla="*/ 262414 h 341090"/>
                  <a:gd name="connsiteX6" fmla="*/ 493586 w 533114"/>
                  <a:gd name="connsiteY6" fmla="*/ 302609 h 341090"/>
                  <a:gd name="connsiteX7" fmla="*/ 488537 w 533114"/>
                  <a:gd name="connsiteY7" fmla="*/ 341090 h 341090"/>
                  <a:gd name="connsiteX8" fmla="*/ 44482 w 533114"/>
                  <a:gd name="connsiteY8" fmla="*/ 341090 h 341090"/>
                  <a:gd name="connsiteX9" fmla="*/ 39433 w 533114"/>
                  <a:gd name="connsiteY9" fmla="*/ 302609 h 341090"/>
                  <a:gd name="connsiteX10" fmla="*/ 34195 w 533114"/>
                  <a:gd name="connsiteY10" fmla="*/ 262414 h 341090"/>
                  <a:gd name="connsiteX11" fmla="*/ 27718 w 533114"/>
                  <a:gd name="connsiteY11" fmla="*/ 212217 h 341090"/>
                  <a:gd name="connsiteX12" fmla="*/ 25336 w 533114"/>
                  <a:gd name="connsiteY12" fmla="*/ 194596 h 341090"/>
                  <a:gd name="connsiteX13" fmla="*/ 16573 w 533114"/>
                  <a:gd name="connsiteY13" fmla="*/ 126778 h 341090"/>
                  <a:gd name="connsiteX14" fmla="*/ 15526 w 533114"/>
                  <a:gd name="connsiteY14" fmla="*/ 119253 h 341090"/>
                  <a:gd name="connsiteX15" fmla="*/ 0 w 533114"/>
                  <a:gd name="connsiteY15" fmla="*/ 0 h 34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33114" h="341090">
                    <a:moveTo>
                      <a:pt x="533114" y="0"/>
                    </a:moveTo>
                    <a:lnTo>
                      <a:pt x="517493" y="119253"/>
                    </a:lnTo>
                    <a:lnTo>
                      <a:pt x="516541" y="126778"/>
                    </a:lnTo>
                    <a:lnTo>
                      <a:pt x="507682" y="194596"/>
                    </a:lnTo>
                    <a:lnTo>
                      <a:pt x="505397" y="212217"/>
                    </a:lnTo>
                    <a:lnTo>
                      <a:pt x="498824" y="262414"/>
                    </a:lnTo>
                    <a:lnTo>
                      <a:pt x="493586" y="302609"/>
                    </a:lnTo>
                    <a:lnTo>
                      <a:pt x="488537" y="341090"/>
                    </a:lnTo>
                    <a:lnTo>
                      <a:pt x="44482" y="341090"/>
                    </a:lnTo>
                    <a:lnTo>
                      <a:pt x="39433" y="302609"/>
                    </a:lnTo>
                    <a:lnTo>
                      <a:pt x="34195" y="262414"/>
                    </a:lnTo>
                    <a:lnTo>
                      <a:pt x="27718" y="212217"/>
                    </a:lnTo>
                    <a:lnTo>
                      <a:pt x="25336" y="194596"/>
                    </a:lnTo>
                    <a:lnTo>
                      <a:pt x="16573" y="126778"/>
                    </a:lnTo>
                    <a:lnTo>
                      <a:pt x="15526" y="1192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E9B2AB0C-E885-E631-14B2-98A16B8C8693}"/>
                  </a:ext>
                </a:extLst>
              </p:cNvPr>
              <p:cNvSpPr/>
              <p:nvPr/>
            </p:nvSpPr>
            <p:spPr>
              <a:xfrm>
                <a:off x="7317957" y="4580647"/>
                <a:ext cx="464629" cy="40195"/>
              </a:xfrm>
              <a:custGeom>
                <a:avLst/>
                <a:gdLst>
                  <a:gd name="connsiteX0" fmla="*/ 464630 w 464629"/>
                  <a:gd name="connsiteY0" fmla="*/ 0 h 40195"/>
                  <a:gd name="connsiteX1" fmla="*/ 459391 w 464629"/>
                  <a:gd name="connsiteY1" fmla="*/ 40196 h 40195"/>
                  <a:gd name="connsiteX2" fmla="*/ 5239 w 464629"/>
                  <a:gd name="connsiteY2" fmla="*/ 40196 h 40195"/>
                  <a:gd name="connsiteX3" fmla="*/ 0 w 464629"/>
                  <a:gd name="connsiteY3" fmla="*/ 0 h 4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629" h="40195">
                    <a:moveTo>
                      <a:pt x="464630" y="0"/>
                    </a:moveTo>
                    <a:lnTo>
                      <a:pt x="459391" y="40196"/>
                    </a:lnTo>
                    <a:lnTo>
                      <a:pt x="5239" y="401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884A3B84-7D71-12E4-3FE4-6D853DD3B593}"/>
                  </a:ext>
                </a:extLst>
              </p:cNvPr>
              <p:cNvSpPr/>
              <p:nvPr/>
            </p:nvSpPr>
            <p:spPr>
              <a:xfrm>
                <a:off x="7309098" y="4512829"/>
                <a:ext cx="482345" cy="17621"/>
              </a:xfrm>
              <a:custGeom>
                <a:avLst/>
                <a:gdLst>
                  <a:gd name="connsiteX0" fmla="*/ 482346 w 482345"/>
                  <a:gd name="connsiteY0" fmla="*/ 0 h 17621"/>
                  <a:gd name="connsiteX1" fmla="*/ 480060 w 482345"/>
                  <a:gd name="connsiteY1" fmla="*/ 17621 h 17621"/>
                  <a:gd name="connsiteX2" fmla="*/ 2381 w 482345"/>
                  <a:gd name="connsiteY2" fmla="*/ 17621 h 17621"/>
                  <a:gd name="connsiteX3" fmla="*/ 0 w 482345"/>
                  <a:gd name="connsiteY3" fmla="*/ 0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345" h="17621">
                    <a:moveTo>
                      <a:pt x="482346" y="0"/>
                    </a:moveTo>
                    <a:lnTo>
                      <a:pt x="480060" y="17621"/>
                    </a:lnTo>
                    <a:lnTo>
                      <a:pt x="2381" y="176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4C26D6C9-7847-561D-252E-6B50B2DAB750}"/>
                  </a:ext>
                </a:extLst>
              </p:cNvPr>
              <p:cNvSpPr/>
              <p:nvPr/>
            </p:nvSpPr>
            <p:spPr>
              <a:xfrm>
                <a:off x="7299288" y="4437486"/>
                <a:ext cx="501967" cy="7524"/>
              </a:xfrm>
              <a:custGeom>
                <a:avLst/>
                <a:gdLst>
                  <a:gd name="connsiteX0" fmla="*/ 501967 w 501967"/>
                  <a:gd name="connsiteY0" fmla="*/ 0 h 7524"/>
                  <a:gd name="connsiteX1" fmla="*/ 501015 w 501967"/>
                  <a:gd name="connsiteY1" fmla="*/ 7525 h 7524"/>
                  <a:gd name="connsiteX2" fmla="*/ 1048 w 501967"/>
                  <a:gd name="connsiteY2" fmla="*/ 7525 h 7524"/>
                  <a:gd name="connsiteX3" fmla="*/ 0 w 501967"/>
                  <a:gd name="connsiteY3" fmla="*/ 0 h 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1967" h="7524">
                    <a:moveTo>
                      <a:pt x="501967" y="0"/>
                    </a:moveTo>
                    <a:lnTo>
                      <a:pt x="501015" y="7525"/>
                    </a:lnTo>
                    <a:lnTo>
                      <a:pt x="1048" y="75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9" name="图形 7">
              <a:extLst>
                <a:ext uri="{FF2B5EF4-FFF2-40B4-BE49-F238E27FC236}">
                  <a16:creationId xmlns:a16="http://schemas.microsoft.com/office/drawing/2014/main" id="{9D01A389-A088-BD9F-37E8-1276FBC387D6}"/>
                </a:ext>
              </a:extLst>
            </p:cNvPr>
            <p:cNvGrpSpPr/>
            <p:nvPr/>
          </p:nvGrpSpPr>
          <p:grpSpPr>
            <a:xfrm>
              <a:off x="9716266" y="3649769"/>
              <a:ext cx="666416" cy="1005354"/>
              <a:chOff x="9716266" y="3649769"/>
              <a:chExt cx="666416" cy="1005354"/>
            </a:xfrm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6124A22F-5BDD-F7FB-4EE7-137F9D526060}"/>
                  </a:ext>
                </a:extLst>
              </p:cNvPr>
              <p:cNvSpPr/>
              <p:nvPr/>
            </p:nvSpPr>
            <p:spPr>
              <a:xfrm>
                <a:off x="9993891" y="4149707"/>
                <a:ext cx="111156" cy="227971"/>
              </a:xfrm>
              <a:custGeom>
                <a:avLst/>
                <a:gdLst>
                  <a:gd name="connsiteX0" fmla="*/ 0 w 111156"/>
                  <a:gd name="connsiteY0" fmla="*/ 0 h 227971"/>
                  <a:gd name="connsiteX1" fmla="*/ 111157 w 111156"/>
                  <a:gd name="connsiteY1" fmla="*/ 0 h 227971"/>
                  <a:gd name="connsiteX2" fmla="*/ 111157 w 111156"/>
                  <a:gd name="connsiteY2" fmla="*/ 227971 h 227971"/>
                  <a:gd name="connsiteX3" fmla="*/ 0 w 111156"/>
                  <a:gd name="connsiteY3" fmla="*/ 227971 h 22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156" h="227971">
                    <a:moveTo>
                      <a:pt x="0" y="0"/>
                    </a:moveTo>
                    <a:lnTo>
                      <a:pt x="111157" y="0"/>
                    </a:lnTo>
                    <a:lnTo>
                      <a:pt x="111157" y="227971"/>
                    </a:lnTo>
                    <a:lnTo>
                      <a:pt x="0" y="227971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F4FE256B-9005-7C76-9A94-E18866D1768F}"/>
                  </a:ext>
                </a:extLst>
              </p:cNvPr>
              <p:cNvSpPr/>
              <p:nvPr/>
            </p:nvSpPr>
            <p:spPr>
              <a:xfrm>
                <a:off x="9735097" y="4277818"/>
                <a:ext cx="628745" cy="377304"/>
              </a:xfrm>
              <a:custGeom>
                <a:avLst/>
                <a:gdLst>
                  <a:gd name="connsiteX0" fmla="*/ 628745 w 628745"/>
                  <a:gd name="connsiteY0" fmla="*/ 235001 h 377304"/>
                  <a:gd name="connsiteX1" fmla="*/ 477345 w 628745"/>
                  <a:gd name="connsiteY1" fmla="*/ 48092 h 377304"/>
                  <a:gd name="connsiteX2" fmla="*/ 477345 w 628745"/>
                  <a:gd name="connsiteY2" fmla="*/ 0 h 377304"/>
                  <a:gd name="connsiteX3" fmla="*/ 151400 w 628745"/>
                  <a:gd name="connsiteY3" fmla="*/ 0 h 377304"/>
                  <a:gd name="connsiteX4" fmla="*/ 151400 w 628745"/>
                  <a:gd name="connsiteY4" fmla="*/ 48120 h 377304"/>
                  <a:gd name="connsiteX5" fmla="*/ 0 w 628745"/>
                  <a:gd name="connsiteY5" fmla="*/ 235001 h 377304"/>
                  <a:gd name="connsiteX6" fmla="*/ 36290 w 628745"/>
                  <a:gd name="connsiteY6" fmla="*/ 336918 h 377304"/>
                  <a:gd name="connsiteX7" fmla="*/ 36290 w 628745"/>
                  <a:gd name="connsiteY7" fmla="*/ 336918 h 377304"/>
                  <a:gd name="connsiteX8" fmla="*/ 36290 w 628745"/>
                  <a:gd name="connsiteY8" fmla="*/ 377304 h 377304"/>
                  <a:gd name="connsiteX9" fmla="*/ 75724 w 628745"/>
                  <a:gd name="connsiteY9" fmla="*/ 377304 h 377304"/>
                  <a:gd name="connsiteX10" fmla="*/ 553117 w 628745"/>
                  <a:gd name="connsiteY10" fmla="*/ 377304 h 377304"/>
                  <a:gd name="connsiteX11" fmla="*/ 592455 w 628745"/>
                  <a:gd name="connsiteY11" fmla="*/ 377304 h 377304"/>
                  <a:gd name="connsiteX12" fmla="*/ 592455 w 628745"/>
                  <a:gd name="connsiteY12" fmla="*/ 337014 h 377304"/>
                  <a:gd name="connsiteX13" fmla="*/ 628745 w 628745"/>
                  <a:gd name="connsiteY13" fmla="*/ 235001 h 37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745" h="377304">
                    <a:moveTo>
                      <a:pt x="628745" y="235001"/>
                    </a:moveTo>
                    <a:cubicBezTo>
                      <a:pt x="628745" y="155781"/>
                      <a:pt x="568119" y="86411"/>
                      <a:pt x="477345" y="48092"/>
                    </a:cubicBezTo>
                    <a:lnTo>
                      <a:pt x="477345" y="0"/>
                    </a:lnTo>
                    <a:lnTo>
                      <a:pt x="151400" y="0"/>
                    </a:lnTo>
                    <a:lnTo>
                      <a:pt x="151400" y="48120"/>
                    </a:lnTo>
                    <a:cubicBezTo>
                      <a:pt x="60636" y="86439"/>
                      <a:pt x="0" y="155800"/>
                      <a:pt x="0" y="235001"/>
                    </a:cubicBezTo>
                    <a:cubicBezTo>
                      <a:pt x="0" y="271767"/>
                      <a:pt x="13145" y="306438"/>
                      <a:pt x="36290" y="336918"/>
                    </a:cubicBezTo>
                    <a:cubicBezTo>
                      <a:pt x="36290" y="336918"/>
                      <a:pt x="36290" y="336918"/>
                      <a:pt x="36290" y="336918"/>
                    </a:cubicBezTo>
                    <a:lnTo>
                      <a:pt x="36290" y="377304"/>
                    </a:lnTo>
                    <a:lnTo>
                      <a:pt x="75724" y="377304"/>
                    </a:lnTo>
                    <a:lnTo>
                      <a:pt x="553117" y="377304"/>
                    </a:lnTo>
                    <a:lnTo>
                      <a:pt x="592455" y="377304"/>
                    </a:lnTo>
                    <a:lnTo>
                      <a:pt x="592455" y="337014"/>
                    </a:lnTo>
                    <a:cubicBezTo>
                      <a:pt x="615601" y="306534"/>
                      <a:pt x="628745" y="271862"/>
                      <a:pt x="628745" y="23500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77FB5A26-874C-6804-C7CE-9D1F04AF2091}"/>
                  </a:ext>
                </a:extLst>
              </p:cNvPr>
              <p:cNvSpPr/>
              <p:nvPr/>
            </p:nvSpPr>
            <p:spPr>
              <a:xfrm>
                <a:off x="9735097" y="4277818"/>
                <a:ext cx="628745" cy="377304"/>
              </a:xfrm>
              <a:custGeom>
                <a:avLst/>
                <a:gdLst>
                  <a:gd name="connsiteX0" fmla="*/ 628745 w 628745"/>
                  <a:gd name="connsiteY0" fmla="*/ 235001 h 377304"/>
                  <a:gd name="connsiteX1" fmla="*/ 477345 w 628745"/>
                  <a:gd name="connsiteY1" fmla="*/ 48092 h 377304"/>
                  <a:gd name="connsiteX2" fmla="*/ 477345 w 628745"/>
                  <a:gd name="connsiteY2" fmla="*/ 0 h 377304"/>
                  <a:gd name="connsiteX3" fmla="*/ 151400 w 628745"/>
                  <a:gd name="connsiteY3" fmla="*/ 0 h 377304"/>
                  <a:gd name="connsiteX4" fmla="*/ 151400 w 628745"/>
                  <a:gd name="connsiteY4" fmla="*/ 48120 h 377304"/>
                  <a:gd name="connsiteX5" fmla="*/ 0 w 628745"/>
                  <a:gd name="connsiteY5" fmla="*/ 235001 h 377304"/>
                  <a:gd name="connsiteX6" fmla="*/ 36290 w 628745"/>
                  <a:gd name="connsiteY6" fmla="*/ 336918 h 377304"/>
                  <a:gd name="connsiteX7" fmla="*/ 36290 w 628745"/>
                  <a:gd name="connsiteY7" fmla="*/ 336918 h 377304"/>
                  <a:gd name="connsiteX8" fmla="*/ 36290 w 628745"/>
                  <a:gd name="connsiteY8" fmla="*/ 377304 h 377304"/>
                  <a:gd name="connsiteX9" fmla="*/ 75724 w 628745"/>
                  <a:gd name="connsiteY9" fmla="*/ 377304 h 377304"/>
                  <a:gd name="connsiteX10" fmla="*/ 553117 w 628745"/>
                  <a:gd name="connsiteY10" fmla="*/ 377304 h 377304"/>
                  <a:gd name="connsiteX11" fmla="*/ 592455 w 628745"/>
                  <a:gd name="connsiteY11" fmla="*/ 377304 h 377304"/>
                  <a:gd name="connsiteX12" fmla="*/ 592455 w 628745"/>
                  <a:gd name="connsiteY12" fmla="*/ 337014 h 377304"/>
                  <a:gd name="connsiteX13" fmla="*/ 628745 w 628745"/>
                  <a:gd name="connsiteY13" fmla="*/ 235001 h 37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745" h="377304">
                    <a:moveTo>
                      <a:pt x="628745" y="235001"/>
                    </a:moveTo>
                    <a:cubicBezTo>
                      <a:pt x="628745" y="155781"/>
                      <a:pt x="568119" y="86411"/>
                      <a:pt x="477345" y="48092"/>
                    </a:cubicBezTo>
                    <a:lnTo>
                      <a:pt x="477345" y="0"/>
                    </a:lnTo>
                    <a:lnTo>
                      <a:pt x="151400" y="0"/>
                    </a:lnTo>
                    <a:lnTo>
                      <a:pt x="151400" y="48120"/>
                    </a:lnTo>
                    <a:cubicBezTo>
                      <a:pt x="60636" y="86439"/>
                      <a:pt x="0" y="155800"/>
                      <a:pt x="0" y="235001"/>
                    </a:cubicBezTo>
                    <a:cubicBezTo>
                      <a:pt x="0" y="271767"/>
                      <a:pt x="13145" y="306438"/>
                      <a:pt x="36290" y="336918"/>
                    </a:cubicBezTo>
                    <a:cubicBezTo>
                      <a:pt x="36290" y="336918"/>
                      <a:pt x="36290" y="336918"/>
                      <a:pt x="36290" y="336918"/>
                    </a:cubicBezTo>
                    <a:lnTo>
                      <a:pt x="36290" y="377304"/>
                    </a:lnTo>
                    <a:lnTo>
                      <a:pt x="75724" y="377304"/>
                    </a:lnTo>
                    <a:lnTo>
                      <a:pt x="553117" y="377304"/>
                    </a:lnTo>
                    <a:lnTo>
                      <a:pt x="592455" y="377304"/>
                    </a:lnTo>
                    <a:lnTo>
                      <a:pt x="592455" y="337014"/>
                    </a:lnTo>
                    <a:cubicBezTo>
                      <a:pt x="615601" y="306534"/>
                      <a:pt x="628745" y="271862"/>
                      <a:pt x="628745" y="235001"/>
                    </a:cubicBezTo>
                    <a:close/>
                  </a:path>
                </a:pathLst>
              </a:custGeom>
              <a:solidFill>
                <a:srgbClr val="FAFAFA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86080030-993B-7D12-52AA-4B1F688CDA6D}"/>
                  </a:ext>
                </a:extLst>
              </p:cNvPr>
              <p:cNvSpPr/>
              <p:nvPr/>
            </p:nvSpPr>
            <p:spPr>
              <a:xfrm>
                <a:off x="9858770" y="3774784"/>
                <a:ext cx="381409" cy="549249"/>
              </a:xfrm>
              <a:custGeom>
                <a:avLst/>
                <a:gdLst>
                  <a:gd name="connsiteX0" fmla="*/ 361864 w 381409"/>
                  <a:gd name="connsiteY0" fmla="*/ 549250 h 549249"/>
                  <a:gd name="connsiteX1" fmla="*/ 19545 w 381409"/>
                  <a:gd name="connsiteY1" fmla="*/ 549250 h 549249"/>
                  <a:gd name="connsiteX2" fmla="*/ 0 w 381409"/>
                  <a:gd name="connsiteY2" fmla="*/ 529704 h 549249"/>
                  <a:gd name="connsiteX3" fmla="*/ 0 w 381409"/>
                  <a:gd name="connsiteY3" fmla="*/ 0 h 549249"/>
                  <a:gd name="connsiteX4" fmla="*/ 9525 w 381409"/>
                  <a:gd name="connsiteY4" fmla="*/ 0 h 549249"/>
                  <a:gd name="connsiteX5" fmla="*/ 9525 w 381409"/>
                  <a:gd name="connsiteY5" fmla="*/ 529704 h 549249"/>
                  <a:gd name="connsiteX6" fmla="*/ 19545 w 381409"/>
                  <a:gd name="connsiteY6" fmla="*/ 539725 h 549249"/>
                  <a:gd name="connsiteX7" fmla="*/ 361864 w 381409"/>
                  <a:gd name="connsiteY7" fmla="*/ 539725 h 549249"/>
                  <a:gd name="connsiteX8" fmla="*/ 371885 w 381409"/>
                  <a:gd name="connsiteY8" fmla="*/ 529704 h 549249"/>
                  <a:gd name="connsiteX9" fmla="*/ 371885 w 381409"/>
                  <a:gd name="connsiteY9" fmla="*/ 0 h 549249"/>
                  <a:gd name="connsiteX10" fmla="*/ 381410 w 381409"/>
                  <a:gd name="connsiteY10" fmla="*/ 0 h 549249"/>
                  <a:gd name="connsiteX11" fmla="*/ 381410 w 381409"/>
                  <a:gd name="connsiteY11" fmla="*/ 529704 h 549249"/>
                  <a:gd name="connsiteX12" fmla="*/ 361864 w 381409"/>
                  <a:gd name="connsiteY12" fmla="*/ 549250 h 54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1409" h="549249">
                    <a:moveTo>
                      <a:pt x="361864" y="549250"/>
                    </a:moveTo>
                    <a:lnTo>
                      <a:pt x="19545" y="549250"/>
                    </a:lnTo>
                    <a:cubicBezTo>
                      <a:pt x="8772" y="549250"/>
                      <a:pt x="0" y="540477"/>
                      <a:pt x="0" y="529704"/>
                    </a:cubicBezTo>
                    <a:lnTo>
                      <a:pt x="0" y="0"/>
                    </a:lnTo>
                    <a:lnTo>
                      <a:pt x="9525" y="0"/>
                    </a:lnTo>
                    <a:lnTo>
                      <a:pt x="9525" y="529704"/>
                    </a:lnTo>
                    <a:cubicBezTo>
                      <a:pt x="9525" y="535229"/>
                      <a:pt x="14021" y="539725"/>
                      <a:pt x="19545" y="539725"/>
                    </a:cubicBezTo>
                    <a:lnTo>
                      <a:pt x="361864" y="539725"/>
                    </a:lnTo>
                    <a:cubicBezTo>
                      <a:pt x="367389" y="539725"/>
                      <a:pt x="371885" y="535229"/>
                      <a:pt x="371885" y="529704"/>
                    </a:cubicBezTo>
                    <a:lnTo>
                      <a:pt x="371885" y="0"/>
                    </a:lnTo>
                    <a:lnTo>
                      <a:pt x="381410" y="0"/>
                    </a:lnTo>
                    <a:lnTo>
                      <a:pt x="381410" y="529704"/>
                    </a:lnTo>
                    <a:cubicBezTo>
                      <a:pt x="381410" y="540477"/>
                      <a:pt x="372637" y="549250"/>
                      <a:pt x="361864" y="54925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98CA3940-C1A8-777C-C421-4F849273937E}"/>
                  </a:ext>
                </a:extLst>
              </p:cNvPr>
              <p:cNvSpPr/>
              <p:nvPr/>
            </p:nvSpPr>
            <p:spPr>
              <a:xfrm>
                <a:off x="9716266" y="3649769"/>
                <a:ext cx="666416" cy="565975"/>
              </a:xfrm>
              <a:custGeom>
                <a:avLst/>
                <a:gdLst>
                  <a:gd name="connsiteX0" fmla="*/ 666417 w 666416"/>
                  <a:gd name="connsiteY0" fmla="*/ 565975 h 565975"/>
                  <a:gd name="connsiteX1" fmla="*/ 0 w 666416"/>
                  <a:gd name="connsiteY1" fmla="*/ 565975 h 565975"/>
                  <a:gd name="connsiteX2" fmla="*/ 146180 w 666416"/>
                  <a:gd name="connsiteY2" fmla="*/ 0 h 565975"/>
                  <a:gd name="connsiteX3" fmla="*/ 520236 w 666416"/>
                  <a:gd name="connsiteY3" fmla="*/ 0 h 56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416" h="565975">
                    <a:moveTo>
                      <a:pt x="666417" y="565975"/>
                    </a:moveTo>
                    <a:lnTo>
                      <a:pt x="0" y="565975"/>
                    </a:lnTo>
                    <a:lnTo>
                      <a:pt x="146180" y="0"/>
                    </a:lnTo>
                    <a:lnTo>
                      <a:pt x="520236" y="0"/>
                    </a:ln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915306EA-D89D-8409-029C-9A823F21DFA5}"/>
                  </a:ext>
                </a:extLst>
              </p:cNvPr>
              <p:cNvSpPr/>
              <p:nvPr/>
            </p:nvSpPr>
            <p:spPr>
              <a:xfrm>
                <a:off x="9771387" y="4614737"/>
                <a:ext cx="556164" cy="40386"/>
              </a:xfrm>
              <a:custGeom>
                <a:avLst/>
                <a:gdLst>
                  <a:gd name="connsiteX0" fmla="*/ 0 w 556164"/>
                  <a:gd name="connsiteY0" fmla="*/ 0 h 40386"/>
                  <a:gd name="connsiteX1" fmla="*/ 556165 w 556164"/>
                  <a:gd name="connsiteY1" fmla="*/ 0 h 40386"/>
                  <a:gd name="connsiteX2" fmla="*/ 556165 w 556164"/>
                  <a:gd name="connsiteY2" fmla="*/ 40386 h 40386"/>
                  <a:gd name="connsiteX3" fmla="*/ 0 w 556164"/>
                  <a:gd name="connsiteY3" fmla="*/ 40386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6164" h="40386">
                    <a:moveTo>
                      <a:pt x="0" y="0"/>
                    </a:moveTo>
                    <a:lnTo>
                      <a:pt x="556165" y="0"/>
                    </a:lnTo>
                    <a:lnTo>
                      <a:pt x="556165" y="40386"/>
                    </a:lnTo>
                    <a:lnTo>
                      <a:pt x="0" y="4038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A87700D-A76D-98EE-BCD3-69B9E93E34EA}"/>
                  </a:ext>
                </a:extLst>
              </p:cNvPr>
              <p:cNvSpPr/>
              <p:nvPr/>
            </p:nvSpPr>
            <p:spPr>
              <a:xfrm>
                <a:off x="9886506" y="4277828"/>
                <a:ext cx="325945" cy="48091"/>
              </a:xfrm>
              <a:custGeom>
                <a:avLst/>
                <a:gdLst>
                  <a:gd name="connsiteX0" fmla="*/ 0 w 325945"/>
                  <a:gd name="connsiteY0" fmla="*/ 0 h 48091"/>
                  <a:gd name="connsiteX1" fmla="*/ 325945 w 325945"/>
                  <a:gd name="connsiteY1" fmla="*/ 0 h 48091"/>
                  <a:gd name="connsiteX2" fmla="*/ 325945 w 325945"/>
                  <a:gd name="connsiteY2" fmla="*/ 48092 h 48091"/>
                  <a:gd name="connsiteX3" fmla="*/ 0 w 325945"/>
                  <a:gd name="connsiteY3" fmla="*/ 48092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945" h="48091">
                    <a:moveTo>
                      <a:pt x="0" y="0"/>
                    </a:moveTo>
                    <a:lnTo>
                      <a:pt x="325945" y="0"/>
                    </a:lnTo>
                    <a:lnTo>
                      <a:pt x="325945" y="48092"/>
                    </a:lnTo>
                    <a:lnTo>
                      <a:pt x="0" y="48092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1368E3A3-3D8A-4587-C71F-0D09514676F5}"/>
                  </a:ext>
                </a:extLst>
              </p:cNvPr>
              <p:cNvSpPr/>
              <p:nvPr/>
            </p:nvSpPr>
            <p:spPr>
              <a:xfrm>
                <a:off x="9716266" y="3649769"/>
                <a:ext cx="666416" cy="565975"/>
              </a:xfrm>
              <a:custGeom>
                <a:avLst/>
                <a:gdLst>
                  <a:gd name="connsiteX0" fmla="*/ 666417 w 666416"/>
                  <a:gd name="connsiteY0" fmla="*/ 565975 h 565975"/>
                  <a:gd name="connsiteX1" fmla="*/ 0 w 666416"/>
                  <a:gd name="connsiteY1" fmla="*/ 565975 h 565975"/>
                  <a:gd name="connsiteX2" fmla="*/ 146180 w 666416"/>
                  <a:gd name="connsiteY2" fmla="*/ 0 h 565975"/>
                  <a:gd name="connsiteX3" fmla="*/ 520236 w 666416"/>
                  <a:gd name="connsiteY3" fmla="*/ 0 h 56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416" h="565975">
                    <a:moveTo>
                      <a:pt x="666417" y="565975"/>
                    </a:moveTo>
                    <a:lnTo>
                      <a:pt x="0" y="565975"/>
                    </a:lnTo>
                    <a:lnTo>
                      <a:pt x="146180" y="0"/>
                    </a:lnTo>
                    <a:lnTo>
                      <a:pt x="520236" y="0"/>
                    </a:lnTo>
                    <a:close/>
                  </a:path>
                </a:pathLst>
              </a:custGeom>
              <a:solidFill>
                <a:schemeClr val="accent1">
                  <a:alpha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78" name="图形 7">
              <a:extLst>
                <a:ext uri="{FF2B5EF4-FFF2-40B4-BE49-F238E27FC236}">
                  <a16:creationId xmlns:a16="http://schemas.microsoft.com/office/drawing/2014/main" id="{E1F188DA-138B-624A-564C-BA160CC63805}"/>
                </a:ext>
              </a:extLst>
            </p:cNvPr>
            <p:cNvGrpSpPr/>
            <p:nvPr/>
          </p:nvGrpSpPr>
          <p:grpSpPr>
            <a:xfrm>
              <a:off x="7110864" y="2259872"/>
              <a:ext cx="3391376" cy="2545783"/>
              <a:chOff x="7110864" y="2259872"/>
              <a:chExt cx="3391376" cy="2545783"/>
            </a:xfrm>
          </p:grpSpPr>
          <p:grpSp>
            <p:nvGrpSpPr>
              <p:cNvPr id="79" name="图形 7">
                <a:extLst>
                  <a:ext uri="{FF2B5EF4-FFF2-40B4-BE49-F238E27FC236}">
                    <a16:creationId xmlns:a16="http://schemas.microsoft.com/office/drawing/2014/main" id="{9724321A-3500-863D-4D75-12E3410D5E14}"/>
                  </a:ext>
                </a:extLst>
              </p:cNvPr>
              <p:cNvGrpSpPr/>
              <p:nvPr/>
            </p:nvGrpSpPr>
            <p:grpSpPr>
              <a:xfrm>
                <a:off x="7993883" y="2259872"/>
                <a:ext cx="1625323" cy="2545774"/>
                <a:chOff x="7993883" y="2259872"/>
                <a:chExt cx="1625323" cy="2545774"/>
              </a:xfrm>
            </p:grpSpPr>
            <p:grpSp>
              <p:nvGrpSpPr>
                <p:cNvPr id="80" name="图形 7">
                  <a:extLst>
                    <a:ext uri="{FF2B5EF4-FFF2-40B4-BE49-F238E27FC236}">
                      <a16:creationId xmlns:a16="http://schemas.microsoft.com/office/drawing/2014/main" id="{C9DC3F94-44F4-CB42-680D-6C6A21ADEE35}"/>
                    </a:ext>
                  </a:extLst>
                </p:cNvPr>
                <p:cNvGrpSpPr/>
                <p:nvPr/>
              </p:nvGrpSpPr>
              <p:grpSpPr>
                <a:xfrm>
                  <a:off x="8717674" y="3025742"/>
                  <a:ext cx="839589" cy="999854"/>
                  <a:chOff x="8717674" y="3025742"/>
                  <a:chExt cx="839589" cy="999854"/>
                </a:xfrm>
              </p:grpSpPr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C72BFF3D-9780-7DC9-D4B4-9A32CC6F0B9B}"/>
                      </a:ext>
                    </a:extLst>
                  </p:cNvPr>
                  <p:cNvSpPr/>
                  <p:nvPr/>
                </p:nvSpPr>
                <p:spPr>
                  <a:xfrm>
                    <a:off x="8818821" y="3131294"/>
                    <a:ext cx="738442" cy="833147"/>
                  </a:xfrm>
                  <a:custGeom>
                    <a:avLst/>
                    <a:gdLst>
                      <a:gd name="connsiteX0" fmla="*/ 198863 w 738442"/>
                      <a:gd name="connsiteY0" fmla="*/ 265338 h 833147"/>
                      <a:gd name="connsiteX1" fmla="*/ 482222 w 738442"/>
                      <a:gd name="connsiteY1" fmla="*/ 573405 h 833147"/>
                      <a:gd name="connsiteX2" fmla="*/ 546754 w 738442"/>
                      <a:gd name="connsiteY2" fmla="*/ 608171 h 833147"/>
                      <a:gd name="connsiteX3" fmla="*/ 544792 w 738442"/>
                      <a:gd name="connsiteY3" fmla="*/ 610867 h 833147"/>
                      <a:gd name="connsiteX4" fmla="*/ 543725 w 738442"/>
                      <a:gd name="connsiteY4" fmla="*/ 612734 h 833147"/>
                      <a:gd name="connsiteX5" fmla="*/ 539934 w 738442"/>
                      <a:gd name="connsiteY5" fmla="*/ 616134 h 833147"/>
                      <a:gd name="connsiteX6" fmla="*/ 522961 w 738442"/>
                      <a:gd name="connsiteY6" fmla="*/ 651158 h 833147"/>
                      <a:gd name="connsiteX7" fmla="*/ 523522 w 738442"/>
                      <a:gd name="connsiteY7" fmla="*/ 651881 h 833147"/>
                      <a:gd name="connsiteX8" fmla="*/ 468621 w 738442"/>
                      <a:gd name="connsiteY8" fmla="*/ 524103 h 833147"/>
                      <a:gd name="connsiteX9" fmla="*/ 153419 w 738442"/>
                      <a:gd name="connsiteY9" fmla="*/ 84068 h 833147"/>
                      <a:gd name="connsiteX10" fmla="*/ 239430 w 738442"/>
                      <a:gd name="connsiteY10" fmla="*/ 0 h 833147"/>
                      <a:gd name="connsiteX11" fmla="*/ 511873 w 738442"/>
                      <a:gd name="connsiteY11" fmla="*/ 264471 h 833147"/>
                      <a:gd name="connsiteX12" fmla="*/ 691124 w 738442"/>
                      <a:gd name="connsiteY12" fmla="*/ 503253 h 833147"/>
                      <a:gd name="connsiteX13" fmla="*/ 682133 w 738442"/>
                      <a:gd name="connsiteY13" fmla="*/ 782584 h 833147"/>
                      <a:gd name="connsiteX14" fmla="*/ 543125 w 738442"/>
                      <a:gd name="connsiteY14" fmla="*/ 833114 h 833147"/>
                      <a:gd name="connsiteX15" fmla="*/ 121863 w 738442"/>
                      <a:gd name="connsiteY15" fmla="*/ 560766 h 833147"/>
                      <a:gd name="connsiteX16" fmla="*/ 0 w 738442"/>
                      <a:gd name="connsiteY16" fmla="*/ 404651 h 833147"/>
                      <a:gd name="connsiteX17" fmla="*/ 198863 w 738442"/>
                      <a:gd name="connsiteY17" fmla="*/ 265338 h 833147"/>
                      <a:gd name="connsiteX18" fmla="*/ 198863 w 738442"/>
                      <a:gd name="connsiteY18" fmla="*/ 265338 h 83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38442" h="833147">
                        <a:moveTo>
                          <a:pt x="198863" y="265338"/>
                        </a:moveTo>
                        <a:cubicBezTo>
                          <a:pt x="283312" y="374933"/>
                          <a:pt x="373256" y="490052"/>
                          <a:pt x="482222" y="573405"/>
                        </a:cubicBezTo>
                        <a:cubicBezTo>
                          <a:pt x="506225" y="590902"/>
                          <a:pt x="526580" y="602190"/>
                          <a:pt x="546754" y="608171"/>
                        </a:cubicBezTo>
                        <a:cubicBezTo>
                          <a:pt x="548383" y="608714"/>
                          <a:pt x="546440" y="609524"/>
                          <a:pt x="544792" y="610867"/>
                        </a:cubicBezTo>
                        <a:cubicBezTo>
                          <a:pt x="543792" y="612019"/>
                          <a:pt x="543716" y="612010"/>
                          <a:pt x="543725" y="612734"/>
                        </a:cubicBezTo>
                        <a:cubicBezTo>
                          <a:pt x="542897" y="613334"/>
                          <a:pt x="540715" y="615401"/>
                          <a:pt x="539934" y="616134"/>
                        </a:cubicBezTo>
                        <a:cubicBezTo>
                          <a:pt x="530781" y="625002"/>
                          <a:pt x="523094" y="638975"/>
                          <a:pt x="522961" y="651158"/>
                        </a:cubicBezTo>
                        <a:cubicBezTo>
                          <a:pt x="523008" y="653805"/>
                          <a:pt x="523522" y="653615"/>
                          <a:pt x="523522" y="651881"/>
                        </a:cubicBezTo>
                        <a:cubicBezTo>
                          <a:pt x="517684" y="608143"/>
                          <a:pt x="491147" y="564937"/>
                          <a:pt x="468621" y="524103"/>
                        </a:cubicBezTo>
                        <a:cubicBezTo>
                          <a:pt x="377704" y="370446"/>
                          <a:pt x="263242" y="226933"/>
                          <a:pt x="153419" y="84068"/>
                        </a:cubicBezTo>
                        <a:cubicBezTo>
                          <a:pt x="153419" y="84068"/>
                          <a:pt x="239430" y="0"/>
                          <a:pt x="239430" y="0"/>
                        </a:cubicBezTo>
                        <a:cubicBezTo>
                          <a:pt x="336737" y="82639"/>
                          <a:pt x="426148" y="169840"/>
                          <a:pt x="511873" y="264471"/>
                        </a:cubicBezTo>
                        <a:cubicBezTo>
                          <a:pt x="577386" y="337804"/>
                          <a:pt x="641471" y="414757"/>
                          <a:pt x="691124" y="503253"/>
                        </a:cubicBezTo>
                        <a:cubicBezTo>
                          <a:pt x="740578" y="587873"/>
                          <a:pt x="770096" y="708012"/>
                          <a:pt x="682133" y="782584"/>
                        </a:cubicBezTo>
                        <a:cubicBezTo>
                          <a:pt x="645366" y="814978"/>
                          <a:pt x="589921" y="834057"/>
                          <a:pt x="543125" y="833114"/>
                        </a:cubicBezTo>
                        <a:cubicBezTo>
                          <a:pt x="376438" y="830847"/>
                          <a:pt x="224066" y="673732"/>
                          <a:pt x="121863" y="560766"/>
                        </a:cubicBezTo>
                        <a:cubicBezTo>
                          <a:pt x="78476" y="510997"/>
                          <a:pt x="37366" y="459029"/>
                          <a:pt x="0" y="404651"/>
                        </a:cubicBezTo>
                        <a:lnTo>
                          <a:pt x="198863" y="265338"/>
                        </a:lnTo>
                        <a:lnTo>
                          <a:pt x="198863" y="265338"/>
                        </a:lnTo>
                        <a:close/>
                      </a:path>
                    </a:pathLst>
                  </a:custGeom>
                  <a:solidFill>
                    <a:srgbClr val="DC897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2" name="任意多边形: 形状 81">
                    <a:extLst>
                      <a:ext uri="{FF2B5EF4-FFF2-40B4-BE49-F238E27FC236}">
                        <a16:creationId xmlns:a16="http://schemas.microsoft.com/office/drawing/2014/main" id="{89CB3E8A-2F33-7EF3-D3AE-A582675E3B3D}"/>
                      </a:ext>
                    </a:extLst>
                  </p:cNvPr>
                  <p:cNvSpPr/>
                  <p:nvPr/>
                </p:nvSpPr>
                <p:spPr>
                  <a:xfrm>
                    <a:off x="8717674" y="3025742"/>
                    <a:ext cx="345463" cy="245638"/>
                  </a:xfrm>
                  <a:custGeom>
                    <a:avLst/>
                    <a:gdLst>
                      <a:gd name="connsiteX0" fmla="*/ 57732 w 345463"/>
                      <a:gd name="connsiteY0" fmla="*/ 4920 h 245638"/>
                      <a:gd name="connsiteX1" fmla="*/ 158173 w 345463"/>
                      <a:gd name="connsiteY1" fmla="*/ 63 h 245638"/>
                      <a:gd name="connsiteX2" fmla="*/ 189825 w 345463"/>
                      <a:gd name="connsiteY2" fmla="*/ 8597 h 245638"/>
                      <a:gd name="connsiteX3" fmla="*/ 345463 w 345463"/>
                      <a:gd name="connsiteY3" fmla="*/ 109438 h 245638"/>
                      <a:gd name="connsiteX4" fmla="*/ 319917 w 345463"/>
                      <a:gd name="connsiteY4" fmla="*/ 217919 h 245638"/>
                      <a:gd name="connsiteX5" fmla="*/ 114854 w 345463"/>
                      <a:gd name="connsiteY5" fmla="*/ 202040 h 245638"/>
                      <a:gd name="connsiteX6" fmla="*/ 94784 w 345463"/>
                      <a:gd name="connsiteY6" fmla="*/ 191744 h 245638"/>
                      <a:gd name="connsiteX7" fmla="*/ 39673 w 345463"/>
                      <a:gd name="connsiteY7" fmla="*/ 177028 h 245638"/>
                      <a:gd name="connsiteX8" fmla="*/ 277 w 345463"/>
                      <a:gd name="connsiteY8" fmla="*/ 119954 h 245638"/>
                      <a:gd name="connsiteX9" fmla="*/ 7107 w 345463"/>
                      <a:gd name="connsiteY9" fmla="*/ 52908 h 245638"/>
                      <a:gd name="connsiteX10" fmla="*/ 57732 w 345463"/>
                      <a:gd name="connsiteY10" fmla="*/ 4920 h 245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5463" h="245638">
                        <a:moveTo>
                          <a:pt x="57732" y="4920"/>
                        </a:moveTo>
                        <a:lnTo>
                          <a:pt x="158173" y="63"/>
                        </a:lnTo>
                        <a:cubicBezTo>
                          <a:pt x="169356" y="-480"/>
                          <a:pt x="180433" y="2511"/>
                          <a:pt x="189825" y="8597"/>
                        </a:cubicBezTo>
                        <a:lnTo>
                          <a:pt x="345463" y="109438"/>
                        </a:lnTo>
                        <a:lnTo>
                          <a:pt x="319917" y="217919"/>
                        </a:lnTo>
                        <a:cubicBezTo>
                          <a:pt x="222962" y="279117"/>
                          <a:pt x="140180" y="222910"/>
                          <a:pt x="114854" y="202040"/>
                        </a:cubicBezTo>
                        <a:cubicBezTo>
                          <a:pt x="108967" y="197192"/>
                          <a:pt x="102157" y="193715"/>
                          <a:pt x="94784" y="191744"/>
                        </a:cubicBezTo>
                        <a:lnTo>
                          <a:pt x="39673" y="177028"/>
                        </a:lnTo>
                        <a:cubicBezTo>
                          <a:pt x="14317" y="170255"/>
                          <a:pt x="-2380" y="146071"/>
                          <a:pt x="277" y="119954"/>
                        </a:cubicBezTo>
                        <a:lnTo>
                          <a:pt x="7107" y="52908"/>
                        </a:lnTo>
                        <a:cubicBezTo>
                          <a:pt x="9802" y="26599"/>
                          <a:pt x="31310" y="6206"/>
                          <a:pt x="57732" y="4920"/>
                        </a:cubicBez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3" name="任意多边形: 形状 82">
                    <a:extLst>
                      <a:ext uri="{FF2B5EF4-FFF2-40B4-BE49-F238E27FC236}">
                        <a16:creationId xmlns:a16="http://schemas.microsoft.com/office/drawing/2014/main" id="{12C15481-9D3E-C0C1-5D5F-ED178333088E}"/>
                      </a:ext>
                    </a:extLst>
                  </p:cNvPr>
                  <p:cNvSpPr/>
                  <p:nvPr/>
                </p:nvSpPr>
                <p:spPr>
                  <a:xfrm>
                    <a:off x="8872592" y="3368257"/>
                    <a:ext cx="440157" cy="657339"/>
                  </a:xfrm>
                  <a:custGeom>
                    <a:avLst/>
                    <a:gdLst>
                      <a:gd name="connsiteX0" fmla="*/ 440157 w 440157"/>
                      <a:gd name="connsiteY0" fmla="*/ 336261 h 657339"/>
                      <a:gd name="connsiteX1" fmla="*/ 339431 w 440157"/>
                      <a:gd name="connsiteY1" fmla="*/ 657340 h 657339"/>
                      <a:gd name="connsiteX2" fmla="*/ 309627 w 440157"/>
                      <a:gd name="connsiteY2" fmla="*/ 640995 h 657339"/>
                      <a:gd name="connsiteX3" fmla="*/ 89694 w 440157"/>
                      <a:gd name="connsiteY3" fmla="*/ 499463 h 657339"/>
                      <a:gd name="connsiteX4" fmla="*/ 3817 w 440157"/>
                      <a:gd name="connsiteY4" fmla="*/ 407070 h 657339"/>
                      <a:gd name="connsiteX5" fmla="*/ 171305 w 440157"/>
                      <a:gd name="connsiteY5" fmla="*/ 0 h 657339"/>
                      <a:gd name="connsiteX6" fmla="*/ 311341 w 440157"/>
                      <a:gd name="connsiteY6" fmla="*/ 130531 h 657339"/>
                      <a:gd name="connsiteX7" fmla="*/ 440157 w 440157"/>
                      <a:gd name="connsiteY7" fmla="*/ 336261 h 657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0157" h="657339">
                        <a:moveTo>
                          <a:pt x="440157" y="336261"/>
                        </a:moveTo>
                        <a:lnTo>
                          <a:pt x="339431" y="657340"/>
                        </a:lnTo>
                        <a:cubicBezTo>
                          <a:pt x="339431" y="657340"/>
                          <a:pt x="328105" y="651358"/>
                          <a:pt x="309627" y="640995"/>
                        </a:cubicBezTo>
                        <a:cubicBezTo>
                          <a:pt x="260916" y="613648"/>
                          <a:pt x="162437" y="556289"/>
                          <a:pt x="89694" y="499463"/>
                        </a:cubicBezTo>
                        <a:cubicBezTo>
                          <a:pt x="47394" y="466458"/>
                          <a:pt x="13856" y="433664"/>
                          <a:pt x="3817" y="407070"/>
                        </a:cubicBezTo>
                        <a:cubicBezTo>
                          <a:pt x="-29939" y="317449"/>
                          <a:pt x="171305" y="0"/>
                          <a:pt x="171305" y="0"/>
                        </a:cubicBezTo>
                        <a:cubicBezTo>
                          <a:pt x="234541" y="15812"/>
                          <a:pt x="311341" y="130531"/>
                          <a:pt x="311341" y="130531"/>
                        </a:cubicBezTo>
                        <a:cubicBezTo>
                          <a:pt x="311341" y="130531"/>
                          <a:pt x="415907" y="278149"/>
                          <a:pt x="440157" y="33626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4" name="任意多边形: 形状 83">
                    <a:extLst>
                      <a:ext uri="{FF2B5EF4-FFF2-40B4-BE49-F238E27FC236}">
                        <a16:creationId xmlns:a16="http://schemas.microsoft.com/office/drawing/2014/main" id="{28D2CBB4-4539-5C9E-4D35-CC2CCD242739}"/>
                      </a:ext>
                    </a:extLst>
                  </p:cNvPr>
                  <p:cNvSpPr/>
                  <p:nvPr/>
                </p:nvSpPr>
                <p:spPr>
                  <a:xfrm>
                    <a:off x="8961774" y="3732598"/>
                    <a:ext cx="220444" cy="276653"/>
                  </a:xfrm>
                  <a:custGeom>
                    <a:avLst/>
                    <a:gdLst>
                      <a:gd name="connsiteX0" fmla="*/ 220445 w 220444"/>
                      <a:gd name="connsiteY0" fmla="*/ 276654 h 276653"/>
                      <a:gd name="connsiteX1" fmla="*/ 512 w 220444"/>
                      <a:gd name="connsiteY1" fmla="*/ 135122 h 276653"/>
                      <a:gd name="connsiteX2" fmla="*/ 10876 w 220444"/>
                      <a:gd name="connsiteY2" fmla="*/ 0 h 276653"/>
                      <a:gd name="connsiteX3" fmla="*/ 220445 w 220444"/>
                      <a:gd name="connsiteY3" fmla="*/ 276654 h 27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0444" h="276653">
                        <a:moveTo>
                          <a:pt x="220445" y="276654"/>
                        </a:moveTo>
                        <a:cubicBezTo>
                          <a:pt x="171734" y="249307"/>
                          <a:pt x="73255" y="191948"/>
                          <a:pt x="512" y="135122"/>
                        </a:cubicBezTo>
                        <a:cubicBezTo>
                          <a:pt x="-1297" y="92612"/>
                          <a:pt x="1579" y="47320"/>
                          <a:pt x="10876" y="0"/>
                        </a:cubicBezTo>
                        <a:cubicBezTo>
                          <a:pt x="10885" y="10"/>
                          <a:pt x="172601" y="91659"/>
                          <a:pt x="220445" y="276654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85" name="图形 7">
                  <a:extLst>
                    <a:ext uri="{FF2B5EF4-FFF2-40B4-BE49-F238E27FC236}">
                      <a16:creationId xmlns:a16="http://schemas.microsoft.com/office/drawing/2014/main" id="{76CAB625-C404-D755-B38E-7D1CEABDA4EE}"/>
                    </a:ext>
                  </a:extLst>
                </p:cNvPr>
                <p:cNvGrpSpPr/>
                <p:nvPr/>
              </p:nvGrpSpPr>
              <p:grpSpPr>
                <a:xfrm>
                  <a:off x="8086748" y="3314774"/>
                  <a:ext cx="1045805" cy="1490872"/>
                  <a:chOff x="8086748" y="3314774"/>
                  <a:chExt cx="1045805" cy="1490872"/>
                </a:xfrm>
              </p:grpSpPr>
              <p:sp>
                <p:nvSpPr>
                  <p:cNvPr id="86" name="任意多边形: 形状 85">
                    <a:extLst>
                      <a:ext uri="{FF2B5EF4-FFF2-40B4-BE49-F238E27FC236}">
                        <a16:creationId xmlns:a16="http://schemas.microsoft.com/office/drawing/2014/main" id="{964D2686-B9F2-3EFF-6750-97451CCDBF99}"/>
                      </a:ext>
                    </a:extLst>
                  </p:cNvPr>
                  <p:cNvSpPr/>
                  <p:nvPr/>
                </p:nvSpPr>
                <p:spPr>
                  <a:xfrm>
                    <a:off x="8086796" y="3314808"/>
                    <a:ext cx="1045708" cy="1490810"/>
                  </a:xfrm>
                  <a:custGeom>
                    <a:avLst/>
                    <a:gdLst>
                      <a:gd name="connsiteX0" fmla="*/ 957110 w 1045708"/>
                      <a:gd name="connsiteY0" fmla="*/ 53564 h 1490810"/>
                      <a:gd name="connsiteX1" fmla="*/ 963473 w 1045708"/>
                      <a:gd name="connsiteY1" fmla="*/ 1490810 h 1490810"/>
                      <a:gd name="connsiteX2" fmla="*/ 74095 w 1045708"/>
                      <a:gd name="connsiteY2" fmla="*/ 1488658 h 1490810"/>
                      <a:gd name="connsiteX3" fmla="*/ 0 w 1045708"/>
                      <a:gd name="connsiteY3" fmla="*/ 69414 h 1490810"/>
                      <a:gd name="connsiteX4" fmla="*/ 323393 w 1045708"/>
                      <a:gd name="connsiteY4" fmla="*/ 5863 h 1490810"/>
                      <a:gd name="connsiteX5" fmla="*/ 701459 w 1045708"/>
                      <a:gd name="connsiteY5" fmla="*/ 6796 h 1490810"/>
                      <a:gd name="connsiteX6" fmla="*/ 957110 w 1045708"/>
                      <a:gd name="connsiteY6" fmla="*/ 53564 h 1490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5708" h="1490810">
                        <a:moveTo>
                          <a:pt x="957110" y="53564"/>
                        </a:moveTo>
                        <a:cubicBezTo>
                          <a:pt x="957110" y="53564"/>
                          <a:pt x="1152144" y="556160"/>
                          <a:pt x="963473" y="1490810"/>
                        </a:cubicBezTo>
                        <a:cubicBezTo>
                          <a:pt x="695497" y="1490162"/>
                          <a:pt x="204492" y="1488972"/>
                          <a:pt x="74095" y="1488658"/>
                        </a:cubicBezTo>
                        <a:cubicBezTo>
                          <a:pt x="68294" y="1352117"/>
                          <a:pt x="130121" y="713008"/>
                          <a:pt x="0" y="69414"/>
                        </a:cubicBezTo>
                        <a:cubicBezTo>
                          <a:pt x="0" y="69414"/>
                          <a:pt x="36490" y="24856"/>
                          <a:pt x="323393" y="5863"/>
                        </a:cubicBezTo>
                        <a:cubicBezTo>
                          <a:pt x="436921" y="-1653"/>
                          <a:pt x="601580" y="-2567"/>
                          <a:pt x="701459" y="6796"/>
                        </a:cubicBezTo>
                        <a:cubicBezTo>
                          <a:pt x="833133" y="19131"/>
                          <a:pt x="957110" y="53564"/>
                          <a:pt x="957110" y="53564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7" name="任意多边形: 形状 86">
                    <a:extLst>
                      <a:ext uri="{FF2B5EF4-FFF2-40B4-BE49-F238E27FC236}">
                        <a16:creationId xmlns:a16="http://schemas.microsoft.com/office/drawing/2014/main" id="{42EB7AB3-6F8C-B7A8-66CA-D2E987AC7701}"/>
                      </a:ext>
                    </a:extLst>
                  </p:cNvPr>
                  <p:cNvSpPr/>
                  <p:nvPr/>
                </p:nvSpPr>
                <p:spPr>
                  <a:xfrm>
                    <a:off x="8086748" y="3314774"/>
                    <a:ext cx="1045805" cy="1490872"/>
                  </a:xfrm>
                  <a:custGeom>
                    <a:avLst/>
                    <a:gdLst>
                      <a:gd name="connsiteX0" fmla="*/ 1043778 w 1045805"/>
                      <a:gd name="connsiteY0" fmla="*/ 832380 h 1490872"/>
                      <a:gd name="connsiteX1" fmla="*/ 1038549 w 1045805"/>
                      <a:gd name="connsiteY1" fmla="*/ 937479 h 1490872"/>
                      <a:gd name="connsiteX2" fmla="*/ 1031710 w 1045805"/>
                      <a:gd name="connsiteY2" fmla="*/ 1027309 h 1490872"/>
                      <a:gd name="connsiteX3" fmla="*/ 1019851 w 1045805"/>
                      <a:gd name="connsiteY3" fmla="*/ 1140105 h 1490872"/>
                      <a:gd name="connsiteX4" fmla="*/ 1007459 w 1045805"/>
                      <a:gd name="connsiteY4" fmla="*/ 1236554 h 1490872"/>
                      <a:gd name="connsiteX5" fmla="*/ 988343 w 1045805"/>
                      <a:gd name="connsiteY5" fmla="*/ 1357894 h 1490872"/>
                      <a:gd name="connsiteX6" fmla="*/ 963559 w 1045805"/>
                      <a:gd name="connsiteY6" fmla="*/ 1490872 h 1490872"/>
                      <a:gd name="connsiteX7" fmla="*/ 74124 w 1045805"/>
                      <a:gd name="connsiteY7" fmla="*/ 1488739 h 1490872"/>
                      <a:gd name="connsiteX8" fmla="*/ 77219 w 1045805"/>
                      <a:gd name="connsiteY8" fmla="*/ 1333433 h 1490872"/>
                      <a:gd name="connsiteX9" fmla="*/ 80315 w 1045805"/>
                      <a:gd name="connsiteY9" fmla="*/ 1238155 h 1490872"/>
                      <a:gd name="connsiteX10" fmla="*/ 82239 w 1045805"/>
                      <a:gd name="connsiteY10" fmla="*/ 1158688 h 1490872"/>
                      <a:gd name="connsiteX11" fmla="*/ 83629 w 1045805"/>
                      <a:gd name="connsiteY11" fmla="*/ 1061380 h 1490872"/>
                      <a:gd name="connsiteX12" fmla="*/ 83734 w 1045805"/>
                      <a:gd name="connsiteY12" fmla="*/ 979665 h 1490872"/>
                      <a:gd name="connsiteX13" fmla="*/ 82458 w 1045805"/>
                      <a:gd name="connsiteY13" fmla="*/ 879262 h 1490872"/>
                      <a:gd name="connsiteX14" fmla="*/ 80429 w 1045805"/>
                      <a:gd name="connsiteY14" fmla="*/ 801395 h 1490872"/>
                      <a:gd name="connsiteX15" fmla="*/ 62379 w 1045805"/>
                      <a:gd name="connsiteY15" fmla="*/ 505520 h 1490872"/>
                      <a:gd name="connsiteX16" fmla="*/ 0 w 1045805"/>
                      <a:gd name="connsiteY16" fmla="*/ 69399 h 1490872"/>
                      <a:gd name="connsiteX17" fmla="*/ 323431 w 1045805"/>
                      <a:gd name="connsiteY17" fmla="*/ 5848 h 1490872"/>
                      <a:gd name="connsiteX18" fmla="*/ 701545 w 1045805"/>
                      <a:gd name="connsiteY18" fmla="*/ 6810 h 1490872"/>
                      <a:gd name="connsiteX19" fmla="*/ 957148 w 1045805"/>
                      <a:gd name="connsiteY19" fmla="*/ 53597 h 1490872"/>
                      <a:gd name="connsiteX20" fmla="*/ 1043778 w 1045805"/>
                      <a:gd name="connsiteY20" fmla="*/ 832380 h 1490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45805" h="1490872">
                        <a:moveTo>
                          <a:pt x="1043778" y="832380"/>
                        </a:moveTo>
                        <a:cubicBezTo>
                          <a:pt x="1042597" y="866346"/>
                          <a:pt x="1040892" y="901379"/>
                          <a:pt x="1038549" y="937479"/>
                        </a:cubicBezTo>
                        <a:cubicBezTo>
                          <a:pt x="1036625" y="966635"/>
                          <a:pt x="1034377" y="996658"/>
                          <a:pt x="1031710" y="1027309"/>
                        </a:cubicBezTo>
                        <a:cubicBezTo>
                          <a:pt x="1028405" y="1063943"/>
                          <a:pt x="1024557" y="1101547"/>
                          <a:pt x="1019851" y="1140105"/>
                        </a:cubicBezTo>
                        <a:cubicBezTo>
                          <a:pt x="1016222" y="1171613"/>
                          <a:pt x="1012050" y="1203770"/>
                          <a:pt x="1007459" y="1236554"/>
                        </a:cubicBezTo>
                        <a:cubicBezTo>
                          <a:pt x="1001801" y="1276074"/>
                          <a:pt x="995496" y="1316450"/>
                          <a:pt x="988343" y="1357894"/>
                        </a:cubicBezTo>
                        <a:cubicBezTo>
                          <a:pt x="980970" y="1401156"/>
                          <a:pt x="972741" y="1445476"/>
                          <a:pt x="963559" y="1490872"/>
                        </a:cubicBezTo>
                        <a:cubicBezTo>
                          <a:pt x="695563" y="1490234"/>
                          <a:pt x="204540" y="1489053"/>
                          <a:pt x="74124" y="1488739"/>
                        </a:cubicBezTo>
                        <a:cubicBezTo>
                          <a:pt x="72838" y="1459049"/>
                          <a:pt x="74762" y="1405528"/>
                          <a:pt x="77219" y="1333433"/>
                        </a:cubicBezTo>
                        <a:cubicBezTo>
                          <a:pt x="78286" y="1304592"/>
                          <a:pt x="79353" y="1272654"/>
                          <a:pt x="80315" y="1238155"/>
                        </a:cubicBezTo>
                        <a:cubicBezTo>
                          <a:pt x="81067" y="1213057"/>
                          <a:pt x="81705" y="1186453"/>
                          <a:pt x="82239" y="1158688"/>
                        </a:cubicBezTo>
                        <a:cubicBezTo>
                          <a:pt x="82877" y="1127817"/>
                          <a:pt x="83410" y="1095347"/>
                          <a:pt x="83629" y="1061380"/>
                        </a:cubicBezTo>
                        <a:cubicBezTo>
                          <a:pt x="83839" y="1034996"/>
                          <a:pt x="83839" y="1007764"/>
                          <a:pt x="83734" y="979665"/>
                        </a:cubicBezTo>
                        <a:cubicBezTo>
                          <a:pt x="83629" y="947195"/>
                          <a:pt x="83201" y="913657"/>
                          <a:pt x="82458" y="879262"/>
                        </a:cubicBezTo>
                        <a:cubicBezTo>
                          <a:pt x="82029" y="853735"/>
                          <a:pt x="81277" y="827780"/>
                          <a:pt x="80429" y="801395"/>
                        </a:cubicBezTo>
                        <a:cubicBezTo>
                          <a:pt x="77334" y="707612"/>
                          <a:pt x="71666" y="608276"/>
                          <a:pt x="62379" y="505520"/>
                        </a:cubicBezTo>
                        <a:cubicBezTo>
                          <a:pt x="49559" y="364417"/>
                          <a:pt x="29804" y="217018"/>
                          <a:pt x="0" y="69399"/>
                        </a:cubicBezTo>
                        <a:cubicBezTo>
                          <a:pt x="0" y="69399"/>
                          <a:pt x="36528" y="24860"/>
                          <a:pt x="323431" y="5848"/>
                        </a:cubicBezTo>
                        <a:cubicBezTo>
                          <a:pt x="436969" y="-1629"/>
                          <a:pt x="601570" y="-2591"/>
                          <a:pt x="701545" y="6810"/>
                        </a:cubicBezTo>
                        <a:cubicBezTo>
                          <a:pt x="833133" y="19202"/>
                          <a:pt x="957148" y="53597"/>
                          <a:pt x="957148" y="53597"/>
                        </a:cubicBezTo>
                        <a:cubicBezTo>
                          <a:pt x="957148" y="53597"/>
                          <a:pt x="1061504" y="322345"/>
                          <a:pt x="1043778" y="832380"/>
                        </a:cubicBezTo>
                        <a:close/>
                      </a:path>
                    </a:pathLst>
                  </a:custGeom>
                  <a:solidFill>
                    <a:srgbClr val="FAFAFA">
                      <a:alpha val="6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8" name="任意多边形: 形状 87">
                    <a:extLst>
                      <a:ext uri="{FF2B5EF4-FFF2-40B4-BE49-F238E27FC236}">
                        <a16:creationId xmlns:a16="http://schemas.microsoft.com/office/drawing/2014/main" id="{C413F7BC-E54F-00D9-8FD2-845ADE374F4B}"/>
                      </a:ext>
                    </a:extLst>
                  </p:cNvPr>
                  <p:cNvSpPr/>
                  <p:nvPr/>
                </p:nvSpPr>
                <p:spPr>
                  <a:xfrm>
                    <a:off x="8149127" y="3779228"/>
                    <a:ext cx="110766" cy="336951"/>
                  </a:xfrm>
                  <a:custGeom>
                    <a:avLst/>
                    <a:gdLst>
                      <a:gd name="connsiteX0" fmla="*/ 110766 w 110766"/>
                      <a:gd name="connsiteY0" fmla="*/ 62 h 336951"/>
                      <a:gd name="connsiteX1" fmla="*/ 18050 w 110766"/>
                      <a:gd name="connsiteY1" fmla="*/ 336951 h 336951"/>
                      <a:gd name="connsiteX2" fmla="*/ 0 w 110766"/>
                      <a:gd name="connsiteY2" fmla="*/ 41076 h 336951"/>
                      <a:gd name="connsiteX3" fmla="*/ 110766 w 110766"/>
                      <a:gd name="connsiteY3" fmla="*/ 62 h 33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766" h="336951">
                        <a:moveTo>
                          <a:pt x="110766" y="62"/>
                        </a:moveTo>
                        <a:cubicBezTo>
                          <a:pt x="110766" y="62"/>
                          <a:pt x="102860" y="212298"/>
                          <a:pt x="18050" y="336951"/>
                        </a:cubicBezTo>
                        <a:cubicBezTo>
                          <a:pt x="14954" y="243169"/>
                          <a:pt x="9287" y="143832"/>
                          <a:pt x="0" y="41076"/>
                        </a:cubicBezTo>
                        <a:cubicBezTo>
                          <a:pt x="34709" y="14692"/>
                          <a:pt x="72523" y="-1119"/>
                          <a:pt x="110766" y="62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6F8FD090-55CC-8621-CABC-FDF66452988F}"/>
                      </a:ext>
                    </a:extLst>
                  </p:cNvPr>
                  <p:cNvSpPr/>
                  <p:nvPr/>
                </p:nvSpPr>
                <p:spPr>
                  <a:xfrm>
                    <a:off x="8169215" y="4105387"/>
                    <a:ext cx="961310" cy="256775"/>
                  </a:xfrm>
                  <a:custGeom>
                    <a:avLst/>
                    <a:gdLst>
                      <a:gd name="connsiteX0" fmla="*/ 961311 w 961310"/>
                      <a:gd name="connsiteY0" fmla="*/ 41767 h 256775"/>
                      <a:gd name="connsiteX1" fmla="*/ 956081 w 961310"/>
                      <a:gd name="connsiteY1" fmla="*/ 146866 h 256775"/>
                      <a:gd name="connsiteX2" fmla="*/ 862727 w 961310"/>
                      <a:gd name="connsiteY2" fmla="*/ 256775 h 256775"/>
                      <a:gd name="connsiteX3" fmla="*/ 728672 w 961310"/>
                      <a:gd name="connsiteY3" fmla="*/ 99012 h 256775"/>
                      <a:gd name="connsiteX4" fmla="*/ 594732 w 961310"/>
                      <a:gd name="connsiteY4" fmla="*/ 256775 h 256775"/>
                      <a:gd name="connsiteX5" fmla="*/ 460677 w 961310"/>
                      <a:gd name="connsiteY5" fmla="*/ 99012 h 256775"/>
                      <a:gd name="connsiteX6" fmla="*/ 326736 w 961310"/>
                      <a:gd name="connsiteY6" fmla="*/ 256775 h 256775"/>
                      <a:gd name="connsiteX7" fmla="*/ 192681 w 961310"/>
                      <a:gd name="connsiteY7" fmla="*/ 99012 h 256775"/>
                      <a:gd name="connsiteX8" fmla="*/ 58741 w 961310"/>
                      <a:gd name="connsiteY8" fmla="*/ 256775 h 256775"/>
                      <a:gd name="connsiteX9" fmla="*/ 1276 w 961310"/>
                      <a:gd name="connsiteY9" fmla="*/ 189052 h 256775"/>
                      <a:gd name="connsiteX10" fmla="*/ 0 w 961310"/>
                      <a:gd name="connsiteY10" fmla="*/ 88649 h 256775"/>
                      <a:gd name="connsiteX11" fmla="*/ 58750 w 961310"/>
                      <a:gd name="connsiteY11" fmla="*/ 157763 h 256775"/>
                      <a:gd name="connsiteX12" fmla="*/ 192691 w 961310"/>
                      <a:gd name="connsiteY12" fmla="*/ 0 h 256775"/>
                      <a:gd name="connsiteX13" fmla="*/ 326736 w 961310"/>
                      <a:gd name="connsiteY13" fmla="*/ 157763 h 256775"/>
                      <a:gd name="connsiteX14" fmla="*/ 460677 w 961310"/>
                      <a:gd name="connsiteY14" fmla="*/ 0 h 256775"/>
                      <a:gd name="connsiteX15" fmla="*/ 594732 w 961310"/>
                      <a:gd name="connsiteY15" fmla="*/ 157763 h 256775"/>
                      <a:gd name="connsiteX16" fmla="*/ 728672 w 961310"/>
                      <a:gd name="connsiteY16" fmla="*/ 0 h 256775"/>
                      <a:gd name="connsiteX17" fmla="*/ 862727 w 961310"/>
                      <a:gd name="connsiteY17" fmla="*/ 157763 h 256775"/>
                      <a:gd name="connsiteX18" fmla="*/ 961311 w 961310"/>
                      <a:gd name="connsiteY18" fmla="*/ 41767 h 256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961310" h="256775">
                        <a:moveTo>
                          <a:pt x="961311" y="41767"/>
                        </a:moveTo>
                        <a:cubicBezTo>
                          <a:pt x="960130" y="75733"/>
                          <a:pt x="958425" y="110766"/>
                          <a:pt x="956081" y="146866"/>
                        </a:cubicBezTo>
                        <a:lnTo>
                          <a:pt x="862727" y="256775"/>
                        </a:lnTo>
                        <a:lnTo>
                          <a:pt x="728672" y="99012"/>
                        </a:lnTo>
                        <a:lnTo>
                          <a:pt x="594732" y="256775"/>
                        </a:lnTo>
                        <a:lnTo>
                          <a:pt x="460677" y="99012"/>
                        </a:lnTo>
                        <a:lnTo>
                          <a:pt x="326736" y="256775"/>
                        </a:lnTo>
                        <a:lnTo>
                          <a:pt x="192681" y="99012"/>
                        </a:lnTo>
                        <a:lnTo>
                          <a:pt x="58741" y="256775"/>
                        </a:lnTo>
                        <a:lnTo>
                          <a:pt x="1276" y="189052"/>
                        </a:lnTo>
                        <a:cubicBezTo>
                          <a:pt x="1172" y="156581"/>
                          <a:pt x="743" y="123044"/>
                          <a:pt x="0" y="88649"/>
                        </a:cubicBezTo>
                        <a:lnTo>
                          <a:pt x="58750" y="157763"/>
                        </a:lnTo>
                        <a:lnTo>
                          <a:pt x="192691" y="0"/>
                        </a:lnTo>
                        <a:lnTo>
                          <a:pt x="326736" y="157763"/>
                        </a:lnTo>
                        <a:lnTo>
                          <a:pt x="460677" y="0"/>
                        </a:lnTo>
                        <a:lnTo>
                          <a:pt x="594732" y="157763"/>
                        </a:lnTo>
                        <a:lnTo>
                          <a:pt x="728672" y="0"/>
                        </a:lnTo>
                        <a:lnTo>
                          <a:pt x="862727" y="157763"/>
                        </a:lnTo>
                        <a:lnTo>
                          <a:pt x="961311" y="41767"/>
                        </a:ln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82EB9BC6-B5A4-A24C-54CB-AA3108E06533}"/>
                      </a:ext>
                    </a:extLst>
                  </p:cNvPr>
                  <p:cNvSpPr/>
                  <p:nvPr/>
                </p:nvSpPr>
                <p:spPr>
                  <a:xfrm>
                    <a:off x="8168996" y="4286115"/>
                    <a:ext cx="949461" cy="256775"/>
                  </a:xfrm>
                  <a:custGeom>
                    <a:avLst/>
                    <a:gdLst>
                      <a:gd name="connsiteX0" fmla="*/ 949462 w 949461"/>
                      <a:gd name="connsiteY0" fmla="*/ 55969 h 256775"/>
                      <a:gd name="connsiteX1" fmla="*/ 937603 w 949461"/>
                      <a:gd name="connsiteY1" fmla="*/ 168764 h 256775"/>
                      <a:gd name="connsiteX2" fmla="*/ 862936 w 949461"/>
                      <a:gd name="connsiteY2" fmla="*/ 256775 h 256775"/>
                      <a:gd name="connsiteX3" fmla="*/ 728882 w 949461"/>
                      <a:gd name="connsiteY3" fmla="*/ 99013 h 256775"/>
                      <a:gd name="connsiteX4" fmla="*/ 594941 w 949461"/>
                      <a:gd name="connsiteY4" fmla="*/ 256775 h 256775"/>
                      <a:gd name="connsiteX5" fmla="*/ 460886 w 949461"/>
                      <a:gd name="connsiteY5" fmla="*/ 99013 h 256775"/>
                      <a:gd name="connsiteX6" fmla="*/ 326946 w 949461"/>
                      <a:gd name="connsiteY6" fmla="*/ 256775 h 256775"/>
                      <a:gd name="connsiteX7" fmla="*/ 192900 w 949461"/>
                      <a:gd name="connsiteY7" fmla="*/ 99013 h 256775"/>
                      <a:gd name="connsiteX8" fmla="*/ 58960 w 949461"/>
                      <a:gd name="connsiteY8" fmla="*/ 256775 h 256775"/>
                      <a:gd name="connsiteX9" fmla="*/ 0 w 949461"/>
                      <a:gd name="connsiteY9" fmla="*/ 187347 h 256775"/>
                      <a:gd name="connsiteX10" fmla="*/ 1391 w 949461"/>
                      <a:gd name="connsiteY10" fmla="*/ 90040 h 256775"/>
                      <a:gd name="connsiteX11" fmla="*/ 58960 w 949461"/>
                      <a:gd name="connsiteY11" fmla="*/ 157763 h 256775"/>
                      <a:gd name="connsiteX12" fmla="*/ 192900 w 949461"/>
                      <a:gd name="connsiteY12" fmla="*/ 0 h 256775"/>
                      <a:gd name="connsiteX13" fmla="*/ 326946 w 949461"/>
                      <a:gd name="connsiteY13" fmla="*/ 157763 h 256775"/>
                      <a:gd name="connsiteX14" fmla="*/ 460886 w 949461"/>
                      <a:gd name="connsiteY14" fmla="*/ 0 h 256775"/>
                      <a:gd name="connsiteX15" fmla="*/ 594941 w 949461"/>
                      <a:gd name="connsiteY15" fmla="*/ 157763 h 256775"/>
                      <a:gd name="connsiteX16" fmla="*/ 728882 w 949461"/>
                      <a:gd name="connsiteY16" fmla="*/ 0 h 256775"/>
                      <a:gd name="connsiteX17" fmla="*/ 862936 w 949461"/>
                      <a:gd name="connsiteY17" fmla="*/ 157763 h 256775"/>
                      <a:gd name="connsiteX18" fmla="*/ 949462 w 949461"/>
                      <a:gd name="connsiteY18" fmla="*/ 55969 h 256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949461" h="256775">
                        <a:moveTo>
                          <a:pt x="949462" y="55969"/>
                        </a:moveTo>
                        <a:cubicBezTo>
                          <a:pt x="946156" y="92602"/>
                          <a:pt x="942308" y="130207"/>
                          <a:pt x="937603" y="168764"/>
                        </a:cubicBezTo>
                        <a:lnTo>
                          <a:pt x="862936" y="256775"/>
                        </a:lnTo>
                        <a:lnTo>
                          <a:pt x="728882" y="99013"/>
                        </a:lnTo>
                        <a:lnTo>
                          <a:pt x="594941" y="256775"/>
                        </a:lnTo>
                        <a:lnTo>
                          <a:pt x="460886" y="99013"/>
                        </a:lnTo>
                        <a:lnTo>
                          <a:pt x="326946" y="256775"/>
                        </a:lnTo>
                        <a:lnTo>
                          <a:pt x="192900" y="99013"/>
                        </a:lnTo>
                        <a:lnTo>
                          <a:pt x="58960" y="256775"/>
                        </a:lnTo>
                        <a:lnTo>
                          <a:pt x="0" y="187347"/>
                        </a:lnTo>
                        <a:cubicBezTo>
                          <a:pt x="638" y="156477"/>
                          <a:pt x="1172" y="124006"/>
                          <a:pt x="1391" y="90040"/>
                        </a:cubicBezTo>
                        <a:lnTo>
                          <a:pt x="58960" y="157763"/>
                        </a:lnTo>
                        <a:lnTo>
                          <a:pt x="192900" y="0"/>
                        </a:lnTo>
                        <a:lnTo>
                          <a:pt x="326946" y="157763"/>
                        </a:lnTo>
                        <a:lnTo>
                          <a:pt x="460886" y="0"/>
                        </a:lnTo>
                        <a:lnTo>
                          <a:pt x="594941" y="157763"/>
                        </a:lnTo>
                        <a:lnTo>
                          <a:pt x="728882" y="0"/>
                        </a:lnTo>
                        <a:lnTo>
                          <a:pt x="862936" y="157763"/>
                        </a:lnTo>
                        <a:lnTo>
                          <a:pt x="949462" y="55969"/>
                        </a:ln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C6F524FB-B6EA-8AE7-B0FB-0A198FAB7A7E}"/>
                      </a:ext>
                    </a:extLst>
                  </p:cNvPr>
                  <p:cNvSpPr/>
                  <p:nvPr/>
                </p:nvSpPr>
                <p:spPr>
                  <a:xfrm>
                    <a:off x="8163977" y="4466842"/>
                    <a:ext cx="930230" cy="256670"/>
                  </a:xfrm>
                  <a:custGeom>
                    <a:avLst/>
                    <a:gdLst>
                      <a:gd name="connsiteX0" fmla="*/ 930230 w 930230"/>
                      <a:gd name="connsiteY0" fmla="*/ 84487 h 256670"/>
                      <a:gd name="connsiteX1" fmla="*/ 911114 w 930230"/>
                      <a:gd name="connsiteY1" fmla="*/ 205826 h 256670"/>
                      <a:gd name="connsiteX2" fmla="*/ 867956 w 930230"/>
                      <a:gd name="connsiteY2" fmla="*/ 256670 h 256670"/>
                      <a:gd name="connsiteX3" fmla="*/ 733901 w 930230"/>
                      <a:gd name="connsiteY3" fmla="*/ 99013 h 256670"/>
                      <a:gd name="connsiteX4" fmla="*/ 599961 w 930230"/>
                      <a:gd name="connsiteY4" fmla="*/ 256670 h 256670"/>
                      <a:gd name="connsiteX5" fmla="*/ 465906 w 930230"/>
                      <a:gd name="connsiteY5" fmla="*/ 99013 h 256670"/>
                      <a:gd name="connsiteX6" fmla="*/ 331965 w 930230"/>
                      <a:gd name="connsiteY6" fmla="*/ 256670 h 256670"/>
                      <a:gd name="connsiteX7" fmla="*/ 197920 w 930230"/>
                      <a:gd name="connsiteY7" fmla="*/ 99013 h 256670"/>
                      <a:gd name="connsiteX8" fmla="*/ 63979 w 930230"/>
                      <a:gd name="connsiteY8" fmla="*/ 256670 h 256670"/>
                      <a:gd name="connsiteX9" fmla="*/ 0 w 930230"/>
                      <a:gd name="connsiteY9" fmla="*/ 181366 h 256670"/>
                      <a:gd name="connsiteX10" fmla="*/ 3096 w 930230"/>
                      <a:gd name="connsiteY10" fmla="*/ 86087 h 256670"/>
                      <a:gd name="connsiteX11" fmla="*/ 63979 w 930230"/>
                      <a:gd name="connsiteY11" fmla="*/ 157763 h 256670"/>
                      <a:gd name="connsiteX12" fmla="*/ 197920 w 930230"/>
                      <a:gd name="connsiteY12" fmla="*/ 0 h 256670"/>
                      <a:gd name="connsiteX13" fmla="*/ 331965 w 930230"/>
                      <a:gd name="connsiteY13" fmla="*/ 157763 h 256670"/>
                      <a:gd name="connsiteX14" fmla="*/ 465906 w 930230"/>
                      <a:gd name="connsiteY14" fmla="*/ 0 h 256670"/>
                      <a:gd name="connsiteX15" fmla="*/ 599961 w 930230"/>
                      <a:gd name="connsiteY15" fmla="*/ 157763 h 256670"/>
                      <a:gd name="connsiteX16" fmla="*/ 733901 w 930230"/>
                      <a:gd name="connsiteY16" fmla="*/ 0 h 256670"/>
                      <a:gd name="connsiteX17" fmla="*/ 867956 w 930230"/>
                      <a:gd name="connsiteY17" fmla="*/ 157763 h 256670"/>
                      <a:gd name="connsiteX18" fmla="*/ 930230 w 930230"/>
                      <a:gd name="connsiteY18" fmla="*/ 84487 h 25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930230" h="256670">
                        <a:moveTo>
                          <a:pt x="930230" y="84487"/>
                        </a:moveTo>
                        <a:cubicBezTo>
                          <a:pt x="924573" y="124006"/>
                          <a:pt x="918267" y="164382"/>
                          <a:pt x="911114" y="205826"/>
                        </a:cubicBezTo>
                        <a:lnTo>
                          <a:pt x="867956" y="256670"/>
                        </a:lnTo>
                        <a:lnTo>
                          <a:pt x="733901" y="99013"/>
                        </a:lnTo>
                        <a:lnTo>
                          <a:pt x="599961" y="256670"/>
                        </a:lnTo>
                        <a:lnTo>
                          <a:pt x="465906" y="99013"/>
                        </a:lnTo>
                        <a:lnTo>
                          <a:pt x="331965" y="256670"/>
                        </a:lnTo>
                        <a:lnTo>
                          <a:pt x="197920" y="99013"/>
                        </a:lnTo>
                        <a:lnTo>
                          <a:pt x="63979" y="256670"/>
                        </a:lnTo>
                        <a:lnTo>
                          <a:pt x="0" y="181366"/>
                        </a:lnTo>
                        <a:cubicBezTo>
                          <a:pt x="1067" y="152524"/>
                          <a:pt x="2134" y="120587"/>
                          <a:pt x="3096" y="86087"/>
                        </a:cubicBezTo>
                        <a:lnTo>
                          <a:pt x="63979" y="157763"/>
                        </a:lnTo>
                        <a:lnTo>
                          <a:pt x="197920" y="0"/>
                        </a:lnTo>
                        <a:lnTo>
                          <a:pt x="331965" y="157763"/>
                        </a:lnTo>
                        <a:lnTo>
                          <a:pt x="465906" y="0"/>
                        </a:lnTo>
                        <a:lnTo>
                          <a:pt x="599961" y="157763"/>
                        </a:lnTo>
                        <a:lnTo>
                          <a:pt x="733901" y="0"/>
                        </a:lnTo>
                        <a:lnTo>
                          <a:pt x="867956" y="157763"/>
                        </a:lnTo>
                        <a:lnTo>
                          <a:pt x="930230" y="84487"/>
                        </a:lnTo>
                        <a:close/>
                      </a:path>
                    </a:pathLst>
                  </a:custGeom>
                  <a:solidFill>
                    <a:srgbClr val="FAFAF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92" name="图形 7">
                  <a:extLst>
                    <a:ext uri="{FF2B5EF4-FFF2-40B4-BE49-F238E27FC236}">
                      <a16:creationId xmlns:a16="http://schemas.microsoft.com/office/drawing/2014/main" id="{502B905A-A539-14EC-FC23-581A12889CFE}"/>
                    </a:ext>
                  </a:extLst>
                </p:cNvPr>
                <p:cNvGrpSpPr/>
                <p:nvPr/>
              </p:nvGrpSpPr>
              <p:grpSpPr>
                <a:xfrm>
                  <a:off x="8398739" y="2928374"/>
                  <a:ext cx="378828" cy="570423"/>
                  <a:chOff x="8398739" y="2928374"/>
                  <a:chExt cx="378828" cy="570423"/>
                </a:xfrm>
              </p:grpSpPr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id="{8BDF5E43-5F81-0EB6-4763-6BFDEDB07FB3}"/>
                      </a:ext>
                    </a:extLst>
                  </p:cNvPr>
                  <p:cNvSpPr/>
                  <p:nvPr/>
                </p:nvSpPr>
                <p:spPr>
                  <a:xfrm>
                    <a:off x="8398739" y="2928374"/>
                    <a:ext cx="378828" cy="570423"/>
                  </a:xfrm>
                  <a:custGeom>
                    <a:avLst/>
                    <a:gdLst>
                      <a:gd name="connsiteX0" fmla="*/ 0 w 378828"/>
                      <a:gd name="connsiteY0" fmla="*/ 0 h 570423"/>
                      <a:gd name="connsiteX1" fmla="*/ 2410 w 378828"/>
                      <a:gd name="connsiteY1" fmla="*/ 427339 h 570423"/>
                      <a:gd name="connsiteX2" fmla="*/ 316649 w 378828"/>
                      <a:gd name="connsiteY2" fmla="*/ 570424 h 570423"/>
                      <a:gd name="connsiteX3" fmla="*/ 378828 w 378828"/>
                      <a:gd name="connsiteY3" fmla="*/ 392078 h 570423"/>
                      <a:gd name="connsiteX4" fmla="*/ 249555 w 378828"/>
                      <a:gd name="connsiteY4" fmla="*/ 175641 h 570423"/>
                      <a:gd name="connsiteX5" fmla="*/ 0 w 378828"/>
                      <a:gd name="connsiteY5" fmla="*/ 0 h 570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828" h="570423">
                        <a:moveTo>
                          <a:pt x="0" y="0"/>
                        </a:moveTo>
                        <a:cubicBezTo>
                          <a:pt x="35090" y="118891"/>
                          <a:pt x="79581" y="338585"/>
                          <a:pt x="2410" y="427339"/>
                        </a:cubicBezTo>
                        <a:cubicBezTo>
                          <a:pt x="123073" y="465782"/>
                          <a:pt x="209931" y="491195"/>
                          <a:pt x="316649" y="570424"/>
                        </a:cubicBezTo>
                        <a:cubicBezTo>
                          <a:pt x="344672" y="492747"/>
                          <a:pt x="378828" y="392078"/>
                          <a:pt x="378828" y="392078"/>
                        </a:cubicBezTo>
                        <a:cubicBezTo>
                          <a:pt x="240744" y="372485"/>
                          <a:pt x="234848" y="271948"/>
                          <a:pt x="249555" y="17564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4" name="任意多边形: 形状 93">
                    <a:extLst>
                      <a:ext uri="{FF2B5EF4-FFF2-40B4-BE49-F238E27FC236}">
                        <a16:creationId xmlns:a16="http://schemas.microsoft.com/office/drawing/2014/main" id="{59DDDE9B-FE8E-16C6-90FC-BB19EB7EB9FB}"/>
                      </a:ext>
                    </a:extLst>
                  </p:cNvPr>
                  <p:cNvSpPr/>
                  <p:nvPr/>
                </p:nvSpPr>
                <p:spPr>
                  <a:xfrm>
                    <a:off x="8498744" y="3000059"/>
                    <a:ext cx="149435" cy="171783"/>
                  </a:xfrm>
                  <a:custGeom>
                    <a:avLst/>
                    <a:gdLst>
                      <a:gd name="connsiteX0" fmla="*/ 1741 w 149435"/>
                      <a:gd name="connsiteY0" fmla="*/ 0 h 171783"/>
                      <a:gd name="connsiteX1" fmla="*/ 149436 w 149435"/>
                      <a:gd name="connsiteY1" fmla="*/ 103880 h 171783"/>
                      <a:gd name="connsiteX2" fmla="*/ 144092 w 149435"/>
                      <a:gd name="connsiteY2" fmla="*/ 171783 h 171783"/>
                      <a:gd name="connsiteX3" fmla="*/ 5075 w 149435"/>
                      <a:gd name="connsiteY3" fmla="*/ 65656 h 171783"/>
                      <a:gd name="connsiteX4" fmla="*/ 1741 w 149435"/>
                      <a:gd name="connsiteY4" fmla="*/ 0 h 171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35" h="171783">
                        <a:moveTo>
                          <a:pt x="1741" y="0"/>
                        </a:moveTo>
                        <a:lnTo>
                          <a:pt x="149436" y="103880"/>
                        </a:lnTo>
                        <a:cubicBezTo>
                          <a:pt x="145873" y="126683"/>
                          <a:pt x="143606" y="149676"/>
                          <a:pt x="144092" y="171783"/>
                        </a:cubicBezTo>
                        <a:cubicBezTo>
                          <a:pt x="91800" y="169164"/>
                          <a:pt x="15609" y="119158"/>
                          <a:pt x="5075" y="65656"/>
                        </a:cubicBezTo>
                        <a:cubicBezTo>
                          <a:pt x="-173" y="38957"/>
                          <a:pt x="-1469" y="12954"/>
                          <a:pt x="1741" y="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95" name="图形 7">
                  <a:extLst>
                    <a:ext uri="{FF2B5EF4-FFF2-40B4-BE49-F238E27FC236}">
                      <a16:creationId xmlns:a16="http://schemas.microsoft.com/office/drawing/2014/main" id="{A7E8E3FE-D74A-102F-B49E-F299BBCD0449}"/>
                    </a:ext>
                  </a:extLst>
                </p:cNvPr>
                <p:cNvGrpSpPr/>
                <p:nvPr/>
              </p:nvGrpSpPr>
              <p:grpSpPr>
                <a:xfrm>
                  <a:off x="8297746" y="3249585"/>
                  <a:ext cx="592674" cy="280930"/>
                  <a:chOff x="8297746" y="3249585"/>
                  <a:chExt cx="592674" cy="280930"/>
                </a:xfrm>
              </p:grpSpPr>
              <p:sp>
                <p:nvSpPr>
                  <p:cNvPr id="96" name="任意多边形: 形状 95">
                    <a:extLst>
                      <a:ext uri="{FF2B5EF4-FFF2-40B4-BE49-F238E27FC236}">
                        <a16:creationId xmlns:a16="http://schemas.microsoft.com/office/drawing/2014/main" id="{B69BE076-9C48-54E1-3CE0-8670345AEDC6}"/>
                      </a:ext>
                    </a:extLst>
                  </p:cNvPr>
                  <p:cNvSpPr/>
                  <p:nvPr/>
                </p:nvSpPr>
                <p:spPr>
                  <a:xfrm>
                    <a:off x="8297746" y="3249585"/>
                    <a:ext cx="592674" cy="280930"/>
                  </a:xfrm>
                  <a:custGeom>
                    <a:avLst/>
                    <a:gdLst>
                      <a:gd name="connsiteX0" fmla="*/ 0 w 592674"/>
                      <a:gd name="connsiteY0" fmla="*/ 80172 h 280930"/>
                      <a:gd name="connsiteX1" fmla="*/ 85192 w 592674"/>
                      <a:gd name="connsiteY1" fmla="*/ 0 h 280930"/>
                      <a:gd name="connsiteX2" fmla="*/ 313573 w 592674"/>
                      <a:gd name="connsiteY2" fmla="*/ 78448 h 280930"/>
                      <a:gd name="connsiteX3" fmla="*/ 413395 w 592674"/>
                      <a:gd name="connsiteY3" fmla="*/ 231867 h 280930"/>
                      <a:gd name="connsiteX4" fmla="*/ 450704 w 592674"/>
                      <a:gd name="connsiteY4" fmla="*/ 76372 h 280930"/>
                      <a:gd name="connsiteX5" fmla="*/ 502253 w 592674"/>
                      <a:gd name="connsiteY5" fmla="*/ 29766 h 280930"/>
                      <a:gd name="connsiteX6" fmla="*/ 592674 w 592674"/>
                      <a:gd name="connsiteY6" fmla="*/ 85068 h 280930"/>
                      <a:gd name="connsiteX7" fmla="*/ 578710 w 592674"/>
                      <a:gd name="connsiteY7" fmla="*/ 183709 h 280930"/>
                      <a:gd name="connsiteX8" fmla="*/ 513302 w 592674"/>
                      <a:gd name="connsiteY8" fmla="*/ 151686 h 280930"/>
                      <a:gd name="connsiteX9" fmla="*/ 434397 w 592674"/>
                      <a:gd name="connsiteY9" fmla="*/ 280930 h 280930"/>
                      <a:gd name="connsiteX10" fmla="*/ 257870 w 592674"/>
                      <a:gd name="connsiteY10" fmla="*/ 177317 h 280930"/>
                      <a:gd name="connsiteX11" fmla="*/ 208636 w 592674"/>
                      <a:gd name="connsiteY11" fmla="*/ 224504 h 280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92674" h="280930">
                        <a:moveTo>
                          <a:pt x="0" y="80172"/>
                        </a:moveTo>
                        <a:lnTo>
                          <a:pt x="85192" y="0"/>
                        </a:lnTo>
                        <a:lnTo>
                          <a:pt x="313573" y="78448"/>
                        </a:lnTo>
                        <a:lnTo>
                          <a:pt x="413395" y="231867"/>
                        </a:lnTo>
                        <a:lnTo>
                          <a:pt x="450704" y="76372"/>
                        </a:lnTo>
                        <a:lnTo>
                          <a:pt x="502253" y="29766"/>
                        </a:lnTo>
                        <a:lnTo>
                          <a:pt x="592674" y="85068"/>
                        </a:lnTo>
                        <a:lnTo>
                          <a:pt x="578710" y="183709"/>
                        </a:lnTo>
                        <a:lnTo>
                          <a:pt x="513302" y="151686"/>
                        </a:lnTo>
                        <a:lnTo>
                          <a:pt x="434397" y="280930"/>
                        </a:lnTo>
                        <a:lnTo>
                          <a:pt x="257870" y="177317"/>
                        </a:lnTo>
                        <a:lnTo>
                          <a:pt x="208636" y="22450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7" name="任意多边形: 形状 96">
                    <a:extLst>
                      <a:ext uri="{FF2B5EF4-FFF2-40B4-BE49-F238E27FC236}">
                        <a16:creationId xmlns:a16="http://schemas.microsoft.com/office/drawing/2014/main" id="{8C6C7DCE-10C7-93D4-9BDC-40835B5A878F}"/>
                      </a:ext>
                    </a:extLst>
                  </p:cNvPr>
                  <p:cNvSpPr/>
                  <p:nvPr/>
                </p:nvSpPr>
                <p:spPr>
                  <a:xfrm>
                    <a:off x="8732143" y="3368972"/>
                    <a:ext cx="144313" cy="161543"/>
                  </a:xfrm>
                  <a:custGeom>
                    <a:avLst/>
                    <a:gdLst>
                      <a:gd name="connsiteX0" fmla="*/ 0 w 144313"/>
                      <a:gd name="connsiteY0" fmla="*/ 161544 h 161543"/>
                      <a:gd name="connsiteX1" fmla="*/ 46082 w 144313"/>
                      <a:gd name="connsiteY1" fmla="*/ 0 h 161543"/>
                      <a:gd name="connsiteX2" fmla="*/ 144313 w 144313"/>
                      <a:gd name="connsiteY2" fmla="*/ 64322 h 161543"/>
                      <a:gd name="connsiteX3" fmla="*/ 78905 w 144313"/>
                      <a:gd name="connsiteY3" fmla="*/ 32299 h 161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313" h="161543">
                        <a:moveTo>
                          <a:pt x="0" y="161544"/>
                        </a:moveTo>
                        <a:lnTo>
                          <a:pt x="46082" y="0"/>
                        </a:lnTo>
                        <a:lnTo>
                          <a:pt x="144313" y="64322"/>
                        </a:lnTo>
                        <a:lnTo>
                          <a:pt x="78905" y="3229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  <a:alpha val="2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D708C371-47C0-9CB3-C94C-BD18E94F7AD9}"/>
                      </a:ext>
                    </a:extLst>
                  </p:cNvPr>
                  <p:cNvSpPr/>
                  <p:nvPr/>
                </p:nvSpPr>
                <p:spPr>
                  <a:xfrm>
                    <a:off x="8506382" y="3378097"/>
                    <a:ext cx="225761" cy="152418"/>
                  </a:xfrm>
                  <a:custGeom>
                    <a:avLst/>
                    <a:gdLst>
                      <a:gd name="connsiteX0" fmla="*/ 225762 w 225761"/>
                      <a:gd name="connsiteY0" fmla="*/ 152419 h 152418"/>
                      <a:gd name="connsiteX1" fmla="*/ 70161 w 225761"/>
                      <a:gd name="connsiteY1" fmla="*/ 0 h 152418"/>
                      <a:gd name="connsiteX2" fmla="*/ 0 w 225761"/>
                      <a:gd name="connsiteY2" fmla="*/ 95993 h 152418"/>
                      <a:gd name="connsiteX3" fmla="*/ 49235 w 225761"/>
                      <a:gd name="connsiteY3" fmla="*/ 48806 h 152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5761" h="152418">
                        <a:moveTo>
                          <a:pt x="225762" y="152419"/>
                        </a:moveTo>
                        <a:lnTo>
                          <a:pt x="70161" y="0"/>
                        </a:lnTo>
                        <a:lnTo>
                          <a:pt x="0" y="95993"/>
                        </a:lnTo>
                        <a:lnTo>
                          <a:pt x="49235" y="4880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  <a:alpha val="2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99" name="图形 7">
                  <a:extLst>
                    <a:ext uri="{FF2B5EF4-FFF2-40B4-BE49-F238E27FC236}">
                      <a16:creationId xmlns:a16="http://schemas.microsoft.com/office/drawing/2014/main" id="{606C7C0B-63F7-8293-D28E-9C628A6F50EA}"/>
                    </a:ext>
                  </a:extLst>
                </p:cNvPr>
                <p:cNvGrpSpPr/>
                <p:nvPr/>
              </p:nvGrpSpPr>
              <p:grpSpPr>
                <a:xfrm>
                  <a:off x="7993883" y="3359040"/>
                  <a:ext cx="1625323" cy="945141"/>
                  <a:chOff x="7993883" y="3359040"/>
                  <a:chExt cx="1625323" cy="945141"/>
                </a:xfrm>
              </p:grpSpPr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51DD01A1-6A15-0570-E0AC-48BA829650B8}"/>
                      </a:ext>
                    </a:extLst>
                  </p:cNvPr>
                  <p:cNvSpPr/>
                  <p:nvPr/>
                </p:nvSpPr>
                <p:spPr>
                  <a:xfrm>
                    <a:off x="8163958" y="3641349"/>
                    <a:ext cx="1134151" cy="662832"/>
                  </a:xfrm>
                  <a:custGeom>
                    <a:avLst/>
                    <a:gdLst>
                      <a:gd name="connsiteX0" fmla="*/ 191900 w 1134151"/>
                      <a:gd name="connsiteY0" fmla="*/ 0 h 662832"/>
                      <a:gd name="connsiteX1" fmla="*/ 385115 w 1134151"/>
                      <a:gd name="connsiteY1" fmla="*/ 230219 h 662832"/>
                      <a:gd name="connsiteX2" fmla="*/ 606333 w 1134151"/>
                      <a:gd name="connsiteY2" fmla="*/ 447408 h 662832"/>
                      <a:gd name="connsiteX3" fmla="*/ 604295 w 1134151"/>
                      <a:gd name="connsiteY3" fmla="*/ 447132 h 662832"/>
                      <a:gd name="connsiteX4" fmla="*/ 601551 w 1134151"/>
                      <a:gd name="connsiteY4" fmla="*/ 446589 h 662832"/>
                      <a:gd name="connsiteX5" fmla="*/ 601437 w 1134151"/>
                      <a:gd name="connsiteY5" fmla="*/ 447056 h 662832"/>
                      <a:gd name="connsiteX6" fmla="*/ 721233 w 1134151"/>
                      <a:gd name="connsiteY6" fmla="*/ 441122 h 662832"/>
                      <a:gd name="connsiteX7" fmla="*/ 1086031 w 1134151"/>
                      <a:gd name="connsiteY7" fmla="*/ 354473 h 662832"/>
                      <a:gd name="connsiteX8" fmla="*/ 1134151 w 1134151"/>
                      <a:gd name="connsiteY8" fmla="*/ 464696 h 662832"/>
                      <a:gd name="connsiteX9" fmla="*/ 993543 w 1134151"/>
                      <a:gd name="connsiteY9" fmla="*/ 541058 h 662832"/>
                      <a:gd name="connsiteX10" fmla="*/ 521494 w 1134151"/>
                      <a:gd name="connsiteY10" fmla="*/ 649462 h 662832"/>
                      <a:gd name="connsiteX11" fmla="*/ 385572 w 1134151"/>
                      <a:gd name="connsiteY11" fmla="*/ 562204 h 662832"/>
                      <a:gd name="connsiteX12" fmla="*/ 206540 w 1134151"/>
                      <a:gd name="connsiteY12" fmla="*/ 392678 h 662832"/>
                      <a:gd name="connsiteX13" fmla="*/ 49435 w 1134151"/>
                      <a:gd name="connsiteY13" fmla="*/ 212293 h 662832"/>
                      <a:gd name="connsiteX14" fmla="*/ 0 w 1134151"/>
                      <a:gd name="connsiteY14" fmla="*/ 148790 h 662832"/>
                      <a:gd name="connsiteX15" fmla="*/ 191900 w 1134151"/>
                      <a:gd name="connsiteY15" fmla="*/ 0 h 662832"/>
                      <a:gd name="connsiteX16" fmla="*/ 191900 w 1134151"/>
                      <a:gd name="connsiteY16" fmla="*/ 0 h 662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34151" h="662832">
                        <a:moveTo>
                          <a:pt x="191900" y="0"/>
                        </a:moveTo>
                        <a:cubicBezTo>
                          <a:pt x="248745" y="68904"/>
                          <a:pt x="327193" y="164516"/>
                          <a:pt x="385115" y="230219"/>
                        </a:cubicBezTo>
                        <a:cubicBezTo>
                          <a:pt x="454200" y="307019"/>
                          <a:pt x="522865" y="388534"/>
                          <a:pt x="606333" y="447408"/>
                        </a:cubicBezTo>
                        <a:cubicBezTo>
                          <a:pt x="609609" y="449456"/>
                          <a:pt x="605857" y="447399"/>
                          <a:pt x="604295" y="447132"/>
                        </a:cubicBezTo>
                        <a:cubicBezTo>
                          <a:pt x="603094" y="446694"/>
                          <a:pt x="601732" y="446561"/>
                          <a:pt x="601551" y="446589"/>
                        </a:cubicBezTo>
                        <a:cubicBezTo>
                          <a:pt x="600751" y="446656"/>
                          <a:pt x="601447" y="446780"/>
                          <a:pt x="601437" y="447056"/>
                        </a:cubicBezTo>
                        <a:cubicBezTo>
                          <a:pt x="638966" y="455323"/>
                          <a:pt x="681190" y="446532"/>
                          <a:pt x="721233" y="441122"/>
                        </a:cubicBezTo>
                        <a:cubicBezTo>
                          <a:pt x="843477" y="420557"/>
                          <a:pt x="963673" y="385972"/>
                          <a:pt x="1086031" y="354473"/>
                        </a:cubicBezTo>
                        <a:cubicBezTo>
                          <a:pt x="1086031" y="354473"/>
                          <a:pt x="1134151" y="464696"/>
                          <a:pt x="1134151" y="464696"/>
                        </a:cubicBezTo>
                        <a:cubicBezTo>
                          <a:pt x="1087812" y="492938"/>
                          <a:pt x="1041530" y="517493"/>
                          <a:pt x="993543" y="541058"/>
                        </a:cubicBezTo>
                        <a:cubicBezTo>
                          <a:pt x="873423" y="597551"/>
                          <a:pt x="654168" y="699373"/>
                          <a:pt x="521494" y="649462"/>
                        </a:cubicBezTo>
                        <a:cubicBezTo>
                          <a:pt x="470154" y="627316"/>
                          <a:pt x="426596" y="595074"/>
                          <a:pt x="385572" y="562204"/>
                        </a:cubicBezTo>
                        <a:cubicBezTo>
                          <a:pt x="321478" y="509826"/>
                          <a:pt x="262423" y="451771"/>
                          <a:pt x="206540" y="392678"/>
                        </a:cubicBezTo>
                        <a:cubicBezTo>
                          <a:pt x="151571" y="334232"/>
                          <a:pt x="99546" y="274520"/>
                          <a:pt x="49435" y="212293"/>
                        </a:cubicBezTo>
                        <a:cubicBezTo>
                          <a:pt x="32604" y="191510"/>
                          <a:pt x="16812" y="171079"/>
                          <a:pt x="0" y="148790"/>
                        </a:cubicBezTo>
                        <a:lnTo>
                          <a:pt x="191900" y="0"/>
                        </a:lnTo>
                        <a:lnTo>
                          <a:pt x="191900" y="0"/>
                        </a:lnTo>
                        <a:close/>
                      </a:path>
                    </a:pathLst>
                  </a:custGeom>
                  <a:solidFill>
                    <a:srgbClr val="DC897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1" name="任意多边形: 形状 100">
                    <a:extLst>
                      <a:ext uri="{FF2B5EF4-FFF2-40B4-BE49-F238E27FC236}">
                        <a16:creationId xmlns:a16="http://schemas.microsoft.com/office/drawing/2014/main" id="{53620419-843A-006C-8301-42900E1B7C1F}"/>
                      </a:ext>
                    </a:extLst>
                  </p:cNvPr>
                  <p:cNvSpPr/>
                  <p:nvPr/>
                </p:nvSpPr>
                <p:spPr>
                  <a:xfrm>
                    <a:off x="7993883" y="3359040"/>
                    <a:ext cx="588403" cy="746423"/>
                  </a:xfrm>
                  <a:custGeom>
                    <a:avLst/>
                    <a:gdLst>
                      <a:gd name="connsiteX0" fmla="*/ 14150 w 588403"/>
                      <a:gd name="connsiteY0" fmla="*/ 135271 h 746423"/>
                      <a:gd name="connsiteX1" fmla="*/ 354507 w 588403"/>
                      <a:gd name="connsiteY1" fmla="*/ 746424 h 746423"/>
                      <a:gd name="connsiteX2" fmla="*/ 588403 w 588403"/>
                      <a:gd name="connsiteY2" fmla="*/ 480467 h 746423"/>
                      <a:gd name="connsiteX3" fmla="*/ 368614 w 588403"/>
                      <a:gd name="connsiteY3" fmla="*/ 120631 h 746423"/>
                      <a:gd name="connsiteX4" fmla="*/ 14150 w 588403"/>
                      <a:gd name="connsiteY4" fmla="*/ 135271 h 746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8403" h="746423">
                        <a:moveTo>
                          <a:pt x="14150" y="135271"/>
                        </a:moveTo>
                        <a:cubicBezTo>
                          <a:pt x="-83300" y="444034"/>
                          <a:pt x="354507" y="746424"/>
                          <a:pt x="354507" y="746424"/>
                        </a:cubicBezTo>
                        <a:lnTo>
                          <a:pt x="588403" y="480467"/>
                        </a:lnTo>
                        <a:cubicBezTo>
                          <a:pt x="588403" y="480467"/>
                          <a:pt x="485333" y="289738"/>
                          <a:pt x="368614" y="120631"/>
                        </a:cubicBezTo>
                        <a:cubicBezTo>
                          <a:pt x="246332" y="-56553"/>
                          <a:pt x="65471" y="-27340"/>
                          <a:pt x="14150" y="13527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02" name="图形 7">
                    <a:extLst>
                      <a:ext uri="{FF2B5EF4-FFF2-40B4-BE49-F238E27FC236}">
                        <a16:creationId xmlns:a16="http://schemas.microsoft.com/office/drawing/2014/main" id="{645EE517-F881-6EE2-9793-CE1AF94A3AC9}"/>
                      </a:ext>
                    </a:extLst>
                  </p:cNvPr>
                  <p:cNvGrpSpPr/>
                  <p:nvPr/>
                </p:nvGrpSpPr>
                <p:grpSpPr>
                  <a:xfrm>
                    <a:off x="9230958" y="3787138"/>
                    <a:ext cx="388248" cy="324640"/>
                    <a:chOff x="9230958" y="3787138"/>
                    <a:chExt cx="388248" cy="324640"/>
                  </a:xfrm>
                  <a:solidFill>
                    <a:srgbClr val="E4897B"/>
                  </a:solidFill>
                </p:grpSpPr>
                <p:sp>
                  <p:nvSpPr>
                    <p:cNvPr id="103" name="任意多边形: 形状 102">
                      <a:extLst>
                        <a:ext uri="{FF2B5EF4-FFF2-40B4-BE49-F238E27FC236}">
                          <a16:creationId xmlns:a16="http://schemas.microsoft.com/office/drawing/2014/main" id="{F94E7D80-A9C0-729A-6910-45C07C92A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958" y="3839506"/>
                      <a:ext cx="289036" cy="272272"/>
                    </a:xfrm>
                    <a:custGeom>
                      <a:avLst/>
                      <a:gdLst>
                        <a:gd name="connsiteX0" fmla="*/ 0 w 289036"/>
                        <a:gd name="connsiteY0" fmla="*/ 170831 h 272272"/>
                        <a:gd name="connsiteX1" fmla="*/ 164583 w 289036"/>
                        <a:gd name="connsiteY1" fmla="*/ 0 h 272272"/>
                        <a:gd name="connsiteX2" fmla="*/ 289036 w 289036"/>
                        <a:gd name="connsiteY2" fmla="*/ 165888 h 272272"/>
                        <a:gd name="connsiteX3" fmla="*/ 57150 w 289036"/>
                        <a:gd name="connsiteY3" fmla="*/ 266510 h 272272"/>
                        <a:gd name="connsiteX4" fmla="*/ 0 w 289036"/>
                        <a:gd name="connsiteY4" fmla="*/ 170831 h 2722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9036" h="272272">
                          <a:moveTo>
                            <a:pt x="0" y="170831"/>
                          </a:moveTo>
                          <a:lnTo>
                            <a:pt x="164583" y="0"/>
                          </a:lnTo>
                          <a:lnTo>
                            <a:pt x="289036" y="165888"/>
                          </a:lnTo>
                          <a:cubicBezTo>
                            <a:pt x="289036" y="165888"/>
                            <a:pt x="190776" y="301476"/>
                            <a:pt x="57150" y="266510"/>
                          </a:cubicBezTo>
                          <a:lnTo>
                            <a:pt x="0" y="170831"/>
                          </a:lnTo>
                          <a:close/>
                        </a:path>
                      </a:pathLst>
                    </a:custGeom>
                    <a:solidFill>
                      <a:srgbClr val="E4897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04" name="任意多边形: 形状 103">
                      <a:extLst>
                        <a:ext uri="{FF2B5EF4-FFF2-40B4-BE49-F238E27FC236}">
                          <a16:creationId xmlns:a16="http://schemas.microsoft.com/office/drawing/2014/main" id="{2084E4DE-4D09-63E1-6C03-5A114D2A5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5531" y="3787138"/>
                      <a:ext cx="223675" cy="218265"/>
                    </a:xfrm>
                    <a:custGeom>
                      <a:avLst/>
                      <a:gdLst>
                        <a:gd name="connsiteX0" fmla="*/ 160515 w 223675"/>
                        <a:gd name="connsiteY0" fmla="*/ 0 h 218265"/>
                        <a:gd name="connsiteX1" fmla="*/ 223676 w 223675"/>
                        <a:gd name="connsiteY1" fmla="*/ 145856 h 218265"/>
                        <a:gd name="connsiteX2" fmla="*/ 124454 w 223675"/>
                        <a:gd name="connsiteY2" fmla="*/ 218265 h 218265"/>
                        <a:gd name="connsiteX3" fmla="*/ 0 w 223675"/>
                        <a:gd name="connsiteY3" fmla="*/ 52368 h 2182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3675" h="218265">
                          <a:moveTo>
                            <a:pt x="160515" y="0"/>
                          </a:moveTo>
                          <a:lnTo>
                            <a:pt x="223676" y="145856"/>
                          </a:lnTo>
                          <a:lnTo>
                            <a:pt x="124454" y="218265"/>
                          </a:lnTo>
                          <a:lnTo>
                            <a:pt x="0" y="52368"/>
                          </a:lnTo>
                          <a:close/>
                        </a:path>
                      </a:pathLst>
                    </a:custGeom>
                    <a:solidFill>
                      <a:srgbClr val="E4897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05" name="图形 7">
                  <a:extLst>
                    <a:ext uri="{FF2B5EF4-FFF2-40B4-BE49-F238E27FC236}">
                      <a16:creationId xmlns:a16="http://schemas.microsoft.com/office/drawing/2014/main" id="{4DF8B4EF-1AE4-4FE6-F437-B2DC09E04A6A}"/>
                    </a:ext>
                  </a:extLst>
                </p:cNvPr>
                <p:cNvGrpSpPr/>
                <p:nvPr/>
              </p:nvGrpSpPr>
              <p:grpSpPr>
                <a:xfrm>
                  <a:off x="8114202" y="2259872"/>
                  <a:ext cx="770835" cy="867042"/>
                  <a:chOff x="8114202" y="2259872"/>
                  <a:chExt cx="770835" cy="867042"/>
                </a:xfrm>
              </p:grpSpPr>
              <p:sp>
                <p:nvSpPr>
                  <p:cNvPr id="106" name="任意多边形: 形状 105">
                    <a:extLst>
                      <a:ext uri="{FF2B5EF4-FFF2-40B4-BE49-F238E27FC236}">
                        <a16:creationId xmlns:a16="http://schemas.microsoft.com/office/drawing/2014/main" id="{B794B4D4-1F4C-93CC-BE70-A8A53D9D44E6}"/>
                      </a:ext>
                    </a:extLst>
                  </p:cNvPr>
                  <p:cNvSpPr/>
                  <p:nvPr/>
                </p:nvSpPr>
                <p:spPr>
                  <a:xfrm>
                    <a:off x="8631716" y="2480306"/>
                    <a:ext cx="179917" cy="330792"/>
                  </a:xfrm>
                  <a:custGeom>
                    <a:avLst/>
                    <a:gdLst>
                      <a:gd name="connsiteX0" fmla="*/ 85053 w 179917"/>
                      <a:gd name="connsiteY0" fmla="*/ 6193 h 330792"/>
                      <a:gd name="connsiteX1" fmla="*/ 124991 w 179917"/>
                      <a:gd name="connsiteY1" fmla="*/ 325909 h 330792"/>
                      <a:gd name="connsiteX2" fmla="*/ 85053 w 179917"/>
                      <a:gd name="connsiteY2" fmla="*/ 6193 h 330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917" h="330792">
                        <a:moveTo>
                          <a:pt x="85053" y="6193"/>
                        </a:moveTo>
                        <a:cubicBezTo>
                          <a:pt x="169797" y="39397"/>
                          <a:pt x="227871" y="270340"/>
                          <a:pt x="124991" y="325909"/>
                        </a:cubicBezTo>
                        <a:cubicBezTo>
                          <a:pt x="22112" y="381468"/>
                          <a:pt x="-75453" y="-56701"/>
                          <a:pt x="85053" y="6193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5CFCE678-BA35-DD16-6A8E-B8426AFE8308}"/>
                      </a:ext>
                    </a:extLst>
                  </p:cNvPr>
                  <p:cNvSpPr/>
                  <p:nvPr/>
                </p:nvSpPr>
                <p:spPr>
                  <a:xfrm>
                    <a:off x="8343418" y="2477037"/>
                    <a:ext cx="513867" cy="649877"/>
                  </a:xfrm>
                  <a:custGeom>
                    <a:avLst/>
                    <a:gdLst>
                      <a:gd name="connsiteX0" fmla="*/ 8334 w 513867"/>
                      <a:gd name="connsiteY0" fmla="*/ 281182 h 649877"/>
                      <a:gd name="connsiteX1" fmla="*/ 170002 w 513867"/>
                      <a:gd name="connsiteY1" fmla="*/ 608871 h 649877"/>
                      <a:gd name="connsiteX2" fmla="*/ 513636 w 513867"/>
                      <a:gd name="connsiteY2" fmla="*/ 434401 h 649877"/>
                      <a:gd name="connsiteX3" fmla="*/ 271682 w 513867"/>
                      <a:gd name="connsiteY3" fmla="*/ 5624 h 649877"/>
                      <a:gd name="connsiteX4" fmla="*/ 8334 w 513867"/>
                      <a:gd name="connsiteY4" fmla="*/ 281182 h 649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867" h="649877">
                        <a:moveTo>
                          <a:pt x="8334" y="281182"/>
                        </a:moveTo>
                        <a:cubicBezTo>
                          <a:pt x="52235" y="442754"/>
                          <a:pt x="69675" y="539252"/>
                          <a:pt x="170002" y="608871"/>
                        </a:cubicBezTo>
                        <a:cubicBezTo>
                          <a:pt x="320907" y="713588"/>
                          <a:pt x="508187" y="604108"/>
                          <a:pt x="513636" y="434401"/>
                        </a:cubicBezTo>
                        <a:cubicBezTo>
                          <a:pt x="518541" y="281649"/>
                          <a:pt x="445932" y="43095"/>
                          <a:pt x="271682" y="5624"/>
                        </a:cubicBezTo>
                        <a:cubicBezTo>
                          <a:pt x="100013" y="-31295"/>
                          <a:pt x="-35557" y="119609"/>
                          <a:pt x="8334" y="281182"/>
                        </a:cubicBez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4FDA1D8F-7481-1F9E-4957-639AE4145528}"/>
                      </a:ext>
                    </a:extLst>
                  </p:cNvPr>
                  <p:cNvSpPr/>
                  <p:nvPr/>
                </p:nvSpPr>
                <p:spPr>
                  <a:xfrm>
                    <a:off x="8114202" y="2407661"/>
                    <a:ext cx="381920" cy="515977"/>
                  </a:xfrm>
                  <a:custGeom>
                    <a:avLst/>
                    <a:gdLst>
                      <a:gd name="connsiteX0" fmla="*/ 381921 w 381920"/>
                      <a:gd name="connsiteY0" fmla="*/ 142389 h 515977"/>
                      <a:gd name="connsiteX1" fmla="*/ 363985 w 381920"/>
                      <a:gd name="connsiteY1" fmla="*/ 0 h 515977"/>
                      <a:gd name="connsiteX2" fmla="*/ 249180 w 381920"/>
                      <a:gd name="connsiteY2" fmla="*/ 21536 h 515977"/>
                      <a:gd name="connsiteX3" fmla="*/ 39564 w 381920"/>
                      <a:gd name="connsiteY3" fmla="*/ 198129 h 515977"/>
                      <a:gd name="connsiteX4" fmla="*/ 70205 w 381920"/>
                      <a:gd name="connsiteY4" fmla="*/ 410318 h 515977"/>
                      <a:gd name="connsiteX5" fmla="*/ 283604 w 381920"/>
                      <a:gd name="connsiteY5" fmla="*/ 496310 h 515977"/>
                      <a:gd name="connsiteX6" fmla="*/ 308664 w 381920"/>
                      <a:gd name="connsiteY6" fmla="*/ 238897 h 515977"/>
                      <a:gd name="connsiteX7" fmla="*/ 381921 w 381920"/>
                      <a:gd name="connsiteY7" fmla="*/ 142389 h 515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81920" h="515977">
                        <a:moveTo>
                          <a:pt x="381921" y="142389"/>
                        </a:moveTo>
                        <a:lnTo>
                          <a:pt x="363985" y="0"/>
                        </a:lnTo>
                        <a:cubicBezTo>
                          <a:pt x="326514" y="18669"/>
                          <a:pt x="286385" y="27937"/>
                          <a:pt x="249180" y="21536"/>
                        </a:cubicBezTo>
                        <a:cubicBezTo>
                          <a:pt x="78054" y="-7896"/>
                          <a:pt x="-44647" y="108242"/>
                          <a:pt x="39564" y="198129"/>
                        </a:cubicBezTo>
                        <a:cubicBezTo>
                          <a:pt x="-37960" y="237477"/>
                          <a:pt x="12675" y="343948"/>
                          <a:pt x="70205" y="410318"/>
                        </a:cubicBezTo>
                        <a:cubicBezTo>
                          <a:pt x="150130" y="502549"/>
                          <a:pt x="231769" y="543373"/>
                          <a:pt x="283604" y="496310"/>
                        </a:cubicBezTo>
                        <a:cubicBezTo>
                          <a:pt x="330876" y="469497"/>
                          <a:pt x="328609" y="300400"/>
                          <a:pt x="308664" y="238897"/>
                        </a:cubicBezTo>
                        <a:cubicBezTo>
                          <a:pt x="278613" y="146199"/>
                          <a:pt x="381921" y="142389"/>
                          <a:pt x="381921" y="142389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002F0877-7B41-18E5-2FA7-DF9E5BD5F710}"/>
                      </a:ext>
                    </a:extLst>
                  </p:cNvPr>
                  <p:cNvSpPr/>
                  <p:nvPr/>
                </p:nvSpPr>
                <p:spPr>
                  <a:xfrm>
                    <a:off x="8297793" y="2820037"/>
                    <a:ext cx="180412" cy="167504"/>
                  </a:xfrm>
                  <a:custGeom>
                    <a:avLst/>
                    <a:gdLst>
                      <a:gd name="connsiteX0" fmla="*/ 25042 w 180412"/>
                      <a:gd name="connsiteY0" fmla="*/ 110613 h 167504"/>
                      <a:gd name="connsiteX1" fmla="*/ 131884 w 180412"/>
                      <a:gd name="connsiteY1" fmla="*/ 166972 h 167504"/>
                      <a:gd name="connsiteX2" fmla="*/ 164469 w 180412"/>
                      <a:gd name="connsiteY2" fmla="*/ 80028 h 167504"/>
                      <a:gd name="connsiteX3" fmla="*/ 35386 w 180412"/>
                      <a:gd name="connsiteY3" fmla="*/ 2504 h 167504"/>
                      <a:gd name="connsiteX4" fmla="*/ 25042 w 180412"/>
                      <a:gd name="connsiteY4" fmla="*/ 110613 h 16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412" h="167504">
                        <a:moveTo>
                          <a:pt x="25042" y="110613"/>
                        </a:moveTo>
                        <a:cubicBezTo>
                          <a:pt x="56046" y="144226"/>
                          <a:pt x="97327" y="162876"/>
                          <a:pt x="131884" y="166972"/>
                        </a:cubicBezTo>
                        <a:cubicBezTo>
                          <a:pt x="183862" y="173125"/>
                          <a:pt x="193015" y="124795"/>
                          <a:pt x="164469" y="80028"/>
                        </a:cubicBezTo>
                        <a:cubicBezTo>
                          <a:pt x="138780" y="39728"/>
                          <a:pt x="80773" y="-12031"/>
                          <a:pt x="35386" y="2504"/>
                        </a:cubicBezTo>
                        <a:cubicBezTo>
                          <a:pt x="-9324" y="16820"/>
                          <a:pt x="-10410" y="72179"/>
                          <a:pt x="25042" y="110613"/>
                        </a:cubicBez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E44AA37A-5479-2FBC-5648-31344CCB8C7B}"/>
                      </a:ext>
                    </a:extLst>
                  </p:cNvPr>
                  <p:cNvSpPr/>
                  <p:nvPr/>
                </p:nvSpPr>
                <p:spPr>
                  <a:xfrm>
                    <a:off x="8598917" y="2734281"/>
                    <a:ext cx="33202" cy="48456"/>
                  </a:xfrm>
                  <a:custGeom>
                    <a:avLst/>
                    <a:gdLst>
                      <a:gd name="connsiteX0" fmla="*/ 771 w 33202"/>
                      <a:gd name="connsiteY0" fmla="*/ 26938 h 48456"/>
                      <a:gd name="connsiteX1" fmla="*/ 21583 w 33202"/>
                      <a:gd name="connsiteY1" fmla="*/ 48303 h 48456"/>
                      <a:gd name="connsiteX2" fmla="*/ 32432 w 33202"/>
                      <a:gd name="connsiteY2" fmla="*/ 21519 h 48456"/>
                      <a:gd name="connsiteX3" fmla="*/ 11620 w 33202"/>
                      <a:gd name="connsiteY3" fmla="*/ 154 h 48456"/>
                      <a:gd name="connsiteX4" fmla="*/ 771 w 33202"/>
                      <a:gd name="connsiteY4" fmla="*/ 26938 h 48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02" h="48456">
                        <a:moveTo>
                          <a:pt x="771" y="26938"/>
                        </a:moveTo>
                        <a:cubicBezTo>
                          <a:pt x="3524" y="40235"/>
                          <a:pt x="12839" y="49798"/>
                          <a:pt x="21583" y="48303"/>
                        </a:cubicBezTo>
                        <a:cubicBezTo>
                          <a:pt x="30327" y="46807"/>
                          <a:pt x="35185" y="34815"/>
                          <a:pt x="32432" y="21519"/>
                        </a:cubicBezTo>
                        <a:cubicBezTo>
                          <a:pt x="29680" y="8222"/>
                          <a:pt x="20355" y="-1341"/>
                          <a:pt x="11620" y="154"/>
                        </a:cubicBezTo>
                        <a:cubicBezTo>
                          <a:pt x="2867" y="1659"/>
                          <a:pt x="-1981" y="13641"/>
                          <a:pt x="771" y="2693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1" name="任意多边形: 形状 110">
                    <a:extLst>
                      <a:ext uri="{FF2B5EF4-FFF2-40B4-BE49-F238E27FC236}">
                        <a16:creationId xmlns:a16="http://schemas.microsoft.com/office/drawing/2014/main" id="{57D1B41B-EDEE-B78C-6FB2-2FEB989EADD7}"/>
                      </a:ext>
                    </a:extLst>
                  </p:cNvPr>
                  <p:cNvSpPr/>
                  <p:nvPr/>
                </p:nvSpPr>
                <p:spPr>
                  <a:xfrm>
                    <a:off x="8750099" y="2708411"/>
                    <a:ext cx="33201" cy="48456"/>
                  </a:xfrm>
                  <a:custGeom>
                    <a:avLst/>
                    <a:gdLst>
                      <a:gd name="connsiteX0" fmla="*/ 770 w 33201"/>
                      <a:gd name="connsiteY0" fmla="*/ 26938 h 48456"/>
                      <a:gd name="connsiteX1" fmla="*/ 21583 w 33201"/>
                      <a:gd name="connsiteY1" fmla="*/ 48303 h 48456"/>
                      <a:gd name="connsiteX2" fmla="*/ 32432 w 33201"/>
                      <a:gd name="connsiteY2" fmla="*/ 21519 h 48456"/>
                      <a:gd name="connsiteX3" fmla="*/ 11610 w 33201"/>
                      <a:gd name="connsiteY3" fmla="*/ 154 h 48456"/>
                      <a:gd name="connsiteX4" fmla="*/ 770 w 33201"/>
                      <a:gd name="connsiteY4" fmla="*/ 26938 h 48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01" h="48456">
                        <a:moveTo>
                          <a:pt x="770" y="26938"/>
                        </a:moveTo>
                        <a:cubicBezTo>
                          <a:pt x="3523" y="40235"/>
                          <a:pt x="12839" y="49798"/>
                          <a:pt x="21583" y="48303"/>
                        </a:cubicBezTo>
                        <a:cubicBezTo>
                          <a:pt x="30327" y="46807"/>
                          <a:pt x="35184" y="34815"/>
                          <a:pt x="32432" y="21519"/>
                        </a:cubicBezTo>
                        <a:cubicBezTo>
                          <a:pt x="29679" y="8222"/>
                          <a:pt x="20354" y="-1341"/>
                          <a:pt x="11610" y="154"/>
                        </a:cubicBezTo>
                        <a:cubicBezTo>
                          <a:pt x="2875" y="1659"/>
                          <a:pt x="-1982" y="13641"/>
                          <a:pt x="770" y="2693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2" name="任意多边形: 形状 111">
                    <a:extLst>
                      <a:ext uri="{FF2B5EF4-FFF2-40B4-BE49-F238E27FC236}">
                        <a16:creationId xmlns:a16="http://schemas.microsoft.com/office/drawing/2014/main" id="{8CC498D3-AF41-4E7B-130F-ABA853B660A2}"/>
                      </a:ext>
                    </a:extLst>
                  </p:cNvPr>
                  <p:cNvSpPr/>
                  <p:nvPr/>
                </p:nvSpPr>
                <p:spPr>
                  <a:xfrm>
                    <a:off x="8714855" y="2750189"/>
                    <a:ext cx="87439" cy="125763"/>
                  </a:xfrm>
                  <a:custGeom>
                    <a:avLst/>
                    <a:gdLst>
                      <a:gd name="connsiteX0" fmla="*/ 0 w 87439"/>
                      <a:gd name="connsiteY0" fmla="*/ 0 h 125763"/>
                      <a:gd name="connsiteX1" fmla="*/ 87440 w 87439"/>
                      <a:gd name="connsiteY1" fmla="*/ 102784 h 125763"/>
                      <a:gd name="connsiteX2" fmla="*/ 26013 w 87439"/>
                      <a:gd name="connsiteY2" fmla="*/ 125644 h 125763"/>
                      <a:gd name="connsiteX3" fmla="*/ 0 w 87439"/>
                      <a:gd name="connsiteY3" fmla="*/ 0 h 125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439" h="125763">
                        <a:moveTo>
                          <a:pt x="0" y="0"/>
                        </a:moveTo>
                        <a:cubicBezTo>
                          <a:pt x="0" y="0"/>
                          <a:pt x="46301" y="71504"/>
                          <a:pt x="87440" y="102784"/>
                        </a:cubicBezTo>
                        <a:cubicBezTo>
                          <a:pt x="68323" y="128787"/>
                          <a:pt x="26013" y="125644"/>
                          <a:pt x="26013" y="12564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E575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3" name="任意多边形: 形状 112">
                    <a:extLst>
                      <a:ext uri="{FF2B5EF4-FFF2-40B4-BE49-F238E27FC236}">
                        <a16:creationId xmlns:a16="http://schemas.microsoft.com/office/drawing/2014/main" id="{46211E61-B8D3-0B68-301A-810230BDBDB1}"/>
                      </a:ext>
                    </a:extLst>
                  </p:cNvPr>
                  <p:cNvSpPr/>
                  <p:nvPr/>
                </p:nvSpPr>
                <p:spPr>
                  <a:xfrm>
                    <a:off x="8574113" y="2690869"/>
                    <a:ext cx="78898" cy="31464"/>
                  </a:xfrm>
                  <a:custGeom>
                    <a:avLst/>
                    <a:gdLst>
                      <a:gd name="connsiteX0" fmla="*/ 74048 w 78898"/>
                      <a:gd name="connsiteY0" fmla="*/ 637 h 31464"/>
                      <a:gd name="connsiteX1" fmla="*/ 77211 w 78898"/>
                      <a:gd name="connsiteY1" fmla="*/ 3066 h 31464"/>
                      <a:gd name="connsiteX2" fmla="*/ 75839 w 78898"/>
                      <a:gd name="connsiteY2" fmla="*/ 14258 h 31464"/>
                      <a:gd name="connsiteX3" fmla="*/ 5211 w 78898"/>
                      <a:gd name="connsiteY3" fmla="*/ 28145 h 31464"/>
                      <a:gd name="connsiteX4" fmla="*/ 487 w 78898"/>
                      <a:gd name="connsiteY4" fmla="*/ 17915 h 31464"/>
                      <a:gd name="connsiteX5" fmla="*/ 10707 w 78898"/>
                      <a:gd name="connsiteY5" fmla="*/ 13181 h 31464"/>
                      <a:gd name="connsiteX6" fmla="*/ 66038 w 78898"/>
                      <a:gd name="connsiteY6" fmla="*/ 1694 h 31464"/>
                      <a:gd name="connsiteX7" fmla="*/ 74048 w 78898"/>
                      <a:gd name="connsiteY7" fmla="*/ 637 h 31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8898" h="31464">
                        <a:moveTo>
                          <a:pt x="74048" y="637"/>
                        </a:moveTo>
                        <a:cubicBezTo>
                          <a:pt x="75249" y="1151"/>
                          <a:pt x="76344" y="1961"/>
                          <a:pt x="77211" y="3066"/>
                        </a:cubicBezTo>
                        <a:cubicBezTo>
                          <a:pt x="79916" y="6533"/>
                          <a:pt x="79306" y="11553"/>
                          <a:pt x="75839" y="14258"/>
                        </a:cubicBezTo>
                        <a:cubicBezTo>
                          <a:pt x="41511" y="41061"/>
                          <a:pt x="6669" y="28688"/>
                          <a:pt x="5211" y="28145"/>
                        </a:cubicBezTo>
                        <a:cubicBezTo>
                          <a:pt x="1182" y="27097"/>
                          <a:pt x="-1047" y="22059"/>
                          <a:pt x="487" y="17915"/>
                        </a:cubicBezTo>
                        <a:cubicBezTo>
                          <a:pt x="2011" y="13782"/>
                          <a:pt x="6573" y="11676"/>
                          <a:pt x="10707" y="13181"/>
                        </a:cubicBezTo>
                        <a:cubicBezTo>
                          <a:pt x="12155" y="13686"/>
                          <a:pt x="39073" y="22754"/>
                          <a:pt x="66038" y="1694"/>
                        </a:cubicBezTo>
                        <a:cubicBezTo>
                          <a:pt x="68391" y="-163"/>
                          <a:pt x="71467" y="-458"/>
                          <a:pt x="74048" y="637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4" name="任意多边形: 形状 113">
                    <a:extLst>
                      <a:ext uri="{FF2B5EF4-FFF2-40B4-BE49-F238E27FC236}">
                        <a16:creationId xmlns:a16="http://schemas.microsoft.com/office/drawing/2014/main" id="{F85A47B1-6B8E-4DC2-5057-2A5FCE3E3432}"/>
                      </a:ext>
                    </a:extLst>
                  </p:cNvPr>
                  <p:cNvSpPr/>
                  <p:nvPr/>
                </p:nvSpPr>
                <p:spPr>
                  <a:xfrm>
                    <a:off x="8721068" y="2627087"/>
                    <a:ext cx="79417" cy="36076"/>
                  </a:xfrm>
                  <a:custGeom>
                    <a:avLst/>
                    <a:gdLst>
                      <a:gd name="connsiteX0" fmla="*/ 73416 w 79417"/>
                      <a:gd name="connsiteY0" fmla="*/ 35834 h 36076"/>
                      <a:gd name="connsiteX1" fmla="*/ 66177 w 79417"/>
                      <a:gd name="connsiteY1" fmla="*/ 34072 h 36076"/>
                      <a:gd name="connsiteX2" fmla="*/ 9885 w 79417"/>
                      <a:gd name="connsiteY2" fmla="*/ 16860 h 36076"/>
                      <a:gd name="connsiteX3" fmla="*/ 236 w 79417"/>
                      <a:gd name="connsiteY3" fmla="*/ 11031 h 36076"/>
                      <a:gd name="connsiteX4" fmla="*/ 6017 w 79417"/>
                      <a:gd name="connsiteY4" fmla="*/ 1392 h 36076"/>
                      <a:gd name="connsiteX5" fmla="*/ 6065 w 79417"/>
                      <a:gd name="connsiteY5" fmla="*/ 1382 h 36076"/>
                      <a:gd name="connsiteX6" fmla="*/ 76731 w 79417"/>
                      <a:gd name="connsiteY6" fmla="*/ 22137 h 36076"/>
                      <a:gd name="connsiteX7" fmla="*/ 77417 w 79417"/>
                      <a:gd name="connsiteY7" fmla="*/ 33386 h 36076"/>
                      <a:gd name="connsiteX8" fmla="*/ 73416 w 79417"/>
                      <a:gd name="connsiteY8" fmla="*/ 35834 h 36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417" h="36076">
                        <a:moveTo>
                          <a:pt x="73416" y="35834"/>
                        </a:moveTo>
                        <a:cubicBezTo>
                          <a:pt x="70949" y="36453"/>
                          <a:pt x="68225" y="35891"/>
                          <a:pt x="66177" y="34072"/>
                        </a:cubicBezTo>
                        <a:cubicBezTo>
                          <a:pt x="39050" y="10040"/>
                          <a:pt x="10170" y="16794"/>
                          <a:pt x="9885" y="16860"/>
                        </a:cubicBezTo>
                        <a:cubicBezTo>
                          <a:pt x="5608" y="17918"/>
                          <a:pt x="1283" y="15308"/>
                          <a:pt x="236" y="11031"/>
                        </a:cubicBezTo>
                        <a:cubicBezTo>
                          <a:pt x="-822" y="6773"/>
                          <a:pt x="1779" y="2468"/>
                          <a:pt x="6017" y="1392"/>
                        </a:cubicBezTo>
                        <a:cubicBezTo>
                          <a:pt x="6027" y="1392"/>
                          <a:pt x="6046" y="1382"/>
                          <a:pt x="6065" y="1382"/>
                        </a:cubicBezTo>
                        <a:cubicBezTo>
                          <a:pt x="7579" y="1011"/>
                          <a:pt x="43432" y="-7390"/>
                          <a:pt x="76731" y="22137"/>
                        </a:cubicBezTo>
                        <a:cubicBezTo>
                          <a:pt x="80027" y="25052"/>
                          <a:pt x="80331" y="30100"/>
                          <a:pt x="77417" y="33386"/>
                        </a:cubicBezTo>
                        <a:cubicBezTo>
                          <a:pt x="76321" y="34643"/>
                          <a:pt x="74912" y="35453"/>
                          <a:pt x="73416" y="35834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5" name="任意多边形: 形状 114">
                    <a:extLst>
                      <a:ext uri="{FF2B5EF4-FFF2-40B4-BE49-F238E27FC236}">
                        <a16:creationId xmlns:a16="http://schemas.microsoft.com/office/drawing/2014/main" id="{C0C32FF7-DABE-29FC-D8CD-4EC1BB90DEF1}"/>
                      </a:ext>
                    </a:extLst>
                  </p:cNvPr>
                  <p:cNvSpPr/>
                  <p:nvPr/>
                </p:nvSpPr>
                <p:spPr>
                  <a:xfrm>
                    <a:off x="8354343" y="2259872"/>
                    <a:ext cx="530694" cy="351882"/>
                  </a:xfrm>
                  <a:custGeom>
                    <a:avLst/>
                    <a:gdLst>
                      <a:gd name="connsiteX0" fmla="*/ 0 w 530694"/>
                      <a:gd name="connsiteY0" fmla="*/ 188108 h 351882"/>
                      <a:gd name="connsiteX1" fmla="*/ 338576 w 530694"/>
                      <a:gd name="connsiteY1" fmla="*/ 6238 h 351882"/>
                      <a:gd name="connsiteX2" fmla="*/ 278530 w 530694"/>
                      <a:gd name="connsiteY2" fmla="*/ 31698 h 351882"/>
                      <a:gd name="connsiteX3" fmla="*/ 530695 w 530694"/>
                      <a:gd name="connsiteY3" fmla="*/ 149980 h 351882"/>
                      <a:gd name="connsiteX4" fmla="*/ 493881 w 530694"/>
                      <a:gd name="connsiteY4" fmla="*/ 128434 h 351882"/>
                      <a:gd name="connsiteX5" fmla="*/ 485556 w 530694"/>
                      <a:gd name="connsiteY5" fmla="*/ 314038 h 351882"/>
                      <a:gd name="connsiteX6" fmla="*/ 474783 w 530694"/>
                      <a:gd name="connsiteY6" fmla="*/ 276958 h 351882"/>
                      <a:gd name="connsiteX7" fmla="*/ 278654 w 530694"/>
                      <a:gd name="connsiteY7" fmla="*/ 346928 h 351882"/>
                      <a:gd name="connsiteX8" fmla="*/ 319202 w 530694"/>
                      <a:gd name="connsiteY8" fmla="*/ 326288 h 351882"/>
                      <a:gd name="connsiteX9" fmla="*/ 66751 w 530694"/>
                      <a:gd name="connsiteY9" fmla="*/ 268556 h 351882"/>
                      <a:gd name="connsiteX10" fmla="*/ 0 w 530694"/>
                      <a:gd name="connsiteY10" fmla="*/ 188108 h 35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30694" h="351882">
                        <a:moveTo>
                          <a:pt x="0" y="188108"/>
                        </a:moveTo>
                        <a:cubicBezTo>
                          <a:pt x="0" y="188108"/>
                          <a:pt x="118348" y="-40225"/>
                          <a:pt x="338576" y="6238"/>
                        </a:cubicBezTo>
                        <a:cubicBezTo>
                          <a:pt x="338576" y="6238"/>
                          <a:pt x="296428" y="15611"/>
                          <a:pt x="278530" y="31698"/>
                        </a:cubicBezTo>
                        <a:cubicBezTo>
                          <a:pt x="278530" y="31698"/>
                          <a:pt x="470773" y="14982"/>
                          <a:pt x="530695" y="149980"/>
                        </a:cubicBezTo>
                        <a:lnTo>
                          <a:pt x="493881" y="128434"/>
                        </a:lnTo>
                        <a:cubicBezTo>
                          <a:pt x="493881" y="128434"/>
                          <a:pt x="542887" y="240286"/>
                          <a:pt x="485556" y="314038"/>
                        </a:cubicBezTo>
                        <a:lnTo>
                          <a:pt x="474783" y="276958"/>
                        </a:lnTo>
                        <a:cubicBezTo>
                          <a:pt x="474783" y="276958"/>
                          <a:pt x="396116" y="374656"/>
                          <a:pt x="278654" y="346928"/>
                        </a:cubicBezTo>
                        <a:lnTo>
                          <a:pt x="319202" y="326288"/>
                        </a:lnTo>
                        <a:cubicBezTo>
                          <a:pt x="319202" y="326288"/>
                          <a:pt x="116919" y="320096"/>
                          <a:pt x="66751" y="268556"/>
                        </a:cubicBezTo>
                        <a:cubicBezTo>
                          <a:pt x="16583" y="217007"/>
                          <a:pt x="0" y="188108"/>
                          <a:pt x="0" y="188108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FA71A0AD-3D64-4107-FBC8-42E4531B2309}"/>
                      </a:ext>
                    </a:extLst>
                  </p:cNvPr>
                  <p:cNvSpPr/>
                  <p:nvPr/>
                </p:nvSpPr>
                <p:spPr>
                  <a:xfrm>
                    <a:off x="8665480" y="2908494"/>
                    <a:ext cx="101699" cy="37205"/>
                  </a:xfrm>
                  <a:custGeom>
                    <a:avLst/>
                    <a:gdLst>
                      <a:gd name="connsiteX0" fmla="*/ 95305 w 101699"/>
                      <a:gd name="connsiteY0" fmla="*/ 37205 h 37205"/>
                      <a:gd name="connsiteX1" fmla="*/ 90600 w 101699"/>
                      <a:gd name="connsiteY1" fmla="*/ 35158 h 37205"/>
                      <a:gd name="connsiteX2" fmla="*/ 7942 w 101699"/>
                      <a:gd name="connsiteY2" fmla="*/ 15365 h 37205"/>
                      <a:gd name="connsiteX3" fmla="*/ 188 w 101699"/>
                      <a:gd name="connsiteY3" fmla="*/ 10669 h 37205"/>
                      <a:gd name="connsiteX4" fmla="*/ 4865 w 101699"/>
                      <a:gd name="connsiteY4" fmla="*/ 2916 h 37205"/>
                      <a:gd name="connsiteX5" fmla="*/ 99991 w 101699"/>
                      <a:gd name="connsiteY5" fmla="*/ 26433 h 37205"/>
                      <a:gd name="connsiteX6" fmla="*/ 99648 w 101699"/>
                      <a:gd name="connsiteY6" fmla="*/ 35491 h 37205"/>
                      <a:gd name="connsiteX7" fmla="*/ 95305 w 101699"/>
                      <a:gd name="connsiteY7" fmla="*/ 3720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699" h="37205">
                        <a:moveTo>
                          <a:pt x="95305" y="37205"/>
                        </a:moveTo>
                        <a:cubicBezTo>
                          <a:pt x="93581" y="37205"/>
                          <a:pt x="91866" y="36520"/>
                          <a:pt x="90600" y="35158"/>
                        </a:cubicBezTo>
                        <a:cubicBezTo>
                          <a:pt x="60729" y="2906"/>
                          <a:pt x="8465" y="15241"/>
                          <a:pt x="7942" y="15365"/>
                        </a:cubicBezTo>
                        <a:cubicBezTo>
                          <a:pt x="4522" y="16184"/>
                          <a:pt x="1036" y="14107"/>
                          <a:pt x="188" y="10669"/>
                        </a:cubicBezTo>
                        <a:cubicBezTo>
                          <a:pt x="-659" y="7240"/>
                          <a:pt x="1436" y="3763"/>
                          <a:pt x="4865" y="2916"/>
                        </a:cubicBezTo>
                        <a:cubicBezTo>
                          <a:pt x="7303" y="2306"/>
                          <a:pt x="64920" y="-11410"/>
                          <a:pt x="99991" y="26433"/>
                        </a:cubicBezTo>
                        <a:cubicBezTo>
                          <a:pt x="102401" y="29033"/>
                          <a:pt x="102239" y="33081"/>
                          <a:pt x="99648" y="35491"/>
                        </a:cubicBezTo>
                        <a:cubicBezTo>
                          <a:pt x="98429" y="36644"/>
                          <a:pt x="96867" y="37205"/>
                          <a:pt x="95305" y="37205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17" name="图形 7">
                <a:extLst>
                  <a:ext uri="{FF2B5EF4-FFF2-40B4-BE49-F238E27FC236}">
                    <a16:creationId xmlns:a16="http://schemas.microsoft.com/office/drawing/2014/main" id="{942EBD4C-1E1F-2624-AC84-75563C10B0D7}"/>
                  </a:ext>
                </a:extLst>
              </p:cNvPr>
              <p:cNvGrpSpPr/>
              <p:nvPr/>
            </p:nvGrpSpPr>
            <p:grpSpPr>
              <a:xfrm>
                <a:off x="7110864" y="4655132"/>
                <a:ext cx="3391376" cy="150523"/>
                <a:chOff x="7110864" y="4655132"/>
                <a:chExt cx="3391376" cy="150523"/>
              </a:xfrm>
            </p:grpSpPr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64EDF54F-4FAB-EF7A-B1BE-FA37AB61BCFC}"/>
                    </a:ext>
                  </a:extLst>
                </p:cNvPr>
                <p:cNvSpPr/>
                <p:nvPr/>
              </p:nvSpPr>
              <p:spPr>
                <a:xfrm>
                  <a:off x="7187579" y="4655132"/>
                  <a:ext cx="3228746" cy="150523"/>
                </a:xfrm>
                <a:custGeom>
                  <a:avLst/>
                  <a:gdLst>
                    <a:gd name="connsiteX0" fmla="*/ 0 w 3228746"/>
                    <a:gd name="connsiteY0" fmla="*/ 0 h 150523"/>
                    <a:gd name="connsiteX1" fmla="*/ 3228747 w 3228746"/>
                    <a:gd name="connsiteY1" fmla="*/ 0 h 150523"/>
                    <a:gd name="connsiteX2" fmla="*/ 3228747 w 3228746"/>
                    <a:gd name="connsiteY2" fmla="*/ 150524 h 150523"/>
                    <a:gd name="connsiteX3" fmla="*/ 0 w 3228746"/>
                    <a:gd name="connsiteY3" fmla="*/ 150524 h 15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28746" h="150523">
                      <a:moveTo>
                        <a:pt x="0" y="0"/>
                      </a:moveTo>
                      <a:lnTo>
                        <a:pt x="3228747" y="0"/>
                      </a:lnTo>
                      <a:lnTo>
                        <a:pt x="3228747" y="150524"/>
                      </a:lnTo>
                      <a:lnTo>
                        <a:pt x="0" y="150524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7D093CA2-F650-DCDC-39DB-5391574F66BB}"/>
                    </a:ext>
                  </a:extLst>
                </p:cNvPr>
                <p:cNvSpPr/>
                <p:nvPr/>
              </p:nvSpPr>
              <p:spPr>
                <a:xfrm>
                  <a:off x="7187579" y="4655132"/>
                  <a:ext cx="3228746" cy="150523"/>
                </a:xfrm>
                <a:custGeom>
                  <a:avLst/>
                  <a:gdLst>
                    <a:gd name="connsiteX0" fmla="*/ 0 w 3228746"/>
                    <a:gd name="connsiteY0" fmla="*/ 0 h 150523"/>
                    <a:gd name="connsiteX1" fmla="*/ 3228747 w 3228746"/>
                    <a:gd name="connsiteY1" fmla="*/ 0 h 150523"/>
                    <a:gd name="connsiteX2" fmla="*/ 3228747 w 3228746"/>
                    <a:gd name="connsiteY2" fmla="*/ 150524 h 150523"/>
                    <a:gd name="connsiteX3" fmla="*/ 0 w 3228746"/>
                    <a:gd name="connsiteY3" fmla="*/ 150524 h 15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28746" h="150523">
                      <a:moveTo>
                        <a:pt x="0" y="0"/>
                      </a:moveTo>
                      <a:lnTo>
                        <a:pt x="3228747" y="0"/>
                      </a:lnTo>
                      <a:lnTo>
                        <a:pt x="3228747" y="150524"/>
                      </a:lnTo>
                      <a:lnTo>
                        <a:pt x="0" y="150524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  <a:alpha val="2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 dirty="0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97A3358B-DB06-8AD4-C70B-B614ABBD2B3F}"/>
                    </a:ext>
                  </a:extLst>
                </p:cNvPr>
                <p:cNvSpPr/>
                <p:nvPr/>
              </p:nvSpPr>
              <p:spPr>
                <a:xfrm>
                  <a:off x="7110864" y="4655132"/>
                  <a:ext cx="3391376" cy="75266"/>
                </a:xfrm>
                <a:custGeom>
                  <a:avLst/>
                  <a:gdLst>
                    <a:gd name="connsiteX0" fmla="*/ 3353743 w 3391376"/>
                    <a:gd name="connsiteY0" fmla="*/ 0 h 75266"/>
                    <a:gd name="connsiteX1" fmla="*/ 37633 w 3391376"/>
                    <a:gd name="connsiteY1" fmla="*/ 0 h 75266"/>
                    <a:gd name="connsiteX2" fmla="*/ 0 w 3391376"/>
                    <a:gd name="connsiteY2" fmla="*/ 37633 h 75266"/>
                    <a:gd name="connsiteX3" fmla="*/ 0 w 3391376"/>
                    <a:gd name="connsiteY3" fmla="*/ 37633 h 75266"/>
                    <a:gd name="connsiteX4" fmla="*/ 37633 w 3391376"/>
                    <a:gd name="connsiteY4" fmla="*/ 75267 h 75266"/>
                    <a:gd name="connsiteX5" fmla="*/ 3353743 w 3391376"/>
                    <a:gd name="connsiteY5" fmla="*/ 75267 h 75266"/>
                    <a:gd name="connsiteX6" fmla="*/ 3391376 w 3391376"/>
                    <a:gd name="connsiteY6" fmla="*/ 37633 h 75266"/>
                    <a:gd name="connsiteX7" fmla="*/ 3391376 w 3391376"/>
                    <a:gd name="connsiteY7" fmla="*/ 37633 h 75266"/>
                    <a:gd name="connsiteX8" fmla="*/ 3353743 w 3391376"/>
                    <a:gd name="connsiteY8" fmla="*/ 0 h 7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376" h="75266">
                      <a:moveTo>
                        <a:pt x="3353743" y="0"/>
                      </a:moveTo>
                      <a:lnTo>
                        <a:pt x="37633" y="0"/>
                      </a:lnTo>
                      <a:cubicBezTo>
                        <a:pt x="16850" y="0"/>
                        <a:pt x="0" y="16850"/>
                        <a:pt x="0" y="37633"/>
                      </a:cubicBezTo>
                      <a:lnTo>
                        <a:pt x="0" y="37633"/>
                      </a:lnTo>
                      <a:cubicBezTo>
                        <a:pt x="0" y="58417"/>
                        <a:pt x="16850" y="75267"/>
                        <a:pt x="37633" y="75267"/>
                      </a:cubicBezTo>
                      <a:lnTo>
                        <a:pt x="3353743" y="75267"/>
                      </a:lnTo>
                      <a:cubicBezTo>
                        <a:pt x="3374527" y="75267"/>
                        <a:pt x="3391376" y="58417"/>
                        <a:pt x="3391376" y="37633"/>
                      </a:cubicBezTo>
                      <a:lnTo>
                        <a:pt x="3391376" y="37633"/>
                      </a:lnTo>
                      <a:cubicBezTo>
                        <a:pt x="3391367" y="16850"/>
                        <a:pt x="3374527" y="0"/>
                        <a:pt x="3353743" y="0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D672254F-86E6-D201-7D6F-F74D88EE4D57}"/>
                    </a:ext>
                  </a:extLst>
                </p:cNvPr>
                <p:cNvSpPr/>
                <p:nvPr/>
              </p:nvSpPr>
              <p:spPr>
                <a:xfrm>
                  <a:off x="7110864" y="4655132"/>
                  <a:ext cx="3391376" cy="75266"/>
                </a:xfrm>
                <a:custGeom>
                  <a:avLst/>
                  <a:gdLst>
                    <a:gd name="connsiteX0" fmla="*/ 3353743 w 3391376"/>
                    <a:gd name="connsiteY0" fmla="*/ 0 h 75266"/>
                    <a:gd name="connsiteX1" fmla="*/ 37633 w 3391376"/>
                    <a:gd name="connsiteY1" fmla="*/ 0 h 75266"/>
                    <a:gd name="connsiteX2" fmla="*/ 0 w 3391376"/>
                    <a:gd name="connsiteY2" fmla="*/ 37633 h 75266"/>
                    <a:gd name="connsiteX3" fmla="*/ 0 w 3391376"/>
                    <a:gd name="connsiteY3" fmla="*/ 37633 h 75266"/>
                    <a:gd name="connsiteX4" fmla="*/ 37633 w 3391376"/>
                    <a:gd name="connsiteY4" fmla="*/ 75267 h 75266"/>
                    <a:gd name="connsiteX5" fmla="*/ 3353743 w 3391376"/>
                    <a:gd name="connsiteY5" fmla="*/ 75267 h 75266"/>
                    <a:gd name="connsiteX6" fmla="*/ 3391376 w 3391376"/>
                    <a:gd name="connsiteY6" fmla="*/ 37633 h 75266"/>
                    <a:gd name="connsiteX7" fmla="*/ 3391376 w 3391376"/>
                    <a:gd name="connsiteY7" fmla="*/ 37633 h 75266"/>
                    <a:gd name="connsiteX8" fmla="*/ 3353743 w 3391376"/>
                    <a:gd name="connsiteY8" fmla="*/ 0 h 7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1376" h="75266">
                      <a:moveTo>
                        <a:pt x="3353743" y="0"/>
                      </a:moveTo>
                      <a:lnTo>
                        <a:pt x="37633" y="0"/>
                      </a:lnTo>
                      <a:cubicBezTo>
                        <a:pt x="16850" y="0"/>
                        <a:pt x="0" y="16850"/>
                        <a:pt x="0" y="37633"/>
                      </a:cubicBezTo>
                      <a:lnTo>
                        <a:pt x="0" y="37633"/>
                      </a:lnTo>
                      <a:cubicBezTo>
                        <a:pt x="0" y="58417"/>
                        <a:pt x="16850" y="75267"/>
                        <a:pt x="37633" y="75267"/>
                      </a:cubicBezTo>
                      <a:lnTo>
                        <a:pt x="3353743" y="75267"/>
                      </a:lnTo>
                      <a:cubicBezTo>
                        <a:pt x="3374527" y="75267"/>
                        <a:pt x="3391376" y="58417"/>
                        <a:pt x="3391376" y="37633"/>
                      </a:cubicBezTo>
                      <a:lnTo>
                        <a:pt x="3391376" y="37633"/>
                      </a:lnTo>
                      <a:cubicBezTo>
                        <a:pt x="3391367" y="16850"/>
                        <a:pt x="3374527" y="0"/>
                        <a:pt x="3353743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  <a:alpha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 dirty="0"/>
                </a:p>
              </p:txBody>
            </p:sp>
          </p:grpSp>
        </p:grp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53DC46D6-BDE3-179E-82E7-7C6747E36A34}"/>
              </a:ext>
            </a:extLst>
          </p:cNvPr>
          <p:cNvGrpSpPr/>
          <p:nvPr/>
        </p:nvGrpSpPr>
        <p:grpSpPr>
          <a:xfrm rot="19736546">
            <a:off x="3818394" y="1597394"/>
            <a:ext cx="1080702" cy="682755"/>
            <a:chOff x="9514549" y="4411833"/>
            <a:chExt cx="1709223" cy="1079836"/>
          </a:xfrm>
        </p:grpSpPr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7B587AC-E4A3-7BA5-40F6-422D5E45D52F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0B91115-C28A-41C7-00D1-B39447B2AE1F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D6536221-2B11-4EE6-E359-2BBBBC185E2F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32765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30F879B7-7EC0-381A-F098-CFC8F1F079EF}"/>
              </a:ext>
            </a:extLst>
          </p:cNvPr>
          <p:cNvGrpSpPr/>
          <p:nvPr/>
        </p:nvGrpSpPr>
        <p:grpSpPr>
          <a:xfrm>
            <a:off x="1226998" y="-1505134"/>
            <a:ext cx="10052996" cy="9738000"/>
            <a:chOff x="1226998" y="-1505134"/>
            <a:chExt cx="10052996" cy="9738000"/>
          </a:xfrm>
        </p:grpSpPr>
        <p:sp>
          <p:nvSpPr>
            <p:cNvPr id="2" name="弧形 1">
              <a:extLst>
                <a:ext uri="{FF2B5EF4-FFF2-40B4-BE49-F238E27FC236}">
                  <a16:creationId xmlns:a16="http://schemas.microsoft.com/office/drawing/2014/main" id="{ABD1E538-7928-6A81-8208-94B5D8410962}"/>
                </a:ext>
              </a:extLst>
            </p:cNvPr>
            <p:cNvSpPr/>
            <p:nvPr/>
          </p:nvSpPr>
          <p:spPr>
            <a:xfrm rot="2700000">
              <a:off x="1226998" y="-1505134"/>
              <a:ext cx="9738000" cy="9738000"/>
            </a:xfrm>
            <a:prstGeom prst="arc">
              <a:avLst>
                <a:gd name="adj1" fmla="val 17317297"/>
                <a:gd name="adj2" fmla="val 20576664"/>
              </a:avLst>
            </a:prstGeom>
            <a:noFill/>
            <a:ln>
              <a:gradFill>
                <a:gsLst>
                  <a:gs pos="15000">
                    <a:schemeClr val="accent2">
                      <a:alpha val="0"/>
                    </a:schemeClr>
                  </a:gs>
                  <a:gs pos="50000">
                    <a:schemeClr val="accent2"/>
                  </a:gs>
                  <a:gs pos="85000">
                    <a:schemeClr val="accent2">
                      <a:alpha val="0"/>
                    </a:schemeClr>
                  </a:gs>
                </a:gsLst>
                <a:lin ang="2700000" scaled="0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Roboto"/>
              </a:endParaRPr>
            </a:p>
          </p:txBody>
        </p:sp>
        <p:sp>
          <p:nvSpPr>
            <p:cNvPr id="53" name="弧形 52">
              <a:extLst>
                <a:ext uri="{FF2B5EF4-FFF2-40B4-BE49-F238E27FC236}">
                  <a16:creationId xmlns:a16="http://schemas.microsoft.com/office/drawing/2014/main" id="{3FD02F40-6ED1-4342-6857-FB419C1B6956}"/>
                </a:ext>
              </a:extLst>
            </p:cNvPr>
            <p:cNvSpPr/>
            <p:nvPr/>
          </p:nvSpPr>
          <p:spPr>
            <a:xfrm rot="2700000">
              <a:off x="1541994" y="-1505134"/>
              <a:ext cx="9738000" cy="9738000"/>
            </a:xfrm>
            <a:prstGeom prst="arc">
              <a:avLst>
                <a:gd name="adj1" fmla="val 17579468"/>
                <a:gd name="adj2" fmla="val 20186315"/>
              </a:avLst>
            </a:prstGeom>
            <a:noFill/>
            <a:ln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50000">
                    <a:schemeClr val="accent2">
                      <a:lumMod val="30000"/>
                      <a:lumOff val="7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Roboto"/>
              </a:endParaRPr>
            </a:p>
          </p:txBody>
        </p:sp>
        <p:sp>
          <p:nvSpPr>
            <p:cNvPr id="55" name="弧形 54">
              <a:extLst>
                <a:ext uri="{FF2B5EF4-FFF2-40B4-BE49-F238E27FC236}">
                  <a16:creationId xmlns:a16="http://schemas.microsoft.com/office/drawing/2014/main" id="{7C3EDD90-AFA9-B474-825E-D614A213B7CF}"/>
                </a:ext>
              </a:extLst>
            </p:cNvPr>
            <p:cNvSpPr/>
            <p:nvPr/>
          </p:nvSpPr>
          <p:spPr>
            <a:xfrm rot="18900000" flipH="1">
              <a:off x="1249605" y="-1505134"/>
              <a:ext cx="9738000" cy="9738000"/>
            </a:xfrm>
            <a:prstGeom prst="arc">
              <a:avLst>
                <a:gd name="adj1" fmla="val 17317297"/>
                <a:gd name="adj2" fmla="val 20576664"/>
              </a:avLst>
            </a:prstGeom>
            <a:noFill/>
            <a:ln>
              <a:gradFill>
                <a:gsLst>
                  <a:gs pos="15000">
                    <a:schemeClr val="accent2">
                      <a:alpha val="0"/>
                    </a:schemeClr>
                  </a:gs>
                  <a:gs pos="50000">
                    <a:schemeClr val="accent2"/>
                  </a:gs>
                  <a:gs pos="85000">
                    <a:schemeClr val="accent2">
                      <a:alpha val="0"/>
                    </a:schemeClr>
                  </a:gs>
                </a:gsLst>
                <a:lin ang="2700000" scaled="0"/>
              </a:gra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Roboto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80AE935-DDD4-F5CC-1CA3-E1FC02013127}"/>
              </a:ext>
            </a:extLst>
          </p:cNvPr>
          <p:cNvGrpSpPr/>
          <p:nvPr/>
        </p:nvGrpSpPr>
        <p:grpSpPr>
          <a:xfrm>
            <a:off x="3856721" y="1189723"/>
            <a:ext cx="4478554" cy="4478554"/>
            <a:chOff x="3856721" y="1189723"/>
            <a:chExt cx="4478554" cy="4478554"/>
          </a:xfrm>
        </p:grpSpPr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C06CFB48-FEAC-D92E-6C53-5A1376646486}"/>
                </a:ext>
              </a:extLst>
            </p:cNvPr>
            <p:cNvSpPr/>
            <p:nvPr/>
          </p:nvSpPr>
          <p:spPr>
            <a:xfrm>
              <a:off x="3856721" y="1189723"/>
              <a:ext cx="4478554" cy="4478554"/>
            </a:xfrm>
            <a:prstGeom prst="ellipse">
              <a:avLst/>
            </a:prstGeom>
            <a:solidFill>
              <a:schemeClr val="accent1">
                <a:lumMod val="75000"/>
                <a:alpha val="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1CD5CAB9-518D-C031-7DEC-8186A3775AF8}"/>
                </a:ext>
              </a:extLst>
            </p:cNvPr>
            <p:cNvSpPr/>
            <p:nvPr/>
          </p:nvSpPr>
          <p:spPr>
            <a:xfrm>
              <a:off x="4738393" y="2071394"/>
              <a:ext cx="2715212" cy="2715212"/>
            </a:xfrm>
            <a:prstGeom prst="ellipse">
              <a:avLst/>
            </a:prstGeom>
            <a:solidFill>
              <a:schemeClr val="accent1">
                <a:lumMod val="9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58" name="椭圆 57">
              <a:extLst>
                <a:ext uri="{FF2B5EF4-FFF2-40B4-BE49-F238E27FC236}">
                  <a16:creationId xmlns:a16="http://schemas.microsoft.com/office/drawing/2014/main" id="{32477487-9D9B-3A22-79F1-D0A349B5A470}"/>
                </a:ext>
              </a:extLst>
            </p:cNvPr>
            <p:cNvSpPr/>
            <p:nvPr/>
          </p:nvSpPr>
          <p:spPr>
            <a:xfrm>
              <a:off x="5378990" y="2711990"/>
              <a:ext cx="1434020" cy="1434020"/>
            </a:xfrm>
            <a:prstGeom prst="ellipse">
              <a:avLst/>
            </a:prstGeom>
            <a:solidFill>
              <a:schemeClr val="accent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74" name="矩形 73">
              <a:extLst>
                <a:ext uri="{FF2B5EF4-FFF2-40B4-BE49-F238E27FC236}">
                  <a16:creationId xmlns:a16="http://schemas.microsoft.com/office/drawing/2014/main" id="{9AD5819B-9986-C5EF-FE82-7D23F52BEE85}"/>
                </a:ext>
              </a:extLst>
            </p:cNvPr>
            <p:cNvSpPr/>
            <p:nvPr/>
          </p:nvSpPr>
          <p:spPr>
            <a:xfrm>
              <a:off x="5632927" y="2853943"/>
              <a:ext cx="902811" cy="108997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alpha val="80000"/>
                    </a:schemeClr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准备</a:t>
              </a:r>
              <a:endPara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alpha val="80000"/>
                  </a:schemeClr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alpha val="80000"/>
                    </a:schemeClr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工作</a:t>
              </a:r>
            </a:p>
          </p:txBody>
        </p:sp>
      </p:grp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5058D03-864D-1F8E-E90C-7CB46BAB68B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CB49FAA-238B-1F21-6EB7-0FB6215ABC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95" name="文本占位符 94">
            <a:extLst>
              <a:ext uri="{FF2B5EF4-FFF2-40B4-BE49-F238E27FC236}">
                <a16:creationId xmlns:a16="http://schemas.microsoft.com/office/drawing/2014/main" id="{1D9B44F5-BCD4-B612-E339-3E797B59D24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准备工作有哪些</a:t>
            </a:r>
          </a:p>
        </p:txBody>
      </p:sp>
      <p:sp>
        <p:nvSpPr>
          <p:cNvPr id="99" name="文本占位符 98">
            <a:extLst>
              <a:ext uri="{FF2B5EF4-FFF2-40B4-BE49-F238E27FC236}">
                <a16:creationId xmlns:a16="http://schemas.microsoft.com/office/drawing/2014/main" id="{BFC970BB-AED1-8E68-8F09-70EFA56EE9A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01</a:t>
            </a:r>
            <a:endParaRPr lang="zh-CN" altLang="en-US" dirty="0"/>
          </a:p>
        </p:txBody>
      </p:sp>
      <p:sp>
        <p:nvSpPr>
          <p:cNvPr id="62" name="椭圆 61">
            <a:extLst>
              <a:ext uri="{FF2B5EF4-FFF2-40B4-BE49-F238E27FC236}">
                <a16:creationId xmlns:a16="http://schemas.microsoft.com/office/drawing/2014/main" id="{2ACE4FFA-2104-C160-0FD6-FB6F2C2843FA}"/>
              </a:ext>
            </a:extLst>
          </p:cNvPr>
          <p:cNvSpPr/>
          <p:nvPr/>
        </p:nvSpPr>
        <p:spPr>
          <a:xfrm>
            <a:off x="1342372" y="2019014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63" name="椭圆 62">
            <a:extLst>
              <a:ext uri="{FF2B5EF4-FFF2-40B4-BE49-F238E27FC236}">
                <a16:creationId xmlns:a16="http://schemas.microsoft.com/office/drawing/2014/main" id="{8061FB08-865F-B465-587C-F6E439AAC1FB}"/>
              </a:ext>
            </a:extLst>
          </p:cNvPr>
          <p:cNvSpPr/>
          <p:nvPr/>
        </p:nvSpPr>
        <p:spPr>
          <a:xfrm>
            <a:off x="1391824" y="2068466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CEEEAE8-758B-2879-03E6-2656A0657101}"/>
              </a:ext>
            </a:extLst>
          </p:cNvPr>
          <p:cNvGrpSpPr/>
          <p:nvPr/>
        </p:nvGrpSpPr>
        <p:grpSpPr>
          <a:xfrm>
            <a:off x="1743845" y="1948167"/>
            <a:ext cx="1669505" cy="344544"/>
            <a:chOff x="1743845" y="1948167"/>
            <a:chExt cx="1669505" cy="344544"/>
          </a:xfrm>
        </p:grpSpPr>
        <p:sp>
          <p:nvSpPr>
            <p:cNvPr id="75" name="矩形: 圆角 74">
              <a:extLst>
                <a:ext uri="{FF2B5EF4-FFF2-40B4-BE49-F238E27FC236}">
                  <a16:creationId xmlns:a16="http://schemas.microsoft.com/office/drawing/2014/main" id="{57792C94-89C3-452A-7FAD-F6891AFA83EE}"/>
                </a:ext>
              </a:extLst>
            </p:cNvPr>
            <p:cNvSpPr/>
            <p:nvPr/>
          </p:nvSpPr>
          <p:spPr>
            <a:xfrm>
              <a:off x="1743845" y="1974487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1369C4A6-3A8E-D933-EDB8-43ADAC22CFF7}"/>
                </a:ext>
              </a:extLst>
            </p:cNvPr>
            <p:cNvSpPr txBox="1"/>
            <p:nvPr/>
          </p:nvSpPr>
          <p:spPr>
            <a:xfrm>
              <a:off x="2005681" y="1948167"/>
              <a:ext cx="1224136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联系导师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4" name="椭圆 63">
            <a:extLst>
              <a:ext uri="{FF2B5EF4-FFF2-40B4-BE49-F238E27FC236}">
                <a16:creationId xmlns:a16="http://schemas.microsoft.com/office/drawing/2014/main" id="{F418F7A4-2490-7C80-15E4-6BF333AA18E5}"/>
              </a:ext>
            </a:extLst>
          </p:cNvPr>
          <p:cNvSpPr/>
          <p:nvPr/>
        </p:nvSpPr>
        <p:spPr>
          <a:xfrm>
            <a:off x="1154367" y="3314414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65" name="椭圆 64">
            <a:extLst>
              <a:ext uri="{FF2B5EF4-FFF2-40B4-BE49-F238E27FC236}">
                <a16:creationId xmlns:a16="http://schemas.microsoft.com/office/drawing/2014/main" id="{840438AE-3229-3446-8699-1B9BD2ADC547}"/>
              </a:ext>
            </a:extLst>
          </p:cNvPr>
          <p:cNvSpPr/>
          <p:nvPr/>
        </p:nvSpPr>
        <p:spPr>
          <a:xfrm>
            <a:off x="1203819" y="3363866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BED31FD7-2422-531C-8F72-164E0A429A37}"/>
              </a:ext>
            </a:extLst>
          </p:cNvPr>
          <p:cNvGrpSpPr/>
          <p:nvPr/>
        </p:nvGrpSpPr>
        <p:grpSpPr>
          <a:xfrm>
            <a:off x="1575296" y="3257724"/>
            <a:ext cx="1669505" cy="343299"/>
            <a:chOff x="1575296" y="3257724"/>
            <a:chExt cx="1669505" cy="343299"/>
          </a:xfrm>
        </p:grpSpPr>
        <p:sp>
          <p:nvSpPr>
            <p:cNvPr id="78" name="矩形: 圆角 77">
              <a:extLst>
                <a:ext uri="{FF2B5EF4-FFF2-40B4-BE49-F238E27FC236}">
                  <a16:creationId xmlns:a16="http://schemas.microsoft.com/office/drawing/2014/main" id="{4486FBA9-9F1D-E279-10DF-6323A9BA507D}"/>
                </a:ext>
              </a:extLst>
            </p:cNvPr>
            <p:cNvSpPr/>
            <p:nvPr/>
          </p:nvSpPr>
          <p:spPr>
            <a:xfrm>
              <a:off x="1575296" y="3269886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31532332-9FE2-F61A-4DBC-C32AA94F0553}"/>
                </a:ext>
              </a:extLst>
            </p:cNvPr>
            <p:cNvSpPr txBox="1"/>
            <p:nvPr/>
          </p:nvSpPr>
          <p:spPr>
            <a:xfrm>
              <a:off x="1894685" y="3257724"/>
              <a:ext cx="1224136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自我介绍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6" name="椭圆 65">
            <a:extLst>
              <a:ext uri="{FF2B5EF4-FFF2-40B4-BE49-F238E27FC236}">
                <a16:creationId xmlns:a16="http://schemas.microsoft.com/office/drawing/2014/main" id="{7353D303-EF89-C50F-8487-5813B9F6EECB}"/>
              </a:ext>
            </a:extLst>
          </p:cNvPr>
          <p:cNvSpPr/>
          <p:nvPr/>
        </p:nvSpPr>
        <p:spPr>
          <a:xfrm>
            <a:off x="1342372" y="4621590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81367F9A-9778-E4D6-9819-EF0B46FA052A}"/>
              </a:ext>
            </a:extLst>
          </p:cNvPr>
          <p:cNvSpPr/>
          <p:nvPr/>
        </p:nvSpPr>
        <p:spPr>
          <a:xfrm>
            <a:off x="1391824" y="4671042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AD4E3837-D4B7-7B75-FFF9-56EC70AE61AB}"/>
              </a:ext>
            </a:extLst>
          </p:cNvPr>
          <p:cNvGrpSpPr/>
          <p:nvPr/>
        </p:nvGrpSpPr>
        <p:grpSpPr>
          <a:xfrm>
            <a:off x="1743845" y="4534487"/>
            <a:ext cx="1718957" cy="379820"/>
            <a:chOff x="1743845" y="4534487"/>
            <a:chExt cx="1718957" cy="379820"/>
          </a:xfrm>
        </p:grpSpPr>
        <p:sp>
          <p:nvSpPr>
            <p:cNvPr id="76" name="矩形: 圆角 75">
              <a:extLst>
                <a:ext uri="{FF2B5EF4-FFF2-40B4-BE49-F238E27FC236}">
                  <a16:creationId xmlns:a16="http://schemas.microsoft.com/office/drawing/2014/main" id="{80D6B970-0D54-A23C-F616-1D62FFAA4A69}"/>
                </a:ext>
              </a:extLst>
            </p:cNvPr>
            <p:cNvSpPr/>
            <p:nvPr/>
          </p:nvSpPr>
          <p:spPr>
            <a:xfrm>
              <a:off x="1743845" y="4565285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DF9A7ABD-2B15-77AD-4E37-3838D88D006F}"/>
                </a:ext>
              </a:extLst>
            </p:cNvPr>
            <p:cNvSpPr txBox="1"/>
            <p:nvPr/>
          </p:nvSpPr>
          <p:spPr>
            <a:xfrm>
              <a:off x="2060298" y="4534487"/>
              <a:ext cx="1402504" cy="379820"/>
            </a:xfrm>
            <a:prstGeom prst="round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外语听说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8" name="椭圆 67">
            <a:extLst>
              <a:ext uri="{FF2B5EF4-FFF2-40B4-BE49-F238E27FC236}">
                <a16:creationId xmlns:a16="http://schemas.microsoft.com/office/drawing/2014/main" id="{81B0F335-037F-8E4F-8891-A94258ABA57C}"/>
              </a:ext>
            </a:extLst>
          </p:cNvPr>
          <p:cNvSpPr/>
          <p:nvPr/>
        </p:nvSpPr>
        <p:spPr>
          <a:xfrm flipH="1">
            <a:off x="10630084" y="2019014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35E2E76B-923A-21EF-2489-4DA0BE8311A5}"/>
              </a:ext>
            </a:extLst>
          </p:cNvPr>
          <p:cNvSpPr/>
          <p:nvPr/>
        </p:nvSpPr>
        <p:spPr>
          <a:xfrm flipH="1">
            <a:off x="10679536" y="2068466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19E2F93-FCCC-0AC7-EE24-38E50349CEB8}"/>
              </a:ext>
            </a:extLst>
          </p:cNvPr>
          <p:cNvGrpSpPr/>
          <p:nvPr/>
        </p:nvGrpSpPr>
        <p:grpSpPr>
          <a:xfrm>
            <a:off x="8778651" y="1948167"/>
            <a:ext cx="1669505" cy="344544"/>
            <a:chOff x="8778651" y="1948167"/>
            <a:chExt cx="1669505" cy="344544"/>
          </a:xfrm>
        </p:grpSpPr>
        <p:sp>
          <p:nvSpPr>
            <p:cNvPr id="77" name="矩形: 圆角 76">
              <a:extLst>
                <a:ext uri="{FF2B5EF4-FFF2-40B4-BE49-F238E27FC236}">
                  <a16:creationId xmlns:a16="http://schemas.microsoft.com/office/drawing/2014/main" id="{E29D8A09-78C3-09DE-2C44-9131CBD25746}"/>
                </a:ext>
              </a:extLst>
            </p:cNvPr>
            <p:cNvSpPr/>
            <p:nvPr/>
          </p:nvSpPr>
          <p:spPr>
            <a:xfrm>
              <a:off x="8778651" y="1974487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DBBF7BE9-34FD-49A3-E328-82C14FFAEFBF}"/>
                </a:ext>
              </a:extLst>
            </p:cNvPr>
            <p:cNvSpPr txBox="1"/>
            <p:nvPr/>
          </p:nvSpPr>
          <p:spPr>
            <a:xfrm>
              <a:off x="9198455" y="1948167"/>
              <a:ext cx="1224136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专业课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0" name="椭圆 69">
            <a:extLst>
              <a:ext uri="{FF2B5EF4-FFF2-40B4-BE49-F238E27FC236}">
                <a16:creationId xmlns:a16="http://schemas.microsoft.com/office/drawing/2014/main" id="{0E560E4E-CCED-6CC8-9CEC-D028B9945730}"/>
              </a:ext>
            </a:extLst>
          </p:cNvPr>
          <p:cNvSpPr/>
          <p:nvPr/>
        </p:nvSpPr>
        <p:spPr>
          <a:xfrm flipH="1">
            <a:off x="10818089" y="3314414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1" name="椭圆 70">
            <a:extLst>
              <a:ext uri="{FF2B5EF4-FFF2-40B4-BE49-F238E27FC236}">
                <a16:creationId xmlns:a16="http://schemas.microsoft.com/office/drawing/2014/main" id="{ABD87780-EA23-DDE7-5567-4716E84F06F4}"/>
              </a:ext>
            </a:extLst>
          </p:cNvPr>
          <p:cNvSpPr/>
          <p:nvPr/>
        </p:nvSpPr>
        <p:spPr>
          <a:xfrm flipH="1">
            <a:off x="10867541" y="3363866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76D3AA52-5080-0542-E6F6-09F0E2003E61}"/>
              </a:ext>
            </a:extLst>
          </p:cNvPr>
          <p:cNvGrpSpPr/>
          <p:nvPr/>
        </p:nvGrpSpPr>
        <p:grpSpPr>
          <a:xfrm>
            <a:off x="8947199" y="3256545"/>
            <a:ext cx="1669505" cy="343299"/>
            <a:chOff x="8947199" y="3256545"/>
            <a:chExt cx="1669505" cy="343299"/>
          </a:xfrm>
        </p:grpSpPr>
        <p:sp>
          <p:nvSpPr>
            <p:cNvPr id="79" name="矩形: 圆角 78">
              <a:extLst>
                <a:ext uri="{FF2B5EF4-FFF2-40B4-BE49-F238E27FC236}">
                  <a16:creationId xmlns:a16="http://schemas.microsoft.com/office/drawing/2014/main" id="{BB2693D8-58BA-DC27-0E4A-97047CF22A69}"/>
                </a:ext>
              </a:extLst>
            </p:cNvPr>
            <p:cNvSpPr/>
            <p:nvPr/>
          </p:nvSpPr>
          <p:spPr>
            <a:xfrm>
              <a:off x="8947199" y="3269886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69208207-E779-8B7E-26CF-2A6D8E127FC7}"/>
                </a:ext>
              </a:extLst>
            </p:cNvPr>
            <p:cNvSpPr txBox="1"/>
            <p:nvPr/>
          </p:nvSpPr>
          <p:spPr>
            <a:xfrm>
              <a:off x="9232514" y="3256545"/>
              <a:ext cx="1224136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综合面试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2" name="椭圆 71">
            <a:extLst>
              <a:ext uri="{FF2B5EF4-FFF2-40B4-BE49-F238E27FC236}">
                <a16:creationId xmlns:a16="http://schemas.microsoft.com/office/drawing/2014/main" id="{709064EE-0E82-9D32-F2FA-95C78F2B5E8E}"/>
              </a:ext>
            </a:extLst>
          </p:cNvPr>
          <p:cNvSpPr/>
          <p:nvPr/>
        </p:nvSpPr>
        <p:spPr>
          <a:xfrm flipH="1">
            <a:off x="10630084" y="4621590"/>
            <a:ext cx="229172" cy="229172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3" name="椭圆 72">
            <a:extLst>
              <a:ext uri="{FF2B5EF4-FFF2-40B4-BE49-F238E27FC236}">
                <a16:creationId xmlns:a16="http://schemas.microsoft.com/office/drawing/2014/main" id="{4504DE80-21AB-2A91-FF26-93B818404CB6}"/>
              </a:ext>
            </a:extLst>
          </p:cNvPr>
          <p:cNvSpPr/>
          <p:nvPr/>
        </p:nvSpPr>
        <p:spPr>
          <a:xfrm flipH="1">
            <a:off x="10679536" y="4671042"/>
            <a:ext cx="130267" cy="13026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24A65CC6-3A6F-6854-F33A-E019FCF9AD4A}"/>
              </a:ext>
            </a:extLst>
          </p:cNvPr>
          <p:cNvGrpSpPr/>
          <p:nvPr/>
        </p:nvGrpSpPr>
        <p:grpSpPr>
          <a:xfrm>
            <a:off x="8778651" y="4534487"/>
            <a:ext cx="1669505" cy="349022"/>
            <a:chOff x="8778651" y="4534487"/>
            <a:chExt cx="1669505" cy="349022"/>
          </a:xfrm>
        </p:grpSpPr>
        <p:sp>
          <p:nvSpPr>
            <p:cNvPr id="80" name="矩形: 圆角 79">
              <a:extLst>
                <a:ext uri="{FF2B5EF4-FFF2-40B4-BE49-F238E27FC236}">
                  <a16:creationId xmlns:a16="http://schemas.microsoft.com/office/drawing/2014/main" id="{23F8314E-B0F2-A746-22B4-D00573AB5B22}"/>
                </a:ext>
              </a:extLst>
            </p:cNvPr>
            <p:cNvSpPr/>
            <p:nvPr/>
          </p:nvSpPr>
          <p:spPr>
            <a:xfrm>
              <a:off x="8778651" y="4565285"/>
              <a:ext cx="1669505" cy="318224"/>
            </a:xfrm>
            <a:prstGeom prst="roundRect">
              <a:avLst/>
            </a:prstGeom>
            <a:solidFill>
              <a:schemeClr val="accent1">
                <a:lumMod val="9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5E536757-213E-10BA-C771-C72CFD3E7F1F}"/>
                </a:ext>
              </a:extLst>
            </p:cNvPr>
            <p:cNvSpPr txBox="1"/>
            <p:nvPr/>
          </p:nvSpPr>
          <p:spPr>
            <a:xfrm>
              <a:off x="9107795" y="4534487"/>
              <a:ext cx="1340360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实验实践</a:t>
              </a:r>
              <a:endParaRPr lang="en-US" altLang="zh-CN" sz="20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477A4AA4-91F8-7C76-BAB5-8D768D75BE41}"/>
              </a:ext>
            </a:extLst>
          </p:cNvPr>
          <p:cNvGrpSpPr/>
          <p:nvPr/>
        </p:nvGrpSpPr>
        <p:grpSpPr>
          <a:xfrm rot="19736546">
            <a:off x="9630444" y="5531041"/>
            <a:ext cx="1080702" cy="682755"/>
            <a:chOff x="9514549" y="4411833"/>
            <a:chExt cx="1709223" cy="1079836"/>
          </a:xfrm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778D48F3-F784-B901-1657-6EF9DC93B31A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2648994C-5DCA-7D98-2A10-1AD812E551D5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6C8C6B2C-D9AA-B310-14EC-1E351CDAEEB3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  <p:sp>
        <p:nvSpPr>
          <p:cNvPr id="89" name="弧形 88">
            <a:extLst>
              <a:ext uri="{FF2B5EF4-FFF2-40B4-BE49-F238E27FC236}">
                <a16:creationId xmlns:a16="http://schemas.microsoft.com/office/drawing/2014/main" id="{99D4AE53-825A-D429-99D4-7DB333DFAB68}"/>
              </a:ext>
            </a:extLst>
          </p:cNvPr>
          <p:cNvSpPr/>
          <p:nvPr/>
        </p:nvSpPr>
        <p:spPr>
          <a:xfrm rot="18900000" flipH="1">
            <a:off x="912006" y="-1440806"/>
            <a:ext cx="9738000" cy="9738000"/>
          </a:xfrm>
          <a:prstGeom prst="arc">
            <a:avLst>
              <a:gd name="adj1" fmla="val 17579468"/>
              <a:gd name="adj2" fmla="val 20186315"/>
            </a:avLst>
          </a:prstGeom>
          <a:noFill/>
          <a:ln>
            <a:gradFill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50000">
                  <a:schemeClr val="accent2">
                    <a:lumMod val="30000"/>
                    <a:lumOff val="70000"/>
                  </a:schemeClr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2436732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椭圆 39">
            <a:extLst>
              <a:ext uri="{FF2B5EF4-FFF2-40B4-BE49-F238E27FC236}">
                <a16:creationId xmlns:a16="http://schemas.microsoft.com/office/drawing/2014/main" id="{90FE7A0B-4E6E-AD62-79D8-61D7B8879B3B}"/>
              </a:ext>
            </a:extLst>
          </p:cNvPr>
          <p:cNvSpPr/>
          <p:nvPr/>
        </p:nvSpPr>
        <p:spPr>
          <a:xfrm>
            <a:off x="6326972" y="1193897"/>
            <a:ext cx="704661" cy="704661"/>
          </a:xfrm>
          <a:prstGeom prst="ellipse">
            <a:avLst/>
          </a:prstGeom>
          <a:solidFill>
            <a:schemeClr val="accent1">
              <a:lumMod val="90000"/>
              <a:alpha val="1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4F44179F-C898-1A6E-EDBB-0B40361F05F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752A39B-1819-2360-210C-FBC53006D5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:a16="http://schemas.microsoft.com/office/drawing/2014/main" id="{8C8E7189-5B39-DA16-3DC7-4892D7037AF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专业课的决定作用</a:t>
            </a:r>
          </a:p>
        </p:txBody>
      </p:sp>
      <p:sp>
        <p:nvSpPr>
          <p:cNvPr id="45" name="文本占位符 44">
            <a:extLst>
              <a:ext uri="{FF2B5EF4-FFF2-40B4-BE49-F238E27FC236}">
                <a16:creationId xmlns:a16="http://schemas.microsoft.com/office/drawing/2014/main" id="{278F027C-DAE5-3110-D7BF-092C86A91E7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02</a:t>
            </a:r>
            <a:endParaRPr lang="zh-CN" altLang="en-US" dirty="0"/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41274EA9-194D-99C2-AA02-64E05F7C33EA}"/>
              </a:ext>
            </a:extLst>
          </p:cNvPr>
          <p:cNvSpPr/>
          <p:nvPr/>
        </p:nvSpPr>
        <p:spPr>
          <a:xfrm>
            <a:off x="4104051" y="4254782"/>
            <a:ext cx="704661" cy="704661"/>
          </a:xfrm>
          <a:prstGeom prst="ellipse">
            <a:avLst/>
          </a:prstGeom>
          <a:solidFill>
            <a:schemeClr val="accent1">
              <a:lumMod val="90000"/>
              <a:alpha val="1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CC9C32A9-DA99-57AE-C5E5-ACD6E6422FAB}"/>
              </a:ext>
            </a:extLst>
          </p:cNvPr>
          <p:cNvSpPr/>
          <p:nvPr/>
        </p:nvSpPr>
        <p:spPr>
          <a:xfrm>
            <a:off x="7883519" y="3577083"/>
            <a:ext cx="545226" cy="545226"/>
          </a:xfrm>
          <a:prstGeom prst="ellipse">
            <a:avLst/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8CCD7F66-BAD1-3C47-697C-0A227F0B25A2}"/>
              </a:ext>
            </a:extLst>
          </p:cNvPr>
          <p:cNvSpPr/>
          <p:nvPr/>
        </p:nvSpPr>
        <p:spPr>
          <a:xfrm>
            <a:off x="2046060" y="3720044"/>
            <a:ext cx="534738" cy="534738"/>
          </a:xfrm>
          <a:prstGeom prst="ellipse">
            <a:avLst/>
          </a:prstGeom>
          <a:gradFill>
            <a:gsLst>
              <a:gs pos="80000">
                <a:schemeClr val="accent1">
                  <a:lumMod val="75000"/>
                  <a:alpha val="78000"/>
                </a:schemeClr>
              </a:gs>
              <a:gs pos="0">
                <a:schemeClr val="accent2">
                  <a:lumMod val="60000"/>
                  <a:lumOff val="40000"/>
                  <a:alpha val="78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BBCD5F90-C9EC-EDBB-964A-1939D18EDA23}"/>
              </a:ext>
            </a:extLst>
          </p:cNvPr>
          <p:cNvSpPr/>
          <p:nvPr/>
        </p:nvSpPr>
        <p:spPr>
          <a:xfrm>
            <a:off x="6775302" y="4600287"/>
            <a:ext cx="404302" cy="4043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DD1E9DA1-C2B9-7044-354A-87CADD3DB07E}"/>
              </a:ext>
            </a:extLst>
          </p:cNvPr>
          <p:cNvSpPr/>
          <p:nvPr/>
        </p:nvSpPr>
        <p:spPr>
          <a:xfrm>
            <a:off x="9459901" y="1734557"/>
            <a:ext cx="221909" cy="221909"/>
          </a:xfrm>
          <a:prstGeom prst="ellipse">
            <a:avLst/>
          </a:prstGeom>
          <a:noFill/>
          <a:ln>
            <a:solidFill>
              <a:schemeClr val="accent2">
                <a:alpha val="2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54282FED-7122-BC8D-1C19-4E52A93FC3F9}"/>
              </a:ext>
            </a:extLst>
          </p:cNvPr>
          <p:cNvSpPr/>
          <p:nvPr/>
        </p:nvSpPr>
        <p:spPr>
          <a:xfrm>
            <a:off x="9227962" y="5288025"/>
            <a:ext cx="366516" cy="366516"/>
          </a:xfrm>
          <a:prstGeom prst="ellipse">
            <a:avLst/>
          </a:prstGeom>
          <a:solidFill>
            <a:schemeClr val="accent1">
              <a:lumMod val="90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7AEB9089-3D74-199F-52D1-485AB9993AE1}"/>
              </a:ext>
            </a:extLst>
          </p:cNvPr>
          <p:cNvSpPr/>
          <p:nvPr/>
        </p:nvSpPr>
        <p:spPr>
          <a:xfrm>
            <a:off x="8017357" y="5004589"/>
            <a:ext cx="366516" cy="366516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566B0205-BBF4-0A35-4312-07C8B2B55945}"/>
              </a:ext>
            </a:extLst>
          </p:cNvPr>
          <p:cNvGrpSpPr/>
          <p:nvPr/>
        </p:nvGrpSpPr>
        <p:grpSpPr>
          <a:xfrm>
            <a:off x="7001220" y="5143231"/>
            <a:ext cx="900076" cy="900076"/>
            <a:chOff x="7001220" y="5143231"/>
            <a:chExt cx="900076" cy="900076"/>
          </a:xfrm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66CDEA1B-8988-C07E-1169-2E4A1B1A812F}"/>
                </a:ext>
              </a:extLst>
            </p:cNvPr>
            <p:cNvSpPr/>
            <p:nvPr/>
          </p:nvSpPr>
          <p:spPr>
            <a:xfrm>
              <a:off x="7001220" y="5143231"/>
              <a:ext cx="900076" cy="900076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61A0917-7C00-111A-4CB8-C3305E07D741}"/>
                </a:ext>
              </a:extLst>
            </p:cNvPr>
            <p:cNvSpPr txBox="1"/>
            <p:nvPr/>
          </p:nvSpPr>
          <p:spPr>
            <a:xfrm>
              <a:off x="7216723" y="5304825"/>
              <a:ext cx="469070" cy="57688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联系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导师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90CD86CE-BAE9-AAF6-6989-C0A0DC90E543}"/>
              </a:ext>
            </a:extLst>
          </p:cNvPr>
          <p:cNvGrpSpPr/>
          <p:nvPr/>
        </p:nvGrpSpPr>
        <p:grpSpPr>
          <a:xfrm>
            <a:off x="5014618" y="5206526"/>
            <a:ext cx="704661" cy="704661"/>
            <a:chOff x="5014618" y="5206526"/>
            <a:chExt cx="704661" cy="704661"/>
          </a:xfrm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D1AE69F2-C462-EA1B-0F75-CC8C1F22FE9B}"/>
                </a:ext>
              </a:extLst>
            </p:cNvPr>
            <p:cNvSpPr/>
            <p:nvPr/>
          </p:nvSpPr>
          <p:spPr>
            <a:xfrm>
              <a:off x="5014618" y="5206526"/>
              <a:ext cx="704661" cy="704661"/>
            </a:xfrm>
            <a:prstGeom prst="ellipse">
              <a:avLst/>
            </a:prstGeom>
            <a:solidFill>
              <a:schemeClr val="accent1">
                <a:lumMod val="90000"/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333B188F-54E8-5D89-EBB8-E7A6EB232137}"/>
                </a:ext>
              </a:extLst>
            </p:cNvPr>
            <p:cNvSpPr txBox="1"/>
            <p:nvPr/>
          </p:nvSpPr>
          <p:spPr>
            <a:xfrm>
              <a:off x="5135313" y="5270412"/>
              <a:ext cx="463271" cy="57688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自我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介绍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91318439-A1B0-7814-93FB-5C42669643A1}"/>
              </a:ext>
            </a:extLst>
          </p:cNvPr>
          <p:cNvGrpSpPr/>
          <p:nvPr/>
        </p:nvGrpSpPr>
        <p:grpSpPr>
          <a:xfrm>
            <a:off x="2621144" y="1953722"/>
            <a:ext cx="704661" cy="704661"/>
            <a:chOff x="2621144" y="1953722"/>
            <a:chExt cx="704661" cy="704661"/>
          </a:xfrm>
        </p:grpSpPr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ACB52EB1-C0F4-E9A5-4237-639E3863840E}"/>
                </a:ext>
              </a:extLst>
            </p:cNvPr>
            <p:cNvSpPr/>
            <p:nvPr/>
          </p:nvSpPr>
          <p:spPr>
            <a:xfrm>
              <a:off x="2621144" y="1953722"/>
              <a:ext cx="704661" cy="704661"/>
            </a:xfrm>
            <a:prstGeom prst="ellipse">
              <a:avLst/>
            </a:prstGeom>
            <a:gradFill>
              <a:gsLst>
                <a:gs pos="80000">
                  <a:schemeClr val="accent1">
                    <a:lumMod val="75000"/>
                    <a:alpha val="80000"/>
                  </a:schemeClr>
                </a:gs>
                <a:gs pos="0">
                  <a:schemeClr val="accent2">
                    <a:lumMod val="60000"/>
                    <a:lumOff val="40000"/>
                    <a:alpha val="80000"/>
                  </a:schemeClr>
                </a:gs>
              </a:gsLst>
              <a:path path="circle">
                <a:fillToRect l="100000" t="100000"/>
              </a:path>
            </a:gradFill>
            <a:ln>
              <a:solidFill>
                <a:schemeClr val="accent1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31612EB5-EDC9-EC40-F75F-2425ACBE1BE8}"/>
                </a:ext>
              </a:extLst>
            </p:cNvPr>
            <p:cNvSpPr txBox="1"/>
            <p:nvPr/>
          </p:nvSpPr>
          <p:spPr>
            <a:xfrm>
              <a:off x="2763954" y="2017608"/>
              <a:ext cx="419040" cy="57688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外语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听说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174ED67E-39A0-76AA-8D8A-11A029E00758}"/>
              </a:ext>
            </a:extLst>
          </p:cNvPr>
          <p:cNvGrpSpPr/>
          <p:nvPr/>
        </p:nvGrpSpPr>
        <p:grpSpPr>
          <a:xfrm>
            <a:off x="7930873" y="2054028"/>
            <a:ext cx="704661" cy="704661"/>
            <a:chOff x="7930873" y="2054028"/>
            <a:chExt cx="704661" cy="704661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68581CEE-2FE3-799E-8D61-27B5A293392B}"/>
                </a:ext>
              </a:extLst>
            </p:cNvPr>
            <p:cNvSpPr/>
            <p:nvPr/>
          </p:nvSpPr>
          <p:spPr>
            <a:xfrm>
              <a:off x="7930873" y="2054028"/>
              <a:ext cx="704661" cy="704661"/>
            </a:xfrm>
            <a:prstGeom prst="ellipse">
              <a:avLst/>
            </a:prstGeom>
            <a:gradFill>
              <a:gsLst>
                <a:gs pos="80000">
                  <a:schemeClr val="accent1">
                    <a:lumMod val="75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E775D56-0F45-AD36-0D04-703E0941112C}"/>
                </a:ext>
              </a:extLst>
            </p:cNvPr>
            <p:cNvSpPr txBox="1"/>
            <p:nvPr/>
          </p:nvSpPr>
          <p:spPr>
            <a:xfrm>
              <a:off x="8052571" y="2117914"/>
              <a:ext cx="461265" cy="57688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综合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面试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34FD0C88-A81C-0F95-FD38-715DC4110BCC}"/>
              </a:ext>
            </a:extLst>
          </p:cNvPr>
          <p:cNvGrpSpPr/>
          <p:nvPr/>
        </p:nvGrpSpPr>
        <p:grpSpPr>
          <a:xfrm>
            <a:off x="4772580" y="1546227"/>
            <a:ext cx="704661" cy="704661"/>
            <a:chOff x="4772580" y="1546227"/>
            <a:chExt cx="704661" cy="704661"/>
          </a:xfrm>
        </p:grpSpPr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FF1156E8-EDE5-1BA9-CC3C-2FC7A62DEB7D}"/>
                </a:ext>
              </a:extLst>
            </p:cNvPr>
            <p:cNvSpPr/>
            <p:nvPr/>
          </p:nvSpPr>
          <p:spPr>
            <a:xfrm>
              <a:off x="4772580" y="1546227"/>
              <a:ext cx="704661" cy="70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5077D938-58A1-98F1-247C-B2AC9C36B67B}"/>
                </a:ext>
              </a:extLst>
            </p:cNvPr>
            <p:cNvSpPr txBox="1"/>
            <p:nvPr/>
          </p:nvSpPr>
          <p:spPr>
            <a:xfrm>
              <a:off x="4903329" y="1610113"/>
              <a:ext cx="443162" cy="57688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实验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实践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187F5285-184F-3E97-404C-FE41CD1D9F10}"/>
              </a:ext>
            </a:extLst>
          </p:cNvPr>
          <p:cNvGrpSpPr/>
          <p:nvPr/>
        </p:nvGrpSpPr>
        <p:grpSpPr>
          <a:xfrm>
            <a:off x="9048328" y="4041373"/>
            <a:ext cx="704661" cy="704661"/>
            <a:chOff x="9048328" y="4041373"/>
            <a:chExt cx="704661" cy="704661"/>
          </a:xfrm>
        </p:grpSpPr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FCF9DD57-852B-B28A-6A7E-49B041594D5C}"/>
                </a:ext>
              </a:extLst>
            </p:cNvPr>
            <p:cNvSpPr/>
            <p:nvPr/>
          </p:nvSpPr>
          <p:spPr>
            <a:xfrm>
              <a:off x="9048328" y="4041373"/>
              <a:ext cx="704661" cy="704661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E8815AE1-D297-5D1E-7478-A274FED2BA4A}"/>
                </a:ext>
              </a:extLst>
            </p:cNvPr>
            <p:cNvSpPr txBox="1"/>
            <p:nvPr/>
          </p:nvSpPr>
          <p:spPr>
            <a:xfrm>
              <a:off x="9108552" y="4143523"/>
              <a:ext cx="634745" cy="37375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…….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5B2C1EA3-FC77-ED38-89B4-E4935AEA0F1C}"/>
              </a:ext>
            </a:extLst>
          </p:cNvPr>
          <p:cNvGrpSpPr/>
          <p:nvPr/>
        </p:nvGrpSpPr>
        <p:grpSpPr>
          <a:xfrm>
            <a:off x="5274681" y="2838244"/>
            <a:ext cx="1681118" cy="1681118"/>
            <a:chOff x="5274681" y="2838244"/>
            <a:chExt cx="1681118" cy="16811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2D9AB63D-9391-B5C2-357B-71513D66F607}"/>
                </a:ext>
              </a:extLst>
            </p:cNvPr>
            <p:cNvSpPr/>
            <p:nvPr/>
          </p:nvSpPr>
          <p:spPr>
            <a:xfrm>
              <a:off x="5274681" y="2838244"/>
              <a:ext cx="1681118" cy="1681118"/>
            </a:xfrm>
            <a:prstGeom prst="ellipse">
              <a:avLst/>
            </a:prstGeom>
            <a:solidFill>
              <a:schemeClr val="accent1">
                <a:lumMod val="9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hangingPunct="0">
                <a:lnSpc>
                  <a:spcPct val="120000"/>
                </a:lnSpc>
              </a:pPr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2028D831-0F69-1EFC-87A7-03C568184FB1}"/>
                </a:ext>
              </a:extLst>
            </p:cNvPr>
            <p:cNvSpPr txBox="1"/>
            <p:nvPr/>
          </p:nvSpPr>
          <p:spPr>
            <a:xfrm>
              <a:off x="5630805" y="3472849"/>
              <a:ext cx="968870" cy="411908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400" b="1" dirty="0">
                  <a:solidFill>
                    <a:schemeClr val="accent2"/>
                  </a:solidFill>
                  <a:latin typeface="+mj-ea"/>
                  <a:ea typeface="+mj-ea"/>
                </a:rPr>
                <a:t>专业课</a:t>
              </a:r>
              <a:endParaRPr lang="en-US" altLang="zh-CN" sz="2400" b="1" dirty="0">
                <a:solidFill>
                  <a:schemeClr val="accent2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39" name="椭圆 38">
            <a:extLst>
              <a:ext uri="{FF2B5EF4-FFF2-40B4-BE49-F238E27FC236}">
                <a16:creationId xmlns:a16="http://schemas.microsoft.com/office/drawing/2014/main" id="{88AB020C-BA6F-5B89-A559-092C13F88916}"/>
              </a:ext>
            </a:extLst>
          </p:cNvPr>
          <p:cNvSpPr/>
          <p:nvPr/>
        </p:nvSpPr>
        <p:spPr>
          <a:xfrm>
            <a:off x="2763954" y="5049979"/>
            <a:ext cx="660632" cy="660632"/>
          </a:xfrm>
          <a:prstGeom prst="ellipse">
            <a:avLst/>
          </a:prstGeom>
          <a:noFill/>
          <a:ln>
            <a:solidFill>
              <a:schemeClr val="accent2">
                <a:alpha val="2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F31FB460-5C35-1DA6-6B2A-F72407735695}"/>
              </a:ext>
            </a:extLst>
          </p:cNvPr>
          <p:cNvSpPr/>
          <p:nvPr/>
        </p:nvSpPr>
        <p:spPr>
          <a:xfrm>
            <a:off x="7036833" y="2100072"/>
            <a:ext cx="353763" cy="353763"/>
          </a:xfrm>
          <a:prstGeom prst="ellipse">
            <a:avLst/>
          </a:prstGeom>
          <a:noFill/>
          <a:ln>
            <a:solidFill>
              <a:schemeClr val="accent2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>
              <a:latin typeface="+mj-ea"/>
              <a:ea typeface="+mj-ea"/>
            </a:endParaRPr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CCFD5CEE-CC44-E89E-3C58-F8D338B626BD}"/>
              </a:ext>
            </a:extLst>
          </p:cNvPr>
          <p:cNvSpPr/>
          <p:nvPr/>
        </p:nvSpPr>
        <p:spPr>
          <a:xfrm>
            <a:off x="3940973" y="3251077"/>
            <a:ext cx="502398" cy="50239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id="{CD1DC727-3805-14B1-89BA-C1E1B7B520DC}"/>
              </a:ext>
            </a:extLst>
          </p:cNvPr>
          <p:cNvSpPr/>
          <p:nvPr/>
        </p:nvSpPr>
        <p:spPr>
          <a:xfrm>
            <a:off x="9345643" y="2579689"/>
            <a:ext cx="704661" cy="704661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4568791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F0EF202F-EA38-E08C-EDE8-8865AF63E44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FF4F78F-A898-B006-C618-C618D142C2A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54" name="文本占位符 53">
            <a:extLst>
              <a:ext uri="{FF2B5EF4-FFF2-40B4-BE49-F238E27FC236}">
                <a16:creationId xmlns:a16="http://schemas.microsoft.com/office/drawing/2014/main" id="{8E607B8E-2E52-2D19-2EAE-36029CDFC01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如何学专业课</a:t>
            </a:r>
          </a:p>
        </p:txBody>
      </p:sp>
      <p:sp>
        <p:nvSpPr>
          <p:cNvPr id="58" name="文本占位符 57">
            <a:extLst>
              <a:ext uri="{FF2B5EF4-FFF2-40B4-BE49-F238E27FC236}">
                <a16:creationId xmlns:a16="http://schemas.microsoft.com/office/drawing/2014/main" id="{C06E94DE-2084-9ECA-0056-F97F1CBA226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03</a:t>
            </a:r>
            <a:endParaRPr lang="zh-CN" altLang="en-US" dirty="0"/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69428FC-9686-3433-7B21-FC271AF9A345}"/>
              </a:ext>
            </a:extLst>
          </p:cNvPr>
          <p:cNvGrpSpPr/>
          <p:nvPr/>
        </p:nvGrpSpPr>
        <p:grpSpPr>
          <a:xfrm>
            <a:off x="983432" y="1399221"/>
            <a:ext cx="5061549" cy="4512914"/>
            <a:chOff x="983432" y="1399221"/>
            <a:chExt cx="5061549" cy="4512914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4063C746-156A-0427-6674-DC463FBD85F9}"/>
                </a:ext>
              </a:extLst>
            </p:cNvPr>
            <p:cNvGrpSpPr/>
            <p:nvPr/>
          </p:nvGrpSpPr>
          <p:grpSpPr>
            <a:xfrm>
              <a:off x="1568808" y="1399221"/>
              <a:ext cx="3850640" cy="3850640"/>
              <a:chOff x="1632320" y="1219201"/>
              <a:chExt cx="3850640" cy="3850640"/>
            </a:xfrm>
          </p:grpSpPr>
          <p:sp>
            <p:nvSpPr>
              <p:cNvPr id="12" name="弧形 11">
                <a:extLst>
                  <a:ext uri="{FF2B5EF4-FFF2-40B4-BE49-F238E27FC236}">
                    <a16:creationId xmlns:a16="http://schemas.microsoft.com/office/drawing/2014/main" id="{83610A2E-E159-9D8A-AD0A-16970D4A7851}"/>
                  </a:ext>
                </a:extLst>
              </p:cNvPr>
              <p:cNvSpPr/>
              <p:nvPr/>
            </p:nvSpPr>
            <p:spPr>
              <a:xfrm>
                <a:off x="1632320" y="1219201"/>
                <a:ext cx="3850640" cy="3850640"/>
              </a:xfrm>
              <a:prstGeom prst="arc">
                <a:avLst>
                  <a:gd name="adj1" fmla="val 21012921"/>
                  <a:gd name="adj2" fmla="val 4177772"/>
                </a:avLst>
              </a:prstGeom>
              <a:noFill/>
              <a:ln w="34925">
                <a:solidFill>
                  <a:schemeClr val="accent1">
                    <a:lumMod val="75000"/>
                  </a:schemeClr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oboto"/>
                  <a:cs typeface="+mn-cs"/>
                </a:endParaRPr>
              </a:p>
            </p:txBody>
          </p:sp>
          <p:sp>
            <p:nvSpPr>
              <p:cNvPr id="13" name="弧形 12">
                <a:extLst>
                  <a:ext uri="{FF2B5EF4-FFF2-40B4-BE49-F238E27FC236}">
                    <a16:creationId xmlns:a16="http://schemas.microsoft.com/office/drawing/2014/main" id="{86D3BE11-27DE-0EEF-FC8E-C476F8FC9311}"/>
                  </a:ext>
                </a:extLst>
              </p:cNvPr>
              <p:cNvSpPr/>
              <p:nvPr/>
            </p:nvSpPr>
            <p:spPr>
              <a:xfrm>
                <a:off x="1632320" y="1219201"/>
                <a:ext cx="3850640" cy="3850640"/>
              </a:xfrm>
              <a:prstGeom prst="arc">
                <a:avLst>
                  <a:gd name="adj1" fmla="val 13466882"/>
                  <a:gd name="adj2" fmla="val 18936964"/>
                </a:avLst>
              </a:prstGeom>
              <a:noFill/>
              <a:ln w="34925">
                <a:solidFill>
                  <a:schemeClr val="accent1">
                    <a:lumMod val="75000"/>
                  </a:schemeClr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oboto"/>
                  <a:cs typeface="+mn-cs"/>
                </a:endParaRPr>
              </a:p>
            </p:txBody>
          </p:sp>
          <p:sp>
            <p:nvSpPr>
              <p:cNvPr id="14" name="椭圆 13">
                <a:extLst>
                  <a:ext uri="{FF2B5EF4-FFF2-40B4-BE49-F238E27FC236}">
                    <a16:creationId xmlns:a16="http://schemas.microsoft.com/office/drawing/2014/main" id="{8573B573-F42B-0070-79A0-763F1BF9C915}"/>
                  </a:ext>
                </a:extLst>
              </p:cNvPr>
              <p:cNvSpPr/>
              <p:nvPr/>
            </p:nvSpPr>
            <p:spPr>
              <a:xfrm>
                <a:off x="2739760" y="2326641"/>
                <a:ext cx="1635760" cy="1635760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oboto"/>
                  <a:cs typeface="+mn-cs"/>
                </a:endParaRPr>
              </a:p>
            </p:txBody>
          </p:sp>
          <p:sp>
            <p:nvSpPr>
              <p:cNvPr id="15" name="弧形 14">
                <a:extLst>
                  <a:ext uri="{FF2B5EF4-FFF2-40B4-BE49-F238E27FC236}">
                    <a16:creationId xmlns:a16="http://schemas.microsoft.com/office/drawing/2014/main" id="{2BE8195E-CD88-53C3-7F13-0EE02009F7B5}"/>
                  </a:ext>
                </a:extLst>
              </p:cNvPr>
              <p:cNvSpPr/>
              <p:nvPr/>
            </p:nvSpPr>
            <p:spPr>
              <a:xfrm>
                <a:off x="1632320" y="1219201"/>
                <a:ext cx="3850640" cy="3850640"/>
              </a:xfrm>
              <a:prstGeom prst="arc">
                <a:avLst>
                  <a:gd name="adj1" fmla="val 6622894"/>
                  <a:gd name="adj2" fmla="val 11214246"/>
                </a:avLst>
              </a:prstGeom>
              <a:noFill/>
              <a:ln w="34925">
                <a:solidFill>
                  <a:schemeClr val="accent1">
                    <a:lumMod val="75000"/>
                  </a:schemeClr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Roboto"/>
                  <a:cs typeface="+mn-cs"/>
                </a:endParaRPr>
              </a:p>
            </p:txBody>
          </p:sp>
        </p:grp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367F4E1-B71C-4BBC-0BFD-F718889728CD}"/>
                </a:ext>
              </a:extLst>
            </p:cNvPr>
            <p:cNvSpPr txBox="1"/>
            <p:nvPr/>
          </p:nvSpPr>
          <p:spPr>
            <a:xfrm>
              <a:off x="3148174" y="3023877"/>
              <a:ext cx="857026" cy="712631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如何学</a:t>
              </a:r>
              <a:endParaRPr lang="en-US" altLang="zh-CN" sz="2000" b="1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专业课</a:t>
              </a:r>
              <a:endParaRPr lang="en-US" altLang="zh-CN" sz="20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7FFD706-9723-C0CE-C275-25EC59CA0C3E}"/>
                </a:ext>
              </a:extLst>
            </p:cNvPr>
            <p:cNvGrpSpPr/>
            <p:nvPr/>
          </p:nvGrpSpPr>
          <p:grpSpPr>
            <a:xfrm>
              <a:off x="983432" y="1742105"/>
              <a:ext cx="1324549" cy="1324549"/>
              <a:chOff x="983432" y="1742105"/>
              <a:chExt cx="1324549" cy="1324549"/>
            </a:xfrm>
          </p:grpSpPr>
          <p:sp>
            <p:nvSpPr>
              <p:cNvPr id="53" name="椭圆 52">
                <a:extLst>
                  <a:ext uri="{FF2B5EF4-FFF2-40B4-BE49-F238E27FC236}">
                    <a16:creationId xmlns:a16="http://schemas.microsoft.com/office/drawing/2014/main" id="{0E70C77F-DC11-DFA9-8E05-B4777F4DFA58}"/>
                  </a:ext>
                </a:extLst>
              </p:cNvPr>
              <p:cNvSpPr/>
              <p:nvPr/>
            </p:nvSpPr>
            <p:spPr>
              <a:xfrm>
                <a:off x="983432" y="1742105"/>
                <a:ext cx="1324549" cy="132454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722ECC1B-99B6-3BE7-8A88-569EBA350610}"/>
                  </a:ext>
                </a:extLst>
              </p:cNvPr>
              <p:cNvSpPr txBox="1"/>
              <p:nvPr/>
            </p:nvSpPr>
            <p:spPr>
              <a:xfrm>
                <a:off x="1342312" y="2048063"/>
                <a:ext cx="529370" cy="712631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200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</a:rPr>
                  <a:t>夯实</a:t>
                </a:r>
                <a:endParaRPr lang="en-US" altLang="zh-CN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endParaRPr>
              </a:p>
              <a:p>
                <a:pPr hangingPunct="0">
                  <a:lnSpc>
                    <a:spcPct val="120000"/>
                  </a:lnSpc>
                </a:pPr>
                <a:r>
                  <a:rPr lang="zh-CN" altLang="en-US" sz="200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</a:rPr>
                  <a:t>基础</a:t>
                </a:r>
                <a:endParaRPr lang="en-US" altLang="zh-CN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7DF69EDB-61A4-2A1C-5DEB-AF7C01DC28EF}"/>
                </a:ext>
              </a:extLst>
            </p:cNvPr>
            <p:cNvGrpSpPr/>
            <p:nvPr/>
          </p:nvGrpSpPr>
          <p:grpSpPr>
            <a:xfrm>
              <a:off x="4720432" y="1699328"/>
              <a:ext cx="1324549" cy="1324549"/>
              <a:chOff x="4720432" y="1699328"/>
              <a:chExt cx="1324549" cy="1324549"/>
            </a:xfrm>
          </p:grpSpPr>
          <p:sp>
            <p:nvSpPr>
              <p:cNvPr id="52" name="椭圆 51">
                <a:extLst>
                  <a:ext uri="{FF2B5EF4-FFF2-40B4-BE49-F238E27FC236}">
                    <a16:creationId xmlns:a16="http://schemas.microsoft.com/office/drawing/2014/main" id="{A3B33A4D-74CF-C191-2D14-DF12836DD4AF}"/>
                  </a:ext>
                </a:extLst>
              </p:cNvPr>
              <p:cNvSpPr/>
              <p:nvPr/>
            </p:nvSpPr>
            <p:spPr>
              <a:xfrm>
                <a:off x="4720432" y="1699328"/>
                <a:ext cx="1324549" cy="132454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D4DD6DB1-9D1E-24EC-F7EB-C684D6F420BF}"/>
                  </a:ext>
                </a:extLst>
              </p:cNvPr>
              <p:cNvSpPr txBox="1"/>
              <p:nvPr/>
            </p:nvSpPr>
            <p:spPr>
              <a:xfrm>
                <a:off x="5139206" y="2010577"/>
                <a:ext cx="544214" cy="712631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200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</a:rPr>
                  <a:t>前沿拓展</a:t>
                </a:r>
                <a:endParaRPr lang="en-US" altLang="zh-CN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703399FF-C316-C8E5-3C13-312E732F5C29}"/>
                </a:ext>
              </a:extLst>
            </p:cNvPr>
            <p:cNvGrpSpPr/>
            <p:nvPr/>
          </p:nvGrpSpPr>
          <p:grpSpPr>
            <a:xfrm>
              <a:off x="2831853" y="4587586"/>
              <a:ext cx="1324549" cy="1324549"/>
              <a:chOff x="2831853" y="4587586"/>
              <a:chExt cx="1324549" cy="1324549"/>
            </a:xfrm>
          </p:grpSpPr>
          <p:sp>
            <p:nvSpPr>
              <p:cNvPr id="55" name="椭圆 54">
                <a:extLst>
                  <a:ext uri="{FF2B5EF4-FFF2-40B4-BE49-F238E27FC236}">
                    <a16:creationId xmlns:a16="http://schemas.microsoft.com/office/drawing/2014/main" id="{61E33743-7D96-298A-0EEC-3FCB9A99842E}"/>
                  </a:ext>
                </a:extLst>
              </p:cNvPr>
              <p:cNvSpPr/>
              <p:nvPr/>
            </p:nvSpPr>
            <p:spPr>
              <a:xfrm>
                <a:off x="2831853" y="4587586"/>
                <a:ext cx="1324549" cy="132454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C506733F-3CCD-E693-D88B-95640224EF59}"/>
                  </a:ext>
                </a:extLst>
              </p:cNvPr>
              <p:cNvSpPr txBox="1"/>
              <p:nvPr/>
            </p:nvSpPr>
            <p:spPr>
              <a:xfrm>
                <a:off x="3223290" y="4853895"/>
                <a:ext cx="541674" cy="712631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2000" dirty="0">
                    <a:solidFill>
                      <a:schemeClr val="accent6">
                        <a:lumMod val="75000"/>
                      </a:schemeClr>
                    </a:solidFill>
                    <a:latin typeface="+mj-ea"/>
                    <a:ea typeface="+mj-ea"/>
                  </a:rPr>
                  <a:t>专业思维</a:t>
                </a:r>
                <a:endParaRPr lang="en-US" altLang="zh-CN" sz="200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" name="椭圆 7">
            <a:extLst>
              <a:ext uri="{FF2B5EF4-FFF2-40B4-BE49-F238E27FC236}">
                <a16:creationId xmlns:a16="http://schemas.microsoft.com/office/drawing/2014/main" id="{74A83A09-1C25-DC22-96FE-A4AF98E3E554}"/>
              </a:ext>
            </a:extLst>
          </p:cNvPr>
          <p:cNvSpPr/>
          <p:nvPr/>
        </p:nvSpPr>
        <p:spPr>
          <a:xfrm flipH="1">
            <a:off x="6600872" y="1138782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6692F8AF-7F16-9518-EB5E-EA0703CD4099}"/>
              </a:ext>
            </a:extLst>
          </p:cNvPr>
          <p:cNvSpPr/>
          <p:nvPr/>
        </p:nvSpPr>
        <p:spPr>
          <a:xfrm flipH="1">
            <a:off x="6650325" y="1188235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85115F56-3286-716E-E91D-B88F4D52FA78}"/>
              </a:ext>
            </a:extLst>
          </p:cNvPr>
          <p:cNvSpPr txBox="1"/>
          <p:nvPr/>
        </p:nvSpPr>
        <p:spPr>
          <a:xfrm>
            <a:off x="6896453" y="1052736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夯实基础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8516A3D-F6FA-652C-D9D2-E4EBADC98804}"/>
              </a:ext>
            </a:extLst>
          </p:cNvPr>
          <p:cNvSpPr txBox="1"/>
          <p:nvPr/>
        </p:nvSpPr>
        <p:spPr>
          <a:xfrm>
            <a:off x="6600872" y="1614248"/>
            <a:ext cx="4247656" cy="11678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注意初试与复试的区别：初试是教材基础的掌握背诵，复试要在这个基础上有自己的理解。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对于基础知识的提问要与时俱进地扩展更新，不要完全依照课本中规中矩地回答。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8E274991-3762-848B-230E-D085B30AB665}"/>
              </a:ext>
            </a:extLst>
          </p:cNvPr>
          <p:cNvSpPr/>
          <p:nvPr/>
        </p:nvSpPr>
        <p:spPr>
          <a:xfrm>
            <a:off x="6611986" y="1496521"/>
            <a:ext cx="417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41" name="椭圆 40">
            <a:extLst>
              <a:ext uri="{FF2B5EF4-FFF2-40B4-BE49-F238E27FC236}">
                <a16:creationId xmlns:a16="http://schemas.microsoft.com/office/drawing/2014/main" id="{79BE2F7F-8AD8-5F05-E634-DAD5EB85231B}"/>
              </a:ext>
            </a:extLst>
          </p:cNvPr>
          <p:cNvSpPr/>
          <p:nvPr/>
        </p:nvSpPr>
        <p:spPr>
          <a:xfrm flipH="1">
            <a:off x="6600056" y="3125865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797C4055-B97E-0DEF-3C69-BFE1E02CA292}"/>
              </a:ext>
            </a:extLst>
          </p:cNvPr>
          <p:cNvSpPr/>
          <p:nvPr/>
        </p:nvSpPr>
        <p:spPr>
          <a:xfrm flipH="1">
            <a:off x="6649509" y="3175318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5DF196D0-8484-9DC0-9E68-33D7E154B964}"/>
              </a:ext>
            </a:extLst>
          </p:cNvPr>
          <p:cNvSpPr txBox="1"/>
          <p:nvPr/>
        </p:nvSpPr>
        <p:spPr>
          <a:xfrm>
            <a:off x="6895637" y="3039819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前沿拓展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23A7F287-6BC4-D1C0-0BF5-C1D9E2510218}"/>
              </a:ext>
            </a:extLst>
          </p:cNvPr>
          <p:cNvSpPr txBox="1"/>
          <p:nvPr/>
        </p:nvSpPr>
        <p:spPr>
          <a:xfrm>
            <a:off x="6600872" y="3601331"/>
            <a:ext cx="4247656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要对前沿研究领域有一定认识和了解，可通过阅读文献拓展知识面的前沿性和综合性。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40" name="矩形: 圆角 39">
            <a:extLst>
              <a:ext uri="{FF2B5EF4-FFF2-40B4-BE49-F238E27FC236}">
                <a16:creationId xmlns:a16="http://schemas.microsoft.com/office/drawing/2014/main" id="{293D3C7C-2EAE-A7AD-206F-3C56D2719DEC}"/>
              </a:ext>
            </a:extLst>
          </p:cNvPr>
          <p:cNvSpPr/>
          <p:nvPr/>
        </p:nvSpPr>
        <p:spPr>
          <a:xfrm>
            <a:off x="6611170" y="3483604"/>
            <a:ext cx="417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48" name="椭圆 47">
            <a:extLst>
              <a:ext uri="{FF2B5EF4-FFF2-40B4-BE49-F238E27FC236}">
                <a16:creationId xmlns:a16="http://schemas.microsoft.com/office/drawing/2014/main" id="{9252D385-32D6-6AFC-1534-8744CD54A26B}"/>
              </a:ext>
            </a:extLst>
          </p:cNvPr>
          <p:cNvSpPr/>
          <p:nvPr/>
        </p:nvSpPr>
        <p:spPr>
          <a:xfrm flipH="1">
            <a:off x="6600056" y="4451150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id="{29B8C2D3-0761-36C9-3756-3036FCCA6F2B}"/>
              </a:ext>
            </a:extLst>
          </p:cNvPr>
          <p:cNvSpPr/>
          <p:nvPr/>
        </p:nvSpPr>
        <p:spPr>
          <a:xfrm flipH="1">
            <a:off x="6649509" y="4500603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BD2AE5A9-1785-CD4F-5FBE-EC19BA0FF914}"/>
              </a:ext>
            </a:extLst>
          </p:cNvPr>
          <p:cNvSpPr txBox="1"/>
          <p:nvPr/>
        </p:nvSpPr>
        <p:spPr>
          <a:xfrm>
            <a:off x="6895637" y="4365104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专业思维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62603E77-EB0C-3A7E-8914-48420602945E}"/>
              </a:ext>
            </a:extLst>
          </p:cNvPr>
          <p:cNvSpPr txBox="1"/>
          <p:nvPr/>
        </p:nvSpPr>
        <p:spPr>
          <a:xfrm>
            <a:off x="6600872" y="4926616"/>
            <a:ext cx="4247656" cy="11678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每个专业都有他独特的逻辑思维，专业思维即本专业和其他专业的差异性认知。</a:t>
            </a:r>
          </a:p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可通过精读几篇好文献，来潜移默化锻炼自己的专业思维。这一点跨考同学要尤其重视。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47" name="矩形: 圆角 46">
            <a:extLst>
              <a:ext uri="{FF2B5EF4-FFF2-40B4-BE49-F238E27FC236}">
                <a16:creationId xmlns:a16="http://schemas.microsoft.com/office/drawing/2014/main" id="{418BE4FE-0E2E-E6DE-1004-62A36ECC2945}"/>
              </a:ext>
            </a:extLst>
          </p:cNvPr>
          <p:cNvSpPr/>
          <p:nvPr/>
        </p:nvSpPr>
        <p:spPr>
          <a:xfrm>
            <a:off x="6611170" y="4808889"/>
            <a:ext cx="417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775754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6F37354-5278-9FF8-C35F-B6E731D51B3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620676B-7A64-A5F2-7C95-5C84335EB9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097D2E07-F46B-4A8E-030A-08DE35625EF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文献搜索的正确打开方式</a:t>
            </a:r>
          </a:p>
        </p:txBody>
      </p:sp>
      <p:sp>
        <p:nvSpPr>
          <p:cNvPr id="310" name="文本占位符 309">
            <a:extLst>
              <a:ext uri="{FF2B5EF4-FFF2-40B4-BE49-F238E27FC236}">
                <a16:creationId xmlns:a16="http://schemas.microsoft.com/office/drawing/2014/main" id="{62D427EC-7D52-F33D-A1D7-A8691754DAC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04</a:t>
            </a:r>
            <a:endParaRPr lang="zh-CN" altLang="en-US" dirty="0"/>
          </a:p>
        </p:txBody>
      </p:sp>
      <p:sp>
        <p:nvSpPr>
          <p:cNvPr id="88" name="椭圆 87">
            <a:extLst>
              <a:ext uri="{FF2B5EF4-FFF2-40B4-BE49-F238E27FC236}">
                <a16:creationId xmlns:a16="http://schemas.microsoft.com/office/drawing/2014/main" id="{18789F19-AAB6-ECCA-70C0-5C98AF90173F}"/>
              </a:ext>
            </a:extLst>
          </p:cNvPr>
          <p:cNvSpPr/>
          <p:nvPr/>
        </p:nvSpPr>
        <p:spPr>
          <a:xfrm flipH="1">
            <a:off x="6720252" y="1282798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89" name="椭圆 88">
            <a:extLst>
              <a:ext uri="{FF2B5EF4-FFF2-40B4-BE49-F238E27FC236}">
                <a16:creationId xmlns:a16="http://schemas.microsoft.com/office/drawing/2014/main" id="{3FD2E4A9-56AC-026A-E8E5-E17D6E3E4754}"/>
              </a:ext>
            </a:extLst>
          </p:cNvPr>
          <p:cNvSpPr/>
          <p:nvPr/>
        </p:nvSpPr>
        <p:spPr>
          <a:xfrm flipH="1">
            <a:off x="6769705" y="1332251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2DDD4CDF-53A7-6A79-1F63-19C581473B9C}"/>
              </a:ext>
            </a:extLst>
          </p:cNvPr>
          <p:cNvSpPr txBox="1"/>
          <p:nvPr/>
        </p:nvSpPr>
        <p:spPr>
          <a:xfrm>
            <a:off x="7045251" y="1196752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途径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2B6C52E7-171B-7260-5EFF-C9BD84782C85}"/>
              </a:ext>
            </a:extLst>
          </p:cNvPr>
          <p:cNvSpPr txBox="1"/>
          <p:nvPr/>
        </p:nvSpPr>
        <p:spPr>
          <a:xfrm>
            <a:off x="6706161" y="1758264"/>
            <a:ext cx="406979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核心期刊；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优质公众号等。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87" name="矩形: 圆角 86">
            <a:extLst>
              <a:ext uri="{FF2B5EF4-FFF2-40B4-BE49-F238E27FC236}">
                <a16:creationId xmlns:a16="http://schemas.microsoft.com/office/drawing/2014/main" id="{19FABF4D-85BF-7BD0-22B9-9415622D0D54}"/>
              </a:ext>
            </a:extLst>
          </p:cNvPr>
          <p:cNvSpPr/>
          <p:nvPr/>
        </p:nvSpPr>
        <p:spPr>
          <a:xfrm>
            <a:off x="6682362" y="1640537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82" name="椭圆 81">
            <a:extLst>
              <a:ext uri="{FF2B5EF4-FFF2-40B4-BE49-F238E27FC236}">
                <a16:creationId xmlns:a16="http://schemas.microsoft.com/office/drawing/2014/main" id="{1A442376-DF8D-69C7-32C3-48045B3FBDCC}"/>
              </a:ext>
            </a:extLst>
          </p:cNvPr>
          <p:cNvSpPr/>
          <p:nvPr/>
        </p:nvSpPr>
        <p:spPr>
          <a:xfrm flipH="1">
            <a:off x="6720252" y="2681124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83" name="椭圆 82">
            <a:extLst>
              <a:ext uri="{FF2B5EF4-FFF2-40B4-BE49-F238E27FC236}">
                <a16:creationId xmlns:a16="http://schemas.microsoft.com/office/drawing/2014/main" id="{E3FD8181-B274-FEAD-9C01-4A7B8D4AEA69}"/>
              </a:ext>
            </a:extLst>
          </p:cNvPr>
          <p:cNvSpPr/>
          <p:nvPr/>
        </p:nvSpPr>
        <p:spPr>
          <a:xfrm flipH="1">
            <a:off x="6769705" y="2730577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31A85804-C7AF-99D0-BFCD-A4BFD186DBED}"/>
              </a:ext>
            </a:extLst>
          </p:cNvPr>
          <p:cNvSpPr txBox="1"/>
          <p:nvPr/>
        </p:nvSpPr>
        <p:spPr>
          <a:xfrm>
            <a:off x="7045251" y="2595078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范围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07A06141-915B-3AC2-E074-FC5F9C824221}"/>
              </a:ext>
            </a:extLst>
          </p:cNvPr>
          <p:cNvSpPr txBox="1"/>
          <p:nvPr/>
        </p:nvSpPr>
        <p:spPr>
          <a:xfrm>
            <a:off x="6682362" y="3156590"/>
            <a:ext cx="4104000" cy="146637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导师的核心研究领域，可根据以下方式确定：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学校官网（信息可能比较老）；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问学长学姐；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导师主持过的基金项目；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导师开设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课程。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81" name="矩形: 圆角 80">
            <a:extLst>
              <a:ext uri="{FF2B5EF4-FFF2-40B4-BE49-F238E27FC236}">
                <a16:creationId xmlns:a16="http://schemas.microsoft.com/office/drawing/2014/main" id="{40325677-3F21-8415-AE09-63C6232FA942}"/>
              </a:ext>
            </a:extLst>
          </p:cNvPr>
          <p:cNvSpPr/>
          <p:nvPr/>
        </p:nvSpPr>
        <p:spPr>
          <a:xfrm>
            <a:off x="6682362" y="3038863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76" name="椭圆 75">
            <a:extLst>
              <a:ext uri="{FF2B5EF4-FFF2-40B4-BE49-F238E27FC236}">
                <a16:creationId xmlns:a16="http://schemas.microsoft.com/office/drawing/2014/main" id="{A4135D0D-C980-9F59-4DFD-6BE599711A53}"/>
              </a:ext>
            </a:extLst>
          </p:cNvPr>
          <p:cNvSpPr/>
          <p:nvPr/>
        </p:nvSpPr>
        <p:spPr>
          <a:xfrm flipH="1">
            <a:off x="6720252" y="4968933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7" name="椭圆 76">
            <a:extLst>
              <a:ext uri="{FF2B5EF4-FFF2-40B4-BE49-F238E27FC236}">
                <a16:creationId xmlns:a16="http://schemas.microsoft.com/office/drawing/2014/main" id="{F31FAC10-450A-66B8-AFC4-5D53881231E0}"/>
              </a:ext>
            </a:extLst>
          </p:cNvPr>
          <p:cNvSpPr/>
          <p:nvPr/>
        </p:nvSpPr>
        <p:spPr>
          <a:xfrm flipH="1">
            <a:off x="6769705" y="5018386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C42AB5C-E3A5-053F-E190-1533ABB17DEC}"/>
              </a:ext>
            </a:extLst>
          </p:cNvPr>
          <p:cNvSpPr txBox="1"/>
          <p:nvPr/>
        </p:nvSpPr>
        <p:spPr>
          <a:xfrm>
            <a:off x="7045251" y="4882887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选择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E7DF4623-FE91-2BA2-C90C-D6C77F48C672}"/>
              </a:ext>
            </a:extLst>
          </p:cNvPr>
          <p:cNvSpPr txBox="1"/>
          <p:nvPr/>
        </p:nvSpPr>
        <p:spPr>
          <a:xfrm>
            <a:off x="6682362" y="5444399"/>
            <a:ext cx="410400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引用多、新颖、权威的优质文献；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相关会议、学术论坛、讲座等。</a:t>
            </a:r>
          </a:p>
        </p:txBody>
      </p:sp>
      <p:sp>
        <p:nvSpPr>
          <p:cNvPr id="75" name="矩形: 圆角 74">
            <a:extLst>
              <a:ext uri="{FF2B5EF4-FFF2-40B4-BE49-F238E27FC236}">
                <a16:creationId xmlns:a16="http://schemas.microsoft.com/office/drawing/2014/main" id="{7CA6E4B3-4BFB-EE2F-33C8-322841F7DC92}"/>
              </a:ext>
            </a:extLst>
          </p:cNvPr>
          <p:cNvSpPr/>
          <p:nvPr/>
        </p:nvSpPr>
        <p:spPr>
          <a:xfrm>
            <a:off x="6682362" y="5326672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grpSp>
        <p:nvGrpSpPr>
          <p:cNvPr id="311" name="组合 310">
            <a:extLst>
              <a:ext uri="{FF2B5EF4-FFF2-40B4-BE49-F238E27FC236}">
                <a16:creationId xmlns:a16="http://schemas.microsoft.com/office/drawing/2014/main" id="{C6B08479-6961-CAFD-958C-403DDDEF7EE0}"/>
              </a:ext>
            </a:extLst>
          </p:cNvPr>
          <p:cNvGrpSpPr/>
          <p:nvPr/>
        </p:nvGrpSpPr>
        <p:grpSpPr>
          <a:xfrm>
            <a:off x="1311006" y="1509170"/>
            <a:ext cx="4242493" cy="4180535"/>
            <a:chOff x="1205435" y="1438216"/>
            <a:chExt cx="4242493" cy="4180535"/>
          </a:xfrm>
        </p:grpSpPr>
        <p:grpSp>
          <p:nvGrpSpPr>
            <p:cNvPr id="104" name="图形 99">
              <a:extLst>
                <a:ext uri="{FF2B5EF4-FFF2-40B4-BE49-F238E27FC236}">
                  <a16:creationId xmlns:a16="http://schemas.microsoft.com/office/drawing/2014/main" id="{C771A62B-6B75-FE4D-C94B-387D871C2EE2}"/>
                </a:ext>
              </a:extLst>
            </p:cNvPr>
            <p:cNvGrpSpPr/>
            <p:nvPr/>
          </p:nvGrpSpPr>
          <p:grpSpPr>
            <a:xfrm>
              <a:off x="1205435" y="1438216"/>
              <a:ext cx="4242493" cy="2528247"/>
              <a:chOff x="3791045" y="1252213"/>
              <a:chExt cx="4635255" cy="2762307"/>
            </a:xfrm>
          </p:grpSpPr>
          <p:grpSp>
            <p:nvGrpSpPr>
              <p:cNvPr id="105" name="图形 99">
                <a:extLst>
                  <a:ext uri="{FF2B5EF4-FFF2-40B4-BE49-F238E27FC236}">
                    <a16:creationId xmlns:a16="http://schemas.microsoft.com/office/drawing/2014/main" id="{B3A9F50A-9B2B-07F8-916F-B0BAD30FEDC7}"/>
                  </a:ext>
                </a:extLst>
              </p:cNvPr>
              <p:cNvGrpSpPr/>
              <p:nvPr/>
            </p:nvGrpSpPr>
            <p:grpSpPr>
              <a:xfrm>
                <a:off x="3926319" y="1539659"/>
                <a:ext cx="1968005" cy="1368425"/>
                <a:chOff x="3926319" y="1539659"/>
                <a:chExt cx="1968005" cy="1368425"/>
              </a:xfrm>
            </p:grpSpPr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5BAA44D4-926B-A7F6-F83C-2849C09E1973}"/>
                    </a:ext>
                  </a:extLst>
                </p:cNvPr>
                <p:cNvSpPr/>
                <p:nvPr/>
              </p:nvSpPr>
              <p:spPr>
                <a:xfrm>
                  <a:off x="3926319" y="1790290"/>
                  <a:ext cx="1816627" cy="1117793"/>
                </a:xfrm>
                <a:custGeom>
                  <a:avLst/>
                  <a:gdLst>
                    <a:gd name="connsiteX0" fmla="*/ 1816627 w 1816627"/>
                    <a:gd name="connsiteY0" fmla="*/ 1033082 h 1117793"/>
                    <a:gd name="connsiteX1" fmla="*/ 1785366 w 1816627"/>
                    <a:gd name="connsiteY1" fmla="*/ 0 h 1117793"/>
                    <a:gd name="connsiteX2" fmla="*/ 0 w 1816627"/>
                    <a:gd name="connsiteY2" fmla="*/ 440465 h 1117793"/>
                    <a:gd name="connsiteX3" fmla="*/ 1163907 w 1816627"/>
                    <a:gd name="connsiteY3" fmla="*/ 1099966 h 1117793"/>
                    <a:gd name="connsiteX4" fmla="*/ 1163907 w 1816627"/>
                    <a:gd name="connsiteY4" fmla="*/ 1078078 h 1117793"/>
                    <a:gd name="connsiteX5" fmla="*/ 1816627 w 1816627"/>
                    <a:gd name="connsiteY5" fmla="*/ 1033082 h 1117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6627" h="1117793">
                      <a:moveTo>
                        <a:pt x="1816627" y="1033082"/>
                      </a:moveTo>
                      <a:cubicBezTo>
                        <a:pt x="1811855" y="851411"/>
                        <a:pt x="1785718" y="-10"/>
                        <a:pt x="1785366" y="0"/>
                      </a:cubicBezTo>
                      <a:cubicBezTo>
                        <a:pt x="770344" y="37481"/>
                        <a:pt x="0" y="220428"/>
                        <a:pt x="0" y="440465"/>
                      </a:cubicBezTo>
                      <a:cubicBezTo>
                        <a:pt x="0" y="612696"/>
                        <a:pt x="480260" y="1229906"/>
                        <a:pt x="1163907" y="1099966"/>
                      </a:cubicBezTo>
                      <a:lnTo>
                        <a:pt x="1163907" y="1078078"/>
                      </a:lnTo>
                      <a:cubicBezTo>
                        <a:pt x="1364971" y="1056342"/>
                        <a:pt x="1584636" y="1040940"/>
                        <a:pt x="1816627" y="1033082"/>
                      </a:cubicBezTo>
                      <a:close/>
                    </a:path>
                  </a:pathLst>
                </a:custGeom>
                <a:solidFill>
                  <a:srgbClr val="B5A3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4396A8B5-7A8B-4B93-90F7-ED1D4509E58F}"/>
                    </a:ext>
                  </a:extLst>
                </p:cNvPr>
                <p:cNvSpPr/>
                <p:nvPr/>
              </p:nvSpPr>
              <p:spPr>
                <a:xfrm>
                  <a:off x="4074099" y="2226821"/>
                  <a:ext cx="1656064" cy="681261"/>
                </a:xfrm>
                <a:custGeom>
                  <a:avLst/>
                  <a:gdLst>
                    <a:gd name="connsiteX0" fmla="*/ 1016137 w 1656064"/>
                    <a:gd name="connsiteY0" fmla="*/ 663435 h 681261"/>
                    <a:gd name="connsiteX1" fmla="*/ 1016137 w 1656064"/>
                    <a:gd name="connsiteY1" fmla="*/ 641547 h 681261"/>
                    <a:gd name="connsiteX2" fmla="*/ 1656064 w 1656064"/>
                    <a:gd name="connsiteY2" fmla="*/ 597037 h 681261"/>
                    <a:gd name="connsiteX3" fmla="*/ 1637576 w 1656064"/>
                    <a:gd name="connsiteY3" fmla="*/ 0 h 681261"/>
                    <a:gd name="connsiteX4" fmla="*/ 0 w 1656064"/>
                    <a:gd name="connsiteY4" fmla="*/ 277901 h 681261"/>
                    <a:gd name="connsiteX5" fmla="*/ 1016137 w 1656064"/>
                    <a:gd name="connsiteY5" fmla="*/ 663435 h 681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6064" h="681261">
                      <a:moveTo>
                        <a:pt x="1016137" y="663435"/>
                      </a:moveTo>
                      <a:lnTo>
                        <a:pt x="1016137" y="641547"/>
                      </a:lnTo>
                      <a:cubicBezTo>
                        <a:pt x="1213476" y="620211"/>
                        <a:pt x="1428817" y="605018"/>
                        <a:pt x="1656064" y="597037"/>
                      </a:cubicBezTo>
                      <a:cubicBezTo>
                        <a:pt x="1647425" y="310886"/>
                        <a:pt x="1637795" y="-10"/>
                        <a:pt x="1637576" y="0"/>
                      </a:cubicBezTo>
                      <a:cubicBezTo>
                        <a:pt x="887111" y="27708"/>
                        <a:pt x="270500" y="134950"/>
                        <a:pt x="0" y="277901"/>
                      </a:cubicBezTo>
                      <a:cubicBezTo>
                        <a:pt x="192395" y="502844"/>
                        <a:pt x="558717" y="750370"/>
                        <a:pt x="1016137" y="663435"/>
                      </a:cubicBezTo>
                      <a:close/>
                    </a:path>
                  </a:pathLst>
                </a:custGeom>
                <a:solidFill>
                  <a:srgbClr val="2D2D3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08" name="图形 99">
                  <a:extLst>
                    <a:ext uri="{FF2B5EF4-FFF2-40B4-BE49-F238E27FC236}">
                      <a16:creationId xmlns:a16="http://schemas.microsoft.com/office/drawing/2014/main" id="{123D3C5A-A5C2-60D8-4EC9-FE4D29643359}"/>
                    </a:ext>
                  </a:extLst>
                </p:cNvPr>
                <p:cNvGrpSpPr/>
                <p:nvPr/>
              </p:nvGrpSpPr>
              <p:grpSpPr>
                <a:xfrm>
                  <a:off x="4834623" y="1539659"/>
                  <a:ext cx="633393" cy="779916"/>
                  <a:chOff x="4834623" y="1539659"/>
                  <a:chExt cx="633393" cy="779916"/>
                </a:xfrm>
              </p:grpSpPr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15423ECD-1721-B0A3-2188-57F2E11F0F77}"/>
                      </a:ext>
                    </a:extLst>
                  </p:cNvPr>
                  <p:cNvSpPr/>
                  <p:nvPr/>
                </p:nvSpPr>
                <p:spPr>
                  <a:xfrm>
                    <a:off x="4834623" y="1539659"/>
                    <a:ext cx="633393" cy="779916"/>
                  </a:xfrm>
                  <a:custGeom>
                    <a:avLst/>
                    <a:gdLst>
                      <a:gd name="connsiteX0" fmla="*/ 609505 w 633393"/>
                      <a:gd name="connsiteY0" fmla="*/ 779916 h 779916"/>
                      <a:gd name="connsiteX1" fmla="*/ 23889 w 633393"/>
                      <a:gd name="connsiteY1" fmla="*/ 779916 h 779916"/>
                      <a:gd name="connsiteX2" fmla="*/ 0 w 633393"/>
                      <a:gd name="connsiteY2" fmla="*/ 756028 h 779916"/>
                      <a:gd name="connsiteX3" fmla="*/ 0 w 633393"/>
                      <a:gd name="connsiteY3" fmla="*/ 23889 h 779916"/>
                      <a:gd name="connsiteX4" fmla="*/ 23889 w 633393"/>
                      <a:gd name="connsiteY4" fmla="*/ 0 h 779916"/>
                      <a:gd name="connsiteX5" fmla="*/ 609505 w 633393"/>
                      <a:gd name="connsiteY5" fmla="*/ 0 h 779916"/>
                      <a:gd name="connsiteX6" fmla="*/ 633393 w 633393"/>
                      <a:gd name="connsiteY6" fmla="*/ 23889 h 779916"/>
                      <a:gd name="connsiteX7" fmla="*/ 633393 w 633393"/>
                      <a:gd name="connsiteY7" fmla="*/ 756028 h 779916"/>
                      <a:gd name="connsiteX8" fmla="*/ 609505 w 633393"/>
                      <a:gd name="connsiteY8" fmla="*/ 779916 h 779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3393" h="779916">
                        <a:moveTo>
                          <a:pt x="609505" y="779916"/>
                        </a:moveTo>
                        <a:lnTo>
                          <a:pt x="23889" y="779916"/>
                        </a:lnTo>
                        <a:cubicBezTo>
                          <a:pt x="10697" y="779916"/>
                          <a:pt x="0" y="769220"/>
                          <a:pt x="0" y="756028"/>
                        </a:cubicBezTo>
                        <a:lnTo>
                          <a:pt x="0" y="23889"/>
                        </a:lnTo>
                        <a:cubicBezTo>
                          <a:pt x="0" y="10697"/>
                          <a:pt x="10697" y="0"/>
                          <a:pt x="23889" y="0"/>
                        </a:cubicBezTo>
                        <a:lnTo>
                          <a:pt x="609505" y="0"/>
                        </a:lnTo>
                        <a:cubicBezTo>
                          <a:pt x="622697" y="0"/>
                          <a:pt x="633393" y="10697"/>
                          <a:pt x="633393" y="23889"/>
                        </a:cubicBezTo>
                        <a:lnTo>
                          <a:pt x="633393" y="756028"/>
                        </a:lnTo>
                        <a:cubicBezTo>
                          <a:pt x="633393" y="769220"/>
                          <a:pt x="622697" y="779916"/>
                          <a:pt x="609505" y="779916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10" name="图形 99">
                    <a:extLst>
                      <a:ext uri="{FF2B5EF4-FFF2-40B4-BE49-F238E27FC236}">
                        <a16:creationId xmlns:a16="http://schemas.microsoft.com/office/drawing/2014/main" id="{084EC3FD-9EEA-C2B2-C467-3AFB8B5DD9C0}"/>
                      </a:ext>
                    </a:extLst>
                  </p:cNvPr>
                  <p:cNvGrpSpPr/>
                  <p:nvPr/>
                </p:nvGrpSpPr>
                <p:grpSpPr>
                  <a:xfrm>
                    <a:off x="5167579" y="1615516"/>
                    <a:ext cx="245868" cy="255393"/>
                    <a:chOff x="5167579" y="1615516"/>
                    <a:chExt cx="245868" cy="255393"/>
                  </a:xfrm>
                </p:grpSpPr>
                <p:sp>
                  <p:nvSpPr>
                    <p:cNvPr id="111" name="任意多边形: 形状 110">
                      <a:extLst>
                        <a:ext uri="{FF2B5EF4-FFF2-40B4-BE49-F238E27FC236}">
                          <a16:creationId xmlns:a16="http://schemas.microsoft.com/office/drawing/2014/main" id="{557EA629-17DA-BF9A-46D4-62A810684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67579" y="1630308"/>
                      <a:ext cx="240601" cy="240601"/>
                    </a:xfrm>
                    <a:custGeom>
                      <a:avLst/>
                      <a:gdLst>
                        <a:gd name="connsiteX0" fmla="*/ 120301 w 240601"/>
                        <a:gd name="connsiteY0" fmla="*/ 120301 h 240601"/>
                        <a:gd name="connsiteX1" fmla="*/ 120301 w 240601"/>
                        <a:gd name="connsiteY1" fmla="*/ 0 h 240601"/>
                        <a:gd name="connsiteX2" fmla="*/ 0 w 240601"/>
                        <a:gd name="connsiteY2" fmla="*/ 120301 h 240601"/>
                        <a:gd name="connsiteX3" fmla="*/ 120301 w 240601"/>
                        <a:gd name="connsiteY3" fmla="*/ 240601 h 240601"/>
                        <a:gd name="connsiteX4" fmla="*/ 240601 w 240601"/>
                        <a:gd name="connsiteY4" fmla="*/ 120301 h 240601"/>
                        <a:gd name="connsiteX5" fmla="*/ 120301 w 240601"/>
                        <a:gd name="connsiteY5" fmla="*/ 120301 h 240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0601" h="240601">
                          <a:moveTo>
                            <a:pt x="120301" y="120301"/>
                          </a:moveTo>
                          <a:lnTo>
                            <a:pt x="120301" y="0"/>
                          </a:lnTo>
                          <a:cubicBezTo>
                            <a:pt x="53864" y="0"/>
                            <a:pt x="0" y="53864"/>
                            <a:pt x="0" y="120301"/>
                          </a:cubicBezTo>
                          <a:cubicBezTo>
                            <a:pt x="0" y="186738"/>
                            <a:pt x="53864" y="240601"/>
                            <a:pt x="120301" y="240601"/>
                          </a:cubicBezTo>
                          <a:cubicBezTo>
                            <a:pt x="186738" y="240601"/>
                            <a:pt x="240601" y="186738"/>
                            <a:pt x="240601" y="120301"/>
                          </a:cubicBezTo>
                          <a:lnTo>
                            <a:pt x="120301" y="120301"/>
                          </a:ln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12" name="任意多边形: 形状 111">
                      <a:extLst>
                        <a:ext uri="{FF2B5EF4-FFF2-40B4-BE49-F238E27FC236}">
                          <a16:creationId xmlns:a16="http://schemas.microsoft.com/office/drawing/2014/main" id="{DD44226F-C8D0-9BAF-D207-DFDF7EA90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0654" y="1615516"/>
                      <a:ext cx="102793" cy="102793"/>
                    </a:xfrm>
                    <a:custGeom>
                      <a:avLst/>
                      <a:gdLst>
                        <a:gd name="connsiteX0" fmla="*/ 102794 w 102793"/>
                        <a:gd name="connsiteY0" fmla="*/ 102794 h 102793"/>
                        <a:gd name="connsiteX1" fmla="*/ 0 w 102793"/>
                        <a:gd name="connsiteY1" fmla="*/ 0 h 102793"/>
                        <a:gd name="connsiteX2" fmla="*/ 0 w 102793"/>
                        <a:gd name="connsiteY2" fmla="*/ 102794 h 102793"/>
                        <a:gd name="connsiteX3" fmla="*/ 102794 w 102793"/>
                        <a:gd name="connsiteY3" fmla="*/ 102794 h 1027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2793" h="102793">
                          <a:moveTo>
                            <a:pt x="102794" y="102794"/>
                          </a:moveTo>
                          <a:cubicBezTo>
                            <a:pt x="102794" y="46025"/>
                            <a:pt x="56769" y="0"/>
                            <a:pt x="0" y="0"/>
                          </a:cubicBezTo>
                          <a:lnTo>
                            <a:pt x="0" y="102794"/>
                          </a:lnTo>
                          <a:lnTo>
                            <a:pt x="102794" y="102794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113" name="任意多边形: 形状 112">
                    <a:extLst>
                      <a:ext uri="{FF2B5EF4-FFF2-40B4-BE49-F238E27FC236}">
                        <a16:creationId xmlns:a16="http://schemas.microsoft.com/office/drawing/2014/main" id="{0FBD9C8D-785C-F98C-9E6E-E48673D38E91}"/>
                      </a:ext>
                    </a:extLst>
                  </p:cNvPr>
                  <p:cNvSpPr/>
                  <p:nvPr/>
                </p:nvSpPr>
                <p:spPr>
                  <a:xfrm>
                    <a:off x="4909308" y="1653044"/>
                    <a:ext cx="202615" cy="9524"/>
                  </a:xfrm>
                  <a:custGeom>
                    <a:avLst/>
                    <a:gdLst>
                      <a:gd name="connsiteX0" fmla="*/ 197853 w 202615"/>
                      <a:gd name="connsiteY0" fmla="*/ 9525 h 9524"/>
                      <a:gd name="connsiteX1" fmla="*/ 4763 w 202615"/>
                      <a:gd name="connsiteY1" fmla="*/ 9525 h 9524"/>
                      <a:gd name="connsiteX2" fmla="*/ 0 w 202615"/>
                      <a:gd name="connsiteY2" fmla="*/ 4762 h 9524"/>
                      <a:gd name="connsiteX3" fmla="*/ 4763 w 202615"/>
                      <a:gd name="connsiteY3" fmla="*/ 0 h 9524"/>
                      <a:gd name="connsiteX4" fmla="*/ 197853 w 202615"/>
                      <a:gd name="connsiteY4" fmla="*/ 0 h 9524"/>
                      <a:gd name="connsiteX5" fmla="*/ 202616 w 202615"/>
                      <a:gd name="connsiteY5" fmla="*/ 4762 h 9524"/>
                      <a:gd name="connsiteX6" fmla="*/ 197853 w 202615"/>
                      <a:gd name="connsiteY6" fmla="*/ 9525 h 9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2615" h="9524">
                        <a:moveTo>
                          <a:pt x="197853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2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97853" y="0"/>
                        </a:lnTo>
                        <a:cubicBezTo>
                          <a:pt x="200482" y="0"/>
                          <a:pt x="202616" y="2134"/>
                          <a:pt x="202616" y="4762"/>
                        </a:cubicBezTo>
                        <a:cubicBezTo>
                          <a:pt x="202616" y="7401"/>
                          <a:pt x="200482" y="9525"/>
                          <a:pt x="197853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4" name="任意多边形: 形状 113">
                    <a:extLst>
                      <a:ext uri="{FF2B5EF4-FFF2-40B4-BE49-F238E27FC236}">
                        <a16:creationId xmlns:a16="http://schemas.microsoft.com/office/drawing/2014/main" id="{4DD982F8-93C1-A02C-1C76-363BA40BD632}"/>
                      </a:ext>
                    </a:extLst>
                  </p:cNvPr>
                  <p:cNvSpPr/>
                  <p:nvPr/>
                </p:nvSpPr>
                <p:spPr>
                  <a:xfrm>
                    <a:off x="5151005" y="2195350"/>
                    <a:ext cx="170649" cy="9525"/>
                  </a:xfrm>
                  <a:custGeom>
                    <a:avLst/>
                    <a:gdLst>
                      <a:gd name="connsiteX0" fmla="*/ 165887 w 170649"/>
                      <a:gd name="connsiteY0" fmla="*/ 9525 h 9525"/>
                      <a:gd name="connsiteX1" fmla="*/ 4763 w 170649"/>
                      <a:gd name="connsiteY1" fmla="*/ 9525 h 9525"/>
                      <a:gd name="connsiteX2" fmla="*/ 0 w 170649"/>
                      <a:gd name="connsiteY2" fmla="*/ 4763 h 9525"/>
                      <a:gd name="connsiteX3" fmla="*/ 4763 w 170649"/>
                      <a:gd name="connsiteY3" fmla="*/ 0 h 9525"/>
                      <a:gd name="connsiteX4" fmla="*/ 165887 w 170649"/>
                      <a:gd name="connsiteY4" fmla="*/ 0 h 9525"/>
                      <a:gd name="connsiteX5" fmla="*/ 170650 w 170649"/>
                      <a:gd name="connsiteY5" fmla="*/ 4763 h 9525"/>
                      <a:gd name="connsiteX6" fmla="*/ 165887 w 170649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0649" h="9525">
                        <a:moveTo>
                          <a:pt x="165887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65887" y="0"/>
                        </a:lnTo>
                        <a:cubicBezTo>
                          <a:pt x="168516" y="0"/>
                          <a:pt x="170650" y="2134"/>
                          <a:pt x="170650" y="4763"/>
                        </a:cubicBezTo>
                        <a:cubicBezTo>
                          <a:pt x="170650" y="7391"/>
                          <a:pt x="168516" y="9525"/>
                          <a:pt x="165887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5" name="任意多边形: 形状 114">
                    <a:extLst>
                      <a:ext uri="{FF2B5EF4-FFF2-40B4-BE49-F238E27FC236}">
                        <a16:creationId xmlns:a16="http://schemas.microsoft.com/office/drawing/2014/main" id="{2C485FB8-5746-38CF-B097-4D6A51CAC68B}"/>
                      </a:ext>
                    </a:extLst>
                  </p:cNvPr>
                  <p:cNvSpPr/>
                  <p:nvPr/>
                </p:nvSpPr>
                <p:spPr>
                  <a:xfrm>
                    <a:off x="4909308" y="1771126"/>
                    <a:ext cx="182689" cy="9525"/>
                  </a:xfrm>
                  <a:custGeom>
                    <a:avLst/>
                    <a:gdLst>
                      <a:gd name="connsiteX0" fmla="*/ 177927 w 182689"/>
                      <a:gd name="connsiteY0" fmla="*/ 9525 h 9525"/>
                      <a:gd name="connsiteX1" fmla="*/ 4763 w 182689"/>
                      <a:gd name="connsiteY1" fmla="*/ 9525 h 9525"/>
                      <a:gd name="connsiteX2" fmla="*/ 0 w 182689"/>
                      <a:gd name="connsiteY2" fmla="*/ 4763 h 9525"/>
                      <a:gd name="connsiteX3" fmla="*/ 4763 w 182689"/>
                      <a:gd name="connsiteY3" fmla="*/ 0 h 9525"/>
                      <a:gd name="connsiteX4" fmla="*/ 177927 w 182689"/>
                      <a:gd name="connsiteY4" fmla="*/ 0 h 9525"/>
                      <a:gd name="connsiteX5" fmla="*/ 182690 w 182689"/>
                      <a:gd name="connsiteY5" fmla="*/ 4763 h 9525"/>
                      <a:gd name="connsiteX6" fmla="*/ 177927 w 182689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2689" h="9525">
                        <a:moveTo>
                          <a:pt x="177927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77927" y="0"/>
                        </a:lnTo>
                        <a:cubicBezTo>
                          <a:pt x="180556" y="0"/>
                          <a:pt x="182690" y="2134"/>
                          <a:pt x="182690" y="4763"/>
                        </a:cubicBezTo>
                        <a:cubicBezTo>
                          <a:pt x="182690" y="7391"/>
                          <a:pt x="180556" y="9525"/>
                          <a:pt x="177927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2C8E4A52-3F5D-98E9-622B-6D1B94EB5C53}"/>
                      </a:ext>
                    </a:extLst>
                  </p:cNvPr>
                  <p:cNvSpPr/>
                  <p:nvPr/>
                </p:nvSpPr>
                <p:spPr>
                  <a:xfrm>
                    <a:off x="4909299" y="1866147"/>
                    <a:ext cx="230847" cy="9525"/>
                  </a:xfrm>
                  <a:custGeom>
                    <a:avLst/>
                    <a:gdLst>
                      <a:gd name="connsiteX0" fmla="*/ 226085 w 230847"/>
                      <a:gd name="connsiteY0" fmla="*/ 9525 h 9525"/>
                      <a:gd name="connsiteX1" fmla="*/ 4763 w 230847"/>
                      <a:gd name="connsiteY1" fmla="*/ 9525 h 9525"/>
                      <a:gd name="connsiteX2" fmla="*/ 0 w 230847"/>
                      <a:gd name="connsiteY2" fmla="*/ 4763 h 9525"/>
                      <a:gd name="connsiteX3" fmla="*/ 4763 w 230847"/>
                      <a:gd name="connsiteY3" fmla="*/ 0 h 9525"/>
                      <a:gd name="connsiteX4" fmla="*/ 226085 w 230847"/>
                      <a:gd name="connsiteY4" fmla="*/ 0 h 9525"/>
                      <a:gd name="connsiteX5" fmla="*/ 230848 w 230847"/>
                      <a:gd name="connsiteY5" fmla="*/ 4763 h 9525"/>
                      <a:gd name="connsiteX6" fmla="*/ 226085 w 230847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847" h="9525">
                        <a:moveTo>
                          <a:pt x="226085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226085" y="0"/>
                        </a:lnTo>
                        <a:cubicBezTo>
                          <a:pt x="228714" y="0"/>
                          <a:pt x="230848" y="2134"/>
                          <a:pt x="230848" y="4763"/>
                        </a:cubicBezTo>
                        <a:cubicBezTo>
                          <a:pt x="230848" y="7401"/>
                          <a:pt x="228724" y="9525"/>
                          <a:pt x="226085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3DBEDD2B-6860-9463-A483-2B013920F7DD}"/>
                      </a:ext>
                    </a:extLst>
                  </p:cNvPr>
                  <p:cNvSpPr/>
                  <p:nvPr/>
                </p:nvSpPr>
                <p:spPr>
                  <a:xfrm>
                    <a:off x="4909308" y="1962121"/>
                    <a:ext cx="412346" cy="9525"/>
                  </a:xfrm>
                  <a:custGeom>
                    <a:avLst/>
                    <a:gdLst>
                      <a:gd name="connsiteX0" fmla="*/ 407584 w 412346"/>
                      <a:gd name="connsiteY0" fmla="*/ 9525 h 9525"/>
                      <a:gd name="connsiteX1" fmla="*/ 4763 w 412346"/>
                      <a:gd name="connsiteY1" fmla="*/ 9525 h 9525"/>
                      <a:gd name="connsiteX2" fmla="*/ 0 w 412346"/>
                      <a:gd name="connsiteY2" fmla="*/ 4763 h 9525"/>
                      <a:gd name="connsiteX3" fmla="*/ 4763 w 412346"/>
                      <a:gd name="connsiteY3" fmla="*/ 0 h 9525"/>
                      <a:gd name="connsiteX4" fmla="*/ 407584 w 412346"/>
                      <a:gd name="connsiteY4" fmla="*/ 0 h 9525"/>
                      <a:gd name="connsiteX5" fmla="*/ 412347 w 412346"/>
                      <a:gd name="connsiteY5" fmla="*/ 4763 h 9525"/>
                      <a:gd name="connsiteX6" fmla="*/ 407584 w 412346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346" h="9525">
                        <a:moveTo>
                          <a:pt x="407584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407584" y="0"/>
                        </a:lnTo>
                        <a:cubicBezTo>
                          <a:pt x="410213" y="0"/>
                          <a:pt x="412347" y="2134"/>
                          <a:pt x="412347" y="4763"/>
                        </a:cubicBezTo>
                        <a:cubicBezTo>
                          <a:pt x="412347" y="7391"/>
                          <a:pt x="410213" y="9525"/>
                          <a:pt x="407584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8" name="任意多边形: 形状 117">
                    <a:extLst>
                      <a:ext uri="{FF2B5EF4-FFF2-40B4-BE49-F238E27FC236}">
                        <a16:creationId xmlns:a16="http://schemas.microsoft.com/office/drawing/2014/main" id="{C6ED7AA8-963A-E3A1-4740-E3B15CC04D8B}"/>
                      </a:ext>
                    </a:extLst>
                  </p:cNvPr>
                  <p:cNvSpPr/>
                  <p:nvPr/>
                </p:nvSpPr>
                <p:spPr>
                  <a:xfrm>
                    <a:off x="4909308" y="2065858"/>
                    <a:ext cx="412346" cy="9525"/>
                  </a:xfrm>
                  <a:custGeom>
                    <a:avLst/>
                    <a:gdLst>
                      <a:gd name="connsiteX0" fmla="*/ 407584 w 412346"/>
                      <a:gd name="connsiteY0" fmla="*/ 9525 h 9525"/>
                      <a:gd name="connsiteX1" fmla="*/ 4763 w 412346"/>
                      <a:gd name="connsiteY1" fmla="*/ 9525 h 9525"/>
                      <a:gd name="connsiteX2" fmla="*/ 0 w 412346"/>
                      <a:gd name="connsiteY2" fmla="*/ 4763 h 9525"/>
                      <a:gd name="connsiteX3" fmla="*/ 4763 w 412346"/>
                      <a:gd name="connsiteY3" fmla="*/ 0 h 9525"/>
                      <a:gd name="connsiteX4" fmla="*/ 407584 w 412346"/>
                      <a:gd name="connsiteY4" fmla="*/ 0 h 9525"/>
                      <a:gd name="connsiteX5" fmla="*/ 412347 w 412346"/>
                      <a:gd name="connsiteY5" fmla="*/ 4763 h 9525"/>
                      <a:gd name="connsiteX6" fmla="*/ 407584 w 412346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346" h="9525">
                        <a:moveTo>
                          <a:pt x="407584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407584" y="0"/>
                        </a:lnTo>
                        <a:cubicBezTo>
                          <a:pt x="410213" y="0"/>
                          <a:pt x="412347" y="2134"/>
                          <a:pt x="412347" y="4763"/>
                        </a:cubicBezTo>
                        <a:cubicBezTo>
                          <a:pt x="412347" y="7391"/>
                          <a:pt x="410213" y="9525"/>
                          <a:pt x="407584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19" name="图形 99">
                  <a:extLst>
                    <a:ext uri="{FF2B5EF4-FFF2-40B4-BE49-F238E27FC236}">
                      <a16:creationId xmlns:a16="http://schemas.microsoft.com/office/drawing/2014/main" id="{B037BFF1-240A-469C-5D72-25006866E589}"/>
                    </a:ext>
                  </a:extLst>
                </p:cNvPr>
                <p:cNvGrpSpPr/>
                <p:nvPr/>
              </p:nvGrpSpPr>
              <p:grpSpPr>
                <a:xfrm>
                  <a:off x="4489694" y="1698694"/>
                  <a:ext cx="1404630" cy="1051039"/>
                  <a:chOff x="4489694" y="1698694"/>
                  <a:chExt cx="1404630" cy="1051039"/>
                </a:xfrm>
                <a:solidFill>
                  <a:srgbClr val="5C69AB"/>
                </a:solidFill>
              </p:grpSpPr>
              <p:sp>
                <p:nvSpPr>
                  <p:cNvPr id="120" name="任意多边形: 形状 119">
                    <a:extLst>
                      <a:ext uri="{FF2B5EF4-FFF2-40B4-BE49-F238E27FC236}">
                        <a16:creationId xmlns:a16="http://schemas.microsoft.com/office/drawing/2014/main" id="{5471A49F-EA02-C7A8-504F-708A3753E644}"/>
                      </a:ext>
                    </a:extLst>
                  </p:cNvPr>
                  <p:cNvSpPr/>
                  <p:nvPr/>
                </p:nvSpPr>
                <p:spPr>
                  <a:xfrm>
                    <a:off x="4489694" y="1726045"/>
                    <a:ext cx="1382826" cy="1023689"/>
                  </a:xfrm>
                  <a:custGeom>
                    <a:avLst/>
                    <a:gdLst>
                      <a:gd name="connsiteX0" fmla="*/ 14287 w 1382826"/>
                      <a:gd name="connsiteY0" fmla="*/ 1023689 h 1023689"/>
                      <a:gd name="connsiteX1" fmla="*/ 3972 w 1382826"/>
                      <a:gd name="connsiteY1" fmla="*/ 1019289 h 1023689"/>
                      <a:gd name="connsiteX2" fmla="*/ 4400 w 1382826"/>
                      <a:gd name="connsiteY2" fmla="*/ 999086 h 1023689"/>
                      <a:gd name="connsiteX3" fmla="*/ 457019 w 1382826"/>
                      <a:gd name="connsiteY3" fmla="*/ 565289 h 1023689"/>
                      <a:gd name="connsiteX4" fmla="*/ 471478 w 1382826"/>
                      <a:gd name="connsiteY4" fmla="*/ 560307 h 1023689"/>
                      <a:gd name="connsiteX5" fmla="*/ 484641 w 1382826"/>
                      <a:gd name="connsiteY5" fmla="*/ 568070 h 1023689"/>
                      <a:gd name="connsiteX6" fmla="*/ 579548 w 1382826"/>
                      <a:gd name="connsiteY6" fmla="*/ 705440 h 1023689"/>
                      <a:gd name="connsiteX7" fmla="*/ 931668 w 1382826"/>
                      <a:gd name="connsiteY7" fmla="*/ 253269 h 1023689"/>
                      <a:gd name="connsiteX8" fmla="*/ 948823 w 1382826"/>
                      <a:gd name="connsiteY8" fmla="*/ 246440 h 1023689"/>
                      <a:gd name="connsiteX9" fmla="*/ 963139 w 1382826"/>
                      <a:gd name="connsiteY9" fmla="*/ 258060 h 1023689"/>
                      <a:gd name="connsiteX10" fmla="*/ 1022670 w 1382826"/>
                      <a:gd name="connsiteY10" fmla="*/ 416699 h 1023689"/>
                      <a:gd name="connsiteX11" fmla="*/ 1357455 w 1382826"/>
                      <a:gd name="connsiteY11" fmla="*/ 5267 h 1023689"/>
                      <a:gd name="connsiteX12" fmla="*/ 1377553 w 1382826"/>
                      <a:gd name="connsiteY12" fmla="*/ 3200 h 1023689"/>
                      <a:gd name="connsiteX13" fmla="*/ 1379620 w 1382826"/>
                      <a:gd name="connsiteY13" fmla="*/ 23297 h 1023689"/>
                      <a:gd name="connsiteX14" fmla="*/ 1033472 w 1382826"/>
                      <a:gd name="connsiteY14" fmla="*/ 448693 h 1023689"/>
                      <a:gd name="connsiteX15" fmla="*/ 1016365 w 1382826"/>
                      <a:gd name="connsiteY15" fmla="*/ 455180 h 1023689"/>
                      <a:gd name="connsiteX16" fmla="*/ 1002239 w 1382826"/>
                      <a:gd name="connsiteY16" fmla="*/ 443569 h 1023689"/>
                      <a:gd name="connsiteX17" fmla="*/ 942870 w 1382826"/>
                      <a:gd name="connsiteY17" fmla="*/ 285378 h 1023689"/>
                      <a:gd name="connsiteX18" fmla="*/ 593436 w 1382826"/>
                      <a:gd name="connsiteY18" fmla="*/ 734091 h 1023689"/>
                      <a:gd name="connsiteX19" fmla="*/ 578529 w 1382826"/>
                      <a:gd name="connsiteY19" fmla="*/ 741120 h 1023689"/>
                      <a:gd name="connsiteX20" fmla="*/ 564042 w 1382826"/>
                      <a:gd name="connsiteY20" fmla="*/ 733253 h 1023689"/>
                      <a:gd name="connsiteX21" fmla="*/ 468039 w 1382826"/>
                      <a:gd name="connsiteY21" fmla="*/ 594302 h 1023689"/>
                      <a:gd name="connsiteX22" fmla="*/ 24174 w 1382826"/>
                      <a:gd name="connsiteY22" fmla="*/ 1019717 h 1023689"/>
                      <a:gd name="connsiteX23" fmla="*/ 14287 w 1382826"/>
                      <a:gd name="connsiteY23" fmla="*/ 1023689 h 102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82826" h="1023689">
                        <a:moveTo>
                          <a:pt x="14287" y="1023689"/>
                        </a:moveTo>
                        <a:cubicBezTo>
                          <a:pt x="10525" y="1023689"/>
                          <a:pt x="6772" y="1022213"/>
                          <a:pt x="3972" y="1019289"/>
                        </a:cubicBezTo>
                        <a:cubicBezTo>
                          <a:pt x="-1486" y="1013593"/>
                          <a:pt x="-1296" y="1004544"/>
                          <a:pt x="4400" y="999086"/>
                        </a:cubicBezTo>
                        <a:lnTo>
                          <a:pt x="457019" y="565289"/>
                        </a:lnTo>
                        <a:cubicBezTo>
                          <a:pt x="460886" y="561584"/>
                          <a:pt x="466106" y="559774"/>
                          <a:pt x="471478" y="560307"/>
                        </a:cubicBezTo>
                        <a:cubicBezTo>
                          <a:pt x="476802" y="560850"/>
                          <a:pt x="481603" y="563679"/>
                          <a:pt x="484641" y="568070"/>
                        </a:cubicBezTo>
                        <a:lnTo>
                          <a:pt x="579548" y="705440"/>
                        </a:lnTo>
                        <a:lnTo>
                          <a:pt x="931668" y="253269"/>
                        </a:lnTo>
                        <a:cubicBezTo>
                          <a:pt x="935736" y="248049"/>
                          <a:pt x="942279" y="245459"/>
                          <a:pt x="948823" y="246440"/>
                        </a:cubicBezTo>
                        <a:cubicBezTo>
                          <a:pt x="955338" y="247430"/>
                          <a:pt x="960825" y="251888"/>
                          <a:pt x="963139" y="258060"/>
                        </a:cubicBezTo>
                        <a:lnTo>
                          <a:pt x="1022670" y="416699"/>
                        </a:lnTo>
                        <a:lnTo>
                          <a:pt x="1357455" y="5267"/>
                        </a:lnTo>
                        <a:cubicBezTo>
                          <a:pt x="1362437" y="-848"/>
                          <a:pt x="1371438" y="-1772"/>
                          <a:pt x="1377553" y="3200"/>
                        </a:cubicBezTo>
                        <a:cubicBezTo>
                          <a:pt x="1383677" y="8181"/>
                          <a:pt x="1384601" y="17182"/>
                          <a:pt x="1379620" y="23297"/>
                        </a:cubicBezTo>
                        <a:lnTo>
                          <a:pt x="1033472" y="448693"/>
                        </a:lnTo>
                        <a:cubicBezTo>
                          <a:pt x="1029347" y="453751"/>
                          <a:pt x="1022842" y="456237"/>
                          <a:pt x="1016365" y="455180"/>
                        </a:cubicBezTo>
                        <a:cubicBezTo>
                          <a:pt x="1009935" y="454123"/>
                          <a:pt x="1004516" y="449674"/>
                          <a:pt x="1002239" y="443569"/>
                        </a:cubicBezTo>
                        <a:lnTo>
                          <a:pt x="942870" y="285378"/>
                        </a:lnTo>
                        <a:lnTo>
                          <a:pt x="593436" y="734091"/>
                        </a:lnTo>
                        <a:cubicBezTo>
                          <a:pt x="589873" y="738663"/>
                          <a:pt x="584149" y="741225"/>
                          <a:pt x="578529" y="741120"/>
                        </a:cubicBezTo>
                        <a:cubicBezTo>
                          <a:pt x="572747" y="740959"/>
                          <a:pt x="567328" y="738015"/>
                          <a:pt x="564042" y="733253"/>
                        </a:cubicBezTo>
                        <a:lnTo>
                          <a:pt x="468039" y="594302"/>
                        </a:lnTo>
                        <a:lnTo>
                          <a:pt x="24174" y="1019717"/>
                        </a:lnTo>
                        <a:cubicBezTo>
                          <a:pt x="21402" y="1022365"/>
                          <a:pt x="17840" y="1023689"/>
                          <a:pt x="14287" y="1023689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1" name="任意多边形: 形状 120">
                    <a:extLst>
                      <a:ext uri="{FF2B5EF4-FFF2-40B4-BE49-F238E27FC236}">
                        <a16:creationId xmlns:a16="http://schemas.microsoft.com/office/drawing/2014/main" id="{B057D86B-ACEC-D1E5-6598-B6D687D7BD86}"/>
                      </a:ext>
                    </a:extLst>
                  </p:cNvPr>
                  <p:cNvSpPr/>
                  <p:nvPr/>
                </p:nvSpPr>
                <p:spPr>
                  <a:xfrm>
                    <a:off x="5744308" y="1698694"/>
                    <a:ext cx="150016" cy="153155"/>
                  </a:xfrm>
                  <a:custGeom>
                    <a:avLst/>
                    <a:gdLst>
                      <a:gd name="connsiteX0" fmla="*/ 121330 w 150016"/>
                      <a:gd name="connsiteY0" fmla="*/ 153156 h 153155"/>
                      <a:gd name="connsiteX1" fmla="*/ 119615 w 150016"/>
                      <a:gd name="connsiteY1" fmla="*/ 153051 h 153155"/>
                      <a:gd name="connsiteX2" fmla="*/ 107128 w 150016"/>
                      <a:gd name="connsiteY2" fmla="*/ 137163 h 153155"/>
                      <a:gd name="connsiteX3" fmla="*/ 119577 w 150016"/>
                      <a:gd name="connsiteY3" fmla="*/ 33131 h 153155"/>
                      <a:gd name="connsiteX4" fmla="*/ 18736 w 150016"/>
                      <a:gd name="connsiteY4" fmla="*/ 66202 h 153155"/>
                      <a:gd name="connsiteX5" fmla="*/ 714 w 150016"/>
                      <a:gd name="connsiteY5" fmla="*/ 57077 h 153155"/>
                      <a:gd name="connsiteX6" fmla="*/ 9839 w 150016"/>
                      <a:gd name="connsiteY6" fmla="*/ 39046 h 153155"/>
                      <a:gd name="connsiteX7" fmla="*/ 126083 w 150016"/>
                      <a:gd name="connsiteY7" fmla="*/ 927 h 153155"/>
                      <a:gd name="connsiteX8" fmla="*/ 143332 w 150016"/>
                      <a:gd name="connsiteY8" fmla="*/ 4147 h 153155"/>
                      <a:gd name="connsiteX9" fmla="*/ 149886 w 150016"/>
                      <a:gd name="connsiteY9" fmla="*/ 20425 h 153155"/>
                      <a:gd name="connsiteX10" fmla="*/ 135512 w 150016"/>
                      <a:gd name="connsiteY10" fmla="*/ 140554 h 153155"/>
                      <a:gd name="connsiteX11" fmla="*/ 121330 w 150016"/>
                      <a:gd name="connsiteY11" fmla="*/ 153156 h 15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016" h="153155">
                        <a:moveTo>
                          <a:pt x="121330" y="153156"/>
                        </a:moveTo>
                        <a:cubicBezTo>
                          <a:pt x="120768" y="153156"/>
                          <a:pt x="120187" y="153127"/>
                          <a:pt x="119615" y="153051"/>
                        </a:cubicBezTo>
                        <a:cubicBezTo>
                          <a:pt x="111776" y="152117"/>
                          <a:pt x="106185" y="145002"/>
                          <a:pt x="107128" y="137163"/>
                        </a:cubicBezTo>
                        <a:lnTo>
                          <a:pt x="119577" y="33131"/>
                        </a:lnTo>
                        <a:lnTo>
                          <a:pt x="18736" y="66202"/>
                        </a:lnTo>
                        <a:cubicBezTo>
                          <a:pt x="11259" y="68650"/>
                          <a:pt x="3162" y="64583"/>
                          <a:pt x="714" y="57077"/>
                        </a:cubicBezTo>
                        <a:cubicBezTo>
                          <a:pt x="-1743" y="49581"/>
                          <a:pt x="2343" y="41513"/>
                          <a:pt x="9839" y="39046"/>
                        </a:cubicBezTo>
                        <a:lnTo>
                          <a:pt x="126083" y="927"/>
                        </a:lnTo>
                        <a:cubicBezTo>
                          <a:pt x="132036" y="-1045"/>
                          <a:pt x="138484" y="175"/>
                          <a:pt x="143332" y="4147"/>
                        </a:cubicBezTo>
                        <a:cubicBezTo>
                          <a:pt x="148181" y="8118"/>
                          <a:pt x="150629" y="14205"/>
                          <a:pt x="149886" y="20425"/>
                        </a:cubicBezTo>
                        <a:lnTo>
                          <a:pt x="135512" y="140554"/>
                        </a:lnTo>
                        <a:cubicBezTo>
                          <a:pt x="134636" y="147822"/>
                          <a:pt x="128464" y="153156"/>
                          <a:pt x="121330" y="15315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22" name="图形 99">
                  <a:extLst>
                    <a:ext uri="{FF2B5EF4-FFF2-40B4-BE49-F238E27FC236}">
                      <a16:creationId xmlns:a16="http://schemas.microsoft.com/office/drawing/2014/main" id="{C6247548-CBFC-AB4D-5239-F4B5A3EB818F}"/>
                    </a:ext>
                  </a:extLst>
                </p:cNvPr>
                <p:cNvGrpSpPr/>
                <p:nvPr/>
              </p:nvGrpSpPr>
              <p:grpSpPr>
                <a:xfrm>
                  <a:off x="4593917" y="2058095"/>
                  <a:ext cx="448046" cy="399030"/>
                  <a:chOff x="4593917" y="2058095"/>
                  <a:chExt cx="448046" cy="399030"/>
                </a:xfrm>
              </p:grpSpPr>
              <p:grpSp>
                <p:nvGrpSpPr>
                  <p:cNvPr id="123" name="图形 99">
                    <a:extLst>
                      <a:ext uri="{FF2B5EF4-FFF2-40B4-BE49-F238E27FC236}">
                        <a16:creationId xmlns:a16="http://schemas.microsoft.com/office/drawing/2014/main" id="{185C3CFA-6C40-AAA3-E338-4E6E763C26D6}"/>
                      </a:ext>
                    </a:extLst>
                  </p:cNvPr>
                  <p:cNvGrpSpPr/>
                  <p:nvPr/>
                </p:nvGrpSpPr>
                <p:grpSpPr>
                  <a:xfrm>
                    <a:off x="4593917" y="2058095"/>
                    <a:ext cx="448046" cy="399030"/>
                    <a:chOff x="4593917" y="2058095"/>
                    <a:chExt cx="448046" cy="399030"/>
                  </a:xfrm>
                  <a:solidFill>
                    <a:srgbClr val="5C69AB"/>
                  </a:solidFill>
                </p:grpSpPr>
                <p:sp>
                  <p:nvSpPr>
                    <p:cNvPr id="124" name="任意多边形: 形状 123">
                      <a:extLst>
                        <a:ext uri="{FF2B5EF4-FFF2-40B4-BE49-F238E27FC236}">
                          <a16:creationId xmlns:a16="http://schemas.microsoft.com/office/drawing/2014/main" id="{DC9B08E8-F7FE-AB97-A448-FA2BBC02D1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98679" y="2062848"/>
                      <a:ext cx="438521" cy="389515"/>
                    </a:xfrm>
                    <a:custGeom>
                      <a:avLst/>
                      <a:gdLst>
                        <a:gd name="connsiteX0" fmla="*/ 412213 w 438521"/>
                        <a:gd name="connsiteY0" fmla="*/ 389515 h 389515"/>
                        <a:gd name="connsiteX1" fmla="*/ 26308 w 438521"/>
                        <a:gd name="connsiteY1" fmla="*/ 389515 h 389515"/>
                        <a:gd name="connsiteX2" fmla="*/ 0 w 438521"/>
                        <a:gd name="connsiteY2" fmla="*/ 363207 h 389515"/>
                        <a:gd name="connsiteX3" fmla="*/ 0 w 438521"/>
                        <a:gd name="connsiteY3" fmla="*/ 26308 h 389515"/>
                        <a:gd name="connsiteX4" fmla="*/ 26308 w 438521"/>
                        <a:gd name="connsiteY4" fmla="*/ 0 h 389515"/>
                        <a:gd name="connsiteX5" fmla="*/ 412213 w 438521"/>
                        <a:gd name="connsiteY5" fmla="*/ 0 h 389515"/>
                        <a:gd name="connsiteX6" fmla="*/ 438521 w 438521"/>
                        <a:gd name="connsiteY6" fmla="*/ 26308 h 389515"/>
                        <a:gd name="connsiteX7" fmla="*/ 438521 w 438521"/>
                        <a:gd name="connsiteY7" fmla="*/ 363207 h 389515"/>
                        <a:gd name="connsiteX8" fmla="*/ 412213 w 438521"/>
                        <a:gd name="connsiteY8" fmla="*/ 389515 h 389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8521" h="389515">
                          <a:moveTo>
                            <a:pt x="412213" y="389515"/>
                          </a:moveTo>
                          <a:lnTo>
                            <a:pt x="26308" y="389515"/>
                          </a:lnTo>
                          <a:cubicBezTo>
                            <a:pt x="11782" y="389515"/>
                            <a:pt x="0" y="377742"/>
                            <a:pt x="0" y="363207"/>
                          </a:cubicBezTo>
                          <a:lnTo>
                            <a:pt x="0" y="26308"/>
                          </a:lnTo>
                          <a:cubicBezTo>
                            <a:pt x="0" y="11782"/>
                            <a:pt x="11773" y="0"/>
                            <a:pt x="26308" y="0"/>
                          </a:cubicBezTo>
                          <a:lnTo>
                            <a:pt x="412213" y="0"/>
                          </a:lnTo>
                          <a:cubicBezTo>
                            <a:pt x="426739" y="0"/>
                            <a:pt x="438521" y="11773"/>
                            <a:pt x="438521" y="26308"/>
                          </a:cubicBezTo>
                          <a:lnTo>
                            <a:pt x="438521" y="363207"/>
                          </a:lnTo>
                          <a:cubicBezTo>
                            <a:pt x="438512" y="377742"/>
                            <a:pt x="426739" y="389515"/>
                            <a:pt x="412213" y="389515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25" name="任意多边形: 形状 124">
                      <a:extLst>
                        <a:ext uri="{FF2B5EF4-FFF2-40B4-BE49-F238E27FC236}">
                          <a16:creationId xmlns:a16="http://schemas.microsoft.com/office/drawing/2014/main" id="{0C5D865C-5FF1-5B19-B428-D582C4644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93917" y="2058095"/>
                      <a:ext cx="448046" cy="399030"/>
                    </a:xfrm>
                    <a:custGeom>
                      <a:avLst/>
                      <a:gdLst>
                        <a:gd name="connsiteX0" fmla="*/ 416976 w 448046"/>
                        <a:gd name="connsiteY0" fmla="*/ 399031 h 399030"/>
                        <a:gd name="connsiteX1" fmla="*/ 31071 w 448046"/>
                        <a:gd name="connsiteY1" fmla="*/ 399031 h 399030"/>
                        <a:gd name="connsiteX2" fmla="*/ 0 w 448046"/>
                        <a:gd name="connsiteY2" fmla="*/ 367970 h 399030"/>
                        <a:gd name="connsiteX3" fmla="*/ 0 w 448046"/>
                        <a:gd name="connsiteY3" fmla="*/ 31071 h 399030"/>
                        <a:gd name="connsiteX4" fmla="*/ 31071 w 448046"/>
                        <a:gd name="connsiteY4" fmla="*/ 0 h 399030"/>
                        <a:gd name="connsiteX5" fmla="*/ 416976 w 448046"/>
                        <a:gd name="connsiteY5" fmla="*/ 0 h 399030"/>
                        <a:gd name="connsiteX6" fmla="*/ 448046 w 448046"/>
                        <a:gd name="connsiteY6" fmla="*/ 31071 h 399030"/>
                        <a:gd name="connsiteX7" fmla="*/ 448046 w 448046"/>
                        <a:gd name="connsiteY7" fmla="*/ 367970 h 399030"/>
                        <a:gd name="connsiteX8" fmla="*/ 416976 w 448046"/>
                        <a:gd name="connsiteY8" fmla="*/ 399031 h 399030"/>
                        <a:gd name="connsiteX9" fmla="*/ 31071 w 448046"/>
                        <a:gd name="connsiteY9" fmla="*/ 9525 h 399030"/>
                        <a:gd name="connsiteX10" fmla="*/ 9525 w 448046"/>
                        <a:gd name="connsiteY10" fmla="*/ 31071 h 399030"/>
                        <a:gd name="connsiteX11" fmla="*/ 9525 w 448046"/>
                        <a:gd name="connsiteY11" fmla="*/ 367970 h 399030"/>
                        <a:gd name="connsiteX12" fmla="*/ 31071 w 448046"/>
                        <a:gd name="connsiteY12" fmla="*/ 389506 h 399030"/>
                        <a:gd name="connsiteX13" fmla="*/ 416976 w 448046"/>
                        <a:gd name="connsiteY13" fmla="*/ 389506 h 399030"/>
                        <a:gd name="connsiteX14" fmla="*/ 438521 w 448046"/>
                        <a:gd name="connsiteY14" fmla="*/ 367970 h 399030"/>
                        <a:gd name="connsiteX15" fmla="*/ 438521 w 448046"/>
                        <a:gd name="connsiteY15" fmla="*/ 31071 h 399030"/>
                        <a:gd name="connsiteX16" fmla="*/ 416976 w 448046"/>
                        <a:gd name="connsiteY16" fmla="*/ 9525 h 399030"/>
                        <a:gd name="connsiteX17" fmla="*/ 31071 w 448046"/>
                        <a:gd name="connsiteY17" fmla="*/ 9525 h 3990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448046" h="399030">
                          <a:moveTo>
                            <a:pt x="416976" y="399031"/>
                          </a:moveTo>
                          <a:lnTo>
                            <a:pt x="31071" y="399031"/>
                          </a:lnTo>
                          <a:cubicBezTo>
                            <a:pt x="13945" y="399031"/>
                            <a:pt x="0" y="385096"/>
                            <a:pt x="0" y="367970"/>
                          </a:cubicBezTo>
                          <a:lnTo>
                            <a:pt x="0" y="31071"/>
                          </a:lnTo>
                          <a:cubicBezTo>
                            <a:pt x="0" y="13945"/>
                            <a:pt x="13935" y="0"/>
                            <a:pt x="31071" y="0"/>
                          </a:cubicBezTo>
                          <a:lnTo>
                            <a:pt x="416976" y="0"/>
                          </a:lnTo>
                          <a:cubicBezTo>
                            <a:pt x="434102" y="0"/>
                            <a:pt x="448046" y="13935"/>
                            <a:pt x="448046" y="31071"/>
                          </a:cubicBezTo>
                          <a:lnTo>
                            <a:pt x="448046" y="367970"/>
                          </a:lnTo>
                          <a:cubicBezTo>
                            <a:pt x="448037" y="385096"/>
                            <a:pt x="434102" y="399031"/>
                            <a:pt x="416976" y="399031"/>
                          </a:cubicBezTo>
                          <a:close/>
                          <a:moveTo>
                            <a:pt x="31071" y="9525"/>
                          </a:moveTo>
                          <a:cubicBezTo>
                            <a:pt x="19193" y="9525"/>
                            <a:pt x="9525" y="19193"/>
                            <a:pt x="9525" y="31071"/>
                          </a:cubicBezTo>
                          <a:lnTo>
                            <a:pt x="9525" y="367970"/>
                          </a:lnTo>
                          <a:cubicBezTo>
                            <a:pt x="9525" y="379847"/>
                            <a:pt x="19193" y="389506"/>
                            <a:pt x="31071" y="389506"/>
                          </a:cubicBezTo>
                          <a:lnTo>
                            <a:pt x="416976" y="389506"/>
                          </a:lnTo>
                          <a:cubicBezTo>
                            <a:pt x="428854" y="389506"/>
                            <a:pt x="438521" y="379847"/>
                            <a:pt x="438521" y="367970"/>
                          </a:cubicBezTo>
                          <a:lnTo>
                            <a:pt x="438521" y="31071"/>
                          </a:lnTo>
                          <a:cubicBezTo>
                            <a:pt x="438521" y="19193"/>
                            <a:pt x="428854" y="9525"/>
                            <a:pt x="416976" y="9525"/>
                          </a:cubicBezTo>
                          <a:lnTo>
                            <a:pt x="31071" y="9525"/>
                          </a:ln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126" name="图形 99">
                    <a:extLst>
                      <a:ext uri="{FF2B5EF4-FFF2-40B4-BE49-F238E27FC236}">
                        <a16:creationId xmlns:a16="http://schemas.microsoft.com/office/drawing/2014/main" id="{F50A7D56-7E66-7F49-0185-B37E6455F2FA}"/>
                      </a:ext>
                    </a:extLst>
                  </p:cNvPr>
                  <p:cNvGrpSpPr/>
                  <p:nvPr/>
                </p:nvGrpSpPr>
                <p:grpSpPr>
                  <a:xfrm>
                    <a:off x="4675161" y="2146864"/>
                    <a:ext cx="285574" cy="211201"/>
                    <a:chOff x="4675161" y="2146864"/>
                    <a:chExt cx="285574" cy="211201"/>
                  </a:xfrm>
                </p:grpSpPr>
                <p:sp>
                  <p:nvSpPr>
                    <p:cNvPr id="127" name="任意多边形: 形状 126">
                      <a:extLst>
                        <a:ext uri="{FF2B5EF4-FFF2-40B4-BE49-F238E27FC236}">
                          <a16:creationId xmlns:a16="http://schemas.microsoft.com/office/drawing/2014/main" id="{2B199DE2-4E35-30B0-D9DE-E0540F3A3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9918" y="2148297"/>
                      <a:ext cx="279654" cy="198053"/>
                    </a:xfrm>
                    <a:custGeom>
                      <a:avLst/>
                      <a:gdLst>
                        <a:gd name="connsiteX0" fmla="*/ 265224 w 279654"/>
                        <a:gd name="connsiteY0" fmla="*/ 198053 h 198053"/>
                        <a:gd name="connsiteX1" fmla="*/ 14430 w 279654"/>
                        <a:gd name="connsiteY1" fmla="*/ 198053 h 198053"/>
                        <a:gd name="connsiteX2" fmla="*/ 0 w 279654"/>
                        <a:gd name="connsiteY2" fmla="*/ 183623 h 198053"/>
                        <a:gd name="connsiteX3" fmla="*/ 0 w 279654"/>
                        <a:gd name="connsiteY3" fmla="*/ 14430 h 198053"/>
                        <a:gd name="connsiteX4" fmla="*/ 14430 w 279654"/>
                        <a:gd name="connsiteY4" fmla="*/ 0 h 198053"/>
                        <a:gd name="connsiteX5" fmla="*/ 265224 w 279654"/>
                        <a:gd name="connsiteY5" fmla="*/ 0 h 198053"/>
                        <a:gd name="connsiteX6" fmla="*/ 279654 w 279654"/>
                        <a:gd name="connsiteY6" fmla="*/ 14430 h 198053"/>
                        <a:gd name="connsiteX7" fmla="*/ 279654 w 279654"/>
                        <a:gd name="connsiteY7" fmla="*/ 183623 h 198053"/>
                        <a:gd name="connsiteX8" fmla="*/ 265224 w 279654"/>
                        <a:gd name="connsiteY8" fmla="*/ 198053 h 1980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9654" h="198053">
                          <a:moveTo>
                            <a:pt x="265224" y="198053"/>
                          </a:moveTo>
                          <a:lnTo>
                            <a:pt x="14430" y="198053"/>
                          </a:lnTo>
                          <a:cubicBezTo>
                            <a:pt x="6458" y="198053"/>
                            <a:pt x="0" y="191595"/>
                            <a:pt x="0" y="183623"/>
                          </a:cubicBezTo>
                          <a:lnTo>
                            <a:pt x="0" y="14430"/>
                          </a:lnTo>
                          <a:cubicBezTo>
                            <a:pt x="0" y="6467"/>
                            <a:pt x="6458" y="0"/>
                            <a:pt x="14430" y="0"/>
                          </a:cubicBezTo>
                          <a:lnTo>
                            <a:pt x="265224" y="0"/>
                          </a:lnTo>
                          <a:cubicBezTo>
                            <a:pt x="273187" y="0"/>
                            <a:pt x="279654" y="6458"/>
                            <a:pt x="279654" y="14430"/>
                          </a:cubicBezTo>
                          <a:lnTo>
                            <a:pt x="279654" y="183623"/>
                          </a:lnTo>
                          <a:cubicBezTo>
                            <a:pt x="279644" y="191595"/>
                            <a:pt x="273187" y="198053"/>
                            <a:pt x="265224" y="198053"/>
                          </a:cubicBez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08F5A9ED-77BE-FA40-8D22-0B947661FC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5161" y="2234536"/>
                      <a:ext cx="285574" cy="123529"/>
                    </a:xfrm>
                    <a:custGeom>
                      <a:avLst/>
                      <a:gdLst>
                        <a:gd name="connsiteX0" fmla="*/ 4766 w 285574"/>
                        <a:gd name="connsiteY0" fmla="*/ 123530 h 123529"/>
                        <a:gd name="connsiteX1" fmla="*/ 1108 w 285574"/>
                        <a:gd name="connsiteY1" fmla="*/ 121825 h 123529"/>
                        <a:gd name="connsiteX2" fmla="*/ 1709 w 285574"/>
                        <a:gd name="connsiteY2" fmla="*/ 115119 h 123529"/>
                        <a:gd name="connsiteX3" fmla="*/ 137926 w 285574"/>
                        <a:gd name="connsiteY3" fmla="*/ 1115 h 123529"/>
                        <a:gd name="connsiteX4" fmla="*/ 143974 w 285574"/>
                        <a:gd name="connsiteY4" fmla="*/ 1058 h 123529"/>
                        <a:gd name="connsiteX5" fmla="*/ 283801 w 285574"/>
                        <a:gd name="connsiteY5" fmla="*/ 113738 h 123529"/>
                        <a:gd name="connsiteX6" fmla="*/ 284515 w 285574"/>
                        <a:gd name="connsiteY6" fmla="*/ 120434 h 123529"/>
                        <a:gd name="connsiteX7" fmla="*/ 277819 w 285574"/>
                        <a:gd name="connsiteY7" fmla="*/ 121149 h 123529"/>
                        <a:gd name="connsiteX8" fmla="*/ 141040 w 285574"/>
                        <a:gd name="connsiteY8" fmla="*/ 10926 h 123529"/>
                        <a:gd name="connsiteX9" fmla="*/ 7824 w 285574"/>
                        <a:gd name="connsiteY9" fmla="*/ 122416 h 123529"/>
                        <a:gd name="connsiteX10" fmla="*/ 4766 w 285574"/>
                        <a:gd name="connsiteY10" fmla="*/ 123530 h 123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5574" h="123529">
                          <a:moveTo>
                            <a:pt x="4766" y="123530"/>
                          </a:moveTo>
                          <a:cubicBezTo>
                            <a:pt x="3404" y="123530"/>
                            <a:pt x="2051" y="122949"/>
                            <a:pt x="1108" y="121825"/>
                          </a:cubicBezTo>
                          <a:cubicBezTo>
                            <a:pt x="-578" y="119815"/>
                            <a:pt x="-311" y="116805"/>
                            <a:pt x="1709" y="115119"/>
                          </a:cubicBezTo>
                          <a:lnTo>
                            <a:pt x="137926" y="1115"/>
                          </a:lnTo>
                          <a:cubicBezTo>
                            <a:pt x="139669" y="-343"/>
                            <a:pt x="142193" y="-381"/>
                            <a:pt x="143974" y="1058"/>
                          </a:cubicBezTo>
                          <a:lnTo>
                            <a:pt x="283801" y="113738"/>
                          </a:lnTo>
                          <a:cubicBezTo>
                            <a:pt x="285849" y="115386"/>
                            <a:pt x="286173" y="118387"/>
                            <a:pt x="284515" y="120434"/>
                          </a:cubicBezTo>
                          <a:cubicBezTo>
                            <a:pt x="282877" y="122473"/>
                            <a:pt x="279877" y="122816"/>
                            <a:pt x="277819" y="121149"/>
                          </a:cubicBezTo>
                          <a:lnTo>
                            <a:pt x="141040" y="10926"/>
                          </a:lnTo>
                          <a:lnTo>
                            <a:pt x="7824" y="122416"/>
                          </a:lnTo>
                          <a:cubicBezTo>
                            <a:pt x="6928" y="123168"/>
                            <a:pt x="5833" y="123530"/>
                            <a:pt x="4766" y="123530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129" name="图形 99">
                      <a:extLst>
                        <a:ext uri="{FF2B5EF4-FFF2-40B4-BE49-F238E27FC236}">
                          <a16:creationId xmlns:a16="http://schemas.microsoft.com/office/drawing/2014/main" id="{4AA593CE-D923-2F9B-F785-B3EC2DE2AD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675162" y="2146864"/>
                      <a:ext cx="285556" cy="105817"/>
                      <a:chOff x="4675162" y="2146864"/>
                      <a:chExt cx="285556" cy="105817"/>
                    </a:xfrm>
                  </p:grpSpPr>
                  <p:sp>
                    <p:nvSpPr>
                      <p:cNvPr id="130" name="任意多边形: 形状 129">
                        <a:extLst>
                          <a:ext uri="{FF2B5EF4-FFF2-40B4-BE49-F238E27FC236}">
                            <a16:creationId xmlns:a16="http://schemas.microsoft.com/office/drawing/2014/main" id="{C1C2E79D-AE7C-D18E-6091-1CC545967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79918" y="2151630"/>
                        <a:ext cx="276044" cy="96202"/>
                      </a:xfrm>
                      <a:custGeom>
                        <a:avLst/>
                        <a:gdLst>
                          <a:gd name="connsiteX0" fmla="*/ 0 w 276044"/>
                          <a:gd name="connsiteY0" fmla="*/ 1114 h 96202"/>
                          <a:gd name="connsiteX1" fmla="*/ 105080 w 276044"/>
                          <a:gd name="connsiteY1" fmla="*/ 84753 h 96202"/>
                          <a:gd name="connsiteX2" fmla="*/ 170831 w 276044"/>
                          <a:gd name="connsiteY2" fmla="*/ 84592 h 96202"/>
                          <a:gd name="connsiteX3" fmla="*/ 276044 w 276044"/>
                          <a:gd name="connsiteY3" fmla="*/ 0 h 962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76044" h="96202">
                            <a:moveTo>
                              <a:pt x="0" y="1114"/>
                            </a:moveTo>
                            <a:lnTo>
                              <a:pt x="105080" y="84753"/>
                            </a:lnTo>
                            <a:cubicBezTo>
                              <a:pt x="124339" y="100079"/>
                              <a:pt x="151648" y="100013"/>
                              <a:pt x="170831" y="84592"/>
                            </a:cubicBezTo>
                            <a:lnTo>
                              <a:pt x="276044" y="0"/>
                            </a:lnTo>
                          </a:path>
                        </a:pathLst>
                      </a:custGeom>
                      <a:solidFill>
                        <a:srgbClr val="F6EEE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31" name="任意多边形: 形状 130">
                        <a:extLst>
                          <a:ext uri="{FF2B5EF4-FFF2-40B4-BE49-F238E27FC236}">
                            <a16:creationId xmlns:a16="http://schemas.microsoft.com/office/drawing/2014/main" id="{34EF75D6-B15C-43B7-1F49-12CAB86790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75162" y="2146864"/>
                        <a:ext cx="285556" cy="105817"/>
                      </a:xfrm>
                      <a:custGeom>
                        <a:avLst/>
                        <a:gdLst>
                          <a:gd name="connsiteX0" fmla="*/ 142611 w 285556"/>
                          <a:gd name="connsiteY0" fmla="*/ 105817 h 105817"/>
                          <a:gd name="connsiteX1" fmla="*/ 106873 w 285556"/>
                          <a:gd name="connsiteY1" fmla="*/ 93244 h 105817"/>
                          <a:gd name="connsiteX2" fmla="*/ 1794 w 285556"/>
                          <a:gd name="connsiteY2" fmla="*/ 9605 h 105817"/>
                          <a:gd name="connsiteX3" fmla="*/ 1032 w 285556"/>
                          <a:gd name="connsiteY3" fmla="*/ 2909 h 105817"/>
                          <a:gd name="connsiteX4" fmla="*/ 7728 w 285556"/>
                          <a:gd name="connsiteY4" fmla="*/ 2157 h 105817"/>
                          <a:gd name="connsiteX5" fmla="*/ 112808 w 285556"/>
                          <a:gd name="connsiteY5" fmla="*/ 85796 h 105817"/>
                          <a:gd name="connsiteX6" fmla="*/ 172606 w 285556"/>
                          <a:gd name="connsiteY6" fmla="*/ 85643 h 105817"/>
                          <a:gd name="connsiteX7" fmla="*/ 277809 w 285556"/>
                          <a:gd name="connsiteY7" fmla="*/ 1052 h 105817"/>
                          <a:gd name="connsiteX8" fmla="*/ 284505 w 285556"/>
                          <a:gd name="connsiteY8" fmla="*/ 1776 h 105817"/>
                          <a:gd name="connsiteX9" fmla="*/ 283781 w 285556"/>
                          <a:gd name="connsiteY9" fmla="*/ 8472 h 105817"/>
                          <a:gd name="connsiteX10" fmla="*/ 178578 w 285556"/>
                          <a:gd name="connsiteY10" fmla="*/ 93063 h 105817"/>
                          <a:gd name="connsiteX11" fmla="*/ 142611 w 285556"/>
                          <a:gd name="connsiteY11" fmla="*/ 105817 h 1058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85556" h="105817">
                            <a:moveTo>
                              <a:pt x="142611" y="105817"/>
                            </a:moveTo>
                            <a:cubicBezTo>
                              <a:pt x="130010" y="105817"/>
                              <a:pt x="117408" y="101626"/>
                              <a:pt x="106873" y="93244"/>
                            </a:cubicBezTo>
                            <a:lnTo>
                              <a:pt x="1794" y="9605"/>
                            </a:lnTo>
                            <a:cubicBezTo>
                              <a:pt x="-264" y="7967"/>
                              <a:pt x="-597" y="4976"/>
                              <a:pt x="1032" y="2909"/>
                            </a:cubicBezTo>
                            <a:cubicBezTo>
                              <a:pt x="2661" y="852"/>
                              <a:pt x="5651" y="509"/>
                              <a:pt x="7728" y="2157"/>
                            </a:cubicBezTo>
                            <a:lnTo>
                              <a:pt x="112808" y="85796"/>
                            </a:lnTo>
                            <a:cubicBezTo>
                              <a:pt x="130438" y="99845"/>
                              <a:pt x="155041" y="99769"/>
                              <a:pt x="172606" y="85643"/>
                            </a:cubicBezTo>
                            <a:lnTo>
                              <a:pt x="277809" y="1052"/>
                            </a:lnTo>
                            <a:cubicBezTo>
                              <a:pt x="279857" y="-596"/>
                              <a:pt x="282857" y="-272"/>
                              <a:pt x="284505" y="1776"/>
                            </a:cubicBezTo>
                            <a:cubicBezTo>
                              <a:pt x="286153" y="3823"/>
                              <a:pt x="285829" y="6824"/>
                              <a:pt x="283781" y="8472"/>
                            </a:cubicBezTo>
                            <a:lnTo>
                              <a:pt x="178578" y="93063"/>
                            </a:lnTo>
                            <a:cubicBezTo>
                              <a:pt x="167995" y="101569"/>
                              <a:pt x="155308" y="105817"/>
                              <a:pt x="142611" y="105817"/>
                            </a:cubicBezTo>
                            <a:close/>
                          </a:path>
                        </a:pathLst>
                      </a:custGeom>
                      <a:solidFill>
                        <a:srgbClr val="5C69A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32" name="图形 99">
                <a:extLst>
                  <a:ext uri="{FF2B5EF4-FFF2-40B4-BE49-F238E27FC236}">
                    <a16:creationId xmlns:a16="http://schemas.microsoft.com/office/drawing/2014/main" id="{E9D7111C-65AE-52E7-9B8C-07248A5C0572}"/>
                  </a:ext>
                </a:extLst>
              </p:cNvPr>
              <p:cNvGrpSpPr/>
              <p:nvPr/>
            </p:nvGrpSpPr>
            <p:grpSpPr>
              <a:xfrm>
                <a:off x="4329302" y="1617716"/>
                <a:ext cx="3936368" cy="1260414"/>
                <a:chOff x="4329302" y="1617716"/>
                <a:chExt cx="3936368" cy="1260414"/>
              </a:xfrm>
            </p:grpSpPr>
            <p:grpSp>
              <p:nvGrpSpPr>
                <p:cNvPr id="133" name="图形 99">
                  <a:extLst>
                    <a:ext uri="{FF2B5EF4-FFF2-40B4-BE49-F238E27FC236}">
                      <a16:creationId xmlns:a16="http://schemas.microsoft.com/office/drawing/2014/main" id="{3150C861-E091-2678-A892-5B746FD2F841}"/>
                    </a:ext>
                  </a:extLst>
                </p:cNvPr>
                <p:cNvGrpSpPr/>
                <p:nvPr/>
              </p:nvGrpSpPr>
              <p:grpSpPr>
                <a:xfrm>
                  <a:off x="6889444" y="1814588"/>
                  <a:ext cx="1376226" cy="1063542"/>
                  <a:chOff x="6889444" y="1814588"/>
                  <a:chExt cx="1376226" cy="1063542"/>
                </a:xfrm>
              </p:grpSpPr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3B0F366C-4B58-77C0-16C1-B0537D3ACBAF}"/>
                      </a:ext>
                    </a:extLst>
                  </p:cNvPr>
                  <p:cNvSpPr/>
                  <p:nvPr/>
                </p:nvSpPr>
                <p:spPr>
                  <a:xfrm>
                    <a:off x="6889444" y="1814588"/>
                    <a:ext cx="1376226" cy="1063542"/>
                  </a:xfrm>
                  <a:custGeom>
                    <a:avLst/>
                    <a:gdLst>
                      <a:gd name="connsiteX0" fmla="*/ 1376226 w 1376226"/>
                      <a:gd name="connsiteY0" fmla="*/ 416166 h 1063542"/>
                      <a:gd name="connsiteX1" fmla="*/ 4893 w 1376226"/>
                      <a:gd name="connsiteY1" fmla="*/ 0 h 1063542"/>
                      <a:gd name="connsiteX2" fmla="*/ 16 w 1376226"/>
                      <a:gd name="connsiteY2" fmla="*/ 983142 h 1063542"/>
                      <a:gd name="connsiteX3" fmla="*/ 639163 w 1376226"/>
                      <a:gd name="connsiteY3" fmla="*/ 1063543 h 1063542"/>
                      <a:gd name="connsiteX4" fmla="*/ 1376226 w 1376226"/>
                      <a:gd name="connsiteY4" fmla="*/ 416166 h 1063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226" h="1063542">
                        <a:moveTo>
                          <a:pt x="1376226" y="416166"/>
                        </a:moveTo>
                        <a:cubicBezTo>
                          <a:pt x="1376226" y="227219"/>
                          <a:pt x="808155" y="65618"/>
                          <a:pt x="4893" y="0"/>
                        </a:cubicBezTo>
                        <a:cubicBezTo>
                          <a:pt x="1635" y="-267"/>
                          <a:pt x="-193" y="755314"/>
                          <a:pt x="16" y="983142"/>
                        </a:cubicBezTo>
                        <a:cubicBezTo>
                          <a:pt x="236055" y="1002240"/>
                          <a:pt x="451863" y="1029624"/>
                          <a:pt x="639163" y="1063543"/>
                        </a:cubicBezTo>
                        <a:cubicBezTo>
                          <a:pt x="1087505" y="950614"/>
                          <a:pt x="1376226" y="549697"/>
                          <a:pt x="1376226" y="416166"/>
                        </a:cubicBezTo>
                        <a:close/>
                      </a:path>
                    </a:pathLst>
                  </a:custGeom>
                  <a:solidFill>
                    <a:srgbClr val="B5A39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4C16F471-43BC-0721-7870-7DC17C3CDBE8}"/>
                      </a:ext>
                    </a:extLst>
                  </p:cNvPr>
                  <p:cNvSpPr/>
                  <p:nvPr/>
                </p:nvSpPr>
                <p:spPr>
                  <a:xfrm>
                    <a:off x="6890251" y="2293181"/>
                    <a:ext cx="1201855" cy="584949"/>
                  </a:xfrm>
                  <a:custGeom>
                    <a:avLst/>
                    <a:gdLst>
                      <a:gd name="connsiteX0" fmla="*/ 1201855 w 1201855"/>
                      <a:gd name="connsiteY0" fmla="*/ 240554 h 584949"/>
                      <a:gd name="connsiteX1" fmla="*/ 4086 w 1201855"/>
                      <a:gd name="connsiteY1" fmla="*/ 0 h 584949"/>
                      <a:gd name="connsiteX2" fmla="*/ 0 w 1201855"/>
                      <a:gd name="connsiteY2" fmla="*/ 504616 h 584949"/>
                      <a:gd name="connsiteX3" fmla="*/ 638356 w 1201855"/>
                      <a:gd name="connsiteY3" fmla="*/ 584949 h 584949"/>
                      <a:gd name="connsiteX4" fmla="*/ 1201855 w 1201855"/>
                      <a:gd name="connsiteY4" fmla="*/ 240554 h 584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855" h="584949">
                        <a:moveTo>
                          <a:pt x="1201855" y="240554"/>
                        </a:moveTo>
                        <a:cubicBezTo>
                          <a:pt x="974970" y="131036"/>
                          <a:pt x="542344" y="43967"/>
                          <a:pt x="4086" y="0"/>
                        </a:cubicBezTo>
                        <a:cubicBezTo>
                          <a:pt x="2219" y="-152"/>
                          <a:pt x="819" y="249203"/>
                          <a:pt x="0" y="504616"/>
                        </a:cubicBezTo>
                        <a:cubicBezTo>
                          <a:pt x="235725" y="523713"/>
                          <a:pt x="451256" y="551069"/>
                          <a:pt x="638356" y="584949"/>
                        </a:cubicBezTo>
                        <a:cubicBezTo>
                          <a:pt x="878739" y="524399"/>
                          <a:pt x="1073144" y="381076"/>
                          <a:pt x="1201855" y="240554"/>
                        </a:cubicBezTo>
                        <a:close/>
                      </a:path>
                    </a:pathLst>
                  </a:custGeom>
                  <a:solidFill>
                    <a:srgbClr val="2D2D3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36" name="图形 99">
                  <a:extLst>
                    <a:ext uri="{FF2B5EF4-FFF2-40B4-BE49-F238E27FC236}">
                      <a16:creationId xmlns:a16="http://schemas.microsoft.com/office/drawing/2014/main" id="{80D90D38-A4EB-3E1C-648E-B8937A2533E1}"/>
                    </a:ext>
                  </a:extLst>
                </p:cNvPr>
                <p:cNvGrpSpPr/>
                <p:nvPr/>
              </p:nvGrpSpPr>
              <p:grpSpPr>
                <a:xfrm>
                  <a:off x="7162952" y="2117340"/>
                  <a:ext cx="389096" cy="389096"/>
                  <a:chOff x="7162952" y="2117340"/>
                  <a:chExt cx="389096" cy="389096"/>
                </a:xfrm>
              </p:grpSpPr>
              <p:sp>
                <p:nvSpPr>
                  <p:cNvPr id="137" name="任意多边形: 形状 136">
                    <a:extLst>
                      <a:ext uri="{FF2B5EF4-FFF2-40B4-BE49-F238E27FC236}">
                        <a16:creationId xmlns:a16="http://schemas.microsoft.com/office/drawing/2014/main" id="{D70C3FE2-ED08-D8CF-C3EA-A6F08E2A2EA7}"/>
                      </a:ext>
                    </a:extLst>
                  </p:cNvPr>
                  <p:cNvSpPr/>
                  <p:nvPr/>
                </p:nvSpPr>
                <p:spPr>
                  <a:xfrm>
                    <a:off x="7162952" y="2117340"/>
                    <a:ext cx="389096" cy="389096"/>
                  </a:xfrm>
                  <a:custGeom>
                    <a:avLst/>
                    <a:gdLst>
                      <a:gd name="connsiteX0" fmla="*/ 365208 w 389096"/>
                      <a:gd name="connsiteY0" fmla="*/ 389096 h 389096"/>
                      <a:gd name="connsiteX1" fmla="*/ 23889 w 389096"/>
                      <a:gd name="connsiteY1" fmla="*/ 389096 h 389096"/>
                      <a:gd name="connsiteX2" fmla="*/ 0 w 389096"/>
                      <a:gd name="connsiteY2" fmla="*/ 365208 h 389096"/>
                      <a:gd name="connsiteX3" fmla="*/ 0 w 389096"/>
                      <a:gd name="connsiteY3" fmla="*/ 23889 h 389096"/>
                      <a:gd name="connsiteX4" fmla="*/ 23889 w 389096"/>
                      <a:gd name="connsiteY4" fmla="*/ 0 h 389096"/>
                      <a:gd name="connsiteX5" fmla="*/ 365208 w 389096"/>
                      <a:gd name="connsiteY5" fmla="*/ 0 h 389096"/>
                      <a:gd name="connsiteX6" fmla="*/ 389096 w 389096"/>
                      <a:gd name="connsiteY6" fmla="*/ 23889 h 389096"/>
                      <a:gd name="connsiteX7" fmla="*/ 389096 w 389096"/>
                      <a:gd name="connsiteY7" fmla="*/ 365208 h 389096"/>
                      <a:gd name="connsiteX8" fmla="*/ 365208 w 389096"/>
                      <a:gd name="connsiteY8" fmla="*/ 389096 h 38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096" h="389096">
                        <a:moveTo>
                          <a:pt x="365208" y="389096"/>
                        </a:moveTo>
                        <a:lnTo>
                          <a:pt x="23889" y="389096"/>
                        </a:lnTo>
                        <a:cubicBezTo>
                          <a:pt x="10697" y="389096"/>
                          <a:pt x="0" y="378400"/>
                          <a:pt x="0" y="365208"/>
                        </a:cubicBezTo>
                        <a:lnTo>
                          <a:pt x="0" y="23889"/>
                        </a:lnTo>
                        <a:cubicBezTo>
                          <a:pt x="0" y="10697"/>
                          <a:pt x="10697" y="0"/>
                          <a:pt x="23889" y="0"/>
                        </a:cubicBezTo>
                        <a:lnTo>
                          <a:pt x="365208" y="0"/>
                        </a:lnTo>
                        <a:cubicBezTo>
                          <a:pt x="378400" y="0"/>
                          <a:pt x="389096" y="10697"/>
                          <a:pt x="389096" y="23889"/>
                        </a:cubicBezTo>
                        <a:lnTo>
                          <a:pt x="389096" y="365208"/>
                        </a:lnTo>
                        <a:cubicBezTo>
                          <a:pt x="389096" y="378409"/>
                          <a:pt x="378400" y="389096"/>
                          <a:pt x="365208" y="389096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38" name="图形 99">
                    <a:extLst>
                      <a:ext uri="{FF2B5EF4-FFF2-40B4-BE49-F238E27FC236}">
                        <a16:creationId xmlns:a16="http://schemas.microsoft.com/office/drawing/2014/main" id="{3B4C3C53-D866-6AFF-7722-4054425FFD5F}"/>
                      </a:ext>
                    </a:extLst>
                  </p:cNvPr>
                  <p:cNvGrpSpPr/>
                  <p:nvPr/>
                </p:nvGrpSpPr>
                <p:grpSpPr>
                  <a:xfrm>
                    <a:off x="7212025" y="2174614"/>
                    <a:ext cx="281226" cy="281244"/>
                    <a:chOff x="7212025" y="2174614"/>
                    <a:chExt cx="281226" cy="281244"/>
                  </a:xfrm>
                </p:grpSpPr>
                <p:sp>
                  <p:nvSpPr>
                    <p:cNvPr id="139" name="任意多边形: 形状 138">
                      <a:extLst>
                        <a:ext uri="{FF2B5EF4-FFF2-40B4-BE49-F238E27FC236}">
                          <a16:creationId xmlns:a16="http://schemas.microsoft.com/office/drawing/2014/main" id="{37C7E4F7-1067-EF9E-B9C4-EACF605B53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3939" y="2174614"/>
                      <a:ext cx="249313" cy="249307"/>
                    </a:xfrm>
                    <a:custGeom>
                      <a:avLst/>
                      <a:gdLst>
                        <a:gd name="connsiteX0" fmla="*/ 129049 w 249313"/>
                        <a:gd name="connsiteY0" fmla="*/ 249307 h 249307"/>
                        <a:gd name="connsiteX1" fmla="*/ 122725 w 249313"/>
                        <a:gd name="connsiteY1" fmla="*/ 246736 h 249307"/>
                        <a:gd name="connsiteX2" fmla="*/ 119867 w 249313"/>
                        <a:gd name="connsiteY2" fmla="*/ 240030 h 249307"/>
                        <a:gd name="connsiteX3" fmla="*/ 119867 w 249313"/>
                        <a:gd name="connsiteY3" fmla="*/ 129454 h 249307"/>
                        <a:gd name="connsiteX4" fmla="*/ 9082 w 249313"/>
                        <a:gd name="connsiteY4" fmla="*/ 129454 h 249307"/>
                        <a:gd name="connsiteX5" fmla="*/ 2538 w 249313"/>
                        <a:gd name="connsiteY5" fmla="*/ 126673 h 249307"/>
                        <a:gd name="connsiteX6" fmla="*/ 5 w 249313"/>
                        <a:gd name="connsiteY6" fmla="*/ 120129 h 249307"/>
                        <a:gd name="connsiteX7" fmla="*/ 43153 w 249313"/>
                        <a:gd name="connsiteY7" fmla="*/ 30289 h 249307"/>
                        <a:gd name="connsiteX8" fmla="*/ 138793 w 249313"/>
                        <a:gd name="connsiteY8" fmla="*/ 791 h 249307"/>
                        <a:gd name="connsiteX9" fmla="*/ 248521 w 249313"/>
                        <a:gd name="connsiteY9" fmla="*/ 110528 h 249307"/>
                        <a:gd name="connsiteX10" fmla="*/ 219089 w 249313"/>
                        <a:gd name="connsiteY10" fmla="*/ 206083 h 249307"/>
                        <a:gd name="connsiteX11" fmla="*/ 129392 w 249313"/>
                        <a:gd name="connsiteY11" fmla="*/ 249298 h 249307"/>
                        <a:gd name="connsiteX12" fmla="*/ 129049 w 249313"/>
                        <a:gd name="connsiteY12" fmla="*/ 249307 h 249307"/>
                        <a:gd name="connsiteX13" fmla="*/ 124629 w 249313"/>
                        <a:gd name="connsiteY13" fmla="*/ 119939 h 249307"/>
                        <a:gd name="connsiteX14" fmla="*/ 129392 w 249313"/>
                        <a:gd name="connsiteY14" fmla="*/ 119939 h 249307"/>
                        <a:gd name="connsiteX15" fmla="*/ 129392 w 249313"/>
                        <a:gd name="connsiteY15" fmla="*/ 240040 h 249307"/>
                        <a:gd name="connsiteX16" fmla="*/ 211888 w 249313"/>
                        <a:gd name="connsiteY16" fmla="*/ 199863 h 249307"/>
                        <a:gd name="connsiteX17" fmla="*/ 239063 w 249313"/>
                        <a:gd name="connsiteY17" fmla="*/ 111566 h 249307"/>
                        <a:gd name="connsiteX18" fmla="*/ 137764 w 249313"/>
                        <a:gd name="connsiteY18" fmla="*/ 10258 h 249307"/>
                        <a:gd name="connsiteX19" fmla="*/ 49392 w 249313"/>
                        <a:gd name="connsiteY19" fmla="*/ 37500 h 249307"/>
                        <a:gd name="connsiteX20" fmla="*/ 9539 w 249313"/>
                        <a:gd name="connsiteY20" fmla="*/ 120472 h 249307"/>
                        <a:gd name="connsiteX21" fmla="*/ 124629 w 249313"/>
                        <a:gd name="connsiteY21" fmla="*/ 119939 h 2493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49313" h="249307">
                          <a:moveTo>
                            <a:pt x="129049" y="249307"/>
                          </a:moveTo>
                          <a:cubicBezTo>
                            <a:pt x="126687" y="249307"/>
                            <a:pt x="124458" y="248402"/>
                            <a:pt x="122725" y="246736"/>
                          </a:cubicBezTo>
                          <a:cubicBezTo>
                            <a:pt x="120915" y="244983"/>
                            <a:pt x="119867" y="242545"/>
                            <a:pt x="119867" y="240030"/>
                          </a:cubicBezTo>
                          <a:lnTo>
                            <a:pt x="119867" y="129454"/>
                          </a:lnTo>
                          <a:lnTo>
                            <a:pt x="9082" y="129454"/>
                          </a:lnTo>
                          <a:cubicBezTo>
                            <a:pt x="6634" y="129454"/>
                            <a:pt x="4253" y="128445"/>
                            <a:pt x="2538" y="126673"/>
                          </a:cubicBezTo>
                          <a:cubicBezTo>
                            <a:pt x="824" y="124892"/>
                            <a:pt x="-72" y="122577"/>
                            <a:pt x="5" y="120129"/>
                          </a:cubicBezTo>
                          <a:cubicBezTo>
                            <a:pt x="1252" y="85639"/>
                            <a:pt x="16978" y="52892"/>
                            <a:pt x="43153" y="30289"/>
                          </a:cubicBezTo>
                          <a:cubicBezTo>
                            <a:pt x="69670" y="7382"/>
                            <a:pt x="103627" y="-3086"/>
                            <a:pt x="138793" y="791"/>
                          </a:cubicBezTo>
                          <a:cubicBezTo>
                            <a:pt x="196057" y="7115"/>
                            <a:pt x="242197" y="53264"/>
                            <a:pt x="248521" y="110528"/>
                          </a:cubicBezTo>
                          <a:cubicBezTo>
                            <a:pt x="252398" y="145637"/>
                            <a:pt x="241958" y="179575"/>
                            <a:pt x="219089" y="206083"/>
                          </a:cubicBezTo>
                          <a:cubicBezTo>
                            <a:pt x="196534" y="232248"/>
                            <a:pt x="163834" y="248002"/>
                            <a:pt x="129392" y="249298"/>
                          </a:cubicBezTo>
                          <a:cubicBezTo>
                            <a:pt x="129287" y="249307"/>
                            <a:pt x="129163" y="249307"/>
                            <a:pt x="129049" y="249307"/>
                          </a:cubicBezTo>
                          <a:close/>
                          <a:moveTo>
                            <a:pt x="124629" y="119939"/>
                          </a:moveTo>
                          <a:lnTo>
                            <a:pt x="129392" y="119939"/>
                          </a:lnTo>
                          <a:lnTo>
                            <a:pt x="129392" y="240040"/>
                          </a:lnTo>
                          <a:cubicBezTo>
                            <a:pt x="160853" y="238582"/>
                            <a:pt x="191057" y="224028"/>
                            <a:pt x="211888" y="199863"/>
                          </a:cubicBezTo>
                          <a:cubicBezTo>
                            <a:pt x="232996" y="175384"/>
                            <a:pt x="242644" y="144027"/>
                            <a:pt x="239063" y="111566"/>
                          </a:cubicBezTo>
                          <a:cubicBezTo>
                            <a:pt x="233234" y="58703"/>
                            <a:pt x="190628" y="16097"/>
                            <a:pt x="137764" y="10258"/>
                          </a:cubicBezTo>
                          <a:cubicBezTo>
                            <a:pt x="105275" y="6658"/>
                            <a:pt x="73890" y="16335"/>
                            <a:pt x="49392" y="37500"/>
                          </a:cubicBezTo>
                          <a:cubicBezTo>
                            <a:pt x="25217" y="58379"/>
                            <a:pt x="10682" y="88621"/>
                            <a:pt x="9539" y="120472"/>
                          </a:cubicBezTo>
                          <a:lnTo>
                            <a:pt x="124629" y="119939"/>
                          </a:ln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40" name="任意多边形: 形状 139">
                      <a:extLst>
                        <a:ext uri="{FF2B5EF4-FFF2-40B4-BE49-F238E27FC236}">
                          <a16:creationId xmlns:a16="http://schemas.microsoft.com/office/drawing/2014/main" id="{AA82F070-DBAA-4692-CEEF-D844146353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2025" y="2317299"/>
                      <a:ext cx="138578" cy="138560"/>
                    </a:xfrm>
                    <a:custGeom>
                      <a:avLst/>
                      <a:gdLst>
                        <a:gd name="connsiteX0" fmla="*/ 128663 w 138578"/>
                        <a:gd name="connsiteY0" fmla="*/ 138560 h 138560"/>
                        <a:gd name="connsiteX1" fmla="*/ 128273 w 138578"/>
                        <a:gd name="connsiteY1" fmla="*/ 138551 h 138560"/>
                        <a:gd name="connsiteX2" fmla="*/ 9 w 138578"/>
                        <a:gd name="connsiteY2" fmla="*/ 10306 h 138560"/>
                        <a:gd name="connsiteX3" fmla="*/ 9 w 138578"/>
                        <a:gd name="connsiteY3" fmla="*/ 10306 h 138560"/>
                        <a:gd name="connsiteX4" fmla="*/ 2762 w 138578"/>
                        <a:gd name="connsiteY4" fmla="*/ 3096 h 138560"/>
                        <a:gd name="connsiteX5" fmla="*/ 10010 w 138578"/>
                        <a:gd name="connsiteY5" fmla="*/ 0 h 138560"/>
                        <a:gd name="connsiteX6" fmla="*/ 128644 w 138578"/>
                        <a:gd name="connsiteY6" fmla="*/ 0 h 138560"/>
                        <a:gd name="connsiteX7" fmla="*/ 138579 w 138578"/>
                        <a:gd name="connsiteY7" fmla="*/ 9925 h 138560"/>
                        <a:gd name="connsiteX8" fmla="*/ 138579 w 138578"/>
                        <a:gd name="connsiteY8" fmla="*/ 128568 h 138560"/>
                        <a:gd name="connsiteX9" fmla="*/ 135493 w 138578"/>
                        <a:gd name="connsiteY9" fmla="*/ 135798 h 138560"/>
                        <a:gd name="connsiteX10" fmla="*/ 128663 w 138578"/>
                        <a:gd name="connsiteY10" fmla="*/ 138560 h 138560"/>
                        <a:gd name="connsiteX11" fmla="*/ 10010 w 138578"/>
                        <a:gd name="connsiteY11" fmla="*/ 9516 h 138560"/>
                        <a:gd name="connsiteX12" fmla="*/ 9534 w 138578"/>
                        <a:gd name="connsiteY12" fmla="*/ 9916 h 138560"/>
                        <a:gd name="connsiteX13" fmla="*/ 128653 w 138578"/>
                        <a:gd name="connsiteY13" fmla="*/ 129035 h 138560"/>
                        <a:gd name="connsiteX14" fmla="*/ 129054 w 138578"/>
                        <a:gd name="connsiteY14" fmla="*/ 9916 h 138560"/>
                        <a:gd name="connsiteX15" fmla="*/ 10010 w 138578"/>
                        <a:gd name="connsiteY15" fmla="*/ 9516 h 138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38578" h="138560">
                          <a:moveTo>
                            <a:pt x="128663" y="138560"/>
                          </a:moveTo>
                          <a:cubicBezTo>
                            <a:pt x="128530" y="138560"/>
                            <a:pt x="128406" y="138560"/>
                            <a:pt x="128273" y="138551"/>
                          </a:cubicBezTo>
                          <a:cubicBezTo>
                            <a:pt x="59169" y="135731"/>
                            <a:pt x="2828" y="79400"/>
                            <a:pt x="9" y="10306"/>
                          </a:cubicBezTo>
                          <a:lnTo>
                            <a:pt x="9" y="10306"/>
                          </a:lnTo>
                          <a:cubicBezTo>
                            <a:pt x="-105" y="7620"/>
                            <a:pt x="876" y="5058"/>
                            <a:pt x="2762" y="3096"/>
                          </a:cubicBezTo>
                          <a:cubicBezTo>
                            <a:pt x="4648" y="1124"/>
                            <a:pt x="7295" y="0"/>
                            <a:pt x="10010" y="0"/>
                          </a:cubicBezTo>
                          <a:lnTo>
                            <a:pt x="128644" y="0"/>
                          </a:lnTo>
                          <a:cubicBezTo>
                            <a:pt x="134121" y="0"/>
                            <a:pt x="138579" y="4448"/>
                            <a:pt x="138579" y="9925"/>
                          </a:cubicBezTo>
                          <a:lnTo>
                            <a:pt x="138579" y="128568"/>
                          </a:lnTo>
                          <a:cubicBezTo>
                            <a:pt x="138579" y="131274"/>
                            <a:pt x="137455" y="133912"/>
                            <a:pt x="135493" y="135798"/>
                          </a:cubicBezTo>
                          <a:cubicBezTo>
                            <a:pt x="133616" y="137579"/>
                            <a:pt x="131206" y="138560"/>
                            <a:pt x="128663" y="138560"/>
                          </a:cubicBezTo>
                          <a:close/>
                          <a:moveTo>
                            <a:pt x="10010" y="9516"/>
                          </a:moveTo>
                          <a:lnTo>
                            <a:pt x="9534" y="9916"/>
                          </a:lnTo>
                          <a:cubicBezTo>
                            <a:pt x="12153" y="74095"/>
                            <a:pt x="64474" y="126416"/>
                            <a:pt x="128653" y="129035"/>
                          </a:cubicBezTo>
                          <a:lnTo>
                            <a:pt x="129054" y="9916"/>
                          </a:lnTo>
                          <a:lnTo>
                            <a:pt x="10010" y="9516"/>
                          </a:lnTo>
                          <a:close/>
                        </a:path>
                      </a:pathLst>
                    </a:custGeom>
                    <a:solidFill>
                      <a:srgbClr val="EB8D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41" name="图形 99">
                  <a:extLst>
                    <a:ext uri="{FF2B5EF4-FFF2-40B4-BE49-F238E27FC236}">
                      <a16:creationId xmlns:a16="http://schemas.microsoft.com/office/drawing/2014/main" id="{6C325E08-24DB-3769-11DE-80837E270C57}"/>
                    </a:ext>
                  </a:extLst>
                </p:cNvPr>
                <p:cNvGrpSpPr/>
                <p:nvPr/>
              </p:nvGrpSpPr>
              <p:grpSpPr>
                <a:xfrm>
                  <a:off x="7493308" y="1644014"/>
                  <a:ext cx="608980" cy="558793"/>
                  <a:chOff x="7493308" y="1644014"/>
                  <a:chExt cx="608980" cy="558793"/>
                </a:xfrm>
              </p:grpSpPr>
              <p:grpSp>
                <p:nvGrpSpPr>
                  <p:cNvPr id="142" name="图形 99">
                    <a:extLst>
                      <a:ext uri="{FF2B5EF4-FFF2-40B4-BE49-F238E27FC236}">
                        <a16:creationId xmlns:a16="http://schemas.microsoft.com/office/drawing/2014/main" id="{E2F05819-B560-FF9E-D731-6C4255A0B020}"/>
                      </a:ext>
                    </a:extLst>
                  </p:cNvPr>
                  <p:cNvGrpSpPr/>
                  <p:nvPr/>
                </p:nvGrpSpPr>
                <p:grpSpPr>
                  <a:xfrm>
                    <a:off x="7493308" y="1644014"/>
                    <a:ext cx="608980" cy="558793"/>
                    <a:chOff x="7493308" y="1644014"/>
                    <a:chExt cx="608980" cy="558793"/>
                  </a:xfrm>
                  <a:solidFill>
                    <a:srgbClr val="5C69AB"/>
                  </a:solidFill>
                </p:grpSpPr>
                <p:sp>
                  <p:nvSpPr>
                    <p:cNvPr id="143" name="任意多边形: 形状 142">
                      <a:extLst>
                        <a:ext uri="{FF2B5EF4-FFF2-40B4-BE49-F238E27FC236}">
                          <a16:creationId xmlns:a16="http://schemas.microsoft.com/office/drawing/2014/main" id="{B20093A8-00A9-9334-25F4-AA1A81B48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8070" y="1648787"/>
                      <a:ext cx="599446" cy="549249"/>
                    </a:xfrm>
                    <a:custGeom>
                      <a:avLst/>
                      <a:gdLst>
                        <a:gd name="connsiteX0" fmla="*/ 573148 w 599446"/>
                        <a:gd name="connsiteY0" fmla="*/ 549250 h 549249"/>
                        <a:gd name="connsiteX1" fmla="*/ 26308 w 599446"/>
                        <a:gd name="connsiteY1" fmla="*/ 549250 h 549249"/>
                        <a:gd name="connsiteX2" fmla="*/ 0 w 599446"/>
                        <a:gd name="connsiteY2" fmla="*/ 522942 h 549249"/>
                        <a:gd name="connsiteX3" fmla="*/ 0 w 599446"/>
                        <a:gd name="connsiteY3" fmla="*/ 26299 h 549249"/>
                        <a:gd name="connsiteX4" fmla="*/ 26308 w 599446"/>
                        <a:gd name="connsiteY4" fmla="*/ 0 h 549249"/>
                        <a:gd name="connsiteX5" fmla="*/ 573148 w 599446"/>
                        <a:gd name="connsiteY5" fmla="*/ 0 h 549249"/>
                        <a:gd name="connsiteX6" fmla="*/ 599446 w 599446"/>
                        <a:gd name="connsiteY6" fmla="*/ 26299 h 549249"/>
                        <a:gd name="connsiteX7" fmla="*/ 599446 w 599446"/>
                        <a:gd name="connsiteY7" fmla="*/ 522951 h 549249"/>
                        <a:gd name="connsiteX8" fmla="*/ 573148 w 599446"/>
                        <a:gd name="connsiteY8" fmla="*/ 549250 h 5492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99446" h="549249">
                          <a:moveTo>
                            <a:pt x="573148" y="549250"/>
                          </a:moveTo>
                          <a:lnTo>
                            <a:pt x="26308" y="549250"/>
                          </a:lnTo>
                          <a:cubicBezTo>
                            <a:pt x="11782" y="549250"/>
                            <a:pt x="0" y="537477"/>
                            <a:pt x="0" y="522942"/>
                          </a:cubicBezTo>
                          <a:lnTo>
                            <a:pt x="0" y="26299"/>
                          </a:lnTo>
                          <a:cubicBezTo>
                            <a:pt x="0" y="11773"/>
                            <a:pt x="11773" y="0"/>
                            <a:pt x="26308" y="0"/>
                          </a:cubicBezTo>
                          <a:lnTo>
                            <a:pt x="573148" y="0"/>
                          </a:lnTo>
                          <a:cubicBezTo>
                            <a:pt x="587673" y="0"/>
                            <a:pt x="599446" y="11773"/>
                            <a:pt x="599446" y="26299"/>
                          </a:cubicBezTo>
                          <a:lnTo>
                            <a:pt x="599446" y="522951"/>
                          </a:lnTo>
                          <a:cubicBezTo>
                            <a:pt x="599446" y="537477"/>
                            <a:pt x="587673" y="549250"/>
                            <a:pt x="573148" y="54925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9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44" name="任意多边形: 形状 143">
                      <a:extLst>
                        <a:ext uri="{FF2B5EF4-FFF2-40B4-BE49-F238E27FC236}">
                          <a16:creationId xmlns:a16="http://schemas.microsoft.com/office/drawing/2014/main" id="{4B9A7B00-4ABE-A194-FDD4-AB86E8D4A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308" y="1644014"/>
                      <a:ext cx="608980" cy="558793"/>
                    </a:xfrm>
                    <a:custGeom>
                      <a:avLst/>
                      <a:gdLst>
                        <a:gd name="connsiteX0" fmla="*/ 577910 w 608980"/>
                        <a:gd name="connsiteY0" fmla="*/ 558794 h 558793"/>
                        <a:gd name="connsiteX1" fmla="*/ 31070 w 608980"/>
                        <a:gd name="connsiteY1" fmla="*/ 558794 h 558793"/>
                        <a:gd name="connsiteX2" fmla="*/ 0 w 608980"/>
                        <a:gd name="connsiteY2" fmla="*/ 527723 h 558793"/>
                        <a:gd name="connsiteX3" fmla="*/ 0 w 608980"/>
                        <a:gd name="connsiteY3" fmla="*/ 31071 h 558793"/>
                        <a:gd name="connsiteX4" fmla="*/ 31070 w 608980"/>
                        <a:gd name="connsiteY4" fmla="*/ 0 h 558793"/>
                        <a:gd name="connsiteX5" fmla="*/ 577910 w 608980"/>
                        <a:gd name="connsiteY5" fmla="*/ 0 h 558793"/>
                        <a:gd name="connsiteX6" fmla="*/ 608981 w 608980"/>
                        <a:gd name="connsiteY6" fmla="*/ 31071 h 558793"/>
                        <a:gd name="connsiteX7" fmla="*/ 608981 w 608980"/>
                        <a:gd name="connsiteY7" fmla="*/ 527723 h 558793"/>
                        <a:gd name="connsiteX8" fmla="*/ 577910 w 608980"/>
                        <a:gd name="connsiteY8" fmla="*/ 558794 h 558793"/>
                        <a:gd name="connsiteX9" fmla="*/ 31070 w 608980"/>
                        <a:gd name="connsiteY9" fmla="*/ 9535 h 558793"/>
                        <a:gd name="connsiteX10" fmla="*/ 9525 w 608980"/>
                        <a:gd name="connsiteY10" fmla="*/ 31080 h 558793"/>
                        <a:gd name="connsiteX11" fmla="*/ 9525 w 608980"/>
                        <a:gd name="connsiteY11" fmla="*/ 527733 h 558793"/>
                        <a:gd name="connsiteX12" fmla="*/ 31070 w 608980"/>
                        <a:gd name="connsiteY12" fmla="*/ 549278 h 558793"/>
                        <a:gd name="connsiteX13" fmla="*/ 577910 w 608980"/>
                        <a:gd name="connsiteY13" fmla="*/ 549278 h 558793"/>
                        <a:gd name="connsiteX14" fmla="*/ 599456 w 608980"/>
                        <a:gd name="connsiteY14" fmla="*/ 527733 h 558793"/>
                        <a:gd name="connsiteX15" fmla="*/ 599456 w 608980"/>
                        <a:gd name="connsiteY15" fmla="*/ 31071 h 558793"/>
                        <a:gd name="connsiteX16" fmla="*/ 577910 w 608980"/>
                        <a:gd name="connsiteY16" fmla="*/ 9525 h 558793"/>
                        <a:gd name="connsiteX17" fmla="*/ 31070 w 608980"/>
                        <a:gd name="connsiteY17" fmla="*/ 9525 h 5587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08980" h="558793">
                          <a:moveTo>
                            <a:pt x="577910" y="558794"/>
                          </a:moveTo>
                          <a:lnTo>
                            <a:pt x="31070" y="558794"/>
                          </a:lnTo>
                          <a:cubicBezTo>
                            <a:pt x="13935" y="558794"/>
                            <a:pt x="0" y="544859"/>
                            <a:pt x="0" y="527723"/>
                          </a:cubicBezTo>
                          <a:lnTo>
                            <a:pt x="0" y="31071"/>
                          </a:lnTo>
                          <a:cubicBezTo>
                            <a:pt x="0" y="13945"/>
                            <a:pt x="13935" y="0"/>
                            <a:pt x="31070" y="0"/>
                          </a:cubicBezTo>
                          <a:lnTo>
                            <a:pt x="577910" y="0"/>
                          </a:lnTo>
                          <a:cubicBezTo>
                            <a:pt x="595046" y="0"/>
                            <a:pt x="608981" y="13935"/>
                            <a:pt x="608981" y="31071"/>
                          </a:cubicBezTo>
                          <a:lnTo>
                            <a:pt x="608981" y="527723"/>
                          </a:lnTo>
                          <a:cubicBezTo>
                            <a:pt x="608981" y="544849"/>
                            <a:pt x="595046" y="558794"/>
                            <a:pt x="577910" y="558794"/>
                          </a:cubicBezTo>
                          <a:close/>
                          <a:moveTo>
                            <a:pt x="31070" y="9535"/>
                          </a:moveTo>
                          <a:cubicBezTo>
                            <a:pt x="19193" y="9535"/>
                            <a:pt x="9525" y="19202"/>
                            <a:pt x="9525" y="31080"/>
                          </a:cubicBezTo>
                          <a:lnTo>
                            <a:pt x="9525" y="527733"/>
                          </a:lnTo>
                          <a:cubicBezTo>
                            <a:pt x="9525" y="539610"/>
                            <a:pt x="19193" y="549278"/>
                            <a:pt x="31070" y="549278"/>
                          </a:cubicBezTo>
                          <a:lnTo>
                            <a:pt x="577910" y="549278"/>
                          </a:lnTo>
                          <a:cubicBezTo>
                            <a:pt x="589788" y="549278"/>
                            <a:pt x="599456" y="539610"/>
                            <a:pt x="599456" y="527733"/>
                          </a:cubicBezTo>
                          <a:lnTo>
                            <a:pt x="599456" y="31071"/>
                          </a:lnTo>
                          <a:cubicBezTo>
                            <a:pt x="599456" y="19193"/>
                            <a:pt x="589788" y="9525"/>
                            <a:pt x="577910" y="9525"/>
                          </a:cubicBezTo>
                          <a:lnTo>
                            <a:pt x="31070" y="9525"/>
                          </a:ln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145" name="图形 99">
                    <a:extLst>
                      <a:ext uri="{FF2B5EF4-FFF2-40B4-BE49-F238E27FC236}">
                        <a16:creationId xmlns:a16="http://schemas.microsoft.com/office/drawing/2014/main" id="{04E7250C-E617-3597-0918-0B2E7389CAD2}"/>
                      </a:ext>
                    </a:extLst>
                  </p:cNvPr>
                  <p:cNvGrpSpPr/>
                  <p:nvPr/>
                </p:nvGrpSpPr>
                <p:grpSpPr>
                  <a:xfrm>
                    <a:off x="7622457" y="1748075"/>
                    <a:ext cx="350672" cy="350672"/>
                    <a:chOff x="7622457" y="1748075"/>
                    <a:chExt cx="350672" cy="350672"/>
                  </a:xfrm>
                </p:grpSpPr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AADC29BE-6E01-F7DF-742F-3E225194B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2457" y="1748075"/>
                      <a:ext cx="350672" cy="350672"/>
                    </a:xfrm>
                    <a:custGeom>
                      <a:avLst/>
                      <a:gdLst>
                        <a:gd name="connsiteX0" fmla="*/ 350672 w 350672"/>
                        <a:gd name="connsiteY0" fmla="*/ 175336 h 350672"/>
                        <a:gd name="connsiteX1" fmla="*/ 175336 w 350672"/>
                        <a:gd name="connsiteY1" fmla="*/ 350672 h 350672"/>
                        <a:gd name="connsiteX2" fmla="*/ 0 w 350672"/>
                        <a:gd name="connsiteY2" fmla="*/ 175336 h 350672"/>
                        <a:gd name="connsiteX3" fmla="*/ 175336 w 350672"/>
                        <a:gd name="connsiteY3" fmla="*/ 0 h 350672"/>
                        <a:gd name="connsiteX4" fmla="*/ 350672 w 350672"/>
                        <a:gd name="connsiteY4" fmla="*/ 175336 h 350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0672" h="350672">
                          <a:moveTo>
                            <a:pt x="350672" y="175336"/>
                          </a:moveTo>
                          <a:cubicBezTo>
                            <a:pt x="350672" y="272172"/>
                            <a:pt x="272172" y="350672"/>
                            <a:pt x="175336" y="350672"/>
                          </a:cubicBezTo>
                          <a:cubicBezTo>
                            <a:pt x="78501" y="350672"/>
                            <a:pt x="0" y="272172"/>
                            <a:pt x="0" y="175336"/>
                          </a:cubicBezTo>
                          <a:cubicBezTo>
                            <a:pt x="0" y="78501"/>
                            <a:pt x="78501" y="0"/>
                            <a:pt x="175336" y="0"/>
                          </a:cubicBezTo>
                          <a:cubicBezTo>
                            <a:pt x="272172" y="0"/>
                            <a:pt x="350672" y="78501"/>
                            <a:pt x="350672" y="175336"/>
                          </a:cubicBez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47" name="任意多边形: 形状 146">
                      <a:extLst>
                        <a:ext uri="{FF2B5EF4-FFF2-40B4-BE49-F238E27FC236}">
                          <a16:creationId xmlns:a16="http://schemas.microsoft.com/office/drawing/2014/main" id="{1048D2AF-AA24-8F59-BB84-6C65B5583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3040" y="1820913"/>
                      <a:ext cx="69818" cy="107261"/>
                    </a:xfrm>
                    <a:custGeom>
                      <a:avLst/>
                      <a:gdLst>
                        <a:gd name="connsiteX0" fmla="*/ 65056 w 69818"/>
                        <a:gd name="connsiteY0" fmla="*/ 107261 h 107261"/>
                        <a:gd name="connsiteX1" fmla="*/ 0 w 69818"/>
                        <a:gd name="connsiteY1" fmla="*/ 107261 h 107261"/>
                        <a:gd name="connsiteX2" fmla="*/ 0 w 69818"/>
                        <a:gd name="connsiteY2" fmla="*/ 4763 h 107261"/>
                        <a:gd name="connsiteX3" fmla="*/ 4763 w 69818"/>
                        <a:gd name="connsiteY3" fmla="*/ 0 h 107261"/>
                        <a:gd name="connsiteX4" fmla="*/ 9525 w 69818"/>
                        <a:gd name="connsiteY4" fmla="*/ 4763 h 107261"/>
                        <a:gd name="connsiteX5" fmla="*/ 9525 w 69818"/>
                        <a:gd name="connsiteY5" fmla="*/ 97736 h 107261"/>
                        <a:gd name="connsiteX6" fmla="*/ 65056 w 69818"/>
                        <a:gd name="connsiteY6" fmla="*/ 97736 h 107261"/>
                        <a:gd name="connsiteX7" fmla="*/ 69818 w 69818"/>
                        <a:gd name="connsiteY7" fmla="*/ 102499 h 107261"/>
                        <a:gd name="connsiteX8" fmla="*/ 65056 w 69818"/>
                        <a:gd name="connsiteY8" fmla="*/ 107261 h 107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9818" h="107261">
                          <a:moveTo>
                            <a:pt x="65056" y="107261"/>
                          </a:moveTo>
                          <a:lnTo>
                            <a:pt x="0" y="107261"/>
                          </a:lnTo>
                          <a:lnTo>
                            <a:pt x="0" y="4763"/>
                          </a:lnTo>
                          <a:cubicBezTo>
                            <a:pt x="0" y="2134"/>
                            <a:pt x="2134" y="0"/>
                            <a:pt x="4763" y="0"/>
                          </a:cubicBezTo>
                          <a:cubicBezTo>
                            <a:pt x="7391" y="0"/>
                            <a:pt x="9525" y="2134"/>
                            <a:pt x="9525" y="4763"/>
                          </a:cubicBezTo>
                          <a:lnTo>
                            <a:pt x="9525" y="97736"/>
                          </a:lnTo>
                          <a:lnTo>
                            <a:pt x="65056" y="97736"/>
                          </a:lnTo>
                          <a:cubicBezTo>
                            <a:pt x="67685" y="97736"/>
                            <a:pt x="69818" y="99870"/>
                            <a:pt x="69818" y="102499"/>
                          </a:cubicBezTo>
                          <a:cubicBezTo>
                            <a:pt x="69818" y="105137"/>
                            <a:pt x="67685" y="107261"/>
                            <a:pt x="65056" y="107261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48" name="图形 99">
                  <a:extLst>
                    <a:ext uri="{FF2B5EF4-FFF2-40B4-BE49-F238E27FC236}">
                      <a16:creationId xmlns:a16="http://schemas.microsoft.com/office/drawing/2014/main" id="{B1C71A6E-2F6C-577F-F8F0-6953DE453D95}"/>
                    </a:ext>
                  </a:extLst>
                </p:cNvPr>
                <p:cNvGrpSpPr/>
                <p:nvPr/>
              </p:nvGrpSpPr>
              <p:grpSpPr>
                <a:xfrm>
                  <a:off x="6837778" y="2160136"/>
                  <a:ext cx="245097" cy="245097"/>
                  <a:chOff x="6837778" y="2160136"/>
                  <a:chExt cx="245097" cy="245097"/>
                </a:xfrm>
              </p:grpSpPr>
              <p:sp>
                <p:nvSpPr>
                  <p:cNvPr id="149" name="任意多边形: 形状 148">
                    <a:extLst>
                      <a:ext uri="{FF2B5EF4-FFF2-40B4-BE49-F238E27FC236}">
                        <a16:creationId xmlns:a16="http://schemas.microsoft.com/office/drawing/2014/main" id="{4AE5F9F1-3C9E-481F-2E56-4A32F89B6684}"/>
                      </a:ext>
                    </a:extLst>
                  </p:cNvPr>
                  <p:cNvSpPr/>
                  <p:nvPr/>
                </p:nvSpPr>
                <p:spPr>
                  <a:xfrm>
                    <a:off x="6837778" y="2160136"/>
                    <a:ext cx="245097" cy="245097"/>
                  </a:xfrm>
                  <a:custGeom>
                    <a:avLst/>
                    <a:gdLst>
                      <a:gd name="connsiteX0" fmla="*/ 245097 w 245097"/>
                      <a:gd name="connsiteY0" fmla="*/ 122549 h 245097"/>
                      <a:gd name="connsiteX1" fmla="*/ 122549 w 245097"/>
                      <a:gd name="connsiteY1" fmla="*/ 245097 h 245097"/>
                      <a:gd name="connsiteX2" fmla="*/ 0 w 245097"/>
                      <a:gd name="connsiteY2" fmla="*/ 122549 h 245097"/>
                      <a:gd name="connsiteX3" fmla="*/ 122549 w 245097"/>
                      <a:gd name="connsiteY3" fmla="*/ 0 h 245097"/>
                      <a:gd name="connsiteX4" fmla="*/ 245097 w 245097"/>
                      <a:gd name="connsiteY4" fmla="*/ 122549 h 24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097" h="245097">
                        <a:moveTo>
                          <a:pt x="245097" y="122549"/>
                        </a:moveTo>
                        <a:cubicBezTo>
                          <a:pt x="245097" y="190230"/>
                          <a:pt x="190230" y="245097"/>
                          <a:pt x="122549" y="245097"/>
                        </a:cubicBezTo>
                        <a:cubicBezTo>
                          <a:pt x="54867" y="245097"/>
                          <a:pt x="0" y="190230"/>
                          <a:pt x="0" y="122549"/>
                        </a:cubicBezTo>
                        <a:cubicBezTo>
                          <a:pt x="0" y="54867"/>
                          <a:pt x="54867" y="0"/>
                          <a:pt x="122549" y="0"/>
                        </a:cubicBezTo>
                        <a:cubicBezTo>
                          <a:pt x="190230" y="0"/>
                          <a:pt x="245097" y="54867"/>
                          <a:pt x="245097" y="12254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0" name="任意多边形: 形状 149">
                    <a:extLst>
                      <a:ext uri="{FF2B5EF4-FFF2-40B4-BE49-F238E27FC236}">
                        <a16:creationId xmlns:a16="http://schemas.microsoft.com/office/drawing/2014/main" id="{BBF346D9-343C-5915-87C1-AD0021330DD1}"/>
                      </a:ext>
                    </a:extLst>
                  </p:cNvPr>
                  <p:cNvSpPr/>
                  <p:nvPr/>
                </p:nvSpPr>
                <p:spPr>
                  <a:xfrm>
                    <a:off x="6904508" y="2191271"/>
                    <a:ext cx="177512" cy="126075"/>
                  </a:xfrm>
                  <a:custGeom>
                    <a:avLst/>
                    <a:gdLst>
                      <a:gd name="connsiteX0" fmla="*/ 53342 w 177512"/>
                      <a:gd name="connsiteY0" fmla="*/ 126075 h 126075"/>
                      <a:gd name="connsiteX1" fmla="*/ 45132 w 177512"/>
                      <a:gd name="connsiteY1" fmla="*/ 122694 h 126075"/>
                      <a:gd name="connsiteX2" fmla="*/ 1393 w 177512"/>
                      <a:gd name="connsiteY2" fmla="*/ 78955 h 126075"/>
                      <a:gd name="connsiteX3" fmla="*/ 1393 w 177512"/>
                      <a:gd name="connsiteY3" fmla="*/ 72221 h 126075"/>
                      <a:gd name="connsiteX4" fmla="*/ 8127 w 177512"/>
                      <a:gd name="connsiteY4" fmla="*/ 72221 h 126075"/>
                      <a:gd name="connsiteX5" fmla="*/ 51866 w 177512"/>
                      <a:gd name="connsiteY5" fmla="*/ 115960 h 126075"/>
                      <a:gd name="connsiteX6" fmla="*/ 54828 w 177512"/>
                      <a:gd name="connsiteY6" fmla="*/ 115950 h 126075"/>
                      <a:gd name="connsiteX7" fmla="*/ 169385 w 177512"/>
                      <a:gd name="connsiteY7" fmla="*/ 1393 h 126075"/>
                      <a:gd name="connsiteX8" fmla="*/ 176119 w 177512"/>
                      <a:gd name="connsiteY8" fmla="*/ 1393 h 126075"/>
                      <a:gd name="connsiteX9" fmla="*/ 176119 w 177512"/>
                      <a:gd name="connsiteY9" fmla="*/ 8127 h 126075"/>
                      <a:gd name="connsiteX10" fmla="*/ 61562 w 177512"/>
                      <a:gd name="connsiteY10" fmla="*/ 122694 h 126075"/>
                      <a:gd name="connsiteX11" fmla="*/ 53342 w 177512"/>
                      <a:gd name="connsiteY11" fmla="*/ 126075 h 126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512" h="126075">
                        <a:moveTo>
                          <a:pt x="53342" y="126075"/>
                        </a:moveTo>
                        <a:cubicBezTo>
                          <a:pt x="50361" y="126075"/>
                          <a:pt x="47399" y="124951"/>
                          <a:pt x="45132" y="122694"/>
                        </a:cubicBezTo>
                        <a:lnTo>
                          <a:pt x="1393" y="78955"/>
                        </a:lnTo>
                        <a:cubicBezTo>
                          <a:pt x="-464" y="77098"/>
                          <a:pt x="-464" y="74078"/>
                          <a:pt x="1393" y="72221"/>
                        </a:cubicBezTo>
                        <a:cubicBezTo>
                          <a:pt x="3250" y="70364"/>
                          <a:pt x="6270" y="70364"/>
                          <a:pt x="8127" y="72221"/>
                        </a:cubicBezTo>
                        <a:lnTo>
                          <a:pt x="51866" y="115960"/>
                        </a:lnTo>
                        <a:cubicBezTo>
                          <a:pt x="52685" y="116769"/>
                          <a:pt x="54009" y="116779"/>
                          <a:pt x="54828" y="115950"/>
                        </a:cubicBezTo>
                        <a:lnTo>
                          <a:pt x="169385" y="1393"/>
                        </a:lnTo>
                        <a:cubicBezTo>
                          <a:pt x="171243" y="-464"/>
                          <a:pt x="174262" y="-464"/>
                          <a:pt x="176119" y="1393"/>
                        </a:cubicBezTo>
                        <a:cubicBezTo>
                          <a:pt x="177977" y="3250"/>
                          <a:pt x="177977" y="6270"/>
                          <a:pt x="176119" y="8127"/>
                        </a:cubicBezTo>
                        <a:lnTo>
                          <a:pt x="61562" y="122694"/>
                        </a:lnTo>
                        <a:cubicBezTo>
                          <a:pt x="59286" y="124942"/>
                          <a:pt x="56324" y="126075"/>
                          <a:pt x="53342" y="126075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51" name="图形 99">
                  <a:extLst>
                    <a:ext uri="{FF2B5EF4-FFF2-40B4-BE49-F238E27FC236}">
                      <a16:creationId xmlns:a16="http://schemas.microsoft.com/office/drawing/2014/main" id="{62775BFE-08B2-36EE-9222-747DF2B3ED54}"/>
                    </a:ext>
                  </a:extLst>
                </p:cNvPr>
                <p:cNvGrpSpPr/>
                <p:nvPr/>
              </p:nvGrpSpPr>
              <p:grpSpPr>
                <a:xfrm>
                  <a:off x="6960336" y="1617716"/>
                  <a:ext cx="461324" cy="415915"/>
                  <a:chOff x="6960336" y="1617716"/>
                  <a:chExt cx="461324" cy="415915"/>
                </a:xfrm>
              </p:grpSpPr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09EE48F6-5FD0-E298-54CC-231B2B2D2F3D}"/>
                      </a:ext>
                    </a:extLst>
                  </p:cNvPr>
                  <p:cNvSpPr/>
                  <p:nvPr/>
                </p:nvSpPr>
                <p:spPr>
                  <a:xfrm>
                    <a:off x="6960336" y="1617716"/>
                    <a:ext cx="461324" cy="415915"/>
                  </a:xfrm>
                  <a:custGeom>
                    <a:avLst/>
                    <a:gdLst>
                      <a:gd name="connsiteX0" fmla="*/ 33566 w 461324"/>
                      <a:gd name="connsiteY0" fmla="*/ 10 h 415915"/>
                      <a:gd name="connsiteX1" fmla="*/ 0 w 461324"/>
                      <a:gd name="connsiteY1" fmla="*/ 33585 h 415915"/>
                      <a:gd name="connsiteX2" fmla="*/ 0 w 461324"/>
                      <a:gd name="connsiteY2" fmla="*/ 263452 h 415915"/>
                      <a:gd name="connsiteX3" fmla="*/ 33566 w 461324"/>
                      <a:gd name="connsiteY3" fmla="*/ 297018 h 415915"/>
                      <a:gd name="connsiteX4" fmla="*/ 94917 w 461324"/>
                      <a:gd name="connsiteY4" fmla="*/ 297018 h 415915"/>
                      <a:gd name="connsiteX5" fmla="*/ 142875 w 461324"/>
                      <a:gd name="connsiteY5" fmla="*/ 344976 h 415915"/>
                      <a:gd name="connsiteX6" fmla="*/ 142875 w 461324"/>
                      <a:gd name="connsiteY6" fmla="*/ 399526 h 415915"/>
                      <a:gd name="connsiteX7" fmla="*/ 152971 w 461324"/>
                      <a:gd name="connsiteY7" fmla="*/ 414623 h 415915"/>
                      <a:gd name="connsiteX8" fmla="*/ 170783 w 461324"/>
                      <a:gd name="connsiteY8" fmla="*/ 411089 h 415915"/>
                      <a:gd name="connsiteX9" fmla="*/ 270796 w 461324"/>
                      <a:gd name="connsiteY9" fmla="*/ 311067 h 415915"/>
                      <a:gd name="connsiteX10" fmla="*/ 304705 w 461324"/>
                      <a:gd name="connsiteY10" fmla="*/ 297018 h 415915"/>
                      <a:gd name="connsiteX11" fmla="*/ 427739 w 461324"/>
                      <a:gd name="connsiteY11" fmla="*/ 297018 h 415915"/>
                      <a:gd name="connsiteX12" fmla="*/ 461324 w 461324"/>
                      <a:gd name="connsiteY12" fmla="*/ 263452 h 415915"/>
                      <a:gd name="connsiteX13" fmla="*/ 461324 w 461324"/>
                      <a:gd name="connsiteY13" fmla="*/ 33576 h 415915"/>
                      <a:gd name="connsiteX14" fmla="*/ 427739 w 461324"/>
                      <a:gd name="connsiteY14" fmla="*/ 0 h 415915"/>
                      <a:gd name="connsiteX15" fmla="*/ 33566 w 461324"/>
                      <a:gd name="connsiteY15" fmla="*/ 0 h 41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61324" h="415915">
                        <a:moveTo>
                          <a:pt x="33566" y="10"/>
                        </a:moveTo>
                        <a:cubicBezTo>
                          <a:pt x="15059" y="10"/>
                          <a:pt x="0" y="15078"/>
                          <a:pt x="0" y="33585"/>
                        </a:cubicBezTo>
                        <a:lnTo>
                          <a:pt x="0" y="263452"/>
                        </a:lnTo>
                        <a:cubicBezTo>
                          <a:pt x="0" y="281959"/>
                          <a:pt x="15069" y="297018"/>
                          <a:pt x="33566" y="297018"/>
                        </a:cubicBezTo>
                        <a:lnTo>
                          <a:pt x="94917" y="297018"/>
                        </a:lnTo>
                        <a:cubicBezTo>
                          <a:pt x="121358" y="297018"/>
                          <a:pt x="142875" y="318535"/>
                          <a:pt x="142875" y="344976"/>
                        </a:cubicBezTo>
                        <a:lnTo>
                          <a:pt x="142875" y="399526"/>
                        </a:lnTo>
                        <a:cubicBezTo>
                          <a:pt x="142875" y="409651"/>
                          <a:pt x="150609" y="413652"/>
                          <a:pt x="152971" y="414623"/>
                        </a:cubicBezTo>
                        <a:cubicBezTo>
                          <a:pt x="155315" y="415595"/>
                          <a:pt x="163621" y="418252"/>
                          <a:pt x="170783" y="411089"/>
                        </a:cubicBezTo>
                        <a:lnTo>
                          <a:pt x="270796" y="311067"/>
                        </a:lnTo>
                        <a:cubicBezTo>
                          <a:pt x="279711" y="302143"/>
                          <a:pt x="292084" y="297018"/>
                          <a:pt x="304705" y="297018"/>
                        </a:cubicBezTo>
                        <a:lnTo>
                          <a:pt x="427739" y="297018"/>
                        </a:lnTo>
                        <a:cubicBezTo>
                          <a:pt x="446266" y="297018"/>
                          <a:pt x="461324" y="281959"/>
                          <a:pt x="461324" y="263452"/>
                        </a:cubicBezTo>
                        <a:lnTo>
                          <a:pt x="461324" y="33576"/>
                        </a:lnTo>
                        <a:cubicBezTo>
                          <a:pt x="461324" y="15069"/>
                          <a:pt x="446266" y="0"/>
                          <a:pt x="427739" y="0"/>
                        </a:cubicBezTo>
                        <a:lnTo>
                          <a:pt x="33566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53" name="图形 99">
                    <a:extLst>
                      <a:ext uri="{FF2B5EF4-FFF2-40B4-BE49-F238E27FC236}">
                        <a16:creationId xmlns:a16="http://schemas.microsoft.com/office/drawing/2014/main" id="{EC069439-B278-24F6-832A-F31CB033586D}"/>
                      </a:ext>
                    </a:extLst>
                  </p:cNvPr>
                  <p:cNvGrpSpPr/>
                  <p:nvPr/>
                </p:nvGrpSpPr>
                <p:grpSpPr>
                  <a:xfrm>
                    <a:off x="7055796" y="1743313"/>
                    <a:ext cx="268185" cy="64541"/>
                    <a:chOff x="7055796" y="1743313"/>
                    <a:chExt cx="268185" cy="64541"/>
                  </a:xfrm>
                  <a:solidFill>
                    <a:srgbClr val="111111"/>
                  </a:solidFill>
                </p:grpSpPr>
                <p:sp>
                  <p:nvSpPr>
                    <p:cNvPr id="154" name="任意多边形: 形状 153">
                      <a:extLst>
                        <a:ext uri="{FF2B5EF4-FFF2-40B4-BE49-F238E27FC236}">
                          <a16:creationId xmlns:a16="http://schemas.microsoft.com/office/drawing/2014/main" id="{D01A330A-545F-505B-0646-C3B1C840E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796" y="1743313"/>
                      <a:ext cx="64551" cy="64541"/>
                    </a:xfrm>
                    <a:custGeom>
                      <a:avLst/>
                      <a:gdLst>
                        <a:gd name="connsiteX0" fmla="*/ 32280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80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80 w 64551"/>
                        <a:gd name="connsiteY4" fmla="*/ 64541 h 64541"/>
                        <a:gd name="connsiteX5" fmla="*/ 32280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80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80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80" y="64541"/>
                          </a:moveTo>
                          <a:cubicBezTo>
                            <a:pt x="14487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80" y="0"/>
                          </a:cubicBezTo>
                          <a:cubicBezTo>
                            <a:pt x="50073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73" y="64541"/>
                            <a:pt x="32280" y="64541"/>
                          </a:cubicBezTo>
                          <a:close/>
                          <a:moveTo>
                            <a:pt x="32280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80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80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AEEB45C5-AB21-7E7C-F74B-1035E96E6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8189" y="1743313"/>
                      <a:ext cx="64551" cy="64541"/>
                    </a:xfrm>
                    <a:custGeom>
                      <a:avLst/>
                      <a:gdLst>
                        <a:gd name="connsiteX0" fmla="*/ 32280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80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80 w 64551"/>
                        <a:gd name="connsiteY4" fmla="*/ 64541 h 64541"/>
                        <a:gd name="connsiteX5" fmla="*/ 32280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80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80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80" y="64541"/>
                          </a:moveTo>
                          <a:cubicBezTo>
                            <a:pt x="14487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80" y="0"/>
                          </a:cubicBezTo>
                          <a:cubicBezTo>
                            <a:pt x="50073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73" y="64541"/>
                            <a:pt x="32280" y="64541"/>
                          </a:cubicBezTo>
                          <a:close/>
                          <a:moveTo>
                            <a:pt x="32280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80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80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56" name="任意多边形: 形状 155">
                      <a:extLst>
                        <a:ext uri="{FF2B5EF4-FFF2-40B4-BE49-F238E27FC236}">
                          <a16:creationId xmlns:a16="http://schemas.microsoft.com/office/drawing/2014/main" id="{14941381-B62B-2533-B48E-756165621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9431" y="1743313"/>
                      <a:ext cx="64551" cy="64541"/>
                    </a:xfrm>
                    <a:custGeom>
                      <a:avLst/>
                      <a:gdLst>
                        <a:gd name="connsiteX0" fmla="*/ 32271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71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71 w 64551"/>
                        <a:gd name="connsiteY4" fmla="*/ 64541 h 64541"/>
                        <a:gd name="connsiteX5" fmla="*/ 32271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71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71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71" y="64541"/>
                          </a:moveTo>
                          <a:cubicBezTo>
                            <a:pt x="14478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71" y="0"/>
                          </a:cubicBezTo>
                          <a:cubicBezTo>
                            <a:pt x="50064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64" y="64541"/>
                            <a:pt x="32271" y="64541"/>
                          </a:cubicBezTo>
                          <a:close/>
                          <a:moveTo>
                            <a:pt x="32271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71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71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57" name="图形 99">
                  <a:extLst>
                    <a:ext uri="{FF2B5EF4-FFF2-40B4-BE49-F238E27FC236}">
                      <a16:creationId xmlns:a16="http://schemas.microsoft.com/office/drawing/2014/main" id="{9C51BC1B-D813-44A7-27FA-8133315FB4B9}"/>
                    </a:ext>
                  </a:extLst>
                </p:cNvPr>
                <p:cNvGrpSpPr/>
                <p:nvPr/>
              </p:nvGrpSpPr>
              <p:grpSpPr>
                <a:xfrm>
                  <a:off x="4329302" y="1836867"/>
                  <a:ext cx="267519" cy="241188"/>
                  <a:chOff x="4329302" y="1836867"/>
                  <a:chExt cx="267519" cy="241188"/>
                </a:xfrm>
              </p:grpSpPr>
              <p:sp>
                <p:nvSpPr>
                  <p:cNvPr id="158" name="任意多边形: 形状 157">
                    <a:extLst>
                      <a:ext uri="{FF2B5EF4-FFF2-40B4-BE49-F238E27FC236}">
                        <a16:creationId xmlns:a16="http://schemas.microsoft.com/office/drawing/2014/main" id="{CE8EB114-2670-6242-4F55-6E62ED85F0FF}"/>
                      </a:ext>
                    </a:extLst>
                  </p:cNvPr>
                  <p:cNvSpPr/>
                  <p:nvPr/>
                </p:nvSpPr>
                <p:spPr>
                  <a:xfrm>
                    <a:off x="4329302" y="1836867"/>
                    <a:ext cx="267519" cy="241188"/>
                  </a:xfrm>
                  <a:custGeom>
                    <a:avLst/>
                    <a:gdLst>
                      <a:gd name="connsiteX0" fmla="*/ 19479 w 267519"/>
                      <a:gd name="connsiteY0" fmla="*/ 10 h 241188"/>
                      <a:gd name="connsiteX1" fmla="*/ 0 w 267519"/>
                      <a:gd name="connsiteY1" fmla="*/ 19479 h 241188"/>
                      <a:gd name="connsiteX2" fmla="*/ 0 w 267519"/>
                      <a:gd name="connsiteY2" fmla="*/ 152781 h 241188"/>
                      <a:gd name="connsiteX3" fmla="*/ 19479 w 267519"/>
                      <a:gd name="connsiteY3" fmla="*/ 172250 h 241188"/>
                      <a:gd name="connsiteX4" fmla="*/ 90821 w 267519"/>
                      <a:gd name="connsiteY4" fmla="*/ 172250 h 241188"/>
                      <a:gd name="connsiteX5" fmla="*/ 110481 w 267519"/>
                      <a:gd name="connsiteY5" fmla="*/ 180394 h 241188"/>
                      <a:gd name="connsiteX6" fmla="*/ 168478 w 267519"/>
                      <a:gd name="connsiteY6" fmla="*/ 238392 h 241188"/>
                      <a:gd name="connsiteX7" fmla="*/ 178803 w 267519"/>
                      <a:gd name="connsiteY7" fmla="*/ 240440 h 241188"/>
                      <a:gd name="connsiteX8" fmla="*/ 184661 w 267519"/>
                      <a:gd name="connsiteY8" fmla="*/ 231686 h 241188"/>
                      <a:gd name="connsiteX9" fmla="*/ 184661 w 267519"/>
                      <a:gd name="connsiteY9" fmla="*/ 200054 h 241188"/>
                      <a:gd name="connsiteX10" fmla="*/ 212474 w 267519"/>
                      <a:gd name="connsiteY10" fmla="*/ 172241 h 241188"/>
                      <a:gd name="connsiteX11" fmla="*/ 248050 w 267519"/>
                      <a:gd name="connsiteY11" fmla="*/ 172241 h 241188"/>
                      <a:gd name="connsiteX12" fmla="*/ 267519 w 267519"/>
                      <a:gd name="connsiteY12" fmla="*/ 152771 h 241188"/>
                      <a:gd name="connsiteX13" fmla="*/ 267519 w 267519"/>
                      <a:gd name="connsiteY13" fmla="*/ 19469 h 241188"/>
                      <a:gd name="connsiteX14" fmla="*/ 248050 w 267519"/>
                      <a:gd name="connsiteY14" fmla="*/ 0 h 241188"/>
                      <a:gd name="connsiteX15" fmla="*/ 19479 w 267519"/>
                      <a:gd name="connsiteY15" fmla="*/ 0 h 241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7519" h="241188">
                        <a:moveTo>
                          <a:pt x="19479" y="10"/>
                        </a:moveTo>
                        <a:cubicBezTo>
                          <a:pt x="8734" y="10"/>
                          <a:pt x="0" y="8744"/>
                          <a:pt x="0" y="19479"/>
                        </a:cubicBezTo>
                        <a:lnTo>
                          <a:pt x="0" y="152781"/>
                        </a:lnTo>
                        <a:cubicBezTo>
                          <a:pt x="0" y="163516"/>
                          <a:pt x="8734" y="172250"/>
                          <a:pt x="19479" y="172250"/>
                        </a:cubicBezTo>
                        <a:lnTo>
                          <a:pt x="90821" y="172250"/>
                        </a:lnTo>
                        <a:cubicBezTo>
                          <a:pt x="98146" y="172250"/>
                          <a:pt x="105308" y="175222"/>
                          <a:pt x="110481" y="180394"/>
                        </a:cubicBezTo>
                        <a:lnTo>
                          <a:pt x="168478" y="238392"/>
                        </a:lnTo>
                        <a:cubicBezTo>
                          <a:pt x="172631" y="242545"/>
                          <a:pt x="177451" y="241002"/>
                          <a:pt x="178803" y="240440"/>
                        </a:cubicBezTo>
                        <a:cubicBezTo>
                          <a:pt x="180175" y="239878"/>
                          <a:pt x="184661" y="237554"/>
                          <a:pt x="184661" y="231686"/>
                        </a:cubicBezTo>
                        <a:lnTo>
                          <a:pt x="184661" y="200054"/>
                        </a:lnTo>
                        <a:cubicBezTo>
                          <a:pt x="184661" y="184718"/>
                          <a:pt x="197139" y="172241"/>
                          <a:pt x="212474" y="172241"/>
                        </a:cubicBezTo>
                        <a:lnTo>
                          <a:pt x="248050" y="172241"/>
                        </a:lnTo>
                        <a:cubicBezTo>
                          <a:pt x="258785" y="172241"/>
                          <a:pt x="267519" y="163506"/>
                          <a:pt x="267519" y="152771"/>
                        </a:cubicBezTo>
                        <a:lnTo>
                          <a:pt x="267519" y="19469"/>
                        </a:lnTo>
                        <a:cubicBezTo>
                          <a:pt x="267519" y="8734"/>
                          <a:pt x="258785" y="0"/>
                          <a:pt x="248050" y="0"/>
                        </a:cubicBezTo>
                        <a:lnTo>
                          <a:pt x="19479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59" name="图形 99">
                    <a:extLst>
                      <a:ext uri="{FF2B5EF4-FFF2-40B4-BE49-F238E27FC236}">
                        <a16:creationId xmlns:a16="http://schemas.microsoft.com/office/drawing/2014/main" id="{44494C19-5AC7-9D20-0783-9DD27BBE5AAE}"/>
                      </a:ext>
                    </a:extLst>
                  </p:cNvPr>
                  <p:cNvGrpSpPr/>
                  <p:nvPr/>
                </p:nvGrpSpPr>
                <p:grpSpPr>
                  <a:xfrm>
                    <a:off x="4383947" y="1907695"/>
                    <a:ext cx="159515" cy="41433"/>
                    <a:chOff x="4383947" y="1907695"/>
                    <a:chExt cx="159515" cy="41433"/>
                  </a:xfrm>
                  <a:solidFill>
                    <a:srgbClr val="111111"/>
                  </a:solidFill>
                </p:grpSpPr>
                <p:sp>
                  <p:nvSpPr>
                    <p:cNvPr id="160" name="任意多边形: 形状 159">
                      <a:extLst>
                        <a:ext uri="{FF2B5EF4-FFF2-40B4-BE49-F238E27FC236}">
                          <a16:creationId xmlns:a16="http://schemas.microsoft.com/office/drawing/2014/main" id="{04A9D605-A80D-DDA6-D579-8DD445F82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2029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3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90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61" name="任意多边形: 形状 160">
                      <a:extLst>
                        <a:ext uri="{FF2B5EF4-FFF2-40B4-BE49-F238E27FC236}">
                          <a16:creationId xmlns:a16="http://schemas.microsoft.com/office/drawing/2014/main" id="{BC98F470-EB8B-BAFB-7BE9-5CC7B8145A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2650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3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90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62" name="任意多边形: 形状 161">
                      <a:extLst>
                        <a:ext uri="{FF2B5EF4-FFF2-40B4-BE49-F238E27FC236}">
                          <a16:creationId xmlns:a16="http://schemas.microsoft.com/office/drawing/2014/main" id="{EA38DC18-5496-9C20-AFE1-D55CC2BF2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83947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2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89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63" name="图形 99">
                <a:extLst>
                  <a:ext uri="{FF2B5EF4-FFF2-40B4-BE49-F238E27FC236}">
                    <a16:creationId xmlns:a16="http://schemas.microsoft.com/office/drawing/2014/main" id="{3666A68C-D21D-367B-A0A4-A00C02A4D2B9}"/>
                  </a:ext>
                </a:extLst>
              </p:cNvPr>
              <p:cNvGrpSpPr/>
              <p:nvPr/>
            </p:nvGrpSpPr>
            <p:grpSpPr>
              <a:xfrm>
                <a:off x="3791045" y="1252213"/>
                <a:ext cx="4635255" cy="2762307"/>
                <a:chOff x="3791045" y="1252213"/>
                <a:chExt cx="4635255" cy="2762307"/>
              </a:xfrm>
            </p:grpSpPr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CF96ED60-8733-D98C-4E5C-9A419ACB7323}"/>
                    </a:ext>
                  </a:extLst>
                </p:cNvPr>
                <p:cNvSpPr/>
                <p:nvPr/>
              </p:nvSpPr>
              <p:spPr>
                <a:xfrm>
                  <a:off x="5730163" y="1317136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9"/>
                        <a:pt x="41339" y="53264"/>
                        <a:pt x="26632" y="53264"/>
                      </a:cubicBezTo>
                      <a:cubicBezTo>
                        <a:pt x="11925" y="53264"/>
                        <a:pt x="0" y="41339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9" y="0"/>
                        <a:pt x="53264" y="11916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D1525FD4-CAC7-F3BA-C6E5-62DBC128BEE8}"/>
                    </a:ext>
                  </a:extLst>
                </p:cNvPr>
                <p:cNvSpPr/>
                <p:nvPr/>
              </p:nvSpPr>
              <p:spPr>
                <a:xfrm>
                  <a:off x="3894267" y="3870236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40"/>
                        <a:pt x="41340" y="53264"/>
                        <a:pt x="26632" y="53264"/>
                      </a:cubicBezTo>
                      <a:cubicBezTo>
                        <a:pt x="11923" y="53264"/>
                        <a:pt x="0" y="41340"/>
                        <a:pt x="0" y="26632"/>
                      </a:cubicBezTo>
                      <a:cubicBezTo>
                        <a:pt x="0" y="11923"/>
                        <a:pt x="11923" y="0"/>
                        <a:pt x="26632" y="0"/>
                      </a:cubicBezTo>
                      <a:cubicBezTo>
                        <a:pt x="41340" y="0"/>
                        <a:pt x="53264" y="11923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F066AE79-19D9-5CE5-836A-5213F6E3AA5E}"/>
                    </a:ext>
                  </a:extLst>
                </p:cNvPr>
                <p:cNvSpPr/>
                <p:nvPr/>
              </p:nvSpPr>
              <p:spPr>
                <a:xfrm>
                  <a:off x="7616018" y="3956484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8"/>
                        <a:pt x="41338" y="53264"/>
                        <a:pt x="26632" y="53264"/>
                      </a:cubicBezTo>
                      <a:cubicBezTo>
                        <a:pt x="11925" y="53264"/>
                        <a:pt x="0" y="41338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8" y="0"/>
                        <a:pt x="53264" y="11925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9EF02CFA-51A1-B293-DAEC-CEBC1EBBAD2C}"/>
                    </a:ext>
                  </a:extLst>
                </p:cNvPr>
                <p:cNvSpPr/>
                <p:nvPr/>
              </p:nvSpPr>
              <p:spPr>
                <a:xfrm>
                  <a:off x="8239048" y="1370399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9"/>
                        <a:pt x="41338" y="53264"/>
                        <a:pt x="26632" y="53264"/>
                      </a:cubicBezTo>
                      <a:cubicBezTo>
                        <a:pt x="11925" y="53264"/>
                        <a:pt x="0" y="41339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8" y="0"/>
                        <a:pt x="53264" y="11925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68" name="图形 99">
                  <a:extLst>
                    <a:ext uri="{FF2B5EF4-FFF2-40B4-BE49-F238E27FC236}">
                      <a16:creationId xmlns:a16="http://schemas.microsoft.com/office/drawing/2014/main" id="{6F04560E-8848-3811-1B22-D3C6359B4E40}"/>
                    </a:ext>
                  </a:extLst>
                </p:cNvPr>
                <p:cNvGrpSpPr/>
                <p:nvPr/>
              </p:nvGrpSpPr>
              <p:grpSpPr>
                <a:xfrm>
                  <a:off x="8381580" y="2028863"/>
                  <a:ext cx="36157" cy="36156"/>
                  <a:chOff x="8381580" y="2028863"/>
                  <a:chExt cx="36157" cy="36156"/>
                </a:xfrm>
                <a:solidFill>
                  <a:srgbClr val="5C69AB"/>
                </a:solidFill>
              </p:grpSpPr>
              <p:sp>
                <p:nvSpPr>
                  <p:cNvPr id="169" name="任意多边形: 形状 168">
                    <a:extLst>
                      <a:ext uri="{FF2B5EF4-FFF2-40B4-BE49-F238E27FC236}">
                        <a16:creationId xmlns:a16="http://schemas.microsoft.com/office/drawing/2014/main" id="{9D05D981-97F7-E531-0ECA-75179B79FD18}"/>
                      </a:ext>
                    </a:extLst>
                  </p:cNvPr>
                  <p:cNvSpPr/>
                  <p:nvPr/>
                </p:nvSpPr>
                <p:spPr>
                  <a:xfrm>
                    <a:off x="8386343" y="2033625"/>
                    <a:ext cx="26632" cy="26631"/>
                  </a:xfrm>
                  <a:custGeom>
                    <a:avLst/>
                    <a:gdLst>
                      <a:gd name="connsiteX0" fmla="*/ 26632 w 26632"/>
                      <a:gd name="connsiteY0" fmla="*/ 13316 h 26631"/>
                      <a:gd name="connsiteX1" fmla="*/ 13316 w 26632"/>
                      <a:gd name="connsiteY1" fmla="*/ 26632 h 26631"/>
                      <a:gd name="connsiteX2" fmla="*/ 0 w 26632"/>
                      <a:gd name="connsiteY2" fmla="*/ 13316 h 26631"/>
                      <a:gd name="connsiteX3" fmla="*/ 13316 w 26632"/>
                      <a:gd name="connsiteY3" fmla="*/ 0 h 26631"/>
                      <a:gd name="connsiteX4" fmla="*/ 26632 w 26632"/>
                      <a:gd name="connsiteY4" fmla="*/ 13316 h 26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32" h="26631">
                        <a:moveTo>
                          <a:pt x="26632" y="13316"/>
                        </a:moveTo>
                        <a:cubicBezTo>
                          <a:pt x="26632" y="20669"/>
                          <a:pt x="20669" y="26632"/>
                          <a:pt x="13316" y="26632"/>
                        </a:cubicBezTo>
                        <a:cubicBezTo>
                          <a:pt x="5962" y="26632"/>
                          <a:pt x="0" y="20669"/>
                          <a:pt x="0" y="13316"/>
                        </a:cubicBezTo>
                        <a:cubicBezTo>
                          <a:pt x="0" y="5963"/>
                          <a:pt x="5962" y="0"/>
                          <a:pt x="13316" y="0"/>
                        </a:cubicBezTo>
                        <a:cubicBezTo>
                          <a:pt x="20669" y="0"/>
                          <a:pt x="26632" y="5963"/>
                          <a:pt x="26632" y="1331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0" name="任意多边形: 形状 169">
                    <a:extLst>
                      <a:ext uri="{FF2B5EF4-FFF2-40B4-BE49-F238E27FC236}">
                        <a16:creationId xmlns:a16="http://schemas.microsoft.com/office/drawing/2014/main" id="{7EF214A9-1DBA-D11D-977B-1A6E66A8085E}"/>
                      </a:ext>
                    </a:extLst>
                  </p:cNvPr>
                  <p:cNvSpPr/>
                  <p:nvPr/>
                </p:nvSpPr>
                <p:spPr>
                  <a:xfrm>
                    <a:off x="8381580" y="2028863"/>
                    <a:ext cx="36157" cy="36156"/>
                  </a:xfrm>
                  <a:custGeom>
                    <a:avLst/>
                    <a:gdLst>
                      <a:gd name="connsiteX0" fmla="*/ 18079 w 36157"/>
                      <a:gd name="connsiteY0" fmla="*/ 36157 h 36156"/>
                      <a:gd name="connsiteX1" fmla="*/ 0 w 36157"/>
                      <a:gd name="connsiteY1" fmla="*/ 18078 h 36156"/>
                      <a:gd name="connsiteX2" fmla="*/ 18079 w 36157"/>
                      <a:gd name="connsiteY2" fmla="*/ 0 h 36156"/>
                      <a:gd name="connsiteX3" fmla="*/ 36157 w 36157"/>
                      <a:gd name="connsiteY3" fmla="*/ 18078 h 36156"/>
                      <a:gd name="connsiteX4" fmla="*/ 18079 w 36157"/>
                      <a:gd name="connsiteY4" fmla="*/ 36157 h 36156"/>
                      <a:gd name="connsiteX5" fmla="*/ 18079 w 36157"/>
                      <a:gd name="connsiteY5" fmla="*/ 9525 h 36156"/>
                      <a:gd name="connsiteX6" fmla="*/ 9525 w 36157"/>
                      <a:gd name="connsiteY6" fmla="*/ 18078 h 36156"/>
                      <a:gd name="connsiteX7" fmla="*/ 18079 w 36157"/>
                      <a:gd name="connsiteY7" fmla="*/ 26632 h 36156"/>
                      <a:gd name="connsiteX8" fmla="*/ 26632 w 36157"/>
                      <a:gd name="connsiteY8" fmla="*/ 18078 h 36156"/>
                      <a:gd name="connsiteX9" fmla="*/ 18079 w 36157"/>
                      <a:gd name="connsiteY9" fmla="*/ 9525 h 36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57" h="36156">
                        <a:moveTo>
                          <a:pt x="18079" y="36157"/>
                        </a:moveTo>
                        <a:cubicBezTo>
                          <a:pt x="8106" y="36157"/>
                          <a:pt x="0" y="28042"/>
                          <a:pt x="0" y="18078"/>
                        </a:cubicBezTo>
                        <a:cubicBezTo>
                          <a:pt x="0" y="8115"/>
                          <a:pt x="8115" y="0"/>
                          <a:pt x="18079" y="0"/>
                        </a:cubicBezTo>
                        <a:cubicBezTo>
                          <a:pt x="28042" y="0"/>
                          <a:pt x="36157" y="8115"/>
                          <a:pt x="36157" y="18078"/>
                        </a:cubicBezTo>
                        <a:cubicBezTo>
                          <a:pt x="36157" y="28042"/>
                          <a:pt x="28042" y="36157"/>
                          <a:pt x="18079" y="36157"/>
                        </a:cubicBezTo>
                        <a:close/>
                        <a:moveTo>
                          <a:pt x="18079" y="9525"/>
                        </a:moveTo>
                        <a:cubicBezTo>
                          <a:pt x="13364" y="9525"/>
                          <a:pt x="9525" y="13364"/>
                          <a:pt x="9525" y="18078"/>
                        </a:cubicBezTo>
                        <a:cubicBezTo>
                          <a:pt x="9525" y="22793"/>
                          <a:pt x="13364" y="26632"/>
                          <a:pt x="18079" y="26632"/>
                        </a:cubicBezTo>
                        <a:cubicBezTo>
                          <a:pt x="22793" y="26632"/>
                          <a:pt x="26632" y="22793"/>
                          <a:pt x="26632" y="18078"/>
                        </a:cubicBezTo>
                        <a:cubicBezTo>
                          <a:pt x="26632" y="13364"/>
                          <a:pt x="22803" y="9525"/>
                          <a:pt x="18079" y="952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71" name="图形 99">
                  <a:extLst>
                    <a:ext uri="{FF2B5EF4-FFF2-40B4-BE49-F238E27FC236}">
                      <a16:creationId xmlns:a16="http://schemas.microsoft.com/office/drawing/2014/main" id="{E295BA35-EF2D-6908-4303-AEC27AC41AAD}"/>
                    </a:ext>
                  </a:extLst>
                </p:cNvPr>
                <p:cNvGrpSpPr/>
                <p:nvPr/>
              </p:nvGrpSpPr>
              <p:grpSpPr>
                <a:xfrm>
                  <a:off x="4680165" y="3978373"/>
                  <a:ext cx="36166" cy="36147"/>
                  <a:chOff x="4680165" y="3978373"/>
                  <a:chExt cx="36166" cy="36147"/>
                </a:xfrm>
                <a:solidFill>
                  <a:srgbClr val="5C69AB"/>
                </a:solidFill>
              </p:grpSpPr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3377226C-0648-1CBB-48AB-FC48C8F231D3}"/>
                      </a:ext>
                    </a:extLst>
                  </p:cNvPr>
                  <p:cNvSpPr/>
                  <p:nvPr/>
                </p:nvSpPr>
                <p:spPr>
                  <a:xfrm>
                    <a:off x="4684937" y="3983116"/>
                    <a:ext cx="26631" cy="26632"/>
                  </a:xfrm>
                  <a:custGeom>
                    <a:avLst/>
                    <a:gdLst>
                      <a:gd name="connsiteX0" fmla="*/ 26632 w 26631"/>
                      <a:gd name="connsiteY0" fmla="*/ 13316 h 26632"/>
                      <a:gd name="connsiteX1" fmla="*/ 13316 w 26631"/>
                      <a:gd name="connsiteY1" fmla="*/ 26632 h 26632"/>
                      <a:gd name="connsiteX2" fmla="*/ 0 w 26631"/>
                      <a:gd name="connsiteY2" fmla="*/ 13316 h 26632"/>
                      <a:gd name="connsiteX3" fmla="*/ 13316 w 26631"/>
                      <a:gd name="connsiteY3" fmla="*/ 0 h 26632"/>
                      <a:gd name="connsiteX4" fmla="*/ 26632 w 26631"/>
                      <a:gd name="connsiteY4" fmla="*/ 13316 h 2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31" h="26632">
                        <a:moveTo>
                          <a:pt x="26632" y="13316"/>
                        </a:moveTo>
                        <a:cubicBezTo>
                          <a:pt x="26632" y="20669"/>
                          <a:pt x="20669" y="26632"/>
                          <a:pt x="13316" y="26632"/>
                        </a:cubicBezTo>
                        <a:cubicBezTo>
                          <a:pt x="5963" y="26632"/>
                          <a:pt x="0" y="20669"/>
                          <a:pt x="0" y="13316"/>
                        </a:cubicBezTo>
                        <a:cubicBezTo>
                          <a:pt x="0" y="5963"/>
                          <a:pt x="5963" y="0"/>
                          <a:pt x="13316" y="0"/>
                        </a:cubicBezTo>
                        <a:cubicBezTo>
                          <a:pt x="20669" y="0"/>
                          <a:pt x="26632" y="5963"/>
                          <a:pt x="26632" y="1331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3" name="任意多边形: 形状 172">
                    <a:extLst>
                      <a:ext uri="{FF2B5EF4-FFF2-40B4-BE49-F238E27FC236}">
                        <a16:creationId xmlns:a16="http://schemas.microsoft.com/office/drawing/2014/main" id="{89B9142F-58AA-6533-6D5A-C2B8457064F1}"/>
                      </a:ext>
                    </a:extLst>
                  </p:cNvPr>
                  <p:cNvSpPr/>
                  <p:nvPr/>
                </p:nvSpPr>
                <p:spPr>
                  <a:xfrm>
                    <a:off x="4680165" y="3978373"/>
                    <a:ext cx="36166" cy="36147"/>
                  </a:xfrm>
                  <a:custGeom>
                    <a:avLst/>
                    <a:gdLst>
                      <a:gd name="connsiteX0" fmla="*/ 18088 w 36166"/>
                      <a:gd name="connsiteY0" fmla="*/ 36147 h 36147"/>
                      <a:gd name="connsiteX1" fmla="*/ 0 w 36166"/>
                      <a:gd name="connsiteY1" fmla="*/ 18069 h 36147"/>
                      <a:gd name="connsiteX2" fmla="*/ 18088 w 36166"/>
                      <a:gd name="connsiteY2" fmla="*/ 0 h 36147"/>
                      <a:gd name="connsiteX3" fmla="*/ 36166 w 36166"/>
                      <a:gd name="connsiteY3" fmla="*/ 18069 h 36147"/>
                      <a:gd name="connsiteX4" fmla="*/ 18088 w 36166"/>
                      <a:gd name="connsiteY4" fmla="*/ 36147 h 36147"/>
                      <a:gd name="connsiteX5" fmla="*/ 18088 w 36166"/>
                      <a:gd name="connsiteY5" fmla="*/ 9515 h 36147"/>
                      <a:gd name="connsiteX6" fmla="*/ 9525 w 36166"/>
                      <a:gd name="connsiteY6" fmla="*/ 18059 h 36147"/>
                      <a:gd name="connsiteX7" fmla="*/ 18088 w 36166"/>
                      <a:gd name="connsiteY7" fmla="*/ 26613 h 36147"/>
                      <a:gd name="connsiteX8" fmla="*/ 26641 w 36166"/>
                      <a:gd name="connsiteY8" fmla="*/ 18059 h 36147"/>
                      <a:gd name="connsiteX9" fmla="*/ 18088 w 36166"/>
                      <a:gd name="connsiteY9" fmla="*/ 9515 h 36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66" h="36147">
                        <a:moveTo>
                          <a:pt x="18088" y="36147"/>
                        </a:moveTo>
                        <a:cubicBezTo>
                          <a:pt x="8115" y="36147"/>
                          <a:pt x="0" y="28032"/>
                          <a:pt x="0" y="18069"/>
                        </a:cubicBezTo>
                        <a:cubicBezTo>
                          <a:pt x="0" y="8106"/>
                          <a:pt x="8115" y="0"/>
                          <a:pt x="18088" y="0"/>
                        </a:cubicBezTo>
                        <a:cubicBezTo>
                          <a:pt x="28051" y="0"/>
                          <a:pt x="36166" y="8115"/>
                          <a:pt x="36166" y="18069"/>
                        </a:cubicBezTo>
                        <a:cubicBezTo>
                          <a:pt x="36166" y="28032"/>
                          <a:pt x="28061" y="36147"/>
                          <a:pt x="18088" y="36147"/>
                        </a:cubicBezTo>
                        <a:close/>
                        <a:moveTo>
                          <a:pt x="18088" y="9515"/>
                        </a:moveTo>
                        <a:cubicBezTo>
                          <a:pt x="13364" y="9515"/>
                          <a:pt x="9525" y="13345"/>
                          <a:pt x="9525" y="18059"/>
                        </a:cubicBezTo>
                        <a:cubicBezTo>
                          <a:pt x="9525" y="22774"/>
                          <a:pt x="13364" y="26613"/>
                          <a:pt x="18088" y="26613"/>
                        </a:cubicBezTo>
                        <a:cubicBezTo>
                          <a:pt x="22803" y="26613"/>
                          <a:pt x="26641" y="22774"/>
                          <a:pt x="26641" y="18059"/>
                        </a:cubicBezTo>
                        <a:cubicBezTo>
                          <a:pt x="26641" y="13345"/>
                          <a:pt x="22803" y="9515"/>
                          <a:pt x="18088" y="951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74" name="图形 99">
                  <a:extLst>
                    <a:ext uri="{FF2B5EF4-FFF2-40B4-BE49-F238E27FC236}">
                      <a16:creationId xmlns:a16="http://schemas.microsoft.com/office/drawing/2014/main" id="{61FF4556-34E5-5FC8-7198-304F8A2A11DF}"/>
                    </a:ext>
                  </a:extLst>
                </p:cNvPr>
                <p:cNvGrpSpPr/>
                <p:nvPr/>
              </p:nvGrpSpPr>
              <p:grpSpPr>
                <a:xfrm>
                  <a:off x="3799589" y="1644405"/>
                  <a:ext cx="56616" cy="56616"/>
                  <a:chOff x="3799589" y="1644405"/>
                  <a:chExt cx="56616" cy="56616"/>
                </a:xfrm>
                <a:solidFill>
                  <a:srgbClr val="5C69AB"/>
                </a:solidFill>
              </p:grpSpPr>
              <p:sp>
                <p:nvSpPr>
                  <p:cNvPr id="175" name="任意多边形: 形状 174">
                    <a:extLst>
                      <a:ext uri="{FF2B5EF4-FFF2-40B4-BE49-F238E27FC236}">
                        <a16:creationId xmlns:a16="http://schemas.microsoft.com/office/drawing/2014/main" id="{E303CC3E-E7C0-9A69-CEEA-6AD51B798C75}"/>
                      </a:ext>
                    </a:extLst>
                  </p:cNvPr>
                  <p:cNvSpPr/>
                  <p:nvPr/>
                </p:nvSpPr>
                <p:spPr>
                  <a:xfrm>
                    <a:off x="3804361" y="1649168"/>
                    <a:ext cx="47091" cy="47091"/>
                  </a:xfrm>
                  <a:custGeom>
                    <a:avLst/>
                    <a:gdLst>
                      <a:gd name="connsiteX0" fmla="*/ 47092 w 47091"/>
                      <a:gd name="connsiteY0" fmla="*/ 23546 h 47091"/>
                      <a:gd name="connsiteX1" fmla="*/ 23546 w 47091"/>
                      <a:gd name="connsiteY1" fmla="*/ 47092 h 47091"/>
                      <a:gd name="connsiteX2" fmla="*/ 0 w 47091"/>
                      <a:gd name="connsiteY2" fmla="*/ 23546 h 47091"/>
                      <a:gd name="connsiteX3" fmla="*/ 23546 w 47091"/>
                      <a:gd name="connsiteY3" fmla="*/ 0 h 47091"/>
                      <a:gd name="connsiteX4" fmla="*/ 47092 w 47091"/>
                      <a:gd name="connsiteY4" fmla="*/ 23546 h 47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91" h="47091">
                        <a:moveTo>
                          <a:pt x="47092" y="23546"/>
                        </a:moveTo>
                        <a:cubicBezTo>
                          <a:pt x="47092" y="36550"/>
                          <a:pt x="36550" y="47092"/>
                          <a:pt x="23546" y="47092"/>
                        </a:cubicBezTo>
                        <a:cubicBezTo>
                          <a:pt x="10542" y="47092"/>
                          <a:pt x="0" y="36550"/>
                          <a:pt x="0" y="23546"/>
                        </a:cubicBezTo>
                        <a:cubicBezTo>
                          <a:pt x="0" y="10542"/>
                          <a:pt x="10542" y="0"/>
                          <a:pt x="23546" y="0"/>
                        </a:cubicBezTo>
                        <a:cubicBezTo>
                          <a:pt x="36550" y="0"/>
                          <a:pt x="47092" y="10542"/>
                          <a:pt x="47092" y="2354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6" name="任意多边形: 形状 175">
                    <a:extLst>
                      <a:ext uri="{FF2B5EF4-FFF2-40B4-BE49-F238E27FC236}">
                        <a16:creationId xmlns:a16="http://schemas.microsoft.com/office/drawing/2014/main" id="{4FC8A2F7-6552-43A8-7E03-30CF456AD64D}"/>
                      </a:ext>
                    </a:extLst>
                  </p:cNvPr>
                  <p:cNvSpPr/>
                  <p:nvPr/>
                </p:nvSpPr>
                <p:spPr>
                  <a:xfrm>
                    <a:off x="3799589" y="1644405"/>
                    <a:ext cx="56616" cy="56616"/>
                  </a:xfrm>
                  <a:custGeom>
                    <a:avLst/>
                    <a:gdLst>
                      <a:gd name="connsiteX0" fmla="*/ 28308 w 56616"/>
                      <a:gd name="connsiteY0" fmla="*/ 56617 h 56616"/>
                      <a:gd name="connsiteX1" fmla="*/ 0 w 56616"/>
                      <a:gd name="connsiteY1" fmla="*/ 28308 h 56616"/>
                      <a:gd name="connsiteX2" fmla="*/ 28308 w 56616"/>
                      <a:gd name="connsiteY2" fmla="*/ 0 h 56616"/>
                      <a:gd name="connsiteX3" fmla="*/ 56617 w 56616"/>
                      <a:gd name="connsiteY3" fmla="*/ 28308 h 56616"/>
                      <a:gd name="connsiteX4" fmla="*/ 28308 w 56616"/>
                      <a:gd name="connsiteY4" fmla="*/ 56617 h 56616"/>
                      <a:gd name="connsiteX5" fmla="*/ 28308 w 56616"/>
                      <a:gd name="connsiteY5" fmla="*/ 9525 h 56616"/>
                      <a:gd name="connsiteX6" fmla="*/ 9525 w 56616"/>
                      <a:gd name="connsiteY6" fmla="*/ 28308 h 56616"/>
                      <a:gd name="connsiteX7" fmla="*/ 28308 w 56616"/>
                      <a:gd name="connsiteY7" fmla="*/ 47092 h 56616"/>
                      <a:gd name="connsiteX8" fmla="*/ 47092 w 56616"/>
                      <a:gd name="connsiteY8" fmla="*/ 28308 h 56616"/>
                      <a:gd name="connsiteX9" fmla="*/ 28308 w 56616"/>
                      <a:gd name="connsiteY9" fmla="*/ 9525 h 56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6616" h="56616">
                        <a:moveTo>
                          <a:pt x="28308" y="56617"/>
                        </a:moveTo>
                        <a:cubicBezTo>
                          <a:pt x="12697" y="56617"/>
                          <a:pt x="0" y="43910"/>
                          <a:pt x="0" y="28308"/>
                        </a:cubicBezTo>
                        <a:cubicBezTo>
                          <a:pt x="0" y="12697"/>
                          <a:pt x="12697" y="0"/>
                          <a:pt x="28308" y="0"/>
                        </a:cubicBezTo>
                        <a:cubicBezTo>
                          <a:pt x="43920" y="0"/>
                          <a:pt x="56617" y="12697"/>
                          <a:pt x="56617" y="28308"/>
                        </a:cubicBezTo>
                        <a:cubicBezTo>
                          <a:pt x="56626" y="43910"/>
                          <a:pt x="43920" y="56617"/>
                          <a:pt x="28308" y="56617"/>
                        </a:cubicBezTo>
                        <a:close/>
                        <a:moveTo>
                          <a:pt x="28308" y="9525"/>
                        </a:moveTo>
                        <a:cubicBezTo>
                          <a:pt x="17955" y="9525"/>
                          <a:pt x="9525" y="17945"/>
                          <a:pt x="9525" y="28308"/>
                        </a:cubicBezTo>
                        <a:cubicBezTo>
                          <a:pt x="9525" y="38662"/>
                          <a:pt x="17945" y="47092"/>
                          <a:pt x="28308" y="47092"/>
                        </a:cubicBezTo>
                        <a:cubicBezTo>
                          <a:pt x="38671" y="47092"/>
                          <a:pt x="47092" y="38662"/>
                          <a:pt x="47092" y="28308"/>
                        </a:cubicBezTo>
                        <a:cubicBezTo>
                          <a:pt x="47101" y="17945"/>
                          <a:pt x="38671" y="9525"/>
                          <a:pt x="28308" y="952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77" name="图形 99">
                  <a:extLst>
                    <a:ext uri="{FF2B5EF4-FFF2-40B4-BE49-F238E27FC236}">
                      <a16:creationId xmlns:a16="http://schemas.microsoft.com/office/drawing/2014/main" id="{9049E119-3BFF-7CE8-C63A-E9B9645FD630}"/>
                    </a:ext>
                  </a:extLst>
                </p:cNvPr>
                <p:cNvGrpSpPr/>
                <p:nvPr/>
              </p:nvGrpSpPr>
              <p:grpSpPr>
                <a:xfrm>
                  <a:off x="4959572" y="1252213"/>
                  <a:ext cx="27784" cy="27774"/>
                  <a:chOff x="4959572" y="1252213"/>
                  <a:chExt cx="27784" cy="27774"/>
                </a:xfrm>
                <a:solidFill>
                  <a:srgbClr val="5C69AB"/>
                </a:solidFill>
              </p:grpSpPr>
              <p:sp>
                <p:nvSpPr>
                  <p:cNvPr id="178" name="任意多边形: 形状 177">
                    <a:extLst>
                      <a:ext uri="{FF2B5EF4-FFF2-40B4-BE49-F238E27FC236}">
                        <a16:creationId xmlns:a16="http://schemas.microsoft.com/office/drawing/2014/main" id="{5B4016A4-6743-BD8B-23A8-19204BD3F52D}"/>
                      </a:ext>
                    </a:extLst>
                  </p:cNvPr>
                  <p:cNvSpPr/>
                  <p:nvPr/>
                </p:nvSpPr>
                <p:spPr>
                  <a:xfrm>
                    <a:off x="4964334" y="1256966"/>
                    <a:ext cx="18268" cy="18268"/>
                  </a:xfrm>
                  <a:custGeom>
                    <a:avLst/>
                    <a:gdLst>
                      <a:gd name="connsiteX0" fmla="*/ 9134 w 18268"/>
                      <a:gd name="connsiteY0" fmla="*/ 0 h 18268"/>
                      <a:gd name="connsiteX1" fmla="*/ 18269 w 18268"/>
                      <a:gd name="connsiteY1" fmla="*/ 9134 h 18268"/>
                      <a:gd name="connsiteX2" fmla="*/ 9134 w 18268"/>
                      <a:gd name="connsiteY2" fmla="*/ 18269 h 18268"/>
                      <a:gd name="connsiteX3" fmla="*/ 0 w 18268"/>
                      <a:gd name="connsiteY3" fmla="*/ 9134 h 18268"/>
                      <a:gd name="connsiteX4" fmla="*/ 9134 w 18268"/>
                      <a:gd name="connsiteY4" fmla="*/ 0 h 1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68" h="18268">
                        <a:moveTo>
                          <a:pt x="9134" y="0"/>
                        </a:moveTo>
                        <a:cubicBezTo>
                          <a:pt x="14173" y="0"/>
                          <a:pt x="18269" y="4086"/>
                          <a:pt x="18269" y="9134"/>
                        </a:cubicBezTo>
                        <a:cubicBezTo>
                          <a:pt x="18269" y="14173"/>
                          <a:pt x="14183" y="18269"/>
                          <a:pt x="9134" y="18269"/>
                        </a:cubicBezTo>
                        <a:cubicBezTo>
                          <a:pt x="4096" y="18269"/>
                          <a:pt x="0" y="14183"/>
                          <a:pt x="0" y="9134"/>
                        </a:cubicBezTo>
                        <a:cubicBezTo>
                          <a:pt x="9" y="4086"/>
                          <a:pt x="4096" y="0"/>
                          <a:pt x="9134" y="0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D4455970-BB89-E672-05FC-1A4FEAB9BAC6}"/>
                      </a:ext>
                    </a:extLst>
                  </p:cNvPr>
                  <p:cNvSpPr/>
                  <p:nvPr/>
                </p:nvSpPr>
                <p:spPr>
                  <a:xfrm>
                    <a:off x="4959572" y="1252213"/>
                    <a:ext cx="27784" cy="27774"/>
                  </a:xfrm>
                  <a:custGeom>
                    <a:avLst/>
                    <a:gdLst>
                      <a:gd name="connsiteX0" fmla="*/ 13897 w 27784"/>
                      <a:gd name="connsiteY0" fmla="*/ 27775 h 27774"/>
                      <a:gd name="connsiteX1" fmla="*/ 0 w 27784"/>
                      <a:gd name="connsiteY1" fmla="*/ 13887 h 27774"/>
                      <a:gd name="connsiteX2" fmla="*/ 13897 w 27784"/>
                      <a:gd name="connsiteY2" fmla="*/ 0 h 27774"/>
                      <a:gd name="connsiteX3" fmla="*/ 27784 w 27784"/>
                      <a:gd name="connsiteY3" fmla="*/ 13887 h 27774"/>
                      <a:gd name="connsiteX4" fmla="*/ 13897 w 27784"/>
                      <a:gd name="connsiteY4" fmla="*/ 27775 h 27774"/>
                      <a:gd name="connsiteX5" fmla="*/ 13897 w 27784"/>
                      <a:gd name="connsiteY5" fmla="*/ 9515 h 27774"/>
                      <a:gd name="connsiteX6" fmla="*/ 9525 w 27784"/>
                      <a:gd name="connsiteY6" fmla="*/ 13878 h 27774"/>
                      <a:gd name="connsiteX7" fmla="*/ 13897 w 27784"/>
                      <a:gd name="connsiteY7" fmla="*/ 18240 h 27774"/>
                      <a:gd name="connsiteX8" fmla="*/ 18259 w 27784"/>
                      <a:gd name="connsiteY8" fmla="*/ 13878 h 27774"/>
                      <a:gd name="connsiteX9" fmla="*/ 13897 w 27784"/>
                      <a:gd name="connsiteY9" fmla="*/ 9515 h 27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84" h="27774">
                        <a:moveTo>
                          <a:pt x="13897" y="27775"/>
                        </a:moveTo>
                        <a:cubicBezTo>
                          <a:pt x="6229" y="27775"/>
                          <a:pt x="0" y="21546"/>
                          <a:pt x="0" y="13887"/>
                        </a:cubicBezTo>
                        <a:cubicBezTo>
                          <a:pt x="0" y="6229"/>
                          <a:pt x="6229" y="0"/>
                          <a:pt x="13897" y="0"/>
                        </a:cubicBezTo>
                        <a:cubicBezTo>
                          <a:pt x="21555" y="0"/>
                          <a:pt x="27784" y="6229"/>
                          <a:pt x="27784" y="13887"/>
                        </a:cubicBezTo>
                        <a:cubicBezTo>
                          <a:pt x="27794" y="21546"/>
                          <a:pt x="21565" y="27775"/>
                          <a:pt x="13897" y="27775"/>
                        </a:cubicBezTo>
                        <a:close/>
                        <a:moveTo>
                          <a:pt x="13897" y="9515"/>
                        </a:moveTo>
                        <a:cubicBezTo>
                          <a:pt x="11487" y="9515"/>
                          <a:pt x="9525" y="11478"/>
                          <a:pt x="9525" y="13878"/>
                        </a:cubicBezTo>
                        <a:cubicBezTo>
                          <a:pt x="9525" y="16288"/>
                          <a:pt x="11487" y="18240"/>
                          <a:pt x="13897" y="18240"/>
                        </a:cubicBezTo>
                        <a:cubicBezTo>
                          <a:pt x="16307" y="18240"/>
                          <a:pt x="18259" y="16288"/>
                          <a:pt x="18259" y="13878"/>
                        </a:cubicBezTo>
                        <a:cubicBezTo>
                          <a:pt x="18269" y="11478"/>
                          <a:pt x="16307" y="9515"/>
                          <a:pt x="13897" y="951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3BBED699-2483-38E7-528B-9E2869544A88}"/>
                    </a:ext>
                  </a:extLst>
                </p:cNvPr>
                <p:cNvSpPr/>
                <p:nvPr/>
              </p:nvSpPr>
              <p:spPr>
                <a:xfrm>
                  <a:off x="4583506" y="1591094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69" y="-10"/>
                        <a:pt x="26632" y="595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" name="任意多边形: 形状 180">
                  <a:extLst>
                    <a:ext uri="{FF2B5EF4-FFF2-40B4-BE49-F238E27FC236}">
                      <a16:creationId xmlns:a16="http://schemas.microsoft.com/office/drawing/2014/main" id="{CFEECB31-A083-1783-BDE9-6A3C62AA8D5D}"/>
                    </a:ext>
                  </a:extLst>
                </p:cNvPr>
                <p:cNvSpPr/>
                <p:nvPr/>
              </p:nvSpPr>
              <p:spPr>
                <a:xfrm>
                  <a:off x="3791045" y="2792568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69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F1275D14-3683-5122-BE83-8DE851247B09}"/>
                    </a:ext>
                  </a:extLst>
                </p:cNvPr>
                <p:cNvSpPr/>
                <p:nvPr/>
              </p:nvSpPr>
              <p:spPr>
                <a:xfrm>
                  <a:off x="7250877" y="1267196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2" y="26632"/>
                        <a:pt x="0" y="20669"/>
                        <a:pt x="0" y="13316"/>
                      </a:cubicBezTo>
                      <a:cubicBezTo>
                        <a:pt x="0" y="5963"/>
                        <a:pt x="5962" y="0"/>
                        <a:pt x="13316" y="0"/>
                      </a:cubicBezTo>
                      <a:cubicBezTo>
                        <a:pt x="20669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3B529B0-53A9-12DC-F571-9F6C5646250C}"/>
                    </a:ext>
                  </a:extLst>
                </p:cNvPr>
                <p:cNvSpPr/>
                <p:nvPr/>
              </p:nvSpPr>
              <p:spPr>
                <a:xfrm>
                  <a:off x="8399668" y="3665257"/>
                  <a:ext cx="26632" cy="26632"/>
                </a:xfrm>
                <a:custGeom>
                  <a:avLst/>
                  <a:gdLst>
                    <a:gd name="connsiteX0" fmla="*/ 26632 w 26632"/>
                    <a:gd name="connsiteY0" fmla="*/ 13316 h 26632"/>
                    <a:gd name="connsiteX1" fmla="*/ 13316 w 26632"/>
                    <a:gd name="connsiteY1" fmla="*/ 26632 h 26632"/>
                    <a:gd name="connsiteX2" fmla="*/ 0 w 26632"/>
                    <a:gd name="connsiteY2" fmla="*/ 13316 h 26632"/>
                    <a:gd name="connsiteX3" fmla="*/ 13316 w 26632"/>
                    <a:gd name="connsiteY3" fmla="*/ 0 h 26632"/>
                    <a:gd name="connsiteX4" fmla="*/ 26632 w 26632"/>
                    <a:gd name="connsiteY4" fmla="*/ 13316 h 2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2" h="26632">
                      <a:moveTo>
                        <a:pt x="26632" y="13316"/>
                      </a:moveTo>
                      <a:cubicBezTo>
                        <a:pt x="26632" y="20669"/>
                        <a:pt x="20670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70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84" name="图形 99">
              <a:extLst>
                <a:ext uri="{FF2B5EF4-FFF2-40B4-BE49-F238E27FC236}">
                  <a16:creationId xmlns:a16="http://schemas.microsoft.com/office/drawing/2014/main" id="{EDCF8317-F94B-350A-A00F-2C7479396C55}"/>
                </a:ext>
              </a:extLst>
            </p:cNvPr>
            <p:cNvGrpSpPr/>
            <p:nvPr/>
          </p:nvGrpSpPr>
          <p:grpSpPr>
            <a:xfrm>
              <a:off x="2367517" y="2083699"/>
              <a:ext cx="2342833" cy="3535052"/>
              <a:chOff x="5060710" y="1957454"/>
              <a:chExt cx="2559728" cy="3862320"/>
            </a:xfrm>
          </p:grpSpPr>
          <p:grpSp>
            <p:nvGrpSpPr>
              <p:cNvPr id="185" name="图形 99">
                <a:extLst>
                  <a:ext uri="{FF2B5EF4-FFF2-40B4-BE49-F238E27FC236}">
                    <a16:creationId xmlns:a16="http://schemas.microsoft.com/office/drawing/2014/main" id="{327B222A-59F4-DC47-2E24-38245809674A}"/>
                  </a:ext>
                </a:extLst>
              </p:cNvPr>
              <p:cNvGrpSpPr/>
              <p:nvPr/>
            </p:nvGrpSpPr>
            <p:grpSpPr>
              <a:xfrm>
                <a:off x="5293547" y="4817678"/>
                <a:ext cx="1893146" cy="1002096"/>
                <a:chOff x="5293547" y="4817678"/>
                <a:chExt cx="1893146" cy="1002096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D4BB9553-98C3-92C1-E003-CE9962E508A1}"/>
                    </a:ext>
                  </a:extLst>
                </p:cNvPr>
                <p:cNvSpPr/>
                <p:nvPr/>
              </p:nvSpPr>
              <p:spPr>
                <a:xfrm>
                  <a:off x="5293547" y="4817678"/>
                  <a:ext cx="1893146" cy="992571"/>
                </a:xfrm>
                <a:custGeom>
                  <a:avLst/>
                  <a:gdLst>
                    <a:gd name="connsiteX0" fmla="*/ 1891341 w 1893146"/>
                    <a:gd name="connsiteY0" fmla="*/ 862746 h 992571"/>
                    <a:gd name="connsiteX1" fmla="*/ 1690802 w 1893146"/>
                    <a:gd name="connsiteY1" fmla="*/ 254946 h 992571"/>
                    <a:gd name="connsiteX2" fmla="*/ 1612973 w 1893146"/>
                    <a:gd name="connsiteY2" fmla="*/ 158391 h 992571"/>
                    <a:gd name="connsiteX3" fmla="*/ 1538649 w 1893146"/>
                    <a:gd name="connsiteY3" fmla="*/ 66180 h 992571"/>
                    <a:gd name="connsiteX4" fmla="*/ 1485310 w 1893146"/>
                    <a:gd name="connsiteY4" fmla="*/ 0 h 992571"/>
                    <a:gd name="connsiteX5" fmla="*/ 957082 w 1893146"/>
                    <a:gd name="connsiteY5" fmla="*/ 31499 h 992571"/>
                    <a:gd name="connsiteX6" fmla="*/ 428853 w 1893146"/>
                    <a:gd name="connsiteY6" fmla="*/ 0 h 992571"/>
                    <a:gd name="connsiteX7" fmla="*/ 375514 w 1893146"/>
                    <a:gd name="connsiteY7" fmla="*/ 66180 h 992571"/>
                    <a:gd name="connsiteX8" fmla="*/ 301190 w 1893146"/>
                    <a:gd name="connsiteY8" fmla="*/ 158391 h 992571"/>
                    <a:gd name="connsiteX9" fmla="*/ 223361 w 1893146"/>
                    <a:gd name="connsiteY9" fmla="*/ 254946 h 992571"/>
                    <a:gd name="connsiteX10" fmla="*/ 29632 w 1893146"/>
                    <a:gd name="connsiteY10" fmla="*/ 689058 h 992571"/>
                    <a:gd name="connsiteX11" fmla="*/ 0 w 1893146"/>
                    <a:gd name="connsiteY11" fmla="*/ 992572 h 992571"/>
                    <a:gd name="connsiteX12" fmla="*/ 1887665 w 1893146"/>
                    <a:gd name="connsiteY12" fmla="*/ 992572 h 992571"/>
                    <a:gd name="connsiteX13" fmla="*/ 1891341 w 1893146"/>
                    <a:gd name="connsiteY13" fmla="*/ 862746 h 99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3146" h="992571">
                      <a:moveTo>
                        <a:pt x="1891341" y="862746"/>
                      </a:moveTo>
                      <a:cubicBezTo>
                        <a:pt x="1905591" y="647424"/>
                        <a:pt x="1835210" y="434092"/>
                        <a:pt x="1690802" y="254946"/>
                      </a:cubicBezTo>
                      <a:lnTo>
                        <a:pt x="1612973" y="158391"/>
                      </a:lnTo>
                      <a:lnTo>
                        <a:pt x="1538649" y="66180"/>
                      </a:lnTo>
                      <a:lnTo>
                        <a:pt x="1485310" y="0"/>
                      </a:lnTo>
                      <a:lnTo>
                        <a:pt x="957082" y="31499"/>
                      </a:lnTo>
                      <a:lnTo>
                        <a:pt x="428853" y="0"/>
                      </a:lnTo>
                      <a:lnTo>
                        <a:pt x="375514" y="66180"/>
                      </a:lnTo>
                      <a:lnTo>
                        <a:pt x="301190" y="158391"/>
                      </a:lnTo>
                      <a:lnTo>
                        <a:pt x="223361" y="254946"/>
                      </a:lnTo>
                      <a:cubicBezTo>
                        <a:pt x="118024" y="385629"/>
                        <a:pt x="52073" y="534495"/>
                        <a:pt x="29632" y="689058"/>
                      </a:cubicBezTo>
                      <a:cubicBezTo>
                        <a:pt x="28613" y="696068"/>
                        <a:pt x="16621" y="829561"/>
                        <a:pt x="0" y="992572"/>
                      </a:cubicBezTo>
                      <a:lnTo>
                        <a:pt x="1887665" y="992572"/>
                      </a:lnTo>
                      <a:lnTo>
                        <a:pt x="1891341" y="862746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86C89C88-977E-0306-ABBF-6F30D7FF3FA0}"/>
                    </a:ext>
                  </a:extLst>
                </p:cNvPr>
                <p:cNvSpPr/>
                <p:nvPr/>
              </p:nvSpPr>
              <p:spPr>
                <a:xfrm>
                  <a:off x="5541471" y="5063082"/>
                  <a:ext cx="242415" cy="756692"/>
                </a:xfrm>
                <a:custGeom>
                  <a:avLst/>
                  <a:gdLst>
                    <a:gd name="connsiteX0" fmla="*/ 9537 w 242415"/>
                    <a:gd name="connsiteY0" fmla="*/ 756692 h 756692"/>
                    <a:gd name="connsiteX1" fmla="*/ 8556 w 242415"/>
                    <a:gd name="connsiteY1" fmla="*/ 756645 h 756692"/>
                    <a:gd name="connsiteX2" fmla="*/ 50 w 242415"/>
                    <a:gd name="connsiteY2" fmla="*/ 746196 h 756692"/>
                    <a:gd name="connsiteX3" fmla="*/ 24758 w 242415"/>
                    <a:gd name="connsiteY3" fmla="*/ 493326 h 756692"/>
                    <a:gd name="connsiteX4" fmla="*/ 29730 w 242415"/>
                    <a:gd name="connsiteY4" fmla="*/ 442282 h 756692"/>
                    <a:gd name="connsiteX5" fmla="*/ 225478 w 242415"/>
                    <a:gd name="connsiteY5" fmla="*/ 3551 h 756692"/>
                    <a:gd name="connsiteX6" fmla="*/ 238870 w 242415"/>
                    <a:gd name="connsiteY6" fmla="*/ 2122 h 756692"/>
                    <a:gd name="connsiteX7" fmla="*/ 240308 w 242415"/>
                    <a:gd name="connsiteY7" fmla="*/ 15514 h 756692"/>
                    <a:gd name="connsiteX8" fmla="*/ 48589 w 242415"/>
                    <a:gd name="connsiteY8" fmla="*/ 445016 h 756692"/>
                    <a:gd name="connsiteX9" fmla="*/ 43731 w 242415"/>
                    <a:gd name="connsiteY9" fmla="*/ 495126 h 756692"/>
                    <a:gd name="connsiteX10" fmla="*/ 19004 w 242415"/>
                    <a:gd name="connsiteY10" fmla="*/ 748139 h 756692"/>
                    <a:gd name="connsiteX11" fmla="*/ 9537 w 242415"/>
                    <a:gd name="connsiteY11" fmla="*/ 756692 h 75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2415" h="756692">
                      <a:moveTo>
                        <a:pt x="9537" y="756692"/>
                      </a:moveTo>
                      <a:cubicBezTo>
                        <a:pt x="9213" y="756692"/>
                        <a:pt x="8889" y="756673"/>
                        <a:pt x="8556" y="756645"/>
                      </a:cubicBezTo>
                      <a:cubicBezTo>
                        <a:pt x="3326" y="756102"/>
                        <a:pt x="-484" y="751435"/>
                        <a:pt x="50" y="746196"/>
                      </a:cubicBezTo>
                      <a:cubicBezTo>
                        <a:pt x="10794" y="640850"/>
                        <a:pt x="19528" y="548505"/>
                        <a:pt x="24758" y="493326"/>
                      </a:cubicBezTo>
                      <a:cubicBezTo>
                        <a:pt x="28015" y="458941"/>
                        <a:pt x="29349" y="444882"/>
                        <a:pt x="29730" y="442282"/>
                      </a:cubicBezTo>
                      <a:cubicBezTo>
                        <a:pt x="52428" y="285967"/>
                        <a:pt x="120122" y="134262"/>
                        <a:pt x="225478" y="3551"/>
                      </a:cubicBezTo>
                      <a:cubicBezTo>
                        <a:pt x="228774" y="-555"/>
                        <a:pt x="234784" y="-1193"/>
                        <a:pt x="238870" y="2122"/>
                      </a:cubicBezTo>
                      <a:cubicBezTo>
                        <a:pt x="242966" y="5427"/>
                        <a:pt x="243604" y="11418"/>
                        <a:pt x="240308" y="15514"/>
                      </a:cubicBezTo>
                      <a:cubicBezTo>
                        <a:pt x="137096" y="143559"/>
                        <a:pt x="70801" y="292082"/>
                        <a:pt x="48589" y="445016"/>
                      </a:cubicBezTo>
                      <a:cubicBezTo>
                        <a:pt x="48265" y="447254"/>
                        <a:pt x="46360" y="467342"/>
                        <a:pt x="43731" y="495126"/>
                      </a:cubicBezTo>
                      <a:cubicBezTo>
                        <a:pt x="38502" y="550333"/>
                        <a:pt x="29758" y="642716"/>
                        <a:pt x="19004" y="748139"/>
                      </a:cubicBezTo>
                      <a:cubicBezTo>
                        <a:pt x="18500" y="753035"/>
                        <a:pt x="14366" y="756692"/>
                        <a:pt x="9537" y="756692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88" name="图形 99">
                <a:extLst>
                  <a:ext uri="{FF2B5EF4-FFF2-40B4-BE49-F238E27FC236}">
                    <a16:creationId xmlns:a16="http://schemas.microsoft.com/office/drawing/2014/main" id="{A778BBDF-5631-8AB6-E6D9-75EC4462411B}"/>
                  </a:ext>
                </a:extLst>
              </p:cNvPr>
              <p:cNvGrpSpPr/>
              <p:nvPr/>
            </p:nvGrpSpPr>
            <p:grpSpPr>
              <a:xfrm>
                <a:off x="5273007" y="1957454"/>
                <a:ext cx="1656954" cy="1855413"/>
                <a:chOff x="5273007" y="1957454"/>
                <a:chExt cx="1656954" cy="1855413"/>
              </a:xfrm>
            </p:grpSpPr>
            <p:sp>
              <p:nvSpPr>
                <p:cNvPr id="189" name="任意多边形: 形状 188">
                  <a:extLst>
                    <a:ext uri="{FF2B5EF4-FFF2-40B4-BE49-F238E27FC236}">
                      <a16:creationId xmlns:a16="http://schemas.microsoft.com/office/drawing/2014/main" id="{C63E120C-5FAF-A825-E383-A1486B51391A}"/>
                    </a:ext>
                  </a:extLst>
                </p:cNvPr>
                <p:cNvSpPr/>
                <p:nvPr/>
              </p:nvSpPr>
              <p:spPr>
                <a:xfrm>
                  <a:off x="5273007" y="1957454"/>
                  <a:ext cx="1656954" cy="1855413"/>
                </a:xfrm>
                <a:custGeom>
                  <a:avLst/>
                  <a:gdLst>
                    <a:gd name="connsiteX0" fmla="*/ 1653096 w 1656954"/>
                    <a:gd name="connsiteY0" fmla="*/ 897731 h 1855413"/>
                    <a:gd name="connsiteX1" fmla="*/ 1522966 w 1656954"/>
                    <a:gd name="connsiteY1" fmla="*/ 661006 h 1855413"/>
                    <a:gd name="connsiteX2" fmla="*/ 1477884 w 1656954"/>
                    <a:gd name="connsiteY2" fmla="*/ 616010 h 1855413"/>
                    <a:gd name="connsiteX3" fmla="*/ 1359717 w 1656954"/>
                    <a:gd name="connsiteY3" fmla="*/ 460581 h 1855413"/>
                    <a:gd name="connsiteX4" fmla="*/ 899059 w 1656954"/>
                    <a:gd name="connsiteY4" fmla="*/ 171612 h 1855413"/>
                    <a:gd name="connsiteX5" fmla="*/ 673117 w 1656954"/>
                    <a:gd name="connsiteY5" fmla="*/ 152905 h 1855413"/>
                    <a:gd name="connsiteX6" fmla="*/ 469939 w 1656954"/>
                    <a:gd name="connsiteY6" fmla="*/ 0 h 1855413"/>
                    <a:gd name="connsiteX7" fmla="*/ 258484 w 1656954"/>
                    <a:gd name="connsiteY7" fmla="*/ 211455 h 1855413"/>
                    <a:gd name="connsiteX8" fmla="*/ 370717 w 1656954"/>
                    <a:gd name="connsiteY8" fmla="*/ 398193 h 1855413"/>
                    <a:gd name="connsiteX9" fmla="*/ 361106 w 1656954"/>
                    <a:gd name="connsiteY9" fmla="*/ 426301 h 1855413"/>
                    <a:gd name="connsiteX10" fmla="*/ 150823 w 1656954"/>
                    <a:gd name="connsiteY10" fmla="*/ 709374 h 1855413"/>
                    <a:gd name="connsiteX11" fmla="*/ 137173 w 1656954"/>
                    <a:gd name="connsiteY11" fmla="*/ 721185 h 1855413"/>
                    <a:gd name="connsiteX12" fmla="*/ 108817 w 1656954"/>
                    <a:gd name="connsiteY12" fmla="*/ 1268739 h 1855413"/>
                    <a:gd name="connsiteX13" fmla="*/ 149842 w 1656954"/>
                    <a:gd name="connsiteY13" fmla="*/ 1302963 h 1855413"/>
                    <a:gd name="connsiteX14" fmla="*/ 169415 w 1656954"/>
                    <a:gd name="connsiteY14" fmla="*/ 1318117 h 1855413"/>
                    <a:gd name="connsiteX15" fmla="*/ 203048 w 1656954"/>
                    <a:gd name="connsiteY15" fmla="*/ 1389545 h 1855413"/>
                    <a:gd name="connsiteX16" fmla="*/ 217764 w 1656954"/>
                    <a:gd name="connsiteY16" fmla="*/ 1547736 h 1855413"/>
                    <a:gd name="connsiteX17" fmla="*/ 752326 w 1656954"/>
                    <a:gd name="connsiteY17" fmla="*/ 1852698 h 1855413"/>
                    <a:gd name="connsiteX18" fmla="*/ 1151395 w 1656954"/>
                    <a:gd name="connsiteY18" fmla="*/ 1640900 h 1855413"/>
                    <a:gd name="connsiteX19" fmla="*/ 1509373 w 1656954"/>
                    <a:gd name="connsiteY19" fmla="*/ 1264711 h 1855413"/>
                    <a:gd name="connsiteX20" fmla="*/ 1653096 w 1656954"/>
                    <a:gd name="connsiteY20" fmla="*/ 897731 h 185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56954" h="1855413">
                      <a:moveTo>
                        <a:pt x="1653096" y="897731"/>
                      </a:moveTo>
                      <a:cubicBezTo>
                        <a:pt x="1639656" y="804500"/>
                        <a:pt x="1592241" y="723348"/>
                        <a:pt x="1522966" y="661006"/>
                      </a:cubicBezTo>
                      <a:cubicBezTo>
                        <a:pt x="1507011" y="644309"/>
                        <a:pt x="1491847" y="629298"/>
                        <a:pt x="1477884" y="616010"/>
                      </a:cubicBezTo>
                      <a:cubicBezTo>
                        <a:pt x="1429373" y="569881"/>
                        <a:pt x="1363088" y="523732"/>
                        <a:pt x="1359717" y="460581"/>
                      </a:cubicBezTo>
                      <a:cubicBezTo>
                        <a:pt x="1348086" y="242945"/>
                        <a:pt x="1008673" y="76733"/>
                        <a:pt x="899059" y="171612"/>
                      </a:cubicBezTo>
                      <a:cubicBezTo>
                        <a:pt x="896106" y="174165"/>
                        <a:pt x="802723" y="125511"/>
                        <a:pt x="673117" y="152905"/>
                      </a:cubicBezTo>
                      <a:cubicBezTo>
                        <a:pt x="647713" y="64618"/>
                        <a:pt x="566398" y="0"/>
                        <a:pt x="469939" y="0"/>
                      </a:cubicBezTo>
                      <a:cubicBezTo>
                        <a:pt x="353153" y="0"/>
                        <a:pt x="258484" y="94669"/>
                        <a:pt x="258484" y="211455"/>
                      </a:cubicBezTo>
                      <a:cubicBezTo>
                        <a:pt x="258484" y="292370"/>
                        <a:pt x="303946" y="362636"/>
                        <a:pt x="370717" y="398193"/>
                      </a:cubicBezTo>
                      <a:cubicBezTo>
                        <a:pt x="367650" y="407451"/>
                        <a:pt x="364573" y="416814"/>
                        <a:pt x="361106" y="426301"/>
                      </a:cubicBezTo>
                      <a:cubicBezTo>
                        <a:pt x="319577" y="540001"/>
                        <a:pt x="251368" y="622335"/>
                        <a:pt x="150823" y="709374"/>
                      </a:cubicBezTo>
                      <a:lnTo>
                        <a:pt x="137173" y="721185"/>
                      </a:lnTo>
                      <a:cubicBezTo>
                        <a:pt x="-48412" y="881825"/>
                        <a:pt x="-33448" y="1151268"/>
                        <a:pt x="108817" y="1268739"/>
                      </a:cubicBezTo>
                      <a:lnTo>
                        <a:pt x="149842" y="1302963"/>
                      </a:lnTo>
                      <a:cubicBezTo>
                        <a:pt x="156185" y="1308259"/>
                        <a:pt x="162719" y="1313307"/>
                        <a:pt x="169415" y="1318117"/>
                      </a:cubicBezTo>
                      <a:cubicBezTo>
                        <a:pt x="193780" y="1335643"/>
                        <a:pt x="206468" y="1361780"/>
                        <a:pt x="203048" y="1389545"/>
                      </a:cubicBezTo>
                      <a:cubicBezTo>
                        <a:pt x="196695" y="1441085"/>
                        <a:pt x="200657" y="1494349"/>
                        <a:pt x="217764" y="1547736"/>
                      </a:cubicBezTo>
                      <a:cubicBezTo>
                        <a:pt x="281372" y="1746266"/>
                        <a:pt x="507724" y="1876082"/>
                        <a:pt x="752326" y="1852698"/>
                      </a:cubicBezTo>
                      <a:cubicBezTo>
                        <a:pt x="921986" y="1836477"/>
                        <a:pt x="1065232" y="1754238"/>
                        <a:pt x="1151395" y="1640900"/>
                      </a:cubicBezTo>
                      <a:cubicBezTo>
                        <a:pt x="1254399" y="1505417"/>
                        <a:pt x="1379738" y="1382973"/>
                        <a:pt x="1509373" y="1264711"/>
                      </a:cubicBezTo>
                      <a:cubicBezTo>
                        <a:pt x="1615329" y="1168051"/>
                        <a:pt x="1672879" y="1034958"/>
                        <a:pt x="1653096" y="897731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90" name="图形 99">
                  <a:extLst>
                    <a:ext uri="{FF2B5EF4-FFF2-40B4-BE49-F238E27FC236}">
                      <a16:creationId xmlns:a16="http://schemas.microsoft.com/office/drawing/2014/main" id="{F9014BB3-DE21-11FC-E8DC-34381A15AFFE}"/>
                    </a:ext>
                  </a:extLst>
                </p:cNvPr>
                <p:cNvGrpSpPr/>
                <p:nvPr/>
              </p:nvGrpSpPr>
              <p:grpSpPr>
                <a:xfrm>
                  <a:off x="5773916" y="2437895"/>
                  <a:ext cx="916903" cy="1233109"/>
                  <a:chOff x="5773916" y="2437895"/>
                  <a:chExt cx="916903" cy="1233109"/>
                </a:xfrm>
              </p:grpSpPr>
              <p:grpSp>
                <p:nvGrpSpPr>
                  <p:cNvPr id="191" name="图形 99">
                    <a:extLst>
                      <a:ext uri="{FF2B5EF4-FFF2-40B4-BE49-F238E27FC236}">
                        <a16:creationId xmlns:a16="http://schemas.microsoft.com/office/drawing/2014/main" id="{AA90C4DF-9A1C-3F62-8A86-65984E58A1CC}"/>
                      </a:ext>
                    </a:extLst>
                  </p:cNvPr>
                  <p:cNvGrpSpPr/>
                  <p:nvPr/>
                </p:nvGrpSpPr>
                <p:grpSpPr>
                  <a:xfrm>
                    <a:off x="5773916" y="2437895"/>
                    <a:ext cx="868264" cy="1233109"/>
                    <a:chOff x="5773916" y="2437895"/>
                    <a:chExt cx="868264" cy="1233109"/>
                  </a:xfrm>
                </p:grpSpPr>
                <p:grpSp>
                  <p:nvGrpSpPr>
                    <p:cNvPr id="192" name="图形 99">
                      <a:extLst>
                        <a:ext uri="{FF2B5EF4-FFF2-40B4-BE49-F238E27FC236}">
                          <a16:creationId xmlns:a16="http://schemas.microsoft.com/office/drawing/2014/main" id="{260E964A-FC94-FFCB-C6E3-48ACA242E6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73916" y="2437895"/>
                      <a:ext cx="868264" cy="1233109"/>
                      <a:chOff x="5773916" y="2437895"/>
                      <a:chExt cx="868264" cy="1233109"/>
                    </a:xfrm>
                  </p:grpSpPr>
                  <p:sp>
                    <p:nvSpPr>
                      <p:cNvPr id="193" name="任意多边形: 形状 192">
                        <a:extLst>
                          <a:ext uri="{FF2B5EF4-FFF2-40B4-BE49-F238E27FC236}">
                            <a16:creationId xmlns:a16="http://schemas.microsoft.com/office/drawing/2014/main" id="{A2012A40-40C0-0F65-5917-61D89A497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73916" y="2437895"/>
                        <a:ext cx="868264" cy="1233109"/>
                      </a:xfrm>
                      <a:custGeom>
                        <a:avLst/>
                        <a:gdLst>
                          <a:gd name="connsiteX0" fmla="*/ 867018 w 868264"/>
                          <a:gd name="connsiteY0" fmla="*/ 505149 h 1233109"/>
                          <a:gd name="connsiteX1" fmla="*/ 832690 w 868264"/>
                          <a:gd name="connsiteY1" fmla="*/ 126902 h 1233109"/>
                          <a:gd name="connsiteX2" fmla="*/ 664831 w 868264"/>
                          <a:gd name="connsiteY2" fmla="*/ 123892 h 1233109"/>
                          <a:gd name="connsiteX3" fmla="*/ 658030 w 868264"/>
                          <a:gd name="connsiteY3" fmla="*/ 0 h 1233109"/>
                          <a:gd name="connsiteX4" fmla="*/ 607052 w 868264"/>
                          <a:gd name="connsiteY4" fmla="*/ 117615 h 1233109"/>
                          <a:gd name="connsiteX5" fmla="*/ 459224 w 868264"/>
                          <a:gd name="connsiteY5" fmla="*/ 100527 h 1233109"/>
                          <a:gd name="connsiteX6" fmla="*/ 425182 w 868264"/>
                          <a:gd name="connsiteY6" fmla="*/ 41958 h 1233109"/>
                          <a:gd name="connsiteX7" fmla="*/ 388377 w 868264"/>
                          <a:gd name="connsiteY7" fmla="*/ 22727 h 1233109"/>
                          <a:gd name="connsiteX8" fmla="*/ 246712 w 868264"/>
                          <a:gd name="connsiteY8" fmla="*/ 288207 h 1233109"/>
                          <a:gd name="connsiteX9" fmla="*/ 158139 w 868264"/>
                          <a:gd name="connsiteY9" fmla="*/ 268938 h 1233109"/>
                          <a:gd name="connsiteX10" fmla="*/ 158263 w 868264"/>
                          <a:gd name="connsiteY10" fmla="*/ 267252 h 1233109"/>
                          <a:gd name="connsiteX11" fmla="*/ 130307 w 868264"/>
                          <a:gd name="connsiteY11" fmla="*/ 267881 h 1233109"/>
                          <a:gd name="connsiteX12" fmla="*/ 34 w 868264"/>
                          <a:gd name="connsiteY12" fmla="*/ 404117 h 1233109"/>
                          <a:gd name="connsiteX13" fmla="*/ 100 w 868264"/>
                          <a:gd name="connsiteY13" fmla="*/ 407156 h 1233109"/>
                          <a:gd name="connsiteX14" fmla="*/ 136336 w 868264"/>
                          <a:gd name="connsiteY14" fmla="*/ 537429 h 1233109"/>
                          <a:gd name="connsiteX15" fmla="*/ 190705 w 868264"/>
                          <a:gd name="connsiteY15" fmla="*/ 536210 h 1233109"/>
                          <a:gd name="connsiteX16" fmla="*/ 171217 w 868264"/>
                          <a:gd name="connsiteY16" fmla="*/ 1024833 h 1233109"/>
                          <a:gd name="connsiteX17" fmla="*/ 411113 w 868264"/>
                          <a:gd name="connsiteY17" fmla="*/ 1233078 h 1233109"/>
                          <a:gd name="connsiteX18" fmla="*/ 416190 w 868264"/>
                          <a:gd name="connsiteY18" fmla="*/ 1233107 h 1233109"/>
                          <a:gd name="connsiteX19" fmla="*/ 640266 w 868264"/>
                          <a:gd name="connsiteY19" fmla="*/ 994705 h 1233109"/>
                          <a:gd name="connsiteX20" fmla="*/ 641219 w 868264"/>
                          <a:gd name="connsiteY20" fmla="*/ 822808 h 1233109"/>
                          <a:gd name="connsiteX21" fmla="*/ 867018 w 868264"/>
                          <a:gd name="connsiteY21" fmla="*/ 505149 h 12331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868264" h="1233109">
                            <a:moveTo>
                              <a:pt x="867018" y="505149"/>
                            </a:moveTo>
                            <a:lnTo>
                              <a:pt x="832690" y="126902"/>
                            </a:lnTo>
                            <a:lnTo>
                              <a:pt x="664831" y="123892"/>
                            </a:lnTo>
                            <a:lnTo>
                              <a:pt x="658030" y="0"/>
                            </a:lnTo>
                            <a:lnTo>
                              <a:pt x="607052" y="117615"/>
                            </a:lnTo>
                            <a:lnTo>
                              <a:pt x="459224" y="100527"/>
                            </a:lnTo>
                            <a:lnTo>
                              <a:pt x="425182" y="41958"/>
                            </a:lnTo>
                            <a:cubicBezTo>
                              <a:pt x="416867" y="27641"/>
                              <a:pt x="402312" y="21612"/>
                              <a:pt x="388377" y="22727"/>
                            </a:cubicBezTo>
                            <a:cubicBezTo>
                              <a:pt x="376795" y="158648"/>
                              <a:pt x="312330" y="277606"/>
                              <a:pt x="246712" y="288207"/>
                            </a:cubicBezTo>
                            <a:lnTo>
                              <a:pt x="158139" y="268938"/>
                            </a:lnTo>
                            <a:lnTo>
                              <a:pt x="158263" y="267252"/>
                            </a:lnTo>
                            <a:lnTo>
                              <a:pt x="130307" y="267881"/>
                            </a:lnTo>
                            <a:cubicBezTo>
                              <a:pt x="57012" y="269519"/>
                              <a:pt x="-1605" y="330832"/>
                              <a:pt x="34" y="404117"/>
                            </a:cubicBezTo>
                            <a:lnTo>
                              <a:pt x="100" y="407156"/>
                            </a:lnTo>
                            <a:cubicBezTo>
                              <a:pt x="1739" y="480450"/>
                              <a:pt x="63051" y="539067"/>
                              <a:pt x="136336" y="537429"/>
                            </a:cubicBezTo>
                            <a:lnTo>
                              <a:pt x="190705" y="536210"/>
                            </a:lnTo>
                            <a:lnTo>
                              <a:pt x="171217" y="1024833"/>
                            </a:lnTo>
                            <a:cubicBezTo>
                              <a:pt x="170484" y="1156630"/>
                              <a:pt x="288603" y="1232402"/>
                              <a:pt x="411113" y="1233078"/>
                            </a:cubicBezTo>
                            <a:lnTo>
                              <a:pt x="416190" y="1233107"/>
                            </a:lnTo>
                            <a:cubicBezTo>
                              <a:pt x="538701" y="1233783"/>
                              <a:pt x="639533" y="1126503"/>
                              <a:pt x="640266" y="994705"/>
                            </a:cubicBezTo>
                            <a:lnTo>
                              <a:pt x="641219" y="822808"/>
                            </a:lnTo>
                            <a:cubicBezTo>
                              <a:pt x="782255" y="787841"/>
                              <a:pt x="880563" y="654320"/>
                              <a:pt x="867018" y="505149"/>
                            </a:cubicBezTo>
                            <a:close/>
                          </a:path>
                        </a:pathLst>
                      </a:custGeom>
                      <a:solidFill>
                        <a:srgbClr val="FFA48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94" name="任意多边形: 形状 193">
                        <a:extLst>
                          <a:ext uri="{FF2B5EF4-FFF2-40B4-BE49-F238E27FC236}">
                            <a16:creationId xmlns:a16="http://schemas.microsoft.com/office/drawing/2014/main" id="{F058E9F6-EB05-EDA8-AED2-55988B38C3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1403" y="2787419"/>
                        <a:ext cx="64891" cy="99169"/>
                      </a:xfrm>
                      <a:custGeom>
                        <a:avLst/>
                        <a:gdLst>
                          <a:gd name="connsiteX0" fmla="*/ 11533 w 64891"/>
                          <a:gd name="connsiteY0" fmla="*/ 99170 h 99169"/>
                          <a:gd name="connsiteX1" fmla="*/ 3475 w 64891"/>
                          <a:gd name="connsiteY1" fmla="*/ 94750 h 99169"/>
                          <a:gd name="connsiteX2" fmla="*/ 6418 w 64891"/>
                          <a:gd name="connsiteY2" fmla="*/ 81605 h 99169"/>
                          <a:gd name="connsiteX3" fmla="*/ 40879 w 64891"/>
                          <a:gd name="connsiteY3" fmla="*/ 59745 h 99169"/>
                          <a:gd name="connsiteX4" fmla="*/ 2360 w 64891"/>
                          <a:gd name="connsiteY4" fmla="*/ 15807 h 99169"/>
                          <a:gd name="connsiteX5" fmla="*/ 3246 w 64891"/>
                          <a:gd name="connsiteY5" fmla="*/ 2367 h 99169"/>
                          <a:gd name="connsiteX6" fmla="*/ 16686 w 64891"/>
                          <a:gd name="connsiteY6" fmla="*/ 3253 h 99169"/>
                          <a:gd name="connsiteX7" fmla="*/ 62530 w 64891"/>
                          <a:gd name="connsiteY7" fmla="*/ 55555 h 99169"/>
                          <a:gd name="connsiteX8" fmla="*/ 64797 w 64891"/>
                          <a:gd name="connsiteY8" fmla="*/ 63194 h 99169"/>
                          <a:gd name="connsiteX9" fmla="*/ 60472 w 64891"/>
                          <a:gd name="connsiteY9" fmla="*/ 69880 h 99169"/>
                          <a:gd name="connsiteX10" fmla="*/ 16619 w 64891"/>
                          <a:gd name="connsiteY10" fmla="*/ 97703 h 99169"/>
                          <a:gd name="connsiteX11" fmla="*/ 11533 w 64891"/>
                          <a:gd name="connsiteY11" fmla="*/ 99170 h 991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891" h="99169">
                            <a:moveTo>
                              <a:pt x="11533" y="99170"/>
                            </a:moveTo>
                            <a:cubicBezTo>
                              <a:pt x="8380" y="99170"/>
                              <a:pt x="5294" y="97607"/>
                              <a:pt x="3475" y="94750"/>
                            </a:cubicBezTo>
                            <a:cubicBezTo>
                              <a:pt x="655" y="90311"/>
                              <a:pt x="1979" y="84425"/>
                              <a:pt x="6418" y="81605"/>
                            </a:cubicBezTo>
                            <a:lnTo>
                              <a:pt x="40879" y="59745"/>
                            </a:lnTo>
                            <a:lnTo>
                              <a:pt x="2360" y="15807"/>
                            </a:lnTo>
                            <a:cubicBezTo>
                              <a:pt x="-1107" y="11854"/>
                              <a:pt x="-707" y="5834"/>
                              <a:pt x="3246" y="2367"/>
                            </a:cubicBezTo>
                            <a:cubicBezTo>
                              <a:pt x="7180" y="-1100"/>
                              <a:pt x="13219" y="-719"/>
                              <a:pt x="16686" y="3253"/>
                            </a:cubicBezTo>
                            <a:lnTo>
                              <a:pt x="62530" y="55555"/>
                            </a:lnTo>
                            <a:cubicBezTo>
                              <a:pt x="64359" y="57650"/>
                              <a:pt x="65187" y="60431"/>
                              <a:pt x="64797" y="63194"/>
                            </a:cubicBezTo>
                            <a:cubicBezTo>
                              <a:pt x="64397" y="65946"/>
                              <a:pt x="62816" y="68385"/>
                              <a:pt x="60472" y="69880"/>
                            </a:cubicBezTo>
                            <a:lnTo>
                              <a:pt x="16619" y="97703"/>
                            </a:lnTo>
                            <a:cubicBezTo>
                              <a:pt x="15038" y="98684"/>
                              <a:pt x="13276" y="99170"/>
                              <a:pt x="11533" y="99170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195" name="任意多边形: 形状 194">
                      <a:extLst>
                        <a:ext uri="{FF2B5EF4-FFF2-40B4-BE49-F238E27FC236}">
                          <a16:creationId xmlns:a16="http://schemas.microsoft.com/office/drawing/2014/main" id="{FC455680-A0C8-3664-7907-FFACC84D4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983" y="3140350"/>
                      <a:ext cx="323960" cy="259150"/>
                    </a:xfrm>
                    <a:custGeom>
                      <a:avLst/>
                      <a:gdLst>
                        <a:gd name="connsiteX0" fmla="*/ 323961 w 323960"/>
                        <a:gd name="connsiteY0" fmla="*/ 123953 h 259150"/>
                        <a:gd name="connsiteX1" fmla="*/ 19228 w 323960"/>
                        <a:gd name="connsiteY1" fmla="*/ 41457 h 259150"/>
                        <a:gd name="connsiteX2" fmla="*/ 19228 w 323960"/>
                        <a:gd name="connsiteY2" fmla="*/ 41457 h 259150"/>
                        <a:gd name="connsiteX3" fmla="*/ 321285 w 323960"/>
                        <a:gd name="connsiteY3" fmla="*/ 259151 h 259150"/>
                        <a:gd name="connsiteX4" fmla="*/ 323961 w 323960"/>
                        <a:gd name="connsiteY4" fmla="*/ 123953 h 259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3960" h="259150">
                          <a:moveTo>
                            <a:pt x="323961" y="123953"/>
                          </a:moveTo>
                          <a:cubicBezTo>
                            <a:pt x="323961" y="123953"/>
                            <a:pt x="62490" y="134735"/>
                            <a:pt x="19228" y="41457"/>
                          </a:cubicBezTo>
                          <a:cubicBezTo>
                            <a:pt x="-24035" y="-51821"/>
                            <a:pt x="19228" y="41457"/>
                            <a:pt x="19228" y="41457"/>
                          </a:cubicBezTo>
                          <a:cubicBezTo>
                            <a:pt x="19228" y="41457"/>
                            <a:pt x="6531" y="183360"/>
                            <a:pt x="321285" y="259151"/>
                          </a:cubicBezTo>
                          <a:lnTo>
                            <a:pt x="323961" y="123953"/>
                          </a:ln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196" name="任意多边形: 形状 195">
                    <a:extLst>
                      <a:ext uri="{FF2B5EF4-FFF2-40B4-BE49-F238E27FC236}">
                        <a16:creationId xmlns:a16="http://schemas.microsoft.com/office/drawing/2014/main" id="{D23FDE99-16AD-887A-F984-F24517C6EF91}"/>
                      </a:ext>
                    </a:extLst>
                  </p:cNvPr>
                  <p:cNvSpPr/>
                  <p:nvPr/>
                </p:nvSpPr>
                <p:spPr>
                  <a:xfrm>
                    <a:off x="5817736" y="2902486"/>
                    <a:ext cx="138168" cy="138103"/>
                  </a:xfrm>
                  <a:custGeom>
                    <a:avLst/>
                    <a:gdLst>
                      <a:gd name="connsiteX0" fmla="*/ 69151 w 138168"/>
                      <a:gd name="connsiteY0" fmla="*/ 138103 h 138103"/>
                      <a:gd name="connsiteX1" fmla="*/ 64008 w 138168"/>
                      <a:gd name="connsiteY1" fmla="*/ 137912 h 138103"/>
                      <a:gd name="connsiteX2" fmla="*/ 16783 w 138168"/>
                      <a:gd name="connsiteY2" fmla="*/ 114148 h 138103"/>
                      <a:gd name="connsiteX3" fmla="*/ 190 w 138168"/>
                      <a:gd name="connsiteY3" fmla="*/ 63960 h 138103"/>
                      <a:gd name="connsiteX4" fmla="*/ 74171 w 138168"/>
                      <a:gd name="connsiteY4" fmla="*/ 181 h 138103"/>
                      <a:gd name="connsiteX5" fmla="*/ 137979 w 138168"/>
                      <a:gd name="connsiteY5" fmla="*/ 74124 h 138103"/>
                      <a:gd name="connsiteX6" fmla="*/ 69151 w 138168"/>
                      <a:gd name="connsiteY6" fmla="*/ 138103 h 138103"/>
                      <a:gd name="connsiteX7" fmla="*/ 69066 w 138168"/>
                      <a:gd name="connsiteY7" fmla="*/ 38110 h 138103"/>
                      <a:gd name="connsiteX8" fmla="*/ 38195 w 138168"/>
                      <a:gd name="connsiteY8" fmla="*/ 66770 h 138103"/>
                      <a:gd name="connsiteX9" fmla="*/ 45634 w 138168"/>
                      <a:gd name="connsiteY9" fmla="*/ 89259 h 138103"/>
                      <a:gd name="connsiteX10" fmla="*/ 66818 w 138168"/>
                      <a:gd name="connsiteY10" fmla="*/ 99917 h 138103"/>
                      <a:gd name="connsiteX11" fmla="*/ 99993 w 138168"/>
                      <a:gd name="connsiteY11" fmla="*/ 71333 h 138103"/>
                      <a:gd name="connsiteX12" fmla="*/ 71361 w 138168"/>
                      <a:gd name="connsiteY12" fmla="*/ 38195 h 138103"/>
                      <a:gd name="connsiteX13" fmla="*/ 69066 w 138168"/>
                      <a:gd name="connsiteY13" fmla="*/ 38110 h 13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8168" h="138103">
                        <a:moveTo>
                          <a:pt x="69151" y="138103"/>
                        </a:moveTo>
                        <a:cubicBezTo>
                          <a:pt x="67446" y="138103"/>
                          <a:pt x="65732" y="138036"/>
                          <a:pt x="64008" y="137912"/>
                        </a:cubicBezTo>
                        <a:cubicBezTo>
                          <a:pt x="45606" y="136550"/>
                          <a:pt x="28842" y="128121"/>
                          <a:pt x="16783" y="114148"/>
                        </a:cubicBezTo>
                        <a:cubicBezTo>
                          <a:pt x="4724" y="100184"/>
                          <a:pt x="-1162" y="82363"/>
                          <a:pt x="190" y="63960"/>
                        </a:cubicBezTo>
                        <a:cubicBezTo>
                          <a:pt x="2991" y="25994"/>
                          <a:pt x="36071" y="-2553"/>
                          <a:pt x="74171" y="181"/>
                        </a:cubicBezTo>
                        <a:cubicBezTo>
                          <a:pt x="112147" y="2981"/>
                          <a:pt x="140780" y="36157"/>
                          <a:pt x="137979" y="74124"/>
                        </a:cubicBezTo>
                        <a:cubicBezTo>
                          <a:pt x="135303" y="110395"/>
                          <a:pt x="104946" y="138103"/>
                          <a:pt x="69151" y="138103"/>
                        </a:cubicBezTo>
                        <a:close/>
                        <a:moveTo>
                          <a:pt x="69066" y="38110"/>
                        </a:moveTo>
                        <a:cubicBezTo>
                          <a:pt x="53007" y="38110"/>
                          <a:pt x="39395" y="50530"/>
                          <a:pt x="38195" y="66770"/>
                        </a:cubicBezTo>
                        <a:cubicBezTo>
                          <a:pt x="37586" y="75019"/>
                          <a:pt x="40224" y="83001"/>
                          <a:pt x="45634" y="89259"/>
                        </a:cubicBezTo>
                        <a:cubicBezTo>
                          <a:pt x="51035" y="95517"/>
                          <a:pt x="58560" y="99308"/>
                          <a:pt x="66818" y="99917"/>
                        </a:cubicBezTo>
                        <a:cubicBezTo>
                          <a:pt x="83849" y="101194"/>
                          <a:pt x="98736" y="88354"/>
                          <a:pt x="99993" y="71333"/>
                        </a:cubicBezTo>
                        <a:cubicBezTo>
                          <a:pt x="101241" y="54312"/>
                          <a:pt x="88401" y="39443"/>
                          <a:pt x="71361" y="38195"/>
                        </a:cubicBezTo>
                        <a:cubicBezTo>
                          <a:pt x="70590" y="38138"/>
                          <a:pt x="69828" y="38110"/>
                          <a:pt x="69066" y="38110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97" name="图形 99">
                    <a:extLst>
                      <a:ext uri="{FF2B5EF4-FFF2-40B4-BE49-F238E27FC236}">
                        <a16:creationId xmlns:a16="http://schemas.microsoft.com/office/drawing/2014/main" id="{EE60532E-F832-8179-9C1A-F76AC4BF8C16}"/>
                      </a:ext>
                    </a:extLst>
                  </p:cNvPr>
                  <p:cNvGrpSpPr/>
                  <p:nvPr/>
                </p:nvGrpSpPr>
                <p:grpSpPr>
                  <a:xfrm>
                    <a:off x="5941972" y="2576437"/>
                    <a:ext cx="748847" cy="566375"/>
                    <a:chOff x="5941972" y="2576437"/>
                    <a:chExt cx="748847" cy="566375"/>
                  </a:xfrm>
                </p:grpSpPr>
                <p:sp>
                  <p:nvSpPr>
                    <p:cNvPr id="198" name="任意多边形: 形状 197">
                      <a:extLst>
                        <a:ext uri="{FF2B5EF4-FFF2-40B4-BE49-F238E27FC236}">
                          <a16:creationId xmlns:a16="http://schemas.microsoft.com/office/drawing/2014/main" id="{10003462-91D5-62C0-257E-2DE29D03F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2990" y="2722094"/>
                      <a:ext cx="51641" cy="51641"/>
                    </a:xfrm>
                    <a:custGeom>
                      <a:avLst/>
                      <a:gdLst>
                        <a:gd name="connsiteX0" fmla="*/ 51634 w 51641"/>
                        <a:gd name="connsiteY0" fmla="*/ 26459 h 51641"/>
                        <a:gd name="connsiteX1" fmla="*/ 25183 w 51641"/>
                        <a:gd name="connsiteY1" fmla="*/ 51634 h 51641"/>
                        <a:gd name="connsiteX2" fmla="*/ 8 w 51641"/>
                        <a:gd name="connsiteY2" fmla="*/ 25183 h 51641"/>
                        <a:gd name="connsiteX3" fmla="*/ 26459 w 51641"/>
                        <a:gd name="connsiteY3" fmla="*/ 8 h 51641"/>
                        <a:gd name="connsiteX4" fmla="*/ 51634 w 51641"/>
                        <a:gd name="connsiteY4" fmla="*/ 26459 h 51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1641" h="51641">
                          <a:moveTo>
                            <a:pt x="51634" y="26459"/>
                          </a:moveTo>
                          <a:cubicBezTo>
                            <a:pt x="51281" y="40718"/>
                            <a:pt x="39442" y="51986"/>
                            <a:pt x="25183" y="51634"/>
                          </a:cubicBezTo>
                          <a:cubicBezTo>
                            <a:pt x="10924" y="51281"/>
                            <a:pt x="-344" y="39442"/>
                            <a:pt x="8" y="25183"/>
                          </a:cubicBezTo>
                          <a:cubicBezTo>
                            <a:pt x="361" y="10924"/>
                            <a:pt x="12200" y="-344"/>
                            <a:pt x="26459" y="8"/>
                          </a:cubicBezTo>
                          <a:cubicBezTo>
                            <a:pt x="40718" y="360"/>
                            <a:pt x="51986" y="12200"/>
                            <a:pt x="51634" y="2645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99" name="任意多边形: 形状 198">
                      <a:extLst>
                        <a:ext uri="{FF2B5EF4-FFF2-40B4-BE49-F238E27FC236}">
                          <a16:creationId xmlns:a16="http://schemas.microsoft.com/office/drawing/2014/main" id="{AA0B4EAC-A036-668B-350C-8A2219C03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899" y="2722094"/>
                      <a:ext cx="51641" cy="51641"/>
                    </a:xfrm>
                    <a:custGeom>
                      <a:avLst/>
                      <a:gdLst>
                        <a:gd name="connsiteX0" fmla="*/ 51634 w 51641"/>
                        <a:gd name="connsiteY0" fmla="*/ 26459 h 51641"/>
                        <a:gd name="connsiteX1" fmla="*/ 25183 w 51641"/>
                        <a:gd name="connsiteY1" fmla="*/ 51634 h 51641"/>
                        <a:gd name="connsiteX2" fmla="*/ 8 w 51641"/>
                        <a:gd name="connsiteY2" fmla="*/ 25183 h 51641"/>
                        <a:gd name="connsiteX3" fmla="*/ 26459 w 51641"/>
                        <a:gd name="connsiteY3" fmla="*/ 8 h 51641"/>
                        <a:gd name="connsiteX4" fmla="*/ 51634 w 51641"/>
                        <a:gd name="connsiteY4" fmla="*/ 26459 h 51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1641" h="51641">
                          <a:moveTo>
                            <a:pt x="51634" y="26459"/>
                          </a:moveTo>
                          <a:cubicBezTo>
                            <a:pt x="51281" y="40718"/>
                            <a:pt x="39442" y="51986"/>
                            <a:pt x="25183" y="51634"/>
                          </a:cubicBezTo>
                          <a:cubicBezTo>
                            <a:pt x="10933" y="51281"/>
                            <a:pt x="-344" y="39442"/>
                            <a:pt x="8" y="25183"/>
                          </a:cubicBezTo>
                          <a:cubicBezTo>
                            <a:pt x="361" y="10924"/>
                            <a:pt x="12200" y="-344"/>
                            <a:pt x="26459" y="8"/>
                          </a:cubicBezTo>
                          <a:cubicBezTo>
                            <a:pt x="40718" y="360"/>
                            <a:pt x="51986" y="12200"/>
                            <a:pt x="51634" y="2645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00" name="图形 99">
                      <a:extLst>
                        <a:ext uri="{FF2B5EF4-FFF2-40B4-BE49-F238E27FC236}">
                          <a16:creationId xmlns:a16="http://schemas.microsoft.com/office/drawing/2014/main" id="{CD659ACE-A8C7-3D07-7DF3-44749A67B8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41972" y="2668548"/>
                      <a:ext cx="748847" cy="240005"/>
                      <a:chOff x="5941972" y="2668548"/>
                      <a:chExt cx="748847" cy="240005"/>
                    </a:xfrm>
                  </p:grpSpPr>
                  <p:sp>
                    <p:nvSpPr>
                      <p:cNvPr id="201" name="任意多边形: 形状 200">
                        <a:extLst>
                          <a:ext uri="{FF2B5EF4-FFF2-40B4-BE49-F238E27FC236}">
                            <a16:creationId xmlns:a16="http://schemas.microsoft.com/office/drawing/2014/main" id="{C3487505-325A-D59C-22A5-4F07EBE9B3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3366" y="2674392"/>
                        <a:ext cx="246892" cy="210701"/>
                      </a:xfrm>
                      <a:custGeom>
                        <a:avLst/>
                        <a:gdLst>
                          <a:gd name="connsiteX0" fmla="*/ 123664 w 246892"/>
                          <a:gd name="connsiteY0" fmla="*/ 210692 h 210701"/>
                          <a:gd name="connsiteX1" fmla="*/ 1 w 246892"/>
                          <a:gd name="connsiteY1" fmla="*/ 68407 h 210701"/>
                          <a:gd name="connsiteX2" fmla="*/ 123007 w 246892"/>
                          <a:gd name="connsiteY2" fmla="*/ 8 h 210701"/>
                          <a:gd name="connsiteX3" fmla="*/ 246889 w 246892"/>
                          <a:gd name="connsiteY3" fmla="*/ 66855 h 210701"/>
                          <a:gd name="connsiteX4" fmla="*/ 246889 w 246892"/>
                          <a:gd name="connsiteY4" fmla="*/ 66864 h 210701"/>
                          <a:gd name="connsiteX5" fmla="*/ 124350 w 246892"/>
                          <a:gd name="connsiteY5" fmla="*/ 210701 h 210701"/>
                          <a:gd name="connsiteX6" fmla="*/ 123664 w 246892"/>
                          <a:gd name="connsiteY6" fmla="*/ 210692 h 210701"/>
                          <a:gd name="connsiteX7" fmla="*/ 124750 w 246892"/>
                          <a:gd name="connsiteY7" fmla="*/ 28574 h 210701"/>
                          <a:gd name="connsiteX8" fmla="*/ 123178 w 246892"/>
                          <a:gd name="connsiteY8" fmla="*/ 28583 h 210701"/>
                          <a:gd name="connsiteX9" fmla="*/ 28566 w 246892"/>
                          <a:gd name="connsiteY9" fmla="*/ 68236 h 210701"/>
                          <a:gd name="connsiteX10" fmla="*/ 123654 w 246892"/>
                          <a:gd name="connsiteY10" fmla="*/ 182117 h 210701"/>
                          <a:gd name="connsiteX11" fmla="*/ 124150 w 246892"/>
                          <a:gd name="connsiteY11" fmla="*/ 182117 h 210701"/>
                          <a:gd name="connsiteX12" fmla="*/ 218305 w 246892"/>
                          <a:gd name="connsiteY12" fmla="*/ 67036 h 210701"/>
                          <a:gd name="connsiteX13" fmla="*/ 218305 w 246892"/>
                          <a:gd name="connsiteY13" fmla="*/ 67036 h 210701"/>
                          <a:gd name="connsiteX14" fmla="*/ 124750 w 246892"/>
                          <a:gd name="connsiteY14" fmla="*/ 28574 h 2107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46892" h="210701">
                            <a:moveTo>
                              <a:pt x="123664" y="210692"/>
                            </a:moveTo>
                            <a:cubicBezTo>
                              <a:pt x="55903" y="210692"/>
                              <a:pt x="487" y="147027"/>
                              <a:pt x="1" y="68407"/>
                            </a:cubicBezTo>
                            <a:cubicBezTo>
                              <a:pt x="-285" y="21697"/>
                              <a:pt x="61571" y="399"/>
                              <a:pt x="123007" y="8"/>
                            </a:cubicBezTo>
                            <a:cubicBezTo>
                              <a:pt x="184481" y="-477"/>
                              <a:pt x="246594" y="20135"/>
                              <a:pt x="246889" y="66855"/>
                            </a:cubicBezTo>
                            <a:lnTo>
                              <a:pt x="246889" y="66864"/>
                            </a:lnTo>
                            <a:cubicBezTo>
                              <a:pt x="247384" y="145741"/>
                              <a:pt x="192406" y="210273"/>
                              <a:pt x="124350" y="210701"/>
                            </a:cubicBezTo>
                            <a:cubicBezTo>
                              <a:pt x="124121" y="210692"/>
                              <a:pt x="123883" y="210692"/>
                              <a:pt x="123664" y="210692"/>
                            </a:cubicBezTo>
                            <a:close/>
                            <a:moveTo>
                              <a:pt x="124750" y="28574"/>
                            </a:moveTo>
                            <a:cubicBezTo>
                              <a:pt x="124217" y="28574"/>
                              <a:pt x="123712" y="28574"/>
                              <a:pt x="123178" y="28583"/>
                            </a:cubicBezTo>
                            <a:cubicBezTo>
                              <a:pt x="69991" y="28917"/>
                              <a:pt x="28433" y="46338"/>
                              <a:pt x="28566" y="68236"/>
                            </a:cubicBezTo>
                            <a:cubicBezTo>
                              <a:pt x="28957" y="131149"/>
                              <a:pt x="71582" y="182117"/>
                              <a:pt x="123654" y="182117"/>
                            </a:cubicBezTo>
                            <a:cubicBezTo>
                              <a:pt x="123826" y="182117"/>
                              <a:pt x="123979" y="182117"/>
                              <a:pt x="124150" y="182117"/>
                            </a:cubicBezTo>
                            <a:cubicBezTo>
                              <a:pt x="176461" y="181783"/>
                              <a:pt x="218705" y="130158"/>
                              <a:pt x="218305" y="67036"/>
                            </a:cubicBezTo>
                            <a:lnTo>
                              <a:pt x="218305" y="67036"/>
                            </a:lnTo>
                            <a:cubicBezTo>
                              <a:pt x="218171" y="45347"/>
                              <a:pt x="177195" y="28574"/>
                              <a:pt x="124750" y="2857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02" name="任意多边形: 形状 201">
                        <a:extLst>
                          <a:ext uri="{FF2B5EF4-FFF2-40B4-BE49-F238E27FC236}">
                            <a16:creationId xmlns:a16="http://schemas.microsoft.com/office/drawing/2014/main" id="{96D07931-F6BA-1DA9-BB22-2104B8F87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3937" y="2668548"/>
                        <a:ext cx="246882" cy="210687"/>
                      </a:xfrm>
                      <a:custGeom>
                        <a:avLst/>
                        <a:gdLst>
                          <a:gd name="connsiteX0" fmla="*/ 123654 w 246882"/>
                          <a:gd name="connsiteY0" fmla="*/ 210678 h 210687"/>
                          <a:gd name="connsiteX1" fmla="*/ 35987 w 246882"/>
                          <a:gd name="connsiteY1" fmla="*/ 168473 h 210687"/>
                          <a:gd name="connsiteX2" fmla="*/ 1 w 246882"/>
                          <a:gd name="connsiteY2" fmla="*/ 68403 h 210687"/>
                          <a:gd name="connsiteX3" fmla="*/ 123026 w 246882"/>
                          <a:gd name="connsiteY3" fmla="*/ 4 h 210687"/>
                          <a:gd name="connsiteX4" fmla="*/ 203846 w 246882"/>
                          <a:gd name="connsiteY4" fmla="*/ 14016 h 210687"/>
                          <a:gd name="connsiteX5" fmla="*/ 246880 w 246882"/>
                          <a:gd name="connsiteY5" fmla="*/ 66851 h 210687"/>
                          <a:gd name="connsiteX6" fmla="*/ 212161 w 246882"/>
                          <a:gd name="connsiteY6" fmla="*/ 167368 h 210687"/>
                          <a:gd name="connsiteX7" fmla="*/ 124350 w 246882"/>
                          <a:gd name="connsiteY7" fmla="*/ 210688 h 210687"/>
                          <a:gd name="connsiteX8" fmla="*/ 123654 w 246882"/>
                          <a:gd name="connsiteY8" fmla="*/ 210678 h 210687"/>
                          <a:gd name="connsiteX9" fmla="*/ 124750 w 246882"/>
                          <a:gd name="connsiteY9" fmla="*/ 28570 h 210687"/>
                          <a:gd name="connsiteX10" fmla="*/ 123198 w 246882"/>
                          <a:gd name="connsiteY10" fmla="*/ 28570 h 210687"/>
                          <a:gd name="connsiteX11" fmla="*/ 28567 w 246882"/>
                          <a:gd name="connsiteY11" fmla="*/ 68222 h 210687"/>
                          <a:gd name="connsiteX12" fmla="*/ 57665 w 246882"/>
                          <a:gd name="connsiteY12" fmla="*/ 149852 h 210687"/>
                          <a:gd name="connsiteX13" fmla="*/ 124159 w 246882"/>
                          <a:gd name="connsiteY13" fmla="*/ 182103 h 210687"/>
                          <a:gd name="connsiteX14" fmla="*/ 190244 w 246882"/>
                          <a:gd name="connsiteY14" fmla="*/ 149023 h 210687"/>
                          <a:gd name="connsiteX15" fmla="*/ 218305 w 246882"/>
                          <a:gd name="connsiteY15" fmla="*/ 67022 h 210687"/>
                          <a:gd name="connsiteX16" fmla="*/ 124750 w 246882"/>
                          <a:gd name="connsiteY16" fmla="*/ 28570 h 2106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46882" h="210687">
                            <a:moveTo>
                              <a:pt x="123654" y="210678"/>
                            </a:moveTo>
                            <a:cubicBezTo>
                              <a:pt x="90488" y="210678"/>
                              <a:pt x="59380" y="195705"/>
                              <a:pt x="35987" y="168473"/>
                            </a:cubicBezTo>
                            <a:cubicBezTo>
                              <a:pt x="13022" y="141717"/>
                              <a:pt x="239" y="106180"/>
                              <a:pt x="1" y="68403"/>
                            </a:cubicBezTo>
                            <a:cubicBezTo>
                              <a:pt x="-285" y="21693"/>
                              <a:pt x="61580" y="385"/>
                              <a:pt x="123026" y="4"/>
                            </a:cubicBezTo>
                            <a:cubicBezTo>
                              <a:pt x="153420" y="-167"/>
                              <a:pt x="182243" y="4786"/>
                              <a:pt x="203846" y="14016"/>
                            </a:cubicBezTo>
                            <a:cubicBezTo>
                              <a:pt x="231459" y="25808"/>
                              <a:pt x="246746" y="44572"/>
                              <a:pt x="246880" y="66851"/>
                            </a:cubicBezTo>
                            <a:cubicBezTo>
                              <a:pt x="247118" y="104627"/>
                              <a:pt x="234783" y="140317"/>
                              <a:pt x="212161" y="167368"/>
                            </a:cubicBezTo>
                            <a:cubicBezTo>
                              <a:pt x="188958" y="195095"/>
                              <a:pt x="157773" y="210478"/>
                              <a:pt x="124350" y="210688"/>
                            </a:cubicBezTo>
                            <a:cubicBezTo>
                              <a:pt x="124121" y="210678"/>
                              <a:pt x="123883" y="210678"/>
                              <a:pt x="123654" y="210678"/>
                            </a:cubicBezTo>
                            <a:close/>
                            <a:moveTo>
                              <a:pt x="124750" y="28570"/>
                            </a:moveTo>
                            <a:cubicBezTo>
                              <a:pt x="124226" y="28570"/>
                              <a:pt x="123721" y="28570"/>
                              <a:pt x="123198" y="28570"/>
                            </a:cubicBezTo>
                            <a:cubicBezTo>
                              <a:pt x="70000" y="28903"/>
                              <a:pt x="28433" y="46315"/>
                              <a:pt x="28567" y="68222"/>
                            </a:cubicBezTo>
                            <a:cubicBezTo>
                              <a:pt x="28767" y="99236"/>
                              <a:pt x="39092" y="128230"/>
                              <a:pt x="57665" y="149852"/>
                            </a:cubicBezTo>
                            <a:cubicBezTo>
                              <a:pt x="75658" y="170807"/>
                              <a:pt x="99299" y="182275"/>
                              <a:pt x="124159" y="182103"/>
                            </a:cubicBezTo>
                            <a:cubicBezTo>
                              <a:pt x="149048" y="181951"/>
                              <a:pt x="172518" y="170197"/>
                              <a:pt x="190244" y="149023"/>
                            </a:cubicBezTo>
                            <a:cubicBezTo>
                              <a:pt x="208532" y="127163"/>
                              <a:pt x="218505" y="98036"/>
                              <a:pt x="218305" y="67022"/>
                            </a:cubicBezTo>
                            <a:cubicBezTo>
                              <a:pt x="218171" y="45334"/>
                              <a:pt x="177204" y="28570"/>
                              <a:pt x="124750" y="2857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203" name="图形 99">
                        <a:extLst>
                          <a:ext uri="{FF2B5EF4-FFF2-40B4-BE49-F238E27FC236}">
                            <a16:creationId xmlns:a16="http://schemas.microsoft.com/office/drawing/2014/main" id="{C7A354D1-894B-DD32-72E4-9964D769D70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76242" y="2693660"/>
                        <a:ext cx="112059" cy="214893"/>
                        <a:chOff x="6376242" y="2693660"/>
                        <a:chExt cx="112059" cy="214893"/>
                      </a:xfrm>
                    </p:grpSpPr>
                    <p:sp>
                      <p:nvSpPr>
                        <p:cNvPr id="204" name="任意多边形: 形状 203">
                          <a:extLst>
                            <a:ext uri="{FF2B5EF4-FFF2-40B4-BE49-F238E27FC236}">
                              <a16:creationId xmlns:a16="http://schemas.microsoft.com/office/drawing/2014/main" id="{E0CBA622-FFC6-A57D-BB65-8D04725A9E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5769" y="2703175"/>
                          <a:ext cx="93005" cy="195862"/>
                        </a:xfrm>
                        <a:custGeom>
                          <a:avLst/>
                          <a:gdLst>
                            <a:gd name="connsiteX0" fmla="*/ 26241 w 93005"/>
                            <a:gd name="connsiteY0" fmla="*/ 0 h 195862"/>
                            <a:gd name="connsiteX1" fmla="*/ 27937 w 93005"/>
                            <a:gd name="connsiteY1" fmla="*/ 85592 h 195862"/>
                            <a:gd name="connsiteX2" fmla="*/ 47425 w 93005"/>
                            <a:gd name="connsiteY2" fmla="*/ 104327 h 195862"/>
                            <a:gd name="connsiteX3" fmla="*/ 66427 w 93005"/>
                            <a:gd name="connsiteY3" fmla="*/ 103956 h 195862"/>
                            <a:gd name="connsiteX4" fmla="*/ 92993 w 93005"/>
                            <a:gd name="connsiteY4" fmla="*/ 129483 h 195862"/>
                            <a:gd name="connsiteX5" fmla="*/ 92993 w 93005"/>
                            <a:gd name="connsiteY5" fmla="*/ 129483 h 195862"/>
                            <a:gd name="connsiteX6" fmla="*/ 29756 w 93005"/>
                            <a:gd name="connsiteY6" fmla="*/ 195272 h 195862"/>
                            <a:gd name="connsiteX7" fmla="*/ 0 w 93005"/>
                            <a:gd name="connsiteY7" fmla="*/ 195862 h 195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3005" h="195862">
                              <a:moveTo>
                                <a:pt x="26241" y="0"/>
                              </a:moveTo>
                              <a:lnTo>
                                <a:pt x="27937" y="85592"/>
                              </a:lnTo>
                              <a:cubicBezTo>
                                <a:pt x="28147" y="96145"/>
                                <a:pt x="36871" y="104537"/>
                                <a:pt x="47425" y="104327"/>
                              </a:cubicBezTo>
                              <a:lnTo>
                                <a:pt x="66427" y="103956"/>
                              </a:lnTo>
                              <a:cubicBezTo>
                                <a:pt x="80810" y="103670"/>
                                <a:pt x="92707" y="115100"/>
                                <a:pt x="92993" y="129483"/>
                              </a:cubicBezTo>
                              <a:lnTo>
                                <a:pt x="92993" y="129483"/>
                              </a:lnTo>
                              <a:cubicBezTo>
                                <a:pt x="93697" y="165116"/>
                                <a:pt x="65389" y="194567"/>
                                <a:pt x="29756" y="195272"/>
                              </a:cubicBezTo>
                              <a:lnTo>
                                <a:pt x="0" y="195862"/>
                              </a:lnTo>
                            </a:path>
                          </a:pathLst>
                        </a:custGeom>
                        <a:solidFill>
                          <a:srgbClr val="FFA48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05" name="任意多边形: 形状 204">
                          <a:extLst>
                            <a:ext uri="{FF2B5EF4-FFF2-40B4-BE49-F238E27FC236}">
                              <a16:creationId xmlns:a16="http://schemas.microsoft.com/office/drawing/2014/main" id="{7D86F553-F0B8-8E1B-3A99-8E59F0A5FE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6242" y="2693660"/>
                          <a:ext cx="112059" cy="214893"/>
                        </a:xfrm>
                        <a:custGeom>
                          <a:avLst/>
                          <a:gdLst>
                            <a:gd name="connsiteX0" fmla="*/ 9527 w 112059"/>
                            <a:gd name="connsiteY0" fmla="*/ 214894 h 214893"/>
                            <a:gd name="connsiteX1" fmla="*/ 2 w 112059"/>
                            <a:gd name="connsiteY1" fmla="*/ 205559 h 214893"/>
                            <a:gd name="connsiteX2" fmla="*/ 9337 w 112059"/>
                            <a:gd name="connsiteY2" fmla="*/ 195844 h 214893"/>
                            <a:gd name="connsiteX3" fmla="*/ 39093 w 112059"/>
                            <a:gd name="connsiteY3" fmla="*/ 195253 h 214893"/>
                            <a:gd name="connsiteX4" fmla="*/ 77650 w 112059"/>
                            <a:gd name="connsiteY4" fmla="*/ 178384 h 214893"/>
                            <a:gd name="connsiteX5" fmla="*/ 92985 w 112059"/>
                            <a:gd name="connsiteY5" fmla="*/ 139189 h 214893"/>
                            <a:gd name="connsiteX6" fmla="*/ 87918 w 112059"/>
                            <a:gd name="connsiteY6" fmla="*/ 127597 h 214893"/>
                            <a:gd name="connsiteX7" fmla="*/ 76145 w 112059"/>
                            <a:gd name="connsiteY7" fmla="*/ 122996 h 214893"/>
                            <a:gd name="connsiteX8" fmla="*/ 57133 w 112059"/>
                            <a:gd name="connsiteY8" fmla="*/ 123377 h 214893"/>
                            <a:gd name="connsiteX9" fmla="*/ 36721 w 112059"/>
                            <a:gd name="connsiteY9" fmla="*/ 115386 h 214893"/>
                            <a:gd name="connsiteX10" fmla="*/ 27929 w 112059"/>
                            <a:gd name="connsiteY10" fmla="*/ 95298 h 214893"/>
                            <a:gd name="connsiteX11" fmla="*/ 26234 w 112059"/>
                            <a:gd name="connsiteY11" fmla="*/ 9716 h 214893"/>
                            <a:gd name="connsiteX12" fmla="*/ 35568 w 112059"/>
                            <a:gd name="connsiteY12" fmla="*/ 0 h 214893"/>
                            <a:gd name="connsiteX13" fmla="*/ 35759 w 112059"/>
                            <a:gd name="connsiteY13" fmla="*/ 0 h 214893"/>
                            <a:gd name="connsiteX14" fmla="*/ 45284 w 112059"/>
                            <a:gd name="connsiteY14" fmla="*/ 9335 h 214893"/>
                            <a:gd name="connsiteX15" fmla="*/ 46979 w 112059"/>
                            <a:gd name="connsiteY15" fmla="*/ 94917 h 214893"/>
                            <a:gd name="connsiteX16" fmla="*/ 49922 w 112059"/>
                            <a:gd name="connsiteY16" fmla="*/ 101641 h 214893"/>
                            <a:gd name="connsiteX17" fmla="*/ 56762 w 112059"/>
                            <a:gd name="connsiteY17" fmla="*/ 104318 h 214893"/>
                            <a:gd name="connsiteX18" fmla="*/ 75773 w 112059"/>
                            <a:gd name="connsiteY18" fmla="*/ 103937 h 214893"/>
                            <a:gd name="connsiteX19" fmla="*/ 101129 w 112059"/>
                            <a:gd name="connsiteY19" fmla="*/ 113852 h 214893"/>
                            <a:gd name="connsiteX20" fmla="*/ 112045 w 112059"/>
                            <a:gd name="connsiteY20" fmla="*/ 138798 h 214893"/>
                            <a:gd name="connsiteX21" fmla="*/ 91394 w 112059"/>
                            <a:gd name="connsiteY21" fmla="*/ 191576 h 214893"/>
                            <a:gd name="connsiteX22" fmla="*/ 39474 w 112059"/>
                            <a:gd name="connsiteY22" fmla="*/ 214303 h 214893"/>
                            <a:gd name="connsiteX23" fmla="*/ 9717 w 112059"/>
                            <a:gd name="connsiteY23" fmla="*/ 214894 h 214893"/>
                            <a:gd name="connsiteX24" fmla="*/ 9527 w 112059"/>
                            <a:gd name="connsiteY24" fmla="*/ 214894 h 2148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112059" h="214893">
                              <a:moveTo>
                                <a:pt x="9527" y="214894"/>
                              </a:moveTo>
                              <a:cubicBezTo>
                                <a:pt x="4345" y="214894"/>
                                <a:pt x="107" y="210750"/>
                                <a:pt x="2" y="205559"/>
                              </a:cubicBezTo>
                              <a:cubicBezTo>
                                <a:pt x="-103" y="200301"/>
                                <a:pt x="4079" y="195948"/>
                                <a:pt x="9337" y="195844"/>
                              </a:cubicBezTo>
                              <a:lnTo>
                                <a:pt x="39093" y="195253"/>
                              </a:lnTo>
                              <a:cubicBezTo>
                                <a:pt x="53780" y="194967"/>
                                <a:pt x="67468" y="188976"/>
                                <a:pt x="77650" y="178384"/>
                              </a:cubicBezTo>
                              <a:cubicBezTo>
                                <a:pt x="87832" y="167792"/>
                                <a:pt x="93290" y="153867"/>
                                <a:pt x="92985" y="139189"/>
                              </a:cubicBezTo>
                              <a:cubicBezTo>
                                <a:pt x="92899" y="134769"/>
                                <a:pt x="91109" y="130655"/>
                                <a:pt x="87918" y="127597"/>
                              </a:cubicBezTo>
                              <a:cubicBezTo>
                                <a:pt x="84736" y="124539"/>
                                <a:pt x="80574" y="122911"/>
                                <a:pt x="76145" y="122996"/>
                              </a:cubicBezTo>
                              <a:lnTo>
                                <a:pt x="57133" y="123377"/>
                              </a:lnTo>
                              <a:cubicBezTo>
                                <a:pt x="49179" y="123425"/>
                                <a:pt x="42236" y="120682"/>
                                <a:pt x="36721" y="115386"/>
                              </a:cubicBezTo>
                              <a:cubicBezTo>
                                <a:pt x="31206" y="110080"/>
                                <a:pt x="28082" y="102946"/>
                                <a:pt x="27929" y="95298"/>
                              </a:cubicBezTo>
                              <a:lnTo>
                                <a:pt x="26234" y="9716"/>
                              </a:lnTo>
                              <a:cubicBezTo>
                                <a:pt x="26129" y="4458"/>
                                <a:pt x="30311" y="105"/>
                                <a:pt x="35568" y="0"/>
                              </a:cubicBezTo>
                              <a:cubicBezTo>
                                <a:pt x="35635" y="0"/>
                                <a:pt x="35702" y="0"/>
                                <a:pt x="35759" y="0"/>
                              </a:cubicBezTo>
                              <a:cubicBezTo>
                                <a:pt x="40940" y="0"/>
                                <a:pt x="45179" y="4143"/>
                                <a:pt x="45284" y="9335"/>
                              </a:cubicBezTo>
                              <a:lnTo>
                                <a:pt x="46979" y="94917"/>
                              </a:lnTo>
                              <a:cubicBezTo>
                                <a:pt x="47027" y="97488"/>
                                <a:pt x="48065" y="99870"/>
                                <a:pt x="49922" y="101641"/>
                              </a:cubicBezTo>
                              <a:cubicBezTo>
                                <a:pt x="51770" y="103413"/>
                                <a:pt x="54075" y="104413"/>
                                <a:pt x="56762" y="104318"/>
                              </a:cubicBezTo>
                              <a:lnTo>
                                <a:pt x="75773" y="103937"/>
                              </a:lnTo>
                              <a:cubicBezTo>
                                <a:pt x="85213" y="103756"/>
                                <a:pt x="94271" y="107271"/>
                                <a:pt x="101129" y="113852"/>
                              </a:cubicBezTo>
                              <a:cubicBezTo>
                                <a:pt x="107977" y="120434"/>
                                <a:pt x="111854" y="129302"/>
                                <a:pt x="112045" y="138798"/>
                              </a:cubicBezTo>
                              <a:cubicBezTo>
                                <a:pt x="112435" y="158572"/>
                                <a:pt x="105101" y="177317"/>
                                <a:pt x="91394" y="191576"/>
                              </a:cubicBezTo>
                              <a:cubicBezTo>
                                <a:pt x="77678" y="205845"/>
                                <a:pt x="59247" y="213913"/>
                                <a:pt x="39474" y="214303"/>
                              </a:cubicBezTo>
                              <a:lnTo>
                                <a:pt x="9717" y="214894"/>
                              </a:lnTo>
                              <a:cubicBezTo>
                                <a:pt x="9651" y="214894"/>
                                <a:pt x="9584" y="214894"/>
                                <a:pt x="9527" y="2148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06A4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06" name="任意多边形: 形状 205">
                        <a:extLst>
                          <a:ext uri="{FF2B5EF4-FFF2-40B4-BE49-F238E27FC236}">
                            <a16:creationId xmlns:a16="http://schemas.microsoft.com/office/drawing/2014/main" id="{8A2164A3-E5CA-FFFE-A926-03DE7134F4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1972" y="2678497"/>
                        <a:ext cx="228815" cy="89477"/>
                      </a:xfrm>
                      <a:custGeom>
                        <a:avLst/>
                        <a:gdLst>
                          <a:gd name="connsiteX0" fmla="*/ 214530 w 228815"/>
                          <a:gd name="connsiteY0" fmla="*/ 89477 h 89477"/>
                          <a:gd name="connsiteX1" fmla="*/ 210368 w 228815"/>
                          <a:gd name="connsiteY1" fmla="*/ 88849 h 89477"/>
                          <a:gd name="connsiteX2" fmla="*/ 10133 w 228815"/>
                          <a:gd name="connsiteY2" fmla="*/ 27974 h 89477"/>
                          <a:gd name="connsiteX3" fmla="*/ 618 w 228815"/>
                          <a:gd name="connsiteY3" fmla="*/ 10144 h 89477"/>
                          <a:gd name="connsiteX4" fmla="*/ 18448 w 228815"/>
                          <a:gd name="connsiteY4" fmla="*/ 628 h 89477"/>
                          <a:gd name="connsiteX5" fmla="*/ 218683 w 228815"/>
                          <a:gd name="connsiteY5" fmla="*/ 61502 h 89477"/>
                          <a:gd name="connsiteX6" fmla="*/ 228198 w 228815"/>
                          <a:gd name="connsiteY6" fmla="*/ 79333 h 89477"/>
                          <a:gd name="connsiteX7" fmla="*/ 214530 w 228815"/>
                          <a:gd name="connsiteY7" fmla="*/ 89477 h 89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28815" h="89477">
                            <a:moveTo>
                              <a:pt x="214530" y="89477"/>
                            </a:moveTo>
                            <a:cubicBezTo>
                              <a:pt x="213158" y="89477"/>
                              <a:pt x="211749" y="89277"/>
                              <a:pt x="210368" y="88849"/>
                            </a:cubicBezTo>
                            <a:lnTo>
                              <a:pt x="10133" y="27974"/>
                            </a:lnTo>
                            <a:cubicBezTo>
                              <a:pt x="2589" y="25679"/>
                              <a:pt x="-1669" y="17697"/>
                              <a:pt x="618" y="10144"/>
                            </a:cubicBezTo>
                            <a:cubicBezTo>
                              <a:pt x="2922" y="2600"/>
                              <a:pt x="10885" y="-1687"/>
                              <a:pt x="18448" y="628"/>
                            </a:cubicBezTo>
                            <a:lnTo>
                              <a:pt x="218683" y="61502"/>
                            </a:lnTo>
                            <a:cubicBezTo>
                              <a:pt x="226227" y="63798"/>
                              <a:pt x="230484" y="71780"/>
                              <a:pt x="228198" y="79333"/>
                            </a:cubicBezTo>
                            <a:cubicBezTo>
                              <a:pt x="226322" y="85505"/>
                              <a:pt x="220654" y="89477"/>
                              <a:pt x="214530" y="8947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07" name="任意多边形: 形状 206">
                        <a:extLst>
                          <a:ext uri="{FF2B5EF4-FFF2-40B4-BE49-F238E27FC236}">
                            <a16:creationId xmlns:a16="http://schemas.microsoft.com/office/drawing/2014/main" id="{DA9B5E5D-7170-12ED-AB57-2C0D1E0F79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0310" y="2733732"/>
                        <a:ext cx="113368" cy="42909"/>
                      </a:xfrm>
                      <a:custGeom>
                        <a:avLst/>
                        <a:gdLst>
                          <a:gd name="connsiteX0" fmla="*/ 14315 w 113368"/>
                          <a:gd name="connsiteY0" fmla="*/ 42910 h 42909"/>
                          <a:gd name="connsiteX1" fmla="*/ 2627 w 113368"/>
                          <a:gd name="connsiteY1" fmla="*/ 36871 h 42909"/>
                          <a:gd name="connsiteX2" fmla="*/ 5980 w 113368"/>
                          <a:gd name="connsiteY2" fmla="*/ 17011 h 42909"/>
                          <a:gd name="connsiteX3" fmla="*/ 107993 w 113368"/>
                          <a:gd name="connsiteY3" fmla="*/ 16944 h 42909"/>
                          <a:gd name="connsiteX4" fmla="*/ 110241 w 113368"/>
                          <a:gd name="connsiteY4" fmla="*/ 37023 h 42909"/>
                          <a:gd name="connsiteX5" fmla="*/ 90172 w 113368"/>
                          <a:gd name="connsiteY5" fmla="*/ 39281 h 42909"/>
                          <a:gd name="connsiteX6" fmla="*/ 22516 w 113368"/>
                          <a:gd name="connsiteY6" fmla="*/ 40309 h 42909"/>
                          <a:gd name="connsiteX7" fmla="*/ 14315 w 113368"/>
                          <a:gd name="connsiteY7" fmla="*/ 42910 h 42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3368" h="42909">
                            <a:moveTo>
                              <a:pt x="14315" y="42910"/>
                            </a:moveTo>
                            <a:cubicBezTo>
                              <a:pt x="9829" y="42910"/>
                              <a:pt x="5409" y="40804"/>
                              <a:pt x="2627" y="36871"/>
                            </a:cubicBezTo>
                            <a:cubicBezTo>
                              <a:pt x="-1916" y="30451"/>
                              <a:pt x="-421" y="21583"/>
                              <a:pt x="5980" y="17011"/>
                            </a:cubicBezTo>
                            <a:cubicBezTo>
                              <a:pt x="24630" y="3705"/>
                              <a:pt x="69950" y="-13440"/>
                              <a:pt x="107993" y="16944"/>
                            </a:cubicBezTo>
                            <a:cubicBezTo>
                              <a:pt x="114156" y="21869"/>
                              <a:pt x="115175" y="30851"/>
                              <a:pt x="110241" y="37023"/>
                            </a:cubicBezTo>
                            <a:cubicBezTo>
                              <a:pt x="105326" y="43186"/>
                              <a:pt x="96335" y="44195"/>
                              <a:pt x="90172" y="39281"/>
                            </a:cubicBezTo>
                            <a:cubicBezTo>
                              <a:pt x="59606" y="14877"/>
                              <a:pt x="24030" y="39262"/>
                              <a:pt x="22516" y="40309"/>
                            </a:cubicBezTo>
                            <a:cubicBezTo>
                              <a:pt x="20030" y="42062"/>
                              <a:pt x="17153" y="42910"/>
                              <a:pt x="14315" y="4291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208" name="任意多边形: 形状 207">
                      <a:extLst>
                        <a:ext uri="{FF2B5EF4-FFF2-40B4-BE49-F238E27FC236}">
                          <a16:creationId xmlns:a16="http://schemas.microsoft.com/office/drawing/2014/main" id="{E1A2E1E9-EDA7-8963-42EC-65D7E7711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1418" y="3116612"/>
                      <a:ext cx="67408" cy="26200"/>
                    </a:xfrm>
                    <a:custGeom>
                      <a:avLst/>
                      <a:gdLst>
                        <a:gd name="connsiteX0" fmla="*/ 63500 w 67408"/>
                        <a:gd name="connsiteY0" fmla="*/ 14417 h 26200"/>
                        <a:gd name="connsiteX1" fmla="*/ 59900 w 67408"/>
                        <a:gd name="connsiteY1" fmla="*/ 14188 h 26200"/>
                        <a:gd name="connsiteX2" fmla="*/ 9350 w 67408"/>
                        <a:gd name="connsiteY2" fmla="*/ 24447 h 26200"/>
                        <a:gd name="connsiteX3" fmla="*/ 1759 w 67408"/>
                        <a:gd name="connsiteY3" fmla="*/ 24799 h 26200"/>
                        <a:gd name="connsiteX4" fmla="*/ 1397 w 67408"/>
                        <a:gd name="connsiteY4" fmla="*/ 17208 h 26200"/>
                        <a:gd name="connsiteX5" fmla="*/ 64195 w 67408"/>
                        <a:gd name="connsiteY5" fmla="*/ 4330 h 26200"/>
                        <a:gd name="connsiteX6" fmla="*/ 66967 w 67408"/>
                        <a:gd name="connsiteY6" fmla="*/ 11388 h 26200"/>
                        <a:gd name="connsiteX7" fmla="*/ 63500 w 67408"/>
                        <a:gd name="connsiteY7" fmla="*/ 14417 h 2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7408" h="26200">
                          <a:moveTo>
                            <a:pt x="63500" y="14417"/>
                          </a:moveTo>
                          <a:cubicBezTo>
                            <a:pt x="62348" y="14750"/>
                            <a:pt x="61090" y="14693"/>
                            <a:pt x="59900" y="14188"/>
                          </a:cubicBezTo>
                          <a:cubicBezTo>
                            <a:pt x="58699" y="13664"/>
                            <a:pt x="30029" y="1720"/>
                            <a:pt x="9350" y="24447"/>
                          </a:cubicBezTo>
                          <a:cubicBezTo>
                            <a:pt x="7360" y="26638"/>
                            <a:pt x="3959" y="26799"/>
                            <a:pt x="1759" y="24799"/>
                          </a:cubicBezTo>
                          <a:cubicBezTo>
                            <a:pt x="-432" y="22799"/>
                            <a:pt x="-603" y="19408"/>
                            <a:pt x="1397" y="17208"/>
                          </a:cubicBezTo>
                          <a:cubicBezTo>
                            <a:pt x="27362" y="-11291"/>
                            <a:pt x="63824" y="4168"/>
                            <a:pt x="64195" y="4330"/>
                          </a:cubicBezTo>
                          <a:cubicBezTo>
                            <a:pt x="66900" y="5511"/>
                            <a:pt x="68139" y="8673"/>
                            <a:pt x="66967" y="11388"/>
                          </a:cubicBezTo>
                          <a:cubicBezTo>
                            <a:pt x="66291" y="12912"/>
                            <a:pt x="64986" y="13988"/>
                            <a:pt x="63500" y="14417"/>
                          </a:cubicBez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09" name="图形 99">
                      <a:extLst>
                        <a:ext uri="{FF2B5EF4-FFF2-40B4-BE49-F238E27FC236}">
                          <a16:creationId xmlns:a16="http://schemas.microsoft.com/office/drawing/2014/main" id="{C8F4FFC7-811B-484D-789F-966C58BB67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91256" y="2576437"/>
                      <a:ext cx="448331" cy="72220"/>
                      <a:chOff x="6191256" y="2576437"/>
                      <a:chExt cx="448331" cy="72220"/>
                    </a:xfrm>
                    <a:solidFill>
                      <a:srgbClr val="111111"/>
                    </a:solidFill>
                  </p:grpSpPr>
                  <p:sp>
                    <p:nvSpPr>
                      <p:cNvPr id="210" name="任意多边形: 形状 209">
                        <a:extLst>
                          <a:ext uri="{FF2B5EF4-FFF2-40B4-BE49-F238E27FC236}">
                            <a16:creationId xmlns:a16="http://schemas.microsoft.com/office/drawing/2014/main" id="{494CE766-F861-B0AE-F959-2E75C4CFA0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1256" y="2576437"/>
                        <a:ext cx="153104" cy="72220"/>
                      </a:xfrm>
                      <a:custGeom>
                        <a:avLst/>
                        <a:gdLst>
                          <a:gd name="connsiteX0" fmla="*/ 11929 w 153104"/>
                          <a:gd name="connsiteY0" fmla="*/ 71617 h 72220"/>
                          <a:gd name="connsiteX1" fmla="*/ 45761 w 153104"/>
                          <a:gd name="connsiteY1" fmla="*/ 67055 h 72220"/>
                          <a:gd name="connsiteX2" fmla="*/ 79728 w 153104"/>
                          <a:gd name="connsiteY2" fmla="*/ 58758 h 72220"/>
                          <a:gd name="connsiteX3" fmla="*/ 114199 w 153104"/>
                          <a:gd name="connsiteY3" fmla="*/ 52691 h 72220"/>
                          <a:gd name="connsiteX4" fmla="*/ 146946 w 153104"/>
                          <a:gd name="connsiteY4" fmla="*/ 43280 h 72220"/>
                          <a:gd name="connsiteX5" fmla="*/ 143078 w 153104"/>
                          <a:gd name="connsiteY5" fmla="*/ 14962 h 72220"/>
                          <a:gd name="connsiteX6" fmla="*/ 67031 w 153104"/>
                          <a:gd name="connsiteY6" fmla="*/ 2618 h 72220"/>
                          <a:gd name="connsiteX7" fmla="*/ 3223 w 153104"/>
                          <a:gd name="connsiteY7" fmla="*/ 44328 h 72220"/>
                          <a:gd name="connsiteX8" fmla="*/ 11929 w 153104"/>
                          <a:gd name="connsiteY8" fmla="*/ 71617 h 72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3104" h="72220">
                            <a:moveTo>
                              <a:pt x="11929" y="71617"/>
                            </a:moveTo>
                            <a:cubicBezTo>
                              <a:pt x="22159" y="73694"/>
                              <a:pt x="34055" y="69979"/>
                              <a:pt x="45761" y="67055"/>
                            </a:cubicBezTo>
                            <a:cubicBezTo>
                              <a:pt x="57487" y="63854"/>
                              <a:pt x="69336" y="60930"/>
                              <a:pt x="79728" y="58758"/>
                            </a:cubicBezTo>
                            <a:cubicBezTo>
                              <a:pt x="90138" y="56568"/>
                              <a:pt x="102178" y="54472"/>
                              <a:pt x="114199" y="52691"/>
                            </a:cubicBezTo>
                            <a:cubicBezTo>
                              <a:pt x="126095" y="50662"/>
                              <a:pt x="138544" y="49262"/>
                              <a:pt x="146946" y="43280"/>
                            </a:cubicBezTo>
                            <a:cubicBezTo>
                              <a:pt x="155080" y="37622"/>
                              <a:pt x="156451" y="26050"/>
                              <a:pt x="143078" y="14962"/>
                            </a:cubicBezTo>
                            <a:cubicBezTo>
                              <a:pt x="130429" y="4094"/>
                              <a:pt x="101492" y="-4535"/>
                              <a:pt x="67031" y="2618"/>
                            </a:cubicBezTo>
                            <a:cubicBezTo>
                              <a:pt x="32646" y="9924"/>
                              <a:pt x="10052" y="29374"/>
                              <a:pt x="3223" y="44328"/>
                            </a:cubicBezTo>
                            <a:cubicBezTo>
                              <a:pt x="-4131" y="59749"/>
                              <a:pt x="2089" y="69731"/>
                              <a:pt x="11929" y="71617"/>
                            </a:cubicBezTo>
                            <a:close/>
                          </a:path>
                        </a:pathLst>
                      </a:custGeom>
                      <a:solidFill>
                        <a:srgbClr val="1111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11" name="任意多边形: 形状 210">
                        <a:extLst>
                          <a:ext uri="{FF2B5EF4-FFF2-40B4-BE49-F238E27FC236}">
                            <a16:creationId xmlns:a16="http://schemas.microsoft.com/office/drawing/2014/main" id="{924D618F-0795-48E5-07B3-D653A012B8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18408" y="2589757"/>
                        <a:ext cx="121179" cy="54615"/>
                      </a:xfrm>
                      <a:custGeom>
                        <a:avLst/>
                        <a:gdLst>
                          <a:gd name="connsiteX0" fmla="*/ 112249 w 121179"/>
                          <a:gd name="connsiteY0" fmla="*/ 53915 h 54615"/>
                          <a:gd name="connsiteX1" fmla="*/ 85503 w 121179"/>
                          <a:gd name="connsiteY1" fmla="*/ 51372 h 54615"/>
                          <a:gd name="connsiteX2" fmla="*/ 58538 w 121179"/>
                          <a:gd name="connsiteY2" fmla="*/ 45895 h 54615"/>
                          <a:gd name="connsiteX3" fmla="*/ 31239 w 121179"/>
                          <a:gd name="connsiteY3" fmla="*/ 42190 h 54615"/>
                          <a:gd name="connsiteX4" fmla="*/ 5198 w 121179"/>
                          <a:gd name="connsiteY4" fmla="*/ 35799 h 54615"/>
                          <a:gd name="connsiteX5" fmla="*/ 7360 w 121179"/>
                          <a:gd name="connsiteY5" fmla="*/ 13415 h 54615"/>
                          <a:gd name="connsiteX6" fmla="*/ 66777 w 121179"/>
                          <a:gd name="connsiteY6" fmla="*/ 1356 h 54615"/>
                          <a:gd name="connsiteX7" fmla="*/ 118240 w 121179"/>
                          <a:gd name="connsiteY7" fmla="*/ 32179 h 54615"/>
                          <a:gd name="connsiteX8" fmla="*/ 112249 w 121179"/>
                          <a:gd name="connsiteY8" fmla="*/ 53915 h 546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1179" h="54615">
                            <a:moveTo>
                              <a:pt x="112249" y="53915"/>
                            </a:moveTo>
                            <a:cubicBezTo>
                              <a:pt x="104267" y="55868"/>
                              <a:pt x="94799" y="53315"/>
                              <a:pt x="85503" y="51372"/>
                            </a:cubicBezTo>
                            <a:cubicBezTo>
                              <a:pt x="76188" y="49219"/>
                              <a:pt x="66777" y="47286"/>
                              <a:pt x="58538" y="45895"/>
                            </a:cubicBezTo>
                            <a:cubicBezTo>
                              <a:pt x="50280" y="44495"/>
                              <a:pt x="40755" y="43219"/>
                              <a:pt x="31239" y="42190"/>
                            </a:cubicBezTo>
                            <a:cubicBezTo>
                              <a:pt x="21819" y="40961"/>
                              <a:pt x="11989" y="40247"/>
                              <a:pt x="5198" y="35799"/>
                            </a:cubicBezTo>
                            <a:cubicBezTo>
                              <a:pt x="-1375" y="31608"/>
                              <a:pt x="-2803" y="22540"/>
                              <a:pt x="7360" y="13415"/>
                            </a:cubicBezTo>
                            <a:cubicBezTo>
                              <a:pt x="16971" y="4480"/>
                              <a:pt x="39459" y="-3206"/>
                              <a:pt x="66777" y="1356"/>
                            </a:cubicBezTo>
                            <a:cubicBezTo>
                              <a:pt x="94047" y="6033"/>
                              <a:pt x="112411" y="20625"/>
                              <a:pt x="118240" y="32179"/>
                            </a:cubicBezTo>
                            <a:cubicBezTo>
                              <a:pt x="124508" y="44095"/>
                              <a:pt x="119926" y="52134"/>
                              <a:pt x="112249" y="53915"/>
                            </a:cubicBezTo>
                            <a:close/>
                          </a:path>
                        </a:pathLst>
                      </a:custGeom>
                      <a:solidFill>
                        <a:srgbClr val="1111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212" name="任意多边形: 形状 211">
                      <a:extLst>
                        <a:ext uri="{FF2B5EF4-FFF2-40B4-BE49-F238E27FC236}">
                          <a16:creationId xmlns:a16="http://schemas.microsoft.com/office/drawing/2014/main" id="{C50B15D3-EDA0-F30A-7490-01702044E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7571" y="2928546"/>
                      <a:ext cx="134979" cy="78276"/>
                    </a:xfrm>
                    <a:custGeom>
                      <a:avLst/>
                      <a:gdLst>
                        <a:gd name="connsiteX0" fmla="*/ 125473 w 134979"/>
                        <a:gd name="connsiteY0" fmla="*/ 78276 h 78276"/>
                        <a:gd name="connsiteX1" fmla="*/ 124873 w 134979"/>
                        <a:gd name="connsiteY1" fmla="*/ 78257 h 78276"/>
                        <a:gd name="connsiteX2" fmla="*/ 50559 w 134979"/>
                        <a:gd name="connsiteY2" fmla="*/ 73685 h 78276"/>
                        <a:gd name="connsiteX3" fmla="*/ 1 w 134979"/>
                        <a:gd name="connsiteY3" fmla="*/ 19631 h 78276"/>
                        <a:gd name="connsiteX4" fmla="*/ 48 w 134979"/>
                        <a:gd name="connsiteY4" fmla="*/ 9487 h 78276"/>
                        <a:gd name="connsiteX5" fmla="*/ 9573 w 134979"/>
                        <a:gd name="connsiteY5" fmla="*/ 0 h 78276"/>
                        <a:gd name="connsiteX6" fmla="*/ 9621 w 134979"/>
                        <a:gd name="connsiteY6" fmla="*/ 0 h 78276"/>
                        <a:gd name="connsiteX7" fmla="*/ 19098 w 134979"/>
                        <a:gd name="connsiteY7" fmla="*/ 9563 h 78276"/>
                        <a:gd name="connsiteX8" fmla="*/ 19051 w 134979"/>
                        <a:gd name="connsiteY8" fmla="*/ 19717 h 78276"/>
                        <a:gd name="connsiteX9" fmla="*/ 51731 w 134979"/>
                        <a:gd name="connsiteY9" fmla="*/ 54664 h 78276"/>
                        <a:gd name="connsiteX10" fmla="*/ 126045 w 134979"/>
                        <a:gd name="connsiteY10" fmla="*/ 59236 h 78276"/>
                        <a:gd name="connsiteX11" fmla="*/ 134960 w 134979"/>
                        <a:gd name="connsiteY11" fmla="*/ 69333 h 78276"/>
                        <a:gd name="connsiteX12" fmla="*/ 125473 w 134979"/>
                        <a:gd name="connsiteY12" fmla="*/ 78276 h 78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34979" h="78276">
                          <a:moveTo>
                            <a:pt x="125473" y="78276"/>
                          </a:moveTo>
                          <a:cubicBezTo>
                            <a:pt x="125283" y="78276"/>
                            <a:pt x="125083" y="78267"/>
                            <a:pt x="124873" y="78257"/>
                          </a:cubicBezTo>
                          <a:lnTo>
                            <a:pt x="50559" y="73685"/>
                          </a:lnTo>
                          <a:cubicBezTo>
                            <a:pt x="22051" y="71933"/>
                            <a:pt x="-152" y="48187"/>
                            <a:pt x="1" y="19631"/>
                          </a:cubicBezTo>
                          <a:lnTo>
                            <a:pt x="48" y="9487"/>
                          </a:lnTo>
                          <a:cubicBezTo>
                            <a:pt x="77" y="4239"/>
                            <a:pt x="4335" y="0"/>
                            <a:pt x="9573" y="0"/>
                          </a:cubicBezTo>
                          <a:cubicBezTo>
                            <a:pt x="9592" y="0"/>
                            <a:pt x="9602" y="0"/>
                            <a:pt x="9621" y="0"/>
                          </a:cubicBezTo>
                          <a:cubicBezTo>
                            <a:pt x="14879" y="19"/>
                            <a:pt x="19127" y="4305"/>
                            <a:pt x="19098" y="9563"/>
                          </a:cubicBezTo>
                          <a:lnTo>
                            <a:pt x="19051" y="19717"/>
                          </a:lnTo>
                          <a:cubicBezTo>
                            <a:pt x="18946" y="38186"/>
                            <a:pt x="33300" y="53540"/>
                            <a:pt x="51731" y="54664"/>
                          </a:cubicBezTo>
                          <a:lnTo>
                            <a:pt x="126045" y="59236"/>
                          </a:lnTo>
                          <a:cubicBezTo>
                            <a:pt x="131293" y="59560"/>
                            <a:pt x="135294" y="64075"/>
                            <a:pt x="134960" y="69333"/>
                          </a:cubicBezTo>
                          <a:cubicBezTo>
                            <a:pt x="134665" y="74390"/>
                            <a:pt x="130465" y="78276"/>
                            <a:pt x="125473" y="78276"/>
                          </a:cubicBez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213" name="图形 99">
                <a:extLst>
                  <a:ext uri="{FF2B5EF4-FFF2-40B4-BE49-F238E27FC236}">
                    <a16:creationId xmlns:a16="http://schemas.microsoft.com/office/drawing/2014/main" id="{5C65F61F-4617-EF42-3272-3CA7140E33AA}"/>
                  </a:ext>
                </a:extLst>
              </p:cNvPr>
              <p:cNvGrpSpPr/>
              <p:nvPr/>
            </p:nvGrpSpPr>
            <p:grpSpPr>
              <a:xfrm>
                <a:off x="5060710" y="3445649"/>
                <a:ext cx="2559728" cy="1647716"/>
                <a:chOff x="5060710" y="3445649"/>
                <a:chExt cx="2559728" cy="1647716"/>
              </a:xfrm>
            </p:grpSpPr>
            <p:grpSp>
              <p:nvGrpSpPr>
                <p:cNvPr id="214" name="图形 99">
                  <a:extLst>
                    <a:ext uri="{FF2B5EF4-FFF2-40B4-BE49-F238E27FC236}">
                      <a16:creationId xmlns:a16="http://schemas.microsoft.com/office/drawing/2014/main" id="{E5907FA5-4F7B-5520-3F25-D1787E4B2D79}"/>
                    </a:ext>
                  </a:extLst>
                </p:cNvPr>
                <p:cNvGrpSpPr/>
                <p:nvPr/>
              </p:nvGrpSpPr>
              <p:grpSpPr>
                <a:xfrm>
                  <a:off x="5060710" y="3445649"/>
                  <a:ext cx="2414764" cy="1647716"/>
                  <a:chOff x="5060710" y="3445649"/>
                  <a:chExt cx="2414764" cy="1647716"/>
                </a:xfrm>
              </p:grpSpPr>
              <p:sp>
                <p:nvSpPr>
                  <p:cNvPr id="215" name="任意多边形: 形状 214">
                    <a:extLst>
                      <a:ext uri="{FF2B5EF4-FFF2-40B4-BE49-F238E27FC236}">
                        <a16:creationId xmlns:a16="http://schemas.microsoft.com/office/drawing/2014/main" id="{7140BDAB-EAEA-4B45-DC6B-6BE1B1384D58}"/>
                      </a:ext>
                    </a:extLst>
                  </p:cNvPr>
                  <p:cNvSpPr/>
                  <p:nvPr/>
                </p:nvSpPr>
                <p:spPr>
                  <a:xfrm>
                    <a:off x="5784122" y="3450421"/>
                    <a:ext cx="875528" cy="424672"/>
                  </a:xfrm>
                  <a:custGeom>
                    <a:avLst/>
                    <a:gdLst>
                      <a:gd name="connsiteX0" fmla="*/ 168983 w 875528"/>
                      <a:gd name="connsiteY0" fmla="*/ 424672 h 424672"/>
                      <a:gd name="connsiteX1" fmla="*/ 704545 w 875528"/>
                      <a:gd name="connsiteY1" fmla="*/ 421586 h 424672"/>
                      <a:gd name="connsiteX2" fmla="*/ 707850 w 875528"/>
                      <a:gd name="connsiteY2" fmla="*/ 413290 h 424672"/>
                      <a:gd name="connsiteX3" fmla="*/ 871014 w 875528"/>
                      <a:gd name="connsiteY3" fmla="*/ 3229 h 424672"/>
                      <a:gd name="connsiteX4" fmla="*/ 875528 w 875528"/>
                      <a:gd name="connsiteY4" fmla="*/ 143 h 424672"/>
                      <a:gd name="connsiteX5" fmla="*/ 0 w 875528"/>
                      <a:gd name="connsiteY5" fmla="*/ 0 h 424672"/>
                      <a:gd name="connsiteX6" fmla="*/ 164449 w 875528"/>
                      <a:gd name="connsiteY6" fmla="*/ 413299 h 424672"/>
                      <a:gd name="connsiteX7" fmla="*/ 168983 w 875528"/>
                      <a:gd name="connsiteY7" fmla="*/ 424672 h 424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5528" h="424672">
                        <a:moveTo>
                          <a:pt x="168983" y="424672"/>
                        </a:moveTo>
                        <a:lnTo>
                          <a:pt x="704545" y="421586"/>
                        </a:lnTo>
                        <a:lnTo>
                          <a:pt x="707850" y="413290"/>
                        </a:lnTo>
                        <a:lnTo>
                          <a:pt x="871014" y="3229"/>
                        </a:lnTo>
                        <a:cubicBezTo>
                          <a:pt x="871747" y="1391"/>
                          <a:pt x="873566" y="229"/>
                          <a:pt x="875528" y="143"/>
                        </a:cubicBezTo>
                        <a:lnTo>
                          <a:pt x="0" y="0"/>
                        </a:lnTo>
                        <a:lnTo>
                          <a:pt x="164449" y="413299"/>
                        </a:lnTo>
                        <a:lnTo>
                          <a:pt x="168983" y="424672"/>
                        </a:lnTo>
                        <a:close/>
                      </a:path>
                    </a:pathLst>
                  </a:custGeom>
                  <a:solidFill>
                    <a:srgbClr val="FFA48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6" name="任意多边形: 形状 215">
                    <a:extLst>
                      <a:ext uri="{FF2B5EF4-FFF2-40B4-BE49-F238E27FC236}">
                        <a16:creationId xmlns:a16="http://schemas.microsoft.com/office/drawing/2014/main" id="{10E383DD-FF2D-1558-8E8A-CE9F88637A2A}"/>
                      </a:ext>
                    </a:extLst>
                  </p:cNvPr>
                  <p:cNvSpPr/>
                  <p:nvPr/>
                </p:nvSpPr>
                <p:spPr>
                  <a:xfrm>
                    <a:off x="6245094" y="3492703"/>
                    <a:ext cx="394496" cy="340204"/>
                  </a:xfrm>
                  <a:custGeom>
                    <a:avLst/>
                    <a:gdLst>
                      <a:gd name="connsiteX0" fmla="*/ 378114 w 394496"/>
                      <a:gd name="connsiteY0" fmla="*/ 6744 h 340204"/>
                      <a:gd name="connsiteX1" fmla="*/ 198691 w 394496"/>
                      <a:gd name="connsiteY1" fmla="*/ 94498 h 340204"/>
                      <a:gd name="connsiteX2" fmla="*/ 64322 w 394496"/>
                      <a:gd name="connsiteY2" fmla="*/ 216246 h 340204"/>
                      <a:gd name="connsiteX3" fmla="*/ 0 w 394496"/>
                      <a:gd name="connsiteY3" fmla="*/ 320373 h 340204"/>
                      <a:gd name="connsiteX4" fmla="*/ 21269 w 394496"/>
                      <a:gd name="connsiteY4" fmla="*/ 340205 h 340204"/>
                      <a:gd name="connsiteX5" fmla="*/ 85039 w 394496"/>
                      <a:gd name="connsiteY5" fmla="*/ 236963 h 340204"/>
                      <a:gd name="connsiteX6" fmla="*/ 219408 w 394496"/>
                      <a:gd name="connsiteY6" fmla="*/ 115214 h 340204"/>
                      <a:gd name="connsiteX7" fmla="*/ 379886 w 394496"/>
                      <a:gd name="connsiteY7" fmla="*/ 36729 h 340204"/>
                      <a:gd name="connsiteX8" fmla="*/ 394497 w 394496"/>
                      <a:gd name="connsiteY8" fmla="*/ 0 h 340204"/>
                      <a:gd name="connsiteX9" fmla="*/ 378114 w 394496"/>
                      <a:gd name="connsiteY9" fmla="*/ 6744 h 34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4496" h="340204">
                        <a:moveTo>
                          <a:pt x="378114" y="6744"/>
                        </a:moveTo>
                        <a:lnTo>
                          <a:pt x="198691" y="94498"/>
                        </a:lnTo>
                        <a:cubicBezTo>
                          <a:pt x="143313" y="121587"/>
                          <a:pt x="96726" y="163792"/>
                          <a:pt x="64322" y="216246"/>
                        </a:cubicBezTo>
                        <a:lnTo>
                          <a:pt x="0" y="320373"/>
                        </a:lnTo>
                        <a:lnTo>
                          <a:pt x="21269" y="340205"/>
                        </a:lnTo>
                        <a:lnTo>
                          <a:pt x="85039" y="236963"/>
                        </a:lnTo>
                        <a:cubicBezTo>
                          <a:pt x="117434" y="184509"/>
                          <a:pt x="164020" y="142304"/>
                          <a:pt x="219408" y="115214"/>
                        </a:cubicBezTo>
                        <a:lnTo>
                          <a:pt x="379886" y="36729"/>
                        </a:lnTo>
                        <a:lnTo>
                          <a:pt x="394497" y="0"/>
                        </a:lnTo>
                        <a:cubicBezTo>
                          <a:pt x="388934" y="1943"/>
                          <a:pt x="383438" y="4134"/>
                          <a:pt x="378114" y="6744"/>
                        </a:cubicBezTo>
                        <a:close/>
                      </a:path>
                    </a:pathLst>
                  </a:custGeom>
                  <a:solidFill>
                    <a:srgbClr val="E06A4B">
                      <a:alpha val="46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7" name="任意多边形: 形状 216">
                    <a:extLst>
                      <a:ext uri="{FF2B5EF4-FFF2-40B4-BE49-F238E27FC236}">
                        <a16:creationId xmlns:a16="http://schemas.microsoft.com/office/drawing/2014/main" id="{38CCE592-1A10-9A0B-7A56-674C7232DC2F}"/>
                      </a:ext>
                    </a:extLst>
                  </p:cNvPr>
                  <p:cNvSpPr/>
                  <p:nvPr/>
                </p:nvSpPr>
                <p:spPr>
                  <a:xfrm>
                    <a:off x="5953105" y="3872007"/>
                    <a:ext cx="535562" cy="621972"/>
                  </a:xfrm>
                  <a:custGeom>
                    <a:avLst/>
                    <a:gdLst>
                      <a:gd name="connsiteX0" fmla="*/ 237877 w 535562"/>
                      <a:gd name="connsiteY0" fmla="*/ 600923 h 621972"/>
                      <a:gd name="connsiteX1" fmla="*/ 267167 w 535562"/>
                      <a:gd name="connsiteY1" fmla="*/ 621973 h 621972"/>
                      <a:gd name="connsiteX2" fmla="*/ 296456 w 535562"/>
                      <a:gd name="connsiteY2" fmla="*/ 600923 h 621972"/>
                      <a:gd name="connsiteX3" fmla="*/ 535562 w 535562"/>
                      <a:gd name="connsiteY3" fmla="*/ 0 h 621972"/>
                      <a:gd name="connsiteX4" fmla="*/ 0 w 535562"/>
                      <a:gd name="connsiteY4" fmla="*/ 3086 h 621972"/>
                      <a:gd name="connsiteX5" fmla="*/ 237877 w 535562"/>
                      <a:gd name="connsiteY5" fmla="*/ 600923 h 62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5562" h="621972">
                        <a:moveTo>
                          <a:pt x="237877" y="600923"/>
                        </a:moveTo>
                        <a:cubicBezTo>
                          <a:pt x="243231" y="614381"/>
                          <a:pt x="255032" y="621192"/>
                          <a:pt x="267167" y="621973"/>
                        </a:cubicBezTo>
                        <a:cubicBezTo>
                          <a:pt x="279311" y="621192"/>
                          <a:pt x="291103" y="614381"/>
                          <a:pt x="296456" y="600923"/>
                        </a:cubicBezTo>
                        <a:lnTo>
                          <a:pt x="535562" y="0"/>
                        </a:lnTo>
                        <a:lnTo>
                          <a:pt x="0" y="3086"/>
                        </a:lnTo>
                        <a:lnTo>
                          <a:pt x="237877" y="600923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18" name="图形 99">
                    <a:extLst>
                      <a:ext uri="{FF2B5EF4-FFF2-40B4-BE49-F238E27FC236}">
                        <a16:creationId xmlns:a16="http://schemas.microsoft.com/office/drawing/2014/main" id="{DEE917C3-E6CF-2910-63A7-23071E32D2EB}"/>
                      </a:ext>
                    </a:extLst>
                  </p:cNvPr>
                  <p:cNvGrpSpPr/>
                  <p:nvPr/>
                </p:nvGrpSpPr>
                <p:grpSpPr>
                  <a:xfrm>
                    <a:off x="5060710" y="3445649"/>
                    <a:ext cx="2414764" cy="1647716"/>
                    <a:chOff x="5060710" y="3445649"/>
                    <a:chExt cx="2414764" cy="1647716"/>
                  </a:xfrm>
                  <a:solidFill>
                    <a:srgbClr val="5C69AB"/>
                  </a:solidFill>
                </p:grpSpPr>
                <p:sp>
                  <p:nvSpPr>
                    <p:cNvPr id="219" name="任意多边形: 形状 218">
                      <a:extLst>
                        <a:ext uri="{FF2B5EF4-FFF2-40B4-BE49-F238E27FC236}">
                          <a16:creationId xmlns:a16="http://schemas.microsoft.com/office/drawing/2014/main" id="{6D4EF01E-7949-24DC-6AAD-132C6CB2B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5450" y="3450412"/>
                      <a:ext cx="2405241" cy="1638186"/>
                    </a:xfrm>
                    <a:custGeom>
                      <a:avLst/>
                      <a:gdLst>
                        <a:gd name="connsiteX0" fmla="*/ 2404045 w 2405241"/>
                        <a:gd name="connsiteY0" fmla="*/ 725424 h 1638186"/>
                        <a:gd name="connsiteX1" fmla="*/ 1969467 w 2405241"/>
                        <a:gd name="connsiteY1" fmla="*/ 218094 h 1638186"/>
                        <a:gd name="connsiteX2" fmla="*/ 1597725 w 2405241"/>
                        <a:gd name="connsiteY2" fmla="*/ 162 h 1638186"/>
                        <a:gd name="connsiteX3" fmla="*/ 1597287 w 2405241"/>
                        <a:gd name="connsiteY3" fmla="*/ 152 h 1638186"/>
                        <a:gd name="connsiteX4" fmla="*/ 1594497 w 2405241"/>
                        <a:gd name="connsiteY4" fmla="*/ 67 h 1638186"/>
                        <a:gd name="connsiteX5" fmla="*/ 1594201 w 2405241"/>
                        <a:gd name="connsiteY5" fmla="*/ 152 h 1638186"/>
                        <a:gd name="connsiteX6" fmla="*/ 1589686 w 2405241"/>
                        <a:gd name="connsiteY6" fmla="*/ 3238 h 1638186"/>
                        <a:gd name="connsiteX7" fmla="*/ 1426523 w 2405241"/>
                        <a:gd name="connsiteY7" fmla="*/ 413299 h 1638186"/>
                        <a:gd name="connsiteX8" fmla="*/ 1423218 w 2405241"/>
                        <a:gd name="connsiteY8" fmla="*/ 421596 h 1638186"/>
                        <a:gd name="connsiteX9" fmla="*/ 1184112 w 2405241"/>
                        <a:gd name="connsiteY9" fmla="*/ 1022518 h 1638186"/>
                        <a:gd name="connsiteX10" fmla="*/ 1154823 w 2405241"/>
                        <a:gd name="connsiteY10" fmla="*/ 1043568 h 1638186"/>
                        <a:gd name="connsiteX11" fmla="*/ 1125533 w 2405241"/>
                        <a:gd name="connsiteY11" fmla="*/ 1022518 h 1638186"/>
                        <a:gd name="connsiteX12" fmla="*/ 887656 w 2405241"/>
                        <a:gd name="connsiteY12" fmla="*/ 424691 h 1638186"/>
                        <a:gd name="connsiteX13" fmla="*/ 883122 w 2405241"/>
                        <a:gd name="connsiteY13" fmla="*/ 413299 h 1638186"/>
                        <a:gd name="connsiteX14" fmla="*/ 718673 w 2405241"/>
                        <a:gd name="connsiteY14" fmla="*/ 0 h 1638186"/>
                        <a:gd name="connsiteX15" fmla="*/ 718673 w 2405241"/>
                        <a:gd name="connsiteY15" fmla="*/ 0 h 1638186"/>
                        <a:gd name="connsiteX16" fmla="*/ 718625 w 2405241"/>
                        <a:gd name="connsiteY16" fmla="*/ 0 h 1638186"/>
                        <a:gd name="connsiteX17" fmla="*/ 713996 w 2405241"/>
                        <a:gd name="connsiteY17" fmla="*/ 76 h 1638186"/>
                        <a:gd name="connsiteX18" fmla="*/ 712891 w 2405241"/>
                        <a:gd name="connsiteY18" fmla="*/ 95 h 1638186"/>
                        <a:gd name="connsiteX19" fmla="*/ 200446 w 2405241"/>
                        <a:gd name="connsiteY19" fmla="*/ 185623 h 1638186"/>
                        <a:gd name="connsiteX20" fmla="*/ 4012 w 2405241"/>
                        <a:gd name="connsiteY20" fmla="*/ 659206 h 1638186"/>
                        <a:gd name="connsiteX21" fmla="*/ 30577 w 2405241"/>
                        <a:gd name="connsiteY21" fmla="*/ 767686 h 1638186"/>
                        <a:gd name="connsiteX22" fmla="*/ 40093 w 2405241"/>
                        <a:gd name="connsiteY22" fmla="*/ 794757 h 1638186"/>
                        <a:gd name="connsiteX23" fmla="*/ 147563 w 2405241"/>
                        <a:gd name="connsiteY23" fmla="*/ 1062362 h 1638186"/>
                        <a:gd name="connsiteX24" fmla="*/ 173528 w 2405241"/>
                        <a:gd name="connsiteY24" fmla="*/ 1119340 h 1638186"/>
                        <a:gd name="connsiteX25" fmla="*/ 279113 w 2405241"/>
                        <a:gd name="connsiteY25" fmla="*/ 1138552 h 1638186"/>
                        <a:gd name="connsiteX26" fmla="*/ 286552 w 2405241"/>
                        <a:gd name="connsiteY26" fmla="*/ 1138390 h 1638186"/>
                        <a:gd name="connsiteX27" fmla="*/ 566568 w 2405241"/>
                        <a:gd name="connsiteY27" fmla="*/ 1492987 h 1638186"/>
                        <a:gd name="connsiteX28" fmla="*/ 569835 w 2405241"/>
                        <a:gd name="connsiteY28" fmla="*/ 1497644 h 1638186"/>
                        <a:gd name="connsiteX29" fmla="*/ 789139 w 2405241"/>
                        <a:gd name="connsiteY29" fmla="*/ 1578397 h 1638186"/>
                        <a:gd name="connsiteX30" fmla="*/ 1154804 w 2405241"/>
                        <a:gd name="connsiteY30" fmla="*/ 1638148 h 1638186"/>
                        <a:gd name="connsiteX31" fmla="*/ 1520468 w 2405241"/>
                        <a:gd name="connsiteY31" fmla="*/ 1578397 h 1638186"/>
                        <a:gd name="connsiteX32" fmla="*/ 1792702 w 2405241"/>
                        <a:gd name="connsiteY32" fmla="*/ 1472317 h 1638186"/>
                        <a:gd name="connsiteX33" fmla="*/ 1795741 w 2405241"/>
                        <a:gd name="connsiteY33" fmla="*/ 1466479 h 1638186"/>
                        <a:gd name="connsiteX34" fmla="*/ 2030503 w 2405241"/>
                        <a:gd name="connsiteY34" fmla="*/ 1138495 h 1638186"/>
                        <a:gd name="connsiteX35" fmla="*/ 2403922 w 2405241"/>
                        <a:gd name="connsiteY35" fmla="*/ 732044 h 1638186"/>
                        <a:gd name="connsiteX36" fmla="*/ 2404045 w 2405241"/>
                        <a:gd name="connsiteY36" fmla="*/ 725424 h 1638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</a:cxnLst>
                      <a:rect l="l" t="t" r="r" b="b"/>
                      <a:pathLst>
                        <a:path w="2405241" h="1638186">
                          <a:moveTo>
                            <a:pt x="2404045" y="725424"/>
                          </a:moveTo>
                          <a:lnTo>
                            <a:pt x="1969467" y="218094"/>
                          </a:lnTo>
                          <a:cubicBezTo>
                            <a:pt x="1844242" y="75457"/>
                            <a:pt x="1784425" y="4563"/>
                            <a:pt x="1597725" y="162"/>
                          </a:cubicBezTo>
                          <a:cubicBezTo>
                            <a:pt x="1597583" y="162"/>
                            <a:pt x="1597440" y="152"/>
                            <a:pt x="1597287" y="152"/>
                          </a:cubicBezTo>
                          <a:cubicBezTo>
                            <a:pt x="1596344" y="133"/>
                            <a:pt x="1595449" y="86"/>
                            <a:pt x="1594497" y="67"/>
                          </a:cubicBezTo>
                          <a:cubicBezTo>
                            <a:pt x="1594392" y="67"/>
                            <a:pt x="1594306" y="152"/>
                            <a:pt x="1594201" y="152"/>
                          </a:cubicBezTo>
                          <a:cubicBezTo>
                            <a:pt x="1592239" y="238"/>
                            <a:pt x="1590420" y="1391"/>
                            <a:pt x="1589686" y="3238"/>
                          </a:cubicBezTo>
                          <a:lnTo>
                            <a:pt x="1426523" y="413299"/>
                          </a:lnTo>
                          <a:lnTo>
                            <a:pt x="1423218" y="421596"/>
                          </a:lnTo>
                          <a:lnTo>
                            <a:pt x="1184112" y="1022518"/>
                          </a:lnTo>
                          <a:cubicBezTo>
                            <a:pt x="1178759" y="1035977"/>
                            <a:pt x="1166958" y="1042787"/>
                            <a:pt x="1154823" y="1043568"/>
                          </a:cubicBezTo>
                          <a:cubicBezTo>
                            <a:pt x="1142678" y="1042787"/>
                            <a:pt x="1130886" y="1035977"/>
                            <a:pt x="1125533" y="1022518"/>
                          </a:cubicBezTo>
                          <a:lnTo>
                            <a:pt x="887656" y="424691"/>
                          </a:lnTo>
                          <a:lnTo>
                            <a:pt x="883122" y="413299"/>
                          </a:lnTo>
                          <a:lnTo>
                            <a:pt x="718673" y="0"/>
                          </a:lnTo>
                          <a:lnTo>
                            <a:pt x="718673" y="0"/>
                          </a:lnTo>
                          <a:cubicBezTo>
                            <a:pt x="718654" y="0"/>
                            <a:pt x="718644" y="0"/>
                            <a:pt x="718625" y="0"/>
                          </a:cubicBezTo>
                          <a:cubicBezTo>
                            <a:pt x="717092" y="29"/>
                            <a:pt x="715549" y="48"/>
                            <a:pt x="713996" y="76"/>
                          </a:cubicBezTo>
                          <a:cubicBezTo>
                            <a:pt x="713625" y="86"/>
                            <a:pt x="713263" y="86"/>
                            <a:pt x="712891" y="95"/>
                          </a:cubicBezTo>
                          <a:cubicBezTo>
                            <a:pt x="543679" y="3038"/>
                            <a:pt x="348817" y="72857"/>
                            <a:pt x="200446" y="185623"/>
                          </a:cubicBezTo>
                          <a:cubicBezTo>
                            <a:pt x="53485" y="297313"/>
                            <a:pt x="-18343" y="479336"/>
                            <a:pt x="4012" y="659206"/>
                          </a:cubicBezTo>
                          <a:cubicBezTo>
                            <a:pt x="8613" y="696239"/>
                            <a:pt x="18204" y="732482"/>
                            <a:pt x="30577" y="767686"/>
                          </a:cubicBezTo>
                          <a:lnTo>
                            <a:pt x="40093" y="794757"/>
                          </a:lnTo>
                          <a:cubicBezTo>
                            <a:pt x="71992" y="885473"/>
                            <a:pt x="107863" y="974779"/>
                            <a:pt x="147563" y="1062362"/>
                          </a:cubicBezTo>
                          <a:cubicBezTo>
                            <a:pt x="161975" y="1094156"/>
                            <a:pt x="173328" y="1119130"/>
                            <a:pt x="173528" y="1119340"/>
                          </a:cubicBezTo>
                          <a:lnTo>
                            <a:pt x="279113" y="1138552"/>
                          </a:lnTo>
                          <a:cubicBezTo>
                            <a:pt x="281142" y="1140733"/>
                            <a:pt x="284619" y="1140657"/>
                            <a:pt x="286552" y="1138390"/>
                          </a:cubicBezTo>
                          <a:lnTo>
                            <a:pt x="566568" y="1492987"/>
                          </a:lnTo>
                          <a:cubicBezTo>
                            <a:pt x="566578" y="1495073"/>
                            <a:pt x="567882" y="1496920"/>
                            <a:pt x="569835" y="1497644"/>
                          </a:cubicBezTo>
                          <a:lnTo>
                            <a:pt x="789139" y="1578397"/>
                          </a:lnTo>
                          <a:cubicBezTo>
                            <a:pt x="907420" y="1619298"/>
                            <a:pt x="1031121" y="1639186"/>
                            <a:pt x="1154804" y="1638148"/>
                          </a:cubicBezTo>
                          <a:cubicBezTo>
                            <a:pt x="1278486" y="1639186"/>
                            <a:pt x="1402177" y="1619298"/>
                            <a:pt x="1520468" y="1578397"/>
                          </a:cubicBezTo>
                          <a:lnTo>
                            <a:pt x="1792702" y="1472317"/>
                          </a:lnTo>
                          <a:cubicBezTo>
                            <a:pt x="1795036" y="1471412"/>
                            <a:pt x="1796331" y="1468907"/>
                            <a:pt x="1795741" y="1466479"/>
                          </a:cubicBezTo>
                          <a:cubicBezTo>
                            <a:pt x="1795741" y="1466479"/>
                            <a:pt x="2028475" y="1140695"/>
                            <a:pt x="2030503" y="1138495"/>
                          </a:cubicBezTo>
                          <a:lnTo>
                            <a:pt x="2403922" y="732044"/>
                          </a:lnTo>
                          <a:cubicBezTo>
                            <a:pt x="2405636" y="730186"/>
                            <a:pt x="2405684" y="727339"/>
                            <a:pt x="2404045" y="725424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20" name="任意多边形: 形状 219">
                      <a:extLst>
                        <a:ext uri="{FF2B5EF4-FFF2-40B4-BE49-F238E27FC236}">
                          <a16:creationId xmlns:a16="http://schemas.microsoft.com/office/drawing/2014/main" id="{3FF179D5-F911-2EF4-3738-7C69E25693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0710" y="3445649"/>
                      <a:ext cx="2414764" cy="1647716"/>
                    </a:xfrm>
                    <a:custGeom>
                      <a:avLst/>
                      <a:gdLst>
                        <a:gd name="connsiteX0" fmla="*/ 1150237 w 2414764"/>
                        <a:gd name="connsiteY0" fmla="*/ 1647711 h 1647716"/>
                        <a:gd name="connsiteX1" fmla="*/ 792335 w 2414764"/>
                        <a:gd name="connsiteY1" fmla="*/ 1587656 h 1647716"/>
                        <a:gd name="connsiteX2" fmla="*/ 572936 w 2414764"/>
                        <a:gd name="connsiteY2" fmla="*/ 1506874 h 1647716"/>
                        <a:gd name="connsiteX3" fmla="*/ 566745 w 2414764"/>
                        <a:gd name="connsiteY3" fmla="*/ 1499654 h 1647716"/>
                        <a:gd name="connsiteX4" fmla="*/ 290091 w 2414764"/>
                        <a:gd name="connsiteY4" fmla="*/ 1149315 h 1647716"/>
                        <a:gd name="connsiteX5" fmla="*/ 287720 w 2414764"/>
                        <a:gd name="connsiteY5" fmla="*/ 1149658 h 1647716"/>
                        <a:gd name="connsiteX6" fmla="*/ 281738 w 2414764"/>
                        <a:gd name="connsiteY6" fmla="*/ 1147772 h 1647716"/>
                        <a:gd name="connsiteX7" fmla="*/ 177420 w 2414764"/>
                        <a:gd name="connsiteY7" fmla="*/ 1128789 h 1647716"/>
                        <a:gd name="connsiteX8" fmla="*/ 174829 w 2414764"/>
                        <a:gd name="connsiteY8" fmla="*/ 1127398 h 1647716"/>
                        <a:gd name="connsiteX9" fmla="*/ 147969 w 2414764"/>
                        <a:gd name="connsiteY9" fmla="*/ 1069096 h 1647716"/>
                        <a:gd name="connsiteX10" fmla="*/ 40346 w 2414764"/>
                        <a:gd name="connsiteY10" fmla="*/ 801100 h 1647716"/>
                        <a:gd name="connsiteX11" fmla="*/ 30830 w 2414764"/>
                        <a:gd name="connsiteY11" fmla="*/ 774030 h 1647716"/>
                        <a:gd name="connsiteX12" fmla="*/ 4037 w 2414764"/>
                        <a:gd name="connsiteY12" fmla="*/ 664550 h 1647716"/>
                        <a:gd name="connsiteX13" fmla="*/ 202309 w 2414764"/>
                        <a:gd name="connsiteY13" fmla="*/ 186585 h 1647716"/>
                        <a:gd name="connsiteX14" fmla="*/ 717554 w 2414764"/>
                        <a:gd name="connsiteY14" fmla="*/ 95 h 1647716"/>
                        <a:gd name="connsiteX15" fmla="*/ 718745 w 2414764"/>
                        <a:gd name="connsiteY15" fmla="*/ 4839 h 1647716"/>
                        <a:gd name="connsiteX16" fmla="*/ 718659 w 2414764"/>
                        <a:gd name="connsiteY16" fmla="*/ 76 h 1647716"/>
                        <a:gd name="connsiteX17" fmla="*/ 723279 w 2414764"/>
                        <a:gd name="connsiteY17" fmla="*/ 0 h 1647716"/>
                        <a:gd name="connsiteX18" fmla="*/ 727841 w 2414764"/>
                        <a:gd name="connsiteY18" fmla="*/ 3010 h 1647716"/>
                        <a:gd name="connsiteX19" fmla="*/ 1134702 w 2414764"/>
                        <a:gd name="connsiteY19" fmla="*/ 1025528 h 1647716"/>
                        <a:gd name="connsiteX20" fmla="*/ 1159876 w 2414764"/>
                        <a:gd name="connsiteY20" fmla="*/ 1043588 h 1647716"/>
                        <a:gd name="connsiteX21" fmla="*/ 1184432 w 2414764"/>
                        <a:gd name="connsiteY21" fmla="*/ 1025528 h 1647716"/>
                        <a:gd name="connsiteX22" fmla="*/ 1590006 w 2414764"/>
                        <a:gd name="connsiteY22" fmla="*/ 6248 h 1647716"/>
                        <a:gd name="connsiteX23" fmla="*/ 1598160 w 2414764"/>
                        <a:gd name="connsiteY23" fmla="*/ 200 h 1647716"/>
                        <a:gd name="connsiteX24" fmla="*/ 1599674 w 2414764"/>
                        <a:gd name="connsiteY24" fmla="*/ 86 h 1647716"/>
                        <a:gd name="connsiteX25" fmla="*/ 1602131 w 2414764"/>
                        <a:gd name="connsiteY25" fmla="*/ 152 h 1647716"/>
                        <a:gd name="connsiteX26" fmla="*/ 1972940 w 2414764"/>
                        <a:gd name="connsiteY26" fmla="*/ 214189 h 1647716"/>
                        <a:gd name="connsiteX27" fmla="*/ 1977798 w 2414764"/>
                        <a:gd name="connsiteY27" fmla="*/ 219713 h 1647716"/>
                        <a:gd name="connsiteX28" fmla="*/ 2412423 w 2414764"/>
                        <a:gd name="connsiteY28" fmla="*/ 727091 h 1647716"/>
                        <a:gd name="connsiteX29" fmla="*/ 2412423 w 2414764"/>
                        <a:gd name="connsiteY29" fmla="*/ 727091 h 1647716"/>
                        <a:gd name="connsiteX30" fmla="*/ 2412195 w 2414764"/>
                        <a:gd name="connsiteY30" fmla="*/ 740035 h 1647716"/>
                        <a:gd name="connsiteX31" fmla="*/ 2038777 w 2414764"/>
                        <a:gd name="connsiteY31" fmla="*/ 1146477 h 1647716"/>
                        <a:gd name="connsiteX32" fmla="*/ 1805414 w 2414764"/>
                        <a:gd name="connsiteY32" fmla="*/ 1472565 h 1647716"/>
                        <a:gd name="connsiteX33" fmla="*/ 1799213 w 2414764"/>
                        <a:gd name="connsiteY33" fmla="*/ 1481509 h 1647716"/>
                        <a:gd name="connsiteX34" fmla="*/ 1526979 w 2414764"/>
                        <a:gd name="connsiteY34" fmla="*/ 1587589 h 1647716"/>
                        <a:gd name="connsiteX35" fmla="*/ 1159552 w 2414764"/>
                        <a:gd name="connsiteY35" fmla="*/ 1647673 h 1647716"/>
                        <a:gd name="connsiteX36" fmla="*/ 1150237 w 2414764"/>
                        <a:gd name="connsiteY36" fmla="*/ 1647711 h 1647716"/>
                        <a:gd name="connsiteX37" fmla="*/ 1159524 w 2414764"/>
                        <a:gd name="connsiteY37" fmla="*/ 1638148 h 1647716"/>
                        <a:gd name="connsiteX38" fmla="*/ 1523665 w 2414764"/>
                        <a:gd name="connsiteY38" fmla="*/ 1578654 h 1647716"/>
                        <a:gd name="connsiteX39" fmla="*/ 1795727 w 2414764"/>
                        <a:gd name="connsiteY39" fmla="*/ 1472641 h 1647716"/>
                        <a:gd name="connsiteX40" fmla="*/ 1796613 w 2414764"/>
                        <a:gd name="connsiteY40" fmla="*/ 1468469 h 1647716"/>
                        <a:gd name="connsiteX41" fmla="*/ 2031738 w 2414764"/>
                        <a:gd name="connsiteY41" fmla="*/ 1140047 h 1647716"/>
                        <a:gd name="connsiteX42" fmla="*/ 2405165 w 2414764"/>
                        <a:gd name="connsiteY42" fmla="*/ 733596 h 1647716"/>
                        <a:gd name="connsiteX43" fmla="*/ 2408795 w 2414764"/>
                        <a:gd name="connsiteY43" fmla="*/ 730196 h 1647716"/>
                        <a:gd name="connsiteX44" fmla="*/ 2405175 w 2414764"/>
                        <a:gd name="connsiteY44" fmla="*/ 733292 h 1647716"/>
                        <a:gd name="connsiteX45" fmla="*/ 1965777 w 2414764"/>
                        <a:gd name="connsiteY45" fmla="*/ 220475 h 1647716"/>
                        <a:gd name="connsiteX46" fmla="*/ 1602360 w 2414764"/>
                        <a:gd name="connsiteY46" fmla="*/ 9687 h 1647716"/>
                        <a:gd name="connsiteX47" fmla="*/ 1599731 w 2414764"/>
                        <a:gd name="connsiteY47" fmla="*/ 9611 h 1647716"/>
                        <a:gd name="connsiteX48" fmla="*/ 1599350 w 2414764"/>
                        <a:gd name="connsiteY48" fmla="*/ 9658 h 1647716"/>
                        <a:gd name="connsiteX49" fmla="*/ 1432405 w 2414764"/>
                        <a:gd name="connsiteY49" fmla="*/ 428120 h 1647716"/>
                        <a:gd name="connsiteX50" fmla="*/ 1193290 w 2414764"/>
                        <a:gd name="connsiteY50" fmla="*/ 1029043 h 1647716"/>
                        <a:gd name="connsiteX51" fmla="*/ 1159876 w 2414764"/>
                        <a:gd name="connsiteY51" fmla="*/ 1053084 h 1647716"/>
                        <a:gd name="connsiteX52" fmla="*/ 1125853 w 2414764"/>
                        <a:gd name="connsiteY52" fmla="*/ 1029043 h 1647716"/>
                        <a:gd name="connsiteX53" fmla="*/ 720202 w 2414764"/>
                        <a:gd name="connsiteY53" fmla="*/ 9582 h 1647716"/>
                        <a:gd name="connsiteX54" fmla="*/ 718821 w 2414764"/>
                        <a:gd name="connsiteY54" fmla="*/ 9601 h 1647716"/>
                        <a:gd name="connsiteX55" fmla="*/ 717716 w 2414764"/>
                        <a:gd name="connsiteY55" fmla="*/ 9620 h 1647716"/>
                        <a:gd name="connsiteX56" fmla="*/ 208072 w 2414764"/>
                        <a:gd name="connsiteY56" fmla="*/ 194177 h 1647716"/>
                        <a:gd name="connsiteX57" fmla="*/ 13485 w 2414764"/>
                        <a:gd name="connsiteY57" fmla="*/ 663378 h 1647716"/>
                        <a:gd name="connsiteX58" fmla="*/ 39822 w 2414764"/>
                        <a:gd name="connsiteY58" fmla="*/ 770868 h 1647716"/>
                        <a:gd name="connsiteX59" fmla="*/ 49338 w 2414764"/>
                        <a:gd name="connsiteY59" fmla="*/ 797938 h 1647716"/>
                        <a:gd name="connsiteX60" fmla="*/ 156656 w 2414764"/>
                        <a:gd name="connsiteY60" fmla="*/ 1065171 h 1647716"/>
                        <a:gd name="connsiteX61" fmla="*/ 181535 w 2414764"/>
                        <a:gd name="connsiteY61" fmla="*/ 1119854 h 1647716"/>
                        <a:gd name="connsiteX62" fmla="*/ 284719 w 2414764"/>
                        <a:gd name="connsiteY62" fmla="*/ 1138638 h 1647716"/>
                        <a:gd name="connsiteX63" fmla="*/ 287348 w 2414764"/>
                        <a:gd name="connsiteY63" fmla="*/ 1140076 h 1647716"/>
                        <a:gd name="connsiteX64" fmla="*/ 291234 w 2414764"/>
                        <a:gd name="connsiteY64" fmla="*/ 1138400 h 1647716"/>
                        <a:gd name="connsiteX65" fmla="*/ 295054 w 2414764"/>
                        <a:gd name="connsiteY65" fmla="*/ 1140219 h 1647716"/>
                        <a:gd name="connsiteX66" fmla="*/ 575070 w 2414764"/>
                        <a:gd name="connsiteY66" fmla="*/ 1494806 h 1647716"/>
                        <a:gd name="connsiteX67" fmla="*/ 576089 w 2414764"/>
                        <a:gd name="connsiteY67" fmla="*/ 1497730 h 1647716"/>
                        <a:gd name="connsiteX68" fmla="*/ 795545 w 2414764"/>
                        <a:gd name="connsiteY68" fmla="*/ 1578702 h 1647716"/>
                        <a:gd name="connsiteX69" fmla="*/ 1159524 w 2414764"/>
                        <a:gd name="connsiteY69" fmla="*/ 1638148 h 16477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414764" h="1647716">
                          <a:moveTo>
                            <a:pt x="1150237" y="1647711"/>
                          </a:moveTo>
                          <a:cubicBezTo>
                            <a:pt x="1027974" y="1647711"/>
                            <a:pt x="907597" y="1627518"/>
                            <a:pt x="792335" y="1587656"/>
                          </a:cubicBezTo>
                          <a:lnTo>
                            <a:pt x="572936" y="1506874"/>
                          </a:lnTo>
                          <a:cubicBezTo>
                            <a:pt x="569736" y="1505684"/>
                            <a:pt x="567421" y="1502912"/>
                            <a:pt x="566745" y="1499654"/>
                          </a:cubicBezTo>
                          <a:lnTo>
                            <a:pt x="290091" y="1149315"/>
                          </a:lnTo>
                          <a:cubicBezTo>
                            <a:pt x="289320" y="1149525"/>
                            <a:pt x="288520" y="1149639"/>
                            <a:pt x="287720" y="1149658"/>
                          </a:cubicBezTo>
                          <a:cubicBezTo>
                            <a:pt x="285643" y="1149725"/>
                            <a:pt x="283452" y="1149039"/>
                            <a:pt x="281738" y="1147772"/>
                          </a:cubicBezTo>
                          <a:lnTo>
                            <a:pt x="177420" y="1128789"/>
                          </a:lnTo>
                          <a:cubicBezTo>
                            <a:pt x="176429" y="1128598"/>
                            <a:pt x="175525" y="1128122"/>
                            <a:pt x="174829" y="1127398"/>
                          </a:cubicBezTo>
                          <a:cubicBezTo>
                            <a:pt x="174020" y="1126550"/>
                            <a:pt x="174010" y="1126531"/>
                            <a:pt x="147969" y="1069096"/>
                          </a:cubicBezTo>
                          <a:cubicBezTo>
                            <a:pt x="108345" y="981675"/>
                            <a:pt x="72131" y="891511"/>
                            <a:pt x="40346" y="801100"/>
                          </a:cubicBezTo>
                          <a:lnTo>
                            <a:pt x="30830" y="774030"/>
                          </a:lnTo>
                          <a:cubicBezTo>
                            <a:pt x="17105" y="734987"/>
                            <a:pt x="8332" y="699183"/>
                            <a:pt x="4037" y="664550"/>
                          </a:cubicBezTo>
                          <a:cubicBezTo>
                            <a:pt x="-18900" y="480108"/>
                            <a:pt x="57072" y="296961"/>
                            <a:pt x="202309" y="186585"/>
                          </a:cubicBezTo>
                          <a:cubicBezTo>
                            <a:pt x="349785" y="74514"/>
                            <a:pt x="547219" y="3048"/>
                            <a:pt x="717554" y="95"/>
                          </a:cubicBezTo>
                          <a:lnTo>
                            <a:pt x="718745" y="4839"/>
                          </a:lnTo>
                          <a:lnTo>
                            <a:pt x="718659" y="76"/>
                          </a:lnTo>
                          <a:lnTo>
                            <a:pt x="723279" y="0"/>
                          </a:lnTo>
                          <a:cubicBezTo>
                            <a:pt x="725679" y="191"/>
                            <a:pt x="727108" y="1162"/>
                            <a:pt x="727841" y="3010"/>
                          </a:cubicBezTo>
                          <a:lnTo>
                            <a:pt x="1134702" y="1025528"/>
                          </a:lnTo>
                          <a:cubicBezTo>
                            <a:pt x="1138902" y="1036082"/>
                            <a:pt x="1148313" y="1042835"/>
                            <a:pt x="1159876" y="1043588"/>
                          </a:cubicBezTo>
                          <a:cubicBezTo>
                            <a:pt x="1170821" y="1042845"/>
                            <a:pt x="1180241" y="1036091"/>
                            <a:pt x="1184432" y="1025528"/>
                          </a:cubicBezTo>
                          <a:lnTo>
                            <a:pt x="1590006" y="6248"/>
                          </a:lnTo>
                          <a:cubicBezTo>
                            <a:pt x="1591340" y="2896"/>
                            <a:pt x="1594502" y="571"/>
                            <a:pt x="1598160" y="200"/>
                          </a:cubicBezTo>
                          <a:cubicBezTo>
                            <a:pt x="1598683" y="86"/>
                            <a:pt x="1599208" y="48"/>
                            <a:pt x="1599674" y="86"/>
                          </a:cubicBezTo>
                          <a:lnTo>
                            <a:pt x="1602131" y="152"/>
                          </a:lnTo>
                          <a:cubicBezTo>
                            <a:pt x="1788945" y="4553"/>
                            <a:pt x="1850429" y="74609"/>
                            <a:pt x="1972940" y="214189"/>
                          </a:cubicBezTo>
                          <a:lnTo>
                            <a:pt x="1977798" y="219713"/>
                          </a:lnTo>
                          <a:lnTo>
                            <a:pt x="2412423" y="727091"/>
                          </a:lnTo>
                          <a:lnTo>
                            <a:pt x="2412423" y="727091"/>
                          </a:lnTo>
                          <a:cubicBezTo>
                            <a:pt x="2415633" y="730844"/>
                            <a:pt x="2415529" y="736406"/>
                            <a:pt x="2412195" y="740035"/>
                          </a:cubicBezTo>
                          <a:lnTo>
                            <a:pt x="2038777" y="1146477"/>
                          </a:lnTo>
                          <a:cubicBezTo>
                            <a:pt x="2035291" y="1150934"/>
                            <a:pt x="1885205" y="1360884"/>
                            <a:pt x="1805414" y="1472565"/>
                          </a:cubicBezTo>
                          <a:cubicBezTo>
                            <a:pt x="1805348" y="1476442"/>
                            <a:pt x="1802957" y="1480052"/>
                            <a:pt x="1799213" y="1481509"/>
                          </a:cubicBezTo>
                          <a:lnTo>
                            <a:pt x="1526979" y="1587589"/>
                          </a:lnTo>
                          <a:cubicBezTo>
                            <a:pt x="1408641" y="1628527"/>
                            <a:pt x="1284959" y="1648797"/>
                            <a:pt x="1159552" y="1647673"/>
                          </a:cubicBezTo>
                          <a:cubicBezTo>
                            <a:pt x="1156428" y="1647701"/>
                            <a:pt x="1153333" y="1647711"/>
                            <a:pt x="1150237" y="1647711"/>
                          </a:cubicBezTo>
                          <a:close/>
                          <a:moveTo>
                            <a:pt x="1159524" y="1638148"/>
                          </a:moveTo>
                          <a:cubicBezTo>
                            <a:pt x="1283968" y="1639329"/>
                            <a:pt x="1406526" y="1619174"/>
                            <a:pt x="1523665" y="1578654"/>
                          </a:cubicBezTo>
                          <a:lnTo>
                            <a:pt x="1795727" y="1472641"/>
                          </a:lnTo>
                          <a:cubicBezTo>
                            <a:pt x="1795403" y="1471289"/>
                            <a:pt x="1795813" y="1469603"/>
                            <a:pt x="1796613" y="1468469"/>
                          </a:cubicBezTo>
                          <a:cubicBezTo>
                            <a:pt x="1851249" y="1391993"/>
                            <a:pt x="2029690" y="1142286"/>
                            <a:pt x="2031738" y="1140047"/>
                          </a:cubicBezTo>
                          <a:lnTo>
                            <a:pt x="2405165" y="733596"/>
                          </a:lnTo>
                          <a:lnTo>
                            <a:pt x="2408795" y="730196"/>
                          </a:lnTo>
                          <a:lnTo>
                            <a:pt x="2405175" y="733292"/>
                          </a:lnTo>
                          <a:lnTo>
                            <a:pt x="1965777" y="220475"/>
                          </a:lnTo>
                          <a:cubicBezTo>
                            <a:pt x="1845105" y="82982"/>
                            <a:pt x="1784545" y="13973"/>
                            <a:pt x="1602360" y="9687"/>
                          </a:cubicBezTo>
                          <a:lnTo>
                            <a:pt x="1599731" y="9611"/>
                          </a:lnTo>
                          <a:cubicBezTo>
                            <a:pt x="1599598" y="9630"/>
                            <a:pt x="1599474" y="9649"/>
                            <a:pt x="1599350" y="9658"/>
                          </a:cubicBezTo>
                          <a:lnTo>
                            <a:pt x="1432405" y="428120"/>
                          </a:lnTo>
                          <a:lnTo>
                            <a:pt x="1193290" y="1029043"/>
                          </a:lnTo>
                          <a:cubicBezTo>
                            <a:pt x="1187699" y="1043121"/>
                            <a:pt x="1175212" y="1052103"/>
                            <a:pt x="1159876" y="1053084"/>
                          </a:cubicBezTo>
                          <a:cubicBezTo>
                            <a:pt x="1143941" y="1052103"/>
                            <a:pt x="1131454" y="1043111"/>
                            <a:pt x="1125853" y="1029043"/>
                          </a:cubicBezTo>
                          <a:lnTo>
                            <a:pt x="720202" y="9582"/>
                          </a:lnTo>
                          <a:lnTo>
                            <a:pt x="718821" y="9601"/>
                          </a:lnTo>
                          <a:lnTo>
                            <a:pt x="717716" y="9620"/>
                          </a:lnTo>
                          <a:cubicBezTo>
                            <a:pt x="549295" y="12544"/>
                            <a:pt x="354014" y="83258"/>
                            <a:pt x="208072" y="194177"/>
                          </a:cubicBezTo>
                          <a:cubicBezTo>
                            <a:pt x="65530" y="302495"/>
                            <a:pt x="-9032" y="482289"/>
                            <a:pt x="13485" y="663378"/>
                          </a:cubicBezTo>
                          <a:cubicBezTo>
                            <a:pt x="17705" y="697316"/>
                            <a:pt x="26316" y="732482"/>
                            <a:pt x="39822" y="770868"/>
                          </a:cubicBezTo>
                          <a:lnTo>
                            <a:pt x="49338" y="797938"/>
                          </a:lnTo>
                          <a:cubicBezTo>
                            <a:pt x="81037" y="888092"/>
                            <a:pt x="117146" y="977989"/>
                            <a:pt x="156656" y="1065171"/>
                          </a:cubicBezTo>
                          <a:cubicBezTo>
                            <a:pt x="173401" y="1102119"/>
                            <a:pt x="179478" y="1115406"/>
                            <a:pt x="181535" y="1119854"/>
                          </a:cubicBezTo>
                          <a:lnTo>
                            <a:pt x="284719" y="1138638"/>
                          </a:lnTo>
                          <a:cubicBezTo>
                            <a:pt x="285729" y="1138828"/>
                            <a:pt x="286653" y="1139323"/>
                            <a:pt x="287348" y="1140076"/>
                          </a:cubicBezTo>
                          <a:cubicBezTo>
                            <a:pt x="288282" y="1138990"/>
                            <a:pt x="289920" y="1138352"/>
                            <a:pt x="291234" y="1138400"/>
                          </a:cubicBezTo>
                          <a:cubicBezTo>
                            <a:pt x="292663" y="1138428"/>
                            <a:pt x="294168" y="1139095"/>
                            <a:pt x="295054" y="1140219"/>
                          </a:cubicBezTo>
                          <a:lnTo>
                            <a:pt x="575070" y="1494806"/>
                          </a:lnTo>
                          <a:cubicBezTo>
                            <a:pt x="575727" y="1495634"/>
                            <a:pt x="576089" y="1496663"/>
                            <a:pt x="576089" y="1497730"/>
                          </a:cubicBezTo>
                          <a:lnTo>
                            <a:pt x="795545" y="1578702"/>
                          </a:lnTo>
                          <a:cubicBezTo>
                            <a:pt x="912598" y="1619174"/>
                            <a:pt x="1034737" y="1639291"/>
                            <a:pt x="1159524" y="1638148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221" name="图形 99">
                  <a:extLst>
                    <a:ext uri="{FF2B5EF4-FFF2-40B4-BE49-F238E27FC236}">
                      <a16:creationId xmlns:a16="http://schemas.microsoft.com/office/drawing/2014/main" id="{7512C686-134E-573C-2A88-BAB1042B9E75}"/>
                    </a:ext>
                  </a:extLst>
                </p:cNvPr>
                <p:cNvGrpSpPr/>
                <p:nvPr/>
              </p:nvGrpSpPr>
              <p:grpSpPr>
                <a:xfrm>
                  <a:off x="6113268" y="3995223"/>
                  <a:ext cx="1507170" cy="1002496"/>
                  <a:chOff x="6113268" y="3995223"/>
                  <a:chExt cx="1507170" cy="1002496"/>
                </a:xfrm>
              </p:grpSpPr>
              <p:grpSp>
                <p:nvGrpSpPr>
                  <p:cNvPr id="222" name="图形 99">
                    <a:extLst>
                      <a:ext uri="{FF2B5EF4-FFF2-40B4-BE49-F238E27FC236}">
                        <a16:creationId xmlns:a16="http://schemas.microsoft.com/office/drawing/2014/main" id="{92CBDF77-9462-05C3-ECDE-E4A9C597D92E}"/>
                      </a:ext>
                    </a:extLst>
                  </p:cNvPr>
                  <p:cNvGrpSpPr/>
                  <p:nvPr/>
                </p:nvGrpSpPr>
                <p:grpSpPr>
                  <a:xfrm>
                    <a:off x="6113268" y="3995223"/>
                    <a:ext cx="1507170" cy="1002496"/>
                    <a:chOff x="6113268" y="3995223"/>
                    <a:chExt cx="1507170" cy="1002496"/>
                  </a:xfrm>
                </p:grpSpPr>
                <p:grpSp>
                  <p:nvGrpSpPr>
                    <p:cNvPr id="223" name="图形 99">
                      <a:extLst>
                        <a:ext uri="{FF2B5EF4-FFF2-40B4-BE49-F238E27FC236}">
                          <a16:creationId xmlns:a16="http://schemas.microsoft.com/office/drawing/2014/main" id="{39672425-D967-3A41-C9BC-C50DA5C616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3268" y="3995223"/>
                      <a:ext cx="724195" cy="1002496"/>
                      <a:chOff x="6113268" y="3995223"/>
                      <a:chExt cx="724195" cy="1002496"/>
                    </a:xfrm>
                  </p:grpSpPr>
                  <p:sp>
                    <p:nvSpPr>
                      <p:cNvPr id="224" name="任意多边形: 形状 223">
                        <a:extLst>
                          <a:ext uri="{FF2B5EF4-FFF2-40B4-BE49-F238E27FC236}">
                            <a16:creationId xmlns:a16="http://schemas.microsoft.com/office/drawing/2014/main" id="{15A68B12-202A-291C-4464-92910D836B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3268" y="4071909"/>
                        <a:ext cx="724195" cy="925810"/>
                      </a:xfrm>
                      <a:custGeom>
                        <a:avLst/>
                        <a:gdLst>
                          <a:gd name="connsiteX0" fmla="*/ 657616 w 724195"/>
                          <a:gd name="connsiteY0" fmla="*/ 925811 h 925810"/>
                          <a:gd name="connsiteX1" fmla="*/ 66580 w 724195"/>
                          <a:gd name="connsiteY1" fmla="*/ 925811 h 925810"/>
                          <a:gd name="connsiteX2" fmla="*/ 0 w 724195"/>
                          <a:gd name="connsiteY2" fmla="*/ 859231 h 925810"/>
                          <a:gd name="connsiteX3" fmla="*/ 0 w 724195"/>
                          <a:gd name="connsiteY3" fmla="*/ 66580 h 925810"/>
                          <a:gd name="connsiteX4" fmla="*/ 66580 w 724195"/>
                          <a:gd name="connsiteY4" fmla="*/ 0 h 925810"/>
                          <a:gd name="connsiteX5" fmla="*/ 657616 w 724195"/>
                          <a:gd name="connsiteY5" fmla="*/ 0 h 925810"/>
                          <a:gd name="connsiteX6" fmla="*/ 724195 w 724195"/>
                          <a:gd name="connsiteY6" fmla="*/ 66580 h 925810"/>
                          <a:gd name="connsiteX7" fmla="*/ 724195 w 724195"/>
                          <a:gd name="connsiteY7" fmla="*/ 859231 h 925810"/>
                          <a:gd name="connsiteX8" fmla="*/ 657616 w 724195"/>
                          <a:gd name="connsiteY8" fmla="*/ 925811 h 925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724195" h="925810">
                            <a:moveTo>
                              <a:pt x="657616" y="925811"/>
                            </a:moveTo>
                            <a:lnTo>
                              <a:pt x="66580" y="925811"/>
                            </a:lnTo>
                            <a:cubicBezTo>
                              <a:pt x="29804" y="925811"/>
                              <a:pt x="0" y="895998"/>
                              <a:pt x="0" y="859231"/>
                            </a:cubicBezTo>
                            <a:lnTo>
                              <a:pt x="0" y="66580"/>
                            </a:lnTo>
                            <a:cubicBezTo>
                              <a:pt x="0" y="29804"/>
                              <a:pt x="29813" y="0"/>
                              <a:pt x="66580" y="0"/>
                            </a:cubicBezTo>
                            <a:lnTo>
                              <a:pt x="657616" y="0"/>
                            </a:lnTo>
                            <a:cubicBezTo>
                              <a:pt x="694392" y="0"/>
                              <a:pt x="724195" y="29813"/>
                              <a:pt x="724195" y="66580"/>
                            </a:cubicBezTo>
                            <a:lnTo>
                              <a:pt x="724195" y="859231"/>
                            </a:lnTo>
                            <a:cubicBezTo>
                              <a:pt x="724205" y="895998"/>
                              <a:pt x="694392" y="925811"/>
                              <a:pt x="657616" y="925811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225" name="图形 99">
                        <a:extLst>
                          <a:ext uri="{FF2B5EF4-FFF2-40B4-BE49-F238E27FC236}">
                            <a16:creationId xmlns:a16="http://schemas.microsoft.com/office/drawing/2014/main" id="{E24FA603-348D-57B6-22B3-6343AFC8A4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32762" y="3995223"/>
                        <a:ext cx="285207" cy="91220"/>
                        <a:chOff x="6332762" y="3995223"/>
                        <a:chExt cx="285207" cy="91220"/>
                      </a:xfrm>
                    </p:grpSpPr>
                    <p:sp>
                      <p:nvSpPr>
                        <p:cNvPr id="226" name="任意多边形: 形状 225">
                          <a:extLst>
                            <a:ext uri="{FF2B5EF4-FFF2-40B4-BE49-F238E27FC236}">
                              <a16:creationId xmlns:a16="http://schemas.microsoft.com/office/drawing/2014/main" id="{4D4FD24E-88C1-C2B6-02FB-7FC8348B43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7534" y="3999985"/>
                          <a:ext cx="275682" cy="81705"/>
                        </a:xfrm>
                        <a:custGeom>
                          <a:avLst/>
                          <a:gdLst>
                            <a:gd name="connsiteX0" fmla="*/ 246879 w 275682"/>
                            <a:gd name="connsiteY0" fmla="*/ 81705 h 81705"/>
                            <a:gd name="connsiteX1" fmla="*/ 28803 w 275682"/>
                            <a:gd name="connsiteY1" fmla="*/ 81705 h 81705"/>
                            <a:gd name="connsiteX2" fmla="*/ 0 w 275682"/>
                            <a:gd name="connsiteY2" fmla="*/ 52902 h 81705"/>
                            <a:gd name="connsiteX3" fmla="*/ 0 w 275682"/>
                            <a:gd name="connsiteY3" fmla="*/ 28803 h 81705"/>
                            <a:gd name="connsiteX4" fmla="*/ 28803 w 275682"/>
                            <a:gd name="connsiteY4" fmla="*/ 0 h 81705"/>
                            <a:gd name="connsiteX5" fmla="*/ 246879 w 275682"/>
                            <a:gd name="connsiteY5" fmla="*/ 0 h 81705"/>
                            <a:gd name="connsiteX6" fmla="*/ 275682 w 275682"/>
                            <a:gd name="connsiteY6" fmla="*/ 28803 h 81705"/>
                            <a:gd name="connsiteX7" fmla="*/ 275682 w 275682"/>
                            <a:gd name="connsiteY7" fmla="*/ 52902 h 81705"/>
                            <a:gd name="connsiteX8" fmla="*/ 246879 w 275682"/>
                            <a:gd name="connsiteY8" fmla="*/ 81705 h 817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5682" h="81705">
                              <a:moveTo>
                                <a:pt x="246879" y="81705"/>
                              </a:moveTo>
                              <a:lnTo>
                                <a:pt x="28803" y="81705"/>
                              </a:lnTo>
                              <a:cubicBezTo>
                                <a:pt x="12897" y="81705"/>
                                <a:pt x="0" y="68809"/>
                                <a:pt x="0" y="52902"/>
                              </a:cubicBezTo>
                              <a:lnTo>
                                <a:pt x="0" y="28803"/>
                              </a:lnTo>
                              <a:cubicBezTo>
                                <a:pt x="0" y="12897"/>
                                <a:pt x="12897" y="0"/>
                                <a:pt x="28803" y="0"/>
                              </a:cubicBezTo>
                              <a:lnTo>
                                <a:pt x="246879" y="0"/>
                              </a:lnTo>
                              <a:cubicBezTo>
                                <a:pt x="262785" y="0"/>
                                <a:pt x="275682" y="12897"/>
                                <a:pt x="275682" y="28803"/>
                              </a:cubicBezTo>
                              <a:lnTo>
                                <a:pt x="275682" y="52902"/>
                              </a:lnTo>
                              <a:cubicBezTo>
                                <a:pt x="275682" y="68809"/>
                                <a:pt x="262785" y="81705"/>
                                <a:pt x="246879" y="81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6EEE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27" name="任意多边形: 形状 226">
                          <a:extLst>
                            <a:ext uri="{FF2B5EF4-FFF2-40B4-BE49-F238E27FC236}">
                              <a16:creationId xmlns:a16="http://schemas.microsoft.com/office/drawing/2014/main" id="{32B7F43F-47E7-A9F4-AC79-84D89B9D0F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2762" y="3995223"/>
                          <a:ext cx="285207" cy="91220"/>
                        </a:xfrm>
                        <a:custGeom>
                          <a:avLst/>
                          <a:gdLst>
                            <a:gd name="connsiteX0" fmla="*/ 251641 w 285207"/>
                            <a:gd name="connsiteY0" fmla="*/ 91221 h 91220"/>
                            <a:gd name="connsiteX1" fmla="*/ 33566 w 285207"/>
                            <a:gd name="connsiteY1" fmla="*/ 91221 h 91220"/>
                            <a:gd name="connsiteX2" fmla="*/ 0 w 285207"/>
                            <a:gd name="connsiteY2" fmla="*/ 57664 h 91220"/>
                            <a:gd name="connsiteX3" fmla="*/ 0 w 285207"/>
                            <a:gd name="connsiteY3" fmla="*/ 33566 h 91220"/>
                            <a:gd name="connsiteX4" fmla="*/ 33566 w 285207"/>
                            <a:gd name="connsiteY4" fmla="*/ 0 h 91220"/>
                            <a:gd name="connsiteX5" fmla="*/ 251641 w 285207"/>
                            <a:gd name="connsiteY5" fmla="*/ 0 h 91220"/>
                            <a:gd name="connsiteX6" fmla="*/ 285207 w 285207"/>
                            <a:gd name="connsiteY6" fmla="*/ 33566 h 91220"/>
                            <a:gd name="connsiteX7" fmla="*/ 285207 w 285207"/>
                            <a:gd name="connsiteY7" fmla="*/ 57664 h 91220"/>
                            <a:gd name="connsiteX8" fmla="*/ 251641 w 285207"/>
                            <a:gd name="connsiteY8" fmla="*/ 91221 h 91220"/>
                            <a:gd name="connsiteX9" fmla="*/ 33576 w 285207"/>
                            <a:gd name="connsiteY9" fmla="*/ 9515 h 91220"/>
                            <a:gd name="connsiteX10" fmla="*/ 9535 w 285207"/>
                            <a:gd name="connsiteY10" fmla="*/ 33556 h 91220"/>
                            <a:gd name="connsiteX11" fmla="*/ 9535 w 285207"/>
                            <a:gd name="connsiteY11" fmla="*/ 57655 h 91220"/>
                            <a:gd name="connsiteX12" fmla="*/ 33576 w 285207"/>
                            <a:gd name="connsiteY12" fmla="*/ 81686 h 91220"/>
                            <a:gd name="connsiteX13" fmla="*/ 251651 w 285207"/>
                            <a:gd name="connsiteY13" fmla="*/ 81686 h 91220"/>
                            <a:gd name="connsiteX14" fmla="*/ 275692 w 285207"/>
                            <a:gd name="connsiteY14" fmla="*/ 57655 h 91220"/>
                            <a:gd name="connsiteX15" fmla="*/ 275692 w 285207"/>
                            <a:gd name="connsiteY15" fmla="*/ 33556 h 91220"/>
                            <a:gd name="connsiteX16" fmla="*/ 251651 w 285207"/>
                            <a:gd name="connsiteY16" fmla="*/ 9515 h 91220"/>
                            <a:gd name="connsiteX17" fmla="*/ 33576 w 285207"/>
                            <a:gd name="connsiteY17" fmla="*/ 9515 h 912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85207" h="91220">
                              <a:moveTo>
                                <a:pt x="251641" y="91221"/>
                              </a:moveTo>
                              <a:lnTo>
                                <a:pt x="33566" y="91221"/>
                              </a:lnTo>
                              <a:cubicBezTo>
                                <a:pt x="15059" y="91221"/>
                                <a:pt x="0" y="76162"/>
                                <a:pt x="0" y="57664"/>
                              </a:cubicBezTo>
                              <a:lnTo>
                                <a:pt x="0" y="33566"/>
                              </a:lnTo>
                              <a:cubicBezTo>
                                <a:pt x="0" y="15059"/>
                                <a:pt x="15059" y="0"/>
                                <a:pt x="33566" y="0"/>
                              </a:cubicBezTo>
                              <a:lnTo>
                                <a:pt x="251641" y="0"/>
                              </a:lnTo>
                              <a:cubicBezTo>
                                <a:pt x="270148" y="0"/>
                                <a:pt x="285207" y="15059"/>
                                <a:pt x="285207" y="33566"/>
                              </a:cubicBezTo>
                              <a:lnTo>
                                <a:pt x="285207" y="57664"/>
                              </a:lnTo>
                              <a:cubicBezTo>
                                <a:pt x="285217" y="76162"/>
                                <a:pt x="270158" y="91221"/>
                                <a:pt x="251641" y="91221"/>
                              </a:cubicBezTo>
                              <a:close/>
                              <a:moveTo>
                                <a:pt x="33576" y="9515"/>
                              </a:moveTo>
                              <a:cubicBezTo>
                                <a:pt x="20317" y="9515"/>
                                <a:pt x="9535" y="20307"/>
                                <a:pt x="9535" y="33556"/>
                              </a:cubicBezTo>
                              <a:lnTo>
                                <a:pt x="9535" y="57655"/>
                              </a:lnTo>
                              <a:cubicBezTo>
                                <a:pt x="9535" y="70913"/>
                                <a:pt x="20326" y="81686"/>
                                <a:pt x="33576" y="81686"/>
                              </a:cubicBezTo>
                              <a:lnTo>
                                <a:pt x="251651" y="81686"/>
                              </a:lnTo>
                              <a:cubicBezTo>
                                <a:pt x="264909" y="81686"/>
                                <a:pt x="275692" y="70904"/>
                                <a:pt x="275692" y="57655"/>
                              </a:cubicBezTo>
                              <a:lnTo>
                                <a:pt x="275692" y="33556"/>
                              </a:lnTo>
                              <a:cubicBezTo>
                                <a:pt x="275692" y="20298"/>
                                <a:pt x="264900" y="9515"/>
                                <a:pt x="251651" y="9515"/>
                              </a:cubicBezTo>
                              <a:lnTo>
                                <a:pt x="33576" y="95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28" name="图形 99">
                        <a:extLst>
                          <a:ext uri="{FF2B5EF4-FFF2-40B4-BE49-F238E27FC236}">
                            <a16:creationId xmlns:a16="http://schemas.microsoft.com/office/drawing/2014/main" id="{50937DE4-2BA2-8A44-DD70-0B9C29E6ED2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84680" y="4068403"/>
                        <a:ext cx="381390" cy="47863"/>
                        <a:chOff x="6284680" y="4068403"/>
                        <a:chExt cx="381390" cy="47863"/>
                      </a:xfrm>
                    </p:grpSpPr>
                    <p:sp>
                      <p:nvSpPr>
                        <p:cNvPr id="229" name="任意多边形: 形状 228">
                          <a:extLst>
                            <a:ext uri="{FF2B5EF4-FFF2-40B4-BE49-F238E27FC236}">
                              <a16:creationId xmlns:a16="http://schemas.microsoft.com/office/drawing/2014/main" id="{B0EB8CD8-90A9-F554-DEB7-958F070B78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9443" y="4073175"/>
                          <a:ext cx="371865" cy="38328"/>
                        </a:xfrm>
                        <a:custGeom>
                          <a:avLst/>
                          <a:gdLst>
                            <a:gd name="connsiteX0" fmla="*/ 362712 w 371865"/>
                            <a:gd name="connsiteY0" fmla="*/ 38328 h 38328"/>
                            <a:gd name="connsiteX1" fmla="*/ 9154 w 371865"/>
                            <a:gd name="connsiteY1" fmla="*/ 38328 h 38328"/>
                            <a:gd name="connsiteX2" fmla="*/ 0 w 371865"/>
                            <a:gd name="connsiteY2" fmla="*/ 29175 h 38328"/>
                            <a:gd name="connsiteX3" fmla="*/ 0 w 371865"/>
                            <a:gd name="connsiteY3" fmla="*/ 9154 h 38328"/>
                            <a:gd name="connsiteX4" fmla="*/ 9154 w 371865"/>
                            <a:gd name="connsiteY4" fmla="*/ 0 h 38328"/>
                            <a:gd name="connsiteX5" fmla="*/ 362712 w 371865"/>
                            <a:gd name="connsiteY5" fmla="*/ 0 h 38328"/>
                            <a:gd name="connsiteX6" fmla="*/ 371866 w 371865"/>
                            <a:gd name="connsiteY6" fmla="*/ 9154 h 38328"/>
                            <a:gd name="connsiteX7" fmla="*/ 371866 w 371865"/>
                            <a:gd name="connsiteY7" fmla="*/ 29175 h 38328"/>
                            <a:gd name="connsiteX8" fmla="*/ 362712 w 371865"/>
                            <a:gd name="connsiteY8" fmla="*/ 38328 h 38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71865" h="38328">
                              <a:moveTo>
                                <a:pt x="362712" y="38328"/>
                              </a:moveTo>
                              <a:lnTo>
                                <a:pt x="9154" y="38328"/>
                              </a:lnTo>
                              <a:cubicBezTo>
                                <a:pt x="4096" y="38328"/>
                                <a:pt x="0" y="34233"/>
                                <a:pt x="0" y="29175"/>
                              </a:cubicBezTo>
                              <a:lnTo>
                                <a:pt x="0" y="9154"/>
                              </a:lnTo>
                              <a:cubicBezTo>
                                <a:pt x="0" y="4096"/>
                                <a:pt x="4096" y="0"/>
                                <a:pt x="9154" y="0"/>
                              </a:cubicBezTo>
                              <a:lnTo>
                                <a:pt x="362712" y="0"/>
                              </a:lnTo>
                              <a:cubicBezTo>
                                <a:pt x="367770" y="0"/>
                                <a:pt x="371866" y="4096"/>
                                <a:pt x="371866" y="9154"/>
                              </a:cubicBezTo>
                              <a:lnTo>
                                <a:pt x="371866" y="29175"/>
                              </a:lnTo>
                              <a:cubicBezTo>
                                <a:pt x="371866" y="34233"/>
                                <a:pt x="367770" y="38328"/>
                                <a:pt x="362712" y="383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6EEE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30" name="任意多边形: 形状 229">
                          <a:extLst>
                            <a:ext uri="{FF2B5EF4-FFF2-40B4-BE49-F238E27FC236}">
                              <a16:creationId xmlns:a16="http://schemas.microsoft.com/office/drawing/2014/main" id="{701BC5B7-199A-2BB4-6A56-3541DED86B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4680" y="4068403"/>
                          <a:ext cx="381390" cy="47863"/>
                        </a:xfrm>
                        <a:custGeom>
                          <a:avLst/>
                          <a:gdLst>
                            <a:gd name="connsiteX0" fmla="*/ 367475 w 381390"/>
                            <a:gd name="connsiteY0" fmla="*/ 47863 h 47863"/>
                            <a:gd name="connsiteX1" fmla="*/ 13916 w 381390"/>
                            <a:gd name="connsiteY1" fmla="*/ 47863 h 47863"/>
                            <a:gd name="connsiteX2" fmla="*/ 0 w 381390"/>
                            <a:gd name="connsiteY2" fmla="*/ 33947 h 47863"/>
                            <a:gd name="connsiteX3" fmla="*/ 0 w 381390"/>
                            <a:gd name="connsiteY3" fmla="*/ 13916 h 47863"/>
                            <a:gd name="connsiteX4" fmla="*/ 13916 w 381390"/>
                            <a:gd name="connsiteY4" fmla="*/ 0 h 47863"/>
                            <a:gd name="connsiteX5" fmla="*/ 367475 w 381390"/>
                            <a:gd name="connsiteY5" fmla="*/ 0 h 47863"/>
                            <a:gd name="connsiteX6" fmla="*/ 381391 w 381390"/>
                            <a:gd name="connsiteY6" fmla="*/ 13916 h 47863"/>
                            <a:gd name="connsiteX7" fmla="*/ 381391 w 381390"/>
                            <a:gd name="connsiteY7" fmla="*/ 33947 h 47863"/>
                            <a:gd name="connsiteX8" fmla="*/ 367475 w 381390"/>
                            <a:gd name="connsiteY8" fmla="*/ 47863 h 47863"/>
                            <a:gd name="connsiteX9" fmla="*/ 13916 w 381390"/>
                            <a:gd name="connsiteY9" fmla="*/ 9535 h 47863"/>
                            <a:gd name="connsiteX10" fmla="*/ 9525 w 381390"/>
                            <a:gd name="connsiteY10" fmla="*/ 13926 h 47863"/>
                            <a:gd name="connsiteX11" fmla="*/ 9525 w 381390"/>
                            <a:gd name="connsiteY11" fmla="*/ 33957 h 47863"/>
                            <a:gd name="connsiteX12" fmla="*/ 13916 w 381390"/>
                            <a:gd name="connsiteY12" fmla="*/ 38348 h 47863"/>
                            <a:gd name="connsiteX13" fmla="*/ 367475 w 381390"/>
                            <a:gd name="connsiteY13" fmla="*/ 38348 h 47863"/>
                            <a:gd name="connsiteX14" fmla="*/ 371866 w 381390"/>
                            <a:gd name="connsiteY14" fmla="*/ 33957 h 47863"/>
                            <a:gd name="connsiteX15" fmla="*/ 371866 w 381390"/>
                            <a:gd name="connsiteY15" fmla="*/ 13926 h 47863"/>
                            <a:gd name="connsiteX16" fmla="*/ 367475 w 381390"/>
                            <a:gd name="connsiteY16" fmla="*/ 9535 h 47863"/>
                            <a:gd name="connsiteX17" fmla="*/ 13916 w 381390"/>
                            <a:gd name="connsiteY17" fmla="*/ 9535 h 47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381390" h="47863">
                              <a:moveTo>
                                <a:pt x="367475" y="47863"/>
                              </a:moveTo>
                              <a:lnTo>
                                <a:pt x="13916" y="47863"/>
                              </a:lnTo>
                              <a:cubicBezTo>
                                <a:pt x="6239" y="47863"/>
                                <a:pt x="0" y="41624"/>
                                <a:pt x="0" y="33947"/>
                              </a:cubicBezTo>
                              <a:lnTo>
                                <a:pt x="0" y="13916"/>
                              </a:lnTo>
                              <a:cubicBezTo>
                                <a:pt x="0" y="6239"/>
                                <a:pt x="6239" y="0"/>
                                <a:pt x="13916" y="0"/>
                              </a:cubicBezTo>
                              <a:lnTo>
                                <a:pt x="367475" y="0"/>
                              </a:lnTo>
                              <a:cubicBezTo>
                                <a:pt x="375152" y="0"/>
                                <a:pt x="381391" y="6239"/>
                                <a:pt x="381391" y="13916"/>
                              </a:cubicBezTo>
                              <a:lnTo>
                                <a:pt x="381391" y="33947"/>
                              </a:lnTo>
                              <a:cubicBezTo>
                                <a:pt x="381391" y="41624"/>
                                <a:pt x="375142" y="47863"/>
                                <a:pt x="367475" y="47863"/>
                              </a:cubicBezTo>
                              <a:close/>
                              <a:moveTo>
                                <a:pt x="13916" y="9535"/>
                              </a:moveTo>
                              <a:cubicBezTo>
                                <a:pt x="11497" y="9535"/>
                                <a:pt x="9525" y="11506"/>
                                <a:pt x="9525" y="13926"/>
                              </a:cubicBezTo>
                              <a:lnTo>
                                <a:pt x="9525" y="33957"/>
                              </a:lnTo>
                              <a:cubicBezTo>
                                <a:pt x="9525" y="36376"/>
                                <a:pt x="11497" y="38348"/>
                                <a:pt x="13916" y="38348"/>
                              </a:cubicBezTo>
                              <a:lnTo>
                                <a:pt x="367475" y="38348"/>
                              </a:lnTo>
                              <a:cubicBezTo>
                                <a:pt x="369894" y="38348"/>
                                <a:pt x="371866" y="36376"/>
                                <a:pt x="371866" y="33957"/>
                              </a:cubicBezTo>
                              <a:lnTo>
                                <a:pt x="371866" y="13926"/>
                              </a:lnTo>
                              <a:cubicBezTo>
                                <a:pt x="371866" y="11506"/>
                                <a:pt x="369894" y="9535"/>
                                <a:pt x="367475" y="9535"/>
                              </a:cubicBezTo>
                              <a:lnTo>
                                <a:pt x="13916" y="95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231" name="图形 99">
                      <a:extLst>
                        <a:ext uri="{FF2B5EF4-FFF2-40B4-BE49-F238E27FC236}">
                          <a16:creationId xmlns:a16="http://schemas.microsoft.com/office/drawing/2014/main" id="{903AA3CC-F92B-0EF5-33D6-BB9516A3E4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66040" y="4177196"/>
                      <a:ext cx="1354397" cy="739923"/>
                      <a:chOff x="6266040" y="4177196"/>
                      <a:chExt cx="1354397" cy="739923"/>
                    </a:xfrm>
                  </p:grpSpPr>
                  <p:grpSp>
                    <p:nvGrpSpPr>
                      <p:cNvPr id="232" name="图形 99">
                        <a:extLst>
                          <a:ext uri="{FF2B5EF4-FFF2-40B4-BE49-F238E27FC236}">
                            <a16:creationId xmlns:a16="http://schemas.microsoft.com/office/drawing/2014/main" id="{965DF8F7-509C-74B9-DDEE-5B546F9247C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66040" y="4356035"/>
                        <a:ext cx="579957" cy="470343"/>
                        <a:chOff x="6266040" y="4356035"/>
                        <a:chExt cx="579957" cy="470343"/>
                      </a:xfrm>
                    </p:grpSpPr>
                    <p:grpSp>
                      <p:nvGrpSpPr>
                        <p:cNvPr id="233" name="图形 99">
                          <a:extLst>
                            <a:ext uri="{FF2B5EF4-FFF2-40B4-BE49-F238E27FC236}">
                              <a16:creationId xmlns:a16="http://schemas.microsoft.com/office/drawing/2014/main" id="{8D00C1C5-28B8-1FB7-407A-09C08A185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266040" y="4356035"/>
                          <a:ext cx="579957" cy="470343"/>
                          <a:chOff x="6266040" y="4356035"/>
                          <a:chExt cx="579957" cy="470343"/>
                        </a:xfrm>
                      </p:grpSpPr>
                      <p:sp>
                        <p:nvSpPr>
                          <p:cNvPr id="234" name="任意多边形: 形状 233">
                            <a:extLst>
                              <a:ext uri="{FF2B5EF4-FFF2-40B4-BE49-F238E27FC236}">
                                <a16:creationId xmlns:a16="http://schemas.microsoft.com/office/drawing/2014/main" id="{C2DEAD22-EF16-250F-60F6-CAA81AF7CB9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324514" y="4676413"/>
                            <a:ext cx="14420" cy="3762"/>
                          </a:xfrm>
                          <a:custGeom>
                            <a:avLst/>
                            <a:gdLst>
                              <a:gd name="connsiteX0" fmla="*/ 0 w 14420"/>
                              <a:gd name="connsiteY0" fmla="*/ 3762 h 3762"/>
                              <a:gd name="connsiteX1" fmla="*/ 14421 w 14420"/>
                              <a:gd name="connsiteY1" fmla="*/ 0 h 3762"/>
                              <a:gd name="connsiteX2" fmla="*/ 0 w 14420"/>
                              <a:gd name="connsiteY2" fmla="*/ 3762 h 3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420" h="3762">
                                <a:moveTo>
                                  <a:pt x="0" y="3762"/>
                                </a:moveTo>
                                <a:cubicBezTo>
                                  <a:pt x="5258" y="2210"/>
                                  <a:pt x="10125" y="876"/>
                                  <a:pt x="14421" y="0"/>
                                </a:cubicBezTo>
                                <a:cubicBezTo>
                                  <a:pt x="10230" y="1276"/>
                                  <a:pt x="5305" y="2486"/>
                                  <a:pt x="0" y="3762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hangingPunct="0">
                              <a:lnSpc>
                                <a:spcPct val="120000"/>
                              </a:lnSpc>
                            </a:pPr>
                            <a:endParaRPr lang="zh-CN" altLang="en-US"/>
                          </a:p>
                        </p:txBody>
                      </p:sp>
                      <p:sp>
                        <p:nvSpPr>
                          <p:cNvPr id="235" name="任意多边形: 形状 234">
                            <a:extLst>
                              <a:ext uri="{FF2B5EF4-FFF2-40B4-BE49-F238E27FC236}">
                                <a16:creationId xmlns:a16="http://schemas.microsoft.com/office/drawing/2014/main" id="{0DB4BBFA-BFE9-2A09-EDA1-C985B35ED7D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266040" y="4356035"/>
                            <a:ext cx="579957" cy="470343"/>
                          </a:xfrm>
                          <a:custGeom>
                            <a:avLst/>
                            <a:gdLst>
                              <a:gd name="connsiteX0" fmla="*/ 9210 w 579957"/>
                              <a:gd name="connsiteY0" fmla="*/ 287745 h 470343"/>
                              <a:gd name="connsiteX1" fmla="*/ 84258 w 579957"/>
                              <a:gd name="connsiteY1" fmla="*/ 314168 h 470343"/>
                              <a:gd name="connsiteX2" fmla="*/ 57521 w 579957"/>
                              <a:gd name="connsiteY2" fmla="*/ 359421 h 470343"/>
                              <a:gd name="connsiteX3" fmla="*/ 142827 w 579957"/>
                              <a:gd name="connsiteY3" fmla="*/ 395825 h 470343"/>
                              <a:gd name="connsiteX4" fmla="*/ 198405 w 579957"/>
                              <a:gd name="connsiteY4" fmla="*/ 461214 h 470343"/>
                              <a:gd name="connsiteX5" fmla="*/ 396878 w 579957"/>
                              <a:gd name="connsiteY5" fmla="*/ 469473 h 470343"/>
                              <a:gd name="connsiteX6" fmla="*/ 529437 w 579957"/>
                              <a:gd name="connsiteY6" fmla="*/ 447089 h 470343"/>
                              <a:gd name="connsiteX7" fmla="*/ 579958 w 579957"/>
                              <a:gd name="connsiteY7" fmla="*/ 449223 h 470343"/>
                              <a:gd name="connsiteX8" fmla="*/ 569318 w 579957"/>
                              <a:gd name="connsiteY8" fmla="*/ 99789 h 470343"/>
                              <a:gd name="connsiteX9" fmla="*/ 486403 w 579957"/>
                              <a:gd name="connsiteY9" fmla="*/ 115171 h 470343"/>
                              <a:gd name="connsiteX10" fmla="*/ 456561 w 579957"/>
                              <a:gd name="connsiteY10" fmla="*/ 96359 h 470343"/>
                              <a:gd name="connsiteX11" fmla="*/ 217170 w 579957"/>
                              <a:gd name="connsiteY11" fmla="*/ 2567 h 470343"/>
                              <a:gd name="connsiteX12" fmla="*/ 196281 w 579957"/>
                              <a:gd name="connsiteY12" fmla="*/ 205 h 470343"/>
                              <a:gd name="connsiteX13" fmla="*/ 178717 w 579957"/>
                              <a:gd name="connsiteY13" fmla="*/ 10482 h 470343"/>
                              <a:gd name="connsiteX14" fmla="*/ 180346 w 579957"/>
                              <a:gd name="connsiteY14" fmla="*/ 36914 h 470343"/>
                              <a:gd name="connsiteX15" fmla="*/ 211712 w 579957"/>
                              <a:gd name="connsiteY15" fmla="*/ 105608 h 470343"/>
                              <a:gd name="connsiteX16" fmla="*/ 151104 w 579957"/>
                              <a:gd name="connsiteY16" fmla="*/ 108047 h 470343"/>
                              <a:gd name="connsiteX17" fmla="*/ 1133 w 579957"/>
                              <a:gd name="connsiteY17" fmla="*/ 191933 h 470343"/>
                              <a:gd name="connsiteX18" fmla="*/ 53130 w 579957"/>
                              <a:gd name="connsiteY18" fmla="*/ 220289 h 470343"/>
                              <a:gd name="connsiteX19" fmla="*/ 9210 w 579957"/>
                              <a:gd name="connsiteY19" fmla="*/ 287745 h 470343"/>
                              <a:gd name="connsiteX20" fmla="*/ 58473 w 579957"/>
                              <a:gd name="connsiteY20" fmla="*/ 324140 h 470343"/>
                              <a:gd name="connsiteX21" fmla="*/ 72894 w 579957"/>
                              <a:gd name="connsiteY21" fmla="*/ 320378 h 470343"/>
                              <a:gd name="connsiteX22" fmla="*/ 58473 w 579957"/>
                              <a:gd name="connsiteY22" fmla="*/ 324140 h 4703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579957" h="470343">
                                <a:moveTo>
                                  <a:pt x="9210" y="287745"/>
                                </a:moveTo>
                                <a:cubicBezTo>
                                  <a:pt x="18335" y="324178"/>
                                  <a:pt x="51692" y="322397"/>
                                  <a:pt x="84258" y="314168"/>
                                </a:cubicBezTo>
                                <a:cubicBezTo>
                                  <a:pt x="64855" y="322359"/>
                                  <a:pt x="50463" y="335342"/>
                                  <a:pt x="57521" y="359421"/>
                                </a:cubicBezTo>
                                <a:cubicBezTo>
                                  <a:pt x="65122" y="403903"/>
                                  <a:pt x="107451" y="405722"/>
                                  <a:pt x="142827" y="395825"/>
                                </a:cubicBezTo>
                                <a:cubicBezTo>
                                  <a:pt x="112309" y="415152"/>
                                  <a:pt x="151133" y="461910"/>
                                  <a:pt x="198405" y="461214"/>
                                </a:cubicBezTo>
                                <a:cubicBezTo>
                                  <a:pt x="264747" y="463625"/>
                                  <a:pt x="330527" y="465749"/>
                                  <a:pt x="396878" y="469473"/>
                                </a:cubicBezTo>
                                <a:cubicBezTo>
                                  <a:pt x="443703" y="472102"/>
                                  <a:pt x="488070" y="469892"/>
                                  <a:pt x="529437" y="447089"/>
                                </a:cubicBezTo>
                                <a:lnTo>
                                  <a:pt x="579958" y="449223"/>
                                </a:lnTo>
                                <a:lnTo>
                                  <a:pt x="569318" y="99789"/>
                                </a:lnTo>
                                <a:lnTo>
                                  <a:pt x="486403" y="115171"/>
                                </a:lnTo>
                                <a:cubicBezTo>
                                  <a:pt x="476640" y="108504"/>
                                  <a:pt x="466724" y="102113"/>
                                  <a:pt x="456561" y="96359"/>
                                </a:cubicBezTo>
                                <a:cubicBezTo>
                                  <a:pt x="456561" y="96359"/>
                                  <a:pt x="281073" y="17730"/>
                                  <a:pt x="217170" y="2567"/>
                                </a:cubicBezTo>
                                <a:cubicBezTo>
                                  <a:pt x="210321" y="938"/>
                                  <a:pt x="203282" y="-557"/>
                                  <a:pt x="196281" y="205"/>
                                </a:cubicBezTo>
                                <a:cubicBezTo>
                                  <a:pt x="189280" y="967"/>
                                  <a:pt x="182203" y="4367"/>
                                  <a:pt x="178717" y="10482"/>
                                </a:cubicBezTo>
                                <a:cubicBezTo>
                                  <a:pt x="174174" y="18435"/>
                                  <a:pt x="176726" y="28503"/>
                                  <a:pt x="180346" y="36914"/>
                                </a:cubicBezTo>
                                <a:cubicBezTo>
                                  <a:pt x="191604" y="63041"/>
                                  <a:pt x="201577" y="85701"/>
                                  <a:pt x="211712" y="105608"/>
                                </a:cubicBezTo>
                                <a:cubicBezTo>
                                  <a:pt x="186928" y="106885"/>
                                  <a:pt x="180136" y="107113"/>
                                  <a:pt x="151104" y="108047"/>
                                </a:cubicBezTo>
                                <a:cubicBezTo>
                                  <a:pt x="90068" y="114419"/>
                                  <a:pt x="-11869" y="112571"/>
                                  <a:pt x="1133" y="191933"/>
                                </a:cubicBezTo>
                                <a:cubicBezTo>
                                  <a:pt x="8000" y="219099"/>
                                  <a:pt x="30194" y="223366"/>
                                  <a:pt x="53130" y="220289"/>
                                </a:cubicBezTo>
                                <a:cubicBezTo>
                                  <a:pt x="21802" y="230862"/>
                                  <a:pt x="-6382" y="249636"/>
                                  <a:pt x="9210" y="287745"/>
                                </a:cubicBezTo>
                                <a:close/>
                                <a:moveTo>
                                  <a:pt x="58473" y="324140"/>
                                </a:moveTo>
                                <a:cubicBezTo>
                                  <a:pt x="63731" y="322588"/>
                                  <a:pt x="68598" y="321254"/>
                                  <a:pt x="72894" y="320378"/>
                                </a:cubicBezTo>
                                <a:cubicBezTo>
                                  <a:pt x="68703" y="321654"/>
                                  <a:pt x="63779" y="322864"/>
                                  <a:pt x="58473" y="32414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A485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hangingPunct="0">
                              <a:lnSpc>
                                <a:spcPct val="120000"/>
                              </a:lnSpc>
                            </a:pPr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36" name="任意多边形: 形状 235">
                          <a:extLst>
                            <a:ext uri="{FF2B5EF4-FFF2-40B4-BE49-F238E27FC236}">
                              <a16:creationId xmlns:a16="http://schemas.microsoft.com/office/drawing/2014/main" id="{E7FE9C80-AA4F-165F-5BC4-8971B141B5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9264" y="4422403"/>
                          <a:ext cx="177641" cy="42935"/>
                        </a:xfrm>
                        <a:custGeom>
                          <a:avLst/>
                          <a:gdLst>
                            <a:gd name="connsiteX0" fmla="*/ 18488 w 177641"/>
                            <a:gd name="connsiteY0" fmla="*/ 39240 h 42935"/>
                            <a:gd name="connsiteX1" fmla="*/ 177641 w 177641"/>
                            <a:gd name="connsiteY1" fmla="*/ 42935 h 42935"/>
                            <a:gd name="connsiteX2" fmla="*/ 0 w 177641"/>
                            <a:gd name="connsiteY2" fmla="*/ 35 h 42935"/>
                            <a:gd name="connsiteX3" fmla="*/ 18488 w 177641"/>
                            <a:gd name="connsiteY3" fmla="*/ 39240 h 429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7641" h="42935">
                              <a:moveTo>
                                <a:pt x="18488" y="39240"/>
                              </a:moveTo>
                              <a:lnTo>
                                <a:pt x="177641" y="42935"/>
                              </a:lnTo>
                              <a:cubicBezTo>
                                <a:pt x="177641" y="42935"/>
                                <a:pt x="25251" y="-1413"/>
                                <a:pt x="0" y="35"/>
                              </a:cubicBezTo>
                              <a:lnTo>
                                <a:pt x="18488" y="39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06A4B">
                            <a:alpha val="36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37" name="任意多边形: 形状 236">
                        <a:extLst>
                          <a:ext uri="{FF2B5EF4-FFF2-40B4-BE49-F238E27FC236}">
                            <a16:creationId xmlns:a16="http://schemas.microsoft.com/office/drawing/2014/main" id="{4CFBF84B-E1AD-5119-EDDC-EA99E33852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5899" y="4402226"/>
                        <a:ext cx="128673" cy="465696"/>
                      </a:xfrm>
                      <a:custGeom>
                        <a:avLst/>
                        <a:gdLst>
                          <a:gd name="connsiteX0" fmla="*/ 23441 w 128673"/>
                          <a:gd name="connsiteY0" fmla="*/ 465525 h 465696"/>
                          <a:gd name="connsiteX1" fmla="*/ 104232 w 128673"/>
                          <a:gd name="connsiteY1" fmla="*/ 465696 h 465696"/>
                          <a:gd name="connsiteX2" fmla="*/ 127788 w 128673"/>
                          <a:gd name="connsiteY2" fmla="*/ 442246 h 465696"/>
                          <a:gd name="connsiteX3" fmla="*/ 128673 w 128673"/>
                          <a:gd name="connsiteY3" fmla="*/ 23717 h 465696"/>
                          <a:gd name="connsiteX4" fmla="*/ 105223 w 128673"/>
                          <a:gd name="connsiteY4" fmla="*/ 172 h 465696"/>
                          <a:gd name="connsiteX5" fmla="*/ 24432 w 128673"/>
                          <a:gd name="connsiteY5" fmla="*/ 0 h 465696"/>
                          <a:gd name="connsiteX6" fmla="*/ 886 w 128673"/>
                          <a:gd name="connsiteY6" fmla="*/ 23451 h 465696"/>
                          <a:gd name="connsiteX7" fmla="*/ 0 w 128673"/>
                          <a:gd name="connsiteY7" fmla="*/ 441970 h 465696"/>
                          <a:gd name="connsiteX8" fmla="*/ 23441 w 128673"/>
                          <a:gd name="connsiteY8" fmla="*/ 465525 h 465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8673" h="465696">
                            <a:moveTo>
                              <a:pt x="23441" y="465525"/>
                            </a:moveTo>
                            <a:lnTo>
                              <a:pt x="104232" y="465696"/>
                            </a:lnTo>
                            <a:cubicBezTo>
                              <a:pt x="117215" y="465725"/>
                              <a:pt x="127759" y="455228"/>
                              <a:pt x="127788" y="442246"/>
                            </a:cubicBezTo>
                            <a:lnTo>
                              <a:pt x="128673" y="23717"/>
                            </a:lnTo>
                            <a:cubicBezTo>
                              <a:pt x="128702" y="10735"/>
                              <a:pt x="118205" y="191"/>
                              <a:pt x="105223" y="172"/>
                            </a:cubicBezTo>
                            <a:lnTo>
                              <a:pt x="24432" y="0"/>
                            </a:lnTo>
                            <a:cubicBezTo>
                              <a:pt x="11449" y="-28"/>
                              <a:pt x="905" y="10468"/>
                              <a:pt x="886" y="23451"/>
                            </a:cubicBezTo>
                            <a:lnTo>
                              <a:pt x="0" y="441970"/>
                            </a:lnTo>
                            <a:cubicBezTo>
                              <a:pt x="-38" y="454952"/>
                              <a:pt x="10459" y="465496"/>
                              <a:pt x="23441" y="465525"/>
                            </a:cubicBezTo>
                            <a:close/>
                          </a:path>
                        </a:pathLst>
                      </a:custGeom>
                      <a:solidFill>
                        <a:srgbClr val="F2F1E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238" name="图形 99">
                        <a:extLst>
                          <a:ext uri="{FF2B5EF4-FFF2-40B4-BE49-F238E27FC236}">
                            <a16:creationId xmlns:a16="http://schemas.microsoft.com/office/drawing/2014/main" id="{FD4CA5B5-3093-4EEE-00C4-FCFEFB209F4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886803" y="4177196"/>
                        <a:ext cx="733635" cy="739923"/>
                        <a:chOff x="6886803" y="4177196"/>
                        <a:chExt cx="733635" cy="739923"/>
                      </a:xfrm>
                    </p:grpSpPr>
                    <p:sp>
                      <p:nvSpPr>
                        <p:cNvPr id="239" name="任意多边形: 形状 238">
                          <a:extLst>
                            <a:ext uri="{FF2B5EF4-FFF2-40B4-BE49-F238E27FC236}">
                              <a16:creationId xmlns:a16="http://schemas.microsoft.com/office/drawing/2014/main" id="{6F542238-1BF2-FA16-3E05-2A7D6AF3E3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91565" y="4181979"/>
                          <a:ext cx="723893" cy="730397"/>
                        </a:xfrm>
                        <a:custGeom>
                          <a:avLst/>
                          <a:gdLst>
                            <a:gd name="connsiteX0" fmla="*/ 0 w 723893"/>
                            <a:gd name="connsiteY0" fmla="*/ 220685 h 730397"/>
                            <a:gd name="connsiteX1" fmla="*/ 0 w 723893"/>
                            <a:gd name="connsiteY1" fmla="*/ 691667 h 730397"/>
                            <a:gd name="connsiteX2" fmla="*/ 45453 w 723893"/>
                            <a:gd name="connsiteY2" fmla="*/ 729796 h 730397"/>
                            <a:gd name="connsiteX3" fmla="*/ 422234 w 723893"/>
                            <a:gd name="connsiteY3" fmla="*/ 663197 h 730397"/>
                            <a:gd name="connsiteX4" fmla="*/ 619658 w 723893"/>
                            <a:gd name="connsiteY4" fmla="*/ 37919 h 730397"/>
                            <a:gd name="connsiteX5" fmla="*/ 583321 w 723893"/>
                            <a:gd name="connsiteY5" fmla="*/ 0 h 730397"/>
                            <a:gd name="connsiteX6" fmla="*/ 39767 w 723893"/>
                            <a:gd name="connsiteY6" fmla="*/ 166878 h 730397"/>
                            <a:gd name="connsiteX7" fmla="*/ 0 w 723893"/>
                            <a:gd name="connsiteY7" fmla="*/ 220685 h 7303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23893" h="730397">
                              <a:moveTo>
                                <a:pt x="0" y="220685"/>
                              </a:moveTo>
                              <a:lnTo>
                                <a:pt x="0" y="691667"/>
                              </a:lnTo>
                              <a:cubicBezTo>
                                <a:pt x="0" y="715746"/>
                                <a:pt x="21746" y="733987"/>
                                <a:pt x="45453" y="729796"/>
                              </a:cubicBezTo>
                              <a:lnTo>
                                <a:pt x="422234" y="663197"/>
                              </a:lnTo>
                              <a:cubicBezTo>
                                <a:pt x="711965" y="605971"/>
                                <a:pt x="823998" y="251146"/>
                                <a:pt x="619658" y="37919"/>
                              </a:cubicBezTo>
                              <a:lnTo>
                                <a:pt x="583321" y="0"/>
                              </a:lnTo>
                              <a:lnTo>
                                <a:pt x="39767" y="166878"/>
                              </a:lnTo>
                              <a:cubicBezTo>
                                <a:pt x="16135" y="174127"/>
                                <a:pt x="0" y="195958"/>
                                <a:pt x="0" y="22068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40" name="任意多边形: 形状 239">
                          <a:extLst>
                            <a:ext uri="{FF2B5EF4-FFF2-40B4-BE49-F238E27FC236}">
                              <a16:creationId xmlns:a16="http://schemas.microsoft.com/office/drawing/2014/main" id="{6C11E72A-603D-B1D7-CC3B-9512DB4228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41700" y="4789460"/>
                          <a:ext cx="51149" cy="51149"/>
                        </a:xfrm>
                        <a:custGeom>
                          <a:avLst/>
                          <a:gdLst>
                            <a:gd name="connsiteX0" fmla="*/ 48497 w 51149"/>
                            <a:gd name="connsiteY0" fmla="*/ 14245 h 51149"/>
                            <a:gd name="connsiteX1" fmla="*/ 36905 w 51149"/>
                            <a:gd name="connsiteY1" fmla="*/ 48497 h 51149"/>
                            <a:gd name="connsiteX2" fmla="*/ 2653 w 51149"/>
                            <a:gd name="connsiteY2" fmla="*/ 36905 h 51149"/>
                            <a:gd name="connsiteX3" fmla="*/ 14245 w 51149"/>
                            <a:gd name="connsiteY3" fmla="*/ 2653 h 51149"/>
                            <a:gd name="connsiteX4" fmla="*/ 48497 w 51149"/>
                            <a:gd name="connsiteY4" fmla="*/ 14245 h 51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1149" h="51149">
                              <a:moveTo>
                                <a:pt x="48497" y="14245"/>
                              </a:moveTo>
                              <a:cubicBezTo>
                                <a:pt x="54755" y="26904"/>
                                <a:pt x="49564" y="42239"/>
                                <a:pt x="36905" y="48497"/>
                              </a:cubicBezTo>
                              <a:cubicBezTo>
                                <a:pt x="24246" y="54755"/>
                                <a:pt x="8911" y="49564"/>
                                <a:pt x="2653" y="36905"/>
                              </a:cubicBezTo>
                              <a:cubicBezTo>
                                <a:pt x="-3605" y="24246"/>
                                <a:pt x="1586" y="8911"/>
                                <a:pt x="14245" y="2653"/>
                              </a:cubicBezTo>
                              <a:cubicBezTo>
                                <a:pt x="26904" y="-3605"/>
                                <a:pt x="42239" y="1586"/>
                                <a:pt x="48497" y="142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2F1EC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41" name="任意多边形: 形状 240">
                          <a:extLst>
                            <a:ext uri="{FF2B5EF4-FFF2-40B4-BE49-F238E27FC236}">
                              <a16:creationId xmlns:a16="http://schemas.microsoft.com/office/drawing/2014/main" id="{12010474-AD4C-99AE-4214-2C006EA458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86803" y="4177196"/>
                          <a:ext cx="733635" cy="739923"/>
                        </a:xfrm>
                        <a:custGeom>
                          <a:avLst/>
                          <a:gdLst>
                            <a:gd name="connsiteX0" fmla="*/ 43444 w 733635"/>
                            <a:gd name="connsiteY0" fmla="*/ 739923 h 739923"/>
                            <a:gd name="connsiteX1" fmla="*/ 15545 w 733635"/>
                            <a:gd name="connsiteY1" fmla="*/ 729760 h 739923"/>
                            <a:gd name="connsiteX2" fmla="*/ 0 w 733635"/>
                            <a:gd name="connsiteY2" fmla="*/ 696451 h 739923"/>
                            <a:gd name="connsiteX3" fmla="*/ 0 w 733635"/>
                            <a:gd name="connsiteY3" fmla="*/ 225468 h 739923"/>
                            <a:gd name="connsiteX4" fmla="*/ 43129 w 733635"/>
                            <a:gd name="connsiteY4" fmla="*/ 167109 h 739923"/>
                            <a:gd name="connsiteX5" fmla="*/ 586683 w 733635"/>
                            <a:gd name="connsiteY5" fmla="*/ 221 h 739923"/>
                            <a:gd name="connsiteX6" fmla="*/ 591522 w 733635"/>
                            <a:gd name="connsiteY6" fmla="*/ 1479 h 739923"/>
                            <a:gd name="connsiteX7" fmla="*/ 627860 w 733635"/>
                            <a:gd name="connsiteY7" fmla="*/ 39398 h 739923"/>
                            <a:gd name="connsiteX8" fmla="*/ 715518 w 733635"/>
                            <a:gd name="connsiteY8" fmla="*/ 415254 h 739923"/>
                            <a:gd name="connsiteX9" fmla="*/ 427911 w 733635"/>
                            <a:gd name="connsiteY9" fmla="*/ 672629 h 739923"/>
                            <a:gd name="connsiteX10" fmla="*/ 51045 w 733635"/>
                            <a:gd name="connsiteY10" fmla="*/ 739247 h 739923"/>
                            <a:gd name="connsiteX11" fmla="*/ 43444 w 733635"/>
                            <a:gd name="connsiteY11" fmla="*/ 739923 h 739923"/>
                            <a:gd name="connsiteX12" fmla="*/ 586683 w 733635"/>
                            <a:gd name="connsiteY12" fmla="*/ 10184 h 739923"/>
                            <a:gd name="connsiteX13" fmla="*/ 45930 w 733635"/>
                            <a:gd name="connsiteY13" fmla="*/ 176205 h 739923"/>
                            <a:gd name="connsiteX14" fmla="*/ 9535 w 733635"/>
                            <a:gd name="connsiteY14" fmla="*/ 225468 h 739923"/>
                            <a:gd name="connsiteX15" fmla="*/ 9535 w 733635"/>
                            <a:gd name="connsiteY15" fmla="*/ 696451 h 739923"/>
                            <a:gd name="connsiteX16" fmla="*/ 21670 w 733635"/>
                            <a:gd name="connsiteY16" fmla="*/ 722454 h 739923"/>
                            <a:gd name="connsiteX17" fmla="*/ 49397 w 733635"/>
                            <a:gd name="connsiteY17" fmla="*/ 729875 h 739923"/>
                            <a:gd name="connsiteX18" fmla="*/ 426177 w 733635"/>
                            <a:gd name="connsiteY18" fmla="*/ 663276 h 739923"/>
                            <a:gd name="connsiteX19" fmla="*/ 706460 w 733635"/>
                            <a:gd name="connsiteY19" fmla="*/ 412387 h 739923"/>
                            <a:gd name="connsiteX20" fmla="*/ 620992 w 733635"/>
                            <a:gd name="connsiteY20" fmla="*/ 45979 h 739923"/>
                            <a:gd name="connsiteX21" fmla="*/ 586683 w 733635"/>
                            <a:gd name="connsiteY21" fmla="*/ 10184 h 739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33635" h="739923">
                              <a:moveTo>
                                <a:pt x="43444" y="739923"/>
                              </a:moveTo>
                              <a:cubicBezTo>
                                <a:pt x="33309" y="739923"/>
                                <a:pt x="23441" y="736380"/>
                                <a:pt x="15545" y="729760"/>
                              </a:cubicBezTo>
                              <a:cubicBezTo>
                                <a:pt x="5667" y="721483"/>
                                <a:pt x="0" y="709339"/>
                                <a:pt x="0" y="696451"/>
                              </a:cubicBezTo>
                              <a:lnTo>
                                <a:pt x="0" y="225468"/>
                              </a:lnTo>
                              <a:cubicBezTo>
                                <a:pt x="0" y="198475"/>
                                <a:pt x="17326" y="175024"/>
                                <a:pt x="43129" y="167109"/>
                              </a:cubicBezTo>
                              <a:lnTo>
                                <a:pt x="586683" y="221"/>
                              </a:lnTo>
                              <a:cubicBezTo>
                                <a:pt x="588398" y="-331"/>
                                <a:pt x="590274" y="174"/>
                                <a:pt x="591522" y="1479"/>
                              </a:cubicBezTo>
                              <a:lnTo>
                                <a:pt x="627860" y="39398"/>
                              </a:lnTo>
                              <a:cubicBezTo>
                                <a:pt x="725043" y="140810"/>
                                <a:pt x="757809" y="281314"/>
                                <a:pt x="715518" y="415254"/>
                              </a:cubicBezTo>
                              <a:cubicBezTo>
                                <a:pt x="673237" y="549204"/>
                                <a:pt x="565718" y="645416"/>
                                <a:pt x="427911" y="672629"/>
                              </a:cubicBezTo>
                              <a:lnTo>
                                <a:pt x="51045" y="739247"/>
                              </a:lnTo>
                              <a:cubicBezTo>
                                <a:pt x="48521" y="739704"/>
                                <a:pt x="45977" y="739923"/>
                                <a:pt x="43444" y="739923"/>
                              </a:cubicBezTo>
                              <a:close/>
                              <a:moveTo>
                                <a:pt x="586683" y="10184"/>
                              </a:moveTo>
                              <a:lnTo>
                                <a:pt x="45930" y="176205"/>
                              </a:lnTo>
                              <a:cubicBezTo>
                                <a:pt x="24165" y="182892"/>
                                <a:pt x="9535" y="202685"/>
                                <a:pt x="9535" y="225468"/>
                              </a:cubicBezTo>
                              <a:lnTo>
                                <a:pt x="9535" y="696451"/>
                              </a:lnTo>
                              <a:cubicBezTo>
                                <a:pt x="9535" y="706519"/>
                                <a:pt x="13964" y="715997"/>
                                <a:pt x="21670" y="722454"/>
                              </a:cubicBezTo>
                              <a:cubicBezTo>
                                <a:pt x="29375" y="728932"/>
                                <a:pt x="39472" y="731656"/>
                                <a:pt x="49397" y="729875"/>
                              </a:cubicBezTo>
                              <a:lnTo>
                                <a:pt x="426177" y="663276"/>
                              </a:lnTo>
                              <a:cubicBezTo>
                                <a:pt x="560423" y="636758"/>
                                <a:pt x="665236" y="542965"/>
                                <a:pt x="706460" y="412387"/>
                              </a:cubicBezTo>
                              <a:cubicBezTo>
                                <a:pt x="747684" y="281818"/>
                                <a:pt x="715737" y="144839"/>
                                <a:pt x="620992" y="45979"/>
                              </a:cubicBezTo>
                              <a:lnTo>
                                <a:pt x="586683" y="1018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69A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2" name="图形 99">
                        <a:extLst>
                          <a:ext uri="{FF2B5EF4-FFF2-40B4-BE49-F238E27FC236}">
                            <a16:creationId xmlns:a16="http://schemas.microsoft.com/office/drawing/2014/main" id="{FAEA3650-E560-2D6E-34CF-CB02500E91F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08499" y="4557856"/>
                        <a:ext cx="107095" cy="23811"/>
                        <a:chOff x="6308499" y="4557856"/>
                        <a:chExt cx="107095" cy="23811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243" name="任意多边形: 形状 242">
                          <a:extLst>
                            <a:ext uri="{FF2B5EF4-FFF2-40B4-BE49-F238E27FC236}">
                              <a16:creationId xmlns:a16="http://schemas.microsoft.com/office/drawing/2014/main" id="{84E2423F-F1B5-B973-1B79-2F6625EC43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3255" y="4562608"/>
                          <a:ext cx="97574" cy="14287"/>
                        </a:xfrm>
                        <a:custGeom>
                          <a:avLst/>
                          <a:gdLst>
                            <a:gd name="connsiteX0" fmla="*/ 97574 w 97574"/>
                            <a:gd name="connsiteY0" fmla="*/ 0 h 14287"/>
                            <a:gd name="connsiteX1" fmla="*/ 0 w 97574"/>
                            <a:gd name="connsiteY1" fmla="*/ 14288 h 14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97574" h="14287">
                              <a:moveTo>
                                <a:pt x="97574" y="0"/>
                              </a:moveTo>
                              <a:lnTo>
                                <a:pt x="0" y="14288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44" name="任意多边形: 形状 243">
                          <a:extLst>
                            <a:ext uri="{FF2B5EF4-FFF2-40B4-BE49-F238E27FC236}">
                              <a16:creationId xmlns:a16="http://schemas.microsoft.com/office/drawing/2014/main" id="{BEF7A290-1E43-D31C-562E-A8AF9E8B4F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8499" y="4557856"/>
                          <a:ext cx="107095" cy="23811"/>
                        </a:xfrm>
                        <a:custGeom>
                          <a:avLst/>
                          <a:gdLst>
                            <a:gd name="connsiteX0" fmla="*/ 4756 w 107095"/>
                            <a:gd name="connsiteY0" fmla="*/ 23811 h 23811"/>
                            <a:gd name="connsiteX1" fmla="*/ 51 w 107095"/>
                            <a:gd name="connsiteY1" fmla="*/ 19735 h 23811"/>
                            <a:gd name="connsiteX2" fmla="*/ 4080 w 107095"/>
                            <a:gd name="connsiteY2" fmla="*/ 14334 h 23811"/>
                            <a:gd name="connsiteX3" fmla="*/ 101644 w 107095"/>
                            <a:gd name="connsiteY3" fmla="*/ 37 h 23811"/>
                            <a:gd name="connsiteX4" fmla="*/ 107045 w 107095"/>
                            <a:gd name="connsiteY4" fmla="*/ 4066 h 23811"/>
                            <a:gd name="connsiteX5" fmla="*/ 103016 w 107095"/>
                            <a:gd name="connsiteY5" fmla="*/ 9467 h 23811"/>
                            <a:gd name="connsiteX6" fmla="*/ 5451 w 107095"/>
                            <a:gd name="connsiteY6" fmla="*/ 23764 h 23811"/>
                            <a:gd name="connsiteX7" fmla="*/ 4756 w 107095"/>
                            <a:gd name="connsiteY7" fmla="*/ 23811 h 23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07095" h="23811">
                              <a:moveTo>
                                <a:pt x="4756" y="23811"/>
                              </a:moveTo>
                              <a:cubicBezTo>
                                <a:pt x="2432" y="23811"/>
                                <a:pt x="403" y="22106"/>
                                <a:pt x="51" y="19735"/>
                              </a:cubicBezTo>
                              <a:cubicBezTo>
                                <a:pt x="-330" y="17134"/>
                                <a:pt x="1470" y="14715"/>
                                <a:pt x="4080" y="14334"/>
                              </a:cubicBezTo>
                              <a:lnTo>
                                <a:pt x="101644" y="37"/>
                              </a:lnTo>
                              <a:cubicBezTo>
                                <a:pt x="104197" y="-278"/>
                                <a:pt x="106655" y="1446"/>
                                <a:pt x="107045" y="4066"/>
                              </a:cubicBezTo>
                              <a:cubicBezTo>
                                <a:pt x="107426" y="6666"/>
                                <a:pt x="105617" y="9086"/>
                                <a:pt x="103016" y="9467"/>
                              </a:cubicBezTo>
                              <a:lnTo>
                                <a:pt x="5451" y="23764"/>
                              </a:lnTo>
                              <a:cubicBezTo>
                                <a:pt x="5213" y="23792"/>
                                <a:pt x="4985" y="23811"/>
                                <a:pt x="4756" y="2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5" name="图形 99">
                        <a:extLst>
                          <a:ext uri="{FF2B5EF4-FFF2-40B4-BE49-F238E27FC236}">
                            <a16:creationId xmlns:a16="http://schemas.microsoft.com/office/drawing/2014/main" id="{B9FC86EF-65C4-A021-1024-1B19D4FDA0E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45533" y="4646755"/>
                        <a:ext cx="89517" cy="28209"/>
                        <a:chOff x="6345533" y="4646755"/>
                        <a:chExt cx="89517" cy="28209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246" name="任意多边形: 形状 245">
                          <a:extLst>
                            <a:ext uri="{FF2B5EF4-FFF2-40B4-BE49-F238E27FC236}">
                              <a16:creationId xmlns:a16="http://schemas.microsoft.com/office/drawing/2014/main" id="{596D1FEB-4064-4079-6263-A3476C7215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0298" y="4651524"/>
                          <a:ext cx="79981" cy="18669"/>
                        </a:xfrm>
                        <a:custGeom>
                          <a:avLst/>
                          <a:gdLst>
                            <a:gd name="connsiteX0" fmla="*/ 79981 w 79981"/>
                            <a:gd name="connsiteY0" fmla="*/ 0 h 18669"/>
                            <a:gd name="connsiteX1" fmla="*/ 0 w 79981"/>
                            <a:gd name="connsiteY1" fmla="*/ 18669 h 18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79981" h="18669">
                              <a:moveTo>
                                <a:pt x="79981" y="0"/>
                              </a:moveTo>
                              <a:lnTo>
                                <a:pt x="0" y="18669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47" name="任意多边形: 形状 246">
                          <a:extLst>
                            <a:ext uri="{FF2B5EF4-FFF2-40B4-BE49-F238E27FC236}">
                              <a16:creationId xmlns:a16="http://schemas.microsoft.com/office/drawing/2014/main" id="{09A736D4-A669-F29B-924E-7B571B59A9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5533" y="4646755"/>
                          <a:ext cx="89517" cy="28209"/>
                        </a:xfrm>
                        <a:custGeom>
                          <a:avLst/>
                          <a:gdLst>
                            <a:gd name="connsiteX0" fmla="*/ 4765 w 89517"/>
                            <a:gd name="connsiteY0" fmla="*/ 28209 h 28209"/>
                            <a:gd name="connsiteX1" fmla="*/ 126 w 89517"/>
                            <a:gd name="connsiteY1" fmla="*/ 24523 h 28209"/>
                            <a:gd name="connsiteX2" fmla="*/ 3688 w 89517"/>
                            <a:gd name="connsiteY2" fmla="*/ 18798 h 28209"/>
                            <a:gd name="connsiteX3" fmla="*/ 83670 w 89517"/>
                            <a:gd name="connsiteY3" fmla="*/ 130 h 28209"/>
                            <a:gd name="connsiteX4" fmla="*/ 89394 w 89517"/>
                            <a:gd name="connsiteY4" fmla="*/ 3692 h 28209"/>
                            <a:gd name="connsiteX5" fmla="*/ 85832 w 89517"/>
                            <a:gd name="connsiteY5" fmla="*/ 9416 h 28209"/>
                            <a:gd name="connsiteX6" fmla="*/ 5841 w 89517"/>
                            <a:gd name="connsiteY6" fmla="*/ 28085 h 28209"/>
                            <a:gd name="connsiteX7" fmla="*/ 4765 w 89517"/>
                            <a:gd name="connsiteY7" fmla="*/ 28209 h 28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9517" h="28209">
                              <a:moveTo>
                                <a:pt x="4765" y="28209"/>
                              </a:moveTo>
                              <a:cubicBezTo>
                                <a:pt x="2603" y="28209"/>
                                <a:pt x="641" y="26733"/>
                                <a:pt x="126" y="24523"/>
                              </a:cubicBezTo>
                              <a:cubicBezTo>
                                <a:pt x="-474" y="21961"/>
                                <a:pt x="1126" y="19408"/>
                                <a:pt x="3688" y="18798"/>
                              </a:cubicBezTo>
                              <a:lnTo>
                                <a:pt x="83670" y="130"/>
                              </a:lnTo>
                              <a:cubicBezTo>
                                <a:pt x="86261" y="-480"/>
                                <a:pt x="88785" y="1120"/>
                                <a:pt x="89394" y="3692"/>
                              </a:cubicBezTo>
                              <a:cubicBezTo>
                                <a:pt x="89985" y="6254"/>
                                <a:pt x="88394" y="8807"/>
                                <a:pt x="85832" y="9416"/>
                              </a:cubicBezTo>
                              <a:lnTo>
                                <a:pt x="5841" y="28085"/>
                              </a:lnTo>
                              <a:cubicBezTo>
                                <a:pt x="5479" y="28171"/>
                                <a:pt x="5117" y="28209"/>
                                <a:pt x="4765" y="282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8" name="图形 99">
                        <a:extLst>
                          <a:ext uri="{FF2B5EF4-FFF2-40B4-BE49-F238E27FC236}">
                            <a16:creationId xmlns:a16="http://schemas.microsoft.com/office/drawing/2014/main" id="{B002C610-C94C-663F-EFD7-D60E41804F2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99832" y="4729449"/>
                        <a:ext cx="86326" cy="30507"/>
                        <a:chOff x="6399832" y="4729449"/>
                        <a:chExt cx="86326" cy="30507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249" name="任意多边形: 形状 248">
                          <a:extLst>
                            <a:ext uri="{FF2B5EF4-FFF2-40B4-BE49-F238E27FC236}">
                              <a16:creationId xmlns:a16="http://schemas.microsoft.com/office/drawing/2014/main" id="{F65FBD59-3680-824B-B6AD-68D74D2B48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4590" y="4734201"/>
                          <a:ext cx="76809" cy="21002"/>
                        </a:xfrm>
                        <a:custGeom>
                          <a:avLst/>
                          <a:gdLst>
                            <a:gd name="connsiteX0" fmla="*/ 76810 w 76809"/>
                            <a:gd name="connsiteY0" fmla="*/ 0 h 21002"/>
                            <a:gd name="connsiteX1" fmla="*/ 0 w 76809"/>
                            <a:gd name="connsiteY1" fmla="*/ 21003 h 210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76809" h="21002">
                              <a:moveTo>
                                <a:pt x="76810" y="0"/>
                              </a:moveTo>
                              <a:lnTo>
                                <a:pt x="0" y="21003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250" name="任意多边形: 形状 249">
                          <a:extLst>
                            <a:ext uri="{FF2B5EF4-FFF2-40B4-BE49-F238E27FC236}">
                              <a16:creationId xmlns:a16="http://schemas.microsoft.com/office/drawing/2014/main" id="{F03F1C2D-EF3F-FBD9-EAB8-468B9AFAAC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9832" y="4729449"/>
                          <a:ext cx="86326" cy="30507"/>
                        </a:xfrm>
                        <a:custGeom>
                          <a:avLst/>
                          <a:gdLst>
                            <a:gd name="connsiteX0" fmla="*/ 4758 w 86326"/>
                            <a:gd name="connsiteY0" fmla="*/ 30507 h 30507"/>
                            <a:gd name="connsiteX1" fmla="*/ 167 w 86326"/>
                            <a:gd name="connsiteY1" fmla="*/ 27002 h 30507"/>
                            <a:gd name="connsiteX2" fmla="*/ 3510 w 86326"/>
                            <a:gd name="connsiteY2" fmla="*/ 21154 h 30507"/>
                            <a:gd name="connsiteX3" fmla="*/ 80310 w 86326"/>
                            <a:gd name="connsiteY3" fmla="*/ 161 h 30507"/>
                            <a:gd name="connsiteX4" fmla="*/ 86159 w 86326"/>
                            <a:gd name="connsiteY4" fmla="*/ 3504 h 30507"/>
                            <a:gd name="connsiteX5" fmla="*/ 82825 w 86326"/>
                            <a:gd name="connsiteY5" fmla="*/ 9352 h 30507"/>
                            <a:gd name="connsiteX6" fmla="*/ 6025 w 86326"/>
                            <a:gd name="connsiteY6" fmla="*/ 30345 h 30507"/>
                            <a:gd name="connsiteX7" fmla="*/ 4758 w 86326"/>
                            <a:gd name="connsiteY7" fmla="*/ 30507 h 305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6326" h="30507">
                              <a:moveTo>
                                <a:pt x="4758" y="30507"/>
                              </a:moveTo>
                              <a:cubicBezTo>
                                <a:pt x="2663" y="30507"/>
                                <a:pt x="739" y="29117"/>
                                <a:pt x="167" y="27002"/>
                              </a:cubicBezTo>
                              <a:cubicBezTo>
                                <a:pt x="-519" y="24459"/>
                                <a:pt x="967" y="21849"/>
                                <a:pt x="3510" y="21154"/>
                              </a:cubicBezTo>
                              <a:lnTo>
                                <a:pt x="80310" y="161"/>
                              </a:lnTo>
                              <a:cubicBezTo>
                                <a:pt x="82882" y="-506"/>
                                <a:pt x="85473" y="961"/>
                                <a:pt x="86159" y="3504"/>
                              </a:cubicBezTo>
                              <a:cubicBezTo>
                                <a:pt x="86845" y="6047"/>
                                <a:pt x="85359" y="8657"/>
                                <a:pt x="82825" y="9352"/>
                              </a:cubicBezTo>
                              <a:lnTo>
                                <a:pt x="6025" y="30345"/>
                              </a:lnTo>
                              <a:cubicBezTo>
                                <a:pt x="5596" y="30460"/>
                                <a:pt x="5168" y="30507"/>
                                <a:pt x="4758" y="3050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51" name="任意多边形: 形状 250">
                    <a:extLst>
                      <a:ext uri="{FF2B5EF4-FFF2-40B4-BE49-F238E27FC236}">
                        <a16:creationId xmlns:a16="http://schemas.microsoft.com/office/drawing/2014/main" id="{5FE4832B-23F0-42A6-03F1-9517234E869F}"/>
                      </a:ext>
                    </a:extLst>
                  </p:cNvPr>
                  <p:cNvSpPr/>
                  <p:nvPr/>
                </p:nvSpPr>
                <p:spPr>
                  <a:xfrm>
                    <a:off x="6886803" y="4253556"/>
                    <a:ext cx="371469" cy="229899"/>
                  </a:xfrm>
                  <a:custGeom>
                    <a:avLst/>
                    <a:gdLst>
                      <a:gd name="connsiteX0" fmla="*/ 4763 w 371469"/>
                      <a:gd name="connsiteY0" fmla="*/ 229899 h 229899"/>
                      <a:gd name="connsiteX1" fmla="*/ 0 w 371469"/>
                      <a:gd name="connsiteY1" fmla="*/ 225137 h 229899"/>
                      <a:gd name="connsiteX2" fmla="*/ 0 w 371469"/>
                      <a:gd name="connsiteY2" fmla="*/ 153871 h 229899"/>
                      <a:gd name="connsiteX3" fmla="*/ 53121 w 371469"/>
                      <a:gd name="connsiteY3" fmla="*/ 84491 h 229899"/>
                      <a:gd name="connsiteX4" fmla="*/ 365475 w 371469"/>
                      <a:gd name="connsiteY4" fmla="*/ 166 h 229899"/>
                      <a:gd name="connsiteX5" fmla="*/ 371304 w 371469"/>
                      <a:gd name="connsiteY5" fmla="*/ 3519 h 229899"/>
                      <a:gd name="connsiteX6" fmla="*/ 367951 w 371469"/>
                      <a:gd name="connsiteY6" fmla="*/ 9348 h 229899"/>
                      <a:gd name="connsiteX7" fmla="*/ 55607 w 371469"/>
                      <a:gd name="connsiteY7" fmla="*/ 93682 h 229899"/>
                      <a:gd name="connsiteX8" fmla="*/ 9525 w 371469"/>
                      <a:gd name="connsiteY8" fmla="*/ 153871 h 229899"/>
                      <a:gd name="connsiteX9" fmla="*/ 9525 w 371469"/>
                      <a:gd name="connsiteY9" fmla="*/ 225137 h 229899"/>
                      <a:gd name="connsiteX10" fmla="*/ 4763 w 371469"/>
                      <a:gd name="connsiteY10" fmla="*/ 229899 h 229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1469" h="229899">
                        <a:moveTo>
                          <a:pt x="4763" y="229899"/>
                        </a:moveTo>
                        <a:cubicBezTo>
                          <a:pt x="2134" y="229899"/>
                          <a:pt x="0" y="227766"/>
                          <a:pt x="0" y="225137"/>
                        </a:cubicBezTo>
                        <a:lnTo>
                          <a:pt x="0" y="153871"/>
                        </a:lnTo>
                        <a:cubicBezTo>
                          <a:pt x="0" y="121467"/>
                          <a:pt x="21850" y="92930"/>
                          <a:pt x="53121" y="84491"/>
                        </a:cubicBezTo>
                        <a:lnTo>
                          <a:pt x="365475" y="166"/>
                        </a:lnTo>
                        <a:cubicBezTo>
                          <a:pt x="367989" y="-520"/>
                          <a:pt x="370637" y="985"/>
                          <a:pt x="371304" y="3519"/>
                        </a:cubicBezTo>
                        <a:cubicBezTo>
                          <a:pt x="371990" y="6062"/>
                          <a:pt x="370485" y="8672"/>
                          <a:pt x="367951" y="9348"/>
                        </a:cubicBezTo>
                        <a:lnTo>
                          <a:pt x="55607" y="93682"/>
                        </a:lnTo>
                        <a:cubicBezTo>
                          <a:pt x="28470" y="101017"/>
                          <a:pt x="9525" y="125762"/>
                          <a:pt x="9525" y="153871"/>
                        </a:cubicBezTo>
                        <a:lnTo>
                          <a:pt x="9525" y="225137"/>
                        </a:lnTo>
                        <a:cubicBezTo>
                          <a:pt x="9525" y="227766"/>
                          <a:pt x="7401" y="229899"/>
                          <a:pt x="4763" y="229899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2" name="任意多边形: 形状 251">
                    <a:extLst>
                      <a:ext uri="{FF2B5EF4-FFF2-40B4-BE49-F238E27FC236}">
                        <a16:creationId xmlns:a16="http://schemas.microsoft.com/office/drawing/2014/main" id="{AC42CF72-0C03-9F9F-29E7-FB7E39D6F396}"/>
                      </a:ext>
                    </a:extLst>
                  </p:cNvPr>
                  <p:cNvSpPr/>
                  <p:nvPr/>
                </p:nvSpPr>
                <p:spPr>
                  <a:xfrm>
                    <a:off x="6870793" y="4125471"/>
                    <a:ext cx="126821" cy="207975"/>
                  </a:xfrm>
                  <a:custGeom>
                    <a:avLst/>
                    <a:gdLst>
                      <a:gd name="connsiteX0" fmla="*/ 122052 w 126821"/>
                      <a:gd name="connsiteY0" fmla="*/ 207975 h 207975"/>
                      <a:gd name="connsiteX1" fmla="*/ 117947 w 126821"/>
                      <a:gd name="connsiteY1" fmla="*/ 205632 h 207975"/>
                      <a:gd name="connsiteX2" fmla="*/ 666 w 126821"/>
                      <a:gd name="connsiteY2" fmla="*/ 7188 h 207975"/>
                      <a:gd name="connsiteX3" fmla="*/ 2352 w 126821"/>
                      <a:gd name="connsiteY3" fmla="*/ 664 h 207975"/>
                      <a:gd name="connsiteX4" fmla="*/ 8876 w 126821"/>
                      <a:gd name="connsiteY4" fmla="*/ 2350 h 207975"/>
                      <a:gd name="connsiteX5" fmla="*/ 126158 w 126821"/>
                      <a:gd name="connsiteY5" fmla="*/ 200793 h 207975"/>
                      <a:gd name="connsiteX6" fmla="*/ 124472 w 126821"/>
                      <a:gd name="connsiteY6" fmla="*/ 207318 h 207975"/>
                      <a:gd name="connsiteX7" fmla="*/ 122052 w 126821"/>
                      <a:gd name="connsiteY7" fmla="*/ 207975 h 207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6821" h="207975">
                        <a:moveTo>
                          <a:pt x="122052" y="207975"/>
                        </a:moveTo>
                        <a:cubicBezTo>
                          <a:pt x="120423" y="207975"/>
                          <a:pt x="118842" y="207137"/>
                          <a:pt x="117947" y="205632"/>
                        </a:cubicBezTo>
                        <a:lnTo>
                          <a:pt x="666" y="7188"/>
                        </a:lnTo>
                        <a:cubicBezTo>
                          <a:pt x="-677" y="4931"/>
                          <a:pt x="75" y="2007"/>
                          <a:pt x="2352" y="664"/>
                        </a:cubicBezTo>
                        <a:cubicBezTo>
                          <a:pt x="4571" y="-670"/>
                          <a:pt x="7524" y="64"/>
                          <a:pt x="8876" y="2350"/>
                        </a:cubicBezTo>
                        <a:lnTo>
                          <a:pt x="126158" y="200793"/>
                        </a:lnTo>
                        <a:cubicBezTo>
                          <a:pt x="127501" y="203051"/>
                          <a:pt x="126738" y="205975"/>
                          <a:pt x="124472" y="207318"/>
                        </a:cubicBezTo>
                        <a:cubicBezTo>
                          <a:pt x="123719" y="207766"/>
                          <a:pt x="122881" y="207975"/>
                          <a:pt x="122052" y="207975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53" name="图形 99">
                  <a:extLst>
                    <a:ext uri="{FF2B5EF4-FFF2-40B4-BE49-F238E27FC236}">
                      <a16:creationId xmlns:a16="http://schemas.microsoft.com/office/drawing/2014/main" id="{A3B3C12F-3932-E7F7-D311-4C5D553080B4}"/>
                    </a:ext>
                  </a:extLst>
                </p:cNvPr>
                <p:cNvGrpSpPr/>
                <p:nvPr/>
              </p:nvGrpSpPr>
              <p:grpSpPr>
                <a:xfrm>
                  <a:off x="5155537" y="3486520"/>
                  <a:ext cx="1929183" cy="1466441"/>
                  <a:chOff x="5155537" y="3486520"/>
                  <a:chExt cx="1929183" cy="1466441"/>
                </a:xfrm>
              </p:grpSpPr>
              <p:grpSp>
                <p:nvGrpSpPr>
                  <p:cNvPr id="254" name="图形 99">
                    <a:extLst>
                      <a:ext uri="{FF2B5EF4-FFF2-40B4-BE49-F238E27FC236}">
                        <a16:creationId xmlns:a16="http://schemas.microsoft.com/office/drawing/2014/main" id="{C66858AE-3BF4-EF97-8D3F-1E721F298AE7}"/>
                      </a:ext>
                    </a:extLst>
                  </p:cNvPr>
                  <p:cNvGrpSpPr/>
                  <p:nvPr/>
                </p:nvGrpSpPr>
                <p:grpSpPr>
                  <a:xfrm>
                    <a:off x="6228464" y="3486520"/>
                    <a:ext cx="856256" cy="685896"/>
                    <a:chOff x="6228464" y="3486520"/>
                    <a:chExt cx="856256" cy="685896"/>
                  </a:xfrm>
                </p:grpSpPr>
                <p:sp>
                  <p:nvSpPr>
                    <p:cNvPr id="255" name="任意多边形: 形状 254">
                      <a:extLst>
                        <a:ext uri="{FF2B5EF4-FFF2-40B4-BE49-F238E27FC236}">
                          <a16:creationId xmlns:a16="http://schemas.microsoft.com/office/drawing/2014/main" id="{0F2BC152-9EAA-BFE9-C0DD-2B8BFF5F2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8464" y="3486520"/>
                      <a:ext cx="856256" cy="685896"/>
                    </a:xfrm>
                    <a:custGeom>
                      <a:avLst/>
                      <a:gdLst>
                        <a:gd name="connsiteX0" fmla="*/ 0 w 856256"/>
                        <a:gd name="connsiteY0" fmla="*/ 407766 h 685896"/>
                        <a:gd name="connsiteX1" fmla="*/ 101679 w 856256"/>
                        <a:gd name="connsiteY1" fmla="*/ 243155 h 685896"/>
                        <a:gd name="connsiteX2" fmla="*/ 236039 w 856256"/>
                        <a:gd name="connsiteY2" fmla="*/ 121407 h 685896"/>
                        <a:gd name="connsiteX3" fmla="*/ 415461 w 856256"/>
                        <a:gd name="connsiteY3" fmla="*/ 33653 h 685896"/>
                        <a:gd name="connsiteX4" fmla="*/ 498529 w 856256"/>
                        <a:gd name="connsiteY4" fmla="*/ 19718 h 685896"/>
                        <a:gd name="connsiteX5" fmla="*/ 844344 w 856256"/>
                        <a:gd name="connsiteY5" fmla="*/ 20 h 685896"/>
                        <a:gd name="connsiteX6" fmla="*/ 855278 w 856256"/>
                        <a:gd name="connsiteY6" fmla="*/ 15822 h 685896"/>
                        <a:gd name="connsiteX7" fmla="*/ 855012 w 856256"/>
                        <a:gd name="connsiteY7" fmla="*/ 16432 h 685896"/>
                        <a:gd name="connsiteX8" fmla="*/ 804929 w 856256"/>
                        <a:gd name="connsiteY8" fmla="*/ 53512 h 685896"/>
                        <a:gd name="connsiteX9" fmla="*/ 642423 w 856256"/>
                        <a:gd name="connsiteY9" fmla="*/ 73458 h 685896"/>
                        <a:gd name="connsiteX10" fmla="*/ 650424 w 856256"/>
                        <a:gd name="connsiteY10" fmla="*/ 74191 h 685896"/>
                        <a:gd name="connsiteX11" fmla="*/ 698620 w 856256"/>
                        <a:gd name="connsiteY11" fmla="*/ 111320 h 685896"/>
                        <a:gd name="connsiteX12" fmla="*/ 712003 w 856256"/>
                        <a:gd name="connsiteY12" fmla="*/ 147981 h 685896"/>
                        <a:gd name="connsiteX13" fmla="*/ 723376 w 856256"/>
                        <a:gd name="connsiteY13" fmla="*/ 160050 h 685896"/>
                        <a:gd name="connsiteX14" fmla="*/ 735273 w 856256"/>
                        <a:gd name="connsiteY14" fmla="*/ 221800 h 685896"/>
                        <a:gd name="connsiteX15" fmla="*/ 654634 w 856256"/>
                        <a:gd name="connsiteY15" fmla="*/ 426607 h 685896"/>
                        <a:gd name="connsiteX16" fmla="*/ 623049 w 856256"/>
                        <a:gd name="connsiteY16" fmla="*/ 438922 h 685896"/>
                        <a:gd name="connsiteX17" fmla="*/ 623049 w 856256"/>
                        <a:gd name="connsiteY17" fmla="*/ 438922 h 685896"/>
                        <a:gd name="connsiteX18" fmla="*/ 589331 w 856256"/>
                        <a:gd name="connsiteY18" fmla="*/ 358484 h 685896"/>
                        <a:gd name="connsiteX19" fmla="*/ 612410 w 856256"/>
                        <a:gd name="connsiteY19" fmla="*/ 290047 h 685896"/>
                        <a:gd name="connsiteX20" fmla="*/ 501062 w 856256"/>
                        <a:gd name="connsiteY20" fmla="*/ 426759 h 685896"/>
                        <a:gd name="connsiteX21" fmla="*/ 432797 w 856256"/>
                        <a:gd name="connsiteY21" fmla="*/ 478727 h 685896"/>
                        <a:gd name="connsiteX22" fmla="*/ 346986 w 856256"/>
                        <a:gd name="connsiteY22" fmla="*/ 516437 h 685896"/>
                        <a:gd name="connsiteX23" fmla="*/ 286512 w 856256"/>
                        <a:gd name="connsiteY23" fmla="*/ 685896 h 685896"/>
                        <a:gd name="connsiteX24" fmla="*/ 0 w 856256"/>
                        <a:gd name="connsiteY24" fmla="*/ 407766 h 68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856256" h="685896">
                          <a:moveTo>
                            <a:pt x="0" y="407766"/>
                          </a:moveTo>
                          <a:lnTo>
                            <a:pt x="101679" y="243155"/>
                          </a:lnTo>
                          <a:cubicBezTo>
                            <a:pt x="134074" y="190701"/>
                            <a:pt x="180660" y="148496"/>
                            <a:pt x="236039" y="121407"/>
                          </a:cubicBezTo>
                          <a:lnTo>
                            <a:pt x="415461" y="33653"/>
                          </a:lnTo>
                          <a:cubicBezTo>
                            <a:pt x="441217" y="21061"/>
                            <a:pt x="470078" y="16212"/>
                            <a:pt x="498529" y="19718"/>
                          </a:cubicBezTo>
                          <a:lnTo>
                            <a:pt x="844344" y="20"/>
                          </a:lnTo>
                          <a:cubicBezTo>
                            <a:pt x="852773" y="-466"/>
                            <a:pt x="858679" y="8097"/>
                            <a:pt x="855278" y="15822"/>
                          </a:cubicBezTo>
                          <a:cubicBezTo>
                            <a:pt x="855193" y="16022"/>
                            <a:pt x="855097" y="16222"/>
                            <a:pt x="855012" y="16432"/>
                          </a:cubicBezTo>
                          <a:cubicBezTo>
                            <a:pt x="846144" y="36796"/>
                            <a:pt x="826970" y="50807"/>
                            <a:pt x="804929" y="53512"/>
                          </a:cubicBezTo>
                          <a:lnTo>
                            <a:pt x="642423" y="73458"/>
                          </a:lnTo>
                          <a:lnTo>
                            <a:pt x="650424" y="74191"/>
                          </a:lnTo>
                          <a:cubicBezTo>
                            <a:pt x="672322" y="76201"/>
                            <a:pt x="691086" y="90660"/>
                            <a:pt x="698620" y="111320"/>
                          </a:cubicBezTo>
                          <a:lnTo>
                            <a:pt x="712003" y="147981"/>
                          </a:lnTo>
                          <a:lnTo>
                            <a:pt x="723376" y="160050"/>
                          </a:lnTo>
                          <a:cubicBezTo>
                            <a:pt x="738969" y="176594"/>
                            <a:pt x="743607" y="200655"/>
                            <a:pt x="735273" y="221800"/>
                          </a:cubicBezTo>
                          <a:lnTo>
                            <a:pt x="654634" y="426607"/>
                          </a:lnTo>
                          <a:cubicBezTo>
                            <a:pt x="649700" y="439122"/>
                            <a:pt x="635155" y="444799"/>
                            <a:pt x="623049" y="438922"/>
                          </a:cubicBezTo>
                          <a:lnTo>
                            <a:pt x="623049" y="438922"/>
                          </a:lnTo>
                          <a:cubicBezTo>
                            <a:pt x="593160" y="424425"/>
                            <a:pt x="578720" y="389964"/>
                            <a:pt x="589331" y="358484"/>
                          </a:cubicBezTo>
                          <a:lnTo>
                            <a:pt x="612410" y="290047"/>
                          </a:lnTo>
                          <a:lnTo>
                            <a:pt x="501062" y="426759"/>
                          </a:lnTo>
                          <a:cubicBezTo>
                            <a:pt x="482746" y="449248"/>
                            <a:pt x="459353" y="467059"/>
                            <a:pt x="432797" y="478727"/>
                          </a:cubicBezTo>
                          <a:lnTo>
                            <a:pt x="346986" y="516437"/>
                          </a:lnTo>
                          <a:lnTo>
                            <a:pt x="286512" y="685896"/>
                          </a:lnTo>
                          <a:lnTo>
                            <a:pt x="0" y="407766"/>
                          </a:lnTo>
                          <a:close/>
                        </a:path>
                      </a:pathLst>
                    </a:custGeom>
                    <a:solidFill>
                      <a:srgbClr val="FFA48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56" name="图形 99">
                      <a:extLst>
                        <a:ext uri="{FF2B5EF4-FFF2-40B4-BE49-F238E27FC236}">
                          <a16:creationId xmlns:a16="http://schemas.microsoft.com/office/drawing/2014/main" id="{576E01C5-8808-0562-5B1D-FCD633AAA4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45743" y="3558268"/>
                      <a:ext cx="129825" cy="16792"/>
                      <a:chOff x="6745743" y="3558268"/>
                      <a:chExt cx="129825" cy="16792"/>
                    </a:xfrm>
                    <a:solidFill>
                      <a:srgbClr val="E06A4B"/>
                    </a:solidFill>
                  </p:grpSpPr>
                  <p:sp>
                    <p:nvSpPr>
                      <p:cNvPr id="257" name="任意多边形: 形状 256">
                        <a:extLst>
                          <a:ext uri="{FF2B5EF4-FFF2-40B4-BE49-F238E27FC236}">
                            <a16:creationId xmlns:a16="http://schemas.microsoft.com/office/drawing/2014/main" id="{4E786131-FEA8-FB24-3CBB-27ABF86F4D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51548" y="3564074"/>
                        <a:ext cx="118224" cy="5200"/>
                      </a:xfrm>
                      <a:custGeom>
                        <a:avLst/>
                        <a:gdLst>
                          <a:gd name="connsiteX0" fmla="*/ 0 w 118224"/>
                          <a:gd name="connsiteY0" fmla="*/ 5201 h 5200"/>
                          <a:gd name="connsiteX1" fmla="*/ 118224 w 118224"/>
                          <a:gd name="connsiteY1" fmla="*/ 0 h 5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18224" h="5200">
                            <a:moveTo>
                              <a:pt x="0" y="5201"/>
                            </a:moveTo>
                            <a:lnTo>
                              <a:pt x="118224" y="0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58" name="任意多边形: 形状 257">
                        <a:extLst>
                          <a:ext uri="{FF2B5EF4-FFF2-40B4-BE49-F238E27FC236}">
                            <a16:creationId xmlns:a16="http://schemas.microsoft.com/office/drawing/2014/main" id="{C9BA272C-1602-A725-D3B6-ABD3F7447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45743" y="3558268"/>
                        <a:ext cx="129825" cy="16792"/>
                      </a:xfrm>
                      <a:custGeom>
                        <a:avLst/>
                        <a:gdLst>
                          <a:gd name="connsiteX0" fmla="*/ 126592 w 129825"/>
                          <a:gd name="connsiteY0" fmla="*/ 10987 h 16792"/>
                          <a:gd name="connsiteX1" fmla="*/ 124277 w 129825"/>
                          <a:gd name="connsiteY1" fmla="*/ 11587 h 16792"/>
                          <a:gd name="connsiteX2" fmla="*/ 6053 w 129825"/>
                          <a:gd name="connsiteY2" fmla="*/ 16788 h 16792"/>
                          <a:gd name="connsiteX3" fmla="*/ 4 w 129825"/>
                          <a:gd name="connsiteY3" fmla="*/ 11244 h 16792"/>
                          <a:gd name="connsiteX4" fmla="*/ 5548 w 129825"/>
                          <a:gd name="connsiteY4" fmla="*/ 5205 h 16792"/>
                          <a:gd name="connsiteX5" fmla="*/ 123772 w 129825"/>
                          <a:gd name="connsiteY5" fmla="*/ 4 h 16792"/>
                          <a:gd name="connsiteX6" fmla="*/ 129821 w 129825"/>
                          <a:gd name="connsiteY6" fmla="*/ 5548 h 16792"/>
                          <a:gd name="connsiteX7" fmla="*/ 126592 w 129825"/>
                          <a:gd name="connsiteY7" fmla="*/ 10987 h 167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9825" h="16792">
                            <a:moveTo>
                              <a:pt x="126592" y="10987"/>
                            </a:moveTo>
                            <a:cubicBezTo>
                              <a:pt x="125896" y="11330"/>
                              <a:pt x="125115" y="11549"/>
                              <a:pt x="124277" y="11587"/>
                            </a:cubicBezTo>
                            <a:lnTo>
                              <a:pt x="6053" y="16788"/>
                            </a:lnTo>
                            <a:cubicBezTo>
                              <a:pt x="2862" y="16911"/>
                              <a:pt x="147" y="14445"/>
                              <a:pt x="4" y="11244"/>
                            </a:cubicBezTo>
                            <a:cubicBezTo>
                              <a:pt x="-119" y="8053"/>
                              <a:pt x="2348" y="5377"/>
                              <a:pt x="5548" y="5205"/>
                            </a:cubicBezTo>
                            <a:lnTo>
                              <a:pt x="123772" y="4"/>
                            </a:lnTo>
                            <a:cubicBezTo>
                              <a:pt x="126963" y="-119"/>
                              <a:pt x="129678" y="2348"/>
                              <a:pt x="129821" y="5548"/>
                            </a:cubicBezTo>
                            <a:cubicBezTo>
                              <a:pt x="129916" y="7910"/>
                              <a:pt x="128582" y="10006"/>
                              <a:pt x="126592" y="10987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259" name="图形 99">
                      <a:extLst>
                        <a:ext uri="{FF2B5EF4-FFF2-40B4-BE49-F238E27FC236}">
                          <a16:creationId xmlns:a16="http://schemas.microsoft.com/office/drawing/2014/main" id="{3F2DF564-C724-088F-89AE-519ED7ED92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86339" y="3629221"/>
                      <a:ext cx="155376" cy="26552"/>
                      <a:chOff x="6786339" y="3629221"/>
                      <a:chExt cx="155376" cy="26552"/>
                    </a:xfrm>
                    <a:solidFill>
                      <a:srgbClr val="E06A4B"/>
                    </a:solidFill>
                  </p:grpSpPr>
                  <p:sp>
                    <p:nvSpPr>
                      <p:cNvPr id="260" name="任意多边形: 形状 259">
                        <a:extLst>
                          <a:ext uri="{FF2B5EF4-FFF2-40B4-BE49-F238E27FC236}">
                            <a16:creationId xmlns:a16="http://schemas.microsoft.com/office/drawing/2014/main" id="{917EE69C-2098-1A51-4604-4E52FB1AED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92115" y="3635016"/>
                        <a:ext cx="143798" cy="14963"/>
                      </a:xfrm>
                      <a:custGeom>
                        <a:avLst/>
                        <a:gdLst>
                          <a:gd name="connsiteX0" fmla="*/ 0 w 143798"/>
                          <a:gd name="connsiteY0" fmla="*/ 14964 h 14963"/>
                          <a:gd name="connsiteX1" fmla="*/ 143799 w 143798"/>
                          <a:gd name="connsiteY1" fmla="*/ 0 h 149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43798" h="14963">
                            <a:moveTo>
                              <a:pt x="0" y="14964"/>
                            </a:moveTo>
                            <a:lnTo>
                              <a:pt x="143799" y="0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61" name="任意多边形: 形状 260">
                        <a:extLst>
                          <a:ext uri="{FF2B5EF4-FFF2-40B4-BE49-F238E27FC236}">
                            <a16:creationId xmlns:a16="http://schemas.microsoft.com/office/drawing/2014/main" id="{CAFBDA79-8515-085C-FCA2-550F689CB1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86339" y="3629221"/>
                        <a:ext cx="155376" cy="26552"/>
                      </a:xfrm>
                      <a:custGeom>
                        <a:avLst/>
                        <a:gdLst>
                          <a:gd name="connsiteX0" fmla="*/ 152146 w 155376"/>
                          <a:gd name="connsiteY0" fmla="*/ 10986 h 26552"/>
                          <a:gd name="connsiteX1" fmla="*/ 150184 w 155376"/>
                          <a:gd name="connsiteY1" fmla="*/ 11548 h 26552"/>
                          <a:gd name="connsiteX2" fmla="*/ 6385 w 155376"/>
                          <a:gd name="connsiteY2" fmla="*/ 26521 h 26552"/>
                          <a:gd name="connsiteX3" fmla="*/ 32 w 155376"/>
                          <a:gd name="connsiteY3" fmla="*/ 21368 h 26552"/>
                          <a:gd name="connsiteX4" fmla="*/ 5185 w 155376"/>
                          <a:gd name="connsiteY4" fmla="*/ 15005 h 26552"/>
                          <a:gd name="connsiteX5" fmla="*/ 148984 w 155376"/>
                          <a:gd name="connsiteY5" fmla="*/ 32 h 26552"/>
                          <a:gd name="connsiteX6" fmla="*/ 155347 w 155376"/>
                          <a:gd name="connsiteY6" fmla="*/ 5185 h 26552"/>
                          <a:gd name="connsiteX7" fmla="*/ 152146 w 155376"/>
                          <a:gd name="connsiteY7" fmla="*/ 10986 h 265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55376" h="26552">
                            <a:moveTo>
                              <a:pt x="152146" y="10986"/>
                            </a:moveTo>
                            <a:cubicBezTo>
                              <a:pt x="151546" y="11281"/>
                              <a:pt x="150889" y="11481"/>
                              <a:pt x="150184" y="11548"/>
                            </a:cubicBezTo>
                            <a:lnTo>
                              <a:pt x="6385" y="26521"/>
                            </a:lnTo>
                            <a:cubicBezTo>
                              <a:pt x="3204" y="26854"/>
                              <a:pt x="366" y="24540"/>
                              <a:pt x="32" y="21368"/>
                            </a:cubicBezTo>
                            <a:cubicBezTo>
                              <a:pt x="-301" y="18177"/>
                              <a:pt x="1994" y="15358"/>
                              <a:pt x="5185" y="15005"/>
                            </a:cubicBezTo>
                            <a:lnTo>
                              <a:pt x="148984" y="32"/>
                            </a:lnTo>
                            <a:cubicBezTo>
                              <a:pt x="152165" y="-301"/>
                              <a:pt x="155004" y="2013"/>
                              <a:pt x="155347" y="5185"/>
                            </a:cubicBezTo>
                            <a:cubicBezTo>
                              <a:pt x="155594" y="7671"/>
                              <a:pt x="154251" y="9938"/>
                              <a:pt x="152146" y="10986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262" name="图形 99">
                      <a:extLst>
                        <a:ext uri="{FF2B5EF4-FFF2-40B4-BE49-F238E27FC236}">
                          <a16:creationId xmlns:a16="http://schemas.microsoft.com/office/drawing/2014/main" id="{E2EB8822-BBE3-BCD9-43B4-AA3F37D38F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835082" y="3731385"/>
                      <a:ext cx="27166" cy="50965"/>
                      <a:chOff x="6835082" y="3731385"/>
                      <a:chExt cx="27166" cy="50965"/>
                    </a:xfrm>
                    <a:solidFill>
                      <a:srgbClr val="E06A4B"/>
                    </a:solidFill>
                  </p:grpSpPr>
                  <p:sp>
                    <p:nvSpPr>
                      <p:cNvPr id="263" name="任意多边形: 形状 262">
                        <a:extLst>
                          <a:ext uri="{FF2B5EF4-FFF2-40B4-BE49-F238E27FC236}">
                            <a16:creationId xmlns:a16="http://schemas.microsoft.com/office/drawing/2014/main" id="{2144B8F7-6C09-04BF-4B55-024524E4F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0864" y="3737181"/>
                        <a:ext cx="15601" cy="39376"/>
                      </a:xfrm>
                      <a:custGeom>
                        <a:avLst/>
                        <a:gdLst>
                          <a:gd name="connsiteX0" fmla="*/ 15602 w 15601"/>
                          <a:gd name="connsiteY0" fmla="*/ 0 h 39376"/>
                          <a:gd name="connsiteX1" fmla="*/ 0 w 15601"/>
                          <a:gd name="connsiteY1" fmla="*/ 39376 h 393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5601" h="39376">
                            <a:moveTo>
                              <a:pt x="15602" y="0"/>
                            </a:moveTo>
                            <a:lnTo>
                              <a:pt x="0" y="39376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64" name="任意多边形: 形状 263">
                        <a:extLst>
                          <a:ext uri="{FF2B5EF4-FFF2-40B4-BE49-F238E27FC236}">
                            <a16:creationId xmlns:a16="http://schemas.microsoft.com/office/drawing/2014/main" id="{29B47BAD-D15A-93EC-2897-6B68982DBB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35082" y="3731385"/>
                        <a:ext cx="27166" cy="50965"/>
                      </a:xfrm>
                      <a:custGeom>
                        <a:avLst/>
                        <a:gdLst>
                          <a:gd name="connsiteX0" fmla="*/ 8354 w 27166"/>
                          <a:gd name="connsiteY0" fmla="*/ 50364 h 50965"/>
                          <a:gd name="connsiteX1" fmla="*/ 3658 w 27166"/>
                          <a:gd name="connsiteY1" fmla="*/ 50554 h 50965"/>
                          <a:gd name="connsiteX2" fmla="*/ 410 w 27166"/>
                          <a:gd name="connsiteY2" fmla="*/ 43039 h 50965"/>
                          <a:gd name="connsiteX3" fmla="*/ 15993 w 27166"/>
                          <a:gd name="connsiteY3" fmla="*/ 3653 h 50965"/>
                          <a:gd name="connsiteX4" fmla="*/ 23508 w 27166"/>
                          <a:gd name="connsiteY4" fmla="*/ 405 h 50965"/>
                          <a:gd name="connsiteX5" fmla="*/ 26756 w 27166"/>
                          <a:gd name="connsiteY5" fmla="*/ 7920 h 50965"/>
                          <a:gd name="connsiteX6" fmla="*/ 11173 w 27166"/>
                          <a:gd name="connsiteY6" fmla="*/ 47306 h 50965"/>
                          <a:gd name="connsiteX7" fmla="*/ 8354 w 27166"/>
                          <a:gd name="connsiteY7" fmla="*/ 50364 h 509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166" h="50965">
                            <a:moveTo>
                              <a:pt x="8354" y="50364"/>
                            </a:moveTo>
                            <a:cubicBezTo>
                              <a:pt x="6935" y="51069"/>
                              <a:pt x="5239" y="51183"/>
                              <a:pt x="3658" y="50554"/>
                            </a:cubicBezTo>
                            <a:cubicBezTo>
                              <a:pt x="686" y="49373"/>
                              <a:pt x="-771" y="46020"/>
                              <a:pt x="410" y="43039"/>
                            </a:cubicBezTo>
                            <a:lnTo>
                              <a:pt x="15993" y="3653"/>
                            </a:lnTo>
                            <a:cubicBezTo>
                              <a:pt x="17165" y="691"/>
                              <a:pt x="20527" y="-767"/>
                              <a:pt x="23508" y="405"/>
                            </a:cubicBezTo>
                            <a:cubicBezTo>
                              <a:pt x="26480" y="1586"/>
                              <a:pt x="27938" y="4939"/>
                              <a:pt x="26756" y="7920"/>
                            </a:cubicBezTo>
                            <a:lnTo>
                              <a:pt x="11173" y="47306"/>
                            </a:lnTo>
                            <a:cubicBezTo>
                              <a:pt x="10621" y="48687"/>
                              <a:pt x="9602" y="49754"/>
                              <a:pt x="8354" y="50364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65" name="图形 99">
                    <a:extLst>
                      <a:ext uri="{FF2B5EF4-FFF2-40B4-BE49-F238E27FC236}">
                        <a16:creationId xmlns:a16="http://schemas.microsoft.com/office/drawing/2014/main" id="{0DBC1E8A-6D23-A7C4-E8A9-47943C2A49D4}"/>
                      </a:ext>
                    </a:extLst>
                  </p:cNvPr>
                  <p:cNvGrpSpPr/>
                  <p:nvPr/>
                </p:nvGrpSpPr>
                <p:grpSpPr>
                  <a:xfrm>
                    <a:off x="5155537" y="3817904"/>
                    <a:ext cx="1431271" cy="1135057"/>
                    <a:chOff x="5155537" y="3817904"/>
                    <a:chExt cx="1431271" cy="1135057"/>
                  </a:xfrm>
                </p:grpSpPr>
                <p:sp>
                  <p:nvSpPr>
                    <p:cNvPr id="266" name="任意多边形: 形状 265">
                      <a:extLst>
                        <a:ext uri="{FF2B5EF4-FFF2-40B4-BE49-F238E27FC236}">
                          <a16:creationId xmlns:a16="http://schemas.microsoft.com/office/drawing/2014/main" id="{B14E8814-AC0B-4897-F9D4-152651083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419" y="3817904"/>
                      <a:ext cx="430389" cy="412812"/>
                    </a:xfrm>
                    <a:custGeom>
                      <a:avLst/>
                      <a:gdLst>
                        <a:gd name="connsiteX0" fmla="*/ 424079 w 430389"/>
                        <a:gd name="connsiteY0" fmla="*/ 341396 h 412812"/>
                        <a:gd name="connsiteX1" fmla="*/ 364472 w 430389"/>
                        <a:gd name="connsiteY1" fmla="*/ 405338 h 412812"/>
                        <a:gd name="connsiteX2" fmla="*/ 331258 w 430389"/>
                        <a:gd name="connsiteY2" fmla="*/ 406500 h 412812"/>
                        <a:gd name="connsiteX3" fmla="*/ 7475 w 430389"/>
                        <a:gd name="connsiteY3" fmla="*/ 104643 h 412812"/>
                        <a:gd name="connsiteX4" fmla="*/ 6313 w 430389"/>
                        <a:gd name="connsiteY4" fmla="*/ 71429 h 412812"/>
                        <a:gd name="connsiteX5" fmla="*/ 65930 w 430389"/>
                        <a:gd name="connsiteY5" fmla="*/ 7478 h 412812"/>
                        <a:gd name="connsiteX6" fmla="*/ 99144 w 430389"/>
                        <a:gd name="connsiteY6" fmla="*/ 6317 h 412812"/>
                        <a:gd name="connsiteX7" fmla="*/ 422927 w 430389"/>
                        <a:gd name="connsiteY7" fmla="*/ 308173 h 412812"/>
                        <a:gd name="connsiteX8" fmla="*/ 424079 w 430389"/>
                        <a:gd name="connsiteY8" fmla="*/ 341396 h 412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0389" h="412812">
                          <a:moveTo>
                            <a:pt x="424079" y="341396"/>
                          </a:moveTo>
                          <a:lnTo>
                            <a:pt x="364472" y="405338"/>
                          </a:lnTo>
                          <a:cubicBezTo>
                            <a:pt x="355623" y="414834"/>
                            <a:pt x="340755" y="415349"/>
                            <a:pt x="331258" y="406500"/>
                          </a:cubicBezTo>
                          <a:lnTo>
                            <a:pt x="7475" y="104643"/>
                          </a:lnTo>
                          <a:cubicBezTo>
                            <a:pt x="-2022" y="95794"/>
                            <a:pt x="-2536" y="80926"/>
                            <a:pt x="6313" y="71429"/>
                          </a:cubicBezTo>
                          <a:lnTo>
                            <a:pt x="65930" y="7478"/>
                          </a:lnTo>
                          <a:cubicBezTo>
                            <a:pt x="74778" y="-2018"/>
                            <a:pt x="89647" y="-2542"/>
                            <a:pt x="99144" y="6317"/>
                          </a:cubicBezTo>
                          <a:lnTo>
                            <a:pt x="422927" y="308173"/>
                          </a:lnTo>
                          <a:cubicBezTo>
                            <a:pt x="432404" y="317022"/>
                            <a:pt x="432928" y="331900"/>
                            <a:pt x="424079" y="341396"/>
                          </a:cubicBezTo>
                          <a:close/>
                        </a:path>
                      </a:pathLst>
                    </a:custGeom>
                    <a:solidFill>
                      <a:srgbClr val="F2F1E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67" name="图形 99">
                      <a:extLst>
                        <a:ext uri="{FF2B5EF4-FFF2-40B4-BE49-F238E27FC236}">
                          <a16:creationId xmlns:a16="http://schemas.microsoft.com/office/drawing/2014/main" id="{DFB24B98-B4B4-2196-E7EB-B951052BA8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55537" y="3849869"/>
                      <a:ext cx="1426590" cy="1103092"/>
                      <a:chOff x="5155537" y="3849869"/>
                      <a:chExt cx="1426590" cy="1103092"/>
                    </a:xfrm>
                    <a:solidFill>
                      <a:srgbClr val="5C69AB"/>
                    </a:solidFill>
                  </p:grpSpPr>
                  <p:sp>
                    <p:nvSpPr>
                      <p:cNvPr id="268" name="任意多边形: 形状 267">
                        <a:extLst>
                          <a:ext uri="{FF2B5EF4-FFF2-40B4-BE49-F238E27FC236}">
                            <a16:creationId xmlns:a16="http://schemas.microsoft.com/office/drawing/2014/main" id="{9A0D8564-7E50-0818-5284-D0199B27E9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0311" y="3854658"/>
                        <a:ext cx="1417054" cy="1093359"/>
                      </a:xfrm>
                      <a:custGeom>
                        <a:avLst/>
                        <a:gdLst>
                          <a:gd name="connsiteX0" fmla="*/ 114605 w 1417054"/>
                          <a:gd name="connsiteY0" fmla="*/ 793217 h 1093359"/>
                          <a:gd name="connsiteX1" fmla="*/ 183232 w 1417054"/>
                          <a:gd name="connsiteY1" fmla="*/ 913280 h 1093359"/>
                          <a:gd name="connsiteX2" fmla="*/ 584606 w 1417054"/>
                          <a:gd name="connsiteY2" fmla="*/ 1083720 h 1093359"/>
                          <a:gd name="connsiteX3" fmla="*/ 738692 w 1417054"/>
                          <a:gd name="connsiteY3" fmla="*/ 1005844 h 1093359"/>
                          <a:gd name="connsiteX4" fmla="*/ 984818 w 1417054"/>
                          <a:gd name="connsiteY4" fmla="*/ 790922 h 1093359"/>
                          <a:gd name="connsiteX5" fmla="*/ 1403261 w 1417054"/>
                          <a:gd name="connsiteY5" fmla="*/ 411760 h 1093359"/>
                          <a:gd name="connsiteX6" fmla="*/ 1403728 w 1417054"/>
                          <a:gd name="connsiteY6" fmla="*/ 350247 h 1093359"/>
                          <a:gd name="connsiteX7" fmla="*/ 1035129 w 1417054"/>
                          <a:gd name="connsiteY7" fmla="*/ 8281 h 1093359"/>
                          <a:gd name="connsiteX8" fmla="*/ 993639 w 1417054"/>
                          <a:gd name="connsiteY8" fmla="*/ 7643 h 1093359"/>
                          <a:gd name="connsiteX9" fmla="*/ 546011 w 1417054"/>
                          <a:gd name="connsiteY9" fmla="*/ 398092 h 1093359"/>
                          <a:gd name="connsiteX10" fmla="*/ 0 w 1417054"/>
                          <a:gd name="connsiteY10" fmla="*/ 504762 h 1093359"/>
                          <a:gd name="connsiteX11" fmla="*/ 114605 w 1417054"/>
                          <a:gd name="connsiteY11" fmla="*/ 793217 h 1093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417054" h="1093359">
                            <a:moveTo>
                              <a:pt x="114605" y="793217"/>
                            </a:moveTo>
                            <a:cubicBezTo>
                              <a:pt x="131426" y="825059"/>
                              <a:pt x="155686" y="867122"/>
                              <a:pt x="183232" y="913280"/>
                            </a:cubicBezTo>
                            <a:cubicBezTo>
                              <a:pt x="268891" y="1056803"/>
                              <a:pt x="434054" y="1118906"/>
                              <a:pt x="584606" y="1083720"/>
                            </a:cubicBezTo>
                            <a:cubicBezTo>
                              <a:pt x="639413" y="1070909"/>
                              <a:pt x="692287" y="1045211"/>
                              <a:pt x="738692" y="1005844"/>
                            </a:cubicBezTo>
                            <a:cubicBezTo>
                              <a:pt x="817588" y="938912"/>
                              <a:pt x="902227" y="864597"/>
                              <a:pt x="984818" y="790922"/>
                            </a:cubicBezTo>
                            <a:cubicBezTo>
                              <a:pt x="1156583" y="637703"/>
                              <a:pt x="1319460" y="487265"/>
                              <a:pt x="1403261" y="411760"/>
                            </a:cubicBezTo>
                            <a:cubicBezTo>
                              <a:pt x="1421454" y="395367"/>
                              <a:pt x="1421692" y="366897"/>
                              <a:pt x="1403728" y="350247"/>
                            </a:cubicBezTo>
                            <a:lnTo>
                              <a:pt x="1035129" y="8281"/>
                            </a:lnTo>
                            <a:cubicBezTo>
                              <a:pt x="1023499" y="-2511"/>
                              <a:pt x="1005592" y="-2787"/>
                              <a:pt x="993639" y="7643"/>
                            </a:cubicBezTo>
                            <a:lnTo>
                              <a:pt x="546011" y="398092"/>
                            </a:lnTo>
                            <a:lnTo>
                              <a:pt x="0" y="504762"/>
                            </a:lnTo>
                            <a:cubicBezTo>
                              <a:pt x="-9" y="504753"/>
                              <a:pt x="67018" y="703168"/>
                              <a:pt x="114605" y="793217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69" name="任意多边形: 形状 268">
                        <a:extLst>
                          <a:ext uri="{FF2B5EF4-FFF2-40B4-BE49-F238E27FC236}">
                            <a16:creationId xmlns:a16="http://schemas.microsoft.com/office/drawing/2014/main" id="{E18DAEF2-F2DF-5C35-1370-A2F7EA3487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5537" y="3849869"/>
                        <a:ext cx="1426590" cy="1103092"/>
                      </a:xfrm>
                      <a:custGeom>
                        <a:avLst/>
                        <a:gdLst>
                          <a:gd name="connsiteX0" fmla="*/ 504513 w 1426590"/>
                          <a:gd name="connsiteY0" fmla="*/ 1103092 h 1103092"/>
                          <a:gd name="connsiteX1" fmla="*/ 183911 w 1426590"/>
                          <a:gd name="connsiteY1" fmla="*/ 920507 h 1103092"/>
                          <a:gd name="connsiteX2" fmla="*/ 115160 w 1426590"/>
                          <a:gd name="connsiteY2" fmla="*/ 800235 h 1103092"/>
                          <a:gd name="connsiteX3" fmla="*/ 115160 w 1426590"/>
                          <a:gd name="connsiteY3" fmla="*/ 800235 h 1103092"/>
                          <a:gd name="connsiteX4" fmla="*/ 250 w 1426590"/>
                          <a:gd name="connsiteY4" fmla="*/ 511075 h 1103092"/>
                          <a:gd name="connsiteX5" fmla="*/ 640 w 1426590"/>
                          <a:gd name="connsiteY5" fmla="*/ 507160 h 1103092"/>
                          <a:gd name="connsiteX6" fmla="*/ 3850 w 1426590"/>
                          <a:gd name="connsiteY6" fmla="*/ 504884 h 1103092"/>
                          <a:gd name="connsiteX7" fmla="*/ 548614 w 1426590"/>
                          <a:gd name="connsiteY7" fmla="*/ 398452 h 1103092"/>
                          <a:gd name="connsiteX8" fmla="*/ 995279 w 1426590"/>
                          <a:gd name="connsiteY8" fmla="*/ 8841 h 1103092"/>
                          <a:gd name="connsiteX9" fmla="*/ 1043142 w 1426590"/>
                          <a:gd name="connsiteY9" fmla="*/ 9584 h 1103092"/>
                          <a:gd name="connsiteX10" fmla="*/ 1411731 w 1426590"/>
                          <a:gd name="connsiteY10" fmla="*/ 351550 h 1103092"/>
                          <a:gd name="connsiteX11" fmla="*/ 1426590 w 1426590"/>
                          <a:gd name="connsiteY11" fmla="*/ 385907 h 1103092"/>
                          <a:gd name="connsiteX12" fmla="*/ 1411226 w 1426590"/>
                          <a:gd name="connsiteY12" fmla="*/ 420083 h 1103092"/>
                          <a:gd name="connsiteX13" fmla="*/ 1299708 w 1426590"/>
                          <a:gd name="connsiteY13" fmla="*/ 521505 h 1103092"/>
                          <a:gd name="connsiteX14" fmla="*/ 992764 w 1426590"/>
                          <a:gd name="connsiteY14" fmla="*/ 799264 h 1103092"/>
                          <a:gd name="connsiteX15" fmla="*/ 746534 w 1426590"/>
                          <a:gd name="connsiteY15" fmla="*/ 1014252 h 1103092"/>
                          <a:gd name="connsiteX16" fmla="*/ 590457 w 1426590"/>
                          <a:gd name="connsiteY16" fmla="*/ 1093138 h 1103092"/>
                          <a:gd name="connsiteX17" fmla="*/ 504513 w 1426590"/>
                          <a:gd name="connsiteY17" fmla="*/ 1103092 h 1103092"/>
                          <a:gd name="connsiteX18" fmla="*/ 11032 w 1426590"/>
                          <a:gd name="connsiteY18" fmla="*/ 513180 h 1103092"/>
                          <a:gd name="connsiteX19" fmla="*/ 123580 w 1426590"/>
                          <a:gd name="connsiteY19" fmla="*/ 795797 h 1103092"/>
                          <a:gd name="connsiteX20" fmla="*/ 123580 w 1426590"/>
                          <a:gd name="connsiteY20" fmla="*/ 795797 h 1103092"/>
                          <a:gd name="connsiteX21" fmla="*/ 192083 w 1426590"/>
                          <a:gd name="connsiteY21" fmla="*/ 915640 h 1103092"/>
                          <a:gd name="connsiteX22" fmla="*/ 588285 w 1426590"/>
                          <a:gd name="connsiteY22" fmla="*/ 1083871 h 1103092"/>
                          <a:gd name="connsiteX23" fmla="*/ 740371 w 1426590"/>
                          <a:gd name="connsiteY23" fmla="*/ 1007013 h 1103092"/>
                          <a:gd name="connsiteX24" fmla="*/ 986411 w 1426590"/>
                          <a:gd name="connsiteY24" fmla="*/ 792167 h 1103092"/>
                          <a:gd name="connsiteX25" fmla="*/ 1293278 w 1426590"/>
                          <a:gd name="connsiteY25" fmla="*/ 514476 h 1103092"/>
                          <a:gd name="connsiteX26" fmla="*/ 1404835 w 1426590"/>
                          <a:gd name="connsiteY26" fmla="*/ 413025 h 1103092"/>
                          <a:gd name="connsiteX27" fmla="*/ 1417056 w 1426590"/>
                          <a:gd name="connsiteY27" fmla="*/ 385841 h 1103092"/>
                          <a:gd name="connsiteX28" fmla="*/ 1405254 w 1426590"/>
                          <a:gd name="connsiteY28" fmla="*/ 358532 h 1103092"/>
                          <a:gd name="connsiteX29" fmla="*/ 1036665 w 1426590"/>
                          <a:gd name="connsiteY29" fmla="*/ 16566 h 1103092"/>
                          <a:gd name="connsiteX30" fmla="*/ 1001528 w 1426590"/>
                          <a:gd name="connsiteY30" fmla="*/ 16023 h 1103092"/>
                          <a:gd name="connsiteX31" fmla="*/ 553900 w 1426590"/>
                          <a:gd name="connsiteY31" fmla="*/ 406472 h 1103092"/>
                          <a:gd name="connsiteX32" fmla="*/ 551681 w 1426590"/>
                          <a:gd name="connsiteY32" fmla="*/ 407548 h 1103092"/>
                          <a:gd name="connsiteX33" fmla="*/ 11032 w 1426590"/>
                          <a:gd name="connsiteY33" fmla="*/ 513180 h 11030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1426590" h="1103092">
                            <a:moveTo>
                              <a:pt x="504513" y="1103092"/>
                            </a:moveTo>
                            <a:cubicBezTo>
                              <a:pt x="374897" y="1103102"/>
                              <a:pt x="252672" y="1035722"/>
                              <a:pt x="183911" y="920507"/>
                            </a:cubicBezTo>
                            <a:cubicBezTo>
                              <a:pt x="153821" y="870092"/>
                              <a:pt x="130685" y="829629"/>
                              <a:pt x="115160" y="800235"/>
                            </a:cubicBezTo>
                            <a:lnTo>
                              <a:pt x="115160" y="800235"/>
                            </a:lnTo>
                            <a:cubicBezTo>
                              <a:pt x="67944" y="710872"/>
                              <a:pt x="917" y="513066"/>
                              <a:pt x="250" y="511075"/>
                            </a:cubicBezTo>
                            <a:cubicBezTo>
                              <a:pt x="-188" y="509770"/>
                              <a:pt x="-45" y="508351"/>
                              <a:pt x="640" y="507160"/>
                            </a:cubicBezTo>
                            <a:cubicBezTo>
                              <a:pt x="1336" y="505970"/>
                              <a:pt x="2498" y="505141"/>
                              <a:pt x="3850" y="504884"/>
                            </a:cubicBezTo>
                            <a:lnTo>
                              <a:pt x="548614" y="398452"/>
                            </a:lnTo>
                            <a:lnTo>
                              <a:pt x="995279" y="8841"/>
                            </a:lnTo>
                            <a:cubicBezTo>
                              <a:pt x="1009119" y="-3218"/>
                              <a:pt x="1029702" y="-2913"/>
                              <a:pt x="1043142" y="9584"/>
                            </a:cubicBezTo>
                            <a:lnTo>
                              <a:pt x="1411731" y="351550"/>
                            </a:lnTo>
                            <a:cubicBezTo>
                              <a:pt x="1421266" y="360390"/>
                              <a:pt x="1426676" y="372915"/>
                              <a:pt x="1426590" y="385907"/>
                            </a:cubicBezTo>
                            <a:cubicBezTo>
                              <a:pt x="1426485" y="398918"/>
                              <a:pt x="1420885" y="411377"/>
                              <a:pt x="1411226" y="420083"/>
                            </a:cubicBezTo>
                            <a:cubicBezTo>
                              <a:pt x="1382442" y="446029"/>
                              <a:pt x="1344323" y="480805"/>
                              <a:pt x="1299708" y="521505"/>
                            </a:cubicBezTo>
                            <a:cubicBezTo>
                              <a:pt x="1213192" y="600439"/>
                              <a:pt x="1105531" y="698680"/>
                              <a:pt x="992764" y="799264"/>
                            </a:cubicBezTo>
                            <a:cubicBezTo>
                              <a:pt x="898591" y="883265"/>
                              <a:pt x="818047" y="953588"/>
                              <a:pt x="746534" y="1014252"/>
                            </a:cubicBezTo>
                            <a:cubicBezTo>
                              <a:pt x="700766" y="1053086"/>
                              <a:pt x="648255" y="1079632"/>
                              <a:pt x="590457" y="1093138"/>
                            </a:cubicBezTo>
                            <a:cubicBezTo>
                              <a:pt x="561787" y="1099844"/>
                              <a:pt x="532964" y="1103092"/>
                              <a:pt x="504513" y="1103092"/>
                            </a:cubicBezTo>
                            <a:close/>
                            <a:moveTo>
                              <a:pt x="11032" y="513180"/>
                            </a:moveTo>
                            <a:cubicBezTo>
                              <a:pt x="21919" y="544965"/>
                              <a:pt x="80984" y="715168"/>
                              <a:pt x="123580" y="795797"/>
                            </a:cubicBezTo>
                            <a:lnTo>
                              <a:pt x="123580" y="795797"/>
                            </a:lnTo>
                            <a:cubicBezTo>
                              <a:pt x="139029" y="825038"/>
                              <a:pt x="162080" y="865367"/>
                              <a:pt x="192083" y="915640"/>
                            </a:cubicBezTo>
                            <a:cubicBezTo>
                              <a:pt x="273808" y="1052562"/>
                              <a:pt x="433018" y="1120199"/>
                              <a:pt x="588285" y="1083871"/>
                            </a:cubicBezTo>
                            <a:cubicBezTo>
                              <a:pt x="644597" y="1070717"/>
                              <a:pt x="695756" y="1044847"/>
                              <a:pt x="740371" y="1007013"/>
                            </a:cubicBezTo>
                            <a:cubicBezTo>
                              <a:pt x="811818" y="946396"/>
                              <a:pt x="892304" y="876121"/>
                              <a:pt x="986411" y="792167"/>
                            </a:cubicBezTo>
                            <a:cubicBezTo>
                              <a:pt x="1099140" y="691603"/>
                              <a:pt x="1206782" y="593400"/>
                              <a:pt x="1293278" y="514476"/>
                            </a:cubicBezTo>
                            <a:cubicBezTo>
                              <a:pt x="1337903" y="473766"/>
                              <a:pt x="1376041" y="438961"/>
                              <a:pt x="1404835" y="413025"/>
                            </a:cubicBezTo>
                            <a:cubicBezTo>
                              <a:pt x="1412531" y="406091"/>
                              <a:pt x="1416980" y="396185"/>
                              <a:pt x="1417056" y="385841"/>
                            </a:cubicBezTo>
                            <a:cubicBezTo>
                              <a:pt x="1417132" y="375363"/>
                              <a:pt x="1412931" y="365666"/>
                              <a:pt x="1405254" y="358532"/>
                            </a:cubicBezTo>
                            <a:lnTo>
                              <a:pt x="1036665" y="16566"/>
                            </a:lnTo>
                            <a:cubicBezTo>
                              <a:pt x="1026797" y="7412"/>
                              <a:pt x="1011710" y="7155"/>
                              <a:pt x="1001528" y="16023"/>
                            </a:cubicBezTo>
                            <a:lnTo>
                              <a:pt x="553900" y="406472"/>
                            </a:lnTo>
                            <a:cubicBezTo>
                              <a:pt x="553271" y="407024"/>
                              <a:pt x="552509" y="407396"/>
                              <a:pt x="551681" y="407548"/>
                            </a:cubicBezTo>
                            <a:lnTo>
                              <a:pt x="11032" y="513180"/>
                            </a:lnTo>
                            <a:close/>
                          </a:path>
                        </a:pathLst>
                      </a:custGeom>
                      <a:solidFill>
                        <a:srgbClr val="5C69A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270" name="任意多边形: 形状 269">
                      <a:extLst>
                        <a:ext uri="{FF2B5EF4-FFF2-40B4-BE49-F238E27FC236}">
                          <a16:creationId xmlns:a16="http://schemas.microsoft.com/office/drawing/2014/main" id="{6731F7ED-F114-B66F-63DD-B1968E3E9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1322" y="4679669"/>
                      <a:ext cx="506699" cy="270720"/>
                    </a:xfrm>
                    <a:custGeom>
                      <a:avLst/>
                      <a:gdLst>
                        <a:gd name="connsiteX0" fmla="*/ 30630 w 506699"/>
                        <a:gd name="connsiteY0" fmla="*/ 270721 h 270720"/>
                        <a:gd name="connsiteX1" fmla="*/ 4503 w 506699"/>
                        <a:gd name="connsiteY1" fmla="*/ 270016 h 270720"/>
                        <a:gd name="connsiteX2" fmla="*/ 7 w 506699"/>
                        <a:gd name="connsiteY2" fmla="*/ 265006 h 270720"/>
                        <a:gd name="connsiteX3" fmla="*/ 5017 w 506699"/>
                        <a:gd name="connsiteY3" fmla="*/ 260510 h 270720"/>
                        <a:gd name="connsiteX4" fmla="*/ 357718 w 506699"/>
                        <a:gd name="connsiteY4" fmla="*/ 132608 h 270720"/>
                        <a:gd name="connsiteX5" fmla="*/ 498689 w 506699"/>
                        <a:gd name="connsiteY5" fmla="*/ 1277 h 270720"/>
                        <a:gd name="connsiteX6" fmla="*/ 505423 w 506699"/>
                        <a:gd name="connsiteY6" fmla="*/ 1516 h 270720"/>
                        <a:gd name="connsiteX7" fmla="*/ 505185 w 506699"/>
                        <a:gd name="connsiteY7" fmla="*/ 8250 h 270720"/>
                        <a:gd name="connsiteX8" fmla="*/ 364215 w 506699"/>
                        <a:gd name="connsiteY8" fmla="*/ 139580 h 270720"/>
                        <a:gd name="connsiteX9" fmla="*/ 30630 w 506699"/>
                        <a:gd name="connsiteY9" fmla="*/ 270721 h 270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6699" h="270720">
                          <a:moveTo>
                            <a:pt x="30630" y="270721"/>
                          </a:moveTo>
                          <a:cubicBezTo>
                            <a:pt x="21934" y="270721"/>
                            <a:pt x="13228" y="270492"/>
                            <a:pt x="4503" y="270016"/>
                          </a:cubicBezTo>
                          <a:cubicBezTo>
                            <a:pt x="1884" y="269873"/>
                            <a:pt x="-136" y="267635"/>
                            <a:pt x="7" y="265006"/>
                          </a:cubicBezTo>
                          <a:cubicBezTo>
                            <a:pt x="150" y="262377"/>
                            <a:pt x="2446" y="260186"/>
                            <a:pt x="5017" y="260510"/>
                          </a:cubicBezTo>
                          <a:cubicBezTo>
                            <a:pt x="134272" y="267511"/>
                            <a:pt x="262926" y="220933"/>
                            <a:pt x="357718" y="132608"/>
                          </a:cubicBezTo>
                          <a:lnTo>
                            <a:pt x="498689" y="1277"/>
                          </a:lnTo>
                          <a:cubicBezTo>
                            <a:pt x="500613" y="-523"/>
                            <a:pt x="503623" y="-399"/>
                            <a:pt x="505423" y="1516"/>
                          </a:cubicBezTo>
                          <a:cubicBezTo>
                            <a:pt x="507213" y="3440"/>
                            <a:pt x="507109" y="6459"/>
                            <a:pt x="505185" y="8250"/>
                          </a:cubicBezTo>
                          <a:lnTo>
                            <a:pt x="364215" y="139580"/>
                          </a:lnTo>
                          <a:cubicBezTo>
                            <a:pt x="273946" y="223696"/>
                            <a:pt x="153607" y="270721"/>
                            <a:pt x="30630" y="270721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71" name="任意多边形: 形状 270">
                      <a:extLst>
                        <a:ext uri="{FF2B5EF4-FFF2-40B4-BE49-F238E27FC236}">
                          <a16:creationId xmlns:a16="http://schemas.microsoft.com/office/drawing/2014/main" id="{4B6E8B0F-91A5-30D9-FCEC-BA9B1A30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18537" y="3978360"/>
                      <a:ext cx="489528" cy="417988"/>
                    </a:xfrm>
                    <a:custGeom>
                      <a:avLst/>
                      <a:gdLst>
                        <a:gd name="connsiteX0" fmla="*/ 4763 w 489528"/>
                        <a:gd name="connsiteY0" fmla="*/ 417989 h 417988"/>
                        <a:gd name="connsiteX1" fmla="*/ 1134 w 489528"/>
                        <a:gd name="connsiteY1" fmla="*/ 416313 h 417988"/>
                        <a:gd name="connsiteX2" fmla="*/ 1677 w 489528"/>
                        <a:gd name="connsiteY2" fmla="*/ 409598 h 417988"/>
                        <a:gd name="connsiteX3" fmla="*/ 481680 w 489528"/>
                        <a:gd name="connsiteY3" fmla="*/ 1137 h 417988"/>
                        <a:gd name="connsiteX4" fmla="*/ 488395 w 489528"/>
                        <a:gd name="connsiteY4" fmla="*/ 1680 h 417988"/>
                        <a:gd name="connsiteX5" fmla="*/ 487852 w 489528"/>
                        <a:gd name="connsiteY5" fmla="*/ 8395 h 417988"/>
                        <a:gd name="connsiteX6" fmla="*/ 7849 w 489528"/>
                        <a:gd name="connsiteY6" fmla="*/ 416856 h 417988"/>
                        <a:gd name="connsiteX7" fmla="*/ 4763 w 489528"/>
                        <a:gd name="connsiteY7" fmla="*/ 417989 h 417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9528" h="417988">
                          <a:moveTo>
                            <a:pt x="4763" y="417989"/>
                          </a:moveTo>
                          <a:cubicBezTo>
                            <a:pt x="3420" y="417989"/>
                            <a:pt x="2077" y="417418"/>
                            <a:pt x="1134" y="416313"/>
                          </a:cubicBezTo>
                          <a:cubicBezTo>
                            <a:pt x="-571" y="414303"/>
                            <a:pt x="-324" y="411302"/>
                            <a:pt x="1677" y="409598"/>
                          </a:cubicBezTo>
                          <a:lnTo>
                            <a:pt x="481680" y="1137"/>
                          </a:lnTo>
                          <a:cubicBezTo>
                            <a:pt x="483689" y="-568"/>
                            <a:pt x="486690" y="-330"/>
                            <a:pt x="488395" y="1680"/>
                          </a:cubicBezTo>
                          <a:cubicBezTo>
                            <a:pt x="490100" y="3690"/>
                            <a:pt x="489852" y="6690"/>
                            <a:pt x="487852" y="8395"/>
                          </a:cubicBezTo>
                          <a:lnTo>
                            <a:pt x="7849" y="416856"/>
                          </a:lnTo>
                          <a:cubicBezTo>
                            <a:pt x="6954" y="417618"/>
                            <a:pt x="5858" y="417989"/>
                            <a:pt x="4763" y="41798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72" name="任意多边形: 形状 271">
                      <a:extLst>
                        <a:ext uri="{FF2B5EF4-FFF2-40B4-BE49-F238E27FC236}">
                          <a16:creationId xmlns:a16="http://schemas.microsoft.com/office/drawing/2014/main" id="{1F09788D-8E5C-2713-2679-693A55536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6941" y="3951709"/>
                      <a:ext cx="198628" cy="336131"/>
                    </a:xfrm>
                    <a:custGeom>
                      <a:avLst/>
                      <a:gdLst>
                        <a:gd name="connsiteX0" fmla="*/ 193869 w 198628"/>
                        <a:gd name="connsiteY0" fmla="*/ 336131 h 336131"/>
                        <a:gd name="connsiteX1" fmla="*/ 189745 w 198628"/>
                        <a:gd name="connsiteY1" fmla="*/ 333760 h 336131"/>
                        <a:gd name="connsiteX2" fmla="*/ 645 w 198628"/>
                        <a:gd name="connsiteY2" fmla="*/ 7166 h 336131"/>
                        <a:gd name="connsiteX3" fmla="*/ 2378 w 198628"/>
                        <a:gd name="connsiteY3" fmla="*/ 651 h 336131"/>
                        <a:gd name="connsiteX4" fmla="*/ 8884 w 198628"/>
                        <a:gd name="connsiteY4" fmla="*/ 2385 h 336131"/>
                        <a:gd name="connsiteX5" fmla="*/ 197984 w 198628"/>
                        <a:gd name="connsiteY5" fmla="*/ 328978 h 336131"/>
                        <a:gd name="connsiteX6" fmla="*/ 196250 w 198628"/>
                        <a:gd name="connsiteY6" fmla="*/ 335493 h 336131"/>
                        <a:gd name="connsiteX7" fmla="*/ 193869 w 198628"/>
                        <a:gd name="connsiteY7" fmla="*/ 336131 h 336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8628" h="336131">
                          <a:moveTo>
                            <a:pt x="193869" y="336131"/>
                          </a:moveTo>
                          <a:cubicBezTo>
                            <a:pt x="192221" y="336131"/>
                            <a:pt x="190631" y="335284"/>
                            <a:pt x="189745" y="333760"/>
                          </a:cubicBezTo>
                          <a:lnTo>
                            <a:pt x="645" y="7166"/>
                          </a:lnTo>
                          <a:cubicBezTo>
                            <a:pt x="-679" y="4890"/>
                            <a:pt x="102" y="1975"/>
                            <a:pt x="2378" y="651"/>
                          </a:cubicBezTo>
                          <a:cubicBezTo>
                            <a:pt x="4645" y="-682"/>
                            <a:pt x="7560" y="99"/>
                            <a:pt x="8884" y="2385"/>
                          </a:cubicBezTo>
                          <a:lnTo>
                            <a:pt x="197984" y="328978"/>
                          </a:lnTo>
                          <a:cubicBezTo>
                            <a:pt x="199308" y="331254"/>
                            <a:pt x="198527" y="334169"/>
                            <a:pt x="196250" y="335493"/>
                          </a:cubicBezTo>
                          <a:cubicBezTo>
                            <a:pt x="195507" y="335931"/>
                            <a:pt x="194679" y="336131"/>
                            <a:pt x="193869" y="336131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273" name="任意多边形: 形状 272">
                    <a:extLst>
                      <a:ext uri="{FF2B5EF4-FFF2-40B4-BE49-F238E27FC236}">
                        <a16:creationId xmlns:a16="http://schemas.microsoft.com/office/drawing/2014/main" id="{593195FB-56C4-9275-71E7-6C6FCE9B07B4}"/>
                      </a:ext>
                    </a:extLst>
                  </p:cNvPr>
                  <p:cNvSpPr/>
                  <p:nvPr/>
                </p:nvSpPr>
                <p:spPr>
                  <a:xfrm>
                    <a:off x="6411881" y="4207158"/>
                    <a:ext cx="51149" cy="51149"/>
                  </a:xfrm>
                  <a:custGeom>
                    <a:avLst/>
                    <a:gdLst>
                      <a:gd name="connsiteX0" fmla="*/ 48497 w 51149"/>
                      <a:gd name="connsiteY0" fmla="*/ 14245 h 51149"/>
                      <a:gd name="connsiteX1" fmla="*/ 36905 w 51149"/>
                      <a:gd name="connsiteY1" fmla="*/ 48497 h 51149"/>
                      <a:gd name="connsiteX2" fmla="*/ 2653 w 51149"/>
                      <a:gd name="connsiteY2" fmla="*/ 36905 h 51149"/>
                      <a:gd name="connsiteX3" fmla="*/ 14245 w 51149"/>
                      <a:gd name="connsiteY3" fmla="*/ 2653 h 51149"/>
                      <a:gd name="connsiteX4" fmla="*/ 48497 w 51149"/>
                      <a:gd name="connsiteY4" fmla="*/ 14245 h 5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49" h="51149">
                        <a:moveTo>
                          <a:pt x="48497" y="14245"/>
                        </a:moveTo>
                        <a:cubicBezTo>
                          <a:pt x="54755" y="26904"/>
                          <a:pt x="49564" y="42239"/>
                          <a:pt x="36905" y="48497"/>
                        </a:cubicBezTo>
                        <a:cubicBezTo>
                          <a:pt x="24246" y="54755"/>
                          <a:pt x="8911" y="49564"/>
                          <a:pt x="2653" y="36905"/>
                        </a:cubicBezTo>
                        <a:cubicBezTo>
                          <a:pt x="-3605" y="24246"/>
                          <a:pt x="1586" y="8911"/>
                          <a:pt x="14245" y="2653"/>
                        </a:cubicBezTo>
                        <a:cubicBezTo>
                          <a:pt x="26904" y="-3605"/>
                          <a:pt x="42239" y="1586"/>
                          <a:pt x="48497" y="14245"/>
                        </a:cubicBezTo>
                        <a:close/>
                      </a:path>
                    </a:pathLst>
                  </a:custGeom>
                  <a:solidFill>
                    <a:srgbClr val="F2F1E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274" name="图形 99">
              <a:extLst>
                <a:ext uri="{FF2B5EF4-FFF2-40B4-BE49-F238E27FC236}">
                  <a16:creationId xmlns:a16="http://schemas.microsoft.com/office/drawing/2014/main" id="{466BEC76-F985-FAD3-2FE7-82E760882F70}"/>
                </a:ext>
              </a:extLst>
            </p:cNvPr>
            <p:cNvGrpSpPr/>
            <p:nvPr/>
          </p:nvGrpSpPr>
          <p:grpSpPr>
            <a:xfrm>
              <a:off x="1329247" y="2333842"/>
              <a:ext cx="3971662" cy="1390855"/>
              <a:chOff x="3926319" y="2230754"/>
              <a:chExt cx="4339351" cy="1519618"/>
            </a:xfrm>
          </p:grpSpPr>
          <p:grpSp>
            <p:nvGrpSpPr>
              <p:cNvPr id="275" name="图形 99">
                <a:extLst>
                  <a:ext uri="{FF2B5EF4-FFF2-40B4-BE49-F238E27FC236}">
                    <a16:creationId xmlns:a16="http://schemas.microsoft.com/office/drawing/2014/main" id="{ACCB9098-6F8C-3CBE-E8E2-4927153484F1}"/>
                  </a:ext>
                </a:extLst>
              </p:cNvPr>
              <p:cNvGrpSpPr/>
              <p:nvPr/>
            </p:nvGrpSpPr>
            <p:grpSpPr>
              <a:xfrm>
                <a:off x="3926319" y="2230754"/>
                <a:ext cx="4339351" cy="1519618"/>
                <a:chOff x="3926319" y="2230754"/>
                <a:chExt cx="4339351" cy="1519618"/>
              </a:xfrm>
            </p:grpSpPr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B9907C7E-4A16-F04A-5FF5-05AF7E447E60}"/>
                    </a:ext>
                  </a:extLst>
                </p:cNvPr>
                <p:cNvSpPr/>
                <p:nvPr/>
              </p:nvSpPr>
              <p:spPr>
                <a:xfrm>
                  <a:off x="3926319" y="2230754"/>
                  <a:ext cx="1163907" cy="1519618"/>
                </a:xfrm>
                <a:custGeom>
                  <a:avLst/>
                  <a:gdLst>
                    <a:gd name="connsiteX0" fmla="*/ 0 w 1163907"/>
                    <a:gd name="connsiteY0" fmla="*/ 0 h 1519618"/>
                    <a:gd name="connsiteX1" fmla="*/ 0 w 1163907"/>
                    <a:gd name="connsiteY1" fmla="*/ 1123102 h 1519618"/>
                    <a:gd name="connsiteX2" fmla="*/ 1163907 w 1163907"/>
                    <a:gd name="connsiteY2" fmla="*/ 1519618 h 1519618"/>
                    <a:gd name="connsiteX3" fmla="*/ 1163907 w 1163907"/>
                    <a:gd name="connsiteY3" fmla="*/ 726596 h 1519618"/>
                    <a:gd name="connsiteX4" fmla="*/ 1163907 w 1163907"/>
                    <a:gd name="connsiteY4" fmla="*/ 396516 h 1519618"/>
                    <a:gd name="connsiteX5" fmla="*/ 0 w 1163907"/>
                    <a:gd name="connsiteY5" fmla="*/ 0 h 151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3907" h="1519618">
                      <a:moveTo>
                        <a:pt x="0" y="0"/>
                      </a:moveTo>
                      <a:lnTo>
                        <a:pt x="0" y="1123102"/>
                      </a:lnTo>
                      <a:cubicBezTo>
                        <a:pt x="0" y="1295333"/>
                        <a:pt x="472059" y="1444809"/>
                        <a:pt x="1163907" y="1519618"/>
                      </a:cubicBezTo>
                      <a:lnTo>
                        <a:pt x="1163907" y="726596"/>
                      </a:lnTo>
                      <a:lnTo>
                        <a:pt x="1163907" y="396516"/>
                      </a:lnTo>
                      <a:cubicBezTo>
                        <a:pt x="472059" y="321707"/>
                        <a:pt x="0" y="17223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id="{363A207F-6000-A8B2-8690-1F688A413273}"/>
                    </a:ext>
                  </a:extLst>
                </p:cNvPr>
                <p:cNvSpPr/>
                <p:nvPr/>
              </p:nvSpPr>
              <p:spPr>
                <a:xfrm>
                  <a:off x="4042981" y="2543022"/>
                  <a:ext cx="930611" cy="323316"/>
                </a:xfrm>
                <a:custGeom>
                  <a:avLst/>
                  <a:gdLst>
                    <a:gd name="connsiteX0" fmla="*/ 925849 w 930611"/>
                    <a:gd name="connsiteY0" fmla="*/ 323317 h 323316"/>
                    <a:gd name="connsiteX1" fmla="*/ 925335 w 930611"/>
                    <a:gd name="connsiteY1" fmla="*/ 323288 h 323316"/>
                    <a:gd name="connsiteX2" fmla="*/ 0 w 930611"/>
                    <a:gd name="connsiteY2" fmla="*/ 4763 h 323316"/>
                    <a:gd name="connsiteX3" fmla="*/ 4763 w 930611"/>
                    <a:gd name="connsiteY3" fmla="*/ 0 h 323316"/>
                    <a:gd name="connsiteX4" fmla="*/ 9525 w 930611"/>
                    <a:gd name="connsiteY4" fmla="*/ 4763 h 323316"/>
                    <a:gd name="connsiteX5" fmla="*/ 926363 w 930611"/>
                    <a:gd name="connsiteY5" fmla="*/ 313820 h 323316"/>
                    <a:gd name="connsiteX6" fmla="*/ 930583 w 930611"/>
                    <a:gd name="connsiteY6" fmla="*/ 319068 h 323316"/>
                    <a:gd name="connsiteX7" fmla="*/ 925849 w 930611"/>
                    <a:gd name="connsiteY7" fmla="*/ 323317 h 32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0611" h="323316">
                      <a:moveTo>
                        <a:pt x="925849" y="323317"/>
                      </a:moveTo>
                      <a:cubicBezTo>
                        <a:pt x="925678" y="323317"/>
                        <a:pt x="925506" y="323307"/>
                        <a:pt x="925335" y="323288"/>
                      </a:cubicBezTo>
                      <a:cubicBezTo>
                        <a:pt x="354568" y="261566"/>
                        <a:pt x="0" y="139522"/>
                        <a:pt x="0" y="4763"/>
                      </a:cubicBezTo>
                      <a:cubicBezTo>
                        <a:pt x="0" y="2134"/>
                        <a:pt x="2134" y="0"/>
                        <a:pt x="4763" y="0"/>
                      </a:cubicBezTo>
                      <a:cubicBezTo>
                        <a:pt x="7391" y="0"/>
                        <a:pt x="9525" y="2134"/>
                        <a:pt x="9525" y="4763"/>
                      </a:cubicBezTo>
                      <a:cubicBezTo>
                        <a:pt x="9525" y="132283"/>
                        <a:pt x="369408" y="253594"/>
                        <a:pt x="926363" y="313820"/>
                      </a:cubicBezTo>
                      <a:cubicBezTo>
                        <a:pt x="928973" y="314106"/>
                        <a:pt x="930869" y="316449"/>
                        <a:pt x="930583" y="319068"/>
                      </a:cubicBezTo>
                      <a:cubicBezTo>
                        <a:pt x="930307" y="321507"/>
                        <a:pt x="928249" y="323317"/>
                        <a:pt x="925849" y="323317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0778B81D-AB41-53E2-96BF-9B9AF45F6486}"/>
                    </a:ext>
                  </a:extLst>
                </p:cNvPr>
                <p:cNvSpPr/>
                <p:nvPr/>
              </p:nvSpPr>
              <p:spPr>
                <a:xfrm>
                  <a:off x="4245488" y="2895241"/>
                  <a:ext cx="238284" cy="77215"/>
                </a:xfrm>
                <a:custGeom>
                  <a:avLst/>
                  <a:gdLst>
                    <a:gd name="connsiteX0" fmla="*/ 233529 w 238284"/>
                    <a:gd name="connsiteY0" fmla="*/ 77216 h 77215"/>
                    <a:gd name="connsiteX1" fmla="*/ 232443 w 238284"/>
                    <a:gd name="connsiteY1" fmla="*/ 77092 h 77215"/>
                    <a:gd name="connsiteX2" fmla="*/ 3052 w 238284"/>
                    <a:gd name="connsiteY2" fmla="*/ 9207 h 77215"/>
                    <a:gd name="connsiteX3" fmla="*/ 319 w 238284"/>
                    <a:gd name="connsiteY3" fmla="*/ 3045 h 77215"/>
                    <a:gd name="connsiteX4" fmla="*/ 6472 w 238284"/>
                    <a:gd name="connsiteY4" fmla="*/ 311 h 77215"/>
                    <a:gd name="connsiteX5" fmla="*/ 234596 w 238284"/>
                    <a:gd name="connsiteY5" fmla="*/ 67815 h 77215"/>
                    <a:gd name="connsiteX6" fmla="*/ 238158 w 238284"/>
                    <a:gd name="connsiteY6" fmla="*/ 73530 h 77215"/>
                    <a:gd name="connsiteX7" fmla="*/ 233529 w 238284"/>
                    <a:gd name="connsiteY7" fmla="*/ 77216 h 77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8284" h="77215">
                      <a:moveTo>
                        <a:pt x="233529" y="77216"/>
                      </a:moveTo>
                      <a:cubicBezTo>
                        <a:pt x="233167" y="77216"/>
                        <a:pt x="232805" y="77178"/>
                        <a:pt x="232443" y="77092"/>
                      </a:cubicBezTo>
                      <a:cubicBezTo>
                        <a:pt x="143489" y="56385"/>
                        <a:pt x="66308" y="33544"/>
                        <a:pt x="3052" y="9207"/>
                      </a:cubicBezTo>
                      <a:cubicBezTo>
                        <a:pt x="595" y="8264"/>
                        <a:pt x="-624" y="5502"/>
                        <a:pt x="319" y="3045"/>
                      </a:cubicBezTo>
                      <a:cubicBezTo>
                        <a:pt x="1271" y="587"/>
                        <a:pt x="4034" y="-613"/>
                        <a:pt x="6472" y="311"/>
                      </a:cubicBezTo>
                      <a:cubicBezTo>
                        <a:pt x="69308" y="24495"/>
                        <a:pt x="146061" y="47203"/>
                        <a:pt x="234596" y="67815"/>
                      </a:cubicBezTo>
                      <a:cubicBezTo>
                        <a:pt x="237158" y="68415"/>
                        <a:pt x="238758" y="70967"/>
                        <a:pt x="238158" y="73530"/>
                      </a:cubicBezTo>
                      <a:cubicBezTo>
                        <a:pt x="237644" y="75730"/>
                        <a:pt x="235691" y="77216"/>
                        <a:pt x="233529" y="77216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FDC277ED-F570-E3E1-5DF0-B5653480FF27}"/>
                    </a:ext>
                  </a:extLst>
                </p:cNvPr>
                <p:cNvSpPr/>
                <p:nvPr/>
              </p:nvSpPr>
              <p:spPr>
                <a:xfrm>
                  <a:off x="4624908" y="2993923"/>
                  <a:ext cx="348675" cy="57677"/>
                </a:xfrm>
                <a:custGeom>
                  <a:avLst/>
                  <a:gdLst>
                    <a:gd name="connsiteX0" fmla="*/ 343922 w 348675"/>
                    <a:gd name="connsiteY0" fmla="*/ 57677 h 57677"/>
                    <a:gd name="connsiteX1" fmla="*/ 343408 w 348675"/>
                    <a:gd name="connsiteY1" fmla="*/ 57649 h 57677"/>
                    <a:gd name="connsiteX2" fmla="*/ 3908 w 348675"/>
                    <a:gd name="connsiteY2" fmla="*/ 9442 h 57677"/>
                    <a:gd name="connsiteX3" fmla="*/ 79 w 348675"/>
                    <a:gd name="connsiteY3" fmla="*/ 3909 h 57677"/>
                    <a:gd name="connsiteX4" fmla="*/ 5613 w 348675"/>
                    <a:gd name="connsiteY4" fmla="*/ 79 h 57677"/>
                    <a:gd name="connsiteX5" fmla="*/ 344427 w 348675"/>
                    <a:gd name="connsiteY5" fmla="*/ 48181 h 57677"/>
                    <a:gd name="connsiteX6" fmla="*/ 348647 w 348675"/>
                    <a:gd name="connsiteY6" fmla="*/ 53429 h 57677"/>
                    <a:gd name="connsiteX7" fmla="*/ 343922 w 348675"/>
                    <a:gd name="connsiteY7" fmla="*/ 57677 h 5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8675" h="57677">
                      <a:moveTo>
                        <a:pt x="343922" y="57677"/>
                      </a:moveTo>
                      <a:cubicBezTo>
                        <a:pt x="343751" y="57677"/>
                        <a:pt x="343580" y="57668"/>
                        <a:pt x="343408" y="57649"/>
                      </a:cubicBezTo>
                      <a:cubicBezTo>
                        <a:pt x="221602" y="44476"/>
                        <a:pt x="107379" y="28264"/>
                        <a:pt x="3908" y="9442"/>
                      </a:cubicBezTo>
                      <a:cubicBezTo>
                        <a:pt x="1318" y="8976"/>
                        <a:pt x="-397" y="6499"/>
                        <a:pt x="79" y="3909"/>
                      </a:cubicBezTo>
                      <a:cubicBezTo>
                        <a:pt x="546" y="1318"/>
                        <a:pt x="3042" y="-397"/>
                        <a:pt x="5613" y="79"/>
                      </a:cubicBezTo>
                      <a:cubicBezTo>
                        <a:pt x="108855" y="18853"/>
                        <a:pt x="222860" y="35036"/>
                        <a:pt x="344427" y="48181"/>
                      </a:cubicBezTo>
                      <a:cubicBezTo>
                        <a:pt x="347037" y="48466"/>
                        <a:pt x="348933" y="50810"/>
                        <a:pt x="348647" y="53429"/>
                      </a:cubicBezTo>
                      <a:cubicBezTo>
                        <a:pt x="348380" y="55877"/>
                        <a:pt x="346323" y="57677"/>
                        <a:pt x="343922" y="57677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80" name="图形 99">
                  <a:extLst>
                    <a:ext uri="{FF2B5EF4-FFF2-40B4-BE49-F238E27FC236}">
                      <a16:creationId xmlns:a16="http://schemas.microsoft.com/office/drawing/2014/main" id="{9C0F509A-BC48-1BF9-8D15-568580291399}"/>
                    </a:ext>
                  </a:extLst>
                </p:cNvPr>
                <p:cNvGrpSpPr/>
                <p:nvPr/>
              </p:nvGrpSpPr>
              <p:grpSpPr>
                <a:xfrm>
                  <a:off x="4069346" y="3028121"/>
                  <a:ext cx="330450" cy="424653"/>
                  <a:chOff x="4069346" y="3028121"/>
                  <a:chExt cx="330450" cy="424653"/>
                </a:xfrm>
              </p:grpSpPr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CD568FAF-2879-FCED-64B6-2AA42FA16C4B}"/>
                      </a:ext>
                    </a:extLst>
                  </p:cNvPr>
                  <p:cNvSpPr/>
                  <p:nvPr/>
                </p:nvSpPr>
                <p:spPr>
                  <a:xfrm>
                    <a:off x="4074109" y="3149755"/>
                    <a:ext cx="131464" cy="237953"/>
                  </a:xfrm>
                  <a:custGeom>
                    <a:avLst/>
                    <a:gdLst>
                      <a:gd name="connsiteX0" fmla="*/ 0 w 131464"/>
                      <a:gd name="connsiteY0" fmla="*/ 195844 h 237953"/>
                      <a:gd name="connsiteX1" fmla="*/ 131464 w 131464"/>
                      <a:gd name="connsiteY1" fmla="*/ 237954 h 237953"/>
                      <a:gd name="connsiteX2" fmla="*/ 131464 w 131464"/>
                      <a:gd name="connsiteY2" fmla="*/ 50521 h 237953"/>
                      <a:gd name="connsiteX3" fmla="*/ 0 w 131464"/>
                      <a:gd name="connsiteY3" fmla="*/ 0 h 23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464" h="237953">
                        <a:moveTo>
                          <a:pt x="0" y="195844"/>
                        </a:moveTo>
                        <a:lnTo>
                          <a:pt x="131464" y="237954"/>
                        </a:lnTo>
                        <a:lnTo>
                          <a:pt x="131464" y="505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2" name="任意多边形: 形状 281">
                    <a:extLst>
                      <a:ext uri="{FF2B5EF4-FFF2-40B4-BE49-F238E27FC236}">
                        <a16:creationId xmlns:a16="http://schemas.microsoft.com/office/drawing/2014/main" id="{ED14FA0D-81A0-6832-53C6-FDABD29331CA}"/>
                      </a:ext>
                    </a:extLst>
                  </p:cNvPr>
                  <p:cNvSpPr/>
                  <p:nvPr/>
                </p:nvSpPr>
                <p:spPr>
                  <a:xfrm>
                    <a:off x="4069346" y="3028121"/>
                    <a:ext cx="140989" cy="366112"/>
                  </a:xfrm>
                  <a:custGeom>
                    <a:avLst/>
                    <a:gdLst>
                      <a:gd name="connsiteX0" fmla="*/ 140989 w 140989"/>
                      <a:gd name="connsiteY0" fmla="*/ 366113 h 366112"/>
                      <a:gd name="connsiteX1" fmla="*/ 0 w 140989"/>
                      <a:gd name="connsiteY1" fmla="*/ 320954 h 366112"/>
                      <a:gd name="connsiteX2" fmla="*/ 0 w 140989"/>
                      <a:gd name="connsiteY2" fmla="*/ 0 h 366112"/>
                      <a:gd name="connsiteX3" fmla="*/ 140989 w 140989"/>
                      <a:gd name="connsiteY3" fmla="*/ 54188 h 366112"/>
                      <a:gd name="connsiteX4" fmla="*/ 140989 w 140989"/>
                      <a:gd name="connsiteY4" fmla="*/ 366113 h 366112"/>
                      <a:gd name="connsiteX5" fmla="*/ 9515 w 140989"/>
                      <a:gd name="connsiteY5" fmla="*/ 314001 h 366112"/>
                      <a:gd name="connsiteX6" fmla="*/ 131455 w 140989"/>
                      <a:gd name="connsiteY6" fmla="*/ 353054 h 366112"/>
                      <a:gd name="connsiteX7" fmla="*/ 131455 w 140989"/>
                      <a:gd name="connsiteY7" fmla="*/ 60722 h 366112"/>
                      <a:gd name="connsiteX8" fmla="*/ 9515 w 140989"/>
                      <a:gd name="connsiteY8" fmla="*/ 13868 h 366112"/>
                      <a:gd name="connsiteX9" fmla="*/ 9515 w 140989"/>
                      <a:gd name="connsiteY9" fmla="*/ 314001 h 366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989" h="366112">
                        <a:moveTo>
                          <a:pt x="140989" y="366113"/>
                        </a:moveTo>
                        <a:lnTo>
                          <a:pt x="0" y="320954"/>
                        </a:lnTo>
                        <a:lnTo>
                          <a:pt x="0" y="0"/>
                        </a:lnTo>
                        <a:lnTo>
                          <a:pt x="140989" y="54188"/>
                        </a:lnTo>
                        <a:lnTo>
                          <a:pt x="140989" y="366113"/>
                        </a:lnTo>
                        <a:close/>
                        <a:moveTo>
                          <a:pt x="9515" y="314001"/>
                        </a:moveTo>
                        <a:lnTo>
                          <a:pt x="131455" y="353054"/>
                        </a:lnTo>
                        <a:lnTo>
                          <a:pt x="131455" y="60722"/>
                        </a:lnTo>
                        <a:lnTo>
                          <a:pt x="9515" y="13868"/>
                        </a:lnTo>
                        <a:lnTo>
                          <a:pt x="9515" y="314001"/>
                        </a:ln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3" name="任意多边形: 形状 282">
                    <a:extLst>
                      <a:ext uri="{FF2B5EF4-FFF2-40B4-BE49-F238E27FC236}">
                        <a16:creationId xmlns:a16="http://schemas.microsoft.com/office/drawing/2014/main" id="{486F0DEE-5976-17A7-E2C2-8E98D4333252}"/>
                      </a:ext>
                    </a:extLst>
                  </p:cNvPr>
                  <p:cNvSpPr/>
                  <p:nvPr/>
                </p:nvSpPr>
                <p:spPr>
                  <a:xfrm>
                    <a:off x="4258808" y="3229527"/>
                    <a:ext cx="140988" cy="223246"/>
                  </a:xfrm>
                  <a:custGeom>
                    <a:avLst/>
                    <a:gdLst>
                      <a:gd name="connsiteX0" fmla="*/ 140989 w 140988"/>
                      <a:gd name="connsiteY0" fmla="*/ 223247 h 223246"/>
                      <a:gd name="connsiteX1" fmla="*/ 0 w 140988"/>
                      <a:gd name="connsiteY1" fmla="*/ 178089 h 223246"/>
                      <a:gd name="connsiteX2" fmla="*/ 0 w 140988"/>
                      <a:gd name="connsiteY2" fmla="*/ 0 h 223246"/>
                      <a:gd name="connsiteX3" fmla="*/ 140989 w 140988"/>
                      <a:gd name="connsiteY3" fmla="*/ 54188 h 223246"/>
                      <a:gd name="connsiteX4" fmla="*/ 140989 w 140988"/>
                      <a:gd name="connsiteY4" fmla="*/ 223247 h 223246"/>
                      <a:gd name="connsiteX5" fmla="*/ 9525 w 140988"/>
                      <a:gd name="connsiteY5" fmla="*/ 171145 h 223246"/>
                      <a:gd name="connsiteX6" fmla="*/ 131464 w 140988"/>
                      <a:gd name="connsiteY6" fmla="*/ 210188 h 223246"/>
                      <a:gd name="connsiteX7" fmla="*/ 131464 w 140988"/>
                      <a:gd name="connsiteY7" fmla="*/ 60741 h 223246"/>
                      <a:gd name="connsiteX8" fmla="*/ 9525 w 140988"/>
                      <a:gd name="connsiteY8" fmla="*/ 13878 h 223246"/>
                      <a:gd name="connsiteX9" fmla="*/ 9525 w 140988"/>
                      <a:gd name="connsiteY9" fmla="*/ 171145 h 22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988" h="223246">
                        <a:moveTo>
                          <a:pt x="140989" y="223247"/>
                        </a:moveTo>
                        <a:lnTo>
                          <a:pt x="0" y="178089"/>
                        </a:lnTo>
                        <a:lnTo>
                          <a:pt x="0" y="0"/>
                        </a:lnTo>
                        <a:lnTo>
                          <a:pt x="140989" y="54188"/>
                        </a:lnTo>
                        <a:lnTo>
                          <a:pt x="140989" y="223247"/>
                        </a:lnTo>
                        <a:close/>
                        <a:moveTo>
                          <a:pt x="9525" y="171145"/>
                        </a:moveTo>
                        <a:lnTo>
                          <a:pt x="131464" y="210188"/>
                        </a:lnTo>
                        <a:lnTo>
                          <a:pt x="131464" y="60741"/>
                        </a:lnTo>
                        <a:lnTo>
                          <a:pt x="9525" y="13878"/>
                        </a:lnTo>
                        <a:lnTo>
                          <a:pt x="9525" y="171145"/>
                        </a:ln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6E39D068-C2D5-5D0B-9D02-0623E43644B5}"/>
                    </a:ext>
                  </a:extLst>
                </p:cNvPr>
                <p:cNvSpPr/>
                <p:nvPr/>
              </p:nvSpPr>
              <p:spPr>
                <a:xfrm>
                  <a:off x="7428813" y="2230754"/>
                  <a:ext cx="836858" cy="1474111"/>
                </a:xfrm>
                <a:custGeom>
                  <a:avLst/>
                  <a:gdLst>
                    <a:gd name="connsiteX0" fmla="*/ 836858 w 836858"/>
                    <a:gd name="connsiteY0" fmla="*/ 0 h 1474111"/>
                    <a:gd name="connsiteX1" fmla="*/ 836858 w 836858"/>
                    <a:gd name="connsiteY1" fmla="*/ 1123102 h 1474111"/>
                    <a:gd name="connsiteX2" fmla="*/ 12498 w 836858"/>
                    <a:gd name="connsiteY2" fmla="*/ 1474108 h 1474111"/>
                    <a:gd name="connsiteX3" fmla="*/ 7640 w 836858"/>
                    <a:gd name="connsiteY3" fmla="*/ 351796 h 1474111"/>
                    <a:gd name="connsiteX4" fmla="*/ 836858 w 836858"/>
                    <a:gd name="connsiteY4" fmla="*/ 0 h 147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858" h="1474111">
                      <a:moveTo>
                        <a:pt x="836858" y="0"/>
                      </a:moveTo>
                      <a:lnTo>
                        <a:pt x="836858" y="1123102"/>
                      </a:lnTo>
                      <a:cubicBezTo>
                        <a:pt x="836858" y="1265396"/>
                        <a:pt x="514656" y="1392155"/>
                        <a:pt x="12498" y="1474108"/>
                      </a:cubicBezTo>
                      <a:cubicBezTo>
                        <a:pt x="-1723" y="1476432"/>
                        <a:pt x="-4447" y="353759"/>
                        <a:pt x="7640" y="351796"/>
                      </a:cubicBezTo>
                      <a:cubicBezTo>
                        <a:pt x="512580" y="269862"/>
                        <a:pt x="836858" y="142742"/>
                        <a:pt x="836858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85" name="图形 99">
                  <a:extLst>
                    <a:ext uri="{FF2B5EF4-FFF2-40B4-BE49-F238E27FC236}">
                      <a16:creationId xmlns:a16="http://schemas.microsoft.com/office/drawing/2014/main" id="{63B17BA0-30A5-28DF-C368-98C5E28EC502}"/>
                    </a:ext>
                  </a:extLst>
                </p:cNvPr>
                <p:cNvGrpSpPr/>
                <p:nvPr/>
              </p:nvGrpSpPr>
              <p:grpSpPr>
                <a:xfrm>
                  <a:off x="7911306" y="2593430"/>
                  <a:ext cx="276715" cy="259449"/>
                  <a:chOff x="7911306" y="2593430"/>
                  <a:chExt cx="276715" cy="259449"/>
                </a:xfrm>
              </p:grpSpPr>
              <p:sp>
                <p:nvSpPr>
                  <p:cNvPr id="286" name="任意多边形: 形状 285">
                    <a:extLst>
                      <a:ext uri="{FF2B5EF4-FFF2-40B4-BE49-F238E27FC236}">
                        <a16:creationId xmlns:a16="http://schemas.microsoft.com/office/drawing/2014/main" id="{49699A3D-6C1C-67FE-FE27-E4263DFC04C2}"/>
                      </a:ext>
                    </a:extLst>
                  </p:cNvPr>
                  <p:cNvSpPr/>
                  <p:nvPr/>
                </p:nvSpPr>
                <p:spPr>
                  <a:xfrm>
                    <a:off x="7911306" y="2593430"/>
                    <a:ext cx="276705" cy="106011"/>
                  </a:xfrm>
                  <a:custGeom>
                    <a:avLst/>
                    <a:gdLst>
                      <a:gd name="connsiteX0" fmla="*/ 4760 w 276705"/>
                      <a:gd name="connsiteY0" fmla="*/ 106012 h 106011"/>
                      <a:gd name="connsiteX1" fmla="*/ 130 w 276705"/>
                      <a:gd name="connsiteY1" fmla="*/ 102354 h 106011"/>
                      <a:gd name="connsiteX2" fmla="*/ 3664 w 276705"/>
                      <a:gd name="connsiteY2" fmla="*/ 96620 h 106011"/>
                      <a:gd name="connsiteX3" fmla="*/ 269440 w 276705"/>
                      <a:gd name="connsiteY3" fmla="*/ 713 h 106011"/>
                      <a:gd name="connsiteX4" fmla="*/ 275993 w 276705"/>
                      <a:gd name="connsiteY4" fmla="*/ 2256 h 106011"/>
                      <a:gd name="connsiteX5" fmla="*/ 274450 w 276705"/>
                      <a:gd name="connsiteY5" fmla="*/ 8818 h 106011"/>
                      <a:gd name="connsiteX6" fmla="*/ 5864 w 276705"/>
                      <a:gd name="connsiteY6" fmla="*/ 105888 h 106011"/>
                      <a:gd name="connsiteX7" fmla="*/ 4760 w 276705"/>
                      <a:gd name="connsiteY7" fmla="*/ 106012 h 106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6705" h="106011">
                        <a:moveTo>
                          <a:pt x="4760" y="106012"/>
                        </a:moveTo>
                        <a:cubicBezTo>
                          <a:pt x="2597" y="106012"/>
                          <a:pt x="645" y="104535"/>
                          <a:pt x="130" y="102354"/>
                        </a:cubicBezTo>
                        <a:cubicBezTo>
                          <a:pt x="-479" y="99792"/>
                          <a:pt x="1111" y="97220"/>
                          <a:pt x="3664" y="96620"/>
                        </a:cubicBezTo>
                        <a:cubicBezTo>
                          <a:pt x="122965" y="68274"/>
                          <a:pt x="212386" y="36012"/>
                          <a:pt x="269440" y="713"/>
                        </a:cubicBezTo>
                        <a:cubicBezTo>
                          <a:pt x="271669" y="-669"/>
                          <a:pt x="274612" y="17"/>
                          <a:pt x="275993" y="2256"/>
                        </a:cubicBezTo>
                        <a:cubicBezTo>
                          <a:pt x="277375" y="4494"/>
                          <a:pt x="276689" y="7428"/>
                          <a:pt x="274450" y="8818"/>
                        </a:cubicBezTo>
                        <a:cubicBezTo>
                          <a:pt x="216538" y="44652"/>
                          <a:pt x="126174" y="77313"/>
                          <a:pt x="5864" y="105888"/>
                        </a:cubicBezTo>
                        <a:cubicBezTo>
                          <a:pt x="5493" y="105973"/>
                          <a:pt x="5121" y="106012"/>
                          <a:pt x="4760" y="106012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562A89F5-1483-F61D-8BF9-57136823EEA3}"/>
                      </a:ext>
                    </a:extLst>
                  </p:cNvPr>
                  <p:cNvSpPr/>
                  <p:nvPr/>
                </p:nvSpPr>
                <p:spPr>
                  <a:xfrm>
                    <a:off x="7918126" y="2749322"/>
                    <a:ext cx="269895" cy="103558"/>
                  </a:xfrm>
                  <a:custGeom>
                    <a:avLst/>
                    <a:gdLst>
                      <a:gd name="connsiteX0" fmla="*/ 4760 w 269895"/>
                      <a:gd name="connsiteY0" fmla="*/ 103558 h 103558"/>
                      <a:gd name="connsiteX1" fmla="*/ 130 w 269895"/>
                      <a:gd name="connsiteY1" fmla="*/ 99901 h 103558"/>
                      <a:gd name="connsiteX2" fmla="*/ 3664 w 269895"/>
                      <a:gd name="connsiteY2" fmla="*/ 94167 h 103558"/>
                      <a:gd name="connsiteX3" fmla="*/ 262630 w 269895"/>
                      <a:gd name="connsiteY3" fmla="*/ 717 h 103558"/>
                      <a:gd name="connsiteX4" fmla="*/ 269183 w 269895"/>
                      <a:gd name="connsiteY4" fmla="*/ 2260 h 103558"/>
                      <a:gd name="connsiteX5" fmla="*/ 267640 w 269895"/>
                      <a:gd name="connsiteY5" fmla="*/ 8823 h 103558"/>
                      <a:gd name="connsiteX6" fmla="*/ 5874 w 269895"/>
                      <a:gd name="connsiteY6" fmla="*/ 103434 h 103558"/>
                      <a:gd name="connsiteX7" fmla="*/ 4760 w 269895"/>
                      <a:gd name="connsiteY7" fmla="*/ 103558 h 10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9895" h="103558">
                        <a:moveTo>
                          <a:pt x="4760" y="103558"/>
                        </a:moveTo>
                        <a:cubicBezTo>
                          <a:pt x="2597" y="103558"/>
                          <a:pt x="645" y="102082"/>
                          <a:pt x="130" y="99901"/>
                        </a:cubicBezTo>
                        <a:cubicBezTo>
                          <a:pt x="-479" y="97338"/>
                          <a:pt x="1111" y="94767"/>
                          <a:pt x="3664" y="94167"/>
                        </a:cubicBezTo>
                        <a:cubicBezTo>
                          <a:pt x="119898" y="66554"/>
                          <a:pt x="207032" y="35112"/>
                          <a:pt x="262630" y="717"/>
                        </a:cubicBezTo>
                        <a:cubicBezTo>
                          <a:pt x="264858" y="-674"/>
                          <a:pt x="267802" y="22"/>
                          <a:pt x="269183" y="2260"/>
                        </a:cubicBezTo>
                        <a:cubicBezTo>
                          <a:pt x="270564" y="4498"/>
                          <a:pt x="269878" y="7432"/>
                          <a:pt x="267640" y="8823"/>
                        </a:cubicBezTo>
                        <a:cubicBezTo>
                          <a:pt x="211176" y="43751"/>
                          <a:pt x="123108" y="75593"/>
                          <a:pt x="5874" y="103434"/>
                        </a:cubicBezTo>
                        <a:cubicBezTo>
                          <a:pt x="5493" y="103520"/>
                          <a:pt x="5121" y="103558"/>
                          <a:pt x="4760" y="103558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88" name="图形 99">
                <a:extLst>
                  <a:ext uri="{FF2B5EF4-FFF2-40B4-BE49-F238E27FC236}">
                    <a16:creationId xmlns:a16="http://schemas.microsoft.com/office/drawing/2014/main" id="{E8970EB1-E297-7826-4595-37358F195174}"/>
                  </a:ext>
                </a:extLst>
              </p:cNvPr>
              <p:cNvGrpSpPr/>
              <p:nvPr/>
            </p:nvGrpSpPr>
            <p:grpSpPr>
              <a:xfrm>
                <a:off x="4598679" y="3223040"/>
                <a:ext cx="689200" cy="270948"/>
                <a:chOff x="4598679" y="3223040"/>
                <a:chExt cx="689200" cy="270948"/>
              </a:xfrm>
            </p:grpSpPr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A5710AC5-98EC-44D1-79C5-69C2365C793E}"/>
                    </a:ext>
                  </a:extLst>
                </p:cNvPr>
                <p:cNvSpPr/>
                <p:nvPr/>
              </p:nvSpPr>
              <p:spPr>
                <a:xfrm>
                  <a:off x="4632329" y="3252216"/>
                  <a:ext cx="621891" cy="219389"/>
                </a:xfrm>
                <a:custGeom>
                  <a:avLst/>
                  <a:gdLst>
                    <a:gd name="connsiteX0" fmla="*/ 188883 w 621891"/>
                    <a:gd name="connsiteY0" fmla="*/ 219389 h 219389"/>
                    <a:gd name="connsiteX1" fmla="*/ 4031 w 621891"/>
                    <a:gd name="connsiteY1" fmla="*/ 28708 h 219389"/>
                    <a:gd name="connsiteX2" fmla="*/ 4345 w 621891"/>
                    <a:gd name="connsiteY2" fmla="*/ 8506 h 219389"/>
                    <a:gd name="connsiteX3" fmla="*/ 24548 w 621891"/>
                    <a:gd name="connsiteY3" fmla="*/ 8820 h 219389"/>
                    <a:gd name="connsiteX4" fmla="*/ 189835 w 621891"/>
                    <a:gd name="connsiteY4" fmla="*/ 179308 h 219389"/>
                    <a:gd name="connsiteX5" fmla="*/ 380964 w 621891"/>
                    <a:gd name="connsiteY5" fmla="*/ 0 h 219389"/>
                    <a:gd name="connsiteX6" fmla="*/ 616365 w 621891"/>
                    <a:gd name="connsiteY6" fmla="*/ 182537 h 219389"/>
                    <a:gd name="connsiteX7" fmla="*/ 618898 w 621891"/>
                    <a:gd name="connsiteY7" fmla="*/ 202578 h 219389"/>
                    <a:gd name="connsiteX8" fmla="*/ 598848 w 621891"/>
                    <a:gd name="connsiteY8" fmla="*/ 205121 h 219389"/>
                    <a:gd name="connsiteX9" fmla="*/ 382726 w 621891"/>
                    <a:gd name="connsiteY9" fmla="*/ 37519 h 219389"/>
                    <a:gd name="connsiteX10" fmla="*/ 188883 w 621891"/>
                    <a:gd name="connsiteY10" fmla="*/ 219389 h 21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1891" h="219389">
                      <a:moveTo>
                        <a:pt x="188883" y="219389"/>
                      </a:moveTo>
                      <a:lnTo>
                        <a:pt x="4031" y="28708"/>
                      </a:lnTo>
                      <a:cubicBezTo>
                        <a:pt x="-1465" y="23041"/>
                        <a:pt x="-1322" y="14002"/>
                        <a:pt x="4345" y="8506"/>
                      </a:cubicBezTo>
                      <a:cubicBezTo>
                        <a:pt x="9994" y="3010"/>
                        <a:pt x="19042" y="3143"/>
                        <a:pt x="24548" y="8820"/>
                      </a:cubicBezTo>
                      <a:lnTo>
                        <a:pt x="189835" y="179308"/>
                      </a:lnTo>
                      <a:lnTo>
                        <a:pt x="380964" y="0"/>
                      </a:lnTo>
                      <a:lnTo>
                        <a:pt x="616365" y="182537"/>
                      </a:lnTo>
                      <a:cubicBezTo>
                        <a:pt x="622594" y="187376"/>
                        <a:pt x="623727" y="196348"/>
                        <a:pt x="618898" y="202578"/>
                      </a:cubicBezTo>
                      <a:cubicBezTo>
                        <a:pt x="614050" y="208826"/>
                        <a:pt x="605077" y="209941"/>
                        <a:pt x="598848" y="205121"/>
                      </a:cubicBezTo>
                      <a:lnTo>
                        <a:pt x="382726" y="37519"/>
                      </a:lnTo>
                      <a:lnTo>
                        <a:pt x="188883" y="219389"/>
                      </a:lnTo>
                      <a:close/>
                    </a:path>
                  </a:pathLst>
                </a:custGeom>
                <a:solidFill>
                  <a:srgbClr val="1B1F38">
                    <a:alpha val="69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85E1AF61-9FB6-56FE-378A-8984710314A6}"/>
                    </a:ext>
                  </a:extLst>
                </p:cNvPr>
                <p:cNvSpPr/>
                <p:nvPr/>
              </p:nvSpPr>
              <p:spPr>
                <a:xfrm>
                  <a:off x="4598679" y="322304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19" y="0"/>
                        <a:pt x="95879" y="21469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C0D2BE12-DACD-D931-115E-4B00BF5F62AF}"/>
                    </a:ext>
                  </a:extLst>
                </p:cNvPr>
                <p:cNvSpPr/>
                <p:nvPr/>
              </p:nvSpPr>
              <p:spPr>
                <a:xfrm>
                  <a:off x="4966239" y="322304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09" y="0"/>
                        <a:pt x="95879" y="21469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43E6A753-9AF6-BF0B-317B-412906848D93}"/>
                    </a:ext>
                  </a:extLst>
                </p:cNvPr>
                <p:cNvSpPr/>
                <p:nvPr/>
              </p:nvSpPr>
              <p:spPr>
                <a:xfrm>
                  <a:off x="4773739" y="339811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19" y="0"/>
                        <a:pt x="95879" y="21460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3" name="任意多边形: 形状 292">
                  <a:extLst>
                    <a:ext uri="{FF2B5EF4-FFF2-40B4-BE49-F238E27FC236}">
                      <a16:creationId xmlns:a16="http://schemas.microsoft.com/office/drawing/2014/main" id="{6216EBF8-52DB-C53E-A8E5-B76AD4F04C2B}"/>
                    </a:ext>
                  </a:extLst>
                </p:cNvPr>
                <p:cNvSpPr/>
                <p:nvPr/>
              </p:nvSpPr>
              <p:spPr>
                <a:xfrm>
                  <a:off x="5192001" y="339811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09" y="0"/>
                        <a:pt x="95879" y="21460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294" name="图形 99">
                <a:extLst>
                  <a:ext uri="{FF2B5EF4-FFF2-40B4-BE49-F238E27FC236}">
                    <a16:creationId xmlns:a16="http://schemas.microsoft.com/office/drawing/2014/main" id="{D50183E6-2B1A-8ABA-1FAA-C493F5E18911}"/>
                  </a:ext>
                </a:extLst>
              </p:cNvPr>
              <p:cNvGrpSpPr/>
              <p:nvPr/>
            </p:nvGrpSpPr>
            <p:grpSpPr>
              <a:xfrm>
                <a:off x="7106888" y="2632071"/>
                <a:ext cx="683647" cy="809139"/>
                <a:chOff x="7106888" y="2632071"/>
                <a:chExt cx="683647" cy="809139"/>
              </a:xfrm>
            </p:grpSpPr>
            <p:grpSp>
              <p:nvGrpSpPr>
                <p:cNvPr id="295" name="图形 99">
                  <a:extLst>
                    <a:ext uri="{FF2B5EF4-FFF2-40B4-BE49-F238E27FC236}">
                      <a16:creationId xmlns:a16="http://schemas.microsoft.com/office/drawing/2014/main" id="{4404BBAA-A2F3-A9A1-1FDE-3187F5505DA0}"/>
                    </a:ext>
                  </a:extLst>
                </p:cNvPr>
                <p:cNvGrpSpPr/>
                <p:nvPr/>
              </p:nvGrpSpPr>
              <p:grpSpPr>
                <a:xfrm>
                  <a:off x="7106888" y="2882074"/>
                  <a:ext cx="86810" cy="559136"/>
                  <a:chOff x="7106888" y="2882074"/>
                  <a:chExt cx="86810" cy="559136"/>
                </a:xfrm>
                <a:solidFill>
                  <a:srgbClr val="5C69AB"/>
                </a:solidFill>
              </p:grpSpPr>
              <p:sp>
                <p:nvSpPr>
                  <p:cNvPr id="296" name="任意多边形: 形状 295">
                    <a:extLst>
                      <a:ext uri="{FF2B5EF4-FFF2-40B4-BE49-F238E27FC236}">
                        <a16:creationId xmlns:a16="http://schemas.microsoft.com/office/drawing/2014/main" id="{962360BF-9AF3-B39D-1513-B0F1D95DF9DD}"/>
                      </a:ext>
                    </a:extLst>
                  </p:cNvPr>
                  <p:cNvSpPr/>
                  <p:nvPr/>
                </p:nvSpPr>
                <p:spPr>
                  <a:xfrm>
                    <a:off x="7111650" y="2886846"/>
                    <a:ext cx="77285" cy="549602"/>
                  </a:xfrm>
                  <a:custGeom>
                    <a:avLst/>
                    <a:gdLst>
                      <a:gd name="connsiteX0" fmla="*/ 0 w 77285"/>
                      <a:gd name="connsiteY0" fmla="*/ 0 h 549602"/>
                      <a:gd name="connsiteX1" fmla="*/ 77286 w 77285"/>
                      <a:gd name="connsiteY1" fmla="*/ 0 h 549602"/>
                      <a:gd name="connsiteX2" fmla="*/ 77286 w 77285"/>
                      <a:gd name="connsiteY2" fmla="*/ 549602 h 549602"/>
                      <a:gd name="connsiteX3" fmla="*/ 0 w 77285"/>
                      <a:gd name="connsiteY3" fmla="*/ 549602 h 54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549602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549602"/>
                        </a:lnTo>
                        <a:lnTo>
                          <a:pt x="0" y="54960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7" name="任意多边形: 形状 296">
                    <a:extLst>
                      <a:ext uri="{FF2B5EF4-FFF2-40B4-BE49-F238E27FC236}">
                        <a16:creationId xmlns:a16="http://schemas.microsoft.com/office/drawing/2014/main" id="{1E2A1F0E-4E30-61EF-C55D-5FC680548D93}"/>
                      </a:ext>
                    </a:extLst>
                  </p:cNvPr>
                  <p:cNvSpPr/>
                  <p:nvPr/>
                </p:nvSpPr>
                <p:spPr>
                  <a:xfrm>
                    <a:off x="7106888" y="2882074"/>
                    <a:ext cx="86810" cy="559136"/>
                  </a:xfrm>
                  <a:custGeom>
                    <a:avLst/>
                    <a:gdLst>
                      <a:gd name="connsiteX0" fmla="*/ 86811 w 86810"/>
                      <a:gd name="connsiteY0" fmla="*/ 559137 h 559136"/>
                      <a:gd name="connsiteX1" fmla="*/ 0 w 86810"/>
                      <a:gd name="connsiteY1" fmla="*/ 559137 h 559136"/>
                      <a:gd name="connsiteX2" fmla="*/ 0 w 86810"/>
                      <a:gd name="connsiteY2" fmla="*/ 0 h 559136"/>
                      <a:gd name="connsiteX3" fmla="*/ 86811 w 86810"/>
                      <a:gd name="connsiteY3" fmla="*/ 0 h 559136"/>
                      <a:gd name="connsiteX4" fmla="*/ 86811 w 86810"/>
                      <a:gd name="connsiteY4" fmla="*/ 559137 h 559136"/>
                      <a:gd name="connsiteX5" fmla="*/ 9525 w 86810"/>
                      <a:gd name="connsiteY5" fmla="*/ 549612 h 559136"/>
                      <a:gd name="connsiteX6" fmla="*/ 77286 w 86810"/>
                      <a:gd name="connsiteY6" fmla="*/ 549612 h 559136"/>
                      <a:gd name="connsiteX7" fmla="*/ 77286 w 86810"/>
                      <a:gd name="connsiteY7" fmla="*/ 9534 h 559136"/>
                      <a:gd name="connsiteX8" fmla="*/ 9525 w 86810"/>
                      <a:gd name="connsiteY8" fmla="*/ 9534 h 559136"/>
                      <a:gd name="connsiteX9" fmla="*/ 9525 w 86810"/>
                      <a:gd name="connsiteY9" fmla="*/ 549612 h 559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59136">
                        <a:moveTo>
                          <a:pt x="86811" y="559137"/>
                        </a:moveTo>
                        <a:lnTo>
                          <a:pt x="0" y="559137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59137"/>
                        </a:lnTo>
                        <a:close/>
                        <a:moveTo>
                          <a:pt x="9525" y="549612"/>
                        </a:moveTo>
                        <a:lnTo>
                          <a:pt x="77286" y="549612"/>
                        </a:lnTo>
                        <a:lnTo>
                          <a:pt x="77286" y="9534"/>
                        </a:lnTo>
                        <a:lnTo>
                          <a:pt x="9525" y="9534"/>
                        </a:lnTo>
                        <a:lnTo>
                          <a:pt x="9525" y="549612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24BF5C21-E4BB-8537-E728-56358AE6A1F0}"/>
                    </a:ext>
                  </a:extLst>
                </p:cNvPr>
                <p:cNvSpPr/>
                <p:nvPr/>
              </p:nvSpPr>
              <p:spPr>
                <a:xfrm>
                  <a:off x="7254278" y="2733227"/>
                  <a:ext cx="86810" cy="707983"/>
                </a:xfrm>
                <a:custGeom>
                  <a:avLst/>
                  <a:gdLst>
                    <a:gd name="connsiteX0" fmla="*/ 86811 w 86810"/>
                    <a:gd name="connsiteY0" fmla="*/ 707984 h 707983"/>
                    <a:gd name="connsiteX1" fmla="*/ 0 w 86810"/>
                    <a:gd name="connsiteY1" fmla="*/ 707984 h 707983"/>
                    <a:gd name="connsiteX2" fmla="*/ 0 w 86810"/>
                    <a:gd name="connsiteY2" fmla="*/ 0 h 707983"/>
                    <a:gd name="connsiteX3" fmla="*/ 86811 w 86810"/>
                    <a:gd name="connsiteY3" fmla="*/ 0 h 707983"/>
                    <a:gd name="connsiteX4" fmla="*/ 86811 w 86810"/>
                    <a:gd name="connsiteY4" fmla="*/ 707984 h 707983"/>
                    <a:gd name="connsiteX5" fmla="*/ 9515 w 86810"/>
                    <a:gd name="connsiteY5" fmla="*/ 698459 h 707983"/>
                    <a:gd name="connsiteX6" fmla="*/ 77276 w 86810"/>
                    <a:gd name="connsiteY6" fmla="*/ 698459 h 707983"/>
                    <a:gd name="connsiteX7" fmla="*/ 77276 w 86810"/>
                    <a:gd name="connsiteY7" fmla="*/ 9525 h 707983"/>
                    <a:gd name="connsiteX8" fmla="*/ 9515 w 86810"/>
                    <a:gd name="connsiteY8" fmla="*/ 9525 h 707983"/>
                    <a:gd name="connsiteX9" fmla="*/ 9515 w 86810"/>
                    <a:gd name="connsiteY9" fmla="*/ 698459 h 70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810" h="707983">
                      <a:moveTo>
                        <a:pt x="86811" y="707984"/>
                      </a:moveTo>
                      <a:lnTo>
                        <a:pt x="0" y="707984"/>
                      </a:lnTo>
                      <a:lnTo>
                        <a:pt x="0" y="0"/>
                      </a:lnTo>
                      <a:lnTo>
                        <a:pt x="86811" y="0"/>
                      </a:lnTo>
                      <a:lnTo>
                        <a:pt x="86811" y="707984"/>
                      </a:lnTo>
                      <a:close/>
                      <a:moveTo>
                        <a:pt x="9515" y="698459"/>
                      </a:moveTo>
                      <a:lnTo>
                        <a:pt x="77276" y="698459"/>
                      </a:lnTo>
                      <a:lnTo>
                        <a:pt x="77276" y="9525"/>
                      </a:lnTo>
                      <a:lnTo>
                        <a:pt x="9515" y="9525"/>
                      </a:lnTo>
                      <a:lnTo>
                        <a:pt x="9515" y="698459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535ECA12-982F-5498-FE4B-8FD37813FF4D}"/>
                    </a:ext>
                  </a:extLst>
                </p:cNvPr>
                <p:cNvSpPr/>
                <p:nvPr/>
              </p:nvSpPr>
              <p:spPr>
                <a:xfrm>
                  <a:off x="7560602" y="2733227"/>
                  <a:ext cx="86810" cy="707983"/>
                </a:xfrm>
                <a:custGeom>
                  <a:avLst/>
                  <a:gdLst>
                    <a:gd name="connsiteX0" fmla="*/ 86811 w 86810"/>
                    <a:gd name="connsiteY0" fmla="*/ 707984 h 707983"/>
                    <a:gd name="connsiteX1" fmla="*/ 0 w 86810"/>
                    <a:gd name="connsiteY1" fmla="*/ 707984 h 707983"/>
                    <a:gd name="connsiteX2" fmla="*/ 0 w 86810"/>
                    <a:gd name="connsiteY2" fmla="*/ 0 h 707983"/>
                    <a:gd name="connsiteX3" fmla="*/ 86811 w 86810"/>
                    <a:gd name="connsiteY3" fmla="*/ 0 h 707983"/>
                    <a:gd name="connsiteX4" fmla="*/ 86811 w 86810"/>
                    <a:gd name="connsiteY4" fmla="*/ 707984 h 707983"/>
                    <a:gd name="connsiteX5" fmla="*/ 9525 w 86810"/>
                    <a:gd name="connsiteY5" fmla="*/ 698459 h 707983"/>
                    <a:gd name="connsiteX6" fmla="*/ 77286 w 86810"/>
                    <a:gd name="connsiteY6" fmla="*/ 698459 h 707983"/>
                    <a:gd name="connsiteX7" fmla="*/ 77286 w 86810"/>
                    <a:gd name="connsiteY7" fmla="*/ 9525 h 707983"/>
                    <a:gd name="connsiteX8" fmla="*/ 9525 w 86810"/>
                    <a:gd name="connsiteY8" fmla="*/ 9525 h 707983"/>
                    <a:gd name="connsiteX9" fmla="*/ 9525 w 86810"/>
                    <a:gd name="connsiteY9" fmla="*/ 698459 h 70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810" h="707983">
                      <a:moveTo>
                        <a:pt x="86811" y="707984"/>
                      </a:moveTo>
                      <a:lnTo>
                        <a:pt x="0" y="707984"/>
                      </a:lnTo>
                      <a:lnTo>
                        <a:pt x="0" y="0"/>
                      </a:lnTo>
                      <a:lnTo>
                        <a:pt x="86811" y="0"/>
                      </a:lnTo>
                      <a:lnTo>
                        <a:pt x="86811" y="707984"/>
                      </a:lnTo>
                      <a:close/>
                      <a:moveTo>
                        <a:pt x="9525" y="698459"/>
                      </a:moveTo>
                      <a:lnTo>
                        <a:pt x="77286" y="698459"/>
                      </a:lnTo>
                      <a:lnTo>
                        <a:pt x="77286" y="9525"/>
                      </a:lnTo>
                      <a:lnTo>
                        <a:pt x="9525" y="9525"/>
                      </a:lnTo>
                      <a:lnTo>
                        <a:pt x="9525" y="698459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604C49E6-9166-C7D0-3C33-576150C7A401}"/>
                    </a:ext>
                  </a:extLst>
                </p:cNvPr>
                <p:cNvSpPr/>
                <p:nvPr/>
              </p:nvSpPr>
              <p:spPr>
                <a:xfrm>
                  <a:off x="7708487" y="2632071"/>
                  <a:ext cx="77285" cy="804367"/>
                </a:xfrm>
                <a:custGeom>
                  <a:avLst/>
                  <a:gdLst>
                    <a:gd name="connsiteX0" fmla="*/ 0 w 77285"/>
                    <a:gd name="connsiteY0" fmla="*/ 0 h 804367"/>
                    <a:gd name="connsiteX1" fmla="*/ 77286 w 77285"/>
                    <a:gd name="connsiteY1" fmla="*/ 0 h 804367"/>
                    <a:gd name="connsiteX2" fmla="*/ 77286 w 77285"/>
                    <a:gd name="connsiteY2" fmla="*/ 804367 h 804367"/>
                    <a:gd name="connsiteX3" fmla="*/ 0 w 77285"/>
                    <a:gd name="connsiteY3" fmla="*/ 804367 h 804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285" h="804367">
                      <a:moveTo>
                        <a:pt x="0" y="0"/>
                      </a:moveTo>
                      <a:lnTo>
                        <a:pt x="77286" y="0"/>
                      </a:lnTo>
                      <a:lnTo>
                        <a:pt x="77286" y="804367"/>
                      </a:lnTo>
                      <a:lnTo>
                        <a:pt x="0" y="804367"/>
                      </a:lnTo>
                      <a:close/>
                    </a:path>
                  </a:pathLst>
                </a:custGeom>
                <a:solidFill>
                  <a:srgbClr val="FFFFFF">
                    <a:alpha val="46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01" name="图形 99">
                  <a:extLst>
                    <a:ext uri="{FF2B5EF4-FFF2-40B4-BE49-F238E27FC236}">
                      <a16:creationId xmlns:a16="http://schemas.microsoft.com/office/drawing/2014/main" id="{AB38ACE8-0C3A-FCA7-C7BB-855593D89D03}"/>
                    </a:ext>
                  </a:extLst>
                </p:cNvPr>
                <p:cNvGrpSpPr/>
                <p:nvPr/>
              </p:nvGrpSpPr>
              <p:grpSpPr>
                <a:xfrm>
                  <a:off x="7703724" y="2906410"/>
                  <a:ext cx="86810" cy="534790"/>
                  <a:chOff x="7703724" y="2906410"/>
                  <a:chExt cx="86810" cy="534790"/>
                </a:xfrm>
                <a:solidFill>
                  <a:srgbClr val="5C69AB"/>
                </a:solidFill>
              </p:grpSpPr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8BC49A22-2EED-4AA8-95AE-DC830048D5A0}"/>
                      </a:ext>
                    </a:extLst>
                  </p:cNvPr>
                  <p:cNvSpPr/>
                  <p:nvPr/>
                </p:nvSpPr>
                <p:spPr>
                  <a:xfrm>
                    <a:off x="7708487" y="2911173"/>
                    <a:ext cx="77285" cy="525275"/>
                  </a:xfrm>
                  <a:custGeom>
                    <a:avLst/>
                    <a:gdLst>
                      <a:gd name="connsiteX0" fmla="*/ 0 w 77285"/>
                      <a:gd name="connsiteY0" fmla="*/ 0 h 525275"/>
                      <a:gd name="connsiteX1" fmla="*/ 77286 w 77285"/>
                      <a:gd name="connsiteY1" fmla="*/ 0 h 525275"/>
                      <a:gd name="connsiteX2" fmla="*/ 77286 w 77285"/>
                      <a:gd name="connsiteY2" fmla="*/ 525275 h 525275"/>
                      <a:gd name="connsiteX3" fmla="*/ 0 w 77285"/>
                      <a:gd name="connsiteY3" fmla="*/ 525275 h 52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525275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525275"/>
                        </a:lnTo>
                        <a:lnTo>
                          <a:pt x="0" y="5252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3" name="任意多边形: 形状 302">
                    <a:extLst>
                      <a:ext uri="{FF2B5EF4-FFF2-40B4-BE49-F238E27FC236}">
                        <a16:creationId xmlns:a16="http://schemas.microsoft.com/office/drawing/2014/main" id="{34CE9992-49EB-7A25-FFCB-FAD24F1ACE28}"/>
                      </a:ext>
                    </a:extLst>
                  </p:cNvPr>
                  <p:cNvSpPr/>
                  <p:nvPr/>
                </p:nvSpPr>
                <p:spPr>
                  <a:xfrm>
                    <a:off x="7703724" y="2906410"/>
                    <a:ext cx="86810" cy="534790"/>
                  </a:xfrm>
                  <a:custGeom>
                    <a:avLst/>
                    <a:gdLst>
                      <a:gd name="connsiteX0" fmla="*/ 86811 w 86810"/>
                      <a:gd name="connsiteY0" fmla="*/ 534791 h 534790"/>
                      <a:gd name="connsiteX1" fmla="*/ 0 w 86810"/>
                      <a:gd name="connsiteY1" fmla="*/ 534791 h 534790"/>
                      <a:gd name="connsiteX2" fmla="*/ 0 w 86810"/>
                      <a:gd name="connsiteY2" fmla="*/ 0 h 534790"/>
                      <a:gd name="connsiteX3" fmla="*/ 86811 w 86810"/>
                      <a:gd name="connsiteY3" fmla="*/ 0 h 534790"/>
                      <a:gd name="connsiteX4" fmla="*/ 86811 w 86810"/>
                      <a:gd name="connsiteY4" fmla="*/ 534791 h 534790"/>
                      <a:gd name="connsiteX5" fmla="*/ 9525 w 86810"/>
                      <a:gd name="connsiteY5" fmla="*/ 525275 h 534790"/>
                      <a:gd name="connsiteX6" fmla="*/ 77286 w 86810"/>
                      <a:gd name="connsiteY6" fmla="*/ 525275 h 534790"/>
                      <a:gd name="connsiteX7" fmla="*/ 77286 w 86810"/>
                      <a:gd name="connsiteY7" fmla="*/ 9525 h 534790"/>
                      <a:gd name="connsiteX8" fmla="*/ 9525 w 86810"/>
                      <a:gd name="connsiteY8" fmla="*/ 9525 h 534790"/>
                      <a:gd name="connsiteX9" fmla="*/ 9525 w 86810"/>
                      <a:gd name="connsiteY9" fmla="*/ 525275 h 534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34790">
                        <a:moveTo>
                          <a:pt x="86811" y="534791"/>
                        </a:moveTo>
                        <a:lnTo>
                          <a:pt x="0" y="534791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34791"/>
                        </a:lnTo>
                        <a:close/>
                        <a:moveTo>
                          <a:pt x="9525" y="525275"/>
                        </a:moveTo>
                        <a:lnTo>
                          <a:pt x="77286" y="525275"/>
                        </a:lnTo>
                        <a:lnTo>
                          <a:pt x="77286" y="9525"/>
                        </a:lnTo>
                        <a:lnTo>
                          <a:pt x="9525" y="9525"/>
                        </a:lnTo>
                        <a:lnTo>
                          <a:pt x="9525" y="525275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304" name="图形 99">
                  <a:extLst>
                    <a:ext uri="{FF2B5EF4-FFF2-40B4-BE49-F238E27FC236}">
                      <a16:creationId xmlns:a16="http://schemas.microsoft.com/office/drawing/2014/main" id="{D23FDAF3-DB70-1660-C86B-D52AF76DF4AB}"/>
                    </a:ext>
                  </a:extLst>
                </p:cNvPr>
                <p:cNvGrpSpPr/>
                <p:nvPr/>
              </p:nvGrpSpPr>
              <p:grpSpPr>
                <a:xfrm>
                  <a:off x="7411754" y="2939329"/>
                  <a:ext cx="86810" cy="501872"/>
                  <a:chOff x="7411754" y="2939329"/>
                  <a:chExt cx="86810" cy="501872"/>
                </a:xfrm>
                <a:solidFill>
                  <a:srgbClr val="5C69AB"/>
                </a:solidFill>
              </p:grpSpPr>
              <p:sp>
                <p:nvSpPr>
                  <p:cNvPr id="305" name="任意多边形: 形状 304">
                    <a:extLst>
                      <a:ext uri="{FF2B5EF4-FFF2-40B4-BE49-F238E27FC236}">
                        <a16:creationId xmlns:a16="http://schemas.microsoft.com/office/drawing/2014/main" id="{6B13DC01-3586-4705-4B10-F3BD510ADC47}"/>
                      </a:ext>
                    </a:extLst>
                  </p:cNvPr>
                  <p:cNvSpPr/>
                  <p:nvPr/>
                </p:nvSpPr>
                <p:spPr>
                  <a:xfrm>
                    <a:off x="7416507" y="2944091"/>
                    <a:ext cx="77285" cy="492356"/>
                  </a:xfrm>
                  <a:custGeom>
                    <a:avLst/>
                    <a:gdLst>
                      <a:gd name="connsiteX0" fmla="*/ 0 w 77285"/>
                      <a:gd name="connsiteY0" fmla="*/ 0 h 492356"/>
                      <a:gd name="connsiteX1" fmla="*/ 77286 w 77285"/>
                      <a:gd name="connsiteY1" fmla="*/ 0 h 492356"/>
                      <a:gd name="connsiteX2" fmla="*/ 77286 w 77285"/>
                      <a:gd name="connsiteY2" fmla="*/ 492357 h 492356"/>
                      <a:gd name="connsiteX3" fmla="*/ 0 w 77285"/>
                      <a:gd name="connsiteY3" fmla="*/ 492357 h 492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492356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492357"/>
                        </a:lnTo>
                        <a:lnTo>
                          <a:pt x="0" y="4923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6" name="任意多边形: 形状 305">
                    <a:extLst>
                      <a:ext uri="{FF2B5EF4-FFF2-40B4-BE49-F238E27FC236}">
                        <a16:creationId xmlns:a16="http://schemas.microsoft.com/office/drawing/2014/main" id="{D14CBF20-D26C-6A44-4D6F-20126326CEBB}"/>
                      </a:ext>
                    </a:extLst>
                  </p:cNvPr>
                  <p:cNvSpPr/>
                  <p:nvPr/>
                </p:nvSpPr>
                <p:spPr>
                  <a:xfrm>
                    <a:off x="7411754" y="2939329"/>
                    <a:ext cx="86810" cy="501872"/>
                  </a:xfrm>
                  <a:custGeom>
                    <a:avLst/>
                    <a:gdLst>
                      <a:gd name="connsiteX0" fmla="*/ 86811 w 86810"/>
                      <a:gd name="connsiteY0" fmla="*/ 501872 h 501872"/>
                      <a:gd name="connsiteX1" fmla="*/ 0 w 86810"/>
                      <a:gd name="connsiteY1" fmla="*/ 501872 h 501872"/>
                      <a:gd name="connsiteX2" fmla="*/ 0 w 86810"/>
                      <a:gd name="connsiteY2" fmla="*/ 0 h 501872"/>
                      <a:gd name="connsiteX3" fmla="*/ 86811 w 86810"/>
                      <a:gd name="connsiteY3" fmla="*/ 0 h 501872"/>
                      <a:gd name="connsiteX4" fmla="*/ 86811 w 86810"/>
                      <a:gd name="connsiteY4" fmla="*/ 501872 h 501872"/>
                      <a:gd name="connsiteX5" fmla="*/ 9525 w 86810"/>
                      <a:gd name="connsiteY5" fmla="*/ 492357 h 501872"/>
                      <a:gd name="connsiteX6" fmla="*/ 77286 w 86810"/>
                      <a:gd name="connsiteY6" fmla="*/ 492357 h 501872"/>
                      <a:gd name="connsiteX7" fmla="*/ 77286 w 86810"/>
                      <a:gd name="connsiteY7" fmla="*/ 9534 h 501872"/>
                      <a:gd name="connsiteX8" fmla="*/ 9525 w 86810"/>
                      <a:gd name="connsiteY8" fmla="*/ 9534 h 501872"/>
                      <a:gd name="connsiteX9" fmla="*/ 9525 w 86810"/>
                      <a:gd name="connsiteY9" fmla="*/ 492357 h 50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01872">
                        <a:moveTo>
                          <a:pt x="86811" y="501872"/>
                        </a:moveTo>
                        <a:lnTo>
                          <a:pt x="0" y="501872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01872"/>
                        </a:lnTo>
                        <a:close/>
                        <a:moveTo>
                          <a:pt x="9525" y="492357"/>
                        </a:moveTo>
                        <a:lnTo>
                          <a:pt x="77286" y="492357"/>
                        </a:lnTo>
                        <a:lnTo>
                          <a:pt x="77286" y="9534"/>
                        </a:lnTo>
                        <a:lnTo>
                          <a:pt x="9525" y="9534"/>
                        </a:lnTo>
                        <a:lnTo>
                          <a:pt x="9525" y="492357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7682062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6F37354-5278-9FF8-C35F-B6E731D51B3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620676B-7A64-A5F2-7C95-5C84335EB9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097D2E07-F46B-4A8E-030A-08DE35625EF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文献阅读的正确打开方式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:a16="http://schemas.microsoft.com/office/drawing/2014/main" id="{E25F1A43-0993-4EE0-25B4-3578777916E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05</a:t>
            </a:r>
            <a:endParaRPr lang="zh-CN" altLang="en-US" dirty="0"/>
          </a:p>
        </p:txBody>
      </p:sp>
      <p:sp>
        <p:nvSpPr>
          <p:cNvPr id="88" name="椭圆 87">
            <a:extLst>
              <a:ext uri="{FF2B5EF4-FFF2-40B4-BE49-F238E27FC236}">
                <a16:creationId xmlns:a16="http://schemas.microsoft.com/office/drawing/2014/main" id="{18789F19-AAB6-ECCA-70C0-5C98AF90173F}"/>
              </a:ext>
            </a:extLst>
          </p:cNvPr>
          <p:cNvSpPr/>
          <p:nvPr/>
        </p:nvSpPr>
        <p:spPr>
          <a:xfrm flipH="1">
            <a:off x="1021778" y="1531527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89" name="椭圆 88">
            <a:extLst>
              <a:ext uri="{FF2B5EF4-FFF2-40B4-BE49-F238E27FC236}">
                <a16:creationId xmlns:a16="http://schemas.microsoft.com/office/drawing/2014/main" id="{3FD2E4A9-56AC-026A-E8E5-E17D6E3E4754}"/>
              </a:ext>
            </a:extLst>
          </p:cNvPr>
          <p:cNvSpPr/>
          <p:nvPr/>
        </p:nvSpPr>
        <p:spPr>
          <a:xfrm flipH="1">
            <a:off x="1071231" y="1580980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2DDD4CDF-53A7-6A79-1F63-19C581473B9C}"/>
              </a:ext>
            </a:extLst>
          </p:cNvPr>
          <p:cNvSpPr txBox="1"/>
          <p:nvPr/>
        </p:nvSpPr>
        <p:spPr>
          <a:xfrm>
            <a:off x="1346777" y="1445481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泛读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2B6C52E7-171B-7260-5EFF-C9BD84782C85}"/>
              </a:ext>
            </a:extLst>
          </p:cNvPr>
          <p:cNvSpPr txBox="1"/>
          <p:nvPr/>
        </p:nvSpPr>
        <p:spPr>
          <a:xfrm>
            <a:off x="983888" y="2006993"/>
            <a:ext cx="4104000" cy="146328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泛读只看摘要即可。阅读过程中思考以下问题：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研究了什么问题；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用了什么数据，方法和理论；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得出了什么结论。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</p:txBody>
      </p:sp>
      <p:sp>
        <p:nvSpPr>
          <p:cNvPr id="87" name="矩形: 圆角 86">
            <a:extLst>
              <a:ext uri="{FF2B5EF4-FFF2-40B4-BE49-F238E27FC236}">
                <a16:creationId xmlns:a16="http://schemas.microsoft.com/office/drawing/2014/main" id="{19FABF4D-85BF-7BD0-22B9-9415622D0D54}"/>
              </a:ext>
            </a:extLst>
          </p:cNvPr>
          <p:cNvSpPr/>
          <p:nvPr/>
        </p:nvSpPr>
        <p:spPr>
          <a:xfrm>
            <a:off x="983888" y="1889266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76" name="椭圆 75">
            <a:extLst>
              <a:ext uri="{FF2B5EF4-FFF2-40B4-BE49-F238E27FC236}">
                <a16:creationId xmlns:a16="http://schemas.microsoft.com/office/drawing/2014/main" id="{A4135D0D-C980-9F59-4DFD-6BE599711A53}"/>
              </a:ext>
            </a:extLst>
          </p:cNvPr>
          <p:cNvSpPr/>
          <p:nvPr/>
        </p:nvSpPr>
        <p:spPr>
          <a:xfrm flipH="1">
            <a:off x="1021778" y="3861054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7" name="椭圆 76">
            <a:extLst>
              <a:ext uri="{FF2B5EF4-FFF2-40B4-BE49-F238E27FC236}">
                <a16:creationId xmlns:a16="http://schemas.microsoft.com/office/drawing/2014/main" id="{F31FAC10-450A-66B8-AFC4-5D53881231E0}"/>
              </a:ext>
            </a:extLst>
          </p:cNvPr>
          <p:cNvSpPr/>
          <p:nvPr/>
        </p:nvSpPr>
        <p:spPr>
          <a:xfrm flipH="1">
            <a:off x="1071231" y="3910507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C42AB5C-E3A5-053F-E190-1533ABB17DEC}"/>
              </a:ext>
            </a:extLst>
          </p:cNvPr>
          <p:cNvSpPr txBox="1"/>
          <p:nvPr/>
        </p:nvSpPr>
        <p:spPr>
          <a:xfrm>
            <a:off x="1346777" y="3775008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精读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E7DF4623-FE91-2BA2-C90C-D6C77F48C672}"/>
              </a:ext>
            </a:extLst>
          </p:cNvPr>
          <p:cNvSpPr txBox="1"/>
          <p:nvPr/>
        </p:nvSpPr>
        <p:spPr>
          <a:xfrm>
            <a:off x="983888" y="4336520"/>
            <a:ext cx="4104000" cy="87235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精读除了摘要外，最少要看到引言部分，理论框架和专业性分析一定要看。精读不用每一句都看懂，跟上作者的逻辑思路即可。</a:t>
            </a:r>
          </a:p>
        </p:txBody>
      </p:sp>
      <p:sp>
        <p:nvSpPr>
          <p:cNvPr id="75" name="矩形: 圆角 74">
            <a:extLst>
              <a:ext uri="{FF2B5EF4-FFF2-40B4-BE49-F238E27FC236}">
                <a16:creationId xmlns:a16="http://schemas.microsoft.com/office/drawing/2014/main" id="{7CA6E4B3-4BFB-EE2F-33C8-322841F7DC92}"/>
              </a:ext>
            </a:extLst>
          </p:cNvPr>
          <p:cNvSpPr/>
          <p:nvPr/>
        </p:nvSpPr>
        <p:spPr>
          <a:xfrm>
            <a:off x="983888" y="4218793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37" name="矩形: 圆角 36">
            <a:extLst>
              <a:ext uri="{FF2B5EF4-FFF2-40B4-BE49-F238E27FC236}">
                <a16:creationId xmlns:a16="http://schemas.microsoft.com/office/drawing/2014/main" id="{6DF80F05-5767-6FCF-656B-3FB36F5D5195}"/>
              </a:ext>
            </a:extLst>
          </p:cNvPr>
          <p:cNvSpPr/>
          <p:nvPr/>
        </p:nvSpPr>
        <p:spPr>
          <a:xfrm>
            <a:off x="5545936" y="1531527"/>
            <a:ext cx="5662632" cy="376968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8" name="矩形: 圆角 37">
            <a:extLst>
              <a:ext uri="{FF2B5EF4-FFF2-40B4-BE49-F238E27FC236}">
                <a16:creationId xmlns:a16="http://schemas.microsoft.com/office/drawing/2014/main" id="{BB8649C0-65FD-918F-EC9D-00323E959901}"/>
              </a:ext>
            </a:extLst>
          </p:cNvPr>
          <p:cNvSpPr/>
          <p:nvPr/>
        </p:nvSpPr>
        <p:spPr>
          <a:xfrm>
            <a:off x="5879976" y="4293144"/>
            <a:ext cx="5040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9" name="矩形: 圆角 38">
            <a:extLst>
              <a:ext uri="{FF2B5EF4-FFF2-40B4-BE49-F238E27FC236}">
                <a16:creationId xmlns:a16="http://schemas.microsoft.com/office/drawing/2014/main" id="{5195423B-FA61-1BA0-AE96-7B4572304DBA}"/>
              </a:ext>
            </a:extLst>
          </p:cNvPr>
          <p:cNvSpPr/>
          <p:nvPr/>
        </p:nvSpPr>
        <p:spPr>
          <a:xfrm>
            <a:off x="5879976" y="3573064"/>
            <a:ext cx="5040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40" name="矩形: 圆角 39">
            <a:extLst>
              <a:ext uri="{FF2B5EF4-FFF2-40B4-BE49-F238E27FC236}">
                <a16:creationId xmlns:a16="http://schemas.microsoft.com/office/drawing/2014/main" id="{D99AF549-B82E-2BED-D9AF-A2914A3E6317}"/>
              </a:ext>
            </a:extLst>
          </p:cNvPr>
          <p:cNvSpPr/>
          <p:nvPr/>
        </p:nvSpPr>
        <p:spPr>
          <a:xfrm>
            <a:off x="5879976" y="2100129"/>
            <a:ext cx="5040000" cy="432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41" name="矩形: 圆角 40">
            <a:extLst>
              <a:ext uri="{FF2B5EF4-FFF2-40B4-BE49-F238E27FC236}">
                <a16:creationId xmlns:a16="http://schemas.microsoft.com/office/drawing/2014/main" id="{5517D221-11DF-D4EE-CE05-4E5334077522}"/>
              </a:ext>
            </a:extLst>
          </p:cNvPr>
          <p:cNvSpPr/>
          <p:nvPr/>
        </p:nvSpPr>
        <p:spPr>
          <a:xfrm>
            <a:off x="5879976" y="2822562"/>
            <a:ext cx="5040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graphicFrame>
        <p:nvGraphicFramePr>
          <p:cNvPr id="42" name="表格 92">
            <a:extLst>
              <a:ext uri="{FF2B5EF4-FFF2-40B4-BE49-F238E27FC236}">
                <a16:creationId xmlns:a16="http://schemas.microsoft.com/office/drawing/2014/main" id="{1B8AC3C6-E72E-4905-A857-C7B71C78F5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5958538"/>
              </p:ext>
            </p:extLst>
          </p:nvPr>
        </p:nvGraphicFramePr>
        <p:xfrm>
          <a:off x="6244339" y="1976367"/>
          <a:ext cx="4311274" cy="288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0000">
                  <a:extLst>
                    <a:ext uri="{9D8B030D-6E8A-4147-A177-3AD203B41FA5}">
                      <a16:colId xmlns:a16="http://schemas.microsoft.com/office/drawing/2014/main" val="1524636995"/>
                    </a:ext>
                  </a:extLst>
                </a:gridCol>
                <a:gridCol w="1075637">
                  <a:extLst>
                    <a:ext uri="{9D8B030D-6E8A-4147-A177-3AD203B41FA5}">
                      <a16:colId xmlns:a16="http://schemas.microsoft.com/office/drawing/2014/main" val="932504088"/>
                    </a:ext>
                  </a:extLst>
                </a:gridCol>
                <a:gridCol w="1075637">
                  <a:extLst>
                    <a:ext uri="{9D8B030D-6E8A-4147-A177-3AD203B41FA5}">
                      <a16:colId xmlns:a16="http://schemas.microsoft.com/office/drawing/2014/main" val="2172602005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泛读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精读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83957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导师核心领域文章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√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342367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核心领域其他文章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√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47452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整个大专业的文章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√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259519"/>
                  </a:ext>
                </a:extLst>
              </a:tr>
            </a:tbl>
          </a:graphicData>
        </a:graphic>
      </p:graphicFrame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348EFE80-18C2-9FA8-44E9-4D22C85DBBD1}"/>
              </a:ext>
            </a:extLst>
          </p:cNvPr>
          <p:cNvSpPr/>
          <p:nvPr/>
        </p:nvSpPr>
        <p:spPr>
          <a:xfrm rot="5400000">
            <a:off x="10383216" y="1451512"/>
            <a:ext cx="462592" cy="180000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E1AC1A4C-90E0-1CA7-749A-0F3825F1370D}"/>
              </a:ext>
            </a:extLst>
          </p:cNvPr>
          <p:cNvSpPr/>
          <p:nvPr/>
        </p:nvSpPr>
        <p:spPr>
          <a:xfrm rot="5400000">
            <a:off x="10104716" y="1451520"/>
            <a:ext cx="462592" cy="180000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31EE9E9A-9D6B-D245-5FC2-EF8E26F659A2}"/>
              </a:ext>
            </a:extLst>
          </p:cNvPr>
          <p:cNvSpPr/>
          <p:nvPr/>
        </p:nvSpPr>
        <p:spPr>
          <a:xfrm rot="5400000">
            <a:off x="6072721" y="5154520"/>
            <a:ext cx="462592" cy="180000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692DA506-3E69-3989-5408-0754FEBD7092}"/>
              </a:ext>
            </a:extLst>
          </p:cNvPr>
          <p:cNvSpPr/>
          <p:nvPr/>
        </p:nvSpPr>
        <p:spPr>
          <a:xfrm rot="5400000">
            <a:off x="5794221" y="5154528"/>
            <a:ext cx="462592" cy="180000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41490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B045E88-9EEB-41AE-6146-0C21ABE991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6085405-3E5D-9C49-E6DE-CCEC1CA6B9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0CF709C1-38FB-A51E-861E-12F6E13D748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简历</a:t>
            </a:r>
            <a:r>
              <a:rPr lang="en-US" altLang="zh-CN" dirty="0"/>
              <a:t>&amp;</a:t>
            </a:r>
            <a:r>
              <a:rPr lang="zh-CN" altLang="en-US" dirty="0"/>
              <a:t>面试的注意事项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8021811E-93A4-5851-0BBE-70E0A589EF3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06</a:t>
            </a:r>
            <a:endParaRPr lang="zh-CN" altLang="en-US" dirty="0"/>
          </a:p>
        </p:txBody>
      </p:sp>
      <p:sp>
        <p:nvSpPr>
          <p:cNvPr id="155" name="椭圆 154">
            <a:extLst>
              <a:ext uri="{FF2B5EF4-FFF2-40B4-BE49-F238E27FC236}">
                <a16:creationId xmlns:a16="http://schemas.microsoft.com/office/drawing/2014/main" id="{CB7FBACF-002F-0699-0A4E-1EDC08B3AA97}"/>
              </a:ext>
            </a:extLst>
          </p:cNvPr>
          <p:cNvSpPr/>
          <p:nvPr/>
        </p:nvSpPr>
        <p:spPr>
          <a:xfrm flipH="1">
            <a:off x="3612030" y="4697104"/>
            <a:ext cx="205725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6" name="椭圆 155">
            <a:extLst>
              <a:ext uri="{FF2B5EF4-FFF2-40B4-BE49-F238E27FC236}">
                <a16:creationId xmlns:a16="http://schemas.microsoft.com/office/drawing/2014/main" id="{7AD81F13-02D0-8986-FD07-A4D7CC1482FC}"/>
              </a:ext>
            </a:extLst>
          </p:cNvPr>
          <p:cNvSpPr/>
          <p:nvPr/>
        </p:nvSpPr>
        <p:spPr>
          <a:xfrm flipH="1">
            <a:off x="3656423" y="4746557"/>
            <a:ext cx="116939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7" name="文本框 156">
            <a:extLst>
              <a:ext uri="{FF2B5EF4-FFF2-40B4-BE49-F238E27FC236}">
                <a16:creationId xmlns:a16="http://schemas.microsoft.com/office/drawing/2014/main" id="{48989692-47DB-0102-0986-C029D369F113}"/>
              </a:ext>
            </a:extLst>
          </p:cNvPr>
          <p:cNvSpPr txBox="1"/>
          <p:nvPr/>
        </p:nvSpPr>
        <p:spPr>
          <a:xfrm>
            <a:off x="3903778" y="4611058"/>
            <a:ext cx="263847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大道至简，清爽真诚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153" name="文本框 152">
            <a:extLst>
              <a:ext uri="{FF2B5EF4-FFF2-40B4-BE49-F238E27FC236}">
                <a16:creationId xmlns:a16="http://schemas.microsoft.com/office/drawing/2014/main" id="{B88F1E44-A8B5-715B-DF72-6F90ECFA10FE}"/>
              </a:ext>
            </a:extLst>
          </p:cNvPr>
          <p:cNvSpPr txBox="1"/>
          <p:nvPr/>
        </p:nvSpPr>
        <p:spPr>
          <a:xfrm>
            <a:off x="3622328" y="5172569"/>
            <a:ext cx="5787973" cy="9391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简历和面试都是基于读研为目的，突出个人能力和个人品质的两个途径。制作和表达过程要切忌虚伪油腻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，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少一些“模板”和“套路”，用自己的语言和思路来展示自己。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154" name="矩形: 圆角 153">
            <a:extLst>
              <a:ext uri="{FF2B5EF4-FFF2-40B4-BE49-F238E27FC236}">
                <a16:creationId xmlns:a16="http://schemas.microsoft.com/office/drawing/2014/main" id="{2E400106-8774-E552-C6E7-08BDAC17B887}"/>
              </a:ext>
            </a:extLst>
          </p:cNvPr>
          <p:cNvSpPr/>
          <p:nvPr/>
        </p:nvSpPr>
        <p:spPr>
          <a:xfrm>
            <a:off x="3622328" y="5054843"/>
            <a:ext cx="3684116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60987FD7-9AF8-DFDC-B836-F2CE2AC80A5E}"/>
              </a:ext>
            </a:extLst>
          </p:cNvPr>
          <p:cNvGrpSpPr/>
          <p:nvPr/>
        </p:nvGrpSpPr>
        <p:grpSpPr>
          <a:xfrm>
            <a:off x="3598507" y="1156510"/>
            <a:ext cx="5787973" cy="3371280"/>
            <a:chOff x="994723" y="1596178"/>
            <a:chExt cx="6454995" cy="3665643"/>
          </a:xfrm>
        </p:grpSpPr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500CAC60-64CF-0E29-53A1-76CC46A85CE0}"/>
                </a:ext>
              </a:extLst>
            </p:cNvPr>
            <p:cNvSpPr/>
            <p:nvPr/>
          </p:nvSpPr>
          <p:spPr>
            <a:xfrm>
              <a:off x="994724" y="1596178"/>
              <a:ext cx="6260390" cy="3656268"/>
            </a:xfrm>
            <a:custGeom>
              <a:avLst/>
              <a:gdLst>
                <a:gd name="connsiteX0" fmla="*/ 744792 w 9424814"/>
                <a:gd name="connsiteY0" fmla="*/ 5501640 h 5504392"/>
                <a:gd name="connsiteX1" fmla="*/ 155155 w 9424814"/>
                <a:gd name="connsiteY1" fmla="*/ 2682230 h 5504392"/>
                <a:gd name="connsiteX2" fmla="*/ 2678385 w 9424814"/>
                <a:gd name="connsiteY2" fmla="*/ 1750001 h 5504392"/>
                <a:gd name="connsiteX3" fmla="*/ 4639800 w 9424814"/>
                <a:gd name="connsiteY3" fmla="*/ 856606 h 5504392"/>
                <a:gd name="connsiteX4" fmla="*/ 8890193 w 9424814"/>
                <a:gd name="connsiteY4" fmla="*/ 2856649 h 5504392"/>
                <a:gd name="connsiteX5" fmla="*/ 9223519 w 9424814"/>
                <a:gd name="connsiteY5" fmla="*/ 5504393 h 5504392"/>
                <a:gd name="connsiteX6" fmla="*/ 744792 w 9424814"/>
                <a:gd name="connsiteY6" fmla="*/ 5501640 h 55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24814" h="5504392">
                  <a:moveTo>
                    <a:pt x="744792" y="5501640"/>
                  </a:moveTo>
                  <a:cubicBezTo>
                    <a:pt x="744792" y="5501640"/>
                    <a:pt x="-408470" y="4112421"/>
                    <a:pt x="155155" y="2682230"/>
                  </a:cubicBezTo>
                  <a:cubicBezTo>
                    <a:pt x="522538" y="1750001"/>
                    <a:pt x="1900646" y="1239187"/>
                    <a:pt x="2678385" y="1750001"/>
                  </a:cubicBezTo>
                  <a:cubicBezTo>
                    <a:pt x="3009636" y="1967565"/>
                    <a:pt x="4072362" y="1757339"/>
                    <a:pt x="4639800" y="856606"/>
                  </a:cubicBezTo>
                  <a:cubicBezTo>
                    <a:pt x="5742464" y="-893730"/>
                    <a:pt x="9590799" y="169277"/>
                    <a:pt x="8890193" y="2856649"/>
                  </a:cubicBezTo>
                  <a:cubicBezTo>
                    <a:pt x="8551150" y="4157146"/>
                    <a:pt x="9922041" y="4204418"/>
                    <a:pt x="9223519" y="5504393"/>
                  </a:cubicBezTo>
                  <a:lnTo>
                    <a:pt x="744792" y="5501640"/>
                  </a:ln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15" name="图形 9">
              <a:extLst>
                <a:ext uri="{FF2B5EF4-FFF2-40B4-BE49-F238E27FC236}">
                  <a16:creationId xmlns:a16="http://schemas.microsoft.com/office/drawing/2014/main" id="{303D56F3-BC58-CE09-C542-553FB02CFE11}"/>
                </a:ext>
              </a:extLst>
            </p:cNvPr>
            <p:cNvGrpSpPr/>
            <p:nvPr/>
          </p:nvGrpSpPr>
          <p:grpSpPr>
            <a:xfrm>
              <a:off x="1335569" y="3104105"/>
              <a:ext cx="1240557" cy="1109305"/>
              <a:chOff x="1810322" y="2938195"/>
              <a:chExt cx="1867618" cy="1670023"/>
            </a:xfrm>
          </p:grpSpPr>
          <p:grpSp>
            <p:nvGrpSpPr>
              <p:cNvPr id="16" name="图形 9">
                <a:extLst>
                  <a:ext uri="{FF2B5EF4-FFF2-40B4-BE49-F238E27FC236}">
                    <a16:creationId xmlns:a16="http://schemas.microsoft.com/office/drawing/2014/main" id="{555A19A4-39A6-85D0-B9ED-9BA8308AFDBD}"/>
                  </a:ext>
                </a:extLst>
              </p:cNvPr>
              <p:cNvGrpSpPr/>
              <p:nvPr/>
            </p:nvGrpSpPr>
            <p:grpSpPr>
              <a:xfrm>
                <a:off x="2699057" y="3601946"/>
                <a:ext cx="839773" cy="613995"/>
                <a:chOff x="2699057" y="3601946"/>
                <a:chExt cx="839773" cy="613995"/>
              </a:xfrm>
              <a:solidFill>
                <a:srgbClr val="C8DBF4"/>
              </a:solidFill>
            </p:grpSpPr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0952AF44-6B6E-A60B-7D10-A908847E5A24}"/>
                    </a:ext>
                  </a:extLst>
                </p:cNvPr>
                <p:cNvSpPr/>
                <p:nvPr/>
              </p:nvSpPr>
              <p:spPr>
                <a:xfrm>
                  <a:off x="2841762" y="3601946"/>
                  <a:ext cx="697069" cy="493290"/>
                </a:xfrm>
                <a:custGeom>
                  <a:avLst/>
                  <a:gdLst>
                    <a:gd name="connsiteX0" fmla="*/ 53887 w 697069"/>
                    <a:gd name="connsiteY0" fmla="*/ 281365 h 493290"/>
                    <a:gd name="connsiteX1" fmla="*/ 46713 w 697069"/>
                    <a:gd name="connsiteY1" fmla="*/ 59481 h 493290"/>
                    <a:gd name="connsiteX2" fmla="*/ 191438 w 697069"/>
                    <a:gd name="connsiteY2" fmla="*/ 15137 h 493290"/>
                    <a:gd name="connsiteX3" fmla="*/ 129130 w 697069"/>
                    <a:gd name="connsiteY3" fmla="*/ 184949 h 493290"/>
                    <a:gd name="connsiteX4" fmla="*/ 219357 w 697069"/>
                    <a:gd name="connsiteY4" fmla="*/ 5444 h 493290"/>
                    <a:gd name="connsiteX5" fmla="*/ 459130 w 697069"/>
                    <a:gd name="connsiteY5" fmla="*/ 15913 h 493290"/>
                    <a:gd name="connsiteX6" fmla="*/ 336704 w 697069"/>
                    <a:gd name="connsiteY6" fmla="*/ 150381 h 493290"/>
                    <a:gd name="connsiteX7" fmla="*/ 536879 w 697069"/>
                    <a:gd name="connsiteY7" fmla="*/ 33370 h 493290"/>
                    <a:gd name="connsiteX8" fmla="*/ 696722 w 697069"/>
                    <a:gd name="connsiteY8" fmla="*/ 165101 h 493290"/>
                    <a:gd name="connsiteX9" fmla="*/ 603971 w 697069"/>
                    <a:gd name="connsiteY9" fmla="*/ 297173 h 493290"/>
                    <a:gd name="connsiteX10" fmla="*/ 425563 w 697069"/>
                    <a:gd name="connsiteY10" fmla="*/ 258285 h 493290"/>
                    <a:gd name="connsiteX11" fmla="*/ 575393 w 697069"/>
                    <a:gd name="connsiteY11" fmla="*/ 350912 h 493290"/>
                    <a:gd name="connsiteX12" fmla="*/ 377238 w 697069"/>
                    <a:gd name="connsiteY12" fmla="*/ 444301 h 493290"/>
                    <a:gd name="connsiteX13" fmla="*/ 242053 w 697069"/>
                    <a:gd name="connsiteY13" fmla="*/ 323830 h 493290"/>
                    <a:gd name="connsiteX14" fmla="*/ 170998 w 697069"/>
                    <a:gd name="connsiteY14" fmla="*/ 324334 h 493290"/>
                    <a:gd name="connsiteX15" fmla="*/ 308816 w 697069"/>
                    <a:gd name="connsiteY15" fmla="*/ 419520 h 493290"/>
                    <a:gd name="connsiteX16" fmla="*/ 280468 w 697069"/>
                    <a:gd name="connsiteY16" fmla="*/ 490740 h 493290"/>
                    <a:gd name="connsiteX17" fmla="*/ 59726 w 697069"/>
                    <a:gd name="connsiteY17" fmla="*/ 349945 h 493290"/>
                    <a:gd name="connsiteX18" fmla="*/ 53887 w 697069"/>
                    <a:gd name="connsiteY18" fmla="*/ 281365 h 49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97069" h="493290">
                      <a:moveTo>
                        <a:pt x="53887" y="281365"/>
                      </a:moveTo>
                      <a:cubicBezTo>
                        <a:pt x="53887" y="281365"/>
                        <a:pt x="-62425" y="145673"/>
                        <a:pt x="46713" y="59481"/>
                      </a:cubicBezTo>
                      <a:cubicBezTo>
                        <a:pt x="46713" y="59481"/>
                        <a:pt x="126434" y="11222"/>
                        <a:pt x="191438" y="15137"/>
                      </a:cubicBezTo>
                      <a:cubicBezTo>
                        <a:pt x="191438" y="15137"/>
                        <a:pt x="99332" y="169586"/>
                        <a:pt x="129130" y="184949"/>
                      </a:cubicBezTo>
                      <a:cubicBezTo>
                        <a:pt x="158928" y="200311"/>
                        <a:pt x="219357" y="5444"/>
                        <a:pt x="219357" y="5444"/>
                      </a:cubicBezTo>
                      <a:cubicBezTo>
                        <a:pt x="219357" y="5444"/>
                        <a:pt x="400772" y="-12147"/>
                        <a:pt x="459130" y="15913"/>
                      </a:cubicBezTo>
                      <a:cubicBezTo>
                        <a:pt x="459130" y="15913"/>
                        <a:pt x="304043" y="142827"/>
                        <a:pt x="336704" y="150381"/>
                      </a:cubicBezTo>
                      <a:cubicBezTo>
                        <a:pt x="369365" y="157935"/>
                        <a:pt x="536879" y="33370"/>
                        <a:pt x="536879" y="33370"/>
                      </a:cubicBezTo>
                      <a:cubicBezTo>
                        <a:pt x="536879" y="33370"/>
                        <a:pt x="705723" y="62101"/>
                        <a:pt x="696722" y="165101"/>
                      </a:cubicBezTo>
                      <a:cubicBezTo>
                        <a:pt x="687720" y="268102"/>
                        <a:pt x="629541" y="299906"/>
                        <a:pt x="603971" y="297173"/>
                      </a:cubicBezTo>
                      <a:cubicBezTo>
                        <a:pt x="578397" y="294433"/>
                        <a:pt x="428821" y="237333"/>
                        <a:pt x="425563" y="258285"/>
                      </a:cubicBezTo>
                      <a:cubicBezTo>
                        <a:pt x="422306" y="279236"/>
                        <a:pt x="512344" y="347706"/>
                        <a:pt x="575393" y="350912"/>
                      </a:cubicBezTo>
                      <a:cubicBezTo>
                        <a:pt x="575393" y="350912"/>
                        <a:pt x="456355" y="482191"/>
                        <a:pt x="377238" y="444301"/>
                      </a:cubicBezTo>
                      <a:cubicBezTo>
                        <a:pt x="298124" y="406414"/>
                        <a:pt x="291369" y="346358"/>
                        <a:pt x="242053" y="323830"/>
                      </a:cubicBezTo>
                      <a:cubicBezTo>
                        <a:pt x="192737" y="301305"/>
                        <a:pt x="150640" y="301360"/>
                        <a:pt x="170998" y="324334"/>
                      </a:cubicBezTo>
                      <a:cubicBezTo>
                        <a:pt x="191359" y="347305"/>
                        <a:pt x="280613" y="369635"/>
                        <a:pt x="308816" y="419520"/>
                      </a:cubicBezTo>
                      <a:cubicBezTo>
                        <a:pt x="337019" y="469408"/>
                        <a:pt x="362322" y="503053"/>
                        <a:pt x="280468" y="490740"/>
                      </a:cubicBezTo>
                      <a:cubicBezTo>
                        <a:pt x="198615" y="478426"/>
                        <a:pt x="65566" y="418528"/>
                        <a:pt x="59726" y="349945"/>
                      </a:cubicBezTo>
                      <a:cubicBezTo>
                        <a:pt x="53887" y="281365"/>
                        <a:pt x="53887" y="281365"/>
                        <a:pt x="53887" y="281365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8" name="图形 9">
                  <a:extLst>
                    <a:ext uri="{FF2B5EF4-FFF2-40B4-BE49-F238E27FC236}">
                      <a16:creationId xmlns:a16="http://schemas.microsoft.com/office/drawing/2014/main" id="{9D423CF3-7592-8CB1-54DE-39642A049BEE}"/>
                    </a:ext>
                  </a:extLst>
                </p:cNvPr>
                <p:cNvGrpSpPr/>
                <p:nvPr/>
              </p:nvGrpSpPr>
              <p:grpSpPr>
                <a:xfrm>
                  <a:off x="2699057" y="3769032"/>
                  <a:ext cx="756461" cy="446908"/>
                  <a:chOff x="2699057" y="3769032"/>
                  <a:chExt cx="756461" cy="446908"/>
                </a:xfrm>
                <a:solidFill>
                  <a:srgbClr val="C8DBF4"/>
                </a:solidFill>
              </p:grpSpPr>
              <p:sp>
                <p:nvSpPr>
                  <p:cNvPr id="19" name="任意多边形: 形状 18">
                    <a:extLst>
                      <a:ext uri="{FF2B5EF4-FFF2-40B4-BE49-F238E27FC236}">
                        <a16:creationId xmlns:a16="http://schemas.microsoft.com/office/drawing/2014/main" id="{B9003A68-5241-2663-9855-B95AE846A792}"/>
                      </a:ext>
                    </a:extLst>
                  </p:cNvPr>
                  <p:cNvSpPr/>
                  <p:nvPr/>
                </p:nvSpPr>
                <p:spPr>
                  <a:xfrm>
                    <a:off x="2793585" y="3769032"/>
                    <a:ext cx="661934" cy="271721"/>
                  </a:xfrm>
                  <a:custGeom>
                    <a:avLst/>
                    <a:gdLst>
                      <a:gd name="connsiteX0" fmla="*/ 661934 w 661934"/>
                      <a:gd name="connsiteY0" fmla="*/ 796 h 271721"/>
                      <a:gd name="connsiteX1" fmla="*/ 102064 w 661934"/>
                      <a:gd name="connsiteY1" fmla="*/ 114279 h 271721"/>
                      <a:gd name="connsiteX2" fmla="*/ 10743 w 661934"/>
                      <a:gd name="connsiteY2" fmla="*/ 242441 h 271721"/>
                      <a:gd name="connsiteX3" fmla="*/ 0 w 661934"/>
                      <a:gd name="connsiteY3" fmla="*/ 271721 h 271721"/>
                      <a:gd name="connsiteX4" fmla="*/ 107904 w 661934"/>
                      <a:gd name="connsiteY4" fmla="*/ 182862 h 271721"/>
                      <a:gd name="connsiteX5" fmla="*/ 661934 w 661934"/>
                      <a:gd name="connsiteY5" fmla="*/ 796 h 271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1934" h="271721">
                        <a:moveTo>
                          <a:pt x="661934" y="796"/>
                        </a:moveTo>
                        <a:cubicBezTo>
                          <a:pt x="661934" y="796"/>
                          <a:pt x="203336" y="-16873"/>
                          <a:pt x="102064" y="114279"/>
                        </a:cubicBezTo>
                        <a:cubicBezTo>
                          <a:pt x="102064" y="114279"/>
                          <a:pt x="79666" y="181360"/>
                          <a:pt x="10743" y="242441"/>
                        </a:cubicBezTo>
                        <a:lnTo>
                          <a:pt x="0" y="271721"/>
                        </a:lnTo>
                        <a:cubicBezTo>
                          <a:pt x="0" y="271721"/>
                          <a:pt x="79467" y="187930"/>
                          <a:pt x="107904" y="182862"/>
                        </a:cubicBezTo>
                        <a:cubicBezTo>
                          <a:pt x="107904" y="182862"/>
                          <a:pt x="63433" y="20376"/>
                          <a:pt x="661934" y="79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" name="任意多边形: 形状 19">
                    <a:extLst>
                      <a:ext uri="{FF2B5EF4-FFF2-40B4-BE49-F238E27FC236}">
                        <a16:creationId xmlns:a16="http://schemas.microsoft.com/office/drawing/2014/main" id="{EDD9D6B3-A07C-B1F2-82A3-F39F55B05A21}"/>
                      </a:ext>
                    </a:extLst>
                  </p:cNvPr>
                  <p:cNvSpPr/>
                  <p:nvPr/>
                </p:nvSpPr>
                <p:spPr>
                  <a:xfrm>
                    <a:off x="2699057" y="3999931"/>
                    <a:ext cx="131162" cy="216009"/>
                  </a:xfrm>
                  <a:custGeom>
                    <a:avLst/>
                    <a:gdLst>
                      <a:gd name="connsiteX0" fmla="*/ 105270 w 131162"/>
                      <a:gd name="connsiteY0" fmla="*/ 11542 h 216009"/>
                      <a:gd name="connsiteX1" fmla="*/ 0 w 131162"/>
                      <a:gd name="connsiteY1" fmla="*/ 214412 h 216009"/>
                      <a:gd name="connsiteX2" fmla="*/ 17865 w 131162"/>
                      <a:gd name="connsiteY2" fmla="*/ 216010 h 216009"/>
                      <a:gd name="connsiteX3" fmla="*/ 106128 w 131162"/>
                      <a:gd name="connsiteY3" fmla="*/ 28920 h 216009"/>
                      <a:gd name="connsiteX4" fmla="*/ 105270 w 131162"/>
                      <a:gd name="connsiteY4" fmla="*/ 11542 h 21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162" h="216009">
                        <a:moveTo>
                          <a:pt x="105270" y="11542"/>
                        </a:moveTo>
                        <a:cubicBezTo>
                          <a:pt x="105270" y="11542"/>
                          <a:pt x="6837" y="84340"/>
                          <a:pt x="0" y="214412"/>
                        </a:cubicBezTo>
                        <a:lnTo>
                          <a:pt x="17865" y="216010"/>
                        </a:lnTo>
                        <a:cubicBezTo>
                          <a:pt x="17865" y="216010"/>
                          <a:pt x="49302" y="81514"/>
                          <a:pt x="106128" y="28920"/>
                        </a:cubicBezTo>
                        <a:cubicBezTo>
                          <a:pt x="162953" y="-23674"/>
                          <a:pt x="105270" y="11542"/>
                          <a:pt x="105270" y="1154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1" name="图形 9">
                <a:extLst>
                  <a:ext uri="{FF2B5EF4-FFF2-40B4-BE49-F238E27FC236}">
                    <a16:creationId xmlns:a16="http://schemas.microsoft.com/office/drawing/2014/main" id="{E3CCC006-8F47-BBC7-215E-CCAF5E58B454}"/>
                  </a:ext>
                </a:extLst>
              </p:cNvPr>
              <p:cNvGrpSpPr/>
              <p:nvPr/>
            </p:nvGrpSpPr>
            <p:grpSpPr>
              <a:xfrm>
                <a:off x="1810322" y="3233538"/>
                <a:ext cx="800299" cy="928214"/>
                <a:chOff x="1810322" y="3233538"/>
                <a:chExt cx="800299" cy="928214"/>
              </a:xfrm>
              <a:solidFill>
                <a:srgbClr val="C8DBF4"/>
              </a:solidFill>
            </p:grpSpPr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EA842129-B923-43A2-F7D5-30A61E1B5914}"/>
                    </a:ext>
                  </a:extLst>
                </p:cNvPr>
                <p:cNvSpPr/>
                <p:nvPr/>
              </p:nvSpPr>
              <p:spPr>
                <a:xfrm>
                  <a:off x="1810322" y="3233538"/>
                  <a:ext cx="800299" cy="628133"/>
                </a:xfrm>
                <a:custGeom>
                  <a:avLst/>
                  <a:gdLst>
                    <a:gd name="connsiteX0" fmla="*/ 678664 w 800299"/>
                    <a:gd name="connsiteY0" fmla="*/ 479126 h 628133"/>
                    <a:gd name="connsiteX1" fmla="*/ 777340 w 800299"/>
                    <a:gd name="connsiteY1" fmla="*/ 234899 h 628133"/>
                    <a:gd name="connsiteX2" fmla="*/ 634259 w 800299"/>
                    <a:gd name="connsiteY2" fmla="*/ 126354 h 628133"/>
                    <a:gd name="connsiteX3" fmla="*/ 634259 w 800299"/>
                    <a:gd name="connsiteY3" fmla="*/ 340975 h 628133"/>
                    <a:gd name="connsiteX4" fmla="*/ 607121 w 800299"/>
                    <a:gd name="connsiteY4" fmla="*/ 104151 h 628133"/>
                    <a:gd name="connsiteX5" fmla="*/ 335757 w 800299"/>
                    <a:gd name="connsiteY5" fmla="*/ 17809 h 628133"/>
                    <a:gd name="connsiteX6" fmla="*/ 417165 w 800299"/>
                    <a:gd name="connsiteY6" fmla="*/ 217630 h 628133"/>
                    <a:gd name="connsiteX7" fmla="*/ 242012 w 800299"/>
                    <a:gd name="connsiteY7" fmla="*/ 5474 h 628133"/>
                    <a:gd name="connsiteX8" fmla="*/ 10119 w 800299"/>
                    <a:gd name="connsiteY8" fmla="*/ 86882 h 628133"/>
                    <a:gd name="connsiteX9" fmla="*/ 59459 w 800299"/>
                    <a:gd name="connsiteY9" fmla="*/ 271904 h 628133"/>
                    <a:gd name="connsiteX10" fmla="*/ 274083 w 800299"/>
                    <a:gd name="connsiteY10" fmla="*/ 301507 h 628133"/>
                    <a:gd name="connsiteX11" fmla="*/ 69327 w 800299"/>
                    <a:gd name="connsiteY11" fmla="*/ 343444 h 628133"/>
                    <a:gd name="connsiteX12" fmla="*/ 251880 w 800299"/>
                    <a:gd name="connsiteY12" fmla="*/ 528462 h 628133"/>
                    <a:gd name="connsiteX13" fmla="*/ 451702 w 800299"/>
                    <a:gd name="connsiteY13" fmla="*/ 449523 h 628133"/>
                    <a:gd name="connsiteX14" fmla="*/ 530645 w 800299"/>
                    <a:gd name="connsiteY14" fmla="*/ 479126 h 628133"/>
                    <a:gd name="connsiteX15" fmla="*/ 338223 w 800299"/>
                    <a:gd name="connsiteY15" fmla="*/ 528829 h 628133"/>
                    <a:gd name="connsiteX16" fmla="*/ 340692 w 800299"/>
                    <a:gd name="connsiteY16" fmla="*/ 619742 h 628133"/>
                    <a:gd name="connsiteX17" fmla="*/ 644124 w 800299"/>
                    <a:gd name="connsiteY17" fmla="*/ 553134 h 628133"/>
                    <a:gd name="connsiteX18" fmla="*/ 678664 w 800299"/>
                    <a:gd name="connsiteY18" fmla="*/ 479126 h 62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00299" h="628133">
                      <a:moveTo>
                        <a:pt x="678664" y="479126"/>
                      </a:moveTo>
                      <a:cubicBezTo>
                        <a:pt x="678664" y="479126"/>
                        <a:pt x="863686" y="375515"/>
                        <a:pt x="777340" y="234899"/>
                      </a:cubicBezTo>
                      <a:cubicBezTo>
                        <a:pt x="777340" y="234899"/>
                        <a:pt x="708267" y="148556"/>
                        <a:pt x="634259" y="126354"/>
                      </a:cubicBezTo>
                      <a:cubicBezTo>
                        <a:pt x="634259" y="126354"/>
                        <a:pt x="673730" y="336044"/>
                        <a:pt x="634259" y="340975"/>
                      </a:cubicBezTo>
                      <a:cubicBezTo>
                        <a:pt x="594787" y="345906"/>
                        <a:pt x="607121" y="104151"/>
                        <a:pt x="607121" y="104151"/>
                      </a:cubicBezTo>
                      <a:cubicBezTo>
                        <a:pt x="607121" y="104151"/>
                        <a:pt x="412234" y="10409"/>
                        <a:pt x="335757" y="17809"/>
                      </a:cubicBezTo>
                      <a:cubicBezTo>
                        <a:pt x="335757" y="17809"/>
                        <a:pt x="456636" y="222564"/>
                        <a:pt x="417165" y="217630"/>
                      </a:cubicBezTo>
                      <a:cubicBezTo>
                        <a:pt x="377694" y="212699"/>
                        <a:pt x="242012" y="5474"/>
                        <a:pt x="242012" y="5474"/>
                      </a:cubicBezTo>
                      <a:cubicBezTo>
                        <a:pt x="242012" y="5474"/>
                        <a:pt x="42190" y="-31531"/>
                        <a:pt x="10119" y="86882"/>
                      </a:cubicBezTo>
                      <a:cubicBezTo>
                        <a:pt x="-21953" y="205296"/>
                        <a:pt x="29853" y="264501"/>
                        <a:pt x="59459" y="271904"/>
                      </a:cubicBezTo>
                      <a:cubicBezTo>
                        <a:pt x="89061" y="279304"/>
                        <a:pt x="279018" y="276835"/>
                        <a:pt x="274083" y="301507"/>
                      </a:cubicBezTo>
                      <a:cubicBezTo>
                        <a:pt x="269149" y="326175"/>
                        <a:pt x="140867" y="365646"/>
                        <a:pt x="69327" y="343444"/>
                      </a:cubicBezTo>
                      <a:cubicBezTo>
                        <a:pt x="69327" y="343444"/>
                        <a:pt x="148270" y="538331"/>
                        <a:pt x="251880" y="528462"/>
                      </a:cubicBezTo>
                      <a:cubicBezTo>
                        <a:pt x="355491" y="518597"/>
                        <a:pt x="387563" y="454454"/>
                        <a:pt x="451702" y="449523"/>
                      </a:cubicBezTo>
                      <a:cubicBezTo>
                        <a:pt x="515841" y="444592"/>
                        <a:pt x="562716" y="461857"/>
                        <a:pt x="530645" y="479126"/>
                      </a:cubicBezTo>
                      <a:cubicBezTo>
                        <a:pt x="498573" y="496394"/>
                        <a:pt x="390031" y="484784"/>
                        <a:pt x="338223" y="528829"/>
                      </a:cubicBezTo>
                      <a:cubicBezTo>
                        <a:pt x="286417" y="572871"/>
                        <a:pt x="244481" y="600008"/>
                        <a:pt x="340692" y="619742"/>
                      </a:cubicBezTo>
                      <a:cubicBezTo>
                        <a:pt x="436902" y="639480"/>
                        <a:pt x="609587" y="627142"/>
                        <a:pt x="644124" y="553134"/>
                      </a:cubicBezTo>
                      <a:cubicBezTo>
                        <a:pt x="678664" y="479126"/>
                        <a:pt x="678664" y="479126"/>
                        <a:pt x="678664" y="479126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3" name="图形 9">
                  <a:extLst>
                    <a:ext uri="{FF2B5EF4-FFF2-40B4-BE49-F238E27FC236}">
                      <a16:creationId xmlns:a16="http://schemas.microsoft.com/office/drawing/2014/main" id="{F563C7DC-D547-BCEE-5372-30E3FEA9AD83}"/>
                    </a:ext>
                  </a:extLst>
                </p:cNvPr>
                <p:cNvGrpSpPr/>
                <p:nvPr/>
              </p:nvGrpSpPr>
              <p:grpSpPr>
                <a:xfrm>
                  <a:off x="1911725" y="3357426"/>
                  <a:ext cx="674982" cy="804326"/>
                  <a:chOff x="1911725" y="3357426"/>
                  <a:chExt cx="674982" cy="804326"/>
                </a:xfrm>
                <a:solidFill>
                  <a:srgbClr val="C8DBF4"/>
                </a:solidFill>
              </p:grpSpPr>
              <p:sp>
                <p:nvSpPr>
                  <p:cNvPr id="24" name="任意多边形: 形状 23">
                    <a:extLst>
                      <a:ext uri="{FF2B5EF4-FFF2-40B4-BE49-F238E27FC236}">
                        <a16:creationId xmlns:a16="http://schemas.microsoft.com/office/drawing/2014/main" id="{43193FF1-86C3-FCB3-9D40-85214AF8E017}"/>
                      </a:ext>
                    </a:extLst>
                  </p:cNvPr>
                  <p:cNvSpPr/>
                  <p:nvPr/>
                </p:nvSpPr>
                <p:spPr>
                  <a:xfrm>
                    <a:off x="1911725" y="3357426"/>
                    <a:ext cx="626601" cy="572330"/>
                  </a:xfrm>
                  <a:custGeom>
                    <a:avLst/>
                    <a:gdLst>
                      <a:gd name="connsiteX0" fmla="*/ 0 w 626601"/>
                      <a:gd name="connsiteY0" fmla="*/ 0 h 572330"/>
                      <a:gd name="connsiteX1" fmla="*/ 577262 w 626601"/>
                      <a:gd name="connsiteY1" fmla="*/ 355237 h 572330"/>
                      <a:gd name="connsiteX2" fmla="*/ 626602 w 626601"/>
                      <a:gd name="connsiteY2" fmla="*/ 535329 h 572330"/>
                      <a:gd name="connsiteX3" fmla="*/ 626602 w 626601"/>
                      <a:gd name="connsiteY3" fmla="*/ 572331 h 572330"/>
                      <a:gd name="connsiteX4" fmla="*/ 542728 w 626601"/>
                      <a:gd name="connsiteY4" fmla="*/ 429246 h 572330"/>
                      <a:gd name="connsiteX5" fmla="*/ 0 w 626601"/>
                      <a:gd name="connsiteY5" fmla="*/ 0 h 572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6601" h="572330">
                        <a:moveTo>
                          <a:pt x="0" y="0"/>
                        </a:moveTo>
                        <a:cubicBezTo>
                          <a:pt x="0" y="0"/>
                          <a:pt x="518057" y="167750"/>
                          <a:pt x="577262" y="355237"/>
                        </a:cubicBezTo>
                        <a:cubicBezTo>
                          <a:pt x="577262" y="355237"/>
                          <a:pt x="574796" y="439114"/>
                          <a:pt x="626602" y="535329"/>
                        </a:cubicBezTo>
                        <a:lnTo>
                          <a:pt x="626602" y="572331"/>
                        </a:lnTo>
                        <a:cubicBezTo>
                          <a:pt x="626602" y="572331"/>
                          <a:pt x="572331" y="446517"/>
                          <a:pt x="542728" y="429246"/>
                        </a:cubicBezTo>
                        <a:cubicBezTo>
                          <a:pt x="542725" y="429246"/>
                          <a:pt x="658670" y="266426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" name="任意多边形: 形状 24">
                    <a:extLst>
                      <a:ext uri="{FF2B5EF4-FFF2-40B4-BE49-F238E27FC236}">
                        <a16:creationId xmlns:a16="http://schemas.microsoft.com/office/drawing/2014/main" id="{5581DC72-A97D-ECF4-2F72-2908B522C795}"/>
                      </a:ext>
                    </a:extLst>
                  </p:cNvPr>
                  <p:cNvSpPr/>
                  <p:nvPr/>
                </p:nvSpPr>
                <p:spPr>
                  <a:xfrm>
                    <a:off x="2513573" y="3869720"/>
                    <a:ext cx="73134" cy="292032"/>
                  </a:xfrm>
                  <a:custGeom>
                    <a:avLst/>
                    <a:gdLst>
                      <a:gd name="connsiteX0" fmla="*/ 24753 w 73134"/>
                      <a:gd name="connsiteY0" fmla="*/ 23031 h 292032"/>
                      <a:gd name="connsiteX1" fmla="*/ 59102 w 73134"/>
                      <a:gd name="connsiteY1" fmla="*/ 292033 h 292032"/>
                      <a:gd name="connsiteX2" fmla="*/ 38548 w 73134"/>
                      <a:gd name="connsiteY2" fmla="*/ 286512 h 292032"/>
                      <a:gd name="connsiteX3" fmla="*/ 16698 w 73134"/>
                      <a:gd name="connsiteY3" fmla="*/ 42038 h 292032"/>
                      <a:gd name="connsiteX4" fmla="*/ 24753 w 73134"/>
                      <a:gd name="connsiteY4" fmla="*/ 23031 h 29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34" h="292032">
                        <a:moveTo>
                          <a:pt x="24753" y="23031"/>
                        </a:moveTo>
                        <a:cubicBezTo>
                          <a:pt x="24753" y="23031"/>
                          <a:pt x="104645" y="144352"/>
                          <a:pt x="59102" y="292033"/>
                        </a:cubicBezTo>
                        <a:lnTo>
                          <a:pt x="38548" y="286512"/>
                        </a:lnTo>
                        <a:cubicBezTo>
                          <a:pt x="38548" y="286512"/>
                          <a:pt x="58498" y="123847"/>
                          <a:pt x="16698" y="42038"/>
                        </a:cubicBezTo>
                        <a:cubicBezTo>
                          <a:pt x="-25104" y="-39771"/>
                          <a:pt x="24753" y="23031"/>
                          <a:pt x="24753" y="2303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6" name="图形 9">
                <a:extLst>
                  <a:ext uri="{FF2B5EF4-FFF2-40B4-BE49-F238E27FC236}">
                    <a16:creationId xmlns:a16="http://schemas.microsoft.com/office/drawing/2014/main" id="{CC3938CB-F419-7995-6A36-4F6CA9C4BEED}"/>
                  </a:ext>
                </a:extLst>
              </p:cNvPr>
              <p:cNvGrpSpPr/>
              <p:nvPr/>
            </p:nvGrpSpPr>
            <p:grpSpPr>
              <a:xfrm>
                <a:off x="2623001" y="2938195"/>
                <a:ext cx="1054939" cy="1223557"/>
                <a:chOff x="2623001" y="2938195"/>
                <a:chExt cx="1054939" cy="1223557"/>
              </a:xfrm>
              <a:solidFill>
                <a:srgbClr val="D4E4F8"/>
              </a:solidFill>
            </p:grpSpPr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A6C0806C-FFDC-9B95-535A-3D88DAFCCA4F}"/>
                    </a:ext>
                  </a:extLst>
                </p:cNvPr>
                <p:cNvSpPr/>
                <p:nvPr/>
              </p:nvSpPr>
              <p:spPr>
                <a:xfrm>
                  <a:off x="2623001" y="2938195"/>
                  <a:ext cx="1054939" cy="827990"/>
                </a:xfrm>
                <a:custGeom>
                  <a:avLst/>
                  <a:gdLst>
                    <a:gd name="connsiteX0" fmla="*/ 160338 w 1054939"/>
                    <a:gd name="connsiteY0" fmla="*/ 631575 h 827990"/>
                    <a:gd name="connsiteX1" fmla="*/ 30262 w 1054939"/>
                    <a:gd name="connsiteY1" fmla="*/ 309640 h 827990"/>
                    <a:gd name="connsiteX2" fmla="*/ 218871 w 1054939"/>
                    <a:gd name="connsiteY2" fmla="*/ 166558 h 827990"/>
                    <a:gd name="connsiteX3" fmla="*/ 218871 w 1054939"/>
                    <a:gd name="connsiteY3" fmla="*/ 449471 h 827990"/>
                    <a:gd name="connsiteX4" fmla="*/ 254642 w 1054939"/>
                    <a:gd name="connsiteY4" fmla="*/ 137291 h 827990"/>
                    <a:gd name="connsiteX5" fmla="*/ 612348 w 1054939"/>
                    <a:gd name="connsiteY5" fmla="*/ 23476 h 827990"/>
                    <a:gd name="connsiteX6" fmla="*/ 505038 w 1054939"/>
                    <a:gd name="connsiteY6" fmla="*/ 286878 h 827990"/>
                    <a:gd name="connsiteX7" fmla="*/ 735923 w 1054939"/>
                    <a:gd name="connsiteY7" fmla="*/ 7216 h 827990"/>
                    <a:gd name="connsiteX8" fmla="*/ 1041601 w 1054939"/>
                    <a:gd name="connsiteY8" fmla="*/ 114526 h 827990"/>
                    <a:gd name="connsiteX9" fmla="*/ 976563 w 1054939"/>
                    <a:gd name="connsiteY9" fmla="*/ 358417 h 827990"/>
                    <a:gd name="connsiteX10" fmla="*/ 693650 w 1054939"/>
                    <a:gd name="connsiteY10" fmla="*/ 397439 h 827990"/>
                    <a:gd name="connsiteX11" fmla="*/ 963557 w 1054939"/>
                    <a:gd name="connsiteY11" fmla="*/ 452722 h 827990"/>
                    <a:gd name="connsiteX12" fmla="*/ 722917 w 1054939"/>
                    <a:gd name="connsiteY12" fmla="*/ 696613 h 827990"/>
                    <a:gd name="connsiteX13" fmla="*/ 459514 w 1054939"/>
                    <a:gd name="connsiteY13" fmla="*/ 592553 h 827990"/>
                    <a:gd name="connsiteX14" fmla="*/ 355455 w 1054939"/>
                    <a:gd name="connsiteY14" fmla="*/ 631575 h 827990"/>
                    <a:gd name="connsiteX15" fmla="*/ 609101 w 1054939"/>
                    <a:gd name="connsiteY15" fmla="*/ 697090 h 827990"/>
                    <a:gd name="connsiteX16" fmla="*/ 605847 w 1054939"/>
                    <a:gd name="connsiteY16" fmla="*/ 816930 h 827990"/>
                    <a:gd name="connsiteX17" fmla="*/ 205868 w 1054939"/>
                    <a:gd name="connsiteY17" fmla="*/ 729130 h 827990"/>
                    <a:gd name="connsiteX18" fmla="*/ 160338 w 1054939"/>
                    <a:gd name="connsiteY18" fmla="*/ 631575 h 827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54939" h="827990">
                      <a:moveTo>
                        <a:pt x="160338" y="631575"/>
                      </a:moveTo>
                      <a:cubicBezTo>
                        <a:pt x="160338" y="631575"/>
                        <a:pt x="-83553" y="494998"/>
                        <a:pt x="30262" y="309640"/>
                      </a:cubicBezTo>
                      <a:cubicBezTo>
                        <a:pt x="30262" y="309640"/>
                        <a:pt x="121316" y="195824"/>
                        <a:pt x="218871" y="166558"/>
                      </a:cubicBezTo>
                      <a:cubicBezTo>
                        <a:pt x="218871" y="166558"/>
                        <a:pt x="166839" y="442969"/>
                        <a:pt x="218871" y="449471"/>
                      </a:cubicBezTo>
                      <a:cubicBezTo>
                        <a:pt x="270899" y="455972"/>
                        <a:pt x="254642" y="137291"/>
                        <a:pt x="254642" y="137291"/>
                      </a:cubicBezTo>
                      <a:cubicBezTo>
                        <a:pt x="254642" y="137291"/>
                        <a:pt x="511539" y="13717"/>
                        <a:pt x="612348" y="23476"/>
                      </a:cubicBezTo>
                      <a:cubicBezTo>
                        <a:pt x="612348" y="23476"/>
                        <a:pt x="453006" y="293383"/>
                        <a:pt x="505038" y="286878"/>
                      </a:cubicBezTo>
                      <a:cubicBezTo>
                        <a:pt x="557066" y="280377"/>
                        <a:pt x="735923" y="7216"/>
                        <a:pt x="735923" y="7216"/>
                      </a:cubicBezTo>
                      <a:cubicBezTo>
                        <a:pt x="735923" y="7216"/>
                        <a:pt x="999325" y="-41562"/>
                        <a:pt x="1041601" y="114526"/>
                      </a:cubicBezTo>
                      <a:cubicBezTo>
                        <a:pt x="1083877" y="270614"/>
                        <a:pt x="1015588" y="348662"/>
                        <a:pt x="976563" y="358417"/>
                      </a:cubicBezTo>
                      <a:cubicBezTo>
                        <a:pt x="937541" y="368173"/>
                        <a:pt x="687145" y="364919"/>
                        <a:pt x="693650" y="397439"/>
                      </a:cubicBezTo>
                      <a:cubicBezTo>
                        <a:pt x="700151" y="429960"/>
                        <a:pt x="869253" y="481988"/>
                        <a:pt x="963557" y="452722"/>
                      </a:cubicBezTo>
                      <a:cubicBezTo>
                        <a:pt x="963557" y="452722"/>
                        <a:pt x="859497" y="709622"/>
                        <a:pt x="722917" y="696613"/>
                      </a:cubicBezTo>
                      <a:cubicBezTo>
                        <a:pt x="586336" y="683607"/>
                        <a:pt x="544063" y="599057"/>
                        <a:pt x="459514" y="592553"/>
                      </a:cubicBezTo>
                      <a:cubicBezTo>
                        <a:pt x="374966" y="586048"/>
                        <a:pt x="313178" y="608809"/>
                        <a:pt x="355455" y="631575"/>
                      </a:cubicBezTo>
                      <a:cubicBezTo>
                        <a:pt x="397731" y="654340"/>
                        <a:pt x="540813" y="639036"/>
                        <a:pt x="609101" y="697090"/>
                      </a:cubicBezTo>
                      <a:cubicBezTo>
                        <a:pt x="677390" y="755146"/>
                        <a:pt x="732672" y="790914"/>
                        <a:pt x="605847" y="816930"/>
                      </a:cubicBezTo>
                      <a:cubicBezTo>
                        <a:pt x="479026" y="842945"/>
                        <a:pt x="251391" y="826685"/>
                        <a:pt x="205868" y="729130"/>
                      </a:cubicBezTo>
                      <a:cubicBezTo>
                        <a:pt x="160338" y="631575"/>
                        <a:pt x="160338" y="631575"/>
                        <a:pt x="160338" y="631575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8" name="图形 9">
                  <a:extLst>
                    <a:ext uri="{FF2B5EF4-FFF2-40B4-BE49-F238E27FC236}">
                      <a16:creationId xmlns:a16="http://schemas.microsoft.com/office/drawing/2014/main" id="{49A65DD0-4832-F6FC-23C4-A0F6C179F3FE}"/>
                    </a:ext>
                  </a:extLst>
                </p:cNvPr>
                <p:cNvGrpSpPr/>
                <p:nvPr/>
              </p:nvGrpSpPr>
              <p:grpSpPr>
                <a:xfrm>
                  <a:off x="2654525" y="3101499"/>
                  <a:ext cx="889753" cy="1060253"/>
                  <a:chOff x="2654525" y="3101499"/>
                  <a:chExt cx="889753" cy="1060253"/>
                </a:xfrm>
                <a:solidFill>
                  <a:srgbClr val="D4E4F8"/>
                </a:solidFill>
              </p:grpSpPr>
              <p:sp>
                <p:nvSpPr>
                  <p:cNvPr id="29" name="任意多边形: 形状 28">
                    <a:extLst>
                      <a:ext uri="{FF2B5EF4-FFF2-40B4-BE49-F238E27FC236}">
                        <a16:creationId xmlns:a16="http://schemas.microsoft.com/office/drawing/2014/main" id="{D0049003-2B41-7245-287B-BAE1A88FB411}"/>
                      </a:ext>
                    </a:extLst>
                  </p:cNvPr>
                  <p:cNvSpPr/>
                  <p:nvPr/>
                </p:nvSpPr>
                <p:spPr>
                  <a:xfrm>
                    <a:off x="2718301" y="3101499"/>
                    <a:ext cx="825977" cy="754438"/>
                  </a:xfrm>
                  <a:custGeom>
                    <a:avLst/>
                    <a:gdLst>
                      <a:gd name="connsiteX0" fmla="*/ 825978 w 825977"/>
                      <a:gd name="connsiteY0" fmla="*/ 0 h 754438"/>
                      <a:gd name="connsiteX1" fmla="*/ 65038 w 825977"/>
                      <a:gd name="connsiteY1" fmla="*/ 468271 h 754438"/>
                      <a:gd name="connsiteX2" fmla="*/ 0 w 825977"/>
                      <a:gd name="connsiteY2" fmla="*/ 705657 h 754438"/>
                      <a:gd name="connsiteX3" fmla="*/ 0 w 825977"/>
                      <a:gd name="connsiteY3" fmla="*/ 754438 h 754438"/>
                      <a:gd name="connsiteX4" fmla="*/ 110565 w 825977"/>
                      <a:gd name="connsiteY4" fmla="*/ 565826 h 754438"/>
                      <a:gd name="connsiteX5" fmla="*/ 825978 w 825977"/>
                      <a:gd name="connsiteY5" fmla="*/ 0 h 754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977" h="754438">
                        <a:moveTo>
                          <a:pt x="825978" y="0"/>
                        </a:moveTo>
                        <a:cubicBezTo>
                          <a:pt x="825978" y="0"/>
                          <a:pt x="143082" y="221129"/>
                          <a:pt x="65038" y="468271"/>
                        </a:cubicBezTo>
                        <a:cubicBezTo>
                          <a:pt x="65038" y="468271"/>
                          <a:pt x="68288" y="578836"/>
                          <a:pt x="0" y="705657"/>
                        </a:cubicBezTo>
                        <a:lnTo>
                          <a:pt x="0" y="754438"/>
                        </a:lnTo>
                        <a:cubicBezTo>
                          <a:pt x="0" y="754438"/>
                          <a:pt x="71539" y="588591"/>
                          <a:pt x="110565" y="565826"/>
                        </a:cubicBezTo>
                        <a:cubicBezTo>
                          <a:pt x="110565" y="565826"/>
                          <a:pt x="-42273" y="351201"/>
                          <a:pt x="825978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" name="任意多边形: 形状 29">
                    <a:extLst>
                      <a:ext uri="{FF2B5EF4-FFF2-40B4-BE49-F238E27FC236}">
                        <a16:creationId xmlns:a16="http://schemas.microsoft.com/office/drawing/2014/main" id="{7CAC4DDA-C6A2-F355-8A38-E98E39B4E090}"/>
                      </a:ext>
                    </a:extLst>
                  </p:cNvPr>
                  <p:cNvSpPr/>
                  <p:nvPr/>
                </p:nvSpPr>
                <p:spPr>
                  <a:xfrm>
                    <a:off x="2654525" y="3776799"/>
                    <a:ext cx="96401" cy="384953"/>
                  </a:xfrm>
                  <a:custGeom>
                    <a:avLst/>
                    <a:gdLst>
                      <a:gd name="connsiteX0" fmla="*/ 63776 w 96401"/>
                      <a:gd name="connsiteY0" fmla="*/ 30357 h 384953"/>
                      <a:gd name="connsiteX1" fmla="*/ 18499 w 96401"/>
                      <a:gd name="connsiteY1" fmla="*/ 384953 h 384953"/>
                      <a:gd name="connsiteX2" fmla="*/ 45592 w 96401"/>
                      <a:gd name="connsiteY2" fmla="*/ 377673 h 384953"/>
                      <a:gd name="connsiteX3" fmla="*/ 74389 w 96401"/>
                      <a:gd name="connsiteY3" fmla="*/ 55416 h 384953"/>
                      <a:gd name="connsiteX4" fmla="*/ 63776 w 96401"/>
                      <a:gd name="connsiteY4" fmla="*/ 30357 h 384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401" h="384953">
                        <a:moveTo>
                          <a:pt x="63776" y="30357"/>
                        </a:moveTo>
                        <a:cubicBezTo>
                          <a:pt x="63776" y="30357"/>
                          <a:pt x="-41539" y="190282"/>
                          <a:pt x="18499" y="384953"/>
                        </a:cubicBezTo>
                        <a:lnTo>
                          <a:pt x="45592" y="377673"/>
                        </a:lnTo>
                        <a:cubicBezTo>
                          <a:pt x="45592" y="377673"/>
                          <a:pt x="19291" y="163255"/>
                          <a:pt x="74389" y="55416"/>
                        </a:cubicBezTo>
                        <a:cubicBezTo>
                          <a:pt x="129492" y="-52426"/>
                          <a:pt x="63776" y="30357"/>
                          <a:pt x="63776" y="3035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1F2205DD-5CCB-D15F-DE02-2150B8F23262}"/>
                  </a:ext>
                </a:extLst>
              </p:cNvPr>
              <p:cNvSpPr/>
              <p:nvPr/>
            </p:nvSpPr>
            <p:spPr>
              <a:xfrm>
                <a:off x="2297377" y="4106165"/>
                <a:ext cx="955490" cy="477745"/>
              </a:xfrm>
              <a:custGeom>
                <a:avLst/>
                <a:gdLst>
                  <a:gd name="connsiteX0" fmla="*/ 477745 w 955490"/>
                  <a:gd name="connsiteY0" fmla="*/ 477745 h 477745"/>
                  <a:gd name="connsiteX1" fmla="*/ 955491 w 955490"/>
                  <a:gd name="connsiteY1" fmla="*/ 0 h 477745"/>
                  <a:gd name="connsiteX2" fmla="*/ 0 w 955490"/>
                  <a:gd name="connsiteY2" fmla="*/ 0 h 477745"/>
                  <a:gd name="connsiteX3" fmla="*/ 477745 w 955490"/>
                  <a:gd name="connsiteY3" fmla="*/ 477745 h 47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490" h="477745">
                    <a:moveTo>
                      <a:pt x="477745" y="477745"/>
                    </a:moveTo>
                    <a:cubicBezTo>
                      <a:pt x="741597" y="477745"/>
                      <a:pt x="955491" y="263851"/>
                      <a:pt x="955491" y="0"/>
                    </a:cubicBezTo>
                    <a:lnTo>
                      <a:pt x="0" y="0"/>
                    </a:lnTo>
                    <a:cubicBezTo>
                      <a:pt x="0" y="263851"/>
                      <a:pt x="213894" y="477745"/>
                      <a:pt x="477745" y="4777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21A925E-70BB-5284-F6F0-F7B3B21B6CE7}"/>
                  </a:ext>
                </a:extLst>
              </p:cNvPr>
              <p:cNvSpPr/>
              <p:nvPr/>
            </p:nvSpPr>
            <p:spPr>
              <a:xfrm>
                <a:off x="2290780" y="4549278"/>
                <a:ext cx="968682" cy="58940"/>
              </a:xfrm>
              <a:custGeom>
                <a:avLst/>
                <a:gdLst>
                  <a:gd name="connsiteX0" fmla="*/ 968682 w 968682"/>
                  <a:gd name="connsiteY0" fmla="*/ 58941 h 58940"/>
                  <a:gd name="connsiteX1" fmla="*/ 0 w 968682"/>
                  <a:gd name="connsiteY1" fmla="*/ 58941 h 58940"/>
                  <a:gd name="connsiteX2" fmla="*/ 0 w 968682"/>
                  <a:gd name="connsiteY2" fmla="*/ 58938 h 58940"/>
                  <a:gd name="connsiteX3" fmla="*/ 58941 w 968682"/>
                  <a:gd name="connsiteY3" fmla="*/ 0 h 58940"/>
                  <a:gd name="connsiteX4" fmla="*/ 909741 w 968682"/>
                  <a:gd name="connsiteY4" fmla="*/ 0 h 58940"/>
                  <a:gd name="connsiteX5" fmla="*/ 968682 w 968682"/>
                  <a:gd name="connsiteY5" fmla="*/ 58941 h 58940"/>
                  <a:gd name="connsiteX6" fmla="*/ 968682 w 968682"/>
                  <a:gd name="connsiteY6" fmla="*/ 58941 h 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682" h="58940">
                    <a:moveTo>
                      <a:pt x="968682" y="58941"/>
                    </a:moveTo>
                    <a:lnTo>
                      <a:pt x="0" y="58941"/>
                    </a:lnTo>
                    <a:lnTo>
                      <a:pt x="0" y="58938"/>
                    </a:lnTo>
                    <a:cubicBezTo>
                      <a:pt x="0" y="26386"/>
                      <a:pt x="26390" y="0"/>
                      <a:pt x="58941" y="0"/>
                    </a:cubicBezTo>
                    <a:lnTo>
                      <a:pt x="909741" y="0"/>
                    </a:lnTo>
                    <a:cubicBezTo>
                      <a:pt x="942293" y="0"/>
                      <a:pt x="968682" y="26386"/>
                      <a:pt x="968682" y="58941"/>
                    </a:cubicBezTo>
                    <a:lnTo>
                      <a:pt x="968682" y="58941"/>
                    </a:lnTo>
                    <a:close/>
                  </a:path>
                </a:pathLst>
              </a:custGeom>
              <a:solidFill>
                <a:srgbClr val="D4E4F8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7595E6D3-4072-00E7-5C75-88A27C736EA1}"/>
                  </a:ext>
                </a:extLst>
              </p:cNvPr>
              <p:cNvSpPr/>
              <p:nvPr/>
            </p:nvSpPr>
            <p:spPr>
              <a:xfrm>
                <a:off x="2281669" y="4106162"/>
                <a:ext cx="982058" cy="14652"/>
              </a:xfrm>
              <a:custGeom>
                <a:avLst/>
                <a:gdLst>
                  <a:gd name="connsiteX0" fmla="*/ 0 w 982058"/>
                  <a:gd name="connsiteY0" fmla="*/ 0 h 14652"/>
                  <a:gd name="connsiteX1" fmla="*/ 982059 w 982058"/>
                  <a:gd name="connsiteY1" fmla="*/ 0 h 14652"/>
                  <a:gd name="connsiteX2" fmla="*/ 982059 w 982058"/>
                  <a:gd name="connsiteY2" fmla="*/ 14652 h 14652"/>
                  <a:gd name="connsiteX3" fmla="*/ 0 w 982058"/>
                  <a:gd name="connsiteY3" fmla="*/ 14652 h 14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058" h="14652">
                    <a:moveTo>
                      <a:pt x="0" y="0"/>
                    </a:moveTo>
                    <a:lnTo>
                      <a:pt x="982059" y="0"/>
                    </a:lnTo>
                    <a:lnTo>
                      <a:pt x="982059" y="14652"/>
                    </a:lnTo>
                    <a:lnTo>
                      <a:pt x="0" y="14652"/>
                    </a:lnTo>
                    <a:close/>
                  </a:path>
                </a:pathLst>
              </a:custGeom>
              <a:solidFill>
                <a:srgbClr val="9FC1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34" name="图形 9">
              <a:extLst>
                <a:ext uri="{FF2B5EF4-FFF2-40B4-BE49-F238E27FC236}">
                  <a16:creationId xmlns:a16="http://schemas.microsoft.com/office/drawing/2014/main" id="{8EB3BC46-29FF-7E90-A122-E91215487365}"/>
                </a:ext>
              </a:extLst>
            </p:cNvPr>
            <p:cNvGrpSpPr/>
            <p:nvPr/>
          </p:nvGrpSpPr>
          <p:grpSpPr>
            <a:xfrm>
              <a:off x="2661056" y="3300920"/>
              <a:ext cx="1579518" cy="1943101"/>
              <a:chOff x="3805799" y="3234494"/>
              <a:chExt cx="2377913" cy="2925275"/>
            </a:xfrm>
            <a:solidFill>
              <a:srgbClr val="8CB4F4"/>
            </a:solidFill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C6580DC-6BA9-2252-C8A6-7CE0B5AA41D5}"/>
                  </a:ext>
                </a:extLst>
              </p:cNvPr>
              <p:cNvSpPr/>
              <p:nvPr/>
            </p:nvSpPr>
            <p:spPr>
              <a:xfrm>
                <a:off x="5033904" y="4839330"/>
                <a:ext cx="241298" cy="1320439"/>
              </a:xfrm>
              <a:custGeom>
                <a:avLst/>
                <a:gdLst>
                  <a:gd name="connsiteX0" fmla="*/ 206392 w 241298"/>
                  <a:gd name="connsiteY0" fmla="*/ 1320436 h 1320439"/>
                  <a:gd name="connsiteX1" fmla="*/ 208754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6 w 241298"/>
                  <a:gd name="connsiteY5" fmla="*/ 1303054 h 1320439"/>
                  <a:gd name="connsiteX6" fmla="*/ 206392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2" y="1320436"/>
                    </a:moveTo>
                    <a:lnTo>
                      <a:pt x="208754" y="1320391"/>
                    </a:lnTo>
                    <a:cubicBezTo>
                      <a:pt x="228056" y="1320034"/>
                      <a:pt x="242965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56" y="1313156"/>
                      <a:pt x="195597" y="1320635"/>
                      <a:pt x="206392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FF50BAE2-E7D3-D6EB-CB03-40F028984DA5}"/>
                  </a:ext>
                </a:extLst>
              </p:cNvPr>
              <p:cNvSpPr/>
              <p:nvPr/>
            </p:nvSpPr>
            <p:spPr>
              <a:xfrm>
                <a:off x="3965374" y="4839330"/>
                <a:ext cx="241301" cy="1320439"/>
              </a:xfrm>
              <a:custGeom>
                <a:avLst/>
                <a:gdLst>
                  <a:gd name="connsiteX0" fmla="*/ 34906 w 241301"/>
                  <a:gd name="connsiteY0" fmla="*/ 1320436 h 1320439"/>
                  <a:gd name="connsiteX1" fmla="*/ 32544 w 241301"/>
                  <a:gd name="connsiteY1" fmla="*/ 1320391 h 1320439"/>
                  <a:gd name="connsiteX2" fmla="*/ 150 w 241301"/>
                  <a:gd name="connsiteY2" fmla="*/ 1286108 h 1320439"/>
                  <a:gd name="connsiteX3" fmla="*/ 128930 w 241301"/>
                  <a:gd name="connsiteY3" fmla="*/ 0 h 1320439"/>
                  <a:gd name="connsiteX4" fmla="*/ 241301 w 241301"/>
                  <a:gd name="connsiteY4" fmla="*/ 10026 h 1320439"/>
                  <a:gd name="connsiteX5" fmla="*/ 56386 w 241301"/>
                  <a:gd name="connsiteY5" fmla="*/ 1303054 h 1320439"/>
                  <a:gd name="connsiteX6" fmla="*/ 34906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34906" y="1320436"/>
                    </a:moveTo>
                    <a:lnTo>
                      <a:pt x="32544" y="1320391"/>
                    </a:lnTo>
                    <a:cubicBezTo>
                      <a:pt x="13242" y="1320034"/>
                      <a:pt x="-1667" y="1304258"/>
                      <a:pt x="150" y="1286108"/>
                    </a:cubicBezTo>
                    <a:lnTo>
                      <a:pt x="128930" y="0"/>
                    </a:lnTo>
                    <a:lnTo>
                      <a:pt x="241301" y="10026"/>
                    </a:lnTo>
                    <a:lnTo>
                      <a:pt x="56386" y="1303054"/>
                    </a:lnTo>
                    <a:cubicBezTo>
                      <a:pt x="54942" y="1313156"/>
                      <a:pt x="45704" y="1320635"/>
                      <a:pt x="34906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2A4E90CA-E12D-548E-8ADD-47B6C7FFEF76}"/>
                  </a:ext>
                </a:extLst>
              </p:cNvPr>
              <p:cNvSpPr/>
              <p:nvPr/>
            </p:nvSpPr>
            <p:spPr>
              <a:xfrm>
                <a:off x="5942414" y="4839330"/>
                <a:ext cx="241298" cy="1320439"/>
              </a:xfrm>
              <a:custGeom>
                <a:avLst/>
                <a:gdLst>
                  <a:gd name="connsiteX0" fmla="*/ 206395 w 241298"/>
                  <a:gd name="connsiteY0" fmla="*/ 1320436 h 1320439"/>
                  <a:gd name="connsiteX1" fmla="*/ 208758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6 w 241298"/>
                  <a:gd name="connsiteY5" fmla="*/ 1303054 h 1320439"/>
                  <a:gd name="connsiteX6" fmla="*/ 206395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5" y="1320436"/>
                    </a:moveTo>
                    <a:lnTo>
                      <a:pt x="208758" y="1320391"/>
                    </a:lnTo>
                    <a:cubicBezTo>
                      <a:pt x="228059" y="1320034"/>
                      <a:pt x="242969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63" y="1313156"/>
                      <a:pt x="195601" y="1320635"/>
                      <a:pt x="206395" y="1320436"/>
                    </a:cubicBezTo>
                    <a:close/>
                  </a:path>
                </a:pathLst>
              </a:custGeom>
              <a:solidFill>
                <a:srgbClr val="8CB4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388C2851-27BC-2988-03CB-ACF4337AC539}"/>
                  </a:ext>
                </a:extLst>
              </p:cNvPr>
              <p:cNvSpPr/>
              <p:nvPr/>
            </p:nvSpPr>
            <p:spPr>
              <a:xfrm>
                <a:off x="3805799" y="3234494"/>
                <a:ext cx="1367860" cy="1417752"/>
              </a:xfrm>
              <a:custGeom>
                <a:avLst/>
                <a:gdLst>
                  <a:gd name="connsiteX0" fmla="*/ 232834 w 1367860"/>
                  <a:gd name="connsiteY0" fmla="*/ 1417753 h 1417752"/>
                  <a:gd name="connsiteX1" fmla="*/ 4243 w 1367860"/>
                  <a:gd name="connsiteY1" fmla="*/ 288909 h 1417752"/>
                  <a:gd name="connsiteX2" fmla="*/ 265993 w 1367860"/>
                  <a:gd name="connsiteY2" fmla="*/ 74 h 1417752"/>
                  <a:gd name="connsiteX3" fmla="*/ 706842 w 1367860"/>
                  <a:gd name="connsiteY3" fmla="*/ 10142 h 1417752"/>
                  <a:gd name="connsiteX4" fmla="*/ 1033423 w 1367860"/>
                  <a:gd name="connsiteY4" fmla="*/ 261532 h 1417752"/>
                  <a:gd name="connsiteX5" fmla="*/ 1367861 w 1367860"/>
                  <a:gd name="connsiteY5" fmla="*/ 1417753 h 1417752"/>
                  <a:gd name="connsiteX6" fmla="*/ 232834 w 1367860"/>
                  <a:gd name="connsiteY6" fmla="*/ 1417753 h 141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860" h="1417752">
                    <a:moveTo>
                      <a:pt x="232834" y="1417753"/>
                    </a:moveTo>
                    <a:lnTo>
                      <a:pt x="4243" y="288909"/>
                    </a:lnTo>
                    <a:cubicBezTo>
                      <a:pt x="-25098" y="136072"/>
                      <a:pt x="101548" y="-3684"/>
                      <a:pt x="265993" y="74"/>
                    </a:cubicBezTo>
                    <a:lnTo>
                      <a:pt x="706842" y="10142"/>
                    </a:lnTo>
                    <a:cubicBezTo>
                      <a:pt x="858925" y="13615"/>
                      <a:pt x="991158" y="115402"/>
                      <a:pt x="1033423" y="261532"/>
                    </a:cubicBezTo>
                    <a:lnTo>
                      <a:pt x="1367861" y="1417753"/>
                    </a:lnTo>
                    <a:lnTo>
                      <a:pt x="232834" y="141775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753F24B0-30BA-7DAE-511F-BAB59FF06271}"/>
                  </a:ext>
                </a:extLst>
              </p:cNvPr>
              <p:cNvSpPr/>
              <p:nvPr/>
            </p:nvSpPr>
            <p:spPr>
              <a:xfrm>
                <a:off x="3944094" y="3234494"/>
                <a:ext cx="1367860" cy="1417752"/>
              </a:xfrm>
              <a:custGeom>
                <a:avLst/>
                <a:gdLst>
                  <a:gd name="connsiteX0" fmla="*/ 232831 w 1367860"/>
                  <a:gd name="connsiteY0" fmla="*/ 1417753 h 1417752"/>
                  <a:gd name="connsiteX1" fmla="*/ 4243 w 1367860"/>
                  <a:gd name="connsiteY1" fmla="*/ 288909 h 1417752"/>
                  <a:gd name="connsiteX2" fmla="*/ 265993 w 1367860"/>
                  <a:gd name="connsiteY2" fmla="*/ 74 h 1417752"/>
                  <a:gd name="connsiteX3" fmla="*/ 706842 w 1367860"/>
                  <a:gd name="connsiteY3" fmla="*/ 10142 h 1417752"/>
                  <a:gd name="connsiteX4" fmla="*/ 1033424 w 1367860"/>
                  <a:gd name="connsiteY4" fmla="*/ 261532 h 1417752"/>
                  <a:gd name="connsiteX5" fmla="*/ 1367861 w 1367860"/>
                  <a:gd name="connsiteY5" fmla="*/ 1417753 h 1417752"/>
                  <a:gd name="connsiteX6" fmla="*/ 232831 w 1367860"/>
                  <a:gd name="connsiteY6" fmla="*/ 1417753 h 141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860" h="1417752">
                    <a:moveTo>
                      <a:pt x="232831" y="1417753"/>
                    </a:moveTo>
                    <a:lnTo>
                      <a:pt x="4243" y="288909"/>
                    </a:lnTo>
                    <a:cubicBezTo>
                      <a:pt x="-25098" y="136072"/>
                      <a:pt x="101548" y="-3684"/>
                      <a:pt x="265993" y="74"/>
                    </a:cubicBezTo>
                    <a:lnTo>
                      <a:pt x="706842" y="10142"/>
                    </a:lnTo>
                    <a:cubicBezTo>
                      <a:pt x="858925" y="13615"/>
                      <a:pt x="991154" y="115402"/>
                      <a:pt x="1033424" y="261532"/>
                    </a:cubicBezTo>
                    <a:lnTo>
                      <a:pt x="1367861" y="1417753"/>
                    </a:lnTo>
                    <a:lnTo>
                      <a:pt x="232831" y="141775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9F2CCBF9-D4F4-6E58-DBF9-F653CD5C36A7}"/>
                  </a:ext>
                </a:extLst>
              </p:cNvPr>
              <p:cNvSpPr/>
              <p:nvPr/>
            </p:nvSpPr>
            <p:spPr>
              <a:xfrm>
                <a:off x="4038634" y="4652247"/>
                <a:ext cx="1871613" cy="205883"/>
              </a:xfrm>
              <a:custGeom>
                <a:avLst/>
                <a:gdLst>
                  <a:gd name="connsiteX0" fmla="*/ 63711 w 1871613"/>
                  <a:gd name="connsiteY0" fmla="*/ 205884 h 205883"/>
                  <a:gd name="connsiteX1" fmla="*/ 1807899 w 1871613"/>
                  <a:gd name="connsiteY1" fmla="*/ 205884 h 205883"/>
                  <a:gd name="connsiteX2" fmla="*/ 1871613 w 1871613"/>
                  <a:gd name="connsiteY2" fmla="*/ 142170 h 205883"/>
                  <a:gd name="connsiteX3" fmla="*/ 1871613 w 1871613"/>
                  <a:gd name="connsiteY3" fmla="*/ 63714 h 205883"/>
                  <a:gd name="connsiteX4" fmla="*/ 1807899 w 1871613"/>
                  <a:gd name="connsiteY4" fmla="*/ 0 h 205883"/>
                  <a:gd name="connsiteX5" fmla="*/ 0 w 1871613"/>
                  <a:gd name="connsiteY5" fmla="*/ 0 h 205883"/>
                  <a:gd name="connsiteX6" fmla="*/ 0 w 1871613"/>
                  <a:gd name="connsiteY6" fmla="*/ 142170 h 205883"/>
                  <a:gd name="connsiteX7" fmla="*/ 63711 w 1871613"/>
                  <a:gd name="connsiteY7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613" h="205883">
                    <a:moveTo>
                      <a:pt x="63711" y="205884"/>
                    </a:moveTo>
                    <a:lnTo>
                      <a:pt x="1807899" y="205884"/>
                    </a:lnTo>
                    <a:cubicBezTo>
                      <a:pt x="1842940" y="205884"/>
                      <a:pt x="1871613" y="177214"/>
                      <a:pt x="1871613" y="142170"/>
                    </a:cubicBezTo>
                    <a:lnTo>
                      <a:pt x="1871613" y="63714"/>
                    </a:lnTo>
                    <a:cubicBezTo>
                      <a:pt x="1871613" y="28670"/>
                      <a:pt x="1842944" y="0"/>
                      <a:pt x="1807899" y="0"/>
                    </a:cubicBezTo>
                    <a:lnTo>
                      <a:pt x="0" y="0"/>
                    </a:lnTo>
                    <a:lnTo>
                      <a:pt x="0" y="142170"/>
                    </a:lnTo>
                    <a:cubicBezTo>
                      <a:pt x="0" y="177214"/>
                      <a:pt x="28670" y="205884"/>
                      <a:pt x="63711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B54D062-3F86-DEAD-9162-42B631FC4F4B}"/>
                  </a:ext>
                </a:extLst>
              </p:cNvPr>
              <p:cNvSpPr/>
              <p:nvPr/>
            </p:nvSpPr>
            <p:spPr>
              <a:xfrm>
                <a:off x="4869522" y="4652247"/>
                <a:ext cx="1214531" cy="205883"/>
              </a:xfrm>
              <a:custGeom>
                <a:avLst/>
                <a:gdLst>
                  <a:gd name="connsiteX0" fmla="*/ 51325 w 1214531"/>
                  <a:gd name="connsiteY0" fmla="*/ 205884 h 205883"/>
                  <a:gd name="connsiteX1" fmla="*/ 1163206 w 1214531"/>
                  <a:gd name="connsiteY1" fmla="*/ 205884 h 205883"/>
                  <a:gd name="connsiteX2" fmla="*/ 1214531 w 1214531"/>
                  <a:gd name="connsiteY2" fmla="*/ 154559 h 205883"/>
                  <a:gd name="connsiteX3" fmla="*/ 1214531 w 1214531"/>
                  <a:gd name="connsiteY3" fmla="*/ 51325 h 205883"/>
                  <a:gd name="connsiteX4" fmla="*/ 1163206 w 1214531"/>
                  <a:gd name="connsiteY4" fmla="*/ 0 h 205883"/>
                  <a:gd name="connsiteX5" fmla="*/ 51325 w 1214531"/>
                  <a:gd name="connsiteY5" fmla="*/ 0 h 205883"/>
                  <a:gd name="connsiteX6" fmla="*/ 0 w 1214531"/>
                  <a:gd name="connsiteY6" fmla="*/ 51325 h 205883"/>
                  <a:gd name="connsiteX7" fmla="*/ 0 w 1214531"/>
                  <a:gd name="connsiteY7" fmla="*/ 154559 h 205883"/>
                  <a:gd name="connsiteX8" fmla="*/ 51325 w 1214531"/>
                  <a:gd name="connsiteY8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4531" h="205883">
                    <a:moveTo>
                      <a:pt x="51325" y="205884"/>
                    </a:moveTo>
                    <a:lnTo>
                      <a:pt x="1163206" y="205884"/>
                    </a:lnTo>
                    <a:cubicBezTo>
                      <a:pt x="1191434" y="205884"/>
                      <a:pt x="1214531" y="182790"/>
                      <a:pt x="1214531" y="154559"/>
                    </a:cubicBezTo>
                    <a:lnTo>
                      <a:pt x="1214531" y="51325"/>
                    </a:lnTo>
                    <a:cubicBezTo>
                      <a:pt x="1214531" y="23098"/>
                      <a:pt x="1191437" y="0"/>
                      <a:pt x="1163206" y="0"/>
                    </a:cubicBezTo>
                    <a:lnTo>
                      <a:pt x="51325" y="0"/>
                    </a:lnTo>
                    <a:cubicBezTo>
                      <a:pt x="23098" y="0"/>
                      <a:pt x="0" y="23094"/>
                      <a:pt x="0" y="51325"/>
                    </a:cubicBezTo>
                    <a:lnTo>
                      <a:pt x="0" y="154559"/>
                    </a:lnTo>
                    <a:cubicBezTo>
                      <a:pt x="0" y="182790"/>
                      <a:pt x="23094" y="205884"/>
                      <a:pt x="51325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42" name="图形 9">
              <a:extLst>
                <a:ext uri="{FF2B5EF4-FFF2-40B4-BE49-F238E27FC236}">
                  <a16:creationId xmlns:a16="http://schemas.microsoft.com/office/drawing/2014/main" id="{C5BE0C9B-EBF6-1727-C9B3-44F68742D2D2}"/>
                </a:ext>
              </a:extLst>
            </p:cNvPr>
            <p:cNvGrpSpPr/>
            <p:nvPr/>
          </p:nvGrpSpPr>
          <p:grpSpPr>
            <a:xfrm>
              <a:off x="1523621" y="4216621"/>
              <a:ext cx="946404" cy="1024114"/>
              <a:chOff x="2093427" y="4613051"/>
              <a:chExt cx="1424780" cy="1541770"/>
            </a:xfrm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A32331E9-A0A0-1133-DE47-D17981830C15}"/>
                  </a:ext>
                </a:extLst>
              </p:cNvPr>
              <p:cNvSpPr/>
              <p:nvPr/>
            </p:nvSpPr>
            <p:spPr>
              <a:xfrm>
                <a:off x="2093427" y="4613051"/>
                <a:ext cx="1424780" cy="87501"/>
              </a:xfrm>
              <a:custGeom>
                <a:avLst/>
                <a:gdLst>
                  <a:gd name="connsiteX0" fmla="*/ 1424780 w 1424780"/>
                  <a:gd name="connsiteY0" fmla="*/ 24497 h 87501"/>
                  <a:gd name="connsiteX1" fmla="*/ 1424780 w 1424780"/>
                  <a:gd name="connsiteY1" fmla="*/ 63004 h 87501"/>
                  <a:gd name="connsiteX2" fmla="*/ 1415087 w 1424780"/>
                  <a:gd name="connsiteY2" fmla="*/ 87501 h 87501"/>
                  <a:gd name="connsiteX3" fmla="*/ 9690 w 1424780"/>
                  <a:gd name="connsiteY3" fmla="*/ 87501 h 87501"/>
                  <a:gd name="connsiteX4" fmla="*/ 0 w 1424780"/>
                  <a:gd name="connsiteY4" fmla="*/ 63004 h 87501"/>
                  <a:gd name="connsiteX5" fmla="*/ 0 w 1424780"/>
                  <a:gd name="connsiteY5" fmla="*/ 24497 h 87501"/>
                  <a:gd name="connsiteX6" fmla="*/ 9690 w 1424780"/>
                  <a:gd name="connsiteY6" fmla="*/ 0 h 87501"/>
                  <a:gd name="connsiteX7" fmla="*/ 1415087 w 1424780"/>
                  <a:gd name="connsiteY7" fmla="*/ 0 h 87501"/>
                  <a:gd name="connsiteX8" fmla="*/ 1424780 w 1424780"/>
                  <a:gd name="connsiteY8" fmla="*/ 24497 h 8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4780" h="87501">
                    <a:moveTo>
                      <a:pt x="1424780" y="24497"/>
                    </a:moveTo>
                    <a:lnTo>
                      <a:pt x="1424780" y="63004"/>
                    </a:lnTo>
                    <a:cubicBezTo>
                      <a:pt x="1424780" y="76491"/>
                      <a:pt x="1420415" y="87501"/>
                      <a:pt x="1415087" y="87501"/>
                    </a:cubicBezTo>
                    <a:lnTo>
                      <a:pt x="9690" y="87501"/>
                    </a:lnTo>
                    <a:cubicBezTo>
                      <a:pt x="4365" y="87501"/>
                      <a:pt x="0" y="76491"/>
                      <a:pt x="0" y="63004"/>
                    </a:cubicBezTo>
                    <a:lnTo>
                      <a:pt x="0" y="24497"/>
                    </a:lnTo>
                    <a:cubicBezTo>
                      <a:pt x="0" y="11034"/>
                      <a:pt x="4365" y="0"/>
                      <a:pt x="9690" y="0"/>
                    </a:cubicBezTo>
                    <a:lnTo>
                      <a:pt x="1415087" y="0"/>
                    </a:lnTo>
                    <a:cubicBezTo>
                      <a:pt x="1420415" y="3"/>
                      <a:pt x="1424780" y="11034"/>
                      <a:pt x="1424780" y="24497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81D2763-1269-F29C-DA27-5A0564074637}"/>
                  </a:ext>
                </a:extLst>
              </p:cNvPr>
              <p:cNvSpPr/>
              <p:nvPr/>
            </p:nvSpPr>
            <p:spPr>
              <a:xfrm>
                <a:off x="2384687" y="4613051"/>
                <a:ext cx="1133520" cy="87501"/>
              </a:xfrm>
              <a:custGeom>
                <a:avLst/>
                <a:gdLst>
                  <a:gd name="connsiteX0" fmla="*/ 1133521 w 1133520"/>
                  <a:gd name="connsiteY0" fmla="*/ 24497 h 87501"/>
                  <a:gd name="connsiteX1" fmla="*/ 1133521 w 1133520"/>
                  <a:gd name="connsiteY1" fmla="*/ 63004 h 87501"/>
                  <a:gd name="connsiteX2" fmla="*/ 1124626 w 1133520"/>
                  <a:gd name="connsiteY2" fmla="*/ 87501 h 87501"/>
                  <a:gd name="connsiteX3" fmla="*/ 8895 w 1133520"/>
                  <a:gd name="connsiteY3" fmla="*/ 87501 h 87501"/>
                  <a:gd name="connsiteX4" fmla="*/ 0 w 1133520"/>
                  <a:gd name="connsiteY4" fmla="*/ 63004 h 87501"/>
                  <a:gd name="connsiteX5" fmla="*/ 0 w 1133520"/>
                  <a:gd name="connsiteY5" fmla="*/ 24497 h 87501"/>
                  <a:gd name="connsiteX6" fmla="*/ 8895 w 1133520"/>
                  <a:gd name="connsiteY6" fmla="*/ 0 h 87501"/>
                  <a:gd name="connsiteX7" fmla="*/ 1124626 w 1133520"/>
                  <a:gd name="connsiteY7" fmla="*/ 0 h 87501"/>
                  <a:gd name="connsiteX8" fmla="*/ 1133521 w 1133520"/>
                  <a:gd name="connsiteY8" fmla="*/ 24497 h 8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3520" h="87501">
                    <a:moveTo>
                      <a:pt x="1133521" y="24497"/>
                    </a:moveTo>
                    <a:lnTo>
                      <a:pt x="1133521" y="63004"/>
                    </a:lnTo>
                    <a:cubicBezTo>
                      <a:pt x="1133521" y="76491"/>
                      <a:pt x="1129513" y="87501"/>
                      <a:pt x="1124626" y="87501"/>
                    </a:cubicBezTo>
                    <a:lnTo>
                      <a:pt x="8895" y="87501"/>
                    </a:lnTo>
                    <a:cubicBezTo>
                      <a:pt x="4005" y="87501"/>
                      <a:pt x="0" y="76491"/>
                      <a:pt x="0" y="63004"/>
                    </a:cubicBezTo>
                    <a:lnTo>
                      <a:pt x="0" y="24497"/>
                    </a:lnTo>
                    <a:cubicBezTo>
                      <a:pt x="0" y="11034"/>
                      <a:pt x="4005" y="0"/>
                      <a:pt x="8895" y="0"/>
                    </a:cubicBezTo>
                    <a:lnTo>
                      <a:pt x="1124626" y="0"/>
                    </a:lnTo>
                    <a:cubicBezTo>
                      <a:pt x="1129516" y="3"/>
                      <a:pt x="1133521" y="11034"/>
                      <a:pt x="1133521" y="24497"/>
                    </a:cubicBezTo>
                    <a:close/>
                  </a:path>
                </a:pathLst>
              </a:custGeom>
              <a:solidFill>
                <a:srgbClr val="BAD4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D1C5498-CDC7-5270-5876-ED4B5957EA99}"/>
                  </a:ext>
                </a:extLst>
              </p:cNvPr>
              <p:cNvSpPr/>
              <p:nvPr/>
            </p:nvSpPr>
            <p:spPr>
              <a:xfrm>
                <a:off x="2164757" y="4700562"/>
                <a:ext cx="997746" cy="1454259"/>
              </a:xfrm>
              <a:custGeom>
                <a:avLst/>
                <a:gdLst>
                  <a:gd name="connsiteX0" fmla="*/ 0 w 997746"/>
                  <a:gd name="connsiteY0" fmla="*/ 0 h 1454259"/>
                  <a:gd name="connsiteX1" fmla="*/ 997747 w 997746"/>
                  <a:gd name="connsiteY1" fmla="*/ 0 h 1454259"/>
                  <a:gd name="connsiteX2" fmla="*/ 997747 w 997746"/>
                  <a:gd name="connsiteY2" fmla="*/ 1454260 h 1454259"/>
                  <a:gd name="connsiteX3" fmla="*/ 0 w 997746"/>
                  <a:gd name="connsiteY3" fmla="*/ 1454260 h 145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746" h="1454259">
                    <a:moveTo>
                      <a:pt x="0" y="0"/>
                    </a:moveTo>
                    <a:lnTo>
                      <a:pt x="997747" y="0"/>
                    </a:lnTo>
                    <a:lnTo>
                      <a:pt x="997747" y="1454260"/>
                    </a:lnTo>
                    <a:lnTo>
                      <a:pt x="0" y="1454260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20573D55-0E52-1E51-B168-A713024128F9}"/>
                  </a:ext>
                </a:extLst>
              </p:cNvPr>
              <p:cNvSpPr/>
              <p:nvPr/>
            </p:nvSpPr>
            <p:spPr>
              <a:xfrm>
                <a:off x="2444365" y="4700562"/>
                <a:ext cx="997746" cy="1454259"/>
              </a:xfrm>
              <a:custGeom>
                <a:avLst/>
                <a:gdLst>
                  <a:gd name="connsiteX0" fmla="*/ 0 w 997746"/>
                  <a:gd name="connsiteY0" fmla="*/ 0 h 1454259"/>
                  <a:gd name="connsiteX1" fmla="*/ 997747 w 997746"/>
                  <a:gd name="connsiteY1" fmla="*/ 0 h 1454259"/>
                  <a:gd name="connsiteX2" fmla="*/ 997747 w 997746"/>
                  <a:gd name="connsiteY2" fmla="*/ 1454260 h 1454259"/>
                  <a:gd name="connsiteX3" fmla="*/ 0 w 997746"/>
                  <a:gd name="connsiteY3" fmla="*/ 1454260 h 145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746" h="1454259">
                    <a:moveTo>
                      <a:pt x="0" y="0"/>
                    </a:moveTo>
                    <a:lnTo>
                      <a:pt x="997747" y="0"/>
                    </a:lnTo>
                    <a:lnTo>
                      <a:pt x="997747" y="1454260"/>
                    </a:lnTo>
                    <a:lnTo>
                      <a:pt x="0" y="1454260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47" name="图形 9">
                <a:extLst>
                  <a:ext uri="{FF2B5EF4-FFF2-40B4-BE49-F238E27FC236}">
                    <a16:creationId xmlns:a16="http://schemas.microsoft.com/office/drawing/2014/main" id="{D1E344CF-D82F-6659-948A-F7923911A47F}"/>
                  </a:ext>
                </a:extLst>
              </p:cNvPr>
              <p:cNvGrpSpPr/>
              <p:nvPr/>
            </p:nvGrpSpPr>
            <p:grpSpPr>
              <a:xfrm>
                <a:off x="2497991" y="4741645"/>
                <a:ext cx="890518" cy="1332889"/>
                <a:chOff x="2497991" y="4741645"/>
                <a:chExt cx="890518" cy="1332889"/>
              </a:xfrm>
              <a:solidFill>
                <a:srgbClr val="B7D3F3"/>
              </a:solidFill>
            </p:grpSpPr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06A17764-0405-F6B8-6806-EE003BF0B4E6}"/>
                    </a:ext>
                  </a:extLst>
                </p:cNvPr>
                <p:cNvSpPr/>
                <p:nvPr/>
              </p:nvSpPr>
              <p:spPr>
                <a:xfrm>
                  <a:off x="2497991" y="4741645"/>
                  <a:ext cx="890518" cy="1332889"/>
                </a:xfrm>
                <a:custGeom>
                  <a:avLst/>
                  <a:gdLst>
                    <a:gd name="connsiteX0" fmla="*/ 890518 w 890518"/>
                    <a:gd name="connsiteY0" fmla="*/ 1332890 h 1332889"/>
                    <a:gd name="connsiteX1" fmla="*/ 0 w 890518"/>
                    <a:gd name="connsiteY1" fmla="*/ 1332890 h 1332889"/>
                    <a:gd name="connsiteX2" fmla="*/ 0 w 890518"/>
                    <a:gd name="connsiteY2" fmla="*/ 0 h 1332889"/>
                    <a:gd name="connsiteX3" fmla="*/ 890518 w 890518"/>
                    <a:gd name="connsiteY3" fmla="*/ 0 h 1332889"/>
                    <a:gd name="connsiteX4" fmla="*/ 890518 w 890518"/>
                    <a:gd name="connsiteY4" fmla="*/ 1332890 h 1332889"/>
                    <a:gd name="connsiteX5" fmla="*/ 9615 w 890518"/>
                    <a:gd name="connsiteY5" fmla="*/ 1323272 h 1332889"/>
                    <a:gd name="connsiteX6" fmla="*/ 880900 w 890518"/>
                    <a:gd name="connsiteY6" fmla="*/ 1323272 h 1332889"/>
                    <a:gd name="connsiteX7" fmla="*/ 880900 w 890518"/>
                    <a:gd name="connsiteY7" fmla="*/ 9615 h 1332889"/>
                    <a:gd name="connsiteX8" fmla="*/ 9615 w 890518"/>
                    <a:gd name="connsiteY8" fmla="*/ 9615 h 1332889"/>
                    <a:gd name="connsiteX9" fmla="*/ 9615 w 890518"/>
                    <a:gd name="connsiteY9" fmla="*/ 1323272 h 133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518" h="1332889">
                      <a:moveTo>
                        <a:pt x="890518" y="1332890"/>
                      </a:moveTo>
                      <a:lnTo>
                        <a:pt x="0" y="1332890"/>
                      </a:lnTo>
                      <a:lnTo>
                        <a:pt x="0" y="0"/>
                      </a:lnTo>
                      <a:lnTo>
                        <a:pt x="890518" y="0"/>
                      </a:lnTo>
                      <a:lnTo>
                        <a:pt x="890518" y="1332890"/>
                      </a:lnTo>
                      <a:close/>
                      <a:moveTo>
                        <a:pt x="9615" y="1323272"/>
                      </a:moveTo>
                      <a:lnTo>
                        <a:pt x="880900" y="1323272"/>
                      </a:lnTo>
                      <a:lnTo>
                        <a:pt x="880900" y="9615"/>
                      </a:lnTo>
                      <a:lnTo>
                        <a:pt x="9615" y="9615"/>
                      </a:lnTo>
                      <a:lnTo>
                        <a:pt x="9615" y="1323272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508C7D3A-D733-A133-5AE8-3EF19643DCF8}"/>
                    </a:ext>
                  </a:extLst>
                </p:cNvPr>
                <p:cNvSpPr/>
                <p:nvPr/>
              </p:nvSpPr>
              <p:spPr>
                <a:xfrm>
                  <a:off x="2502798" y="5182576"/>
                  <a:ext cx="880899" cy="9614"/>
                </a:xfrm>
                <a:custGeom>
                  <a:avLst/>
                  <a:gdLst>
                    <a:gd name="connsiteX0" fmla="*/ 0 w 880899"/>
                    <a:gd name="connsiteY0" fmla="*/ 0 h 9614"/>
                    <a:gd name="connsiteX1" fmla="*/ 880900 w 880899"/>
                    <a:gd name="connsiteY1" fmla="*/ 0 h 9614"/>
                    <a:gd name="connsiteX2" fmla="*/ 880900 w 880899"/>
                    <a:gd name="connsiteY2" fmla="*/ 9615 h 9614"/>
                    <a:gd name="connsiteX3" fmla="*/ 0 w 880899"/>
                    <a:gd name="connsiteY3" fmla="*/ 9615 h 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0899" h="9614">
                      <a:moveTo>
                        <a:pt x="0" y="0"/>
                      </a:moveTo>
                      <a:lnTo>
                        <a:pt x="880900" y="0"/>
                      </a:lnTo>
                      <a:lnTo>
                        <a:pt x="880900" y="9615"/>
                      </a:lnTo>
                      <a:lnTo>
                        <a:pt x="0" y="9615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52B13EC7-9431-F825-9D7D-5B4307D9F35E}"/>
                    </a:ext>
                  </a:extLst>
                </p:cNvPr>
                <p:cNvSpPr/>
                <p:nvPr/>
              </p:nvSpPr>
              <p:spPr>
                <a:xfrm>
                  <a:off x="2502798" y="5632094"/>
                  <a:ext cx="880899" cy="9618"/>
                </a:xfrm>
                <a:custGeom>
                  <a:avLst/>
                  <a:gdLst>
                    <a:gd name="connsiteX0" fmla="*/ 0 w 880899"/>
                    <a:gd name="connsiteY0" fmla="*/ 0 h 9618"/>
                    <a:gd name="connsiteX1" fmla="*/ 880900 w 880899"/>
                    <a:gd name="connsiteY1" fmla="*/ 0 h 9618"/>
                    <a:gd name="connsiteX2" fmla="*/ 880900 w 880899"/>
                    <a:gd name="connsiteY2" fmla="*/ 9619 h 9618"/>
                    <a:gd name="connsiteX3" fmla="*/ 0 w 880899"/>
                    <a:gd name="connsiteY3" fmla="*/ 9619 h 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0899" h="9618">
                      <a:moveTo>
                        <a:pt x="0" y="0"/>
                      </a:moveTo>
                      <a:lnTo>
                        <a:pt x="880900" y="0"/>
                      </a:lnTo>
                      <a:lnTo>
                        <a:pt x="880900" y="9619"/>
                      </a:lnTo>
                      <a:lnTo>
                        <a:pt x="0" y="9619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1FCA7882-7C9C-C1C4-3BD0-B1FF65834D17}"/>
                    </a:ext>
                  </a:extLst>
                </p:cNvPr>
                <p:cNvSpPr/>
                <p:nvPr/>
              </p:nvSpPr>
              <p:spPr>
                <a:xfrm>
                  <a:off x="2855629" y="4798758"/>
                  <a:ext cx="192308" cy="28848"/>
                </a:xfrm>
                <a:custGeom>
                  <a:avLst/>
                  <a:gdLst>
                    <a:gd name="connsiteX0" fmla="*/ 177886 w 192308"/>
                    <a:gd name="connsiteY0" fmla="*/ 28848 h 28848"/>
                    <a:gd name="connsiteX1" fmla="*/ 14422 w 192308"/>
                    <a:gd name="connsiteY1" fmla="*/ 28848 h 28848"/>
                    <a:gd name="connsiteX2" fmla="*/ 0 w 192308"/>
                    <a:gd name="connsiteY2" fmla="*/ 14422 h 28848"/>
                    <a:gd name="connsiteX3" fmla="*/ 0 w 192308"/>
                    <a:gd name="connsiteY3" fmla="*/ 14422 h 28848"/>
                    <a:gd name="connsiteX4" fmla="*/ 14422 w 192308"/>
                    <a:gd name="connsiteY4" fmla="*/ 0 h 28848"/>
                    <a:gd name="connsiteX5" fmla="*/ 177886 w 192308"/>
                    <a:gd name="connsiteY5" fmla="*/ 0 h 28848"/>
                    <a:gd name="connsiteX6" fmla="*/ 192309 w 192308"/>
                    <a:gd name="connsiteY6" fmla="*/ 14422 h 28848"/>
                    <a:gd name="connsiteX7" fmla="*/ 192309 w 192308"/>
                    <a:gd name="connsiteY7" fmla="*/ 14422 h 28848"/>
                    <a:gd name="connsiteX8" fmla="*/ 177886 w 192308"/>
                    <a:gd name="connsiteY8" fmla="*/ 28848 h 2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8">
                      <a:moveTo>
                        <a:pt x="177886" y="28848"/>
                      </a:moveTo>
                      <a:lnTo>
                        <a:pt x="14422" y="28848"/>
                      </a:lnTo>
                      <a:cubicBezTo>
                        <a:pt x="6491" y="28848"/>
                        <a:pt x="0" y="22354"/>
                        <a:pt x="0" y="14422"/>
                      </a:cubicBezTo>
                      <a:lnTo>
                        <a:pt x="0" y="14422"/>
                      </a:lnTo>
                      <a:cubicBezTo>
                        <a:pt x="0" y="6491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1"/>
                        <a:pt x="192309" y="14422"/>
                      </a:cubicBezTo>
                      <a:lnTo>
                        <a:pt x="192309" y="14422"/>
                      </a:lnTo>
                      <a:cubicBezTo>
                        <a:pt x="192309" y="22354"/>
                        <a:pt x="185818" y="28848"/>
                        <a:pt x="177886" y="28848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21E4073C-7ADB-B91D-6384-112D6F73DA58}"/>
                    </a:ext>
                  </a:extLst>
                </p:cNvPr>
                <p:cNvSpPr/>
                <p:nvPr/>
              </p:nvSpPr>
              <p:spPr>
                <a:xfrm>
                  <a:off x="2855629" y="5238342"/>
                  <a:ext cx="192308" cy="28848"/>
                </a:xfrm>
                <a:custGeom>
                  <a:avLst/>
                  <a:gdLst>
                    <a:gd name="connsiteX0" fmla="*/ 177886 w 192308"/>
                    <a:gd name="connsiteY0" fmla="*/ 28848 h 28848"/>
                    <a:gd name="connsiteX1" fmla="*/ 14422 w 192308"/>
                    <a:gd name="connsiteY1" fmla="*/ 28848 h 28848"/>
                    <a:gd name="connsiteX2" fmla="*/ 0 w 192308"/>
                    <a:gd name="connsiteY2" fmla="*/ 14425 h 28848"/>
                    <a:gd name="connsiteX3" fmla="*/ 0 w 192308"/>
                    <a:gd name="connsiteY3" fmla="*/ 14425 h 28848"/>
                    <a:gd name="connsiteX4" fmla="*/ 14422 w 192308"/>
                    <a:gd name="connsiteY4" fmla="*/ 0 h 28848"/>
                    <a:gd name="connsiteX5" fmla="*/ 177886 w 192308"/>
                    <a:gd name="connsiteY5" fmla="*/ 0 h 28848"/>
                    <a:gd name="connsiteX6" fmla="*/ 192309 w 192308"/>
                    <a:gd name="connsiteY6" fmla="*/ 14425 h 28848"/>
                    <a:gd name="connsiteX7" fmla="*/ 192309 w 192308"/>
                    <a:gd name="connsiteY7" fmla="*/ 14425 h 28848"/>
                    <a:gd name="connsiteX8" fmla="*/ 177886 w 192308"/>
                    <a:gd name="connsiteY8" fmla="*/ 28848 h 2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8">
                      <a:moveTo>
                        <a:pt x="177886" y="28848"/>
                      </a:moveTo>
                      <a:lnTo>
                        <a:pt x="14422" y="28848"/>
                      </a:lnTo>
                      <a:cubicBezTo>
                        <a:pt x="6491" y="28848"/>
                        <a:pt x="0" y="22357"/>
                        <a:pt x="0" y="14425"/>
                      </a:cubicBezTo>
                      <a:lnTo>
                        <a:pt x="0" y="14425"/>
                      </a:lnTo>
                      <a:cubicBezTo>
                        <a:pt x="0" y="6494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4"/>
                        <a:pt x="192309" y="14425"/>
                      </a:cubicBezTo>
                      <a:lnTo>
                        <a:pt x="192309" y="14425"/>
                      </a:lnTo>
                      <a:cubicBezTo>
                        <a:pt x="192309" y="22360"/>
                        <a:pt x="185818" y="28848"/>
                        <a:pt x="177886" y="28848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B3FA9241-08DA-64D6-A59B-2099729DEAC4}"/>
                    </a:ext>
                  </a:extLst>
                </p:cNvPr>
                <p:cNvSpPr/>
                <p:nvPr/>
              </p:nvSpPr>
              <p:spPr>
                <a:xfrm>
                  <a:off x="2855629" y="5696584"/>
                  <a:ext cx="192308" cy="28844"/>
                </a:xfrm>
                <a:custGeom>
                  <a:avLst/>
                  <a:gdLst>
                    <a:gd name="connsiteX0" fmla="*/ 177886 w 192308"/>
                    <a:gd name="connsiteY0" fmla="*/ 28845 h 28844"/>
                    <a:gd name="connsiteX1" fmla="*/ 14422 w 192308"/>
                    <a:gd name="connsiteY1" fmla="*/ 28845 h 28844"/>
                    <a:gd name="connsiteX2" fmla="*/ 0 w 192308"/>
                    <a:gd name="connsiteY2" fmla="*/ 14422 h 28844"/>
                    <a:gd name="connsiteX3" fmla="*/ 0 w 192308"/>
                    <a:gd name="connsiteY3" fmla="*/ 14422 h 28844"/>
                    <a:gd name="connsiteX4" fmla="*/ 14422 w 192308"/>
                    <a:gd name="connsiteY4" fmla="*/ 0 h 28844"/>
                    <a:gd name="connsiteX5" fmla="*/ 177886 w 192308"/>
                    <a:gd name="connsiteY5" fmla="*/ 0 h 28844"/>
                    <a:gd name="connsiteX6" fmla="*/ 192309 w 192308"/>
                    <a:gd name="connsiteY6" fmla="*/ 14422 h 28844"/>
                    <a:gd name="connsiteX7" fmla="*/ 192309 w 192308"/>
                    <a:gd name="connsiteY7" fmla="*/ 14422 h 28844"/>
                    <a:gd name="connsiteX8" fmla="*/ 177886 w 192308"/>
                    <a:gd name="connsiteY8" fmla="*/ 28845 h 2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4">
                      <a:moveTo>
                        <a:pt x="177886" y="28845"/>
                      </a:moveTo>
                      <a:lnTo>
                        <a:pt x="14422" y="28845"/>
                      </a:lnTo>
                      <a:cubicBezTo>
                        <a:pt x="6491" y="28845"/>
                        <a:pt x="0" y="22353"/>
                        <a:pt x="0" y="14422"/>
                      </a:cubicBezTo>
                      <a:lnTo>
                        <a:pt x="0" y="14422"/>
                      </a:lnTo>
                      <a:cubicBezTo>
                        <a:pt x="0" y="6491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1"/>
                        <a:pt x="192309" y="14422"/>
                      </a:cubicBezTo>
                      <a:lnTo>
                        <a:pt x="192309" y="14422"/>
                      </a:lnTo>
                      <a:cubicBezTo>
                        <a:pt x="192309" y="22353"/>
                        <a:pt x="185818" y="28845"/>
                        <a:pt x="177886" y="28845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54" name="图形 9">
              <a:extLst>
                <a:ext uri="{FF2B5EF4-FFF2-40B4-BE49-F238E27FC236}">
                  <a16:creationId xmlns:a16="http://schemas.microsoft.com/office/drawing/2014/main" id="{1C9AB6B2-6889-00E6-F1F1-F88236F35D5C}"/>
                </a:ext>
              </a:extLst>
            </p:cNvPr>
            <p:cNvGrpSpPr/>
            <p:nvPr/>
          </p:nvGrpSpPr>
          <p:grpSpPr>
            <a:xfrm>
              <a:off x="4616629" y="2062316"/>
              <a:ext cx="490215" cy="475581"/>
              <a:chOff x="6749851" y="1369816"/>
              <a:chExt cx="738003" cy="715971"/>
            </a:xfrm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BBB116D-E387-43C7-1380-D4544CA63137}"/>
                  </a:ext>
                </a:extLst>
              </p:cNvPr>
              <p:cNvSpPr/>
              <p:nvPr/>
            </p:nvSpPr>
            <p:spPr>
              <a:xfrm>
                <a:off x="6749851" y="1369816"/>
                <a:ext cx="738003" cy="715971"/>
              </a:xfrm>
              <a:custGeom>
                <a:avLst/>
                <a:gdLst>
                  <a:gd name="connsiteX0" fmla="*/ 685214 w 738003"/>
                  <a:gd name="connsiteY0" fmla="*/ 715972 h 715971"/>
                  <a:gd name="connsiteX1" fmla="*/ 52786 w 738003"/>
                  <a:gd name="connsiteY1" fmla="*/ 715972 h 715971"/>
                  <a:gd name="connsiteX2" fmla="*/ 0 w 738003"/>
                  <a:gd name="connsiteY2" fmla="*/ 663186 h 715971"/>
                  <a:gd name="connsiteX3" fmla="*/ 0 w 738003"/>
                  <a:gd name="connsiteY3" fmla="*/ 52786 h 715971"/>
                  <a:gd name="connsiteX4" fmla="*/ 52786 w 738003"/>
                  <a:gd name="connsiteY4" fmla="*/ 0 h 715971"/>
                  <a:gd name="connsiteX5" fmla="*/ 685214 w 738003"/>
                  <a:gd name="connsiteY5" fmla="*/ 0 h 715971"/>
                  <a:gd name="connsiteX6" fmla="*/ 738003 w 738003"/>
                  <a:gd name="connsiteY6" fmla="*/ 52786 h 715971"/>
                  <a:gd name="connsiteX7" fmla="*/ 738003 w 738003"/>
                  <a:gd name="connsiteY7" fmla="*/ 663186 h 715971"/>
                  <a:gd name="connsiteX8" fmla="*/ 685214 w 738003"/>
                  <a:gd name="connsiteY8" fmla="*/ 715972 h 71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003" h="715971">
                    <a:moveTo>
                      <a:pt x="685214" y="715972"/>
                    </a:moveTo>
                    <a:lnTo>
                      <a:pt x="52786" y="715972"/>
                    </a:lnTo>
                    <a:cubicBezTo>
                      <a:pt x="23753" y="715972"/>
                      <a:pt x="0" y="692216"/>
                      <a:pt x="0" y="663186"/>
                    </a:cubicBezTo>
                    <a:lnTo>
                      <a:pt x="0" y="52786"/>
                    </a:lnTo>
                    <a:cubicBezTo>
                      <a:pt x="0" y="23753"/>
                      <a:pt x="23753" y="0"/>
                      <a:pt x="52786" y="0"/>
                    </a:cubicBezTo>
                    <a:lnTo>
                      <a:pt x="685214" y="0"/>
                    </a:lnTo>
                    <a:cubicBezTo>
                      <a:pt x="714247" y="0"/>
                      <a:pt x="738003" y="23753"/>
                      <a:pt x="738003" y="52786"/>
                    </a:cubicBezTo>
                    <a:lnTo>
                      <a:pt x="738003" y="663186"/>
                    </a:lnTo>
                    <a:cubicBezTo>
                      <a:pt x="738000" y="692219"/>
                      <a:pt x="714247" y="715972"/>
                      <a:pt x="685214" y="715972"/>
                    </a:cubicBezTo>
                    <a:close/>
                  </a:path>
                </a:pathLst>
              </a:custGeom>
              <a:solidFill>
                <a:srgbClr val="C0D8F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7F5CC72-B95E-137D-3BA8-27D3E664101C}"/>
                  </a:ext>
                </a:extLst>
              </p:cNvPr>
              <p:cNvSpPr/>
              <p:nvPr/>
            </p:nvSpPr>
            <p:spPr>
              <a:xfrm>
                <a:off x="6781820" y="1400832"/>
                <a:ext cx="674059" cy="653937"/>
              </a:xfrm>
              <a:custGeom>
                <a:avLst/>
                <a:gdLst>
                  <a:gd name="connsiteX0" fmla="*/ 625844 w 674059"/>
                  <a:gd name="connsiteY0" fmla="*/ 653938 h 653937"/>
                  <a:gd name="connsiteX1" fmla="*/ 48215 w 674059"/>
                  <a:gd name="connsiteY1" fmla="*/ 653938 h 653937"/>
                  <a:gd name="connsiteX2" fmla="*/ 0 w 674059"/>
                  <a:gd name="connsiteY2" fmla="*/ 605726 h 653937"/>
                  <a:gd name="connsiteX3" fmla="*/ 0 w 674059"/>
                  <a:gd name="connsiteY3" fmla="*/ 48212 h 653937"/>
                  <a:gd name="connsiteX4" fmla="*/ 48215 w 674059"/>
                  <a:gd name="connsiteY4" fmla="*/ 0 h 653937"/>
                  <a:gd name="connsiteX5" fmla="*/ 625844 w 674059"/>
                  <a:gd name="connsiteY5" fmla="*/ 0 h 653937"/>
                  <a:gd name="connsiteX6" fmla="*/ 674059 w 674059"/>
                  <a:gd name="connsiteY6" fmla="*/ 48212 h 653937"/>
                  <a:gd name="connsiteX7" fmla="*/ 674059 w 674059"/>
                  <a:gd name="connsiteY7" fmla="*/ 605726 h 653937"/>
                  <a:gd name="connsiteX8" fmla="*/ 625844 w 674059"/>
                  <a:gd name="connsiteY8" fmla="*/ 653938 h 6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4059" h="653937">
                    <a:moveTo>
                      <a:pt x="625844" y="653938"/>
                    </a:moveTo>
                    <a:lnTo>
                      <a:pt x="48215" y="653938"/>
                    </a:lnTo>
                    <a:cubicBezTo>
                      <a:pt x="21699" y="653938"/>
                      <a:pt x="0" y="632243"/>
                      <a:pt x="0" y="605726"/>
                    </a:cubicBezTo>
                    <a:lnTo>
                      <a:pt x="0" y="48212"/>
                    </a:lnTo>
                    <a:cubicBezTo>
                      <a:pt x="0" y="21695"/>
                      <a:pt x="21695" y="0"/>
                      <a:pt x="48215" y="0"/>
                    </a:cubicBezTo>
                    <a:lnTo>
                      <a:pt x="625844" y="0"/>
                    </a:lnTo>
                    <a:cubicBezTo>
                      <a:pt x="652361" y="0"/>
                      <a:pt x="674059" y="21695"/>
                      <a:pt x="674059" y="48212"/>
                    </a:cubicBezTo>
                    <a:lnTo>
                      <a:pt x="674059" y="605726"/>
                    </a:lnTo>
                    <a:cubicBezTo>
                      <a:pt x="674059" y="632243"/>
                      <a:pt x="652364" y="653938"/>
                      <a:pt x="625844" y="65393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57" name="图形 9">
                <a:extLst>
                  <a:ext uri="{FF2B5EF4-FFF2-40B4-BE49-F238E27FC236}">
                    <a16:creationId xmlns:a16="http://schemas.microsoft.com/office/drawing/2014/main" id="{14188B69-F35C-E04C-239D-C741D5ECA4F1}"/>
                  </a:ext>
                </a:extLst>
              </p:cNvPr>
              <p:cNvGrpSpPr/>
              <p:nvPr/>
            </p:nvGrpSpPr>
            <p:grpSpPr>
              <a:xfrm>
                <a:off x="6836982" y="1450892"/>
                <a:ext cx="563250" cy="562763"/>
                <a:chOff x="6836982" y="1450892"/>
                <a:chExt cx="563250" cy="562763"/>
              </a:xfrm>
              <a:solidFill>
                <a:srgbClr val="B7D3F3"/>
              </a:solidFill>
            </p:grpSpPr>
            <p:grpSp>
              <p:nvGrpSpPr>
                <p:cNvPr id="58" name="图形 9">
                  <a:extLst>
                    <a:ext uri="{FF2B5EF4-FFF2-40B4-BE49-F238E27FC236}">
                      <a16:creationId xmlns:a16="http://schemas.microsoft.com/office/drawing/2014/main" id="{166CCBB3-6072-9E04-72DA-CC8994CD4CCF}"/>
                    </a:ext>
                  </a:extLst>
                </p:cNvPr>
                <p:cNvGrpSpPr/>
                <p:nvPr/>
              </p:nvGrpSpPr>
              <p:grpSpPr>
                <a:xfrm>
                  <a:off x="7103567" y="1450892"/>
                  <a:ext cx="296666" cy="562763"/>
                  <a:chOff x="7103567" y="1450892"/>
                  <a:chExt cx="296666" cy="562763"/>
                </a:xfrm>
                <a:solidFill>
                  <a:srgbClr val="B7D3F3"/>
                </a:solidFill>
              </p:grpSpPr>
              <p:sp>
                <p:nvSpPr>
                  <p:cNvPr id="59" name="任意多边形: 形状 58">
                    <a:extLst>
                      <a:ext uri="{FF2B5EF4-FFF2-40B4-BE49-F238E27FC236}">
                        <a16:creationId xmlns:a16="http://schemas.microsoft.com/office/drawing/2014/main" id="{DEF38467-BD50-E64D-F4E7-1001FFE283DE}"/>
                      </a:ext>
                    </a:extLst>
                  </p:cNvPr>
                  <p:cNvSpPr/>
                  <p:nvPr/>
                </p:nvSpPr>
                <p:spPr>
                  <a:xfrm>
                    <a:off x="7103567" y="1450892"/>
                    <a:ext cx="30572" cy="30572"/>
                  </a:xfrm>
                  <a:custGeom>
                    <a:avLst/>
                    <a:gdLst>
                      <a:gd name="connsiteX0" fmla="*/ 30573 w 30572"/>
                      <a:gd name="connsiteY0" fmla="*/ 15286 h 30572"/>
                      <a:gd name="connsiteX1" fmla="*/ 15287 w 30572"/>
                      <a:gd name="connsiteY1" fmla="*/ 30573 h 30572"/>
                      <a:gd name="connsiteX2" fmla="*/ 0 w 30572"/>
                      <a:gd name="connsiteY2" fmla="*/ 15286 h 30572"/>
                      <a:gd name="connsiteX3" fmla="*/ 15287 w 30572"/>
                      <a:gd name="connsiteY3" fmla="*/ 0 h 30572"/>
                      <a:gd name="connsiteX4" fmla="*/ 30573 w 30572"/>
                      <a:gd name="connsiteY4" fmla="*/ 15286 h 30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2" h="30572">
                        <a:moveTo>
                          <a:pt x="30573" y="15286"/>
                        </a:moveTo>
                        <a:cubicBezTo>
                          <a:pt x="30573" y="23729"/>
                          <a:pt x="23729" y="30573"/>
                          <a:pt x="15287" y="30573"/>
                        </a:cubicBezTo>
                        <a:cubicBezTo>
                          <a:pt x="6844" y="30573"/>
                          <a:pt x="0" y="23729"/>
                          <a:pt x="0" y="15286"/>
                        </a:cubicBezTo>
                        <a:cubicBezTo>
                          <a:pt x="0" y="6844"/>
                          <a:pt x="6844" y="0"/>
                          <a:pt x="15287" y="0"/>
                        </a:cubicBezTo>
                        <a:cubicBezTo>
                          <a:pt x="23729" y="0"/>
                          <a:pt x="30573" y="6844"/>
                          <a:pt x="30573" y="15286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0" name="任意多边形: 形状 59">
                    <a:extLst>
                      <a:ext uri="{FF2B5EF4-FFF2-40B4-BE49-F238E27FC236}">
                        <a16:creationId xmlns:a16="http://schemas.microsoft.com/office/drawing/2014/main" id="{BE5020E9-F2BB-E695-F561-D58D3ACE9B11}"/>
                      </a:ext>
                    </a:extLst>
                  </p:cNvPr>
                  <p:cNvSpPr/>
                  <p:nvPr/>
                </p:nvSpPr>
                <p:spPr>
                  <a:xfrm>
                    <a:off x="7224992" y="1479921"/>
                    <a:ext cx="30583" cy="30582"/>
                  </a:xfrm>
                  <a:custGeom>
                    <a:avLst/>
                    <a:gdLst>
                      <a:gd name="connsiteX0" fmla="*/ 1929 w 30583"/>
                      <a:gd name="connsiteY0" fmla="*/ 7863 h 30582"/>
                      <a:gd name="connsiteX1" fmla="*/ 22719 w 30583"/>
                      <a:gd name="connsiteY1" fmla="*/ 1928 h 30582"/>
                      <a:gd name="connsiteX2" fmla="*/ 28655 w 30583"/>
                      <a:gd name="connsiteY2" fmla="*/ 22718 h 30582"/>
                      <a:gd name="connsiteX3" fmla="*/ 7865 w 30583"/>
                      <a:gd name="connsiteY3" fmla="*/ 28653 h 30582"/>
                      <a:gd name="connsiteX4" fmla="*/ 1929 w 30583"/>
                      <a:gd name="connsiteY4" fmla="*/ 7863 h 30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83" h="30582">
                        <a:moveTo>
                          <a:pt x="1929" y="7863"/>
                        </a:moveTo>
                        <a:cubicBezTo>
                          <a:pt x="6030" y="484"/>
                          <a:pt x="15336" y="-2174"/>
                          <a:pt x="22719" y="1928"/>
                        </a:cubicBezTo>
                        <a:cubicBezTo>
                          <a:pt x="30098" y="6029"/>
                          <a:pt x="32759" y="15338"/>
                          <a:pt x="28655" y="22718"/>
                        </a:cubicBezTo>
                        <a:cubicBezTo>
                          <a:pt x="24554" y="30097"/>
                          <a:pt x="15247" y="32758"/>
                          <a:pt x="7865" y="28653"/>
                        </a:cubicBezTo>
                        <a:cubicBezTo>
                          <a:pt x="485" y="24552"/>
                          <a:pt x="-2175" y="15242"/>
                          <a:pt x="1929" y="786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1" name="任意多边形: 形状 60">
                    <a:extLst>
                      <a:ext uri="{FF2B5EF4-FFF2-40B4-BE49-F238E27FC236}">
                        <a16:creationId xmlns:a16="http://schemas.microsoft.com/office/drawing/2014/main" id="{D352FB71-4361-CBD3-D153-50EEE3EFAC39}"/>
                      </a:ext>
                    </a:extLst>
                  </p:cNvPr>
                  <p:cNvSpPr/>
                  <p:nvPr/>
                </p:nvSpPr>
                <p:spPr>
                  <a:xfrm>
                    <a:off x="7325600" y="1569301"/>
                    <a:ext cx="30577" cy="30579"/>
                  </a:xfrm>
                  <a:custGeom>
                    <a:avLst/>
                    <a:gdLst>
                      <a:gd name="connsiteX0" fmla="*/ 7003 w 30577"/>
                      <a:gd name="connsiteY0" fmla="*/ 2443 h 30579"/>
                      <a:gd name="connsiteX1" fmla="*/ 28136 w 30577"/>
                      <a:gd name="connsiteY1" fmla="*/ 7003 h 30579"/>
                      <a:gd name="connsiteX2" fmla="*/ 23576 w 30577"/>
                      <a:gd name="connsiteY2" fmla="*/ 28136 h 30579"/>
                      <a:gd name="connsiteX3" fmla="*/ 2443 w 30577"/>
                      <a:gd name="connsiteY3" fmla="*/ 23576 h 30579"/>
                      <a:gd name="connsiteX4" fmla="*/ 7003 w 30577"/>
                      <a:gd name="connsiteY4" fmla="*/ 2443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9">
                        <a:moveTo>
                          <a:pt x="7003" y="2443"/>
                        </a:moveTo>
                        <a:cubicBezTo>
                          <a:pt x="14095" y="-2135"/>
                          <a:pt x="23559" y="-91"/>
                          <a:pt x="28136" y="7003"/>
                        </a:cubicBezTo>
                        <a:cubicBezTo>
                          <a:pt x="32711" y="14098"/>
                          <a:pt x="30670" y="23562"/>
                          <a:pt x="23576" y="28136"/>
                        </a:cubicBezTo>
                        <a:cubicBezTo>
                          <a:pt x="16485" y="32714"/>
                          <a:pt x="7021" y="30670"/>
                          <a:pt x="2443" y="23576"/>
                        </a:cubicBezTo>
                        <a:cubicBezTo>
                          <a:pt x="-2135" y="16481"/>
                          <a:pt x="-91" y="7021"/>
                          <a:pt x="7003" y="244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9105F38B-2424-237B-D344-0ECED9EE87E5}"/>
                      </a:ext>
                    </a:extLst>
                  </p:cNvPr>
                  <p:cNvSpPr/>
                  <p:nvPr/>
                </p:nvSpPr>
                <p:spPr>
                  <a:xfrm>
                    <a:off x="7369657" y="1701699"/>
                    <a:ext cx="30576" cy="30573"/>
                  </a:xfrm>
                  <a:custGeom>
                    <a:avLst/>
                    <a:gdLst>
                      <a:gd name="connsiteX0" fmla="*/ 15290 w 30576"/>
                      <a:gd name="connsiteY0" fmla="*/ 0 h 30573"/>
                      <a:gd name="connsiteX1" fmla="*/ 30576 w 30576"/>
                      <a:gd name="connsiteY1" fmla="*/ 15287 h 30573"/>
                      <a:gd name="connsiteX2" fmla="*/ 15290 w 30576"/>
                      <a:gd name="connsiteY2" fmla="*/ 30573 h 30573"/>
                      <a:gd name="connsiteX3" fmla="*/ 0 w 30576"/>
                      <a:gd name="connsiteY3" fmla="*/ 15287 h 30573"/>
                      <a:gd name="connsiteX4" fmla="*/ 15290 w 30576"/>
                      <a:gd name="connsiteY4" fmla="*/ 0 h 30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6" h="30573">
                        <a:moveTo>
                          <a:pt x="15290" y="0"/>
                        </a:moveTo>
                        <a:cubicBezTo>
                          <a:pt x="23732" y="0"/>
                          <a:pt x="30576" y="6844"/>
                          <a:pt x="30576" y="15287"/>
                        </a:cubicBezTo>
                        <a:cubicBezTo>
                          <a:pt x="30576" y="23729"/>
                          <a:pt x="23732" y="30573"/>
                          <a:pt x="15290" y="30573"/>
                        </a:cubicBezTo>
                        <a:cubicBezTo>
                          <a:pt x="6844" y="30573"/>
                          <a:pt x="0" y="23729"/>
                          <a:pt x="0" y="15287"/>
                        </a:cubicBezTo>
                        <a:cubicBezTo>
                          <a:pt x="3" y="6844"/>
                          <a:pt x="6848" y="0"/>
                          <a:pt x="15290" y="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360B0F47-A509-991F-C118-0B8ADF75FF75}"/>
                      </a:ext>
                    </a:extLst>
                  </p:cNvPr>
                  <p:cNvSpPr/>
                  <p:nvPr/>
                </p:nvSpPr>
                <p:spPr>
                  <a:xfrm>
                    <a:off x="7332124" y="1848033"/>
                    <a:ext cx="30574" cy="30574"/>
                  </a:xfrm>
                  <a:custGeom>
                    <a:avLst/>
                    <a:gdLst>
                      <a:gd name="connsiteX0" fmla="*/ 26097 w 30574"/>
                      <a:gd name="connsiteY0" fmla="*/ 4477 h 30574"/>
                      <a:gd name="connsiteX1" fmla="*/ 26097 w 30574"/>
                      <a:gd name="connsiteY1" fmla="*/ 26097 h 30574"/>
                      <a:gd name="connsiteX2" fmla="*/ 4477 w 30574"/>
                      <a:gd name="connsiteY2" fmla="*/ 26097 h 30574"/>
                      <a:gd name="connsiteX3" fmla="*/ 4477 w 30574"/>
                      <a:gd name="connsiteY3" fmla="*/ 4477 h 30574"/>
                      <a:gd name="connsiteX4" fmla="*/ 26097 w 30574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4" h="30574">
                        <a:moveTo>
                          <a:pt x="26097" y="4477"/>
                        </a:moveTo>
                        <a:cubicBezTo>
                          <a:pt x="32067" y="10447"/>
                          <a:pt x="32067" y="20127"/>
                          <a:pt x="26097" y="26097"/>
                        </a:cubicBezTo>
                        <a:cubicBezTo>
                          <a:pt x="20127" y="32067"/>
                          <a:pt x="10450" y="32067"/>
                          <a:pt x="4477" y="26097"/>
                        </a:cubicBezTo>
                        <a:cubicBezTo>
                          <a:pt x="-1492" y="20127"/>
                          <a:pt x="-1492" y="10451"/>
                          <a:pt x="4477" y="4477"/>
                        </a:cubicBezTo>
                        <a:cubicBezTo>
                          <a:pt x="10447" y="-1492"/>
                          <a:pt x="20124" y="-1492"/>
                          <a:pt x="2609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4" name="任意多边形: 形状 63">
                    <a:extLst>
                      <a:ext uri="{FF2B5EF4-FFF2-40B4-BE49-F238E27FC236}">
                        <a16:creationId xmlns:a16="http://schemas.microsoft.com/office/drawing/2014/main" id="{762881BA-793E-1B7D-AFF0-A856B522C07B}"/>
                      </a:ext>
                    </a:extLst>
                  </p:cNvPr>
                  <p:cNvSpPr/>
                  <p:nvPr/>
                </p:nvSpPr>
                <p:spPr>
                  <a:xfrm>
                    <a:off x="7236122" y="1944281"/>
                    <a:ext cx="30577" cy="30574"/>
                  </a:xfrm>
                  <a:custGeom>
                    <a:avLst/>
                    <a:gdLst>
                      <a:gd name="connsiteX0" fmla="*/ 26097 w 30577"/>
                      <a:gd name="connsiteY0" fmla="*/ 4477 h 30574"/>
                      <a:gd name="connsiteX1" fmla="*/ 26097 w 30577"/>
                      <a:gd name="connsiteY1" fmla="*/ 26097 h 30574"/>
                      <a:gd name="connsiteX2" fmla="*/ 4478 w 30577"/>
                      <a:gd name="connsiteY2" fmla="*/ 26097 h 30574"/>
                      <a:gd name="connsiteX3" fmla="*/ 4478 w 30577"/>
                      <a:gd name="connsiteY3" fmla="*/ 4477 h 30574"/>
                      <a:gd name="connsiteX4" fmla="*/ 26097 w 30577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4">
                        <a:moveTo>
                          <a:pt x="26097" y="4477"/>
                        </a:moveTo>
                        <a:cubicBezTo>
                          <a:pt x="32071" y="10447"/>
                          <a:pt x="32071" y="20127"/>
                          <a:pt x="26097" y="26097"/>
                        </a:cubicBezTo>
                        <a:cubicBezTo>
                          <a:pt x="20131" y="32067"/>
                          <a:pt x="10451" y="32067"/>
                          <a:pt x="4478" y="26097"/>
                        </a:cubicBezTo>
                        <a:cubicBezTo>
                          <a:pt x="-1493" y="20127"/>
                          <a:pt x="-1493" y="10447"/>
                          <a:pt x="4478" y="4477"/>
                        </a:cubicBezTo>
                        <a:cubicBezTo>
                          <a:pt x="10451" y="-1492"/>
                          <a:pt x="20131" y="-1492"/>
                          <a:pt x="2609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5" name="任意多边形: 形状 64">
                    <a:extLst>
                      <a:ext uri="{FF2B5EF4-FFF2-40B4-BE49-F238E27FC236}">
                        <a16:creationId xmlns:a16="http://schemas.microsoft.com/office/drawing/2014/main" id="{CA72E32D-0CA1-2E1B-033A-0CCC06AE3080}"/>
                      </a:ext>
                    </a:extLst>
                  </p:cNvPr>
                  <p:cNvSpPr/>
                  <p:nvPr/>
                </p:nvSpPr>
                <p:spPr>
                  <a:xfrm>
                    <a:off x="7103567" y="1983079"/>
                    <a:ext cx="30573" cy="30576"/>
                  </a:xfrm>
                  <a:custGeom>
                    <a:avLst/>
                    <a:gdLst>
                      <a:gd name="connsiteX0" fmla="*/ 0 w 30573"/>
                      <a:gd name="connsiteY0" fmla="*/ 15290 h 30576"/>
                      <a:gd name="connsiteX1" fmla="*/ 15287 w 30573"/>
                      <a:gd name="connsiteY1" fmla="*/ 0 h 30576"/>
                      <a:gd name="connsiteX2" fmla="*/ 30573 w 30573"/>
                      <a:gd name="connsiteY2" fmla="*/ 15290 h 30576"/>
                      <a:gd name="connsiteX3" fmla="*/ 15287 w 30573"/>
                      <a:gd name="connsiteY3" fmla="*/ 30576 h 30576"/>
                      <a:gd name="connsiteX4" fmla="*/ 0 w 30573"/>
                      <a:gd name="connsiteY4" fmla="*/ 15290 h 30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3" h="30576">
                        <a:moveTo>
                          <a:pt x="0" y="15290"/>
                        </a:moveTo>
                        <a:cubicBezTo>
                          <a:pt x="0" y="6848"/>
                          <a:pt x="6841" y="0"/>
                          <a:pt x="15287" y="0"/>
                        </a:cubicBezTo>
                        <a:cubicBezTo>
                          <a:pt x="23728" y="0"/>
                          <a:pt x="30573" y="6844"/>
                          <a:pt x="30573" y="15290"/>
                        </a:cubicBezTo>
                        <a:cubicBezTo>
                          <a:pt x="30573" y="23732"/>
                          <a:pt x="23728" y="30576"/>
                          <a:pt x="15287" y="30576"/>
                        </a:cubicBezTo>
                        <a:cubicBezTo>
                          <a:pt x="6841" y="30576"/>
                          <a:pt x="0" y="23732"/>
                          <a:pt x="0" y="1529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66" name="图形 9">
                  <a:extLst>
                    <a:ext uri="{FF2B5EF4-FFF2-40B4-BE49-F238E27FC236}">
                      <a16:creationId xmlns:a16="http://schemas.microsoft.com/office/drawing/2014/main" id="{3B870708-5E36-6D77-6644-A174676FA059}"/>
                    </a:ext>
                  </a:extLst>
                </p:cNvPr>
                <p:cNvGrpSpPr/>
                <p:nvPr/>
              </p:nvGrpSpPr>
              <p:grpSpPr>
                <a:xfrm>
                  <a:off x="6836982" y="1479921"/>
                  <a:ext cx="175242" cy="494932"/>
                  <a:chOff x="6836982" y="1479921"/>
                  <a:chExt cx="175242" cy="494932"/>
                </a:xfrm>
                <a:solidFill>
                  <a:srgbClr val="B7D3F3"/>
                </a:solidFill>
              </p:grpSpPr>
              <p:sp>
                <p:nvSpPr>
                  <p:cNvPr id="67" name="任意多边形: 形状 66">
                    <a:extLst>
                      <a:ext uri="{FF2B5EF4-FFF2-40B4-BE49-F238E27FC236}">
                        <a16:creationId xmlns:a16="http://schemas.microsoft.com/office/drawing/2014/main" id="{77270694-9B78-7F45-BD15-16B65E30974F}"/>
                      </a:ext>
                    </a:extLst>
                  </p:cNvPr>
                  <p:cNvSpPr/>
                  <p:nvPr/>
                </p:nvSpPr>
                <p:spPr>
                  <a:xfrm>
                    <a:off x="6981645" y="1479921"/>
                    <a:ext cx="30580" cy="30582"/>
                  </a:xfrm>
                  <a:custGeom>
                    <a:avLst/>
                    <a:gdLst>
                      <a:gd name="connsiteX0" fmla="*/ 28653 w 30580"/>
                      <a:gd name="connsiteY0" fmla="*/ 7863 h 30582"/>
                      <a:gd name="connsiteX1" fmla="*/ 7863 w 30580"/>
                      <a:gd name="connsiteY1" fmla="*/ 1928 h 30582"/>
                      <a:gd name="connsiteX2" fmla="*/ 1928 w 30580"/>
                      <a:gd name="connsiteY2" fmla="*/ 22718 h 30582"/>
                      <a:gd name="connsiteX3" fmla="*/ 22718 w 30580"/>
                      <a:gd name="connsiteY3" fmla="*/ 28653 h 30582"/>
                      <a:gd name="connsiteX4" fmla="*/ 28653 w 30580"/>
                      <a:gd name="connsiteY4" fmla="*/ 7863 h 30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80" h="30582">
                        <a:moveTo>
                          <a:pt x="28653" y="7863"/>
                        </a:moveTo>
                        <a:cubicBezTo>
                          <a:pt x="24556" y="484"/>
                          <a:pt x="15246" y="-2174"/>
                          <a:pt x="7863" y="1928"/>
                        </a:cubicBezTo>
                        <a:cubicBezTo>
                          <a:pt x="484" y="6029"/>
                          <a:pt x="-2174" y="15338"/>
                          <a:pt x="1928" y="22718"/>
                        </a:cubicBezTo>
                        <a:cubicBezTo>
                          <a:pt x="6028" y="30097"/>
                          <a:pt x="15339" y="32758"/>
                          <a:pt x="22718" y="28653"/>
                        </a:cubicBezTo>
                        <a:cubicBezTo>
                          <a:pt x="30097" y="24552"/>
                          <a:pt x="32754" y="15242"/>
                          <a:pt x="28653" y="786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8" name="任意多边形: 形状 67">
                    <a:extLst>
                      <a:ext uri="{FF2B5EF4-FFF2-40B4-BE49-F238E27FC236}">
                        <a16:creationId xmlns:a16="http://schemas.microsoft.com/office/drawing/2014/main" id="{8EB6206E-52EE-2E70-ABEE-A0E06E79B774}"/>
                      </a:ext>
                    </a:extLst>
                  </p:cNvPr>
                  <p:cNvSpPr/>
                  <p:nvPr/>
                </p:nvSpPr>
                <p:spPr>
                  <a:xfrm>
                    <a:off x="6881039" y="1569301"/>
                    <a:ext cx="30578" cy="30579"/>
                  </a:xfrm>
                  <a:custGeom>
                    <a:avLst/>
                    <a:gdLst>
                      <a:gd name="connsiteX0" fmla="*/ 23577 w 30578"/>
                      <a:gd name="connsiteY0" fmla="*/ 2443 h 30579"/>
                      <a:gd name="connsiteX1" fmla="*/ 2444 w 30578"/>
                      <a:gd name="connsiteY1" fmla="*/ 7003 h 30579"/>
                      <a:gd name="connsiteX2" fmla="*/ 7001 w 30578"/>
                      <a:gd name="connsiteY2" fmla="*/ 28136 h 30579"/>
                      <a:gd name="connsiteX3" fmla="*/ 28134 w 30578"/>
                      <a:gd name="connsiteY3" fmla="*/ 23576 h 30579"/>
                      <a:gd name="connsiteX4" fmla="*/ 23577 w 30578"/>
                      <a:gd name="connsiteY4" fmla="*/ 2443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8" h="30579">
                        <a:moveTo>
                          <a:pt x="23577" y="2443"/>
                        </a:moveTo>
                        <a:cubicBezTo>
                          <a:pt x="16482" y="-2135"/>
                          <a:pt x="7018" y="-91"/>
                          <a:pt x="2444" y="7003"/>
                        </a:cubicBezTo>
                        <a:cubicBezTo>
                          <a:pt x="-2134" y="14098"/>
                          <a:pt x="-94" y="23562"/>
                          <a:pt x="7001" y="28136"/>
                        </a:cubicBezTo>
                        <a:cubicBezTo>
                          <a:pt x="14096" y="32714"/>
                          <a:pt x="23560" y="30670"/>
                          <a:pt x="28134" y="23576"/>
                        </a:cubicBezTo>
                        <a:cubicBezTo>
                          <a:pt x="32712" y="16481"/>
                          <a:pt x="30675" y="7021"/>
                          <a:pt x="23577" y="244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9" name="任意多边形: 形状 68">
                    <a:extLst>
                      <a:ext uri="{FF2B5EF4-FFF2-40B4-BE49-F238E27FC236}">
                        <a16:creationId xmlns:a16="http://schemas.microsoft.com/office/drawing/2014/main" id="{7500F3B6-3A7E-7ED7-3C7B-3B8D3152A0CE}"/>
                      </a:ext>
                    </a:extLst>
                  </p:cNvPr>
                  <p:cNvSpPr/>
                  <p:nvPr/>
                </p:nvSpPr>
                <p:spPr>
                  <a:xfrm>
                    <a:off x="6836982" y="1701699"/>
                    <a:ext cx="30576" cy="30573"/>
                  </a:xfrm>
                  <a:custGeom>
                    <a:avLst/>
                    <a:gdLst>
                      <a:gd name="connsiteX0" fmla="*/ 15290 w 30576"/>
                      <a:gd name="connsiteY0" fmla="*/ 0 h 30573"/>
                      <a:gd name="connsiteX1" fmla="*/ 0 w 30576"/>
                      <a:gd name="connsiteY1" fmla="*/ 15287 h 30573"/>
                      <a:gd name="connsiteX2" fmla="*/ 15290 w 30576"/>
                      <a:gd name="connsiteY2" fmla="*/ 30573 h 30573"/>
                      <a:gd name="connsiteX3" fmla="*/ 30576 w 30576"/>
                      <a:gd name="connsiteY3" fmla="*/ 15287 h 30573"/>
                      <a:gd name="connsiteX4" fmla="*/ 15290 w 30576"/>
                      <a:gd name="connsiteY4" fmla="*/ 0 h 30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6" h="30573">
                        <a:moveTo>
                          <a:pt x="15290" y="0"/>
                        </a:moveTo>
                        <a:cubicBezTo>
                          <a:pt x="6844" y="0"/>
                          <a:pt x="0" y="6844"/>
                          <a:pt x="0" y="15287"/>
                        </a:cubicBezTo>
                        <a:cubicBezTo>
                          <a:pt x="0" y="23729"/>
                          <a:pt x="6844" y="30573"/>
                          <a:pt x="15290" y="30573"/>
                        </a:cubicBezTo>
                        <a:cubicBezTo>
                          <a:pt x="23732" y="30573"/>
                          <a:pt x="30576" y="23729"/>
                          <a:pt x="30576" y="15287"/>
                        </a:cubicBezTo>
                        <a:cubicBezTo>
                          <a:pt x="30576" y="6844"/>
                          <a:pt x="23732" y="0"/>
                          <a:pt x="15290" y="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0" name="任意多边形: 形状 69">
                    <a:extLst>
                      <a:ext uri="{FF2B5EF4-FFF2-40B4-BE49-F238E27FC236}">
                        <a16:creationId xmlns:a16="http://schemas.microsoft.com/office/drawing/2014/main" id="{298311B5-CDF2-39C7-1AD5-BF86AB114927}"/>
                      </a:ext>
                    </a:extLst>
                  </p:cNvPr>
                  <p:cNvSpPr/>
                  <p:nvPr/>
                </p:nvSpPr>
                <p:spPr>
                  <a:xfrm>
                    <a:off x="6874520" y="1848033"/>
                    <a:ext cx="30577" cy="30574"/>
                  </a:xfrm>
                  <a:custGeom>
                    <a:avLst/>
                    <a:gdLst>
                      <a:gd name="connsiteX0" fmla="*/ 4477 w 30577"/>
                      <a:gd name="connsiteY0" fmla="*/ 4477 h 30574"/>
                      <a:gd name="connsiteX1" fmla="*/ 4477 w 30577"/>
                      <a:gd name="connsiteY1" fmla="*/ 26097 h 30574"/>
                      <a:gd name="connsiteX2" fmla="*/ 26097 w 30577"/>
                      <a:gd name="connsiteY2" fmla="*/ 26097 h 30574"/>
                      <a:gd name="connsiteX3" fmla="*/ 26097 w 30577"/>
                      <a:gd name="connsiteY3" fmla="*/ 4477 h 30574"/>
                      <a:gd name="connsiteX4" fmla="*/ 4477 w 30577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4">
                        <a:moveTo>
                          <a:pt x="4477" y="4477"/>
                        </a:moveTo>
                        <a:cubicBezTo>
                          <a:pt x="-1492" y="10447"/>
                          <a:pt x="-1492" y="20127"/>
                          <a:pt x="4477" y="26097"/>
                        </a:cubicBezTo>
                        <a:cubicBezTo>
                          <a:pt x="10448" y="32067"/>
                          <a:pt x="20128" y="32067"/>
                          <a:pt x="26097" y="26097"/>
                        </a:cubicBezTo>
                        <a:cubicBezTo>
                          <a:pt x="32070" y="20127"/>
                          <a:pt x="32070" y="10451"/>
                          <a:pt x="26097" y="4477"/>
                        </a:cubicBezTo>
                        <a:cubicBezTo>
                          <a:pt x="20128" y="-1492"/>
                          <a:pt x="10448" y="-1492"/>
                          <a:pt x="447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21246AFB-76C1-84D8-6F8E-770E6A708FA3}"/>
                      </a:ext>
                    </a:extLst>
                  </p:cNvPr>
                  <p:cNvSpPr/>
                  <p:nvPr/>
                </p:nvSpPr>
                <p:spPr>
                  <a:xfrm>
                    <a:off x="6970518" y="1944280"/>
                    <a:ext cx="30572" cy="30572"/>
                  </a:xfrm>
                  <a:custGeom>
                    <a:avLst/>
                    <a:gdLst>
                      <a:gd name="connsiteX0" fmla="*/ 30573 w 30572"/>
                      <a:gd name="connsiteY0" fmla="*/ 15286 h 30572"/>
                      <a:gd name="connsiteX1" fmla="*/ 15287 w 30572"/>
                      <a:gd name="connsiteY1" fmla="*/ 30573 h 30572"/>
                      <a:gd name="connsiteX2" fmla="*/ 0 w 30572"/>
                      <a:gd name="connsiteY2" fmla="*/ 15286 h 30572"/>
                      <a:gd name="connsiteX3" fmla="*/ 15287 w 30572"/>
                      <a:gd name="connsiteY3" fmla="*/ 0 h 30572"/>
                      <a:gd name="connsiteX4" fmla="*/ 30573 w 30572"/>
                      <a:gd name="connsiteY4" fmla="*/ 15286 h 30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2" h="30572">
                        <a:moveTo>
                          <a:pt x="30573" y="15286"/>
                        </a:moveTo>
                        <a:cubicBezTo>
                          <a:pt x="30573" y="23729"/>
                          <a:pt x="23729" y="30573"/>
                          <a:pt x="15287" y="30573"/>
                        </a:cubicBezTo>
                        <a:cubicBezTo>
                          <a:pt x="6844" y="30573"/>
                          <a:pt x="0" y="23729"/>
                          <a:pt x="0" y="15286"/>
                        </a:cubicBezTo>
                        <a:cubicBezTo>
                          <a:pt x="0" y="6844"/>
                          <a:pt x="6844" y="0"/>
                          <a:pt x="15287" y="0"/>
                        </a:cubicBezTo>
                        <a:cubicBezTo>
                          <a:pt x="23729" y="0"/>
                          <a:pt x="30573" y="6844"/>
                          <a:pt x="30573" y="15286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72" name="图形 9">
                <a:extLst>
                  <a:ext uri="{FF2B5EF4-FFF2-40B4-BE49-F238E27FC236}">
                    <a16:creationId xmlns:a16="http://schemas.microsoft.com/office/drawing/2014/main" id="{F495275F-831F-33EE-5CCA-827E8D964D96}"/>
                  </a:ext>
                </a:extLst>
              </p:cNvPr>
              <p:cNvGrpSpPr/>
              <p:nvPr/>
            </p:nvGrpSpPr>
            <p:grpSpPr>
              <a:xfrm>
                <a:off x="7114731" y="1526004"/>
                <a:ext cx="118570" cy="206268"/>
                <a:chOff x="7114731" y="1526004"/>
                <a:chExt cx="118570" cy="206268"/>
              </a:xfrm>
              <a:solidFill>
                <a:srgbClr val="B7D3F3"/>
              </a:solidFill>
            </p:grpSpPr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A88C7C8C-802B-59DA-7E9C-215D4EC412B0}"/>
                    </a:ext>
                  </a:extLst>
                </p:cNvPr>
                <p:cNvSpPr/>
                <p:nvPr/>
              </p:nvSpPr>
              <p:spPr>
                <a:xfrm>
                  <a:off x="7114731" y="1701699"/>
                  <a:ext cx="30576" cy="30573"/>
                </a:xfrm>
                <a:custGeom>
                  <a:avLst/>
                  <a:gdLst>
                    <a:gd name="connsiteX0" fmla="*/ 0 w 30576"/>
                    <a:gd name="connsiteY0" fmla="*/ 15287 h 30573"/>
                    <a:gd name="connsiteX1" fmla="*/ 15287 w 30576"/>
                    <a:gd name="connsiteY1" fmla="*/ 0 h 30573"/>
                    <a:gd name="connsiteX2" fmla="*/ 30576 w 30576"/>
                    <a:gd name="connsiteY2" fmla="*/ 15287 h 30573"/>
                    <a:gd name="connsiteX3" fmla="*/ 15287 w 30576"/>
                    <a:gd name="connsiteY3" fmla="*/ 30573 h 30573"/>
                    <a:gd name="connsiteX4" fmla="*/ 0 w 30576"/>
                    <a:gd name="connsiteY4" fmla="*/ 15287 h 30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76" h="30573">
                      <a:moveTo>
                        <a:pt x="0" y="15287"/>
                      </a:moveTo>
                      <a:cubicBezTo>
                        <a:pt x="0" y="6844"/>
                        <a:pt x="6844" y="0"/>
                        <a:pt x="15287" y="0"/>
                      </a:cubicBezTo>
                      <a:cubicBezTo>
                        <a:pt x="23732" y="0"/>
                        <a:pt x="30576" y="6844"/>
                        <a:pt x="30576" y="15287"/>
                      </a:cubicBezTo>
                      <a:cubicBezTo>
                        <a:pt x="30576" y="23729"/>
                        <a:pt x="23732" y="30573"/>
                        <a:pt x="15287" y="30573"/>
                      </a:cubicBezTo>
                      <a:cubicBezTo>
                        <a:pt x="6844" y="30573"/>
                        <a:pt x="0" y="23729"/>
                        <a:pt x="0" y="15287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D801A74E-D219-6077-6860-1D9729D2D68C}"/>
                    </a:ext>
                  </a:extLst>
                </p:cNvPr>
                <p:cNvSpPr/>
                <p:nvPr/>
              </p:nvSpPr>
              <p:spPr>
                <a:xfrm>
                  <a:off x="7127930" y="1526004"/>
                  <a:ext cx="4176" cy="190978"/>
                </a:xfrm>
                <a:custGeom>
                  <a:avLst/>
                  <a:gdLst>
                    <a:gd name="connsiteX0" fmla="*/ 0 w 4176"/>
                    <a:gd name="connsiteY0" fmla="*/ 0 h 190978"/>
                    <a:gd name="connsiteX1" fmla="*/ 4177 w 4176"/>
                    <a:gd name="connsiteY1" fmla="*/ 0 h 190978"/>
                    <a:gd name="connsiteX2" fmla="*/ 4177 w 4176"/>
                    <a:gd name="connsiteY2" fmla="*/ 190978 h 190978"/>
                    <a:gd name="connsiteX3" fmla="*/ 0 w 4176"/>
                    <a:gd name="connsiteY3" fmla="*/ 190978 h 19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6" h="190978">
                      <a:moveTo>
                        <a:pt x="0" y="0"/>
                      </a:moveTo>
                      <a:lnTo>
                        <a:pt x="4177" y="0"/>
                      </a:lnTo>
                      <a:lnTo>
                        <a:pt x="4177" y="190978"/>
                      </a:lnTo>
                      <a:lnTo>
                        <a:pt x="0" y="190978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C20C87A6-5517-017F-B1BD-C526E1263722}"/>
                    </a:ext>
                  </a:extLst>
                </p:cNvPr>
                <p:cNvSpPr/>
                <p:nvPr/>
              </p:nvSpPr>
              <p:spPr>
                <a:xfrm rot="-2287966">
                  <a:off x="7114450" y="1670541"/>
                  <a:ext cx="128720" cy="12522"/>
                </a:xfrm>
                <a:custGeom>
                  <a:avLst/>
                  <a:gdLst>
                    <a:gd name="connsiteX0" fmla="*/ 0 w 128720"/>
                    <a:gd name="connsiteY0" fmla="*/ 0 h 12522"/>
                    <a:gd name="connsiteX1" fmla="*/ 128721 w 128720"/>
                    <a:gd name="connsiteY1" fmla="*/ 0 h 12522"/>
                    <a:gd name="connsiteX2" fmla="*/ 128721 w 128720"/>
                    <a:gd name="connsiteY2" fmla="*/ 12523 h 12522"/>
                    <a:gd name="connsiteX3" fmla="*/ 0 w 128720"/>
                    <a:gd name="connsiteY3" fmla="*/ 12523 h 12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720" h="12522">
                      <a:moveTo>
                        <a:pt x="0" y="0"/>
                      </a:moveTo>
                      <a:lnTo>
                        <a:pt x="128721" y="0"/>
                      </a:lnTo>
                      <a:lnTo>
                        <a:pt x="128721" y="12523"/>
                      </a:lnTo>
                      <a:lnTo>
                        <a:pt x="0" y="12523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76" name="图形 9">
              <a:extLst>
                <a:ext uri="{FF2B5EF4-FFF2-40B4-BE49-F238E27FC236}">
                  <a16:creationId xmlns:a16="http://schemas.microsoft.com/office/drawing/2014/main" id="{0AFD9877-2EE0-3A1D-C83D-6CFB48378C6E}"/>
                </a:ext>
              </a:extLst>
            </p:cNvPr>
            <p:cNvGrpSpPr/>
            <p:nvPr/>
          </p:nvGrpSpPr>
          <p:grpSpPr>
            <a:xfrm>
              <a:off x="2724052" y="2546805"/>
              <a:ext cx="1832633" cy="2703602"/>
              <a:chOff x="3900638" y="2099198"/>
              <a:chExt cx="2758969" cy="4070184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823C5253-F9B5-7C4B-942E-8EB725A67C01}"/>
                  </a:ext>
                </a:extLst>
              </p:cNvPr>
              <p:cNvSpPr/>
              <p:nvPr/>
            </p:nvSpPr>
            <p:spPr>
              <a:xfrm>
                <a:off x="4851310" y="4389107"/>
                <a:ext cx="711481" cy="254526"/>
              </a:xfrm>
              <a:custGeom>
                <a:avLst/>
                <a:gdLst>
                  <a:gd name="connsiteX0" fmla="*/ 706782 w 711481"/>
                  <a:gd name="connsiteY0" fmla="*/ 26906 h 254526"/>
                  <a:gd name="connsiteX1" fmla="*/ 493742 w 711481"/>
                  <a:gd name="connsiteY1" fmla="*/ 254526 h 254526"/>
                  <a:gd name="connsiteX2" fmla="*/ 0 w 711481"/>
                  <a:gd name="connsiteY2" fmla="*/ 254526 h 254526"/>
                  <a:gd name="connsiteX3" fmla="*/ 706782 w 711481"/>
                  <a:gd name="connsiteY3" fmla="*/ 26906 h 25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1481" h="254526">
                    <a:moveTo>
                      <a:pt x="706782" y="26906"/>
                    </a:moveTo>
                    <a:cubicBezTo>
                      <a:pt x="612423" y="191135"/>
                      <a:pt x="493742" y="254526"/>
                      <a:pt x="493742" y="254526"/>
                    </a:cubicBezTo>
                    <a:lnTo>
                      <a:pt x="0" y="254526"/>
                    </a:lnTo>
                    <a:cubicBezTo>
                      <a:pt x="0" y="254526"/>
                      <a:pt x="778767" y="-98379"/>
                      <a:pt x="706782" y="26906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78" name="图形 9">
                <a:extLst>
                  <a:ext uri="{FF2B5EF4-FFF2-40B4-BE49-F238E27FC236}">
                    <a16:creationId xmlns:a16="http://schemas.microsoft.com/office/drawing/2014/main" id="{6E00D7BD-3DF9-EDD1-DE42-512C21E7EB09}"/>
                  </a:ext>
                </a:extLst>
              </p:cNvPr>
              <p:cNvGrpSpPr/>
              <p:nvPr/>
            </p:nvGrpSpPr>
            <p:grpSpPr>
              <a:xfrm>
                <a:off x="3900638" y="2099198"/>
                <a:ext cx="2758969" cy="4070184"/>
                <a:chOff x="3900638" y="2099198"/>
                <a:chExt cx="2758969" cy="4070184"/>
              </a:xfrm>
            </p:grpSpPr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EB566354-EA7D-DC90-60DB-586C05F12219}"/>
                    </a:ext>
                  </a:extLst>
                </p:cNvPr>
                <p:cNvSpPr/>
                <p:nvPr/>
              </p:nvSpPr>
              <p:spPr>
                <a:xfrm>
                  <a:off x="6142370" y="5679867"/>
                  <a:ext cx="517237" cy="489515"/>
                </a:xfrm>
                <a:custGeom>
                  <a:avLst/>
                  <a:gdLst>
                    <a:gd name="connsiteX0" fmla="*/ 24696 w 517237"/>
                    <a:gd name="connsiteY0" fmla="*/ 367729 h 489515"/>
                    <a:gd name="connsiteX1" fmla="*/ 174975 w 517237"/>
                    <a:gd name="connsiteY1" fmla="*/ 437976 h 489515"/>
                    <a:gd name="connsiteX2" fmla="*/ 347450 w 517237"/>
                    <a:gd name="connsiteY2" fmla="*/ 481870 h 489515"/>
                    <a:gd name="connsiteX3" fmla="*/ 516521 w 517237"/>
                    <a:gd name="connsiteY3" fmla="*/ 457593 h 489515"/>
                    <a:gd name="connsiteX4" fmla="*/ 414505 w 517237"/>
                    <a:gd name="connsiteY4" fmla="*/ 396999 h 489515"/>
                    <a:gd name="connsiteX5" fmla="*/ 393149 w 517237"/>
                    <a:gd name="connsiteY5" fmla="*/ 387487 h 489515"/>
                    <a:gd name="connsiteX6" fmla="*/ 245071 w 517237"/>
                    <a:gd name="connsiteY6" fmla="*/ 247358 h 489515"/>
                    <a:gd name="connsiteX7" fmla="*/ 155351 w 517237"/>
                    <a:gd name="connsiteY7" fmla="*/ 34924 h 489515"/>
                    <a:gd name="connsiteX8" fmla="*/ 0 w 517237"/>
                    <a:gd name="connsiteY8" fmla="*/ 0 h 489515"/>
                    <a:gd name="connsiteX9" fmla="*/ 56678 w 517237"/>
                    <a:gd name="connsiteY9" fmla="*/ 207557 h 489515"/>
                    <a:gd name="connsiteX10" fmla="*/ 39581 w 517237"/>
                    <a:gd name="connsiteY10" fmla="*/ 315499 h 489515"/>
                    <a:gd name="connsiteX11" fmla="*/ 24696 w 517237"/>
                    <a:gd name="connsiteY11" fmla="*/ 367729 h 4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7237" h="489515">
                      <a:moveTo>
                        <a:pt x="24696" y="367729"/>
                      </a:moveTo>
                      <a:cubicBezTo>
                        <a:pt x="19357" y="419531"/>
                        <a:pt x="91414" y="432915"/>
                        <a:pt x="174975" y="437976"/>
                      </a:cubicBezTo>
                      <a:cubicBezTo>
                        <a:pt x="258543" y="443037"/>
                        <a:pt x="233090" y="459890"/>
                        <a:pt x="347450" y="481870"/>
                      </a:cubicBezTo>
                      <a:cubicBezTo>
                        <a:pt x="461807" y="503850"/>
                        <a:pt x="508061" y="472989"/>
                        <a:pt x="516521" y="457593"/>
                      </a:cubicBezTo>
                      <a:cubicBezTo>
                        <a:pt x="524054" y="443942"/>
                        <a:pt x="471015" y="421887"/>
                        <a:pt x="414505" y="396999"/>
                      </a:cubicBezTo>
                      <a:cubicBezTo>
                        <a:pt x="407389" y="393893"/>
                        <a:pt x="400271" y="390690"/>
                        <a:pt x="393149" y="387487"/>
                      </a:cubicBezTo>
                      <a:cubicBezTo>
                        <a:pt x="329554" y="358708"/>
                        <a:pt x="294318" y="301018"/>
                        <a:pt x="245071" y="247358"/>
                      </a:cubicBezTo>
                      <a:cubicBezTo>
                        <a:pt x="198423" y="196530"/>
                        <a:pt x="155351" y="34924"/>
                        <a:pt x="155351" y="34924"/>
                      </a:cubicBezTo>
                      <a:lnTo>
                        <a:pt x="0" y="0"/>
                      </a:lnTo>
                      <a:cubicBezTo>
                        <a:pt x="0" y="0"/>
                        <a:pt x="42163" y="145486"/>
                        <a:pt x="56678" y="207557"/>
                      </a:cubicBezTo>
                      <a:cubicBezTo>
                        <a:pt x="65213" y="244066"/>
                        <a:pt x="51607" y="284638"/>
                        <a:pt x="39581" y="315499"/>
                      </a:cubicBezTo>
                      <a:cubicBezTo>
                        <a:pt x="33100" y="332287"/>
                        <a:pt x="26554" y="349477"/>
                        <a:pt x="24696" y="367729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BB24EE63-DE4E-109E-86AE-C0451B347C51}"/>
                    </a:ext>
                  </a:extLst>
                </p:cNvPr>
                <p:cNvSpPr/>
                <p:nvPr/>
              </p:nvSpPr>
              <p:spPr>
                <a:xfrm>
                  <a:off x="6166786" y="5995366"/>
                  <a:ext cx="492821" cy="174016"/>
                </a:xfrm>
                <a:custGeom>
                  <a:avLst/>
                  <a:gdLst>
                    <a:gd name="connsiteX0" fmla="*/ 150559 w 492821"/>
                    <a:gd name="connsiteY0" fmla="*/ 122477 h 174016"/>
                    <a:gd name="connsiteX1" fmla="*/ 323034 w 492821"/>
                    <a:gd name="connsiteY1" fmla="*/ 166371 h 174016"/>
                    <a:gd name="connsiteX2" fmla="*/ 492104 w 492821"/>
                    <a:gd name="connsiteY2" fmla="*/ 142094 h 174016"/>
                    <a:gd name="connsiteX3" fmla="*/ 390088 w 492821"/>
                    <a:gd name="connsiteY3" fmla="*/ 81500 h 174016"/>
                    <a:gd name="connsiteX4" fmla="*/ 389189 w 492821"/>
                    <a:gd name="connsiteY4" fmla="*/ 82457 h 174016"/>
                    <a:gd name="connsiteX5" fmla="*/ 215610 w 492821"/>
                    <a:gd name="connsiteY5" fmla="*/ 82669 h 174016"/>
                    <a:gd name="connsiteX6" fmla="*/ 15168 w 492821"/>
                    <a:gd name="connsiteY6" fmla="*/ 0 h 174016"/>
                    <a:gd name="connsiteX7" fmla="*/ 279 w 492821"/>
                    <a:gd name="connsiteY7" fmla="*/ 52230 h 174016"/>
                    <a:gd name="connsiteX8" fmla="*/ 150559 w 492821"/>
                    <a:gd name="connsiteY8" fmla="*/ 122477 h 17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2821" h="174016">
                      <a:moveTo>
                        <a:pt x="150559" y="122477"/>
                      </a:moveTo>
                      <a:cubicBezTo>
                        <a:pt x="234127" y="127538"/>
                        <a:pt x="208673" y="144391"/>
                        <a:pt x="323034" y="166371"/>
                      </a:cubicBezTo>
                      <a:cubicBezTo>
                        <a:pt x="437391" y="188351"/>
                        <a:pt x="483645" y="157490"/>
                        <a:pt x="492104" y="142094"/>
                      </a:cubicBezTo>
                      <a:cubicBezTo>
                        <a:pt x="499638" y="128443"/>
                        <a:pt x="446598" y="106388"/>
                        <a:pt x="390088" y="81500"/>
                      </a:cubicBezTo>
                      <a:lnTo>
                        <a:pt x="389189" y="82457"/>
                      </a:lnTo>
                      <a:cubicBezTo>
                        <a:pt x="389189" y="82457"/>
                        <a:pt x="308330" y="108949"/>
                        <a:pt x="215610" y="82669"/>
                      </a:cubicBezTo>
                      <a:cubicBezTo>
                        <a:pt x="140031" y="61276"/>
                        <a:pt x="67230" y="15194"/>
                        <a:pt x="15168" y="0"/>
                      </a:cubicBezTo>
                      <a:cubicBezTo>
                        <a:pt x="8684" y="16788"/>
                        <a:pt x="2137" y="33978"/>
                        <a:pt x="279" y="52230"/>
                      </a:cubicBezTo>
                      <a:cubicBezTo>
                        <a:pt x="-5060" y="104036"/>
                        <a:pt x="66997" y="117416"/>
                        <a:pt x="150559" y="122477"/>
                      </a:cubicBezTo>
                      <a:close/>
                    </a:path>
                  </a:pathLst>
                </a:custGeom>
                <a:solidFill>
                  <a:srgbClr val="0F2549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F38BABDA-9E96-4584-FA67-64CE6CA84DD4}"/>
                    </a:ext>
                  </a:extLst>
                </p:cNvPr>
                <p:cNvSpPr/>
                <p:nvPr/>
              </p:nvSpPr>
              <p:spPr>
                <a:xfrm>
                  <a:off x="4433476" y="3783435"/>
                  <a:ext cx="1928343" cy="2059544"/>
                </a:xfrm>
                <a:custGeom>
                  <a:avLst/>
                  <a:gdLst>
                    <a:gd name="connsiteX0" fmla="*/ 1498223 w 1928343"/>
                    <a:gd name="connsiteY0" fmla="*/ 464352 h 2059544"/>
                    <a:gd name="connsiteX1" fmla="*/ 579492 w 1928343"/>
                    <a:gd name="connsiteY1" fmla="*/ 270747 h 2059544"/>
                    <a:gd name="connsiteX2" fmla="*/ 267597 w 1928343"/>
                    <a:gd name="connsiteY2" fmla="*/ 0 h 2059544"/>
                    <a:gd name="connsiteX3" fmla="*/ 11 w 1928343"/>
                    <a:gd name="connsiteY3" fmla="*/ 694033 h 2059544"/>
                    <a:gd name="connsiteX4" fmla="*/ 63650 w 1928343"/>
                    <a:gd name="connsiteY4" fmla="*/ 848259 h 2059544"/>
                    <a:gd name="connsiteX5" fmla="*/ 1107324 w 1928343"/>
                    <a:gd name="connsiteY5" fmla="*/ 860196 h 2059544"/>
                    <a:gd name="connsiteX6" fmla="*/ 1297342 w 1928343"/>
                    <a:gd name="connsiteY6" fmla="*/ 1209083 h 2059544"/>
                    <a:gd name="connsiteX7" fmla="*/ 1737921 w 1928343"/>
                    <a:gd name="connsiteY7" fmla="*/ 2033901 h 2059544"/>
                    <a:gd name="connsiteX8" fmla="*/ 1865082 w 1928343"/>
                    <a:gd name="connsiteY8" fmla="*/ 2059403 h 2059544"/>
                    <a:gd name="connsiteX9" fmla="*/ 1928344 w 1928343"/>
                    <a:gd name="connsiteY9" fmla="*/ 2042378 h 2059544"/>
                    <a:gd name="connsiteX10" fmla="*/ 1498223 w 1928343"/>
                    <a:gd name="connsiteY10" fmla="*/ 464352 h 205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28343" h="2059544">
                      <a:moveTo>
                        <a:pt x="1498223" y="464352"/>
                      </a:moveTo>
                      <a:cubicBezTo>
                        <a:pt x="1414631" y="405654"/>
                        <a:pt x="861678" y="301011"/>
                        <a:pt x="579492" y="270747"/>
                      </a:cubicBezTo>
                      <a:lnTo>
                        <a:pt x="267597" y="0"/>
                      </a:lnTo>
                      <a:cubicBezTo>
                        <a:pt x="267597" y="0"/>
                        <a:pt x="2117" y="393217"/>
                        <a:pt x="11" y="694033"/>
                      </a:cubicBezTo>
                      <a:cubicBezTo>
                        <a:pt x="-970" y="834296"/>
                        <a:pt x="63636" y="848228"/>
                        <a:pt x="63650" y="848259"/>
                      </a:cubicBezTo>
                      <a:cubicBezTo>
                        <a:pt x="63650" y="848259"/>
                        <a:pt x="1063495" y="855676"/>
                        <a:pt x="1107324" y="860196"/>
                      </a:cubicBezTo>
                      <a:cubicBezTo>
                        <a:pt x="1179063" y="867592"/>
                        <a:pt x="1273692" y="1046305"/>
                        <a:pt x="1297342" y="1209083"/>
                      </a:cubicBezTo>
                      <a:cubicBezTo>
                        <a:pt x="1320989" y="1371860"/>
                        <a:pt x="1737921" y="2033901"/>
                        <a:pt x="1737921" y="2033901"/>
                      </a:cubicBezTo>
                      <a:cubicBezTo>
                        <a:pt x="1737921" y="2033901"/>
                        <a:pt x="1824870" y="2061762"/>
                        <a:pt x="1865082" y="2059403"/>
                      </a:cubicBezTo>
                      <a:cubicBezTo>
                        <a:pt x="1908325" y="2056865"/>
                        <a:pt x="1928344" y="2042378"/>
                        <a:pt x="1928344" y="2042378"/>
                      </a:cubicBezTo>
                      <a:cubicBezTo>
                        <a:pt x="1928344" y="2042378"/>
                        <a:pt x="1686743" y="596728"/>
                        <a:pt x="1498223" y="464352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09AA67FC-B4EB-4ED7-2177-9756D24681AA}"/>
                    </a:ext>
                  </a:extLst>
                </p:cNvPr>
                <p:cNvSpPr/>
                <p:nvPr/>
              </p:nvSpPr>
              <p:spPr>
                <a:xfrm>
                  <a:off x="5883748" y="5679867"/>
                  <a:ext cx="517237" cy="489515"/>
                </a:xfrm>
                <a:custGeom>
                  <a:avLst/>
                  <a:gdLst>
                    <a:gd name="connsiteX0" fmla="*/ 24699 w 517237"/>
                    <a:gd name="connsiteY0" fmla="*/ 367729 h 489515"/>
                    <a:gd name="connsiteX1" fmla="*/ 174979 w 517237"/>
                    <a:gd name="connsiteY1" fmla="*/ 437976 h 489515"/>
                    <a:gd name="connsiteX2" fmla="*/ 347447 w 517237"/>
                    <a:gd name="connsiteY2" fmla="*/ 481870 h 489515"/>
                    <a:gd name="connsiteX3" fmla="*/ 516521 w 517237"/>
                    <a:gd name="connsiteY3" fmla="*/ 457593 h 489515"/>
                    <a:gd name="connsiteX4" fmla="*/ 414501 w 517237"/>
                    <a:gd name="connsiteY4" fmla="*/ 396999 h 489515"/>
                    <a:gd name="connsiteX5" fmla="*/ 393149 w 517237"/>
                    <a:gd name="connsiteY5" fmla="*/ 387487 h 489515"/>
                    <a:gd name="connsiteX6" fmla="*/ 245071 w 517237"/>
                    <a:gd name="connsiteY6" fmla="*/ 247358 h 489515"/>
                    <a:gd name="connsiteX7" fmla="*/ 155351 w 517237"/>
                    <a:gd name="connsiteY7" fmla="*/ 34924 h 489515"/>
                    <a:gd name="connsiteX8" fmla="*/ 0 w 517237"/>
                    <a:gd name="connsiteY8" fmla="*/ 0 h 489515"/>
                    <a:gd name="connsiteX9" fmla="*/ 56681 w 517237"/>
                    <a:gd name="connsiteY9" fmla="*/ 207557 h 489515"/>
                    <a:gd name="connsiteX10" fmla="*/ 39585 w 517237"/>
                    <a:gd name="connsiteY10" fmla="*/ 315499 h 489515"/>
                    <a:gd name="connsiteX11" fmla="*/ 24699 w 517237"/>
                    <a:gd name="connsiteY11" fmla="*/ 367729 h 4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7237" h="489515">
                      <a:moveTo>
                        <a:pt x="24699" y="367729"/>
                      </a:moveTo>
                      <a:cubicBezTo>
                        <a:pt x="19360" y="419531"/>
                        <a:pt x="91414" y="432915"/>
                        <a:pt x="174979" y="437976"/>
                      </a:cubicBezTo>
                      <a:cubicBezTo>
                        <a:pt x="258547" y="443037"/>
                        <a:pt x="233093" y="459890"/>
                        <a:pt x="347447" y="481870"/>
                      </a:cubicBezTo>
                      <a:cubicBezTo>
                        <a:pt x="461807" y="503850"/>
                        <a:pt x="508061" y="472989"/>
                        <a:pt x="516521" y="457593"/>
                      </a:cubicBezTo>
                      <a:cubicBezTo>
                        <a:pt x="524054" y="443942"/>
                        <a:pt x="471015" y="421887"/>
                        <a:pt x="414501" y="396999"/>
                      </a:cubicBezTo>
                      <a:cubicBezTo>
                        <a:pt x="407389" y="393893"/>
                        <a:pt x="400271" y="390690"/>
                        <a:pt x="393149" y="387487"/>
                      </a:cubicBezTo>
                      <a:cubicBezTo>
                        <a:pt x="329554" y="358708"/>
                        <a:pt x="294318" y="301018"/>
                        <a:pt x="245071" y="247358"/>
                      </a:cubicBezTo>
                      <a:cubicBezTo>
                        <a:pt x="198423" y="196530"/>
                        <a:pt x="155351" y="34924"/>
                        <a:pt x="155351" y="34924"/>
                      </a:cubicBezTo>
                      <a:lnTo>
                        <a:pt x="0" y="0"/>
                      </a:lnTo>
                      <a:cubicBezTo>
                        <a:pt x="0" y="0"/>
                        <a:pt x="42166" y="145486"/>
                        <a:pt x="56681" y="207557"/>
                      </a:cubicBezTo>
                      <a:cubicBezTo>
                        <a:pt x="65216" y="244066"/>
                        <a:pt x="51610" y="284638"/>
                        <a:pt x="39585" y="315499"/>
                      </a:cubicBezTo>
                      <a:cubicBezTo>
                        <a:pt x="33104" y="332287"/>
                        <a:pt x="26558" y="349477"/>
                        <a:pt x="24699" y="367729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7AB03287-C2FF-1B9B-1FA3-F4A28CF7C5EA}"/>
                    </a:ext>
                  </a:extLst>
                </p:cNvPr>
                <p:cNvSpPr/>
                <p:nvPr/>
              </p:nvSpPr>
              <p:spPr>
                <a:xfrm>
                  <a:off x="5908168" y="5995366"/>
                  <a:ext cx="492817" cy="174016"/>
                </a:xfrm>
                <a:custGeom>
                  <a:avLst/>
                  <a:gdLst>
                    <a:gd name="connsiteX0" fmla="*/ 150559 w 492817"/>
                    <a:gd name="connsiteY0" fmla="*/ 122477 h 174016"/>
                    <a:gd name="connsiteX1" fmla="*/ 323027 w 492817"/>
                    <a:gd name="connsiteY1" fmla="*/ 166371 h 174016"/>
                    <a:gd name="connsiteX2" fmla="*/ 492101 w 492817"/>
                    <a:gd name="connsiteY2" fmla="*/ 142094 h 174016"/>
                    <a:gd name="connsiteX3" fmla="*/ 390081 w 492817"/>
                    <a:gd name="connsiteY3" fmla="*/ 81500 h 174016"/>
                    <a:gd name="connsiteX4" fmla="*/ 389186 w 492817"/>
                    <a:gd name="connsiteY4" fmla="*/ 82457 h 174016"/>
                    <a:gd name="connsiteX5" fmla="*/ 215607 w 492817"/>
                    <a:gd name="connsiteY5" fmla="*/ 82669 h 174016"/>
                    <a:gd name="connsiteX6" fmla="*/ 15165 w 492817"/>
                    <a:gd name="connsiteY6" fmla="*/ 0 h 174016"/>
                    <a:gd name="connsiteX7" fmla="*/ 279 w 492817"/>
                    <a:gd name="connsiteY7" fmla="*/ 52230 h 174016"/>
                    <a:gd name="connsiteX8" fmla="*/ 150559 w 492817"/>
                    <a:gd name="connsiteY8" fmla="*/ 122477 h 17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2817" h="174016">
                      <a:moveTo>
                        <a:pt x="150559" y="122477"/>
                      </a:moveTo>
                      <a:cubicBezTo>
                        <a:pt x="234127" y="127538"/>
                        <a:pt x="208673" y="144391"/>
                        <a:pt x="323027" y="166371"/>
                      </a:cubicBezTo>
                      <a:cubicBezTo>
                        <a:pt x="437387" y="188351"/>
                        <a:pt x="483641" y="157490"/>
                        <a:pt x="492101" y="142094"/>
                      </a:cubicBezTo>
                      <a:cubicBezTo>
                        <a:pt x="499634" y="128443"/>
                        <a:pt x="446594" y="106388"/>
                        <a:pt x="390081" y="81500"/>
                      </a:cubicBezTo>
                      <a:lnTo>
                        <a:pt x="389186" y="82457"/>
                      </a:lnTo>
                      <a:cubicBezTo>
                        <a:pt x="389186" y="82457"/>
                        <a:pt x="308327" y="108949"/>
                        <a:pt x="215607" y="82669"/>
                      </a:cubicBezTo>
                      <a:cubicBezTo>
                        <a:pt x="140028" y="61276"/>
                        <a:pt x="67227" y="15194"/>
                        <a:pt x="15165" y="0"/>
                      </a:cubicBezTo>
                      <a:cubicBezTo>
                        <a:pt x="8680" y="16788"/>
                        <a:pt x="2137" y="33978"/>
                        <a:pt x="279" y="52230"/>
                      </a:cubicBezTo>
                      <a:cubicBezTo>
                        <a:pt x="-5060" y="104036"/>
                        <a:pt x="66994" y="117416"/>
                        <a:pt x="150559" y="12247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4F55F14F-4215-DC51-F85D-ED5401359A43}"/>
                    </a:ext>
                  </a:extLst>
                </p:cNvPr>
                <p:cNvSpPr/>
                <p:nvPr/>
              </p:nvSpPr>
              <p:spPr>
                <a:xfrm>
                  <a:off x="4172570" y="3783435"/>
                  <a:ext cx="1928343" cy="2059544"/>
                </a:xfrm>
                <a:custGeom>
                  <a:avLst/>
                  <a:gdLst>
                    <a:gd name="connsiteX0" fmla="*/ 1498223 w 1928343"/>
                    <a:gd name="connsiteY0" fmla="*/ 464352 h 2059544"/>
                    <a:gd name="connsiteX1" fmla="*/ 966077 w 1928343"/>
                    <a:gd name="connsiteY1" fmla="*/ 344481 h 2059544"/>
                    <a:gd name="connsiteX2" fmla="*/ 828403 w 1928343"/>
                    <a:gd name="connsiteY2" fmla="*/ 222751 h 2059544"/>
                    <a:gd name="connsiteX3" fmla="*/ 828403 w 1928343"/>
                    <a:gd name="connsiteY3" fmla="*/ 222751 h 2059544"/>
                    <a:gd name="connsiteX4" fmla="*/ 267597 w 1928343"/>
                    <a:gd name="connsiteY4" fmla="*/ 0 h 2059544"/>
                    <a:gd name="connsiteX5" fmla="*/ 11 w 1928343"/>
                    <a:gd name="connsiteY5" fmla="*/ 694033 h 2059544"/>
                    <a:gd name="connsiteX6" fmla="*/ 63650 w 1928343"/>
                    <a:gd name="connsiteY6" fmla="*/ 848259 h 2059544"/>
                    <a:gd name="connsiteX7" fmla="*/ 1107324 w 1928343"/>
                    <a:gd name="connsiteY7" fmla="*/ 860196 h 2059544"/>
                    <a:gd name="connsiteX8" fmla="*/ 1297342 w 1928343"/>
                    <a:gd name="connsiteY8" fmla="*/ 1209083 h 2059544"/>
                    <a:gd name="connsiteX9" fmla="*/ 1737924 w 1928343"/>
                    <a:gd name="connsiteY9" fmla="*/ 2033901 h 2059544"/>
                    <a:gd name="connsiteX10" fmla="*/ 1865082 w 1928343"/>
                    <a:gd name="connsiteY10" fmla="*/ 2059403 h 2059544"/>
                    <a:gd name="connsiteX11" fmla="*/ 1928344 w 1928343"/>
                    <a:gd name="connsiteY11" fmla="*/ 2042378 h 2059544"/>
                    <a:gd name="connsiteX12" fmla="*/ 1498223 w 1928343"/>
                    <a:gd name="connsiteY12" fmla="*/ 464352 h 205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28343" h="2059544">
                      <a:moveTo>
                        <a:pt x="1498223" y="464352"/>
                      </a:moveTo>
                      <a:cubicBezTo>
                        <a:pt x="1425601" y="413359"/>
                        <a:pt x="1207184" y="373826"/>
                        <a:pt x="966077" y="344481"/>
                      </a:cubicBezTo>
                      <a:cubicBezTo>
                        <a:pt x="899414" y="336371"/>
                        <a:pt x="844684" y="287902"/>
                        <a:pt x="828403" y="222751"/>
                      </a:cubicBezTo>
                      <a:lnTo>
                        <a:pt x="828403" y="222751"/>
                      </a:lnTo>
                      <a:lnTo>
                        <a:pt x="267597" y="0"/>
                      </a:lnTo>
                      <a:cubicBezTo>
                        <a:pt x="267597" y="0"/>
                        <a:pt x="2117" y="393217"/>
                        <a:pt x="11" y="694033"/>
                      </a:cubicBezTo>
                      <a:cubicBezTo>
                        <a:pt x="-970" y="834296"/>
                        <a:pt x="63636" y="848228"/>
                        <a:pt x="63650" y="848259"/>
                      </a:cubicBezTo>
                      <a:cubicBezTo>
                        <a:pt x="63650" y="848259"/>
                        <a:pt x="1063495" y="855676"/>
                        <a:pt x="1107324" y="860196"/>
                      </a:cubicBezTo>
                      <a:cubicBezTo>
                        <a:pt x="1179063" y="867592"/>
                        <a:pt x="1273692" y="1046305"/>
                        <a:pt x="1297342" y="1209083"/>
                      </a:cubicBezTo>
                      <a:cubicBezTo>
                        <a:pt x="1320989" y="1371860"/>
                        <a:pt x="1737924" y="2033901"/>
                        <a:pt x="1737924" y="2033901"/>
                      </a:cubicBezTo>
                      <a:cubicBezTo>
                        <a:pt x="1737924" y="2033901"/>
                        <a:pt x="1824870" y="2061762"/>
                        <a:pt x="1865082" y="2059403"/>
                      </a:cubicBezTo>
                      <a:cubicBezTo>
                        <a:pt x="1908325" y="2056865"/>
                        <a:pt x="1928344" y="2042378"/>
                        <a:pt x="1928344" y="2042378"/>
                      </a:cubicBezTo>
                      <a:cubicBezTo>
                        <a:pt x="1928344" y="2042378"/>
                        <a:pt x="1686740" y="596728"/>
                        <a:pt x="1498223" y="464352"/>
                      </a:cubicBezTo>
                      <a:close/>
                    </a:path>
                  </a:pathLst>
                </a:custGeom>
                <a:solidFill>
                  <a:srgbClr val="2B478B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9CE45DAA-8B87-0FE5-E351-A2E24257A4D4}"/>
                    </a:ext>
                  </a:extLst>
                </p:cNvPr>
                <p:cNvSpPr/>
                <p:nvPr/>
              </p:nvSpPr>
              <p:spPr>
                <a:xfrm>
                  <a:off x="3900638" y="2099198"/>
                  <a:ext cx="1228608" cy="1361396"/>
                </a:xfrm>
                <a:custGeom>
                  <a:avLst/>
                  <a:gdLst>
                    <a:gd name="connsiteX0" fmla="*/ 1019725 w 1228608"/>
                    <a:gd name="connsiteY0" fmla="*/ 50496 h 1361396"/>
                    <a:gd name="connsiteX1" fmla="*/ 806349 w 1228608"/>
                    <a:gd name="connsiteY1" fmla="*/ 1993 h 1361396"/>
                    <a:gd name="connsiteX2" fmla="*/ 433109 w 1228608"/>
                    <a:gd name="connsiteY2" fmla="*/ 402983 h 1361396"/>
                    <a:gd name="connsiteX3" fmla="*/ 182607 w 1228608"/>
                    <a:gd name="connsiteY3" fmla="*/ 732061 h 1361396"/>
                    <a:gd name="connsiteX4" fmla="*/ 138428 w 1228608"/>
                    <a:gd name="connsiteY4" fmla="*/ 1334650 h 1361396"/>
                    <a:gd name="connsiteX5" fmla="*/ 388782 w 1228608"/>
                    <a:gd name="connsiteY5" fmla="*/ 1334640 h 1361396"/>
                    <a:gd name="connsiteX6" fmla="*/ 1039857 w 1228608"/>
                    <a:gd name="connsiteY6" fmla="*/ 973741 h 1361396"/>
                    <a:gd name="connsiteX7" fmla="*/ 1019725 w 1228608"/>
                    <a:gd name="connsiteY7" fmla="*/ 50496 h 136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28608" h="1361396">
                      <a:moveTo>
                        <a:pt x="1019725" y="50496"/>
                      </a:moveTo>
                      <a:cubicBezTo>
                        <a:pt x="942658" y="10027"/>
                        <a:pt x="825400" y="4554"/>
                        <a:pt x="806349" y="1993"/>
                      </a:cubicBezTo>
                      <a:cubicBezTo>
                        <a:pt x="578386" y="-28645"/>
                        <a:pt x="441181" y="302610"/>
                        <a:pt x="433109" y="402983"/>
                      </a:cubicBezTo>
                      <a:cubicBezTo>
                        <a:pt x="418238" y="587992"/>
                        <a:pt x="320367" y="616199"/>
                        <a:pt x="182607" y="732061"/>
                      </a:cubicBezTo>
                      <a:cubicBezTo>
                        <a:pt x="-93613" y="964383"/>
                        <a:pt x="-12613" y="1234345"/>
                        <a:pt x="138428" y="1334650"/>
                      </a:cubicBezTo>
                      <a:cubicBezTo>
                        <a:pt x="229049" y="1394836"/>
                        <a:pt x="388782" y="1334640"/>
                        <a:pt x="388782" y="1334640"/>
                      </a:cubicBezTo>
                      <a:cubicBezTo>
                        <a:pt x="391042" y="1336220"/>
                        <a:pt x="825630" y="1091695"/>
                        <a:pt x="1039857" y="973741"/>
                      </a:cubicBezTo>
                      <a:cubicBezTo>
                        <a:pt x="1361010" y="928090"/>
                        <a:pt x="1216108" y="153620"/>
                        <a:pt x="1019725" y="50496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579D7B2E-C2DD-0B17-99AF-5F8DC32AB1E5}"/>
                    </a:ext>
                  </a:extLst>
                </p:cNvPr>
                <p:cNvSpPr/>
                <p:nvPr/>
              </p:nvSpPr>
              <p:spPr>
                <a:xfrm>
                  <a:off x="4568005" y="2643632"/>
                  <a:ext cx="307209" cy="345064"/>
                </a:xfrm>
                <a:custGeom>
                  <a:avLst/>
                  <a:gdLst>
                    <a:gd name="connsiteX0" fmla="*/ 304816 w 307209"/>
                    <a:gd name="connsiteY0" fmla="*/ 315355 h 345064"/>
                    <a:gd name="connsiteX1" fmla="*/ 129679 w 307209"/>
                    <a:gd name="connsiteY1" fmla="*/ 337993 h 345064"/>
                    <a:gd name="connsiteX2" fmla="*/ 12 w 307209"/>
                    <a:gd name="connsiteY2" fmla="*/ 210366 h 345064"/>
                    <a:gd name="connsiteX3" fmla="*/ 69367 w 307209"/>
                    <a:gd name="connsiteY3" fmla="*/ 0 h 345064"/>
                    <a:gd name="connsiteX4" fmla="*/ 82719 w 307209"/>
                    <a:gd name="connsiteY4" fmla="*/ 3360 h 345064"/>
                    <a:gd name="connsiteX5" fmla="*/ 307209 w 307209"/>
                    <a:gd name="connsiteY5" fmla="*/ 60100 h 345064"/>
                    <a:gd name="connsiteX6" fmla="*/ 294669 w 307209"/>
                    <a:gd name="connsiteY6" fmla="*/ 198460 h 345064"/>
                    <a:gd name="connsiteX7" fmla="*/ 304816 w 307209"/>
                    <a:gd name="connsiteY7" fmla="*/ 315355 h 345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7209" h="345064">
                      <a:moveTo>
                        <a:pt x="304816" y="315355"/>
                      </a:moveTo>
                      <a:cubicBezTo>
                        <a:pt x="305813" y="315866"/>
                        <a:pt x="203523" y="362390"/>
                        <a:pt x="129679" y="337993"/>
                      </a:cubicBezTo>
                      <a:cubicBezTo>
                        <a:pt x="60215" y="315104"/>
                        <a:pt x="-972" y="210520"/>
                        <a:pt x="12" y="210366"/>
                      </a:cubicBezTo>
                      <a:cubicBezTo>
                        <a:pt x="30163" y="205994"/>
                        <a:pt x="60811" y="176254"/>
                        <a:pt x="69367" y="0"/>
                      </a:cubicBezTo>
                      <a:lnTo>
                        <a:pt x="82719" y="3360"/>
                      </a:lnTo>
                      <a:lnTo>
                        <a:pt x="307209" y="60100"/>
                      </a:lnTo>
                      <a:cubicBezTo>
                        <a:pt x="307209" y="60100"/>
                        <a:pt x="298328" y="131217"/>
                        <a:pt x="294669" y="198460"/>
                      </a:cubicBezTo>
                      <a:cubicBezTo>
                        <a:pt x="291569" y="254919"/>
                        <a:pt x="292200" y="308651"/>
                        <a:pt x="304816" y="315355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EE6316A4-0699-66DA-E29F-69AC2E97FEDF}"/>
                    </a:ext>
                  </a:extLst>
                </p:cNvPr>
                <p:cNvSpPr/>
                <p:nvPr/>
              </p:nvSpPr>
              <p:spPr>
                <a:xfrm>
                  <a:off x="4644394" y="2662224"/>
                  <a:ext cx="230816" cy="122309"/>
                </a:xfrm>
                <a:custGeom>
                  <a:avLst/>
                  <a:gdLst>
                    <a:gd name="connsiteX0" fmla="*/ 230816 w 230816"/>
                    <a:gd name="connsiteY0" fmla="*/ 41512 h 122309"/>
                    <a:gd name="connsiteX1" fmla="*/ 222426 w 230816"/>
                    <a:gd name="connsiteY1" fmla="*/ 122309 h 122309"/>
                    <a:gd name="connsiteX2" fmla="*/ 0 w 230816"/>
                    <a:gd name="connsiteY2" fmla="*/ 0 h 122309"/>
                    <a:gd name="connsiteX3" fmla="*/ 230816 w 230816"/>
                    <a:gd name="connsiteY3" fmla="*/ 41512 h 12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816" h="122309">
                      <a:moveTo>
                        <a:pt x="230816" y="41512"/>
                      </a:moveTo>
                      <a:cubicBezTo>
                        <a:pt x="230816" y="41512"/>
                        <a:pt x="230816" y="56146"/>
                        <a:pt x="222426" y="122309"/>
                      </a:cubicBezTo>
                      <a:cubicBezTo>
                        <a:pt x="95464" y="90286"/>
                        <a:pt x="39478" y="48184"/>
                        <a:pt x="0" y="0"/>
                      </a:cubicBezTo>
                      <a:lnTo>
                        <a:pt x="230816" y="41512"/>
                      </a:lnTo>
                      <a:close/>
                    </a:path>
                  </a:pathLst>
                </a:custGeom>
                <a:solidFill>
                  <a:srgbClr val="ED975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ABF98C7C-16BB-989B-C5B8-B894A869E884}"/>
                    </a:ext>
                  </a:extLst>
                </p:cNvPr>
                <p:cNvSpPr/>
                <p:nvPr/>
              </p:nvSpPr>
              <p:spPr>
                <a:xfrm>
                  <a:off x="4569311" y="2221444"/>
                  <a:ext cx="412390" cy="496923"/>
                </a:xfrm>
                <a:custGeom>
                  <a:avLst/>
                  <a:gdLst>
                    <a:gd name="connsiteX0" fmla="*/ 353792 w 412390"/>
                    <a:gd name="connsiteY0" fmla="*/ 491244 h 496923"/>
                    <a:gd name="connsiteX1" fmla="*/ 29680 w 412390"/>
                    <a:gd name="connsiteY1" fmla="*/ 354245 h 496923"/>
                    <a:gd name="connsiteX2" fmla="*/ 134141 w 412390"/>
                    <a:gd name="connsiteY2" fmla="*/ 11637 h 496923"/>
                    <a:gd name="connsiteX3" fmla="*/ 393977 w 412390"/>
                    <a:gd name="connsiteY3" fmla="*/ 97883 h 496923"/>
                    <a:gd name="connsiteX4" fmla="*/ 353792 w 412390"/>
                    <a:gd name="connsiteY4" fmla="*/ 491244 h 49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390" h="496923">
                      <a:moveTo>
                        <a:pt x="353792" y="491244"/>
                      </a:moveTo>
                      <a:cubicBezTo>
                        <a:pt x="353792" y="491244"/>
                        <a:pt x="56930" y="539579"/>
                        <a:pt x="29680" y="354245"/>
                      </a:cubicBezTo>
                      <a:cubicBezTo>
                        <a:pt x="2426" y="168911"/>
                        <a:pt x="-54245" y="50333"/>
                        <a:pt x="134141" y="11637"/>
                      </a:cubicBezTo>
                      <a:cubicBezTo>
                        <a:pt x="322526" y="-27060"/>
                        <a:pt x="369836" y="38232"/>
                        <a:pt x="393977" y="97883"/>
                      </a:cubicBezTo>
                      <a:cubicBezTo>
                        <a:pt x="418120" y="157530"/>
                        <a:pt x="430310" y="473897"/>
                        <a:pt x="353792" y="491244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CD8E1810-3447-6BDD-E6EB-93673A32E467}"/>
                    </a:ext>
                  </a:extLst>
                </p:cNvPr>
                <p:cNvSpPr/>
                <p:nvPr/>
              </p:nvSpPr>
              <p:spPr>
                <a:xfrm>
                  <a:off x="4488755" y="2192160"/>
                  <a:ext cx="434632" cy="327667"/>
                </a:xfrm>
                <a:custGeom>
                  <a:avLst/>
                  <a:gdLst>
                    <a:gd name="connsiteX0" fmla="*/ 434632 w 434632"/>
                    <a:gd name="connsiteY0" fmla="*/ 33157 h 327667"/>
                    <a:gd name="connsiteX1" fmla="*/ 179474 w 434632"/>
                    <a:gd name="connsiteY1" fmla="*/ 296361 h 327667"/>
                    <a:gd name="connsiteX2" fmla="*/ 0 w 434632"/>
                    <a:gd name="connsiteY2" fmla="*/ 321173 h 327667"/>
                    <a:gd name="connsiteX3" fmla="*/ 69015 w 434632"/>
                    <a:gd name="connsiteY3" fmla="*/ 126690 h 327667"/>
                    <a:gd name="connsiteX4" fmla="*/ 125378 w 434632"/>
                    <a:gd name="connsiteY4" fmla="*/ 53347 h 327667"/>
                    <a:gd name="connsiteX5" fmla="*/ 434632 w 434632"/>
                    <a:gd name="connsiteY5" fmla="*/ 33157 h 32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4632" h="327667">
                      <a:moveTo>
                        <a:pt x="434632" y="33157"/>
                      </a:moveTo>
                      <a:cubicBezTo>
                        <a:pt x="434632" y="33157"/>
                        <a:pt x="299821" y="245961"/>
                        <a:pt x="179474" y="296361"/>
                      </a:cubicBezTo>
                      <a:cubicBezTo>
                        <a:pt x="59126" y="346760"/>
                        <a:pt x="0" y="321173"/>
                        <a:pt x="0" y="321173"/>
                      </a:cubicBezTo>
                      <a:cubicBezTo>
                        <a:pt x="0" y="321173"/>
                        <a:pt x="54751" y="238157"/>
                        <a:pt x="69015" y="126690"/>
                      </a:cubicBezTo>
                      <a:cubicBezTo>
                        <a:pt x="73219" y="93833"/>
                        <a:pt x="94627" y="65664"/>
                        <a:pt x="125378" y="53347"/>
                      </a:cubicBezTo>
                      <a:cubicBezTo>
                        <a:pt x="211741" y="18759"/>
                        <a:pt x="378798" y="-35783"/>
                        <a:pt x="434632" y="3315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2A35E3EF-0DDB-53EB-90AD-93C09B314DFA}"/>
                    </a:ext>
                  </a:extLst>
                </p:cNvPr>
                <p:cNvSpPr/>
                <p:nvPr/>
              </p:nvSpPr>
              <p:spPr>
                <a:xfrm>
                  <a:off x="4804967" y="2188971"/>
                  <a:ext cx="185993" cy="316091"/>
                </a:xfrm>
                <a:custGeom>
                  <a:avLst/>
                  <a:gdLst>
                    <a:gd name="connsiteX0" fmla="*/ 0 w 185993"/>
                    <a:gd name="connsiteY0" fmla="*/ 56917 h 316091"/>
                    <a:gd name="connsiteX1" fmla="*/ 111559 w 185993"/>
                    <a:gd name="connsiteY1" fmla="*/ 135394 h 316091"/>
                    <a:gd name="connsiteX2" fmla="*/ 176642 w 185993"/>
                    <a:gd name="connsiteY2" fmla="*/ 316092 h 316091"/>
                    <a:gd name="connsiteX3" fmla="*/ 134430 w 185993"/>
                    <a:gd name="connsiteY3" fmla="*/ 28584 h 316091"/>
                    <a:gd name="connsiteX4" fmla="*/ 0 w 185993"/>
                    <a:gd name="connsiteY4" fmla="*/ 56917 h 316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5993" h="316091">
                      <a:moveTo>
                        <a:pt x="0" y="56917"/>
                      </a:moveTo>
                      <a:cubicBezTo>
                        <a:pt x="0" y="56917"/>
                        <a:pt x="79018" y="97428"/>
                        <a:pt x="111559" y="135394"/>
                      </a:cubicBezTo>
                      <a:cubicBezTo>
                        <a:pt x="142962" y="172032"/>
                        <a:pt x="179231" y="271446"/>
                        <a:pt x="176642" y="316092"/>
                      </a:cubicBezTo>
                      <a:cubicBezTo>
                        <a:pt x="176642" y="316092"/>
                        <a:pt x="215619" y="102132"/>
                        <a:pt x="134430" y="28584"/>
                      </a:cubicBezTo>
                      <a:cubicBezTo>
                        <a:pt x="48345" y="-49406"/>
                        <a:pt x="0" y="56917"/>
                        <a:pt x="0" y="5691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A2CACDD5-ECB3-8945-9B53-E1D6018D2606}"/>
                    </a:ext>
                  </a:extLst>
                </p:cNvPr>
                <p:cNvSpPr/>
                <p:nvPr/>
              </p:nvSpPr>
              <p:spPr>
                <a:xfrm>
                  <a:off x="4310373" y="2831217"/>
                  <a:ext cx="799996" cy="1143789"/>
                </a:xfrm>
                <a:custGeom>
                  <a:avLst/>
                  <a:gdLst>
                    <a:gd name="connsiteX0" fmla="*/ 799940 w 799996"/>
                    <a:gd name="connsiteY0" fmla="*/ 580542 h 1143789"/>
                    <a:gd name="connsiteX1" fmla="*/ 731459 w 799996"/>
                    <a:gd name="connsiteY1" fmla="*/ 1115127 h 1143789"/>
                    <a:gd name="connsiteX2" fmla="*/ 611993 w 799996"/>
                    <a:gd name="connsiteY2" fmla="*/ 1141015 h 1143789"/>
                    <a:gd name="connsiteX3" fmla="*/ 89338 w 799996"/>
                    <a:gd name="connsiteY3" fmla="*/ 1088620 h 1143789"/>
                    <a:gd name="connsiteX4" fmla="*/ 41181 w 799996"/>
                    <a:gd name="connsiteY4" fmla="*/ 752403 h 1143789"/>
                    <a:gd name="connsiteX5" fmla="*/ 27485 w 799996"/>
                    <a:gd name="connsiteY5" fmla="*/ 689581 h 1143789"/>
                    <a:gd name="connsiteX6" fmla="*/ 74230 w 799996"/>
                    <a:gd name="connsiteY6" fmla="*/ 322969 h 1143789"/>
                    <a:gd name="connsiteX7" fmla="*/ 290997 w 799996"/>
                    <a:gd name="connsiteY7" fmla="*/ 139 h 1143789"/>
                    <a:gd name="connsiteX8" fmla="*/ 551632 w 799996"/>
                    <a:gd name="connsiteY8" fmla="*/ 24337 h 1143789"/>
                    <a:gd name="connsiteX9" fmla="*/ 799940 w 799996"/>
                    <a:gd name="connsiteY9" fmla="*/ 580542 h 114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9996" h="1143789">
                      <a:moveTo>
                        <a:pt x="799940" y="580542"/>
                      </a:moveTo>
                      <a:cubicBezTo>
                        <a:pt x="790928" y="1183964"/>
                        <a:pt x="797464" y="1057869"/>
                        <a:pt x="731459" y="1115127"/>
                      </a:cubicBezTo>
                      <a:cubicBezTo>
                        <a:pt x="715552" y="1128911"/>
                        <a:pt x="670841" y="1137127"/>
                        <a:pt x="611993" y="1141015"/>
                      </a:cubicBezTo>
                      <a:cubicBezTo>
                        <a:pt x="426968" y="1153298"/>
                        <a:pt x="101710" y="1122814"/>
                        <a:pt x="89338" y="1088620"/>
                      </a:cubicBezTo>
                      <a:cubicBezTo>
                        <a:pt x="46660" y="970302"/>
                        <a:pt x="76791" y="933544"/>
                        <a:pt x="41181" y="752403"/>
                      </a:cubicBezTo>
                      <a:cubicBezTo>
                        <a:pt x="37467" y="733143"/>
                        <a:pt x="32876" y="712287"/>
                        <a:pt x="27485" y="689581"/>
                      </a:cubicBezTo>
                      <a:cubicBezTo>
                        <a:pt x="-2203" y="565166"/>
                        <a:pt x="-31099" y="522842"/>
                        <a:pt x="74230" y="322969"/>
                      </a:cubicBezTo>
                      <a:cubicBezTo>
                        <a:pt x="169748" y="141918"/>
                        <a:pt x="282075" y="-5162"/>
                        <a:pt x="290997" y="139"/>
                      </a:cubicBezTo>
                      <a:cubicBezTo>
                        <a:pt x="543005" y="149733"/>
                        <a:pt x="551632" y="24337"/>
                        <a:pt x="551632" y="24337"/>
                      </a:cubicBezTo>
                      <a:cubicBezTo>
                        <a:pt x="551632" y="24337"/>
                        <a:pt x="804357" y="286210"/>
                        <a:pt x="799940" y="5805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47FC224C-167C-6774-DE78-13DE33EE74F4}"/>
                    </a:ext>
                  </a:extLst>
                </p:cNvPr>
                <p:cNvSpPr/>
                <p:nvPr/>
              </p:nvSpPr>
              <p:spPr>
                <a:xfrm>
                  <a:off x="4862005" y="2855554"/>
                  <a:ext cx="498000" cy="927886"/>
                </a:xfrm>
                <a:custGeom>
                  <a:avLst/>
                  <a:gdLst>
                    <a:gd name="connsiteX0" fmla="*/ 0 w 498000"/>
                    <a:gd name="connsiteY0" fmla="*/ 0 h 927886"/>
                    <a:gd name="connsiteX1" fmla="*/ 288365 w 498000"/>
                    <a:gd name="connsiteY1" fmla="*/ 155368 h 927886"/>
                    <a:gd name="connsiteX2" fmla="*/ 498001 w 498000"/>
                    <a:gd name="connsiteY2" fmla="*/ 923354 h 927886"/>
                    <a:gd name="connsiteX3" fmla="*/ 305281 w 498000"/>
                    <a:gd name="connsiteY3" fmla="*/ 886136 h 927886"/>
                    <a:gd name="connsiteX4" fmla="*/ 93382 w 498000"/>
                    <a:gd name="connsiteY4" fmla="*/ 321143 h 927886"/>
                    <a:gd name="connsiteX5" fmla="*/ 0 w 498000"/>
                    <a:gd name="connsiteY5" fmla="*/ 0 h 927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000" h="927886">
                      <a:moveTo>
                        <a:pt x="0" y="0"/>
                      </a:moveTo>
                      <a:cubicBezTo>
                        <a:pt x="0" y="0"/>
                        <a:pt x="257915" y="43720"/>
                        <a:pt x="288365" y="155368"/>
                      </a:cubicBezTo>
                      <a:cubicBezTo>
                        <a:pt x="318815" y="267013"/>
                        <a:pt x="498001" y="923354"/>
                        <a:pt x="498001" y="923354"/>
                      </a:cubicBezTo>
                      <a:cubicBezTo>
                        <a:pt x="498001" y="923354"/>
                        <a:pt x="366179" y="947035"/>
                        <a:pt x="305281" y="886136"/>
                      </a:cubicBezTo>
                      <a:cubicBezTo>
                        <a:pt x="244382" y="825237"/>
                        <a:pt x="93382" y="321143"/>
                        <a:pt x="93382" y="32114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2349839B-2FE8-0887-1E39-D034D84DBEB9}"/>
                    </a:ext>
                  </a:extLst>
                </p:cNvPr>
                <p:cNvSpPr/>
                <p:nvPr/>
              </p:nvSpPr>
              <p:spPr>
                <a:xfrm>
                  <a:off x="4351554" y="3332322"/>
                  <a:ext cx="570812" cy="642684"/>
                </a:xfrm>
                <a:custGeom>
                  <a:avLst/>
                  <a:gdLst>
                    <a:gd name="connsiteX0" fmla="*/ 570812 w 570812"/>
                    <a:gd name="connsiteY0" fmla="*/ 639910 h 642684"/>
                    <a:gd name="connsiteX1" fmla="*/ 48157 w 570812"/>
                    <a:gd name="connsiteY1" fmla="*/ 587514 h 642684"/>
                    <a:gd name="connsiteX2" fmla="*/ 0 w 570812"/>
                    <a:gd name="connsiteY2" fmla="*/ 251298 h 642684"/>
                    <a:gd name="connsiteX3" fmla="*/ 89243 w 570812"/>
                    <a:gd name="connsiteY3" fmla="*/ 0 h 642684"/>
                    <a:gd name="connsiteX4" fmla="*/ 157017 w 570812"/>
                    <a:gd name="connsiteY4" fmla="*/ 353444 h 642684"/>
                    <a:gd name="connsiteX5" fmla="*/ 535027 w 570812"/>
                    <a:gd name="connsiteY5" fmla="*/ 557027 h 642684"/>
                    <a:gd name="connsiteX6" fmla="*/ 570812 w 570812"/>
                    <a:gd name="connsiteY6" fmla="*/ 639910 h 642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12" h="642684">
                      <a:moveTo>
                        <a:pt x="570812" y="639910"/>
                      </a:moveTo>
                      <a:cubicBezTo>
                        <a:pt x="385787" y="652192"/>
                        <a:pt x="60529" y="621708"/>
                        <a:pt x="48157" y="587514"/>
                      </a:cubicBezTo>
                      <a:cubicBezTo>
                        <a:pt x="5480" y="469197"/>
                        <a:pt x="35610" y="432438"/>
                        <a:pt x="0" y="251298"/>
                      </a:cubicBezTo>
                      <a:lnTo>
                        <a:pt x="89243" y="0"/>
                      </a:lnTo>
                      <a:cubicBezTo>
                        <a:pt x="89243" y="0"/>
                        <a:pt x="74488" y="279837"/>
                        <a:pt x="157017" y="353444"/>
                      </a:cubicBezTo>
                      <a:cubicBezTo>
                        <a:pt x="239457" y="427047"/>
                        <a:pt x="494911" y="495528"/>
                        <a:pt x="535027" y="557027"/>
                      </a:cubicBezTo>
                      <a:cubicBezTo>
                        <a:pt x="554377" y="586541"/>
                        <a:pt x="567102" y="616140"/>
                        <a:pt x="570812" y="639910"/>
                      </a:cubicBezTo>
                      <a:close/>
                    </a:path>
                  </a:pathLst>
                </a:custGeom>
                <a:solidFill>
                  <a:srgbClr val="EBF3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CA6EE3C6-7CAF-18A1-A038-9E226EE3F475}"/>
                    </a:ext>
                  </a:extLst>
                </p:cNvPr>
                <p:cNvSpPr/>
                <p:nvPr/>
              </p:nvSpPr>
              <p:spPr>
                <a:xfrm>
                  <a:off x="4710372" y="3826275"/>
                  <a:ext cx="323200" cy="112175"/>
                </a:xfrm>
                <a:custGeom>
                  <a:avLst/>
                  <a:gdLst>
                    <a:gd name="connsiteX0" fmla="*/ 0 w 323200"/>
                    <a:gd name="connsiteY0" fmla="*/ 28260 h 112175"/>
                    <a:gd name="connsiteX1" fmla="*/ 211998 w 323200"/>
                    <a:gd name="connsiteY1" fmla="*/ 3815 h 112175"/>
                    <a:gd name="connsiteX2" fmla="*/ 322449 w 323200"/>
                    <a:gd name="connsiteY2" fmla="*/ 99539 h 112175"/>
                    <a:gd name="connsiteX3" fmla="*/ 232616 w 323200"/>
                    <a:gd name="connsiteY3" fmla="*/ 77449 h 112175"/>
                    <a:gd name="connsiteX4" fmla="*/ 155076 w 323200"/>
                    <a:gd name="connsiteY4" fmla="*/ 94433 h 112175"/>
                    <a:gd name="connsiteX5" fmla="*/ 16133 w 323200"/>
                    <a:gd name="connsiteY5" fmla="*/ 108376 h 112175"/>
                    <a:gd name="connsiteX6" fmla="*/ 0 w 323200"/>
                    <a:gd name="connsiteY6" fmla="*/ 28260 h 112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200" h="112175">
                      <a:moveTo>
                        <a:pt x="0" y="28260"/>
                      </a:moveTo>
                      <a:cubicBezTo>
                        <a:pt x="0" y="28260"/>
                        <a:pt x="182543" y="-12387"/>
                        <a:pt x="211998" y="3815"/>
                      </a:cubicBezTo>
                      <a:cubicBezTo>
                        <a:pt x="241453" y="20017"/>
                        <a:pt x="313438" y="79013"/>
                        <a:pt x="322449" y="99539"/>
                      </a:cubicBezTo>
                      <a:cubicBezTo>
                        <a:pt x="331464" y="120069"/>
                        <a:pt x="256877" y="83954"/>
                        <a:pt x="232616" y="77449"/>
                      </a:cubicBezTo>
                      <a:cubicBezTo>
                        <a:pt x="216905" y="73235"/>
                        <a:pt x="175547" y="87609"/>
                        <a:pt x="155076" y="94433"/>
                      </a:cubicBezTo>
                      <a:cubicBezTo>
                        <a:pt x="68923" y="123151"/>
                        <a:pt x="16133" y="108376"/>
                        <a:pt x="16133" y="108376"/>
                      </a:cubicBezTo>
                      <a:lnTo>
                        <a:pt x="0" y="2826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CE13C930-9CB6-109F-D10C-10B982903C39}"/>
                    </a:ext>
                  </a:extLst>
                </p:cNvPr>
                <p:cNvSpPr/>
                <p:nvPr/>
              </p:nvSpPr>
              <p:spPr>
                <a:xfrm>
                  <a:off x="3996796" y="2831356"/>
                  <a:ext cx="743062" cy="1160576"/>
                </a:xfrm>
                <a:custGeom>
                  <a:avLst/>
                  <a:gdLst>
                    <a:gd name="connsiteX0" fmla="*/ 604575 w 743062"/>
                    <a:gd name="connsiteY0" fmla="*/ 0 h 1160576"/>
                    <a:gd name="connsiteX1" fmla="*/ 261369 w 743062"/>
                    <a:gd name="connsiteY1" fmla="*/ 133443 h 1160576"/>
                    <a:gd name="connsiteX2" fmla="*/ 40778 w 743062"/>
                    <a:gd name="connsiteY2" fmla="*/ 1104687 h 1160576"/>
                    <a:gd name="connsiteX3" fmla="*/ 736777 w 743062"/>
                    <a:gd name="connsiteY3" fmla="*/ 1132585 h 1160576"/>
                    <a:gd name="connsiteX4" fmla="*/ 729703 w 743062"/>
                    <a:gd name="connsiteY4" fmla="*/ 1007252 h 1160576"/>
                    <a:gd name="connsiteX5" fmla="*/ 277081 w 743062"/>
                    <a:gd name="connsiteY5" fmla="*/ 881524 h 1160576"/>
                    <a:gd name="connsiteX6" fmla="*/ 512822 w 743062"/>
                    <a:gd name="connsiteY6" fmla="*/ 457192 h 1160576"/>
                    <a:gd name="connsiteX7" fmla="*/ 604575 w 743062"/>
                    <a:gd name="connsiteY7" fmla="*/ 0 h 116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3062" h="1160576">
                      <a:moveTo>
                        <a:pt x="604575" y="0"/>
                      </a:moveTo>
                      <a:cubicBezTo>
                        <a:pt x="604575" y="0"/>
                        <a:pt x="346220" y="15098"/>
                        <a:pt x="261369" y="133443"/>
                      </a:cubicBezTo>
                      <a:cubicBezTo>
                        <a:pt x="141927" y="300031"/>
                        <a:pt x="-95013" y="1010002"/>
                        <a:pt x="40778" y="1104687"/>
                      </a:cubicBezTo>
                      <a:cubicBezTo>
                        <a:pt x="193705" y="1211322"/>
                        <a:pt x="736777" y="1132585"/>
                        <a:pt x="736777" y="1132585"/>
                      </a:cubicBezTo>
                      <a:cubicBezTo>
                        <a:pt x="736777" y="1132585"/>
                        <a:pt x="754851" y="1048112"/>
                        <a:pt x="729703" y="1007252"/>
                      </a:cubicBezTo>
                      <a:cubicBezTo>
                        <a:pt x="704558" y="966388"/>
                        <a:pt x="295941" y="900380"/>
                        <a:pt x="277081" y="881524"/>
                      </a:cubicBezTo>
                      <a:cubicBezTo>
                        <a:pt x="258222" y="862664"/>
                        <a:pt x="512822" y="513770"/>
                        <a:pt x="512822" y="457192"/>
                      </a:cubicBezTo>
                      <a:cubicBezTo>
                        <a:pt x="512825" y="400613"/>
                        <a:pt x="604575" y="0"/>
                        <a:pt x="60457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D03D7C1D-B16D-6EEE-2AAD-52B67A6EE505}"/>
                    </a:ext>
                  </a:extLst>
                </p:cNvPr>
                <p:cNvSpPr/>
                <p:nvPr/>
              </p:nvSpPr>
              <p:spPr>
                <a:xfrm>
                  <a:off x="4931206" y="3880897"/>
                  <a:ext cx="71425" cy="59804"/>
                </a:xfrm>
                <a:custGeom>
                  <a:avLst/>
                  <a:gdLst>
                    <a:gd name="connsiteX0" fmla="*/ 0 w 71425"/>
                    <a:gd name="connsiteY0" fmla="*/ 0 h 59804"/>
                    <a:gd name="connsiteX1" fmla="*/ 50787 w 71425"/>
                    <a:gd name="connsiteY1" fmla="*/ 55224 h 59804"/>
                    <a:gd name="connsiteX2" fmla="*/ 71426 w 71425"/>
                    <a:gd name="connsiteY2" fmla="*/ 59641 h 59804"/>
                    <a:gd name="connsiteX3" fmla="*/ 45654 w 71425"/>
                    <a:gd name="connsiteY3" fmla="*/ 13253 h 59804"/>
                    <a:gd name="connsiteX4" fmla="*/ 0 w 71425"/>
                    <a:gd name="connsiteY4" fmla="*/ 0 h 5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425" h="59804">
                      <a:moveTo>
                        <a:pt x="0" y="0"/>
                      </a:moveTo>
                      <a:cubicBezTo>
                        <a:pt x="0" y="0"/>
                        <a:pt x="38247" y="49337"/>
                        <a:pt x="50787" y="55224"/>
                      </a:cubicBezTo>
                      <a:cubicBezTo>
                        <a:pt x="63327" y="61112"/>
                        <a:pt x="71426" y="59641"/>
                        <a:pt x="71426" y="59641"/>
                      </a:cubicBezTo>
                      <a:lnTo>
                        <a:pt x="45654" y="132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5EB9F3F4-3EFD-78E7-77C9-FC21BA0CC2D9}"/>
                    </a:ext>
                  </a:extLst>
                </p:cNvPr>
                <p:cNvSpPr/>
                <p:nvPr/>
              </p:nvSpPr>
              <p:spPr>
                <a:xfrm>
                  <a:off x="4922366" y="3830090"/>
                  <a:ext cx="111202" cy="61151"/>
                </a:xfrm>
                <a:custGeom>
                  <a:avLst/>
                  <a:gdLst>
                    <a:gd name="connsiteX0" fmla="*/ 0 w 111202"/>
                    <a:gd name="connsiteY0" fmla="*/ 0 h 61151"/>
                    <a:gd name="connsiteX1" fmla="*/ 111202 w 111202"/>
                    <a:gd name="connsiteY1" fmla="*/ 54000 h 61151"/>
                    <a:gd name="connsiteX2" fmla="*/ 92778 w 111202"/>
                    <a:gd name="connsiteY2" fmla="*/ 61115 h 61151"/>
                    <a:gd name="connsiteX3" fmla="*/ 44549 w 111202"/>
                    <a:gd name="connsiteY3" fmla="*/ 47862 h 61151"/>
                    <a:gd name="connsiteX4" fmla="*/ 0 w 111202"/>
                    <a:gd name="connsiteY4" fmla="*/ 0 h 61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202" h="61151">
                      <a:moveTo>
                        <a:pt x="0" y="0"/>
                      </a:moveTo>
                      <a:lnTo>
                        <a:pt x="111202" y="54000"/>
                      </a:lnTo>
                      <a:cubicBezTo>
                        <a:pt x="111202" y="54000"/>
                        <a:pt x="106474" y="61743"/>
                        <a:pt x="92778" y="61115"/>
                      </a:cubicBezTo>
                      <a:cubicBezTo>
                        <a:pt x="79086" y="60491"/>
                        <a:pt x="44549" y="47862"/>
                        <a:pt x="44549" y="478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98" name="图形 9">
              <a:extLst>
                <a:ext uri="{FF2B5EF4-FFF2-40B4-BE49-F238E27FC236}">
                  <a16:creationId xmlns:a16="http://schemas.microsoft.com/office/drawing/2014/main" id="{75BEC29B-07AB-5592-DC6E-6CC5409B7E84}"/>
                </a:ext>
              </a:extLst>
            </p:cNvPr>
            <p:cNvGrpSpPr/>
            <p:nvPr/>
          </p:nvGrpSpPr>
          <p:grpSpPr>
            <a:xfrm>
              <a:off x="3331773" y="3407944"/>
              <a:ext cx="880282" cy="373633"/>
              <a:chOff x="4815542" y="3395615"/>
              <a:chExt cx="1325236" cy="562493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634EB109-16DF-93E0-8CF2-5CE8C68A6A02}"/>
                  </a:ext>
                </a:extLst>
              </p:cNvPr>
              <p:cNvSpPr/>
              <p:nvPr/>
            </p:nvSpPr>
            <p:spPr>
              <a:xfrm>
                <a:off x="4815542" y="3916936"/>
                <a:ext cx="516465" cy="41171"/>
              </a:xfrm>
              <a:custGeom>
                <a:avLst/>
                <a:gdLst>
                  <a:gd name="connsiteX0" fmla="*/ 516466 w 516465"/>
                  <a:gd name="connsiteY0" fmla="*/ 41172 h 41171"/>
                  <a:gd name="connsiteX1" fmla="*/ 0 w 516465"/>
                  <a:gd name="connsiteY1" fmla="*/ 41172 h 41171"/>
                  <a:gd name="connsiteX2" fmla="*/ 0 w 516465"/>
                  <a:gd name="connsiteY2" fmla="*/ 41172 h 41171"/>
                  <a:gd name="connsiteX3" fmla="*/ 41169 w 516465"/>
                  <a:gd name="connsiteY3" fmla="*/ 0 h 41171"/>
                  <a:gd name="connsiteX4" fmla="*/ 516466 w 516465"/>
                  <a:gd name="connsiteY4" fmla="*/ 0 h 41171"/>
                  <a:gd name="connsiteX5" fmla="*/ 516466 w 516465"/>
                  <a:gd name="connsiteY5" fmla="*/ 41172 h 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465" h="41171">
                    <a:moveTo>
                      <a:pt x="516466" y="41172"/>
                    </a:moveTo>
                    <a:lnTo>
                      <a:pt x="0" y="41172"/>
                    </a:lnTo>
                    <a:lnTo>
                      <a:pt x="0" y="41172"/>
                    </a:lnTo>
                    <a:cubicBezTo>
                      <a:pt x="0" y="18434"/>
                      <a:pt x="18431" y="0"/>
                      <a:pt x="41169" y="0"/>
                    </a:cubicBezTo>
                    <a:lnTo>
                      <a:pt x="516466" y="0"/>
                    </a:lnTo>
                    <a:lnTo>
                      <a:pt x="516466" y="41172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2F583640-0807-2B02-ABA7-039754BDFC18}"/>
                  </a:ext>
                </a:extLst>
              </p:cNvPr>
              <p:cNvSpPr/>
              <p:nvPr/>
            </p:nvSpPr>
            <p:spPr>
              <a:xfrm>
                <a:off x="5133819" y="3395625"/>
                <a:ext cx="995201" cy="562482"/>
              </a:xfrm>
              <a:custGeom>
                <a:avLst/>
                <a:gdLst>
                  <a:gd name="connsiteX0" fmla="*/ 196708 w 995201"/>
                  <a:gd name="connsiteY0" fmla="*/ 0 h 562482"/>
                  <a:gd name="connsiteX1" fmla="*/ 995202 w 995201"/>
                  <a:gd name="connsiteY1" fmla="*/ 0 h 562482"/>
                  <a:gd name="connsiteX2" fmla="*/ 803672 w 995201"/>
                  <a:gd name="connsiteY2" fmla="*/ 562483 h 562482"/>
                  <a:gd name="connsiteX3" fmla="*/ 0 w 995201"/>
                  <a:gd name="connsiteY3" fmla="*/ 562483 h 56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201" h="562482">
                    <a:moveTo>
                      <a:pt x="196708" y="0"/>
                    </a:moveTo>
                    <a:lnTo>
                      <a:pt x="995202" y="0"/>
                    </a:lnTo>
                    <a:lnTo>
                      <a:pt x="803672" y="562483"/>
                    </a:lnTo>
                    <a:lnTo>
                      <a:pt x="0" y="562483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6BE9421F-C382-F295-BE98-1C813C122066}"/>
                  </a:ext>
                </a:extLst>
              </p:cNvPr>
              <p:cNvSpPr/>
              <p:nvPr/>
            </p:nvSpPr>
            <p:spPr>
              <a:xfrm>
                <a:off x="5145573" y="3395615"/>
                <a:ext cx="995205" cy="562489"/>
              </a:xfrm>
              <a:custGeom>
                <a:avLst/>
                <a:gdLst>
                  <a:gd name="connsiteX0" fmla="*/ 995205 w 995205"/>
                  <a:gd name="connsiteY0" fmla="*/ 0 h 562489"/>
                  <a:gd name="connsiteX1" fmla="*/ 803679 w 995205"/>
                  <a:gd name="connsiteY1" fmla="*/ 562490 h 562489"/>
                  <a:gd name="connsiteX2" fmla="*/ 0 w 995205"/>
                  <a:gd name="connsiteY2" fmla="*/ 562490 h 562489"/>
                  <a:gd name="connsiteX3" fmla="*/ 196715 w 995205"/>
                  <a:gd name="connsiteY3" fmla="*/ 0 h 56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205" h="562489">
                    <a:moveTo>
                      <a:pt x="995205" y="0"/>
                    </a:moveTo>
                    <a:lnTo>
                      <a:pt x="803679" y="562490"/>
                    </a:lnTo>
                    <a:lnTo>
                      <a:pt x="0" y="562490"/>
                    </a:lnTo>
                    <a:lnTo>
                      <a:pt x="196715" y="0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62BADB81-218B-9FF3-1D13-F7DAC5479A8B}"/>
                  </a:ext>
                </a:extLst>
              </p:cNvPr>
              <p:cNvSpPr/>
              <p:nvPr/>
            </p:nvSpPr>
            <p:spPr>
              <a:xfrm>
                <a:off x="5631421" y="3632751"/>
                <a:ext cx="79889" cy="77827"/>
              </a:xfrm>
              <a:custGeom>
                <a:avLst/>
                <a:gdLst>
                  <a:gd name="connsiteX0" fmla="*/ 78857 w 79889"/>
                  <a:gd name="connsiteY0" fmla="*/ 38912 h 77827"/>
                  <a:gd name="connsiteX1" fmla="*/ 30960 w 79889"/>
                  <a:gd name="connsiteY1" fmla="*/ 77828 h 77827"/>
                  <a:gd name="connsiteX2" fmla="*/ 1032 w 79889"/>
                  <a:gd name="connsiteY2" fmla="*/ 38912 h 77827"/>
                  <a:gd name="connsiteX3" fmla="*/ 48929 w 79889"/>
                  <a:gd name="connsiteY3" fmla="*/ 0 h 77827"/>
                  <a:gd name="connsiteX4" fmla="*/ 78857 w 79889"/>
                  <a:gd name="connsiteY4" fmla="*/ 38912 h 7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89" h="77827">
                    <a:moveTo>
                      <a:pt x="78857" y="38912"/>
                    </a:moveTo>
                    <a:cubicBezTo>
                      <a:pt x="73895" y="60405"/>
                      <a:pt x="52450" y="77828"/>
                      <a:pt x="30960" y="77828"/>
                    </a:cubicBezTo>
                    <a:cubicBezTo>
                      <a:pt x="9471" y="77828"/>
                      <a:pt x="-3929" y="60405"/>
                      <a:pt x="1032" y="38912"/>
                    </a:cubicBezTo>
                    <a:cubicBezTo>
                      <a:pt x="5994" y="17423"/>
                      <a:pt x="27439" y="0"/>
                      <a:pt x="48929" y="0"/>
                    </a:cubicBezTo>
                    <a:cubicBezTo>
                      <a:pt x="70418" y="0"/>
                      <a:pt x="83819" y="17423"/>
                      <a:pt x="78857" y="38912"/>
                    </a:cubicBez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3" name="图形 9">
              <a:extLst>
                <a:ext uri="{FF2B5EF4-FFF2-40B4-BE49-F238E27FC236}">
                  <a16:creationId xmlns:a16="http://schemas.microsoft.com/office/drawing/2014/main" id="{C2C52748-A9CC-2871-7427-708FBD4894E8}"/>
                </a:ext>
              </a:extLst>
            </p:cNvPr>
            <p:cNvGrpSpPr/>
            <p:nvPr/>
          </p:nvGrpSpPr>
          <p:grpSpPr>
            <a:xfrm>
              <a:off x="3115355" y="3781575"/>
              <a:ext cx="2499119" cy="1468832"/>
              <a:chOff x="4489731" y="3958104"/>
              <a:chExt cx="3762342" cy="2211279"/>
            </a:xfrm>
            <a:solidFill>
              <a:srgbClr val="182D4F"/>
            </a:solidFill>
          </p:grpSpPr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74AF6048-070A-74F3-DA82-D3C09A6705A7}"/>
                  </a:ext>
                </a:extLst>
              </p:cNvPr>
              <p:cNvSpPr/>
              <p:nvPr/>
            </p:nvSpPr>
            <p:spPr>
              <a:xfrm>
                <a:off x="4610382" y="3958104"/>
                <a:ext cx="3552546" cy="126547"/>
              </a:xfrm>
              <a:custGeom>
                <a:avLst/>
                <a:gdLst>
                  <a:gd name="connsiteX0" fmla="*/ 26647 w 3552546"/>
                  <a:gd name="connsiteY0" fmla="*/ 126547 h 126547"/>
                  <a:gd name="connsiteX1" fmla="*/ 3525900 w 3552546"/>
                  <a:gd name="connsiteY1" fmla="*/ 126547 h 126547"/>
                  <a:gd name="connsiteX2" fmla="*/ 3552547 w 3552546"/>
                  <a:gd name="connsiteY2" fmla="*/ 99901 h 126547"/>
                  <a:gd name="connsiteX3" fmla="*/ 3552547 w 3552546"/>
                  <a:gd name="connsiteY3" fmla="*/ 26647 h 126547"/>
                  <a:gd name="connsiteX4" fmla="*/ 3525900 w 3552546"/>
                  <a:gd name="connsiteY4" fmla="*/ 0 h 126547"/>
                  <a:gd name="connsiteX5" fmla="*/ 26647 w 3552546"/>
                  <a:gd name="connsiteY5" fmla="*/ 0 h 126547"/>
                  <a:gd name="connsiteX6" fmla="*/ 0 w 3552546"/>
                  <a:gd name="connsiteY6" fmla="*/ 26647 h 126547"/>
                  <a:gd name="connsiteX7" fmla="*/ 0 w 3552546"/>
                  <a:gd name="connsiteY7" fmla="*/ 99901 h 126547"/>
                  <a:gd name="connsiteX8" fmla="*/ 26647 w 3552546"/>
                  <a:gd name="connsiteY8" fmla="*/ 126547 h 12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2546" h="126547">
                    <a:moveTo>
                      <a:pt x="26647" y="126547"/>
                    </a:moveTo>
                    <a:lnTo>
                      <a:pt x="3525900" y="126547"/>
                    </a:lnTo>
                    <a:cubicBezTo>
                      <a:pt x="3540614" y="126547"/>
                      <a:pt x="3552547" y="114618"/>
                      <a:pt x="3552547" y="99901"/>
                    </a:cubicBezTo>
                    <a:lnTo>
                      <a:pt x="3552547" y="26647"/>
                    </a:lnTo>
                    <a:cubicBezTo>
                      <a:pt x="3552547" y="11930"/>
                      <a:pt x="3540618" y="0"/>
                      <a:pt x="3525900" y="0"/>
                    </a:cubicBezTo>
                    <a:lnTo>
                      <a:pt x="26647" y="0"/>
                    </a:lnTo>
                    <a:cubicBezTo>
                      <a:pt x="11930" y="0"/>
                      <a:pt x="0" y="11930"/>
                      <a:pt x="0" y="26647"/>
                    </a:cubicBezTo>
                    <a:lnTo>
                      <a:pt x="0" y="99901"/>
                    </a:lnTo>
                    <a:cubicBezTo>
                      <a:pt x="0" y="114618"/>
                      <a:pt x="11930" y="126547"/>
                      <a:pt x="26647" y="126547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F1739C75-8FC4-81EF-7EEF-218914A96631}"/>
                  </a:ext>
                </a:extLst>
              </p:cNvPr>
              <p:cNvSpPr/>
              <p:nvPr/>
            </p:nvSpPr>
            <p:spPr>
              <a:xfrm>
                <a:off x="7825827" y="4022491"/>
                <a:ext cx="426246" cy="2146893"/>
              </a:xfrm>
              <a:custGeom>
                <a:avLst/>
                <a:gdLst>
                  <a:gd name="connsiteX0" fmla="*/ 396128 w 426246"/>
                  <a:gd name="connsiteY0" fmla="*/ 2146688 h 2146893"/>
                  <a:gd name="connsiteX1" fmla="*/ 397630 w 426246"/>
                  <a:gd name="connsiteY1" fmla="*/ 2146503 h 2146893"/>
                  <a:gd name="connsiteX2" fmla="*/ 425985 w 426246"/>
                  <a:gd name="connsiteY2" fmla="*/ 2110769 h 2146893"/>
                  <a:gd name="connsiteX3" fmla="*/ 114158 w 426246"/>
                  <a:gd name="connsiteY3" fmla="*/ 0 h 2146893"/>
                  <a:gd name="connsiteX4" fmla="*/ 0 w 426246"/>
                  <a:gd name="connsiteY4" fmla="*/ 3272 h 2146893"/>
                  <a:gd name="connsiteX5" fmla="*/ 366886 w 426246"/>
                  <a:gd name="connsiteY5" fmla="*/ 2125456 h 2146893"/>
                  <a:gd name="connsiteX6" fmla="*/ 39612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96128" y="2146688"/>
                    </a:moveTo>
                    <a:lnTo>
                      <a:pt x="397630" y="2146503"/>
                    </a:lnTo>
                    <a:cubicBezTo>
                      <a:pt x="415557" y="2144288"/>
                      <a:pt x="428252" y="2128288"/>
                      <a:pt x="425985" y="2110769"/>
                    </a:cubicBezTo>
                    <a:lnTo>
                      <a:pt x="114158" y="0"/>
                    </a:lnTo>
                    <a:lnTo>
                      <a:pt x="0" y="3272"/>
                    </a:lnTo>
                    <a:lnTo>
                      <a:pt x="366886" y="2125456"/>
                    </a:lnTo>
                    <a:cubicBezTo>
                      <a:pt x="369235" y="2139052"/>
                      <a:pt x="382135" y="2148416"/>
                      <a:pt x="39612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88E7153C-6FD5-A338-EC3A-D4DCD9E18A4B}"/>
                  </a:ext>
                </a:extLst>
              </p:cNvPr>
              <p:cNvSpPr/>
              <p:nvPr/>
            </p:nvSpPr>
            <p:spPr>
              <a:xfrm>
                <a:off x="4489731" y="4022491"/>
                <a:ext cx="426246" cy="2146893"/>
              </a:xfrm>
              <a:custGeom>
                <a:avLst/>
                <a:gdLst>
                  <a:gd name="connsiteX0" fmla="*/ 30118 w 426246"/>
                  <a:gd name="connsiteY0" fmla="*/ 2146688 h 2146893"/>
                  <a:gd name="connsiteX1" fmla="*/ 28616 w 426246"/>
                  <a:gd name="connsiteY1" fmla="*/ 2146503 h 2146893"/>
                  <a:gd name="connsiteX2" fmla="*/ 262 w 426246"/>
                  <a:gd name="connsiteY2" fmla="*/ 2110769 h 2146893"/>
                  <a:gd name="connsiteX3" fmla="*/ 312088 w 426246"/>
                  <a:gd name="connsiteY3" fmla="*/ 0 h 2146893"/>
                  <a:gd name="connsiteX4" fmla="*/ 426247 w 426246"/>
                  <a:gd name="connsiteY4" fmla="*/ 3272 h 2146893"/>
                  <a:gd name="connsiteX5" fmla="*/ 59357 w 426246"/>
                  <a:gd name="connsiteY5" fmla="*/ 2125456 h 2146893"/>
                  <a:gd name="connsiteX6" fmla="*/ 3011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0118" y="2146688"/>
                    </a:moveTo>
                    <a:lnTo>
                      <a:pt x="28616" y="2146503"/>
                    </a:lnTo>
                    <a:cubicBezTo>
                      <a:pt x="10693" y="2144288"/>
                      <a:pt x="-2005" y="2128288"/>
                      <a:pt x="262" y="2110769"/>
                    </a:cubicBezTo>
                    <a:lnTo>
                      <a:pt x="312088" y="0"/>
                    </a:lnTo>
                    <a:lnTo>
                      <a:pt x="426247" y="3272"/>
                    </a:lnTo>
                    <a:lnTo>
                      <a:pt x="59357" y="2125456"/>
                    </a:lnTo>
                    <a:cubicBezTo>
                      <a:pt x="57008" y="2139052"/>
                      <a:pt x="44112" y="2148416"/>
                      <a:pt x="3011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F5996C2D-F11E-AF42-F208-B6EF5B6F12E2}"/>
                  </a:ext>
                </a:extLst>
              </p:cNvPr>
              <p:cNvSpPr/>
              <p:nvPr/>
            </p:nvSpPr>
            <p:spPr>
              <a:xfrm>
                <a:off x="5211622" y="4022491"/>
                <a:ext cx="426246" cy="2146893"/>
              </a:xfrm>
              <a:custGeom>
                <a:avLst/>
                <a:gdLst>
                  <a:gd name="connsiteX0" fmla="*/ 30118 w 426246"/>
                  <a:gd name="connsiteY0" fmla="*/ 2146688 h 2146893"/>
                  <a:gd name="connsiteX1" fmla="*/ 28616 w 426246"/>
                  <a:gd name="connsiteY1" fmla="*/ 2146503 h 2146893"/>
                  <a:gd name="connsiteX2" fmla="*/ 262 w 426246"/>
                  <a:gd name="connsiteY2" fmla="*/ 2110769 h 2146893"/>
                  <a:gd name="connsiteX3" fmla="*/ 312088 w 426246"/>
                  <a:gd name="connsiteY3" fmla="*/ 0 h 2146893"/>
                  <a:gd name="connsiteX4" fmla="*/ 426247 w 426246"/>
                  <a:gd name="connsiteY4" fmla="*/ 3272 h 2146893"/>
                  <a:gd name="connsiteX5" fmla="*/ 59361 w 426246"/>
                  <a:gd name="connsiteY5" fmla="*/ 2125456 h 2146893"/>
                  <a:gd name="connsiteX6" fmla="*/ 3011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0118" y="2146688"/>
                    </a:moveTo>
                    <a:lnTo>
                      <a:pt x="28616" y="2146503"/>
                    </a:lnTo>
                    <a:cubicBezTo>
                      <a:pt x="10693" y="2144288"/>
                      <a:pt x="-2005" y="2128288"/>
                      <a:pt x="262" y="2110769"/>
                    </a:cubicBezTo>
                    <a:lnTo>
                      <a:pt x="312088" y="0"/>
                    </a:lnTo>
                    <a:lnTo>
                      <a:pt x="426247" y="3272"/>
                    </a:lnTo>
                    <a:lnTo>
                      <a:pt x="59361" y="2125456"/>
                    </a:lnTo>
                    <a:cubicBezTo>
                      <a:pt x="57008" y="2139052"/>
                      <a:pt x="44112" y="2148416"/>
                      <a:pt x="3011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36015CBE-56B6-D3CD-E1CC-9A3EA8F599AC}"/>
                </a:ext>
              </a:extLst>
            </p:cNvPr>
            <p:cNvSpPr/>
            <p:nvPr/>
          </p:nvSpPr>
          <p:spPr>
            <a:xfrm>
              <a:off x="994723" y="5237029"/>
              <a:ext cx="6454995" cy="24792"/>
            </a:xfrm>
            <a:custGeom>
              <a:avLst/>
              <a:gdLst>
                <a:gd name="connsiteX0" fmla="*/ 9704536 w 9717785"/>
                <a:gd name="connsiteY0" fmla="*/ 37324 h 37324"/>
                <a:gd name="connsiteX1" fmla="*/ 13250 w 9717785"/>
                <a:gd name="connsiteY1" fmla="*/ 37324 h 37324"/>
                <a:gd name="connsiteX2" fmla="*/ 0 w 9717785"/>
                <a:gd name="connsiteY2" fmla="*/ 24075 h 37324"/>
                <a:gd name="connsiteX3" fmla="*/ 0 w 9717785"/>
                <a:gd name="connsiteY3" fmla="*/ 13249 h 37324"/>
                <a:gd name="connsiteX4" fmla="*/ 13250 w 9717785"/>
                <a:gd name="connsiteY4" fmla="*/ 0 h 37324"/>
                <a:gd name="connsiteX5" fmla="*/ 9704536 w 9717785"/>
                <a:gd name="connsiteY5" fmla="*/ 0 h 37324"/>
                <a:gd name="connsiteX6" fmla="*/ 9717786 w 9717785"/>
                <a:gd name="connsiteY6" fmla="*/ 13249 h 37324"/>
                <a:gd name="connsiteX7" fmla="*/ 9717786 w 9717785"/>
                <a:gd name="connsiteY7" fmla="*/ 24075 h 37324"/>
                <a:gd name="connsiteX8" fmla="*/ 9704536 w 9717785"/>
                <a:gd name="connsiteY8" fmla="*/ 37324 h 3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7785" h="37324">
                  <a:moveTo>
                    <a:pt x="9704536" y="37324"/>
                  </a:moveTo>
                  <a:lnTo>
                    <a:pt x="13250" y="37324"/>
                  </a:lnTo>
                  <a:cubicBezTo>
                    <a:pt x="5963" y="37324"/>
                    <a:pt x="0" y="31365"/>
                    <a:pt x="0" y="24075"/>
                  </a:cubicBezTo>
                  <a:lnTo>
                    <a:pt x="0" y="13249"/>
                  </a:lnTo>
                  <a:cubicBezTo>
                    <a:pt x="0" y="5963"/>
                    <a:pt x="5963" y="0"/>
                    <a:pt x="13250" y="0"/>
                  </a:cubicBezTo>
                  <a:lnTo>
                    <a:pt x="9704536" y="0"/>
                  </a:lnTo>
                  <a:cubicBezTo>
                    <a:pt x="9711823" y="0"/>
                    <a:pt x="9717786" y="5963"/>
                    <a:pt x="9717786" y="13249"/>
                  </a:cubicBezTo>
                  <a:lnTo>
                    <a:pt x="9717786" y="24075"/>
                  </a:lnTo>
                  <a:cubicBezTo>
                    <a:pt x="9717786" y="31365"/>
                    <a:pt x="9711823" y="37324"/>
                    <a:pt x="9704536" y="37324"/>
                  </a:cubicBezTo>
                  <a:close/>
                </a:path>
              </a:pathLst>
            </a:custGeom>
            <a:solidFill>
              <a:srgbClr val="2E3552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109" name="图形 9">
              <a:extLst>
                <a:ext uri="{FF2B5EF4-FFF2-40B4-BE49-F238E27FC236}">
                  <a16:creationId xmlns:a16="http://schemas.microsoft.com/office/drawing/2014/main" id="{81D76C44-E60B-C60A-03AC-A2F517E9083E}"/>
                </a:ext>
              </a:extLst>
            </p:cNvPr>
            <p:cNvGrpSpPr/>
            <p:nvPr/>
          </p:nvGrpSpPr>
          <p:grpSpPr>
            <a:xfrm>
              <a:off x="4655205" y="2410115"/>
              <a:ext cx="1628754" cy="2839022"/>
              <a:chOff x="6807925" y="1893416"/>
              <a:chExt cx="2452036" cy="4274055"/>
            </a:xfrm>
          </p:grpSpPr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EE0EF88F-20A6-F451-45DD-34E7F2370907}"/>
                  </a:ext>
                </a:extLst>
              </p:cNvPr>
              <p:cNvSpPr/>
              <p:nvPr/>
            </p:nvSpPr>
            <p:spPr>
              <a:xfrm>
                <a:off x="7081398" y="5851046"/>
                <a:ext cx="638806" cy="316424"/>
              </a:xfrm>
              <a:custGeom>
                <a:avLst/>
                <a:gdLst>
                  <a:gd name="connsiteX0" fmla="*/ 0 w 638806"/>
                  <a:gd name="connsiteY0" fmla="*/ 316424 h 316424"/>
                  <a:gd name="connsiteX1" fmla="*/ 618780 w 638806"/>
                  <a:gd name="connsiteY1" fmla="*/ 316424 h 316424"/>
                  <a:gd name="connsiteX2" fmla="*/ 633073 w 638806"/>
                  <a:gd name="connsiteY2" fmla="*/ 102332 h 316424"/>
                  <a:gd name="connsiteX3" fmla="*/ 631506 w 638806"/>
                  <a:gd name="connsiteY3" fmla="*/ 88382 h 316424"/>
                  <a:gd name="connsiteX4" fmla="*/ 391177 w 638806"/>
                  <a:gd name="connsiteY4" fmla="*/ 48784 h 316424"/>
                  <a:gd name="connsiteX5" fmla="*/ 388046 w 638806"/>
                  <a:gd name="connsiteY5" fmla="*/ 60727 h 316424"/>
                  <a:gd name="connsiteX6" fmla="*/ 92755 w 638806"/>
                  <a:gd name="connsiteY6" fmla="*/ 252107 h 316424"/>
                  <a:gd name="connsiteX7" fmla="*/ 0 w 638806"/>
                  <a:gd name="connsiteY7" fmla="*/ 316424 h 31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806" h="316424">
                    <a:moveTo>
                      <a:pt x="0" y="316424"/>
                    </a:moveTo>
                    <a:lnTo>
                      <a:pt x="618780" y="316424"/>
                    </a:lnTo>
                    <a:cubicBezTo>
                      <a:pt x="648541" y="280105"/>
                      <a:pt x="637575" y="146089"/>
                      <a:pt x="633073" y="102332"/>
                    </a:cubicBezTo>
                    <a:cubicBezTo>
                      <a:pt x="632144" y="93522"/>
                      <a:pt x="631506" y="88382"/>
                      <a:pt x="631506" y="88382"/>
                    </a:cubicBezTo>
                    <a:cubicBezTo>
                      <a:pt x="631506" y="88382"/>
                      <a:pt x="420204" y="-80630"/>
                      <a:pt x="391177" y="48784"/>
                    </a:cubicBezTo>
                    <a:cubicBezTo>
                      <a:pt x="390296" y="52848"/>
                      <a:pt x="389222" y="56812"/>
                      <a:pt x="388046" y="60727"/>
                    </a:cubicBezTo>
                    <a:cubicBezTo>
                      <a:pt x="351483" y="181771"/>
                      <a:pt x="187464" y="236786"/>
                      <a:pt x="92755" y="252107"/>
                    </a:cubicBezTo>
                    <a:cubicBezTo>
                      <a:pt x="31180" y="262092"/>
                      <a:pt x="8418" y="294102"/>
                      <a:pt x="0" y="316424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F4D2B324-1F9A-BE67-847E-BBDC17FD950E}"/>
                  </a:ext>
                </a:extLst>
              </p:cNvPr>
              <p:cNvSpPr/>
              <p:nvPr/>
            </p:nvSpPr>
            <p:spPr>
              <a:xfrm>
                <a:off x="7439773" y="4156836"/>
                <a:ext cx="1718784" cy="1818108"/>
              </a:xfrm>
              <a:custGeom>
                <a:avLst/>
                <a:gdLst>
                  <a:gd name="connsiteX0" fmla="*/ 1330048 w 1718784"/>
                  <a:gd name="connsiteY0" fmla="*/ 0 h 1818108"/>
                  <a:gd name="connsiteX1" fmla="*/ 98484 w 1718784"/>
                  <a:gd name="connsiteY1" fmla="*/ 407266 h 1818108"/>
                  <a:gd name="connsiteX2" fmla="*/ 0 w 1718784"/>
                  <a:gd name="connsiteY2" fmla="*/ 1739117 h 1818108"/>
                  <a:gd name="connsiteX3" fmla="*/ 335160 w 1718784"/>
                  <a:gd name="connsiteY3" fmla="*/ 1794269 h 1818108"/>
                  <a:gd name="connsiteX4" fmla="*/ 490725 w 1718784"/>
                  <a:gd name="connsiteY4" fmla="*/ 701295 h 1818108"/>
                  <a:gd name="connsiteX5" fmla="*/ 1330044 w 1718784"/>
                  <a:gd name="connsiteY5" fmla="*/ 657370 h 1818108"/>
                  <a:gd name="connsiteX6" fmla="*/ 1708805 w 1718784"/>
                  <a:gd name="connsiteY6" fmla="*/ 201814 h 1818108"/>
                  <a:gd name="connsiteX7" fmla="*/ 1330048 w 1718784"/>
                  <a:gd name="connsiteY7" fmla="*/ 0 h 181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8784" h="1818108">
                    <a:moveTo>
                      <a:pt x="1330048" y="0"/>
                    </a:moveTo>
                    <a:cubicBezTo>
                      <a:pt x="1307707" y="0"/>
                      <a:pt x="270112" y="194815"/>
                      <a:pt x="98484" y="407266"/>
                    </a:cubicBezTo>
                    <a:cubicBezTo>
                      <a:pt x="12746" y="513396"/>
                      <a:pt x="0" y="1739117"/>
                      <a:pt x="0" y="1739117"/>
                    </a:cubicBezTo>
                    <a:cubicBezTo>
                      <a:pt x="0" y="1739117"/>
                      <a:pt x="106076" y="1870633"/>
                      <a:pt x="335160" y="1794269"/>
                    </a:cubicBezTo>
                    <a:cubicBezTo>
                      <a:pt x="335160" y="1794269"/>
                      <a:pt x="503127" y="955655"/>
                      <a:pt x="490725" y="701295"/>
                    </a:cubicBezTo>
                    <a:cubicBezTo>
                      <a:pt x="487291" y="630960"/>
                      <a:pt x="1199659" y="691115"/>
                      <a:pt x="1330044" y="657370"/>
                    </a:cubicBezTo>
                    <a:cubicBezTo>
                      <a:pt x="1460428" y="623625"/>
                      <a:pt x="1779000" y="339992"/>
                      <a:pt x="1708805" y="201814"/>
                    </a:cubicBezTo>
                    <a:cubicBezTo>
                      <a:pt x="1638613" y="63635"/>
                      <a:pt x="1330048" y="0"/>
                      <a:pt x="1330048" y="0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AA9EE8CA-EC7F-7F0B-7A59-A764BEE0C974}"/>
                  </a:ext>
                </a:extLst>
              </p:cNvPr>
              <p:cNvSpPr/>
              <p:nvPr/>
            </p:nvSpPr>
            <p:spPr>
              <a:xfrm>
                <a:off x="7156384" y="3856689"/>
                <a:ext cx="386324" cy="104205"/>
              </a:xfrm>
              <a:custGeom>
                <a:avLst/>
                <a:gdLst>
                  <a:gd name="connsiteX0" fmla="*/ 386324 w 386324"/>
                  <a:gd name="connsiteY0" fmla="*/ 0 h 104205"/>
                  <a:gd name="connsiteX1" fmla="*/ 127527 w 386324"/>
                  <a:gd name="connsiteY1" fmla="*/ 24041 h 104205"/>
                  <a:gd name="connsiteX2" fmla="*/ 4491 w 386324"/>
                  <a:gd name="connsiteY2" fmla="*/ 101419 h 104205"/>
                  <a:gd name="connsiteX3" fmla="*/ 187277 w 386324"/>
                  <a:gd name="connsiteY3" fmla="*/ 102582 h 104205"/>
                  <a:gd name="connsiteX4" fmla="*/ 266120 w 386324"/>
                  <a:gd name="connsiteY4" fmla="*/ 101416 h 104205"/>
                  <a:gd name="connsiteX5" fmla="*/ 362246 w 386324"/>
                  <a:gd name="connsiteY5" fmla="*/ 101416 h 104205"/>
                  <a:gd name="connsiteX6" fmla="*/ 386324 w 386324"/>
                  <a:gd name="connsiteY6" fmla="*/ 0 h 10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6324" h="104205">
                    <a:moveTo>
                      <a:pt x="386324" y="0"/>
                    </a:moveTo>
                    <a:cubicBezTo>
                      <a:pt x="386324" y="0"/>
                      <a:pt x="177025" y="2825"/>
                      <a:pt x="127527" y="24041"/>
                    </a:cubicBezTo>
                    <a:cubicBezTo>
                      <a:pt x="78029" y="45256"/>
                      <a:pt x="-22378" y="93948"/>
                      <a:pt x="4491" y="101419"/>
                    </a:cubicBezTo>
                    <a:cubicBezTo>
                      <a:pt x="31361" y="108891"/>
                      <a:pt x="159578" y="98340"/>
                      <a:pt x="187277" y="102582"/>
                    </a:cubicBezTo>
                    <a:cubicBezTo>
                      <a:pt x="214981" y="106823"/>
                      <a:pt x="249150" y="101413"/>
                      <a:pt x="266120" y="101416"/>
                    </a:cubicBezTo>
                    <a:cubicBezTo>
                      <a:pt x="283087" y="101419"/>
                      <a:pt x="362246" y="101416"/>
                      <a:pt x="362246" y="101416"/>
                    </a:cubicBezTo>
                    <a:lnTo>
                      <a:pt x="386324" y="0"/>
                    </a:ln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0218191-D043-E6E1-3EEA-EC6754E8244C}"/>
                  </a:ext>
                </a:extLst>
              </p:cNvPr>
              <p:cNvSpPr/>
              <p:nvPr/>
            </p:nvSpPr>
            <p:spPr>
              <a:xfrm>
                <a:off x="6873468" y="3075690"/>
                <a:ext cx="443467" cy="278721"/>
              </a:xfrm>
              <a:custGeom>
                <a:avLst/>
                <a:gdLst>
                  <a:gd name="connsiteX0" fmla="*/ 424536 w 443467"/>
                  <a:gd name="connsiteY0" fmla="*/ 278722 h 278721"/>
                  <a:gd name="connsiteX1" fmla="*/ 283882 w 443467"/>
                  <a:gd name="connsiteY1" fmla="*/ 217829 h 278721"/>
                  <a:gd name="connsiteX2" fmla="*/ 182709 w 443467"/>
                  <a:gd name="connsiteY2" fmla="*/ 196960 h 278721"/>
                  <a:gd name="connsiteX3" fmla="*/ 520 w 443467"/>
                  <a:gd name="connsiteY3" fmla="*/ 45903 h 278721"/>
                  <a:gd name="connsiteX4" fmla="*/ 206973 w 443467"/>
                  <a:gd name="connsiteY4" fmla="*/ 84349 h 278721"/>
                  <a:gd name="connsiteX5" fmla="*/ 183361 w 443467"/>
                  <a:gd name="connsiteY5" fmla="*/ 1309 h 278721"/>
                  <a:gd name="connsiteX6" fmla="*/ 256035 w 443467"/>
                  <a:gd name="connsiteY6" fmla="*/ 46235 h 278721"/>
                  <a:gd name="connsiteX7" fmla="*/ 330599 w 443467"/>
                  <a:gd name="connsiteY7" fmla="*/ 106205 h 278721"/>
                  <a:gd name="connsiteX8" fmla="*/ 443468 w 443467"/>
                  <a:gd name="connsiteY8" fmla="*/ 179682 h 278721"/>
                  <a:gd name="connsiteX9" fmla="*/ 424536 w 443467"/>
                  <a:gd name="connsiteY9" fmla="*/ 278722 h 278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3467" h="278721">
                    <a:moveTo>
                      <a:pt x="424536" y="278722"/>
                    </a:moveTo>
                    <a:cubicBezTo>
                      <a:pt x="424536" y="278722"/>
                      <a:pt x="353175" y="227729"/>
                      <a:pt x="283882" y="217829"/>
                    </a:cubicBezTo>
                    <a:cubicBezTo>
                      <a:pt x="244363" y="212182"/>
                      <a:pt x="205938" y="205142"/>
                      <a:pt x="182709" y="196960"/>
                    </a:cubicBezTo>
                    <a:cubicBezTo>
                      <a:pt x="118769" y="174429"/>
                      <a:pt x="-9160" y="59399"/>
                      <a:pt x="520" y="45903"/>
                    </a:cubicBezTo>
                    <a:cubicBezTo>
                      <a:pt x="31545" y="2660"/>
                      <a:pt x="180906" y="94173"/>
                      <a:pt x="206973" y="84349"/>
                    </a:cubicBezTo>
                    <a:cubicBezTo>
                      <a:pt x="233040" y="74525"/>
                      <a:pt x="156865" y="20360"/>
                      <a:pt x="183361" y="1309"/>
                    </a:cubicBezTo>
                    <a:cubicBezTo>
                      <a:pt x="197201" y="-8639"/>
                      <a:pt x="229573" y="41229"/>
                      <a:pt x="256035" y="46235"/>
                    </a:cubicBezTo>
                    <a:cubicBezTo>
                      <a:pt x="291834" y="53011"/>
                      <a:pt x="319828" y="103568"/>
                      <a:pt x="330599" y="106205"/>
                    </a:cubicBezTo>
                    <a:cubicBezTo>
                      <a:pt x="351578" y="111342"/>
                      <a:pt x="443468" y="179682"/>
                      <a:pt x="443468" y="179682"/>
                    </a:cubicBezTo>
                    <a:lnTo>
                      <a:pt x="424536" y="278722"/>
                    </a:ln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8C01E6C-E073-EE5C-6C3B-405D882F575E}"/>
                  </a:ext>
                </a:extLst>
              </p:cNvPr>
              <p:cNvSpPr/>
              <p:nvPr/>
            </p:nvSpPr>
            <p:spPr>
              <a:xfrm>
                <a:off x="7518634" y="2758935"/>
                <a:ext cx="1186394" cy="1199165"/>
              </a:xfrm>
              <a:custGeom>
                <a:avLst/>
                <a:gdLst>
                  <a:gd name="connsiteX0" fmla="*/ 1147837 w 1186394"/>
                  <a:gd name="connsiteY0" fmla="*/ 0 h 1199165"/>
                  <a:gd name="connsiteX1" fmla="*/ 831546 w 1186394"/>
                  <a:gd name="connsiteY1" fmla="*/ 481641 h 1199165"/>
                  <a:gd name="connsiteX2" fmla="*/ 557898 w 1186394"/>
                  <a:gd name="connsiteY2" fmla="*/ 954208 h 1199165"/>
                  <a:gd name="connsiteX3" fmla="*/ 0 w 1186394"/>
                  <a:gd name="connsiteY3" fmla="*/ 1070880 h 1199165"/>
                  <a:gd name="connsiteX4" fmla="*/ 0 w 1186394"/>
                  <a:gd name="connsiteY4" fmla="*/ 1199166 h 1199165"/>
                  <a:gd name="connsiteX5" fmla="*/ 771713 w 1186394"/>
                  <a:gd name="connsiteY5" fmla="*/ 1199166 h 1199165"/>
                  <a:gd name="connsiteX6" fmla="*/ 1147837 w 1186394"/>
                  <a:gd name="connsiteY6" fmla="*/ 738593 h 1199165"/>
                  <a:gd name="connsiteX7" fmla="*/ 1147837 w 1186394"/>
                  <a:gd name="connsiteY7" fmla="*/ 0 h 119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6394" h="1199165">
                    <a:moveTo>
                      <a:pt x="1147837" y="0"/>
                    </a:moveTo>
                    <a:cubicBezTo>
                      <a:pt x="1147837" y="0"/>
                      <a:pt x="988519" y="49378"/>
                      <a:pt x="831546" y="481641"/>
                    </a:cubicBezTo>
                    <a:cubicBezTo>
                      <a:pt x="674570" y="913904"/>
                      <a:pt x="614961" y="937238"/>
                      <a:pt x="557898" y="954208"/>
                    </a:cubicBezTo>
                    <a:cubicBezTo>
                      <a:pt x="500836" y="971178"/>
                      <a:pt x="0" y="1070880"/>
                      <a:pt x="0" y="1070880"/>
                    </a:cubicBezTo>
                    <a:lnTo>
                      <a:pt x="0" y="1199166"/>
                    </a:lnTo>
                    <a:lnTo>
                      <a:pt x="771713" y="1199166"/>
                    </a:lnTo>
                    <a:cubicBezTo>
                      <a:pt x="771713" y="1199166"/>
                      <a:pt x="1061086" y="923903"/>
                      <a:pt x="1147837" y="738593"/>
                    </a:cubicBezTo>
                    <a:cubicBezTo>
                      <a:pt x="1234591" y="553286"/>
                      <a:pt x="1147837" y="0"/>
                      <a:pt x="1147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50291331-9B51-AD5C-ED0B-18C9461CAE78}"/>
                  </a:ext>
                </a:extLst>
              </p:cNvPr>
              <p:cNvSpPr/>
              <p:nvPr/>
            </p:nvSpPr>
            <p:spPr>
              <a:xfrm>
                <a:off x="6807925" y="5851046"/>
                <a:ext cx="638802" cy="316424"/>
              </a:xfrm>
              <a:custGeom>
                <a:avLst/>
                <a:gdLst>
                  <a:gd name="connsiteX0" fmla="*/ 0 w 638802"/>
                  <a:gd name="connsiteY0" fmla="*/ 316424 h 316424"/>
                  <a:gd name="connsiteX1" fmla="*/ 618777 w 638802"/>
                  <a:gd name="connsiteY1" fmla="*/ 316424 h 316424"/>
                  <a:gd name="connsiteX2" fmla="*/ 633069 w 638802"/>
                  <a:gd name="connsiteY2" fmla="*/ 102332 h 316424"/>
                  <a:gd name="connsiteX3" fmla="*/ 631505 w 638802"/>
                  <a:gd name="connsiteY3" fmla="*/ 88382 h 316424"/>
                  <a:gd name="connsiteX4" fmla="*/ 391177 w 638802"/>
                  <a:gd name="connsiteY4" fmla="*/ 48784 h 316424"/>
                  <a:gd name="connsiteX5" fmla="*/ 388046 w 638802"/>
                  <a:gd name="connsiteY5" fmla="*/ 60727 h 316424"/>
                  <a:gd name="connsiteX6" fmla="*/ 92751 w 638802"/>
                  <a:gd name="connsiteY6" fmla="*/ 252107 h 316424"/>
                  <a:gd name="connsiteX7" fmla="*/ 0 w 638802"/>
                  <a:gd name="connsiteY7" fmla="*/ 316424 h 31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802" h="316424">
                    <a:moveTo>
                      <a:pt x="0" y="316424"/>
                    </a:moveTo>
                    <a:lnTo>
                      <a:pt x="618777" y="316424"/>
                    </a:lnTo>
                    <a:cubicBezTo>
                      <a:pt x="648537" y="280105"/>
                      <a:pt x="637571" y="146089"/>
                      <a:pt x="633069" y="102332"/>
                    </a:cubicBezTo>
                    <a:cubicBezTo>
                      <a:pt x="632139" y="93522"/>
                      <a:pt x="631505" y="88382"/>
                      <a:pt x="631505" y="88382"/>
                    </a:cubicBezTo>
                    <a:cubicBezTo>
                      <a:pt x="631505" y="88382"/>
                      <a:pt x="420203" y="-80630"/>
                      <a:pt x="391177" y="48784"/>
                    </a:cubicBezTo>
                    <a:cubicBezTo>
                      <a:pt x="390296" y="52848"/>
                      <a:pt x="389219" y="56812"/>
                      <a:pt x="388046" y="60727"/>
                    </a:cubicBezTo>
                    <a:cubicBezTo>
                      <a:pt x="351483" y="181771"/>
                      <a:pt x="187463" y="236786"/>
                      <a:pt x="92751" y="252107"/>
                    </a:cubicBezTo>
                    <a:cubicBezTo>
                      <a:pt x="31177" y="262092"/>
                      <a:pt x="8418" y="294102"/>
                      <a:pt x="0" y="316424"/>
                    </a:cubicBezTo>
                    <a:close/>
                  </a:path>
                </a:pathLst>
              </a:custGeom>
              <a:solidFill>
                <a:srgbClr val="1B3051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6D865F98-93E0-5639-9A29-FEBBF87BF15F}"/>
                  </a:ext>
                </a:extLst>
              </p:cNvPr>
              <p:cNvSpPr/>
              <p:nvPr/>
            </p:nvSpPr>
            <p:spPr>
              <a:xfrm>
                <a:off x="7134009" y="4156836"/>
                <a:ext cx="1718784" cy="1818108"/>
              </a:xfrm>
              <a:custGeom>
                <a:avLst/>
                <a:gdLst>
                  <a:gd name="connsiteX0" fmla="*/ 1330051 w 1718784"/>
                  <a:gd name="connsiteY0" fmla="*/ 0 h 1818108"/>
                  <a:gd name="connsiteX1" fmla="*/ 98485 w 1718784"/>
                  <a:gd name="connsiteY1" fmla="*/ 407266 h 1818108"/>
                  <a:gd name="connsiteX2" fmla="*/ 0 w 1718784"/>
                  <a:gd name="connsiteY2" fmla="*/ 1739117 h 1818108"/>
                  <a:gd name="connsiteX3" fmla="*/ 335164 w 1718784"/>
                  <a:gd name="connsiteY3" fmla="*/ 1794269 h 1818108"/>
                  <a:gd name="connsiteX4" fmla="*/ 490724 w 1718784"/>
                  <a:gd name="connsiteY4" fmla="*/ 701295 h 1818108"/>
                  <a:gd name="connsiteX5" fmla="*/ 1330047 w 1718784"/>
                  <a:gd name="connsiteY5" fmla="*/ 657370 h 1818108"/>
                  <a:gd name="connsiteX6" fmla="*/ 1708804 w 1718784"/>
                  <a:gd name="connsiteY6" fmla="*/ 201814 h 1818108"/>
                  <a:gd name="connsiteX7" fmla="*/ 1330051 w 1718784"/>
                  <a:gd name="connsiteY7" fmla="*/ 0 h 181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8784" h="1818108">
                    <a:moveTo>
                      <a:pt x="1330051" y="0"/>
                    </a:moveTo>
                    <a:cubicBezTo>
                      <a:pt x="1307708" y="0"/>
                      <a:pt x="270113" y="194815"/>
                      <a:pt x="98485" y="407266"/>
                    </a:cubicBezTo>
                    <a:cubicBezTo>
                      <a:pt x="12746" y="513396"/>
                      <a:pt x="0" y="1739117"/>
                      <a:pt x="0" y="1739117"/>
                    </a:cubicBezTo>
                    <a:cubicBezTo>
                      <a:pt x="0" y="1739117"/>
                      <a:pt x="106080" y="1870633"/>
                      <a:pt x="335164" y="1794269"/>
                    </a:cubicBezTo>
                    <a:cubicBezTo>
                      <a:pt x="335164" y="1794269"/>
                      <a:pt x="503131" y="955655"/>
                      <a:pt x="490724" y="701295"/>
                    </a:cubicBezTo>
                    <a:cubicBezTo>
                      <a:pt x="487292" y="630960"/>
                      <a:pt x="1199663" y="691115"/>
                      <a:pt x="1330047" y="657370"/>
                    </a:cubicBezTo>
                    <a:cubicBezTo>
                      <a:pt x="1460429" y="623625"/>
                      <a:pt x="1779003" y="339992"/>
                      <a:pt x="1708804" y="201814"/>
                    </a:cubicBezTo>
                    <a:cubicBezTo>
                      <a:pt x="1638613" y="63635"/>
                      <a:pt x="1330051" y="0"/>
                      <a:pt x="1330051" y="0"/>
                    </a:cubicBezTo>
                    <a:close/>
                  </a:path>
                </a:pathLst>
              </a:custGeom>
              <a:solidFill>
                <a:srgbClr val="2B478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9FCF857E-6D96-F5E7-6180-64F3495142C6}"/>
                  </a:ext>
                </a:extLst>
              </p:cNvPr>
              <p:cNvSpPr/>
              <p:nvPr/>
            </p:nvSpPr>
            <p:spPr>
              <a:xfrm>
                <a:off x="8464058" y="2340964"/>
                <a:ext cx="408004" cy="555196"/>
              </a:xfrm>
              <a:custGeom>
                <a:avLst/>
                <a:gdLst>
                  <a:gd name="connsiteX0" fmla="*/ 64937 w 408004"/>
                  <a:gd name="connsiteY0" fmla="*/ 554963 h 555196"/>
                  <a:gd name="connsiteX1" fmla="*/ 285480 w 408004"/>
                  <a:gd name="connsiteY1" fmla="*/ 506957 h 555196"/>
                  <a:gd name="connsiteX2" fmla="*/ 394268 w 408004"/>
                  <a:gd name="connsiteY2" fmla="*/ 362140 h 555196"/>
                  <a:gd name="connsiteX3" fmla="*/ 292708 w 408004"/>
                  <a:gd name="connsiteY3" fmla="*/ 0 h 555196"/>
                  <a:gd name="connsiteX4" fmla="*/ 135372 w 408004"/>
                  <a:gd name="connsiteY4" fmla="*/ 126794 h 555196"/>
                  <a:gd name="connsiteX5" fmla="*/ 28497 w 408004"/>
                  <a:gd name="connsiteY5" fmla="*/ 212910 h 555196"/>
                  <a:gd name="connsiteX6" fmla="*/ 40619 w 408004"/>
                  <a:gd name="connsiteY6" fmla="*/ 352659 h 555196"/>
                  <a:gd name="connsiteX7" fmla="*/ 48200 w 408004"/>
                  <a:gd name="connsiteY7" fmla="*/ 405099 h 555196"/>
                  <a:gd name="connsiteX8" fmla="*/ 30626 w 408004"/>
                  <a:gd name="connsiteY8" fmla="*/ 443377 h 555196"/>
                  <a:gd name="connsiteX9" fmla="*/ 28215 w 408004"/>
                  <a:gd name="connsiteY9" fmla="*/ 444882 h 555196"/>
                  <a:gd name="connsiteX10" fmla="*/ 64937 w 408004"/>
                  <a:gd name="connsiteY10" fmla="*/ 554963 h 55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004" h="555196">
                    <a:moveTo>
                      <a:pt x="64937" y="554963"/>
                    </a:moveTo>
                    <a:cubicBezTo>
                      <a:pt x="139579" y="548801"/>
                      <a:pt x="217839" y="528906"/>
                      <a:pt x="285480" y="506957"/>
                    </a:cubicBezTo>
                    <a:cubicBezTo>
                      <a:pt x="370029" y="479522"/>
                      <a:pt x="438187" y="439423"/>
                      <a:pt x="394268" y="362140"/>
                    </a:cubicBezTo>
                    <a:cubicBezTo>
                      <a:pt x="353792" y="290916"/>
                      <a:pt x="288284" y="131807"/>
                      <a:pt x="292708" y="0"/>
                    </a:cubicBezTo>
                    <a:lnTo>
                      <a:pt x="135372" y="126794"/>
                    </a:lnTo>
                    <a:lnTo>
                      <a:pt x="28497" y="212910"/>
                    </a:lnTo>
                    <a:cubicBezTo>
                      <a:pt x="28497" y="212910"/>
                      <a:pt x="28940" y="263680"/>
                      <a:pt x="40619" y="352659"/>
                    </a:cubicBezTo>
                    <a:cubicBezTo>
                      <a:pt x="42754" y="368878"/>
                      <a:pt x="45254" y="386387"/>
                      <a:pt x="48200" y="405099"/>
                    </a:cubicBezTo>
                    <a:cubicBezTo>
                      <a:pt x="50576" y="420214"/>
                      <a:pt x="43633" y="435312"/>
                      <a:pt x="30626" y="443377"/>
                    </a:cubicBezTo>
                    <a:cubicBezTo>
                      <a:pt x="29820" y="443877"/>
                      <a:pt x="29015" y="444378"/>
                      <a:pt x="28215" y="444882"/>
                    </a:cubicBezTo>
                    <a:cubicBezTo>
                      <a:pt x="-24900" y="478253"/>
                      <a:pt x="2419" y="560124"/>
                      <a:pt x="64937" y="554963"/>
                    </a:cubicBez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684DBB44-5C13-3CE0-FF89-91A8D7DC1B43}"/>
                  </a:ext>
                </a:extLst>
              </p:cNvPr>
              <p:cNvSpPr/>
              <p:nvPr/>
            </p:nvSpPr>
            <p:spPr>
              <a:xfrm>
                <a:off x="8490973" y="2466714"/>
                <a:ext cx="189864" cy="152708"/>
              </a:xfrm>
              <a:custGeom>
                <a:avLst/>
                <a:gdLst>
                  <a:gd name="connsiteX0" fmla="*/ 1582 w 189864"/>
                  <a:gd name="connsiteY0" fmla="*/ 66202 h 152708"/>
                  <a:gd name="connsiteX1" fmla="*/ 5512 w 189864"/>
                  <a:gd name="connsiteY1" fmla="*/ 152709 h 152708"/>
                  <a:gd name="connsiteX2" fmla="*/ 189865 w 189864"/>
                  <a:gd name="connsiteY2" fmla="*/ 61168 h 152708"/>
                  <a:gd name="connsiteX3" fmla="*/ 87575 w 189864"/>
                  <a:gd name="connsiteY3" fmla="*/ 320 h 152708"/>
                  <a:gd name="connsiteX4" fmla="*/ 1582 w 189864"/>
                  <a:gd name="connsiteY4" fmla="*/ 66202 h 15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64" h="152708">
                    <a:moveTo>
                      <a:pt x="1582" y="66202"/>
                    </a:moveTo>
                    <a:cubicBezTo>
                      <a:pt x="1582" y="66202"/>
                      <a:pt x="-3887" y="84636"/>
                      <a:pt x="5512" y="152709"/>
                    </a:cubicBezTo>
                    <a:cubicBezTo>
                      <a:pt x="100790" y="137165"/>
                      <a:pt x="189865" y="61168"/>
                      <a:pt x="189865" y="61168"/>
                    </a:cubicBezTo>
                    <a:cubicBezTo>
                      <a:pt x="141358" y="47850"/>
                      <a:pt x="123706" y="-4566"/>
                      <a:pt x="87575" y="320"/>
                    </a:cubicBezTo>
                    <a:lnTo>
                      <a:pt x="1582" y="66202"/>
                    </a:lnTo>
                    <a:close/>
                  </a:path>
                </a:pathLst>
              </a:custGeom>
              <a:solidFill>
                <a:srgbClr val="ED975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974AEE5-682C-1F8F-063E-68EA368EF957}"/>
                  </a:ext>
                </a:extLst>
              </p:cNvPr>
              <p:cNvSpPr/>
              <p:nvPr/>
            </p:nvSpPr>
            <p:spPr>
              <a:xfrm>
                <a:off x="8332913" y="1942097"/>
                <a:ext cx="509903" cy="613687"/>
              </a:xfrm>
              <a:custGeom>
                <a:avLst/>
                <a:gdLst>
                  <a:gd name="connsiteX0" fmla="*/ 71510 w 509903"/>
                  <a:gd name="connsiteY0" fmla="*/ 606342 h 613687"/>
                  <a:gd name="connsiteX1" fmla="*/ 472425 w 509903"/>
                  <a:gd name="connsiteY1" fmla="*/ 438407 h 613687"/>
                  <a:gd name="connsiteX2" fmla="*/ 344753 w 509903"/>
                  <a:gd name="connsiteY2" fmla="*/ 14778 h 613687"/>
                  <a:gd name="connsiteX3" fmla="*/ 23442 w 509903"/>
                  <a:gd name="connsiteY3" fmla="*/ 120278 h 613687"/>
                  <a:gd name="connsiteX4" fmla="*/ 71510 w 509903"/>
                  <a:gd name="connsiteY4" fmla="*/ 606342 h 61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903" h="613687">
                    <a:moveTo>
                      <a:pt x="71510" y="606342"/>
                    </a:moveTo>
                    <a:cubicBezTo>
                      <a:pt x="71510" y="606342"/>
                      <a:pt x="438019" y="667231"/>
                      <a:pt x="472425" y="438407"/>
                    </a:cubicBezTo>
                    <a:cubicBezTo>
                      <a:pt x="506828" y="209579"/>
                      <a:pt x="577304" y="63329"/>
                      <a:pt x="344753" y="14778"/>
                    </a:cubicBezTo>
                    <a:cubicBezTo>
                      <a:pt x="112205" y="-33773"/>
                      <a:pt x="53504" y="46692"/>
                      <a:pt x="23442" y="120278"/>
                    </a:cubicBezTo>
                    <a:cubicBezTo>
                      <a:pt x="-6616" y="193861"/>
                      <a:pt x="-22938" y="584606"/>
                      <a:pt x="71510" y="606342"/>
                    </a:cubicBez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81A98CB-5FD3-35B4-C996-FEAE3E4BC7E9}"/>
                  </a:ext>
                </a:extLst>
              </p:cNvPr>
              <p:cNvSpPr/>
              <p:nvPr/>
            </p:nvSpPr>
            <p:spPr>
              <a:xfrm>
                <a:off x="8299165" y="1893416"/>
                <a:ext cx="624847" cy="626755"/>
              </a:xfrm>
              <a:custGeom>
                <a:avLst/>
                <a:gdLst>
                  <a:gd name="connsiteX0" fmla="*/ 3290 w 624847"/>
                  <a:gd name="connsiteY0" fmla="*/ 67694 h 626755"/>
                  <a:gd name="connsiteX1" fmla="*/ 100375 w 624847"/>
                  <a:gd name="connsiteY1" fmla="*/ 212007 h 626755"/>
                  <a:gd name="connsiteX2" fmla="*/ 229370 w 624847"/>
                  <a:gd name="connsiteY2" fmla="*/ 371798 h 626755"/>
                  <a:gd name="connsiteX3" fmla="*/ 337837 w 624847"/>
                  <a:gd name="connsiteY3" fmla="*/ 355524 h 626755"/>
                  <a:gd name="connsiteX4" fmla="*/ 312425 w 624847"/>
                  <a:gd name="connsiteY4" fmla="*/ 490140 h 626755"/>
                  <a:gd name="connsiteX5" fmla="*/ 458260 w 624847"/>
                  <a:gd name="connsiteY5" fmla="*/ 626583 h 626755"/>
                  <a:gd name="connsiteX6" fmla="*/ 621655 w 624847"/>
                  <a:gd name="connsiteY6" fmla="*/ 214630 h 626755"/>
                  <a:gd name="connsiteX7" fmla="*/ 406496 w 624847"/>
                  <a:gd name="connsiteY7" fmla="*/ 2968 h 626755"/>
                  <a:gd name="connsiteX8" fmla="*/ 155295 w 624847"/>
                  <a:gd name="connsiteY8" fmla="*/ 29005 h 626755"/>
                  <a:gd name="connsiteX9" fmla="*/ 3290 w 624847"/>
                  <a:gd name="connsiteY9" fmla="*/ 67694 h 62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4847" h="626755">
                    <a:moveTo>
                      <a:pt x="3290" y="67694"/>
                    </a:moveTo>
                    <a:cubicBezTo>
                      <a:pt x="-12453" y="122794"/>
                      <a:pt x="29670" y="189914"/>
                      <a:pt x="100375" y="212007"/>
                    </a:cubicBezTo>
                    <a:cubicBezTo>
                      <a:pt x="205330" y="244805"/>
                      <a:pt x="182140" y="373547"/>
                      <a:pt x="229370" y="371798"/>
                    </a:cubicBezTo>
                    <a:cubicBezTo>
                      <a:pt x="276599" y="370049"/>
                      <a:pt x="295653" y="297797"/>
                      <a:pt x="337837" y="355524"/>
                    </a:cubicBezTo>
                    <a:cubicBezTo>
                      <a:pt x="373821" y="404761"/>
                      <a:pt x="307888" y="463140"/>
                      <a:pt x="312425" y="490140"/>
                    </a:cubicBezTo>
                    <a:cubicBezTo>
                      <a:pt x="320212" y="536497"/>
                      <a:pt x="392825" y="631339"/>
                      <a:pt x="458260" y="626583"/>
                    </a:cubicBezTo>
                    <a:cubicBezTo>
                      <a:pt x="523699" y="621824"/>
                      <a:pt x="646149" y="310838"/>
                      <a:pt x="621655" y="214630"/>
                    </a:cubicBezTo>
                    <a:cubicBezTo>
                      <a:pt x="597165" y="118419"/>
                      <a:pt x="499206" y="16962"/>
                      <a:pt x="406496" y="2968"/>
                    </a:cubicBezTo>
                    <a:cubicBezTo>
                      <a:pt x="313786" y="-11026"/>
                      <a:pt x="185030" y="29005"/>
                      <a:pt x="155295" y="29005"/>
                    </a:cubicBezTo>
                    <a:cubicBezTo>
                      <a:pt x="125558" y="29005"/>
                      <a:pt x="11794" y="37930"/>
                      <a:pt x="3290" y="67694"/>
                    </a:cubicBezTo>
                    <a:close/>
                  </a:path>
                </a:pathLst>
              </a:custGeom>
              <a:solidFill>
                <a:srgbClr val="2B478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4CD3C698-4BEB-C907-FFFE-2CCBA3F1AF7C}"/>
                  </a:ext>
                </a:extLst>
              </p:cNvPr>
              <p:cNvSpPr/>
              <p:nvPr/>
            </p:nvSpPr>
            <p:spPr>
              <a:xfrm>
                <a:off x="8237449" y="2639774"/>
                <a:ext cx="1022512" cy="1869961"/>
              </a:xfrm>
              <a:custGeom>
                <a:avLst/>
                <a:gdLst>
                  <a:gd name="connsiteX0" fmla="*/ 916014 w 1022512"/>
                  <a:gd name="connsiteY0" fmla="*/ 436745 h 1869961"/>
                  <a:gd name="connsiteX1" fmla="*/ 617630 w 1022512"/>
                  <a:gd name="connsiteY1" fmla="*/ 0 h 1869961"/>
                  <a:gd name="connsiteX2" fmla="*/ 108519 w 1022512"/>
                  <a:gd name="connsiteY2" fmla="*/ 286373 h 1869961"/>
                  <a:gd name="connsiteX3" fmla="*/ 48927 w 1022512"/>
                  <a:gd name="connsiteY3" fmla="*/ 1560356 h 1869961"/>
                  <a:gd name="connsiteX4" fmla="*/ 975799 w 1022512"/>
                  <a:gd name="connsiteY4" fmla="*/ 1720007 h 1869961"/>
                  <a:gd name="connsiteX5" fmla="*/ 916014 w 1022512"/>
                  <a:gd name="connsiteY5" fmla="*/ 436745 h 18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2512" h="1869961">
                    <a:moveTo>
                      <a:pt x="916014" y="436745"/>
                    </a:moveTo>
                    <a:cubicBezTo>
                      <a:pt x="863043" y="223533"/>
                      <a:pt x="716628" y="-188"/>
                      <a:pt x="617630" y="0"/>
                    </a:cubicBezTo>
                    <a:cubicBezTo>
                      <a:pt x="448937" y="322"/>
                      <a:pt x="206435" y="44834"/>
                      <a:pt x="108519" y="286373"/>
                    </a:cubicBezTo>
                    <a:cubicBezTo>
                      <a:pt x="36407" y="464269"/>
                      <a:pt x="-59787" y="1487579"/>
                      <a:pt x="48927" y="1560356"/>
                    </a:cubicBezTo>
                    <a:cubicBezTo>
                      <a:pt x="297436" y="1726731"/>
                      <a:pt x="873474" y="2066346"/>
                      <a:pt x="975799" y="1720007"/>
                    </a:cubicBezTo>
                    <a:cubicBezTo>
                      <a:pt x="1069562" y="1402663"/>
                      <a:pt x="1007953" y="806796"/>
                      <a:pt x="916014" y="4367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8774C823-A591-2508-8452-6AF1CFBD7B1F}"/>
                  </a:ext>
                </a:extLst>
              </p:cNvPr>
              <p:cNvSpPr/>
              <p:nvPr/>
            </p:nvSpPr>
            <p:spPr>
              <a:xfrm>
                <a:off x="7172731" y="2736063"/>
                <a:ext cx="1615290" cy="917295"/>
              </a:xfrm>
              <a:custGeom>
                <a:avLst/>
                <a:gdLst>
                  <a:gd name="connsiteX0" fmla="*/ 1571009 w 1615290"/>
                  <a:gd name="connsiteY0" fmla="*/ 128286 h 917295"/>
                  <a:gd name="connsiteX1" fmla="*/ 1261809 w 1615290"/>
                  <a:gd name="connsiteY1" fmla="*/ 42177 h 917295"/>
                  <a:gd name="connsiteX2" fmla="*/ 1049756 w 1615290"/>
                  <a:gd name="connsiteY2" fmla="*/ 240332 h 917295"/>
                  <a:gd name="connsiteX3" fmla="*/ 611835 w 1615290"/>
                  <a:gd name="connsiteY3" fmla="*/ 566567 h 917295"/>
                  <a:gd name="connsiteX4" fmla="*/ 53169 w 1615290"/>
                  <a:gd name="connsiteY4" fmla="*/ 453623 h 917295"/>
                  <a:gd name="connsiteX5" fmla="*/ 12532 w 1615290"/>
                  <a:gd name="connsiteY5" fmla="*/ 502994 h 917295"/>
                  <a:gd name="connsiteX6" fmla="*/ 2547 w 1615290"/>
                  <a:gd name="connsiteY6" fmla="*/ 571498 h 917295"/>
                  <a:gd name="connsiteX7" fmla="*/ 277501 w 1615290"/>
                  <a:gd name="connsiteY7" fmla="*/ 748449 h 917295"/>
                  <a:gd name="connsiteX8" fmla="*/ 679105 w 1615290"/>
                  <a:gd name="connsiteY8" fmla="*/ 912142 h 917295"/>
                  <a:gd name="connsiteX9" fmla="*/ 746578 w 1615290"/>
                  <a:gd name="connsiteY9" fmla="*/ 911138 h 917295"/>
                  <a:gd name="connsiteX10" fmla="*/ 1563167 w 1615290"/>
                  <a:gd name="connsiteY10" fmla="*/ 455989 h 917295"/>
                  <a:gd name="connsiteX11" fmla="*/ 1571009 w 1615290"/>
                  <a:gd name="connsiteY11" fmla="*/ 128286 h 91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15290" h="917295">
                    <a:moveTo>
                      <a:pt x="1571009" y="128286"/>
                    </a:moveTo>
                    <a:cubicBezTo>
                      <a:pt x="1522886" y="3100"/>
                      <a:pt x="1367662" y="-40177"/>
                      <a:pt x="1261809" y="42177"/>
                    </a:cubicBezTo>
                    <a:cubicBezTo>
                      <a:pt x="1204559" y="86720"/>
                      <a:pt x="1134442" y="150150"/>
                      <a:pt x="1049756" y="240332"/>
                    </a:cubicBezTo>
                    <a:cubicBezTo>
                      <a:pt x="734944" y="575575"/>
                      <a:pt x="670961" y="573491"/>
                      <a:pt x="611835" y="566567"/>
                    </a:cubicBezTo>
                    <a:cubicBezTo>
                      <a:pt x="552709" y="559644"/>
                      <a:pt x="53169" y="453623"/>
                      <a:pt x="53169" y="453623"/>
                    </a:cubicBezTo>
                    <a:cubicBezTo>
                      <a:pt x="53169" y="453623"/>
                      <a:pt x="27585" y="472489"/>
                      <a:pt x="12532" y="502994"/>
                    </a:cubicBezTo>
                    <a:cubicBezTo>
                      <a:pt x="-7573" y="543734"/>
                      <a:pt x="2547" y="571498"/>
                      <a:pt x="2547" y="571498"/>
                    </a:cubicBezTo>
                    <a:cubicBezTo>
                      <a:pt x="-17019" y="558852"/>
                      <a:pt x="179620" y="694397"/>
                      <a:pt x="277501" y="748449"/>
                    </a:cubicBezTo>
                    <a:cubicBezTo>
                      <a:pt x="406761" y="819820"/>
                      <a:pt x="601535" y="886733"/>
                      <a:pt x="679105" y="912142"/>
                    </a:cubicBezTo>
                    <a:cubicBezTo>
                      <a:pt x="701096" y="919346"/>
                      <a:pt x="724807" y="918983"/>
                      <a:pt x="746578" y="911138"/>
                    </a:cubicBezTo>
                    <a:cubicBezTo>
                      <a:pt x="861717" y="869633"/>
                      <a:pt x="1248395" y="718404"/>
                      <a:pt x="1563167" y="455989"/>
                    </a:cubicBezTo>
                    <a:cubicBezTo>
                      <a:pt x="1646104" y="386843"/>
                      <a:pt x="1615631" y="244358"/>
                      <a:pt x="1571009" y="128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AC71671C-791D-F390-D706-80A40E889875}"/>
                  </a:ext>
                </a:extLst>
              </p:cNvPr>
              <p:cNvSpPr/>
              <p:nvPr/>
            </p:nvSpPr>
            <p:spPr>
              <a:xfrm>
                <a:off x="8434540" y="2555784"/>
                <a:ext cx="437523" cy="222453"/>
              </a:xfrm>
              <a:custGeom>
                <a:avLst/>
                <a:gdLst>
                  <a:gd name="connsiteX0" fmla="*/ 437523 w 437523"/>
                  <a:gd name="connsiteY0" fmla="*/ 86040 h 222453"/>
                  <a:gd name="connsiteX1" fmla="*/ 399328 w 437523"/>
                  <a:gd name="connsiteY1" fmla="*/ 0 h 222453"/>
                  <a:gd name="connsiteX2" fmla="*/ 0 w 437523"/>
                  <a:gd name="connsiteY2" fmla="*/ 222453 h 222453"/>
                  <a:gd name="connsiteX3" fmla="*/ 437523 w 437523"/>
                  <a:gd name="connsiteY3" fmla="*/ 86040 h 222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523" h="222453">
                    <a:moveTo>
                      <a:pt x="437523" y="86040"/>
                    </a:moveTo>
                    <a:lnTo>
                      <a:pt x="399328" y="0"/>
                    </a:lnTo>
                    <a:cubicBezTo>
                      <a:pt x="399328" y="0"/>
                      <a:pt x="57460" y="27878"/>
                      <a:pt x="0" y="222453"/>
                    </a:cubicBezTo>
                    <a:cubicBezTo>
                      <a:pt x="0" y="222453"/>
                      <a:pt x="265003" y="90214"/>
                      <a:pt x="437523" y="860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24" name="图形 9">
              <a:extLst>
                <a:ext uri="{FF2B5EF4-FFF2-40B4-BE49-F238E27FC236}">
                  <a16:creationId xmlns:a16="http://schemas.microsoft.com/office/drawing/2014/main" id="{AE9F27A0-81B2-2903-55B4-CBB6029C0F49}"/>
                </a:ext>
              </a:extLst>
            </p:cNvPr>
            <p:cNvGrpSpPr/>
            <p:nvPr/>
          </p:nvGrpSpPr>
          <p:grpSpPr>
            <a:xfrm>
              <a:off x="5287574" y="3304960"/>
              <a:ext cx="1348852" cy="1939062"/>
              <a:chOff x="7759936" y="3240575"/>
              <a:chExt cx="2030653" cy="2919194"/>
            </a:xfrm>
          </p:grpSpPr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D6BBFA7C-0DBB-722F-441A-ABAF58477D8D}"/>
                  </a:ext>
                </a:extLst>
              </p:cNvPr>
              <p:cNvSpPr/>
              <p:nvPr/>
            </p:nvSpPr>
            <p:spPr>
              <a:xfrm>
                <a:off x="9495671" y="4839330"/>
                <a:ext cx="241301" cy="1320439"/>
              </a:xfrm>
              <a:custGeom>
                <a:avLst/>
                <a:gdLst>
                  <a:gd name="connsiteX0" fmla="*/ 206398 w 241301"/>
                  <a:gd name="connsiteY0" fmla="*/ 1320436 h 1320439"/>
                  <a:gd name="connsiteX1" fmla="*/ 208757 w 241301"/>
                  <a:gd name="connsiteY1" fmla="*/ 1320391 h 1320439"/>
                  <a:gd name="connsiteX2" fmla="*/ 241151 w 241301"/>
                  <a:gd name="connsiteY2" fmla="*/ 1286108 h 1320439"/>
                  <a:gd name="connsiteX3" fmla="*/ 112372 w 241301"/>
                  <a:gd name="connsiteY3" fmla="*/ 0 h 1320439"/>
                  <a:gd name="connsiteX4" fmla="*/ 0 w 241301"/>
                  <a:gd name="connsiteY4" fmla="*/ 10026 h 1320439"/>
                  <a:gd name="connsiteX5" fmla="*/ 184916 w 241301"/>
                  <a:gd name="connsiteY5" fmla="*/ 1303054 h 1320439"/>
                  <a:gd name="connsiteX6" fmla="*/ 206398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206398" y="1320436"/>
                    </a:moveTo>
                    <a:lnTo>
                      <a:pt x="208757" y="1320391"/>
                    </a:lnTo>
                    <a:cubicBezTo>
                      <a:pt x="228059" y="1320034"/>
                      <a:pt x="242972" y="1304258"/>
                      <a:pt x="241151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62" y="1313156"/>
                      <a:pt x="195600" y="1320635"/>
                      <a:pt x="206398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54B35CAF-FFC6-85AC-448F-465CF20FE202}"/>
                  </a:ext>
                </a:extLst>
              </p:cNvPr>
              <p:cNvSpPr/>
              <p:nvPr/>
            </p:nvSpPr>
            <p:spPr>
              <a:xfrm>
                <a:off x="8832829" y="4839330"/>
                <a:ext cx="241298" cy="1320439"/>
              </a:xfrm>
              <a:custGeom>
                <a:avLst/>
                <a:gdLst>
                  <a:gd name="connsiteX0" fmla="*/ 206395 w 241298"/>
                  <a:gd name="connsiteY0" fmla="*/ 1320436 h 1320439"/>
                  <a:gd name="connsiteX1" fmla="*/ 208754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2 w 241298"/>
                  <a:gd name="connsiteY5" fmla="*/ 1303054 h 1320439"/>
                  <a:gd name="connsiteX6" fmla="*/ 206395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5" y="1320436"/>
                    </a:moveTo>
                    <a:lnTo>
                      <a:pt x="208754" y="1320391"/>
                    </a:lnTo>
                    <a:cubicBezTo>
                      <a:pt x="228059" y="1320034"/>
                      <a:pt x="242968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2" y="1303054"/>
                    </a:lnTo>
                    <a:cubicBezTo>
                      <a:pt x="186359" y="1313156"/>
                      <a:pt x="195600" y="1320635"/>
                      <a:pt x="206395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B6E4BF0F-E88E-CDEE-7D1F-5F33FB842B2C}"/>
                  </a:ext>
                </a:extLst>
              </p:cNvPr>
              <p:cNvSpPr/>
              <p:nvPr/>
            </p:nvSpPr>
            <p:spPr>
              <a:xfrm>
                <a:off x="7759936" y="4839330"/>
                <a:ext cx="241301" cy="1320439"/>
              </a:xfrm>
              <a:custGeom>
                <a:avLst/>
                <a:gdLst>
                  <a:gd name="connsiteX0" fmla="*/ 34904 w 241301"/>
                  <a:gd name="connsiteY0" fmla="*/ 1320436 h 1320439"/>
                  <a:gd name="connsiteX1" fmla="*/ 32544 w 241301"/>
                  <a:gd name="connsiteY1" fmla="*/ 1320391 h 1320439"/>
                  <a:gd name="connsiteX2" fmla="*/ 151 w 241301"/>
                  <a:gd name="connsiteY2" fmla="*/ 1286108 h 1320439"/>
                  <a:gd name="connsiteX3" fmla="*/ 128930 w 241301"/>
                  <a:gd name="connsiteY3" fmla="*/ 0 h 1320439"/>
                  <a:gd name="connsiteX4" fmla="*/ 241302 w 241301"/>
                  <a:gd name="connsiteY4" fmla="*/ 10026 h 1320439"/>
                  <a:gd name="connsiteX5" fmla="*/ 56389 w 241301"/>
                  <a:gd name="connsiteY5" fmla="*/ 1303054 h 1320439"/>
                  <a:gd name="connsiteX6" fmla="*/ 34904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34904" y="1320436"/>
                    </a:moveTo>
                    <a:lnTo>
                      <a:pt x="32544" y="1320391"/>
                    </a:lnTo>
                    <a:cubicBezTo>
                      <a:pt x="13242" y="1320034"/>
                      <a:pt x="-1670" y="1304258"/>
                      <a:pt x="151" y="1286108"/>
                    </a:cubicBezTo>
                    <a:lnTo>
                      <a:pt x="128930" y="0"/>
                    </a:lnTo>
                    <a:lnTo>
                      <a:pt x="241302" y="10026"/>
                    </a:lnTo>
                    <a:lnTo>
                      <a:pt x="56389" y="1303054"/>
                    </a:lnTo>
                    <a:cubicBezTo>
                      <a:pt x="54935" y="1313156"/>
                      <a:pt x="45698" y="1320635"/>
                      <a:pt x="34904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6D702B59-1D12-CD6D-0B11-4285E56A4991}"/>
                  </a:ext>
                </a:extLst>
              </p:cNvPr>
              <p:cNvSpPr/>
              <p:nvPr/>
            </p:nvSpPr>
            <p:spPr>
              <a:xfrm>
                <a:off x="8534892" y="3240575"/>
                <a:ext cx="1255697" cy="1514614"/>
              </a:xfrm>
              <a:custGeom>
                <a:avLst/>
                <a:gdLst>
                  <a:gd name="connsiteX0" fmla="*/ 1130781 w 1255697"/>
                  <a:gd name="connsiteY0" fmla="*/ 1416559 h 1514614"/>
                  <a:gd name="connsiteX1" fmla="*/ 1253008 w 1255697"/>
                  <a:gd name="connsiteY1" fmla="*/ 342383 h 1514614"/>
                  <a:gd name="connsiteX2" fmla="*/ 993852 w 1255697"/>
                  <a:gd name="connsiteY2" fmla="*/ 24282 h 1514614"/>
                  <a:gd name="connsiteX3" fmla="*/ 600868 w 1255697"/>
                  <a:gd name="connsiteY3" fmla="*/ 344 h 1514614"/>
                  <a:gd name="connsiteX4" fmla="*/ 233299 w 1255697"/>
                  <a:gd name="connsiteY4" fmla="*/ 333824 h 1514614"/>
                  <a:gd name="connsiteX5" fmla="*/ 0 w 1255697"/>
                  <a:gd name="connsiteY5" fmla="*/ 1514614 h 1514614"/>
                  <a:gd name="connsiteX6" fmla="*/ 1130781 w 1255697"/>
                  <a:gd name="connsiteY6" fmla="*/ 1416559 h 151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5697" h="1514614">
                    <a:moveTo>
                      <a:pt x="1130781" y="1416559"/>
                    </a:moveTo>
                    <a:lnTo>
                      <a:pt x="1253008" y="342383"/>
                    </a:lnTo>
                    <a:cubicBezTo>
                      <a:pt x="1269036" y="187581"/>
                      <a:pt x="1217231" y="36012"/>
                      <a:pt x="993852" y="24282"/>
                    </a:cubicBezTo>
                    <a:lnTo>
                      <a:pt x="600868" y="344"/>
                    </a:lnTo>
                    <a:cubicBezTo>
                      <a:pt x="367946" y="-9268"/>
                      <a:pt x="262786" y="184587"/>
                      <a:pt x="233299" y="333824"/>
                    </a:cubicBezTo>
                    <a:lnTo>
                      <a:pt x="0" y="1514614"/>
                    </a:lnTo>
                    <a:lnTo>
                      <a:pt x="1130781" y="14165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6E4E7779-0927-FA0D-3BFE-9160C003BC31}"/>
                  </a:ext>
                </a:extLst>
              </p:cNvPr>
              <p:cNvSpPr/>
              <p:nvPr/>
            </p:nvSpPr>
            <p:spPr>
              <a:xfrm>
                <a:off x="7792103" y="4652247"/>
                <a:ext cx="1871613" cy="205883"/>
              </a:xfrm>
              <a:custGeom>
                <a:avLst/>
                <a:gdLst>
                  <a:gd name="connsiteX0" fmla="*/ 1807899 w 1871613"/>
                  <a:gd name="connsiteY0" fmla="*/ 205884 h 205883"/>
                  <a:gd name="connsiteX1" fmla="*/ 63714 w 1871613"/>
                  <a:gd name="connsiteY1" fmla="*/ 205884 h 205883"/>
                  <a:gd name="connsiteX2" fmla="*/ 0 w 1871613"/>
                  <a:gd name="connsiteY2" fmla="*/ 142170 h 205883"/>
                  <a:gd name="connsiteX3" fmla="*/ 0 w 1871613"/>
                  <a:gd name="connsiteY3" fmla="*/ 63714 h 205883"/>
                  <a:gd name="connsiteX4" fmla="*/ 63714 w 1871613"/>
                  <a:gd name="connsiteY4" fmla="*/ 0 h 205883"/>
                  <a:gd name="connsiteX5" fmla="*/ 1871614 w 1871613"/>
                  <a:gd name="connsiteY5" fmla="*/ 0 h 205883"/>
                  <a:gd name="connsiteX6" fmla="*/ 1871614 w 1871613"/>
                  <a:gd name="connsiteY6" fmla="*/ 142170 h 205883"/>
                  <a:gd name="connsiteX7" fmla="*/ 1807899 w 1871613"/>
                  <a:gd name="connsiteY7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613" h="205883">
                    <a:moveTo>
                      <a:pt x="1807899" y="205884"/>
                    </a:moveTo>
                    <a:lnTo>
                      <a:pt x="63714" y="205884"/>
                    </a:lnTo>
                    <a:cubicBezTo>
                      <a:pt x="28670" y="205884"/>
                      <a:pt x="0" y="177214"/>
                      <a:pt x="0" y="142170"/>
                    </a:cubicBezTo>
                    <a:lnTo>
                      <a:pt x="0" y="63714"/>
                    </a:lnTo>
                    <a:cubicBezTo>
                      <a:pt x="0" y="28670"/>
                      <a:pt x="28670" y="0"/>
                      <a:pt x="63714" y="0"/>
                    </a:cubicBezTo>
                    <a:lnTo>
                      <a:pt x="1871614" y="0"/>
                    </a:lnTo>
                    <a:lnTo>
                      <a:pt x="1871614" y="142170"/>
                    </a:lnTo>
                    <a:cubicBezTo>
                      <a:pt x="1871614" y="177214"/>
                      <a:pt x="1842944" y="205884"/>
                      <a:pt x="1807899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643FEF4A-F701-A5FF-1DDD-2A2BB2199C47}"/>
                  </a:ext>
                </a:extLst>
              </p:cNvPr>
              <p:cNvSpPr/>
              <p:nvPr/>
            </p:nvSpPr>
            <p:spPr>
              <a:xfrm>
                <a:off x="8534886" y="4652244"/>
                <a:ext cx="1128830" cy="205887"/>
              </a:xfrm>
              <a:custGeom>
                <a:avLst/>
                <a:gdLst>
                  <a:gd name="connsiteX0" fmla="*/ 1079346 w 1128830"/>
                  <a:gd name="connsiteY0" fmla="*/ 205887 h 205887"/>
                  <a:gd name="connsiteX1" fmla="*/ 49481 w 1128830"/>
                  <a:gd name="connsiteY1" fmla="*/ 205887 h 205887"/>
                  <a:gd name="connsiteX2" fmla="*/ 0 w 1128830"/>
                  <a:gd name="connsiteY2" fmla="*/ 156404 h 205887"/>
                  <a:gd name="connsiteX3" fmla="*/ 0 w 1128830"/>
                  <a:gd name="connsiteY3" fmla="*/ 49481 h 205887"/>
                  <a:gd name="connsiteX4" fmla="*/ 49481 w 1128830"/>
                  <a:gd name="connsiteY4" fmla="*/ 0 h 205887"/>
                  <a:gd name="connsiteX5" fmla="*/ 1128831 w 1128830"/>
                  <a:gd name="connsiteY5" fmla="*/ 0 h 205887"/>
                  <a:gd name="connsiteX6" fmla="*/ 1128831 w 1128830"/>
                  <a:gd name="connsiteY6" fmla="*/ 156400 h 205887"/>
                  <a:gd name="connsiteX7" fmla="*/ 1079346 w 1128830"/>
                  <a:gd name="connsiteY7" fmla="*/ 205887 h 20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8830" h="205887">
                    <a:moveTo>
                      <a:pt x="1079346" y="205887"/>
                    </a:moveTo>
                    <a:lnTo>
                      <a:pt x="49481" y="205887"/>
                    </a:lnTo>
                    <a:cubicBezTo>
                      <a:pt x="22268" y="205887"/>
                      <a:pt x="0" y="183620"/>
                      <a:pt x="0" y="156404"/>
                    </a:cubicBezTo>
                    <a:lnTo>
                      <a:pt x="0" y="49481"/>
                    </a:lnTo>
                    <a:cubicBezTo>
                      <a:pt x="0" y="22265"/>
                      <a:pt x="22268" y="0"/>
                      <a:pt x="49481" y="0"/>
                    </a:cubicBezTo>
                    <a:lnTo>
                      <a:pt x="1128831" y="0"/>
                    </a:lnTo>
                    <a:lnTo>
                      <a:pt x="1128831" y="156400"/>
                    </a:lnTo>
                    <a:cubicBezTo>
                      <a:pt x="1128831" y="183620"/>
                      <a:pt x="1106566" y="205887"/>
                      <a:pt x="1079346" y="20588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B6E94636-08B5-7B74-2EAF-87E089F16786}"/>
              </a:ext>
            </a:extLst>
          </p:cNvPr>
          <p:cNvGrpSpPr/>
          <p:nvPr/>
        </p:nvGrpSpPr>
        <p:grpSpPr>
          <a:xfrm>
            <a:off x="1474572" y="1518162"/>
            <a:ext cx="1799688" cy="1113796"/>
            <a:chOff x="1474572" y="1518162"/>
            <a:chExt cx="1799688" cy="1113796"/>
          </a:xfrm>
        </p:grpSpPr>
        <p:grpSp>
          <p:nvGrpSpPr>
            <p:cNvPr id="144" name="图形 7">
              <a:extLst>
                <a:ext uri="{FF2B5EF4-FFF2-40B4-BE49-F238E27FC236}">
                  <a16:creationId xmlns:a16="http://schemas.microsoft.com/office/drawing/2014/main" id="{63FB7A55-2781-4B65-A272-5E27E57981AB}"/>
                </a:ext>
              </a:extLst>
            </p:cNvPr>
            <p:cNvGrpSpPr/>
            <p:nvPr/>
          </p:nvGrpSpPr>
          <p:grpSpPr>
            <a:xfrm flipH="1">
              <a:off x="1474572" y="1518162"/>
              <a:ext cx="1799688" cy="1113796"/>
              <a:chOff x="8955485" y="1835618"/>
              <a:chExt cx="1018936" cy="848782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873A2827-FC8A-D40A-F170-5CD565D13806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9BE50F84-3B1F-E847-C9C6-E44D50390C74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9209A4DA-CE9D-D647-7A61-3418F06C9894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C869DA8E-07A5-E64E-FA19-C3B0ED676E48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90E7A417-2225-FC1D-3DF8-802DF6435463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58E01D61-F57A-F33A-DD26-8AAD0E00CDCA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  <p:sp>
          <p:nvSpPr>
            <p:cNvPr id="151" name="文本框 150">
              <a:extLst>
                <a:ext uri="{FF2B5EF4-FFF2-40B4-BE49-F238E27FC236}">
                  <a16:creationId xmlns:a16="http://schemas.microsoft.com/office/drawing/2014/main" id="{CDC1C278-0AC2-61EF-9ABA-494878718BC5}"/>
                </a:ext>
              </a:extLst>
            </p:cNvPr>
            <p:cNvSpPr txBox="1"/>
            <p:nvPr/>
          </p:nvSpPr>
          <p:spPr>
            <a:xfrm>
              <a:off x="1801362" y="1848695"/>
              <a:ext cx="1178653" cy="3297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accent2"/>
                  </a:solidFill>
                  <a:latin typeface="+mj-ea"/>
                  <a:ea typeface="+mj-ea"/>
                </a:rPr>
                <a:t>大道至简</a:t>
              </a:r>
              <a:endParaRPr lang="en-US" altLang="zh-CN" sz="2000" b="1" dirty="0">
                <a:solidFill>
                  <a:schemeClr val="accent2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703F2EFC-2F26-971A-CBD2-614E8ED1E9E4}"/>
              </a:ext>
            </a:extLst>
          </p:cNvPr>
          <p:cNvGrpSpPr/>
          <p:nvPr/>
        </p:nvGrpSpPr>
        <p:grpSpPr>
          <a:xfrm>
            <a:off x="9150500" y="1987340"/>
            <a:ext cx="1612114" cy="1174863"/>
            <a:chOff x="9150500" y="1987340"/>
            <a:chExt cx="1612114" cy="1174863"/>
          </a:xfrm>
        </p:grpSpPr>
        <p:grpSp>
          <p:nvGrpSpPr>
            <p:cNvPr id="136" name="图形 7">
              <a:extLst>
                <a:ext uri="{FF2B5EF4-FFF2-40B4-BE49-F238E27FC236}">
                  <a16:creationId xmlns:a16="http://schemas.microsoft.com/office/drawing/2014/main" id="{EEAF83B6-F57F-CAE6-3092-5CB504605EDF}"/>
                </a:ext>
              </a:extLst>
            </p:cNvPr>
            <p:cNvGrpSpPr/>
            <p:nvPr/>
          </p:nvGrpSpPr>
          <p:grpSpPr>
            <a:xfrm>
              <a:off x="9150500" y="1987340"/>
              <a:ext cx="1612114" cy="1174863"/>
              <a:chOff x="8955485" y="1835618"/>
              <a:chExt cx="1018936" cy="848782"/>
            </a:xfrm>
          </p:grpSpPr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7C8B9732-0750-E71E-778E-F2504837F3CB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3D010702-618C-9859-C8D3-DC5EAA8BF53C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AAA1FD6D-12E4-3D4A-7812-29C6C01D8D00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133647D3-EDD7-56EE-B12F-631B26AC050E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9A1CE77E-34D1-A591-7AAC-492474B15A35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9DDF780D-4F0F-8DF3-14A5-D9252B957C35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  <p:sp>
          <p:nvSpPr>
            <p:cNvPr id="158" name="文本框 157">
              <a:extLst>
                <a:ext uri="{FF2B5EF4-FFF2-40B4-BE49-F238E27FC236}">
                  <a16:creationId xmlns:a16="http://schemas.microsoft.com/office/drawing/2014/main" id="{000E9AAD-4EA7-FB02-DDFA-7A08E7F38B78}"/>
                </a:ext>
              </a:extLst>
            </p:cNvPr>
            <p:cNvSpPr txBox="1"/>
            <p:nvPr/>
          </p:nvSpPr>
          <p:spPr>
            <a:xfrm>
              <a:off x="9507057" y="2361038"/>
              <a:ext cx="1178653" cy="3297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accent2"/>
                  </a:solidFill>
                  <a:latin typeface="+mj-ea"/>
                  <a:ea typeface="+mj-ea"/>
                </a:rPr>
                <a:t>清爽真诚</a:t>
              </a:r>
              <a:endParaRPr lang="en-US" altLang="zh-CN" sz="2000" b="1" dirty="0">
                <a:solidFill>
                  <a:schemeClr val="accent2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1245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Oval 58">
            <a:extLst>
              <a:ext uri="{FF2B5EF4-FFF2-40B4-BE49-F238E27FC236}">
                <a16:creationId xmlns:a16="http://schemas.microsoft.com/office/drawing/2014/main" id="{49CDDE09-9292-FD71-8648-E2BA70E2EE3B}"/>
              </a:ext>
            </a:extLst>
          </p:cNvPr>
          <p:cNvSpPr/>
          <p:nvPr/>
        </p:nvSpPr>
        <p:spPr>
          <a:xfrm>
            <a:off x="9630394" y="1702952"/>
            <a:ext cx="733662" cy="733662"/>
          </a:xfrm>
          <a:prstGeom prst="ellipse">
            <a:avLst/>
          </a:pr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80000">
                <a:schemeClr val="accent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0" name="Oval 58">
            <a:extLst>
              <a:ext uri="{FF2B5EF4-FFF2-40B4-BE49-F238E27FC236}">
                <a16:creationId xmlns:a16="http://schemas.microsoft.com/office/drawing/2014/main" id="{2129DC97-7070-C8FB-D229-673E33745FC3}"/>
              </a:ext>
            </a:extLst>
          </p:cNvPr>
          <p:cNvSpPr/>
          <p:nvPr/>
        </p:nvSpPr>
        <p:spPr>
          <a:xfrm>
            <a:off x="3105635" y="3021532"/>
            <a:ext cx="1066800" cy="1066800"/>
          </a:xfrm>
          <a:prstGeom prst="ellipse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4" name="Oval 58">
            <a:extLst>
              <a:ext uri="{FF2B5EF4-FFF2-40B4-BE49-F238E27FC236}">
                <a16:creationId xmlns:a16="http://schemas.microsoft.com/office/drawing/2014/main" id="{55EEC852-C26D-D8AF-B5F5-AEE4CAA9709B}"/>
              </a:ext>
            </a:extLst>
          </p:cNvPr>
          <p:cNvSpPr/>
          <p:nvPr/>
        </p:nvSpPr>
        <p:spPr>
          <a:xfrm>
            <a:off x="1252760" y="1702952"/>
            <a:ext cx="733662" cy="733662"/>
          </a:xfrm>
          <a:prstGeom prst="ellipse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7" name="Oval 58">
            <a:extLst>
              <a:ext uri="{FF2B5EF4-FFF2-40B4-BE49-F238E27FC236}">
                <a16:creationId xmlns:a16="http://schemas.microsoft.com/office/drawing/2014/main" id="{A5EC1990-A470-5420-E6F2-D3AF1B4D5861}"/>
              </a:ext>
            </a:extLst>
          </p:cNvPr>
          <p:cNvSpPr/>
          <p:nvPr/>
        </p:nvSpPr>
        <p:spPr>
          <a:xfrm>
            <a:off x="3731999" y="1326984"/>
            <a:ext cx="517840" cy="517840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8" name="Oval 58">
            <a:extLst>
              <a:ext uri="{FF2B5EF4-FFF2-40B4-BE49-F238E27FC236}">
                <a16:creationId xmlns:a16="http://schemas.microsoft.com/office/drawing/2014/main" id="{6F9F117D-3408-5034-9154-47AF7FDBECDC}"/>
              </a:ext>
            </a:extLst>
          </p:cNvPr>
          <p:cNvSpPr/>
          <p:nvPr/>
        </p:nvSpPr>
        <p:spPr>
          <a:xfrm>
            <a:off x="1095805" y="4949550"/>
            <a:ext cx="517840" cy="517840"/>
          </a:xfrm>
          <a:prstGeom prst="ellipse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F542A962-2724-555B-4461-C9FC709686F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D34893C-D6AA-1745-6BFA-1C57302BD7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3AA4AF-A8B1-0FF7-4504-BEDA02F9C53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如何制作个人简历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89812B2-81C2-5F5C-4226-A75E134E32B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07</a:t>
            </a:r>
            <a:endParaRPr lang="zh-CN" altLang="en-US" dirty="0"/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B4A4E9CB-45FF-EFEB-1B75-A47551994B69}"/>
              </a:ext>
            </a:extLst>
          </p:cNvPr>
          <p:cNvGrpSpPr/>
          <p:nvPr/>
        </p:nvGrpSpPr>
        <p:grpSpPr>
          <a:xfrm>
            <a:off x="4172435" y="3488231"/>
            <a:ext cx="4067057" cy="3374729"/>
            <a:chOff x="4172435" y="3488231"/>
            <a:chExt cx="4067057" cy="3374729"/>
          </a:xfrm>
        </p:grpSpPr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B6F73568-E28A-D631-BC05-F721CF99BA54}"/>
                </a:ext>
              </a:extLst>
            </p:cNvPr>
            <p:cNvSpPr/>
            <p:nvPr/>
          </p:nvSpPr>
          <p:spPr>
            <a:xfrm>
              <a:off x="4172435" y="6336169"/>
              <a:ext cx="4067057" cy="249992"/>
            </a:xfrm>
            <a:custGeom>
              <a:avLst/>
              <a:gdLst>
                <a:gd name="connsiteX0" fmla="*/ 3693586 w 3693585"/>
                <a:gd name="connsiteY0" fmla="*/ 107852 h 215703"/>
                <a:gd name="connsiteX1" fmla="*/ 1846793 w 3693585"/>
                <a:gd name="connsiteY1" fmla="*/ 215703 h 215703"/>
                <a:gd name="connsiteX2" fmla="*/ 0 w 3693585"/>
                <a:gd name="connsiteY2" fmla="*/ 107852 h 215703"/>
                <a:gd name="connsiteX3" fmla="*/ 1846793 w 3693585"/>
                <a:gd name="connsiteY3" fmla="*/ 0 h 215703"/>
                <a:gd name="connsiteX4" fmla="*/ 3693586 w 3693585"/>
                <a:gd name="connsiteY4" fmla="*/ 107852 h 2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3585" h="215703">
                  <a:moveTo>
                    <a:pt x="3693586" y="107852"/>
                  </a:moveTo>
                  <a:cubicBezTo>
                    <a:pt x="3693586" y="167416"/>
                    <a:pt x="2866748" y="215703"/>
                    <a:pt x="1846793" y="215703"/>
                  </a:cubicBezTo>
                  <a:cubicBezTo>
                    <a:pt x="826837" y="215703"/>
                    <a:pt x="0" y="167416"/>
                    <a:pt x="0" y="107852"/>
                  </a:cubicBezTo>
                  <a:cubicBezTo>
                    <a:pt x="0" y="48287"/>
                    <a:pt x="826837" y="0"/>
                    <a:pt x="1846793" y="0"/>
                  </a:cubicBezTo>
                  <a:cubicBezTo>
                    <a:pt x="2866748" y="0"/>
                    <a:pt x="3693586" y="48287"/>
                    <a:pt x="3693586" y="107852"/>
                  </a:cubicBez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61" name="图形 7">
              <a:extLst>
                <a:ext uri="{FF2B5EF4-FFF2-40B4-BE49-F238E27FC236}">
                  <a16:creationId xmlns:a16="http://schemas.microsoft.com/office/drawing/2014/main" id="{02C7F73E-818F-C595-28C0-DC40536CE63B}"/>
                </a:ext>
              </a:extLst>
            </p:cNvPr>
            <p:cNvGrpSpPr/>
            <p:nvPr/>
          </p:nvGrpSpPr>
          <p:grpSpPr>
            <a:xfrm>
              <a:off x="6137423" y="3488231"/>
              <a:ext cx="1121964" cy="983709"/>
              <a:chOff x="8955485" y="1835618"/>
              <a:chExt cx="1018936" cy="848782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182AA676-38D1-F789-9C2D-31542081D59F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348C98A4-C78B-5DC5-A183-DE3E4CDD8BE0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E4122D17-08FF-ADA2-2D49-0EA59EFAD77A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2AA602AB-6C59-8EDA-E4DC-805A6BB57EF5}"/>
                  </a:ext>
                </a:extLst>
              </p:cNvPr>
              <p:cNvSpPr/>
              <p:nvPr/>
            </p:nvSpPr>
            <p:spPr>
              <a:xfrm>
                <a:off x="9028113" y="1835618"/>
                <a:ext cx="946308" cy="768467"/>
              </a:xfrm>
              <a:custGeom>
                <a:avLst/>
                <a:gdLst>
                  <a:gd name="connsiteX0" fmla="*/ 946309 w 946308"/>
                  <a:gd name="connsiteY0" fmla="*/ 425158 h 768467"/>
                  <a:gd name="connsiteX1" fmla="*/ 870261 w 946308"/>
                  <a:gd name="connsiteY1" fmla="*/ 282769 h 768467"/>
                  <a:gd name="connsiteX2" fmla="*/ 872614 w 946308"/>
                  <a:gd name="connsiteY2" fmla="*/ 260433 h 768467"/>
                  <a:gd name="connsiteX3" fmla="*/ 703116 w 946308"/>
                  <a:gd name="connsiteY3" fmla="*/ 123996 h 768467"/>
                  <a:gd name="connsiteX4" fmla="*/ 488833 w 946308"/>
                  <a:gd name="connsiteY4" fmla="*/ 0 h 768467"/>
                  <a:gd name="connsiteX5" fmla="*/ 298533 w 946308"/>
                  <a:gd name="connsiteY5" fmla="*/ 83020 h 768467"/>
                  <a:gd name="connsiteX6" fmla="*/ 268196 w 946308"/>
                  <a:gd name="connsiteY6" fmla="*/ 80896 h 768467"/>
                  <a:gd name="connsiteX7" fmla="*/ 94612 w 946308"/>
                  <a:gd name="connsiteY7" fmla="*/ 217418 h 768467"/>
                  <a:gd name="connsiteX8" fmla="*/ 101308 w 946308"/>
                  <a:gd name="connsiteY8" fmla="*/ 254937 h 768467"/>
                  <a:gd name="connsiteX9" fmla="*/ 0 w 946308"/>
                  <a:gd name="connsiteY9" fmla="*/ 403774 h 768467"/>
                  <a:gd name="connsiteX10" fmla="*/ 94679 w 946308"/>
                  <a:gd name="connsiteY10" fmla="*/ 548964 h 768467"/>
                  <a:gd name="connsiteX11" fmla="*/ 94621 w 946308"/>
                  <a:gd name="connsiteY11" fmla="*/ 550878 h 768467"/>
                  <a:gd name="connsiteX12" fmla="*/ 259804 w 946308"/>
                  <a:gd name="connsiteY12" fmla="*/ 687229 h 768467"/>
                  <a:gd name="connsiteX13" fmla="*/ 475355 w 946308"/>
                  <a:gd name="connsiteY13" fmla="*/ 768468 h 768467"/>
                  <a:gd name="connsiteX14" fmla="*/ 638851 w 946308"/>
                  <a:gd name="connsiteY14" fmla="*/ 726377 h 768467"/>
                  <a:gd name="connsiteX15" fmla="*/ 662435 w 946308"/>
                  <a:gd name="connsiteY15" fmla="*/ 727662 h 768467"/>
                  <a:gd name="connsiteX16" fmla="*/ 836019 w 946308"/>
                  <a:gd name="connsiteY16" fmla="*/ 591141 h 768467"/>
                  <a:gd name="connsiteX17" fmla="*/ 835971 w 946308"/>
                  <a:gd name="connsiteY17" fmla="*/ 589740 h 768467"/>
                  <a:gd name="connsiteX18" fmla="*/ 946309 w 946308"/>
                  <a:gd name="connsiteY18" fmla="*/ 425158 h 7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6308" h="768467">
                    <a:moveTo>
                      <a:pt x="946309" y="425158"/>
                    </a:moveTo>
                    <a:cubicBezTo>
                      <a:pt x="946309" y="369380"/>
                      <a:pt x="917172" y="318973"/>
                      <a:pt x="870261" y="282769"/>
                    </a:cubicBezTo>
                    <a:cubicBezTo>
                      <a:pt x="871785" y="275501"/>
                      <a:pt x="872614" y="268043"/>
                      <a:pt x="872614" y="260433"/>
                    </a:cubicBezTo>
                    <a:cubicBezTo>
                      <a:pt x="872614" y="186109"/>
                      <a:pt x="797090" y="125711"/>
                      <a:pt x="703116" y="123996"/>
                    </a:cubicBezTo>
                    <a:cubicBezTo>
                      <a:pt x="674713" y="52159"/>
                      <a:pt x="589521" y="0"/>
                      <a:pt x="488833" y="0"/>
                    </a:cubicBezTo>
                    <a:cubicBezTo>
                      <a:pt x="408565" y="0"/>
                      <a:pt x="338176" y="33176"/>
                      <a:pt x="298533" y="83020"/>
                    </a:cubicBezTo>
                    <a:cubicBezTo>
                      <a:pt x="288674" y="81648"/>
                      <a:pt x="278549" y="80896"/>
                      <a:pt x="268196" y="80896"/>
                    </a:cubicBezTo>
                    <a:cubicBezTo>
                      <a:pt x="172326" y="80896"/>
                      <a:pt x="94612" y="142018"/>
                      <a:pt x="94612" y="217418"/>
                    </a:cubicBezTo>
                    <a:cubicBezTo>
                      <a:pt x="94612" y="230438"/>
                      <a:pt x="96974" y="243011"/>
                      <a:pt x="101308" y="254937"/>
                    </a:cubicBezTo>
                    <a:cubicBezTo>
                      <a:pt x="40243" y="287007"/>
                      <a:pt x="0" y="341690"/>
                      <a:pt x="0" y="403774"/>
                    </a:cubicBezTo>
                    <a:cubicBezTo>
                      <a:pt x="0" y="463582"/>
                      <a:pt x="37357" y="516484"/>
                      <a:pt x="94679" y="548964"/>
                    </a:cubicBezTo>
                    <a:cubicBezTo>
                      <a:pt x="94669" y="549602"/>
                      <a:pt x="94621" y="550231"/>
                      <a:pt x="94621" y="550878"/>
                    </a:cubicBezTo>
                    <a:cubicBezTo>
                      <a:pt x="94621" y="624059"/>
                      <a:pt x="167840" y="683781"/>
                      <a:pt x="259804" y="687229"/>
                    </a:cubicBezTo>
                    <a:cubicBezTo>
                      <a:pt x="310515" y="736749"/>
                      <a:pt x="388210" y="768468"/>
                      <a:pt x="475355" y="768468"/>
                    </a:cubicBezTo>
                    <a:cubicBezTo>
                      <a:pt x="536534" y="768468"/>
                      <a:pt x="593046" y="752818"/>
                      <a:pt x="638851" y="726377"/>
                    </a:cubicBezTo>
                    <a:cubicBezTo>
                      <a:pt x="646567" y="727205"/>
                      <a:pt x="654434" y="727662"/>
                      <a:pt x="662435" y="727662"/>
                    </a:cubicBezTo>
                    <a:cubicBezTo>
                      <a:pt x="758304" y="727662"/>
                      <a:pt x="836019" y="666541"/>
                      <a:pt x="836019" y="591141"/>
                    </a:cubicBezTo>
                    <a:cubicBezTo>
                      <a:pt x="836019" y="590674"/>
                      <a:pt x="835981" y="590207"/>
                      <a:pt x="835971" y="589740"/>
                    </a:cubicBezTo>
                    <a:cubicBezTo>
                      <a:pt x="902580" y="553803"/>
                      <a:pt x="946309" y="493500"/>
                      <a:pt x="946309" y="425158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39CF242B-B95B-72BC-2B1F-E3FAD293C0EB}"/>
                  </a:ext>
                </a:extLst>
              </p:cNvPr>
              <p:cNvSpPr/>
              <p:nvPr/>
            </p:nvSpPr>
            <p:spPr>
              <a:xfrm>
                <a:off x="8955485" y="2639252"/>
                <a:ext cx="64598" cy="45148"/>
              </a:xfrm>
              <a:custGeom>
                <a:avLst/>
                <a:gdLst>
                  <a:gd name="connsiteX0" fmla="*/ 64599 w 64598"/>
                  <a:gd name="connsiteY0" fmla="*/ 22574 h 45148"/>
                  <a:gd name="connsiteX1" fmla="*/ 32299 w 64598"/>
                  <a:gd name="connsiteY1" fmla="*/ 45149 h 45148"/>
                  <a:gd name="connsiteX2" fmla="*/ 0 w 64598"/>
                  <a:gd name="connsiteY2" fmla="*/ 22574 h 45148"/>
                  <a:gd name="connsiteX3" fmla="*/ 32299 w 64598"/>
                  <a:gd name="connsiteY3" fmla="*/ 0 h 45148"/>
                  <a:gd name="connsiteX4" fmla="*/ 64599 w 64598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98" h="45148">
                    <a:moveTo>
                      <a:pt x="64599" y="22574"/>
                    </a:moveTo>
                    <a:cubicBezTo>
                      <a:pt x="64599" y="35042"/>
                      <a:pt x="50140" y="45149"/>
                      <a:pt x="32299" y="45149"/>
                    </a:cubicBezTo>
                    <a:cubicBezTo>
                      <a:pt x="14459" y="45149"/>
                      <a:pt x="0" y="35042"/>
                      <a:pt x="0" y="22574"/>
                    </a:cubicBezTo>
                    <a:cubicBezTo>
                      <a:pt x="0" y="10106"/>
                      <a:pt x="14459" y="0"/>
                      <a:pt x="32299" y="0"/>
                    </a:cubicBezTo>
                    <a:cubicBezTo>
                      <a:pt x="50140" y="0"/>
                      <a:pt x="64599" y="10106"/>
                      <a:pt x="64599" y="2257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25A7378-1708-0F64-7540-D2D50497174C}"/>
                  </a:ext>
                </a:extLst>
              </p:cNvPr>
              <p:cNvSpPr/>
              <p:nvPr/>
            </p:nvSpPr>
            <p:spPr>
              <a:xfrm>
                <a:off x="9056088" y="2542811"/>
                <a:ext cx="187604" cy="130683"/>
              </a:xfrm>
              <a:custGeom>
                <a:avLst/>
                <a:gdLst>
                  <a:gd name="connsiteX0" fmla="*/ 187604 w 187604"/>
                  <a:gd name="connsiteY0" fmla="*/ 65342 h 130683"/>
                  <a:gd name="connsiteX1" fmla="*/ 93802 w 187604"/>
                  <a:gd name="connsiteY1" fmla="*/ 130683 h 130683"/>
                  <a:gd name="connsiteX2" fmla="*/ 0 w 187604"/>
                  <a:gd name="connsiteY2" fmla="*/ 65342 h 130683"/>
                  <a:gd name="connsiteX3" fmla="*/ 93802 w 187604"/>
                  <a:gd name="connsiteY3" fmla="*/ 0 h 130683"/>
                  <a:gd name="connsiteX4" fmla="*/ 187604 w 187604"/>
                  <a:gd name="connsiteY4" fmla="*/ 65342 h 13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604" h="130683">
                    <a:moveTo>
                      <a:pt x="187604" y="65342"/>
                    </a:moveTo>
                    <a:cubicBezTo>
                      <a:pt x="187604" y="101432"/>
                      <a:pt x="145609" y="130683"/>
                      <a:pt x="93802" y="130683"/>
                    </a:cubicBezTo>
                    <a:cubicBezTo>
                      <a:pt x="41996" y="130683"/>
                      <a:pt x="0" y="101432"/>
                      <a:pt x="0" y="65342"/>
                    </a:cubicBezTo>
                    <a:cubicBezTo>
                      <a:pt x="0" y="29251"/>
                      <a:pt x="41996" y="0"/>
                      <a:pt x="93802" y="0"/>
                    </a:cubicBezTo>
                    <a:cubicBezTo>
                      <a:pt x="145609" y="0"/>
                      <a:pt x="187604" y="29251"/>
                      <a:pt x="187604" y="65342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D7904374-D64F-2BA5-FE02-CFD3BE5CF023}"/>
                </a:ext>
              </a:extLst>
            </p:cNvPr>
            <p:cNvSpPr/>
            <p:nvPr/>
          </p:nvSpPr>
          <p:spPr>
            <a:xfrm>
              <a:off x="6528681" y="3626316"/>
              <a:ext cx="340297" cy="570557"/>
            </a:xfrm>
            <a:custGeom>
              <a:avLst/>
              <a:gdLst>
                <a:gd name="connsiteX0" fmla="*/ 159010 w 309048"/>
                <a:gd name="connsiteY0" fmla="*/ 0 h 492299"/>
                <a:gd name="connsiteX1" fmla="*/ 309048 w 309048"/>
                <a:gd name="connsiteY1" fmla="*/ 120987 h 492299"/>
                <a:gd name="connsiteX2" fmla="*/ 202559 w 309048"/>
                <a:gd name="connsiteY2" fmla="*/ 320116 h 492299"/>
                <a:gd name="connsiteX3" fmla="*/ 110623 w 309048"/>
                <a:gd name="connsiteY3" fmla="*/ 320116 h 492299"/>
                <a:gd name="connsiteX4" fmla="*/ 195663 w 309048"/>
                <a:gd name="connsiteY4" fmla="*/ 141056 h 492299"/>
                <a:gd name="connsiteX5" fmla="*/ 147276 w 309048"/>
                <a:gd name="connsiteY5" fmla="*/ 98860 h 492299"/>
                <a:gd name="connsiteX6" fmla="*/ 94717 w 309048"/>
                <a:gd name="connsiteY6" fmla="*/ 160420 h 492299"/>
                <a:gd name="connsiteX7" fmla="*/ 0 w 309048"/>
                <a:gd name="connsiteY7" fmla="*/ 160420 h 492299"/>
                <a:gd name="connsiteX8" fmla="*/ 159010 w 309048"/>
                <a:gd name="connsiteY8" fmla="*/ 0 h 492299"/>
                <a:gd name="connsiteX9" fmla="*/ 214322 w 309048"/>
                <a:gd name="connsiteY9" fmla="*/ 432149 h 492299"/>
                <a:gd name="connsiteX10" fmla="*/ 154867 w 309048"/>
                <a:gd name="connsiteY10" fmla="*/ 492300 h 492299"/>
                <a:gd name="connsiteX11" fmla="*/ 96088 w 309048"/>
                <a:gd name="connsiteY11" fmla="*/ 432149 h 492299"/>
                <a:gd name="connsiteX12" fmla="*/ 154867 w 309048"/>
                <a:gd name="connsiteY12" fmla="*/ 372666 h 492299"/>
                <a:gd name="connsiteX13" fmla="*/ 214322 w 309048"/>
                <a:gd name="connsiteY13" fmla="*/ 432149 h 4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048" h="492299">
                  <a:moveTo>
                    <a:pt x="159010" y="0"/>
                  </a:moveTo>
                  <a:cubicBezTo>
                    <a:pt x="251651" y="0"/>
                    <a:pt x="309048" y="43548"/>
                    <a:pt x="309048" y="120987"/>
                  </a:cubicBezTo>
                  <a:cubicBezTo>
                    <a:pt x="309048" y="225390"/>
                    <a:pt x="202559" y="239239"/>
                    <a:pt x="202559" y="320116"/>
                  </a:cubicBezTo>
                  <a:lnTo>
                    <a:pt x="110623" y="320116"/>
                  </a:lnTo>
                  <a:cubicBezTo>
                    <a:pt x="110623" y="213655"/>
                    <a:pt x="195663" y="207435"/>
                    <a:pt x="195663" y="141056"/>
                  </a:cubicBezTo>
                  <a:cubicBezTo>
                    <a:pt x="195663" y="112005"/>
                    <a:pt x="177680" y="98860"/>
                    <a:pt x="147276" y="98860"/>
                  </a:cubicBezTo>
                  <a:cubicBezTo>
                    <a:pt x="113386" y="98860"/>
                    <a:pt x="95393" y="118929"/>
                    <a:pt x="94717" y="160420"/>
                  </a:cubicBezTo>
                  <a:lnTo>
                    <a:pt x="0" y="160420"/>
                  </a:lnTo>
                  <a:cubicBezTo>
                    <a:pt x="667" y="58779"/>
                    <a:pt x="60150" y="0"/>
                    <a:pt x="159010" y="0"/>
                  </a:cubicBezTo>
                  <a:close/>
                  <a:moveTo>
                    <a:pt x="214322" y="432149"/>
                  </a:moveTo>
                  <a:cubicBezTo>
                    <a:pt x="214322" y="467392"/>
                    <a:pt x="189443" y="492300"/>
                    <a:pt x="154867" y="492300"/>
                  </a:cubicBezTo>
                  <a:cubicBezTo>
                    <a:pt x="120301" y="492300"/>
                    <a:pt x="96088" y="467392"/>
                    <a:pt x="96088" y="432149"/>
                  </a:cubicBezTo>
                  <a:cubicBezTo>
                    <a:pt x="96088" y="396878"/>
                    <a:pt x="120301" y="372666"/>
                    <a:pt x="154867" y="372666"/>
                  </a:cubicBezTo>
                  <a:cubicBezTo>
                    <a:pt x="189433" y="372666"/>
                    <a:pt x="214322" y="396878"/>
                    <a:pt x="214322" y="432149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69" name="图形 7">
              <a:extLst>
                <a:ext uri="{FF2B5EF4-FFF2-40B4-BE49-F238E27FC236}">
                  <a16:creationId xmlns:a16="http://schemas.microsoft.com/office/drawing/2014/main" id="{B81CB639-F4F1-6268-04B3-93AFAEEA3EB1}"/>
                </a:ext>
              </a:extLst>
            </p:cNvPr>
            <p:cNvGrpSpPr/>
            <p:nvPr/>
          </p:nvGrpSpPr>
          <p:grpSpPr>
            <a:xfrm>
              <a:off x="4465661" y="5332186"/>
              <a:ext cx="587061" cy="1135496"/>
              <a:chOff x="7283724" y="3679572"/>
              <a:chExt cx="533152" cy="979750"/>
            </a:xfrm>
          </p:grpSpPr>
          <p:grpSp>
            <p:nvGrpSpPr>
              <p:cNvPr id="70" name="图形 7">
                <a:extLst>
                  <a:ext uri="{FF2B5EF4-FFF2-40B4-BE49-F238E27FC236}">
                    <a16:creationId xmlns:a16="http://schemas.microsoft.com/office/drawing/2014/main" id="{A5CA3F45-869B-4934-E845-C117000A9E79}"/>
                  </a:ext>
                </a:extLst>
              </p:cNvPr>
              <p:cNvGrpSpPr/>
              <p:nvPr/>
            </p:nvGrpSpPr>
            <p:grpSpPr>
              <a:xfrm>
                <a:off x="7305770" y="3679572"/>
                <a:ext cx="479736" cy="746526"/>
                <a:chOff x="7305770" y="3679572"/>
                <a:chExt cx="479736" cy="746526"/>
              </a:xfrm>
            </p:grpSpPr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CC77E830-1989-8004-8A37-47167F887E03}"/>
                    </a:ext>
                  </a:extLst>
                </p:cNvPr>
                <p:cNvSpPr/>
                <p:nvPr/>
              </p:nvSpPr>
              <p:spPr>
                <a:xfrm>
                  <a:off x="7305770" y="4145934"/>
                  <a:ext cx="123267" cy="119418"/>
                </a:xfrm>
                <a:custGeom>
                  <a:avLst/>
                  <a:gdLst>
                    <a:gd name="connsiteX0" fmla="*/ 123268 w 123267"/>
                    <a:gd name="connsiteY0" fmla="*/ 48665 h 119418"/>
                    <a:gd name="connsiteX1" fmla="*/ 21293 w 123267"/>
                    <a:gd name="connsiteY1" fmla="*/ 9174 h 119418"/>
                    <a:gd name="connsiteX2" fmla="*/ 47525 w 123267"/>
                    <a:gd name="connsiteY2" fmla="*/ 119264 h 119418"/>
                    <a:gd name="connsiteX3" fmla="*/ 123268 w 123267"/>
                    <a:gd name="connsiteY3" fmla="*/ 96118 h 119418"/>
                    <a:gd name="connsiteX4" fmla="*/ 123268 w 123267"/>
                    <a:gd name="connsiteY4" fmla="*/ 48665 h 11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67" h="119418">
                      <a:moveTo>
                        <a:pt x="123268" y="48665"/>
                      </a:moveTo>
                      <a:cubicBezTo>
                        <a:pt x="123268" y="48665"/>
                        <a:pt x="61088" y="-25344"/>
                        <a:pt x="21293" y="9174"/>
                      </a:cubicBezTo>
                      <a:cubicBezTo>
                        <a:pt x="-18502" y="43693"/>
                        <a:pt x="1624" y="116912"/>
                        <a:pt x="47525" y="119264"/>
                      </a:cubicBezTo>
                      <a:cubicBezTo>
                        <a:pt x="93426" y="121626"/>
                        <a:pt x="123268" y="96118"/>
                        <a:pt x="123268" y="96118"/>
                      </a:cubicBezTo>
                      <a:lnTo>
                        <a:pt x="123268" y="48665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8F3D9721-D7BA-4613-D71D-AD660FC33E30}"/>
                    </a:ext>
                  </a:extLst>
                </p:cNvPr>
                <p:cNvSpPr/>
                <p:nvPr/>
              </p:nvSpPr>
              <p:spPr>
                <a:xfrm>
                  <a:off x="7305770" y="4145934"/>
                  <a:ext cx="123267" cy="119418"/>
                </a:xfrm>
                <a:custGeom>
                  <a:avLst/>
                  <a:gdLst>
                    <a:gd name="connsiteX0" fmla="*/ 123268 w 123267"/>
                    <a:gd name="connsiteY0" fmla="*/ 48665 h 119418"/>
                    <a:gd name="connsiteX1" fmla="*/ 21293 w 123267"/>
                    <a:gd name="connsiteY1" fmla="*/ 9174 h 119418"/>
                    <a:gd name="connsiteX2" fmla="*/ 47525 w 123267"/>
                    <a:gd name="connsiteY2" fmla="*/ 119264 h 119418"/>
                    <a:gd name="connsiteX3" fmla="*/ 123268 w 123267"/>
                    <a:gd name="connsiteY3" fmla="*/ 96118 h 119418"/>
                    <a:gd name="connsiteX4" fmla="*/ 123268 w 123267"/>
                    <a:gd name="connsiteY4" fmla="*/ 48665 h 11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67" h="119418">
                      <a:moveTo>
                        <a:pt x="123268" y="48665"/>
                      </a:moveTo>
                      <a:cubicBezTo>
                        <a:pt x="123268" y="48665"/>
                        <a:pt x="61088" y="-25344"/>
                        <a:pt x="21293" y="9174"/>
                      </a:cubicBezTo>
                      <a:cubicBezTo>
                        <a:pt x="-18502" y="43693"/>
                        <a:pt x="1624" y="116912"/>
                        <a:pt x="47525" y="119264"/>
                      </a:cubicBezTo>
                      <a:cubicBezTo>
                        <a:pt x="93426" y="121626"/>
                        <a:pt x="123268" y="96118"/>
                        <a:pt x="123268" y="96118"/>
                      </a:cubicBezTo>
                      <a:lnTo>
                        <a:pt x="123268" y="48665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BD9B12F9-46D1-6F07-5ACC-C3B8FF691047}"/>
                    </a:ext>
                  </a:extLst>
                </p:cNvPr>
                <p:cNvSpPr/>
                <p:nvPr/>
              </p:nvSpPr>
              <p:spPr>
                <a:xfrm>
                  <a:off x="7682736" y="3960405"/>
                  <a:ext cx="102770" cy="100697"/>
                </a:xfrm>
                <a:custGeom>
                  <a:avLst/>
                  <a:gdLst>
                    <a:gd name="connsiteX0" fmla="*/ 0 w 102770"/>
                    <a:gd name="connsiteY0" fmla="*/ 46493 h 100697"/>
                    <a:gd name="connsiteX1" fmla="*/ 84563 w 102770"/>
                    <a:gd name="connsiteY1" fmla="*/ 1059 h 100697"/>
                    <a:gd name="connsiteX2" fmla="*/ 13240 w 102770"/>
                    <a:gd name="connsiteY2" fmla="*/ 88127 h 100697"/>
                    <a:gd name="connsiteX3" fmla="*/ 0 w 102770"/>
                    <a:gd name="connsiteY3" fmla="*/ 46493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70" h="100697">
                      <a:moveTo>
                        <a:pt x="0" y="46493"/>
                      </a:moveTo>
                      <a:cubicBezTo>
                        <a:pt x="0" y="46493"/>
                        <a:pt x="52235" y="-8218"/>
                        <a:pt x="84563" y="1059"/>
                      </a:cubicBezTo>
                      <a:cubicBezTo>
                        <a:pt x="116900" y="10337"/>
                        <a:pt x="113528" y="141048"/>
                        <a:pt x="13240" y="88127"/>
                      </a:cubicBezTo>
                      <a:lnTo>
                        <a:pt x="0" y="46493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BE117C69-FA66-D5F0-6DBC-D1F63AD7352C}"/>
                    </a:ext>
                  </a:extLst>
                </p:cNvPr>
                <p:cNvSpPr/>
                <p:nvPr/>
              </p:nvSpPr>
              <p:spPr>
                <a:xfrm>
                  <a:off x="7682736" y="3960405"/>
                  <a:ext cx="102770" cy="100697"/>
                </a:xfrm>
                <a:custGeom>
                  <a:avLst/>
                  <a:gdLst>
                    <a:gd name="connsiteX0" fmla="*/ 0 w 102770"/>
                    <a:gd name="connsiteY0" fmla="*/ 46493 h 100697"/>
                    <a:gd name="connsiteX1" fmla="*/ 84563 w 102770"/>
                    <a:gd name="connsiteY1" fmla="*/ 1059 h 100697"/>
                    <a:gd name="connsiteX2" fmla="*/ 13240 w 102770"/>
                    <a:gd name="connsiteY2" fmla="*/ 88127 h 100697"/>
                    <a:gd name="connsiteX3" fmla="*/ 0 w 102770"/>
                    <a:gd name="connsiteY3" fmla="*/ 46493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770" h="100697">
                      <a:moveTo>
                        <a:pt x="0" y="46493"/>
                      </a:moveTo>
                      <a:cubicBezTo>
                        <a:pt x="0" y="46493"/>
                        <a:pt x="52235" y="-8218"/>
                        <a:pt x="84563" y="1059"/>
                      </a:cubicBezTo>
                      <a:cubicBezTo>
                        <a:pt x="116900" y="10337"/>
                        <a:pt x="113528" y="141048"/>
                        <a:pt x="13240" y="88127"/>
                      </a:cubicBezTo>
                      <a:lnTo>
                        <a:pt x="0" y="4649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A0692374-DFBD-9012-37A4-22997BDA012C}"/>
                    </a:ext>
                  </a:extLst>
                </p:cNvPr>
                <p:cNvSpPr/>
                <p:nvPr/>
              </p:nvSpPr>
              <p:spPr>
                <a:xfrm>
                  <a:off x="7409346" y="4126451"/>
                  <a:ext cx="195995" cy="299647"/>
                </a:xfrm>
                <a:custGeom>
                  <a:avLst/>
                  <a:gdLst>
                    <a:gd name="connsiteX0" fmla="*/ 86842 w 195995"/>
                    <a:gd name="connsiteY0" fmla="*/ 288622 h 299647"/>
                    <a:gd name="connsiteX1" fmla="*/ 54505 w 195995"/>
                    <a:gd name="connsiteY1" fmla="*/ 6273 h 299647"/>
                    <a:gd name="connsiteX2" fmla="*/ 178863 w 195995"/>
                    <a:gd name="connsiteY2" fmla="*/ 261000 h 299647"/>
                    <a:gd name="connsiteX3" fmla="*/ 86842 w 195995"/>
                    <a:gd name="connsiteY3" fmla="*/ 288622 h 29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95" h="299647">
                      <a:moveTo>
                        <a:pt x="86842" y="288622"/>
                      </a:moveTo>
                      <a:cubicBezTo>
                        <a:pt x="86842" y="288622"/>
                        <a:pt x="-84779" y="53841"/>
                        <a:pt x="54505" y="6273"/>
                      </a:cubicBezTo>
                      <a:cubicBezTo>
                        <a:pt x="193789" y="-41295"/>
                        <a:pt x="218668" y="195173"/>
                        <a:pt x="178863" y="261000"/>
                      </a:cubicBezTo>
                      <a:cubicBezTo>
                        <a:pt x="139077" y="326827"/>
                        <a:pt x="86842" y="288622"/>
                        <a:pt x="86842" y="288622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FB35B338-1657-F81B-0BFA-09E8743C017C}"/>
                    </a:ext>
                  </a:extLst>
                </p:cNvPr>
                <p:cNvSpPr/>
                <p:nvPr/>
              </p:nvSpPr>
              <p:spPr>
                <a:xfrm>
                  <a:off x="7400624" y="3679572"/>
                  <a:ext cx="210293" cy="281892"/>
                </a:xfrm>
                <a:custGeom>
                  <a:avLst/>
                  <a:gdLst>
                    <a:gd name="connsiteX0" fmla="*/ 175155 w 210293"/>
                    <a:gd name="connsiteY0" fmla="*/ 254813 h 281892"/>
                    <a:gd name="connsiteX1" fmla="*/ 123920 w 210293"/>
                    <a:gd name="connsiteY1" fmla="*/ 162 h 281892"/>
                    <a:gd name="connsiteX2" fmla="*/ 130502 w 210293"/>
                    <a:gd name="connsiteY2" fmla="*/ 281892 h 281892"/>
                    <a:gd name="connsiteX3" fmla="*/ 175155 w 210293"/>
                    <a:gd name="connsiteY3" fmla="*/ 254813 h 28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0293" h="281892">
                      <a:moveTo>
                        <a:pt x="175155" y="254813"/>
                      </a:moveTo>
                      <a:cubicBezTo>
                        <a:pt x="175155" y="254813"/>
                        <a:pt x="281616" y="7629"/>
                        <a:pt x="123920" y="162"/>
                      </a:cubicBezTo>
                      <a:cubicBezTo>
                        <a:pt x="-33776" y="-7296"/>
                        <a:pt x="-50949" y="245259"/>
                        <a:pt x="130502" y="281892"/>
                      </a:cubicBezTo>
                      <a:lnTo>
                        <a:pt x="175155" y="254813"/>
                      </a:ln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E3190E56-DB31-DC2D-B4CA-C64505E011E6}"/>
                    </a:ext>
                  </a:extLst>
                </p:cNvPr>
                <p:cNvSpPr/>
                <p:nvPr/>
              </p:nvSpPr>
              <p:spPr>
                <a:xfrm>
                  <a:off x="7409346" y="4126451"/>
                  <a:ext cx="195995" cy="299647"/>
                </a:xfrm>
                <a:custGeom>
                  <a:avLst/>
                  <a:gdLst>
                    <a:gd name="connsiteX0" fmla="*/ 86842 w 195995"/>
                    <a:gd name="connsiteY0" fmla="*/ 288622 h 299647"/>
                    <a:gd name="connsiteX1" fmla="*/ 54505 w 195995"/>
                    <a:gd name="connsiteY1" fmla="*/ 6273 h 299647"/>
                    <a:gd name="connsiteX2" fmla="*/ 178863 w 195995"/>
                    <a:gd name="connsiteY2" fmla="*/ 261000 h 299647"/>
                    <a:gd name="connsiteX3" fmla="*/ 86842 w 195995"/>
                    <a:gd name="connsiteY3" fmla="*/ 288622 h 29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95" h="299647">
                      <a:moveTo>
                        <a:pt x="86842" y="288622"/>
                      </a:moveTo>
                      <a:cubicBezTo>
                        <a:pt x="86842" y="288622"/>
                        <a:pt x="-84779" y="53841"/>
                        <a:pt x="54505" y="6273"/>
                      </a:cubicBezTo>
                      <a:cubicBezTo>
                        <a:pt x="193789" y="-41295"/>
                        <a:pt x="218668" y="195173"/>
                        <a:pt x="178863" y="261000"/>
                      </a:cubicBezTo>
                      <a:cubicBezTo>
                        <a:pt x="139077" y="326827"/>
                        <a:pt x="86842" y="288622"/>
                        <a:pt x="86842" y="288622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4B4B2955-E7CD-0220-A7E9-B036CE16DD70}"/>
                    </a:ext>
                  </a:extLst>
                </p:cNvPr>
                <p:cNvSpPr/>
                <p:nvPr/>
              </p:nvSpPr>
              <p:spPr>
                <a:xfrm>
                  <a:off x="7400624" y="3679572"/>
                  <a:ext cx="210293" cy="281892"/>
                </a:xfrm>
                <a:custGeom>
                  <a:avLst/>
                  <a:gdLst>
                    <a:gd name="connsiteX0" fmla="*/ 175155 w 210293"/>
                    <a:gd name="connsiteY0" fmla="*/ 254813 h 281892"/>
                    <a:gd name="connsiteX1" fmla="*/ 123920 w 210293"/>
                    <a:gd name="connsiteY1" fmla="*/ 162 h 281892"/>
                    <a:gd name="connsiteX2" fmla="*/ 130502 w 210293"/>
                    <a:gd name="connsiteY2" fmla="*/ 281892 h 281892"/>
                    <a:gd name="connsiteX3" fmla="*/ 175155 w 210293"/>
                    <a:gd name="connsiteY3" fmla="*/ 254813 h 281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0293" h="281892">
                      <a:moveTo>
                        <a:pt x="175155" y="254813"/>
                      </a:moveTo>
                      <a:cubicBezTo>
                        <a:pt x="175155" y="254813"/>
                        <a:pt x="281616" y="7629"/>
                        <a:pt x="123920" y="162"/>
                      </a:cubicBezTo>
                      <a:cubicBezTo>
                        <a:pt x="-33776" y="-7296"/>
                        <a:pt x="-50949" y="245259"/>
                        <a:pt x="130502" y="281892"/>
                      </a:cubicBezTo>
                      <a:lnTo>
                        <a:pt x="175155" y="25481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859EE793-90B3-B102-9CDF-6390CB35ABE1}"/>
                    </a:ext>
                  </a:extLst>
                </p:cNvPr>
                <p:cNvSpPr/>
                <p:nvPr/>
              </p:nvSpPr>
              <p:spPr>
                <a:xfrm>
                  <a:off x="7524549" y="3900023"/>
                  <a:ext cx="173999" cy="280011"/>
                </a:xfrm>
                <a:custGeom>
                  <a:avLst/>
                  <a:gdLst>
                    <a:gd name="connsiteX0" fmla="*/ 13463 w 173999"/>
                    <a:gd name="connsiteY0" fmla="*/ 236749 h 280011"/>
                    <a:gd name="connsiteX1" fmla="*/ 61184 w 173999"/>
                    <a:gd name="connsiteY1" fmla="*/ 1081 h 280011"/>
                    <a:gd name="connsiteX2" fmla="*/ 53078 w 173999"/>
                    <a:gd name="connsiteY2" fmla="*/ 280011 h 280011"/>
                    <a:gd name="connsiteX3" fmla="*/ 13463 w 173999"/>
                    <a:gd name="connsiteY3" fmla="*/ 236749 h 28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3999" h="280011">
                      <a:moveTo>
                        <a:pt x="13463" y="236749"/>
                      </a:moveTo>
                      <a:cubicBezTo>
                        <a:pt x="13463" y="236749"/>
                        <a:pt x="-38305" y="18493"/>
                        <a:pt x="61184" y="1081"/>
                      </a:cubicBezTo>
                      <a:cubicBezTo>
                        <a:pt x="160672" y="-16330"/>
                        <a:pt x="258884" y="180866"/>
                        <a:pt x="53078" y="280011"/>
                      </a:cubicBezTo>
                      <a:cubicBezTo>
                        <a:pt x="53078" y="280002"/>
                        <a:pt x="17778" y="258104"/>
                        <a:pt x="13463" y="236749"/>
                      </a:cubicBezTo>
                      <a:close/>
                    </a:path>
                  </a:pathLst>
                </a:custGeom>
                <a:solidFill>
                  <a:srgbClr val="407B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7971E6F5-1F83-A6B4-9EC7-8680F09CA537}"/>
                    </a:ext>
                  </a:extLst>
                </p:cNvPr>
                <p:cNvSpPr/>
                <p:nvPr/>
              </p:nvSpPr>
              <p:spPr>
                <a:xfrm>
                  <a:off x="7524549" y="3900023"/>
                  <a:ext cx="173999" cy="280011"/>
                </a:xfrm>
                <a:custGeom>
                  <a:avLst/>
                  <a:gdLst>
                    <a:gd name="connsiteX0" fmla="*/ 13463 w 173999"/>
                    <a:gd name="connsiteY0" fmla="*/ 236749 h 280011"/>
                    <a:gd name="connsiteX1" fmla="*/ 61184 w 173999"/>
                    <a:gd name="connsiteY1" fmla="*/ 1081 h 280011"/>
                    <a:gd name="connsiteX2" fmla="*/ 53078 w 173999"/>
                    <a:gd name="connsiteY2" fmla="*/ 280011 h 280011"/>
                    <a:gd name="connsiteX3" fmla="*/ 13463 w 173999"/>
                    <a:gd name="connsiteY3" fmla="*/ 236749 h 28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3999" h="280011">
                      <a:moveTo>
                        <a:pt x="13463" y="236749"/>
                      </a:moveTo>
                      <a:cubicBezTo>
                        <a:pt x="13463" y="236749"/>
                        <a:pt x="-38305" y="18493"/>
                        <a:pt x="61184" y="1081"/>
                      </a:cubicBezTo>
                      <a:cubicBezTo>
                        <a:pt x="160672" y="-16330"/>
                        <a:pt x="258884" y="180866"/>
                        <a:pt x="53078" y="280011"/>
                      </a:cubicBezTo>
                      <a:cubicBezTo>
                        <a:pt x="53078" y="280002"/>
                        <a:pt x="17778" y="258104"/>
                        <a:pt x="13463" y="236749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46F87188-A330-464A-6D5D-15D625666887}"/>
                  </a:ext>
                </a:extLst>
              </p:cNvPr>
              <p:cNvSpPr/>
              <p:nvPr/>
            </p:nvSpPr>
            <p:spPr>
              <a:xfrm>
                <a:off x="7444146" y="3718844"/>
                <a:ext cx="78379" cy="197881"/>
              </a:xfrm>
              <a:custGeom>
                <a:avLst/>
                <a:gdLst>
                  <a:gd name="connsiteX0" fmla="*/ 78379 w 78379"/>
                  <a:gd name="connsiteY0" fmla="*/ 197882 h 197881"/>
                  <a:gd name="connsiteX1" fmla="*/ 12876 w 78379"/>
                  <a:gd name="connsiteY1" fmla="*/ 0 h 197881"/>
                  <a:gd name="connsiteX2" fmla="*/ 8123 w 78379"/>
                  <a:gd name="connsiteY2" fmla="*/ 20241 h 197881"/>
                  <a:gd name="connsiteX3" fmla="*/ 78379 w 78379"/>
                  <a:gd name="connsiteY3" fmla="*/ 197882 h 197881"/>
                  <a:gd name="connsiteX4" fmla="*/ 78379 w 78379"/>
                  <a:gd name="connsiteY4" fmla="*/ 197882 h 19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9" h="197881">
                    <a:moveTo>
                      <a:pt x="78379" y="197882"/>
                    </a:moveTo>
                    <a:cubicBezTo>
                      <a:pt x="18991" y="154496"/>
                      <a:pt x="-22100" y="70647"/>
                      <a:pt x="12876" y="0"/>
                    </a:cubicBezTo>
                    <a:cubicBezTo>
                      <a:pt x="11485" y="6572"/>
                      <a:pt x="9713" y="13716"/>
                      <a:pt x="8123" y="20241"/>
                    </a:cubicBezTo>
                    <a:cubicBezTo>
                      <a:pt x="-3593" y="87259"/>
                      <a:pt x="33069" y="151114"/>
                      <a:pt x="78379" y="197882"/>
                    </a:cubicBezTo>
                    <a:lnTo>
                      <a:pt x="78379" y="19788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008365D5-B22D-4173-670E-A1A019B5064E}"/>
                  </a:ext>
                </a:extLst>
              </p:cNvPr>
              <p:cNvSpPr/>
              <p:nvPr/>
            </p:nvSpPr>
            <p:spPr>
              <a:xfrm>
                <a:off x="7484749" y="3704594"/>
                <a:ext cx="92004" cy="177231"/>
              </a:xfrm>
              <a:custGeom>
                <a:avLst/>
                <a:gdLst>
                  <a:gd name="connsiteX0" fmla="*/ 0 w 92004"/>
                  <a:gd name="connsiteY0" fmla="*/ 0 h 177231"/>
                  <a:gd name="connsiteX1" fmla="*/ 90716 w 92004"/>
                  <a:gd name="connsiteY1" fmla="*/ 150428 h 177231"/>
                  <a:gd name="connsiteX2" fmla="*/ 86058 w 92004"/>
                  <a:gd name="connsiteY2" fmla="*/ 177232 h 177231"/>
                  <a:gd name="connsiteX3" fmla="*/ 85449 w 92004"/>
                  <a:gd name="connsiteY3" fmla="*/ 123511 h 177231"/>
                  <a:gd name="connsiteX4" fmla="*/ 0 w 92004"/>
                  <a:gd name="connsiteY4" fmla="*/ 0 h 177231"/>
                  <a:gd name="connsiteX5" fmla="*/ 0 w 92004"/>
                  <a:gd name="connsiteY5" fmla="*/ 0 h 17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04" h="177231">
                    <a:moveTo>
                      <a:pt x="0" y="0"/>
                    </a:moveTo>
                    <a:cubicBezTo>
                      <a:pt x="67875" y="13259"/>
                      <a:pt x="98917" y="87106"/>
                      <a:pt x="90716" y="150428"/>
                    </a:cubicBezTo>
                    <a:cubicBezTo>
                      <a:pt x="89154" y="159420"/>
                      <a:pt x="87859" y="168383"/>
                      <a:pt x="86058" y="177232"/>
                    </a:cubicBezTo>
                    <a:cubicBezTo>
                      <a:pt x="86449" y="159220"/>
                      <a:pt x="87240" y="141370"/>
                      <a:pt x="85449" y="123511"/>
                    </a:cubicBezTo>
                    <a:cubicBezTo>
                      <a:pt x="81172" y="70799"/>
                      <a:pt x="52168" y="19345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E195D74C-0AB9-7B51-8451-9137DA53A0B4}"/>
                  </a:ext>
                </a:extLst>
              </p:cNvPr>
              <p:cNvSpPr/>
              <p:nvPr/>
            </p:nvSpPr>
            <p:spPr>
              <a:xfrm>
                <a:off x="7573855" y="3916726"/>
                <a:ext cx="94045" cy="238382"/>
              </a:xfrm>
              <a:custGeom>
                <a:avLst/>
                <a:gdLst>
                  <a:gd name="connsiteX0" fmla="*/ 31490 w 94045"/>
                  <a:gd name="connsiteY0" fmla="*/ 0 h 238382"/>
                  <a:gd name="connsiteX1" fmla="*/ 93716 w 94045"/>
                  <a:gd name="connsiteY1" fmla="*/ 105270 h 238382"/>
                  <a:gd name="connsiteX2" fmla="*/ 53321 w 94045"/>
                  <a:gd name="connsiteY2" fmla="*/ 188062 h 238382"/>
                  <a:gd name="connsiteX3" fmla="*/ 0 w 94045"/>
                  <a:gd name="connsiteY3" fmla="*/ 238382 h 238382"/>
                  <a:gd name="connsiteX4" fmla="*/ 25327 w 94045"/>
                  <a:gd name="connsiteY4" fmla="*/ 212131 h 238382"/>
                  <a:gd name="connsiteX5" fmla="*/ 82363 w 94045"/>
                  <a:gd name="connsiteY5" fmla="*/ 121606 h 238382"/>
                  <a:gd name="connsiteX6" fmla="*/ 31490 w 94045"/>
                  <a:gd name="connsiteY6" fmla="*/ 0 h 238382"/>
                  <a:gd name="connsiteX7" fmla="*/ 31490 w 94045"/>
                  <a:gd name="connsiteY7" fmla="*/ 0 h 23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045" h="238382">
                    <a:moveTo>
                      <a:pt x="31490" y="0"/>
                    </a:moveTo>
                    <a:cubicBezTo>
                      <a:pt x="73171" y="14783"/>
                      <a:pt x="97174" y="62313"/>
                      <a:pt x="93716" y="105270"/>
                    </a:cubicBezTo>
                    <a:cubicBezTo>
                      <a:pt x="90230" y="136541"/>
                      <a:pt x="72723" y="164592"/>
                      <a:pt x="53321" y="188062"/>
                    </a:cubicBezTo>
                    <a:cubicBezTo>
                      <a:pt x="37547" y="206931"/>
                      <a:pt x="19679" y="223914"/>
                      <a:pt x="0" y="238382"/>
                    </a:cubicBezTo>
                    <a:cubicBezTo>
                      <a:pt x="8763" y="229886"/>
                      <a:pt x="17335" y="221275"/>
                      <a:pt x="25327" y="212131"/>
                    </a:cubicBezTo>
                    <a:cubicBezTo>
                      <a:pt x="48939" y="185509"/>
                      <a:pt x="72257" y="156124"/>
                      <a:pt x="82363" y="121606"/>
                    </a:cubicBezTo>
                    <a:cubicBezTo>
                      <a:pt x="96250" y="76676"/>
                      <a:pt x="73752" y="21689"/>
                      <a:pt x="31490" y="0"/>
                    </a:cubicBezTo>
                    <a:lnTo>
                      <a:pt x="3149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FCF4C63E-328D-B43E-33C7-43C92303E3A3}"/>
                  </a:ext>
                </a:extLst>
              </p:cNvPr>
              <p:cNvSpPr/>
              <p:nvPr/>
            </p:nvSpPr>
            <p:spPr>
              <a:xfrm>
                <a:off x="7557742" y="3934385"/>
                <a:ext cx="29939" cy="198339"/>
              </a:xfrm>
              <a:custGeom>
                <a:avLst/>
                <a:gdLst>
                  <a:gd name="connsiteX0" fmla="*/ 18037 w 29939"/>
                  <a:gd name="connsiteY0" fmla="*/ 0 h 198339"/>
                  <a:gd name="connsiteX1" fmla="*/ 20704 w 29939"/>
                  <a:gd name="connsiteY1" fmla="*/ 101594 h 198339"/>
                  <a:gd name="connsiteX2" fmla="*/ 5035 w 29939"/>
                  <a:gd name="connsiteY2" fmla="*/ 172946 h 198339"/>
                  <a:gd name="connsiteX3" fmla="*/ 5597 w 29939"/>
                  <a:gd name="connsiteY3" fmla="*/ 198339 h 198339"/>
                  <a:gd name="connsiteX4" fmla="*/ 54 w 29939"/>
                  <a:gd name="connsiteY4" fmla="*/ 147438 h 198339"/>
                  <a:gd name="connsiteX5" fmla="*/ 13903 w 29939"/>
                  <a:gd name="connsiteY5" fmla="*/ 97336 h 198339"/>
                  <a:gd name="connsiteX6" fmla="*/ 18037 w 29939"/>
                  <a:gd name="connsiteY6" fmla="*/ 0 h 198339"/>
                  <a:gd name="connsiteX7" fmla="*/ 18037 w 29939"/>
                  <a:gd name="connsiteY7" fmla="*/ 0 h 19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39" h="198339">
                    <a:moveTo>
                      <a:pt x="18037" y="0"/>
                    </a:moveTo>
                    <a:cubicBezTo>
                      <a:pt x="28305" y="31928"/>
                      <a:pt x="37411" y="70161"/>
                      <a:pt x="20704" y="101594"/>
                    </a:cubicBezTo>
                    <a:cubicBezTo>
                      <a:pt x="6788" y="121968"/>
                      <a:pt x="5340" y="148619"/>
                      <a:pt x="5035" y="172946"/>
                    </a:cubicBezTo>
                    <a:cubicBezTo>
                      <a:pt x="4826" y="181385"/>
                      <a:pt x="5188" y="189833"/>
                      <a:pt x="5597" y="198339"/>
                    </a:cubicBezTo>
                    <a:cubicBezTo>
                      <a:pt x="1483" y="181794"/>
                      <a:pt x="-346" y="164687"/>
                      <a:pt x="54" y="147438"/>
                    </a:cubicBezTo>
                    <a:cubicBezTo>
                      <a:pt x="244" y="130216"/>
                      <a:pt x="4140" y="111681"/>
                      <a:pt x="13903" y="97336"/>
                    </a:cubicBezTo>
                    <a:cubicBezTo>
                      <a:pt x="29286" y="67913"/>
                      <a:pt x="21923" y="31852"/>
                      <a:pt x="18037" y="0"/>
                    </a:cubicBezTo>
                    <a:lnTo>
                      <a:pt x="18037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CC469AFA-72C7-C030-A028-0EF2F82A1F39}"/>
                  </a:ext>
                </a:extLst>
              </p:cNvPr>
              <p:cNvSpPr/>
              <p:nvPr/>
            </p:nvSpPr>
            <p:spPr>
              <a:xfrm>
                <a:off x="7505771" y="4155108"/>
                <a:ext cx="54776" cy="202625"/>
              </a:xfrm>
              <a:custGeom>
                <a:avLst/>
                <a:gdLst>
                  <a:gd name="connsiteX0" fmla="*/ 0 w 54776"/>
                  <a:gd name="connsiteY0" fmla="*/ 0 h 202625"/>
                  <a:gd name="connsiteX1" fmla="*/ 54693 w 54776"/>
                  <a:gd name="connsiteY1" fmla="*/ 202625 h 202625"/>
                  <a:gd name="connsiteX2" fmla="*/ 50406 w 54776"/>
                  <a:gd name="connsiteY2" fmla="*/ 176241 h 202625"/>
                  <a:gd name="connsiteX3" fmla="*/ 23336 w 54776"/>
                  <a:gd name="connsiteY3" fmla="*/ 46111 h 202625"/>
                  <a:gd name="connsiteX4" fmla="*/ 0 w 54776"/>
                  <a:gd name="connsiteY4" fmla="*/ 0 h 202625"/>
                  <a:gd name="connsiteX5" fmla="*/ 0 w 54776"/>
                  <a:gd name="connsiteY5" fmla="*/ 0 h 20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776" h="202625">
                    <a:moveTo>
                      <a:pt x="0" y="0"/>
                    </a:moveTo>
                    <a:cubicBezTo>
                      <a:pt x="40253" y="21736"/>
                      <a:pt x="56083" y="158087"/>
                      <a:pt x="54693" y="202625"/>
                    </a:cubicBezTo>
                    <a:cubicBezTo>
                      <a:pt x="53426" y="193777"/>
                      <a:pt x="52083" y="184995"/>
                      <a:pt x="50406" y="176241"/>
                    </a:cubicBezTo>
                    <a:cubicBezTo>
                      <a:pt x="42777" y="132617"/>
                      <a:pt x="34861" y="88849"/>
                      <a:pt x="23336" y="46111"/>
                    </a:cubicBezTo>
                    <a:cubicBezTo>
                      <a:pt x="17907" y="30042"/>
                      <a:pt x="14459" y="1050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7B374C7C-623A-AEE9-7D94-64F4D46A7B4A}"/>
                  </a:ext>
                </a:extLst>
              </p:cNvPr>
              <p:cNvSpPr/>
              <p:nvPr/>
            </p:nvSpPr>
            <p:spPr>
              <a:xfrm>
                <a:off x="7441518" y="4162690"/>
                <a:ext cx="54679" cy="183765"/>
              </a:xfrm>
              <a:custGeom>
                <a:avLst/>
                <a:gdLst>
                  <a:gd name="connsiteX0" fmla="*/ 15503 w 54679"/>
                  <a:gd name="connsiteY0" fmla="*/ 0 h 183765"/>
                  <a:gd name="connsiteX1" fmla="*/ 54680 w 54679"/>
                  <a:gd name="connsiteY1" fmla="*/ 183766 h 183765"/>
                  <a:gd name="connsiteX2" fmla="*/ 36620 w 54679"/>
                  <a:gd name="connsiteY2" fmla="*/ 166335 h 183765"/>
                  <a:gd name="connsiteX3" fmla="*/ 15503 w 54679"/>
                  <a:gd name="connsiteY3" fmla="*/ 0 h 183765"/>
                  <a:gd name="connsiteX4" fmla="*/ 15503 w 54679"/>
                  <a:gd name="connsiteY4" fmla="*/ 0 h 183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79" h="183765">
                    <a:moveTo>
                      <a:pt x="15503" y="0"/>
                    </a:moveTo>
                    <a:cubicBezTo>
                      <a:pt x="-3756" y="63551"/>
                      <a:pt x="10293" y="133979"/>
                      <a:pt x="54680" y="183766"/>
                    </a:cubicBezTo>
                    <a:cubicBezTo>
                      <a:pt x="48574" y="178165"/>
                      <a:pt x="42145" y="172660"/>
                      <a:pt x="36620" y="166335"/>
                    </a:cubicBezTo>
                    <a:cubicBezTo>
                      <a:pt x="-3204" y="121901"/>
                      <a:pt x="-11024" y="53092"/>
                      <a:pt x="15503" y="0"/>
                    </a:cubicBezTo>
                    <a:lnTo>
                      <a:pt x="15503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52C3DEEF-9263-102D-C20C-EEE5B392F703}"/>
                  </a:ext>
                </a:extLst>
              </p:cNvPr>
              <p:cNvSpPr/>
              <p:nvPr/>
            </p:nvSpPr>
            <p:spPr>
              <a:xfrm>
                <a:off x="7723245" y="4010766"/>
                <a:ext cx="47167" cy="25197"/>
              </a:xfrm>
              <a:custGeom>
                <a:avLst/>
                <a:gdLst>
                  <a:gd name="connsiteX0" fmla="*/ 0 w 47167"/>
                  <a:gd name="connsiteY0" fmla="*/ 22793 h 25197"/>
                  <a:gd name="connsiteX1" fmla="*/ 47168 w 47167"/>
                  <a:gd name="connsiteY1" fmla="*/ 0 h 25197"/>
                  <a:gd name="connsiteX2" fmla="*/ 0 w 47167"/>
                  <a:gd name="connsiteY2" fmla="*/ 22793 h 25197"/>
                  <a:gd name="connsiteX3" fmla="*/ 0 w 47167"/>
                  <a:gd name="connsiteY3" fmla="*/ 22793 h 2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67" h="25197">
                    <a:moveTo>
                      <a:pt x="0" y="22793"/>
                    </a:moveTo>
                    <a:cubicBezTo>
                      <a:pt x="18259" y="17869"/>
                      <a:pt x="33804" y="13411"/>
                      <a:pt x="47168" y="0"/>
                    </a:cubicBezTo>
                    <a:cubicBezTo>
                      <a:pt x="43863" y="20421"/>
                      <a:pt x="17917" y="30051"/>
                      <a:pt x="0" y="22793"/>
                    </a:cubicBezTo>
                    <a:lnTo>
                      <a:pt x="0" y="2279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D00659BB-216F-F588-E86F-4F15F64B06A0}"/>
                  </a:ext>
                </a:extLst>
              </p:cNvPr>
              <p:cNvSpPr/>
              <p:nvPr/>
            </p:nvSpPr>
            <p:spPr>
              <a:xfrm>
                <a:off x="7712587" y="3978130"/>
                <a:ext cx="50368" cy="19357"/>
              </a:xfrm>
              <a:custGeom>
                <a:avLst/>
                <a:gdLst>
                  <a:gd name="connsiteX0" fmla="*/ 0 w 50368"/>
                  <a:gd name="connsiteY0" fmla="*/ 19358 h 19357"/>
                  <a:gd name="connsiteX1" fmla="*/ 50368 w 50368"/>
                  <a:gd name="connsiteY1" fmla="*/ 10033 h 19357"/>
                  <a:gd name="connsiteX2" fmla="*/ 0 w 50368"/>
                  <a:gd name="connsiteY2" fmla="*/ 19358 h 19357"/>
                  <a:gd name="connsiteX3" fmla="*/ 0 w 50368"/>
                  <a:gd name="connsiteY3" fmla="*/ 19358 h 1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68" h="19357">
                    <a:moveTo>
                      <a:pt x="0" y="19358"/>
                    </a:moveTo>
                    <a:cubicBezTo>
                      <a:pt x="8591" y="1870"/>
                      <a:pt x="37890" y="-9017"/>
                      <a:pt x="50368" y="10033"/>
                    </a:cubicBezTo>
                    <a:cubicBezTo>
                      <a:pt x="32814" y="2375"/>
                      <a:pt x="15735" y="11957"/>
                      <a:pt x="0" y="19358"/>
                    </a:cubicBezTo>
                    <a:lnTo>
                      <a:pt x="0" y="1935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45BD6D37-B29D-F705-B627-40C70F44F7E8}"/>
                  </a:ext>
                </a:extLst>
              </p:cNvPr>
              <p:cNvSpPr/>
              <p:nvPr/>
            </p:nvSpPr>
            <p:spPr>
              <a:xfrm>
                <a:off x="7333892" y="4170218"/>
                <a:ext cx="66732" cy="35429"/>
              </a:xfrm>
              <a:custGeom>
                <a:avLst/>
                <a:gdLst>
                  <a:gd name="connsiteX0" fmla="*/ 66732 w 66732"/>
                  <a:gd name="connsiteY0" fmla="*/ 35429 h 35429"/>
                  <a:gd name="connsiteX1" fmla="*/ 0 w 66732"/>
                  <a:gd name="connsiteY1" fmla="*/ 9807 h 35429"/>
                  <a:gd name="connsiteX2" fmla="*/ 66732 w 66732"/>
                  <a:gd name="connsiteY2" fmla="*/ 35429 h 35429"/>
                  <a:gd name="connsiteX3" fmla="*/ 66732 w 66732"/>
                  <a:gd name="connsiteY3" fmla="*/ 35429 h 3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32" h="35429">
                    <a:moveTo>
                      <a:pt x="66732" y="35429"/>
                    </a:moveTo>
                    <a:cubicBezTo>
                      <a:pt x="46711" y="21285"/>
                      <a:pt x="25965" y="-2747"/>
                      <a:pt x="0" y="9807"/>
                    </a:cubicBezTo>
                    <a:cubicBezTo>
                      <a:pt x="21079" y="-15234"/>
                      <a:pt x="56731" y="12969"/>
                      <a:pt x="66732" y="35429"/>
                    </a:cubicBezTo>
                    <a:lnTo>
                      <a:pt x="66732" y="35429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B82093DA-2D8F-5526-3496-C3F05FE6F8C7}"/>
                  </a:ext>
                </a:extLst>
              </p:cNvPr>
              <p:cNvSpPr/>
              <p:nvPr/>
            </p:nvSpPr>
            <p:spPr>
              <a:xfrm>
                <a:off x="7318843" y="4215744"/>
                <a:ext cx="81781" cy="31955"/>
              </a:xfrm>
              <a:custGeom>
                <a:avLst/>
                <a:gdLst>
                  <a:gd name="connsiteX0" fmla="*/ 81782 w 81781"/>
                  <a:gd name="connsiteY0" fmla="*/ 26318 h 31955"/>
                  <a:gd name="connsiteX1" fmla="*/ 0 w 81781"/>
                  <a:gd name="connsiteY1" fmla="*/ 0 h 31955"/>
                  <a:gd name="connsiteX2" fmla="*/ 81782 w 81781"/>
                  <a:gd name="connsiteY2" fmla="*/ 26318 h 31955"/>
                  <a:gd name="connsiteX3" fmla="*/ 81782 w 81781"/>
                  <a:gd name="connsiteY3" fmla="*/ 26318 h 3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781" h="31955">
                    <a:moveTo>
                      <a:pt x="81782" y="26318"/>
                    </a:moveTo>
                    <a:cubicBezTo>
                      <a:pt x="55426" y="35938"/>
                      <a:pt x="3639" y="36776"/>
                      <a:pt x="0" y="0"/>
                    </a:cubicBezTo>
                    <a:cubicBezTo>
                      <a:pt x="15011" y="29909"/>
                      <a:pt x="53273" y="23336"/>
                      <a:pt x="81782" y="26318"/>
                    </a:cubicBezTo>
                    <a:lnTo>
                      <a:pt x="81782" y="2631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8ECF766A-B917-4BD8-C8AA-D0A76076F246}"/>
                  </a:ext>
                </a:extLst>
              </p:cNvPr>
              <p:cNvSpPr/>
              <p:nvPr/>
            </p:nvSpPr>
            <p:spPr>
              <a:xfrm>
                <a:off x="7283724" y="4318205"/>
                <a:ext cx="533133" cy="341109"/>
              </a:xfrm>
              <a:custGeom>
                <a:avLst/>
                <a:gdLst>
                  <a:gd name="connsiteX0" fmla="*/ 0 w 533133"/>
                  <a:gd name="connsiteY0" fmla="*/ 0 h 341109"/>
                  <a:gd name="connsiteX1" fmla="*/ 533133 w 533133"/>
                  <a:gd name="connsiteY1" fmla="*/ 0 h 341109"/>
                  <a:gd name="connsiteX2" fmla="*/ 488613 w 533133"/>
                  <a:gd name="connsiteY2" fmla="*/ 341109 h 341109"/>
                  <a:gd name="connsiteX3" fmla="*/ 44520 w 533133"/>
                  <a:gd name="connsiteY3" fmla="*/ 341109 h 34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133" h="341109">
                    <a:moveTo>
                      <a:pt x="0" y="0"/>
                    </a:moveTo>
                    <a:lnTo>
                      <a:pt x="533133" y="0"/>
                    </a:lnTo>
                    <a:lnTo>
                      <a:pt x="488613" y="341109"/>
                    </a:lnTo>
                    <a:lnTo>
                      <a:pt x="44520" y="341109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6A8920D4-E63B-7A2B-2900-550A7CA1950B}"/>
                  </a:ext>
                </a:extLst>
              </p:cNvPr>
              <p:cNvSpPr/>
              <p:nvPr/>
            </p:nvSpPr>
            <p:spPr>
              <a:xfrm>
                <a:off x="7283762" y="4318233"/>
                <a:ext cx="533114" cy="341090"/>
              </a:xfrm>
              <a:custGeom>
                <a:avLst/>
                <a:gdLst>
                  <a:gd name="connsiteX0" fmla="*/ 533114 w 533114"/>
                  <a:gd name="connsiteY0" fmla="*/ 0 h 341090"/>
                  <a:gd name="connsiteX1" fmla="*/ 517493 w 533114"/>
                  <a:gd name="connsiteY1" fmla="*/ 119253 h 341090"/>
                  <a:gd name="connsiteX2" fmla="*/ 516541 w 533114"/>
                  <a:gd name="connsiteY2" fmla="*/ 126778 h 341090"/>
                  <a:gd name="connsiteX3" fmla="*/ 507682 w 533114"/>
                  <a:gd name="connsiteY3" fmla="*/ 194596 h 341090"/>
                  <a:gd name="connsiteX4" fmla="*/ 505397 w 533114"/>
                  <a:gd name="connsiteY4" fmla="*/ 212217 h 341090"/>
                  <a:gd name="connsiteX5" fmla="*/ 498824 w 533114"/>
                  <a:gd name="connsiteY5" fmla="*/ 262414 h 341090"/>
                  <a:gd name="connsiteX6" fmla="*/ 493586 w 533114"/>
                  <a:gd name="connsiteY6" fmla="*/ 302609 h 341090"/>
                  <a:gd name="connsiteX7" fmla="*/ 488537 w 533114"/>
                  <a:gd name="connsiteY7" fmla="*/ 341090 h 341090"/>
                  <a:gd name="connsiteX8" fmla="*/ 44482 w 533114"/>
                  <a:gd name="connsiteY8" fmla="*/ 341090 h 341090"/>
                  <a:gd name="connsiteX9" fmla="*/ 39433 w 533114"/>
                  <a:gd name="connsiteY9" fmla="*/ 302609 h 341090"/>
                  <a:gd name="connsiteX10" fmla="*/ 34195 w 533114"/>
                  <a:gd name="connsiteY10" fmla="*/ 262414 h 341090"/>
                  <a:gd name="connsiteX11" fmla="*/ 27718 w 533114"/>
                  <a:gd name="connsiteY11" fmla="*/ 212217 h 341090"/>
                  <a:gd name="connsiteX12" fmla="*/ 25336 w 533114"/>
                  <a:gd name="connsiteY12" fmla="*/ 194596 h 341090"/>
                  <a:gd name="connsiteX13" fmla="*/ 16573 w 533114"/>
                  <a:gd name="connsiteY13" fmla="*/ 126778 h 341090"/>
                  <a:gd name="connsiteX14" fmla="*/ 15526 w 533114"/>
                  <a:gd name="connsiteY14" fmla="*/ 119253 h 341090"/>
                  <a:gd name="connsiteX15" fmla="*/ 0 w 533114"/>
                  <a:gd name="connsiteY15" fmla="*/ 0 h 34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33114" h="341090">
                    <a:moveTo>
                      <a:pt x="533114" y="0"/>
                    </a:moveTo>
                    <a:lnTo>
                      <a:pt x="517493" y="119253"/>
                    </a:lnTo>
                    <a:lnTo>
                      <a:pt x="516541" y="126778"/>
                    </a:lnTo>
                    <a:lnTo>
                      <a:pt x="507682" y="194596"/>
                    </a:lnTo>
                    <a:lnTo>
                      <a:pt x="505397" y="212217"/>
                    </a:lnTo>
                    <a:lnTo>
                      <a:pt x="498824" y="262414"/>
                    </a:lnTo>
                    <a:lnTo>
                      <a:pt x="493586" y="302609"/>
                    </a:lnTo>
                    <a:lnTo>
                      <a:pt x="488537" y="341090"/>
                    </a:lnTo>
                    <a:lnTo>
                      <a:pt x="44482" y="341090"/>
                    </a:lnTo>
                    <a:lnTo>
                      <a:pt x="39433" y="302609"/>
                    </a:lnTo>
                    <a:lnTo>
                      <a:pt x="34195" y="262414"/>
                    </a:lnTo>
                    <a:lnTo>
                      <a:pt x="27718" y="212217"/>
                    </a:lnTo>
                    <a:lnTo>
                      <a:pt x="25336" y="194596"/>
                    </a:lnTo>
                    <a:lnTo>
                      <a:pt x="16573" y="126778"/>
                    </a:lnTo>
                    <a:lnTo>
                      <a:pt x="15526" y="1192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E8EE2D39-DB77-5138-1DC3-C7BD26E5DBD1}"/>
                  </a:ext>
                </a:extLst>
              </p:cNvPr>
              <p:cNvSpPr/>
              <p:nvPr/>
            </p:nvSpPr>
            <p:spPr>
              <a:xfrm>
                <a:off x="7317957" y="4580647"/>
                <a:ext cx="464629" cy="40195"/>
              </a:xfrm>
              <a:custGeom>
                <a:avLst/>
                <a:gdLst>
                  <a:gd name="connsiteX0" fmla="*/ 464630 w 464629"/>
                  <a:gd name="connsiteY0" fmla="*/ 0 h 40195"/>
                  <a:gd name="connsiteX1" fmla="*/ 459391 w 464629"/>
                  <a:gd name="connsiteY1" fmla="*/ 40196 h 40195"/>
                  <a:gd name="connsiteX2" fmla="*/ 5239 w 464629"/>
                  <a:gd name="connsiteY2" fmla="*/ 40196 h 40195"/>
                  <a:gd name="connsiteX3" fmla="*/ 0 w 464629"/>
                  <a:gd name="connsiteY3" fmla="*/ 0 h 4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629" h="40195">
                    <a:moveTo>
                      <a:pt x="464630" y="0"/>
                    </a:moveTo>
                    <a:lnTo>
                      <a:pt x="459391" y="40196"/>
                    </a:lnTo>
                    <a:lnTo>
                      <a:pt x="5239" y="401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6B5EC77D-ABFB-9CCF-16D1-8FB4850FEE01}"/>
                  </a:ext>
                </a:extLst>
              </p:cNvPr>
              <p:cNvSpPr/>
              <p:nvPr/>
            </p:nvSpPr>
            <p:spPr>
              <a:xfrm>
                <a:off x="7309098" y="4512829"/>
                <a:ext cx="482345" cy="17621"/>
              </a:xfrm>
              <a:custGeom>
                <a:avLst/>
                <a:gdLst>
                  <a:gd name="connsiteX0" fmla="*/ 482346 w 482345"/>
                  <a:gd name="connsiteY0" fmla="*/ 0 h 17621"/>
                  <a:gd name="connsiteX1" fmla="*/ 480060 w 482345"/>
                  <a:gd name="connsiteY1" fmla="*/ 17621 h 17621"/>
                  <a:gd name="connsiteX2" fmla="*/ 2381 w 482345"/>
                  <a:gd name="connsiteY2" fmla="*/ 17621 h 17621"/>
                  <a:gd name="connsiteX3" fmla="*/ 0 w 482345"/>
                  <a:gd name="connsiteY3" fmla="*/ 0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345" h="17621">
                    <a:moveTo>
                      <a:pt x="482346" y="0"/>
                    </a:moveTo>
                    <a:lnTo>
                      <a:pt x="480060" y="17621"/>
                    </a:lnTo>
                    <a:lnTo>
                      <a:pt x="2381" y="176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441B1A5A-ABD5-B2A8-090F-7C3FFE63E968}"/>
                  </a:ext>
                </a:extLst>
              </p:cNvPr>
              <p:cNvSpPr/>
              <p:nvPr/>
            </p:nvSpPr>
            <p:spPr>
              <a:xfrm>
                <a:off x="7299288" y="4437486"/>
                <a:ext cx="501967" cy="7524"/>
              </a:xfrm>
              <a:custGeom>
                <a:avLst/>
                <a:gdLst>
                  <a:gd name="connsiteX0" fmla="*/ 501967 w 501967"/>
                  <a:gd name="connsiteY0" fmla="*/ 0 h 7524"/>
                  <a:gd name="connsiteX1" fmla="*/ 501015 w 501967"/>
                  <a:gd name="connsiteY1" fmla="*/ 7525 h 7524"/>
                  <a:gd name="connsiteX2" fmla="*/ 1048 w 501967"/>
                  <a:gd name="connsiteY2" fmla="*/ 7525 h 7524"/>
                  <a:gd name="connsiteX3" fmla="*/ 0 w 501967"/>
                  <a:gd name="connsiteY3" fmla="*/ 0 h 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1967" h="7524">
                    <a:moveTo>
                      <a:pt x="501967" y="0"/>
                    </a:moveTo>
                    <a:lnTo>
                      <a:pt x="501015" y="7525"/>
                    </a:lnTo>
                    <a:lnTo>
                      <a:pt x="1048" y="75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96" name="图形 7">
              <a:extLst>
                <a:ext uri="{FF2B5EF4-FFF2-40B4-BE49-F238E27FC236}">
                  <a16:creationId xmlns:a16="http://schemas.microsoft.com/office/drawing/2014/main" id="{670C1D47-7509-B363-8956-89C01E7A28C3}"/>
                </a:ext>
              </a:extLst>
            </p:cNvPr>
            <p:cNvGrpSpPr/>
            <p:nvPr/>
          </p:nvGrpSpPr>
          <p:grpSpPr>
            <a:xfrm>
              <a:off x="6898204" y="5302383"/>
              <a:ext cx="733800" cy="1165170"/>
              <a:chOff x="9716266" y="3649769"/>
              <a:chExt cx="666416" cy="1005354"/>
            </a:xfrm>
          </p:grpSpPr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084C7A7B-6A8C-4670-4EF4-9982D35A925B}"/>
                  </a:ext>
                </a:extLst>
              </p:cNvPr>
              <p:cNvSpPr/>
              <p:nvPr/>
            </p:nvSpPr>
            <p:spPr>
              <a:xfrm>
                <a:off x="9993891" y="4149707"/>
                <a:ext cx="111156" cy="227971"/>
              </a:xfrm>
              <a:custGeom>
                <a:avLst/>
                <a:gdLst>
                  <a:gd name="connsiteX0" fmla="*/ 0 w 111156"/>
                  <a:gd name="connsiteY0" fmla="*/ 0 h 227971"/>
                  <a:gd name="connsiteX1" fmla="*/ 111157 w 111156"/>
                  <a:gd name="connsiteY1" fmla="*/ 0 h 227971"/>
                  <a:gd name="connsiteX2" fmla="*/ 111157 w 111156"/>
                  <a:gd name="connsiteY2" fmla="*/ 227971 h 227971"/>
                  <a:gd name="connsiteX3" fmla="*/ 0 w 111156"/>
                  <a:gd name="connsiteY3" fmla="*/ 227971 h 22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156" h="227971">
                    <a:moveTo>
                      <a:pt x="0" y="0"/>
                    </a:moveTo>
                    <a:lnTo>
                      <a:pt x="111157" y="0"/>
                    </a:lnTo>
                    <a:lnTo>
                      <a:pt x="111157" y="227971"/>
                    </a:lnTo>
                    <a:lnTo>
                      <a:pt x="0" y="227971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6DADF15-1EBA-7664-8137-B66F6DCD2EE1}"/>
                  </a:ext>
                </a:extLst>
              </p:cNvPr>
              <p:cNvSpPr/>
              <p:nvPr/>
            </p:nvSpPr>
            <p:spPr>
              <a:xfrm>
                <a:off x="9735097" y="4277818"/>
                <a:ext cx="628745" cy="377304"/>
              </a:xfrm>
              <a:custGeom>
                <a:avLst/>
                <a:gdLst>
                  <a:gd name="connsiteX0" fmla="*/ 628745 w 628745"/>
                  <a:gd name="connsiteY0" fmla="*/ 235001 h 377304"/>
                  <a:gd name="connsiteX1" fmla="*/ 477345 w 628745"/>
                  <a:gd name="connsiteY1" fmla="*/ 48092 h 377304"/>
                  <a:gd name="connsiteX2" fmla="*/ 477345 w 628745"/>
                  <a:gd name="connsiteY2" fmla="*/ 0 h 377304"/>
                  <a:gd name="connsiteX3" fmla="*/ 151400 w 628745"/>
                  <a:gd name="connsiteY3" fmla="*/ 0 h 377304"/>
                  <a:gd name="connsiteX4" fmla="*/ 151400 w 628745"/>
                  <a:gd name="connsiteY4" fmla="*/ 48120 h 377304"/>
                  <a:gd name="connsiteX5" fmla="*/ 0 w 628745"/>
                  <a:gd name="connsiteY5" fmla="*/ 235001 h 377304"/>
                  <a:gd name="connsiteX6" fmla="*/ 36290 w 628745"/>
                  <a:gd name="connsiteY6" fmla="*/ 336918 h 377304"/>
                  <a:gd name="connsiteX7" fmla="*/ 36290 w 628745"/>
                  <a:gd name="connsiteY7" fmla="*/ 336918 h 377304"/>
                  <a:gd name="connsiteX8" fmla="*/ 36290 w 628745"/>
                  <a:gd name="connsiteY8" fmla="*/ 377304 h 377304"/>
                  <a:gd name="connsiteX9" fmla="*/ 75724 w 628745"/>
                  <a:gd name="connsiteY9" fmla="*/ 377304 h 377304"/>
                  <a:gd name="connsiteX10" fmla="*/ 553117 w 628745"/>
                  <a:gd name="connsiteY10" fmla="*/ 377304 h 377304"/>
                  <a:gd name="connsiteX11" fmla="*/ 592455 w 628745"/>
                  <a:gd name="connsiteY11" fmla="*/ 377304 h 377304"/>
                  <a:gd name="connsiteX12" fmla="*/ 592455 w 628745"/>
                  <a:gd name="connsiteY12" fmla="*/ 337014 h 377304"/>
                  <a:gd name="connsiteX13" fmla="*/ 628745 w 628745"/>
                  <a:gd name="connsiteY13" fmla="*/ 235001 h 37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745" h="377304">
                    <a:moveTo>
                      <a:pt x="628745" y="235001"/>
                    </a:moveTo>
                    <a:cubicBezTo>
                      <a:pt x="628745" y="155781"/>
                      <a:pt x="568119" y="86411"/>
                      <a:pt x="477345" y="48092"/>
                    </a:cubicBezTo>
                    <a:lnTo>
                      <a:pt x="477345" y="0"/>
                    </a:lnTo>
                    <a:lnTo>
                      <a:pt x="151400" y="0"/>
                    </a:lnTo>
                    <a:lnTo>
                      <a:pt x="151400" y="48120"/>
                    </a:lnTo>
                    <a:cubicBezTo>
                      <a:pt x="60636" y="86439"/>
                      <a:pt x="0" y="155800"/>
                      <a:pt x="0" y="235001"/>
                    </a:cubicBezTo>
                    <a:cubicBezTo>
                      <a:pt x="0" y="271767"/>
                      <a:pt x="13145" y="306438"/>
                      <a:pt x="36290" y="336918"/>
                    </a:cubicBezTo>
                    <a:cubicBezTo>
                      <a:pt x="36290" y="336918"/>
                      <a:pt x="36290" y="336918"/>
                      <a:pt x="36290" y="336918"/>
                    </a:cubicBezTo>
                    <a:lnTo>
                      <a:pt x="36290" y="377304"/>
                    </a:lnTo>
                    <a:lnTo>
                      <a:pt x="75724" y="377304"/>
                    </a:lnTo>
                    <a:lnTo>
                      <a:pt x="553117" y="377304"/>
                    </a:lnTo>
                    <a:lnTo>
                      <a:pt x="592455" y="377304"/>
                    </a:lnTo>
                    <a:lnTo>
                      <a:pt x="592455" y="337014"/>
                    </a:lnTo>
                    <a:cubicBezTo>
                      <a:pt x="615601" y="306534"/>
                      <a:pt x="628745" y="271862"/>
                      <a:pt x="628745" y="23500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E8C813EA-A7C1-2AA2-E845-DC54589756DC}"/>
                  </a:ext>
                </a:extLst>
              </p:cNvPr>
              <p:cNvSpPr/>
              <p:nvPr/>
            </p:nvSpPr>
            <p:spPr>
              <a:xfrm>
                <a:off x="9735097" y="4277818"/>
                <a:ext cx="628745" cy="377304"/>
              </a:xfrm>
              <a:custGeom>
                <a:avLst/>
                <a:gdLst>
                  <a:gd name="connsiteX0" fmla="*/ 628745 w 628745"/>
                  <a:gd name="connsiteY0" fmla="*/ 235001 h 377304"/>
                  <a:gd name="connsiteX1" fmla="*/ 477345 w 628745"/>
                  <a:gd name="connsiteY1" fmla="*/ 48092 h 377304"/>
                  <a:gd name="connsiteX2" fmla="*/ 477345 w 628745"/>
                  <a:gd name="connsiteY2" fmla="*/ 0 h 377304"/>
                  <a:gd name="connsiteX3" fmla="*/ 151400 w 628745"/>
                  <a:gd name="connsiteY3" fmla="*/ 0 h 377304"/>
                  <a:gd name="connsiteX4" fmla="*/ 151400 w 628745"/>
                  <a:gd name="connsiteY4" fmla="*/ 48120 h 377304"/>
                  <a:gd name="connsiteX5" fmla="*/ 0 w 628745"/>
                  <a:gd name="connsiteY5" fmla="*/ 235001 h 377304"/>
                  <a:gd name="connsiteX6" fmla="*/ 36290 w 628745"/>
                  <a:gd name="connsiteY6" fmla="*/ 336918 h 377304"/>
                  <a:gd name="connsiteX7" fmla="*/ 36290 w 628745"/>
                  <a:gd name="connsiteY7" fmla="*/ 336918 h 377304"/>
                  <a:gd name="connsiteX8" fmla="*/ 36290 w 628745"/>
                  <a:gd name="connsiteY8" fmla="*/ 377304 h 377304"/>
                  <a:gd name="connsiteX9" fmla="*/ 75724 w 628745"/>
                  <a:gd name="connsiteY9" fmla="*/ 377304 h 377304"/>
                  <a:gd name="connsiteX10" fmla="*/ 553117 w 628745"/>
                  <a:gd name="connsiteY10" fmla="*/ 377304 h 377304"/>
                  <a:gd name="connsiteX11" fmla="*/ 592455 w 628745"/>
                  <a:gd name="connsiteY11" fmla="*/ 377304 h 377304"/>
                  <a:gd name="connsiteX12" fmla="*/ 592455 w 628745"/>
                  <a:gd name="connsiteY12" fmla="*/ 337014 h 377304"/>
                  <a:gd name="connsiteX13" fmla="*/ 628745 w 628745"/>
                  <a:gd name="connsiteY13" fmla="*/ 235001 h 37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745" h="377304">
                    <a:moveTo>
                      <a:pt x="628745" y="235001"/>
                    </a:moveTo>
                    <a:cubicBezTo>
                      <a:pt x="628745" y="155781"/>
                      <a:pt x="568119" y="86411"/>
                      <a:pt x="477345" y="48092"/>
                    </a:cubicBezTo>
                    <a:lnTo>
                      <a:pt x="477345" y="0"/>
                    </a:lnTo>
                    <a:lnTo>
                      <a:pt x="151400" y="0"/>
                    </a:lnTo>
                    <a:lnTo>
                      <a:pt x="151400" y="48120"/>
                    </a:lnTo>
                    <a:cubicBezTo>
                      <a:pt x="60636" y="86439"/>
                      <a:pt x="0" y="155800"/>
                      <a:pt x="0" y="235001"/>
                    </a:cubicBezTo>
                    <a:cubicBezTo>
                      <a:pt x="0" y="271767"/>
                      <a:pt x="13145" y="306438"/>
                      <a:pt x="36290" y="336918"/>
                    </a:cubicBezTo>
                    <a:cubicBezTo>
                      <a:pt x="36290" y="336918"/>
                      <a:pt x="36290" y="336918"/>
                      <a:pt x="36290" y="336918"/>
                    </a:cubicBezTo>
                    <a:lnTo>
                      <a:pt x="36290" y="377304"/>
                    </a:lnTo>
                    <a:lnTo>
                      <a:pt x="75724" y="377304"/>
                    </a:lnTo>
                    <a:lnTo>
                      <a:pt x="553117" y="377304"/>
                    </a:lnTo>
                    <a:lnTo>
                      <a:pt x="592455" y="377304"/>
                    </a:lnTo>
                    <a:lnTo>
                      <a:pt x="592455" y="337014"/>
                    </a:lnTo>
                    <a:cubicBezTo>
                      <a:pt x="615601" y="306534"/>
                      <a:pt x="628745" y="271862"/>
                      <a:pt x="628745" y="235001"/>
                    </a:cubicBezTo>
                    <a:close/>
                  </a:path>
                </a:pathLst>
              </a:custGeom>
              <a:solidFill>
                <a:srgbClr val="FAFAFA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FEFBF236-8AEE-3B98-0EDD-695ABA49B5F4}"/>
                  </a:ext>
                </a:extLst>
              </p:cNvPr>
              <p:cNvSpPr/>
              <p:nvPr/>
            </p:nvSpPr>
            <p:spPr>
              <a:xfrm>
                <a:off x="9858770" y="3774784"/>
                <a:ext cx="381409" cy="549249"/>
              </a:xfrm>
              <a:custGeom>
                <a:avLst/>
                <a:gdLst>
                  <a:gd name="connsiteX0" fmla="*/ 361864 w 381409"/>
                  <a:gd name="connsiteY0" fmla="*/ 549250 h 549249"/>
                  <a:gd name="connsiteX1" fmla="*/ 19545 w 381409"/>
                  <a:gd name="connsiteY1" fmla="*/ 549250 h 549249"/>
                  <a:gd name="connsiteX2" fmla="*/ 0 w 381409"/>
                  <a:gd name="connsiteY2" fmla="*/ 529704 h 549249"/>
                  <a:gd name="connsiteX3" fmla="*/ 0 w 381409"/>
                  <a:gd name="connsiteY3" fmla="*/ 0 h 549249"/>
                  <a:gd name="connsiteX4" fmla="*/ 9525 w 381409"/>
                  <a:gd name="connsiteY4" fmla="*/ 0 h 549249"/>
                  <a:gd name="connsiteX5" fmla="*/ 9525 w 381409"/>
                  <a:gd name="connsiteY5" fmla="*/ 529704 h 549249"/>
                  <a:gd name="connsiteX6" fmla="*/ 19545 w 381409"/>
                  <a:gd name="connsiteY6" fmla="*/ 539725 h 549249"/>
                  <a:gd name="connsiteX7" fmla="*/ 361864 w 381409"/>
                  <a:gd name="connsiteY7" fmla="*/ 539725 h 549249"/>
                  <a:gd name="connsiteX8" fmla="*/ 371885 w 381409"/>
                  <a:gd name="connsiteY8" fmla="*/ 529704 h 549249"/>
                  <a:gd name="connsiteX9" fmla="*/ 371885 w 381409"/>
                  <a:gd name="connsiteY9" fmla="*/ 0 h 549249"/>
                  <a:gd name="connsiteX10" fmla="*/ 381410 w 381409"/>
                  <a:gd name="connsiteY10" fmla="*/ 0 h 549249"/>
                  <a:gd name="connsiteX11" fmla="*/ 381410 w 381409"/>
                  <a:gd name="connsiteY11" fmla="*/ 529704 h 549249"/>
                  <a:gd name="connsiteX12" fmla="*/ 361864 w 381409"/>
                  <a:gd name="connsiteY12" fmla="*/ 549250 h 549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1409" h="549249">
                    <a:moveTo>
                      <a:pt x="361864" y="549250"/>
                    </a:moveTo>
                    <a:lnTo>
                      <a:pt x="19545" y="549250"/>
                    </a:lnTo>
                    <a:cubicBezTo>
                      <a:pt x="8772" y="549250"/>
                      <a:pt x="0" y="540477"/>
                      <a:pt x="0" y="529704"/>
                    </a:cubicBezTo>
                    <a:lnTo>
                      <a:pt x="0" y="0"/>
                    </a:lnTo>
                    <a:lnTo>
                      <a:pt x="9525" y="0"/>
                    </a:lnTo>
                    <a:lnTo>
                      <a:pt x="9525" y="529704"/>
                    </a:lnTo>
                    <a:cubicBezTo>
                      <a:pt x="9525" y="535229"/>
                      <a:pt x="14021" y="539725"/>
                      <a:pt x="19545" y="539725"/>
                    </a:cubicBezTo>
                    <a:lnTo>
                      <a:pt x="361864" y="539725"/>
                    </a:lnTo>
                    <a:cubicBezTo>
                      <a:pt x="367389" y="539725"/>
                      <a:pt x="371885" y="535229"/>
                      <a:pt x="371885" y="529704"/>
                    </a:cubicBezTo>
                    <a:lnTo>
                      <a:pt x="371885" y="0"/>
                    </a:lnTo>
                    <a:lnTo>
                      <a:pt x="381410" y="0"/>
                    </a:lnTo>
                    <a:lnTo>
                      <a:pt x="381410" y="529704"/>
                    </a:lnTo>
                    <a:cubicBezTo>
                      <a:pt x="381410" y="540477"/>
                      <a:pt x="372637" y="549250"/>
                      <a:pt x="361864" y="54925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7D25995A-C66A-2988-05C9-9D5DF3514415}"/>
                  </a:ext>
                </a:extLst>
              </p:cNvPr>
              <p:cNvSpPr/>
              <p:nvPr/>
            </p:nvSpPr>
            <p:spPr>
              <a:xfrm>
                <a:off x="9716266" y="3649769"/>
                <a:ext cx="666416" cy="565975"/>
              </a:xfrm>
              <a:custGeom>
                <a:avLst/>
                <a:gdLst>
                  <a:gd name="connsiteX0" fmla="*/ 666417 w 666416"/>
                  <a:gd name="connsiteY0" fmla="*/ 565975 h 565975"/>
                  <a:gd name="connsiteX1" fmla="*/ 0 w 666416"/>
                  <a:gd name="connsiteY1" fmla="*/ 565975 h 565975"/>
                  <a:gd name="connsiteX2" fmla="*/ 146180 w 666416"/>
                  <a:gd name="connsiteY2" fmla="*/ 0 h 565975"/>
                  <a:gd name="connsiteX3" fmla="*/ 520236 w 666416"/>
                  <a:gd name="connsiteY3" fmla="*/ 0 h 56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416" h="565975">
                    <a:moveTo>
                      <a:pt x="666417" y="565975"/>
                    </a:moveTo>
                    <a:lnTo>
                      <a:pt x="0" y="565975"/>
                    </a:lnTo>
                    <a:lnTo>
                      <a:pt x="146180" y="0"/>
                    </a:lnTo>
                    <a:lnTo>
                      <a:pt x="520236" y="0"/>
                    </a:ln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3D5C2C55-B247-A413-4D3D-3E4DEAA8D50C}"/>
                  </a:ext>
                </a:extLst>
              </p:cNvPr>
              <p:cNvSpPr/>
              <p:nvPr/>
            </p:nvSpPr>
            <p:spPr>
              <a:xfrm>
                <a:off x="9771387" y="4614737"/>
                <a:ext cx="556164" cy="40386"/>
              </a:xfrm>
              <a:custGeom>
                <a:avLst/>
                <a:gdLst>
                  <a:gd name="connsiteX0" fmla="*/ 0 w 556164"/>
                  <a:gd name="connsiteY0" fmla="*/ 0 h 40386"/>
                  <a:gd name="connsiteX1" fmla="*/ 556165 w 556164"/>
                  <a:gd name="connsiteY1" fmla="*/ 0 h 40386"/>
                  <a:gd name="connsiteX2" fmla="*/ 556165 w 556164"/>
                  <a:gd name="connsiteY2" fmla="*/ 40386 h 40386"/>
                  <a:gd name="connsiteX3" fmla="*/ 0 w 556164"/>
                  <a:gd name="connsiteY3" fmla="*/ 40386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6164" h="40386">
                    <a:moveTo>
                      <a:pt x="0" y="0"/>
                    </a:moveTo>
                    <a:lnTo>
                      <a:pt x="556165" y="0"/>
                    </a:lnTo>
                    <a:lnTo>
                      <a:pt x="556165" y="40386"/>
                    </a:lnTo>
                    <a:lnTo>
                      <a:pt x="0" y="4038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0EB4E8AB-2F71-26DD-6892-5D662B04F124}"/>
                  </a:ext>
                </a:extLst>
              </p:cNvPr>
              <p:cNvSpPr/>
              <p:nvPr/>
            </p:nvSpPr>
            <p:spPr>
              <a:xfrm>
                <a:off x="9886506" y="4277828"/>
                <a:ext cx="325945" cy="48091"/>
              </a:xfrm>
              <a:custGeom>
                <a:avLst/>
                <a:gdLst>
                  <a:gd name="connsiteX0" fmla="*/ 0 w 325945"/>
                  <a:gd name="connsiteY0" fmla="*/ 0 h 48091"/>
                  <a:gd name="connsiteX1" fmla="*/ 325945 w 325945"/>
                  <a:gd name="connsiteY1" fmla="*/ 0 h 48091"/>
                  <a:gd name="connsiteX2" fmla="*/ 325945 w 325945"/>
                  <a:gd name="connsiteY2" fmla="*/ 48092 h 48091"/>
                  <a:gd name="connsiteX3" fmla="*/ 0 w 325945"/>
                  <a:gd name="connsiteY3" fmla="*/ 48092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945" h="48091">
                    <a:moveTo>
                      <a:pt x="0" y="0"/>
                    </a:moveTo>
                    <a:lnTo>
                      <a:pt x="325945" y="0"/>
                    </a:lnTo>
                    <a:lnTo>
                      <a:pt x="325945" y="48092"/>
                    </a:lnTo>
                    <a:lnTo>
                      <a:pt x="0" y="48092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BE760EF6-027A-3FB1-715C-E32F73BA1F62}"/>
                  </a:ext>
                </a:extLst>
              </p:cNvPr>
              <p:cNvSpPr/>
              <p:nvPr/>
            </p:nvSpPr>
            <p:spPr>
              <a:xfrm>
                <a:off x="9716266" y="3649769"/>
                <a:ext cx="666416" cy="565975"/>
              </a:xfrm>
              <a:custGeom>
                <a:avLst/>
                <a:gdLst>
                  <a:gd name="connsiteX0" fmla="*/ 666417 w 666416"/>
                  <a:gd name="connsiteY0" fmla="*/ 565975 h 565975"/>
                  <a:gd name="connsiteX1" fmla="*/ 0 w 666416"/>
                  <a:gd name="connsiteY1" fmla="*/ 565975 h 565975"/>
                  <a:gd name="connsiteX2" fmla="*/ 146180 w 666416"/>
                  <a:gd name="connsiteY2" fmla="*/ 0 h 565975"/>
                  <a:gd name="connsiteX3" fmla="*/ 520236 w 666416"/>
                  <a:gd name="connsiteY3" fmla="*/ 0 h 56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416" h="565975">
                    <a:moveTo>
                      <a:pt x="666417" y="565975"/>
                    </a:moveTo>
                    <a:lnTo>
                      <a:pt x="0" y="565975"/>
                    </a:lnTo>
                    <a:lnTo>
                      <a:pt x="146180" y="0"/>
                    </a:lnTo>
                    <a:lnTo>
                      <a:pt x="520236" y="0"/>
                    </a:lnTo>
                    <a:close/>
                  </a:path>
                </a:pathLst>
              </a:custGeom>
              <a:solidFill>
                <a:schemeClr val="accent1">
                  <a:alpha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6" name="图形 7">
              <a:extLst>
                <a:ext uri="{FF2B5EF4-FFF2-40B4-BE49-F238E27FC236}">
                  <a16:creationId xmlns:a16="http://schemas.microsoft.com/office/drawing/2014/main" id="{0AC7BF38-827F-BB00-F7FD-7D2C574A0903}"/>
                </a:ext>
              </a:extLst>
            </p:cNvPr>
            <p:cNvGrpSpPr/>
            <p:nvPr/>
          </p:nvGrpSpPr>
          <p:grpSpPr>
            <a:xfrm>
              <a:off x="5265105" y="3912486"/>
              <a:ext cx="1789666" cy="2950464"/>
              <a:chOff x="7993883" y="2259872"/>
              <a:chExt cx="1625323" cy="2545774"/>
            </a:xfrm>
          </p:grpSpPr>
          <p:grpSp>
            <p:nvGrpSpPr>
              <p:cNvPr id="112" name="图形 7">
                <a:extLst>
                  <a:ext uri="{FF2B5EF4-FFF2-40B4-BE49-F238E27FC236}">
                    <a16:creationId xmlns:a16="http://schemas.microsoft.com/office/drawing/2014/main" id="{B3C6B818-ABAD-7093-F59B-492CC0D2AB89}"/>
                  </a:ext>
                </a:extLst>
              </p:cNvPr>
              <p:cNvGrpSpPr/>
              <p:nvPr/>
            </p:nvGrpSpPr>
            <p:grpSpPr>
              <a:xfrm>
                <a:off x="8717674" y="3025742"/>
                <a:ext cx="839589" cy="999854"/>
                <a:chOff x="8717674" y="3025742"/>
                <a:chExt cx="839589" cy="999854"/>
              </a:xfrm>
            </p:grpSpPr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C2317DD1-2DB6-AAF3-ACAB-F5052E394B20}"/>
                    </a:ext>
                  </a:extLst>
                </p:cNvPr>
                <p:cNvSpPr/>
                <p:nvPr/>
              </p:nvSpPr>
              <p:spPr>
                <a:xfrm>
                  <a:off x="8818821" y="3131294"/>
                  <a:ext cx="738442" cy="833147"/>
                </a:xfrm>
                <a:custGeom>
                  <a:avLst/>
                  <a:gdLst>
                    <a:gd name="connsiteX0" fmla="*/ 198863 w 738442"/>
                    <a:gd name="connsiteY0" fmla="*/ 265338 h 833147"/>
                    <a:gd name="connsiteX1" fmla="*/ 482222 w 738442"/>
                    <a:gd name="connsiteY1" fmla="*/ 573405 h 833147"/>
                    <a:gd name="connsiteX2" fmla="*/ 546754 w 738442"/>
                    <a:gd name="connsiteY2" fmla="*/ 608171 h 833147"/>
                    <a:gd name="connsiteX3" fmla="*/ 544792 w 738442"/>
                    <a:gd name="connsiteY3" fmla="*/ 610867 h 833147"/>
                    <a:gd name="connsiteX4" fmla="*/ 543725 w 738442"/>
                    <a:gd name="connsiteY4" fmla="*/ 612734 h 833147"/>
                    <a:gd name="connsiteX5" fmla="*/ 539934 w 738442"/>
                    <a:gd name="connsiteY5" fmla="*/ 616134 h 833147"/>
                    <a:gd name="connsiteX6" fmla="*/ 522961 w 738442"/>
                    <a:gd name="connsiteY6" fmla="*/ 651158 h 833147"/>
                    <a:gd name="connsiteX7" fmla="*/ 523522 w 738442"/>
                    <a:gd name="connsiteY7" fmla="*/ 651881 h 833147"/>
                    <a:gd name="connsiteX8" fmla="*/ 468621 w 738442"/>
                    <a:gd name="connsiteY8" fmla="*/ 524103 h 833147"/>
                    <a:gd name="connsiteX9" fmla="*/ 153419 w 738442"/>
                    <a:gd name="connsiteY9" fmla="*/ 84068 h 833147"/>
                    <a:gd name="connsiteX10" fmla="*/ 239430 w 738442"/>
                    <a:gd name="connsiteY10" fmla="*/ 0 h 833147"/>
                    <a:gd name="connsiteX11" fmla="*/ 511873 w 738442"/>
                    <a:gd name="connsiteY11" fmla="*/ 264471 h 833147"/>
                    <a:gd name="connsiteX12" fmla="*/ 691124 w 738442"/>
                    <a:gd name="connsiteY12" fmla="*/ 503253 h 833147"/>
                    <a:gd name="connsiteX13" fmla="*/ 682133 w 738442"/>
                    <a:gd name="connsiteY13" fmla="*/ 782584 h 833147"/>
                    <a:gd name="connsiteX14" fmla="*/ 543125 w 738442"/>
                    <a:gd name="connsiteY14" fmla="*/ 833114 h 833147"/>
                    <a:gd name="connsiteX15" fmla="*/ 121863 w 738442"/>
                    <a:gd name="connsiteY15" fmla="*/ 560766 h 833147"/>
                    <a:gd name="connsiteX16" fmla="*/ 0 w 738442"/>
                    <a:gd name="connsiteY16" fmla="*/ 404651 h 833147"/>
                    <a:gd name="connsiteX17" fmla="*/ 198863 w 738442"/>
                    <a:gd name="connsiteY17" fmla="*/ 265338 h 833147"/>
                    <a:gd name="connsiteX18" fmla="*/ 198863 w 738442"/>
                    <a:gd name="connsiteY18" fmla="*/ 265338 h 8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38442" h="833147">
                      <a:moveTo>
                        <a:pt x="198863" y="265338"/>
                      </a:moveTo>
                      <a:cubicBezTo>
                        <a:pt x="283312" y="374933"/>
                        <a:pt x="373256" y="490052"/>
                        <a:pt x="482222" y="573405"/>
                      </a:cubicBezTo>
                      <a:cubicBezTo>
                        <a:pt x="506225" y="590902"/>
                        <a:pt x="526580" y="602190"/>
                        <a:pt x="546754" y="608171"/>
                      </a:cubicBezTo>
                      <a:cubicBezTo>
                        <a:pt x="548383" y="608714"/>
                        <a:pt x="546440" y="609524"/>
                        <a:pt x="544792" y="610867"/>
                      </a:cubicBezTo>
                      <a:cubicBezTo>
                        <a:pt x="543792" y="612019"/>
                        <a:pt x="543716" y="612010"/>
                        <a:pt x="543725" y="612734"/>
                      </a:cubicBezTo>
                      <a:cubicBezTo>
                        <a:pt x="542897" y="613334"/>
                        <a:pt x="540715" y="615401"/>
                        <a:pt x="539934" y="616134"/>
                      </a:cubicBezTo>
                      <a:cubicBezTo>
                        <a:pt x="530781" y="625002"/>
                        <a:pt x="523094" y="638975"/>
                        <a:pt x="522961" y="651158"/>
                      </a:cubicBezTo>
                      <a:cubicBezTo>
                        <a:pt x="523008" y="653805"/>
                        <a:pt x="523522" y="653615"/>
                        <a:pt x="523522" y="651881"/>
                      </a:cubicBezTo>
                      <a:cubicBezTo>
                        <a:pt x="517684" y="608143"/>
                        <a:pt x="491147" y="564937"/>
                        <a:pt x="468621" y="524103"/>
                      </a:cubicBezTo>
                      <a:cubicBezTo>
                        <a:pt x="377704" y="370446"/>
                        <a:pt x="263242" y="226933"/>
                        <a:pt x="153419" y="84068"/>
                      </a:cubicBezTo>
                      <a:cubicBezTo>
                        <a:pt x="153419" y="84068"/>
                        <a:pt x="239430" y="0"/>
                        <a:pt x="239430" y="0"/>
                      </a:cubicBezTo>
                      <a:cubicBezTo>
                        <a:pt x="336737" y="82639"/>
                        <a:pt x="426148" y="169840"/>
                        <a:pt x="511873" y="264471"/>
                      </a:cubicBezTo>
                      <a:cubicBezTo>
                        <a:pt x="577386" y="337804"/>
                        <a:pt x="641471" y="414757"/>
                        <a:pt x="691124" y="503253"/>
                      </a:cubicBezTo>
                      <a:cubicBezTo>
                        <a:pt x="740578" y="587873"/>
                        <a:pt x="770096" y="708012"/>
                        <a:pt x="682133" y="782584"/>
                      </a:cubicBezTo>
                      <a:cubicBezTo>
                        <a:pt x="645366" y="814978"/>
                        <a:pt x="589921" y="834057"/>
                        <a:pt x="543125" y="833114"/>
                      </a:cubicBezTo>
                      <a:cubicBezTo>
                        <a:pt x="376438" y="830847"/>
                        <a:pt x="224066" y="673732"/>
                        <a:pt x="121863" y="560766"/>
                      </a:cubicBezTo>
                      <a:cubicBezTo>
                        <a:pt x="78476" y="510997"/>
                        <a:pt x="37366" y="459029"/>
                        <a:pt x="0" y="404651"/>
                      </a:cubicBezTo>
                      <a:lnTo>
                        <a:pt x="198863" y="265338"/>
                      </a:lnTo>
                      <a:lnTo>
                        <a:pt x="198863" y="265338"/>
                      </a:lnTo>
                      <a:close/>
                    </a:path>
                  </a:pathLst>
                </a:custGeom>
                <a:solidFill>
                  <a:srgbClr val="DC89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0CF284C5-5FF7-1DB9-2E9D-4B96E3A5E9FB}"/>
                    </a:ext>
                  </a:extLst>
                </p:cNvPr>
                <p:cNvSpPr/>
                <p:nvPr/>
              </p:nvSpPr>
              <p:spPr>
                <a:xfrm>
                  <a:off x="8717674" y="3025742"/>
                  <a:ext cx="345463" cy="245638"/>
                </a:xfrm>
                <a:custGeom>
                  <a:avLst/>
                  <a:gdLst>
                    <a:gd name="connsiteX0" fmla="*/ 57732 w 345463"/>
                    <a:gd name="connsiteY0" fmla="*/ 4920 h 245638"/>
                    <a:gd name="connsiteX1" fmla="*/ 158173 w 345463"/>
                    <a:gd name="connsiteY1" fmla="*/ 63 h 245638"/>
                    <a:gd name="connsiteX2" fmla="*/ 189825 w 345463"/>
                    <a:gd name="connsiteY2" fmla="*/ 8597 h 245638"/>
                    <a:gd name="connsiteX3" fmla="*/ 345463 w 345463"/>
                    <a:gd name="connsiteY3" fmla="*/ 109438 h 245638"/>
                    <a:gd name="connsiteX4" fmla="*/ 319917 w 345463"/>
                    <a:gd name="connsiteY4" fmla="*/ 217919 h 245638"/>
                    <a:gd name="connsiteX5" fmla="*/ 114854 w 345463"/>
                    <a:gd name="connsiteY5" fmla="*/ 202040 h 245638"/>
                    <a:gd name="connsiteX6" fmla="*/ 94784 w 345463"/>
                    <a:gd name="connsiteY6" fmla="*/ 191744 h 245638"/>
                    <a:gd name="connsiteX7" fmla="*/ 39673 w 345463"/>
                    <a:gd name="connsiteY7" fmla="*/ 177028 h 245638"/>
                    <a:gd name="connsiteX8" fmla="*/ 277 w 345463"/>
                    <a:gd name="connsiteY8" fmla="*/ 119954 h 245638"/>
                    <a:gd name="connsiteX9" fmla="*/ 7107 w 345463"/>
                    <a:gd name="connsiteY9" fmla="*/ 52908 h 245638"/>
                    <a:gd name="connsiteX10" fmla="*/ 57732 w 345463"/>
                    <a:gd name="connsiteY10" fmla="*/ 4920 h 24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5463" h="245638">
                      <a:moveTo>
                        <a:pt x="57732" y="4920"/>
                      </a:moveTo>
                      <a:lnTo>
                        <a:pt x="158173" y="63"/>
                      </a:lnTo>
                      <a:cubicBezTo>
                        <a:pt x="169356" y="-480"/>
                        <a:pt x="180433" y="2511"/>
                        <a:pt x="189825" y="8597"/>
                      </a:cubicBezTo>
                      <a:lnTo>
                        <a:pt x="345463" y="109438"/>
                      </a:lnTo>
                      <a:lnTo>
                        <a:pt x="319917" y="217919"/>
                      </a:lnTo>
                      <a:cubicBezTo>
                        <a:pt x="222962" y="279117"/>
                        <a:pt x="140180" y="222910"/>
                        <a:pt x="114854" y="202040"/>
                      </a:cubicBezTo>
                      <a:cubicBezTo>
                        <a:pt x="108967" y="197192"/>
                        <a:pt x="102157" y="193715"/>
                        <a:pt x="94784" y="191744"/>
                      </a:cubicBezTo>
                      <a:lnTo>
                        <a:pt x="39673" y="177028"/>
                      </a:lnTo>
                      <a:cubicBezTo>
                        <a:pt x="14317" y="170255"/>
                        <a:pt x="-2380" y="146071"/>
                        <a:pt x="277" y="119954"/>
                      </a:cubicBezTo>
                      <a:lnTo>
                        <a:pt x="7107" y="52908"/>
                      </a:lnTo>
                      <a:cubicBezTo>
                        <a:pt x="9802" y="26599"/>
                        <a:pt x="31310" y="6206"/>
                        <a:pt x="57732" y="4920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EC8FFE6B-4777-80FB-0452-279FFD8224B4}"/>
                    </a:ext>
                  </a:extLst>
                </p:cNvPr>
                <p:cNvSpPr/>
                <p:nvPr/>
              </p:nvSpPr>
              <p:spPr>
                <a:xfrm>
                  <a:off x="8872592" y="3368257"/>
                  <a:ext cx="440157" cy="657339"/>
                </a:xfrm>
                <a:custGeom>
                  <a:avLst/>
                  <a:gdLst>
                    <a:gd name="connsiteX0" fmla="*/ 440157 w 440157"/>
                    <a:gd name="connsiteY0" fmla="*/ 336261 h 657339"/>
                    <a:gd name="connsiteX1" fmla="*/ 339431 w 440157"/>
                    <a:gd name="connsiteY1" fmla="*/ 657340 h 657339"/>
                    <a:gd name="connsiteX2" fmla="*/ 309627 w 440157"/>
                    <a:gd name="connsiteY2" fmla="*/ 640995 h 657339"/>
                    <a:gd name="connsiteX3" fmla="*/ 89694 w 440157"/>
                    <a:gd name="connsiteY3" fmla="*/ 499463 h 657339"/>
                    <a:gd name="connsiteX4" fmla="*/ 3817 w 440157"/>
                    <a:gd name="connsiteY4" fmla="*/ 407070 h 657339"/>
                    <a:gd name="connsiteX5" fmla="*/ 171305 w 440157"/>
                    <a:gd name="connsiteY5" fmla="*/ 0 h 657339"/>
                    <a:gd name="connsiteX6" fmla="*/ 311341 w 440157"/>
                    <a:gd name="connsiteY6" fmla="*/ 130531 h 657339"/>
                    <a:gd name="connsiteX7" fmla="*/ 440157 w 440157"/>
                    <a:gd name="connsiteY7" fmla="*/ 336261 h 657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157" h="657339">
                      <a:moveTo>
                        <a:pt x="440157" y="336261"/>
                      </a:moveTo>
                      <a:lnTo>
                        <a:pt x="339431" y="657340"/>
                      </a:lnTo>
                      <a:cubicBezTo>
                        <a:pt x="339431" y="657340"/>
                        <a:pt x="328105" y="651358"/>
                        <a:pt x="309627" y="640995"/>
                      </a:cubicBezTo>
                      <a:cubicBezTo>
                        <a:pt x="260916" y="613648"/>
                        <a:pt x="162437" y="556289"/>
                        <a:pt x="89694" y="499463"/>
                      </a:cubicBezTo>
                      <a:cubicBezTo>
                        <a:pt x="47394" y="466458"/>
                        <a:pt x="13856" y="433664"/>
                        <a:pt x="3817" y="407070"/>
                      </a:cubicBezTo>
                      <a:cubicBezTo>
                        <a:pt x="-29939" y="317449"/>
                        <a:pt x="171305" y="0"/>
                        <a:pt x="171305" y="0"/>
                      </a:cubicBezTo>
                      <a:cubicBezTo>
                        <a:pt x="234541" y="15812"/>
                        <a:pt x="311341" y="130531"/>
                        <a:pt x="311341" y="130531"/>
                      </a:cubicBezTo>
                      <a:cubicBezTo>
                        <a:pt x="311341" y="130531"/>
                        <a:pt x="415907" y="278149"/>
                        <a:pt x="440157" y="3362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1D2D7201-CE2E-64A1-CC9C-F4CCB3547ECF}"/>
                    </a:ext>
                  </a:extLst>
                </p:cNvPr>
                <p:cNvSpPr/>
                <p:nvPr/>
              </p:nvSpPr>
              <p:spPr>
                <a:xfrm>
                  <a:off x="8961774" y="3732598"/>
                  <a:ext cx="220444" cy="276653"/>
                </a:xfrm>
                <a:custGeom>
                  <a:avLst/>
                  <a:gdLst>
                    <a:gd name="connsiteX0" fmla="*/ 220445 w 220444"/>
                    <a:gd name="connsiteY0" fmla="*/ 276654 h 276653"/>
                    <a:gd name="connsiteX1" fmla="*/ 512 w 220444"/>
                    <a:gd name="connsiteY1" fmla="*/ 135122 h 276653"/>
                    <a:gd name="connsiteX2" fmla="*/ 10876 w 220444"/>
                    <a:gd name="connsiteY2" fmla="*/ 0 h 276653"/>
                    <a:gd name="connsiteX3" fmla="*/ 220445 w 220444"/>
                    <a:gd name="connsiteY3" fmla="*/ 276654 h 27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444" h="276653">
                      <a:moveTo>
                        <a:pt x="220445" y="276654"/>
                      </a:moveTo>
                      <a:cubicBezTo>
                        <a:pt x="171734" y="249307"/>
                        <a:pt x="73255" y="191948"/>
                        <a:pt x="512" y="135122"/>
                      </a:cubicBezTo>
                      <a:cubicBezTo>
                        <a:pt x="-1297" y="92612"/>
                        <a:pt x="1579" y="47320"/>
                        <a:pt x="10876" y="0"/>
                      </a:cubicBezTo>
                      <a:cubicBezTo>
                        <a:pt x="10885" y="10"/>
                        <a:pt x="172601" y="91659"/>
                        <a:pt x="220445" y="276654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3" name="图形 7">
                <a:extLst>
                  <a:ext uri="{FF2B5EF4-FFF2-40B4-BE49-F238E27FC236}">
                    <a16:creationId xmlns:a16="http://schemas.microsoft.com/office/drawing/2014/main" id="{8D9CD7D8-ABE9-E02C-2AF7-8BD1D2B90133}"/>
                  </a:ext>
                </a:extLst>
              </p:cNvPr>
              <p:cNvGrpSpPr/>
              <p:nvPr/>
            </p:nvGrpSpPr>
            <p:grpSpPr>
              <a:xfrm>
                <a:off x="8086748" y="3314774"/>
                <a:ext cx="1045805" cy="1490872"/>
                <a:chOff x="8086748" y="3314774"/>
                <a:chExt cx="1045805" cy="1490872"/>
              </a:xfrm>
            </p:grpSpPr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E83A179C-9CD5-5C48-F747-DA6821A84F56}"/>
                    </a:ext>
                  </a:extLst>
                </p:cNvPr>
                <p:cNvSpPr/>
                <p:nvPr/>
              </p:nvSpPr>
              <p:spPr>
                <a:xfrm>
                  <a:off x="8086796" y="3314808"/>
                  <a:ext cx="1045708" cy="1490810"/>
                </a:xfrm>
                <a:custGeom>
                  <a:avLst/>
                  <a:gdLst>
                    <a:gd name="connsiteX0" fmla="*/ 957110 w 1045708"/>
                    <a:gd name="connsiteY0" fmla="*/ 53564 h 1490810"/>
                    <a:gd name="connsiteX1" fmla="*/ 963473 w 1045708"/>
                    <a:gd name="connsiteY1" fmla="*/ 1490810 h 1490810"/>
                    <a:gd name="connsiteX2" fmla="*/ 74095 w 1045708"/>
                    <a:gd name="connsiteY2" fmla="*/ 1488658 h 1490810"/>
                    <a:gd name="connsiteX3" fmla="*/ 0 w 1045708"/>
                    <a:gd name="connsiteY3" fmla="*/ 69414 h 1490810"/>
                    <a:gd name="connsiteX4" fmla="*/ 323393 w 1045708"/>
                    <a:gd name="connsiteY4" fmla="*/ 5863 h 1490810"/>
                    <a:gd name="connsiteX5" fmla="*/ 701459 w 1045708"/>
                    <a:gd name="connsiteY5" fmla="*/ 6796 h 1490810"/>
                    <a:gd name="connsiteX6" fmla="*/ 957110 w 1045708"/>
                    <a:gd name="connsiteY6" fmla="*/ 53564 h 1490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708" h="1490810">
                      <a:moveTo>
                        <a:pt x="957110" y="53564"/>
                      </a:moveTo>
                      <a:cubicBezTo>
                        <a:pt x="957110" y="53564"/>
                        <a:pt x="1152144" y="556160"/>
                        <a:pt x="963473" y="1490810"/>
                      </a:cubicBezTo>
                      <a:cubicBezTo>
                        <a:pt x="695497" y="1490162"/>
                        <a:pt x="204492" y="1488972"/>
                        <a:pt x="74095" y="1488658"/>
                      </a:cubicBezTo>
                      <a:cubicBezTo>
                        <a:pt x="68294" y="1352117"/>
                        <a:pt x="130121" y="713008"/>
                        <a:pt x="0" y="69414"/>
                      </a:cubicBezTo>
                      <a:cubicBezTo>
                        <a:pt x="0" y="69414"/>
                        <a:pt x="36490" y="24856"/>
                        <a:pt x="323393" y="5863"/>
                      </a:cubicBezTo>
                      <a:cubicBezTo>
                        <a:pt x="436921" y="-1653"/>
                        <a:pt x="601580" y="-2567"/>
                        <a:pt x="701459" y="6796"/>
                      </a:cubicBezTo>
                      <a:cubicBezTo>
                        <a:pt x="833133" y="19131"/>
                        <a:pt x="957110" y="53564"/>
                        <a:pt x="957110" y="5356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D81F9A92-E537-047D-6D03-609A1E908A9D}"/>
                    </a:ext>
                  </a:extLst>
                </p:cNvPr>
                <p:cNvSpPr/>
                <p:nvPr/>
              </p:nvSpPr>
              <p:spPr>
                <a:xfrm>
                  <a:off x="8086748" y="3314774"/>
                  <a:ext cx="1045805" cy="1490872"/>
                </a:xfrm>
                <a:custGeom>
                  <a:avLst/>
                  <a:gdLst>
                    <a:gd name="connsiteX0" fmla="*/ 1043778 w 1045805"/>
                    <a:gd name="connsiteY0" fmla="*/ 832380 h 1490872"/>
                    <a:gd name="connsiteX1" fmla="*/ 1038549 w 1045805"/>
                    <a:gd name="connsiteY1" fmla="*/ 937479 h 1490872"/>
                    <a:gd name="connsiteX2" fmla="*/ 1031710 w 1045805"/>
                    <a:gd name="connsiteY2" fmla="*/ 1027309 h 1490872"/>
                    <a:gd name="connsiteX3" fmla="*/ 1019851 w 1045805"/>
                    <a:gd name="connsiteY3" fmla="*/ 1140105 h 1490872"/>
                    <a:gd name="connsiteX4" fmla="*/ 1007459 w 1045805"/>
                    <a:gd name="connsiteY4" fmla="*/ 1236554 h 1490872"/>
                    <a:gd name="connsiteX5" fmla="*/ 988343 w 1045805"/>
                    <a:gd name="connsiteY5" fmla="*/ 1357894 h 1490872"/>
                    <a:gd name="connsiteX6" fmla="*/ 963559 w 1045805"/>
                    <a:gd name="connsiteY6" fmla="*/ 1490872 h 1490872"/>
                    <a:gd name="connsiteX7" fmla="*/ 74124 w 1045805"/>
                    <a:gd name="connsiteY7" fmla="*/ 1488739 h 1490872"/>
                    <a:gd name="connsiteX8" fmla="*/ 77219 w 1045805"/>
                    <a:gd name="connsiteY8" fmla="*/ 1333433 h 1490872"/>
                    <a:gd name="connsiteX9" fmla="*/ 80315 w 1045805"/>
                    <a:gd name="connsiteY9" fmla="*/ 1238155 h 1490872"/>
                    <a:gd name="connsiteX10" fmla="*/ 82239 w 1045805"/>
                    <a:gd name="connsiteY10" fmla="*/ 1158688 h 1490872"/>
                    <a:gd name="connsiteX11" fmla="*/ 83629 w 1045805"/>
                    <a:gd name="connsiteY11" fmla="*/ 1061380 h 1490872"/>
                    <a:gd name="connsiteX12" fmla="*/ 83734 w 1045805"/>
                    <a:gd name="connsiteY12" fmla="*/ 979665 h 1490872"/>
                    <a:gd name="connsiteX13" fmla="*/ 82458 w 1045805"/>
                    <a:gd name="connsiteY13" fmla="*/ 879262 h 1490872"/>
                    <a:gd name="connsiteX14" fmla="*/ 80429 w 1045805"/>
                    <a:gd name="connsiteY14" fmla="*/ 801395 h 1490872"/>
                    <a:gd name="connsiteX15" fmla="*/ 62379 w 1045805"/>
                    <a:gd name="connsiteY15" fmla="*/ 505520 h 1490872"/>
                    <a:gd name="connsiteX16" fmla="*/ 0 w 1045805"/>
                    <a:gd name="connsiteY16" fmla="*/ 69399 h 1490872"/>
                    <a:gd name="connsiteX17" fmla="*/ 323431 w 1045805"/>
                    <a:gd name="connsiteY17" fmla="*/ 5848 h 1490872"/>
                    <a:gd name="connsiteX18" fmla="*/ 701545 w 1045805"/>
                    <a:gd name="connsiteY18" fmla="*/ 6810 h 1490872"/>
                    <a:gd name="connsiteX19" fmla="*/ 957148 w 1045805"/>
                    <a:gd name="connsiteY19" fmla="*/ 53597 h 1490872"/>
                    <a:gd name="connsiteX20" fmla="*/ 1043778 w 1045805"/>
                    <a:gd name="connsiteY20" fmla="*/ 832380 h 1490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45805" h="1490872">
                      <a:moveTo>
                        <a:pt x="1043778" y="832380"/>
                      </a:moveTo>
                      <a:cubicBezTo>
                        <a:pt x="1042597" y="866346"/>
                        <a:pt x="1040892" y="901379"/>
                        <a:pt x="1038549" y="937479"/>
                      </a:cubicBezTo>
                      <a:cubicBezTo>
                        <a:pt x="1036625" y="966635"/>
                        <a:pt x="1034377" y="996658"/>
                        <a:pt x="1031710" y="1027309"/>
                      </a:cubicBezTo>
                      <a:cubicBezTo>
                        <a:pt x="1028405" y="1063943"/>
                        <a:pt x="1024557" y="1101547"/>
                        <a:pt x="1019851" y="1140105"/>
                      </a:cubicBezTo>
                      <a:cubicBezTo>
                        <a:pt x="1016222" y="1171613"/>
                        <a:pt x="1012050" y="1203770"/>
                        <a:pt x="1007459" y="1236554"/>
                      </a:cubicBezTo>
                      <a:cubicBezTo>
                        <a:pt x="1001801" y="1276074"/>
                        <a:pt x="995496" y="1316450"/>
                        <a:pt x="988343" y="1357894"/>
                      </a:cubicBezTo>
                      <a:cubicBezTo>
                        <a:pt x="980970" y="1401156"/>
                        <a:pt x="972741" y="1445476"/>
                        <a:pt x="963559" y="1490872"/>
                      </a:cubicBezTo>
                      <a:cubicBezTo>
                        <a:pt x="695563" y="1490234"/>
                        <a:pt x="204540" y="1489053"/>
                        <a:pt x="74124" y="1488739"/>
                      </a:cubicBezTo>
                      <a:cubicBezTo>
                        <a:pt x="72838" y="1459049"/>
                        <a:pt x="74762" y="1405528"/>
                        <a:pt x="77219" y="1333433"/>
                      </a:cubicBezTo>
                      <a:cubicBezTo>
                        <a:pt x="78286" y="1304592"/>
                        <a:pt x="79353" y="1272654"/>
                        <a:pt x="80315" y="1238155"/>
                      </a:cubicBezTo>
                      <a:cubicBezTo>
                        <a:pt x="81067" y="1213057"/>
                        <a:pt x="81705" y="1186453"/>
                        <a:pt x="82239" y="1158688"/>
                      </a:cubicBezTo>
                      <a:cubicBezTo>
                        <a:pt x="82877" y="1127817"/>
                        <a:pt x="83410" y="1095347"/>
                        <a:pt x="83629" y="1061380"/>
                      </a:cubicBezTo>
                      <a:cubicBezTo>
                        <a:pt x="83839" y="1034996"/>
                        <a:pt x="83839" y="1007764"/>
                        <a:pt x="83734" y="979665"/>
                      </a:cubicBezTo>
                      <a:cubicBezTo>
                        <a:pt x="83629" y="947195"/>
                        <a:pt x="83201" y="913657"/>
                        <a:pt x="82458" y="879262"/>
                      </a:cubicBezTo>
                      <a:cubicBezTo>
                        <a:pt x="82029" y="853735"/>
                        <a:pt x="81277" y="827780"/>
                        <a:pt x="80429" y="801395"/>
                      </a:cubicBezTo>
                      <a:cubicBezTo>
                        <a:pt x="77334" y="707612"/>
                        <a:pt x="71666" y="608276"/>
                        <a:pt x="62379" y="505520"/>
                      </a:cubicBezTo>
                      <a:cubicBezTo>
                        <a:pt x="49559" y="364417"/>
                        <a:pt x="29804" y="217018"/>
                        <a:pt x="0" y="69399"/>
                      </a:cubicBezTo>
                      <a:cubicBezTo>
                        <a:pt x="0" y="69399"/>
                        <a:pt x="36528" y="24860"/>
                        <a:pt x="323431" y="5848"/>
                      </a:cubicBezTo>
                      <a:cubicBezTo>
                        <a:pt x="436969" y="-1629"/>
                        <a:pt x="601570" y="-2591"/>
                        <a:pt x="701545" y="6810"/>
                      </a:cubicBezTo>
                      <a:cubicBezTo>
                        <a:pt x="833133" y="19202"/>
                        <a:pt x="957148" y="53597"/>
                        <a:pt x="957148" y="53597"/>
                      </a:cubicBezTo>
                      <a:cubicBezTo>
                        <a:pt x="957148" y="53597"/>
                        <a:pt x="1061504" y="322345"/>
                        <a:pt x="1043778" y="832380"/>
                      </a:cubicBezTo>
                      <a:close/>
                    </a:path>
                  </a:pathLst>
                </a:custGeom>
                <a:solidFill>
                  <a:srgbClr val="FAFAFA">
                    <a:alpha val="6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 dirty="0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1EDEDF2E-B29D-D838-3250-D606F7917D8E}"/>
                    </a:ext>
                  </a:extLst>
                </p:cNvPr>
                <p:cNvSpPr/>
                <p:nvPr/>
              </p:nvSpPr>
              <p:spPr>
                <a:xfrm>
                  <a:off x="8149127" y="3779228"/>
                  <a:ext cx="110766" cy="336951"/>
                </a:xfrm>
                <a:custGeom>
                  <a:avLst/>
                  <a:gdLst>
                    <a:gd name="connsiteX0" fmla="*/ 110766 w 110766"/>
                    <a:gd name="connsiteY0" fmla="*/ 62 h 336951"/>
                    <a:gd name="connsiteX1" fmla="*/ 18050 w 110766"/>
                    <a:gd name="connsiteY1" fmla="*/ 336951 h 336951"/>
                    <a:gd name="connsiteX2" fmla="*/ 0 w 110766"/>
                    <a:gd name="connsiteY2" fmla="*/ 41076 h 336951"/>
                    <a:gd name="connsiteX3" fmla="*/ 110766 w 110766"/>
                    <a:gd name="connsiteY3" fmla="*/ 62 h 336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766" h="336951">
                      <a:moveTo>
                        <a:pt x="110766" y="62"/>
                      </a:moveTo>
                      <a:cubicBezTo>
                        <a:pt x="110766" y="62"/>
                        <a:pt x="102860" y="212298"/>
                        <a:pt x="18050" y="336951"/>
                      </a:cubicBezTo>
                      <a:cubicBezTo>
                        <a:pt x="14954" y="243169"/>
                        <a:pt x="9287" y="143832"/>
                        <a:pt x="0" y="41076"/>
                      </a:cubicBezTo>
                      <a:cubicBezTo>
                        <a:pt x="34709" y="14692"/>
                        <a:pt x="72523" y="-1119"/>
                        <a:pt x="110766" y="62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F16D4C73-7E57-51CC-D92B-4D0E751F13C7}"/>
                    </a:ext>
                  </a:extLst>
                </p:cNvPr>
                <p:cNvSpPr/>
                <p:nvPr/>
              </p:nvSpPr>
              <p:spPr>
                <a:xfrm>
                  <a:off x="8169215" y="4105387"/>
                  <a:ext cx="961310" cy="256775"/>
                </a:xfrm>
                <a:custGeom>
                  <a:avLst/>
                  <a:gdLst>
                    <a:gd name="connsiteX0" fmla="*/ 961311 w 961310"/>
                    <a:gd name="connsiteY0" fmla="*/ 41767 h 256775"/>
                    <a:gd name="connsiteX1" fmla="*/ 956081 w 961310"/>
                    <a:gd name="connsiteY1" fmla="*/ 146866 h 256775"/>
                    <a:gd name="connsiteX2" fmla="*/ 862727 w 961310"/>
                    <a:gd name="connsiteY2" fmla="*/ 256775 h 256775"/>
                    <a:gd name="connsiteX3" fmla="*/ 728672 w 961310"/>
                    <a:gd name="connsiteY3" fmla="*/ 99012 h 256775"/>
                    <a:gd name="connsiteX4" fmla="*/ 594732 w 961310"/>
                    <a:gd name="connsiteY4" fmla="*/ 256775 h 256775"/>
                    <a:gd name="connsiteX5" fmla="*/ 460677 w 961310"/>
                    <a:gd name="connsiteY5" fmla="*/ 99012 h 256775"/>
                    <a:gd name="connsiteX6" fmla="*/ 326736 w 961310"/>
                    <a:gd name="connsiteY6" fmla="*/ 256775 h 256775"/>
                    <a:gd name="connsiteX7" fmla="*/ 192681 w 961310"/>
                    <a:gd name="connsiteY7" fmla="*/ 99012 h 256775"/>
                    <a:gd name="connsiteX8" fmla="*/ 58741 w 961310"/>
                    <a:gd name="connsiteY8" fmla="*/ 256775 h 256775"/>
                    <a:gd name="connsiteX9" fmla="*/ 1276 w 961310"/>
                    <a:gd name="connsiteY9" fmla="*/ 189052 h 256775"/>
                    <a:gd name="connsiteX10" fmla="*/ 0 w 961310"/>
                    <a:gd name="connsiteY10" fmla="*/ 88649 h 256775"/>
                    <a:gd name="connsiteX11" fmla="*/ 58750 w 961310"/>
                    <a:gd name="connsiteY11" fmla="*/ 157763 h 256775"/>
                    <a:gd name="connsiteX12" fmla="*/ 192691 w 961310"/>
                    <a:gd name="connsiteY12" fmla="*/ 0 h 256775"/>
                    <a:gd name="connsiteX13" fmla="*/ 326736 w 961310"/>
                    <a:gd name="connsiteY13" fmla="*/ 157763 h 256775"/>
                    <a:gd name="connsiteX14" fmla="*/ 460677 w 961310"/>
                    <a:gd name="connsiteY14" fmla="*/ 0 h 256775"/>
                    <a:gd name="connsiteX15" fmla="*/ 594732 w 961310"/>
                    <a:gd name="connsiteY15" fmla="*/ 157763 h 256775"/>
                    <a:gd name="connsiteX16" fmla="*/ 728672 w 961310"/>
                    <a:gd name="connsiteY16" fmla="*/ 0 h 256775"/>
                    <a:gd name="connsiteX17" fmla="*/ 862727 w 961310"/>
                    <a:gd name="connsiteY17" fmla="*/ 157763 h 256775"/>
                    <a:gd name="connsiteX18" fmla="*/ 961311 w 961310"/>
                    <a:gd name="connsiteY18" fmla="*/ 41767 h 25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61310" h="256775">
                      <a:moveTo>
                        <a:pt x="961311" y="41767"/>
                      </a:moveTo>
                      <a:cubicBezTo>
                        <a:pt x="960130" y="75733"/>
                        <a:pt x="958425" y="110766"/>
                        <a:pt x="956081" y="146866"/>
                      </a:cubicBezTo>
                      <a:lnTo>
                        <a:pt x="862727" y="256775"/>
                      </a:lnTo>
                      <a:lnTo>
                        <a:pt x="728672" y="99012"/>
                      </a:lnTo>
                      <a:lnTo>
                        <a:pt x="594732" y="256775"/>
                      </a:lnTo>
                      <a:lnTo>
                        <a:pt x="460677" y="99012"/>
                      </a:lnTo>
                      <a:lnTo>
                        <a:pt x="326736" y="256775"/>
                      </a:lnTo>
                      <a:lnTo>
                        <a:pt x="192681" y="99012"/>
                      </a:lnTo>
                      <a:lnTo>
                        <a:pt x="58741" y="256775"/>
                      </a:lnTo>
                      <a:lnTo>
                        <a:pt x="1276" y="189052"/>
                      </a:lnTo>
                      <a:cubicBezTo>
                        <a:pt x="1172" y="156581"/>
                        <a:pt x="743" y="123044"/>
                        <a:pt x="0" y="88649"/>
                      </a:cubicBezTo>
                      <a:lnTo>
                        <a:pt x="58750" y="157763"/>
                      </a:lnTo>
                      <a:lnTo>
                        <a:pt x="192691" y="0"/>
                      </a:lnTo>
                      <a:lnTo>
                        <a:pt x="326736" y="157763"/>
                      </a:lnTo>
                      <a:lnTo>
                        <a:pt x="460677" y="0"/>
                      </a:lnTo>
                      <a:lnTo>
                        <a:pt x="594732" y="157763"/>
                      </a:lnTo>
                      <a:lnTo>
                        <a:pt x="728672" y="0"/>
                      </a:lnTo>
                      <a:lnTo>
                        <a:pt x="862727" y="157763"/>
                      </a:lnTo>
                      <a:lnTo>
                        <a:pt x="961311" y="41767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CF601140-59C1-6BF1-46E6-F27EB3F522DF}"/>
                    </a:ext>
                  </a:extLst>
                </p:cNvPr>
                <p:cNvSpPr/>
                <p:nvPr/>
              </p:nvSpPr>
              <p:spPr>
                <a:xfrm>
                  <a:off x="8168996" y="4286115"/>
                  <a:ext cx="949461" cy="256775"/>
                </a:xfrm>
                <a:custGeom>
                  <a:avLst/>
                  <a:gdLst>
                    <a:gd name="connsiteX0" fmla="*/ 949462 w 949461"/>
                    <a:gd name="connsiteY0" fmla="*/ 55969 h 256775"/>
                    <a:gd name="connsiteX1" fmla="*/ 937603 w 949461"/>
                    <a:gd name="connsiteY1" fmla="*/ 168764 h 256775"/>
                    <a:gd name="connsiteX2" fmla="*/ 862936 w 949461"/>
                    <a:gd name="connsiteY2" fmla="*/ 256775 h 256775"/>
                    <a:gd name="connsiteX3" fmla="*/ 728882 w 949461"/>
                    <a:gd name="connsiteY3" fmla="*/ 99013 h 256775"/>
                    <a:gd name="connsiteX4" fmla="*/ 594941 w 949461"/>
                    <a:gd name="connsiteY4" fmla="*/ 256775 h 256775"/>
                    <a:gd name="connsiteX5" fmla="*/ 460886 w 949461"/>
                    <a:gd name="connsiteY5" fmla="*/ 99013 h 256775"/>
                    <a:gd name="connsiteX6" fmla="*/ 326946 w 949461"/>
                    <a:gd name="connsiteY6" fmla="*/ 256775 h 256775"/>
                    <a:gd name="connsiteX7" fmla="*/ 192900 w 949461"/>
                    <a:gd name="connsiteY7" fmla="*/ 99013 h 256775"/>
                    <a:gd name="connsiteX8" fmla="*/ 58960 w 949461"/>
                    <a:gd name="connsiteY8" fmla="*/ 256775 h 256775"/>
                    <a:gd name="connsiteX9" fmla="*/ 0 w 949461"/>
                    <a:gd name="connsiteY9" fmla="*/ 187347 h 256775"/>
                    <a:gd name="connsiteX10" fmla="*/ 1391 w 949461"/>
                    <a:gd name="connsiteY10" fmla="*/ 90040 h 256775"/>
                    <a:gd name="connsiteX11" fmla="*/ 58960 w 949461"/>
                    <a:gd name="connsiteY11" fmla="*/ 157763 h 256775"/>
                    <a:gd name="connsiteX12" fmla="*/ 192900 w 949461"/>
                    <a:gd name="connsiteY12" fmla="*/ 0 h 256775"/>
                    <a:gd name="connsiteX13" fmla="*/ 326946 w 949461"/>
                    <a:gd name="connsiteY13" fmla="*/ 157763 h 256775"/>
                    <a:gd name="connsiteX14" fmla="*/ 460886 w 949461"/>
                    <a:gd name="connsiteY14" fmla="*/ 0 h 256775"/>
                    <a:gd name="connsiteX15" fmla="*/ 594941 w 949461"/>
                    <a:gd name="connsiteY15" fmla="*/ 157763 h 256775"/>
                    <a:gd name="connsiteX16" fmla="*/ 728882 w 949461"/>
                    <a:gd name="connsiteY16" fmla="*/ 0 h 256775"/>
                    <a:gd name="connsiteX17" fmla="*/ 862936 w 949461"/>
                    <a:gd name="connsiteY17" fmla="*/ 157763 h 256775"/>
                    <a:gd name="connsiteX18" fmla="*/ 949462 w 949461"/>
                    <a:gd name="connsiteY18" fmla="*/ 55969 h 25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49461" h="256775">
                      <a:moveTo>
                        <a:pt x="949462" y="55969"/>
                      </a:moveTo>
                      <a:cubicBezTo>
                        <a:pt x="946156" y="92602"/>
                        <a:pt x="942308" y="130207"/>
                        <a:pt x="937603" y="168764"/>
                      </a:cubicBezTo>
                      <a:lnTo>
                        <a:pt x="862936" y="256775"/>
                      </a:lnTo>
                      <a:lnTo>
                        <a:pt x="728882" y="99013"/>
                      </a:lnTo>
                      <a:lnTo>
                        <a:pt x="594941" y="256775"/>
                      </a:lnTo>
                      <a:lnTo>
                        <a:pt x="460886" y="99013"/>
                      </a:lnTo>
                      <a:lnTo>
                        <a:pt x="326946" y="256775"/>
                      </a:lnTo>
                      <a:lnTo>
                        <a:pt x="192900" y="99013"/>
                      </a:lnTo>
                      <a:lnTo>
                        <a:pt x="58960" y="256775"/>
                      </a:lnTo>
                      <a:lnTo>
                        <a:pt x="0" y="187347"/>
                      </a:lnTo>
                      <a:cubicBezTo>
                        <a:pt x="638" y="156477"/>
                        <a:pt x="1172" y="124006"/>
                        <a:pt x="1391" y="90040"/>
                      </a:cubicBezTo>
                      <a:lnTo>
                        <a:pt x="58960" y="157763"/>
                      </a:lnTo>
                      <a:lnTo>
                        <a:pt x="192900" y="0"/>
                      </a:lnTo>
                      <a:lnTo>
                        <a:pt x="326946" y="157763"/>
                      </a:lnTo>
                      <a:lnTo>
                        <a:pt x="460886" y="0"/>
                      </a:lnTo>
                      <a:lnTo>
                        <a:pt x="594941" y="157763"/>
                      </a:lnTo>
                      <a:lnTo>
                        <a:pt x="728882" y="0"/>
                      </a:lnTo>
                      <a:lnTo>
                        <a:pt x="862936" y="157763"/>
                      </a:lnTo>
                      <a:lnTo>
                        <a:pt x="949462" y="55969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CABDDEA7-1381-691B-2300-7D0E76C74888}"/>
                    </a:ext>
                  </a:extLst>
                </p:cNvPr>
                <p:cNvSpPr/>
                <p:nvPr/>
              </p:nvSpPr>
              <p:spPr>
                <a:xfrm>
                  <a:off x="8163977" y="4466842"/>
                  <a:ext cx="930230" cy="256670"/>
                </a:xfrm>
                <a:custGeom>
                  <a:avLst/>
                  <a:gdLst>
                    <a:gd name="connsiteX0" fmla="*/ 930230 w 930230"/>
                    <a:gd name="connsiteY0" fmla="*/ 84487 h 256670"/>
                    <a:gd name="connsiteX1" fmla="*/ 911114 w 930230"/>
                    <a:gd name="connsiteY1" fmla="*/ 205826 h 256670"/>
                    <a:gd name="connsiteX2" fmla="*/ 867956 w 930230"/>
                    <a:gd name="connsiteY2" fmla="*/ 256670 h 256670"/>
                    <a:gd name="connsiteX3" fmla="*/ 733901 w 930230"/>
                    <a:gd name="connsiteY3" fmla="*/ 99013 h 256670"/>
                    <a:gd name="connsiteX4" fmla="*/ 599961 w 930230"/>
                    <a:gd name="connsiteY4" fmla="*/ 256670 h 256670"/>
                    <a:gd name="connsiteX5" fmla="*/ 465906 w 930230"/>
                    <a:gd name="connsiteY5" fmla="*/ 99013 h 256670"/>
                    <a:gd name="connsiteX6" fmla="*/ 331965 w 930230"/>
                    <a:gd name="connsiteY6" fmla="*/ 256670 h 256670"/>
                    <a:gd name="connsiteX7" fmla="*/ 197920 w 930230"/>
                    <a:gd name="connsiteY7" fmla="*/ 99013 h 256670"/>
                    <a:gd name="connsiteX8" fmla="*/ 63979 w 930230"/>
                    <a:gd name="connsiteY8" fmla="*/ 256670 h 256670"/>
                    <a:gd name="connsiteX9" fmla="*/ 0 w 930230"/>
                    <a:gd name="connsiteY9" fmla="*/ 181366 h 256670"/>
                    <a:gd name="connsiteX10" fmla="*/ 3096 w 930230"/>
                    <a:gd name="connsiteY10" fmla="*/ 86087 h 256670"/>
                    <a:gd name="connsiteX11" fmla="*/ 63979 w 930230"/>
                    <a:gd name="connsiteY11" fmla="*/ 157763 h 256670"/>
                    <a:gd name="connsiteX12" fmla="*/ 197920 w 930230"/>
                    <a:gd name="connsiteY12" fmla="*/ 0 h 256670"/>
                    <a:gd name="connsiteX13" fmla="*/ 331965 w 930230"/>
                    <a:gd name="connsiteY13" fmla="*/ 157763 h 256670"/>
                    <a:gd name="connsiteX14" fmla="*/ 465906 w 930230"/>
                    <a:gd name="connsiteY14" fmla="*/ 0 h 256670"/>
                    <a:gd name="connsiteX15" fmla="*/ 599961 w 930230"/>
                    <a:gd name="connsiteY15" fmla="*/ 157763 h 256670"/>
                    <a:gd name="connsiteX16" fmla="*/ 733901 w 930230"/>
                    <a:gd name="connsiteY16" fmla="*/ 0 h 256670"/>
                    <a:gd name="connsiteX17" fmla="*/ 867956 w 930230"/>
                    <a:gd name="connsiteY17" fmla="*/ 157763 h 256670"/>
                    <a:gd name="connsiteX18" fmla="*/ 930230 w 930230"/>
                    <a:gd name="connsiteY18" fmla="*/ 84487 h 25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30230" h="256670">
                      <a:moveTo>
                        <a:pt x="930230" y="84487"/>
                      </a:moveTo>
                      <a:cubicBezTo>
                        <a:pt x="924573" y="124006"/>
                        <a:pt x="918267" y="164382"/>
                        <a:pt x="911114" y="205826"/>
                      </a:cubicBezTo>
                      <a:lnTo>
                        <a:pt x="867956" y="256670"/>
                      </a:lnTo>
                      <a:lnTo>
                        <a:pt x="733901" y="99013"/>
                      </a:lnTo>
                      <a:lnTo>
                        <a:pt x="599961" y="256670"/>
                      </a:lnTo>
                      <a:lnTo>
                        <a:pt x="465906" y="99013"/>
                      </a:lnTo>
                      <a:lnTo>
                        <a:pt x="331965" y="256670"/>
                      </a:lnTo>
                      <a:lnTo>
                        <a:pt x="197920" y="99013"/>
                      </a:lnTo>
                      <a:lnTo>
                        <a:pt x="63979" y="256670"/>
                      </a:lnTo>
                      <a:lnTo>
                        <a:pt x="0" y="181366"/>
                      </a:lnTo>
                      <a:cubicBezTo>
                        <a:pt x="1067" y="152524"/>
                        <a:pt x="2134" y="120587"/>
                        <a:pt x="3096" y="86087"/>
                      </a:cubicBezTo>
                      <a:lnTo>
                        <a:pt x="63979" y="157763"/>
                      </a:lnTo>
                      <a:lnTo>
                        <a:pt x="197920" y="0"/>
                      </a:lnTo>
                      <a:lnTo>
                        <a:pt x="331965" y="157763"/>
                      </a:lnTo>
                      <a:lnTo>
                        <a:pt x="465906" y="0"/>
                      </a:lnTo>
                      <a:lnTo>
                        <a:pt x="599961" y="157763"/>
                      </a:lnTo>
                      <a:lnTo>
                        <a:pt x="733901" y="0"/>
                      </a:lnTo>
                      <a:lnTo>
                        <a:pt x="867956" y="157763"/>
                      </a:lnTo>
                      <a:lnTo>
                        <a:pt x="930230" y="84487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4" name="图形 7">
                <a:extLst>
                  <a:ext uri="{FF2B5EF4-FFF2-40B4-BE49-F238E27FC236}">
                    <a16:creationId xmlns:a16="http://schemas.microsoft.com/office/drawing/2014/main" id="{382BB735-115A-EF03-50F5-2D14039E3069}"/>
                  </a:ext>
                </a:extLst>
              </p:cNvPr>
              <p:cNvGrpSpPr/>
              <p:nvPr/>
            </p:nvGrpSpPr>
            <p:grpSpPr>
              <a:xfrm>
                <a:off x="8398739" y="2928374"/>
                <a:ext cx="378828" cy="570423"/>
                <a:chOff x="8398739" y="2928374"/>
                <a:chExt cx="378828" cy="570423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3C9BF465-06E1-716E-54FD-1A63A3E5348A}"/>
                    </a:ext>
                  </a:extLst>
                </p:cNvPr>
                <p:cNvSpPr/>
                <p:nvPr/>
              </p:nvSpPr>
              <p:spPr>
                <a:xfrm>
                  <a:off x="8398739" y="2928374"/>
                  <a:ext cx="378828" cy="570423"/>
                </a:xfrm>
                <a:custGeom>
                  <a:avLst/>
                  <a:gdLst>
                    <a:gd name="connsiteX0" fmla="*/ 0 w 378828"/>
                    <a:gd name="connsiteY0" fmla="*/ 0 h 570423"/>
                    <a:gd name="connsiteX1" fmla="*/ 2410 w 378828"/>
                    <a:gd name="connsiteY1" fmla="*/ 427339 h 570423"/>
                    <a:gd name="connsiteX2" fmla="*/ 316649 w 378828"/>
                    <a:gd name="connsiteY2" fmla="*/ 570424 h 570423"/>
                    <a:gd name="connsiteX3" fmla="*/ 378828 w 378828"/>
                    <a:gd name="connsiteY3" fmla="*/ 392078 h 570423"/>
                    <a:gd name="connsiteX4" fmla="*/ 249555 w 378828"/>
                    <a:gd name="connsiteY4" fmla="*/ 175641 h 570423"/>
                    <a:gd name="connsiteX5" fmla="*/ 0 w 378828"/>
                    <a:gd name="connsiteY5" fmla="*/ 0 h 570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828" h="570423">
                      <a:moveTo>
                        <a:pt x="0" y="0"/>
                      </a:moveTo>
                      <a:cubicBezTo>
                        <a:pt x="35090" y="118891"/>
                        <a:pt x="79581" y="338585"/>
                        <a:pt x="2410" y="427339"/>
                      </a:cubicBezTo>
                      <a:cubicBezTo>
                        <a:pt x="123073" y="465782"/>
                        <a:pt x="209931" y="491195"/>
                        <a:pt x="316649" y="570424"/>
                      </a:cubicBezTo>
                      <a:cubicBezTo>
                        <a:pt x="344672" y="492747"/>
                        <a:pt x="378828" y="392078"/>
                        <a:pt x="378828" y="392078"/>
                      </a:cubicBezTo>
                      <a:cubicBezTo>
                        <a:pt x="240744" y="372485"/>
                        <a:pt x="234848" y="271948"/>
                        <a:pt x="249555" y="17564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4E923DB5-D722-5101-7934-C0E1029B9CEB}"/>
                    </a:ext>
                  </a:extLst>
                </p:cNvPr>
                <p:cNvSpPr/>
                <p:nvPr/>
              </p:nvSpPr>
              <p:spPr>
                <a:xfrm>
                  <a:off x="8498744" y="3000059"/>
                  <a:ext cx="149435" cy="171783"/>
                </a:xfrm>
                <a:custGeom>
                  <a:avLst/>
                  <a:gdLst>
                    <a:gd name="connsiteX0" fmla="*/ 1741 w 149435"/>
                    <a:gd name="connsiteY0" fmla="*/ 0 h 171783"/>
                    <a:gd name="connsiteX1" fmla="*/ 149436 w 149435"/>
                    <a:gd name="connsiteY1" fmla="*/ 103880 h 171783"/>
                    <a:gd name="connsiteX2" fmla="*/ 144092 w 149435"/>
                    <a:gd name="connsiteY2" fmla="*/ 171783 h 171783"/>
                    <a:gd name="connsiteX3" fmla="*/ 5075 w 149435"/>
                    <a:gd name="connsiteY3" fmla="*/ 65656 h 171783"/>
                    <a:gd name="connsiteX4" fmla="*/ 1741 w 149435"/>
                    <a:gd name="connsiteY4" fmla="*/ 0 h 171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435" h="171783">
                      <a:moveTo>
                        <a:pt x="1741" y="0"/>
                      </a:moveTo>
                      <a:lnTo>
                        <a:pt x="149436" y="103880"/>
                      </a:lnTo>
                      <a:cubicBezTo>
                        <a:pt x="145873" y="126683"/>
                        <a:pt x="143606" y="149676"/>
                        <a:pt x="144092" y="171783"/>
                      </a:cubicBezTo>
                      <a:cubicBezTo>
                        <a:pt x="91800" y="169164"/>
                        <a:pt x="15609" y="119158"/>
                        <a:pt x="5075" y="65656"/>
                      </a:cubicBezTo>
                      <a:cubicBezTo>
                        <a:pt x="-173" y="38957"/>
                        <a:pt x="-1469" y="12954"/>
                        <a:pt x="174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5" name="图形 7">
                <a:extLst>
                  <a:ext uri="{FF2B5EF4-FFF2-40B4-BE49-F238E27FC236}">
                    <a16:creationId xmlns:a16="http://schemas.microsoft.com/office/drawing/2014/main" id="{EA4D1B58-0522-D9BF-256D-C24844934A00}"/>
                  </a:ext>
                </a:extLst>
              </p:cNvPr>
              <p:cNvGrpSpPr/>
              <p:nvPr/>
            </p:nvGrpSpPr>
            <p:grpSpPr>
              <a:xfrm>
                <a:off x="8297746" y="3249585"/>
                <a:ext cx="592674" cy="280930"/>
                <a:chOff x="8297746" y="3249585"/>
                <a:chExt cx="592674" cy="280930"/>
              </a:xfrm>
            </p:grpSpPr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AF9EE6E8-5FD5-B4B3-39ED-FDB5C7360DD0}"/>
                    </a:ext>
                  </a:extLst>
                </p:cNvPr>
                <p:cNvSpPr/>
                <p:nvPr/>
              </p:nvSpPr>
              <p:spPr>
                <a:xfrm>
                  <a:off x="8297746" y="3249585"/>
                  <a:ext cx="592674" cy="280930"/>
                </a:xfrm>
                <a:custGeom>
                  <a:avLst/>
                  <a:gdLst>
                    <a:gd name="connsiteX0" fmla="*/ 0 w 592674"/>
                    <a:gd name="connsiteY0" fmla="*/ 80172 h 280930"/>
                    <a:gd name="connsiteX1" fmla="*/ 85192 w 592674"/>
                    <a:gd name="connsiteY1" fmla="*/ 0 h 280930"/>
                    <a:gd name="connsiteX2" fmla="*/ 313573 w 592674"/>
                    <a:gd name="connsiteY2" fmla="*/ 78448 h 280930"/>
                    <a:gd name="connsiteX3" fmla="*/ 413395 w 592674"/>
                    <a:gd name="connsiteY3" fmla="*/ 231867 h 280930"/>
                    <a:gd name="connsiteX4" fmla="*/ 450704 w 592674"/>
                    <a:gd name="connsiteY4" fmla="*/ 76372 h 280930"/>
                    <a:gd name="connsiteX5" fmla="*/ 502253 w 592674"/>
                    <a:gd name="connsiteY5" fmla="*/ 29766 h 280930"/>
                    <a:gd name="connsiteX6" fmla="*/ 592674 w 592674"/>
                    <a:gd name="connsiteY6" fmla="*/ 85068 h 280930"/>
                    <a:gd name="connsiteX7" fmla="*/ 578710 w 592674"/>
                    <a:gd name="connsiteY7" fmla="*/ 183709 h 280930"/>
                    <a:gd name="connsiteX8" fmla="*/ 513302 w 592674"/>
                    <a:gd name="connsiteY8" fmla="*/ 151686 h 280930"/>
                    <a:gd name="connsiteX9" fmla="*/ 434397 w 592674"/>
                    <a:gd name="connsiteY9" fmla="*/ 280930 h 280930"/>
                    <a:gd name="connsiteX10" fmla="*/ 257870 w 592674"/>
                    <a:gd name="connsiteY10" fmla="*/ 177317 h 280930"/>
                    <a:gd name="connsiteX11" fmla="*/ 208636 w 592674"/>
                    <a:gd name="connsiteY11" fmla="*/ 224504 h 280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674" h="280930">
                      <a:moveTo>
                        <a:pt x="0" y="80172"/>
                      </a:moveTo>
                      <a:lnTo>
                        <a:pt x="85192" y="0"/>
                      </a:lnTo>
                      <a:lnTo>
                        <a:pt x="313573" y="78448"/>
                      </a:lnTo>
                      <a:lnTo>
                        <a:pt x="413395" y="231867"/>
                      </a:lnTo>
                      <a:lnTo>
                        <a:pt x="450704" y="76372"/>
                      </a:lnTo>
                      <a:lnTo>
                        <a:pt x="502253" y="29766"/>
                      </a:lnTo>
                      <a:lnTo>
                        <a:pt x="592674" y="85068"/>
                      </a:lnTo>
                      <a:lnTo>
                        <a:pt x="578710" y="183709"/>
                      </a:lnTo>
                      <a:lnTo>
                        <a:pt x="513302" y="151686"/>
                      </a:lnTo>
                      <a:lnTo>
                        <a:pt x="434397" y="280930"/>
                      </a:lnTo>
                      <a:lnTo>
                        <a:pt x="257870" y="177317"/>
                      </a:lnTo>
                      <a:lnTo>
                        <a:pt x="208636" y="2245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0F040E75-5586-AAB2-21BA-1A606FF2347D}"/>
                    </a:ext>
                  </a:extLst>
                </p:cNvPr>
                <p:cNvSpPr/>
                <p:nvPr/>
              </p:nvSpPr>
              <p:spPr>
                <a:xfrm>
                  <a:off x="8732143" y="3368972"/>
                  <a:ext cx="144313" cy="161543"/>
                </a:xfrm>
                <a:custGeom>
                  <a:avLst/>
                  <a:gdLst>
                    <a:gd name="connsiteX0" fmla="*/ 0 w 144313"/>
                    <a:gd name="connsiteY0" fmla="*/ 161544 h 161543"/>
                    <a:gd name="connsiteX1" fmla="*/ 46082 w 144313"/>
                    <a:gd name="connsiteY1" fmla="*/ 0 h 161543"/>
                    <a:gd name="connsiteX2" fmla="*/ 144313 w 144313"/>
                    <a:gd name="connsiteY2" fmla="*/ 64322 h 161543"/>
                    <a:gd name="connsiteX3" fmla="*/ 78905 w 144313"/>
                    <a:gd name="connsiteY3" fmla="*/ 32299 h 16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313" h="161543">
                      <a:moveTo>
                        <a:pt x="0" y="161544"/>
                      </a:moveTo>
                      <a:lnTo>
                        <a:pt x="46082" y="0"/>
                      </a:lnTo>
                      <a:lnTo>
                        <a:pt x="144313" y="64322"/>
                      </a:lnTo>
                      <a:lnTo>
                        <a:pt x="78905" y="3229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2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14893027-7486-B9A7-B456-433CC56F8674}"/>
                    </a:ext>
                  </a:extLst>
                </p:cNvPr>
                <p:cNvSpPr/>
                <p:nvPr/>
              </p:nvSpPr>
              <p:spPr>
                <a:xfrm>
                  <a:off x="8506382" y="3378097"/>
                  <a:ext cx="225761" cy="152418"/>
                </a:xfrm>
                <a:custGeom>
                  <a:avLst/>
                  <a:gdLst>
                    <a:gd name="connsiteX0" fmla="*/ 225762 w 225761"/>
                    <a:gd name="connsiteY0" fmla="*/ 152419 h 152418"/>
                    <a:gd name="connsiteX1" fmla="*/ 70161 w 225761"/>
                    <a:gd name="connsiteY1" fmla="*/ 0 h 152418"/>
                    <a:gd name="connsiteX2" fmla="*/ 0 w 225761"/>
                    <a:gd name="connsiteY2" fmla="*/ 95993 h 152418"/>
                    <a:gd name="connsiteX3" fmla="*/ 49235 w 225761"/>
                    <a:gd name="connsiteY3" fmla="*/ 48806 h 152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761" h="152418">
                      <a:moveTo>
                        <a:pt x="225762" y="152419"/>
                      </a:moveTo>
                      <a:lnTo>
                        <a:pt x="70161" y="0"/>
                      </a:lnTo>
                      <a:lnTo>
                        <a:pt x="0" y="95993"/>
                      </a:lnTo>
                      <a:lnTo>
                        <a:pt x="49235" y="4880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2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6" name="图形 7">
                <a:extLst>
                  <a:ext uri="{FF2B5EF4-FFF2-40B4-BE49-F238E27FC236}">
                    <a16:creationId xmlns:a16="http://schemas.microsoft.com/office/drawing/2014/main" id="{853549B3-92DB-A580-B3CF-6BEAAC395030}"/>
                  </a:ext>
                </a:extLst>
              </p:cNvPr>
              <p:cNvGrpSpPr/>
              <p:nvPr/>
            </p:nvGrpSpPr>
            <p:grpSpPr>
              <a:xfrm>
                <a:off x="7993883" y="3359040"/>
                <a:ext cx="1625323" cy="945141"/>
                <a:chOff x="7993883" y="3359040"/>
                <a:chExt cx="1625323" cy="945141"/>
              </a:xfrm>
            </p:grpSpPr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A21D36DC-E4E2-81C6-FE39-0DC1248B3BE8}"/>
                    </a:ext>
                  </a:extLst>
                </p:cNvPr>
                <p:cNvSpPr/>
                <p:nvPr/>
              </p:nvSpPr>
              <p:spPr>
                <a:xfrm>
                  <a:off x="8163958" y="3641349"/>
                  <a:ext cx="1134151" cy="662832"/>
                </a:xfrm>
                <a:custGeom>
                  <a:avLst/>
                  <a:gdLst>
                    <a:gd name="connsiteX0" fmla="*/ 191900 w 1134151"/>
                    <a:gd name="connsiteY0" fmla="*/ 0 h 662832"/>
                    <a:gd name="connsiteX1" fmla="*/ 385115 w 1134151"/>
                    <a:gd name="connsiteY1" fmla="*/ 230219 h 662832"/>
                    <a:gd name="connsiteX2" fmla="*/ 606333 w 1134151"/>
                    <a:gd name="connsiteY2" fmla="*/ 447408 h 662832"/>
                    <a:gd name="connsiteX3" fmla="*/ 604295 w 1134151"/>
                    <a:gd name="connsiteY3" fmla="*/ 447132 h 662832"/>
                    <a:gd name="connsiteX4" fmla="*/ 601551 w 1134151"/>
                    <a:gd name="connsiteY4" fmla="*/ 446589 h 662832"/>
                    <a:gd name="connsiteX5" fmla="*/ 601437 w 1134151"/>
                    <a:gd name="connsiteY5" fmla="*/ 447056 h 662832"/>
                    <a:gd name="connsiteX6" fmla="*/ 721233 w 1134151"/>
                    <a:gd name="connsiteY6" fmla="*/ 441122 h 662832"/>
                    <a:gd name="connsiteX7" fmla="*/ 1086031 w 1134151"/>
                    <a:gd name="connsiteY7" fmla="*/ 354473 h 662832"/>
                    <a:gd name="connsiteX8" fmla="*/ 1134151 w 1134151"/>
                    <a:gd name="connsiteY8" fmla="*/ 464696 h 662832"/>
                    <a:gd name="connsiteX9" fmla="*/ 993543 w 1134151"/>
                    <a:gd name="connsiteY9" fmla="*/ 541058 h 662832"/>
                    <a:gd name="connsiteX10" fmla="*/ 521494 w 1134151"/>
                    <a:gd name="connsiteY10" fmla="*/ 649462 h 662832"/>
                    <a:gd name="connsiteX11" fmla="*/ 385572 w 1134151"/>
                    <a:gd name="connsiteY11" fmla="*/ 562204 h 662832"/>
                    <a:gd name="connsiteX12" fmla="*/ 206540 w 1134151"/>
                    <a:gd name="connsiteY12" fmla="*/ 392678 h 662832"/>
                    <a:gd name="connsiteX13" fmla="*/ 49435 w 1134151"/>
                    <a:gd name="connsiteY13" fmla="*/ 212293 h 662832"/>
                    <a:gd name="connsiteX14" fmla="*/ 0 w 1134151"/>
                    <a:gd name="connsiteY14" fmla="*/ 148790 h 662832"/>
                    <a:gd name="connsiteX15" fmla="*/ 191900 w 1134151"/>
                    <a:gd name="connsiteY15" fmla="*/ 0 h 662832"/>
                    <a:gd name="connsiteX16" fmla="*/ 191900 w 1134151"/>
                    <a:gd name="connsiteY16" fmla="*/ 0 h 66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4151" h="662832">
                      <a:moveTo>
                        <a:pt x="191900" y="0"/>
                      </a:moveTo>
                      <a:cubicBezTo>
                        <a:pt x="248745" y="68904"/>
                        <a:pt x="327193" y="164516"/>
                        <a:pt x="385115" y="230219"/>
                      </a:cubicBezTo>
                      <a:cubicBezTo>
                        <a:pt x="454200" y="307019"/>
                        <a:pt x="522865" y="388534"/>
                        <a:pt x="606333" y="447408"/>
                      </a:cubicBezTo>
                      <a:cubicBezTo>
                        <a:pt x="609609" y="449456"/>
                        <a:pt x="605857" y="447399"/>
                        <a:pt x="604295" y="447132"/>
                      </a:cubicBezTo>
                      <a:cubicBezTo>
                        <a:pt x="603094" y="446694"/>
                        <a:pt x="601732" y="446561"/>
                        <a:pt x="601551" y="446589"/>
                      </a:cubicBezTo>
                      <a:cubicBezTo>
                        <a:pt x="600751" y="446656"/>
                        <a:pt x="601447" y="446780"/>
                        <a:pt x="601437" y="447056"/>
                      </a:cubicBezTo>
                      <a:cubicBezTo>
                        <a:pt x="638966" y="455323"/>
                        <a:pt x="681190" y="446532"/>
                        <a:pt x="721233" y="441122"/>
                      </a:cubicBezTo>
                      <a:cubicBezTo>
                        <a:pt x="843477" y="420557"/>
                        <a:pt x="963673" y="385972"/>
                        <a:pt x="1086031" y="354473"/>
                      </a:cubicBezTo>
                      <a:cubicBezTo>
                        <a:pt x="1086031" y="354473"/>
                        <a:pt x="1134151" y="464696"/>
                        <a:pt x="1134151" y="464696"/>
                      </a:cubicBezTo>
                      <a:cubicBezTo>
                        <a:pt x="1087812" y="492938"/>
                        <a:pt x="1041530" y="517493"/>
                        <a:pt x="993543" y="541058"/>
                      </a:cubicBezTo>
                      <a:cubicBezTo>
                        <a:pt x="873423" y="597551"/>
                        <a:pt x="654168" y="699373"/>
                        <a:pt x="521494" y="649462"/>
                      </a:cubicBezTo>
                      <a:cubicBezTo>
                        <a:pt x="470154" y="627316"/>
                        <a:pt x="426596" y="595074"/>
                        <a:pt x="385572" y="562204"/>
                      </a:cubicBezTo>
                      <a:cubicBezTo>
                        <a:pt x="321478" y="509826"/>
                        <a:pt x="262423" y="451771"/>
                        <a:pt x="206540" y="392678"/>
                      </a:cubicBezTo>
                      <a:cubicBezTo>
                        <a:pt x="151571" y="334232"/>
                        <a:pt x="99546" y="274520"/>
                        <a:pt x="49435" y="212293"/>
                      </a:cubicBezTo>
                      <a:cubicBezTo>
                        <a:pt x="32604" y="191510"/>
                        <a:pt x="16812" y="171079"/>
                        <a:pt x="0" y="148790"/>
                      </a:cubicBezTo>
                      <a:lnTo>
                        <a:pt x="191900" y="0"/>
                      </a:lnTo>
                      <a:lnTo>
                        <a:pt x="191900" y="0"/>
                      </a:lnTo>
                      <a:close/>
                    </a:path>
                  </a:pathLst>
                </a:custGeom>
                <a:solidFill>
                  <a:srgbClr val="DC89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5B39E2E8-A254-AD9F-2A8A-0AD55E29F6EE}"/>
                    </a:ext>
                  </a:extLst>
                </p:cNvPr>
                <p:cNvSpPr/>
                <p:nvPr/>
              </p:nvSpPr>
              <p:spPr>
                <a:xfrm>
                  <a:off x="7993883" y="3359040"/>
                  <a:ext cx="588403" cy="746423"/>
                </a:xfrm>
                <a:custGeom>
                  <a:avLst/>
                  <a:gdLst>
                    <a:gd name="connsiteX0" fmla="*/ 14150 w 588403"/>
                    <a:gd name="connsiteY0" fmla="*/ 135271 h 746423"/>
                    <a:gd name="connsiteX1" fmla="*/ 354507 w 588403"/>
                    <a:gd name="connsiteY1" fmla="*/ 746424 h 746423"/>
                    <a:gd name="connsiteX2" fmla="*/ 588403 w 588403"/>
                    <a:gd name="connsiteY2" fmla="*/ 480467 h 746423"/>
                    <a:gd name="connsiteX3" fmla="*/ 368614 w 588403"/>
                    <a:gd name="connsiteY3" fmla="*/ 120631 h 746423"/>
                    <a:gd name="connsiteX4" fmla="*/ 14150 w 588403"/>
                    <a:gd name="connsiteY4" fmla="*/ 135271 h 746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8403" h="746423">
                      <a:moveTo>
                        <a:pt x="14150" y="135271"/>
                      </a:moveTo>
                      <a:cubicBezTo>
                        <a:pt x="-83300" y="444034"/>
                        <a:pt x="354507" y="746424"/>
                        <a:pt x="354507" y="746424"/>
                      </a:cubicBezTo>
                      <a:lnTo>
                        <a:pt x="588403" y="480467"/>
                      </a:lnTo>
                      <a:cubicBezTo>
                        <a:pt x="588403" y="480467"/>
                        <a:pt x="485333" y="289738"/>
                        <a:pt x="368614" y="120631"/>
                      </a:cubicBezTo>
                      <a:cubicBezTo>
                        <a:pt x="246332" y="-56553"/>
                        <a:pt x="65471" y="-27340"/>
                        <a:pt x="14150" y="1352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31" name="图形 7">
                  <a:extLst>
                    <a:ext uri="{FF2B5EF4-FFF2-40B4-BE49-F238E27FC236}">
                      <a16:creationId xmlns:a16="http://schemas.microsoft.com/office/drawing/2014/main" id="{CE0B7D98-6E00-5A2A-1821-728E97737148}"/>
                    </a:ext>
                  </a:extLst>
                </p:cNvPr>
                <p:cNvGrpSpPr/>
                <p:nvPr/>
              </p:nvGrpSpPr>
              <p:grpSpPr>
                <a:xfrm>
                  <a:off x="9230958" y="3787138"/>
                  <a:ext cx="388248" cy="324640"/>
                  <a:chOff x="9230958" y="3787138"/>
                  <a:chExt cx="388248" cy="324640"/>
                </a:xfrm>
                <a:solidFill>
                  <a:srgbClr val="E4897B"/>
                </a:solidFill>
              </p:grpSpPr>
              <p:sp>
                <p:nvSpPr>
                  <p:cNvPr id="132" name="任意多边形: 形状 131">
                    <a:extLst>
                      <a:ext uri="{FF2B5EF4-FFF2-40B4-BE49-F238E27FC236}">
                        <a16:creationId xmlns:a16="http://schemas.microsoft.com/office/drawing/2014/main" id="{3E40090C-E334-3970-3366-0AB731A276B4}"/>
                      </a:ext>
                    </a:extLst>
                  </p:cNvPr>
                  <p:cNvSpPr/>
                  <p:nvPr/>
                </p:nvSpPr>
                <p:spPr>
                  <a:xfrm>
                    <a:off x="9230958" y="3839506"/>
                    <a:ext cx="289036" cy="272272"/>
                  </a:xfrm>
                  <a:custGeom>
                    <a:avLst/>
                    <a:gdLst>
                      <a:gd name="connsiteX0" fmla="*/ 0 w 289036"/>
                      <a:gd name="connsiteY0" fmla="*/ 170831 h 272272"/>
                      <a:gd name="connsiteX1" fmla="*/ 164583 w 289036"/>
                      <a:gd name="connsiteY1" fmla="*/ 0 h 272272"/>
                      <a:gd name="connsiteX2" fmla="*/ 289036 w 289036"/>
                      <a:gd name="connsiteY2" fmla="*/ 165888 h 272272"/>
                      <a:gd name="connsiteX3" fmla="*/ 57150 w 289036"/>
                      <a:gd name="connsiteY3" fmla="*/ 266510 h 272272"/>
                      <a:gd name="connsiteX4" fmla="*/ 0 w 289036"/>
                      <a:gd name="connsiteY4" fmla="*/ 170831 h 272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036" h="272272">
                        <a:moveTo>
                          <a:pt x="0" y="170831"/>
                        </a:moveTo>
                        <a:lnTo>
                          <a:pt x="164583" y="0"/>
                        </a:lnTo>
                        <a:lnTo>
                          <a:pt x="289036" y="165888"/>
                        </a:lnTo>
                        <a:cubicBezTo>
                          <a:pt x="289036" y="165888"/>
                          <a:pt x="190776" y="301476"/>
                          <a:pt x="57150" y="266510"/>
                        </a:cubicBezTo>
                        <a:lnTo>
                          <a:pt x="0" y="170831"/>
                        </a:ln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3" name="任意多边形: 形状 132">
                    <a:extLst>
                      <a:ext uri="{FF2B5EF4-FFF2-40B4-BE49-F238E27FC236}">
                        <a16:creationId xmlns:a16="http://schemas.microsoft.com/office/drawing/2014/main" id="{D055F7E4-9137-3253-BDAB-528D328F2EA4}"/>
                      </a:ext>
                    </a:extLst>
                  </p:cNvPr>
                  <p:cNvSpPr/>
                  <p:nvPr/>
                </p:nvSpPr>
                <p:spPr>
                  <a:xfrm>
                    <a:off x="9395531" y="3787138"/>
                    <a:ext cx="223675" cy="218265"/>
                  </a:xfrm>
                  <a:custGeom>
                    <a:avLst/>
                    <a:gdLst>
                      <a:gd name="connsiteX0" fmla="*/ 160515 w 223675"/>
                      <a:gd name="connsiteY0" fmla="*/ 0 h 218265"/>
                      <a:gd name="connsiteX1" fmla="*/ 223676 w 223675"/>
                      <a:gd name="connsiteY1" fmla="*/ 145856 h 218265"/>
                      <a:gd name="connsiteX2" fmla="*/ 124454 w 223675"/>
                      <a:gd name="connsiteY2" fmla="*/ 218265 h 218265"/>
                      <a:gd name="connsiteX3" fmla="*/ 0 w 223675"/>
                      <a:gd name="connsiteY3" fmla="*/ 52368 h 218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675" h="218265">
                        <a:moveTo>
                          <a:pt x="160515" y="0"/>
                        </a:moveTo>
                        <a:lnTo>
                          <a:pt x="223676" y="145856"/>
                        </a:lnTo>
                        <a:lnTo>
                          <a:pt x="124454" y="218265"/>
                        </a:lnTo>
                        <a:lnTo>
                          <a:pt x="0" y="52368"/>
                        </a:ln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17" name="图形 7">
                <a:extLst>
                  <a:ext uri="{FF2B5EF4-FFF2-40B4-BE49-F238E27FC236}">
                    <a16:creationId xmlns:a16="http://schemas.microsoft.com/office/drawing/2014/main" id="{4F7C141B-7BAD-74EE-B2D9-B830C3655828}"/>
                  </a:ext>
                </a:extLst>
              </p:cNvPr>
              <p:cNvGrpSpPr/>
              <p:nvPr/>
            </p:nvGrpSpPr>
            <p:grpSpPr>
              <a:xfrm>
                <a:off x="8114202" y="2259872"/>
                <a:ext cx="770835" cy="867042"/>
                <a:chOff x="8114202" y="2259872"/>
                <a:chExt cx="770835" cy="867042"/>
              </a:xfrm>
            </p:grpSpPr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90D06384-57B4-3253-987D-AF80E42BC691}"/>
                    </a:ext>
                  </a:extLst>
                </p:cNvPr>
                <p:cNvSpPr/>
                <p:nvPr/>
              </p:nvSpPr>
              <p:spPr>
                <a:xfrm>
                  <a:off x="8631716" y="2480306"/>
                  <a:ext cx="179917" cy="330792"/>
                </a:xfrm>
                <a:custGeom>
                  <a:avLst/>
                  <a:gdLst>
                    <a:gd name="connsiteX0" fmla="*/ 85053 w 179917"/>
                    <a:gd name="connsiteY0" fmla="*/ 6193 h 330792"/>
                    <a:gd name="connsiteX1" fmla="*/ 124991 w 179917"/>
                    <a:gd name="connsiteY1" fmla="*/ 325909 h 330792"/>
                    <a:gd name="connsiteX2" fmla="*/ 85053 w 179917"/>
                    <a:gd name="connsiteY2" fmla="*/ 6193 h 330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9917" h="330792">
                      <a:moveTo>
                        <a:pt x="85053" y="6193"/>
                      </a:moveTo>
                      <a:cubicBezTo>
                        <a:pt x="169797" y="39397"/>
                        <a:pt x="227871" y="270340"/>
                        <a:pt x="124991" y="325909"/>
                      </a:cubicBezTo>
                      <a:cubicBezTo>
                        <a:pt x="22112" y="381468"/>
                        <a:pt x="-75453" y="-56701"/>
                        <a:pt x="85053" y="619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750A61BF-0281-8E84-862A-6AA9332BA66E}"/>
                    </a:ext>
                  </a:extLst>
                </p:cNvPr>
                <p:cNvSpPr/>
                <p:nvPr/>
              </p:nvSpPr>
              <p:spPr>
                <a:xfrm>
                  <a:off x="8343418" y="2477037"/>
                  <a:ext cx="513867" cy="649877"/>
                </a:xfrm>
                <a:custGeom>
                  <a:avLst/>
                  <a:gdLst>
                    <a:gd name="connsiteX0" fmla="*/ 8334 w 513867"/>
                    <a:gd name="connsiteY0" fmla="*/ 281182 h 649877"/>
                    <a:gd name="connsiteX1" fmla="*/ 170002 w 513867"/>
                    <a:gd name="connsiteY1" fmla="*/ 608871 h 649877"/>
                    <a:gd name="connsiteX2" fmla="*/ 513636 w 513867"/>
                    <a:gd name="connsiteY2" fmla="*/ 434401 h 649877"/>
                    <a:gd name="connsiteX3" fmla="*/ 271682 w 513867"/>
                    <a:gd name="connsiteY3" fmla="*/ 5624 h 649877"/>
                    <a:gd name="connsiteX4" fmla="*/ 8334 w 513867"/>
                    <a:gd name="connsiteY4" fmla="*/ 281182 h 649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867" h="649877">
                      <a:moveTo>
                        <a:pt x="8334" y="281182"/>
                      </a:moveTo>
                      <a:cubicBezTo>
                        <a:pt x="52235" y="442754"/>
                        <a:pt x="69675" y="539252"/>
                        <a:pt x="170002" y="608871"/>
                      </a:cubicBezTo>
                      <a:cubicBezTo>
                        <a:pt x="320907" y="713588"/>
                        <a:pt x="508187" y="604108"/>
                        <a:pt x="513636" y="434401"/>
                      </a:cubicBezTo>
                      <a:cubicBezTo>
                        <a:pt x="518541" y="281649"/>
                        <a:pt x="445932" y="43095"/>
                        <a:pt x="271682" y="5624"/>
                      </a:cubicBezTo>
                      <a:cubicBezTo>
                        <a:pt x="100013" y="-31295"/>
                        <a:pt x="-35557" y="119609"/>
                        <a:pt x="8334" y="281182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64DFEF3F-0519-F81A-7738-2679CBDDA286}"/>
                    </a:ext>
                  </a:extLst>
                </p:cNvPr>
                <p:cNvSpPr/>
                <p:nvPr/>
              </p:nvSpPr>
              <p:spPr>
                <a:xfrm>
                  <a:off x="8114202" y="2407661"/>
                  <a:ext cx="381920" cy="515977"/>
                </a:xfrm>
                <a:custGeom>
                  <a:avLst/>
                  <a:gdLst>
                    <a:gd name="connsiteX0" fmla="*/ 381921 w 381920"/>
                    <a:gd name="connsiteY0" fmla="*/ 142389 h 515977"/>
                    <a:gd name="connsiteX1" fmla="*/ 363985 w 381920"/>
                    <a:gd name="connsiteY1" fmla="*/ 0 h 515977"/>
                    <a:gd name="connsiteX2" fmla="*/ 249180 w 381920"/>
                    <a:gd name="connsiteY2" fmla="*/ 21536 h 515977"/>
                    <a:gd name="connsiteX3" fmla="*/ 39564 w 381920"/>
                    <a:gd name="connsiteY3" fmla="*/ 198129 h 515977"/>
                    <a:gd name="connsiteX4" fmla="*/ 70205 w 381920"/>
                    <a:gd name="connsiteY4" fmla="*/ 410318 h 515977"/>
                    <a:gd name="connsiteX5" fmla="*/ 283604 w 381920"/>
                    <a:gd name="connsiteY5" fmla="*/ 496310 h 515977"/>
                    <a:gd name="connsiteX6" fmla="*/ 308664 w 381920"/>
                    <a:gd name="connsiteY6" fmla="*/ 238897 h 515977"/>
                    <a:gd name="connsiteX7" fmla="*/ 381921 w 381920"/>
                    <a:gd name="connsiteY7" fmla="*/ 142389 h 51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920" h="515977">
                      <a:moveTo>
                        <a:pt x="381921" y="142389"/>
                      </a:moveTo>
                      <a:lnTo>
                        <a:pt x="363985" y="0"/>
                      </a:lnTo>
                      <a:cubicBezTo>
                        <a:pt x="326514" y="18669"/>
                        <a:pt x="286385" y="27937"/>
                        <a:pt x="249180" y="21536"/>
                      </a:cubicBezTo>
                      <a:cubicBezTo>
                        <a:pt x="78054" y="-7896"/>
                        <a:pt x="-44647" y="108242"/>
                        <a:pt x="39564" y="198129"/>
                      </a:cubicBezTo>
                      <a:cubicBezTo>
                        <a:pt x="-37960" y="237477"/>
                        <a:pt x="12675" y="343948"/>
                        <a:pt x="70205" y="410318"/>
                      </a:cubicBezTo>
                      <a:cubicBezTo>
                        <a:pt x="150130" y="502549"/>
                        <a:pt x="231769" y="543373"/>
                        <a:pt x="283604" y="496310"/>
                      </a:cubicBezTo>
                      <a:cubicBezTo>
                        <a:pt x="330876" y="469497"/>
                        <a:pt x="328609" y="300400"/>
                        <a:pt x="308664" y="238897"/>
                      </a:cubicBezTo>
                      <a:cubicBezTo>
                        <a:pt x="278613" y="146199"/>
                        <a:pt x="381921" y="142389"/>
                        <a:pt x="381921" y="14238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377DBC30-FEB2-FA27-D67B-0FFA21A381B6}"/>
                    </a:ext>
                  </a:extLst>
                </p:cNvPr>
                <p:cNvSpPr/>
                <p:nvPr/>
              </p:nvSpPr>
              <p:spPr>
                <a:xfrm>
                  <a:off x="8297793" y="2820037"/>
                  <a:ext cx="180412" cy="167504"/>
                </a:xfrm>
                <a:custGeom>
                  <a:avLst/>
                  <a:gdLst>
                    <a:gd name="connsiteX0" fmla="*/ 25042 w 180412"/>
                    <a:gd name="connsiteY0" fmla="*/ 110613 h 167504"/>
                    <a:gd name="connsiteX1" fmla="*/ 131884 w 180412"/>
                    <a:gd name="connsiteY1" fmla="*/ 166972 h 167504"/>
                    <a:gd name="connsiteX2" fmla="*/ 164469 w 180412"/>
                    <a:gd name="connsiteY2" fmla="*/ 80028 h 167504"/>
                    <a:gd name="connsiteX3" fmla="*/ 35386 w 180412"/>
                    <a:gd name="connsiteY3" fmla="*/ 2504 h 167504"/>
                    <a:gd name="connsiteX4" fmla="*/ 25042 w 180412"/>
                    <a:gd name="connsiteY4" fmla="*/ 110613 h 16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412" h="167504">
                      <a:moveTo>
                        <a:pt x="25042" y="110613"/>
                      </a:moveTo>
                      <a:cubicBezTo>
                        <a:pt x="56046" y="144226"/>
                        <a:pt x="97327" y="162876"/>
                        <a:pt x="131884" y="166972"/>
                      </a:cubicBezTo>
                      <a:cubicBezTo>
                        <a:pt x="183862" y="173125"/>
                        <a:pt x="193015" y="124795"/>
                        <a:pt x="164469" y="80028"/>
                      </a:cubicBezTo>
                      <a:cubicBezTo>
                        <a:pt x="138780" y="39728"/>
                        <a:pt x="80773" y="-12031"/>
                        <a:pt x="35386" y="2504"/>
                      </a:cubicBezTo>
                      <a:cubicBezTo>
                        <a:pt x="-9324" y="16820"/>
                        <a:pt x="-10410" y="72179"/>
                        <a:pt x="25042" y="110613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BF148B37-A538-92D7-7B1B-ADB48C762888}"/>
                    </a:ext>
                  </a:extLst>
                </p:cNvPr>
                <p:cNvSpPr/>
                <p:nvPr/>
              </p:nvSpPr>
              <p:spPr>
                <a:xfrm>
                  <a:off x="8598917" y="2734281"/>
                  <a:ext cx="33202" cy="48456"/>
                </a:xfrm>
                <a:custGeom>
                  <a:avLst/>
                  <a:gdLst>
                    <a:gd name="connsiteX0" fmla="*/ 771 w 33202"/>
                    <a:gd name="connsiteY0" fmla="*/ 26938 h 48456"/>
                    <a:gd name="connsiteX1" fmla="*/ 21583 w 33202"/>
                    <a:gd name="connsiteY1" fmla="*/ 48303 h 48456"/>
                    <a:gd name="connsiteX2" fmla="*/ 32432 w 33202"/>
                    <a:gd name="connsiteY2" fmla="*/ 21519 h 48456"/>
                    <a:gd name="connsiteX3" fmla="*/ 11620 w 33202"/>
                    <a:gd name="connsiteY3" fmla="*/ 154 h 48456"/>
                    <a:gd name="connsiteX4" fmla="*/ 771 w 33202"/>
                    <a:gd name="connsiteY4" fmla="*/ 26938 h 4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02" h="48456">
                      <a:moveTo>
                        <a:pt x="771" y="26938"/>
                      </a:moveTo>
                      <a:cubicBezTo>
                        <a:pt x="3524" y="40235"/>
                        <a:pt x="12839" y="49798"/>
                        <a:pt x="21583" y="48303"/>
                      </a:cubicBezTo>
                      <a:cubicBezTo>
                        <a:pt x="30327" y="46807"/>
                        <a:pt x="35185" y="34815"/>
                        <a:pt x="32432" y="21519"/>
                      </a:cubicBezTo>
                      <a:cubicBezTo>
                        <a:pt x="29680" y="8222"/>
                        <a:pt x="20355" y="-1341"/>
                        <a:pt x="11620" y="154"/>
                      </a:cubicBezTo>
                      <a:cubicBezTo>
                        <a:pt x="2867" y="1659"/>
                        <a:pt x="-1981" y="13641"/>
                        <a:pt x="771" y="269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4870BF46-EA57-7C8D-362E-6DD926D93A44}"/>
                    </a:ext>
                  </a:extLst>
                </p:cNvPr>
                <p:cNvSpPr/>
                <p:nvPr/>
              </p:nvSpPr>
              <p:spPr>
                <a:xfrm>
                  <a:off x="8750099" y="2708411"/>
                  <a:ext cx="33201" cy="48456"/>
                </a:xfrm>
                <a:custGeom>
                  <a:avLst/>
                  <a:gdLst>
                    <a:gd name="connsiteX0" fmla="*/ 770 w 33201"/>
                    <a:gd name="connsiteY0" fmla="*/ 26938 h 48456"/>
                    <a:gd name="connsiteX1" fmla="*/ 21583 w 33201"/>
                    <a:gd name="connsiteY1" fmla="*/ 48303 h 48456"/>
                    <a:gd name="connsiteX2" fmla="*/ 32432 w 33201"/>
                    <a:gd name="connsiteY2" fmla="*/ 21519 h 48456"/>
                    <a:gd name="connsiteX3" fmla="*/ 11610 w 33201"/>
                    <a:gd name="connsiteY3" fmla="*/ 154 h 48456"/>
                    <a:gd name="connsiteX4" fmla="*/ 770 w 33201"/>
                    <a:gd name="connsiteY4" fmla="*/ 26938 h 4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01" h="48456">
                      <a:moveTo>
                        <a:pt x="770" y="26938"/>
                      </a:moveTo>
                      <a:cubicBezTo>
                        <a:pt x="3523" y="40235"/>
                        <a:pt x="12839" y="49798"/>
                        <a:pt x="21583" y="48303"/>
                      </a:cubicBezTo>
                      <a:cubicBezTo>
                        <a:pt x="30327" y="46807"/>
                        <a:pt x="35184" y="34815"/>
                        <a:pt x="32432" y="21519"/>
                      </a:cubicBezTo>
                      <a:cubicBezTo>
                        <a:pt x="29679" y="8222"/>
                        <a:pt x="20354" y="-1341"/>
                        <a:pt x="11610" y="154"/>
                      </a:cubicBezTo>
                      <a:cubicBezTo>
                        <a:pt x="2875" y="1659"/>
                        <a:pt x="-1982" y="13641"/>
                        <a:pt x="770" y="269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F87775DE-EBB7-02E8-E897-87BC15B84F52}"/>
                    </a:ext>
                  </a:extLst>
                </p:cNvPr>
                <p:cNvSpPr/>
                <p:nvPr/>
              </p:nvSpPr>
              <p:spPr>
                <a:xfrm>
                  <a:off x="8714855" y="2750189"/>
                  <a:ext cx="87439" cy="125763"/>
                </a:xfrm>
                <a:custGeom>
                  <a:avLst/>
                  <a:gdLst>
                    <a:gd name="connsiteX0" fmla="*/ 0 w 87439"/>
                    <a:gd name="connsiteY0" fmla="*/ 0 h 125763"/>
                    <a:gd name="connsiteX1" fmla="*/ 87440 w 87439"/>
                    <a:gd name="connsiteY1" fmla="*/ 102784 h 125763"/>
                    <a:gd name="connsiteX2" fmla="*/ 26013 w 87439"/>
                    <a:gd name="connsiteY2" fmla="*/ 125644 h 125763"/>
                    <a:gd name="connsiteX3" fmla="*/ 0 w 87439"/>
                    <a:gd name="connsiteY3" fmla="*/ 0 h 1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439" h="125763">
                      <a:moveTo>
                        <a:pt x="0" y="0"/>
                      </a:moveTo>
                      <a:cubicBezTo>
                        <a:pt x="0" y="0"/>
                        <a:pt x="46301" y="71504"/>
                        <a:pt x="87440" y="102784"/>
                      </a:cubicBezTo>
                      <a:cubicBezTo>
                        <a:pt x="68323" y="128787"/>
                        <a:pt x="26013" y="125644"/>
                        <a:pt x="26013" y="12564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575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CA4549A5-FCA4-8ACC-4BEC-267B0261A402}"/>
                    </a:ext>
                  </a:extLst>
                </p:cNvPr>
                <p:cNvSpPr/>
                <p:nvPr/>
              </p:nvSpPr>
              <p:spPr>
                <a:xfrm>
                  <a:off x="8574113" y="2690869"/>
                  <a:ext cx="78898" cy="31464"/>
                </a:xfrm>
                <a:custGeom>
                  <a:avLst/>
                  <a:gdLst>
                    <a:gd name="connsiteX0" fmla="*/ 74048 w 78898"/>
                    <a:gd name="connsiteY0" fmla="*/ 637 h 31464"/>
                    <a:gd name="connsiteX1" fmla="*/ 77211 w 78898"/>
                    <a:gd name="connsiteY1" fmla="*/ 3066 h 31464"/>
                    <a:gd name="connsiteX2" fmla="*/ 75839 w 78898"/>
                    <a:gd name="connsiteY2" fmla="*/ 14258 h 31464"/>
                    <a:gd name="connsiteX3" fmla="*/ 5211 w 78898"/>
                    <a:gd name="connsiteY3" fmla="*/ 28145 h 31464"/>
                    <a:gd name="connsiteX4" fmla="*/ 487 w 78898"/>
                    <a:gd name="connsiteY4" fmla="*/ 17915 h 31464"/>
                    <a:gd name="connsiteX5" fmla="*/ 10707 w 78898"/>
                    <a:gd name="connsiteY5" fmla="*/ 13181 h 31464"/>
                    <a:gd name="connsiteX6" fmla="*/ 66038 w 78898"/>
                    <a:gd name="connsiteY6" fmla="*/ 1694 h 31464"/>
                    <a:gd name="connsiteX7" fmla="*/ 74048 w 78898"/>
                    <a:gd name="connsiteY7" fmla="*/ 637 h 31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898" h="31464">
                      <a:moveTo>
                        <a:pt x="74048" y="637"/>
                      </a:moveTo>
                      <a:cubicBezTo>
                        <a:pt x="75249" y="1151"/>
                        <a:pt x="76344" y="1961"/>
                        <a:pt x="77211" y="3066"/>
                      </a:cubicBezTo>
                      <a:cubicBezTo>
                        <a:pt x="79916" y="6533"/>
                        <a:pt x="79306" y="11553"/>
                        <a:pt x="75839" y="14258"/>
                      </a:cubicBezTo>
                      <a:cubicBezTo>
                        <a:pt x="41511" y="41061"/>
                        <a:pt x="6669" y="28688"/>
                        <a:pt x="5211" y="28145"/>
                      </a:cubicBezTo>
                      <a:cubicBezTo>
                        <a:pt x="1182" y="27097"/>
                        <a:pt x="-1047" y="22059"/>
                        <a:pt x="487" y="17915"/>
                      </a:cubicBezTo>
                      <a:cubicBezTo>
                        <a:pt x="2011" y="13782"/>
                        <a:pt x="6573" y="11676"/>
                        <a:pt x="10707" y="13181"/>
                      </a:cubicBezTo>
                      <a:cubicBezTo>
                        <a:pt x="12155" y="13686"/>
                        <a:pt x="39073" y="22754"/>
                        <a:pt x="66038" y="1694"/>
                      </a:cubicBezTo>
                      <a:cubicBezTo>
                        <a:pt x="68391" y="-163"/>
                        <a:pt x="71467" y="-458"/>
                        <a:pt x="74048" y="63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56F3803C-A723-7C3E-24F0-5BBA77FE1E70}"/>
                    </a:ext>
                  </a:extLst>
                </p:cNvPr>
                <p:cNvSpPr/>
                <p:nvPr/>
              </p:nvSpPr>
              <p:spPr>
                <a:xfrm>
                  <a:off x="8721068" y="2627087"/>
                  <a:ext cx="79417" cy="36076"/>
                </a:xfrm>
                <a:custGeom>
                  <a:avLst/>
                  <a:gdLst>
                    <a:gd name="connsiteX0" fmla="*/ 73416 w 79417"/>
                    <a:gd name="connsiteY0" fmla="*/ 35834 h 36076"/>
                    <a:gd name="connsiteX1" fmla="*/ 66177 w 79417"/>
                    <a:gd name="connsiteY1" fmla="*/ 34072 h 36076"/>
                    <a:gd name="connsiteX2" fmla="*/ 9885 w 79417"/>
                    <a:gd name="connsiteY2" fmla="*/ 16860 h 36076"/>
                    <a:gd name="connsiteX3" fmla="*/ 236 w 79417"/>
                    <a:gd name="connsiteY3" fmla="*/ 11031 h 36076"/>
                    <a:gd name="connsiteX4" fmla="*/ 6017 w 79417"/>
                    <a:gd name="connsiteY4" fmla="*/ 1392 h 36076"/>
                    <a:gd name="connsiteX5" fmla="*/ 6065 w 79417"/>
                    <a:gd name="connsiteY5" fmla="*/ 1382 h 36076"/>
                    <a:gd name="connsiteX6" fmla="*/ 76731 w 79417"/>
                    <a:gd name="connsiteY6" fmla="*/ 22137 h 36076"/>
                    <a:gd name="connsiteX7" fmla="*/ 77417 w 79417"/>
                    <a:gd name="connsiteY7" fmla="*/ 33386 h 36076"/>
                    <a:gd name="connsiteX8" fmla="*/ 73416 w 79417"/>
                    <a:gd name="connsiteY8" fmla="*/ 35834 h 3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17" h="36076">
                      <a:moveTo>
                        <a:pt x="73416" y="35834"/>
                      </a:moveTo>
                      <a:cubicBezTo>
                        <a:pt x="70949" y="36453"/>
                        <a:pt x="68225" y="35891"/>
                        <a:pt x="66177" y="34072"/>
                      </a:cubicBezTo>
                      <a:cubicBezTo>
                        <a:pt x="39050" y="10040"/>
                        <a:pt x="10170" y="16794"/>
                        <a:pt x="9885" y="16860"/>
                      </a:cubicBezTo>
                      <a:cubicBezTo>
                        <a:pt x="5608" y="17918"/>
                        <a:pt x="1283" y="15308"/>
                        <a:pt x="236" y="11031"/>
                      </a:cubicBezTo>
                      <a:cubicBezTo>
                        <a:pt x="-822" y="6773"/>
                        <a:pt x="1779" y="2468"/>
                        <a:pt x="6017" y="1392"/>
                      </a:cubicBezTo>
                      <a:cubicBezTo>
                        <a:pt x="6027" y="1392"/>
                        <a:pt x="6046" y="1382"/>
                        <a:pt x="6065" y="1382"/>
                      </a:cubicBezTo>
                      <a:cubicBezTo>
                        <a:pt x="7579" y="1011"/>
                        <a:pt x="43432" y="-7390"/>
                        <a:pt x="76731" y="22137"/>
                      </a:cubicBezTo>
                      <a:cubicBezTo>
                        <a:pt x="80027" y="25052"/>
                        <a:pt x="80331" y="30100"/>
                        <a:pt x="77417" y="33386"/>
                      </a:cubicBezTo>
                      <a:cubicBezTo>
                        <a:pt x="76321" y="34643"/>
                        <a:pt x="74912" y="35453"/>
                        <a:pt x="73416" y="3583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65AC1787-30E9-4D99-2FA4-CE6036AD552E}"/>
                    </a:ext>
                  </a:extLst>
                </p:cNvPr>
                <p:cNvSpPr/>
                <p:nvPr/>
              </p:nvSpPr>
              <p:spPr>
                <a:xfrm>
                  <a:off x="8354343" y="2259872"/>
                  <a:ext cx="530694" cy="351882"/>
                </a:xfrm>
                <a:custGeom>
                  <a:avLst/>
                  <a:gdLst>
                    <a:gd name="connsiteX0" fmla="*/ 0 w 530694"/>
                    <a:gd name="connsiteY0" fmla="*/ 188108 h 351882"/>
                    <a:gd name="connsiteX1" fmla="*/ 338576 w 530694"/>
                    <a:gd name="connsiteY1" fmla="*/ 6238 h 351882"/>
                    <a:gd name="connsiteX2" fmla="*/ 278530 w 530694"/>
                    <a:gd name="connsiteY2" fmla="*/ 31698 h 351882"/>
                    <a:gd name="connsiteX3" fmla="*/ 530695 w 530694"/>
                    <a:gd name="connsiteY3" fmla="*/ 149980 h 351882"/>
                    <a:gd name="connsiteX4" fmla="*/ 493881 w 530694"/>
                    <a:gd name="connsiteY4" fmla="*/ 128434 h 351882"/>
                    <a:gd name="connsiteX5" fmla="*/ 485556 w 530694"/>
                    <a:gd name="connsiteY5" fmla="*/ 314038 h 351882"/>
                    <a:gd name="connsiteX6" fmla="*/ 474783 w 530694"/>
                    <a:gd name="connsiteY6" fmla="*/ 276958 h 351882"/>
                    <a:gd name="connsiteX7" fmla="*/ 278654 w 530694"/>
                    <a:gd name="connsiteY7" fmla="*/ 346928 h 351882"/>
                    <a:gd name="connsiteX8" fmla="*/ 319202 w 530694"/>
                    <a:gd name="connsiteY8" fmla="*/ 326288 h 351882"/>
                    <a:gd name="connsiteX9" fmla="*/ 66751 w 530694"/>
                    <a:gd name="connsiteY9" fmla="*/ 268556 h 351882"/>
                    <a:gd name="connsiteX10" fmla="*/ 0 w 530694"/>
                    <a:gd name="connsiteY10" fmla="*/ 188108 h 351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0694" h="351882">
                      <a:moveTo>
                        <a:pt x="0" y="188108"/>
                      </a:moveTo>
                      <a:cubicBezTo>
                        <a:pt x="0" y="188108"/>
                        <a:pt x="118348" y="-40225"/>
                        <a:pt x="338576" y="6238"/>
                      </a:cubicBezTo>
                      <a:cubicBezTo>
                        <a:pt x="338576" y="6238"/>
                        <a:pt x="296428" y="15611"/>
                        <a:pt x="278530" y="31698"/>
                      </a:cubicBezTo>
                      <a:cubicBezTo>
                        <a:pt x="278530" y="31698"/>
                        <a:pt x="470773" y="14982"/>
                        <a:pt x="530695" y="149980"/>
                      </a:cubicBezTo>
                      <a:lnTo>
                        <a:pt x="493881" y="128434"/>
                      </a:lnTo>
                      <a:cubicBezTo>
                        <a:pt x="493881" y="128434"/>
                        <a:pt x="542887" y="240286"/>
                        <a:pt x="485556" y="314038"/>
                      </a:cubicBezTo>
                      <a:lnTo>
                        <a:pt x="474783" y="276958"/>
                      </a:lnTo>
                      <a:cubicBezTo>
                        <a:pt x="474783" y="276958"/>
                        <a:pt x="396116" y="374656"/>
                        <a:pt x="278654" y="346928"/>
                      </a:cubicBezTo>
                      <a:lnTo>
                        <a:pt x="319202" y="326288"/>
                      </a:lnTo>
                      <a:cubicBezTo>
                        <a:pt x="319202" y="326288"/>
                        <a:pt x="116919" y="320096"/>
                        <a:pt x="66751" y="268556"/>
                      </a:cubicBezTo>
                      <a:cubicBezTo>
                        <a:pt x="16583" y="217007"/>
                        <a:pt x="0" y="188108"/>
                        <a:pt x="0" y="18810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8EE5F256-7195-A12B-1E06-F5CD955F68FB}"/>
                    </a:ext>
                  </a:extLst>
                </p:cNvPr>
                <p:cNvSpPr/>
                <p:nvPr/>
              </p:nvSpPr>
              <p:spPr>
                <a:xfrm>
                  <a:off x="8665480" y="2908494"/>
                  <a:ext cx="101699" cy="37205"/>
                </a:xfrm>
                <a:custGeom>
                  <a:avLst/>
                  <a:gdLst>
                    <a:gd name="connsiteX0" fmla="*/ 95305 w 101699"/>
                    <a:gd name="connsiteY0" fmla="*/ 37205 h 37205"/>
                    <a:gd name="connsiteX1" fmla="*/ 90600 w 101699"/>
                    <a:gd name="connsiteY1" fmla="*/ 35158 h 37205"/>
                    <a:gd name="connsiteX2" fmla="*/ 7942 w 101699"/>
                    <a:gd name="connsiteY2" fmla="*/ 15365 h 37205"/>
                    <a:gd name="connsiteX3" fmla="*/ 188 w 101699"/>
                    <a:gd name="connsiteY3" fmla="*/ 10669 h 37205"/>
                    <a:gd name="connsiteX4" fmla="*/ 4865 w 101699"/>
                    <a:gd name="connsiteY4" fmla="*/ 2916 h 37205"/>
                    <a:gd name="connsiteX5" fmla="*/ 99991 w 101699"/>
                    <a:gd name="connsiteY5" fmla="*/ 26433 h 37205"/>
                    <a:gd name="connsiteX6" fmla="*/ 99648 w 101699"/>
                    <a:gd name="connsiteY6" fmla="*/ 35491 h 37205"/>
                    <a:gd name="connsiteX7" fmla="*/ 95305 w 101699"/>
                    <a:gd name="connsiteY7" fmla="*/ 37205 h 3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699" h="37205">
                      <a:moveTo>
                        <a:pt x="95305" y="37205"/>
                      </a:moveTo>
                      <a:cubicBezTo>
                        <a:pt x="93581" y="37205"/>
                        <a:pt x="91866" y="36520"/>
                        <a:pt x="90600" y="35158"/>
                      </a:cubicBezTo>
                      <a:cubicBezTo>
                        <a:pt x="60729" y="2906"/>
                        <a:pt x="8465" y="15241"/>
                        <a:pt x="7942" y="15365"/>
                      </a:cubicBezTo>
                      <a:cubicBezTo>
                        <a:pt x="4522" y="16184"/>
                        <a:pt x="1036" y="14107"/>
                        <a:pt x="188" y="10669"/>
                      </a:cubicBezTo>
                      <a:cubicBezTo>
                        <a:pt x="-659" y="7240"/>
                        <a:pt x="1436" y="3763"/>
                        <a:pt x="4865" y="2916"/>
                      </a:cubicBezTo>
                      <a:cubicBezTo>
                        <a:pt x="7303" y="2306"/>
                        <a:pt x="64920" y="-11410"/>
                        <a:pt x="99991" y="26433"/>
                      </a:cubicBezTo>
                      <a:cubicBezTo>
                        <a:pt x="102401" y="29033"/>
                        <a:pt x="102239" y="33081"/>
                        <a:pt x="99648" y="35491"/>
                      </a:cubicBezTo>
                      <a:cubicBezTo>
                        <a:pt x="98429" y="36644"/>
                        <a:pt x="96867" y="37205"/>
                        <a:pt x="95305" y="3720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07" name="图形 7">
              <a:extLst>
                <a:ext uri="{FF2B5EF4-FFF2-40B4-BE49-F238E27FC236}">
                  <a16:creationId xmlns:a16="http://schemas.microsoft.com/office/drawing/2014/main" id="{5A3F3D7E-31F4-99B5-BE70-69E168AB72B6}"/>
                </a:ext>
              </a:extLst>
            </p:cNvPr>
            <p:cNvGrpSpPr/>
            <p:nvPr/>
          </p:nvGrpSpPr>
          <p:grpSpPr>
            <a:xfrm>
              <a:off x="4292801" y="6688509"/>
              <a:ext cx="3734291" cy="174451"/>
              <a:chOff x="7110864" y="4655132"/>
              <a:chExt cx="3391376" cy="150523"/>
            </a:xfrm>
          </p:grpSpPr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58342FE-D5BE-555C-CC6D-C7D80FC9A202}"/>
                  </a:ext>
                </a:extLst>
              </p:cNvPr>
              <p:cNvSpPr/>
              <p:nvPr/>
            </p:nvSpPr>
            <p:spPr>
              <a:xfrm>
                <a:off x="7187579" y="4655132"/>
                <a:ext cx="3228746" cy="150523"/>
              </a:xfrm>
              <a:custGeom>
                <a:avLst/>
                <a:gdLst>
                  <a:gd name="connsiteX0" fmla="*/ 0 w 3228746"/>
                  <a:gd name="connsiteY0" fmla="*/ 0 h 150523"/>
                  <a:gd name="connsiteX1" fmla="*/ 3228747 w 3228746"/>
                  <a:gd name="connsiteY1" fmla="*/ 0 h 150523"/>
                  <a:gd name="connsiteX2" fmla="*/ 3228747 w 3228746"/>
                  <a:gd name="connsiteY2" fmla="*/ 150524 h 150523"/>
                  <a:gd name="connsiteX3" fmla="*/ 0 w 3228746"/>
                  <a:gd name="connsiteY3" fmla="*/ 150524 h 15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746" h="150523">
                    <a:moveTo>
                      <a:pt x="0" y="0"/>
                    </a:moveTo>
                    <a:lnTo>
                      <a:pt x="3228747" y="0"/>
                    </a:lnTo>
                    <a:lnTo>
                      <a:pt x="3228747" y="150524"/>
                    </a:lnTo>
                    <a:lnTo>
                      <a:pt x="0" y="150524"/>
                    </a:ln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FC61061-B715-A051-901E-44E544F10575}"/>
                  </a:ext>
                </a:extLst>
              </p:cNvPr>
              <p:cNvSpPr/>
              <p:nvPr/>
            </p:nvSpPr>
            <p:spPr>
              <a:xfrm>
                <a:off x="7187579" y="4655132"/>
                <a:ext cx="3228746" cy="150523"/>
              </a:xfrm>
              <a:custGeom>
                <a:avLst/>
                <a:gdLst>
                  <a:gd name="connsiteX0" fmla="*/ 0 w 3228746"/>
                  <a:gd name="connsiteY0" fmla="*/ 0 h 150523"/>
                  <a:gd name="connsiteX1" fmla="*/ 3228747 w 3228746"/>
                  <a:gd name="connsiteY1" fmla="*/ 0 h 150523"/>
                  <a:gd name="connsiteX2" fmla="*/ 3228747 w 3228746"/>
                  <a:gd name="connsiteY2" fmla="*/ 150524 h 150523"/>
                  <a:gd name="connsiteX3" fmla="*/ 0 w 3228746"/>
                  <a:gd name="connsiteY3" fmla="*/ 150524 h 15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746" h="150523">
                    <a:moveTo>
                      <a:pt x="0" y="0"/>
                    </a:moveTo>
                    <a:lnTo>
                      <a:pt x="3228747" y="0"/>
                    </a:lnTo>
                    <a:lnTo>
                      <a:pt x="3228747" y="150524"/>
                    </a:lnTo>
                    <a:lnTo>
                      <a:pt x="0" y="150524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AA9C1F86-9972-6C4B-226D-E758FB595581}"/>
                  </a:ext>
                </a:extLst>
              </p:cNvPr>
              <p:cNvSpPr/>
              <p:nvPr/>
            </p:nvSpPr>
            <p:spPr>
              <a:xfrm>
                <a:off x="7110864" y="4655132"/>
                <a:ext cx="3391376" cy="75266"/>
              </a:xfrm>
              <a:custGeom>
                <a:avLst/>
                <a:gdLst>
                  <a:gd name="connsiteX0" fmla="*/ 3353743 w 3391376"/>
                  <a:gd name="connsiteY0" fmla="*/ 0 h 75266"/>
                  <a:gd name="connsiteX1" fmla="*/ 37633 w 3391376"/>
                  <a:gd name="connsiteY1" fmla="*/ 0 h 75266"/>
                  <a:gd name="connsiteX2" fmla="*/ 0 w 3391376"/>
                  <a:gd name="connsiteY2" fmla="*/ 37633 h 75266"/>
                  <a:gd name="connsiteX3" fmla="*/ 0 w 3391376"/>
                  <a:gd name="connsiteY3" fmla="*/ 37633 h 75266"/>
                  <a:gd name="connsiteX4" fmla="*/ 37633 w 3391376"/>
                  <a:gd name="connsiteY4" fmla="*/ 75267 h 75266"/>
                  <a:gd name="connsiteX5" fmla="*/ 3353743 w 3391376"/>
                  <a:gd name="connsiteY5" fmla="*/ 75267 h 75266"/>
                  <a:gd name="connsiteX6" fmla="*/ 3391376 w 3391376"/>
                  <a:gd name="connsiteY6" fmla="*/ 37633 h 75266"/>
                  <a:gd name="connsiteX7" fmla="*/ 3391376 w 3391376"/>
                  <a:gd name="connsiteY7" fmla="*/ 37633 h 75266"/>
                  <a:gd name="connsiteX8" fmla="*/ 3353743 w 3391376"/>
                  <a:gd name="connsiteY8" fmla="*/ 0 h 7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91376" h="75266">
                    <a:moveTo>
                      <a:pt x="3353743" y="0"/>
                    </a:moveTo>
                    <a:lnTo>
                      <a:pt x="37633" y="0"/>
                    </a:lnTo>
                    <a:cubicBezTo>
                      <a:pt x="16850" y="0"/>
                      <a:pt x="0" y="16850"/>
                      <a:pt x="0" y="37633"/>
                    </a:cubicBezTo>
                    <a:lnTo>
                      <a:pt x="0" y="37633"/>
                    </a:lnTo>
                    <a:cubicBezTo>
                      <a:pt x="0" y="58417"/>
                      <a:pt x="16850" y="75267"/>
                      <a:pt x="37633" y="75267"/>
                    </a:cubicBezTo>
                    <a:lnTo>
                      <a:pt x="3353743" y="75267"/>
                    </a:lnTo>
                    <a:cubicBezTo>
                      <a:pt x="3374527" y="75267"/>
                      <a:pt x="3391376" y="58417"/>
                      <a:pt x="3391376" y="37633"/>
                    </a:cubicBezTo>
                    <a:lnTo>
                      <a:pt x="3391376" y="37633"/>
                    </a:lnTo>
                    <a:cubicBezTo>
                      <a:pt x="3391367" y="16850"/>
                      <a:pt x="3374527" y="0"/>
                      <a:pt x="3353743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92A6740A-E0CB-825E-981C-CEC6DF5D888F}"/>
                  </a:ext>
                </a:extLst>
              </p:cNvPr>
              <p:cNvSpPr/>
              <p:nvPr/>
            </p:nvSpPr>
            <p:spPr>
              <a:xfrm>
                <a:off x="7110864" y="4655132"/>
                <a:ext cx="3391376" cy="75266"/>
              </a:xfrm>
              <a:custGeom>
                <a:avLst/>
                <a:gdLst>
                  <a:gd name="connsiteX0" fmla="*/ 3353743 w 3391376"/>
                  <a:gd name="connsiteY0" fmla="*/ 0 h 75266"/>
                  <a:gd name="connsiteX1" fmla="*/ 37633 w 3391376"/>
                  <a:gd name="connsiteY1" fmla="*/ 0 h 75266"/>
                  <a:gd name="connsiteX2" fmla="*/ 0 w 3391376"/>
                  <a:gd name="connsiteY2" fmla="*/ 37633 h 75266"/>
                  <a:gd name="connsiteX3" fmla="*/ 0 w 3391376"/>
                  <a:gd name="connsiteY3" fmla="*/ 37633 h 75266"/>
                  <a:gd name="connsiteX4" fmla="*/ 37633 w 3391376"/>
                  <a:gd name="connsiteY4" fmla="*/ 75267 h 75266"/>
                  <a:gd name="connsiteX5" fmla="*/ 3353743 w 3391376"/>
                  <a:gd name="connsiteY5" fmla="*/ 75267 h 75266"/>
                  <a:gd name="connsiteX6" fmla="*/ 3391376 w 3391376"/>
                  <a:gd name="connsiteY6" fmla="*/ 37633 h 75266"/>
                  <a:gd name="connsiteX7" fmla="*/ 3391376 w 3391376"/>
                  <a:gd name="connsiteY7" fmla="*/ 37633 h 75266"/>
                  <a:gd name="connsiteX8" fmla="*/ 3353743 w 3391376"/>
                  <a:gd name="connsiteY8" fmla="*/ 0 h 7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91376" h="75266">
                    <a:moveTo>
                      <a:pt x="3353743" y="0"/>
                    </a:moveTo>
                    <a:lnTo>
                      <a:pt x="37633" y="0"/>
                    </a:lnTo>
                    <a:cubicBezTo>
                      <a:pt x="16850" y="0"/>
                      <a:pt x="0" y="16850"/>
                      <a:pt x="0" y="37633"/>
                    </a:cubicBezTo>
                    <a:lnTo>
                      <a:pt x="0" y="37633"/>
                    </a:lnTo>
                    <a:cubicBezTo>
                      <a:pt x="0" y="58417"/>
                      <a:pt x="16850" y="75267"/>
                      <a:pt x="37633" y="75267"/>
                    </a:cubicBezTo>
                    <a:lnTo>
                      <a:pt x="3353743" y="75267"/>
                    </a:lnTo>
                    <a:cubicBezTo>
                      <a:pt x="3374527" y="75267"/>
                      <a:pt x="3391376" y="58417"/>
                      <a:pt x="3391376" y="37633"/>
                    </a:cubicBezTo>
                    <a:lnTo>
                      <a:pt x="3391376" y="37633"/>
                    </a:lnTo>
                    <a:cubicBezTo>
                      <a:pt x="3391367" y="16850"/>
                      <a:pt x="3374527" y="0"/>
                      <a:pt x="3353743" y="0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CEC1544-D40A-9574-D504-BAB5B14BD1B7}"/>
              </a:ext>
            </a:extLst>
          </p:cNvPr>
          <p:cNvGrpSpPr/>
          <p:nvPr/>
        </p:nvGrpSpPr>
        <p:grpSpPr>
          <a:xfrm>
            <a:off x="7037899" y="1959669"/>
            <a:ext cx="984986" cy="984986"/>
            <a:chOff x="7037899" y="1959669"/>
            <a:chExt cx="984986" cy="984986"/>
          </a:xfrm>
        </p:grpSpPr>
        <p:sp>
          <p:nvSpPr>
            <p:cNvPr id="152" name="Oval 58">
              <a:extLst>
                <a:ext uri="{FF2B5EF4-FFF2-40B4-BE49-F238E27FC236}">
                  <a16:creationId xmlns:a16="http://schemas.microsoft.com/office/drawing/2014/main" id="{16DDEA32-38B3-CF6D-5C47-ED76801B8A30}"/>
                </a:ext>
              </a:extLst>
            </p:cNvPr>
            <p:cNvSpPr/>
            <p:nvPr/>
          </p:nvSpPr>
          <p:spPr>
            <a:xfrm>
              <a:off x="7037899" y="1959669"/>
              <a:ext cx="984986" cy="984986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49" name="文本框 148">
              <a:extLst>
                <a:ext uri="{FF2B5EF4-FFF2-40B4-BE49-F238E27FC236}">
                  <a16:creationId xmlns:a16="http://schemas.microsoft.com/office/drawing/2014/main" id="{A3E883C3-0E8A-7088-4828-FCA42D4F46ED}"/>
                </a:ext>
              </a:extLst>
            </p:cNvPr>
            <p:cNvSpPr txBox="1"/>
            <p:nvPr/>
          </p:nvSpPr>
          <p:spPr>
            <a:xfrm>
              <a:off x="7308190" y="2096477"/>
              <a:ext cx="550330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读研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相关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78F48616-21BE-853D-F8B6-94D10B6F54CF}"/>
              </a:ext>
            </a:extLst>
          </p:cNvPr>
          <p:cNvGrpSpPr/>
          <p:nvPr/>
        </p:nvGrpSpPr>
        <p:grpSpPr>
          <a:xfrm>
            <a:off x="2442711" y="4688816"/>
            <a:ext cx="1066800" cy="1066800"/>
            <a:chOff x="2442711" y="4688816"/>
            <a:chExt cx="1066800" cy="1066800"/>
          </a:xfrm>
        </p:grpSpPr>
        <p:sp>
          <p:nvSpPr>
            <p:cNvPr id="150" name="Oval 58">
              <a:extLst>
                <a:ext uri="{FF2B5EF4-FFF2-40B4-BE49-F238E27FC236}">
                  <a16:creationId xmlns:a16="http://schemas.microsoft.com/office/drawing/2014/main" id="{21733263-EEDD-E30B-767A-F42489C6A1C4}"/>
                </a:ext>
              </a:extLst>
            </p:cNvPr>
            <p:cNvSpPr/>
            <p:nvPr/>
          </p:nvSpPr>
          <p:spPr>
            <a:xfrm>
              <a:off x="2442711" y="4688816"/>
              <a:ext cx="1066800" cy="1066800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60" name="文本框 159">
              <a:extLst>
                <a:ext uri="{FF2B5EF4-FFF2-40B4-BE49-F238E27FC236}">
                  <a16:creationId xmlns:a16="http://schemas.microsoft.com/office/drawing/2014/main" id="{BA851D73-C2FA-9B00-C122-C70D753EF4D2}"/>
                </a:ext>
              </a:extLst>
            </p:cNvPr>
            <p:cNvSpPr txBox="1"/>
            <p:nvPr/>
          </p:nvSpPr>
          <p:spPr>
            <a:xfrm>
              <a:off x="2734019" y="4907181"/>
              <a:ext cx="464824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客观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真实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A11B979-1D6B-CF52-FC6D-47B69CF78548}"/>
              </a:ext>
            </a:extLst>
          </p:cNvPr>
          <p:cNvGrpSpPr/>
          <p:nvPr/>
        </p:nvGrpSpPr>
        <p:grpSpPr>
          <a:xfrm>
            <a:off x="8114391" y="4025240"/>
            <a:ext cx="1335946" cy="1335946"/>
            <a:chOff x="8114391" y="4025240"/>
            <a:chExt cx="1335946" cy="1335946"/>
          </a:xfrm>
        </p:grpSpPr>
        <p:sp>
          <p:nvSpPr>
            <p:cNvPr id="151" name="Oval 58">
              <a:extLst>
                <a:ext uri="{FF2B5EF4-FFF2-40B4-BE49-F238E27FC236}">
                  <a16:creationId xmlns:a16="http://schemas.microsoft.com/office/drawing/2014/main" id="{E5606A52-C6BB-F465-6204-520D777F3970}"/>
                </a:ext>
              </a:extLst>
            </p:cNvPr>
            <p:cNvSpPr/>
            <p:nvPr/>
          </p:nvSpPr>
          <p:spPr>
            <a:xfrm>
              <a:off x="8114391" y="4025240"/>
              <a:ext cx="1335946" cy="1335946"/>
            </a:xfrm>
            <a:prstGeom prst="ellipse">
              <a:avLst/>
            </a:prstGeom>
            <a:solidFill>
              <a:schemeClr val="accent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61" name="文本框 160">
              <a:extLst>
                <a:ext uri="{FF2B5EF4-FFF2-40B4-BE49-F238E27FC236}">
                  <a16:creationId xmlns:a16="http://schemas.microsoft.com/office/drawing/2014/main" id="{B9C76578-5D60-F948-2528-93C44FF2F59F}"/>
                </a:ext>
              </a:extLst>
            </p:cNvPr>
            <p:cNvSpPr txBox="1"/>
            <p:nvPr/>
          </p:nvSpPr>
          <p:spPr>
            <a:xfrm>
              <a:off x="8565457" y="4351127"/>
              <a:ext cx="466067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层次</a:t>
              </a:r>
              <a:endParaRPr lang="en-US" altLang="zh-CN" b="1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清晰</a:t>
              </a:r>
              <a:endParaRPr lang="en-US" altLang="zh-CN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ADCB2CC-DA70-802E-0D65-7A8526B2BE82}"/>
              </a:ext>
            </a:extLst>
          </p:cNvPr>
          <p:cNvGrpSpPr/>
          <p:nvPr/>
        </p:nvGrpSpPr>
        <p:grpSpPr>
          <a:xfrm>
            <a:off x="4806376" y="2307539"/>
            <a:ext cx="894305" cy="894305"/>
            <a:chOff x="4806376" y="2307539"/>
            <a:chExt cx="894305" cy="894305"/>
          </a:xfrm>
        </p:grpSpPr>
        <p:sp>
          <p:nvSpPr>
            <p:cNvPr id="153" name="Oval 58">
              <a:extLst>
                <a:ext uri="{FF2B5EF4-FFF2-40B4-BE49-F238E27FC236}">
                  <a16:creationId xmlns:a16="http://schemas.microsoft.com/office/drawing/2014/main" id="{D2E662CD-C6C7-6CE0-3EC0-383E6CF985CB}"/>
                </a:ext>
              </a:extLst>
            </p:cNvPr>
            <p:cNvSpPr/>
            <p:nvPr/>
          </p:nvSpPr>
          <p:spPr>
            <a:xfrm>
              <a:off x="4806376" y="2307539"/>
              <a:ext cx="894305" cy="894305"/>
            </a:xfrm>
            <a:prstGeom prst="ellipse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80000">
                  <a:schemeClr val="accent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62" name="文本框 161">
              <a:extLst>
                <a:ext uri="{FF2B5EF4-FFF2-40B4-BE49-F238E27FC236}">
                  <a16:creationId xmlns:a16="http://schemas.microsoft.com/office/drawing/2014/main" id="{224BBDFF-EB9D-BAD1-6FAB-9DBD4DD3C600}"/>
                </a:ext>
              </a:extLst>
            </p:cNvPr>
            <p:cNvSpPr txBox="1"/>
            <p:nvPr/>
          </p:nvSpPr>
          <p:spPr>
            <a:xfrm>
              <a:off x="5016601" y="2417142"/>
              <a:ext cx="505431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清爽</a:t>
              </a:r>
              <a:endParaRPr lang="en-US" altLang="zh-CN" b="1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简单</a:t>
              </a:r>
              <a:endParaRPr lang="en-US" altLang="zh-CN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84500DDC-975F-0324-B1B6-BABEE5EC1DA1}"/>
              </a:ext>
            </a:extLst>
          </p:cNvPr>
          <p:cNvGrpSpPr/>
          <p:nvPr/>
        </p:nvGrpSpPr>
        <p:grpSpPr>
          <a:xfrm>
            <a:off x="1660411" y="2803808"/>
            <a:ext cx="962954" cy="962954"/>
            <a:chOff x="1660411" y="2803808"/>
            <a:chExt cx="962954" cy="962954"/>
          </a:xfrm>
        </p:grpSpPr>
        <p:sp>
          <p:nvSpPr>
            <p:cNvPr id="155" name="Oval 58">
              <a:extLst>
                <a:ext uri="{FF2B5EF4-FFF2-40B4-BE49-F238E27FC236}">
                  <a16:creationId xmlns:a16="http://schemas.microsoft.com/office/drawing/2014/main" id="{4F63CC17-ACBF-F792-762C-2972255BA32F}"/>
                </a:ext>
              </a:extLst>
            </p:cNvPr>
            <p:cNvSpPr/>
            <p:nvPr/>
          </p:nvSpPr>
          <p:spPr>
            <a:xfrm>
              <a:off x="1660411" y="2803808"/>
              <a:ext cx="962954" cy="962954"/>
            </a:xfrm>
            <a:prstGeom prst="ellipse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</a:schemeClr>
                </a:gs>
                <a:gs pos="80000">
                  <a:schemeClr val="accent1">
                    <a:lumMod val="75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63" name="文本框 162">
              <a:extLst>
                <a:ext uri="{FF2B5EF4-FFF2-40B4-BE49-F238E27FC236}">
                  <a16:creationId xmlns:a16="http://schemas.microsoft.com/office/drawing/2014/main" id="{72317AD8-F51A-D5BE-1342-89BCD0872A6D}"/>
                </a:ext>
              </a:extLst>
            </p:cNvPr>
            <p:cNvSpPr txBox="1"/>
            <p:nvPr/>
          </p:nvSpPr>
          <p:spPr>
            <a:xfrm>
              <a:off x="1907092" y="2984002"/>
              <a:ext cx="670268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读研规划</a:t>
              </a:r>
              <a:endParaRPr lang="en-US" altLang="zh-CN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D4DF3DDB-CD3B-4EB4-DF9B-6D39C62CC89F}"/>
              </a:ext>
            </a:extLst>
          </p:cNvPr>
          <p:cNvGrpSpPr/>
          <p:nvPr/>
        </p:nvGrpSpPr>
        <p:grpSpPr>
          <a:xfrm>
            <a:off x="10204028" y="3501563"/>
            <a:ext cx="904870" cy="904870"/>
            <a:chOff x="10204028" y="3501563"/>
            <a:chExt cx="904870" cy="904870"/>
          </a:xfrm>
        </p:grpSpPr>
        <p:sp>
          <p:nvSpPr>
            <p:cNvPr id="159" name="Oval 58">
              <a:extLst>
                <a:ext uri="{FF2B5EF4-FFF2-40B4-BE49-F238E27FC236}">
                  <a16:creationId xmlns:a16="http://schemas.microsoft.com/office/drawing/2014/main" id="{54FB46FA-2CA1-2BE9-5C6E-CFCF5B4A70BA}"/>
                </a:ext>
              </a:extLst>
            </p:cNvPr>
            <p:cNvSpPr/>
            <p:nvPr/>
          </p:nvSpPr>
          <p:spPr>
            <a:xfrm>
              <a:off x="10204028" y="3501563"/>
              <a:ext cx="904870" cy="904870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"/>
                <a:cs typeface="+mn-cs"/>
              </a:endParaRPr>
            </a:p>
          </p:txBody>
        </p:sp>
        <p:sp>
          <p:nvSpPr>
            <p:cNvPr id="164" name="文本框 163">
              <a:extLst>
                <a:ext uri="{FF2B5EF4-FFF2-40B4-BE49-F238E27FC236}">
                  <a16:creationId xmlns:a16="http://schemas.microsoft.com/office/drawing/2014/main" id="{9F37654E-9CE8-1148-7F82-FFF31CCDCD4F}"/>
                </a:ext>
              </a:extLst>
            </p:cNvPr>
            <p:cNvSpPr txBox="1"/>
            <p:nvPr/>
          </p:nvSpPr>
          <p:spPr>
            <a:xfrm>
              <a:off x="10428653" y="3633333"/>
              <a:ext cx="495509" cy="64132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自我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b="1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评价</a:t>
              </a:r>
              <a:endParaRPr lang="en-US" altLang="zh-CN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268" name="图形 5">
            <a:extLst>
              <a:ext uri="{FF2B5EF4-FFF2-40B4-BE49-F238E27FC236}">
                <a16:creationId xmlns:a16="http://schemas.microsoft.com/office/drawing/2014/main" id="{D96016E4-AB41-49EB-2A33-58F57BC3CEC8}"/>
              </a:ext>
            </a:extLst>
          </p:cNvPr>
          <p:cNvGrpSpPr/>
          <p:nvPr/>
        </p:nvGrpSpPr>
        <p:grpSpPr>
          <a:xfrm>
            <a:off x="2471413" y="3773755"/>
            <a:ext cx="166868" cy="166877"/>
            <a:chOff x="7207519" y="2007336"/>
            <a:chExt cx="166868" cy="166877"/>
          </a:xfrm>
          <a:noFill/>
        </p:grpSpPr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0E145D87-D85A-3A66-B7FC-F7757B91323E}"/>
                </a:ext>
              </a:extLst>
            </p:cNvPr>
            <p:cNvSpPr/>
            <p:nvPr/>
          </p:nvSpPr>
          <p:spPr>
            <a:xfrm>
              <a:off x="7207519" y="2007336"/>
              <a:ext cx="166868" cy="166877"/>
            </a:xfrm>
            <a:custGeom>
              <a:avLst/>
              <a:gdLst>
                <a:gd name="connsiteX0" fmla="*/ 0 w 166868"/>
                <a:gd name="connsiteY0" fmla="*/ 0 h 166877"/>
                <a:gd name="connsiteX1" fmla="*/ 166868 w 166868"/>
                <a:gd name="connsiteY1" fmla="*/ 166878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68" h="166877">
                  <a:moveTo>
                    <a:pt x="0" y="0"/>
                  </a:moveTo>
                  <a:lnTo>
                    <a:pt x="166868" y="166878"/>
                  </a:lnTo>
                </a:path>
              </a:pathLst>
            </a:custGeom>
            <a:grpFill/>
            <a:ln w="47625" cap="rnd">
              <a:solidFill>
                <a:schemeClr val="accent1">
                  <a:lumMod val="7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6FB4B246-7659-9682-137D-3B96FEEAA413}"/>
                </a:ext>
              </a:extLst>
            </p:cNvPr>
            <p:cNvSpPr/>
            <p:nvPr/>
          </p:nvSpPr>
          <p:spPr>
            <a:xfrm>
              <a:off x="7207519" y="2007336"/>
              <a:ext cx="166868" cy="166877"/>
            </a:xfrm>
            <a:custGeom>
              <a:avLst/>
              <a:gdLst>
                <a:gd name="connsiteX0" fmla="*/ 166868 w 166868"/>
                <a:gd name="connsiteY0" fmla="*/ 0 h 166877"/>
                <a:gd name="connsiteX1" fmla="*/ 0 w 166868"/>
                <a:gd name="connsiteY1" fmla="*/ 166878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68" h="166877">
                  <a:moveTo>
                    <a:pt x="166868" y="0"/>
                  </a:moveTo>
                  <a:lnTo>
                    <a:pt x="0" y="166878"/>
                  </a:lnTo>
                </a:path>
              </a:pathLst>
            </a:custGeom>
            <a:grpFill/>
            <a:ln w="47625" cap="rnd">
              <a:solidFill>
                <a:schemeClr val="accent1">
                  <a:lumMod val="7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  <p:sp>
        <p:nvSpPr>
          <p:cNvPr id="272" name="任意多边形: 形状 271">
            <a:extLst>
              <a:ext uri="{FF2B5EF4-FFF2-40B4-BE49-F238E27FC236}">
                <a16:creationId xmlns:a16="http://schemas.microsoft.com/office/drawing/2014/main" id="{1B9F2E68-7C9C-C047-6EDD-A17555E4BB6B}"/>
              </a:ext>
            </a:extLst>
          </p:cNvPr>
          <p:cNvSpPr/>
          <p:nvPr/>
        </p:nvSpPr>
        <p:spPr>
          <a:xfrm>
            <a:off x="3234883" y="5634584"/>
            <a:ext cx="224647" cy="158867"/>
          </a:xfrm>
          <a:custGeom>
            <a:avLst/>
            <a:gdLst>
              <a:gd name="connsiteX0" fmla="*/ 0 w 224647"/>
              <a:gd name="connsiteY0" fmla="*/ 60970 h 158867"/>
              <a:gd name="connsiteX1" fmla="*/ 66151 w 224647"/>
              <a:gd name="connsiteY1" fmla="*/ 158867 h 158867"/>
              <a:gd name="connsiteX2" fmla="*/ 224647 w 224647"/>
              <a:gd name="connsiteY2" fmla="*/ 0 h 15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647" h="158867">
                <a:moveTo>
                  <a:pt x="0" y="60970"/>
                </a:moveTo>
                <a:lnTo>
                  <a:pt x="66151" y="158867"/>
                </a:lnTo>
                <a:lnTo>
                  <a:pt x="224647" y="0"/>
                </a:lnTo>
              </a:path>
            </a:pathLst>
          </a:custGeom>
          <a:noFill/>
          <a:ln w="47625" cap="rnd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73" name="任意多边形: 形状 272">
            <a:extLst>
              <a:ext uri="{FF2B5EF4-FFF2-40B4-BE49-F238E27FC236}">
                <a16:creationId xmlns:a16="http://schemas.microsoft.com/office/drawing/2014/main" id="{EDB7BA3B-EC81-F2F3-46DD-2F3869A27BE5}"/>
              </a:ext>
            </a:extLst>
          </p:cNvPr>
          <p:cNvSpPr/>
          <p:nvPr/>
        </p:nvSpPr>
        <p:spPr>
          <a:xfrm>
            <a:off x="5533035" y="3227253"/>
            <a:ext cx="224647" cy="158867"/>
          </a:xfrm>
          <a:custGeom>
            <a:avLst/>
            <a:gdLst>
              <a:gd name="connsiteX0" fmla="*/ 0 w 224647"/>
              <a:gd name="connsiteY0" fmla="*/ 60970 h 158867"/>
              <a:gd name="connsiteX1" fmla="*/ 66151 w 224647"/>
              <a:gd name="connsiteY1" fmla="*/ 158867 h 158867"/>
              <a:gd name="connsiteX2" fmla="*/ 224647 w 224647"/>
              <a:gd name="connsiteY2" fmla="*/ 0 h 15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647" h="158867">
                <a:moveTo>
                  <a:pt x="0" y="60970"/>
                </a:moveTo>
                <a:lnTo>
                  <a:pt x="66151" y="158867"/>
                </a:lnTo>
                <a:lnTo>
                  <a:pt x="224647" y="0"/>
                </a:lnTo>
              </a:path>
            </a:pathLst>
          </a:custGeom>
          <a:noFill/>
          <a:ln w="47625" cap="rnd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74" name="任意多边形: 形状 273">
            <a:extLst>
              <a:ext uri="{FF2B5EF4-FFF2-40B4-BE49-F238E27FC236}">
                <a16:creationId xmlns:a16="http://schemas.microsoft.com/office/drawing/2014/main" id="{05818CDA-8F9A-5542-D1CF-9385A34602DF}"/>
              </a:ext>
            </a:extLst>
          </p:cNvPr>
          <p:cNvSpPr/>
          <p:nvPr/>
        </p:nvSpPr>
        <p:spPr>
          <a:xfrm>
            <a:off x="7934021" y="2804603"/>
            <a:ext cx="224647" cy="158867"/>
          </a:xfrm>
          <a:custGeom>
            <a:avLst/>
            <a:gdLst>
              <a:gd name="connsiteX0" fmla="*/ 0 w 224647"/>
              <a:gd name="connsiteY0" fmla="*/ 60970 h 158867"/>
              <a:gd name="connsiteX1" fmla="*/ 66151 w 224647"/>
              <a:gd name="connsiteY1" fmla="*/ 158867 h 158867"/>
              <a:gd name="connsiteX2" fmla="*/ 224647 w 224647"/>
              <a:gd name="connsiteY2" fmla="*/ 0 h 15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647" h="158867">
                <a:moveTo>
                  <a:pt x="0" y="60970"/>
                </a:moveTo>
                <a:lnTo>
                  <a:pt x="66151" y="158867"/>
                </a:lnTo>
                <a:lnTo>
                  <a:pt x="224647" y="0"/>
                </a:lnTo>
              </a:path>
            </a:pathLst>
          </a:custGeom>
          <a:noFill/>
          <a:ln w="47625" cap="rnd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75" name="任意多边形: 形状 274">
            <a:extLst>
              <a:ext uri="{FF2B5EF4-FFF2-40B4-BE49-F238E27FC236}">
                <a16:creationId xmlns:a16="http://schemas.microsoft.com/office/drawing/2014/main" id="{35C2E0E3-BF62-8B97-58F3-99DF04E3112F}"/>
              </a:ext>
            </a:extLst>
          </p:cNvPr>
          <p:cNvSpPr/>
          <p:nvPr/>
        </p:nvSpPr>
        <p:spPr>
          <a:xfrm>
            <a:off x="9336360" y="5157192"/>
            <a:ext cx="224647" cy="158867"/>
          </a:xfrm>
          <a:custGeom>
            <a:avLst/>
            <a:gdLst>
              <a:gd name="connsiteX0" fmla="*/ 0 w 224647"/>
              <a:gd name="connsiteY0" fmla="*/ 60970 h 158867"/>
              <a:gd name="connsiteX1" fmla="*/ 66151 w 224647"/>
              <a:gd name="connsiteY1" fmla="*/ 158867 h 158867"/>
              <a:gd name="connsiteX2" fmla="*/ 224647 w 224647"/>
              <a:gd name="connsiteY2" fmla="*/ 0 h 15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647" h="158867">
                <a:moveTo>
                  <a:pt x="0" y="60970"/>
                </a:moveTo>
                <a:lnTo>
                  <a:pt x="66151" y="158867"/>
                </a:lnTo>
                <a:lnTo>
                  <a:pt x="224647" y="0"/>
                </a:lnTo>
              </a:path>
            </a:pathLst>
          </a:custGeom>
          <a:noFill/>
          <a:ln w="47625" cap="rnd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grpSp>
        <p:nvGrpSpPr>
          <p:cNvPr id="276" name="图形 5">
            <a:extLst>
              <a:ext uri="{FF2B5EF4-FFF2-40B4-BE49-F238E27FC236}">
                <a16:creationId xmlns:a16="http://schemas.microsoft.com/office/drawing/2014/main" id="{8048E31F-9F55-9D50-6E64-16AC16DE5861}"/>
              </a:ext>
            </a:extLst>
          </p:cNvPr>
          <p:cNvGrpSpPr/>
          <p:nvPr/>
        </p:nvGrpSpPr>
        <p:grpSpPr>
          <a:xfrm>
            <a:off x="11052513" y="4374937"/>
            <a:ext cx="166868" cy="166877"/>
            <a:chOff x="7207519" y="2007336"/>
            <a:chExt cx="166868" cy="166877"/>
          </a:xfrm>
          <a:noFill/>
        </p:grpSpPr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1009C93B-25F1-F959-09F0-7549C31F6BAE}"/>
                </a:ext>
              </a:extLst>
            </p:cNvPr>
            <p:cNvSpPr/>
            <p:nvPr/>
          </p:nvSpPr>
          <p:spPr>
            <a:xfrm>
              <a:off x="7207519" y="2007336"/>
              <a:ext cx="166868" cy="166877"/>
            </a:xfrm>
            <a:custGeom>
              <a:avLst/>
              <a:gdLst>
                <a:gd name="connsiteX0" fmla="*/ 0 w 166868"/>
                <a:gd name="connsiteY0" fmla="*/ 0 h 166877"/>
                <a:gd name="connsiteX1" fmla="*/ 166868 w 166868"/>
                <a:gd name="connsiteY1" fmla="*/ 166878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68" h="166877">
                  <a:moveTo>
                    <a:pt x="0" y="0"/>
                  </a:moveTo>
                  <a:lnTo>
                    <a:pt x="166868" y="166878"/>
                  </a:lnTo>
                </a:path>
              </a:pathLst>
            </a:custGeom>
            <a:grpFill/>
            <a:ln w="47625" cap="rnd">
              <a:solidFill>
                <a:schemeClr val="accent1">
                  <a:lumMod val="7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52587182-A0AF-D698-9026-A9675C298E4D}"/>
                </a:ext>
              </a:extLst>
            </p:cNvPr>
            <p:cNvSpPr/>
            <p:nvPr/>
          </p:nvSpPr>
          <p:spPr>
            <a:xfrm>
              <a:off x="7207519" y="2007336"/>
              <a:ext cx="166868" cy="166877"/>
            </a:xfrm>
            <a:custGeom>
              <a:avLst/>
              <a:gdLst>
                <a:gd name="connsiteX0" fmla="*/ 166868 w 166868"/>
                <a:gd name="connsiteY0" fmla="*/ 0 h 166877"/>
                <a:gd name="connsiteX1" fmla="*/ 0 w 166868"/>
                <a:gd name="connsiteY1" fmla="*/ 166878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68" h="166877">
                  <a:moveTo>
                    <a:pt x="166868" y="0"/>
                  </a:moveTo>
                  <a:lnTo>
                    <a:pt x="0" y="166878"/>
                  </a:lnTo>
                </a:path>
              </a:pathLst>
            </a:custGeom>
            <a:grpFill/>
            <a:ln w="47625" cap="rnd">
              <a:solidFill>
                <a:schemeClr val="accent1">
                  <a:lumMod val="7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975977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2EA860CE-39A9-6656-C2CC-131EE6BEE3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03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7F6B04D-B6FC-0A20-3682-44A98E3D79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复试该如何准备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DF6D740-ECB7-433D-244A-486BC3FC19E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沟通面试的注意事项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7083D56-6D72-17EB-6227-F509715A0DF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08</a:t>
            </a:r>
            <a:endParaRPr lang="zh-CN" altLang="en-US" dirty="0"/>
          </a:p>
        </p:txBody>
      </p:sp>
      <p:grpSp>
        <p:nvGrpSpPr>
          <p:cNvPr id="146" name="组合 145">
            <a:extLst>
              <a:ext uri="{FF2B5EF4-FFF2-40B4-BE49-F238E27FC236}">
                <a16:creationId xmlns:a16="http://schemas.microsoft.com/office/drawing/2014/main" id="{4F21D468-9C43-309E-9D27-88D77B02757E}"/>
              </a:ext>
            </a:extLst>
          </p:cNvPr>
          <p:cNvGrpSpPr/>
          <p:nvPr/>
        </p:nvGrpSpPr>
        <p:grpSpPr>
          <a:xfrm>
            <a:off x="1745897" y="1746449"/>
            <a:ext cx="9049767" cy="3365101"/>
            <a:chOff x="3792277" y="2936312"/>
            <a:chExt cx="4634519" cy="1723318"/>
          </a:xfrm>
        </p:grpSpPr>
        <p:sp>
          <p:nvSpPr>
            <p:cNvPr id="147" name="弧形 146">
              <a:extLst>
                <a:ext uri="{FF2B5EF4-FFF2-40B4-BE49-F238E27FC236}">
                  <a16:creationId xmlns:a16="http://schemas.microsoft.com/office/drawing/2014/main" id="{B7760757-9234-2FAE-0430-A20F69B2261A}"/>
                </a:ext>
              </a:extLst>
            </p:cNvPr>
            <p:cNvSpPr/>
            <p:nvPr/>
          </p:nvSpPr>
          <p:spPr>
            <a:xfrm>
              <a:off x="3896417" y="2936312"/>
              <a:ext cx="1723318" cy="1723318"/>
            </a:xfrm>
            <a:prstGeom prst="arc">
              <a:avLst>
                <a:gd name="adj1" fmla="val 2539966"/>
                <a:gd name="adj2" fmla="val 19693843"/>
              </a:avLst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48" name="弧形 147">
              <a:extLst>
                <a:ext uri="{FF2B5EF4-FFF2-40B4-BE49-F238E27FC236}">
                  <a16:creationId xmlns:a16="http://schemas.microsoft.com/office/drawing/2014/main" id="{9782EC32-0A8C-28C5-E795-399F60E1CF13}"/>
                </a:ext>
              </a:extLst>
            </p:cNvPr>
            <p:cNvSpPr/>
            <p:nvPr/>
          </p:nvSpPr>
          <p:spPr>
            <a:xfrm>
              <a:off x="5247877" y="2936312"/>
              <a:ext cx="1723318" cy="1723318"/>
            </a:xfrm>
            <a:prstGeom prst="arc">
              <a:avLst>
                <a:gd name="adj1" fmla="val 13332509"/>
                <a:gd name="adj2" fmla="val 19107389"/>
              </a:avLst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49" name="弧形 148">
              <a:extLst>
                <a:ext uri="{FF2B5EF4-FFF2-40B4-BE49-F238E27FC236}">
                  <a16:creationId xmlns:a16="http://schemas.microsoft.com/office/drawing/2014/main" id="{E1F83AB3-A185-1321-E7A3-81EFA3B5A2DB}"/>
                </a:ext>
              </a:extLst>
            </p:cNvPr>
            <p:cNvSpPr/>
            <p:nvPr/>
          </p:nvSpPr>
          <p:spPr>
            <a:xfrm>
              <a:off x="5247877" y="2936312"/>
              <a:ext cx="1723318" cy="1723318"/>
            </a:xfrm>
            <a:prstGeom prst="arc">
              <a:avLst>
                <a:gd name="adj1" fmla="val 1970565"/>
                <a:gd name="adj2" fmla="val 8898057"/>
              </a:avLst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0" name="弧形 149">
              <a:extLst>
                <a:ext uri="{FF2B5EF4-FFF2-40B4-BE49-F238E27FC236}">
                  <a16:creationId xmlns:a16="http://schemas.microsoft.com/office/drawing/2014/main" id="{E36CCD32-3024-1CAD-0086-21F5B07283D4}"/>
                </a:ext>
              </a:extLst>
            </p:cNvPr>
            <p:cNvSpPr/>
            <p:nvPr/>
          </p:nvSpPr>
          <p:spPr>
            <a:xfrm>
              <a:off x="3792277" y="2936312"/>
              <a:ext cx="1723318" cy="1723318"/>
            </a:xfrm>
            <a:prstGeom prst="arc">
              <a:avLst>
                <a:gd name="adj1" fmla="val 19697852"/>
                <a:gd name="adj2" fmla="val 1205913"/>
              </a:avLst>
            </a:prstGeom>
            <a:noFill/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1" name="弧形 150">
              <a:extLst>
                <a:ext uri="{FF2B5EF4-FFF2-40B4-BE49-F238E27FC236}">
                  <a16:creationId xmlns:a16="http://schemas.microsoft.com/office/drawing/2014/main" id="{6471E2DA-B85F-1A66-D260-1595B5834D9B}"/>
                </a:ext>
              </a:extLst>
            </p:cNvPr>
            <p:cNvSpPr/>
            <p:nvPr/>
          </p:nvSpPr>
          <p:spPr>
            <a:xfrm>
              <a:off x="5352016" y="2936312"/>
              <a:ext cx="1723318" cy="1723318"/>
            </a:xfrm>
            <a:prstGeom prst="arc">
              <a:avLst>
                <a:gd name="adj1" fmla="val 8861599"/>
                <a:gd name="adj2" fmla="val 11986952"/>
              </a:avLst>
            </a:prstGeom>
            <a:noFill/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2" name="弧形 151">
              <a:extLst>
                <a:ext uri="{FF2B5EF4-FFF2-40B4-BE49-F238E27FC236}">
                  <a16:creationId xmlns:a16="http://schemas.microsoft.com/office/drawing/2014/main" id="{5899585B-56A3-1C3D-879C-64D82AA46857}"/>
                </a:ext>
              </a:extLst>
            </p:cNvPr>
            <p:cNvSpPr/>
            <p:nvPr/>
          </p:nvSpPr>
          <p:spPr>
            <a:xfrm>
              <a:off x="6599340" y="2936312"/>
              <a:ext cx="1723318" cy="1723318"/>
            </a:xfrm>
            <a:prstGeom prst="arc">
              <a:avLst>
                <a:gd name="adj1" fmla="val 12675527"/>
                <a:gd name="adj2" fmla="val 8263575"/>
              </a:avLst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cxnSp>
          <p:nvCxnSpPr>
            <p:cNvPr id="153" name="直接连接符 152">
              <a:extLst>
                <a:ext uri="{FF2B5EF4-FFF2-40B4-BE49-F238E27FC236}">
                  <a16:creationId xmlns:a16="http://schemas.microsoft.com/office/drawing/2014/main" id="{23A69E72-0E44-8B2E-18DC-AC4FB8A1BE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88211" y="3316605"/>
              <a:ext cx="20084" cy="30480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>
              <a:extLst>
                <a:ext uri="{FF2B5EF4-FFF2-40B4-BE49-F238E27FC236}">
                  <a16:creationId xmlns:a16="http://schemas.microsoft.com/office/drawing/2014/main" id="{063AF532-C5D7-7324-882B-ADFAFEB35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460080" y="3343275"/>
              <a:ext cx="30132" cy="45727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>
              <a:extLst>
                <a:ext uri="{FF2B5EF4-FFF2-40B4-BE49-F238E27FC236}">
                  <a16:creationId xmlns:a16="http://schemas.microsoft.com/office/drawing/2014/main" id="{DE1144F3-E737-A765-53D1-224C2CE5DF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66318" y="4257047"/>
              <a:ext cx="20084" cy="30480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>
              <a:extLst>
                <a:ext uri="{FF2B5EF4-FFF2-40B4-BE49-F238E27FC236}">
                  <a16:creationId xmlns:a16="http://schemas.microsoft.com/office/drawing/2014/main" id="{209B8642-82F2-AA93-7F2C-A551DC3865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76258" y="4208783"/>
              <a:ext cx="30132" cy="45727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弧形 156">
              <a:extLst>
                <a:ext uri="{FF2B5EF4-FFF2-40B4-BE49-F238E27FC236}">
                  <a16:creationId xmlns:a16="http://schemas.microsoft.com/office/drawing/2014/main" id="{DC0EDE1C-40B4-C726-B1BD-A922E9051BDD}"/>
                </a:ext>
              </a:extLst>
            </p:cNvPr>
            <p:cNvSpPr/>
            <p:nvPr/>
          </p:nvSpPr>
          <p:spPr>
            <a:xfrm flipH="1">
              <a:off x="6703478" y="2936312"/>
              <a:ext cx="1723318" cy="1723318"/>
            </a:xfrm>
            <a:prstGeom prst="arc">
              <a:avLst>
                <a:gd name="adj1" fmla="val 19697852"/>
                <a:gd name="adj2" fmla="val 1205913"/>
              </a:avLst>
            </a:prstGeom>
            <a:noFill/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8" name="弧形 157">
              <a:extLst>
                <a:ext uri="{FF2B5EF4-FFF2-40B4-BE49-F238E27FC236}">
                  <a16:creationId xmlns:a16="http://schemas.microsoft.com/office/drawing/2014/main" id="{97A7A40B-AC66-9EF0-30DE-0A29543C8EA3}"/>
                </a:ext>
              </a:extLst>
            </p:cNvPr>
            <p:cNvSpPr/>
            <p:nvPr/>
          </p:nvSpPr>
          <p:spPr>
            <a:xfrm flipH="1">
              <a:off x="5143739" y="2936312"/>
              <a:ext cx="1723318" cy="1723318"/>
            </a:xfrm>
            <a:prstGeom prst="arc">
              <a:avLst>
                <a:gd name="adj1" fmla="val 8861599"/>
                <a:gd name="adj2" fmla="val 11986952"/>
              </a:avLst>
            </a:prstGeom>
            <a:noFill/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cxnSp>
          <p:nvCxnSpPr>
            <p:cNvPr id="159" name="直接连接符 158">
              <a:extLst>
                <a:ext uri="{FF2B5EF4-FFF2-40B4-BE49-F238E27FC236}">
                  <a16:creationId xmlns:a16="http://schemas.microsoft.com/office/drawing/2014/main" id="{3CAFC69E-DD64-2398-3D06-2952BFF49AE4}"/>
                </a:ext>
              </a:extLst>
            </p:cNvPr>
            <p:cNvCxnSpPr>
              <a:cxnSpLocks/>
            </p:cNvCxnSpPr>
            <p:nvPr/>
          </p:nvCxnSpPr>
          <p:spPr>
            <a:xfrm>
              <a:off x="6810778" y="3314700"/>
              <a:ext cx="20084" cy="30480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连接符 159">
              <a:extLst>
                <a:ext uri="{FF2B5EF4-FFF2-40B4-BE49-F238E27FC236}">
                  <a16:creationId xmlns:a16="http://schemas.microsoft.com/office/drawing/2014/main" id="{ECEA1F33-0B21-64E7-0DB5-B00E85B6F4D0}"/>
                </a:ext>
              </a:extLst>
            </p:cNvPr>
            <p:cNvCxnSpPr>
              <a:cxnSpLocks/>
            </p:cNvCxnSpPr>
            <p:nvPr/>
          </p:nvCxnSpPr>
          <p:spPr>
            <a:xfrm>
              <a:off x="6725051" y="3348990"/>
              <a:ext cx="30132" cy="45727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直接连接符 160">
              <a:extLst>
                <a:ext uri="{FF2B5EF4-FFF2-40B4-BE49-F238E27FC236}">
                  <a16:creationId xmlns:a16="http://schemas.microsoft.com/office/drawing/2014/main" id="{2BA0AE61-3E00-71BA-A9E3-90416F6810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34576" y="4257047"/>
              <a:ext cx="20084" cy="30480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直接连接符 161">
              <a:extLst>
                <a:ext uri="{FF2B5EF4-FFF2-40B4-BE49-F238E27FC236}">
                  <a16:creationId xmlns:a16="http://schemas.microsoft.com/office/drawing/2014/main" id="{76D8B49D-39FE-74C2-8C74-F3B2A877F2D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804540" y="4218940"/>
              <a:ext cx="30132" cy="45727"/>
            </a:xfrm>
            <a:prstGeom prst="line">
              <a:avLst/>
            </a:prstGeom>
            <a:ln w="254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4E3DD306-9352-9B79-2DEA-58D32CE049DD}"/>
              </a:ext>
            </a:extLst>
          </p:cNvPr>
          <p:cNvSpPr txBox="1"/>
          <p:nvPr/>
        </p:nvSpPr>
        <p:spPr>
          <a:xfrm>
            <a:off x="2979159" y="3022246"/>
            <a:ext cx="1065770" cy="7126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实事求是</a:t>
            </a:r>
            <a:endParaRPr lang="en-US" altLang="zh-CN" sz="2000" b="1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真诚大方</a:t>
            </a: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id="{85B9DF7D-26BE-5AB5-044E-274A6C1073DA}"/>
              </a:ext>
            </a:extLst>
          </p:cNvPr>
          <p:cNvSpPr txBox="1"/>
          <p:nvPr/>
        </p:nvSpPr>
        <p:spPr>
          <a:xfrm>
            <a:off x="5721102" y="3022246"/>
            <a:ext cx="1094978" cy="7126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个人表述</a:t>
            </a:r>
            <a:endParaRPr lang="en-US" altLang="zh-CN" sz="2000" b="1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少套模板</a:t>
            </a:r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id="{A80E21DB-BAFF-68EA-2A23-148B01B73005}"/>
              </a:ext>
            </a:extLst>
          </p:cNvPr>
          <p:cNvSpPr txBox="1"/>
          <p:nvPr/>
        </p:nvSpPr>
        <p:spPr>
          <a:xfrm>
            <a:off x="8396435" y="3022246"/>
            <a:ext cx="1587997" cy="7126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抓住问题关键</a:t>
            </a:r>
            <a:endParaRPr lang="en-US" altLang="zh-CN" sz="2000" b="1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回答具体支撑</a:t>
            </a:r>
          </a:p>
        </p:txBody>
      </p: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871C5DD3-7C82-F8A2-B2A0-416808BFE6A4}"/>
              </a:ext>
            </a:extLst>
          </p:cNvPr>
          <p:cNvGrpSpPr/>
          <p:nvPr/>
        </p:nvGrpSpPr>
        <p:grpSpPr>
          <a:xfrm>
            <a:off x="1065589" y="3921720"/>
            <a:ext cx="2755921" cy="1605223"/>
            <a:chOff x="994723" y="1596177"/>
            <a:chExt cx="6454995" cy="3665644"/>
          </a:xfrm>
        </p:grpSpPr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F6DF701F-5925-5DF9-3DB0-8D288BCD47EC}"/>
                </a:ext>
              </a:extLst>
            </p:cNvPr>
            <p:cNvSpPr/>
            <p:nvPr/>
          </p:nvSpPr>
          <p:spPr>
            <a:xfrm>
              <a:off x="994723" y="1596177"/>
              <a:ext cx="6260391" cy="3656268"/>
            </a:xfrm>
            <a:custGeom>
              <a:avLst/>
              <a:gdLst>
                <a:gd name="connsiteX0" fmla="*/ 744792 w 9424814"/>
                <a:gd name="connsiteY0" fmla="*/ 5501640 h 5504392"/>
                <a:gd name="connsiteX1" fmla="*/ 155155 w 9424814"/>
                <a:gd name="connsiteY1" fmla="*/ 2682230 h 5504392"/>
                <a:gd name="connsiteX2" fmla="*/ 2678385 w 9424814"/>
                <a:gd name="connsiteY2" fmla="*/ 1750001 h 5504392"/>
                <a:gd name="connsiteX3" fmla="*/ 4639800 w 9424814"/>
                <a:gd name="connsiteY3" fmla="*/ 856606 h 5504392"/>
                <a:gd name="connsiteX4" fmla="*/ 8890193 w 9424814"/>
                <a:gd name="connsiteY4" fmla="*/ 2856649 h 5504392"/>
                <a:gd name="connsiteX5" fmla="*/ 9223519 w 9424814"/>
                <a:gd name="connsiteY5" fmla="*/ 5504393 h 5504392"/>
                <a:gd name="connsiteX6" fmla="*/ 744792 w 9424814"/>
                <a:gd name="connsiteY6" fmla="*/ 5501640 h 55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24814" h="5504392">
                  <a:moveTo>
                    <a:pt x="744792" y="5501640"/>
                  </a:moveTo>
                  <a:cubicBezTo>
                    <a:pt x="744792" y="5501640"/>
                    <a:pt x="-408470" y="4112421"/>
                    <a:pt x="155155" y="2682230"/>
                  </a:cubicBezTo>
                  <a:cubicBezTo>
                    <a:pt x="522538" y="1750001"/>
                    <a:pt x="1900646" y="1239187"/>
                    <a:pt x="2678385" y="1750001"/>
                  </a:cubicBezTo>
                  <a:cubicBezTo>
                    <a:pt x="3009636" y="1967565"/>
                    <a:pt x="4072362" y="1757339"/>
                    <a:pt x="4639800" y="856606"/>
                  </a:cubicBezTo>
                  <a:cubicBezTo>
                    <a:pt x="5742464" y="-893730"/>
                    <a:pt x="9590799" y="169277"/>
                    <a:pt x="8890193" y="2856649"/>
                  </a:cubicBezTo>
                  <a:cubicBezTo>
                    <a:pt x="8551150" y="4157146"/>
                    <a:pt x="9922041" y="4204418"/>
                    <a:pt x="9223519" y="5504393"/>
                  </a:cubicBezTo>
                  <a:lnTo>
                    <a:pt x="744792" y="5501640"/>
                  </a:ln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188" name="图形 9">
              <a:extLst>
                <a:ext uri="{FF2B5EF4-FFF2-40B4-BE49-F238E27FC236}">
                  <a16:creationId xmlns:a16="http://schemas.microsoft.com/office/drawing/2014/main" id="{BC62E8D6-077F-CA11-4BC7-7F18AD16FB04}"/>
                </a:ext>
              </a:extLst>
            </p:cNvPr>
            <p:cNvGrpSpPr/>
            <p:nvPr/>
          </p:nvGrpSpPr>
          <p:grpSpPr>
            <a:xfrm>
              <a:off x="1335569" y="3104105"/>
              <a:ext cx="1240557" cy="1109305"/>
              <a:chOff x="1810322" y="2938195"/>
              <a:chExt cx="1867618" cy="1670023"/>
            </a:xfrm>
          </p:grpSpPr>
          <p:grpSp>
            <p:nvGrpSpPr>
              <p:cNvPr id="286" name="图形 9">
                <a:extLst>
                  <a:ext uri="{FF2B5EF4-FFF2-40B4-BE49-F238E27FC236}">
                    <a16:creationId xmlns:a16="http://schemas.microsoft.com/office/drawing/2014/main" id="{D5DB592D-9F10-AD6A-3488-52EA553EB15B}"/>
                  </a:ext>
                </a:extLst>
              </p:cNvPr>
              <p:cNvGrpSpPr/>
              <p:nvPr/>
            </p:nvGrpSpPr>
            <p:grpSpPr>
              <a:xfrm>
                <a:off x="2699057" y="3601946"/>
                <a:ext cx="839773" cy="613995"/>
                <a:chOff x="2699057" y="3601946"/>
                <a:chExt cx="839773" cy="613995"/>
              </a:xfrm>
              <a:solidFill>
                <a:srgbClr val="C8DBF4"/>
              </a:solidFill>
            </p:grpSpPr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C21D6A77-B305-3C24-847B-CDC391DDD73E}"/>
                    </a:ext>
                  </a:extLst>
                </p:cNvPr>
                <p:cNvSpPr/>
                <p:nvPr/>
              </p:nvSpPr>
              <p:spPr>
                <a:xfrm>
                  <a:off x="2841762" y="3601946"/>
                  <a:ext cx="697069" cy="493290"/>
                </a:xfrm>
                <a:custGeom>
                  <a:avLst/>
                  <a:gdLst>
                    <a:gd name="connsiteX0" fmla="*/ 53887 w 697069"/>
                    <a:gd name="connsiteY0" fmla="*/ 281365 h 493290"/>
                    <a:gd name="connsiteX1" fmla="*/ 46713 w 697069"/>
                    <a:gd name="connsiteY1" fmla="*/ 59481 h 493290"/>
                    <a:gd name="connsiteX2" fmla="*/ 191438 w 697069"/>
                    <a:gd name="connsiteY2" fmla="*/ 15137 h 493290"/>
                    <a:gd name="connsiteX3" fmla="*/ 129130 w 697069"/>
                    <a:gd name="connsiteY3" fmla="*/ 184949 h 493290"/>
                    <a:gd name="connsiteX4" fmla="*/ 219357 w 697069"/>
                    <a:gd name="connsiteY4" fmla="*/ 5444 h 493290"/>
                    <a:gd name="connsiteX5" fmla="*/ 459130 w 697069"/>
                    <a:gd name="connsiteY5" fmla="*/ 15913 h 493290"/>
                    <a:gd name="connsiteX6" fmla="*/ 336704 w 697069"/>
                    <a:gd name="connsiteY6" fmla="*/ 150381 h 493290"/>
                    <a:gd name="connsiteX7" fmla="*/ 536879 w 697069"/>
                    <a:gd name="connsiteY7" fmla="*/ 33370 h 493290"/>
                    <a:gd name="connsiteX8" fmla="*/ 696722 w 697069"/>
                    <a:gd name="connsiteY8" fmla="*/ 165101 h 493290"/>
                    <a:gd name="connsiteX9" fmla="*/ 603971 w 697069"/>
                    <a:gd name="connsiteY9" fmla="*/ 297173 h 493290"/>
                    <a:gd name="connsiteX10" fmla="*/ 425563 w 697069"/>
                    <a:gd name="connsiteY10" fmla="*/ 258285 h 493290"/>
                    <a:gd name="connsiteX11" fmla="*/ 575393 w 697069"/>
                    <a:gd name="connsiteY11" fmla="*/ 350912 h 493290"/>
                    <a:gd name="connsiteX12" fmla="*/ 377238 w 697069"/>
                    <a:gd name="connsiteY12" fmla="*/ 444301 h 493290"/>
                    <a:gd name="connsiteX13" fmla="*/ 242053 w 697069"/>
                    <a:gd name="connsiteY13" fmla="*/ 323830 h 493290"/>
                    <a:gd name="connsiteX14" fmla="*/ 170998 w 697069"/>
                    <a:gd name="connsiteY14" fmla="*/ 324334 h 493290"/>
                    <a:gd name="connsiteX15" fmla="*/ 308816 w 697069"/>
                    <a:gd name="connsiteY15" fmla="*/ 419520 h 493290"/>
                    <a:gd name="connsiteX16" fmla="*/ 280468 w 697069"/>
                    <a:gd name="connsiteY16" fmla="*/ 490740 h 493290"/>
                    <a:gd name="connsiteX17" fmla="*/ 59726 w 697069"/>
                    <a:gd name="connsiteY17" fmla="*/ 349945 h 493290"/>
                    <a:gd name="connsiteX18" fmla="*/ 53887 w 697069"/>
                    <a:gd name="connsiteY18" fmla="*/ 281365 h 49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97069" h="493290">
                      <a:moveTo>
                        <a:pt x="53887" y="281365"/>
                      </a:moveTo>
                      <a:cubicBezTo>
                        <a:pt x="53887" y="281365"/>
                        <a:pt x="-62425" y="145673"/>
                        <a:pt x="46713" y="59481"/>
                      </a:cubicBezTo>
                      <a:cubicBezTo>
                        <a:pt x="46713" y="59481"/>
                        <a:pt x="126434" y="11222"/>
                        <a:pt x="191438" y="15137"/>
                      </a:cubicBezTo>
                      <a:cubicBezTo>
                        <a:pt x="191438" y="15137"/>
                        <a:pt x="99332" y="169586"/>
                        <a:pt x="129130" y="184949"/>
                      </a:cubicBezTo>
                      <a:cubicBezTo>
                        <a:pt x="158928" y="200311"/>
                        <a:pt x="219357" y="5444"/>
                        <a:pt x="219357" y="5444"/>
                      </a:cubicBezTo>
                      <a:cubicBezTo>
                        <a:pt x="219357" y="5444"/>
                        <a:pt x="400772" y="-12147"/>
                        <a:pt x="459130" y="15913"/>
                      </a:cubicBezTo>
                      <a:cubicBezTo>
                        <a:pt x="459130" y="15913"/>
                        <a:pt x="304043" y="142827"/>
                        <a:pt x="336704" y="150381"/>
                      </a:cubicBezTo>
                      <a:cubicBezTo>
                        <a:pt x="369365" y="157935"/>
                        <a:pt x="536879" y="33370"/>
                        <a:pt x="536879" y="33370"/>
                      </a:cubicBezTo>
                      <a:cubicBezTo>
                        <a:pt x="536879" y="33370"/>
                        <a:pt x="705723" y="62101"/>
                        <a:pt x="696722" y="165101"/>
                      </a:cubicBezTo>
                      <a:cubicBezTo>
                        <a:pt x="687720" y="268102"/>
                        <a:pt x="629541" y="299906"/>
                        <a:pt x="603971" y="297173"/>
                      </a:cubicBezTo>
                      <a:cubicBezTo>
                        <a:pt x="578397" y="294433"/>
                        <a:pt x="428821" y="237333"/>
                        <a:pt x="425563" y="258285"/>
                      </a:cubicBezTo>
                      <a:cubicBezTo>
                        <a:pt x="422306" y="279236"/>
                        <a:pt x="512344" y="347706"/>
                        <a:pt x="575393" y="350912"/>
                      </a:cubicBezTo>
                      <a:cubicBezTo>
                        <a:pt x="575393" y="350912"/>
                        <a:pt x="456355" y="482191"/>
                        <a:pt x="377238" y="444301"/>
                      </a:cubicBezTo>
                      <a:cubicBezTo>
                        <a:pt x="298124" y="406414"/>
                        <a:pt x="291369" y="346358"/>
                        <a:pt x="242053" y="323830"/>
                      </a:cubicBezTo>
                      <a:cubicBezTo>
                        <a:pt x="192737" y="301305"/>
                        <a:pt x="150640" y="301360"/>
                        <a:pt x="170998" y="324334"/>
                      </a:cubicBezTo>
                      <a:cubicBezTo>
                        <a:pt x="191359" y="347305"/>
                        <a:pt x="280613" y="369635"/>
                        <a:pt x="308816" y="419520"/>
                      </a:cubicBezTo>
                      <a:cubicBezTo>
                        <a:pt x="337019" y="469408"/>
                        <a:pt x="362322" y="503053"/>
                        <a:pt x="280468" y="490740"/>
                      </a:cubicBezTo>
                      <a:cubicBezTo>
                        <a:pt x="198615" y="478426"/>
                        <a:pt x="65566" y="418528"/>
                        <a:pt x="59726" y="349945"/>
                      </a:cubicBezTo>
                      <a:cubicBezTo>
                        <a:pt x="53887" y="281365"/>
                        <a:pt x="53887" y="281365"/>
                        <a:pt x="53887" y="281365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01" name="图形 9">
                  <a:extLst>
                    <a:ext uri="{FF2B5EF4-FFF2-40B4-BE49-F238E27FC236}">
                      <a16:creationId xmlns:a16="http://schemas.microsoft.com/office/drawing/2014/main" id="{BCE7B9B3-B5B3-1182-3B52-08A316D4F503}"/>
                    </a:ext>
                  </a:extLst>
                </p:cNvPr>
                <p:cNvGrpSpPr/>
                <p:nvPr/>
              </p:nvGrpSpPr>
              <p:grpSpPr>
                <a:xfrm>
                  <a:off x="2699057" y="3769032"/>
                  <a:ext cx="756461" cy="446908"/>
                  <a:chOff x="2699057" y="3769032"/>
                  <a:chExt cx="756461" cy="446908"/>
                </a:xfrm>
                <a:solidFill>
                  <a:srgbClr val="C8DBF4"/>
                </a:solidFill>
              </p:grpSpPr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9E78874F-2793-6207-F843-D1715CA28375}"/>
                      </a:ext>
                    </a:extLst>
                  </p:cNvPr>
                  <p:cNvSpPr/>
                  <p:nvPr/>
                </p:nvSpPr>
                <p:spPr>
                  <a:xfrm>
                    <a:off x="2793585" y="3769032"/>
                    <a:ext cx="661934" cy="271721"/>
                  </a:xfrm>
                  <a:custGeom>
                    <a:avLst/>
                    <a:gdLst>
                      <a:gd name="connsiteX0" fmla="*/ 661934 w 661934"/>
                      <a:gd name="connsiteY0" fmla="*/ 796 h 271721"/>
                      <a:gd name="connsiteX1" fmla="*/ 102064 w 661934"/>
                      <a:gd name="connsiteY1" fmla="*/ 114279 h 271721"/>
                      <a:gd name="connsiteX2" fmla="*/ 10743 w 661934"/>
                      <a:gd name="connsiteY2" fmla="*/ 242441 h 271721"/>
                      <a:gd name="connsiteX3" fmla="*/ 0 w 661934"/>
                      <a:gd name="connsiteY3" fmla="*/ 271721 h 271721"/>
                      <a:gd name="connsiteX4" fmla="*/ 107904 w 661934"/>
                      <a:gd name="connsiteY4" fmla="*/ 182862 h 271721"/>
                      <a:gd name="connsiteX5" fmla="*/ 661934 w 661934"/>
                      <a:gd name="connsiteY5" fmla="*/ 796 h 271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1934" h="271721">
                        <a:moveTo>
                          <a:pt x="661934" y="796"/>
                        </a:moveTo>
                        <a:cubicBezTo>
                          <a:pt x="661934" y="796"/>
                          <a:pt x="203336" y="-16873"/>
                          <a:pt x="102064" y="114279"/>
                        </a:cubicBezTo>
                        <a:cubicBezTo>
                          <a:pt x="102064" y="114279"/>
                          <a:pt x="79666" y="181360"/>
                          <a:pt x="10743" y="242441"/>
                        </a:cubicBezTo>
                        <a:lnTo>
                          <a:pt x="0" y="271721"/>
                        </a:lnTo>
                        <a:cubicBezTo>
                          <a:pt x="0" y="271721"/>
                          <a:pt x="79467" y="187930"/>
                          <a:pt x="107904" y="182862"/>
                        </a:cubicBezTo>
                        <a:cubicBezTo>
                          <a:pt x="107904" y="182862"/>
                          <a:pt x="63433" y="20376"/>
                          <a:pt x="661934" y="79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3" name="任意多边形: 形状 302">
                    <a:extLst>
                      <a:ext uri="{FF2B5EF4-FFF2-40B4-BE49-F238E27FC236}">
                        <a16:creationId xmlns:a16="http://schemas.microsoft.com/office/drawing/2014/main" id="{BC61F97B-E0E5-8E71-789F-CFD0CCD16805}"/>
                      </a:ext>
                    </a:extLst>
                  </p:cNvPr>
                  <p:cNvSpPr/>
                  <p:nvPr/>
                </p:nvSpPr>
                <p:spPr>
                  <a:xfrm>
                    <a:off x="2699057" y="3999931"/>
                    <a:ext cx="131162" cy="216009"/>
                  </a:xfrm>
                  <a:custGeom>
                    <a:avLst/>
                    <a:gdLst>
                      <a:gd name="connsiteX0" fmla="*/ 105270 w 131162"/>
                      <a:gd name="connsiteY0" fmla="*/ 11542 h 216009"/>
                      <a:gd name="connsiteX1" fmla="*/ 0 w 131162"/>
                      <a:gd name="connsiteY1" fmla="*/ 214412 h 216009"/>
                      <a:gd name="connsiteX2" fmla="*/ 17865 w 131162"/>
                      <a:gd name="connsiteY2" fmla="*/ 216010 h 216009"/>
                      <a:gd name="connsiteX3" fmla="*/ 106128 w 131162"/>
                      <a:gd name="connsiteY3" fmla="*/ 28920 h 216009"/>
                      <a:gd name="connsiteX4" fmla="*/ 105270 w 131162"/>
                      <a:gd name="connsiteY4" fmla="*/ 11542 h 21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162" h="216009">
                        <a:moveTo>
                          <a:pt x="105270" y="11542"/>
                        </a:moveTo>
                        <a:cubicBezTo>
                          <a:pt x="105270" y="11542"/>
                          <a:pt x="6837" y="84340"/>
                          <a:pt x="0" y="214412"/>
                        </a:cubicBezTo>
                        <a:lnTo>
                          <a:pt x="17865" y="216010"/>
                        </a:lnTo>
                        <a:cubicBezTo>
                          <a:pt x="17865" y="216010"/>
                          <a:pt x="49302" y="81514"/>
                          <a:pt x="106128" y="28920"/>
                        </a:cubicBezTo>
                        <a:cubicBezTo>
                          <a:pt x="162953" y="-23674"/>
                          <a:pt x="105270" y="11542"/>
                          <a:pt x="105270" y="1154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87" name="图形 9">
                <a:extLst>
                  <a:ext uri="{FF2B5EF4-FFF2-40B4-BE49-F238E27FC236}">
                    <a16:creationId xmlns:a16="http://schemas.microsoft.com/office/drawing/2014/main" id="{CA7BAF90-17FB-834D-56D7-EA2D61BA25DD}"/>
                  </a:ext>
                </a:extLst>
              </p:cNvPr>
              <p:cNvGrpSpPr/>
              <p:nvPr/>
            </p:nvGrpSpPr>
            <p:grpSpPr>
              <a:xfrm>
                <a:off x="1810322" y="3233538"/>
                <a:ext cx="800299" cy="928214"/>
                <a:chOff x="1810322" y="3233538"/>
                <a:chExt cx="800299" cy="928214"/>
              </a:xfrm>
              <a:solidFill>
                <a:srgbClr val="C8DBF4"/>
              </a:solidFill>
            </p:grpSpPr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CAEA5580-87A9-9092-ED22-1FB99DD64643}"/>
                    </a:ext>
                  </a:extLst>
                </p:cNvPr>
                <p:cNvSpPr/>
                <p:nvPr/>
              </p:nvSpPr>
              <p:spPr>
                <a:xfrm>
                  <a:off x="1810322" y="3233538"/>
                  <a:ext cx="800299" cy="628133"/>
                </a:xfrm>
                <a:custGeom>
                  <a:avLst/>
                  <a:gdLst>
                    <a:gd name="connsiteX0" fmla="*/ 678664 w 800299"/>
                    <a:gd name="connsiteY0" fmla="*/ 479126 h 628133"/>
                    <a:gd name="connsiteX1" fmla="*/ 777340 w 800299"/>
                    <a:gd name="connsiteY1" fmla="*/ 234899 h 628133"/>
                    <a:gd name="connsiteX2" fmla="*/ 634259 w 800299"/>
                    <a:gd name="connsiteY2" fmla="*/ 126354 h 628133"/>
                    <a:gd name="connsiteX3" fmla="*/ 634259 w 800299"/>
                    <a:gd name="connsiteY3" fmla="*/ 340975 h 628133"/>
                    <a:gd name="connsiteX4" fmla="*/ 607121 w 800299"/>
                    <a:gd name="connsiteY4" fmla="*/ 104151 h 628133"/>
                    <a:gd name="connsiteX5" fmla="*/ 335757 w 800299"/>
                    <a:gd name="connsiteY5" fmla="*/ 17809 h 628133"/>
                    <a:gd name="connsiteX6" fmla="*/ 417165 w 800299"/>
                    <a:gd name="connsiteY6" fmla="*/ 217630 h 628133"/>
                    <a:gd name="connsiteX7" fmla="*/ 242012 w 800299"/>
                    <a:gd name="connsiteY7" fmla="*/ 5474 h 628133"/>
                    <a:gd name="connsiteX8" fmla="*/ 10119 w 800299"/>
                    <a:gd name="connsiteY8" fmla="*/ 86882 h 628133"/>
                    <a:gd name="connsiteX9" fmla="*/ 59459 w 800299"/>
                    <a:gd name="connsiteY9" fmla="*/ 271904 h 628133"/>
                    <a:gd name="connsiteX10" fmla="*/ 274083 w 800299"/>
                    <a:gd name="connsiteY10" fmla="*/ 301507 h 628133"/>
                    <a:gd name="connsiteX11" fmla="*/ 69327 w 800299"/>
                    <a:gd name="connsiteY11" fmla="*/ 343444 h 628133"/>
                    <a:gd name="connsiteX12" fmla="*/ 251880 w 800299"/>
                    <a:gd name="connsiteY12" fmla="*/ 528462 h 628133"/>
                    <a:gd name="connsiteX13" fmla="*/ 451702 w 800299"/>
                    <a:gd name="connsiteY13" fmla="*/ 449523 h 628133"/>
                    <a:gd name="connsiteX14" fmla="*/ 530645 w 800299"/>
                    <a:gd name="connsiteY14" fmla="*/ 479126 h 628133"/>
                    <a:gd name="connsiteX15" fmla="*/ 338223 w 800299"/>
                    <a:gd name="connsiteY15" fmla="*/ 528829 h 628133"/>
                    <a:gd name="connsiteX16" fmla="*/ 340692 w 800299"/>
                    <a:gd name="connsiteY16" fmla="*/ 619742 h 628133"/>
                    <a:gd name="connsiteX17" fmla="*/ 644124 w 800299"/>
                    <a:gd name="connsiteY17" fmla="*/ 553134 h 628133"/>
                    <a:gd name="connsiteX18" fmla="*/ 678664 w 800299"/>
                    <a:gd name="connsiteY18" fmla="*/ 479126 h 62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00299" h="628133">
                      <a:moveTo>
                        <a:pt x="678664" y="479126"/>
                      </a:moveTo>
                      <a:cubicBezTo>
                        <a:pt x="678664" y="479126"/>
                        <a:pt x="863686" y="375515"/>
                        <a:pt x="777340" y="234899"/>
                      </a:cubicBezTo>
                      <a:cubicBezTo>
                        <a:pt x="777340" y="234899"/>
                        <a:pt x="708267" y="148556"/>
                        <a:pt x="634259" y="126354"/>
                      </a:cubicBezTo>
                      <a:cubicBezTo>
                        <a:pt x="634259" y="126354"/>
                        <a:pt x="673730" y="336044"/>
                        <a:pt x="634259" y="340975"/>
                      </a:cubicBezTo>
                      <a:cubicBezTo>
                        <a:pt x="594787" y="345906"/>
                        <a:pt x="607121" y="104151"/>
                        <a:pt x="607121" y="104151"/>
                      </a:cubicBezTo>
                      <a:cubicBezTo>
                        <a:pt x="607121" y="104151"/>
                        <a:pt x="412234" y="10409"/>
                        <a:pt x="335757" y="17809"/>
                      </a:cubicBezTo>
                      <a:cubicBezTo>
                        <a:pt x="335757" y="17809"/>
                        <a:pt x="456636" y="222564"/>
                        <a:pt x="417165" y="217630"/>
                      </a:cubicBezTo>
                      <a:cubicBezTo>
                        <a:pt x="377694" y="212699"/>
                        <a:pt x="242012" y="5474"/>
                        <a:pt x="242012" y="5474"/>
                      </a:cubicBezTo>
                      <a:cubicBezTo>
                        <a:pt x="242012" y="5474"/>
                        <a:pt x="42190" y="-31531"/>
                        <a:pt x="10119" y="86882"/>
                      </a:cubicBezTo>
                      <a:cubicBezTo>
                        <a:pt x="-21953" y="205296"/>
                        <a:pt x="29853" y="264501"/>
                        <a:pt x="59459" y="271904"/>
                      </a:cubicBezTo>
                      <a:cubicBezTo>
                        <a:pt x="89061" y="279304"/>
                        <a:pt x="279018" y="276835"/>
                        <a:pt x="274083" y="301507"/>
                      </a:cubicBezTo>
                      <a:cubicBezTo>
                        <a:pt x="269149" y="326175"/>
                        <a:pt x="140867" y="365646"/>
                        <a:pt x="69327" y="343444"/>
                      </a:cubicBezTo>
                      <a:cubicBezTo>
                        <a:pt x="69327" y="343444"/>
                        <a:pt x="148270" y="538331"/>
                        <a:pt x="251880" y="528462"/>
                      </a:cubicBezTo>
                      <a:cubicBezTo>
                        <a:pt x="355491" y="518597"/>
                        <a:pt x="387563" y="454454"/>
                        <a:pt x="451702" y="449523"/>
                      </a:cubicBezTo>
                      <a:cubicBezTo>
                        <a:pt x="515841" y="444592"/>
                        <a:pt x="562716" y="461857"/>
                        <a:pt x="530645" y="479126"/>
                      </a:cubicBezTo>
                      <a:cubicBezTo>
                        <a:pt x="498573" y="496394"/>
                        <a:pt x="390031" y="484784"/>
                        <a:pt x="338223" y="528829"/>
                      </a:cubicBezTo>
                      <a:cubicBezTo>
                        <a:pt x="286417" y="572871"/>
                        <a:pt x="244481" y="600008"/>
                        <a:pt x="340692" y="619742"/>
                      </a:cubicBezTo>
                      <a:cubicBezTo>
                        <a:pt x="436902" y="639480"/>
                        <a:pt x="609587" y="627142"/>
                        <a:pt x="644124" y="553134"/>
                      </a:cubicBezTo>
                      <a:cubicBezTo>
                        <a:pt x="678664" y="479126"/>
                        <a:pt x="678664" y="479126"/>
                        <a:pt x="678664" y="479126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97" name="图形 9">
                  <a:extLst>
                    <a:ext uri="{FF2B5EF4-FFF2-40B4-BE49-F238E27FC236}">
                      <a16:creationId xmlns:a16="http://schemas.microsoft.com/office/drawing/2014/main" id="{437D2833-24D4-3632-E882-D2C4385F47F1}"/>
                    </a:ext>
                  </a:extLst>
                </p:cNvPr>
                <p:cNvGrpSpPr/>
                <p:nvPr/>
              </p:nvGrpSpPr>
              <p:grpSpPr>
                <a:xfrm>
                  <a:off x="1911725" y="3357426"/>
                  <a:ext cx="674982" cy="804326"/>
                  <a:chOff x="1911725" y="3357426"/>
                  <a:chExt cx="674982" cy="804326"/>
                </a:xfrm>
                <a:solidFill>
                  <a:srgbClr val="C8DBF4"/>
                </a:solidFill>
              </p:grpSpPr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993BC073-C75D-B73C-4F82-F4D76D4F47C0}"/>
                      </a:ext>
                    </a:extLst>
                  </p:cNvPr>
                  <p:cNvSpPr/>
                  <p:nvPr/>
                </p:nvSpPr>
                <p:spPr>
                  <a:xfrm>
                    <a:off x="1911725" y="3357426"/>
                    <a:ext cx="626601" cy="572330"/>
                  </a:xfrm>
                  <a:custGeom>
                    <a:avLst/>
                    <a:gdLst>
                      <a:gd name="connsiteX0" fmla="*/ 0 w 626601"/>
                      <a:gd name="connsiteY0" fmla="*/ 0 h 572330"/>
                      <a:gd name="connsiteX1" fmla="*/ 577262 w 626601"/>
                      <a:gd name="connsiteY1" fmla="*/ 355237 h 572330"/>
                      <a:gd name="connsiteX2" fmla="*/ 626602 w 626601"/>
                      <a:gd name="connsiteY2" fmla="*/ 535329 h 572330"/>
                      <a:gd name="connsiteX3" fmla="*/ 626602 w 626601"/>
                      <a:gd name="connsiteY3" fmla="*/ 572331 h 572330"/>
                      <a:gd name="connsiteX4" fmla="*/ 542728 w 626601"/>
                      <a:gd name="connsiteY4" fmla="*/ 429246 h 572330"/>
                      <a:gd name="connsiteX5" fmla="*/ 0 w 626601"/>
                      <a:gd name="connsiteY5" fmla="*/ 0 h 572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6601" h="572330">
                        <a:moveTo>
                          <a:pt x="0" y="0"/>
                        </a:moveTo>
                        <a:cubicBezTo>
                          <a:pt x="0" y="0"/>
                          <a:pt x="518057" y="167750"/>
                          <a:pt x="577262" y="355237"/>
                        </a:cubicBezTo>
                        <a:cubicBezTo>
                          <a:pt x="577262" y="355237"/>
                          <a:pt x="574796" y="439114"/>
                          <a:pt x="626602" y="535329"/>
                        </a:cubicBezTo>
                        <a:lnTo>
                          <a:pt x="626602" y="572331"/>
                        </a:lnTo>
                        <a:cubicBezTo>
                          <a:pt x="626602" y="572331"/>
                          <a:pt x="572331" y="446517"/>
                          <a:pt x="542728" y="429246"/>
                        </a:cubicBezTo>
                        <a:cubicBezTo>
                          <a:pt x="542725" y="429246"/>
                          <a:pt x="658670" y="266426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DB46E08E-8AD6-0355-55BE-F4655F92E9D2}"/>
                      </a:ext>
                    </a:extLst>
                  </p:cNvPr>
                  <p:cNvSpPr/>
                  <p:nvPr/>
                </p:nvSpPr>
                <p:spPr>
                  <a:xfrm>
                    <a:off x="2513573" y="3869720"/>
                    <a:ext cx="73134" cy="292032"/>
                  </a:xfrm>
                  <a:custGeom>
                    <a:avLst/>
                    <a:gdLst>
                      <a:gd name="connsiteX0" fmla="*/ 24753 w 73134"/>
                      <a:gd name="connsiteY0" fmla="*/ 23031 h 292032"/>
                      <a:gd name="connsiteX1" fmla="*/ 59102 w 73134"/>
                      <a:gd name="connsiteY1" fmla="*/ 292033 h 292032"/>
                      <a:gd name="connsiteX2" fmla="*/ 38548 w 73134"/>
                      <a:gd name="connsiteY2" fmla="*/ 286512 h 292032"/>
                      <a:gd name="connsiteX3" fmla="*/ 16698 w 73134"/>
                      <a:gd name="connsiteY3" fmla="*/ 42038 h 292032"/>
                      <a:gd name="connsiteX4" fmla="*/ 24753 w 73134"/>
                      <a:gd name="connsiteY4" fmla="*/ 23031 h 29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34" h="292032">
                        <a:moveTo>
                          <a:pt x="24753" y="23031"/>
                        </a:moveTo>
                        <a:cubicBezTo>
                          <a:pt x="24753" y="23031"/>
                          <a:pt x="104645" y="144352"/>
                          <a:pt x="59102" y="292033"/>
                        </a:cubicBezTo>
                        <a:lnTo>
                          <a:pt x="38548" y="286512"/>
                        </a:lnTo>
                        <a:cubicBezTo>
                          <a:pt x="38548" y="286512"/>
                          <a:pt x="58498" y="123847"/>
                          <a:pt x="16698" y="42038"/>
                        </a:cubicBezTo>
                        <a:cubicBezTo>
                          <a:pt x="-25104" y="-39771"/>
                          <a:pt x="24753" y="23031"/>
                          <a:pt x="24753" y="2303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88" name="图形 9">
                <a:extLst>
                  <a:ext uri="{FF2B5EF4-FFF2-40B4-BE49-F238E27FC236}">
                    <a16:creationId xmlns:a16="http://schemas.microsoft.com/office/drawing/2014/main" id="{44A02B18-2730-F24F-9354-4A8D31BE6423}"/>
                  </a:ext>
                </a:extLst>
              </p:cNvPr>
              <p:cNvGrpSpPr/>
              <p:nvPr/>
            </p:nvGrpSpPr>
            <p:grpSpPr>
              <a:xfrm>
                <a:off x="2623001" y="2938195"/>
                <a:ext cx="1054939" cy="1223557"/>
                <a:chOff x="2623001" y="2938195"/>
                <a:chExt cx="1054939" cy="1223557"/>
              </a:xfrm>
              <a:solidFill>
                <a:srgbClr val="D4E4F8"/>
              </a:solidFill>
            </p:grpSpPr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5038F01F-FD9E-B5C5-1DEA-FD0E3B53750B}"/>
                    </a:ext>
                  </a:extLst>
                </p:cNvPr>
                <p:cNvSpPr/>
                <p:nvPr/>
              </p:nvSpPr>
              <p:spPr>
                <a:xfrm>
                  <a:off x="2623001" y="2938195"/>
                  <a:ext cx="1054939" cy="827990"/>
                </a:xfrm>
                <a:custGeom>
                  <a:avLst/>
                  <a:gdLst>
                    <a:gd name="connsiteX0" fmla="*/ 160338 w 1054939"/>
                    <a:gd name="connsiteY0" fmla="*/ 631575 h 827990"/>
                    <a:gd name="connsiteX1" fmla="*/ 30262 w 1054939"/>
                    <a:gd name="connsiteY1" fmla="*/ 309640 h 827990"/>
                    <a:gd name="connsiteX2" fmla="*/ 218871 w 1054939"/>
                    <a:gd name="connsiteY2" fmla="*/ 166558 h 827990"/>
                    <a:gd name="connsiteX3" fmla="*/ 218871 w 1054939"/>
                    <a:gd name="connsiteY3" fmla="*/ 449471 h 827990"/>
                    <a:gd name="connsiteX4" fmla="*/ 254642 w 1054939"/>
                    <a:gd name="connsiteY4" fmla="*/ 137291 h 827990"/>
                    <a:gd name="connsiteX5" fmla="*/ 612348 w 1054939"/>
                    <a:gd name="connsiteY5" fmla="*/ 23476 h 827990"/>
                    <a:gd name="connsiteX6" fmla="*/ 505038 w 1054939"/>
                    <a:gd name="connsiteY6" fmla="*/ 286878 h 827990"/>
                    <a:gd name="connsiteX7" fmla="*/ 735923 w 1054939"/>
                    <a:gd name="connsiteY7" fmla="*/ 7216 h 827990"/>
                    <a:gd name="connsiteX8" fmla="*/ 1041601 w 1054939"/>
                    <a:gd name="connsiteY8" fmla="*/ 114526 h 827990"/>
                    <a:gd name="connsiteX9" fmla="*/ 976563 w 1054939"/>
                    <a:gd name="connsiteY9" fmla="*/ 358417 h 827990"/>
                    <a:gd name="connsiteX10" fmla="*/ 693650 w 1054939"/>
                    <a:gd name="connsiteY10" fmla="*/ 397439 h 827990"/>
                    <a:gd name="connsiteX11" fmla="*/ 963557 w 1054939"/>
                    <a:gd name="connsiteY11" fmla="*/ 452722 h 827990"/>
                    <a:gd name="connsiteX12" fmla="*/ 722917 w 1054939"/>
                    <a:gd name="connsiteY12" fmla="*/ 696613 h 827990"/>
                    <a:gd name="connsiteX13" fmla="*/ 459514 w 1054939"/>
                    <a:gd name="connsiteY13" fmla="*/ 592553 h 827990"/>
                    <a:gd name="connsiteX14" fmla="*/ 355455 w 1054939"/>
                    <a:gd name="connsiteY14" fmla="*/ 631575 h 827990"/>
                    <a:gd name="connsiteX15" fmla="*/ 609101 w 1054939"/>
                    <a:gd name="connsiteY15" fmla="*/ 697090 h 827990"/>
                    <a:gd name="connsiteX16" fmla="*/ 605847 w 1054939"/>
                    <a:gd name="connsiteY16" fmla="*/ 816930 h 827990"/>
                    <a:gd name="connsiteX17" fmla="*/ 205868 w 1054939"/>
                    <a:gd name="connsiteY17" fmla="*/ 729130 h 827990"/>
                    <a:gd name="connsiteX18" fmla="*/ 160338 w 1054939"/>
                    <a:gd name="connsiteY18" fmla="*/ 631575 h 827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54939" h="827990">
                      <a:moveTo>
                        <a:pt x="160338" y="631575"/>
                      </a:moveTo>
                      <a:cubicBezTo>
                        <a:pt x="160338" y="631575"/>
                        <a:pt x="-83553" y="494998"/>
                        <a:pt x="30262" y="309640"/>
                      </a:cubicBezTo>
                      <a:cubicBezTo>
                        <a:pt x="30262" y="309640"/>
                        <a:pt x="121316" y="195824"/>
                        <a:pt x="218871" y="166558"/>
                      </a:cubicBezTo>
                      <a:cubicBezTo>
                        <a:pt x="218871" y="166558"/>
                        <a:pt x="166839" y="442969"/>
                        <a:pt x="218871" y="449471"/>
                      </a:cubicBezTo>
                      <a:cubicBezTo>
                        <a:pt x="270899" y="455972"/>
                        <a:pt x="254642" y="137291"/>
                        <a:pt x="254642" y="137291"/>
                      </a:cubicBezTo>
                      <a:cubicBezTo>
                        <a:pt x="254642" y="137291"/>
                        <a:pt x="511539" y="13717"/>
                        <a:pt x="612348" y="23476"/>
                      </a:cubicBezTo>
                      <a:cubicBezTo>
                        <a:pt x="612348" y="23476"/>
                        <a:pt x="453006" y="293383"/>
                        <a:pt x="505038" y="286878"/>
                      </a:cubicBezTo>
                      <a:cubicBezTo>
                        <a:pt x="557066" y="280377"/>
                        <a:pt x="735923" y="7216"/>
                        <a:pt x="735923" y="7216"/>
                      </a:cubicBezTo>
                      <a:cubicBezTo>
                        <a:pt x="735923" y="7216"/>
                        <a:pt x="999325" y="-41562"/>
                        <a:pt x="1041601" y="114526"/>
                      </a:cubicBezTo>
                      <a:cubicBezTo>
                        <a:pt x="1083877" y="270614"/>
                        <a:pt x="1015588" y="348662"/>
                        <a:pt x="976563" y="358417"/>
                      </a:cubicBezTo>
                      <a:cubicBezTo>
                        <a:pt x="937541" y="368173"/>
                        <a:pt x="687145" y="364919"/>
                        <a:pt x="693650" y="397439"/>
                      </a:cubicBezTo>
                      <a:cubicBezTo>
                        <a:pt x="700151" y="429960"/>
                        <a:pt x="869253" y="481988"/>
                        <a:pt x="963557" y="452722"/>
                      </a:cubicBezTo>
                      <a:cubicBezTo>
                        <a:pt x="963557" y="452722"/>
                        <a:pt x="859497" y="709622"/>
                        <a:pt x="722917" y="696613"/>
                      </a:cubicBezTo>
                      <a:cubicBezTo>
                        <a:pt x="586336" y="683607"/>
                        <a:pt x="544063" y="599057"/>
                        <a:pt x="459514" y="592553"/>
                      </a:cubicBezTo>
                      <a:cubicBezTo>
                        <a:pt x="374966" y="586048"/>
                        <a:pt x="313178" y="608809"/>
                        <a:pt x="355455" y="631575"/>
                      </a:cubicBezTo>
                      <a:cubicBezTo>
                        <a:pt x="397731" y="654340"/>
                        <a:pt x="540813" y="639036"/>
                        <a:pt x="609101" y="697090"/>
                      </a:cubicBezTo>
                      <a:cubicBezTo>
                        <a:pt x="677390" y="755146"/>
                        <a:pt x="732672" y="790914"/>
                        <a:pt x="605847" y="816930"/>
                      </a:cubicBezTo>
                      <a:cubicBezTo>
                        <a:pt x="479026" y="842945"/>
                        <a:pt x="251391" y="826685"/>
                        <a:pt x="205868" y="729130"/>
                      </a:cubicBezTo>
                      <a:cubicBezTo>
                        <a:pt x="160338" y="631575"/>
                        <a:pt x="160338" y="631575"/>
                        <a:pt x="160338" y="631575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93" name="图形 9">
                  <a:extLst>
                    <a:ext uri="{FF2B5EF4-FFF2-40B4-BE49-F238E27FC236}">
                      <a16:creationId xmlns:a16="http://schemas.microsoft.com/office/drawing/2014/main" id="{CCAF8789-D683-8101-1687-DA5339D8B7EF}"/>
                    </a:ext>
                  </a:extLst>
                </p:cNvPr>
                <p:cNvGrpSpPr/>
                <p:nvPr/>
              </p:nvGrpSpPr>
              <p:grpSpPr>
                <a:xfrm>
                  <a:off x="2654525" y="3101499"/>
                  <a:ext cx="889753" cy="1060253"/>
                  <a:chOff x="2654525" y="3101499"/>
                  <a:chExt cx="889753" cy="1060253"/>
                </a:xfrm>
                <a:solidFill>
                  <a:srgbClr val="D4E4F8"/>
                </a:solidFill>
              </p:grpSpPr>
              <p:sp>
                <p:nvSpPr>
                  <p:cNvPr id="294" name="任意多边形: 形状 293">
                    <a:extLst>
                      <a:ext uri="{FF2B5EF4-FFF2-40B4-BE49-F238E27FC236}">
                        <a16:creationId xmlns:a16="http://schemas.microsoft.com/office/drawing/2014/main" id="{B219B722-2287-9AE3-2483-86C2D4AB3031}"/>
                      </a:ext>
                    </a:extLst>
                  </p:cNvPr>
                  <p:cNvSpPr/>
                  <p:nvPr/>
                </p:nvSpPr>
                <p:spPr>
                  <a:xfrm>
                    <a:off x="2718301" y="3101499"/>
                    <a:ext cx="825977" cy="754438"/>
                  </a:xfrm>
                  <a:custGeom>
                    <a:avLst/>
                    <a:gdLst>
                      <a:gd name="connsiteX0" fmla="*/ 825978 w 825977"/>
                      <a:gd name="connsiteY0" fmla="*/ 0 h 754438"/>
                      <a:gd name="connsiteX1" fmla="*/ 65038 w 825977"/>
                      <a:gd name="connsiteY1" fmla="*/ 468271 h 754438"/>
                      <a:gd name="connsiteX2" fmla="*/ 0 w 825977"/>
                      <a:gd name="connsiteY2" fmla="*/ 705657 h 754438"/>
                      <a:gd name="connsiteX3" fmla="*/ 0 w 825977"/>
                      <a:gd name="connsiteY3" fmla="*/ 754438 h 754438"/>
                      <a:gd name="connsiteX4" fmla="*/ 110565 w 825977"/>
                      <a:gd name="connsiteY4" fmla="*/ 565826 h 754438"/>
                      <a:gd name="connsiteX5" fmla="*/ 825978 w 825977"/>
                      <a:gd name="connsiteY5" fmla="*/ 0 h 754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977" h="754438">
                        <a:moveTo>
                          <a:pt x="825978" y="0"/>
                        </a:moveTo>
                        <a:cubicBezTo>
                          <a:pt x="825978" y="0"/>
                          <a:pt x="143082" y="221129"/>
                          <a:pt x="65038" y="468271"/>
                        </a:cubicBezTo>
                        <a:cubicBezTo>
                          <a:pt x="65038" y="468271"/>
                          <a:pt x="68288" y="578836"/>
                          <a:pt x="0" y="705657"/>
                        </a:cubicBezTo>
                        <a:lnTo>
                          <a:pt x="0" y="754438"/>
                        </a:lnTo>
                        <a:cubicBezTo>
                          <a:pt x="0" y="754438"/>
                          <a:pt x="71539" y="588591"/>
                          <a:pt x="110565" y="565826"/>
                        </a:cubicBezTo>
                        <a:cubicBezTo>
                          <a:pt x="110565" y="565826"/>
                          <a:pt x="-42273" y="351201"/>
                          <a:pt x="825978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5" name="任意多边形: 形状 294">
                    <a:extLst>
                      <a:ext uri="{FF2B5EF4-FFF2-40B4-BE49-F238E27FC236}">
                        <a16:creationId xmlns:a16="http://schemas.microsoft.com/office/drawing/2014/main" id="{9315ADBE-BA1D-3884-A7BF-221E523E3E8B}"/>
                      </a:ext>
                    </a:extLst>
                  </p:cNvPr>
                  <p:cNvSpPr/>
                  <p:nvPr/>
                </p:nvSpPr>
                <p:spPr>
                  <a:xfrm>
                    <a:off x="2654525" y="3776799"/>
                    <a:ext cx="96401" cy="384953"/>
                  </a:xfrm>
                  <a:custGeom>
                    <a:avLst/>
                    <a:gdLst>
                      <a:gd name="connsiteX0" fmla="*/ 63776 w 96401"/>
                      <a:gd name="connsiteY0" fmla="*/ 30357 h 384953"/>
                      <a:gd name="connsiteX1" fmla="*/ 18499 w 96401"/>
                      <a:gd name="connsiteY1" fmla="*/ 384953 h 384953"/>
                      <a:gd name="connsiteX2" fmla="*/ 45592 w 96401"/>
                      <a:gd name="connsiteY2" fmla="*/ 377673 h 384953"/>
                      <a:gd name="connsiteX3" fmla="*/ 74389 w 96401"/>
                      <a:gd name="connsiteY3" fmla="*/ 55416 h 384953"/>
                      <a:gd name="connsiteX4" fmla="*/ 63776 w 96401"/>
                      <a:gd name="connsiteY4" fmla="*/ 30357 h 384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401" h="384953">
                        <a:moveTo>
                          <a:pt x="63776" y="30357"/>
                        </a:moveTo>
                        <a:cubicBezTo>
                          <a:pt x="63776" y="30357"/>
                          <a:pt x="-41539" y="190282"/>
                          <a:pt x="18499" y="384953"/>
                        </a:cubicBezTo>
                        <a:lnTo>
                          <a:pt x="45592" y="377673"/>
                        </a:lnTo>
                        <a:cubicBezTo>
                          <a:pt x="45592" y="377673"/>
                          <a:pt x="19291" y="163255"/>
                          <a:pt x="74389" y="55416"/>
                        </a:cubicBezTo>
                        <a:cubicBezTo>
                          <a:pt x="129492" y="-52426"/>
                          <a:pt x="63776" y="30357"/>
                          <a:pt x="63776" y="3035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F24FE481-66A6-660F-71D0-D9BCEE82A5E0}"/>
                  </a:ext>
                </a:extLst>
              </p:cNvPr>
              <p:cNvSpPr/>
              <p:nvPr/>
            </p:nvSpPr>
            <p:spPr>
              <a:xfrm>
                <a:off x="2297377" y="4106165"/>
                <a:ext cx="955490" cy="477745"/>
              </a:xfrm>
              <a:custGeom>
                <a:avLst/>
                <a:gdLst>
                  <a:gd name="connsiteX0" fmla="*/ 477745 w 955490"/>
                  <a:gd name="connsiteY0" fmla="*/ 477745 h 477745"/>
                  <a:gd name="connsiteX1" fmla="*/ 955491 w 955490"/>
                  <a:gd name="connsiteY1" fmla="*/ 0 h 477745"/>
                  <a:gd name="connsiteX2" fmla="*/ 0 w 955490"/>
                  <a:gd name="connsiteY2" fmla="*/ 0 h 477745"/>
                  <a:gd name="connsiteX3" fmla="*/ 477745 w 955490"/>
                  <a:gd name="connsiteY3" fmla="*/ 477745 h 477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490" h="477745">
                    <a:moveTo>
                      <a:pt x="477745" y="477745"/>
                    </a:moveTo>
                    <a:cubicBezTo>
                      <a:pt x="741597" y="477745"/>
                      <a:pt x="955491" y="263851"/>
                      <a:pt x="955491" y="0"/>
                    </a:cubicBezTo>
                    <a:lnTo>
                      <a:pt x="0" y="0"/>
                    </a:lnTo>
                    <a:cubicBezTo>
                      <a:pt x="0" y="263851"/>
                      <a:pt x="213894" y="477745"/>
                      <a:pt x="477745" y="4777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88889057-7EDF-CAEA-340C-B2B0468B77F6}"/>
                  </a:ext>
                </a:extLst>
              </p:cNvPr>
              <p:cNvSpPr/>
              <p:nvPr/>
            </p:nvSpPr>
            <p:spPr>
              <a:xfrm>
                <a:off x="2290780" y="4549278"/>
                <a:ext cx="968682" cy="58940"/>
              </a:xfrm>
              <a:custGeom>
                <a:avLst/>
                <a:gdLst>
                  <a:gd name="connsiteX0" fmla="*/ 968682 w 968682"/>
                  <a:gd name="connsiteY0" fmla="*/ 58941 h 58940"/>
                  <a:gd name="connsiteX1" fmla="*/ 0 w 968682"/>
                  <a:gd name="connsiteY1" fmla="*/ 58941 h 58940"/>
                  <a:gd name="connsiteX2" fmla="*/ 0 w 968682"/>
                  <a:gd name="connsiteY2" fmla="*/ 58938 h 58940"/>
                  <a:gd name="connsiteX3" fmla="*/ 58941 w 968682"/>
                  <a:gd name="connsiteY3" fmla="*/ 0 h 58940"/>
                  <a:gd name="connsiteX4" fmla="*/ 909741 w 968682"/>
                  <a:gd name="connsiteY4" fmla="*/ 0 h 58940"/>
                  <a:gd name="connsiteX5" fmla="*/ 968682 w 968682"/>
                  <a:gd name="connsiteY5" fmla="*/ 58941 h 58940"/>
                  <a:gd name="connsiteX6" fmla="*/ 968682 w 968682"/>
                  <a:gd name="connsiteY6" fmla="*/ 58941 h 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682" h="58940">
                    <a:moveTo>
                      <a:pt x="968682" y="58941"/>
                    </a:moveTo>
                    <a:lnTo>
                      <a:pt x="0" y="58941"/>
                    </a:lnTo>
                    <a:lnTo>
                      <a:pt x="0" y="58938"/>
                    </a:lnTo>
                    <a:cubicBezTo>
                      <a:pt x="0" y="26386"/>
                      <a:pt x="26390" y="0"/>
                      <a:pt x="58941" y="0"/>
                    </a:cubicBezTo>
                    <a:lnTo>
                      <a:pt x="909741" y="0"/>
                    </a:lnTo>
                    <a:cubicBezTo>
                      <a:pt x="942293" y="0"/>
                      <a:pt x="968682" y="26386"/>
                      <a:pt x="968682" y="58941"/>
                    </a:cubicBezTo>
                    <a:lnTo>
                      <a:pt x="968682" y="58941"/>
                    </a:lnTo>
                    <a:close/>
                  </a:path>
                </a:pathLst>
              </a:custGeom>
              <a:solidFill>
                <a:srgbClr val="D4E4F8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F0ABBF2C-AB13-DBDF-2568-92AAFAE0A68C}"/>
                  </a:ext>
                </a:extLst>
              </p:cNvPr>
              <p:cNvSpPr/>
              <p:nvPr/>
            </p:nvSpPr>
            <p:spPr>
              <a:xfrm>
                <a:off x="2281669" y="4106162"/>
                <a:ext cx="982058" cy="14652"/>
              </a:xfrm>
              <a:custGeom>
                <a:avLst/>
                <a:gdLst>
                  <a:gd name="connsiteX0" fmla="*/ 0 w 982058"/>
                  <a:gd name="connsiteY0" fmla="*/ 0 h 14652"/>
                  <a:gd name="connsiteX1" fmla="*/ 982059 w 982058"/>
                  <a:gd name="connsiteY1" fmla="*/ 0 h 14652"/>
                  <a:gd name="connsiteX2" fmla="*/ 982059 w 982058"/>
                  <a:gd name="connsiteY2" fmla="*/ 14652 h 14652"/>
                  <a:gd name="connsiteX3" fmla="*/ 0 w 982058"/>
                  <a:gd name="connsiteY3" fmla="*/ 14652 h 14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058" h="14652">
                    <a:moveTo>
                      <a:pt x="0" y="0"/>
                    </a:moveTo>
                    <a:lnTo>
                      <a:pt x="982059" y="0"/>
                    </a:lnTo>
                    <a:lnTo>
                      <a:pt x="982059" y="14652"/>
                    </a:lnTo>
                    <a:lnTo>
                      <a:pt x="0" y="14652"/>
                    </a:lnTo>
                    <a:close/>
                  </a:path>
                </a:pathLst>
              </a:custGeom>
              <a:solidFill>
                <a:srgbClr val="9FC1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89" name="图形 9">
              <a:extLst>
                <a:ext uri="{FF2B5EF4-FFF2-40B4-BE49-F238E27FC236}">
                  <a16:creationId xmlns:a16="http://schemas.microsoft.com/office/drawing/2014/main" id="{E12531AC-B325-C409-24DC-2B568EDBC1EB}"/>
                </a:ext>
              </a:extLst>
            </p:cNvPr>
            <p:cNvGrpSpPr/>
            <p:nvPr/>
          </p:nvGrpSpPr>
          <p:grpSpPr>
            <a:xfrm>
              <a:off x="2661056" y="3300920"/>
              <a:ext cx="1579518" cy="1943101"/>
              <a:chOff x="3805799" y="3234494"/>
              <a:chExt cx="2377913" cy="2925275"/>
            </a:xfrm>
            <a:solidFill>
              <a:srgbClr val="8CB4F4"/>
            </a:solidFill>
          </p:grpSpPr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752FE8C7-CEE5-F7C3-B948-24DD947D2AB3}"/>
                  </a:ext>
                </a:extLst>
              </p:cNvPr>
              <p:cNvSpPr/>
              <p:nvPr/>
            </p:nvSpPr>
            <p:spPr>
              <a:xfrm>
                <a:off x="5033904" y="4839330"/>
                <a:ext cx="241298" cy="1320439"/>
              </a:xfrm>
              <a:custGeom>
                <a:avLst/>
                <a:gdLst>
                  <a:gd name="connsiteX0" fmla="*/ 206392 w 241298"/>
                  <a:gd name="connsiteY0" fmla="*/ 1320436 h 1320439"/>
                  <a:gd name="connsiteX1" fmla="*/ 208754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6 w 241298"/>
                  <a:gd name="connsiteY5" fmla="*/ 1303054 h 1320439"/>
                  <a:gd name="connsiteX6" fmla="*/ 206392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2" y="1320436"/>
                    </a:moveTo>
                    <a:lnTo>
                      <a:pt x="208754" y="1320391"/>
                    </a:lnTo>
                    <a:cubicBezTo>
                      <a:pt x="228056" y="1320034"/>
                      <a:pt x="242965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56" y="1313156"/>
                      <a:pt x="195597" y="1320635"/>
                      <a:pt x="206392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7E6C1C84-FFE9-C15D-61A2-8E9AA8E052EB}"/>
                  </a:ext>
                </a:extLst>
              </p:cNvPr>
              <p:cNvSpPr/>
              <p:nvPr/>
            </p:nvSpPr>
            <p:spPr>
              <a:xfrm>
                <a:off x="3965374" y="4839330"/>
                <a:ext cx="241301" cy="1320439"/>
              </a:xfrm>
              <a:custGeom>
                <a:avLst/>
                <a:gdLst>
                  <a:gd name="connsiteX0" fmla="*/ 34906 w 241301"/>
                  <a:gd name="connsiteY0" fmla="*/ 1320436 h 1320439"/>
                  <a:gd name="connsiteX1" fmla="*/ 32544 w 241301"/>
                  <a:gd name="connsiteY1" fmla="*/ 1320391 h 1320439"/>
                  <a:gd name="connsiteX2" fmla="*/ 150 w 241301"/>
                  <a:gd name="connsiteY2" fmla="*/ 1286108 h 1320439"/>
                  <a:gd name="connsiteX3" fmla="*/ 128930 w 241301"/>
                  <a:gd name="connsiteY3" fmla="*/ 0 h 1320439"/>
                  <a:gd name="connsiteX4" fmla="*/ 241301 w 241301"/>
                  <a:gd name="connsiteY4" fmla="*/ 10026 h 1320439"/>
                  <a:gd name="connsiteX5" fmla="*/ 56386 w 241301"/>
                  <a:gd name="connsiteY5" fmla="*/ 1303054 h 1320439"/>
                  <a:gd name="connsiteX6" fmla="*/ 34906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34906" y="1320436"/>
                    </a:moveTo>
                    <a:lnTo>
                      <a:pt x="32544" y="1320391"/>
                    </a:lnTo>
                    <a:cubicBezTo>
                      <a:pt x="13242" y="1320034"/>
                      <a:pt x="-1667" y="1304258"/>
                      <a:pt x="150" y="1286108"/>
                    </a:cubicBezTo>
                    <a:lnTo>
                      <a:pt x="128930" y="0"/>
                    </a:lnTo>
                    <a:lnTo>
                      <a:pt x="241301" y="10026"/>
                    </a:lnTo>
                    <a:lnTo>
                      <a:pt x="56386" y="1303054"/>
                    </a:lnTo>
                    <a:cubicBezTo>
                      <a:pt x="54942" y="1313156"/>
                      <a:pt x="45704" y="1320635"/>
                      <a:pt x="34906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4F4A4820-9DA1-249B-DF8F-EBE2C9A05748}"/>
                  </a:ext>
                </a:extLst>
              </p:cNvPr>
              <p:cNvSpPr/>
              <p:nvPr/>
            </p:nvSpPr>
            <p:spPr>
              <a:xfrm>
                <a:off x="5942414" y="4839330"/>
                <a:ext cx="241298" cy="1320439"/>
              </a:xfrm>
              <a:custGeom>
                <a:avLst/>
                <a:gdLst>
                  <a:gd name="connsiteX0" fmla="*/ 206395 w 241298"/>
                  <a:gd name="connsiteY0" fmla="*/ 1320436 h 1320439"/>
                  <a:gd name="connsiteX1" fmla="*/ 208758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6 w 241298"/>
                  <a:gd name="connsiteY5" fmla="*/ 1303054 h 1320439"/>
                  <a:gd name="connsiteX6" fmla="*/ 206395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5" y="1320436"/>
                    </a:moveTo>
                    <a:lnTo>
                      <a:pt x="208758" y="1320391"/>
                    </a:lnTo>
                    <a:cubicBezTo>
                      <a:pt x="228059" y="1320034"/>
                      <a:pt x="242969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63" y="1313156"/>
                      <a:pt x="195601" y="1320635"/>
                      <a:pt x="206395" y="1320436"/>
                    </a:cubicBezTo>
                    <a:close/>
                  </a:path>
                </a:pathLst>
              </a:custGeom>
              <a:solidFill>
                <a:srgbClr val="8CB4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FB4C9182-698A-537C-EA2D-5B32C91FE047}"/>
                  </a:ext>
                </a:extLst>
              </p:cNvPr>
              <p:cNvSpPr/>
              <p:nvPr/>
            </p:nvSpPr>
            <p:spPr>
              <a:xfrm>
                <a:off x="3805799" y="3234494"/>
                <a:ext cx="1367860" cy="1417752"/>
              </a:xfrm>
              <a:custGeom>
                <a:avLst/>
                <a:gdLst>
                  <a:gd name="connsiteX0" fmla="*/ 232834 w 1367860"/>
                  <a:gd name="connsiteY0" fmla="*/ 1417753 h 1417752"/>
                  <a:gd name="connsiteX1" fmla="*/ 4243 w 1367860"/>
                  <a:gd name="connsiteY1" fmla="*/ 288909 h 1417752"/>
                  <a:gd name="connsiteX2" fmla="*/ 265993 w 1367860"/>
                  <a:gd name="connsiteY2" fmla="*/ 74 h 1417752"/>
                  <a:gd name="connsiteX3" fmla="*/ 706842 w 1367860"/>
                  <a:gd name="connsiteY3" fmla="*/ 10142 h 1417752"/>
                  <a:gd name="connsiteX4" fmla="*/ 1033423 w 1367860"/>
                  <a:gd name="connsiteY4" fmla="*/ 261532 h 1417752"/>
                  <a:gd name="connsiteX5" fmla="*/ 1367861 w 1367860"/>
                  <a:gd name="connsiteY5" fmla="*/ 1417753 h 1417752"/>
                  <a:gd name="connsiteX6" fmla="*/ 232834 w 1367860"/>
                  <a:gd name="connsiteY6" fmla="*/ 1417753 h 141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860" h="1417752">
                    <a:moveTo>
                      <a:pt x="232834" y="1417753"/>
                    </a:moveTo>
                    <a:lnTo>
                      <a:pt x="4243" y="288909"/>
                    </a:lnTo>
                    <a:cubicBezTo>
                      <a:pt x="-25098" y="136072"/>
                      <a:pt x="101548" y="-3684"/>
                      <a:pt x="265993" y="74"/>
                    </a:cubicBezTo>
                    <a:lnTo>
                      <a:pt x="706842" y="10142"/>
                    </a:lnTo>
                    <a:cubicBezTo>
                      <a:pt x="858925" y="13615"/>
                      <a:pt x="991158" y="115402"/>
                      <a:pt x="1033423" y="261532"/>
                    </a:cubicBezTo>
                    <a:lnTo>
                      <a:pt x="1367861" y="1417753"/>
                    </a:lnTo>
                    <a:lnTo>
                      <a:pt x="232834" y="141775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33B9677F-D1CA-6D6B-0143-67AC30A788FD}"/>
                  </a:ext>
                </a:extLst>
              </p:cNvPr>
              <p:cNvSpPr/>
              <p:nvPr/>
            </p:nvSpPr>
            <p:spPr>
              <a:xfrm>
                <a:off x="3944094" y="3234494"/>
                <a:ext cx="1367860" cy="1417752"/>
              </a:xfrm>
              <a:custGeom>
                <a:avLst/>
                <a:gdLst>
                  <a:gd name="connsiteX0" fmla="*/ 232831 w 1367860"/>
                  <a:gd name="connsiteY0" fmla="*/ 1417753 h 1417752"/>
                  <a:gd name="connsiteX1" fmla="*/ 4243 w 1367860"/>
                  <a:gd name="connsiteY1" fmla="*/ 288909 h 1417752"/>
                  <a:gd name="connsiteX2" fmla="*/ 265993 w 1367860"/>
                  <a:gd name="connsiteY2" fmla="*/ 74 h 1417752"/>
                  <a:gd name="connsiteX3" fmla="*/ 706842 w 1367860"/>
                  <a:gd name="connsiteY3" fmla="*/ 10142 h 1417752"/>
                  <a:gd name="connsiteX4" fmla="*/ 1033424 w 1367860"/>
                  <a:gd name="connsiteY4" fmla="*/ 261532 h 1417752"/>
                  <a:gd name="connsiteX5" fmla="*/ 1367861 w 1367860"/>
                  <a:gd name="connsiteY5" fmla="*/ 1417753 h 1417752"/>
                  <a:gd name="connsiteX6" fmla="*/ 232831 w 1367860"/>
                  <a:gd name="connsiteY6" fmla="*/ 1417753 h 141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860" h="1417752">
                    <a:moveTo>
                      <a:pt x="232831" y="1417753"/>
                    </a:moveTo>
                    <a:lnTo>
                      <a:pt x="4243" y="288909"/>
                    </a:lnTo>
                    <a:cubicBezTo>
                      <a:pt x="-25098" y="136072"/>
                      <a:pt x="101548" y="-3684"/>
                      <a:pt x="265993" y="74"/>
                    </a:cubicBezTo>
                    <a:lnTo>
                      <a:pt x="706842" y="10142"/>
                    </a:lnTo>
                    <a:cubicBezTo>
                      <a:pt x="858925" y="13615"/>
                      <a:pt x="991154" y="115402"/>
                      <a:pt x="1033424" y="261532"/>
                    </a:cubicBezTo>
                    <a:lnTo>
                      <a:pt x="1367861" y="1417753"/>
                    </a:lnTo>
                    <a:lnTo>
                      <a:pt x="232831" y="141775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37F02202-4E23-4739-A7E9-EA841751362C}"/>
                  </a:ext>
                </a:extLst>
              </p:cNvPr>
              <p:cNvSpPr/>
              <p:nvPr/>
            </p:nvSpPr>
            <p:spPr>
              <a:xfrm>
                <a:off x="4038634" y="4652247"/>
                <a:ext cx="1871613" cy="205883"/>
              </a:xfrm>
              <a:custGeom>
                <a:avLst/>
                <a:gdLst>
                  <a:gd name="connsiteX0" fmla="*/ 63711 w 1871613"/>
                  <a:gd name="connsiteY0" fmla="*/ 205884 h 205883"/>
                  <a:gd name="connsiteX1" fmla="*/ 1807899 w 1871613"/>
                  <a:gd name="connsiteY1" fmla="*/ 205884 h 205883"/>
                  <a:gd name="connsiteX2" fmla="*/ 1871613 w 1871613"/>
                  <a:gd name="connsiteY2" fmla="*/ 142170 h 205883"/>
                  <a:gd name="connsiteX3" fmla="*/ 1871613 w 1871613"/>
                  <a:gd name="connsiteY3" fmla="*/ 63714 h 205883"/>
                  <a:gd name="connsiteX4" fmla="*/ 1807899 w 1871613"/>
                  <a:gd name="connsiteY4" fmla="*/ 0 h 205883"/>
                  <a:gd name="connsiteX5" fmla="*/ 0 w 1871613"/>
                  <a:gd name="connsiteY5" fmla="*/ 0 h 205883"/>
                  <a:gd name="connsiteX6" fmla="*/ 0 w 1871613"/>
                  <a:gd name="connsiteY6" fmla="*/ 142170 h 205883"/>
                  <a:gd name="connsiteX7" fmla="*/ 63711 w 1871613"/>
                  <a:gd name="connsiteY7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613" h="205883">
                    <a:moveTo>
                      <a:pt x="63711" y="205884"/>
                    </a:moveTo>
                    <a:lnTo>
                      <a:pt x="1807899" y="205884"/>
                    </a:lnTo>
                    <a:cubicBezTo>
                      <a:pt x="1842940" y="205884"/>
                      <a:pt x="1871613" y="177214"/>
                      <a:pt x="1871613" y="142170"/>
                    </a:cubicBezTo>
                    <a:lnTo>
                      <a:pt x="1871613" y="63714"/>
                    </a:lnTo>
                    <a:cubicBezTo>
                      <a:pt x="1871613" y="28670"/>
                      <a:pt x="1842944" y="0"/>
                      <a:pt x="1807899" y="0"/>
                    </a:cubicBezTo>
                    <a:lnTo>
                      <a:pt x="0" y="0"/>
                    </a:lnTo>
                    <a:lnTo>
                      <a:pt x="0" y="142170"/>
                    </a:lnTo>
                    <a:cubicBezTo>
                      <a:pt x="0" y="177214"/>
                      <a:pt x="28670" y="205884"/>
                      <a:pt x="63711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2C9BF4C8-2D49-50D8-9822-D11825FB4795}"/>
                  </a:ext>
                </a:extLst>
              </p:cNvPr>
              <p:cNvSpPr/>
              <p:nvPr/>
            </p:nvSpPr>
            <p:spPr>
              <a:xfrm>
                <a:off x="4869522" y="4652247"/>
                <a:ext cx="1214531" cy="205883"/>
              </a:xfrm>
              <a:custGeom>
                <a:avLst/>
                <a:gdLst>
                  <a:gd name="connsiteX0" fmla="*/ 51325 w 1214531"/>
                  <a:gd name="connsiteY0" fmla="*/ 205884 h 205883"/>
                  <a:gd name="connsiteX1" fmla="*/ 1163206 w 1214531"/>
                  <a:gd name="connsiteY1" fmla="*/ 205884 h 205883"/>
                  <a:gd name="connsiteX2" fmla="*/ 1214531 w 1214531"/>
                  <a:gd name="connsiteY2" fmla="*/ 154559 h 205883"/>
                  <a:gd name="connsiteX3" fmla="*/ 1214531 w 1214531"/>
                  <a:gd name="connsiteY3" fmla="*/ 51325 h 205883"/>
                  <a:gd name="connsiteX4" fmla="*/ 1163206 w 1214531"/>
                  <a:gd name="connsiteY4" fmla="*/ 0 h 205883"/>
                  <a:gd name="connsiteX5" fmla="*/ 51325 w 1214531"/>
                  <a:gd name="connsiteY5" fmla="*/ 0 h 205883"/>
                  <a:gd name="connsiteX6" fmla="*/ 0 w 1214531"/>
                  <a:gd name="connsiteY6" fmla="*/ 51325 h 205883"/>
                  <a:gd name="connsiteX7" fmla="*/ 0 w 1214531"/>
                  <a:gd name="connsiteY7" fmla="*/ 154559 h 205883"/>
                  <a:gd name="connsiteX8" fmla="*/ 51325 w 1214531"/>
                  <a:gd name="connsiteY8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4531" h="205883">
                    <a:moveTo>
                      <a:pt x="51325" y="205884"/>
                    </a:moveTo>
                    <a:lnTo>
                      <a:pt x="1163206" y="205884"/>
                    </a:lnTo>
                    <a:cubicBezTo>
                      <a:pt x="1191434" y="205884"/>
                      <a:pt x="1214531" y="182790"/>
                      <a:pt x="1214531" y="154559"/>
                    </a:cubicBezTo>
                    <a:lnTo>
                      <a:pt x="1214531" y="51325"/>
                    </a:lnTo>
                    <a:cubicBezTo>
                      <a:pt x="1214531" y="23098"/>
                      <a:pt x="1191437" y="0"/>
                      <a:pt x="1163206" y="0"/>
                    </a:cubicBezTo>
                    <a:lnTo>
                      <a:pt x="51325" y="0"/>
                    </a:lnTo>
                    <a:cubicBezTo>
                      <a:pt x="23098" y="0"/>
                      <a:pt x="0" y="23094"/>
                      <a:pt x="0" y="51325"/>
                    </a:cubicBezTo>
                    <a:lnTo>
                      <a:pt x="0" y="154559"/>
                    </a:lnTo>
                    <a:cubicBezTo>
                      <a:pt x="0" y="182790"/>
                      <a:pt x="23094" y="205884"/>
                      <a:pt x="51325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0" name="图形 9">
              <a:extLst>
                <a:ext uri="{FF2B5EF4-FFF2-40B4-BE49-F238E27FC236}">
                  <a16:creationId xmlns:a16="http://schemas.microsoft.com/office/drawing/2014/main" id="{E21EA8C5-89A6-319E-FD02-02258000FF6A}"/>
                </a:ext>
              </a:extLst>
            </p:cNvPr>
            <p:cNvGrpSpPr/>
            <p:nvPr/>
          </p:nvGrpSpPr>
          <p:grpSpPr>
            <a:xfrm>
              <a:off x="1523621" y="4216621"/>
              <a:ext cx="946404" cy="1024114"/>
              <a:chOff x="2093427" y="4613051"/>
              <a:chExt cx="1424780" cy="1541770"/>
            </a:xfrm>
          </p:grpSpPr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EA8D12CA-9F58-92A3-3011-DF4EDF5881B6}"/>
                  </a:ext>
                </a:extLst>
              </p:cNvPr>
              <p:cNvSpPr/>
              <p:nvPr/>
            </p:nvSpPr>
            <p:spPr>
              <a:xfrm>
                <a:off x="2093427" y="4613051"/>
                <a:ext cx="1424780" cy="87501"/>
              </a:xfrm>
              <a:custGeom>
                <a:avLst/>
                <a:gdLst>
                  <a:gd name="connsiteX0" fmla="*/ 1424780 w 1424780"/>
                  <a:gd name="connsiteY0" fmla="*/ 24497 h 87501"/>
                  <a:gd name="connsiteX1" fmla="*/ 1424780 w 1424780"/>
                  <a:gd name="connsiteY1" fmla="*/ 63004 h 87501"/>
                  <a:gd name="connsiteX2" fmla="*/ 1415087 w 1424780"/>
                  <a:gd name="connsiteY2" fmla="*/ 87501 h 87501"/>
                  <a:gd name="connsiteX3" fmla="*/ 9690 w 1424780"/>
                  <a:gd name="connsiteY3" fmla="*/ 87501 h 87501"/>
                  <a:gd name="connsiteX4" fmla="*/ 0 w 1424780"/>
                  <a:gd name="connsiteY4" fmla="*/ 63004 h 87501"/>
                  <a:gd name="connsiteX5" fmla="*/ 0 w 1424780"/>
                  <a:gd name="connsiteY5" fmla="*/ 24497 h 87501"/>
                  <a:gd name="connsiteX6" fmla="*/ 9690 w 1424780"/>
                  <a:gd name="connsiteY6" fmla="*/ 0 h 87501"/>
                  <a:gd name="connsiteX7" fmla="*/ 1415087 w 1424780"/>
                  <a:gd name="connsiteY7" fmla="*/ 0 h 87501"/>
                  <a:gd name="connsiteX8" fmla="*/ 1424780 w 1424780"/>
                  <a:gd name="connsiteY8" fmla="*/ 24497 h 8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4780" h="87501">
                    <a:moveTo>
                      <a:pt x="1424780" y="24497"/>
                    </a:moveTo>
                    <a:lnTo>
                      <a:pt x="1424780" y="63004"/>
                    </a:lnTo>
                    <a:cubicBezTo>
                      <a:pt x="1424780" y="76491"/>
                      <a:pt x="1420415" y="87501"/>
                      <a:pt x="1415087" y="87501"/>
                    </a:cubicBezTo>
                    <a:lnTo>
                      <a:pt x="9690" y="87501"/>
                    </a:lnTo>
                    <a:cubicBezTo>
                      <a:pt x="4365" y="87501"/>
                      <a:pt x="0" y="76491"/>
                      <a:pt x="0" y="63004"/>
                    </a:cubicBezTo>
                    <a:lnTo>
                      <a:pt x="0" y="24497"/>
                    </a:lnTo>
                    <a:cubicBezTo>
                      <a:pt x="0" y="11034"/>
                      <a:pt x="4365" y="0"/>
                      <a:pt x="9690" y="0"/>
                    </a:cubicBezTo>
                    <a:lnTo>
                      <a:pt x="1415087" y="0"/>
                    </a:lnTo>
                    <a:cubicBezTo>
                      <a:pt x="1420415" y="3"/>
                      <a:pt x="1424780" y="11034"/>
                      <a:pt x="1424780" y="24497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84D31C70-F7DE-1546-716D-170671A12746}"/>
                  </a:ext>
                </a:extLst>
              </p:cNvPr>
              <p:cNvSpPr/>
              <p:nvPr/>
            </p:nvSpPr>
            <p:spPr>
              <a:xfrm>
                <a:off x="2384687" y="4613051"/>
                <a:ext cx="1133520" cy="87501"/>
              </a:xfrm>
              <a:custGeom>
                <a:avLst/>
                <a:gdLst>
                  <a:gd name="connsiteX0" fmla="*/ 1133521 w 1133520"/>
                  <a:gd name="connsiteY0" fmla="*/ 24497 h 87501"/>
                  <a:gd name="connsiteX1" fmla="*/ 1133521 w 1133520"/>
                  <a:gd name="connsiteY1" fmla="*/ 63004 h 87501"/>
                  <a:gd name="connsiteX2" fmla="*/ 1124626 w 1133520"/>
                  <a:gd name="connsiteY2" fmla="*/ 87501 h 87501"/>
                  <a:gd name="connsiteX3" fmla="*/ 8895 w 1133520"/>
                  <a:gd name="connsiteY3" fmla="*/ 87501 h 87501"/>
                  <a:gd name="connsiteX4" fmla="*/ 0 w 1133520"/>
                  <a:gd name="connsiteY4" fmla="*/ 63004 h 87501"/>
                  <a:gd name="connsiteX5" fmla="*/ 0 w 1133520"/>
                  <a:gd name="connsiteY5" fmla="*/ 24497 h 87501"/>
                  <a:gd name="connsiteX6" fmla="*/ 8895 w 1133520"/>
                  <a:gd name="connsiteY6" fmla="*/ 0 h 87501"/>
                  <a:gd name="connsiteX7" fmla="*/ 1124626 w 1133520"/>
                  <a:gd name="connsiteY7" fmla="*/ 0 h 87501"/>
                  <a:gd name="connsiteX8" fmla="*/ 1133521 w 1133520"/>
                  <a:gd name="connsiteY8" fmla="*/ 24497 h 8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3520" h="87501">
                    <a:moveTo>
                      <a:pt x="1133521" y="24497"/>
                    </a:moveTo>
                    <a:lnTo>
                      <a:pt x="1133521" y="63004"/>
                    </a:lnTo>
                    <a:cubicBezTo>
                      <a:pt x="1133521" y="76491"/>
                      <a:pt x="1129513" y="87501"/>
                      <a:pt x="1124626" y="87501"/>
                    </a:cubicBezTo>
                    <a:lnTo>
                      <a:pt x="8895" y="87501"/>
                    </a:lnTo>
                    <a:cubicBezTo>
                      <a:pt x="4005" y="87501"/>
                      <a:pt x="0" y="76491"/>
                      <a:pt x="0" y="63004"/>
                    </a:cubicBezTo>
                    <a:lnTo>
                      <a:pt x="0" y="24497"/>
                    </a:lnTo>
                    <a:cubicBezTo>
                      <a:pt x="0" y="11034"/>
                      <a:pt x="4005" y="0"/>
                      <a:pt x="8895" y="0"/>
                    </a:cubicBezTo>
                    <a:lnTo>
                      <a:pt x="1124626" y="0"/>
                    </a:lnTo>
                    <a:cubicBezTo>
                      <a:pt x="1129516" y="3"/>
                      <a:pt x="1133521" y="11034"/>
                      <a:pt x="1133521" y="24497"/>
                    </a:cubicBezTo>
                    <a:close/>
                  </a:path>
                </a:pathLst>
              </a:custGeom>
              <a:solidFill>
                <a:srgbClr val="BAD4F4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BD922F23-0515-DE4C-1F48-30E60B4D0CF2}"/>
                  </a:ext>
                </a:extLst>
              </p:cNvPr>
              <p:cNvSpPr/>
              <p:nvPr/>
            </p:nvSpPr>
            <p:spPr>
              <a:xfrm>
                <a:off x="2164757" y="4700562"/>
                <a:ext cx="997746" cy="1454259"/>
              </a:xfrm>
              <a:custGeom>
                <a:avLst/>
                <a:gdLst>
                  <a:gd name="connsiteX0" fmla="*/ 0 w 997746"/>
                  <a:gd name="connsiteY0" fmla="*/ 0 h 1454259"/>
                  <a:gd name="connsiteX1" fmla="*/ 997747 w 997746"/>
                  <a:gd name="connsiteY1" fmla="*/ 0 h 1454259"/>
                  <a:gd name="connsiteX2" fmla="*/ 997747 w 997746"/>
                  <a:gd name="connsiteY2" fmla="*/ 1454260 h 1454259"/>
                  <a:gd name="connsiteX3" fmla="*/ 0 w 997746"/>
                  <a:gd name="connsiteY3" fmla="*/ 1454260 h 145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746" h="1454259">
                    <a:moveTo>
                      <a:pt x="0" y="0"/>
                    </a:moveTo>
                    <a:lnTo>
                      <a:pt x="997747" y="0"/>
                    </a:lnTo>
                    <a:lnTo>
                      <a:pt x="997747" y="1454260"/>
                    </a:lnTo>
                    <a:lnTo>
                      <a:pt x="0" y="1454260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7DFB3C30-7AD7-8907-3F5E-70A4EE4ABE54}"/>
                  </a:ext>
                </a:extLst>
              </p:cNvPr>
              <p:cNvSpPr/>
              <p:nvPr/>
            </p:nvSpPr>
            <p:spPr>
              <a:xfrm>
                <a:off x="2444365" y="4700562"/>
                <a:ext cx="997746" cy="1454259"/>
              </a:xfrm>
              <a:custGeom>
                <a:avLst/>
                <a:gdLst>
                  <a:gd name="connsiteX0" fmla="*/ 0 w 997746"/>
                  <a:gd name="connsiteY0" fmla="*/ 0 h 1454259"/>
                  <a:gd name="connsiteX1" fmla="*/ 997747 w 997746"/>
                  <a:gd name="connsiteY1" fmla="*/ 0 h 1454259"/>
                  <a:gd name="connsiteX2" fmla="*/ 997747 w 997746"/>
                  <a:gd name="connsiteY2" fmla="*/ 1454260 h 1454259"/>
                  <a:gd name="connsiteX3" fmla="*/ 0 w 997746"/>
                  <a:gd name="connsiteY3" fmla="*/ 1454260 h 145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746" h="1454259">
                    <a:moveTo>
                      <a:pt x="0" y="0"/>
                    </a:moveTo>
                    <a:lnTo>
                      <a:pt x="997747" y="0"/>
                    </a:lnTo>
                    <a:lnTo>
                      <a:pt x="997747" y="1454260"/>
                    </a:lnTo>
                    <a:lnTo>
                      <a:pt x="0" y="1454260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72" name="图形 9">
                <a:extLst>
                  <a:ext uri="{FF2B5EF4-FFF2-40B4-BE49-F238E27FC236}">
                    <a16:creationId xmlns:a16="http://schemas.microsoft.com/office/drawing/2014/main" id="{5ADF9899-2A74-4087-2E8E-307079F4A165}"/>
                  </a:ext>
                </a:extLst>
              </p:cNvPr>
              <p:cNvGrpSpPr/>
              <p:nvPr/>
            </p:nvGrpSpPr>
            <p:grpSpPr>
              <a:xfrm>
                <a:off x="2497991" y="4741645"/>
                <a:ext cx="890518" cy="1332889"/>
                <a:chOff x="2497991" y="4741645"/>
                <a:chExt cx="890518" cy="1332889"/>
              </a:xfrm>
              <a:solidFill>
                <a:srgbClr val="B7D3F3"/>
              </a:solidFill>
            </p:grpSpPr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93DA4397-B0D2-A885-D00F-D4432C0DA735}"/>
                    </a:ext>
                  </a:extLst>
                </p:cNvPr>
                <p:cNvSpPr/>
                <p:nvPr/>
              </p:nvSpPr>
              <p:spPr>
                <a:xfrm>
                  <a:off x="2497991" y="4741645"/>
                  <a:ext cx="890518" cy="1332889"/>
                </a:xfrm>
                <a:custGeom>
                  <a:avLst/>
                  <a:gdLst>
                    <a:gd name="connsiteX0" fmla="*/ 890518 w 890518"/>
                    <a:gd name="connsiteY0" fmla="*/ 1332890 h 1332889"/>
                    <a:gd name="connsiteX1" fmla="*/ 0 w 890518"/>
                    <a:gd name="connsiteY1" fmla="*/ 1332890 h 1332889"/>
                    <a:gd name="connsiteX2" fmla="*/ 0 w 890518"/>
                    <a:gd name="connsiteY2" fmla="*/ 0 h 1332889"/>
                    <a:gd name="connsiteX3" fmla="*/ 890518 w 890518"/>
                    <a:gd name="connsiteY3" fmla="*/ 0 h 1332889"/>
                    <a:gd name="connsiteX4" fmla="*/ 890518 w 890518"/>
                    <a:gd name="connsiteY4" fmla="*/ 1332890 h 1332889"/>
                    <a:gd name="connsiteX5" fmla="*/ 9615 w 890518"/>
                    <a:gd name="connsiteY5" fmla="*/ 1323272 h 1332889"/>
                    <a:gd name="connsiteX6" fmla="*/ 880900 w 890518"/>
                    <a:gd name="connsiteY6" fmla="*/ 1323272 h 1332889"/>
                    <a:gd name="connsiteX7" fmla="*/ 880900 w 890518"/>
                    <a:gd name="connsiteY7" fmla="*/ 9615 h 1332889"/>
                    <a:gd name="connsiteX8" fmla="*/ 9615 w 890518"/>
                    <a:gd name="connsiteY8" fmla="*/ 9615 h 1332889"/>
                    <a:gd name="connsiteX9" fmla="*/ 9615 w 890518"/>
                    <a:gd name="connsiteY9" fmla="*/ 1323272 h 133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518" h="1332889">
                      <a:moveTo>
                        <a:pt x="890518" y="1332890"/>
                      </a:moveTo>
                      <a:lnTo>
                        <a:pt x="0" y="1332890"/>
                      </a:lnTo>
                      <a:lnTo>
                        <a:pt x="0" y="0"/>
                      </a:lnTo>
                      <a:lnTo>
                        <a:pt x="890518" y="0"/>
                      </a:lnTo>
                      <a:lnTo>
                        <a:pt x="890518" y="1332890"/>
                      </a:lnTo>
                      <a:close/>
                      <a:moveTo>
                        <a:pt x="9615" y="1323272"/>
                      </a:moveTo>
                      <a:lnTo>
                        <a:pt x="880900" y="1323272"/>
                      </a:lnTo>
                      <a:lnTo>
                        <a:pt x="880900" y="9615"/>
                      </a:lnTo>
                      <a:lnTo>
                        <a:pt x="9615" y="9615"/>
                      </a:lnTo>
                      <a:lnTo>
                        <a:pt x="9615" y="1323272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9AA66164-4E75-99E9-1C9E-39F30CB69907}"/>
                    </a:ext>
                  </a:extLst>
                </p:cNvPr>
                <p:cNvSpPr/>
                <p:nvPr/>
              </p:nvSpPr>
              <p:spPr>
                <a:xfrm>
                  <a:off x="2502798" y="5182576"/>
                  <a:ext cx="880899" cy="9614"/>
                </a:xfrm>
                <a:custGeom>
                  <a:avLst/>
                  <a:gdLst>
                    <a:gd name="connsiteX0" fmla="*/ 0 w 880899"/>
                    <a:gd name="connsiteY0" fmla="*/ 0 h 9614"/>
                    <a:gd name="connsiteX1" fmla="*/ 880900 w 880899"/>
                    <a:gd name="connsiteY1" fmla="*/ 0 h 9614"/>
                    <a:gd name="connsiteX2" fmla="*/ 880900 w 880899"/>
                    <a:gd name="connsiteY2" fmla="*/ 9615 h 9614"/>
                    <a:gd name="connsiteX3" fmla="*/ 0 w 880899"/>
                    <a:gd name="connsiteY3" fmla="*/ 9615 h 9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0899" h="9614">
                      <a:moveTo>
                        <a:pt x="0" y="0"/>
                      </a:moveTo>
                      <a:lnTo>
                        <a:pt x="880900" y="0"/>
                      </a:lnTo>
                      <a:lnTo>
                        <a:pt x="880900" y="9615"/>
                      </a:lnTo>
                      <a:lnTo>
                        <a:pt x="0" y="9615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655605A8-D68A-E5C7-A0B4-E4F390153A3D}"/>
                    </a:ext>
                  </a:extLst>
                </p:cNvPr>
                <p:cNvSpPr/>
                <p:nvPr/>
              </p:nvSpPr>
              <p:spPr>
                <a:xfrm>
                  <a:off x="2502798" y="5632094"/>
                  <a:ext cx="880899" cy="9618"/>
                </a:xfrm>
                <a:custGeom>
                  <a:avLst/>
                  <a:gdLst>
                    <a:gd name="connsiteX0" fmla="*/ 0 w 880899"/>
                    <a:gd name="connsiteY0" fmla="*/ 0 h 9618"/>
                    <a:gd name="connsiteX1" fmla="*/ 880900 w 880899"/>
                    <a:gd name="connsiteY1" fmla="*/ 0 h 9618"/>
                    <a:gd name="connsiteX2" fmla="*/ 880900 w 880899"/>
                    <a:gd name="connsiteY2" fmla="*/ 9619 h 9618"/>
                    <a:gd name="connsiteX3" fmla="*/ 0 w 880899"/>
                    <a:gd name="connsiteY3" fmla="*/ 9619 h 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0899" h="9618">
                      <a:moveTo>
                        <a:pt x="0" y="0"/>
                      </a:moveTo>
                      <a:lnTo>
                        <a:pt x="880900" y="0"/>
                      </a:lnTo>
                      <a:lnTo>
                        <a:pt x="880900" y="9619"/>
                      </a:lnTo>
                      <a:lnTo>
                        <a:pt x="0" y="9619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48A63C01-A1AB-CE2F-CD84-F32FEC64AC92}"/>
                    </a:ext>
                  </a:extLst>
                </p:cNvPr>
                <p:cNvSpPr/>
                <p:nvPr/>
              </p:nvSpPr>
              <p:spPr>
                <a:xfrm>
                  <a:off x="2855629" y="4798758"/>
                  <a:ext cx="192308" cy="28848"/>
                </a:xfrm>
                <a:custGeom>
                  <a:avLst/>
                  <a:gdLst>
                    <a:gd name="connsiteX0" fmla="*/ 177886 w 192308"/>
                    <a:gd name="connsiteY0" fmla="*/ 28848 h 28848"/>
                    <a:gd name="connsiteX1" fmla="*/ 14422 w 192308"/>
                    <a:gd name="connsiteY1" fmla="*/ 28848 h 28848"/>
                    <a:gd name="connsiteX2" fmla="*/ 0 w 192308"/>
                    <a:gd name="connsiteY2" fmla="*/ 14422 h 28848"/>
                    <a:gd name="connsiteX3" fmla="*/ 0 w 192308"/>
                    <a:gd name="connsiteY3" fmla="*/ 14422 h 28848"/>
                    <a:gd name="connsiteX4" fmla="*/ 14422 w 192308"/>
                    <a:gd name="connsiteY4" fmla="*/ 0 h 28848"/>
                    <a:gd name="connsiteX5" fmla="*/ 177886 w 192308"/>
                    <a:gd name="connsiteY5" fmla="*/ 0 h 28848"/>
                    <a:gd name="connsiteX6" fmla="*/ 192309 w 192308"/>
                    <a:gd name="connsiteY6" fmla="*/ 14422 h 28848"/>
                    <a:gd name="connsiteX7" fmla="*/ 192309 w 192308"/>
                    <a:gd name="connsiteY7" fmla="*/ 14422 h 28848"/>
                    <a:gd name="connsiteX8" fmla="*/ 177886 w 192308"/>
                    <a:gd name="connsiteY8" fmla="*/ 28848 h 2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8">
                      <a:moveTo>
                        <a:pt x="177886" y="28848"/>
                      </a:moveTo>
                      <a:lnTo>
                        <a:pt x="14422" y="28848"/>
                      </a:lnTo>
                      <a:cubicBezTo>
                        <a:pt x="6491" y="28848"/>
                        <a:pt x="0" y="22354"/>
                        <a:pt x="0" y="14422"/>
                      </a:cubicBezTo>
                      <a:lnTo>
                        <a:pt x="0" y="14422"/>
                      </a:lnTo>
                      <a:cubicBezTo>
                        <a:pt x="0" y="6491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1"/>
                        <a:pt x="192309" y="14422"/>
                      </a:cubicBezTo>
                      <a:lnTo>
                        <a:pt x="192309" y="14422"/>
                      </a:lnTo>
                      <a:cubicBezTo>
                        <a:pt x="192309" y="22354"/>
                        <a:pt x="185818" y="28848"/>
                        <a:pt x="177886" y="28848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id="{485FC43B-B178-67E1-BE69-4EB5709D6EA1}"/>
                    </a:ext>
                  </a:extLst>
                </p:cNvPr>
                <p:cNvSpPr/>
                <p:nvPr/>
              </p:nvSpPr>
              <p:spPr>
                <a:xfrm>
                  <a:off x="2855629" y="5238342"/>
                  <a:ext cx="192308" cy="28848"/>
                </a:xfrm>
                <a:custGeom>
                  <a:avLst/>
                  <a:gdLst>
                    <a:gd name="connsiteX0" fmla="*/ 177886 w 192308"/>
                    <a:gd name="connsiteY0" fmla="*/ 28848 h 28848"/>
                    <a:gd name="connsiteX1" fmla="*/ 14422 w 192308"/>
                    <a:gd name="connsiteY1" fmla="*/ 28848 h 28848"/>
                    <a:gd name="connsiteX2" fmla="*/ 0 w 192308"/>
                    <a:gd name="connsiteY2" fmla="*/ 14425 h 28848"/>
                    <a:gd name="connsiteX3" fmla="*/ 0 w 192308"/>
                    <a:gd name="connsiteY3" fmla="*/ 14425 h 28848"/>
                    <a:gd name="connsiteX4" fmla="*/ 14422 w 192308"/>
                    <a:gd name="connsiteY4" fmla="*/ 0 h 28848"/>
                    <a:gd name="connsiteX5" fmla="*/ 177886 w 192308"/>
                    <a:gd name="connsiteY5" fmla="*/ 0 h 28848"/>
                    <a:gd name="connsiteX6" fmla="*/ 192309 w 192308"/>
                    <a:gd name="connsiteY6" fmla="*/ 14425 h 28848"/>
                    <a:gd name="connsiteX7" fmla="*/ 192309 w 192308"/>
                    <a:gd name="connsiteY7" fmla="*/ 14425 h 28848"/>
                    <a:gd name="connsiteX8" fmla="*/ 177886 w 192308"/>
                    <a:gd name="connsiteY8" fmla="*/ 28848 h 2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8">
                      <a:moveTo>
                        <a:pt x="177886" y="28848"/>
                      </a:moveTo>
                      <a:lnTo>
                        <a:pt x="14422" y="28848"/>
                      </a:lnTo>
                      <a:cubicBezTo>
                        <a:pt x="6491" y="28848"/>
                        <a:pt x="0" y="22357"/>
                        <a:pt x="0" y="14425"/>
                      </a:cubicBezTo>
                      <a:lnTo>
                        <a:pt x="0" y="14425"/>
                      </a:lnTo>
                      <a:cubicBezTo>
                        <a:pt x="0" y="6494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4"/>
                        <a:pt x="192309" y="14425"/>
                      </a:cubicBezTo>
                      <a:lnTo>
                        <a:pt x="192309" y="14425"/>
                      </a:lnTo>
                      <a:cubicBezTo>
                        <a:pt x="192309" y="22360"/>
                        <a:pt x="185818" y="28848"/>
                        <a:pt x="177886" y="28848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DE98ADBB-9BC8-5E1B-E2DA-F10AE59A319C}"/>
                    </a:ext>
                  </a:extLst>
                </p:cNvPr>
                <p:cNvSpPr/>
                <p:nvPr/>
              </p:nvSpPr>
              <p:spPr>
                <a:xfrm>
                  <a:off x="2855629" y="5696584"/>
                  <a:ext cx="192308" cy="28844"/>
                </a:xfrm>
                <a:custGeom>
                  <a:avLst/>
                  <a:gdLst>
                    <a:gd name="connsiteX0" fmla="*/ 177886 w 192308"/>
                    <a:gd name="connsiteY0" fmla="*/ 28845 h 28844"/>
                    <a:gd name="connsiteX1" fmla="*/ 14422 w 192308"/>
                    <a:gd name="connsiteY1" fmla="*/ 28845 h 28844"/>
                    <a:gd name="connsiteX2" fmla="*/ 0 w 192308"/>
                    <a:gd name="connsiteY2" fmla="*/ 14422 h 28844"/>
                    <a:gd name="connsiteX3" fmla="*/ 0 w 192308"/>
                    <a:gd name="connsiteY3" fmla="*/ 14422 h 28844"/>
                    <a:gd name="connsiteX4" fmla="*/ 14422 w 192308"/>
                    <a:gd name="connsiteY4" fmla="*/ 0 h 28844"/>
                    <a:gd name="connsiteX5" fmla="*/ 177886 w 192308"/>
                    <a:gd name="connsiteY5" fmla="*/ 0 h 28844"/>
                    <a:gd name="connsiteX6" fmla="*/ 192309 w 192308"/>
                    <a:gd name="connsiteY6" fmla="*/ 14422 h 28844"/>
                    <a:gd name="connsiteX7" fmla="*/ 192309 w 192308"/>
                    <a:gd name="connsiteY7" fmla="*/ 14422 h 28844"/>
                    <a:gd name="connsiteX8" fmla="*/ 177886 w 192308"/>
                    <a:gd name="connsiteY8" fmla="*/ 28845 h 2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308" h="28844">
                      <a:moveTo>
                        <a:pt x="177886" y="28845"/>
                      </a:moveTo>
                      <a:lnTo>
                        <a:pt x="14422" y="28845"/>
                      </a:lnTo>
                      <a:cubicBezTo>
                        <a:pt x="6491" y="28845"/>
                        <a:pt x="0" y="22353"/>
                        <a:pt x="0" y="14422"/>
                      </a:cubicBezTo>
                      <a:lnTo>
                        <a:pt x="0" y="14422"/>
                      </a:lnTo>
                      <a:cubicBezTo>
                        <a:pt x="0" y="6491"/>
                        <a:pt x="6491" y="0"/>
                        <a:pt x="14422" y="0"/>
                      </a:cubicBezTo>
                      <a:lnTo>
                        <a:pt x="177886" y="0"/>
                      </a:lnTo>
                      <a:cubicBezTo>
                        <a:pt x="185821" y="0"/>
                        <a:pt x="192309" y="6491"/>
                        <a:pt x="192309" y="14422"/>
                      </a:cubicBezTo>
                      <a:lnTo>
                        <a:pt x="192309" y="14422"/>
                      </a:lnTo>
                      <a:cubicBezTo>
                        <a:pt x="192309" y="22353"/>
                        <a:pt x="185818" y="28845"/>
                        <a:pt x="177886" y="28845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91" name="图形 9">
              <a:extLst>
                <a:ext uri="{FF2B5EF4-FFF2-40B4-BE49-F238E27FC236}">
                  <a16:creationId xmlns:a16="http://schemas.microsoft.com/office/drawing/2014/main" id="{14030152-3D99-BBBB-AABF-3C5FC25CEDDB}"/>
                </a:ext>
              </a:extLst>
            </p:cNvPr>
            <p:cNvGrpSpPr/>
            <p:nvPr/>
          </p:nvGrpSpPr>
          <p:grpSpPr>
            <a:xfrm>
              <a:off x="4616629" y="2062316"/>
              <a:ext cx="490215" cy="475581"/>
              <a:chOff x="6749851" y="1369816"/>
              <a:chExt cx="738003" cy="715971"/>
            </a:xfrm>
          </p:grpSpPr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D96E04B9-EAB8-E687-0713-6DD45612AA00}"/>
                  </a:ext>
                </a:extLst>
              </p:cNvPr>
              <p:cNvSpPr/>
              <p:nvPr/>
            </p:nvSpPr>
            <p:spPr>
              <a:xfrm>
                <a:off x="6749851" y="1369816"/>
                <a:ext cx="738003" cy="715971"/>
              </a:xfrm>
              <a:custGeom>
                <a:avLst/>
                <a:gdLst>
                  <a:gd name="connsiteX0" fmla="*/ 685214 w 738003"/>
                  <a:gd name="connsiteY0" fmla="*/ 715972 h 715971"/>
                  <a:gd name="connsiteX1" fmla="*/ 52786 w 738003"/>
                  <a:gd name="connsiteY1" fmla="*/ 715972 h 715971"/>
                  <a:gd name="connsiteX2" fmla="*/ 0 w 738003"/>
                  <a:gd name="connsiteY2" fmla="*/ 663186 h 715971"/>
                  <a:gd name="connsiteX3" fmla="*/ 0 w 738003"/>
                  <a:gd name="connsiteY3" fmla="*/ 52786 h 715971"/>
                  <a:gd name="connsiteX4" fmla="*/ 52786 w 738003"/>
                  <a:gd name="connsiteY4" fmla="*/ 0 h 715971"/>
                  <a:gd name="connsiteX5" fmla="*/ 685214 w 738003"/>
                  <a:gd name="connsiteY5" fmla="*/ 0 h 715971"/>
                  <a:gd name="connsiteX6" fmla="*/ 738003 w 738003"/>
                  <a:gd name="connsiteY6" fmla="*/ 52786 h 715971"/>
                  <a:gd name="connsiteX7" fmla="*/ 738003 w 738003"/>
                  <a:gd name="connsiteY7" fmla="*/ 663186 h 715971"/>
                  <a:gd name="connsiteX8" fmla="*/ 685214 w 738003"/>
                  <a:gd name="connsiteY8" fmla="*/ 715972 h 71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003" h="715971">
                    <a:moveTo>
                      <a:pt x="685214" y="715972"/>
                    </a:moveTo>
                    <a:lnTo>
                      <a:pt x="52786" y="715972"/>
                    </a:lnTo>
                    <a:cubicBezTo>
                      <a:pt x="23753" y="715972"/>
                      <a:pt x="0" y="692216"/>
                      <a:pt x="0" y="663186"/>
                    </a:cubicBezTo>
                    <a:lnTo>
                      <a:pt x="0" y="52786"/>
                    </a:lnTo>
                    <a:cubicBezTo>
                      <a:pt x="0" y="23753"/>
                      <a:pt x="23753" y="0"/>
                      <a:pt x="52786" y="0"/>
                    </a:cubicBezTo>
                    <a:lnTo>
                      <a:pt x="685214" y="0"/>
                    </a:lnTo>
                    <a:cubicBezTo>
                      <a:pt x="714247" y="0"/>
                      <a:pt x="738003" y="23753"/>
                      <a:pt x="738003" y="52786"/>
                    </a:cubicBezTo>
                    <a:lnTo>
                      <a:pt x="738003" y="663186"/>
                    </a:lnTo>
                    <a:cubicBezTo>
                      <a:pt x="738000" y="692219"/>
                      <a:pt x="714247" y="715972"/>
                      <a:pt x="685214" y="715972"/>
                    </a:cubicBezTo>
                    <a:close/>
                  </a:path>
                </a:pathLst>
              </a:custGeom>
              <a:solidFill>
                <a:srgbClr val="C0D8F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C12971BB-8DCA-F15A-C03D-F0A45C9B74FD}"/>
                  </a:ext>
                </a:extLst>
              </p:cNvPr>
              <p:cNvSpPr/>
              <p:nvPr/>
            </p:nvSpPr>
            <p:spPr>
              <a:xfrm>
                <a:off x="6781820" y="1400832"/>
                <a:ext cx="674059" cy="653937"/>
              </a:xfrm>
              <a:custGeom>
                <a:avLst/>
                <a:gdLst>
                  <a:gd name="connsiteX0" fmla="*/ 625844 w 674059"/>
                  <a:gd name="connsiteY0" fmla="*/ 653938 h 653937"/>
                  <a:gd name="connsiteX1" fmla="*/ 48215 w 674059"/>
                  <a:gd name="connsiteY1" fmla="*/ 653938 h 653937"/>
                  <a:gd name="connsiteX2" fmla="*/ 0 w 674059"/>
                  <a:gd name="connsiteY2" fmla="*/ 605726 h 653937"/>
                  <a:gd name="connsiteX3" fmla="*/ 0 w 674059"/>
                  <a:gd name="connsiteY3" fmla="*/ 48212 h 653937"/>
                  <a:gd name="connsiteX4" fmla="*/ 48215 w 674059"/>
                  <a:gd name="connsiteY4" fmla="*/ 0 h 653937"/>
                  <a:gd name="connsiteX5" fmla="*/ 625844 w 674059"/>
                  <a:gd name="connsiteY5" fmla="*/ 0 h 653937"/>
                  <a:gd name="connsiteX6" fmla="*/ 674059 w 674059"/>
                  <a:gd name="connsiteY6" fmla="*/ 48212 h 653937"/>
                  <a:gd name="connsiteX7" fmla="*/ 674059 w 674059"/>
                  <a:gd name="connsiteY7" fmla="*/ 605726 h 653937"/>
                  <a:gd name="connsiteX8" fmla="*/ 625844 w 674059"/>
                  <a:gd name="connsiteY8" fmla="*/ 653938 h 65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4059" h="653937">
                    <a:moveTo>
                      <a:pt x="625844" y="653938"/>
                    </a:moveTo>
                    <a:lnTo>
                      <a:pt x="48215" y="653938"/>
                    </a:lnTo>
                    <a:cubicBezTo>
                      <a:pt x="21699" y="653938"/>
                      <a:pt x="0" y="632243"/>
                      <a:pt x="0" y="605726"/>
                    </a:cubicBezTo>
                    <a:lnTo>
                      <a:pt x="0" y="48212"/>
                    </a:lnTo>
                    <a:cubicBezTo>
                      <a:pt x="0" y="21695"/>
                      <a:pt x="21695" y="0"/>
                      <a:pt x="48215" y="0"/>
                    </a:cubicBezTo>
                    <a:lnTo>
                      <a:pt x="625844" y="0"/>
                    </a:lnTo>
                    <a:cubicBezTo>
                      <a:pt x="652361" y="0"/>
                      <a:pt x="674059" y="21695"/>
                      <a:pt x="674059" y="48212"/>
                    </a:cubicBezTo>
                    <a:lnTo>
                      <a:pt x="674059" y="605726"/>
                    </a:lnTo>
                    <a:cubicBezTo>
                      <a:pt x="674059" y="632243"/>
                      <a:pt x="652364" y="653938"/>
                      <a:pt x="625844" y="65393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49" name="图形 9">
                <a:extLst>
                  <a:ext uri="{FF2B5EF4-FFF2-40B4-BE49-F238E27FC236}">
                    <a16:creationId xmlns:a16="http://schemas.microsoft.com/office/drawing/2014/main" id="{32884F13-76DA-3658-3758-57399F497301}"/>
                  </a:ext>
                </a:extLst>
              </p:cNvPr>
              <p:cNvGrpSpPr/>
              <p:nvPr/>
            </p:nvGrpSpPr>
            <p:grpSpPr>
              <a:xfrm>
                <a:off x="6836982" y="1450892"/>
                <a:ext cx="563250" cy="562763"/>
                <a:chOff x="6836982" y="1450892"/>
                <a:chExt cx="563250" cy="562763"/>
              </a:xfrm>
              <a:solidFill>
                <a:srgbClr val="B7D3F3"/>
              </a:solidFill>
            </p:grpSpPr>
            <p:grpSp>
              <p:nvGrpSpPr>
                <p:cNvPr id="254" name="图形 9">
                  <a:extLst>
                    <a:ext uri="{FF2B5EF4-FFF2-40B4-BE49-F238E27FC236}">
                      <a16:creationId xmlns:a16="http://schemas.microsoft.com/office/drawing/2014/main" id="{EC4EDBDE-DF6D-B9F3-86C7-7A27EB424554}"/>
                    </a:ext>
                  </a:extLst>
                </p:cNvPr>
                <p:cNvGrpSpPr/>
                <p:nvPr/>
              </p:nvGrpSpPr>
              <p:grpSpPr>
                <a:xfrm>
                  <a:off x="7103567" y="1450892"/>
                  <a:ext cx="296666" cy="562763"/>
                  <a:chOff x="7103567" y="1450892"/>
                  <a:chExt cx="296666" cy="562763"/>
                </a:xfrm>
                <a:solidFill>
                  <a:srgbClr val="B7D3F3"/>
                </a:solidFill>
              </p:grpSpPr>
              <p:sp>
                <p:nvSpPr>
                  <p:cNvPr id="261" name="任意多边形: 形状 260">
                    <a:extLst>
                      <a:ext uri="{FF2B5EF4-FFF2-40B4-BE49-F238E27FC236}">
                        <a16:creationId xmlns:a16="http://schemas.microsoft.com/office/drawing/2014/main" id="{EBF787AD-61DB-C719-6633-08FE0966BB54}"/>
                      </a:ext>
                    </a:extLst>
                  </p:cNvPr>
                  <p:cNvSpPr/>
                  <p:nvPr/>
                </p:nvSpPr>
                <p:spPr>
                  <a:xfrm>
                    <a:off x="7103567" y="1450892"/>
                    <a:ext cx="30572" cy="30572"/>
                  </a:xfrm>
                  <a:custGeom>
                    <a:avLst/>
                    <a:gdLst>
                      <a:gd name="connsiteX0" fmla="*/ 30573 w 30572"/>
                      <a:gd name="connsiteY0" fmla="*/ 15286 h 30572"/>
                      <a:gd name="connsiteX1" fmla="*/ 15287 w 30572"/>
                      <a:gd name="connsiteY1" fmla="*/ 30573 h 30572"/>
                      <a:gd name="connsiteX2" fmla="*/ 0 w 30572"/>
                      <a:gd name="connsiteY2" fmla="*/ 15286 h 30572"/>
                      <a:gd name="connsiteX3" fmla="*/ 15287 w 30572"/>
                      <a:gd name="connsiteY3" fmla="*/ 0 h 30572"/>
                      <a:gd name="connsiteX4" fmla="*/ 30573 w 30572"/>
                      <a:gd name="connsiteY4" fmla="*/ 15286 h 30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2" h="30572">
                        <a:moveTo>
                          <a:pt x="30573" y="15286"/>
                        </a:moveTo>
                        <a:cubicBezTo>
                          <a:pt x="30573" y="23729"/>
                          <a:pt x="23729" y="30573"/>
                          <a:pt x="15287" y="30573"/>
                        </a:cubicBezTo>
                        <a:cubicBezTo>
                          <a:pt x="6844" y="30573"/>
                          <a:pt x="0" y="23729"/>
                          <a:pt x="0" y="15286"/>
                        </a:cubicBezTo>
                        <a:cubicBezTo>
                          <a:pt x="0" y="6844"/>
                          <a:pt x="6844" y="0"/>
                          <a:pt x="15287" y="0"/>
                        </a:cubicBezTo>
                        <a:cubicBezTo>
                          <a:pt x="23729" y="0"/>
                          <a:pt x="30573" y="6844"/>
                          <a:pt x="30573" y="15286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02EBE906-0FA8-C716-3D21-3BC9395546F0}"/>
                      </a:ext>
                    </a:extLst>
                  </p:cNvPr>
                  <p:cNvSpPr/>
                  <p:nvPr/>
                </p:nvSpPr>
                <p:spPr>
                  <a:xfrm>
                    <a:off x="7224992" y="1479921"/>
                    <a:ext cx="30583" cy="30582"/>
                  </a:xfrm>
                  <a:custGeom>
                    <a:avLst/>
                    <a:gdLst>
                      <a:gd name="connsiteX0" fmla="*/ 1929 w 30583"/>
                      <a:gd name="connsiteY0" fmla="*/ 7863 h 30582"/>
                      <a:gd name="connsiteX1" fmla="*/ 22719 w 30583"/>
                      <a:gd name="connsiteY1" fmla="*/ 1928 h 30582"/>
                      <a:gd name="connsiteX2" fmla="*/ 28655 w 30583"/>
                      <a:gd name="connsiteY2" fmla="*/ 22718 h 30582"/>
                      <a:gd name="connsiteX3" fmla="*/ 7865 w 30583"/>
                      <a:gd name="connsiteY3" fmla="*/ 28653 h 30582"/>
                      <a:gd name="connsiteX4" fmla="*/ 1929 w 30583"/>
                      <a:gd name="connsiteY4" fmla="*/ 7863 h 30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83" h="30582">
                        <a:moveTo>
                          <a:pt x="1929" y="7863"/>
                        </a:moveTo>
                        <a:cubicBezTo>
                          <a:pt x="6030" y="484"/>
                          <a:pt x="15336" y="-2174"/>
                          <a:pt x="22719" y="1928"/>
                        </a:cubicBezTo>
                        <a:cubicBezTo>
                          <a:pt x="30098" y="6029"/>
                          <a:pt x="32759" y="15338"/>
                          <a:pt x="28655" y="22718"/>
                        </a:cubicBezTo>
                        <a:cubicBezTo>
                          <a:pt x="24554" y="30097"/>
                          <a:pt x="15247" y="32758"/>
                          <a:pt x="7865" y="28653"/>
                        </a:cubicBezTo>
                        <a:cubicBezTo>
                          <a:pt x="485" y="24552"/>
                          <a:pt x="-2175" y="15242"/>
                          <a:pt x="1929" y="786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F8F0A051-F353-74A5-82AD-207360641653}"/>
                      </a:ext>
                    </a:extLst>
                  </p:cNvPr>
                  <p:cNvSpPr/>
                  <p:nvPr/>
                </p:nvSpPr>
                <p:spPr>
                  <a:xfrm>
                    <a:off x="7325600" y="1569301"/>
                    <a:ext cx="30577" cy="30579"/>
                  </a:xfrm>
                  <a:custGeom>
                    <a:avLst/>
                    <a:gdLst>
                      <a:gd name="connsiteX0" fmla="*/ 7003 w 30577"/>
                      <a:gd name="connsiteY0" fmla="*/ 2443 h 30579"/>
                      <a:gd name="connsiteX1" fmla="*/ 28136 w 30577"/>
                      <a:gd name="connsiteY1" fmla="*/ 7003 h 30579"/>
                      <a:gd name="connsiteX2" fmla="*/ 23576 w 30577"/>
                      <a:gd name="connsiteY2" fmla="*/ 28136 h 30579"/>
                      <a:gd name="connsiteX3" fmla="*/ 2443 w 30577"/>
                      <a:gd name="connsiteY3" fmla="*/ 23576 h 30579"/>
                      <a:gd name="connsiteX4" fmla="*/ 7003 w 30577"/>
                      <a:gd name="connsiteY4" fmla="*/ 2443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9">
                        <a:moveTo>
                          <a:pt x="7003" y="2443"/>
                        </a:moveTo>
                        <a:cubicBezTo>
                          <a:pt x="14095" y="-2135"/>
                          <a:pt x="23559" y="-91"/>
                          <a:pt x="28136" y="7003"/>
                        </a:cubicBezTo>
                        <a:cubicBezTo>
                          <a:pt x="32711" y="14098"/>
                          <a:pt x="30670" y="23562"/>
                          <a:pt x="23576" y="28136"/>
                        </a:cubicBezTo>
                        <a:cubicBezTo>
                          <a:pt x="16485" y="32714"/>
                          <a:pt x="7021" y="30670"/>
                          <a:pt x="2443" y="23576"/>
                        </a:cubicBezTo>
                        <a:cubicBezTo>
                          <a:pt x="-2135" y="16481"/>
                          <a:pt x="-91" y="7021"/>
                          <a:pt x="7003" y="244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4" name="任意多边形: 形状 263">
                    <a:extLst>
                      <a:ext uri="{FF2B5EF4-FFF2-40B4-BE49-F238E27FC236}">
                        <a16:creationId xmlns:a16="http://schemas.microsoft.com/office/drawing/2014/main" id="{7BC8BEA9-0D32-4446-F00E-88AEC46751B5}"/>
                      </a:ext>
                    </a:extLst>
                  </p:cNvPr>
                  <p:cNvSpPr/>
                  <p:nvPr/>
                </p:nvSpPr>
                <p:spPr>
                  <a:xfrm>
                    <a:off x="7369657" y="1701699"/>
                    <a:ext cx="30576" cy="30573"/>
                  </a:xfrm>
                  <a:custGeom>
                    <a:avLst/>
                    <a:gdLst>
                      <a:gd name="connsiteX0" fmla="*/ 15290 w 30576"/>
                      <a:gd name="connsiteY0" fmla="*/ 0 h 30573"/>
                      <a:gd name="connsiteX1" fmla="*/ 30576 w 30576"/>
                      <a:gd name="connsiteY1" fmla="*/ 15287 h 30573"/>
                      <a:gd name="connsiteX2" fmla="*/ 15290 w 30576"/>
                      <a:gd name="connsiteY2" fmla="*/ 30573 h 30573"/>
                      <a:gd name="connsiteX3" fmla="*/ 0 w 30576"/>
                      <a:gd name="connsiteY3" fmla="*/ 15287 h 30573"/>
                      <a:gd name="connsiteX4" fmla="*/ 15290 w 30576"/>
                      <a:gd name="connsiteY4" fmla="*/ 0 h 30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6" h="30573">
                        <a:moveTo>
                          <a:pt x="15290" y="0"/>
                        </a:moveTo>
                        <a:cubicBezTo>
                          <a:pt x="23732" y="0"/>
                          <a:pt x="30576" y="6844"/>
                          <a:pt x="30576" y="15287"/>
                        </a:cubicBezTo>
                        <a:cubicBezTo>
                          <a:pt x="30576" y="23729"/>
                          <a:pt x="23732" y="30573"/>
                          <a:pt x="15290" y="30573"/>
                        </a:cubicBezTo>
                        <a:cubicBezTo>
                          <a:pt x="6844" y="30573"/>
                          <a:pt x="0" y="23729"/>
                          <a:pt x="0" y="15287"/>
                        </a:cubicBezTo>
                        <a:cubicBezTo>
                          <a:pt x="3" y="6844"/>
                          <a:pt x="6848" y="0"/>
                          <a:pt x="15290" y="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5" name="任意多边形: 形状 264">
                    <a:extLst>
                      <a:ext uri="{FF2B5EF4-FFF2-40B4-BE49-F238E27FC236}">
                        <a16:creationId xmlns:a16="http://schemas.microsoft.com/office/drawing/2014/main" id="{AA7CEDF6-EA03-5E60-8DCD-F41BDD96D000}"/>
                      </a:ext>
                    </a:extLst>
                  </p:cNvPr>
                  <p:cNvSpPr/>
                  <p:nvPr/>
                </p:nvSpPr>
                <p:spPr>
                  <a:xfrm>
                    <a:off x="7332124" y="1848033"/>
                    <a:ext cx="30574" cy="30574"/>
                  </a:xfrm>
                  <a:custGeom>
                    <a:avLst/>
                    <a:gdLst>
                      <a:gd name="connsiteX0" fmla="*/ 26097 w 30574"/>
                      <a:gd name="connsiteY0" fmla="*/ 4477 h 30574"/>
                      <a:gd name="connsiteX1" fmla="*/ 26097 w 30574"/>
                      <a:gd name="connsiteY1" fmla="*/ 26097 h 30574"/>
                      <a:gd name="connsiteX2" fmla="*/ 4477 w 30574"/>
                      <a:gd name="connsiteY2" fmla="*/ 26097 h 30574"/>
                      <a:gd name="connsiteX3" fmla="*/ 4477 w 30574"/>
                      <a:gd name="connsiteY3" fmla="*/ 4477 h 30574"/>
                      <a:gd name="connsiteX4" fmla="*/ 26097 w 30574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4" h="30574">
                        <a:moveTo>
                          <a:pt x="26097" y="4477"/>
                        </a:moveTo>
                        <a:cubicBezTo>
                          <a:pt x="32067" y="10447"/>
                          <a:pt x="32067" y="20127"/>
                          <a:pt x="26097" y="26097"/>
                        </a:cubicBezTo>
                        <a:cubicBezTo>
                          <a:pt x="20127" y="32067"/>
                          <a:pt x="10450" y="32067"/>
                          <a:pt x="4477" y="26097"/>
                        </a:cubicBezTo>
                        <a:cubicBezTo>
                          <a:pt x="-1492" y="20127"/>
                          <a:pt x="-1492" y="10451"/>
                          <a:pt x="4477" y="4477"/>
                        </a:cubicBezTo>
                        <a:cubicBezTo>
                          <a:pt x="10447" y="-1492"/>
                          <a:pt x="20124" y="-1492"/>
                          <a:pt x="2609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id="{C53758AA-9C21-C51C-3F18-5A00A7CC118B}"/>
                      </a:ext>
                    </a:extLst>
                  </p:cNvPr>
                  <p:cNvSpPr/>
                  <p:nvPr/>
                </p:nvSpPr>
                <p:spPr>
                  <a:xfrm>
                    <a:off x="7236122" y="1944281"/>
                    <a:ext cx="30577" cy="30574"/>
                  </a:xfrm>
                  <a:custGeom>
                    <a:avLst/>
                    <a:gdLst>
                      <a:gd name="connsiteX0" fmla="*/ 26097 w 30577"/>
                      <a:gd name="connsiteY0" fmla="*/ 4477 h 30574"/>
                      <a:gd name="connsiteX1" fmla="*/ 26097 w 30577"/>
                      <a:gd name="connsiteY1" fmla="*/ 26097 h 30574"/>
                      <a:gd name="connsiteX2" fmla="*/ 4478 w 30577"/>
                      <a:gd name="connsiteY2" fmla="*/ 26097 h 30574"/>
                      <a:gd name="connsiteX3" fmla="*/ 4478 w 30577"/>
                      <a:gd name="connsiteY3" fmla="*/ 4477 h 30574"/>
                      <a:gd name="connsiteX4" fmla="*/ 26097 w 30577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4">
                        <a:moveTo>
                          <a:pt x="26097" y="4477"/>
                        </a:moveTo>
                        <a:cubicBezTo>
                          <a:pt x="32071" y="10447"/>
                          <a:pt x="32071" y="20127"/>
                          <a:pt x="26097" y="26097"/>
                        </a:cubicBezTo>
                        <a:cubicBezTo>
                          <a:pt x="20131" y="32067"/>
                          <a:pt x="10451" y="32067"/>
                          <a:pt x="4478" y="26097"/>
                        </a:cubicBezTo>
                        <a:cubicBezTo>
                          <a:pt x="-1493" y="20127"/>
                          <a:pt x="-1493" y="10447"/>
                          <a:pt x="4478" y="4477"/>
                        </a:cubicBezTo>
                        <a:cubicBezTo>
                          <a:pt x="10451" y="-1492"/>
                          <a:pt x="20131" y="-1492"/>
                          <a:pt x="2609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id="{78F269B3-5260-88FB-8008-448966048226}"/>
                      </a:ext>
                    </a:extLst>
                  </p:cNvPr>
                  <p:cNvSpPr/>
                  <p:nvPr/>
                </p:nvSpPr>
                <p:spPr>
                  <a:xfrm>
                    <a:off x="7103567" y="1983079"/>
                    <a:ext cx="30573" cy="30576"/>
                  </a:xfrm>
                  <a:custGeom>
                    <a:avLst/>
                    <a:gdLst>
                      <a:gd name="connsiteX0" fmla="*/ 0 w 30573"/>
                      <a:gd name="connsiteY0" fmla="*/ 15290 h 30576"/>
                      <a:gd name="connsiteX1" fmla="*/ 15287 w 30573"/>
                      <a:gd name="connsiteY1" fmla="*/ 0 h 30576"/>
                      <a:gd name="connsiteX2" fmla="*/ 30573 w 30573"/>
                      <a:gd name="connsiteY2" fmla="*/ 15290 h 30576"/>
                      <a:gd name="connsiteX3" fmla="*/ 15287 w 30573"/>
                      <a:gd name="connsiteY3" fmla="*/ 30576 h 30576"/>
                      <a:gd name="connsiteX4" fmla="*/ 0 w 30573"/>
                      <a:gd name="connsiteY4" fmla="*/ 15290 h 30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3" h="30576">
                        <a:moveTo>
                          <a:pt x="0" y="15290"/>
                        </a:moveTo>
                        <a:cubicBezTo>
                          <a:pt x="0" y="6848"/>
                          <a:pt x="6841" y="0"/>
                          <a:pt x="15287" y="0"/>
                        </a:cubicBezTo>
                        <a:cubicBezTo>
                          <a:pt x="23728" y="0"/>
                          <a:pt x="30573" y="6844"/>
                          <a:pt x="30573" y="15290"/>
                        </a:cubicBezTo>
                        <a:cubicBezTo>
                          <a:pt x="30573" y="23732"/>
                          <a:pt x="23728" y="30576"/>
                          <a:pt x="15287" y="30576"/>
                        </a:cubicBezTo>
                        <a:cubicBezTo>
                          <a:pt x="6841" y="30576"/>
                          <a:pt x="0" y="23732"/>
                          <a:pt x="0" y="1529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55" name="图形 9">
                  <a:extLst>
                    <a:ext uri="{FF2B5EF4-FFF2-40B4-BE49-F238E27FC236}">
                      <a16:creationId xmlns:a16="http://schemas.microsoft.com/office/drawing/2014/main" id="{CC72A257-1199-2748-7FC4-AD1A019C7CB0}"/>
                    </a:ext>
                  </a:extLst>
                </p:cNvPr>
                <p:cNvGrpSpPr/>
                <p:nvPr/>
              </p:nvGrpSpPr>
              <p:grpSpPr>
                <a:xfrm>
                  <a:off x="6836982" y="1479921"/>
                  <a:ext cx="175242" cy="494932"/>
                  <a:chOff x="6836982" y="1479921"/>
                  <a:chExt cx="175242" cy="494932"/>
                </a:xfrm>
                <a:solidFill>
                  <a:srgbClr val="B7D3F3"/>
                </a:solidFill>
              </p:grpSpPr>
              <p:sp>
                <p:nvSpPr>
                  <p:cNvPr id="256" name="任意多边形: 形状 255">
                    <a:extLst>
                      <a:ext uri="{FF2B5EF4-FFF2-40B4-BE49-F238E27FC236}">
                        <a16:creationId xmlns:a16="http://schemas.microsoft.com/office/drawing/2014/main" id="{BD1F858F-8600-8A2A-5B03-F5252D4D586F}"/>
                      </a:ext>
                    </a:extLst>
                  </p:cNvPr>
                  <p:cNvSpPr/>
                  <p:nvPr/>
                </p:nvSpPr>
                <p:spPr>
                  <a:xfrm>
                    <a:off x="6981645" y="1479921"/>
                    <a:ext cx="30580" cy="30582"/>
                  </a:xfrm>
                  <a:custGeom>
                    <a:avLst/>
                    <a:gdLst>
                      <a:gd name="connsiteX0" fmla="*/ 28653 w 30580"/>
                      <a:gd name="connsiteY0" fmla="*/ 7863 h 30582"/>
                      <a:gd name="connsiteX1" fmla="*/ 7863 w 30580"/>
                      <a:gd name="connsiteY1" fmla="*/ 1928 h 30582"/>
                      <a:gd name="connsiteX2" fmla="*/ 1928 w 30580"/>
                      <a:gd name="connsiteY2" fmla="*/ 22718 h 30582"/>
                      <a:gd name="connsiteX3" fmla="*/ 22718 w 30580"/>
                      <a:gd name="connsiteY3" fmla="*/ 28653 h 30582"/>
                      <a:gd name="connsiteX4" fmla="*/ 28653 w 30580"/>
                      <a:gd name="connsiteY4" fmla="*/ 7863 h 30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80" h="30582">
                        <a:moveTo>
                          <a:pt x="28653" y="7863"/>
                        </a:moveTo>
                        <a:cubicBezTo>
                          <a:pt x="24556" y="484"/>
                          <a:pt x="15246" y="-2174"/>
                          <a:pt x="7863" y="1928"/>
                        </a:cubicBezTo>
                        <a:cubicBezTo>
                          <a:pt x="484" y="6029"/>
                          <a:pt x="-2174" y="15338"/>
                          <a:pt x="1928" y="22718"/>
                        </a:cubicBezTo>
                        <a:cubicBezTo>
                          <a:pt x="6028" y="30097"/>
                          <a:pt x="15339" y="32758"/>
                          <a:pt x="22718" y="28653"/>
                        </a:cubicBezTo>
                        <a:cubicBezTo>
                          <a:pt x="30097" y="24552"/>
                          <a:pt x="32754" y="15242"/>
                          <a:pt x="28653" y="786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7" name="任意多边形: 形状 256">
                    <a:extLst>
                      <a:ext uri="{FF2B5EF4-FFF2-40B4-BE49-F238E27FC236}">
                        <a16:creationId xmlns:a16="http://schemas.microsoft.com/office/drawing/2014/main" id="{4A863107-BC62-9172-C2FE-EA699FD8A28B}"/>
                      </a:ext>
                    </a:extLst>
                  </p:cNvPr>
                  <p:cNvSpPr/>
                  <p:nvPr/>
                </p:nvSpPr>
                <p:spPr>
                  <a:xfrm>
                    <a:off x="6881039" y="1569301"/>
                    <a:ext cx="30578" cy="30579"/>
                  </a:xfrm>
                  <a:custGeom>
                    <a:avLst/>
                    <a:gdLst>
                      <a:gd name="connsiteX0" fmla="*/ 23577 w 30578"/>
                      <a:gd name="connsiteY0" fmla="*/ 2443 h 30579"/>
                      <a:gd name="connsiteX1" fmla="*/ 2444 w 30578"/>
                      <a:gd name="connsiteY1" fmla="*/ 7003 h 30579"/>
                      <a:gd name="connsiteX2" fmla="*/ 7001 w 30578"/>
                      <a:gd name="connsiteY2" fmla="*/ 28136 h 30579"/>
                      <a:gd name="connsiteX3" fmla="*/ 28134 w 30578"/>
                      <a:gd name="connsiteY3" fmla="*/ 23576 h 30579"/>
                      <a:gd name="connsiteX4" fmla="*/ 23577 w 30578"/>
                      <a:gd name="connsiteY4" fmla="*/ 2443 h 30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8" h="30579">
                        <a:moveTo>
                          <a:pt x="23577" y="2443"/>
                        </a:moveTo>
                        <a:cubicBezTo>
                          <a:pt x="16482" y="-2135"/>
                          <a:pt x="7018" y="-91"/>
                          <a:pt x="2444" y="7003"/>
                        </a:cubicBezTo>
                        <a:cubicBezTo>
                          <a:pt x="-2134" y="14098"/>
                          <a:pt x="-94" y="23562"/>
                          <a:pt x="7001" y="28136"/>
                        </a:cubicBezTo>
                        <a:cubicBezTo>
                          <a:pt x="14096" y="32714"/>
                          <a:pt x="23560" y="30670"/>
                          <a:pt x="28134" y="23576"/>
                        </a:cubicBezTo>
                        <a:cubicBezTo>
                          <a:pt x="32712" y="16481"/>
                          <a:pt x="30675" y="7021"/>
                          <a:pt x="23577" y="2443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8E3E2311-205B-50AF-4AB4-21C6DB68D944}"/>
                      </a:ext>
                    </a:extLst>
                  </p:cNvPr>
                  <p:cNvSpPr/>
                  <p:nvPr/>
                </p:nvSpPr>
                <p:spPr>
                  <a:xfrm>
                    <a:off x="6836982" y="1701699"/>
                    <a:ext cx="30576" cy="30573"/>
                  </a:xfrm>
                  <a:custGeom>
                    <a:avLst/>
                    <a:gdLst>
                      <a:gd name="connsiteX0" fmla="*/ 15290 w 30576"/>
                      <a:gd name="connsiteY0" fmla="*/ 0 h 30573"/>
                      <a:gd name="connsiteX1" fmla="*/ 0 w 30576"/>
                      <a:gd name="connsiteY1" fmla="*/ 15287 h 30573"/>
                      <a:gd name="connsiteX2" fmla="*/ 15290 w 30576"/>
                      <a:gd name="connsiteY2" fmla="*/ 30573 h 30573"/>
                      <a:gd name="connsiteX3" fmla="*/ 30576 w 30576"/>
                      <a:gd name="connsiteY3" fmla="*/ 15287 h 30573"/>
                      <a:gd name="connsiteX4" fmla="*/ 15290 w 30576"/>
                      <a:gd name="connsiteY4" fmla="*/ 0 h 30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6" h="30573">
                        <a:moveTo>
                          <a:pt x="15290" y="0"/>
                        </a:moveTo>
                        <a:cubicBezTo>
                          <a:pt x="6844" y="0"/>
                          <a:pt x="0" y="6844"/>
                          <a:pt x="0" y="15287"/>
                        </a:cubicBezTo>
                        <a:cubicBezTo>
                          <a:pt x="0" y="23729"/>
                          <a:pt x="6844" y="30573"/>
                          <a:pt x="15290" y="30573"/>
                        </a:cubicBezTo>
                        <a:cubicBezTo>
                          <a:pt x="23732" y="30573"/>
                          <a:pt x="30576" y="23729"/>
                          <a:pt x="30576" y="15287"/>
                        </a:cubicBezTo>
                        <a:cubicBezTo>
                          <a:pt x="30576" y="6844"/>
                          <a:pt x="23732" y="0"/>
                          <a:pt x="15290" y="0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0F295FBB-9B2B-F90D-9E9E-45FE0D97B188}"/>
                      </a:ext>
                    </a:extLst>
                  </p:cNvPr>
                  <p:cNvSpPr/>
                  <p:nvPr/>
                </p:nvSpPr>
                <p:spPr>
                  <a:xfrm>
                    <a:off x="6874520" y="1848033"/>
                    <a:ext cx="30577" cy="30574"/>
                  </a:xfrm>
                  <a:custGeom>
                    <a:avLst/>
                    <a:gdLst>
                      <a:gd name="connsiteX0" fmla="*/ 4477 w 30577"/>
                      <a:gd name="connsiteY0" fmla="*/ 4477 h 30574"/>
                      <a:gd name="connsiteX1" fmla="*/ 4477 w 30577"/>
                      <a:gd name="connsiteY1" fmla="*/ 26097 h 30574"/>
                      <a:gd name="connsiteX2" fmla="*/ 26097 w 30577"/>
                      <a:gd name="connsiteY2" fmla="*/ 26097 h 30574"/>
                      <a:gd name="connsiteX3" fmla="*/ 26097 w 30577"/>
                      <a:gd name="connsiteY3" fmla="*/ 4477 h 30574"/>
                      <a:gd name="connsiteX4" fmla="*/ 4477 w 30577"/>
                      <a:gd name="connsiteY4" fmla="*/ 4477 h 3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7" h="30574">
                        <a:moveTo>
                          <a:pt x="4477" y="4477"/>
                        </a:moveTo>
                        <a:cubicBezTo>
                          <a:pt x="-1492" y="10447"/>
                          <a:pt x="-1492" y="20127"/>
                          <a:pt x="4477" y="26097"/>
                        </a:cubicBezTo>
                        <a:cubicBezTo>
                          <a:pt x="10448" y="32067"/>
                          <a:pt x="20128" y="32067"/>
                          <a:pt x="26097" y="26097"/>
                        </a:cubicBezTo>
                        <a:cubicBezTo>
                          <a:pt x="32070" y="20127"/>
                          <a:pt x="32070" y="10451"/>
                          <a:pt x="26097" y="4477"/>
                        </a:cubicBezTo>
                        <a:cubicBezTo>
                          <a:pt x="20128" y="-1492"/>
                          <a:pt x="10448" y="-1492"/>
                          <a:pt x="4477" y="4477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0" name="任意多边形: 形状 259">
                    <a:extLst>
                      <a:ext uri="{FF2B5EF4-FFF2-40B4-BE49-F238E27FC236}">
                        <a16:creationId xmlns:a16="http://schemas.microsoft.com/office/drawing/2014/main" id="{70C8CCA9-167F-89D9-428B-31C0AAAE6C5C}"/>
                      </a:ext>
                    </a:extLst>
                  </p:cNvPr>
                  <p:cNvSpPr/>
                  <p:nvPr/>
                </p:nvSpPr>
                <p:spPr>
                  <a:xfrm>
                    <a:off x="6970518" y="1944280"/>
                    <a:ext cx="30572" cy="30572"/>
                  </a:xfrm>
                  <a:custGeom>
                    <a:avLst/>
                    <a:gdLst>
                      <a:gd name="connsiteX0" fmla="*/ 30573 w 30572"/>
                      <a:gd name="connsiteY0" fmla="*/ 15286 h 30572"/>
                      <a:gd name="connsiteX1" fmla="*/ 15287 w 30572"/>
                      <a:gd name="connsiteY1" fmla="*/ 30573 h 30572"/>
                      <a:gd name="connsiteX2" fmla="*/ 0 w 30572"/>
                      <a:gd name="connsiteY2" fmla="*/ 15286 h 30572"/>
                      <a:gd name="connsiteX3" fmla="*/ 15287 w 30572"/>
                      <a:gd name="connsiteY3" fmla="*/ 0 h 30572"/>
                      <a:gd name="connsiteX4" fmla="*/ 30573 w 30572"/>
                      <a:gd name="connsiteY4" fmla="*/ 15286 h 30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72" h="30572">
                        <a:moveTo>
                          <a:pt x="30573" y="15286"/>
                        </a:moveTo>
                        <a:cubicBezTo>
                          <a:pt x="30573" y="23729"/>
                          <a:pt x="23729" y="30573"/>
                          <a:pt x="15287" y="30573"/>
                        </a:cubicBezTo>
                        <a:cubicBezTo>
                          <a:pt x="6844" y="30573"/>
                          <a:pt x="0" y="23729"/>
                          <a:pt x="0" y="15286"/>
                        </a:cubicBezTo>
                        <a:cubicBezTo>
                          <a:pt x="0" y="6844"/>
                          <a:pt x="6844" y="0"/>
                          <a:pt x="15287" y="0"/>
                        </a:cubicBezTo>
                        <a:cubicBezTo>
                          <a:pt x="23729" y="0"/>
                          <a:pt x="30573" y="6844"/>
                          <a:pt x="30573" y="15286"/>
                        </a:cubicBezTo>
                        <a:close/>
                      </a:path>
                    </a:pathLst>
                  </a:custGeom>
                  <a:solidFill>
                    <a:srgbClr val="B7D3F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250" name="图形 9">
                <a:extLst>
                  <a:ext uri="{FF2B5EF4-FFF2-40B4-BE49-F238E27FC236}">
                    <a16:creationId xmlns:a16="http://schemas.microsoft.com/office/drawing/2014/main" id="{488ABF4E-892C-DB58-EC7B-8A0D8912F684}"/>
                  </a:ext>
                </a:extLst>
              </p:cNvPr>
              <p:cNvGrpSpPr/>
              <p:nvPr/>
            </p:nvGrpSpPr>
            <p:grpSpPr>
              <a:xfrm>
                <a:off x="7114731" y="1526004"/>
                <a:ext cx="118570" cy="206268"/>
                <a:chOff x="7114731" y="1526004"/>
                <a:chExt cx="118570" cy="206268"/>
              </a:xfrm>
              <a:solidFill>
                <a:srgbClr val="B7D3F3"/>
              </a:solidFill>
            </p:grpSpPr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87484B3E-7DD9-1B83-703D-08E0A7763C5F}"/>
                    </a:ext>
                  </a:extLst>
                </p:cNvPr>
                <p:cNvSpPr/>
                <p:nvPr/>
              </p:nvSpPr>
              <p:spPr>
                <a:xfrm>
                  <a:off x="7114731" y="1701699"/>
                  <a:ext cx="30576" cy="30573"/>
                </a:xfrm>
                <a:custGeom>
                  <a:avLst/>
                  <a:gdLst>
                    <a:gd name="connsiteX0" fmla="*/ 0 w 30576"/>
                    <a:gd name="connsiteY0" fmla="*/ 15287 h 30573"/>
                    <a:gd name="connsiteX1" fmla="*/ 15287 w 30576"/>
                    <a:gd name="connsiteY1" fmla="*/ 0 h 30573"/>
                    <a:gd name="connsiteX2" fmla="*/ 30576 w 30576"/>
                    <a:gd name="connsiteY2" fmla="*/ 15287 h 30573"/>
                    <a:gd name="connsiteX3" fmla="*/ 15287 w 30576"/>
                    <a:gd name="connsiteY3" fmla="*/ 30573 h 30573"/>
                    <a:gd name="connsiteX4" fmla="*/ 0 w 30576"/>
                    <a:gd name="connsiteY4" fmla="*/ 15287 h 30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76" h="30573">
                      <a:moveTo>
                        <a:pt x="0" y="15287"/>
                      </a:moveTo>
                      <a:cubicBezTo>
                        <a:pt x="0" y="6844"/>
                        <a:pt x="6844" y="0"/>
                        <a:pt x="15287" y="0"/>
                      </a:cubicBezTo>
                      <a:cubicBezTo>
                        <a:pt x="23732" y="0"/>
                        <a:pt x="30576" y="6844"/>
                        <a:pt x="30576" y="15287"/>
                      </a:cubicBezTo>
                      <a:cubicBezTo>
                        <a:pt x="30576" y="23729"/>
                        <a:pt x="23732" y="30573"/>
                        <a:pt x="15287" y="30573"/>
                      </a:cubicBezTo>
                      <a:cubicBezTo>
                        <a:pt x="6844" y="30573"/>
                        <a:pt x="0" y="23729"/>
                        <a:pt x="0" y="15287"/>
                      </a:cubicBez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id="{62D0ADA9-2514-DD56-15DB-AA25607FA21A}"/>
                    </a:ext>
                  </a:extLst>
                </p:cNvPr>
                <p:cNvSpPr/>
                <p:nvPr/>
              </p:nvSpPr>
              <p:spPr>
                <a:xfrm>
                  <a:off x="7127930" y="1526004"/>
                  <a:ext cx="4176" cy="190978"/>
                </a:xfrm>
                <a:custGeom>
                  <a:avLst/>
                  <a:gdLst>
                    <a:gd name="connsiteX0" fmla="*/ 0 w 4176"/>
                    <a:gd name="connsiteY0" fmla="*/ 0 h 190978"/>
                    <a:gd name="connsiteX1" fmla="*/ 4177 w 4176"/>
                    <a:gd name="connsiteY1" fmla="*/ 0 h 190978"/>
                    <a:gd name="connsiteX2" fmla="*/ 4177 w 4176"/>
                    <a:gd name="connsiteY2" fmla="*/ 190978 h 190978"/>
                    <a:gd name="connsiteX3" fmla="*/ 0 w 4176"/>
                    <a:gd name="connsiteY3" fmla="*/ 190978 h 19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6" h="190978">
                      <a:moveTo>
                        <a:pt x="0" y="0"/>
                      </a:moveTo>
                      <a:lnTo>
                        <a:pt x="4177" y="0"/>
                      </a:lnTo>
                      <a:lnTo>
                        <a:pt x="4177" y="190978"/>
                      </a:lnTo>
                      <a:lnTo>
                        <a:pt x="0" y="190978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1E29F874-4C22-0B3D-3958-DFD9A0112A68}"/>
                    </a:ext>
                  </a:extLst>
                </p:cNvPr>
                <p:cNvSpPr/>
                <p:nvPr/>
              </p:nvSpPr>
              <p:spPr>
                <a:xfrm rot="-2287966">
                  <a:off x="7114450" y="1670541"/>
                  <a:ext cx="128720" cy="12522"/>
                </a:xfrm>
                <a:custGeom>
                  <a:avLst/>
                  <a:gdLst>
                    <a:gd name="connsiteX0" fmla="*/ 0 w 128720"/>
                    <a:gd name="connsiteY0" fmla="*/ 0 h 12522"/>
                    <a:gd name="connsiteX1" fmla="*/ 128721 w 128720"/>
                    <a:gd name="connsiteY1" fmla="*/ 0 h 12522"/>
                    <a:gd name="connsiteX2" fmla="*/ 128721 w 128720"/>
                    <a:gd name="connsiteY2" fmla="*/ 12523 h 12522"/>
                    <a:gd name="connsiteX3" fmla="*/ 0 w 128720"/>
                    <a:gd name="connsiteY3" fmla="*/ 12523 h 12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720" h="12522">
                      <a:moveTo>
                        <a:pt x="0" y="0"/>
                      </a:moveTo>
                      <a:lnTo>
                        <a:pt x="128721" y="0"/>
                      </a:lnTo>
                      <a:lnTo>
                        <a:pt x="128721" y="12523"/>
                      </a:lnTo>
                      <a:lnTo>
                        <a:pt x="0" y="12523"/>
                      </a:lnTo>
                      <a:close/>
                    </a:path>
                  </a:pathLst>
                </a:custGeom>
                <a:solidFill>
                  <a:srgbClr val="B7D3F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92" name="图形 9">
              <a:extLst>
                <a:ext uri="{FF2B5EF4-FFF2-40B4-BE49-F238E27FC236}">
                  <a16:creationId xmlns:a16="http://schemas.microsoft.com/office/drawing/2014/main" id="{832192B9-E5CD-6AD0-CF51-0A271BB1B2A7}"/>
                </a:ext>
              </a:extLst>
            </p:cNvPr>
            <p:cNvGrpSpPr/>
            <p:nvPr/>
          </p:nvGrpSpPr>
          <p:grpSpPr>
            <a:xfrm>
              <a:off x="2724052" y="2546805"/>
              <a:ext cx="1832633" cy="2703602"/>
              <a:chOff x="3900638" y="2099198"/>
              <a:chExt cx="2758969" cy="4070184"/>
            </a:xfrm>
          </p:grpSpPr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9B996DDE-004D-C0DF-675E-015F61735EB2}"/>
                  </a:ext>
                </a:extLst>
              </p:cNvPr>
              <p:cNvSpPr/>
              <p:nvPr/>
            </p:nvSpPr>
            <p:spPr>
              <a:xfrm>
                <a:off x="4851310" y="4389107"/>
                <a:ext cx="711481" cy="254526"/>
              </a:xfrm>
              <a:custGeom>
                <a:avLst/>
                <a:gdLst>
                  <a:gd name="connsiteX0" fmla="*/ 706782 w 711481"/>
                  <a:gd name="connsiteY0" fmla="*/ 26906 h 254526"/>
                  <a:gd name="connsiteX1" fmla="*/ 493742 w 711481"/>
                  <a:gd name="connsiteY1" fmla="*/ 254526 h 254526"/>
                  <a:gd name="connsiteX2" fmla="*/ 0 w 711481"/>
                  <a:gd name="connsiteY2" fmla="*/ 254526 h 254526"/>
                  <a:gd name="connsiteX3" fmla="*/ 706782 w 711481"/>
                  <a:gd name="connsiteY3" fmla="*/ 26906 h 25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1481" h="254526">
                    <a:moveTo>
                      <a:pt x="706782" y="26906"/>
                    </a:moveTo>
                    <a:cubicBezTo>
                      <a:pt x="612423" y="191135"/>
                      <a:pt x="493742" y="254526"/>
                      <a:pt x="493742" y="254526"/>
                    </a:cubicBezTo>
                    <a:lnTo>
                      <a:pt x="0" y="254526"/>
                    </a:lnTo>
                    <a:cubicBezTo>
                      <a:pt x="0" y="254526"/>
                      <a:pt x="778767" y="-98379"/>
                      <a:pt x="706782" y="26906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27" name="图形 9">
                <a:extLst>
                  <a:ext uri="{FF2B5EF4-FFF2-40B4-BE49-F238E27FC236}">
                    <a16:creationId xmlns:a16="http://schemas.microsoft.com/office/drawing/2014/main" id="{C08254AF-0580-B9EA-BFF8-53170EC1A36A}"/>
                  </a:ext>
                </a:extLst>
              </p:cNvPr>
              <p:cNvGrpSpPr/>
              <p:nvPr/>
            </p:nvGrpSpPr>
            <p:grpSpPr>
              <a:xfrm>
                <a:off x="3900638" y="2099198"/>
                <a:ext cx="2758969" cy="4070184"/>
                <a:chOff x="3900638" y="2099198"/>
                <a:chExt cx="2758969" cy="4070184"/>
              </a:xfrm>
            </p:grpSpPr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id="{87BDA62D-DA97-1787-9644-4D90A5193620}"/>
                    </a:ext>
                  </a:extLst>
                </p:cNvPr>
                <p:cNvSpPr/>
                <p:nvPr/>
              </p:nvSpPr>
              <p:spPr>
                <a:xfrm>
                  <a:off x="6142370" y="5679867"/>
                  <a:ext cx="517237" cy="489515"/>
                </a:xfrm>
                <a:custGeom>
                  <a:avLst/>
                  <a:gdLst>
                    <a:gd name="connsiteX0" fmla="*/ 24696 w 517237"/>
                    <a:gd name="connsiteY0" fmla="*/ 367729 h 489515"/>
                    <a:gd name="connsiteX1" fmla="*/ 174975 w 517237"/>
                    <a:gd name="connsiteY1" fmla="*/ 437976 h 489515"/>
                    <a:gd name="connsiteX2" fmla="*/ 347450 w 517237"/>
                    <a:gd name="connsiteY2" fmla="*/ 481870 h 489515"/>
                    <a:gd name="connsiteX3" fmla="*/ 516521 w 517237"/>
                    <a:gd name="connsiteY3" fmla="*/ 457593 h 489515"/>
                    <a:gd name="connsiteX4" fmla="*/ 414505 w 517237"/>
                    <a:gd name="connsiteY4" fmla="*/ 396999 h 489515"/>
                    <a:gd name="connsiteX5" fmla="*/ 393149 w 517237"/>
                    <a:gd name="connsiteY5" fmla="*/ 387487 h 489515"/>
                    <a:gd name="connsiteX6" fmla="*/ 245071 w 517237"/>
                    <a:gd name="connsiteY6" fmla="*/ 247358 h 489515"/>
                    <a:gd name="connsiteX7" fmla="*/ 155351 w 517237"/>
                    <a:gd name="connsiteY7" fmla="*/ 34924 h 489515"/>
                    <a:gd name="connsiteX8" fmla="*/ 0 w 517237"/>
                    <a:gd name="connsiteY8" fmla="*/ 0 h 489515"/>
                    <a:gd name="connsiteX9" fmla="*/ 56678 w 517237"/>
                    <a:gd name="connsiteY9" fmla="*/ 207557 h 489515"/>
                    <a:gd name="connsiteX10" fmla="*/ 39581 w 517237"/>
                    <a:gd name="connsiteY10" fmla="*/ 315499 h 489515"/>
                    <a:gd name="connsiteX11" fmla="*/ 24696 w 517237"/>
                    <a:gd name="connsiteY11" fmla="*/ 367729 h 4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7237" h="489515">
                      <a:moveTo>
                        <a:pt x="24696" y="367729"/>
                      </a:moveTo>
                      <a:cubicBezTo>
                        <a:pt x="19357" y="419531"/>
                        <a:pt x="91414" y="432915"/>
                        <a:pt x="174975" y="437976"/>
                      </a:cubicBezTo>
                      <a:cubicBezTo>
                        <a:pt x="258543" y="443037"/>
                        <a:pt x="233090" y="459890"/>
                        <a:pt x="347450" y="481870"/>
                      </a:cubicBezTo>
                      <a:cubicBezTo>
                        <a:pt x="461807" y="503850"/>
                        <a:pt x="508061" y="472989"/>
                        <a:pt x="516521" y="457593"/>
                      </a:cubicBezTo>
                      <a:cubicBezTo>
                        <a:pt x="524054" y="443942"/>
                        <a:pt x="471015" y="421887"/>
                        <a:pt x="414505" y="396999"/>
                      </a:cubicBezTo>
                      <a:cubicBezTo>
                        <a:pt x="407389" y="393893"/>
                        <a:pt x="400271" y="390690"/>
                        <a:pt x="393149" y="387487"/>
                      </a:cubicBezTo>
                      <a:cubicBezTo>
                        <a:pt x="329554" y="358708"/>
                        <a:pt x="294318" y="301018"/>
                        <a:pt x="245071" y="247358"/>
                      </a:cubicBezTo>
                      <a:cubicBezTo>
                        <a:pt x="198423" y="196530"/>
                        <a:pt x="155351" y="34924"/>
                        <a:pt x="155351" y="34924"/>
                      </a:cubicBezTo>
                      <a:lnTo>
                        <a:pt x="0" y="0"/>
                      </a:lnTo>
                      <a:cubicBezTo>
                        <a:pt x="0" y="0"/>
                        <a:pt x="42163" y="145486"/>
                        <a:pt x="56678" y="207557"/>
                      </a:cubicBezTo>
                      <a:cubicBezTo>
                        <a:pt x="65213" y="244066"/>
                        <a:pt x="51607" y="284638"/>
                        <a:pt x="39581" y="315499"/>
                      </a:cubicBezTo>
                      <a:cubicBezTo>
                        <a:pt x="33100" y="332287"/>
                        <a:pt x="26554" y="349477"/>
                        <a:pt x="24696" y="367729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F6CDAB6E-8FA0-5C0A-AA02-0FAEFDA23B9C}"/>
                    </a:ext>
                  </a:extLst>
                </p:cNvPr>
                <p:cNvSpPr/>
                <p:nvPr/>
              </p:nvSpPr>
              <p:spPr>
                <a:xfrm>
                  <a:off x="6166786" y="5995366"/>
                  <a:ext cx="492821" cy="174016"/>
                </a:xfrm>
                <a:custGeom>
                  <a:avLst/>
                  <a:gdLst>
                    <a:gd name="connsiteX0" fmla="*/ 150559 w 492821"/>
                    <a:gd name="connsiteY0" fmla="*/ 122477 h 174016"/>
                    <a:gd name="connsiteX1" fmla="*/ 323034 w 492821"/>
                    <a:gd name="connsiteY1" fmla="*/ 166371 h 174016"/>
                    <a:gd name="connsiteX2" fmla="*/ 492104 w 492821"/>
                    <a:gd name="connsiteY2" fmla="*/ 142094 h 174016"/>
                    <a:gd name="connsiteX3" fmla="*/ 390088 w 492821"/>
                    <a:gd name="connsiteY3" fmla="*/ 81500 h 174016"/>
                    <a:gd name="connsiteX4" fmla="*/ 389189 w 492821"/>
                    <a:gd name="connsiteY4" fmla="*/ 82457 h 174016"/>
                    <a:gd name="connsiteX5" fmla="*/ 215610 w 492821"/>
                    <a:gd name="connsiteY5" fmla="*/ 82669 h 174016"/>
                    <a:gd name="connsiteX6" fmla="*/ 15168 w 492821"/>
                    <a:gd name="connsiteY6" fmla="*/ 0 h 174016"/>
                    <a:gd name="connsiteX7" fmla="*/ 279 w 492821"/>
                    <a:gd name="connsiteY7" fmla="*/ 52230 h 174016"/>
                    <a:gd name="connsiteX8" fmla="*/ 150559 w 492821"/>
                    <a:gd name="connsiteY8" fmla="*/ 122477 h 17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2821" h="174016">
                      <a:moveTo>
                        <a:pt x="150559" y="122477"/>
                      </a:moveTo>
                      <a:cubicBezTo>
                        <a:pt x="234127" y="127538"/>
                        <a:pt x="208673" y="144391"/>
                        <a:pt x="323034" y="166371"/>
                      </a:cubicBezTo>
                      <a:cubicBezTo>
                        <a:pt x="437391" y="188351"/>
                        <a:pt x="483645" y="157490"/>
                        <a:pt x="492104" y="142094"/>
                      </a:cubicBezTo>
                      <a:cubicBezTo>
                        <a:pt x="499638" y="128443"/>
                        <a:pt x="446598" y="106388"/>
                        <a:pt x="390088" y="81500"/>
                      </a:cubicBezTo>
                      <a:lnTo>
                        <a:pt x="389189" y="82457"/>
                      </a:lnTo>
                      <a:cubicBezTo>
                        <a:pt x="389189" y="82457"/>
                        <a:pt x="308330" y="108949"/>
                        <a:pt x="215610" y="82669"/>
                      </a:cubicBezTo>
                      <a:cubicBezTo>
                        <a:pt x="140031" y="61276"/>
                        <a:pt x="67230" y="15194"/>
                        <a:pt x="15168" y="0"/>
                      </a:cubicBezTo>
                      <a:cubicBezTo>
                        <a:pt x="8684" y="16788"/>
                        <a:pt x="2137" y="33978"/>
                        <a:pt x="279" y="52230"/>
                      </a:cubicBezTo>
                      <a:cubicBezTo>
                        <a:pt x="-5060" y="104036"/>
                        <a:pt x="66997" y="117416"/>
                        <a:pt x="150559" y="122477"/>
                      </a:cubicBezTo>
                      <a:close/>
                    </a:path>
                  </a:pathLst>
                </a:custGeom>
                <a:solidFill>
                  <a:srgbClr val="0F2549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67512D1-20A0-D8C0-4B13-0542690D9D04}"/>
                    </a:ext>
                  </a:extLst>
                </p:cNvPr>
                <p:cNvSpPr/>
                <p:nvPr/>
              </p:nvSpPr>
              <p:spPr>
                <a:xfrm>
                  <a:off x="4433476" y="3783435"/>
                  <a:ext cx="1928343" cy="2059544"/>
                </a:xfrm>
                <a:custGeom>
                  <a:avLst/>
                  <a:gdLst>
                    <a:gd name="connsiteX0" fmla="*/ 1498223 w 1928343"/>
                    <a:gd name="connsiteY0" fmla="*/ 464352 h 2059544"/>
                    <a:gd name="connsiteX1" fmla="*/ 579492 w 1928343"/>
                    <a:gd name="connsiteY1" fmla="*/ 270747 h 2059544"/>
                    <a:gd name="connsiteX2" fmla="*/ 267597 w 1928343"/>
                    <a:gd name="connsiteY2" fmla="*/ 0 h 2059544"/>
                    <a:gd name="connsiteX3" fmla="*/ 11 w 1928343"/>
                    <a:gd name="connsiteY3" fmla="*/ 694033 h 2059544"/>
                    <a:gd name="connsiteX4" fmla="*/ 63650 w 1928343"/>
                    <a:gd name="connsiteY4" fmla="*/ 848259 h 2059544"/>
                    <a:gd name="connsiteX5" fmla="*/ 1107324 w 1928343"/>
                    <a:gd name="connsiteY5" fmla="*/ 860196 h 2059544"/>
                    <a:gd name="connsiteX6" fmla="*/ 1297342 w 1928343"/>
                    <a:gd name="connsiteY6" fmla="*/ 1209083 h 2059544"/>
                    <a:gd name="connsiteX7" fmla="*/ 1737921 w 1928343"/>
                    <a:gd name="connsiteY7" fmla="*/ 2033901 h 2059544"/>
                    <a:gd name="connsiteX8" fmla="*/ 1865082 w 1928343"/>
                    <a:gd name="connsiteY8" fmla="*/ 2059403 h 2059544"/>
                    <a:gd name="connsiteX9" fmla="*/ 1928344 w 1928343"/>
                    <a:gd name="connsiteY9" fmla="*/ 2042378 h 2059544"/>
                    <a:gd name="connsiteX10" fmla="*/ 1498223 w 1928343"/>
                    <a:gd name="connsiteY10" fmla="*/ 464352 h 205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28343" h="2059544">
                      <a:moveTo>
                        <a:pt x="1498223" y="464352"/>
                      </a:moveTo>
                      <a:cubicBezTo>
                        <a:pt x="1414631" y="405654"/>
                        <a:pt x="861678" y="301011"/>
                        <a:pt x="579492" y="270747"/>
                      </a:cubicBezTo>
                      <a:lnTo>
                        <a:pt x="267597" y="0"/>
                      </a:lnTo>
                      <a:cubicBezTo>
                        <a:pt x="267597" y="0"/>
                        <a:pt x="2117" y="393217"/>
                        <a:pt x="11" y="694033"/>
                      </a:cubicBezTo>
                      <a:cubicBezTo>
                        <a:pt x="-970" y="834296"/>
                        <a:pt x="63636" y="848228"/>
                        <a:pt x="63650" y="848259"/>
                      </a:cubicBezTo>
                      <a:cubicBezTo>
                        <a:pt x="63650" y="848259"/>
                        <a:pt x="1063495" y="855676"/>
                        <a:pt x="1107324" y="860196"/>
                      </a:cubicBezTo>
                      <a:cubicBezTo>
                        <a:pt x="1179063" y="867592"/>
                        <a:pt x="1273692" y="1046305"/>
                        <a:pt x="1297342" y="1209083"/>
                      </a:cubicBezTo>
                      <a:cubicBezTo>
                        <a:pt x="1320989" y="1371860"/>
                        <a:pt x="1737921" y="2033901"/>
                        <a:pt x="1737921" y="2033901"/>
                      </a:cubicBezTo>
                      <a:cubicBezTo>
                        <a:pt x="1737921" y="2033901"/>
                        <a:pt x="1824870" y="2061762"/>
                        <a:pt x="1865082" y="2059403"/>
                      </a:cubicBezTo>
                      <a:cubicBezTo>
                        <a:pt x="1908325" y="2056865"/>
                        <a:pt x="1928344" y="2042378"/>
                        <a:pt x="1928344" y="2042378"/>
                      </a:cubicBezTo>
                      <a:cubicBezTo>
                        <a:pt x="1928344" y="2042378"/>
                        <a:pt x="1686743" y="596728"/>
                        <a:pt x="1498223" y="464352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54BA1A09-51C4-2B88-BFB7-B216AC285755}"/>
                    </a:ext>
                  </a:extLst>
                </p:cNvPr>
                <p:cNvSpPr/>
                <p:nvPr/>
              </p:nvSpPr>
              <p:spPr>
                <a:xfrm>
                  <a:off x="5883748" y="5679867"/>
                  <a:ext cx="517237" cy="489515"/>
                </a:xfrm>
                <a:custGeom>
                  <a:avLst/>
                  <a:gdLst>
                    <a:gd name="connsiteX0" fmla="*/ 24699 w 517237"/>
                    <a:gd name="connsiteY0" fmla="*/ 367729 h 489515"/>
                    <a:gd name="connsiteX1" fmla="*/ 174979 w 517237"/>
                    <a:gd name="connsiteY1" fmla="*/ 437976 h 489515"/>
                    <a:gd name="connsiteX2" fmla="*/ 347447 w 517237"/>
                    <a:gd name="connsiteY2" fmla="*/ 481870 h 489515"/>
                    <a:gd name="connsiteX3" fmla="*/ 516521 w 517237"/>
                    <a:gd name="connsiteY3" fmla="*/ 457593 h 489515"/>
                    <a:gd name="connsiteX4" fmla="*/ 414501 w 517237"/>
                    <a:gd name="connsiteY4" fmla="*/ 396999 h 489515"/>
                    <a:gd name="connsiteX5" fmla="*/ 393149 w 517237"/>
                    <a:gd name="connsiteY5" fmla="*/ 387487 h 489515"/>
                    <a:gd name="connsiteX6" fmla="*/ 245071 w 517237"/>
                    <a:gd name="connsiteY6" fmla="*/ 247358 h 489515"/>
                    <a:gd name="connsiteX7" fmla="*/ 155351 w 517237"/>
                    <a:gd name="connsiteY7" fmla="*/ 34924 h 489515"/>
                    <a:gd name="connsiteX8" fmla="*/ 0 w 517237"/>
                    <a:gd name="connsiteY8" fmla="*/ 0 h 489515"/>
                    <a:gd name="connsiteX9" fmla="*/ 56681 w 517237"/>
                    <a:gd name="connsiteY9" fmla="*/ 207557 h 489515"/>
                    <a:gd name="connsiteX10" fmla="*/ 39585 w 517237"/>
                    <a:gd name="connsiteY10" fmla="*/ 315499 h 489515"/>
                    <a:gd name="connsiteX11" fmla="*/ 24699 w 517237"/>
                    <a:gd name="connsiteY11" fmla="*/ 367729 h 48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7237" h="489515">
                      <a:moveTo>
                        <a:pt x="24699" y="367729"/>
                      </a:moveTo>
                      <a:cubicBezTo>
                        <a:pt x="19360" y="419531"/>
                        <a:pt x="91414" y="432915"/>
                        <a:pt x="174979" y="437976"/>
                      </a:cubicBezTo>
                      <a:cubicBezTo>
                        <a:pt x="258547" y="443037"/>
                        <a:pt x="233093" y="459890"/>
                        <a:pt x="347447" y="481870"/>
                      </a:cubicBezTo>
                      <a:cubicBezTo>
                        <a:pt x="461807" y="503850"/>
                        <a:pt x="508061" y="472989"/>
                        <a:pt x="516521" y="457593"/>
                      </a:cubicBezTo>
                      <a:cubicBezTo>
                        <a:pt x="524054" y="443942"/>
                        <a:pt x="471015" y="421887"/>
                        <a:pt x="414501" y="396999"/>
                      </a:cubicBezTo>
                      <a:cubicBezTo>
                        <a:pt x="407389" y="393893"/>
                        <a:pt x="400271" y="390690"/>
                        <a:pt x="393149" y="387487"/>
                      </a:cubicBezTo>
                      <a:cubicBezTo>
                        <a:pt x="329554" y="358708"/>
                        <a:pt x="294318" y="301018"/>
                        <a:pt x="245071" y="247358"/>
                      </a:cubicBezTo>
                      <a:cubicBezTo>
                        <a:pt x="198423" y="196530"/>
                        <a:pt x="155351" y="34924"/>
                        <a:pt x="155351" y="34924"/>
                      </a:cubicBezTo>
                      <a:lnTo>
                        <a:pt x="0" y="0"/>
                      </a:lnTo>
                      <a:cubicBezTo>
                        <a:pt x="0" y="0"/>
                        <a:pt x="42166" y="145486"/>
                        <a:pt x="56681" y="207557"/>
                      </a:cubicBezTo>
                      <a:cubicBezTo>
                        <a:pt x="65216" y="244066"/>
                        <a:pt x="51610" y="284638"/>
                        <a:pt x="39585" y="315499"/>
                      </a:cubicBezTo>
                      <a:cubicBezTo>
                        <a:pt x="33104" y="332287"/>
                        <a:pt x="26558" y="349477"/>
                        <a:pt x="24699" y="367729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:a16="http://schemas.microsoft.com/office/drawing/2014/main" id="{7DCF350B-2811-70EA-B731-32F2DE89AB43}"/>
                    </a:ext>
                  </a:extLst>
                </p:cNvPr>
                <p:cNvSpPr/>
                <p:nvPr/>
              </p:nvSpPr>
              <p:spPr>
                <a:xfrm>
                  <a:off x="5908168" y="5995366"/>
                  <a:ext cx="492817" cy="174016"/>
                </a:xfrm>
                <a:custGeom>
                  <a:avLst/>
                  <a:gdLst>
                    <a:gd name="connsiteX0" fmla="*/ 150559 w 492817"/>
                    <a:gd name="connsiteY0" fmla="*/ 122477 h 174016"/>
                    <a:gd name="connsiteX1" fmla="*/ 323027 w 492817"/>
                    <a:gd name="connsiteY1" fmla="*/ 166371 h 174016"/>
                    <a:gd name="connsiteX2" fmla="*/ 492101 w 492817"/>
                    <a:gd name="connsiteY2" fmla="*/ 142094 h 174016"/>
                    <a:gd name="connsiteX3" fmla="*/ 390081 w 492817"/>
                    <a:gd name="connsiteY3" fmla="*/ 81500 h 174016"/>
                    <a:gd name="connsiteX4" fmla="*/ 389186 w 492817"/>
                    <a:gd name="connsiteY4" fmla="*/ 82457 h 174016"/>
                    <a:gd name="connsiteX5" fmla="*/ 215607 w 492817"/>
                    <a:gd name="connsiteY5" fmla="*/ 82669 h 174016"/>
                    <a:gd name="connsiteX6" fmla="*/ 15165 w 492817"/>
                    <a:gd name="connsiteY6" fmla="*/ 0 h 174016"/>
                    <a:gd name="connsiteX7" fmla="*/ 279 w 492817"/>
                    <a:gd name="connsiteY7" fmla="*/ 52230 h 174016"/>
                    <a:gd name="connsiteX8" fmla="*/ 150559 w 492817"/>
                    <a:gd name="connsiteY8" fmla="*/ 122477 h 17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2817" h="174016">
                      <a:moveTo>
                        <a:pt x="150559" y="122477"/>
                      </a:moveTo>
                      <a:cubicBezTo>
                        <a:pt x="234127" y="127538"/>
                        <a:pt x="208673" y="144391"/>
                        <a:pt x="323027" y="166371"/>
                      </a:cubicBezTo>
                      <a:cubicBezTo>
                        <a:pt x="437387" y="188351"/>
                        <a:pt x="483641" y="157490"/>
                        <a:pt x="492101" y="142094"/>
                      </a:cubicBezTo>
                      <a:cubicBezTo>
                        <a:pt x="499634" y="128443"/>
                        <a:pt x="446594" y="106388"/>
                        <a:pt x="390081" y="81500"/>
                      </a:cubicBezTo>
                      <a:lnTo>
                        <a:pt x="389186" y="82457"/>
                      </a:lnTo>
                      <a:cubicBezTo>
                        <a:pt x="389186" y="82457"/>
                        <a:pt x="308327" y="108949"/>
                        <a:pt x="215607" y="82669"/>
                      </a:cubicBezTo>
                      <a:cubicBezTo>
                        <a:pt x="140028" y="61276"/>
                        <a:pt x="67227" y="15194"/>
                        <a:pt x="15165" y="0"/>
                      </a:cubicBezTo>
                      <a:cubicBezTo>
                        <a:pt x="8680" y="16788"/>
                        <a:pt x="2137" y="33978"/>
                        <a:pt x="279" y="52230"/>
                      </a:cubicBezTo>
                      <a:cubicBezTo>
                        <a:pt x="-5060" y="104036"/>
                        <a:pt x="66994" y="117416"/>
                        <a:pt x="150559" y="12247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23A6FCD0-9B05-7F26-3417-E2F603CE0DA9}"/>
                    </a:ext>
                  </a:extLst>
                </p:cNvPr>
                <p:cNvSpPr/>
                <p:nvPr/>
              </p:nvSpPr>
              <p:spPr>
                <a:xfrm>
                  <a:off x="4172570" y="3783435"/>
                  <a:ext cx="1928343" cy="2059544"/>
                </a:xfrm>
                <a:custGeom>
                  <a:avLst/>
                  <a:gdLst>
                    <a:gd name="connsiteX0" fmla="*/ 1498223 w 1928343"/>
                    <a:gd name="connsiteY0" fmla="*/ 464352 h 2059544"/>
                    <a:gd name="connsiteX1" fmla="*/ 966077 w 1928343"/>
                    <a:gd name="connsiteY1" fmla="*/ 344481 h 2059544"/>
                    <a:gd name="connsiteX2" fmla="*/ 828403 w 1928343"/>
                    <a:gd name="connsiteY2" fmla="*/ 222751 h 2059544"/>
                    <a:gd name="connsiteX3" fmla="*/ 828403 w 1928343"/>
                    <a:gd name="connsiteY3" fmla="*/ 222751 h 2059544"/>
                    <a:gd name="connsiteX4" fmla="*/ 267597 w 1928343"/>
                    <a:gd name="connsiteY4" fmla="*/ 0 h 2059544"/>
                    <a:gd name="connsiteX5" fmla="*/ 11 w 1928343"/>
                    <a:gd name="connsiteY5" fmla="*/ 694033 h 2059544"/>
                    <a:gd name="connsiteX6" fmla="*/ 63650 w 1928343"/>
                    <a:gd name="connsiteY6" fmla="*/ 848259 h 2059544"/>
                    <a:gd name="connsiteX7" fmla="*/ 1107324 w 1928343"/>
                    <a:gd name="connsiteY7" fmla="*/ 860196 h 2059544"/>
                    <a:gd name="connsiteX8" fmla="*/ 1297342 w 1928343"/>
                    <a:gd name="connsiteY8" fmla="*/ 1209083 h 2059544"/>
                    <a:gd name="connsiteX9" fmla="*/ 1737924 w 1928343"/>
                    <a:gd name="connsiteY9" fmla="*/ 2033901 h 2059544"/>
                    <a:gd name="connsiteX10" fmla="*/ 1865082 w 1928343"/>
                    <a:gd name="connsiteY10" fmla="*/ 2059403 h 2059544"/>
                    <a:gd name="connsiteX11" fmla="*/ 1928344 w 1928343"/>
                    <a:gd name="connsiteY11" fmla="*/ 2042378 h 2059544"/>
                    <a:gd name="connsiteX12" fmla="*/ 1498223 w 1928343"/>
                    <a:gd name="connsiteY12" fmla="*/ 464352 h 205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28343" h="2059544">
                      <a:moveTo>
                        <a:pt x="1498223" y="464352"/>
                      </a:moveTo>
                      <a:cubicBezTo>
                        <a:pt x="1425601" y="413359"/>
                        <a:pt x="1207184" y="373826"/>
                        <a:pt x="966077" y="344481"/>
                      </a:cubicBezTo>
                      <a:cubicBezTo>
                        <a:pt x="899414" y="336371"/>
                        <a:pt x="844684" y="287902"/>
                        <a:pt x="828403" y="222751"/>
                      </a:cubicBezTo>
                      <a:lnTo>
                        <a:pt x="828403" y="222751"/>
                      </a:lnTo>
                      <a:lnTo>
                        <a:pt x="267597" y="0"/>
                      </a:lnTo>
                      <a:cubicBezTo>
                        <a:pt x="267597" y="0"/>
                        <a:pt x="2117" y="393217"/>
                        <a:pt x="11" y="694033"/>
                      </a:cubicBezTo>
                      <a:cubicBezTo>
                        <a:pt x="-970" y="834296"/>
                        <a:pt x="63636" y="848228"/>
                        <a:pt x="63650" y="848259"/>
                      </a:cubicBezTo>
                      <a:cubicBezTo>
                        <a:pt x="63650" y="848259"/>
                        <a:pt x="1063495" y="855676"/>
                        <a:pt x="1107324" y="860196"/>
                      </a:cubicBezTo>
                      <a:cubicBezTo>
                        <a:pt x="1179063" y="867592"/>
                        <a:pt x="1273692" y="1046305"/>
                        <a:pt x="1297342" y="1209083"/>
                      </a:cubicBezTo>
                      <a:cubicBezTo>
                        <a:pt x="1320989" y="1371860"/>
                        <a:pt x="1737924" y="2033901"/>
                        <a:pt x="1737924" y="2033901"/>
                      </a:cubicBezTo>
                      <a:cubicBezTo>
                        <a:pt x="1737924" y="2033901"/>
                        <a:pt x="1824870" y="2061762"/>
                        <a:pt x="1865082" y="2059403"/>
                      </a:cubicBezTo>
                      <a:cubicBezTo>
                        <a:pt x="1908325" y="2056865"/>
                        <a:pt x="1928344" y="2042378"/>
                        <a:pt x="1928344" y="2042378"/>
                      </a:cubicBezTo>
                      <a:cubicBezTo>
                        <a:pt x="1928344" y="2042378"/>
                        <a:pt x="1686740" y="596728"/>
                        <a:pt x="1498223" y="464352"/>
                      </a:cubicBezTo>
                      <a:close/>
                    </a:path>
                  </a:pathLst>
                </a:custGeom>
                <a:solidFill>
                  <a:srgbClr val="2B478B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8DED7CE6-618D-CD11-C970-19F25AB3185D}"/>
                    </a:ext>
                  </a:extLst>
                </p:cNvPr>
                <p:cNvSpPr/>
                <p:nvPr/>
              </p:nvSpPr>
              <p:spPr>
                <a:xfrm>
                  <a:off x="3900638" y="2099198"/>
                  <a:ext cx="1228608" cy="1361396"/>
                </a:xfrm>
                <a:custGeom>
                  <a:avLst/>
                  <a:gdLst>
                    <a:gd name="connsiteX0" fmla="*/ 1019725 w 1228608"/>
                    <a:gd name="connsiteY0" fmla="*/ 50496 h 1361396"/>
                    <a:gd name="connsiteX1" fmla="*/ 806349 w 1228608"/>
                    <a:gd name="connsiteY1" fmla="*/ 1993 h 1361396"/>
                    <a:gd name="connsiteX2" fmla="*/ 433109 w 1228608"/>
                    <a:gd name="connsiteY2" fmla="*/ 402983 h 1361396"/>
                    <a:gd name="connsiteX3" fmla="*/ 182607 w 1228608"/>
                    <a:gd name="connsiteY3" fmla="*/ 732061 h 1361396"/>
                    <a:gd name="connsiteX4" fmla="*/ 138428 w 1228608"/>
                    <a:gd name="connsiteY4" fmla="*/ 1334650 h 1361396"/>
                    <a:gd name="connsiteX5" fmla="*/ 388782 w 1228608"/>
                    <a:gd name="connsiteY5" fmla="*/ 1334640 h 1361396"/>
                    <a:gd name="connsiteX6" fmla="*/ 1039857 w 1228608"/>
                    <a:gd name="connsiteY6" fmla="*/ 973741 h 1361396"/>
                    <a:gd name="connsiteX7" fmla="*/ 1019725 w 1228608"/>
                    <a:gd name="connsiteY7" fmla="*/ 50496 h 136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28608" h="1361396">
                      <a:moveTo>
                        <a:pt x="1019725" y="50496"/>
                      </a:moveTo>
                      <a:cubicBezTo>
                        <a:pt x="942658" y="10027"/>
                        <a:pt x="825400" y="4554"/>
                        <a:pt x="806349" y="1993"/>
                      </a:cubicBezTo>
                      <a:cubicBezTo>
                        <a:pt x="578386" y="-28645"/>
                        <a:pt x="441181" y="302610"/>
                        <a:pt x="433109" y="402983"/>
                      </a:cubicBezTo>
                      <a:cubicBezTo>
                        <a:pt x="418238" y="587992"/>
                        <a:pt x="320367" y="616199"/>
                        <a:pt x="182607" y="732061"/>
                      </a:cubicBezTo>
                      <a:cubicBezTo>
                        <a:pt x="-93613" y="964383"/>
                        <a:pt x="-12613" y="1234345"/>
                        <a:pt x="138428" y="1334650"/>
                      </a:cubicBezTo>
                      <a:cubicBezTo>
                        <a:pt x="229049" y="1394836"/>
                        <a:pt x="388782" y="1334640"/>
                        <a:pt x="388782" y="1334640"/>
                      </a:cubicBezTo>
                      <a:cubicBezTo>
                        <a:pt x="391042" y="1336220"/>
                        <a:pt x="825630" y="1091695"/>
                        <a:pt x="1039857" y="973741"/>
                      </a:cubicBezTo>
                      <a:cubicBezTo>
                        <a:pt x="1361010" y="928090"/>
                        <a:pt x="1216108" y="153620"/>
                        <a:pt x="1019725" y="50496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62B16AF6-094C-12EF-7279-7380DA5AC05B}"/>
                    </a:ext>
                  </a:extLst>
                </p:cNvPr>
                <p:cNvSpPr/>
                <p:nvPr/>
              </p:nvSpPr>
              <p:spPr>
                <a:xfrm>
                  <a:off x="4568005" y="2643632"/>
                  <a:ext cx="307209" cy="345064"/>
                </a:xfrm>
                <a:custGeom>
                  <a:avLst/>
                  <a:gdLst>
                    <a:gd name="connsiteX0" fmla="*/ 304816 w 307209"/>
                    <a:gd name="connsiteY0" fmla="*/ 315355 h 345064"/>
                    <a:gd name="connsiteX1" fmla="*/ 129679 w 307209"/>
                    <a:gd name="connsiteY1" fmla="*/ 337993 h 345064"/>
                    <a:gd name="connsiteX2" fmla="*/ 12 w 307209"/>
                    <a:gd name="connsiteY2" fmla="*/ 210366 h 345064"/>
                    <a:gd name="connsiteX3" fmla="*/ 69367 w 307209"/>
                    <a:gd name="connsiteY3" fmla="*/ 0 h 345064"/>
                    <a:gd name="connsiteX4" fmla="*/ 82719 w 307209"/>
                    <a:gd name="connsiteY4" fmla="*/ 3360 h 345064"/>
                    <a:gd name="connsiteX5" fmla="*/ 307209 w 307209"/>
                    <a:gd name="connsiteY5" fmla="*/ 60100 h 345064"/>
                    <a:gd name="connsiteX6" fmla="*/ 294669 w 307209"/>
                    <a:gd name="connsiteY6" fmla="*/ 198460 h 345064"/>
                    <a:gd name="connsiteX7" fmla="*/ 304816 w 307209"/>
                    <a:gd name="connsiteY7" fmla="*/ 315355 h 345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7209" h="345064">
                      <a:moveTo>
                        <a:pt x="304816" y="315355"/>
                      </a:moveTo>
                      <a:cubicBezTo>
                        <a:pt x="305813" y="315866"/>
                        <a:pt x="203523" y="362390"/>
                        <a:pt x="129679" y="337993"/>
                      </a:cubicBezTo>
                      <a:cubicBezTo>
                        <a:pt x="60215" y="315104"/>
                        <a:pt x="-972" y="210520"/>
                        <a:pt x="12" y="210366"/>
                      </a:cubicBezTo>
                      <a:cubicBezTo>
                        <a:pt x="30163" y="205994"/>
                        <a:pt x="60811" y="176254"/>
                        <a:pt x="69367" y="0"/>
                      </a:cubicBezTo>
                      <a:lnTo>
                        <a:pt x="82719" y="3360"/>
                      </a:lnTo>
                      <a:lnTo>
                        <a:pt x="307209" y="60100"/>
                      </a:lnTo>
                      <a:cubicBezTo>
                        <a:pt x="307209" y="60100"/>
                        <a:pt x="298328" y="131217"/>
                        <a:pt x="294669" y="198460"/>
                      </a:cubicBezTo>
                      <a:cubicBezTo>
                        <a:pt x="291569" y="254919"/>
                        <a:pt x="292200" y="308651"/>
                        <a:pt x="304816" y="315355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:a16="http://schemas.microsoft.com/office/drawing/2014/main" id="{9366CF7D-17FC-FD96-FEAF-C42A3820E687}"/>
                    </a:ext>
                  </a:extLst>
                </p:cNvPr>
                <p:cNvSpPr/>
                <p:nvPr/>
              </p:nvSpPr>
              <p:spPr>
                <a:xfrm>
                  <a:off x="4644394" y="2662224"/>
                  <a:ext cx="230816" cy="122309"/>
                </a:xfrm>
                <a:custGeom>
                  <a:avLst/>
                  <a:gdLst>
                    <a:gd name="connsiteX0" fmla="*/ 230816 w 230816"/>
                    <a:gd name="connsiteY0" fmla="*/ 41512 h 122309"/>
                    <a:gd name="connsiteX1" fmla="*/ 222426 w 230816"/>
                    <a:gd name="connsiteY1" fmla="*/ 122309 h 122309"/>
                    <a:gd name="connsiteX2" fmla="*/ 0 w 230816"/>
                    <a:gd name="connsiteY2" fmla="*/ 0 h 122309"/>
                    <a:gd name="connsiteX3" fmla="*/ 230816 w 230816"/>
                    <a:gd name="connsiteY3" fmla="*/ 41512 h 12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816" h="122309">
                      <a:moveTo>
                        <a:pt x="230816" y="41512"/>
                      </a:moveTo>
                      <a:cubicBezTo>
                        <a:pt x="230816" y="41512"/>
                        <a:pt x="230816" y="56146"/>
                        <a:pt x="222426" y="122309"/>
                      </a:cubicBezTo>
                      <a:cubicBezTo>
                        <a:pt x="95464" y="90286"/>
                        <a:pt x="39478" y="48184"/>
                        <a:pt x="0" y="0"/>
                      </a:cubicBezTo>
                      <a:lnTo>
                        <a:pt x="230816" y="41512"/>
                      </a:lnTo>
                      <a:close/>
                    </a:path>
                  </a:pathLst>
                </a:custGeom>
                <a:solidFill>
                  <a:srgbClr val="ED975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8B14E456-345B-4DA9-1CAB-571C8C43B86F}"/>
                    </a:ext>
                  </a:extLst>
                </p:cNvPr>
                <p:cNvSpPr/>
                <p:nvPr/>
              </p:nvSpPr>
              <p:spPr>
                <a:xfrm>
                  <a:off x="4569311" y="2221444"/>
                  <a:ext cx="412390" cy="496923"/>
                </a:xfrm>
                <a:custGeom>
                  <a:avLst/>
                  <a:gdLst>
                    <a:gd name="connsiteX0" fmla="*/ 353792 w 412390"/>
                    <a:gd name="connsiteY0" fmla="*/ 491244 h 496923"/>
                    <a:gd name="connsiteX1" fmla="*/ 29680 w 412390"/>
                    <a:gd name="connsiteY1" fmla="*/ 354245 h 496923"/>
                    <a:gd name="connsiteX2" fmla="*/ 134141 w 412390"/>
                    <a:gd name="connsiteY2" fmla="*/ 11637 h 496923"/>
                    <a:gd name="connsiteX3" fmla="*/ 393977 w 412390"/>
                    <a:gd name="connsiteY3" fmla="*/ 97883 h 496923"/>
                    <a:gd name="connsiteX4" fmla="*/ 353792 w 412390"/>
                    <a:gd name="connsiteY4" fmla="*/ 491244 h 496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390" h="496923">
                      <a:moveTo>
                        <a:pt x="353792" y="491244"/>
                      </a:moveTo>
                      <a:cubicBezTo>
                        <a:pt x="353792" y="491244"/>
                        <a:pt x="56930" y="539579"/>
                        <a:pt x="29680" y="354245"/>
                      </a:cubicBezTo>
                      <a:cubicBezTo>
                        <a:pt x="2426" y="168911"/>
                        <a:pt x="-54245" y="50333"/>
                        <a:pt x="134141" y="11637"/>
                      </a:cubicBezTo>
                      <a:cubicBezTo>
                        <a:pt x="322526" y="-27060"/>
                        <a:pt x="369836" y="38232"/>
                        <a:pt x="393977" y="97883"/>
                      </a:cubicBezTo>
                      <a:cubicBezTo>
                        <a:pt x="418120" y="157530"/>
                        <a:pt x="430310" y="473897"/>
                        <a:pt x="353792" y="491244"/>
                      </a:cubicBez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A914FB91-1B77-B05B-64A0-76EB0D74E6F0}"/>
                    </a:ext>
                  </a:extLst>
                </p:cNvPr>
                <p:cNvSpPr/>
                <p:nvPr/>
              </p:nvSpPr>
              <p:spPr>
                <a:xfrm>
                  <a:off x="4488755" y="2192160"/>
                  <a:ext cx="434632" cy="327667"/>
                </a:xfrm>
                <a:custGeom>
                  <a:avLst/>
                  <a:gdLst>
                    <a:gd name="connsiteX0" fmla="*/ 434632 w 434632"/>
                    <a:gd name="connsiteY0" fmla="*/ 33157 h 327667"/>
                    <a:gd name="connsiteX1" fmla="*/ 179474 w 434632"/>
                    <a:gd name="connsiteY1" fmla="*/ 296361 h 327667"/>
                    <a:gd name="connsiteX2" fmla="*/ 0 w 434632"/>
                    <a:gd name="connsiteY2" fmla="*/ 321173 h 327667"/>
                    <a:gd name="connsiteX3" fmla="*/ 69015 w 434632"/>
                    <a:gd name="connsiteY3" fmla="*/ 126690 h 327667"/>
                    <a:gd name="connsiteX4" fmla="*/ 125378 w 434632"/>
                    <a:gd name="connsiteY4" fmla="*/ 53347 h 327667"/>
                    <a:gd name="connsiteX5" fmla="*/ 434632 w 434632"/>
                    <a:gd name="connsiteY5" fmla="*/ 33157 h 32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4632" h="327667">
                      <a:moveTo>
                        <a:pt x="434632" y="33157"/>
                      </a:moveTo>
                      <a:cubicBezTo>
                        <a:pt x="434632" y="33157"/>
                        <a:pt x="299821" y="245961"/>
                        <a:pt x="179474" y="296361"/>
                      </a:cubicBezTo>
                      <a:cubicBezTo>
                        <a:pt x="59126" y="346760"/>
                        <a:pt x="0" y="321173"/>
                        <a:pt x="0" y="321173"/>
                      </a:cubicBezTo>
                      <a:cubicBezTo>
                        <a:pt x="0" y="321173"/>
                        <a:pt x="54751" y="238157"/>
                        <a:pt x="69015" y="126690"/>
                      </a:cubicBezTo>
                      <a:cubicBezTo>
                        <a:pt x="73219" y="93833"/>
                        <a:pt x="94627" y="65664"/>
                        <a:pt x="125378" y="53347"/>
                      </a:cubicBezTo>
                      <a:cubicBezTo>
                        <a:pt x="211741" y="18759"/>
                        <a:pt x="378798" y="-35783"/>
                        <a:pt x="434632" y="3315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ABD7E21A-213F-3E00-EAFF-62F19D8C51FB}"/>
                    </a:ext>
                  </a:extLst>
                </p:cNvPr>
                <p:cNvSpPr/>
                <p:nvPr/>
              </p:nvSpPr>
              <p:spPr>
                <a:xfrm>
                  <a:off x="4804967" y="2188971"/>
                  <a:ext cx="185993" cy="316091"/>
                </a:xfrm>
                <a:custGeom>
                  <a:avLst/>
                  <a:gdLst>
                    <a:gd name="connsiteX0" fmla="*/ 0 w 185993"/>
                    <a:gd name="connsiteY0" fmla="*/ 56917 h 316091"/>
                    <a:gd name="connsiteX1" fmla="*/ 111559 w 185993"/>
                    <a:gd name="connsiteY1" fmla="*/ 135394 h 316091"/>
                    <a:gd name="connsiteX2" fmla="*/ 176642 w 185993"/>
                    <a:gd name="connsiteY2" fmla="*/ 316092 h 316091"/>
                    <a:gd name="connsiteX3" fmla="*/ 134430 w 185993"/>
                    <a:gd name="connsiteY3" fmla="*/ 28584 h 316091"/>
                    <a:gd name="connsiteX4" fmla="*/ 0 w 185993"/>
                    <a:gd name="connsiteY4" fmla="*/ 56917 h 316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5993" h="316091">
                      <a:moveTo>
                        <a:pt x="0" y="56917"/>
                      </a:moveTo>
                      <a:cubicBezTo>
                        <a:pt x="0" y="56917"/>
                        <a:pt x="79018" y="97428"/>
                        <a:pt x="111559" y="135394"/>
                      </a:cubicBezTo>
                      <a:cubicBezTo>
                        <a:pt x="142962" y="172032"/>
                        <a:pt x="179231" y="271446"/>
                        <a:pt x="176642" y="316092"/>
                      </a:cubicBezTo>
                      <a:cubicBezTo>
                        <a:pt x="176642" y="316092"/>
                        <a:pt x="215619" y="102132"/>
                        <a:pt x="134430" y="28584"/>
                      </a:cubicBezTo>
                      <a:cubicBezTo>
                        <a:pt x="48345" y="-49406"/>
                        <a:pt x="0" y="56917"/>
                        <a:pt x="0" y="56917"/>
                      </a:cubicBezTo>
                      <a:close/>
                    </a:path>
                  </a:pathLst>
                </a:custGeom>
                <a:solidFill>
                  <a:srgbClr val="23386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0" name="任意多边形: 形状 239">
                  <a:extLst>
                    <a:ext uri="{FF2B5EF4-FFF2-40B4-BE49-F238E27FC236}">
                      <a16:creationId xmlns:a16="http://schemas.microsoft.com/office/drawing/2014/main" id="{19A1C863-AA90-A700-AC43-121B9A522400}"/>
                    </a:ext>
                  </a:extLst>
                </p:cNvPr>
                <p:cNvSpPr/>
                <p:nvPr/>
              </p:nvSpPr>
              <p:spPr>
                <a:xfrm>
                  <a:off x="4310373" y="2831217"/>
                  <a:ext cx="799996" cy="1143789"/>
                </a:xfrm>
                <a:custGeom>
                  <a:avLst/>
                  <a:gdLst>
                    <a:gd name="connsiteX0" fmla="*/ 799940 w 799996"/>
                    <a:gd name="connsiteY0" fmla="*/ 580542 h 1143789"/>
                    <a:gd name="connsiteX1" fmla="*/ 731459 w 799996"/>
                    <a:gd name="connsiteY1" fmla="*/ 1115127 h 1143789"/>
                    <a:gd name="connsiteX2" fmla="*/ 611993 w 799996"/>
                    <a:gd name="connsiteY2" fmla="*/ 1141015 h 1143789"/>
                    <a:gd name="connsiteX3" fmla="*/ 89338 w 799996"/>
                    <a:gd name="connsiteY3" fmla="*/ 1088620 h 1143789"/>
                    <a:gd name="connsiteX4" fmla="*/ 41181 w 799996"/>
                    <a:gd name="connsiteY4" fmla="*/ 752403 h 1143789"/>
                    <a:gd name="connsiteX5" fmla="*/ 27485 w 799996"/>
                    <a:gd name="connsiteY5" fmla="*/ 689581 h 1143789"/>
                    <a:gd name="connsiteX6" fmla="*/ 74230 w 799996"/>
                    <a:gd name="connsiteY6" fmla="*/ 322969 h 1143789"/>
                    <a:gd name="connsiteX7" fmla="*/ 290997 w 799996"/>
                    <a:gd name="connsiteY7" fmla="*/ 139 h 1143789"/>
                    <a:gd name="connsiteX8" fmla="*/ 551632 w 799996"/>
                    <a:gd name="connsiteY8" fmla="*/ 24337 h 1143789"/>
                    <a:gd name="connsiteX9" fmla="*/ 799940 w 799996"/>
                    <a:gd name="connsiteY9" fmla="*/ 580542 h 114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9996" h="1143789">
                      <a:moveTo>
                        <a:pt x="799940" y="580542"/>
                      </a:moveTo>
                      <a:cubicBezTo>
                        <a:pt x="790928" y="1183964"/>
                        <a:pt x="797464" y="1057869"/>
                        <a:pt x="731459" y="1115127"/>
                      </a:cubicBezTo>
                      <a:cubicBezTo>
                        <a:pt x="715552" y="1128911"/>
                        <a:pt x="670841" y="1137127"/>
                        <a:pt x="611993" y="1141015"/>
                      </a:cubicBezTo>
                      <a:cubicBezTo>
                        <a:pt x="426968" y="1153298"/>
                        <a:pt x="101710" y="1122814"/>
                        <a:pt x="89338" y="1088620"/>
                      </a:cubicBezTo>
                      <a:cubicBezTo>
                        <a:pt x="46660" y="970302"/>
                        <a:pt x="76791" y="933544"/>
                        <a:pt x="41181" y="752403"/>
                      </a:cubicBezTo>
                      <a:cubicBezTo>
                        <a:pt x="37467" y="733143"/>
                        <a:pt x="32876" y="712287"/>
                        <a:pt x="27485" y="689581"/>
                      </a:cubicBezTo>
                      <a:cubicBezTo>
                        <a:pt x="-2203" y="565166"/>
                        <a:pt x="-31099" y="522842"/>
                        <a:pt x="74230" y="322969"/>
                      </a:cubicBezTo>
                      <a:cubicBezTo>
                        <a:pt x="169748" y="141918"/>
                        <a:pt x="282075" y="-5162"/>
                        <a:pt x="290997" y="139"/>
                      </a:cubicBezTo>
                      <a:cubicBezTo>
                        <a:pt x="543005" y="149733"/>
                        <a:pt x="551632" y="24337"/>
                        <a:pt x="551632" y="24337"/>
                      </a:cubicBezTo>
                      <a:cubicBezTo>
                        <a:pt x="551632" y="24337"/>
                        <a:pt x="804357" y="286210"/>
                        <a:pt x="799940" y="5805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21152929-6A77-61C3-1388-CD86BF294512}"/>
                    </a:ext>
                  </a:extLst>
                </p:cNvPr>
                <p:cNvSpPr/>
                <p:nvPr/>
              </p:nvSpPr>
              <p:spPr>
                <a:xfrm>
                  <a:off x="4862005" y="2855554"/>
                  <a:ext cx="498000" cy="927886"/>
                </a:xfrm>
                <a:custGeom>
                  <a:avLst/>
                  <a:gdLst>
                    <a:gd name="connsiteX0" fmla="*/ 0 w 498000"/>
                    <a:gd name="connsiteY0" fmla="*/ 0 h 927886"/>
                    <a:gd name="connsiteX1" fmla="*/ 288365 w 498000"/>
                    <a:gd name="connsiteY1" fmla="*/ 155368 h 927886"/>
                    <a:gd name="connsiteX2" fmla="*/ 498001 w 498000"/>
                    <a:gd name="connsiteY2" fmla="*/ 923354 h 927886"/>
                    <a:gd name="connsiteX3" fmla="*/ 305281 w 498000"/>
                    <a:gd name="connsiteY3" fmla="*/ 886136 h 927886"/>
                    <a:gd name="connsiteX4" fmla="*/ 93382 w 498000"/>
                    <a:gd name="connsiteY4" fmla="*/ 321143 h 927886"/>
                    <a:gd name="connsiteX5" fmla="*/ 0 w 498000"/>
                    <a:gd name="connsiteY5" fmla="*/ 0 h 927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000" h="927886">
                      <a:moveTo>
                        <a:pt x="0" y="0"/>
                      </a:moveTo>
                      <a:cubicBezTo>
                        <a:pt x="0" y="0"/>
                        <a:pt x="257915" y="43720"/>
                        <a:pt x="288365" y="155368"/>
                      </a:cubicBezTo>
                      <a:cubicBezTo>
                        <a:pt x="318815" y="267013"/>
                        <a:pt x="498001" y="923354"/>
                        <a:pt x="498001" y="923354"/>
                      </a:cubicBezTo>
                      <a:cubicBezTo>
                        <a:pt x="498001" y="923354"/>
                        <a:pt x="366179" y="947035"/>
                        <a:pt x="305281" y="886136"/>
                      </a:cubicBezTo>
                      <a:cubicBezTo>
                        <a:pt x="244382" y="825237"/>
                        <a:pt x="93382" y="321143"/>
                        <a:pt x="93382" y="32114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211D61EA-E0F0-FB6A-BFC4-E19C735D46AF}"/>
                    </a:ext>
                  </a:extLst>
                </p:cNvPr>
                <p:cNvSpPr/>
                <p:nvPr/>
              </p:nvSpPr>
              <p:spPr>
                <a:xfrm>
                  <a:off x="4351554" y="3332322"/>
                  <a:ext cx="570812" cy="642684"/>
                </a:xfrm>
                <a:custGeom>
                  <a:avLst/>
                  <a:gdLst>
                    <a:gd name="connsiteX0" fmla="*/ 570812 w 570812"/>
                    <a:gd name="connsiteY0" fmla="*/ 639910 h 642684"/>
                    <a:gd name="connsiteX1" fmla="*/ 48157 w 570812"/>
                    <a:gd name="connsiteY1" fmla="*/ 587514 h 642684"/>
                    <a:gd name="connsiteX2" fmla="*/ 0 w 570812"/>
                    <a:gd name="connsiteY2" fmla="*/ 251298 h 642684"/>
                    <a:gd name="connsiteX3" fmla="*/ 89243 w 570812"/>
                    <a:gd name="connsiteY3" fmla="*/ 0 h 642684"/>
                    <a:gd name="connsiteX4" fmla="*/ 157017 w 570812"/>
                    <a:gd name="connsiteY4" fmla="*/ 353444 h 642684"/>
                    <a:gd name="connsiteX5" fmla="*/ 535027 w 570812"/>
                    <a:gd name="connsiteY5" fmla="*/ 557027 h 642684"/>
                    <a:gd name="connsiteX6" fmla="*/ 570812 w 570812"/>
                    <a:gd name="connsiteY6" fmla="*/ 639910 h 642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12" h="642684">
                      <a:moveTo>
                        <a:pt x="570812" y="639910"/>
                      </a:moveTo>
                      <a:cubicBezTo>
                        <a:pt x="385787" y="652192"/>
                        <a:pt x="60529" y="621708"/>
                        <a:pt x="48157" y="587514"/>
                      </a:cubicBezTo>
                      <a:cubicBezTo>
                        <a:pt x="5480" y="469197"/>
                        <a:pt x="35610" y="432438"/>
                        <a:pt x="0" y="251298"/>
                      </a:cubicBezTo>
                      <a:lnTo>
                        <a:pt x="89243" y="0"/>
                      </a:lnTo>
                      <a:cubicBezTo>
                        <a:pt x="89243" y="0"/>
                        <a:pt x="74488" y="279837"/>
                        <a:pt x="157017" y="353444"/>
                      </a:cubicBezTo>
                      <a:cubicBezTo>
                        <a:pt x="239457" y="427047"/>
                        <a:pt x="494911" y="495528"/>
                        <a:pt x="535027" y="557027"/>
                      </a:cubicBezTo>
                      <a:cubicBezTo>
                        <a:pt x="554377" y="586541"/>
                        <a:pt x="567102" y="616140"/>
                        <a:pt x="570812" y="639910"/>
                      </a:cubicBezTo>
                      <a:close/>
                    </a:path>
                  </a:pathLst>
                </a:custGeom>
                <a:solidFill>
                  <a:srgbClr val="EBF3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43F5363E-862B-2E27-4C43-0A8BB2830197}"/>
                    </a:ext>
                  </a:extLst>
                </p:cNvPr>
                <p:cNvSpPr/>
                <p:nvPr/>
              </p:nvSpPr>
              <p:spPr>
                <a:xfrm>
                  <a:off x="4710372" y="3826275"/>
                  <a:ext cx="323200" cy="112175"/>
                </a:xfrm>
                <a:custGeom>
                  <a:avLst/>
                  <a:gdLst>
                    <a:gd name="connsiteX0" fmla="*/ 0 w 323200"/>
                    <a:gd name="connsiteY0" fmla="*/ 28260 h 112175"/>
                    <a:gd name="connsiteX1" fmla="*/ 211998 w 323200"/>
                    <a:gd name="connsiteY1" fmla="*/ 3815 h 112175"/>
                    <a:gd name="connsiteX2" fmla="*/ 322449 w 323200"/>
                    <a:gd name="connsiteY2" fmla="*/ 99539 h 112175"/>
                    <a:gd name="connsiteX3" fmla="*/ 232616 w 323200"/>
                    <a:gd name="connsiteY3" fmla="*/ 77449 h 112175"/>
                    <a:gd name="connsiteX4" fmla="*/ 155076 w 323200"/>
                    <a:gd name="connsiteY4" fmla="*/ 94433 h 112175"/>
                    <a:gd name="connsiteX5" fmla="*/ 16133 w 323200"/>
                    <a:gd name="connsiteY5" fmla="*/ 108376 h 112175"/>
                    <a:gd name="connsiteX6" fmla="*/ 0 w 323200"/>
                    <a:gd name="connsiteY6" fmla="*/ 28260 h 112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200" h="112175">
                      <a:moveTo>
                        <a:pt x="0" y="28260"/>
                      </a:moveTo>
                      <a:cubicBezTo>
                        <a:pt x="0" y="28260"/>
                        <a:pt x="182543" y="-12387"/>
                        <a:pt x="211998" y="3815"/>
                      </a:cubicBezTo>
                      <a:cubicBezTo>
                        <a:pt x="241453" y="20017"/>
                        <a:pt x="313438" y="79013"/>
                        <a:pt x="322449" y="99539"/>
                      </a:cubicBezTo>
                      <a:cubicBezTo>
                        <a:pt x="331464" y="120069"/>
                        <a:pt x="256877" y="83954"/>
                        <a:pt x="232616" y="77449"/>
                      </a:cubicBezTo>
                      <a:cubicBezTo>
                        <a:pt x="216905" y="73235"/>
                        <a:pt x="175547" y="87609"/>
                        <a:pt x="155076" y="94433"/>
                      </a:cubicBezTo>
                      <a:cubicBezTo>
                        <a:pt x="68923" y="123151"/>
                        <a:pt x="16133" y="108376"/>
                        <a:pt x="16133" y="108376"/>
                      </a:cubicBezTo>
                      <a:lnTo>
                        <a:pt x="0" y="2826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6CF61052-4EB3-0EEF-2735-9BEBC62F1753}"/>
                    </a:ext>
                  </a:extLst>
                </p:cNvPr>
                <p:cNvSpPr/>
                <p:nvPr/>
              </p:nvSpPr>
              <p:spPr>
                <a:xfrm>
                  <a:off x="3996796" y="2831356"/>
                  <a:ext cx="743062" cy="1160576"/>
                </a:xfrm>
                <a:custGeom>
                  <a:avLst/>
                  <a:gdLst>
                    <a:gd name="connsiteX0" fmla="*/ 604575 w 743062"/>
                    <a:gd name="connsiteY0" fmla="*/ 0 h 1160576"/>
                    <a:gd name="connsiteX1" fmla="*/ 261369 w 743062"/>
                    <a:gd name="connsiteY1" fmla="*/ 133443 h 1160576"/>
                    <a:gd name="connsiteX2" fmla="*/ 40778 w 743062"/>
                    <a:gd name="connsiteY2" fmla="*/ 1104687 h 1160576"/>
                    <a:gd name="connsiteX3" fmla="*/ 736777 w 743062"/>
                    <a:gd name="connsiteY3" fmla="*/ 1132585 h 1160576"/>
                    <a:gd name="connsiteX4" fmla="*/ 729703 w 743062"/>
                    <a:gd name="connsiteY4" fmla="*/ 1007252 h 1160576"/>
                    <a:gd name="connsiteX5" fmla="*/ 277081 w 743062"/>
                    <a:gd name="connsiteY5" fmla="*/ 881524 h 1160576"/>
                    <a:gd name="connsiteX6" fmla="*/ 512822 w 743062"/>
                    <a:gd name="connsiteY6" fmla="*/ 457192 h 1160576"/>
                    <a:gd name="connsiteX7" fmla="*/ 604575 w 743062"/>
                    <a:gd name="connsiteY7" fmla="*/ 0 h 116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3062" h="1160576">
                      <a:moveTo>
                        <a:pt x="604575" y="0"/>
                      </a:moveTo>
                      <a:cubicBezTo>
                        <a:pt x="604575" y="0"/>
                        <a:pt x="346220" y="15098"/>
                        <a:pt x="261369" y="133443"/>
                      </a:cubicBezTo>
                      <a:cubicBezTo>
                        <a:pt x="141927" y="300031"/>
                        <a:pt x="-95013" y="1010002"/>
                        <a:pt x="40778" y="1104687"/>
                      </a:cubicBezTo>
                      <a:cubicBezTo>
                        <a:pt x="193705" y="1211322"/>
                        <a:pt x="736777" y="1132585"/>
                        <a:pt x="736777" y="1132585"/>
                      </a:cubicBezTo>
                      <a:cubicBezTo>
                        <a:pt x="736777" y="1132585"/>
                        <a:pt x="754851" y="1048112"/>
                        <a:pt x="729703" y="1007252"/>
                      </a:cubicBezTo>
                      <a:cubicBezTo>
                        <a:pt x="704558" y="966388"/>
                        <a:pt x="295941" y="900380"/>
                        <a:pt x="277081" y="881524"/>
                      </a:cubicBezTo>
                      <a:cubicBezTo>
                        <a:pt x="258222" y="862664"/>
                        <a:pt x="512822" y="513770"/>
                        <a:pt x="512822" y="457192"/>
                      </a:cubicBezTo>
                      <a:cubicBezTo>
                        <a:pt x="512825" y="400613"/>
                        <a:pt x="604575" y="0"/>
                        <a:pt x="60457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88817DE-BE96-B888-4EE2-915772513063}"/>
                    </a:ext>
                  </a:extLst>
                </p:cNvPr>
                <p:cNvSpPr/>
                <p:nvPr/>
              </p:nvSpPr>
              <p:spPr>
                <a:xfrm>
                  <a:off x="4931206" y="3880897"/>
                  <a:ext cx="71425" cy="59804"/>
                </a:xfrm>
                <a:custGeom>
                  <a:avLst/>
                  <a:gdLst>
                    <a:gd name="connsiteX0" fmla="*/ 0 w 71425"/>
                    <a:gd name="connsiteY0" fmla="*/ 0 h 59804"/>
                    <a:gd name="connsiteX1" fmla="*/ 50787 w 71425"/>
                    <a:gd name="connsiteY1" fmla="*/ 55224 h 59804"/>
                    <a:gd name="connsiteX2" fmla="*/ 71426 w 71425"/>
                    <a:gd name="connsiteY2" fmla="*/ 59641 h 59804"/>
                    <a:gd name="connsiteX3" fmla="*/ 45654 w 71425"/>
                    <a:gd name="connsiteY3" fmla="*/ 13253 h 59804"/>
                    <a:gd name="connsiteX4" fmla="*/ 0 w 71425"/>
                    <a:gd name="connsiteY4" fmla="*/ 0 h 5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425" h="59804">
                      <a:moveTo>
                        <a:pt x="0" y="0"/>
                      </a:moveTo>
                      <a:cubicBezTo>
                        <a:pt x="0" y="0"/>
                        <a:pt x="38247" y="49337"/>
                        <a:pt x="50787" y="55224"/>
                      </a:cubicBezTo>
                      <a:cubicBezTo>
                        <a:pt x="63327" y="61112"/>
                        <a:pt x="71426" y="59641"/>
                        <a:pt x="71426" y="59641"/>
                      </a:cubicBezTo>
                      <a:lnTo>
                        <a:pt x="45654" y="132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C204626A-097C-B894-540B-44D6B0AA0201}"/>
                    </a:ext>
                  </a:extLst>
                </p:cNvPr>
                <p:cNvSpPr/>
                <p:nvPr/>
              </p:nvSpPr>
              <p:spPr>
                <a:xfrm>
                  <a:off x="4922366" y="3830090"/>
                  <a:ext cx="111202" cy="61151"/>
                </a:xfrm>
                <a:custGeom>
                  <a:avLst/>
                  <a:gdLst>
                    <a:gd name="connsiteX0" fmla="*/ 0 w 111202"/>
                    <a:gd name="connsiteY0" fmla="*/ 0 h 61151"/>
                    <a:gd name="connsiteX1" fmla="*/ 111202 w 111202"/>
                    <a:gd name="connsiteY1" fmla="*/ 54000 h 61151"/>
                    <a:gd name="connsiteX2" fmla="*/ 92778 w 111202"/>
                    <a:gd name="connsiteY2" fmla="*/ 61115 h 61151"/>
                    <a:gd name="connsiteX3" fmla="*/ 44549 w 111202"/>
                    <a:gd name="connsiteY3" fmla="*/ 47862 h 61151"/>
                    <a:gd name="connsiteX4" fmla="*/ 0 w 111202"/>
                    <a:gd name="connsiteY4" fmla="*/ 0 h 61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202" h="61151">
                      <a:moveTo>
                        <a:pt x="0" y="0"/>
                      </a:moveTo>
                      <a:lnTo>
                        <a:pt x="111202" y="54000"/>
                      </a:lnTo>
                      <a:cubicBezTo>
                        <a:pt x="111202" y="54000"/>
                        <a:pt x="106474" y="61743"/>
                        <a:pt x="92778" y="61115"/>
                      </a:cubicBezTo>
                      <a:cubicBezTo>
                        <a:pt x="79086" y="60491"/>
                        <a:pt x="44549" y="47862"/>
                        <a:pt x="44549" y="478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93" name="图形 9">
              <a:extLst>
                <a:ext uri="{FF2B5EF4-FFF2-40B4-BE49-F238E27FC236}">
                  <a16:creationId xmlns:a16="http://schemas.microsoft.com/office/drawing/2014/main" id="{DBEB7118-C272-30EF-0497-95FF286D24A6}"/>
                </a:ext>
              </a:extLst>
            </p:cNvPr>
            <p:cNvGrpSpPr/>
            <p:nvPr/>
          </p:nvGrpSpPr>
          <p:grpSpPr>
            <a:xfrm>
              <a:off x="3331773" y="3407944"/>
              <a:ext cx="880282" cy="373633"/>
              <a:chOff x="4815542" y="3395615"/>
              <a:chExt cx="1325236" cy="562493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207D50BD-17F0-F5D7-9DA1-68C33EAA9995}"/>
                  </a:ext>
                </a:extLst>
              </p:cNvPr>
              <p:cNvSpPr/>
              <p:nvPr/>
            </p:nvSpPr>
            <p:spPr>
              <a:xfrm>
                <a:off x="4815542" y="3916936"/>
                <a:ext cx="516465" cy="41171"/>
              </a:xfrm>
              <a:custGeom>
                <a:avLst/>
                <a:gdLst>
                  <a:gd name="connsiteX0" fmla="*/ 516466 w 516465"/>
                  <a:gd name="connsiteY0" fmla="*/ 41172 h 41171"/>
                  <a:gd name="connsiteX1" fmla="*/ 0 w 516465"/>
                  <a:gd name="connsiteY1" fmla="*/ 41172 h 41171"/>
                  <a:gd name="connsiteX2" fmla="*/ 0 w 516465"/>
                  <a:gd name="connsiteY2" fmla="*/ 41172 h 41171"/>
                  <a:gd name="connsiteX3" fmla="*/ 41169 w 516465"/>
                  <a:gd name="connsiteY3" fmla="*/ 0 h 41171"/>
                  <a:gd name="connsiteX4" fmla="*/ 516466 w 516465"/>
                  <a:gd name="connsiteY4" fmla="*/ 0 h 41171"/>
                  <a:gd name="connsiteX5" fmla="*/ 516466 w 516465"/>
                  <a:gd name="connsiteY5" fmla="*/ 41172 h 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465" h="41171">
                    <a:moveTo>
                      <a:pt x="516466" y="41172"/>
                    </a:moveTo>
                    <a:lnTo>
                      <a:pt x="0" y="41172"/>
                    </a:lnTo>
                    <a:lnTo>
                      <a:pt x="0" y="41172"/>
                    </a:lnTo>
                    <a:cubicBezTo>
                      <a:pt x="0" y="18434"/>
                      <a:pt x="18431" y="0"/>
                      <a:pt x="41169" y="0"/>
                    </a:cubicBezTo>
                    <a:lnTo>
                      <a:pt x="516466" y="0"/>
                    </a:lnTo>
                    <a:lnTo>
                      <a:pt x="516466" y="41172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F3FF528B-56A2-85EA-94D8-1FA20AB567E9}"/>
                  </a:ext>
                </a:extLst>
              </p:cNvPr>
              <p:cNvSpPr/>
              <p:nvPr/>
            </p:nvSpPr>
            <p:spPr>
              <a:xfrm>
                <a:off x="5133819" y="3395625"/>
                <a:ext cx="995201" cy="562482"/>
              </a:xfrm>
              <a:custGeom>
                <a:avLst/>
                <a:gdLst>
                  <a:gd name="connsiteX0" fmla="*/ 196708 w 995201"/>
                  <a:gd name="connsiteY0" fmla="*/ 0 h 562482"/>
                  <a:gd name="connsiteX1" fmla="*/ 995202 w 995201"/>
                  <a:gd name="connsiteY1" fmla="*/ 0 h 562482"/>
                  <a:gd name="connsiteX2" fmla="*/ 803672 w 995201"/>
                  <a:gd name="connsiteY2" fmla="*/ 562483 h 562482"/>
                  <a:gd name="connsiteX3" fmla="*/ 0 w 995201"/>
                  <a:gd name="connsiteY3" fmla="*/ 562483 h 56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201" h="562482">
                    <a:moveTo>
                      <a:pt x="196708" y="0"/>
                    </a:moveTo>
                    <a:lnTo>
                      <a:pt x="995202" y="0"/>
                    </a:lnTo>
                    <a:lnTo>
                      <a:pt x="803672" y="562483"/>
                    </a:lnTo>
                    <a:lnTo>
                      <a:pt x="0" y="562483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9B00EDCC-419B-58E4-E8CE-B5DB714D5C81}"/>
                  </a:ext>
                </a:extLst>
              </p:cNvPr>
              <p:cNvSpPr/>
              <p:nvPr/>
            </p:nvSpPr>
            <p:spPr>
              <a:xfrm>
                <a:off x="5145573" y="3395615"/>
                <a:ext cx="995205" cy="562489"/>
              </a:xfrm>
              <a:custGeom>
                <a:avLst/>
                <a:gdLst>
                  <a:gd name="connsiteX0" fmla="*/ 995205 w 995205"/>
                  <a:gd name="connsiteY0" fmla="*/ 0 h 562489"/>
                  <a:gd name="connsiteX1" fmla="*/ 803679 w 995205"/>
                  <a:gd name="connsiteY1" fmla="*/ 562490 h 562489"/>
                  <a:gd name="connsiteX2" fmla="*/ 0 w 995205"/>
                  <a:gd name="connsiteY2" fmla="*/ 562490 h 562489"/>
                  <a:gd name="connsiteX3" fmla="*/ 196715 w 995205"/>
                  <a:gd name="connsiteY3" fmla="*/ 0 h 56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5205" h="562489">
                    <a:moveTo>
                      <a:pt x="995205" y="0"/>
                    </a:moveTo>
                    <a:lnTo>
                      <a:pt x="803679" y="562490"/>
                    </a:lnTo>
                    <a:lnTo>
                      <a:pt x="0" y="562490"/>
                    </a:lnTo>
                    <a:lnTo>
                      <a:pt x="196715" y="0"/>
                    </a:ln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2F31281C-681B-96FD-6A7D-63DF02DD2749}"/>
                  </a:ext>
                </a:extLst>
              </p:cNvPr>
              <p:cNvSpPr/>
              <p:nvPr/>
            </p:nvSpPr>
            <p:spPr>
              <a:xfrm>
                <a:off x="5631421" y="3632751"/>
                <a:ext cx="79889" cy="77827"/>
              </a:xfrm>
              <a:custGeom>
                <a:avLst/>
                <a:gdLst>
                  <a:gd name="connsiteX0" fmla="*/ 78857 w 79889"/>
                  <a:gd name="connsiteY0" fmla="*/ 38912 h 77827"/>
                  <a:gd name="connsiteX1" fmla="*/ 30960 w 79889"/>
                  <a:gd name="connsiteY1" fmla="*/ 77828 h 77827"/>
                  <a:gd name="connsiteX2" fmla="*/ 1032 w 79889"/>
                  <a:gd name="connsiteY2" fmla="*/ 38912 h 77827"/>
                  <a:gd name="connsiteX3" fmla="*/ 48929 w 79889"/>
                  <a:gd name="connsiteY3" fmla="*/ 0 h 77827"/>
                  <a:gd name="connsiteX4" fmla="*/ 78857 w 79889"/>
                  <a:gd name="connsiteY4" fmla="*/ 38912 h 7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89" h="77827">
                    <a:moveTo>
                      <a:pt x="78857" y="38912"/>
                    </a:moveTo>
                    <a:cubicBezTo>
                      <a:pt x="73895" y="60405"/>
                      <a:pt x="52450" y="77828"/>
                      <a:pt x="30960" y="77828"/>
                    </a:cubicBezTo>
                    <a:cubicBezTo>
                      <a:pt x="9471" y="77828"/>
                      <a:pt x="-3929" y="60405"/>
                      <a:pt x="1032" y="38912"/>
                    </a:cubicBezTo>
                    <a:cubicBezTo>
                      <a:pt x="5994" y="17423"/>
                      <a:pt x="27439" y="0"/>
                      <a:pt x="48929" y="0"/>
                    </a:cubicBezTo>
                    <a:cubicBezTo>
                      <a:pt x="70418" y="0"/>
                      <a:pt x="83819" y="17423"/>
                      <a:pt x="78857" y="38912"/>
                    </a:cubicBezTo>
                    <a:close/>
                  </a:path>
                </a:pathLst>
              </a:custGeom>
              <a:grpFill/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4" name="图形 9">
              <a:extLst>
                <a:ext uri="{FF2B5EF4-FFF2-40B4-BE49-F238E27FC236}">
                  <a16:creationId xmlns:a16="http://schemas.microsoft.com/office/drawing/2014/main" id="{DFAF4301-5D6C-D0A4-C415-08C8F94BF8AA}"/>
                </a:ext>
              </a:extLst>
            </p:cNvPr>
            <p:cNvGrpSpPr/>
            <p:nvPr/>
          </p:nvGrpSpPr>
          <p:grpSpPr>
            <a:xfrm>
              <a:off x="3115355" y="3781575"/>
              <a:ext cx="2499119" cy="1468832"/>
              <a:chOff x="4489731" y="3958104"/>
              <a:chExt cx="3762342" cy="2211279"/>
            </a:xfrm>
            <a:solidFill>
              <a:srgbClr val="182D4F"/>
            </a:solidFill>
          </p:grpSpPr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D8793860-6847-C0FB-C099-838C31710BB4}"/>
                  </a:ext>
                </a:extLst>
              </p:cNvPr>
              <p:cNvSpPr/>
              <p:nvPr/>
            </p:nvSpPr>
            <p:spPr>
              <a:xfrm>
                <a:off x="4610382" y="3958104"/>
                <a:ext cx="3552546" cy="126547"/>
              </a:xfrm>
              <a:custGeom>
                <a:avLst/>
                <a:gdLst>
                  <a:gd name="connsiteX0" fmla="*/ 26647 w 3552546"/>
                  <a:gd name="connsiteY0" fmla="*/ 126547 h 126547"/>
                  <a:gd name="connsiteX1" fmla="*/ 3525900 w 3552546"/>
                  <a:gd name="connsiteY1" fmla="*/ 126547 h 126547"/>
                  <a:gd name="connsiteX2" fmla="*/ 3552547 w 3552546"/>
                  <a:gd name="connsiteY2" fmla="*/ 99901 h 126547"/>
                  <a:gd name="connsiteX3" fmla="*/ 3552547 w 3552546"/>
                  <a:gd name="connsiteY3" fmla="*/ 26647 h 126547"/>
                  <a:gd name="connsiteX4" fmla="*/ 3525900 w 3552546"/>
                  <a:gd name="connsiteY4" fmla="*/ 0 h 126547"/>
                  <a:gd name="connsiteX5" fmla="*/ 26647 w 3552546"/>
                  <a:gd name="connsiteY5" fmla="*/ 0 h 126547"/>
                  <a:gd name="connsiteX6" fmla="*/ 0 w 3552546"/>
                  <a:gd name="connsiteY6" fmla="*/ 26647 h 126547"/>
                  <a:gd name="connsiteX7" fmla="*/ 0 w 3552546"/>
                  <a:gd name="connsiteY7" fmla="*/ 99901 h 126547"/>
                  <a:gd name="connsiteX8" fmla="*/ 26647 w 3552546"/>
                  <a:gd name="connsiteY8" fmla="*/ 126547 h 12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2546" h="126547">
                    <a:moveTo>
                      <a:pt x="26647" y="126547"/>
                    </a:moveTo>
                    <a:lnTo>
                      <a:pt x="3525900" y="126547"/>
                    </a:lnTo>
                    <a:cubicBezTo>
                      <a:pt x="3540614" y="126547"/>
                      <a:pt x="3552547" y="114618"/>
                      <a:pt x="3552547" y="99901"/>
                    </a:cubicBezTo>
                    <a:lnTo>
                      <a:pt x="3552547" y="26647"/>
                    </a:lnTo>
                    <a:cubicBezTo>
                      <a:pt x="3552547" y="11930"/>
                      <a:pt x="3540618" y="0"/>
                      <a:pt x="3525900" y="0"/>
                    </a:cubicBezTo>
                    <a:lnTo>
                      <a:pt x="26647" y="0"/>
                    </a:lnTo>
                    <a:cubicBezTo>
                      <a:pt x="11930" y="0"/>
                      <a:pt x="0" y="11930"/>
                      <a:pt x="0" y="26647"/>
                    </a:cubicBezTo>
                    <a:lnTo>
                      <a:pt x="0" y="99901"/>
                    </a:lnTo>
                    <a:cubicBezTo>
                      <a:pt x="0" y="114618"/>
                      <a:pt x="11930" y="126547"/>
                      <a:pt x="26647" y="126547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B48E9C0C-758B-B14E-F6A2-9AF0ACA59A68}"/>
                  </a:ext>
                </a:extLst>
              </p:cNvPr>
              <p:cNvSpPr/>
              <p:nvPr/>
            </p:nvSpPr>
            <p:spPr>
              <a:xfrm>
                <a:off x="7825827" y="4022491"/>
                <a:ext cx="426246" cy="2146893"/>
              </a:xfrm>
              <a:custGeom>
                <a:avLst/>
                <a:gdLst>
                  <a:gd name="connsiteX0" fmla="*/ 396128 w 426246"/>
                  <a:gd name="connsiteY0" fmla="*/ 2146688 h 2146893"/>
                  <a:gd name="connsiteX1" fmla="*/ 397630 w 426246"/>
                  <a:gd name="connsiteY1" fmla="*/ 2146503 h 2146893"/>
                  <a:gd name="connsiteX2" fmla="*/ 425985 w 426246"/>
                  <a:gd name="connsiteY2" fmla="*/ 2110769 h 2146893"/>
                  <a:gd name="connsiteX3" fmla="*/ 114158 w 426246"/>
                  <a:gd name="connsiteY3" fmla="*/ 0 h 2146893"/>
                  <a:gd name="connsiteX4" fmla="*/ 0 w 426246"/>
                  <a:gd name="connsiteY4" fmla="*/ 3272 h 2146893"/>
                  <a:gd name="connsiteX5" fmla="*/ 366886 w 426246"/>
                  <a:gd name="connsiteY5" fmla="*/ 2125456 h 2146893"/>
                  <a:gd name="connsiteX6" fmla="*/ 39612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96128" y="2146688"/>
                    </a:moveTo>
                    <a:lnTo>
                      <a:pt x="397630" y="2146503"/>
                    </a:lnTo>
                    <a:cubicBezTo>
                      <a:pt x="415557" y="2144288"/>
                      <a:pt x="428252" y="2128288"/>
                      <a:pt x="425985" y="2110769"/>
                    </a:cubicBezTo>
                    <a:lnTo>
                      <a:pt x="114158" y="0"/>
                    </a:lnTo>
                    <a:lnTo>
                      <a:pt x="0" y="3272"/>
                    </a:lnTo>
                    <a:lnTo>
                      <a:pt x="366886" y="2125456"/>
                    </a:lnTo>
                    <a:cubicBezTo>
                      <a:pt x="369235" y="2139052"/>
                      <a:pt x="382135" y="2148416"/>
                      <a:pt x="39612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403DC5A9-A39D-01BD-C1C4-936D22D56FA7}"/>
                  </a:ext>
                </a:extLst>
              </p:cNvPr>
              <p:cNvSpPr/>
              <p:nvPr/>
            </p:nvSpPr>
            <p:spPr>
              <a:xfrm>
                <a:off x="4489731" y="4022491"/>
                <a:ext cx="426246" cy="2146893"/>
              </a:xfrm>
              <a:custGeom>
                <a:avLst/>
                <a:gdLst>
                  <a:gd name="connsiteX0" fmla="*/ 30118 w 426246"/>
                  <a:gd name="connsiteY0" fmla="*/ 2146688 h 2146893"/>
                  <a:gd name="connsiteX1" fmla="*/ 28616 w 426246"/>
                  <a:gd name="connsiteY1" fmla="*/ 2146503 h 2146893"/>
                  <a:gd name="connsiteX2" fmla="*/ 262 w 426246"/>
                  <a:gd name="connsiteY2" fmla="*/ 2110769 h 2146893"/>
                  <a:gd name="connsiteX3" fmla="*/ 312088 w 426246"/>
                  <a:gd name="connsiteY3" fmla="*/ 0 h 2146893"/>
                  <a:gd name="connsiteX4" fmla="*/ 426247 w 426246"/>
                  <a:gd name="connsiteY4" fmla="*/ 3272 h 2146893"/>
                  <a:gd name="connsiteX5" fmla="*/ 59357 w 426246"/>
                  <a:gd name="connsiteY5" fmla="*/ 2125456 h 2146893"/>
                  <a:gd name="connsiteX6" fmla="*/ 3011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0118" y="2146688"/>
                    </a:moveTo>
                    <a:lnTo>
                      <a:pt x="28616" y="2146503"/>
                    </a:lnTo>
                    <a:cubicBezTo>
                      <a:pt x="10693" y="2144288"/>
                      <a:pt x="-2005" y="2128288"/>
                      <a:pt x="262" y="2110769"/>
                    </a:cubicBezTo>
                    <a:lnTo>
                      <a:pt x="312088" y="0"/>
                    </a:lnTo>
                    <a:lnTo>
                      <a:pt x="426247" y="3272"/>
                    </a:lnTo>
                    <a:lnTo>
                      <a:pt x="59357" y="2125456"/>
                    </a:lnTo>
                    <a:cubicBezTo>
                      <a:pt x="57008" y="2139052"/>
                      <a:pt x="44112" y="2148416"/>
                      <a:pt x="3011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2C0552B5-0652-5C1E-4695-240E7CF2B40E}"/>
                  </a:ext>
                </a:extLst>
              </p:cNvPr>
              <p:cNvSpPr/>
              <p:nvPr/>
            </p:nvSpPr>
            <p:spPr>
              <a:xfrm>
                <a:off x="5211622" y="4022491"/>
                <a:ext cx="426246" cy="2146893"/>
              </a:xfrm>
              <a:custGeom>
                <a:avLst/>
                <a:gdLst>
                  <a:gd name="connsiteX0" fmla="*/ 30118 w 426246"/>
                  <a:gd name="connsiteY0" fmla="*/ 2146688 h 2146893"/>
                  <a:gd name="connsiteX1" fmla="*/ 28616 w 426246"/>
                  <a:gd name="connsiteY1" fmla="*/ 2146503 h 2146893"/>
                  <a:gd name="connsiteX2" fmla="*/ 262 w 426246"/>
                  <a:gd name="connsiteY2" fmla="*/ 2110769 h 2146893"/>
                  <a:gd name="connsiteX3" fmla="*/ 312088 w 426246"/>
                  <a:gd name="connsiteY3" fmla="*/ 0 h 2146893"/>
                  <a:gd name="connsiteX4" fmla="*/ 426247 w 426246"/>
                  <a:gd name="connsiteY4" fmla="*/ 3272 h 2146893"/>
                  <a:gd name="connsiteX5" fmla="*/ 59361 w 426246"/>
                  <a:gd name="connsiteY5" fmla="*/ 2125456 h 2146893"/>
                  <a:gd name="connsiteX6" fmla="*/ 30118 w 426246"/>
                  <a:gd name="connsiteY6" fmla="*/ 2146688 h 214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46" h="2146893">
                    <a:moveTo>
                      <a:pt x="30118" y="2146688"/>
                    </a:moveTo>
                    <a:lnTo>
                      <a:pt x="28616" y="2146503"/>
                    </a:lnTo>
                    <a:cubicBezTo>
                      <a:pt x="10693" y="2144288"/>
                      <a:pt x="-2005" y="2128288"/>
                      <a:pt x="262" y="2110769"/>
                    </a:cubicBezTo>
                    <a:lnTo>
                      <a:pt x="312088" y="0"/>
                    </a:lnTo>
                    <a:lnTo>
                      <a:pt x="426247" y="3272"/>
                    </a:lnTo>
                    <a:lnTo>
                      <a:pt x="59361" y="2125456"/>
                    </a:lnTo>
                    <a:cubicBezTo>
                      <a:pt x="57008" y="2139052"/>
                      <a:pt x="44112" y="2148416"/>
                      <a:pt x="30118" y="2146688"/>
                    </a:cubicBezTo>
                    <a:close/>
                  </a:path>
                </a:pathLst>
              </a:custGeom>
              <a:solidFill>
                <a:srgbClr val="182D4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2D87B4EB-6F8D-8ABA-A94C-D43FF1EF0BFA}"/>
                </a:ext>
              </a:extLst>
            </p:cNvPr>
            <p:cNvSpPr/>
            <p:nvPr/>
          </p:nvSpPr>
          <p:spPr>
            <a:xfrm>
              <a:off x="994723" y="5237029"/>
              <a:ext cx="6454995" cy="24792"/>
            </a:xfrm>
            <a:custGeom>
              <a:avLst/>
              <a:gdLst>
                <a:gd name="connsiteX0" fmla="*/ 9704536 w 9717785"/>
                <a:gd name="connsiteY0" fmla="*/ 37324 h 37324"/>
                <a:gd name="connsiteX1" fmla="*/ 13250 w 9717785"/>
                <a:gd name="connsiteY1" fmla="*/ 37324 h 37324"/>
                <a:gd name="connsiteX2" fmla="*/ 0 w 9717785"/>
                <a:gd name="connsiteY2" fmla="*/ 24075 h 37324"/>
                <a:gd name="connsiteX3" fmla="*/ 0 w 9717785"/>
                <a:gd name="connsiteY3" fmla="*/ 13249 h 37324"/>
                <a:gd name="connsiteX4" fmla="*/ 13250 w 9717785"/>
                <a:gd name="connsiteY4" fmla="*/ 0 h 37324"/>
                <a:gd name="connsiteX5" fmla="*/ 9704536 w 9717785"/>
                <a:gd name="connsiteY5" fmla="*/ 0 h 37324"/>
                <a:gd name="connsiteX6" fmla="*/ 9717786 w 9717785"/>
                <a:gd name="connsiteY6" fmla="*/ 13249 h 37324"/>
                <a:gd name="connsiteX7" fmla="*/ 9717786 w 9717785"/>
                <a:gd name="connsiteY7" fmla="*/ 24075 h 37324"/>
                <a:gd name="connsiteX8" fmla="*/ 9704536 w 9717785"/>
                <a:gd name="connsiteY8" fmla="*/ 37324 h 3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7785" h="37324">
                  <a:moveTo>
                    <a:pt x="9704536" y="37324"/>
                  </a:moveTo>
                  <a:lnTo>
                    <a:pt x="13250" y="37324"/>
                  </a:lnTo>
                  <a:cubicBezTo>
                    <a:pt x="5963" y="37324"/>
                    <a:pt x="0" y="31365"/>
                    <a:pt x="0" y="24075"/>
                  </a:cubicBezTo>
                  <a:lnTo>
                    <a:pt x="0" y="13249"/>
                  </a:lnTo>
                  <a:cubicBezTo>
                    <a:pt x="0" y="5963"/>
                    <a:pt x="5963" y="0"/>
                    <a:pt x="13250" y="0"/>
                  </a:cubicBezTo>
                  <a:lnTo>
                    <a:pt x="9704536" y="0"/>
                  </a:lnTo>
                  <a:cubicBezTo>
                    <a:pt x="9711823" y="0"/>
                    <a:pt x="9717786" y="5963"/>
                    <a:pt x="9717786" y="13249"/>
                  </a:cubicBezTo>
                  <a:lnTo>
                    <a:pt x="9717786" y="24075"/>
                  </a:lnTo>
                  <a:cubicBezTo>
                    <a:pt x="9717786" y="31365"/>
                    <a:pt x="9711823" y="37324"/>
                    <a:pt x="9704536" y="37324"/>
                  </a:cubicBezTo>
                  <a:close/>
                </a:path>
              </a:pathLst>
            </a:custGeom>
            <a:solidFill>
              <a:srgbClr val="2E3552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196" name="图形 9">
              <a:extLst>
                <a:ext uri="{FF2B5EF4-FFF2-40B4-BE49-F238E27FC236}">
                  <a16:creationId xmlns:a16="http://schemas.microsoft.com/office/drawing/2014/main" id="{D676B4A6-6A0D-7078-DA13-24EEFE552F65}"/>
                </a:ext>
              </a:extLst>
            </p:cNvPr>
            <p:cNvGrpSpPr/>
            <p:nvPr/>
          </p:nvGrpSpPr>
          <p:grpSpPr>
            <a:xfrm>
              <a:off x="4655205" y="2410115"/>
              <a:ext cx="1628754" cy="2839022"/>
              <a:chOff x="6807925" y="1893416"/>
              <a:chExt cx="2452036" cy="4274055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3990AAEC-8B61-F835-30EE-814702261621}"/>
                  </a:ext>
                </a:extLst>
              </p:cNvPr>
              <p:cNvSpPr/>
              <p:nvPr/>
            </p:nvSpPr>
            <p:spPr>
              <a:xfrm>
                <a:off x="7081398" y="5851046"/>
                <a:ext cx="638806" cy="316424"/>
              </a:xfrm>
              <a:custGeom>
                <a:avLst/>
                <a:gdLst>
                  <a:gd name="connsiteX0" fmla="*/ 0 w 638806"/>
                  <a:gd name="connsiteY0" fmla="*/ 316424 h 316424"/>
                  <a:gd name="connsiteX1" fmla="*/ 618780 w 638806"/>
                  <a:gd name="connsiteY1" fmla="*/ 316424 h 316424"/>
                  <a:gd name="connsiteX2" fmla="*/ 633073 w 638806"/>
                  <a:gd name="connsiteY2" fmla="*/ 102332 h 316424"/>
                  <a:gd name="connsiteX3" fmla="*/ 631506 w 638806"/>
                  <a:gd name="connsiteY3" fmla="*/ 88382 h 316424"/>
                  <a:gd name="connsiteX4" fmla="*/ 391177 w 638806"/>
                  <a:gd name="connsiteY4" fmla="*/ 48784 h 316424"/>
                  <a:gd name="connsiteX5" fmla="*/ 388046 w 638806"/>
                  <a:gd name="connsiteY5" fmla="*/ 60727 h 316424"/>
                  <a:gd name="connsiteX6" fmla="*/ 92755 w 638806"/>
                  <a:gd name="connsiteY6" fmla="*/ 252107 h 316424"/>
                  <a:gd name="connsiteX7" fmla="*/ 0 w 638806"/>
                  <a:gd name="connsiteY7" fmla="*/ 316424 h 31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806" h="316424">
                    <a:moveTo>
                      <a:pt x="0" y="316424"/>
                    </a:moveTo>
                    <a:lnTo>
                      <a:pt x="618780" y="316424"/>
                    </a:lnTo>
                    <a:cubicBezTo>
                      <a:pt x="648541" y="280105"/>
                      <a:pt x="637575" y="146089"/>
                      <a:pt x="633073" y="102332"/>
                    </a:cubicBezTo>
                    <a:cubicBezTo>
                      <a:pt x="632144" y="93522"/>
                      <a:pt x="631506" y="88382"/>
                      <a:pt x="631506" y="88382"/>
                    </a:cubicBezTo>
                    <a:cubicBezTo>
                      <a:pt x="631506" y="88382"/>
                      <a:pt x="420204" y="-80630"/>
                      <a:pt x="391177" y="48784"/>
                    </a:cubicBezTo>
                    <a:cubicBezTo>
                      <a:pt x="390296" y="52848"/>
                      <a:pt x="389222" y="56812"/>
                      <a:pt x="388046" y="60727"/>
                    </a:cubicBezTo>
                    <a:cubicBezTo>
                      <a:pt x="351483" y="181771"/>
                      <a:pt x="187464" y="236786"/>
                      <a:pt x="92755" y="252107"/>
                    </a:cubicBezTo>
                    <a:cubicBezTo>
                      <a:pt x="31180" y="262092"/>
                      <a:pt x="8418" y="294102"/>
                      <a:pt x="0" y="316424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FED791B4-A80A-06B0-4618-71FC794C9284}"/>
                  </a:ext>
                </a:extLst>
              </p:cNvPr>
              <p:cNvSpPr/>
              <p:nvPr/>
            </p:nvSpPr>
            <p:spPr>
              <a:xfrm>
                <a:off x="7439773" y="4156836"/>
                <a:ext cx="1718784" cy="1818108"/>
              </a:xfrm>
              <a:custGeom>
                <a:avLst/>
                <a:gdLst>
                  <a:gd name="connsiteX0" fmla="*/ 1330048 w 1718784"/>
                  <a:gd name="connsiteY0" fmla="*/ 0 h 1818108"/>
                  <a:gd name="connsiteX1" fmla="*/ 98484 w 1718784"/>
                  <a:gd name="connsiteY1" fmla="*/ 407266 h 1818108"/>
                  <a:gd name="connsiteX2" fmla="*/ 0 w 1718784"/>
                  <a:gd name="connsiteY2" fmla="*/ 1739117 h 1818108"/>
                  <a:gd name="connsiteX3" fmla="*/ 335160 w 1718784"/>
                  <a:gd name="connsiteY3" fmla="*/ 1794269 h 1818108"/>
                  <a:gd name="connsiteX4" fmla="*/ 490725 w 1718784"/>
                  <a:gd name="connsiteY4" fmla="*/ 701295 h 1818108"/>
                  <a:gd name="connsiteX5" fmla="*/ 1330044 w 1718784"/>
                  <a:gd name="connsiteY5" fmla="*/ 657370 h 1818108"/>
                  <a:gd name="connsiteX6" fmla="*/ 1708805 w 1718784"/>
                  <a:gd name="connsiteY6" fmla="*/ 201814 h 1818108"/>
                  <a:gd name="connsiteX7" fmla="*/ 1330048 w 1718784"/>
                  <a:gd name="connsiteY7" fmla="*/ 0 h 181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8784" h="1818108">
                    <a:moveTo>
                      <a:pt x="1330048" y="0"/>
                    </a:moveTo>
                    <a:cubicBezTo>
                      <a:pt x="1307707" y="0"/>
                      <a:pt x="270112" y="194815"/>
                      <a:pt x="98484" y="407266"/>
                    </a:cubicBezTo>
                    <a:cubicBezTo>
                      <a:pt x="12746" y="513396"/>
                      <a:pt x="0" y="1739117"/>
                      <a:pt x="0" y="1739117"/>
                    </a:cubicBezTo>
                    <a:cubicBezTo>
                      <a:pt x="0" y="1739117"/>
                      <a:pt x="106076" y="1870633"/>
                      <a:pt x="335160" y="1794269"/>
                    </a:cubicBezTo>
                    <a:cubicBezTo>
                      <a:pt x="335160" y="1794269"/>
                      <a:pt x="503127" y="955655"/>
                      <a:pt x="490725" y="701295"/>
                    </a:cubicBezTo>
                    <a:cubicBezTo>
                      <a:pt x="487291" y="630960"/>
                      <a:pt x="1199659" y="691115"/>
                      <a:pt x="1330044" y="657370"/>
                    </a:cubicBezTo>
                    <a:cubicBezTo>
                      <a:pt x="1460428" y="623625"/>
                      <a:pt x="1779000" y="339992"/>
                      <a:pt x="1708805" y="201814"/>
                    </a:cubicBezTo>
                    <a:cubicBezTo>
                      <a:pt x="1638613" y="63635"/>
                      <a:pt x="1330048" y="0"/>
                      <a:pt x="1330048" y="0"/>
                    </a:cubicBezTo>
                    <a:close/>
                  </a:path>
                </a:pathLst>
              </a:custGeom>
              <a:solidFill>
                <a:srgbClr val="23386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329A0DCE-1D3B-D8D5-36DB-992AB3BA5880}"/>
                  </a:ext>
                </a:extLst>
              </p:cNvPr>
              <p:cNvSpPr/>
              <p:nvPr/>
            </p:nvSpPr>
            <p:spPr>
              <a:xfrm>
                <a:off x="7156384" y="3856689"/>
                <a:ext cx="386324" cy="104205"/>
              </a:xfrm>
              <a:custGeom>
                <a:avLst/>
                <a:gdLst>
                  <a:gd name="connsiteX0" fmla="*/ 386324 w 386324"/>
                  <a:gd name="connsiteY0" fmla="*/ 0 h 104205"/>
                  <a:gd name="connsiteX1" fmla="*/ 127527 w 386324"/>
                  <a:gd name="connsiteY1" fmla="*/ 24041 h 104205"/>
                  <a:gd name="connsiteX2" fmla="*/ 4491 w 386324"/>
                  <a:gd name="connsiteY2" fmla="*/ 101419 h 104205"/>
                  <a:gd name="connsiteX3" fmla="*/ 187277 w 386324"/>
                  <a:gd name="connsiteY3" fmla="*/ 102582 h 104205"/>
                  <a:gd name="connsiteX4" fmla="*/ 266120 w 386324"/>
                  <a:gd name="connsiteY4" fmla="*/ 101416 h 104205"/>
                  <a:gd name="connsiteX5" fmla="*/ 362246 w 386324"/>
                  <a:gd name="connsiteY5" fmla="*/ 101416 h 104205"/>
                  <a:gd name="connsiteX6" fmla="*/ 386324 w 386324"/>
                  <a:gd name="connsiteY6" fmla="*/ 0 h 10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6324" h="104205">
                    <a:moveTo>
                      <a:pt x="386324" y="0"/>
                    </a:moveTo>
                    <a:cubicBezTo>
                      <a:pt x="386324" y="0"/>
                      <a:pt x="177025" y="2825"/>
                      <a:pt x="127527" y="24041"/>
                    </a:cubicBezTo>
                    <a:cubicBezTo>
                      <a:pt x="78029" y="45256"/>
                      <a:pt x="-22378" y="93948"/>
                      <a:pt x="4491" y="101419"/>
                    </a:cubicBezTo>
                    <a:cubicBezTo>
                      <a:pt x="31361" y="108891"/>
                      <a:pt x="159578" y="98340"/>
                      <a:pt x="187277" y="102582"/>
                    </a:cubicBezTo>
                    <a:cubicBezTo>
                      <a:pt x="214981" y="106823"/>
                      <a:pt x="249150" y="101413"/>
                      <a:pt x="266120" y="101416"/>
                    </a:cubicBezTo>
                    <a:cubicBezTo>
                      <a:pt x="283087" y="101419"/>
                      <a:pt x="362246" y="101416"/>
                      <a:pt x="362246" y="101416"/>
                    </a:cubicBezTo>
                    <a:lnTo>
                      <a:pt x="386324" y="0"/>
                    </a:ln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6A8D54BA-1F15-ACC1-6EA0-73E08B762443}"/>
                  </a:ext>
                </a:extLst>
              </p:cNvPr>
              <p:cNvSpPr/>
              <p:nvPr/>
            </p:nvSpPr>
            <p:spPr>
              <a:xfrm>
                <a:off x="6873468" y="3075690"/>
                <a:ext cx="443467" cy="278721"/>
              </a:xfrm>
              <a:custGeom>
                <a:avLst/>
                <a:gdLst>
                  <a:gd name="connsiteX0" fmla="*/ 424536 w 443467"/>
                  <a:gd name="connsiteY0" fmla="*/ 278722 h 278721"/>
                  <a:gd name="connsiteX1" fmla="*/ 283882 w 443467"/>
                  <a:gd name="connsiteY1" fmla="*/ 217829 h 278721"/>
                  <a:gd name="connsiteX2" fmla="*/ 182709 w 443467"/>
                  <a:gd name="connsiteY2" fmla="*/ 196960 h 278721"/>
                  <a:gd name="connsiteX3" fmla="*/ 520 w 443467"/>
                  <a:gd name="connsiteY3" fmla="*/ 45903 h 278721"/>
                  <a:gd name="connsiteX4" fmla="*/ 206973 w 443467"/>
                  <a:gd name="connsiteY4" fmla="*/ 84349 h 278721"/>
                  <a:gd name="connsiteX5" fmla="*/ 183361 w 443467"/>
                  <a:gd name="connsiteY5" fmla="*/ 1309 h 278721"/>
                  <a:gd name="connsiteX6" fmla="*/ 256035 w 443467"/>
                  <a:gd name="connsiteY6" fmla="*/ 46235 h 278721"/>
                  <a:gd name="connsiteX7" fmla="*/ 330599 w 443467"/>
                  <a:gd name="connsiteY7" fmla="*/ 106205 h 278721"/>
                  <a:gd name="connsiteX8" fmla="*/ 443468 w 443467"/>
                  <a:gd name="connsiteY8" fmla="*/ 179682 h 278721"/>
                  <a:gd name="connsiteX9" fmla="*/ 424536 w 443467"/>
                  <a:gd name="connsiteY9" fmla="*/ 278722 h 278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3467" h="278721">
                    <a:moveTo>
                      <a:pt x="424536" y="278722"/>
                    </a:moveTo>
                    <a:cubicBezTo>
                      <a:pt x="424536" y="278722"/>
                      <a:pt x="353175" y="227729"/>
                      <a:pt x="283882" y="217829"/>
                    </a:cubicBezTo>
                    <a:cubicBezTo>
                      <a:pt x="244363" y="212182"/>
                      <a:pt x="205938" y="205142"/>
                      <a:pt x="182709" y="196960"/>
                    </a:cubicBezTo>
                    <a:cubicBezTo>
                      <a:pt x="118769" y="174429"/>
                      <a:pt x="-9160" y="59399"/>
                      <a:pt x="520" y="45903"/>
                    </a:cubicBezTo>
                    <a:cubicBezTo>
                      <a:pt x="31545" y="2660"/>
                      <a:pt x="180906" y="94173"/>
                      <a:pt x="206973" y="84349"/>
                    </a:cubicBezTo>
                    <a:cubicBezTo>
                      <a:pt x="233040" y="74525"/>
                      <a:pt x="156865" y="20360"/>
                      <a:pt x="183361" y="1309"/>
                    </a:cubicBezTo>
                    <a:cubicBezTo>
                      <a:pt x="197201" y="-8639"/>
                      <a:pt x="229573" y="41229"/>
                      <a:pt x="256035" y="46235"/>
                    </a:cubicBezTo>
                    <a:cubicBezTo>
                      <a:pt x="291834" y="53011"/>
                      <a:pt x="319828" y="103568"/>
                      <a:pt x="330599" y="106205"/>
                    </a:cubicBezTo>
                    <a:cubicBezTo>
                      <a:pt x="351578" y="111342"/>
                      <a:pt x="443468" y="179682"/>
                      <a:pt x="443468" y="179682"/>
                    </a:cubicBezTo>
                    <a:lnTo>
                      <a:pt x="424536" y="278722"/>
                    </a:ln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1893A0A0-4425-B5C2-AA90-E9B30B4C4568}"/>
                  </a:ext>
                </a:extLst>
              </p:cNvPr>
              <p:cNvSpPr/>
              <p:nvPr/>
            </p:nvSpPr>
            <p:spPr>
              <a:xfrm>
                <a:off x="7518634" y="2758935"/>
                <a:ext cx="1186394" cy="1199165"/>
              </a:xfrm>
              <a:custGeom>
                <a:avLst/>
                <a:gdLst>
                  <a:gd name="connsiteX0" fmla="*/ 1147837 w 1186394"/>
                  <a:gd name="connsiteY0" fmla="*/ 0 h 1199165"/>
                  <a:gd name="connsiteX1" fmla="*/ 831546 w 1186394"/>
                  <a:gd name="connsiteY1" fmla="*/ 481641 h 1199165"/>
                  <a:gd name="connsiteX2" fmla="*/ 557898 w 1186394"/>
                  <a:gd name="connsiteY2" fmla="*/ 954208 h 1199165"/>
                  <a:gd name="connsiteX3" fmla="*/ 0 w 1186394"/>
                  <a:gd name="connsiteY3" fmla="*/ 1070880 h 1199165"/>
                  <a:gd name="connsiteX4" fmla="*/ 0 w 1186394"/>
                  <a:gd name="connsiteY4" fmla="*/ 1199166 h 1199165"/>
                  <a:gd name="connsiteX5" fmla="*/ 771713 w 1186394"/>
                  <a:gd name="connsiteY5" fmla="*/ 1199166 h 1199165"/>
                  <a:gd name="connsiteX6" fmla="*/ 1147837 w 1186394"/>
                  <a:gd name="connsiteY6" fmla="*/ 738593 h 1199165"/>
                  <a:gd name="connsiteX7" fmla="*/ 1147837 w 1186394"/>
                  <a:gd name="connsiteY7" fmla="*/ 0 h 119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6394" h="1199165">
                    <a:moveTo>
                      <a:pt x="1147837" y="0"/>
                    </a:moveTo>
                    <a:cubicBezTo>
                      <a:pt x="1147837" y="0"/>
                      <a:pt x="988519" y="49378"/>
                      <a:pt x="831546" y="481641"/>
                    </a:cubicBezTo>
                    <a:cubicBezTo>
                      <a:pt x="674570" y="913904"/>
                      <a:pt x="614961" y="937238"/>
                      <a:pt x="557898" y="954208"/>
                    </a:cubicBezTo>
                    <a:cubicBezTo>
                      <a:pt x="500836" y="971178"/>
                      <a:pt x="0" y="1070880"/>
                      <a:pt x="0" y="1070880"/>
                    </a:cubicBezTo>
                    <a:lnTo>
                      <a:pt x="0" y="1199166"/>
                    </a:lnTo>
                    <a:lnTo>
                      <a:pt x="771713" y="1199166"/>
                    </a:lnTo>
                    <a:cubicBezTo>
                      <a:pt x="771713" y="1199166"/>
                      <a:pt x="1061086" y="923903"/>
                      <a:pt x="1147837" y="738593"/>
                    </a:cubicBezTo>
                    <a:cubicBezTo>
                      <a:pt x="1234591" y="553286"/>
                      <a:pt x="1147837" y="0"/>
                      <a:pt x="1147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44B3ABF9-EECE-9CBE-C83C-50F37C68B81D}"/>
                  </a:ext>
                </a:extLst>
              </p:cNvPr>
              <p:cNvSpPr/>
              <p:nvPr/>
            </p:nvSpPr>
            <p:spPr>
              <a:xfrm>
                <a:off x="6807925" y="5851046"/>
                <a:ext cx="638802" cy="316424"/>
              </a:xfrm>
              <a:custGeom>
                <a:avLst/>
                <a:gdLst>
                  <a:gd name="connsiteX0" fmla="*/ 0 w 638802"/>
                  <a:gd name="connsiteY0" fmla="*/ 316424 h 316424"/>
                  <a:gd name="connsiteX1" fmla="*/ 618777 w 638802"/>
                  <a:gd name="connsiteY1" fmla="*/ 316424 h 316424"/>
                  <a:gd name="connsiteX2" fmla="*/ 633069 w 638802"/>
                  <a:gd name="connsiteY2" fmla="*/ 102332 h 316424"/>
                  <a:gd name="connsiteX3" fmla="*/ 631505 w 638802"/>
                  <a:gd name="connsiteY3" fmla="*/ 88382 h 316424"/>
                  <a:gd name="connsiteX4" fmla="*/ 391177 w 638802"/>
                  <a:gd name="connsiteY4" fmla="*/ 48784 h 316424"/>
                  <a:gd name="connsiteX5" fmla="*/ 388046 w 638802"/>
                  <a:gd name="connsiteY5" fmla="*/ 60727 h 316424"/>
                  <a:gd name="connsiteX6" fmla="*/ 92751 w 638802"/>
                  <a:gd name="connsiteY6" fmla="*/ 252107 h 316424"/>
                  <a:gd name="connsiteX7" fmla="*/ 0 w 638802"/>
                  <a:gd name="connsiteY7" fmla="*/ 316424 h 31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802" h="316424">
                    <a:moveTo>
                      <a:pt x="0" y="316424"/>
                    </a:moveTo>
                    <a:lnTo>
                      <a:pt x="618777" y="316424"/>
                    </a:lnTo>
                    <a:cubicBezTo>
                      <a:pt x="648537" y="280105"/>
                      <a:pt x="637571" y="146089"/>
                      <a:pt x="633069" y="102332"/>
                    </a:cubicBezTo>
                    <a:cubicBezTo>
                      <a:pt x="632139" y="93522"/>
                      <a:pt x="631505" y="88382"/>
                      <a:pt x="631505" y="88382"/>
                    </a:cubicBezTo>
                    <a:cubicBezTo>
                      <a:pt x="631505" y="88382"/>
                      <a:pt x="420203" y="-80630"/>
                      <a:pt x="391177" y="48784"/>
                    </a:cubicBezTo>
                    <a:cubicBezTo>
                      <a:pt x="390296" y="52848"/>
                      <a:pt x="389219" y="56812"/>
                      <a:pt x="388046" y="60727"/>
                    </a:cubicBezTo>
                    <a:cubicBezTo>
                      <a:pt x="351483" y="181771"/>
                      <a:pt x="187463" y="236786"/>
                      <a:pt x="92751" y="252107"/>
                    </a:cubicBezTo>
                    <a:cubicBezTo>
                      <a:pt x="31177" y="262092"/>
                      <a:pt x="8418" y="294102"/>
                      <a:pt x="0" y="316424"/>
                    </a:cubicBezTo>
                    <a:close/>
                  </a:path>
                </a:pathLst>
              </a:custGeom>
              <a:solidFill>
                <a:srgbClr val="1B3051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BBDF7044-363F-1304-980E-FF1A46903BFB}"/>
                  </a:ext>
                </a:extLst>
              </p:cNvPr>
              <p:cNvSpPr/>
              <p:nvPr/>
            </p:nvSpPr>
            <p:spPr>
              <a:xfrm>
                <a:off x="7134009" y="4156836"/>
                <a:ext cx="1718784" cy="1818108"/>
              </a:xfrm>
              <a:custGeom>
                <a:avLst/>
                <a:gdLst>
                  <a:gd name="connsiteX0" fmla="*/ 1330051 w 1718784"/>
                  <a:gd name="connsiteY0" fmla="*/ 0 h 1818108"/>
                  <a:gd name="connsiteX1" fmla="*/ 98485 w 1718784"/>
                  <a:gd name="connsiteY1" fmla="*/ 407266 h 1818108"/>
                  <a:gd name="connsiteX2" fmla="*/ 0 w 1718784"/>
                  <a:gd name="connsiteY2" fmla="*/ 1739117 h 1818108"/>
                  <a:gd name="connsiteX3" fmla="*/ 335164 w 1718784"/>
                  <a:gd name="connsiteY3" fmla="*/ 1794269 h 1818108"/>
                  <a:gd name="connsiteX4" fmla="*/ 490724 w 1718784"/>
                  <a:gd name="connsiteY4" fmla="*/ 701295 h 1818108"/>
                  <a:gd name="connsiteX5" fmla="*/ 1330047 w 1718784"/>
                  <a:gd name="connsiteY5" fmla="*/ 657370 h 1818108"/>
                  <a:gd name="connsiteX6" fmla="*/ 1708804 w 1718784"/>
                  <a:gd name="connsiteY6" fmla="*/ 201814 h 1818108"/>
                  <a:gd name="connsiteX7" fmla="*/ 1330051 w 1718784"/>
                  <a:gd name="connsiteY7" fmla="*/ 0 h 181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8784" h="1818108">
                    <a:moveTo>
                      <a:pt x="1330051" y="0"/>
                    </a:moveTo>
                    <a:cubicBezTo>
                      <a:pt x="1307708" y="0"/>
                      <a:pt x="270113" y="194815"/>
                      <a:pt x="98485" y="407266"/>
                    </a:cubicBezTo>
                    <a:cubicBezTo>
                      <a:pt x="12746" y="513396"/>
                      <a:pt x="0" y="1739117"/>
                      <a:pt x="0" y="1739117"/>
                    </a:cubicBezTo>
                    <a:cubicBezTo>
                      <a:pt x="0" y="1739117"/>
                      <a:pt x="106080" y="1870633"/>
                      <a:pt x="335164" y="1794269"/>
                    </a:cubicBezTo>
                    <a:cubicBezTo>
                      <a:pt x="335164" y="1794269"/>
                      <a:pt x="503131" y="955655"/>
                      <a:pt x="490724" y="701295"/>
                    </a:cubicBezTo>
                    <a:cubicBezTo>
                      <a:pt x="487292" y="630960"/>
                      <a:pt x="1199663" y="691115"/>
                      <a:pt x="1330047" y="657370"/>
                    </a:cubicBezTo>
                    <a:cubicBezTo>
                      <a:pt x="1460429" y="623625"/>
                      <a:pt x="1779003" y="339992"/>
                      <a:pt x="1708804" y="201814"/>
                    </a:cubicBezTo>
                    <a:cubicBezTo>
                      <a:pt x="1638613" y="63635"/>
                      <a:pt x="1330051" y="0"/>
                      <a:pt x="1330051" y="0"/>
                    </a:cubicBezTo>
                    <a:close/>
                  </a:path>
                </a:pathLst>
              </a:custGeom>
              <a:solidFill>
                <a:srgbClr val="2B478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7B2D3125-47F4-FACA-B949-9D759E62DF4D}"/>
                  </a:ext>
                </a:extLst>
              </p:cNvPr>
              <p:cNvSpPr/>
              <p:nvPr/>
            </p:nvSpPr>
            <p:spPr>
              <a:xfrm>
                <a:off x="8464058" y="2340964"/>
                <a:ext cx="408004" cy="555196"/>
              </a:xfrm>
              <a:custGeom>
                <a:avLst/>
                <a:gdLst>
                  <a:gd name="connsiteX0" fmla="*/ 64937 w 408004"/>
                  <a:gd name="connsiteY0" fmla="*/ 554963 h 555196"/>
                  <a:gd name="connsiteX1" fmla="*/ 285480 w 408004"/>
                  <a:gd name="connsiteY1" fmla="*/ 506957 h 555196"/>
                  <a:gd name="connsiteX2" fmla="*/ 394268 w 408004"/>
                  <a:gd name="connsiteY2" fmla="*/ 362140 h 555196"/>
                  <a:gd name="connsiteX3" fmla="*/ 292708 w 408004"/>
                  <a:gd name="connsiteY3" fmla="*/ 0 h 555196"/>
                  <a:gd name="connsiteX4" fmla="*/ 135372 w 408004"/>
                  <a:gd name="connsiteY4" fmla="*/ 126794 h 555196"/>
                  <a:gd name="connsiteX5" fmla="*/ 28497 w 408004"/>
                  <a:gd name="connsiteY5" fmla="*/ 212910 h 555196"/>
                  <a:gd name="connsiteX6" fmla="*/ 40619 w 408004"/>
                  <a:gd name="connsiteY6" fmla="*/ 352659 h 555196"/>
                  <a:gd name="connsiteX7" fmla="*/ 48200 w 408004"/>
                  <a:gd name="connsiteY7" fmla="*/ 405099 h 555196"/>
                  <a:gd name="connsiteX8" fmla="*/ 30626 w 408004"/>
                  <a:gd name="connsiteY8" fmla="*/ 443377 h 555196"/>
                  <a:gd name="connsiteX9" fmla="*/ 28215 w 408004"/>
                  <a:gd name="connsiteY9" fmla="*/ 444882 h 555196"/>
                  <a:gd name="connsiteX10" fmla="*/ 64937 w 408004"/>
                  <a:gd name="connsiteY10" fmla="*/ 554963 h 55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004" h="555196">
                    <a:moveTo>
                      <a:pt x="64937" y="554963"/>
                    </a:moveTo>
                    <a:cubicBezTo>
                      <a:pt x="139579" y="548801"/>
                      <a:pt x="217839" y="528906"/>
                      <a:pt x="285480" y="506957"/>
                    </a:cubicBezTo>
                    <a:cubicBezTo>
                      <a:pt x="370029" y="479522"/>
                      <a:pt x="438187" y="439423"/>
                      <a:pt x="394268" y="362140"/>
                    </a:cubicBezTo>
                    <a:cubicBezTo>
                      <a:pt x="353792" y="290916"/>
                      <a:pt x="288284" y="131807"/>
                      <a:pt x="292708" y="0"/>
                    </a:cubicBezTo>
                    <a:lnTo>
                      <a:pt x="135372" y="126794"/>
                    </a:lnTo>
                    <a:lnTo>
                      <a:pt x="28497" y="212910"/>
                    </a:lnTo>
                    <a:cubicBezTo>
                      <a:pt x="28497" y="212910"/>
                      <a:pt x="28940" y="263680"/>
                      <a:pt x="40619" y="352659"/>
                    </a:cubicBezTo>
                    <a:cubicBezTo>
                      <a:pt x="42754" y="368878"/>
                      <a:pt x="45254" y="386387"/>
                      <a:pt x="48200" y="405099"/>
                    </a:cubicBezTo>
                    <a:cubicBezTo>
                      <a:pt x="50576" y="420214"/>
                      <a:pt x="43633" y="435312"/>
                      <a:pt x="30626" y="443377"/>
                    </a:cubicBezTo>
                    <a:cubicBezTo>
                      <a:pt x="29820" y="443877"/>
                      <a:pt x="29015" y="444378"/>
                      <a:pt x="28215" y="444882"/>
                    </a:cubicBezTo>
                    <a:cubicBezTo>
                      <a:pt x="-24900" y="478253"/>
                      <a:pt x="2419" y="560124"/>
                      <a:pt x="64937" y="554963"/>
                    </a:cubicBez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B461D73F-F583-D3D4-855A-44288874698F}"/>
                  </a:ext>
                </a:extLst>
              </p:cNvPr>
              <p:cNvSpPr/>
              <p:nvPr/>
            </p:nvSpPr>
            <p:spPr>
              <a:xfrm>
                <a:off x="8490973" y="2466714"/>
                <a:ext cx="189864" cy="152708"/>
              </a:xfrm>
              <a:custGeom>
                <a:avLst/>
                <a:gdLst>
                  <a:gd name="connsiteX0" fmla="*/ 1582 w 189864"/>
                  <a:gd name="connsiteY0" fmla="*/ 66202 h 152708"/>
                  <a:gd name="connsiteX1" fmla="*/ 5512 w 189864"/>
                  <a:gd name="connsiteY1" fmla="*/ 152709 h 152708"/>
                  <a:gd name="connsiteX2" fmla="*/ 189865 w 189864"/>
                  <a:gd name="connsiteY2" fmla="*/ 61168 h 152708"/>
                  <a:gd name="connsiteX3" fmla="*/ 87575 w 189864"/>
                  <a:gd name="connsiteY3" fmla="*/ 320 h 152708"/>
                  <a:gd name="connsiteX4" fmla="*/ 1582 w 189864"/>
                  <a:gd name="connsiteY4" fmla="*/ 66202 h 15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64" h="152708">
                    <a:moveTo>
                      <a:pt x="1582" y="66202"/>
                    </a:moveTo>
                    <a:cubicBezTo>
                      <a:pt x="1582" y="66202"/>
                      <a:pt x="-3887" y="84636"/>
                      <a:pt x="5512" y="152709"/>
                    </a:cubicBezTo>
                    <a:cubicBezTo>
                      <a:pt x="100790" y="137165"/>
                      <a:pt x="189865" y="61168"/>
                      <a:pt x="189865" y="61168"/>
                    </a:cubicBezTo>
                    <a:cubicBezTo>
                      <a:pt x="141358" y="47850"/>
                      <a:pt x="123706" y="-4566"/>
                      <a:pt x="87575" y="320"/>
                    </a:cubicBezTo>
                    <a:lnTo>
                      <a:pt x="1582" y="66202"/>
                    </a:lnTo>
                    <a:close/>
                  </a:path>
                </a:pathLst>
              </a:custGeom>
              <a:solidFill>
                <a:srgbClr val="ED975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CFB785E1-3B41-1218-E447-A7B67DF6A07A}"/>
                  </a:ext>
                </a:extLst>
              </p:cNvPr>
              <p:cNvSpPr/>
              <p:nvPr/>
            </p:nvSpPr>
            <p:spPr>
              <a:xfrm>
                <a:off x="8332913" y="1942097"/>
                <a:ext cx="509903" cy="613687"/>
              </a:xfrm>
              <a:custGeom>
                <a:avLst/>
                <a:gdLst>
                  <a:gd name="connsiteX0" fmla="*/ 71510 w 509903"/>
                  <a:gd name="connsiteY0" fmla="*/ 606342 h 613687"/>
                  <a:gd name="connsiteX1" fmla="*/ 472425 w 509903"/>
                  <a:gd name="connsiteY1" fmla="*/ 438407 h 613687"/>
                  <a:gd name="connsiteX2" fmla="*/ 344753 w 509903"/>
                  <a:gd name="connsiteY2" fmla="*/ 14778 h 613687"/>
                  <a:gd name="connsiteX3" fmla="*/ 23442 w 509903"/>
                  <a:gd name="connsiteY3" fmla="*/ 120278 h 613687"/>
                  <a:gd name="connsiteX4" fmla="*/ 71510 w 509903"/>
                  <a:gd name="connsiteY4" fmla="*/ 606342 h 61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903" h="613687">
                    <a:moveTo>
                      <a:pt x="71510" y="606342"/>
                    </a:moveTo>
                    <a:cubicBezTo>
                      <a:pt x="71510" y="606342"/>
                      <a:pt x="438019" y="667231"/>
                      <a:pt x="472425" y="438407"/>
                    </a:cubicBezTo>
                    <a:cubicBezTo>
                      <a:pt x="506828" y="209579"/>
                      <a:pt x="577304" y="63329"/>
                      <a:pt x="344753" y="14778"/>
                    </a:cubicBezTo>
                    <a:cubicBezTo>
                      <a:pt x="112205" y="-33773"/>
                      <a:pt x="53504" y="46692"/>
                      <a:pt x="23442" y="120278"/>
                    </a:cubicBezTo>
                    <a:cubicBezTo>
                      <a:pt x="-6616" y="193861"/>
                      <a:pt x="-22938" y="584606"/>
                      <a:pt x="71510" y="606342"/>
                    </a:cubicBezTo>
                    <a:close/>
                  </a:path>
                </a:pathLst>
              </a:custGeom>
              <a:solidFill>
                <a:srgbClr val="FFB27D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D6BB259A-C6DF-09DE-7A78-8EF702C62796}"/>
                  </a:ext>
                </a:extLst>
              </p:cNvPr>
              <p:cNvSpPr/>
              <p:nvPr/>
            </p:nvSpPr>
            <p:spPr>
              <a:xfrm>
                <a:off x="8299165" y="1893416"/>
                <a:ext cx="624847" cy="626755"/>
              </a:xfrm>
              <a:custGeom>
                <a:avLst/>
                <a:gdLst>
                  <a:gd name="connsiteX0" fmla="*/ 3290 w 624847"/>
                  <a:gd name="connsiteY0" fmla="*/ 67694 h 626755"/>
                  <a:gd name="connsiteX1" fmla="*/ 100375 w 624847"/>
                  <a:gd name="connsiteY1" fmla="*/ 212007 h 626755"/>
                  <a:gd name="connsiteX2" fmla="*/ 229370 w 624847"/>
                  <a:gd name="connsiteY2" fmla="*/ 371798 h 626755"/>
                  <a:gd name="connsiteX3" fmla="*/ 337837 w 624847"/>
                  <a:gd name="connsiteY3" fmla="*/ 355524 h 626755"/>
                  <a:gd name="connsiteX4" fmla="*/ 312425 w 624847"/>
                  <a:gd name="connsiteY4" fmla="*/ 490140 h 626755"/>
                  <a:gd name="connsiteX5" fmla="*/ 458260 w 624847"/>
                  <a:gd name="connsiteY5" fmla="*/ 626583 h 626755"/>
                  <a:gd name="connsiteX6" fmla="*/ 621655 w 624847"/>
                  <a:gd name="connsiteY6" fmla="*/ 214630 h 626755"/>
                  <a:gd name="connsiteX7" fmla="*/ 406496 w 624847"/>
                  <a:gd name="connsiteY7" fmla="*/ 2968 h 626755"/>
                  <a:gd name="connsiteX8" fmla="*/ 155295 w 624847"/>
                  <a:gd name="connsiteY8" fmla="*/ 29005 h 626755"/>
                  <a:gd name="connsiteX9" fmla="*/ 3290 w 624847"/>
                  <a:gd name="connsiteY9" fmla="*/ 67694 h 62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4847" h="626755">
                    <a:moveTo>
                      <a:pt x="3290" y="67694"/>
                    </a:moveTo>
                    <a:cubicBezTo>
                      <a:pt x="-12453" y="122794"/>
                      <a:pt x="29670" y="189914"/>
                      <a:pt x="100375" y="212007"/>
                    </a:cubicBezTo>
                    <a:cubicBezTo>
                      <a:pt x="205330" y="244805"/>
                      <a:pt x="182140" y="373547"/>
                      <a:pt x="229370" y="371798"/>
                    </a:cubicBezTo>
                    <a:cubicBezTo>
                      <a:pt x="276599" y="370049"/>
                      <a:pt x="295653" y="297797"/>
                      <a:pt x="337837" y="355524"/>
                    </a:cubicBezTo>
                    <a:cubicBezTo>
                      <a:pt x="373821" y="404761"/>
                      <a:pt x="307888" y="463140"/>
                      <a:pt x="312425" y="490140"/>
                    </a:cubicBezTo>
                    <a:cubicBezTo>
                      <a:pt x="320212" y="536497"/>
                      <a:pt x="392825" y="631339"/>
                      <a:pt x="458260" y="626583"/>
                    </a:cubicBezTo>
                    <a:cubicBezTo>
                      <a:pt x="523699" y="621824"/>
                      <a:pt x="646149" y="310838"/>
                      <a:pt x="621655" y="214630"/>
                    </a:cubicBezTo>
                    <a:cubicBezTo>
                      <a:pt x="597165" y="118419"/>
                      <a:pt x="499206" y="16962"/>
                      <a:pt x="406496" y="2968"/>
                    </a:cubicBezTo>
                    <a:cubicBezTo>
                      <a:pt x="313786" y="-11026"/>
                      <a:pt x="185030" y="29005"/>
                      <a:pt x="155295" y="29005"/>
                    </a:cubicBezTo>
                    <a:cubicBezTo>
                      <a:pt x="125558" y="29005"/>
                      <a:pt x="11794" y="37930"/>
                      <a:pt x="3290" y="67694"/>
                    </a:cubicBezTo>
                    <a:close/>
                  </a:path>
                </a:pathLst>
              </a:custGeom>
              <a:solidFill>
                <a:srgbClr val="2B478B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B1EB0524-8973-2A88-1D0B-A294B1FADC0A}"/>
                  </a:ext>
                </a:extLst>
              </p:cNvPr>
              <p:cNvSpPr/>
              <p:nvPr/>
            </p:nvSpPr>
            <p:spPr>
              <a:xfrm>
                <a:off x="8237449" y="2639774"/>
                <a:ext cx="1022512" cy="1869961"/>
              </a:xfrm>
              <a:custGeom>
                <a:avLst/>
                <a:gdLst>
                  <a:gd name="connsiteX0" fmla="*/ 916014 w 1022512"/>
                  <a:gd name="connsiteY0" fmla="*/ 436745 h 1869961"/>
                  <a:gd name="connsiteX1" fmla="*/ 617630 w 1022512"/>
                  <a:gd name="connsiteY1" fmla="*/ 0 h 1869961"/>
                  <a:gd name="connsiteX2" fmla="*/ 108519 w 1022512"/>
                  <a:gd name="connsiteY2" fmla="*/ 286373 h 1869961"/>
                  <a:gd name="connsiteX3" fmla="*/ 48927 w 1022512"/>
                  <a:gd name="connsiteY3" fmla="*/ 1560356 h 1869961"/>
                  <a:gd name="connsiteX4" fmla="*/ 975799 w 1022512"/>
                  <a:gd name="connsiteY4" fmla="*/ 1720007 h 1869961"/>
                  <a:gd name="connsiteX5" fmla="*/ 916014 w 1022512"/>
                  <a:gd name="connsiteY5" fmla="*/ 436745 h 18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2512" h="1869961">
                    <a:moveTo>
                      <a:pt x="916014" y="436745"/>
                    </a:moveTo>
                    <a:cubicBezTo>
                      <a:pt x="863043" y="223533"/>
                      <a:pt x="716628" y="-188"/>
                      <a:pt x="617630" y="0"/>
                    </a:cubicBezTo>
                    <a:cubicBezTo>
                      <a:pt x="448937" y="322"/>
                      <a:pt x="206435" y="44834"/>
                      <a:pt x="108519" y="286373"/>
                    </a:cubicBezTo>
                    <a:cubicBezTo>
                      <a:pt x="36407" y="464269"/>
                      <a:pt x="-59787" y="1487579"/>
                      <a:pt x="48927" y="1560356"/>
                    </a:cubicBezTo>
                    <a:cubicBezTo>
                      <a:pt x="297436" y="1726731"/>
                      <a:pt x="873474" y="2066346"/>
                      <a:pt x="975799" y="1720007"/>
                    </a:cubicBezTo>
                    <a:cubicBezTo>
                      <a:pt x="1069562" y="1402663"/>
                      <a:pt x="1007953" y="806796"/>
                      <a:pt x="916014" y="4367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1697671B-8998-C166-FD29-EE3C9FDF0595}"/>
                  </a:ext>
                </a:extLst>
              </p:cNvPr>
              <p:cNvSpPr/>
              <p:nvPr/>
            </p:nvSpPr>
            <p:spPr>
              <a:xfrm>
                <a:off x="7172731" y="2736063"/>
                <a:ext cx="1615290" cy="917295"/>
              </a:xfrm>
              <a:custGeom>
                <a:avLst/>
                <a:gdLst>
                  <a:gd name="connsiteX0" fmla="*/ 1571009 w 1615290"/>
                  <a:gd name="connsiteY0" fmla="*/ 128286 h 917295"/>
                  <a:gd name="connsiteX1" fmla="*/ 1261809 w 1615290"/>
                  <a:gd name="connsiteY1" fmla="*/ 42177 h 917295"/>
                  <a:gd name="connsiteX2" fmla="*/ 1049756 w 1615290"/>
                  <a:gd name="connsiteY2" fmla="*/ 240332 h 917295"/>
                  <a:gd name="connsiteX3" fmla="*/ 611835 w 1615290"/>
                  <a:gd name="connsiteY3" fmla="*/ 566567 h 917295"/>
                  <a:gd name="connsiteX4" fmla="*/ 53169 w 1615290"/>
                  <a:gd name="connsiteY4" fmla="*/ 453623 h 917295"/>
                  <a:gd name="connsiteX5" fmla="*/ 12532 w 1615290"/>
                  <a:gd name="connsiteY5" fmla="*/ 502994 h 917295"/>
                  <a:gd name="connsiteX6" fmla="*/ 2547 w 1615290"/>
                  <a:gd name="connsiteY6" fmla="*/ 571498 h 917295"/>
                  <a:gd name="connsiteX7" fmla="*/ 277501 w 1615290"/>
                  <a:gd name="connsiteY7" fmla="*/ 748449 h 917295"/>
                  <a:gd name="connsiteX8" fmla="*/ 679105 w 1615290"/>
                  <a:gd name="connsiteY8" fmla="*/ 912142 h 917295"/>
                  <a:gd name="connsiteX9" fmla="*/ 746578 w 1615290"/>
                  <a:gd name="connsiteY9" fmla="*/ 911138 h 917295"/>
                  <a:gd name="connsiteX10" fmla="*/ 1563167 w 1615290"/>
                  <a:gd name="connsiteY10" fmla="*/ 455989 h 917295"/>
                  <a:gd name="connsiteX11" fmla="*/ 1571009 w 1615290"/>
                  <a:gd name="connsiteY11" fmla="*/ 128286 h 91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15290" h="917295">
                    <a:moveTo>
                      <a:pt x="1571009" y="128286"/>
                    </a:moveTo>
                    <a:cubicBezTo>
                      <a:pt x="1522886" y="3100"/>
                      <a:pt x="1367662" y="-40177"/>
                      <a:pt x="1261809" y="42177"/>
                    </a:cubicBezTo>
                    <a:cubicBezTo>
                      <a:pt x="1204559" y="86720"/>
                      <a:pt x="1134442" y="150150"/>
                      <a:pt x="1049756" y="240332"/>
                    </a:cubicBezTo>
                    <a:cubicBezTo>
                      <a:pt x="734944" y="575575"/>
                      <a:pt x="670961" y="573491"/>
                      <a:pt x="611835" y="566567"/>
                    </a:cubicBezTo>
                    <a:cubicBezTo>
                      <a:pt x="552709" y="559644"/>
                      <a:pt x="53169" y="453623"/>
                      <a:pt x="53169" y="453623"/>
                    </a:cubicBezTo>
                    <a:cubicBezTo>
                      <a:pt x="53169" y="453623"/>
                      <a:pt x="27585" y="472489"/>
                      <a:pt x="12532" y="502994"/>
                    </a:cubicBezTo>
                    <a:cubicBezTo>
                      <a:pt x="-7573" y="543734"/>
                      <a:pt x="2547" y="571498"/>
                      <a:pt x="2547" y="571498"/>
                    </a:cubicBezTo>
                    <a:cubicBezTo>
                      <a:pt x="-17019" y="558852"/>
                      <a:pt x="179620" y="694397"/>
                      <a:pt x="277501" y="748449"/>
                    </a:cubicBezTo>
                    <a:cubicBezTo>
                      <a:pt x="406761" y="819820"/>
                      <a:pt x="601535" y="886733"/>
                      <a:pt x="679105" y="912142"/>
                    </a:cubicBezTo>
                    <a:cubicBezTo>
                      <a:pt x="701096" y="919346"/>
                      <a:pt x="724807" y="918983"/>
                      <a:pt x="746578" y="911138"/>
                    </a:cubicBezTo>
                    <a:cubicBezTo>
                      <a:pt x="861717" y="869633"/>
                      <a:pt x="1248395" y="718404"/>
                      <a:pt x="1563167" y="455989"/>
                    </a:cubicBezTo>
                    <a:cubicBezTo>
                      <a:pt x="1646104" y="386843"/>
                      <a:pt x="1615631" y="244358"/>
                      <a:pt x="1571009" y="128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BEB9562B-84DF-AEDE-21A3-255CEBFA2F2D}"/>
                  </a:ext>
                </a:extLst>
              </p:cNvPr>
              <p:cNvSpPr/>
              <p:nvPr/>
            </p:nvSpPr>
            <p:spPr>
              <a:xfrm>
                <a:off x="8434540" y="2555784"/>
                <a:ext cx="437523" cy="222453"/>
              </a:xfrm>
              <a:custGeom>
                <a:avLst/>
                <a:gdLst>
                  <a:gd name="connsiteX0" fmla="*/ 437523 w 437523"/>
                  <a:gd name="connsiteY0" fmla="*/ 86040 h 222453"/>
                  <a:gd name="connsiteX1" fmla="*/ 399328 w 437523"/>
                  <a:gd name="connsiteY1" fmla="*/ 0 h 222453"/>
                  <a:gd name="connsiteX2" fmla="*/ 0 w 437523"/>
                  <a:gd name="connsiteY2" fmla="*/ 222453 h 222453"/>
                  <a:gd name="connsiteX3" fmla="*/ 437523 w 437523"/>
                  <a:gd name="connsiteY3" fmla="*/ 86040 h 222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523" h="222453">
                    <a:moveTo>
                      <a:pt x="437523" y="86040"/>
                    </a:moveTo>
                    <a:lnTo>
                      <a:pt x="399328" y="0"/>
                    </a:lnTo>
                    <a:cubicBezTo>
                      <a:pt x="399328" y="0"/>
                      <a:pt x="57460" y="27878"/>
                      <a:pt x="0" y="222453"/>
                    </a:cubicBezTo>
                    <a:cubicBezTo>
                      <a:pt x="0" y="222453"/>
                      <a:pt x="265003" y="90214"/>
                      <a:pt x="437523" y="860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7" name="图形 9">
              <a:extLst>
                <a:ext uri="{FF2B5EF4-FFF2-40B4-BE49-F238E27FC236}">
                  <a16:creationId xmlns:a16="http://schemas.microsoft.com/office/drawing/2014/main" id="{812429AF-02E3-241F-BFF8-09642A27C6FD}"/>
                </a:ext>
              </a:extLst>
            </p:cNvPr>
            <p:cNvGrpSpPr/>
            <p:nvPr/>
          </p:nvGrpSpPr>
          <p:grpSpPr>
            <a:xfrm>
              <a:off x="5287574" y="3304960"/>
              <a:ext cx="1348852" cy="1939062"/>
              <a:chOff x="7759936" y="3240575"/>
              <a:chExt cx="2030653" cy="2919194"/>
            </a:xfrm>
          </p:grpSpPr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97AC1A8D-C9CD-66BE-08E0-0184250E0D78}"/>
                  </a:ext>
                </a:extLst>
              </p:cNvPr>
              <p:cNvSpPr/>
              <p:nvPr/>
            </p:nvSpPr>
            <p:spPr>
              <a:xfrm>
                <a:off x="9495671" y="4839330"/>
                <a:ext cx="241301" cy="1320439"/>
              </a:xfrm>
              <a:custGeom>
                <a:avLst/>
                <a:gdLst>
                  <a:gd name="connsiteX0" fmla="*/ 206398 w 241301"/>
                  <a:gd name="connsiteY0" fmla="*/ 1320436 h 1320439"/>
                  <a:gd name="connsiteX1" fmla="*/ 208757 w 241301"/>
                  <a:gd name="connsiteY1" fmla="*/ 1320391 h 1320439"/>
                  <a:gd name="connsiteX2" fmla="*/ 241151 w 241301"/>
                  <a:gd name="connsiteY2" fmla="*/ 1286108 h 1320439"/>
                  <a:gd name="connsiteX3" fmla="*/ 112372 w 241301"/>
                  <a:gd name="connsiteY3" fmla="*/ 0 h 1320439"/>
                  <a:gd name="connsiteX4" fmla="*/ 0 w 241301"/>
                  <a:gd name="connsiteY4" fmla="*/ 10026 h 1320439"/>
                  <a:gd name="connsiteX5" fmla="*/ 184916 w 241301"/>
                  <a:gd name="connsiteY5" fmla="*/ 1303054 h 1320439"/>
                  <a:gd name="connsiteX6" fmla="*/ 206398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206398" y="1320436"/>
                    </a:moveTo>
                    <a:lnTo>
                      <a:pt x="208757" y="1320391"/>
                    </a:lnTo>
                    <a:cubicBezTo>
                      <a:pt x="228059" y="1320034"/>
                      <a:pt x="242972" y="1304258"/>
                      <a:pt x="241151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6" y="1303054"/>
                    </a:lnTo>
                    <a:cubicBezTo>
                      <a:pt x="186362" y="1313156"/>
                      <a:pt x="195600" y="1320635"/>
                      <a:pt x="206398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0BAFDF1A-F5EC-D872-FC01-574AD8C1170B}"/>
                  </a:ext>
                </a:extLst>
              </p:cNvPr>
              <p:cNvSpPr/>
              <p:nvPr/>
            </p:nvSpPr>
            <p:spPr>
              <a:xfrm>
                <a:off x="8832829" y="4839330"/>
                <a:ext cx="241298" cy="1320439"/>
              </a:xfrm>
              <a:custGeom>
                <a:avLst/>
                <a:gdLst>
                  <a:gd name="connsiteX0" fmla="*/ 206395 w 241298"/>
                  <a:gd name="connsiteY0" fmla="*/ 1320436 h 1320439"/>
                  <a:gd name="connsiteX1" fmla="*/ 208754 w 241298"/>
                  <a:gd name="connsiteY1" fmla="*/ 1320391 h 1320439"/>
                  <a:gd name="connsiteX2" fmla="*/ 241148 w 241298"/>
                  <a:gd name="connsiteY2" fmla="*/ 1286108 h 1320439"/>
                  <a:gd name="connsiteX3" fmla="*/ 112372 w 241298"/>
                  <a:gd name="connsiteY3" fmla="*/ 0 h 1320439"/>
                  <a:gd name="connsiteX4" fmla="*/ 0 w 241298"/>
                  <a:gd name="connsiteY4" fmla="*/ 10026 h 1320439"/>
                  <a:gd name="connsiteX5" fmla="*/ 184912 w 241298"/>
                  <a:gd name="connsiteY5" fmla="*/ 1303054 h 1320439"/>
                  <a:gd name="connsiteX6" fmla="*/ 206395 w 241298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98" h="1320439">
                    <a:moveTo>
                      <a:pt x="206395" y="1320436"/>
                    </a:moveTo>
                    <a:lnTo>
                      <a:pt x="208754" y="1320391"/>
                    </a:lnTo>
                    <a:cubicBezTo>
                      <a:pt x="228059" y="1320034"/>
                      <a:pt x="242968" y="1304258"/>
                      <a:pt x="241148" y="1286108"/>
                    </a:cubicBezTo>
                    <a:lnTo>
                      <a:pt x="112372" y="0"/>
                    </a:lnTo>
                    <a:lnTo>
                      <a:pt x="0" y="10026"/>
                    </a:lnTo>
                    <a:lnTo>
                      <a:pt x="184912" y="1303054"/>
                    </a:lnTo>
                    <a:cubicBezTo>
                      <a:pt x="186359" y="1313156"/>
                      <a:pt x="195600" y="1320635"/>
                      <a:pt x="206395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A0DCDE85-BB56-26F2-6DB9-9EB13F3A7D2C}"/>
                  </a:ext>
                </a:extLst>
              </p:cNvPr>
              <p:cNvSpPr/>
              <p:nvPr/>
            </p:nvSpPr>
            <p:spPr>
              <a:xfrm>
                <a:off x="7759936" y="4839330"/>
                <a:ext cx="241301" cy="1320439"/>
              </a:xfrm>
              <a:custGeom>
                <a:avLst/>
                <a:gdLst>
                  <a:gd name="connsiteX0" fmla="*/ 34904 w 241301"/>
                  <a:gd name="connsiteY0" fmla="*/ 1320436 h 1320439"/>
                  <a:gd name="connsiteX1" fmla="*/ 32544 w 241301"/>
                  <a:gd name="connsiteY1" fmla="*/ 1320391 h 1320439"/>
                  <a:gd name="connsiteX2" fmla="*/ 151 w 241301"/>
                  <a:gd name="connsiteY2" fmla="*/ 1286108 h 1320439"/>
                  <a:gd name="connsiteX3" fmla="*/ 128930 w 241301"/>
                  <a:gd name="connsiteY3" fmla="*/ 0 h 1320439"/>
                  <a:gd name="connsiteX4" fmla="*/ 241302 w 241301"/>
                  <a:gd name="connsiteY4" fmla="*/ 10026 h 1320439"/>
                  <a:gd name="connsiteX5" fmla="*/ 56389 w 241301"/>
                  <a:gd name="connsiteY5" fmla="*/ 1303054 h 1320439"/>
                  <a:gd name="connsiteX6" fmla="*/ 34904 w 241301"/>
                  <a:gd name="connsiteY6" fmla="*/ 1320436 h 132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1" h="1320439">
                    <a:moveTo>
                      <a:pt x="34904" y="1320436"/>
                    </a:moveTo>
                    <a:lnTo>
                      <a:pt x="32544" y="1320391"/>
                    </a:lnTo>
                    <a:cubicBezTo>
                      <a:pt x="13242" y="1320034"/>
                      <a:pt x="-1670" y="1304258"/>
                      <a:pt x="151" y="1286108"/>
                    </a:cubicBezTo>
                    <a:lnTo>
                      <a:pt x="128930" y="0"/>
                    </a:lnTo>
                    <a:lnTo>
                      <a:pt x="241302" y="10026"/>
                    </a:lnTo>
                    <a:lnTo>
                      <a:pt x="56389" y="1303054"/>
                    </a:lnTo>
                    <a:cubicBezTo>
                      <a:pt x="54935" y="1313156"/>
                      <a:pt x="45698" y="1320635"/>
                      <a:pt x="34904" y="132043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28E23DB8-D2DC-AC54-2DC9-047FC50AE2C7}"/>
                  </a:ext>
                </a:extLst>
              </p:cNvPr>
              <p:cNvSpPr/>
              <p:nvPr/>
            </p:nvSpPr>
            <p:spPr>
              <a:xfrm>
                <a:off x="8534892" y="3240575"/>
                <a:ext cx="1255697" cy="1514614"/>
              </a:xfrm>
              <a:custGeom>
                <a:avLst/>
                <a:gdLst>
                  <a:gd name="connsiteX0" fmla="*/ 1130781 w 1255697"/>
                  <a:gd name="connsiteY0" fmla="*/ 1416559 h 1514614"/>
                  <a:gd name="connsiteX1" fmla="*/ 1253008 w 1255697"/>
                  <a:gd name="connsiteY1" fmla="*/ 342383 h 1514614"/>
                  <a:gd name="connsiteX2" fmla="*/ 993852 w 1255697"/>
                  <a:gd name="connsiteY2" fmla="*/ 24282 h 1514614"/>
                  <a:gd name="connsiteX3" fmla="*/ 600868 w 1255697"/>
                  <a:gd name="connsiteY3" fmla="*/ 344 h 1514614"/>
                  <a:gd name="connsiteX4" fmla="*/ 233299 w 1255697"/>
                  <a:gd name="connsiteY4" fmla="*/ 333824 h 1514614"/>
                  <a:gd name="connsiteX5" fmla="*/ 0 w 1255697"/>
                  <a:gd name="connsiteY5" fmla="*/ 1514614 h 1514614"/>
                  <a:gd name="connsiteX6" fmla="*/ 1130781 w 1255697"/>
                  <a:gd name="connsiteY6" fmla="*/ 1416559 h 151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5697" h="1514614">
                    <a:moveTo>
                      <a:pt x="1130781" y="1416559"/>
                    </a:moveTo>
                    <a:lnTo>
                      <a:pt x="1253008" y="342383"/>
                    </a:lnTo>
                    <a:cubicBezTo>
                      <a:pt x="1269036" y="187581"/>
                      <a:pt x="1217231" y="36012"/>
                      <a:pt x="993852" y="24282"/>
                    </a:cubicBezTo>
                    <a:lnTo>
                      <a:pt x="600868" y="344"/>
                    </a:lnTo>
                    <a:cubicBezTo>
                      <a:pt x="367946" y="-9268"/>
                      <a:pt x="262786" y="184587"/>
                      <a:pt x="233299" y="333824"/>
                    </a:cubicBezTo>
                    <a:lnTo>
                      <a:pt x="0" y="1514614"/>
                    </a:lnTo>
                    <a:lnTo>
                      <a:pt x="1130781" y="14165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A8B650B9-D29B-AF07-21B9-4A7E271A959E}"/>
                  </a:ext>
                </a:extLst>
              </p:cNvPr>
              <p:cNvSpPr/>
              <p:nvPr/>
            </p:nvSpPr>
            <p:spPr>
              <a:xfrm>
                <a:off x="7792103" y="4652247"/>
                <a:ext cx="1871613" cy="205883"/>
              </a:xfrm>
              <a:custGeom>
                <a:avLst/>
                <a:gdLst>
                  <a:gd name="connsiteX0" fmla="*/ 1807899 w 1871613"/>
                  <a:gd name="connsiteY0" fmla="*/ 205884 h 205883"/>
                  <a:gd name="connsiteX1" fmla="*/ 63714 w 1871613"/>
                  <a:gd name="connsiteY1" fmla="*/ 205884 h 205883"/>
                  <a:gd name="connsiteX2" fmla="*/ 0 w 1871613"/>
                  <a:gd name="connsiteY2" fmla="*/ 142170 h 205883"/>
                  <a:gd name="connsiteX3" fmla="*/ 0 w 1871613"/>
                  <a:gd name="connsiteY3" fmla="*/ 63714 h 205883"/>
                  <a:gd name="connsiteX4" fmla="*/ 63714 w 1871613"/>
                  <a:gd name="connsiteY4" fmla="*/ 0 h 205883"/>
                  <a:gd name="connsiteX5" fmla="*/ 1871614 w 1871613"/>
                  <a:gd name="connsiteY5" fmla="*/ 0 h 205883"/>
                  <a:gd name="connsiteX6" fmla="*/ 1871614 w 1871613"/>
                  <a:gd name="connsiteY6" fmla="*/ 142170 h 205883"/>
                  <a:gd name="connsiteX7" fmla="*/ 1807899 w 1871613"/>
                  <a:gd name="connsiteY7" fmla="*/ 205884 h 20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613" h="205883">
                    <a:moveTo>
                      <a:pt x="1807899" y="205884"/>
                    </a:moveTo>
                    <a:lnTo>
                      <a:pt x="63714" y="205884"/>
                    </a:lnTo>
                    <a:cubicBezTo>
                      <a:pt x="28670" y="205884"/>
                      <a:pt x="0" y="177214"/>
                      <a:pt x="0" y="142170"/>
                    </a:cubicBezTo>
                    <a:lnTo>
                      <a:pt x="0" y="63714"/>
                    </a:lnTo>
                    <a:cubicBezTo>
                      <a:pt x="0" y="28670"/>
                      <a:pt x="28670" y="0"/>
                      <a:pt x="63714" y="0"/>
                    </a:cubicBezTo>
                    <a:lnTo>
                      <a:pt x="1871614" y="0"/>
                    </a:lnTo>
                    <a:lnTo>
                      <a:pt x="1871614" y="142170"/>
                    </a:lnTo>
                    <a:cubicBezTo>
                      <a:pt x="1871614" y="177214"/>
                      <a:pt x="1842944" y="205884"/>
                      <a:pt x="1807899" y="20588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A1E0DD80-2B89-99F3-6E50-CDC29DC94B9F}"/>
                  </a:ext>
                </a:extLst>
              </p:cNvPr>
              <p:cNvSpPr/>
              <p:nvPr/>
            </p:nvSpPr>
            <p:spPr>
              <a:xfrm>
                <a:off x="8534886" y="4652244"/>
                <a:ext cx="1128830" cy="205887"/>
              </a:xfrm>
              <a:custGeom>
                <a:avLst/>
                <a:gdLst>
                  <a:gd name="connsiteX0" fmla="*/ 1079346 w 1128830"/>
                  <a:gd name="connsiteY0" fmla="*/ 205887 h 205887"/>
                  <a:gd name="connsiteX1" fmla="*/ 49481 w 1128830"/>
                  <a:gd name="connsiteY1" fmla="*/ 205887 h 205887"/>
                  <a:gd name="connsiteX2" fmla="*/ 0 w 1128830"/>
                  <a:gd name="connsiteY2" fmla="*/ 156404 h 205887"/>
                  <a:gd name="connsiteX3" fmla="*/ 0 w 1128830"/>
                  <a:gd name="connsiteY3" fmla="*/ 49481 h 205887"/>
                  <a:gd name="connsiteX4" fmla="*/ 49481 w 1128830"/>
                  <a:gd name="connsiteY4" fmla="*/ 0 h 205887"/>
                  <a:gd name="connsiteX5" fmla="*/ 1128831 w 1128830"/>
                  <a:gd name="connsiteY5" fmla="*/ 0 h 205887"/>
                  <a:gd name="connsiteX6" fmla="*/ 1128831 w 1128830"/>
                  <a:gd name="connsiteY6" fmla="*/ 156400 h 205887"/>
                  <a:gd name="connsiteX7" fmla="*/ 1079346 w 1128830"/>
                  <a:gd name="connsiteY7" fmla="*/ 205887 h 20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8830" h="205887">
                    <a:moveTo>
                      <a:pt x="1079346" y="205887"/>
                    </a:moveTo>
                    <a:lnTo>
                      <a:pt x="49481" y="205887"/>
                    </a:lnTo>
                    <a:cubicBezTo>
                      <a:pt x="22268" y="205887"/>
                      <a:pt x="0" y="183620"/>
                      <a:pt x="0" y="156404"/>
                    </a:cubicBezTo>
                    <a:lnTo>
                      <a:pt x="0" y="49481"/>
                    </a:lnTo>
                    <a:cubicBezTo>
                      <a:pt x="0" y="22265"/>
                      <a:pt x="22268" y="0"/>
                      <a:pt x="49481" y="0"/>
                    </a:cubicBezTo>
                    <a:lnTo>
                      <a:pt x="1128831" y="0"/>
                    </a:lnTo>
                    <a:lnTo>
                      <a:pt x="1128831" y="156400"/>
                    </a:lnTo>
                    <a:cubicBezTo>
                      <a:pt x="1128831" y="183620"/>
                      <a:pt x="1106566" y="205887"/>
                      <a:pt x="1079346" y="20588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</p:grp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CB04FF97-00D9-17D3-7E0B-E1FC26DE81C6}"/>
              </a:ext>
            </a:extLst>
          </p:cNvPr>
          <p:cNvGrpSpPr/>
          <p:nvPr/>
        </p:nvGrpSpPr>
        <p:grpSpPr>
          <a:xfrm>
            <a:off x="3717576" y="868253"/>
            <a:ext cx="2672836" cy="1601117"/>
            <a:chOff x="3717576" y="868253"/>
            <a:chExt cx="2672836" cy="1601117"/>
          </a:xfrm>
        </p:grpSpPr>
        <p:sp>
          <p:nvSpPr>
            <p:cNvPr id="637" name="任意多边形: 形状 636">
              <a:extLst>
                <a:ext uri="{FF2B5EF4-FFF2-40B4-BE49-F238E27FC236}">
                  <a16:creationId xmlns:a16="http://schemas.microsoft.com/office/drawing/2014/main" id="{51923FB9-1285-E5CF-69AA-230464A6844E}"/>
                </a:ext>
              </a:extLst>
            </p:cNvPr>
            <p:cNvSpPr/>
            <p:nvPr/>
          </p:nvSpPr>
          <p:spPr>
            <a:xfrm>
              <a:off x="3717576" y="868253"/>
              <a:ext cx="2672836" cy="1601117"/>
            </a:xfrm>
            <a:custGeom>
              <a:avLst/>
              <a:gdLst>
                <a:gd name="connsiteX0" fmla="*/ 744792 w 9424814"/>
                <a:gd name="connsiteY0" fmla="*/ 5501640 h 5504392"/>
                <a:gd name="connsiteX1" fmla="*/ 155155 w 9424814"/>
                <a:gd name="connsiteY1" fmla="*/ 2682230 h 5504392"/>
                <a:gd name="connsiteX2" fmla="*/ 2678385 w 9424814"/>
                <a:gd name="connsiteY2" fmla="*/ 1750001 h 5504392"/>
                <a:gd name="connsiteX3" fmla="*/ 4639800 w 9424814"/>
                <a:gd name="connsiteY3" fmla="*/ 856606 h 5504392"/>
                <a:gd name="connsiteX4" fmla="*/ 8890193 w 9424814"/>
                <a:gd name="connsiteY4" fmla="*/ 2856649 h 5504392"/>
                <a:gd name="connsiteX5" fmla="*/ 9223519 w 9424814"/>
                <a:gd name="connsiteY5" fmla="*/ 5504393 h 5504392"/>
                <a:gd name="connsiteX6" fmla="*/ 744792 w 9424814"/>
                <a:gd name="connsiteY6" fmla="*/ 5501640 h 550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24814" h="5504392">
                  <a:moveTo>
                    <a:pt x="744792" y="5501640"/>
                  </a:moveTo>
                  <a:cubicBezTo>
                    <a:pt x="744792" y="5501640"/>
                    <a:pt x="-408470" y="4112421"/>
                    <a:pt x="155155" y="2682230"/>
                  </a:cubicBezTo>
                  <a:cubicBezTo>
                    <a:pt x="522538" y="1750001"/>
                    <a:pt x="1900646" y="1239187"/>
                    <a:pt x="2678385" y="1750001"/>
                  </a:cubicBezTo>
                  <a:cubicBezTo>
                    <a:pt x="3009636" y="1967565"/>
                    <a:pt x="4072362" y="1757339"/>
                    <a:pt x="4639800" y="856606"/>
                  </a:cubicBezTo>
                  <a:cubicBezTo>
                    <a:pt x="5742464" y="-893730"/>
                    <a:pt x="9590799" y="169277"/>
                    <a:pt x="8890193" y="2856649"/>
                  </a:cubicBezTo>
                  <a:cubicBezTo>
                    <a:pt x="8551150" y="4157146"/>
                    <a:pt x="9922041" y="4204418"/>
                    <a:pt x="9223519" y="5504393"/>
                  </a:cubicBezTo>
                  <a:lnTo>
                    <a:pt x="744792" y="550164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634" name="组合 633">
              <a:extLst>
                <a:ext uri="{FF2B5EF4-FFF2-40B4-BE49-F238E27FC236}">
                  <a16:creationId xmlns:a16="http://schemas.microsoft.com/office/drawing/2014/main" id="{943A5DF5-D8AC-77CF-8B94-4D3664299548}"/>
                </a:ext>
              </a:extLst>
            </p:cNvPr>
            <p:cNvGrpSpPr/>
            <p:nvPr/>
          </p:nvGrpSpPr>
          <p:grpSpPr>
            <a:xfrm>
              <a:off x="3981705" y="1102916"/>
              <a:ext cx="2163572" cy="1355070"/>
              <a:chOff x="6384032" y="772423"/>
              <a:chExt cx="2497283" cy="1564077"/>
            </a:xfrm>
          </p:grpSpPr>
          <p:grpSp>
            <p:nvGrpSpPr>
              <p:cNvPr id="350" name="图形 56">
                <a:extLst>
                  <a:ext uri="{FF2B5EF4-FFF2-40B4-BE49-F238E27FC236}">
                    <a16:creationId xmlns:a16="http://schemas.microsoft.com/office/drawing/2014/main" id="{E0E1B12E-C210-E769-4671-7AA1BBE529E5}"/>
                  </a:ext>
                </a:extLst>
              </p:cNvPr>
              <p:cNvGrpSpPr/>
              <p:nvPr/>
            </p:nvGrpSpPr>
            <p:grpSpPr>
              <a:xfrm>
                <a:off x="7706709" y="968868"/>
                <a:ext cx="958919" cy="1366996"/>
                <a:chOff x="7014676" y="3091609"/>
                <a:chExt cx="1595936" cy="2249163"/>
              </a:xfrm>
            </p:grpSpPr>
            <p:grpSp>
              <p:nvGrpSpPr>
                <p:cNvPr id="514" name="图形 56">
                  <a:extLst>
                    <a:ext uri="{FF2B5EF4-FFF2-40B4-BE49-F238E27FC236}">
                      <a16:creationId xmlns:a16="http://schemas.microsoft.com/office/drawing/2014/main" id="{FD0309E1-EE3A-7423-56F3-60BCF0CFAC56}"/>
                    </a:ext>
                  </a:extLst>
                </p:cNvPr>
                <p:cNvGrpSpPr/>
                <p:nvPr/>
              </p:nvGrpSpPr>
              <p:grpSpPr>
                <a:xfrm>
                  <a:off x="7014676" y="4019667"/>
                  <a:ext cx="1595936" cy="1321104"/>
                  <a:chOff x="7014676" y="4019667"/>
                  <a:chExt cx="1595936" cy="1321104"/>
                </a:xfrm>
              </p:grpSpPr>
              <p:sp>
                <p:nvSpPr>
                  <p:cNvPr id="545" name="任意多边形: 形状 544">
                    <a:extLst>
                      <a:ext uri="{FF2B5EF4-FFF2-40B4-BE49-F238E27FC236}">
                        <a16:creationId xmlns:a16="http://schemas.microsoft.com/office/drawing/2014/main" id="{10EB8541-7D76-4772-CF1F-EEAB94B3002A}"/>
                      </a:ext>
                    </a:extLst>
                  </p:cNvPr>
                  <p:cNvSpPr/>
                  <p:nvPr/>
                </p:nvSpPr>
                <p:spPr>
                  <a:xfrm>
                    <a:off x="7014676" y="4019667"/>
                    <a:ext cx="684371" cy="1319885"/>
                  </a:xfrm>
                  <a:custGeom>
                    <a:avLst/>
                    <a:gdLst>
                      <a:gd name="connsiteX0" fmla="*/ 684371 w 684371"/>
                      <a:gd name="connsiteY0" fmla="*/ 140 h 1319885"/>
                      <a:gd name="connsiteX1" fmla="*/ 348939 w 684371"/>
                      <a:gd name="connsiteY1" fmla="*/ 447624 h 1319885"/>
                      <a:gd name="connsiteX2" fmla="*/ 0 w 684371"/>
                      <a:gd name="connsiteY2" fmla="*/ 1317828 h 1319885"/>
                      <a:gd name="connsiteX3" fmla="*/ 458934 w 684371"/>
                      <a:gd name="connsiteY3" fmla="*/ 1319886 h 1319885"/>
                      <a:gd name="connsiteX4" fmla="*/ 684371 w 684371"/>
                      <a:gd name="connsiteY4" fmla="*/ 140 h 1319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4371" h="1319885">
                        <a:moveTo>
                          <a:pt x="684371" y="140"/>
                        </a:moveTo>
                        <a:cubicBezTo>
                          <a:pt x="523637" y="-6185"/>
                          <a:pt x="441570" y="203032"/>
                          <a:pt x="348939" y="447624"/>
                        </a:cubicBezTo>
                        <a:cubicBezTo>
                          <a:pt x="256308" y="692217"/>
                          <a:pt x="0" y="1317828"/>
                          <a:pt x="0" y="1317828"/>
                        </a:cubicBezTo>
                        <a:lnTo>
                          <a:pt x="458934" y="1319886"/>
                        </a:lnTo>
                        <a:lnTo>
                          <a:pt x="684371" y="14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546" name="图形 56">
                    <a:extLst>
                      <a:ext uri="{FF2B5EF4-FFF2-40B4-BE49-F238E27FC236}">
                        <a16:creationId xmlns:a16="http://schemas.microsoft.com/office/drawing/2014/main" id="{E29692F9-674B-5CB4-31F9-8C5994FCC28A}"/>
                      </a:ext>
                    </a:extLst>
                  </p:cNvPr>
                  <p:cNvGrpSpPr/>
                  <p:nvPr/>
                </p:nvGrpSpPr>
                <p:grpSpPr>
                  <a:xfrm>
                    <a:off x="7395343" y="4019797"/>
                    <a:ext cx="992619" cy="1320974"/>
                    <a:chOff x="7395343" y="4019797"/>
                    <a:chExt cx="992619" cy="1320974"/>
                  </a:xfrm>
                </p:grpSpPr>
                <p:grpSp>
                  <p:nvGrpSpPr>
                    <p:cNvPr id="560" name="图形 56">
                      <a:extLst>
                        <a:ext uri="{FF2B5EF4-FFF2-40B4-BE49-F238E27FC236}">
                          <a16:creationId xmlns:a16="http://schemas.microsoft.com/office/drawing/2014/main" id="{F2A42D80-A0EA-76F6-1393-50BDCC06E5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95343" y="4019797"/>
                      <a:ext cx="992619" cy="1320536"/>
                      <a:chOff x="7395343" y="4019797"/>
                      <a:chExt cx="992619" cy="1320536"/>
                    </a:xfrm>
                  </p:grpSpPr>
                  <p:sp>
                    <p:nvSpPr>
                      <p:cNvPr id="567" name="任意多边形: 形状 566">
                        <a:extLst>
                          <a:ext uri="{FF2B5EF4-FFF2-40B4-BE49-F238E27FC236}">
                            <a16:creationId xmlns:a16="http://schemas.microsoft.com/office/drawing/2014/main" id="{0F1220A4-C925-4F35-076B-57079A6BA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5343" y="4019807"/>
                        <a:ext cx="992609" cy="1320526"/>
                      </a:xfrm>
                      <a:custGeom>
                        <a:avLst/>
                        <a:gdLst>
                          <a:gd name="connsiteX0" fmla="*/ 303705 w 992609"/>
                          <a:gd name="connsiteY0" fmla="*/ 0 h 1320526"/>
                          <a:gd name="connsiteX1" fmla="*/ 992610 w 992609"/>
                          <a:gd name="connsiteY1" fmla="*/ 58064 h 1320526"/>
                          <a:gd name="connsiteX2" fmla="*/ 937765 w 992609"/>
                          <a:gd name="connsiteY2" fmla="*/ 1320527 h 1320526"/>
                          <a:gd name="connsiteX3" fmla="*/ 0 w 992609"/>
                          <a:gd name="connsiteY3" fmla="*/ 1319470 h 13205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92609" h="1320526">
                            <a:moveTo>
                              <a:pt x="303705" y="0"/>
                            </a:moveTo>
                            <a:lnTo>
                              <a:pt x="992610" y="58064"/>
                            </a:lnTo>
                            <a:lnTo>
                              <a:pt x="937765" y="1320527"/>
                            </a:lnTo>
                            <a:lnTo>
                              <a:pt x="0" y="1319470"/>
                            </a:lnTo>
                            <a:close/>
                          </a:path>
                        </a:pathLst>
                      </a:custGeom>
                      <a:solidFill>
                        <a:srgbClr val="FFA69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68" name="任意多边形: 形状 567">
                        <a:extLst>
                          <a:ext uri="{FF2B5EF4-FFF2-40B4-BE49-F238E27FC236}">
                            <a16:creationId xmlns:a16="http://schemas.microsoft.com/office/drawing/2014/main" id="{F23D1328-E620-D424-E81A-DBAC582419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5352" y="4019797"/>
                        <a:ext cx="992609" cy="1320536"/>
                      </a:xfrm>
                      <a:custGeom>
                        <a:avLst/>
                        <a:gdLst>
                          <a:gd name="connsiteX0" fmla="*/ 429168 w 992609"/>
                          <a:gd name="connsiteY0" fmla="*/ 10582 h 1320536"/>
                          <a:gd name="connsiteX1" fmla="*/ 521227 w 992609"/>
                          <a:gd name="connsiteY1" fmla="*/ 209588 h 1320536"/>
                          <a:gd name="connsiteX2" fmla="*/ 811301 w 992609"/>
                          <a:gd name="connsiteY2" fmla="*/ 42796 h 1320536"/>
                          <a:gd name="connsiteX3" fmla="*/ 992610 w 992609"/>
                          <a:gd name="connsiteY3" fmla="*/ 58074 h 1320536"/>
                          <a:gd name="connsiteX4" fmla="*/ 937765 w 992609"/>
                          <a:gd name="connsiteY4" fmla="*/ 1320537 h 1320536"/>
                          <a:gd name="connsiteX5" fmla="*/ 0 w 992609"/>
                          <a:gd name="connsiteY5" fmla="*/ 1319470 h 1320536"/>
                          <a:gd name="connsiteX6" fmla="*/ 303695 w 992609"/>
                          <a:gd name="connsiteY6" fmla="*/ 0 h 1320536"/>
                          <a:gd name="connsiteX7" fmla="*/ 429168 w 992609"/>
                          <a:gd name="connsiteY7" fmla="*/ 10582 h 13205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92609" h="1320536">
                            <a:moveTo>
                              <a:pt x="429168" y="10582"/>
                            </a:moveTo>
                            <a:cubicBezTo>
                              <a:pt x="429168" y="10582"/>
                              <a:pt x="374333" y="200625"/>
                              <a:pt x="521227" y="209588"/>
                            </a:cubicBezTo>
                            <a:cubicBezTo>
                              <a:pt x="668122" y="218542"/>
                              <a:pt x="811301" y="42796"/>
                              <a:pt x="811301" y="42796"/>
                            </a:cubicBezTo>
                            <a:lnTo>
                              <a:pt x="992610" y="58074"/>
                            </a:lnTo>
                            <a:lnTo>
                              <a:pt x="937765" y="1320537"/>
                            </a:lnTo>
                            <a:lnTo>
                              <a:pt x="0" y="1319470"/>
                            </a:lnTo>
                            <a:lnTo>
                              <a:pt x="303695" y="0"/>
                            </a:lnTo>
                            <a:lnTo>
                              <a:pt x="429168" y="1058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561" name="任意多边形: 形状 560">
                      <a:extLst>
                        <a:ext uri="{FF2B5EF4-FFF2-40B4-BE49-F238E27FC236}">
                          <a16:creationId xmlns:a16="http://schemas.microsoft.com/office/drawing/2014/main" id="{825E2501-D465-7413-333C-F93B20A64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6412" y="4062593"/>
                      <a:ext cx="361540" cy="1278178"/>
                    </a:xfrm>
                    <a:custGeom>
                      <a:avLst/>
                      <a:gdLst>
                        <a:gd name="connsiteX0" fmla="*/ 180241 w 361540"/>
                        <a:gd name="connsiteY0" fmla="*/ 0 h 1278178"/>
                        <a:gd name="connsiteX1" fmla="*/ 0 w 361540"/>
                        <a:gd name="connsiteY1" fmla="*/ 1278179 h 1278178"/>
                        <a:gd name="connsiteX2" fmla="*/ 361540 w 361540"/>
                        <a:gd name="connsiteY2" fmla="*/ 1278179 h 1278178"/>
                        <a:gd name="connsiteX3" fmla="*/ 361540 w 361540"/>
                        <a:gd name="connsiteY3" fmla="*/ 15278 h 12781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540" h="1278178">
                          <a:moveTo>
                            <a:pt x="180241" y="0"/>
                          </a:moveTo>
                          <a:lnTo>
                            <a:pt x="0" y="1278179"/>
                          </a:lnTo>
                          <a:lnTo>
                            <a:pt x="361540" y="1278179"/>
                          </a:lnTo>
                          <a:lnTo>
                            <a:pt x="361540" y="1527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562" name="图形 56">
                      <a:extLst>
                        <a:ext uri="{FF2B5EF4-FFF2-40B4-BE49-F238E27FC236}">
                          <a16:creationId xmlns:a16="http://schemas.microsoft.com/office/drawing/2014/main" id="{336431A5-30AC-0F6E-066E-AF4D2AA052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95343" y="4019807"/>
                      <a:ext cx="409679" cy="1320488"/>
                      <a:chOff x="7395343" y="4019807"/>
                      <a:chExt cx="409679" cy="1320488"/>
                    </a:xfrm>
                  </p:grpSpPr>
                  <p:sp>
                    <p:nvSpPr>
                      <p:cNvPr id="563" name="任意多边形: 形状 562">
                        <a:extLst>
                          <a:ext uri="{FF2B5EF4-FFF2-40B4-BE49-F238E27FC236}">
                            <a16:creationId xmlns:a16="http://schemas.microsoft.com/office/drawing/2014/main" id="{2E646DB9-64E4-10A7-0D24-E0210095DE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5343" y="4019807"/>
                        <a:ext cx="409679" cy="1320488"/>
                      </a:xfrm>
                      <a:custGeom>
                        <a:avLst/>
                        <a:gdLst>
                          <a:gd name="connsiteX0" fmla="*/ 409680 w 409679"/>
                          <a:gd name="connsiteY0" fmla="*/ 8934 h 1320488"/>
                          <a:gd name="connsiteX1" fmla="*/ 347082 w 409679"/>
                          <a:gd name="connsiteY1" fmla="*/ 1320489 h 1320488"/>
                          <a:gd name="connsiteX2" fmla="*/ 0 w 409679"/>
                          <a:gd name="connsiteY2" fmla="*/ 1319470 h 1320488"/>
                          <a:gd name="connsiteX3" fmla="*/ 163830 w 409679"/>
                          <a:gd name="connsiteY3" fmla="*/ 413756 h 1320488"/>
                          <a:gd name="connsiteX4" fmla="*/ 303705 w 409679"/>
                          <a:gd name="connsiteY4" fmla="*/ 0 h 13204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09679" h="1320488">
                            <a:moveTo>
                              <a:pt x="409680" y="8934"/>
                            </a:moveTo>
                            <a:lnTo>
                              <a:pt x="347082" y="1320489"/>
                            </a:lnTo>
                            <a:lnTo>
                              <a:pt x="0" y="1319470"/>
                            </a:lnTo>
                            <a:lnTo>
                              <a:pt x="163830" y="413756"/>
                            </a:lnTo>
                            <a:lnTo>
                              <a:pt x="303705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564" name="图形 56">
                        <a:extLst>
                          <a:ext uri="{FF2B5EF4-FFF2-40B4-BE49-F238E27FC236}">
                            <a16:creationId xmlns:a16="http://schemas.microsoft.com/office/drawing/2014/main" id="{8966DCE1-DF07-B68E-CED5-00A0609062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395343" y="4403017"/>
                        <a:ext cx="159543" cy="936536"/>
                        <a:chOff x="7395343" y="4403017"/>
                        <a:chExt cx="159543" cy="936536"/>
                      </a:xfrm>
                      <a:noFill/>
                    </p:grpSpPr>
                    <p:sp>
                      <p:nvSpPr>
                        <p:cNvPr id="565" name="任意多边形: 形状 564">
                          <a:extLst>
                            <a:ext uri="{FF2B5EF4-FFF2-40B4-BE49-F238E27FC236}">
                              <a16:creationId xmlns:a16="http://schemas.microsoft.com/office/drawing/2014/main" id="{8D51D615-A1A9-5E1E-DC74-E4D7B49089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395343" y="4429610"/>
                          <a:ext cx="159543" cy="909942"/>
                        </a:xfrm>
                        <a:custGeom>
                          <a:avLst/>
                          <a:gdLst>
                            <a:gd name="connsiteX0" fmla="*/ 159544 w 159543"/>
                            <a:gd name="connsiteY0" fmla="*/ 0 h 909942"/>
                            <a:gd name="connsiteX1" fmla="*/ 0 w 159543"/>
                            <a:gd name="connsiteY1" fmla="*/ 909942 h 9099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59543" h="909942">
                              <a:moveTo>
                                <a:pt x="159544" y="0"/>
                              </a:moveTo>
                              <a:lnTo>
                                <a:pt x="0" y="909942"/>
                              </a:lnTo>
                            </a:path>
                          </a:pathLst>
                        </a:custGeom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66" name="任意多边形: 形状 565">
                          <a:extLst>
                            <a:ext uri="{FF2B5EF4-FFF2-40B4-BE49-F238E27FC236}">
                              <a16:creationId xmlns:a16="http://schemas.microsoft.com/office/drawing/2014/main" id="{662C32DA-C92A-A362-2541-ED51205E71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491126" y="4403017"/>
                          <a:ext cx="43510" cy="142008"/>
                        </a:xfrm>
                        <a:custGeom>
                          <a:avLst/>
                          <a:gdLst>
                            <a:gd name="connsiteX0" fmla="*/ 43510 w 43510"/>
                            <a:gd name="connsiteY0" fmla="*/ 142008 h 142008"/>
                            <a:gd name="connsiteX1" fmla="*/ 0 w 43510"/>
                            <a:gd name="connsiteY1" fmla="*/ 0 h 1420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43510" h="142008">
                              <a:moveTo>
                                <a:pt x="43510" y="142008"/>
                              </a:moveTo>
                              <a:cubicBezTo>
                                <a:pt x="43510" y="142008"/>
                                <a:pt x="0" y="66932"/>
                                <a:pt x="0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547" name="图形 56">
                    <a:extLst>
                      <a:ext uri="{FF2B5EF4-FFF2-40B4-BE49-F238E27FC236}">
                        <a16:creationId xmlns:a16="http://schemas.microsoft.com/office/drawing/2014/main" id="{58DFDFDC-4DEC-B61D-7E8F-5DC7F9165079}"/>
                      </a:ext>
                    </a:extLst>
                  </p:cNvPr>
                  <p:cNvGrpSpPr/>
                  <p:nvPr/>
                </p:nvGrpSpPr>
                <p:grpSpPr>
                  <a:xfrm>
                    <a:off x="7196432" y="4077871"/>
                    <a:ext cx="1414180" cy="1262737"/>
                    <a:chOff x="7196432" y="4077871"/>
                    <a:chExt cx="1414180" cy="1262737"/>
                  </a:xfrm>
                </p:grpSpPr>
                <p:grpSp>
                  <p:nvGrpSpPr>
                    <p:cNvPr id="548" name="图形 56">
                      <a:extLst>
                        <a:ext uri="{FF2B5EF4-FFF2-40B4-BE49-F238E27FC236}">
                          <a16:creationId xmlns:a16="http://schemas.microsoft.com/office/drawing/2014/main" id="{99726992-BE95-3C2C-1743-73EE10E467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94625" y="4077871"/>
                      <a:ext cx="1015987" cy="1262737"/>
                      <a:chOff x="7594625" y="4077871"/>
                      <a:chExt cx="1015987" cy="1262737"/>
                    </a:xfrm>
                  </p:grpSpPr>
                  <p:sp>
                    <p:nvSpPr>
                      <p:cNvPr id="555" name="任意多边形: 形状 554">
                        <a:extLst>
                          <a:ext uri="{FF2B5EF4-FFF2-40B4-BE49-F238E27FC236}">
                            <a16:creationId xmlns:a16="http://schemas.microsoft.com/office/drawing/2014/main" id="{391478E4-BFFC-599A-7993-B92804C81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94625" y="4077871"/>
                        <a:ext cx="1015987" cy="1262737"/>
                      </a:xfrm>
                      <a:custGeom>
                        <a:avLst/>
                        <a:gdLst>
                          <a:gd name="connsiteX0" fmla="*/ 793328 w 1015987"/>
                          <a:gd name="connsiteY0" fmla="*/ 0 h 1262737"/>
                          <a:gd name="connsiteX1" fmla="*/ 1002678 w 1015987"/>
                          <a:gd name="connsiteY1" fmla="*/ 515750 h 1262737"/>
                          <a:gd name="connsiteX2" fmla="*/ 820988 w 1015987"/>
                          <a:gd name="connsiteY2" fmla="*/ 1262158 h 1262737"/>
                          <a:gd name="connsiteX3" fmla="*/ 13268 w 1015987"/>
                          <a:gd name="connsiteY3" fmla="*/ 1262158 h 1262737"/>
                          <a:gd name="connsiteX4" fmla="*/ 0 w 1015987"/>
                          <a:gd name="connsiteY4" fmla="*/ 984209 h 1262737"/>
                          <a:gd name="connsiteX5" fmla="*/ 630860 w 1015987"/>
                          <a:gd name="connsiteY5" fmla="*/ 916820 h 1262737"/>
                          <a:gd name="connsiteX6" fmla="*/ 686238 w 1015987"/>
                          <a:gd name="connsiteY6" fmla="*/ 325136 h 1262737"/>
                          <a:gd name="connsiteX7" fmla="*/ 793328 w 1015987"/>
                          <a:gd name="connsiteY7" fmla="*/ 0 h 12627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015987" h="1262737">
                            <a:moveTo>
                              <a:pt x="793328" y="0"/>
                            </a:moveTo>
                            <a:cubicBezTo>
                              <a:pt x="920392" y="10421"/>
                              <a:pt x="1002678" y="79362"/>
                              <a:pt x="1002678" y="515750"/>
                            </a:cubicBezTo>
                            <a:cubicBezTo>
                              <a:pt x="1002678" y="952138"/>
                              <a:pt x="1089213" y="1260863"/>
                              <a:pt x="820988" y="1262158"/>
                            </a:cubicBezTo>
                            <a:cubicBezTo>
                              <a:pt x="552765" y="1263463"/>
                              <a:pt x="13268" y="1262158"/>
                              <a:pt x="13268" y="1262158"/>
                            </a:cubicBezTo>
                            <a:lnTo>
                              <a:pt x="0" y="984209"/>
                            </a:lnTo>
                            <a:lnTo>
                              <a:pt x="630860" y="916820"/>
                            </a:lnTo>
                            <a:lnTo>
                              <a:pt x="686238" y="325136"/>
                            </a:lnTo>
                            <a:lnTo>
                              <a:pt x="793328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556" name="图形 56">
                        <a:extLst>
                          <a:ext uri="{FF2B5EF4-FFF2-40B4-BE49-F238E27FC236}">
                            <a16:creationId xmlns:a16="http://schemas.microsoft.com/office/drawing/2014/main" id="{A077140A-2D81-F520-3519-0396767BF75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594634" y="4392310"/>
                        <a:ext cx="771906" cy="669778"/>
                        <a:chOff x="7594634" y="4392310"/>
                        <a:chExt cx="771906" cy="669778"/>
                      </a:xfrm>
                      <a:noFill/>
                    </p:grpSpPr>
                    <p:sp>
                      <p:nvSpPr>
                        <p:cNvPr id="557" name="任意多边形: 形状 556">
                          <a:extLst>
                            <a:ext uri="{FF2B5EF4-FFF2-40B4-BE49-F238E27FC236}">
                              <a16:creationId xmlns:a16="http://schemas.microsoft.com/office/drawing/2014/main" id="{4FDDA3BC-09AF-144A-04AF-1BE711C8A9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225494" y="4403016"/>
                          <a:ext cx="55387" cy="591683"/>
                        </a:xfrm>
                        <a:custGeom>
                          <a:avLst/>
                          <a:gdLst>
                            <a:gd name="connsiteX0" fmla="*/ 55388 w 55387"/>
                            <a:gd name="connsiteY0" fmla="*/ 0 h 591683"/>
                            <a:gd name="connsiteX1" fmla="*/ 0 w 55387"/>
                            <a:gd name="connsiteY1" fmla="*/ 591683 h 5916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55387" h="591683">
                              <a:moveTo>
                                <a:pt x="55388" y="0"/>
                              </a:moveTo>
                              <a:lnTo>
                                <a:pt x="0" y="591683"/>
                              </a:lnTo>
                            </a:path>
                          </a:pathLst>
                        </a:custGeom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58" name="任意多边形: 形状 557">
                          <a:extLst>
                            <a:ext uri="{FF2B5EF4-FFF2-40B4-BE49-F238E27FC236}">
                              <a16:creationId xmlns:a16="http://schemas.microsoft.com/office/drawing/2014/main" id="{327DFF92-DFE8-DCA1-18EF-AB3CD74DAF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94634" y="4994700"/>
                          <a:ext cx="771906" cy="67389"/>
                        </a:xfrm>
                        <a:custGeom>
                          <a:avLst/>
                          <a:gdLst>
                            <a:gd name="connsiteX0" fmla="*/ 0 w 771906"/>
                            <a:gd name="connsiteY0" fmla="*/ 67389 h 67389"/>
                            <a:gd name="connsiteX1" fmla="*/ 630859 w 771906"/>
                            <a:gd name="connsiteY1" fmla="*/ 0 h 67389"/>
                            <a:gd name="connsiteX2" fmla="*/ 771906 w 771906"/>
                            <a:gd name="connsiteY2" fmla="*/ 33690 h 673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771906" h="67389">
                              <a:moveTo>
                                <a:pt x="0" y="67389"/>
                              </a:moveTo>
                              <a:lnTo>
                                <a:pt x="630859" y="0"/>
                              </a:lnTo>
                              <a:cubicBezTo>
                                <a:pt x="630859" y="0"/>
                                <a:pt x="702307" y="495"/>
                                <a:pt x="771906" y="3369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59" name="任意多边形: 形状 558">
                          <a:extLst>
                            <a:ext uri="{FF2B5EF4-FFF2-40B4-BE49-F238E27FC236}">
                              <a16:creationId xmlns:a16="http://schemas.microsoft.com/office/drawing/2014/main" id="{FF86E5DA-1872-CD5A-BA76-12389EBE4D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206707" y="4392310"/>
                          <a:ext cx="60877" cy="152714"/>
                        </a:xfrm>
                        <a:custGeom>
                          <a:avLst/>
                          <a:gdLst>
                            <a:gd name="connsiteX0" fmla="*/ 60878 w 60877"/>
                            <a:gd name="connsiteY0" fmla="*/ 152714 h 152714"/>
                            <a:gd name="connsiteX1" fmla="*/ 480 w 60877"/>
                            <a:gd name="connsiteY1" fmla="*/ 0 h 152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60877" h="152714">
                              <a:moveTo>
                                <a:pt x="60878" y="152714"/>
                              </a:moveTo>
                              <a:cubicBezTo>
                                <a:pt x="60878" y="152714"/>
                                <a:pt x="-6293" y="85668"/>
                                <a:pt x="480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549" name="图形 56">
                      <a:extLst>
                        <a:ext uri="{FF2B5EF4-FFF2-40B4-BE49-F238E27FC236}">
                          <a16:creationId xmlns:a16="http://schemas.microsoft.com/office/drawing/2014/main" id="{1B4840A7-A19B-E744-6083-3B94AB4288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196432" y="5095684"/>
                      <a:ext cx="411470" cy="244354"/>
                      <a:chOff x="7196432" y="5095684"/>
                      <a:chExt cx="411470" cy="244354"/>
                    </a:xfrm>
                  </p:grpSpPr>
                  <p:sp>
                    <p:nvSpPr>
                      <p:cNvPr id="550" name="任意多边形: 形状 549">
                        <a:extLst>
                          <a:ext uri="{FF2B5EF4-FFF2-40B4-BE49-F238E27FC236}">
                            <a16:creationId xmlns:a16="http://schemas.microsoft.com/office/drawing/2014/main" id="{142503E5-0A07-E87F-F2E9-1F8008FB9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96432" y="5095684"/>
                        <a:ext cx="411470" cy="244354"/>
                      </a:xfrm>
                      <a:custGeom>
                        <a:avLst/>
                        <a:gdLst>
                          <a:gd name="connsiteX0" fmla="*/ 399802 w 411470"/>
                          <a:gd name="connsiteY0" fmla="*/ 0 h 244354"/>
                          <a:gd name="connsiteX1" fmla="*/ 162363 w 411470"/>
                          <a:gd name="connsiteY1" fmla="*/ 82953 h 244354"/>
                          <a:gd name="connsiteX2" fmla="*/ 0 w 411470"/>
                          <a:gd name="connsiteY2" fmla="*/ 242878 h 244354"/>
                          <a:gd name="connsiteX3" fmla="*/ 411471 w 411470"/>
                          <a:gd name="connsiteY3" fmla="*/ 244354 h 244354"/>
                          <a:gd name="connsiteX4" fmla="*/ 399802 w 411470"/>
                          <a:gd name="connsiteY4" fmla="*/ 0 h 244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1470" h="244354">
                            <a:moveTo>
                              <a:pt x="399802" y="0"/>
                            </a:moveTo>
                            <a:cubicBezTo>
                              <a:pt x="399802" y="0"/>
                              <a:pt x="229610" y="20126"/>
                              <a:pt x="162363" y="82953"/>
                            </a:cubicBezTo>
                            <a:cubicBezTo>
                              <a:pt x="52587" y="185528"/>
                              <a:pt x="0" y="242878"/>
                              <a:pt x="0" y="242878"/>
                            </a:cubicBezTo>
                            <a:lnTo>
                              <a:pt x="411471" y="244354"/>
                            </a:lnTo>
                            <a:lnTo>
                              <a:pt x="399802" y="0"/>
                            </a:lnTo>
                            <a:close/>
                          </a:path>
                        </a:pathLst>
                      </a:custGeom>
                      <a:solidFill>
                        <a:srgbClr val="FFA69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551" name="图形 56">
                        <a:extLst>
                          <a:ext uri="{FF2B5EF4-FFF2-40B4-BE49-F238E27FC236}">
                            <a16:creationId xmlns:a16="http://schemas.microsoft.com/office/drawing/2014/main" id="{FF233C13-DABF-467A-9EFD-51B2DB31B9E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238028" y="5168826"/>
                        <a:ext cx="256536" cy="171211"/>
                        <a:chOff x="7238028" y="5168826"/>
                        <a:chExt cx="256536" cy="171211"/>
                      </a:xfrm>
                      <a:noFill/>
                    </p:grpSpPr>
                    <p:sp>
                      <p:nvSpPr>
                        <p:cNvPr id="552" name="任意多边形: 形状 551">
                          <a:extLst>
                            <a:ext uri="{FF2B5EF4-FFF2-40B4-BE49-F238E27FC236}">
                              <a16:creationId xmlns:a16="http://schemas.microsoft.com/office/drawing/2014/main" id="{FCF0BC6F-D2CB-5B26-2E5E-E8CD2F4DA8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370017" y="5285070"/>
                          <a:ext cx="124548" cy="54968"/>
                        </a:xfrm>
                        <a:custGeom>
                          <a:avLst/>
                          <a:gdLst>
                            <a:gd name="connsiteX0" fmla="*/ 2962 w 124548"/>
                            <a:gd name="connsiteY0" fmla="*/ 54969 h 54968"/>
                            <a:gd name="connsiteX1" fmla="*/ 124548 w 124548"/>
                            <a:gd name="connsiteY1" fmla="*/ 0 h 549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24548" h="54968">
                              <a:moveTo>
                                <a:pt x="2962" y="54969"/>
                              </a:moveTo>
                              <a:cubicBezTo>
                                <a:pt x="-14412" y="36081"/>
                                <a:pt x="47053" y="13363"/>
                                <a:pt x="124548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53" name="任意多边形: 形状 552">
                          <a:extLst>
                            <a:ext uri="{FF2B5EF4-FFF2-40B4-BE49-F238E27FC236}">
                              <a16:creationId xmlns:a16="http://schemas.microsoft.com/office/drawing/2014/main" id="{510B63F5-BC2A-2A15-F52E-F834D19858B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90047" y="5218861"/>
                          <a:ext cx="203813" cy="119654"/>
                        </a:xfrm>
                        <a:custGeom>
                          <a:avLst/>
                          <a:gdLst>
                            <a:gd name="connsiteX0" fmla="*/ 5436 w 203813"/>
                            <a:gd name="connsiteY0" fmla="*/ 119653 h 119654"/>
                            <a:gd name="connsiteX1" fmla="*/ 142244 w 203813"/>
                            <a:gd name="connsiteY1" fmla="*/ 23451 h 119654"/>
                            <a:gd name="connsiteX2" fmla="*/ 203813 w 203813"/>
                            <a:gd name="connsiteY2" fmla="*/ 0 h 11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203813" h="119654">
                              <a:moveTo>
                                <a:pt x="5436" y="119653"/>
                              </a:moveTo>
                              <a:cubicBezTo>
                                <a:pt x="-21272" y="119958"/>
                                <a:pt x="54585" y="56855"/>
                                <a:pt x="142244" y="23451"/>
                              </a:cubicBezTo>
                              <a:cubicBezTo>
                                <a:pt x="169590" y="13030"/>
                                <a:pt x="189440" y="5467"/>
                                <a:pt x="203813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54" name="任意多边形: 形状 553">
                          <a:extLst>
                            <a:ext uri="{FF2B5EF4-FFF2-40B4-BE49-F238E27FC236}">
                              <a16:creationId xmlns:a16="http://schemas.microsoft.com/office/drawing/2014/main" id="{B89A7394-01E9-89C6-5DC0-0DDD4705D6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38028" y="5168826"/>
                          <a:ext cx="255831" cy="168668"/>
                        </a:xfrm>
                        <a:custGeom>
                          <a:avLst/>
                          <a:gdLst>
                            <a:gd name="connsiteX0" fmla="*/ 0 w 255831"/>
                            <a:gd name="connsiteY0" fmla="*/ 168669 h 168668"/>
                            <a:gd name="connsiteX1" fmla="*/ 169688 w 255831"/>
                            <a:gd name="connsiteY1" fmla="*/ 30728 h 168668"/>
                            <a:gd name="connsiteX2" fmla="*/ 255832 w 255831"/>
                            <a:gd name="connsiteY2" fmla="*/ 0 h 168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255831" h="168668">
                              <a:moveTo>
                                <a:pt x="0" y="168669"/>
                              </a:moveTo>
                              <a:cubicBezTo>
                                <a:pt x="13363" y="130940"/>
                                <a:pt x="101546" y="60122"/>
                                <a:pt x="169688" y="30728"/>
                              </a:cubicBezTo>
                              <a:cubicBezTo>
                                <a:pt x="237830" y="1334"/>
                                <a:pt x="255832" y="0"/>
                                <a:pt x="255832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515" name="图形 56">
                  <a:extLst>
                    <a:ext uri="{FF2B5EF4-FFF2-40B4-BE49-F238E27FC236}">
                      <a16:creationId xmlns:a16="http://schemas.microsoft.com/office/drawing/2014/main" id="{BD3DA0F9-0603-A17E-89CF-F5672199CFC6}"/>
                    </a:ext>
                  </a:extLst>
                </p:cNvPr>
                <p:cNvGrpSpPr/>
                <p:nvPr/>
              </p:nvGrpSpPr>
              <p:grpSpPr>
                <a:xfrm>
                  <a:off x="7576808" y="3091609"/>
                  <a:ext cx="852034" cy="986243"/>
                  <a:chOff x="7576808" y="3091609"/>
                  <a:chExt cx="852034" cy="986243"/>
                </a:xfrm>
              </p:grpSpPr>
              <p:sp>
                <p:nvSpPr>
                  <p:cNvPr id="516" name="任意多边形: 形状 515">
                    <a:extLst>
                      <a:ext uri="{FF2B5EF4-FFF2-40B4-BE49-F238E27FC236}">
                        <a16:creationId xmlns:a16="http://schemas.microsoft.com/office/drawing/2014/main" id="{7B161380-49D4-F4BF-B5F5-6288E4F66183}"/>
                      </a:ext>
                    </a:extLst>
                  </p:cNvPr>
                  <p:cNvSpPr/>
                  <p:nvPr/>
                </p:nvSpPr>
                <p:spPr>
                  <a:xfrm>
                    <a:off x="7607782" y="3385576"/>
                    <a:ext cx="147920" cy="206700"/>
                  </a:xfrm>
                  <a:custGeom>
                    <a:avLst/>
                    <a:gdLst>
                      <a:gd name="connsiteX0" fmla="*/ 147920 w 147920"/>
                      <a:gd name="connsiteY0" fmla="*/ 8752 h 206700"/>
                      <a:gd name="connsiteX1" fmla="*/ 806 w 147920"/>
                      <a:gd name="connsiteY1" fmla="*/ 76694 h 206700"/>
                      <a:gd name="connsiteX2" fmla="*/ 147920 w 147920"/>
                      <a:gd name="connsiteY2" fmla="*/ 206701 h 206700"/>
                      <a:gd name="connsiteX3" fmla="*/ 147920 w 147920"/>
                      <a:gd name="connsiteY3" fmla="*/ 8752 h 206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920" h="206700">
                        <a:moveTo>
                          <a:pt x="147920" y="8752"/>
                        </a:moveTo>
                        <a:cubicBezTo>
                          <a:pt x="147920" y="8752"/>
                          <a:pt x="14313" y="-35949"/>
                          <a:pt x="806" y="76694"/>
                        </a:cubicBezTo>
                        <a:cubicBezTo>
                          <a:pt x="-12700" y="189337"/>
                          <a:pt x="147920" y="206701"/>
                          <a:pt x="147920" y="206701"/>
                        </a:cubicBezTo>
                        <a:lnTo>
                          <a:pt x="147920" y="8752"/>
                        </a:lnTo>
                        <a:close/>
                      </a:path>
                    </a:pathLst>
                  </a:custGeom>
                  <a:solidFill>
                    <a:srgbClr val="DD45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517" name="图形 56">
                    <a:extLst>
                      <a:ext uri="{FF2B5EF4-FFF2-40B4-BE49-F238E27FC236}">
                        <a16:creationId xmlns:a16="http://schemas.microsoft.com/office/drawing/2014/main" id="{66D06C31-D357-A2D9-44E3-65D1CA4226DF}"/>
                      </a:ext>
                    </a:extLst>
                  </p:cNvPr>
                  <p:cNvGrpSpPr/>
                  <p:nvPr/>
                </p:nvGrpSpPr>
                <p:grpSpPr>
                  <a:xfrm>
                    <a:off x="7865649" y="3756669"/>
                    <a:ext cx="296799" cy="321183"/>
                    <a:chOff x="7865649" y="3756669"/>
                    <a:chExt cx="296799" cy="321183"/>
                  </a:xfrm>
                </p:grpSpPr>
                <p:sp>
                  <p:nvSpPr>
                    <p:cNvPr id="543" name="任意多边形: 形状 542">
                      <a:extLst>
                        <a:ext uri="{FF2B5EF4-FFF2-40B4-BE49-F238E27FC236}">
                          <a16:creationId xmlns:a16="http://schemas.microsoft.com/office/drawing/2014/main" id="{494738C0-D76E-2474-328C-D8E70E306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5649" y="3756669"/>
                      <a:ext cx="296799" cy="321183"/>
                    </a:xfrm>
                    <a:custGeom>
                      <a:avLst/>
                      <a:gdLst>
                        <a:gd name="connsiteX0" fmla="*/ 296799 w 296799"/>
                        <a:gd name="connsiteY0" fmla="*/ 321183 h 321183"/>
                        <a:gd name="connsiteX1" fmla="*/ 14764 w 296799"/>
                        <a:gd name="connsiteY1" fmla="*/ 321183 h 321183"/>
                        <a:gd name="connsiteX2" fmla="*/ 8954 w 296799"/>
                        <a:gd name="connsiteY2" fmla="*/ 256889 h 321183"/>
                        <a:gd name="connsiteX3" fmla="*/ 0 w 296799"/>
                        <a:gd name="connsiteY3" fmla="*/ 156972 h 321183"/>
                        <a:gd name="connsiteX4" fmla="*/ 223361 w 296799"/>
                        <a:gd name="connsiteY4" fmla="*/ 0 h 321183"/>
                        <a:gd name="connsiteX5" fmla="*/ 224695 w 296799"/>
                        <a:gd name="connsiteY5" fmla="*/ 5620 h 3211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96799" h="321183">
                          <a:moveTo>
                            <a:pt x="296799" y="321183"/>
                          </a:moveTo>
                          <a:lnTo>
                            <a:pt x="14764" y="321183"/>
                          </a:lnTo>
                          <a:lnTo>
                            <a:pt x="8954" y="256889"/>
                          </a:lnTo>
                          <a:lnTo>
                            <a:pt x="0" y="156972"/>
                          </a:lnTo>
                          <a:lnTo>
                            <a:pt x="223361" y="0"/>
                          </a:lnTo>
                          <a:lnTo>
                            <a:pt x="224695" y="5620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544" name="任意多边形: 形状 543">
                      <a:extLst>
                        <a:ext uri="{FF2B5EF4-FFF2-40B4-BE49-F238E27FC236}">
                          <a16:creationId xmlns:a16="http://schemas.microsoft.com/office/drawing/2014/main" id="{E4218807-4A9D-F745-B8E9-B2E30A6FF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5649" y="3756669"/>
                      <a:ext cx="224695" cy="256889"/>
                    </a:xfrm>
                    <a:custGeom>
                      <a:avLst/>
                      <a:gdLst>
                        <a:gd name="connsiteX0" fmla="*/ 224695 w 224695"/>
                        <a:gd name="connsiteY0" fmla="*/ 5620 h 256889"/>
                        <a:gd name="connsiteX1" fmla="*/ 192691 w 224695"/>
                        <a:gd name="connsiteY1" fmla="*/ 97727 h 256889"/>
                        <a:gd name="connsiteX2" fmla="*/ 8954 w 224695"/>
                        <a:gd name="connsiteY2" fmla="*/ 256889 h 256889"/>
                        <a:gd name="connsiteX3" fmla="*/ 0 w 224695"/>
                        <a:gd name="connsiteY3" fmla="*/ 156972 h 256889"/>
                        <a:gd name="connsiteX4" fmla="*/ 223361 w 224695"/>
                        <a:gd name="connsiteY4" fmla="*/ 0 h 256889"/>
                        <a:gd name="connsiteX5" fmla="*/ 224695 w 224695"/>
                        <a:gd name="connsiteY5" fmla="*/ 5620 h 256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24695" h="256889">
                          <a:moveTo>
                            <a:pt x="224695" y="5620"/>
                          </a:moveTo>
                          <a:cubicBezTo>
                            <a:pt x="208883" y="59436"/>
                            <a:pt x="192691" y="97727"/>
                            <a:pt x="192691" y="97727"/>
                          </a:cubicBezTo>
                          <a:cubicBezTo>
                            <a:pt x="192691" y="97727"/>
                            <a:pt x="119539" y="220599"/>
                            <a:pt x="8954" y="256889"/>
                          </a:cubicBezTo>
                          <a:lnTo>
                            <a:pt x="0" y="156972"/>
                          </a:lnTo>
                          <a:lnTo>
                            <a:pt x="223361" y="0"/>
                          </a:lnTo>
                          <a:lnTo>
                            <a:pt x="224695" y="562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518" name="任意多边形: 形状 517">
                    <a:extLst>
                      <a:ext uri="{FF2B5EF4-FFF2-40B4-BE49-F238E27FC236}">
                        <a16:creationId xmlns:a16="http://schemas.microsoft.com/office/drawing/2014/main" id="{B92026CC-8212-01CD-5B58-E2965C91C4F1}"/>
                      </a:ext>
                    </a:extLst>
                  </p:cNvPr>
                  <p:cNvSpPr/>
                  <p:nvPr/>
                </p:nvSpPr>
                <p:spPr>
                  <a:xfrm>
                    <a:off x="7717698" y="3333696"/>
                    <a:ext cx="457165" cy="637988"/>
                  </a:xfrm>
                  <a:custGeom>
                    <a:avLst/>
                    <a:gdLst>
                      <a:gd name="connsiteX0" fmla="*/ 395411 w 457165"/>
                      <a:gd name="connsiteY0" fmla="*/ 468883 h 637988"/>
                      <a:gd name="connsiteX1" fmla="*/ 160144 w 457165"/>
                      <a:gd name="connsiteY1" fmla="*/ 637761 h 637988"/>
                      <a:gd name="connsiteX2" fmla="*/ 2600 w 457165"/>
                      <a:gd name="connsiteY2" fmla="*/ 400303 h 637988"/>
                      <a:gd name="connsiteX3" fmla="*/ 28 w 457165"/>
                      <a:gd name="connsiteY3" fmla="*/ 300481 h 637988"/>
                      <a:gd name="connsiteX4" fmla="*/ 124 w 457165"/>
                      <a:gd name="connsiteY4" fmla="*/ 282479 h 637988"/>
                      <a:gd name="connsiteX5" fmla="*/ 193005 w 457165"/>
                      <a:gd name="connsiteY5" fmla="*/ 63 h 637988"/>
                      <a:gd name="connsiteX6" fmla="*/ 423605 w 457165"/>
                      <a:gd name="connsiteY6" fmla="*/ 80073 h 637988"/>
                      <a:gd name="connsiteX7" fmla="*/ 395411 w 457165"/>
                      <a:gd name="connsiteY7" fmla="*/ 468883 h 637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7165" h="637988">
                        <a:moveTo>
                          <a:pt x="395411" y="468883"/>
                        </a:moveTo>
                        <a:cubicBezTo>
                          <a:pt x="395411" y="468883"/>
                          <a:pt x="298923" y="630713"/>
                          <a:pt x="160144" y="637761"/>
                        </a:cubicBezTo>
                        <a:cubicBezTo>
                          <a:pt x="49463" y="643381"/>
                          <a:pt x="12030" y="544321"/>
                          <a:pt x="2600" y="400303"/>
                        </a:cubicBezTo>
                        <a:cubicBezTo>
                          <a:pt x="600" y="368966"/>
                          <a:pt x="-162" y="335438"/>
                          <a:pt x="28" y="300481"/>
                        </a:cubicBezTo>
                        <a:cubicBezTo>
                          <a:pt x="28" y="294481"/>
                          <a:pt x="28" y="288480"/>
                          <a:pt x="124" y="282479"/>
                        </a:cubicBezTo>
                        <a:cubicBezTo>
                          <a:pt x="2410" y="77787"/>
                          <a:pt x="73085" y="-2223"/>
                          <a:pt x="193005" y="63"/>
                        </a:cubicBezTo>
                        <a:cubicBezTo>
                          <a:pt x="193005" y="63"/>
                          <a:pt x="354263" y="-5176"/>
                          <a:pt x="423605" y="80073"/>
                        </a:cubicBezTo>
                        <a:cubicBezTo>
                          <a:pt x="513045" y="190086"/>
                          <a:pt x="395411" y="468883"/>
                          <a:pt x="395411" y="468883"/>
                        </a:cubicBezTo>
                        <a:close/>
                      </a:path>
                    </a:pathLst>
                  </a:custGeom>
                  <a:solidFill>
                    <a:srgbClr val="FFA6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519" name="图形 56">
                    <a:extLst>
                      <a:ext uri="{FF2B5EF4-FFF2-40B4-BE49-F238E27FC236}">
                        <a16:creationId xmlns:a16="http://schemas.microsoft.com/office/drawing/2014/main" id="{FB308F1E-0889-DC94-1F68-B8DFF3291116}"/>
                      </a:ext>
                    </a:extLst>
                  </p:cNvPr>
                  <p:cNvGrpSpPr/>
                  <p:nvPr/>
                </p:nvGrpSpPr>
                <p:grpSpPr>
                  <a:xfrm>
                    <a:off x="7717698" y="3518803"/>
                    <a:ext cx="313648" cy="215196"/>
                    <a:chOff x="7717698" y="3518803"/>
                    <a:chExt cx="313648" cy="215196"/>
                  </a:xfrm>
                </p:grpSpPr>
                <p:grpSp>
                  <p:nvGrpSpPr>
                    <p:cNvPr id="531" name="图形 56">
                      <a:extLst>
                        <a:ext uri="{FF2B5EF4-FFF2-40B4-BE49-F238E27FC236}">
                          <a16:creationId xmlns:a16="http://schemas.microsoft.com/office/drawing/2014/main" id="{A002999D-8528-8053-E4AC-2B37F78B87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1508" y="3518803"/>
                      <a:ext cx="193195" cy="204600"/>
                      <a:chOff x="7731508" y="3518803"/>
                      <a:chExt cx="193195" cy="204600"/>
                    </a:xfrm>
                  </p:grpSpPr>
                  <p:sp>
                    <p:nvSpPr>
                      <p:cNvPr id="535" name="任意多边形: 形状 534">
                        <a:extLst>
                          <a:ext uri="{FF2B5EF4-FFF2-40B4-BE49-F238E27FC236}">
                            <a16:creationId xmlns:a16="http://schemas.microsoft.com/office/drawing/2014/main" id="{65706FBC-43B1-EC76-B9CC-1B1C4AF2A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65359" y="3590298"/>
                        <a:ext cx="47597" cy="87751"/>
                      </a:xfrm>
                      <a:custGeom>
                        <a:avLst/>
                        <a:gdLst>
                          <a:gd name="connsiteX0" fmla="*/ 47598 w 47597"/>
                          <a:gd name="connsiteY0" fmla="*/ 12571 h 87751"/>
                          <a:gd name="connsiteX1" fmla="*/ 26948 w 47597"/>
                          <a:gd name="connsiteY1" fmla="*/ 912 h 87751"/>
                          <a:gd name="connsiteX2" fmla="*/ 4964 w 47597"/>
                          <a:gd name="connsiteY2" fmla="*/ 6208 h 87751"/>
                          <a:gd name="connsiteX3" fmla="*/ 230 w 47597"/>
                          <a:gd name="connsiteY3" fmla="*/ 18562 h 87751"/>
                          <a:gd name="connsiteX4" fmla="*/ 8755 w 47597"/>
                          <a:gd name="connsiteY4" fmla="*/ 52299 h 87751"/>
                          <a:gd name="connsiteX5" fmla="*/ 37378 w 47597"/>
                          <a:gd name="connsiteY5" fmla="*/ 87752 h 87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97" h="87751">
                            <a:moveTo>
                              <a:pt x="47598" y="12571"/>
                            </a:moveTo>
                            <a:cubicBezTo>
                              <a:pt x="41216" y="7827"/>
                              <a:pt x="34625" y="2979"/>
                              <a:pt x="26948" y="912"/>
                            </a:cubicBezTo>
                            <a:cubicBezTo>
                              <a:pt x="19271" y="-1155"/>
                              <a:pt x="10126" y="160"/>
                              <a:pt x="4964" y="6208"/>
                            </a:cubicBezTo>
                            <a:cubicBezTo>
                              <a:pt x="2059" y="9618"/>
                              <a:pt x="707" y="14114"/>
                              <a:pt x="230" y="18562"/>
                            </a:cubicBezTo>
                            <a:cubicBezTo>
                              <a:pt x="-1046" y="30278"/>
                              <a:pt x="3154" y="41936"/>
                              <a:pt x="8755" y="52299"/>
                            </a:cubicBezTo>
                            <a:cubicBezTo>
                              <a:pt x="16023" y="65739"/>
                              <a:pt x="25776" y="77817"/>
                              <a:pt x="37378" y="87752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36" name="任意多边形: 形状 535">
                        <a:extLst>
                          <a:ext uri="{FF2B5EF4-FFF2-40B4-BE49-F238E27FC236}">
                            <a16:creationId xmlns:a16="http://schemas.microsoft.com/office/drawing/2014/main" id="{0B1F95E2-06F8-2481-614E-81DE857726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98869" y="3692299"/>
                        <a:ext cx="51301" cy="31104"/>
                      </a:xfrm>
                      <a:custGeom>
                        <a:avLst/>
                        <a:gdLst>
                          <a:gd name="connsiteX0" fmla="*/ 0 w 51301"/>
                          <a:gd name="connsiteY0" fmla="*/ 25527 h 31104"/>
                          <a:gd name="connsiteX1" fmla="*/ 17459 w 51301"/>
                          <a:gd name="connsiteY1" fmla="*/ 31052 h 31104"/>
                          <a:gd name="connsiteX2" fmla="*/ 51302 w 51301"/>
                          <a:gd name="connsiteY2" fmla="*/ 0 h 311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1301" h="31104">
                            <a:moveTo>
                              <a:pt x="0" y="25527"/>
                            </a:moveTo>
                            <a:cubicBezTo>
                              <a:pt x="4477" y="29946"/>
                              <a:pt x="11182" y="31413"/>
                              <a:pt x="17459" y="31052"/>
                            </a:cubicBezTo>
                            <a:cubicBezTo>
                              <a:pt x="34004" y="30080"/>
                              <a:pt x="48920" y="16402"/>
                              <a:pt x="51302" y="0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537" name="图形 56">
                        <a:extLst>
                          <a:ext uri="{FF2B5EF4-FFF2-40B4-BE49-F238E27FC236}">
                            <a16:creationId xmlns:a16="http://schemas.microsoft.com/office/drawing/2014/main" id="{6D9FA715-19B1-C14F-0F6C-A61681BE39D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37063" y="3554850"/>
                        <a:ext cx="161411" cy="54616"/>
                        <a:chOff x="7737063" y="3554850"/>
                        <a:chExt cx="161411" cy="54616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541" name="任意多边形: 形状 540">
                          <a:extLst>
                            <a:ext uri="{FF2B5EF4-FFF2-40B4-BE49-F238E27FC236}">
                              <a16:creationId xmlns:a16="http://schemas.microsoft.com/office/drawing/2014/main" id="{2A03CD76-B20A-A165-47D7-E668D71DB0B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37063" y="3554850"/>
                          <a:ext cx="23701" cy="54616"/>
                        </a:xfrm>
                        <a:custGeom>
                          <a:avLst/>
                          <a:gdLst>
                            <a:gd name="connsiteX0" fmla="*/ 4932 w 23701"/>
                            <a:gd name="connsiteY0" fmla="*/ 6967 h 54616"/>
                            <a:gd name="connsiteX1" fmla="*/ 1342 w 23701"/>
                            <a:gd name="connsiteY1" fmla="*/ 47600 h 54616"/>
                            <a:gd name="connsiteX2" fmla="*/ 13058 w 23701"/>
                            <a:gd name="connsiteY2" fmla="*/ 54249 h 54616"/>
                            <a:gd name="connsiteX3" fmla="*/ 19715 w 23701"/>
                            <a:gd name="connsiteY3" fmla="*/ 42533 h 54616"/>
                            <a:gd name="connsiteX4" fmla="*/ 19296 w 23701"/>
                            <a:gd name="connsiteY4" fmla="*/ 40028 h 54616"/>
                            <a:gd name="connsiteX5" fmla="*/ 19430 w 23701"/>
                            <a:gd name="connsiteY5" fmla="*/ 40980 h 54616"/>
                            <a:gd name="connsiteX6" fmla="*/ 19325 w 23701"/>
                            <a:gd name="connsiteY6" fmla="*/ 40037 h 54616"/>
                            <a:gd name="connsiteX7" fmla="*/ 19011 w 23701"/>
                            <a:gd name="connsiteY7" fmla="*/ 35599 h 54616"/>
                            <a:gd name="connsiteX8" fmla="*/ 19296 w 23701"/>
                            <a:gd name="connsiteY8" fmla="*/ 27026 h 54616"/>
                            <a:gd name="connsiteX9" fmla="*/ 19306 w 23701"/>
                            <a:gd name="connsiteY9" fmla="*/ 26721 h 54616"/>
                            <a:gd name="connsiteX10" fmla="*/ 19611 w 23701"/>
                            <a:gd name="connsiteY10" fmla="*/ 24835 h 54616"/>
                            <a:gd name="connsiteX11" fmla="*/ 20544 w 23701"/>
                            <a:gd name="connsiteY11" fmla="*/ 20483 h 54616"/>
                            <a:gd name="connsiteX12" fmla="*/ 23316 w 23701"/>
                            <a:gd name="connsiteY12" fmla="*/ 12034 h 54616"/>
                            <a:gd name="connsiteX13" fmla="*/ 22354 w 23701"/>
                            <a:gd name="connsiteY13" fmla="*/ 4690 h 54616"/>
                            <a:gd name="connsiteX14" fmla="*/ 16658 w 23701"/>
                            <a:gd name="connsiteY14" fmla="*/ 308 h 54616"/>
                            <a:gd name="connsiteX15" fmla="*/ 9314 w 23701"/>
                            <a:gd name="connsiteY15" fmla="*/ 1271 h 54616"/>
                            <a:gd name="connsiteX16" fmla="*/ 4932 w 23701"/>
                            <a:gd name="connsiteY16" fmla="*/ 6967 h 54616"/>
                            <a:gd name="connsiteX17" fmla="*/ 4932 w 23701"/>
                            <a:gd name="connsiteY17" fmla="*/ 6967 h 546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3701" h="54616">
                              <a:moveTo>
                                <a:pt x="4932" y="6967"/>
                              </a:moveTo>
                              <a:cubicBezTo>
                                <a:pt x="-268" y="19854"/>
                                <a:pt x="-1163" y="34017"/>
                                <a:pt x="1342" y="47600"/>
                              </a:cubicBezTo>
                              <a:cubicBezTo>
                                <a:pt x="2247" y="52515"/>
                                <a:pt x="8457" y="55744"/>
                                <a:pt x="13058" y="54249"/>
                              </a:cubicBezTo>
                              <a:cubicBezTo>
                                <a:pt x="18315" y="52544"/>
                                <a:pt x="20677" y="47791"/>
                                <a:pt x="19715" y="42533"/>
                              </a:cubicBezTo>
                              <a:cubicBezTo>
                                <a:pt x="19677" y="42323"/>
                                <a:pt x="19372" y="40037"/>
                                <a:pt x="19296" y="40028"/>
                              </a:cubicBezTo>
                              <a:cubicBezTo>
                                <a:pt x="19477" y="41409"/>
                                <a:pt x="19515" y="41723"/>
                                <a:pt x="19430" y="40980"/>
                              </a:cubicBezTo>
                              <a:cubicBezTo>
                                <a:pt x="19391" y="40666"/>
                                <a:pt x="19354" y="40352"/>
                                <a:pt x="19325" y="40037"/>
                              </a:cubicBezTo>
                              <a:cubicBezTo>
                                <a:pt x="19172" y="38561"/>
                                <a:pt x="19068" y="37084"/>
                                <a:pt x="19011" y="35599"/>
                              </a:cubicBezTo>
                              <a:cubicBezTo>
                                <a:pt x="18915" y="32741"/>
                                <a:pt x="19011" y="29874"/>
                                <a:pt x="19296" y="27026"/>
                              </a:cubicBezTo>
                              <a:cubicBezTo>
                                <a:pt x="19363" y="26312"/>
                                <a:pt x="19944" y="24016"/>
                                <a:pt x="19306" y="26721"/>
                              </a:cubicBezTo>
                              <a:cubicBezTo>
                                <a:pt x="19448" y="26112"/>
                                <a:pt x="19506" y="25455"/>
                                <a:pt x="19611" y="24835"/>
                              </a:cubicBezTo>
                              <a:cubicBezTo>
                                <a:pt x="19868" y="23378"/>
                                <a:pt x="20182" y="21921"/>
                                <a:pt x="20544" y="20483"/>
                              </a:cubicBezTo>
                              <a:cubicBezTo>
                                <a:pt x="21268" y="17606"/>
                                <a:pt x="22201" y="14787"/>
                                <a:pt x="23316" y="12034"/>
                              </a:cubicBezTo>
                              <a:cubicBezTo>
                                <a:pt x="24182" y="9891"/>
                                <a:pt x="23469" y="6595"/>
                                <a:pt x="22354" y="4690"/>
                              </a:cubicBezTo>
                              <a:cubicBezTo>
                                <a:pt x="21201" y="2718"/>
                                <a:pt x="18934" y="832"/>
                                <a:pt x="16658" y="308"/>
                              </a:cubicBezTo>
                              <a:cubicBezTo>
                                <a:pt x="14220" y="-244"/>
                                <a:pt x="11486" y="-130"/>
                                <a:pt x="9314" y="1271"/>
                              </a:cubicBezTo>
                              <a:cubicBezTo>
                                <a:pt x="7095" y="2699"/>
                                <a:pt x="5914" y="4538"/>
                                <a:pt x="4932" y="6967"/>
                              </a:cubicBezTo>
                              <a:lnTo>
                                <a:pt x="4932" y="69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42" name="任意多边形: 形状 541">
                          <a:extLst>
                            <a:ext uri="{FF2B5EF4-FFF2-40B4-BE49-F238E27FC236}">
                              <a16:creationId xmlns:a16="http://schemas.microsoft.com/office/drawing/2014/main" id="{8D23404E-F908-7A8E-A56C-F10417384F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73918" y="3559441"/>
                          <a:ext cx="24556" cy="50009"/>
                        </a:xfrm>
                        <a:custGeom>
                          <a:avLst/>
                          <a:gdLst>
                            <a:gd name="connsiteX0" fmla="*/ 5809 w 24556"/>
                            <a:gd name="connsiteY0" fmla="*/ 6967 h 50009"/>
                            <a:gd name="connsiteX1" fmla="*/ 37 w 24556"/>
                            <a:gd name="connsiteY1" fmla="*/ 40476 h 50009"/>
                            <a:gd name="connsiteX2" fmla="*/ 9562 w 24556"/>
                            <a:gd name="connsiteY2" fmla="*/ 50001 h 50009"/>
                            <a:gd name="connsiteX3" fmla="*/ 19087 w 24556"/>
                            <a:gd name="connsiteY3" fmla="*/ 40476 h 50009"/>
                            <a:gd name="connsiteX4" fmla="*/ 19716 w 24556"/>
                            <a:gd name="connsiteY4" fmla="*/ 27836 h 50009"/>
                            <a:gd name="connsiteX5" fmla="*/ 19373 w 24556"/>
                            <a:gd name="connsiteY5" fmla="*/ 30369 h 50009"/>
                            <a:gd name="connsiteX6" fmla="*/ 24173 w 24556"/>
                            <a:gd name="connsiteY6" fmla="*/ 12034 h 50009"/>
                            <a:gd name="connsiteX7" fmla="*/ 23211 w 24556"/>
                            <a:gd name="connsiteY7" fmla="*/ 4690 h 50009"/>
                            <a:gd name="connsiteX8" fmla="*/ 17515 w 24556"/>
                            <a:gd name="connsiteY8" fmla="*/ 308 h 50009"/>
                            <a:gd name="connsiteX9" fmla="*/ 10172 w 24556"/>
                            <a:gd name="connsiteY9" fmla="*/ 1271 h 50009"/>
                            <a:gd name="connsiteX10" fmla="*/ 5809 w 24556"/>
                            <a:gd name="connsiteY10" fmla="*/ 6967 h 50009"/>
                            <a:gd name="connsiteX11" fmla="*/ 5809 w 24556"/>
                            <a:gd name="connsiteY11" fmla="*/ 6967 h 500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4556" h="50009">
                              <a:moveTo>
                                <a:pt x="5809" y="6967"/>
                              </a:moveTo>
                              <a:cubicBezTo>
                                <a:pt x="1627" y="17539"/>
                                <a:pt x="-296" y="29122"/>
                                <a:pt x="37" y="40476"/>
                              </a:cubicBezTo>
                              <a:cubicBezTo>
                                <a:pt x="189" y="45448"/>
                                <a:pt x="4314" y="50239"/>
                                <a:pt x="9562" y="50001"/>
                              </a:cubicBezTo>
                              <a:cubicBezTo>
                                <a:pt x="14601" y="49772"/>
                                <a:pt x="19249" y="45809"/>
                                <a:pt x="19087" y="40476"/>
                              </a:cubicBezTo>
                              <a:cubicBezTo>
                                <a:pt x="18963" y="36246"/>
                                <a:pt x="19173" y="32027"/>
                                <a:pt x="19716" y="27836"/>
                              </a:cubicBezTo>
                              <a:cubicBezTo>
                                <a:pt x="19601" y="28683"/>
                                <a:pt x="19487" y="29522"/>
                                <a:pt x="19373" y="30369"/>
                              </a:cubicBezTo>
                              <a:cubicBezTo>
                                <a:pt x="20240" y="24073"/>
                                <a:pt x="21840" y="17939"/>
                                <a:pt x="24173" y="12034"/>
                              </a:cubicBezTo>
                              <a:cubicBezTo>
                                <a:pt x="25031" y="9881"/>
                                <a:pt x="24335" y="6605"/>
                                <a:pt x="23211" y="4690"/>
                              </a:cubicBezTo>
                              <a:cubicBezTo>
                                <a:pt x="22059" y="2719"/>
                                <a:pt x="19792" y="833"/>
                                <a:pt x="17515" y="308"/>
                              </a:cubicBezTo>
                              <a:cubicBezTo>
                                <a:pt x="15077" y="-244"/>
                                <a:pt x="12343" y="-130"/>
                                <a:pt x="10172" y="1271"/>
                              </a:cubicBezTo>
                              <a:cubicBezTo>
                                <a:pt x="7981" y="2699"/>
                                <a:pt x="6771" y="4538"/>
                                <a:pt x="5809" y="6967"/>
                              </a:cubicBezTo>
                              <a:lnTo>
                                <a:pt x="5809" y="69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538" name="图形 56">
                        <a:extLst>
                          <a:ext uri="{FF2B5EF4-FFF2-40B4-BE49-F238E27FC236}">
                            <a16:creationId xmlns:a16="http://schemas.microsoft.com/office/drawing/2014/main" id="{D33C2377-D929-3A00-B377-CD8627A97C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731508" y="3518803"/>
                        <a:ext cx="193195" cy="31364"/>
                        <a:chOff x="7731508" y="3518803"/>
                        <a:chExt cx="193195" cy="31364"/>
                      </a:xfrm>
                      <a:noFill/>
                    </p:grpSpPr>
                    <p:sp>
                      <p:nvSpPr>
                        <p:cNvPr id="539" name="任意多边形: 形状 538">
                          <a:extLst>
                            <a:ext uri="{FF2B5EF4-FFF2-40B4-BE49-F238E27FC236}">
                              <a16:creationId xmlns:a16="http://schemas.microsoft.com/office/drawing/2014/main" id="{C8AFCDF7-32C2-B81B-6796-EA25CABC80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867869" y="3525912"/>
                          <a:ext cx="56835" cy="24255"/>
                        </a:xfrm>
                        <a:custGeom>
                          <a:avLst/>
                          <a:gdLst>
                            <a:gd name="connsiteX0" fmla="*/ 0 w 56835"/>
                            <a:gd name="connsiteY0" fmla="*/ 576 h 24255"/>
                            <a:gd name="connsiteX1" fmla="*/ 56835 w 56835"/>
                            <a:gd name="connsiteY1" fmla="*/ 24255 h 242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56835" h="24255">
                              <a:moveTo>
                                <a:pt x="0" y="576"/>
                              </a:moveTo>
                              <a:cubicBezTo>
                                <a:pt x="21327" y="-2501"/>
                                <a:pt x="43996" y="6948"/>
                                <a:pt x="56835" y="24255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540" name="任意多边形: 形状 539">
                          <a:extLst>
                            <a:ext uri="{FF2B5EF4-FFF2-40B4-BE49-F238E27FC236}">
                              <a16:creationId xmlns:a16="http://schemas.microsoft.com/office/drawing/2014/main" id="{41780E97-DCAF-C867-D43F-68C4C5D61D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731508" y="3518803"/>
                          <a:ext cx="41757" cy="17696"/>
                        </a:xfrm>
                        <a:custGeom>
                          <a:avLst/>
                          <a:gdLst>
                            <a:gd name="connsiteX0" fmla="*/ 0 w 41757"/>
                            <a:gd name="connsiteY0" fmla="*/ 17696 h 17696"/>
                            <a:gd name="connsiteX1" fmla="*/ 41758 w 41757"/>
                            <a:gd name="connsiteY1" fmla="*/ 103 h 176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41757" h="17696">
                              <a:moveTo>
                                <a:pt x="0" y="17696"/>
                              </a:moveTo>
                              <a:cubicBezTo>
                                <a:pt x="10173" y="5790"/>
                                <a:pt x="26127" y="-925"/>
                                <a:pt x="41758" y="103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532" name="图形 56">
                      <a:extLst>
                        <a:ext uri="{FF2B5EF4-FFF2-40B4-BE49-F238E27FC236}">
                          <a16:creationId xmlns:a16="http://schemas.microsoft.com/office/drawing/2014/main" id="{99317F00-3D26-E10A-06C6-32E82D8182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7698" y="3615890"/>
                      <a:ext cx="313648" cy="118109"/>
                      <a:chOff x="7717698" y="3615890"/>
                      <a:chExt cx="313648" cy="118109"/>
                    </a:xfrm>
                    <a:solidFill>
                      <a:srgbClr val="FF867D"/>
                    </a:solidFill>
                  </p:grpSpPr>
                  <p:sp>
                    <p:nvSpPr>
                      <p:cNvPr id="533" name="任意多边形: 形状 532">
                        <a:extLst>
                          <a:ext uri="{FF2B5EF4-FFF2-40B4-BE49-F238E27FC236}">
                            <a16:creationId xmlns:a16="http://schemas.microsoft.com/office/drawing/2014/main" id="{CB463C6A-D935-515F-B11E-83D17D480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76888" y="3615890"/>
                        <a:ext cx="154457" cy="113014"/>
                      </a:xfrm>
                      <a:custGeom>
                        <a:avLst/>
                        <a:gdLst>
                          <a:gd name="connsiteX0" fmla="*/ 154457 w 154457"/>
                          <a:gd name="connsiteY0" fmla="*/ 63113 h 113014"/>
                          <a:gd name="connsiteX1" fmla="*/ 77229 w 154457"/>
                          <a:gd name="connsiteY1" fmla="*/ 113014 h 113014"/>
                          <a:gd name="connsiteX2" fmla="*/ 0 w 154457"/>
                          <a:gd name="connsiteY2" fmla="*/ 63113 h 113014"/>
                          <a:gd name="connsiteX3" fmla="*/ 77229 w 154457"/>
                          <a:gd name="connsiteY3" fmla="*/ 0 h 113014"/>
                          <a:gd name="connsiteX4" fmla="*/ 154457 w 154457"/>
                          <a:gd name="connsiteY4" fmla="*/ 63113 h 1130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4457" h="113014">
                            <a:moveTo>
                              <a:pt x="154457" y="63113"/>
                            </a:moveTo>
                            <a:cubicBezTo>
                              <a:pt x="154457" y="97965"/>
                              <a:pt x="119882" y="113014"/>
                              <a:pt x="77229" y="113014"/>
                            </a:cubicBezTo>
                            <a:cubicBezTo>
                              <a:pt x="34576" y="113014"/>
                              <a:pt x="0" y="97974"/>
                              <a:pt x="0" y="63113"/>
                            </a:cubicBezTo>
                            <a:cubicBezTo>
                              <a:pt x="0" y="28261"/>
                              <a:pt x="34576" y="0"/>
                              <a:pt x="77229" y="0"/>
                            </a:cubicBezTo>
                            <a:cubicBezTo>
                              <a:pt x="119882" y="0"/>
                              <a:pt x="154457" y="28251"/>
                              <a:pt x="154457" y="63113"/>
                            </a:cubicBezTo>
                            <a:close/>
                          </a:path>
                        </a:pathLst>
                      </a:custGeom>
                      <a:solidFill>
                        <a:srgbClr val="FF867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34" name="任意多边形: 形状 533">
                        <a:extLst>
                          <a:ext uri="{FF2B5EF4-FFF2-40B4-BE49-F238E27FC236}">
                            <a16:creationId xmlns:a16="http://schemas.microsoft.com/office/drawing/2014/main" id="{EB31AA5C-AC74-E99D-11E2-0F69F87BF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17698" y="3634177"/>
                        <a:ext cx="41234" cy="99822"/>
                      </a:xfrm>
                      <a:custGeom>
                        <a:avLst/>
                        <a:gdLst>
                          <a:gd name="connsiteX0" fmla="*/ 41081 w 41234"/>
                          <a:gd name="connsiteY0" fmla="*/ 50864 h 99822"/>
                          <a:gd name="connsiteX1" fmla="*/ 2600 w 41234"/>
                          <a:gd name="connsiteY1" fmla="*/ 99822 h 99822"/>
                          <a:gd name="connsiteX2" fmla="*/ 28 w 41234"/>
                          <a:gd name="connsiteY2" fmla="*/ 0 h 99822"/>
                          <a:gd name="connsiteX3" fmla="*/ 41081 w 41234"/>
                          <a:gd name="connsiteY3" fmla="*/ 50864 h 998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1234" h="99822">
                            <a:moveTo>
                              <a:pt x="41081" y="50864"/>
                            </a:moveTo>
                            <a:cubicBezTo>
                              <a:pt x="42986" y="75343"/>
                              <a:pt x="26984" y="91345"/>
                              <a:pt x="2600" y="99822"/>
                            </a:cubicBezTo>
                            <a:cubicBezTo>
                              <a:pt x="600" y="68485"/>
                              <a:pt x="-162" y="34957"/>
                              <a:pt x="28" y="0"/>
                            </a:cubicBezTo>
                            <a:cubicBezTo>
                              <a:pt x="22983" y="9335"/>
                              <a:pt x="39271" y="28194"/>
                              <a:pt x="41081" y="50864"/>
                            </a:cubicBezTo>
                            <a:close/>
                          </a:path>
                        </a:pathLst>
                      </a:custGeom>
                      <a:solidFill>
                        <a:srgbClr val="FF867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20" name="图形 56">
                    <a:extLst>
                      <a:ext uri="{FF2B5EF4-FFF2-40B4-BE49-F238E27FC236}">
                        <a16:creationId xmlns:a16="http://schemas.microsoft.com/office/drawing/2014/main" id="{393F0A2C-8C14-066B-C3FB-EF02594B5190}"/>
                      </a:ext>
                    </a:extLst>
                  </p:cNvPr>
                  <p:cNvGrpSpPr/>
                  <p:nvPr/>
                </p:nvGrpSpPr>
                <p:grpSpPr>
                  <a:xfrm>
                    <a:off x="7576808" y="3091609"/>
                    <a:ext cx="852034" cy="658430"/>
                    <a:chOff x="7576808" y="3091609"/>
                    <a:chExt cx="852034" cy="658430"/>
                  </a:xfrm>
                </p:grpSpPr>
                <p:sp>
                  <p:nvSpPr>
                    <p:cNvPr id="526" name="任意多边形: 形状 525">
                      <a:extLst>
                        <a:ext uri="{FF2B5EF4-FFF2-40B4-BE49-F238E27FC236}">
                          <a16:creationId xmlns:a16="http://schemas.microsoft.com/office/drawing/2014/main" id="{9FFE6909-9715-D4B8-C9AD-54B9CC6F9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3976" y="3141900"/>
                      <a:ext cx="804866" cy="608139"/>
                    </a:xfrm>
                    <a:custGeom>
                      <a:avLst/>
                      <a:gdLst>
                        <a:gd name="connsiteX0" fmla="*/ 484770 w 804866"/>
                        <a:gd name="connsiteY0" fmla="*/ 527853 h 608139"/>
                        <a:gd name="connsiteX1" fmla="*/ 369880 w 804866"/>
                        <a:gd name="connsiteY1" fmla="*/ 327362 h 608139"/>
                        <a:gd name="connsiteX2" fmla="*/ 210545 w 804866"/>
                        <a:gd name="connsiteY2" fmla="*/ 327362 h 608139"/>
                        <a:gd name="connsiteX3" fmla="*/ 14312 w 804866"/>
                        <a:gd name="connsiteY3" fmla="*/ 225053 h 608139"/>
                        <a:gd name="connsiteX4" fmla="*/ 267571 w 804866"/>
                        <a:gd name="connsiteY4" fmla="*/ 69072 h 608139"/>
                        <a:gd name="connsiteX5" fmla="*/ 528461 w 804866"/>
                        <a:gd name="connsiteY5" fmla="*/ 40564 h 608139"/>
                        <a:gd name="connsiteX6" fmla="*/ 606538 w 804866"/>
                        <a:gd name="connsiteY6" fmla="*/ 204927 h 608139"/>
                        <a:gd name="connsiteX7" fmla="*/ 802600 w 804866"/>
                        <a:gd name="connsiteY7" fmla="*/ 287109 h 608139"/>
                        <a:gd name="connsiteX8" fmla="*/ 581211 w 804866"/>
                        <a:gd name="connsiteY8" fmla="*/ 608139 h 608139"/>
                        <a:gd name="connsiteX9" fmla="*/ 484770 w 804866"/>
                        <a:gd name="connsiteY9" fmla="*/ 527853 h 6081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4866" h="608139">
                          <a:moveTo>
                            <a:pt x="484770" y="527853"/>
                          </a:moveTo>
                          <a:cubicBezTo>
                            <a:pt x="484770" y="527853"/>
                            <a:pt x="282669" y="478304"/>
                            <a:pt x="369880" y="327362"/>
                          </a:cubicBezTo>
                          <a:cubicBezTo>
                            <a:pt x="369880" y="327362"/>
                            <a:pt x="291051" y="401161"/>
                            <a:pt x="210545" y="327362"/>
                          </a:cubicBezTo>
                          <a:cubicBezTo>
                            <a:pt x="210545" y="327362"/>
                            <a:pt x="83082" y="369291"/>
                            <a:pt x="14312" y="225053"/>
                          </a:cubicBezTo>
                          <a:cubicBezTo>
                            <a:pt x="-54450" y="80817"/>
                            <a:pt x="140098" y="-78518"/>
                            <a:pt x="267571" y="69072"/>
                          </a:cubicBezTo>
                          <a:cubicBezTo>
                            <a:pt x="267571" y="69072"/>
                            <a:pt x="390177" y="-65107"/>
                            <a:pt x="528461" y="40564"/>
                          </a:cubicBezTo>
                          <a:cubicBezTo>
                            <a:pt x="586564" y="84960"/>
                            <a:pt x="604861" y="147415"/>
                            <a:pt x="606538" y="204927"/>
                          </a:cubicBezTo>
                          <a:cubicBezTo>
                            <a:pt x="606538" y="204927"/>
                            <a:pt x="774092" y="149577"/>
                            <a:pt x="802600" y="287109"/>
                          </a:cubicBezTo>
                          <a:cubicBezTo>
                            <a:pt x="831109" y="424650"/>
                            <a:pt x="581211" y="608139"/>
                            <a:pt x="581211" y="608139"/>
                          </a:cubicBezTo>
                          <a:lnTo>
                            <a:pt x="484770" y="527853"/>
                          </a:lnTo>
                          <a:close/>
                        </a:path>
                      </a:pathLst>
                    </a:custGeom>
                    <a:solidFill>
                      <a:srgbClr val="DD45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527" name="图形 56">
                      <a:extLst>
                        <a:ext uri="{FF2B5EF4-FFF2-40B4-BE49-F238E27FC236}">
                          <a16:creationId xmlns:a16="http://schemas.microsoft.com/office/drawing/2014/main" id="{942AC0B8-FEA1-3CAE-B17C-F2FD8A2F03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76808" y="3091609"/>
                      <a:ext cx="844696" cy="375176"/>
                      <a:chOff x="7576808" y="3091609"/>
                      <a:chExt cx="844696" cy="375176"/>
                    </a:xfrm>
                    <a:noFill/>
                  </p:grpSpPr>
                  <p:sp>
                    <p:nvSpPr>
                      <p:cNvPr id="528" name="任意多边形: 形状 527">
                        <a:extLst>
                          <a:ext uri="{FF2B5EF4-FFF2-40B4-BE49-F238E27FC236}">
                            <a16:creationId xmlns:a16="http://schemas.microsoft.com/office/drawing/2014/main" id="{2BAE5103-1B34-2061-8589-27E039447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59215" y="3091609"/>
                        <a:ext cx="323025" cy="182971"/>
                      </a:xfrm>
                      <a:custGeom>
                        <a:avLst/>
                        <a:gdLst>
                          <a:gd name="connsiteX0" fmla="*/ 4043 w 323025"/>
                          <a:gd name="connsiteY0" fmla="*/ 159778 h 182971"/>
                          <a:gd name="connsiteX1" fmla="*/ 9368 w 323025"/>
                          <a:gd name="connsiteY1" fmla="*/ 92256 h 182971"/>
                          <a:gd name="connsiteX2" fmla="*/ 109351 w 323025"/>
                          <a:gd name="connsiteY2" fmla="*/ 5054 h 182971"/>
                          <a:gd name="connsiteX3" fmla="*/ 239635 w 323025"/>
                          <a:gd name="connsiteY3" fmla="*/ 30105 h 182971"/>
                          <a:gd name="connsiteX4" fmla="*/ 323026 w 323025"/>
                          <a:gd name="connsiteY4" fmla="*/ 182972 h 182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23025" h="182971">
                            <a:moveTo>
                              <a:pt x="4043" y="159778"/>
                            </a:moveTo>
                            <a:cubicBezTo>
                              <a:pt x="-3587" y="137976"/>
                              <a:pt x="367" y="113534"/>
                              <a:pt x="9368" y="92256"/>
                            </a:cubicBezTo>
                            <a:cubicBezTo>
                              <a:pt x="27198" y="50098"/>
                              <a:pt x="65156" y="16979"/>
                              <a:pt x="109351" y="5054"/>
                            </a:cubicBezTo>
                            <a:cubicBezTo>
                              <a:pt x="153547" y="-6871"/>
                              <a:pt x="203011" y="2635"/>
                              <a:pt x="239635" y="30105"/>
                            </a:cubicBezTo>
                            <a:cubicBezTo>
                              <a:pt x="287050" y="65671"/>
                              <a:pt x="309348" y="125307"/>
                              <a:pt x="323026" y="182972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DD4528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29" name="任意多边形: 形状 528">
                        <a:extLst>
                          <a:ext uri="{FF2B5EF4-FFF2-40B4-BE49-F238E27FC236}">
                            <a16:creationId xmlns:a16="http://schemas.microsoft.com/office/drawing/2014/main" id="{1D4D20B3-8A3B-5AAC-0A44-0434D9DAE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56809" y="3275438"/>
                        <a:ext cx="264695" cy="191346"/>
                      </a:xfrm>
                      <a:custGeom>
                        <a:avLst/>
                        <a:gdLst>
                          <a:gd name="connsiteX0" fmla="*/ 0 w 264695"/>
                          <a:gd name="connsiteY0" fmla="*/ 56520 h 191346"/>
                          <a:gd name="connsiteX1" fmla="*/ 83106 w 264695"/>
                          <a:gd name="connsiteY1" fmla="*/ 3219 h 191346"/>
                          <a:gd name="connsiteX2" fmla="*/ 228886 w 264695"/>
                          <a:gd name="connsiteY2" fmla="*/ 45329 h 191346"/>
                          <a:gd name="connsiteX3" fmla="*/ 250241 w 264695"/>
                          <a:gd name="connsiteY3" fmla="*/ 191347 h 1913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64695" h="191346">
                            <a:moveTo>
                              <a:pt x="0" y="56520"/>
                            </a:moveTo>
                            <a:cubicBezTo>
                              <a:pt x="17022" y="27164"/>
                              <a:pt x="49825" y="9810"/>
                              <a:pt x="83106" y="3219"/>
                            </a:cubicBezTo>
                            <a:cubicBezTo>
                              <a:pt x="134865" y="-7030"/>
                              <a:pt x="192367" y="7248"/>
                              <a:pt x="228886" y="45329"/>
                            </a:cubicBezTo>
                            <a:cubicBezTo>
                              <a:pt x="265405" y="83410"/>
                              <a:pt x="276597" y="145636"/>
                              <a:pt x="250241" y="191347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DD4528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30" name="任意多边形: 形状 529">
                        <a:extLst>
                          <a:ext uri="{FF2B5EF4-FFF2-40B4-BE49-F238E27FC236}">
                            <a16:creationId xmlns:a16="http://schemas.microsoft.com/office/drawing/2014/main" id="{BF34E2D0-E8A6-722B-7157-53B77F1D86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76808" y="3260321"/>
                        <a:ext cx="218032" cy="192527"/>
                      </a:xfrm>
                      <a:custGeom>
                        <a:avLst/>
                        <a:gdLst>
                          <a:gd name="connsiteX0" fmla="*/ 2767 w 218032"/>
                          <a:gd name="connsiteY0" fmla="*/ 0 h 192527"/>
                          <a:gd name="connsiteX1" fmla="*/ 56993 w 218032"/>
                          <a:gd name="connsiteY1" fmla="*/ 154315 h 192527"/>
                          <a:gd name="connsiteX2" fmla="*/ 218032 w 218032"/>
                          <a:gd name="connsiteY2" fmla="*/ 182966 h 192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8032" h="192527">
                            <a:moveTo>
                              <a:pt x="2767" y="0"/>
                            </a:moveTo>
                            <a:cubicBezTo>
                              <a:pt x="-8053" y="56112"/>
                              <a:pt x="13445" y="117310"/>
                              <a:pt x="56993" y="154315"/>
                            </a:cubicBezTo>
                            <a:cubicBezTo>
                              <a:pt x="100532" y="191319"/>
                              <a:pt x="164397" y="202683"/>
                              <a:pt x="218032" y="182966"/>
                            </a:cubicBezTo>
                          </a:path>
                        </a:pathLst>
                      </a:custGeom>
                      <a:noFill/>
                      <a:ln w="9525" cap="rnd">
                        <a:solidFill>
                          <a:srgbClr val="DD4528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21" name="图形 56">
                    <a:extLst>
                      <a:ext uri="{FF2B5EF4-FFF2-40B4-BE49-F238E27FC236}">
                        <a16:creationId xmlns:a16="http://schemas.microsoft.com/office/drawing/2014/main" id="{5723AF1D-D1CD-2632-C4DE-C007DCD4EB31}"/>
                      </a:ext>
                    </a:extLst>
                  </p:cNvPr>
                  <p:cNvGrpSpPr/>
                  <p:nvPr/>
                </p:nvGrpSpPr>
                <p:grpSpPr>
                  <a:xfrm>
                    <a:off x="8071027" y="3627961"/>
                    <a:ext cx="158621" cy="204507"/>
                    <a:chOff x="8071027" y="3627961"/>
                    <a:chExt cx="158621" cy="204507"/>
                  </a:xfrm>
                </p:grpSpPr>
                <p:sp>
                  <p:nvSpPr>
                    <p:cNvPr id="522" name="任意多边形: 形状 521">
                      <a:extLst>
                        <a:ext uri="{FF2B5EF4-FFF2-40B4-BE49-F238E27FC236}">
                          <a16:creationId xmlns:a16="http://schemas.microsoft.com/office/drawing/2014/main" id="{870DBD51-760B-66EF-AE64-3D4C0951C3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71027" y="3627961"/>
                      <a:ext cx="158621" cy="204507"/>
                    </a:xfrm>
                    <a:custGeom>
                      <a:avLst/>
                      <a:gdLst>
                        <a:gd name="connsiteX0" fmla="*/ 0 w 158621"/>
                        <a:gd name="connsiteY0" fmla="*/ 154511 h 204507"/>
                        <a:gd name="connsiteX1" fmla="*/ 34395 w 158621"/>
                        <a:gd name="connsiteY1" fmla="*/ 202327 h 204507"/>
                        <a:gd name="connsiteX2" fmla="*/ 138636 w 158621"/>
                        <a:gd name="connsiteY2" fmla="*/ 16028 h 204507"/>
                        <a:gd name="connsiteX3" fmla="*/ 25565 w 158621"/>
                        <a:gd name="connsiteY3" fmla="*/ 41793 h 204507"/>
                        <a:gd name="connsiteX4" fmla="*/ 0 w 158621"/>
                        <a:gd name="connsiteY4" fmla="*/ 154511 h 2045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621" h="204507">
                          <a:moveTo>
                            <a:pt x="0" y="154511"/>
                          </a:moveTo>
                          <a:cubicBezTo>
                            <a:pt x="5077" y="176791"/>
                            <a:pt x="19717" y="199003"/>
                            <a:pt x="34395" y="202327"/>
                          </a:cubicBezTo>
                          <a:cubicBezTo>
                            <a:pt x="134721" y="225063"/>
                            <a:pt x="191091" y="63548"/>
                            <a:pt x="138636" y="16028"/>
                          </a:cubicBezTo>
                          <a:cubicBezTo>
                            <a:pt x="86183" y="-31493"/>
                            <a:pt x="25565" y="41793"/>
                            <a:pt x="25565" y="41793"/>
                          </a:cubicBezTo>
                          <a:lnTo>
                            <a:pt x="0" y="154511"/>
                          </a:lnTo>
                          <a:close/>
                        </a:path>
                      </a:pathLst>
                    </a:custGeom>
                    <a:solidFill>
                      <a:srgbClr val="FFA69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523" name="图形 56">
                      <a:extLst>
                        <a:ext uri="{FF2B5EF4-FFF2-40B4-BE49-F238E27FC236}">
                          <a16:creationId xmlns:a16="http://schemas.microsoft.com/office/drawing/2014/main" id="{99363950-4E71-0FB0-EEA9-957456F6FC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89821" y="3658416"/>
                      <a:ext cx="96383" cy="142721"/>
                      <a:chOff x="8089821" y="3658416"/>
                      <a:chExt cx="96383" cy="142721"/>
                    </a:xfrm>
                    <a:solidFill>
                      <a:srgbClr val="231F20"/>
                    </a:solidFill>
                  </p:grpSpPr>
                  <p:sp>
                    <p:nvSpPr>
                      <p:cNvPr id="524" name="任意多边形: 形状 523">
                        <a:extLst>
                          <a:ext uri="{FF2B5EF4-FFF2-40B4-BE49-F238E27FC236}">
                            <a16:creationId xmlns:a16="http://schemas.microsoft.com/office/drawing/2014/main" id="{0D7C72FB-D668-CA56-5BA6-24ED9AFE40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89821" y="3658416"/>
                        <a:ext cx="96383" cy="98589"/>
                      </a:xfrm>
                      <a:custGeom>
                        <a:avLst/>
                        <a:gdLst>
                          <a:gd name="connsiteX0" fmla="*/ 91791 w 96383"/>
                          <a:gd name="connsiteY0" fmla="*/ 13 h 98589"/>
                          <a:gd name="connsiteX1" fmla="*/ 34146 w 96383"/>
                          <a:gd name="connsiteY1" fmla="*/ 28159 h 98589"/>
                          <a:gd name="connsiteX2" fmla="*/ 332 w 96383"/>
                          <a:gd name="connsiteY2" fmla="*/ 92843 h 98589"/>
                          <a:gd name="connsiteX3" fmla="*/ 9514 w 96383"/>
                          <a:gd name="connsiteY3" fmla="*/ 95377 h 98589"/>
                          <a:gd name="connsiteX4" fmla="*/ 39966 w 96383"/>
                          <a:gd name="connsiteY4" fmla="*/ 35960 h 98589"/>
                          <a:gd name="connsiteX5" fmla="*/ 91782 w 96383"/>
                          <a:gd name="connsiteY5" fmla="*/ 9547 h 98589"/>
                          <a:gd name="connsiteX6" fmla="*/ 91791 w 96383"/>
                          <a:gd name="connsiteY6" fmla="*/ 13 h 98589"/>
                          <a:gd name="connsiteX7" fmla="*/ 91791 w 96383"/>
                          <a:gd name="connsiteY7" fmla="*/ 13 h 985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6383" h="98589">
                            <a:moveTo>
                              <a:pt x="91791" y="13"/>
                            </a:moveTo>
                            <a:cubicBezTo>
                              <a:pt x="69341" y="-445"/>
                              <a:pt x="48634" y="11614"/>
                              <a:pt x="34146" y="28159"/>
                            </a:cubicBezTo>
                            <a:cubicBezTo>
                              <a:pt x="17906" y="46714"/>
                              <a:pt x="8981" y="70107"/>
                              <a:pt x="332" y="92843"/>
                            </a:cubicBezTo>
                            <a:cubicBezTo>
                              <a:pt x="-1849" y="98577"/>
                              <a:pt x="7352" y="101054"/>
                              <a:pt x="9514" y="95377"/>
                            </a:cubicBezTo>
                            <a:cubicBezTo>
                              <a:pt x="17382" y="74679"/>
                              <a:pt x="25459" y="53076"/>
                              <a:pt x="39966" y="35960"/>
                            </a:cubicBezTo>
                            <a:cubicBezTo>
                              <a:pt x="52901" y="20691"/>
                              <a:pt x="71246" y="9118"/>
                              <a:pt x="91782" y="9547"/>
                            </a:cubicBezTo>
                            <a:cubicBezTo>
                              <a:pt x="97916" y="9661"/>
                              <a:pt x="97916" y="136"/>
                              <a:pt x="91791" y="13"/>
                            </a:cubicBezTo>
                            <a:lnTo>
                              <a:pt x="91791" y="13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525" name="任意多边形: 形状 524">
                        <a:extLst>
                          <a:ext uri="{FF2B5EF4-FFF2-40B4-BE49-F238E27FC236}">
                            <a16:creationId xmlns:a16="http://schemas.microsoft.com/office/drawing/2014/main" id="{87AE2AD8-04CA-2A85-DCBB-58BC7F11B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09774" y="3704953"/>
                        <a:ext cx="35274" cy="96184"/>
                      </a:xfrm>
                      <a:custGeom>
                        <a:avLst/>
                        <a:gdLst>
                          <a:gd name="connsiteX0" fmla="*/ 2325 w 35274"/>
                          <a:gd name="connsiteY0" fmla="*/ 8892 h 96184"/>
                          <a:gd name="connsiteX1" fmla="*/ 25727 w 35274"/>
                          <a:gd name="connsiteY1" fmla="*/ 47030 h 96184"/>
                          <a:gd name="connsiteX2" fmla="*/ 3678 w 35274"/>
                          <a:gd name="connsiteY2" fmla="*/ 87226 h 96184"/>
                          <a:gd name="connsiteX3" fmla="*/ 8487 w 35274"/>
                          <a:gd name="connsiteY3" fmla="*/ 95455 h 96184"/>
                          <a:gd name="connsiteX4" fmla="*/ 35252 w 35274"/>
                          <a:gd name="connsiteY4" fmla="*/ 47030 h 96184"/>
                          <a:gd name="connsiteX5" fmla="*/ 7135 w 35274"/>
                          <a:gd name="connsiteY5" fmla="*/ 662 h 96184"/>
                          <a:gd name="connsiteX6" fmla="*/ 2325 w 35274"/>
                          <a:gd name="connsiteY6" fmla="*/ 8892 h 96184"/>
                          <a:gd name="connsiteX7" fmla="*/ 2325 w 35274"/>
                          <a:gd name="connsiteY7" fmla="*/ 8892 h 961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5274" h="96184">
                            <a:moveTo>
                              <a:pt x="2325" y="8892"/>
                            </a:moveTo>
                            <a:cubicBezTo>
                              <a:pt x="15917" y="16636"/>
                              <a:pt x="25261" y="31257"/>
                              <a:pt x="25727" y="47030"/>
                            </a:cubicBezTo>
                            <a:cubicBezTo>
                              <a:pt x="26204" y="63242"/>
                              <a:pt x="17441" y="78806"/>
                              <a:pt x="3678" y="87226"/>
                            </a:cubicBezTo>
                            <a:cubicBezTo>
                              <a:pt x="-1543" y="90426"/>
                              <a:pt x="3239" y="98665"/>
                              <a:pt x="8487" y="95455"/>
                            </a:cubicBezTo>
                            <a:cubicBezTo>
                              <a:pt x="25023" y="85330"/>
                              <a:pt x="35834" y="66575"/>
                              <a:pt x="35252" y="47030"/>
                            </a:cubicBezTo>
                            <a:cubicBezTo>
                              <a:pt x="34691" y="27942"/>
                              <a:pt x="23661" y="10083"/>
                              <a:pt x="7135" y="662"/>
                            </a:cubicBezTo>
                            <a:cubicBezTo>
                              <a:pt x="1791" y="-2376"/>
                              <a:pt x="-3009" y="5854"/>
                              <a:pt x="2325" y="8892"/>
                            </a:cubicBezTo>
                            <a:lnTo>
                              <a:pt x="2325" y="8892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352" name="图形 56">
                <a:extLst>
                  <a:ext uri="{FF2B5EF4-FFF2-40B4-BE49-F238E27FC236}">
                    <a16:creationId xmlns:a16="http://schemas.microsoft.com/office/drawing/2014/main" id="{5A9E6E0F-6BA5-EDFA-359E-3B6CFFF98415}"/>
                  </a:ext>
                </a:extLst>
              </p:cNvPr>
              <p:cNvGrpSpPr/>
              <p:nvPr/>
            </p:nvGrpSpPr>
            <p:grpSpPr>
              <a:xfrm>
                <a:off x="6384032" y="772423"/>
                <a:ext cx="1621798" cy="1564077"/>
                <a:chOff x="4526923" y="2768391"/>
                <a:chExt cx="2699169" cy="2573428"/>
              </a:xfrm>
            </p:grpSpPr>
            <p:grpSp>
              <p:nvGrpSpPr>
                <p:cNvPr id="397" name="图形 56">
                  <a:extLst>
                    <a:ext uri="{FF2B5EF4-FFF2-40B4-BE49-F238E27FC236}">
                      <a16:creationId xmlns:a16="http://schemas.microsoft.com/office/drawing/2014/main" id="{DD342599-9CBD-8FB0-8C52-699192511C80}"/>
                    </a:ext>
                  </a:extLst>
                </p:cNvPr>
                <p:cNvGrpSpPr/>
                <p:nvPr/>
              </p:nvGrpSpPr>
              <p:grpSpPr>
                <a:xfrm>
                  <a:off x="4885944" y="4421228"/>
                  <a:ext cx="1250439" cy="916267"/>
                  <a:chOff x="4885944" y="4421228"/>
                  <a:chExt cx="1250439" cy="916267"/>
                </a:xfrm>
              </p:grpSpPr>
              <p:sp>
                <p:nvSpPr>
                  <p:cNvPr id="475" name="任意多边形: 形状 474">
                    <a:extLst>
                      <a:ext uri="{FF2B5EF4-FFF2-40B4-BE49-F238E27FC236}">
                        <a16:creationId xmlns:a16="http://schemas.microsoft.com/office/drawing/2014/main" id="{78442021-40E4-0A18-0232-08EA3E0DCBC5}"/>
                      </a:ext>
                    </a:extLst>
                  </p:cNvPr>
                  <p:cNvSpPr/>
                  <p:nvPr/>
                </p:nvSpPr>
                <p:spPr>
                  <a:xfrm>
                    <a:off x="4885944" y="4429610"/>
                    <a:ext cx="1250439" cy="907884"/>
                  </a:xfrm>
                  <a:custGeom>
                    <a:avLst/>
                    <a:gdLst>
                      <a:gd name="connsiteX0" fmla="*/ 1068134 w 1250439"/>
                      <a:gd name="connsiteY0" fmla="*/ 0 h 907884"/>
                      <a:gd name="connsiteX1" fmla="*/ 1249737 w 1250439"/>
                      <a:gd name="connsiteY1" fmla="*/ 907885 h 907884"/>
                      <a:gd name="connsiteX2" fmla="*/ 705822 w 1250439"/>
                      <a:gd name="connsiteY2" fmla="*/ 907885 h 907884"/>
                      <a:gd name="connsiteX3" fmla="*/ 727986 w 1250439"/>
                      <a:gd name="connsiteY3" fmla="*/ 508168 h 907884"/>
                      <a:gd name="connsiteX4" fmla="*/ 569214 w 1250439"/>
                      <a:gd name="connsiteY4" fmla="*/ 907885 h 907884"/>
                      <a:gd name="connsiteX5" fmla="*/ 0 w 1250439"/>
                      <a:gd name="connsiteY5" fmla="*/ 907885 h 907884"/>
                      <a:gd name="connsiteX6" fmla="*/ 642757 w 1250439"/>
                      <a:gd name="connsiteY6" fmla="*/ 0 h 907884"/>
                      <a:gd name="connsiteX7" fmla="*/ 1068134 w 1250439"/>
                      <a:gd name="connsiteY7" fmla="*/ 0 h 907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0439" h="907884">
                        <a:moveTo>
                          <a:pt x="1068134" y="0"/>
                        </a:moveTo>
                        <a:cubicBezTo>
                          <a:pt x="1271835" y="276301"/>
                          <a:pt x="1249737" y="907885"/>
                          <a:pt x="1249737" y="907885"/>
                        </a:cubicBezTo>
                        <a:lnTo>
                          <a:pt x="705822" y="907885"/>
                        </a:lnTo>
                        <a:lnTo>
                          <a:pt x="727986" y="508168"/>
                        </a:lnTo>
                        <a:lnTo>
                          <a:pt x="569214" y="907885"/>
                        </a:lnTo>
                        <a:lnTo>
                          <a:pt x="0" y="907885"/>
                        </a:lnTo>
                        <a:cubicBezTo>
                          <a:pt x="0" y="907885"/>
                          <a:pt x="220437" y="152124"/>
                          <a:pt x="642757" y="0"/>
                        </a:cubicBezTo>
                        <a:lnTo>
                          <a:pt x="1068134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476" name="图形 56">
                    <a:extLst>
                      <a:ext uri="{FF2B5EF4-FFF2-40B4-BE49-F238E27FC236}">
                        <a16:creationId xmlns:a16="http://schemas.microsoft.com/office/drawing/2014/main" id="{079666FA-0CB0-897F-B4FD-266BCBB3AC3C}"/>
                      </a:ext>
                    </a:extLst>
                  </p:cNvPr>
                  <p:cNvGrpSpPr/>
                  <p:nvPr/>
                </p:nvGrpSpPr>
                <p:grpSpPr>
                  <a:xfrm>
                    <a:off x="5455148" y="4421228"/>
                    <a:ext cx="533685" cy="916267"/>
                    <a:chOff x="5455148" y="4421228"/>
                    <a:chExt cx="533685" cy="916267"/>
                  </a:xfrm>
                  <a:noFill/>
                </p:grpSpPr>
                <p:sp>
                  <p:nvSpPr>
                    <p:cNvPr id="477" name="任意多边形: 形状 476">
                      <a:extLst>
                        <a:ext uri="{FF2B5EF4-FFF2-40B4-BE49-F238E27FC236}">
                          <a16:creationId xmlns:a16="http://schemas.microsoft.com/office/drawing/2014/main" id="{8D1FA869-5A54-3D0F-7C02-7E8A9F494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48" y="4421228"/>
                      <a:ext cx="387724" cy="916267"/>
                    </a:xfrm>
                    <a:custGeom>
                      <a:avLst/>
                      <a:gdLst>
                        <a:gd name="connsiteX0" fmla="*/ 0 w 387724"/>
                        <a:gd name="connsiteY0" fmla="*/ 916267 h 916267"/>
                        <a:gd name="connsiteX1" fmla="*/ 195320 w 387724"/>
                        <a:gd name="connsiteY1" fmla="*/ 379352 h 916267"/>
                        <a:gd name="connsiteX2" fmla="*/ 387725 w 387724"/>
                        <a:gd name="connsiteY2" fmla="*/ 0 h 916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87724" h="916267">
                          <a:moveTo>
                            <a:pt x="0" y="916267"/>
                          </a:moveTo>
                          <a:lnTo>
                            <a:pt x="195320" y="379352"/>
                          </a:lnTo>
                          <a:cubicBezTo>
                            <a:pt x="195320" y="379352"/>
                            <a:pt x="311915" y="349844"/>
                            <a:pt x="387725" y="0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478" name="任意多边形: 形状 477">
                      <a:extLst>
                        <a:ext uri="{FF2B5EF4-FFF2-40B4-BE49-F238E27FC236}">
                          <a16:creationId xmlns:a16="http://schemas.microsoft.com/office/drawing/2014/main" id="{A7426F3A-EC4E-7743-7DC8-AB3CFE1BFF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0477" y="4429610"/>
                      <a:ext cx="120176" cy="370970"/>
                    </a:xfrm>
                    <a:custGeom>
                      <a:avLst/>
                      <a:gdLst>
                        <a:gd name="connsiteX0" fmla="*/ 0 w 120176"/>
                        <a:gd name="connsiteY0" fmla="*/ 370970 h 370970"/>
                        <a:gd name="connsiteX1" fmla="*/ 120177 w 120176"/>
                        <a:gd name="connsiteY1" fmla="*/ 0 h 370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20176" h="370970">
                          <a:moveTo>
                            <a:pt x="0" y="370970"/>
                          </a:moveTo>
                          <a:lnTo>
                            <a:pt x="120177" y="0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479" name="任意多边形: 形状 478">
                      <a:extLst>
                        <a:ext uri="{FF2B5EF4-FFF2-40B4-BE49-F238E27FC236}">
                          <a16:creationId xmlns:a16="http://schemas.microsoft.com/office/drawing/2014/main" id="{8E061A90-1FD7-C5E1-87EF-657096F03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48" y="4463081"/>
                      <a:ext cx="533685" cy="8420"/>
                    </a:xfrm>
                    <a:custGeom>
                      <a:avLst/>
                      <a:gdLst>
                        <a:gd name="connsiteX0" fmla="*/ 533686 w 533685"/>
                        <a:gd name="connsiteY0" fmla="*/ 8420 h 8420"/>
                        <a:gd name="connsiteX1" fmla="*/ 0 w 533685"/>
                        <a:gd name="connsiteY1" fmla="*/ 0 h 8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533685" h="8420">
                          <a:moveTo>
                            <a:pt x="533686" y="8420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398" name="图形 56">
                  <a:extLst>
                    <a:ext uri="{FF2B5EF4-FFF2-40B4-BE49-F238E27FC236}">
                      <a16:creationId xmlns:a16="http://schemas.microsoft.com/office/drawing/2014/main" id="{A052FA6A-4B2E-DBAC-AF1E-56D5423751BB}"/>
                    </a:ext>
                  </a:extLst>
                </p:cNvPr>
                <p:cNvGrpSpPr/>
                <p:nvPr/>
              </p:nvGrpSpPr>
              <p:grpSpPr>
                <a:xfrm>
                  <a:off x="4526923" y="3523767"/>
                  <a:ext cx="2699169" cy="1818052"/>
                  <a:chOff x="4526923" y="3523767"/>
                  <a:chExt cx="2699169" cy="1818052"/>
                </a:xfrm>
              </p:grpSpPr>
              <p:grpSp>
                <p:nvGrpSpPr>
                  <p:cNvPr id="449" name="图形 56">
                    <a:extLst>
                      <a:ext uri="{FF2B5EF4-FFF2-40B4-BE49-F238E27FC236}">
                        <a16:creationId xmlns:a16="http://schemas.microsoft.com/office/drawing/2014/main" id="{D759956C-DCA4-7D60-8446-1C320F52359C}"/>
                      </a:ext>
                    </a:extLst>
                  </p:cNvPr>
                  <p:cNvGrpSpPr/>
                  <p:nvPr/>
                </p:nvGrpSpPr>
                <p:grpSpPr>
                  <a:xfrm>
                    <a:off x="6182976" y="3523767"/>
                    <a:ext cx="1043116" cy="979433"/>
                    <a:chOff x="6182976" y="3523767"/>
                    <a:chExt cx="1043116" cy="979433"/>
                  </a:xfrm>
                </p:grpSpPr>
                <p:sp>
                  <p:nvSpPr>
                    <p:cNvPr id="468" name="任意多边形: 形状 467">
                      <a:extLst>
                        <a:ext uri="{FF2B5EF4-FFF2-40B4-BE49-F238E27FC236}">
                          <a16:creationId xmlns:a16="http://schemas.microsoft.com/office/drawing/2014/main" id="{4426C51E-38D9-26DB-EA7F-070C7C00F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976" y="3523767"/>
                      <a:ext cx="650106" cy="979433"/>
                    </a:xfrm>
                    <a:custGeom>
                      <a:avLst/>
                      <a:gdLst>
                        <a:gd name="connsiteX0" fmla="*/ 19494 w 650106"/>
                        <a:gd name="connsiteY0" fmla="*/ 2206 h 979433"/>
                        <a:gd name="connsiteX1" fmla="*/ 236131 w 650106"/>
                        <a:gd name="connsiteY1" fmla="*/ 218214 h 979433"/>
                        <a:gd name="connsiteX2" fmla="*/ 287804 w 650106"/>
                        <a:gd name="connsiteY2" fmla="*/ 502430 h 979433"/>
                        <a:gd name="connsiteX3" fmla="*/ 536245 w 650106"/>
                        <a:gd name="connsiteY3" fmla="*/ 150644 h 979433"/>
                        <a:gd name="connsiteX4" fmla="*/ 650107 w 650106"/>
                        <a:gd name="connsiteY4" fmla="*/ 410086 h 979433"/>
                        <a:gd name="connsiteX5" fmla="*/ 220224 w 650106"/>
                        <a:gd name="connsiteY5" fmla="*/ 979433 h 979433"/>
                        <a:gd name="connsiteX6" fmla="*/ 19494 w 650106"/>
                        <a:gd name="connsiteY6" fmla="*/ 2206 h 979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50106" h="979433">
                          <a:moveTo>
                            <a:pt x="19494" y="2206"/>
                          </a:moveTo>
                          <a:cubicBezTo>
                            <a:pt x="102971" y="-12329"/>
                            <a:pt x="210290" y="43316"/>
                            <a:pt x="236131" y="218214"/>
                          </a:cubicBezTo>
                          <a:cubicBezTo>
                            <a:pt x="261972" y="393112"/>
                            <a:pt x="287804" y="502430"/>
                            <a:pt x="287804" y="502430"/>
                          </a:cubicBezTo>
                          <a:lnTo>
                            <a:pt x="536245" y="150644"/>
                          </a:lnTo>
                          <a:lnTo>
                            <a:pt x="650107" y="410086"/>
                          </a:lnTo>
                          <a:cubicBezTo>
                            <a:pt x="650107" y="410086"/>
                            <a:pt x="432889" y="979433"/>
                            <a:pt x="220224" y="979433"/>
                          </a:cubicBezTo>
                          <a:cubicBezTo>
                            <a:pt x="-92462" y="979423"/>
                            <a:pt x="19494" y="2206"/>
                            <a:pt x="19494" y="2206"/>
                          </a:cubicBez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469" name="图形 56">
                      <a:extLst>
                        <a:ext uri="{FF2B5EF4-FFF2-40B4-BE49-F238E27FC236}">
                          <a16:creationId xmlns:a16="http://schemas.microsoft.com/office/drawing/2014/main" id="{58B809FE-987B-84A4-06AA-96132FED34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19220" y="3579477"/>
                      <a:ext cx="506872" cy="354376"/>
                      <a:chOff x="6719220" y="3579477"/>
                      <a:chExt cx="506872" cy="354376"/>
                    </a:xfrm>
                  </p:grpSpPr>
                  <p:sp>
                    <p:nvSpPr>
                      <p:cNvPr id="470" name="任意多边形: 形状 469">
                        <a:extLst>
                          <a:ext uri="{FF2B5EF4-FFF2-40B4-BE49-F238E27FC236}">
                            <a16:creationId xmlns:a16="http://schemas.microsoft.com/office/drawing/2014/main" id="{E280F029-B318-37E5-2BBF-E3FA03901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19220" y="3579477"/>
                        <a:ext cx="506872" cy="354376"/>
                      </a:xfrm>
                      <a:custGeom>
                        <a:avLst/>
                        <a:gdLst>
                          <a:gd name="connsiteX0" fmla="*/ 0 w 506872"/>
                          <a:gd name="connsiteY0" fmla="*/ 94935 h 354376"/>
                          <a:gd name="connsiteX1" fmla="*/ 317430 w 506872"/>
                          <a:gd name="connsiteY1" fmla="*/ 9124 h 354376"/>
                          <a:gd name="connsiteX2" fmla="*/ 197568 w 506872"/>
                          <a:gd name="connsiteY2" fmla="*/ 94935 h 354376"/>
                          <a:gd name="connsiteX3" fmla="*/ 465401 w 506872"/>
                          <a:gd name="connsiteY3" fmla="*/ 139340 h 354376"/>
                          <a:gd name="connsiteX4" fmla="*/ 465401 w 506872"/>
                          <a:gd name="connsiteY4" fmla="*/ 164495 h 354376"/>
                          <a:gd name="connsiteX5" fmla="*/ 506835 w 506872"/>
                          <a:gd name="connsiteY5" fmla="*/ 188175 h 354376"/>
                          <a:gd name="connsiteX6" fmla="*/ 440246 w 506872"/>
                          <a:gd name="connsiteY6" fmla="*/ 216293 h 354376"/>
                          <a:gd name="connsiteX7" fmla="*/ 428406 w 506872"/>
                          <a:gd name="connsiteY7" fmla="*/ 250325 h 354376"/>
                          <a:gd name="connsiteX8" fmla="*/ 113862 w 506872"/>
                          <a:gd name="connsiteY8" fmla="*/ 354376 h 354376"/>
                          <a:gd name="connsiteX9" fmla="*/ 0 w 506872"/>
                          <a:gd name="connsiteY9" fmla="*/ 94935 h 3543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06872" h="354376">
                            <a:moveTo>
                              <a:pt x="0" y="94935"/>
                            </a:moveTo>
                            <a:cubicBezTo>
                              <a:pt x="36271" y="37242"/>
                              <a:pt x="308553" y="-23433"/>
                              <a:pt x="317430" y="9124"/>
                            </a:cubicBezTo>
                            <a:cubicBezTo>
                              <a:pt x="326307" y="41680"/>
                              <a:pt x="197568" y="94935"/>
                              <a:pt x="197568" y="94935"/>
                            </a:cubicBezTo>
                            <a:cubicBezTo>
                              <a:pt x="197568" y="94935"/>
                              <a:pt x="447647" y="121585"/>
                              <a:pt x="465401" y="139340"/>
                            </a:cubicBezTo>
                            <a:cubicBezTo>
                              <a:pt x="483156" y="157094"/>
                              <a:pt x="465401" y="164495"/>
                              <a:pt x="465401" y="164495"/>
                            </a:cubicBezTo>
                            <a:cubicBezTo>
                              <a:pt x="465401" y="164495"/>
                              <a:pt x="508311" y="165972"/>
                              <a:pt x="506835" y="188175"/>
                            </a:cubicBezTo>
                            <a:cubicBezTo>
                              <a:pt x="505358" y="210368"/>
                              <a:pt x="440246" y="216293"/>
                              <a:pt x="440246" y="216293"/>
                            </a:cubicBezTo>
                            <a:cubicBezTo>
                              <a:pt x="440246" y="216293"/>
                              <a:pt x="450599" y="234047"/>
                              <a:pt x="428406" y="250325"/>
                            </a:cubicBezTo>
                            <a:cubicBezTo>
                              <a:pt x="406213" y="266603"/>
                              <a:pt x="113862" y="354376"/>
                              <a:pt x="113862" y="354376"/>
                            </a:cubicBezTo>
                            <a:lnTo>
                              <a:pt x="0" y="94935"/>
                            </a:lnTo>
                            <a:close/>
                          </a:path>
                        </a:pathLst>
                      </a:custGeom>
                      <a:solidFill>
                        <a:srgbClr val="FF7D7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471" name="图形 56">
                        <a:extLst>
                          <a:ext uri="{FF2B5EF4-FFF2-40B4-BE49-F238E27FC236}">
                            <a16:creationId xmlns:a16="http://schemas.microsoft.com/office/drawing/2014/main" id="{FDB0CE3D-FBC8-A535-E919-B971AE115E5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797983" y="3670744"/>
                        <a:ext cx="386638" cy="156209"/>
                        <a:chOff x="6797983" y="3670744"/>
                        <a:chExt cx="386638" cy="156209"/>
                      </a:xfrm>
                      <a:noFill/>
                    </p:grpSpPr>
                    <p:sp>
                      <p:nvSpPr>
                        <p:cNvPr id="472" name="任意多边形: 形状 471">
                          <a:extLst>
                            <a:ext uri="{FF2B5EF4-FFF2-40B4-BE49-F238E27FC236}">
                              <a16:creationId xmlns:a16="http://schemas.microsoft.com/office/drawing/2014/main" id="{1F12D6DA-1EEF-5B24-301A-804812FA35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797983" y="3670744"/>
                          <a:ext cx="104403" cy="131806"/>
                        </a:xfrm>
                        <a:custGeom>
                          <a:avLst/>
                          <a:gdLst>
                            <a:gd name="connsiteX0" fmla="*/ 0 w 104403"/>
                            <a:gd name="connsiteY0" fmla="*/ 131807 h 131806"/>
                            <a:gd name="connsiteX1" fmla="*/ 104404 w 104403"/>
                            <a:gd name="connsiteY1" fmla="*/ 0 h 1318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04403" h="131806">
                              <a:moveTo>
                                <a:pt x="0" y="131807"/>
                              </a:moveTo>
                              <a:cubicBezTo>
                                <a:pt x="56559" y="113576"/>
                                <a:pt x="99603" y="59236"/>
                                <a:pt x="104404" y="0"/>
                              </a:cubicBezTo>
                            </a:path>
                          </a:pathLst>
                        </a:custGeom>
                        <a:noFill/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73" name="任意多边形: 形状 472">
                          <a:extLst>
                            <a:ext uri="{FF2B5EF4-FFF2-40B4-BE49-F238E27FC236}">
                              <a16:creationId xmlns:a16="http://schemas.microsoft.com/office/drawing/2014/main" id="{959ED941-1085-3DB5-C0CA-606F7B2965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52316" y="3743972"/>
                          <a:ext cx="232305" cy="866"/>
                        </a:xfrm>
                        <a:custGeom>
                          <a:avLst/>
                          <a:gdLst>
                            <a:gd name="connsiteX0" fmla="*/ 0 w 232305"/>
                            <a:gd name="connsiteY0" fmla="*/ 867 h 866"/>
                            <a:gd name="connsiteX1" fmla="*/ 232305 w 232305"/>
                            <a:gd name="connsiteY1" fmla="*/ 0 h 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232305" h="866">
                              <a:moveTo>
                                <a:pt x="0" y="867"/>
                              </a:moveTo>
                              <a:lnTo>
                                <a:pt x="232305" y="0"/>
                              </a:lnTo>
                            </a:path>
                          </a:pathLst>
                        </a:custGeom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74" name="任意多边形: 形状 473">
                          <a:extLst>
                            <a:ext uri="{FF2B5EF4-FFF2-40B4-BE49-F238E27FC236}">
                              <a16:creationId xmlns:a16="http://schemas.microsoft.com/office/drawing/2014/main" id="{B89BD8AD-8167-5EB1-BF3B-BA58324F17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72652" y="3795760"/>
                          <a:ext cx="186813" cy="31194"/>
                        </a:xfrm>
                        <a:custGeom>
                          <a:avLst/>
                          <a:gdLst>
                            <a:gd name="connsiteX0" fmla="*/ 186814 w 186813"/>
                            <a:gd name="connsiteY0" fmla="*/ 0 h 31194"/>
                            <a:gd name="connsiteX1" fmla="*/ 0 w 186813"/>
                            <a:gd name="connsiteY1" fmla="*/ 31194 h 311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186813" h="31194">
                              <a:moveTo>
                                <a:pt x="186814" y="0"/>
                              </a:moveTo>
                              <a:lnTo>
                                <a:pt x="0" y="31194"/>
                              </a:lnTo>
                            </a:path>
                          </a:pathLst>
                        </a:custGeom>
                        <a:ln w="9525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450" name="图形 56">
                    <a:extLst>
                      <a:ext uri="{FF2B5EF4-FFF2-40B4-BE49-F238E27FC236}">
                        <a16:creationId xmlns:a16="http://schemas.microsoft.com/office/drawing/2014/main" id="{A30C36DB-0FCB-A2AF-B990-84ADCAEFB18B}"/>
                      </a:ext>
                    </a:extLst>
                  </p:cNvPr>
                  <p:cNvGrpSpPr/>
                  <p:nvPr/>
                </p:nvGrpSpPr>
                <p:grpSpPr>
                  <a:xfrm>
                    <a:off x="5444222" y="3525974"/>
                    <a:ext cx="797320" cy="903636"/>
                    <a:chOff x="5444222" y="3525974"/>
                    <a:chExt cx="797320" cy="903636"/>
                  </a:xfrm>
                </p:grpSpPr>
                <p:sp>
                  <p:nvSpPr>
                    <p:cNvPr id="466" name="任意多边形: 形状 465">
                      <a:extLst>
                        <a:ext uri="{FF2B5EF4-FFF2-40B4-BE49-F238E27FC236}">
                          <a16:creationId xmlns:a16="http://schemas.microsoft.com/office/drawing/2014/main" id="{4A6FD9A5-92AC-6B79-77D6-95E8EF8B0E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44222" y="3525974"/>
                      <a:ext cx="797320" cy="903636"/>
                    </a:xfrm>
                    <a:custGeom>
                      <a:avLst/>
                      <a:gdLst>
                        <a:gd name="connsiteX0" fmla="*/ 690449 w 797320"/>
                        <a:gd name="connsiteY0" fmla="*/ 581692 h 903636"/>
                        <a:gd name="connsiteX1" fmla="*/ 509855 w 797320"/>
                        <a:gd name="connsiteY1" fmla="*/ 903637 h 903636"/>
                        <a:gd name="connsiteX2" fmla="*/ 84468 w 797320"/>
                        <a:gd name="connsiteY2" fmla="*/ 903637 h 903636"/>
                        <a:gd name="connsiteX3" fmla="*/ 1029 w 797320"/>
                        <a:gd name="connsiteY3" fmla="*/ 440627 h 903636"/>
                        <a:gd name="connsiteX4" fmla="*/ 38558 w 797320"/>
                        <a:gd name="connsiteY4" fmla="*/ 146495 h 903636"/>
                        <a:gd name="connsiteX5" fmla="*/ 176670 w 797320"/>
                        <a:gd name="connsiteY5" fmla="*/ 118396 h 903636"/>
                        <a:gd name="connsiteX6" fmla="*/ 713594 w 797320"/>
                        <a:gd name="connsiteY6" fmla="*/ 9144 h 903636"/>
                        <a:gd name="connsiteX7" fmla="*/ 713594 w 797320"/>
                        <a:gd name="connsiteY7" fmla="*/ 9049 h 903636"/>
                        <a:gd name="connsiteX8" fmla="*/ 758267 w 797320"/>
                        <a:gd name="connsiteY8" fmla="*/ 0 h 903636"/>
                        <a:gd name="connsiteX9" fmla="*/ 790080 w 797320"/>
                        <a:gd name="connsiteY9" fmla="*/ 307467 h 903636"/>
                        <a:gd name="connsiteX10" fmla="*/ 690449 w 797320"/>
                        <a:gd name="connsiteY10" fmla="*/ 581692 h 903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97320" h="903636">
                          <a:moveTo>
                            <a:pt x="690449" y="581692"/>
                          </a:moveTo>
                          <a:cubicBezTo>
                            <a:pt x="690449" y="581692"/>
                            <a:pt x="658826" y="754666"/>
                            <a:pt x="509855" y="903637"/>
                          </a:cubicBezTo>
                          <a:lnTo>
                            <a:pt x="84468" y="903637"/>
                          </a:lnTo>
                          <a:cubicBezTo>
                            <a:pt x="84468" y="903637"/>
                            <a:pt x="-10877" y="609505"/>
                            <a:pt x="1029" y="440627"/>
                          </a:cubicBezTo>
                          <a:lnTo>
                            <a:pt x="38558" y="146495"/>
                          </a:lnTo>
                          <a:lnTo>
                            <a:pt x="176670" y="118396"/>
                          </a:lnTo>
                          <a:lnTo>
                            <a:pt x="713594" y="9144"/>
                          </a:lnTo>
                          <a:cubicBezTo>
                            <a:pt x="713594" y="9049"/>
                            <a:pt x="713594" y="9049"/>
                            <a:pt x="713594" y="9049"/>
                          </a:cubicBezTo>
                          <a:lnTo>
                            <a:pt x="758267" y="0"/>
                          </a:lnTo>
                          <a:lnTo>
                            <a:pt x="790080" y="307467"/>
                          </a:lnTo>
                          <a:cubicBezTo>
                            <a:pt x="790080" y="307467"/>
                            <a:pt x="837324" y="518065"/>
                            <a:pt x="690449" y="581692"/>
                          </a:cubicBez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467" name="任意多边形: 形状 466">
                      <a:extLst>
                        <a:ext uri="{FF2B5EF4-FFF2-40B4-BE49-F238E27FC236}">
                          <a16:creationId xmlns:a16="http://schemas.microsoft.com/office/drawing/2014/main" id="{091D65BE-7E57-B87F-6692-AEDC9896E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44222" y="3525974"/>
                      <a:ext cx="797320" cy="903636"/>
                    </a:xfrm>
                    <a:custGeom>
                      <a:avLst/>
                      <a:gdLst>
                        <a:gd name="connsiteX0" fmla="*/ 690449 w 797320"/>
                        <a:gd name="connsiteY0" fmla="*/ 581692 h 903636"/>
                        <a:gd name="connsiteX1" fmla="*/ 509855 w 797320"/>
                        <a:gd name="connsiteY1" fmla="*/ 903637 h 903636"/>
                        <a:gd name="connsiteX2" fmla="*/ 84468 w 797320"/>
                        <a:gd name="connsiteY2" fmla="*/ 903637 h 903636"/>
                        <a:gd name="connsiteX3" fmla="*/ 1029 w 797320"/>
                        <a:gd name="connsiteY3" fmla="*/ 440627 h 903636"/>
                        <a:gd name="connsiteX4" fmla="*/ 38558 w 797320"/>
                        <a:gd name="connsiteY4" fmla="*/ 146495 h 903636"/>
                        <a:gd name="connsiteX5" fmla="*/ 112081 w 797320"/>
                        <a:gd name="connsiteY5" fmla="*/ 131540 h 903636"/>
                        <a:gd name="connsiteX6" fmla="*/ 481946 w 797320"/>
                        <a:gd name="connsiteY6" fmla="*/ 296037 h 903636"/>
                        <a:gd name="connsiteX7" fmla="*/ 713594 w 797320"/>
                        <a:gd name="connsiteY7" fmla="*/ 9144 h 903636"/>
                        <a:gd name="connsiteX8" fmla="*/ 713594 w 797320"/>
                        <a:gd name="connsiteY8" fmla="*/ 9049 h 903636"/>
                        <a:gd name="connsiteX9" fmla="*/ 758267 w 797320"/>
                        <a:gd name="connsiteY9" fmla="*/ 0 h 903636"/>
                        <a:gd name="connsiteX10" fmla="*/ 790080 w 797320"/>
                        <a:gd name="connsiteY10" fmla="*/ 307467 h 903636"/>
                        <a:gd name="connsiteX11" fmla="*/ 690449 w 797320"/>
                        <a:gd name="connsiteY11" fmla="*/ 581692 h 903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797320" h="903636">
                          <a:moveTo>
                            <a:pt x="690449" y="581692"/>
                          </a:moveTo>
                          <a:cubicBezTo>
                            <a:pt x="690449" y="581692"/>
                            <a:pt x="658826" y="754666"/>
                            <a:pt x="509855" y="903637"/>
                          </a:cubicBezTo>
                          <a:lnTo>
                            <a:pt x="84468" y="903637"/>
                          </a:lnTo>
                          <a:cubicBezTo>
                            <a:pt x="84468" y="903637"/>
                            <a:pt x="-10877" y="609505"/>
                            <a:pt x="1029" y="440627"/>
                          </a:cubicBezTo>
                          <a:lnTo>
                            <a:pt x="38558" y="146495"/>
                          </a:lnTo>
                          <a:lnTo>
                            <a:pt x="112081" y="131540"/>
                          </a:lnTo>
                          <a:cubicBezTo>
                            <a:pt x="112081" y="131540"/>
                            <a:pt x="311830" y="343281"/>
                            <a:pt x="481946" y="296037"/>
                          </a:cubicBezTo>
                          <a:cubicBezTo>
                            <a:pt x="650063" y="249364"/>
                            <a:pt x="712070" y="14954"/>
                            <a:pt x="713594" y="9144"/>
                          </a:cubicBezTo>
                          <a:cubicBezTo>
                            <a:pt x="713594" y="9049"/>
                            <a:pt x="713594" y="9049"/>
                            <a:pt x="713594" y="9049"/>
                          </a:cubicBezTo>
                          <a:lnTo>
                            <a:pt x="758267" y="0"/>
                          </a:lnTo>
                          <a:lnTo>
                            <a:pt x="790080" y="307467"/>
                          </a:lnTo>
                          <a:cubicBezTo>
                            <a:pt x="790080" y="307467"/>
                            <a:pt x="837324" y="518065"/>
                            <a:pt x="690449" y="581692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451" name="图形 56">
                    <a:extLst>
                      <a:ext uri="{FF2B5EF4-FFF2-40B4-BE49-F238E27FC236}">
                        <a16:creationId xmlns:a16="http://schemas.microsoft.com/office/drawing/2014/main" id="{562F7A03-77A4-F71B-5DE5-DF04368F75D3}"/>
                      </a:ext>
                    </a:extLst>
                  </p:cNvPr>
                  <p:cNvGrpSpPr/>
                  <p:nvPr/>
                </p:nvGrpSpPr>
                <p:grpSpPr>
                  <a:xfrm>
                    <a:off x="4526923" y="3672420"/>
                    <a:ext cx="1002222" cy="1669399"/>
                    <a:chOff x="4526923" y="3672420"/>
                    <a:chExt cx="1002222" cy="1669399"/>
                  </a:xfrm>
                </p:grpSpPr>
                <p:sp>
                  <p:nvSpPr>
                    <p:cNvPr id="452" name="任意多边形: 形状 451">
                      <a:extLst>
                        <a:ext uri="{FF2B5EF4-FFF2-40B4-BE49-F238E27FC236}">
                          <a16:creationId xmlns:a16="http://schemas.microsoft.com/office/drawing/2014/main" id="{3357A041-3D7D-D5EC-D382-5901CAA90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64884" y="3672420"/>
                      <a:ext cx="664261" cy="1497615"/>
                    </a:xfrm>
                    <a:custGeom>
                      <a:avLst/>
                      <a:gdLst>
                        <a:gd name="connsiteX0" fmla="*/ 617916 w 664261"/>
                        <a:gd name="connsiteY0" fmla="*/ 0 h 1497615"/>
                        <a:gd name="connsiteX1" fmla="*/ 270863 w 664261"/>
                        <a:gd name="connsiteY1" fmla="*/ 703917 h 1497615"/>
                        <a:gd name="connsiteX2" fmla="*/ 0 w 664261"/>
                        <a:gd name="connsiteY2" fmla="*/ 1497616 h 1497615"/>
                        <a:gd name="connsiteX3" fmla="*/ 355902 w 664261"/>
                        <a:gd name="connsiteY3" fmla="*/ 1497616 h 1497615"/>
                        <a:gd name="connsiteX4" fmla="*/ 625869 w 664261"/>
                        <a:gd name="connsiteY4" fmla="*/ 587826 h 1497615"/>
                        <a:gd name="connsiteX5" fmla="*/ 646157 w 664261"/>
                        <a:gd name="connsiteY5" fmla="*/ 140970 h 1497615"/>
                        <a:gd name="connsiteX6" fmla="*/ 617916 w 664261"/>
                        <a:gd name="connsiteY6" fmla="*/ 0 h 1497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4261" h="1497615">
                          <a:moveTo>
                            <a:pt x="617916" y="0"/>
                          </a:moveTo>
                          <a:cubicBezTo>
                            <a:pt x="529123" y="20460"/>
                            <a:pt x="418890" y="127549"/>
                            <a:pt x="270863" y="703917"/>
                          </a:cubicBezTo>
                          <a:cubicBezTo>
                            <a:pt x="122835" y="1280293"/>
                            <a:pt x="0" y="1497616"/>
                            <a:pt x="0" y="1497616"/>
                          </a:cubicBezTo>
                          <a:lnTo>
                            <a:pt x="355902" y="1497616"/>
                          </a:lnTo>
                          <a:lnTo>
                            <a:pt x="625869" y="587826"/>
                          </a:lnTo>
                          <a:cubicBezTo>
                            <a:pt x="668922" y="442751"/>
                            <a:pt x="675885" y="289350"/>
                            <a:pt x="646157" y="140970"/>
                          </a:cubicBezTo>
                          <a:lnTo>
                            <a:pt x="617916" y="0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453" name="图形 56">
                      <a:extLst>
                        <a:ext uri="{FF2B5EF4-FFF2-40B4-BE49-F238E27FC236}">
                          <a16:creationId xmlns:a16="http://schemas.microsoft.com/office/drawing/2014/main" id="{BA5E1954-F79F-25E7-52CA-AA1405EC6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64893" y="5016826"/>
                      <a:ext cx="422338" cy="117443"/>
                      <a:chOff x="4864893" y="5016826"/>
                      <a:chExt cx="422338" cy="117443"/>
                    </a:xfrm>
                  </p:grpSpPr>
                  <p:sp>
                    <p:nvSpPr>
                      <p:cNvPr id="458" name="任意多边形: 形状 457">
                        <a:extLst>
                          <a:ext uri="{FF2B5EF4-FFF2-40B4-BE49-F238E27FC236}">
                            <a16:creationId xmlns:a16="http://schemas.microsoft.com/office/drawing/2014/main" id="{D7905C08-3CE9-CC19-800E-39E4709F90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64893" y="5079120"/>
                        <a:ext cx="396335" cy="55149"/>
                      </a:xfrm>
                      <a:custGeom>
                        <a:avLst/>
                        <a:gdLst>
                          <a:gd name="connsiteX0" fmla="*/ 396335 w 396335"/>
                          <a:gd name="connsiteY0" fmla="*/ 0 h 55149"/>
                          <a:gd name="connsiteX1" fmla="*/ 377285 w 396335"/>
                          <a:gd name="connsiteY1" fmla="*/ 55150 h 55149"/>
                          <a:gd name="connsiteX2" fmla="*/ 0 w 396335"/>
                          <a:gd name="connsiteY2" fmla="*/ 55150 h 55149"/>
                          <a:gd name="connsiteX3" fmla="*/ 21717 w 396335"/>
                          <a:gd name="connsiteY3" fmla="*/ 0 h 55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96335" h="55149">
                            <a:moveTo>
                              <a:pt x="396335" y="0"/>
                            </a:moveTo>
                            <a:lnTo>
                              <a:pt x="377285" y="55150"/>
                            </a:lnTo>
                            <a:lnTo>
                              <a:pt x="0" y="55150"/>
                            </a:lnTo>
                            <a:lnTo>
                              <a:pt x="21717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59" name="任意多边形: 形状 458">
                        <a:extLst>
                          <a:ext uri="{FF2B5EF4-FFF2-40B4-BE49-F238E27FC236}">
                            <a16:creationId xmlns:a16="http://schemas.microsoft.com/office/drawing/2014/main" id="{49135EC0-B0F7-644C-1F1F-9A589BD492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1755" y="5016826"/>
                        <a:ext cx="385476" cy="35242"/>
                      </a:xfrm>
                      <a:custGeom>
                        <a:avLst/>
                        <a:gdLst>
                          <a:gd name="connsiteX0" fmla="*/ 385477 w 385476"/>
                          <a:gd name="connsiteY0" fmla="*/ 0 h 35242"/>
                          <a:gd name="connsiteX1" fmla="*/ 377190 w 385476"/>
                          <a:gd name="connsiteY1" fmla="*/ 35243 h 35242"/>
                          <a:gd name="connsiteX2" fmla="*/ 0 w 385476"/>
                          <a:gd name="connsiteY2" fmla="*/ 35243 h 35242"/>
                          <a:gd name="connsiteX3" fmla="*/ 10858 w 385476"/>
                          <a:gd name="connsiteY3" fmla="*/ 0 h 352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5476" h="35242">
                            <a:moveTo>
                              <a:pt x="385477" y="0"/>
                            </a:moveTo>
                            <a:lnTo>
                              <a:pt x="377190" y="35243"/>
                            </a:lnTo>
                            <a:lnTo>
                              <a:pt x="0" y="35243"/>
                            </a:lnTo>
                            <a:lnTo>
                              <a:pt x="10858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460" name="图形 56">
                        <a:extLst>
                          <a:ext uri="{FF2B5EF4-FFF2-40B4-BE49-F238E27FC236}">
                            <a16:creationId xmlns:a16="http://schemas.microsoft.com/office/drawing/2014/main" id="{E70C0C39-489B-8B7C-394E-375D77490D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66334" y="5016826"/>
                        <a:ext cx="203739" cy="35242"/>
                        <a:chOff x="4966334" y="5016826"/>
                        <a:chExt cx="203739" cy="35242"/>
                      </a:xfrm>
                      <a:solidFill>
                        <a:srgbClr val="FFDE83"/>
                      </a:solidFill>
                    </p:grpSpPr>
                    <p:sp>
                      <p:nvSpPr>
                        <p:cNvPr id="464" name="任意多边形: 形状 463">
                          <a:extLst>
                            <a:ext uri="{FF2B5EF4-FFF2-40B4-BE49-F238E27FC236}">
                              <a16:creationId xmlns:a16="http://schemas.microsoft.com/office/drawing/2014/main" id="{60E4ADCC-3D90-5C98-1043-6DA630C5175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66334" y="5016826"/>
                          <a:ext cx="71723" cy="35242"/>
                        </a:xfrm>
                        <a:custGeom>
                          <a:avLst/>
                          <a:gdLst>
                            <a:gd name="connsiteX0" fmla="*/ 71723 w 71723"/>
                            <a:gd name="connsiteY0" fmla="*/ 35243 h 35242"/>
                            <a:gd name="connsiteX1" fmla="*/ 20288 w 71723"/>
                            <a:gd name="connsiteY1" fmla="*/ 35243 h 35242"/>
                            <a:gd name="connsiteX2" fmla="*/ 0 w 71723"/>
                            <a:gd name="connsiteY2" fmla="*/ 0 h 35242"/>
                            <a:gd name="connsiteX3" fmla="*/ 51340 w 71723"/>
                            <a:gd name="connsiteY3" fmla="*/ 0 h 352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71723" h="35242">
                              <a:moveTo>
                                <a:pt x="71723" y="35243"/>
                              </a:moveTo>
                              <a:lnTo>
                                <a:pt x="20288" y="35243"/>
                              </a:lnTo>
                              <a:lnTo>
                                <a:pt x="0" y="0"/>
                              </a:lnTo>
                              <a:lnTo>
                                <a:pt x="5134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65" name="任意多边形: 形状 464">
                          <a:extLst>
                            <a:ext uri="{FF2B5EF4-FFF2-40B4-BE49-F238E27FC236}">
                              <a16:creationId xmlns:a16="http://schemas.microsoft.com/office/drawing/2014/main" id="{45E3F92B-E561-1A45-8588-45DF14F552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9678" y="5016826"/>
                          <a:ext cx="120395" cy="35242"/>
                        </a:xfrm>
                        <a:custGeom>
                          <a:avLst/>
                          <a:gdLst>
                            <a:gd name="connsiteX0" fmla="*/ 120396 w 120395"/>
                            <a:gd name="connsiteY0" fmla="*/ 35243 h 35242"/>
                            <a:gd name="connsiteX1" fmla="*/ 20383 w 120395"/>
                            <a:gd name="connsiteY1" fmla="*/ 35243 h 35242"/>
                            <a:gd name="connsiteX2" fmla="*/ 0 w 120395"/>
                            <a:gd name="connsiteY2" fmla="*/ 0 h 35242"/>
                            <a:gd name="connsiteX3" fmla="*/ 100013 w 120395"/>
                            <a:gd name="connsiteY3" fmla="*/ 0 h 352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395" h="35242">
                              <a:moveTo>
                                <a:pt x="120396" y="35243"/>
                              </a:moveTo>
                              <a:lnTo>
                                <a:pt x="20383" y="35243"/>
                              </a:lnTo>
                              <a:lnTo>
                                <a:pt x="0" y="0"/>
                              </a:lnTo>
                              <a:lnTo>
                                <a:pt x="100013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7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461" name="图形 56">
                        <a:extLst>
                          <a:ext uri="{FF2B5EF4-FFF2-40B4-BE49-F238E27FC236}">
                            <a16:creationId xmlns:a16="http://schemas.microsoft.com/office/drawing/2014/main" id="{27BE1DC2-D9F6-3E20-ACEF-43378B3658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02244" y="5079120"/>
                        <a:ext cx="215264" cy="55149"/>
                        <a:chOff x="5002244" y="5079120"/>
                        <a:chExt cx="215264" cy="55149"/>
                      </a:xfrm>
                      <a:solidFill>
                        <a:srgbClr val="FFDE83"/>
                      </a:solidFill>
                    </p:grpSpPr>
                    <p:sp>
                      <p:nvSpPr>
                        <p:cNvPr id="462" name="任意多边形: 形状 461">
                          <a:extLst>
                            <a:ext uri="{FF2B5EF4-FFF2-40B4-BE49-F238E27FC236}">
                              <a16:creationId xmlns:a16="http://schemas.microsoft.com/office/drawing/2014/main" id="{919CE098-EBD3-54D1-AC1F-205F9E11F26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02244" y="5079120"/>
                          <a:ext cx="83248" cy="55149"/>
                        </a:xfrm>
                        <a:custGeom>
                          <a:avLst/>
                          <a:gdLst>
                            <a:gd name="connsiteX0" fmla="*/ 83249 w 83248"/>
                            <a:gd name="connsiteY0" fmla="*/ 55150 h 55149"/>
                            <a:gd name="connsiteX1" fmla="*/ 31909 w 83248"/>
                            <a:gd name="connsiteY1" fmla="*/ 55150 h 55149"/>
                            <a:gd name="connsiteX2" fmla="*/ 0 w 83248"/>
                            <a:gd name="connsiteY2" fmla="*/ 0 h 55149"/>
                            <a:gd name="connsiteX3" fmla="*/ 51435 w 83248"/>
                            <a:gd name="connsiteY3" fmla="*/ 0 h 55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248" h="55149">
                              <a:moveTo>
                                <a:pt x="83249" y="55150"/>
                              </a:moveTo>
                              <a:lnTo>
                                <a:pt x="31909" y="55150"/>
                              </a:lnTo>
                              <a:lnTo>
                                <a:pt x="0" y="0"/>
                              </a:lnTo>
                              <a:lnTo>
                                <a:pt x="5143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7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63" name="任意多边形: 形状 462">
                          <a:extLst>
                            <a:ext uri="{FF2B5EF4-FFF2-40B4-BE49-F238E27FC236}">
                              <a16:creationId xmlns:a16="http://schemas.microsoft.com/office/drawing/2014/main" id="{5DCF36EA-7BA2-6AA5-E442-F70D469C95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5683" y="5079120"/>
                          <a:ext cx="131825" cy="55149"/>
                        </a:xfrm>
                        <a:custGeom>
                          <a:avLst/>
                          <a:gdLst>
                            <a:gd name="connsiteX0" fmla="*/ 131826 w 131825"/>
                            <a:gd name="connsiteY0" fmla="*/ 55150 h 55149"/>
                            <a:gd name="connsiteX1" fmla="*/ 31814 w 131825"/>
                            <a:gd name="connsiteY1" fmla="*/ 55150 h 55149"/>
                            <a:gd name="connsiteX2" fmla="*/ 0 w 131825"/>
                            <a:gd name="connsiteY2" fmla="*/ 0 h 55149"/>
                            <a:gd name="connsiteX3" fmla="*/ 100013 w 131825"/>
                            <a:gd name="connsiteY3" fmla="*/ 0 h 55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31825" h="55149">
                              <a:moveTo>
                                <a:pt x="131826" y="55150"/>
                              </a:moveTo>
                              <a:lnTo>
                                <a:pt x="31814" y="55150"/>
                              </a:lnTo>
                              <a:lnTo>
                                <a:pt x="0" y="0"/>
                              </a:lnTo>
                              <a:lnTo>
                                <a:pt x="100013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454" name="图形 56">
                      <a:extLst>
                        <a:ext uri="{FF2B5EF4-FFF2-40B4-BE49-F238E27FC236}">
                          <a16:creationId xmlns:a16="http://schemas.microsoft.com/office/drawing/2014/main" id="{75077F8E-BD98-B3F5-3683-F1A308C8BE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26923" y="5170036"/>
                      <a:ext cx="693862" cy="171783"/>
                      <a:chOff x="4526923" y="5170036"/>
                      <a:chExt cx="693862" cy="171783"/>
                    </a:xfrm>
                  </p:grpSpPr>
                  <p:sp>
                    <p:nvSpPr>
                      <p:cNvPr id="455" name="任意多边形: 形状 454">
                        <a:extLst>
                          <a:ext uri="{FF2B5EF4-FFF2-40B4-BE49-F238E27FC236}">
                            <a16:creationId xmlns:a16="http://schemas.microsoft.com/office/drawing/2014/main" id="{AE1BBEE6-C077-CA3C-CA8F-7F053A32FE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526923" y="5170036"/>
                        <a:ext cx="693853" cy="171783"/>
                      </a:xfrm>
                      <a:custGeom>
                        <a:avLst/>
                        <a:gdLst>
                          <a:gd name="connsiteX0" fmla="*/ 337961 w 693853"/>
                          <a:gd name="connsiteY0" fmla="*/ 0 h 171783"/>
                          <a:gd name="connsiteX1" fmla="*/ 2624 w 693853"/>
                          <a:gd name="connsiteY1" fmla="*/ 134255 h 171783"/>
                          <a:gd name="connsiteX2" fmla="*/ 90673 w 693853"/>
                          <a:gd name="connsiteY2" fmla="*/ 171783 h 171783"/>
                          <a:gd name="connsiteX3" fmla="*/ 536548 w 693853"/>
                          <a:gd name="connsiteY3" fmla="*/ 168069 h 171783"/>
                          <a:gd name="connsiteX4" fmla="*/ 693853 w 693853"/>
                          <a:gd name="connsiteY4" fmla="*/ 0 h 171783"/>
                          <a:gd name="connsiteX5" fmla="*/ 337961 w 693853"/>
                          <a:gd name="connsiteY5" fmla="*/ 0 h 1717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3853" h="171783">
                            <a:moveTo>
                              <a:pt x="337961" y="0"/>
                            </a:moveTo>
                            <a:cubicBezTo>
                              <a:pt x="337961" y="0"/>
                              <a:pt x="23341" y="99717"/>
                              <a:pt x="2624" y="134255"/>
                            </a:cubicBezTo>
                            <a:cubicBezTo>
                              <a:pt x="-18093" y="168792"/>
                              <a:pt x="90673" y="171783"/>
                              <a:pt x="90673" y="171783"/>
                            </a:cubicBezTo>
                            <a:lnTo>
                              <a:pt x="536548" y="168069"/>
                            </a:lnTo>
                            <a:lnTo>
                              <a:pt x="693853" y="0"/>
                            </a:lnTo>
                            <a:lnTo>
                              <a:pt x="337961" y="0"/>
                            </a:lnTo>
                            <a:close/>
                          </a:path>
                        </a:pathLst>
                      </a:custGeom>
                      <a:solidFill>
                        <a:srgbClr val="FF7D7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56" name="任意多边形: 形状 455">
                        <a:extLst>
                          <a:ext uri="{FF2B5EF4-FFF2-40B4-BE49-F238E27FC236}">
                            <a16:creationId xmlns:a16="http://schemas.microsoft.com/office/drawing/2014/main" id="{7EE49911-588E-A41F-C7A5-0DEFD3E479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6565" y="5170036"/>
                        <a:ext cx="334220" cy="171783"/>
                      </a:xfrm>
                      <a:custGeom>
                        <a:avLst/>
                        <a:gdLst>
                          <a:gd name="connsiteX0" fmla="*/ 334221 w 334220"/>
                          <a:gd name="connsiteY0" fmla="*/ 0 h 171783"/>
                          <a:gd name="connsiteX1" fmla="*/ 96181 w 334220"/>
                          <a:gd name="connsiteY1" fmla="*/ 171783 h 171783"/>
                          <a:gd name="connsiteX2" fmla="*/ 116898 w 334220"/>
                          <a:gd name="connsiteY2" fmla="*/ 85887 h 171783"/>
                          <a:gd name="connsiteX3" fmla="*/ 334221 w 334220"/>
                          <a:gd name="connsiteY3" fmla="*/ 0 h 1717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34220" h="171783">
                            <a:moveTo>
                              <a:pt x="334221" y="0"/>
                            </a:moveTo>
                            <a:cubicBezTo>
                              <a:pt x="305950" y="105032"/>
                              <a:pt x="324076" y="171783"/>
                              <a:pt x="96181" y="171783"/>
                            </a:cubicBezTo>
                            <a:cubicBezTo>
                              <a:pt x="-131714" y="171783"/>
                              <a:pt x="116898" y="85887"/>
                              <a:pt x="116898" y="85887"/>
                            </a:cubicBezTo>
                            <a:lnTo>
                              <a:pt x="334221" y="0"/>
                            </a:lnTo>
                            <a:close/>
                          </a:path>
                        </a:pathLst>
                      </a:custGeom>
                      <a:solidFill>
                        <a:srgbClr val="FF7D7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57" name="任意多边形: 形状 456">
                        <a:extLst>
                          <a:ext uri="{FF2B5EF4-FFF2-40B4-BE49-F238E27FC236}">
                            <a16:creationId xmlns:a16="http://schemas.microsoft.com/office/drawing/2014/main" id="{00ECF6ED-20D4-BA4B-DCCF-756BCCD6B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6565" y="5232368"/>
                        <a:ext cx="176495" cy="109452"/>
                      </a:xfrm>
                      <a:custGeom>
                        <a:avLst/>
                        <a:gdLst>
                          <a:gd name="connsiteX0" fmla="*/ 96181 w 176495"/>
                          <a:gd name="connsiteY0" fmla="*/ 109452 h 109452"/>
                          <a:gd name="connsiteX1" fmla="*/ 116898 w 176495"/>
                          <a:gd name="connsiteY1" fmla="*/ 23556 h 109452"/>
                          <a:gd name="connsiteX2" fmla="*/ 176496 w 176495"/>
                          <a:gd name="connsiteY2" fmla="*/ 0 h 109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76495" h="109452">
                            <a:moveTo>
                              <a:pt x="96181" y="109452"/>
                            </a:moveTo>
                            <a:cubicBezTo>
                              <a:pt x="-131714" y="109452"/>
                              <a:pt x="116898" y="23556"/>
                              <a:pt x="116898" y="23556"/>
                            </a:cubicBezTo>
                            <a:lnTo>
                              <a:pt x="176496" y="0"/>
                            </a:lnTo>
                          </a:path>
                        </a:pathLst>
                      </a:custGeom>
                      <a:noFill/>
                      <a:ln w="9525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399" name="图形 56">
                  <a:extLst>
                    <a:ext uri="{FF2B5EF4-FFF2-40B4-BE49-F238E27FC236}">
                      <a16:creationId xmlns:a16="http://schemas.microsoft.com/office/drawing/2014/main" id="{60A82D08-9F92-3342-6F72-A526F296AC94}"/>
                    </a:ext>
                  </a:extLst>
                </p:cNvPr>
                <p:cNvGrpSpPr/>
                <p:nvPr/>
              </p:nvGrpSpPr>
              <p:grpSpPr>
                <a:xfrm>
                  <a:off x="5339906" y="2768391"/>
                  <a:ext cx="961475" cy="870124"/>
                  <a:chOff x="5339906" y="2768391"/>
                  <a:chExt cx="961475" cy="870124"/>
                </a:xfrm>
              </p:grpSpPr>
              <p:sp>
                <p:nvSpPr>
                  <p:cNvPr id="400" name="任意多边形: 形状 399">
                    <a:extLst>
                      <a:ext uri="{FF2B5EF4-FFF2-40B4-BE49-F238E27FC236}">
                        <a16:creationId xmlns:a16="http://schemas.microsoft.com/office/drawing/2014/main" id="{3C6A8C4A-8665-A236-EFA2-67BD36BAE180}"/>
                      </a:ext>
                    </a:extLst>
                  </p:cNvPr>
                  <p:cNvSpPr/>
                  <p:nvPr/>
                </p:nvSpPr>
                <p:spPr>
                  <a:xfrm>
                    <a:off x="5987427" y="3315855"/>
                    <a:ext cx="198088" cy="198085"/>
                  </a:xfrm>
                  <a:custGeom>
                    <a:avLst/>
                    <a:gdLst>
                      <a:gd name="connsiteX0" fmla="*/ 173981 w 198088"/>
                      <a:gd name="connsiteY0" fmla="*/ 34287 h 198085"/>
                      <a:gd name="connsiteX1" fmla="*/ 34287 w 198088"/>
                      <a:gd name="connsiteY1" fmla="*/ 24105 h 198085"/>
                      <a:gd name="connsiteX2" fmla="*/ 24105 w 198088"/>
                      <a:gd name="connsiteY2" fmla="*/ 163798 h 198085"/>
                      <a:gd name="connsiteX3" fmla="*/ 163799 w 198088"/>
                      <a:gd name="connsiteY3" fmla="*/ 173981 h 198085"/>
                      <a:gd name="connsiteX4" fmla="*/ 173981 w 198088"/>
                      <a:gd name="connsiteY4" fmla="*/ 34287 h 19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088" h="198085">
                        <a:moveTo>
                          <a:pt x="173981" y="34287"/>
                        </a:moveTo>
                        <a:cubicBezTo>
                          <a:pt x="138214" y="-7099"/>
                          <a:pt x="75673" y="-11661"/>
                          <a:pt x="34287" y="24105"/>
                        </a:cubicBezTo>
                        <a:cubicBezTo>
                          <a:pt x="-7099" y="59871"/>
                          <a:pt x="-11661" y="122412"/>
                          <a:pt x="24105" y="163798"/>
                        </a:cubicBezTo>
                        <a:cubicBezTo>
                          <a:pt x="59871" y="205185"/>
                          <a:pt x="122412" y="209747"/>
                          <a:pt x="163799" y="173981"/>
                        </a:cubicBezTo>
                        <a:cubicBezTo>
                          <a:pt x="205194" y="138214"/>
                          <a:pt x="209747" y="75673"/>
                          <a:pt x="173981" y="34287"/>
                        </a:cubicBezTo>
                        <a:close/>
                      </a:path>
                    </a:pathLst>
                  </a:custGeom>
                  <a:noFill/>
                  <a:ln w="19050" cap="flat">
                    <a:solidFill>
                      <a:srgbClr val="FFCE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401" name="图形 56">
                    <a:extLst>
                      <a:ext uri="{FF2B5EF4-FFF2-40B4-BE49-F238E27FC236}">
                        <a16:creationId xmlns:a16="http://schemas.microsoft.com/office/drawing/2014/main" id="{AD00603F-1B69-D4E1-96BD-63E7F5645F93}"/>
                      </a:ext>
                    </a:extLst>
                  </p:cNvPr>
                  <p:cNvGrpSpPr/>
                  <p:nvPr/>
                </p:nvGrpSpPr>
                <p:grpSpPr>
                  <a:xfrm>
                    <a:off x="5339906" y="3219309"/>
                    <a:ext cx="412385" cy="419206"/>
                    <a:chOff x="5339906" y="3219309"/>
                    <a:chExt cx="412385" cy="419206"/>
                  </a:xfrm>
                  <a:solidFill>
                    <a:srgbClr val="231F20"/>
                  </a:solidFill>
                </p:grpSpPr>
                <p:sp>
                  <p:nvSpPr>
                    <p:cNvPr id="445" name="任意多边形: 形状 444">
                      <a:extLst>
                        <a:ext uri="{FF2B5EF4-FFF2-40B4-BE49-F238E27FC236}">
                          <a16:creationId xmlns:a16="http://schemas.microsoft.com/office/drawing/2014/main" id="{8BE6426E-9B28-E52B-2806-E43653C44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0321" y="3237452"/>
                      <a:ext cx="391971" cy="383107"/>
                    </a:xfrm>
                    <a:custGeom>
                      <a:avLst/>
                      <a:gdLst>
                        <a:gd name="connsiteX0" fmla="*/ 365852 w 391971"/>
                        <a:gd name="connsiteY0" fmla="*/ 69475 h 383107"/>
                        <a:gd name="connsiteX1" fmla="*/ 82616 w 391971"/>
                        <a:gd name="connsiteY1" fmla="*/ 39805 h 383107"/>
                        <a:gd name="connsiteX2" fmla="*/ 32229 w 391971"/>
                        <a:gd name="connsiteY2" fmla="*/ 300494 h 383107"/>
                        <a:gd name="connsiteX3" fmla="*/ 292919 w 391971"/>
                        <a:gd name="connsiteY3" fmla="*/ 350882 h 383107"/>
                        <a:gd name="connsiteX4" fmla="*/ 365852 w 391971"/>
                        <a:gd name="connsiteY4" fmla="*/ 69475 h 383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1971" h="383107">
                          <a:moveTo>
                            <a:pt x="365852" y="69475"/>
                          </a:moveTo>
                          <a:cubicBezTo>
                            <a:pt x="307778" y="-16421"/>
                            <a:pt x="168522" y="-18269"/>
                            <a:pt x="82616" y="39805"/>
                          </a:cubicBezTo>
                          <a:cubicBezTo>
                            <a:pt x="-3290" y="97879"/>
                            <a:pt x="-25845" y="214588"/>
                            <a:pt x="32229" y="300494"/>
                          </a:cubicBezTo>
                          <a:cubicBezTo>
                            <a:pt x="90303" y="386391"/>
                            <a:pt x="207013" y="408956"/>
                            <a:pt x="292919" y="350882"/>
                          </a:cubicBezTo>
                          <a:cubicBezTo>
                            <a:pt x="378815" y="292798"/>
                            <a:pt x="423925" y="155371"/>
                            <a:pt x="365852" y="69475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446" name="图形 56">
                      <a:extLst>
                        <a:ext uri="{FF2B5EF4-FFF2-40B4-BE49-F238E27FC236}">
                          <a16:creationId xmlns:a16="http://schemas.microsoft.com/office/drawing/2014/main" id="{DFA6ADBF-CA87-DFF2-3773-89498CFB44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39906" y="3219309"/>
                      <a:ext cx="409237" cy="419206"/>
                      <a:chOff x="5339906" y="3219309"/>
                      <a:chExt cx="409237" cy="419206"/>
                    </a:xfrm>
                    <a:solidFill>
                      <a:srgbClr val="231F20"/>
                    </a:solidFill>
                  </p:grpSpPr>
                  <p:sp>
                    <p:nvSpPr>
                      <p:cNvPr id="447" name="任意多边形: 形状 446">
                        <a:extLst>
                          <a:ext uri="{FF2B5EF4-FFF2-40B4-BE49-F238E27FC236}">
                            <a16:creationId xmlns:a16="http://schemas.microsoft.com/office/drawing/2014/main" id="{219348A3-80C4-8E54-A723-D743D976EB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39906" y="3219309"/>
                        <a:ext cx="285680" cy="285641"/>
                      </a:xfrm>
                      <a:custGeom>
                        <a:avLst/>
                        <a:gdLst>
                          <a:gd name="connsiteX0" fmla="*/ 283368 w 285680"/>
                          <a:gd name="connsiteY0" fmla="*/ 25315 h 285641"/>
                          <a:gd name="connsiteX1" fmla="*/ 91048 w 285680"/>
                          <a:gd name="connsiteY1" fmla="*/ 26343 h 285641"/>
                          <a:gd name="connsiteX2" fmla="*/ 742 w 285680"/>
                          <a:gd name="connsiteY2" fmla="*/ 189202 h 285641"/>
                          <a:gd name="connsiteX3" fmla="*/ 21811 w 285680"/>
                          <a:gd name="connsiteY3" fmla="*/ 243199 h 285641"/>
                          <a:gd name="connsiteX4" fmla="*/ 63597 w 285680"/>
                          <a:gd name="connsiteY4" fmla="*/ 284461 h 285641"/>
                          <a:gd name="connsiteX5" fmla="*/ 70331 w 285680"/>
                          <a:gd name="connsiteY5" fmla="*/ 277727 h 285641"/>
                          <a:gd name="connsiteX6" fmla="*/ 12048 w 285680"/>
                          <a:gd name="connsiteY6" fmla="*/ 199955 h 285641"/>
                          <a:gd name="connsiteX7" fmla="*/ 29145 w 285680"/>
                          <a:gd name="connsiteY7" fmla="*/ 104305 h 285641"/>
                          <a:gd name="connsiteX8" fmla="*/ 173525 w 285680"/>
                          <a:gd name="connsiteY8" fmla="*/ 9865 h 285641"/>
                          <a:gd name="connsiteX9" fmla="*/ 278567 w 285680"/>
                          <a:gd name="connsiteY9" fmla="*/ 33535 h 285641"/>
                          <a:gd name="connsiteX10" fmla="*/ 283368 w 285680"/>
                          <a:gd name="connsiteY10" fmla="*/ 25315 h 285641"/>
                          <a:gd name="connsiteX11" fmla="*/ 283368 w 285680"/>
                          <a:gd name="connsiteY11" fmla="*/ 25315 h 285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85680" h="285641">
                            <a:moveTo>
                              <a:pt x="283368" y="25315"/>
                            </a:moveTo>
                            <a:cubicBezTo>
                              <a:pt x="224551" y="-8461"/>
                              <a:pt x="149360" y="-8756"/>
                              <a:pt x="91048" y="26343"/>
                            </a:cubicBezTo>
                            <a:cubicBezTo>
                              <a:pt x="36632" y="59100"/>
                              <a:pt x="-6212" y="123784"/>
                              <a:pt x="742" y="189202"/>
                            </a:cubicBezTo>
                            <a:cubicBezTo>
                              <a:pt x="2837" y="208919"/>
                              <a:pt x="9905" y="227311"/>
                              <a:pt x="21811" y="243199"/>
                            </a:cubicBezTo>
                            <a:cubicBezTo>
                              <a:pt x="33622" y="258972"/>
                              <a:pt x="48548" y="271879"/>
                              <a:pt x="63597" y="284461"/>
                            </a:cubicBezTo>
                            <a:cubicBezTo>
                              <a:pt x="68274" y="288367"/>
                              <a:pt x="75046" y="281661"/>
                              <a:pt x="70331" y="277727"/>
                            </a:cubicBezTo>
                            <a:cubicBezTo>
                              <a:pt x="44966" y="256534"/>
                              <a:pt x="19458" y="233607"/>
                              <a:pt x="12048" y="199955"/>
                            </a:cubicBezTo>
                            <a:cubicBezTo>
                              <a:pt x="4914" y="167580"/>
                              <a:pt x="13601" y="132947"/>
                              <a:pt x="29145" y="104305"/>
                            </a:cubicBezTo>
                            <a:cubicBezTo>
                              <a:pt x="58025" y="51099"/>
                              <a:pt x="112946" y="14342"/>
                              <a:pt x="173525" y="9865"/>
                            </a:cubicBezTo>
                            <a:cubicBezTo>
                              <a:pt x="210025" y="7170"/>
                              <a:pt x="246811" y="15304"/>
                              <a:pt x="278567" y="33535"/>
                            </a:cubicBezTo>
                            <a:cubicBezTo>
                              <a:pt x="283882" y="36602"/>
                              <a:pt x="288683" y="28372"/>
                              <a:pt x="283368" y="25315"/>
                            </a:cubicBezTo>
                            <a:lnTo>
                              <a:pt x="283368" y="25315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48" name="任意多边形: 形状 447">
                        <a:extLst>
                          <a:ext uri="{FF2B5EF4-FFF2-40B4-BE49-F238E27FC236}">
                            <a16:creationId xmlns:a16="http://schemas.microsoft.com/office/drawing/2014/main" id="{D91C27E7-A7BA-EDA7-3B3F-EB60DA6B37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79049" y="3393126"/>
                        <a:ext cx="270094" cy="245390"/>
                      </a:xfrm>
                      <a:custGeom>
                        <a:avLst/>
                        <a:gdLst>
                          <a:gd name="connsiteX0" fmla="*/ 259753 w 270094"/>
                          <a:gd name="connsiteY0" fmla="*/ 4593 h 245390"/>
                          <a:gd name="connsiteX1" fmla="*/ 228225 w 270094"/>
                          <a:gd name="connsiteY1" fmla="*/ 171709 h 245390"/>
                          <a:gd name="connsiteX2" fmla="*/ 171237 w 270094"/>
                          <a:gd name="connsiteY2" fmla="*/ 222821 h 245390"/>
                          <a:gd name="connsiteX3" fmla="*/ 92522 w 270094"/>
                          <a:gd name="connsiteY3" fmla="*/ 234927 h 245390"/>
                          <a:gd name="connsiteX4" fmla="*/ 6807 w 270094"/>
                          <a:gd name="connsiteY4" fmla="*/ 198522 h 245390"/>
                          <a:gd name="connsiteX5" fmla="*/ 1997 w 270094"/>
                          <a:gd name="connsiteY5" fmla="*/ 206742 h 245390"/>
                          <a:gd name="connsiteX6" fmla="*/ 163989 w 270094"/>
                          <a:gd name="connsiteY6" fmla="*/ 236099 h 245390"/>
                          <a:gd name="connsiteX7" fmla="*/ 262344 w 270094"/>
                          <a:gd name="connsiteY7" fmla="*/ 113464 h 245390"/>
                          <a:gd name="connsiteX8" fmla="*/ 269278 w 270094"/>
                          <a:gd name="connsiteY8" fmla="*/ 4593 h 245390"/>
                          <a:gd name="connsiteX9" fmla="*/ 259753 w 270094"/>
                          <a:gd name="connsiteY9" fmla="*/ 4593 h 245390"/>
                          <a:gd name="connsiteX10" fmla="*/ 259753 w 270094"/>
                          <a:gd name="connsiteY10" fmla="*/ 4593 h 2453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70094" h="245390">
                            <a:moveTo>
                              <a:pt x="259753" y="4593"/>
                            </a:moveTo>
                            <a:cubicBezTo>
                              <a:pt x="262411" y="61610"/>
                              <a:pt x="259877" y="122151"/>
                              <a:pt x="228225" y="171709"/>
                            </a:cubicBezTo>
                            <a:cubicBezTo>
                              <a:pt x="214195" y="193684"/>
                              <a:pt x="194897" y="211667"/>
                              <a:pt x="171237" y="222821"/>
                            </a:cubicBezTo>
                            <a:cubicBezTo>
                              <a:pt x="146910" y="234289"/>
                              <a:pt x="119145" y="238108"/>
                              <a:pt x="92522" y="234927"/>
                            </a:cubicBezTo>
                            <a:cubicBezTo>
                              <a:pt x="61185" y="231184"/>
                              <a:pt x="31706" y="217620"/>
                              <a:pt x="6807" y="198522"/>
                            </a:cubicBezTo>
                            <a:cubicBezTo>
                              <a:pt x="1949" y="194789"/>
                              <a:pt x="-2804" y="203066"/>
                              <a:pt x="1997" y="206742"/>
                            </a:cubicBezTo>
                            <a:cubicBezTo>
                              <a:pt x="47612" y="241728"/>
                              <a:pt x="108963" y="256530"/>
                              <a:pt x="163989" y="236099"/>
                            </a:cubicBezTo>
                            <a:cubicBezTo>
                              <a:pt x="217157" y="216363"/>
                              <a:pt x="249847" y="167100"/>
                              <a:pt x="262344" y="113464"/>
                            </a:cubicBezTo>
                            <a:cubicBezTo>
                              <a:pt x="270650" y="77831"/>
                              <a:pt x="270964" y="40960"/>
                              <a:pt x="269278" y="4593"/>
                            </a:cubicBezTo>
                            <a:cubicBezTo>
                              <a:pt x="268992" y="-1512"/>
                              <a:pt x="259467" y="-1550"/>
                              <a:pt x="259753" y="4593"/>
                            </a:cubicBezTo>
                            <a:lnTo>
                              <a:pt x="259753" y="4593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02" name="图形 56">
                    <a:extLst>
                      <a:ext uri="{FF2B5EF4-FFF2-40B4-BE49-F238E27FC236}">
                        <a16:creationId xmlns:a16="http://schemas.microsoft.com/office/drawing/2014/main" id="{8EE18BDC-ACB1-9F07-9AA2-D434A847FB04}"/>
                      </a:ext>
                    </a:extLst>
                  </p:cNvPr>
                  <p:cNvGrpSpPr/>
                  <p:nvPr/>
                </p:nvGrpSpPr>
                <p:grpSpPr>
                  <a:xfrm>
                    <a:off x="5717567" y="3334902"/>
                    <a:ext cx="317281" cy="300376"/>
                    <a:chOff x="5717567" y="3334902"/>
                    <a:chExt cx="317281" cy="300376"/>
                  </a:xfrm>
                </p:grpSpPr>
                <p:sp>
                  <p:nvSpPr>
                    <p:cNvPr id="443" name="任意多边形: 形状 442">
                      <a:extLst>
                        <a:ext uri="{FF2B5EF4-FFF2-40B4-BE49-F238E27FC236}">
                          <a16:creationId xmlns:a16="http://schemas.microsoft.com/office/drawing/2014/main" id="{B376DBA7-6FC7-E8A3-904A-A19E9778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17567" y="3334902"/>
                      <a:ext cx="317281" cy="300376"/>
                    </a:xfrm>
                    <a:custGeom>
                      <a:avLst/>
                      <a:gdLst>
                        <a:gd name="connsiteX0" fmla="*/ 317282 w 317281"/>
                        <a:gd name="connsiteY0" fmla="*/ 234315 h 300376"/>
                        <a:gd name="connsiteX1" fmla="*/ 4 w 317281"/>
                        <a:gd name="connsiteY1" fmla="*/ 299942 h 300376"/>
                        <a:gd name="connsiteX2" fmla="*/ 39914 w 317281"/>
                        <a:gd name="connsiteY2" fmla="*/ 29051 h 300376"/>
                        <a:gd name="connsiteX3" fmla="*/ 44200 w 317281"/>
                        <a:gd name="connsiteY3" fmla="*/ 0 h 300376"/>
                        <a:gd name="connsiteX4" fmla="*/ 61726 w 317281"/>
                        <a:gd name="connsiteY4" fmla="*/ 3810 h 300376"/>
                        <a:gd name="connsiteX5" fmla="*/ 308995 w 317281"/>
                        <a:gd name="connsiteY5" fmla="*/ 57531 h 300376"/>
                        <a:gd name="connsiteX6" fmla="*/ 315282 w 317281"/>
                        <a:gd name="connsiteY6" fmla="*/ 191071 h 300376"/>
                        <a:gd name="connsiteX7" fmla="*/ 315377 w 317281"/>
                        <a:gd name="connsiteY7" fmla="*/ 193357 h 300376"/>
                        <a:gd name="connsiteX8" fmla="*/ 317282 w 317281"/>
                        <a:gd name="connsiteY8" fmla="*/ 234315 h 3003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17281" h="300376">
                          <a:moveTo>
                            <a:pt x="317282" y="234315"/>
                          </a:moveTo>
                          <a:cubicBezTo>
                            <a:pt x="317282" y="234315"/>
                            <a:pt x="-1329" y="306610"/>
                            <a:pt x="4" y="299942"/>
                          </a:cubicBezTo>
                          <a:cubicBezTo>
                            <a:pt x="1052" y="294608"/>
                            <a:pt x="29056" y="103251"/>
                            <a:pt x="39914" y="29051"/>
                          </a:cubicBezTo>
                          <a:cubicBezTo>
                            <a:pt x="42581" y="11049"/>
                            <a:pt x="44200" y="0"/>
                            <a:pt x="44200" y="0"/>
                          </a:cubicBezTo>
                          <a:lnTo>
                            <a:pt x="61726" y="3810"/>
                          </a:lnTo>
                          <a:lnTo>
                            <a:pt x="308995" y="57531"/>
                          </a:lnTo>
                          <a:lnTo>
                            <a:pt x="315282" y="191071"/>
                          </a:lnTo>
                          <a:lnTo>
                            <a:pt x="315377" y="193357"/>
                          </a:lnTo>
                          <a:lnTo>
                            <a:pt x="317282" y="234315"/>
                          </a:ln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444" name="任意多边形: 形状 443">
                      <a:extLst>
                        <a:ext uri="{FF2B5EF4-FFF2-40B4-BE49-F238E27FC236}">
                          <a16:creationId xmlns:a16="http://schemas.microsoft.com/office/drawing/2014/main" id="{11A810D8-C941-5C11-D770-13BDD74CD4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5578" y="3338712"/>
                      <a:ext cx="257270" cy="187261"/>
                    </a:xfrm>
                    <a:custGeom>
                      <a:avLst/>
                      <a:gdLst>
                        <a:gd name="connsiteX0" fmla="*/ 257270 w 257270"/>
                        <a:gd name="connsiteY0" fmla="*/ 187262 h 187261"/>
                        <a:gd name="connsiteX1" fmla="*/ 203740 w 257270"/>
                        <a:gd name="connsiteY1" fmla="*/ 174593 h 187261"/>
                        <a:gd name="connsiteX2" fmla="*/ 0 w 257270"/>
                        <a:gd name="connsiteY2" fmla="*/ 25241 h 187261"/>
                        <a:gd name="connsiteX3" fmla="*/ 3715 w 257270"/>
                        <a:gd name="connsiteY3" fmla="*/ 0 h 187261"/>
                        <a:gd name="connsiteX4" fmla="*/ 250984 w 257270"/>
                        <a:gd name="connsiteY4" fmla="*/ 53721 h 187261"/>
                        <a:gd name="connsiteX5" fmla="*/ 257270 w 257270"/>
                        <a:gd name="connsiteY5" fmla="*/ 187262 h 187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270" h="187261">
                          <a:moveTo>
                            <a:pt x="257270" y="187262"/>
                          </a:moveTo>
                          <a:cubicBezTo>
                            <a:pt x="240221" y="184595"/>
                            <a:pt x="222409" y="180308"/>
                            <a:pt x="203740" y="174593"/>
                          </a:cubicBezTo>
                          <a:cubicBezTo>
                            <a:pt x="112681" y="146495"/>
                            <a:pt x="45244" y="89249"/>
                            <a:pt x="0" y="25241"/>
                          </a:cubicBezTo>
                          <a:cubicBezTo>
                            <a:pt x="1715" y="13430"/>
                            <a:pt x="3048" y="4667"/>
                            <a:pt x="3715" y="0"/>
                          </a:cubicBezTo>
                          <a:lnTo>
                            <a:pt x="250984" y="53721"/>
                          </a:lnTo>
                          <a:lnTo>
                            <a:pt x="257270" y="18726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403" name="图形 56">
                    <a:extLst>
                      <a:ext uri="{FF2B5EF4-FFF2-40B4-BE49-F238E27FC236}">
                        <a16:creationId xmlns:a16="http://schemas.microsoft.com/office/drawing/2014/main" id="{66853108-089F-DC65-AB8D-7696CF7DEEF1}"/>
                      </a:ext>
                    </a:extLst>
                  </p:cNvPr>
                  <p:cNvGrpSpPr/>
                  <p:nvPr/>
                </p:nvGrpSpPr>
                <p:grpSpPr>
                  <a:xfrm>
                    <a:off x="5527157" y="2768391"/>
                    <a:ext cx="665065" cy="704331"/>
                    <a:chOff x="5527157" y="2768391"/>
                    <a:chExt cx="665065" cy="704331"/>
                  </a:xfrm>
                </p:grpSpPr>
                <p:sp>
                  <p:nvSpPr>
                    <p:cNvPr id="424" name="任意多边形: 形状 423">
                      <a:extLst>
                        <a:ext uri="{FF2B5EF4-FFF2-40B4-BE49-F238E27FC236}">
                          <a16:creationId xmlns:a16="http://schemas.microsoft.com/office/drawing/2014/main" id="{9859184A-B120-A78D-9CDE-04B52B2B2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4896" y="2843243"/>
                      <a:ext cx="536899" cy="629479"/>
                    </a:xfrm>
                    <a:custGeom>
                      <a:avLst/>
                      <a:gdLst>
                        <a:gd name="connsiteX0" fmla="*/ 274796 w 536899"/>
                        <a:gd name="connsiteY0" fmla="*/ 613294 h 629479"/>
                        <a:gd name="connsiteX1" fmla="*/ 0 w 536899"/>
                        <a:gd name="connsiteY1" fmla="*/ 264869 h 629479"/>
                        <a:gd name="connsiteX2" fmla="*/ 183166 w 536899"/>
                        <a:gd name="connsiteY2" fmla="*/ 9980 h 629479"/>
                        <a:gd name="connsiteX3" fmla="*/ 522541 w 536899"/>
                        <a:gd name="connsiteY3" fmla="*/ 276680 h 629479"/>
                        <a:gd name="connsiteX4" fmla="*/ 523684 w 536899"/>
                        <a:gd name="connsiteY4" fmla="*/ 282776 h 629479"/>
                        <a:gd name="connsiteX5" fmla="*/ 535972 w 536899"/>
                        <a:gd name="connsiteY5" fmla="*/ 381646 h 629479"/>
                        <a:gd name="connsiteX6" fmla="*/ 274796 w 536899"/>
                        <a:gd name="connsiteY6" fmla="*/ 613294 h 629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6899" h="629479">
                          <a:moveTo>
                            <a:pt x="274796" y="613294"/>
                          </a:moveTo>
                          <a:cubicBezTo>
                            <a:pt x="87630" y="555572"/>
                            <a:pt x="0" y="374407"/>
                            <a:pt x="0" y="264869"/>
                          </a:cubicBezTo>
                          <a:cubicBezTo>
                            <a:pt x="0" y="155332"/>
                            <a:pt x="77629" y="35888"/>
                            <a:pt x="183166" y="9980"/>
                          </a:cubicBezTo>
                          <a:cubicBezTo>
                            <a:pt x="287941" y="-15737"/>
                            <a:pt x="467392" y="-12023"/>
                            <a:pt x="522541" y="276680"/>
                          </a:cubicBezTo>
                          <a:cubicBezTo>
                            <a:pt x="522922" y="278681"/>
                            <a:pt x="523303" y="280681"/>
                            <a:pt x="523684" y="282776"/>
                          </a:cubicBezTo>
                          <a:cubicBezTo>
                            <a:pt x="530257" y="318686"/>
                            <a:pt x="534257" y="351642"/>
                            <a:pt x="535972" y="381646"/>
                          </a:cubicBezTo>
                          <a:cubicBezTo>
                            <a:pt x="548164" y="598054"/>
                            <a:pt x="439102" y="663967"/>
                            <a:pt x="274796" y="613294"/>
                          </a:cubicBezTo>
                          <a:close/>
                        </a:path>
                      </a:pathLst>
                    </a:custGeom>
                    <a:solidFill>
                      <a:srgbClr val="FF7D7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425" name="图形 56">
                      <a:extLst>
                        <a:ext uri="{FF2B5EF4-FFF2-40B4-BE49-F238E27FC236}">
                          <a16:creationId xmlns:a16="http://schemas.microsoft.com/office/drawing/2014/main" id="{63D9D541-00B1-A2A3-7B9F-E153A3E849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27157" y="2768391"/>
                      <a:ext cx="665065" cy="530706"/>
                      <a:chOff x="5527157" y="2768391"/>
                      <a:chExt cx="665065" cy="530706"/>
                    </a:xfrm>
                    <a:solidFill>
                      <a:srgbClr val="231F20"/>
                    </a:solidFill>
                  </p:grpSpPr>
                  <p:grpSp>
                    <p:nvGrpSpPr>
                      <p:cNvPr id="437" name="图形 56">
                        <a:extLst>
                          <a:ext uri="{FF2B5EF4-FFF2-40B4-BE49-F238E27FC236}">
                            <a16:creationId xmlns:a16="http://schemas.microsoft.com/office/drawing/2014/main" id="{F8DD6E89-9844-D5E2-F591-E8D5E5C529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56304" y="2792160"/>
                        <a:ext cx="635919" cy="506937"/>
                        <a:chOff x="5556304" y="2792160"/>
                        <a:chExt cx="635919" cy="506937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441" name="任意多边形: 形状 440">
                          <a:extLst>
                            <a:ext uri="{FF2B5EF4-FFF2-40B4-BE49-F238E27FC236}">
                              <a16:creationId xmlns:a16="http://schemas.microsoft.com/office/drawing/2014/main" id="{006FD455-DA07-A7E0-BC65-CF63169606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56304" y="2846565"/>
                          <a:ext cx="309639" cy="452532"/>
                        </a:xfrm>
                        <a:custGeom>
                          <a:avLst/>
                          <a:gdLst>
                            <a:gd name="connsiteX0" fmla="*/ 304685 w 309639"/>
                            <a:gd name="connsiteY0" fmla="*/ 0 h 452532"/>
                            <a:gd name="connsiteX1" fmla="*/ 88601 w 309639"/>
                            <a:gd name="connsiteY1" fmla="*/ 452533 h 452532"/>
                            <a:gd name="connsiteX2" fmla="*/ 37871 w 309639"/>
                            <a:gd name="connsiteY2" fmla="*/ 131540 h 452532"/>
                            <a:gd name="connsiteX3" fmla="*/ 304685 w 309639"/>
                            <a:gd name="connsiteY3" fmla="*/ 0 h 4525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09639" h="452532">
                              <a:moveTo>
                                <a:pt x="304685" y="0"/>
                              </a:moveTo>
                              <a:cubicBezTo>
                                <a:pt x="304685" y="0"/>
                                <a:pt x="361740" y="332927"/>
                                <a:pt x="88601" y="452533"/>
                              </a:cubicBezTo>
                              <a:cubicBezTo>
                                <a:pt x="88601" y="452533"/>
                                <a:pt x="-70666" y="295732"/>
                                <a:pt x="37871" y="131540"/>
                              </a:cubicBezTo>
                              <a:cubicBezTo>
                                <a:pt x="119834" y="7544"/>
                                <a:pt x="304685" y="0"/>
                                <a:pt x="30468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42" name="任意多边形: 形状 441">
                          <a:extLst>
                            <a:ext uri="{FF2B5EF4-FFF2-40B4-BE49-F238E27FC236}">
                              <a16:creationId xmlns:a16="http://schemas.microsoft.com/office/drawing/2014/main" id="{26C0463D-F26E-D721-C9A5-D3AECD762E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989" y="2792160"/>
                          <a:ext cx="331233" cy="176832"/>
                        </a:xfrm>
                        <a:custGeom>
                          <a:avLst/>
                          <a:gdLst>
                            <a:gd name="connsiteX0" fmla="*/ 0 w 331233"/>
                            <a:gd name="connsiteY0" fmla="*/ 54405 h 176832"/>
                            <a:gd name="connsiteX1" fmla="*/ 263471 w 331233"/>
                            <a:gd name="connsiteY1" fmla="*/ 20267 h 176832"/>
                            <a:gd name="connsiteX2" fmla="*/ 213179 w 331233"/>
                            <a:gd name="connsiteY2" fmla="*/ 172629 h 176832"/>
                            <a:gd name="connsiteX3" fmla="*/ 0 w 331233"/>
                            <a:gd name="connsiteY3" fmla="*/ 54405 h 176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31233" h="176832">
                              <a:moveTo>
                                <a:pt x="0" y="54405"/>
                              </a:moveTo>
                              <a:cubicBezTo>
                                <a:pt x="0" y="54405"/>
                                <a:pt x="140694" y="-40378"/>
                                <a:pt x="263471" y="20267"/>
                              </a:cubicBezTo>
                              <a:cubicBezTo>
                                <a:pt x="386248" y="80913"/>
                                <a:pt x="325603" y="200737"/>
                                <a:pt x="213179" y="172629"/>
                              </a:cubicBezTo>
                              <a:cubicBezTo>
                                <a:pt x="100746" y="144530"/>
                                <a:pt x="0" y="54405"/>
                                <a:pt x="0" y="544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438" name="图形 56">
                        <a:extLst>
                          <a:ext uri="{FF2B5EF4-FFF2-40B4-BE49-F238E27FC236}">
                            <a16:creationId xmlns:a16="http://schemas.microsoft.com/office/drawing/2014/main" id="{CDC312FD-6068-73C9-62BF-632A0831B6C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27157" y="2768391"/>
                        <a:ext cx="612264" cy="450518"/>
                        <a:chOff x="5527157" y="2768391"/>
                        <a:chExt cx="612264" cy="450518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439" name="任意多边形: 形状 438">
                          <a:extLst>
                            <a:ext uri="{FF2B5EF4-FFF2-40B4-BE49-F238E27FC236}">
                              <a16:creationId xmlns:a16="http://schemas.microsoft.com/office/drawing/2014/main" id="{DB2E78D9-E6B2-5776-053A-A3802EBB58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48407" y="2768391"/>
                          <a:ext cx="291014" cy="103499"/>
                        </a:xfrm>
                        <a:custGeom>
                          <a:avLst/>
                          <a:gdLst>
                            <a:gd name="connsiteX0" fmla="*/ 7953 w 291014"/>
                            <a:gd name="connsiteY0" fmla="*/ 82870 h 103499"/>
                            <a:gd name="connsiteX1" fmla="*/ 120634 w 291014"/>
                            <a:gd name="connsiteY1" fmla="*/ 15042 h 103499"/>
                            <a:gd name="connsiteX2" fmla="*/ 249297 w 291014"/>
                            <a:gd name="connsiteY2" fmla="*/ 29282 h 103499"/>
                            <a:gd name="connsiteX3" fmla="*/ 281387 w 291014"/>
                            <a:gd name="connsiteY3" fmla="*/ 98910 h 103499"/>
                            <a:gd name="connsiteX4" fmla="*/ 290912 w 291014"/>
                            <a:gd name="connsiteY4" fmla="*/ 98910 h 103499"/>
                            <a:gd name="connsiteX5" fmla="*/ 266766 w 291014"/>
                            <a:gd name="connsiteY5" fmla="*/ 30787 h 103499"/>
                            <a:gd name="connsiteX6" fmla="*/ 202987 w 291014"/>
                            <a:gd name="connsiteY6" fmla="*/ 2802 h 103499"/>
                            <a:gd name="connsiteX7" fmla="*/ 63846 w 291014"/>
                            <a:gd name="connsiteY7" fmla="*/ 26215 h 103499"/>
                            <a:gd name="connsiteX8" fmla="*/ 1209 w 291014"/>
                            <a:gd name="connsiteY8" fmla="*/ 76126 h 103499"/>
                            <a:gd name="connsiteX9" fmla="*/ 7953 w 291014"/>
                            <a:gd name="connsiteY9" fmla="*/ 82870 h 103499"/>
                            <a:gd name="connsiteX10" fmla="*/ 7953 w 291014"/>
                            <a:gd name="connsiteY10" fmla="*/ 82870 h 1034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91014" h="103499">
                              <a:moveTo>
                                <a:pt x="7953" y="82870"/>
                              </a:moveTo>
                              <a:cubicBezTo>
                                <a:pt x="37138" y="48827"/>
                                <a:pt x="77047" y="25262"/>
                                <a:pt x="120634" y="15042"/>
                              </a:cubicBezTo>
                              <a:cubicBezTo>
                                <a:pt x="161744" y="5403"/>
                                <a:pt x="212626" y="5812"/>
                                <a:pt x="249297" y="29282"/>
                              </a:cubicBezTo>
                              <a:cubicBezTo>
                                <a:pt x="273720" y="44912"/>
                                <a:pt x="282502" y="70849"/>
                                <a:pt x="281387" y="98910"/>
                              </a:cubicBezTo>
                              <a:cubicBezTo>
                                <a:pt x="281140" y="105034"/>
                                <a:pt x="290665" y="105025"/>
                                <a:pt x="290912" y="98910"/>
                              </a:cubicBezTo>
                              <a:cubicBezTo>
                                <a:pt x="291912" y="73764"/>
                                <a:pt x="285731" y="48418"/>
                                <a:pt x="266766" y="30787"/>
                              </a:cubicBezTo>
                              <a:cubicBezTo>
                                <a:pt x="249440" y="14690"/>
                                <a:pt x="225942" y="6593"/>
                                <a:pt x="202987" y="2802"/>
                              </a:cubicBezTo>
                              <a:cubicBezTo>
                                <a:pt x="155591" y="-5027"/>
                                <a:pt x="106213" y="3793"/>
                                <a:pt x="63846" y="26215"/>
                              </a:cubicBezTo>
                              <a:cubicBezTo>
                                <a:pt x="40100" y="38778"/>
                                <a:pt x="18697" y="55723"/>
                                <a:pt x="1209" y="76126"/>
                              </a:cubicBezTo>
                              <a:cubicBezTo>
                                <a:pt x="-2753" y="80764"/>
                                <a:pt x="3952" y="87527"/>
                                <a:pt x="7953" y="82870"/>
                              </a:cubicBezTo>
                              <a:lnTo>
                                <a:pt x="7953" y="8287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40" name="任意多边形: 形状 439">
                          <a:extLst>
                            <a:ext uri="{FF2B5EF4-FFF2-40B4-BE49-F238E27FC236}">
                              <a16:creationId xmlns:a16="http://schemas.microsoft.com/office/drawing/2014/main" id="{DE2CAE7C-8FE2-749E-2ACE-776ED71C8F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27157" y="2848251"/>
                          <a:ext cx="298956" cy="370659"/>
                        </a:xfrm>
                        <a:custGeom>
                          <a:avLst/>
                          <a:gdLst>
                            <a:gd name="connsiteX0" fmla="*/ 294361 w 298956"/>
                            <a:gd name="connsiteY0" fmla="*/ 0 h 370659"/>
                            <a:gd name="connsiteX1" fmla="*/ 60322 w 298956"/>
                            <a:gd name="connsiteY1" fmla="*/ 79439 h 370659"/>
                            <a:gd name="connsiteX2" fmla="*/ 20307 w 298956"/>
                            <a:gd name="connsiteY2" fmla="*/ 124482 h 370659"/>
                            <a:gd name="connsiteX3" fmla="*/ 2209 w 298956"/>
                            <a:gd name="connsiteY3" fmla="*/ 183404 h 370659"/>
                            <a:gd name="connsiteX4" fmla="*/ 19279 w 298956"/>
                            <a:gd name="connsiteY4" fmla="*/ 292665 h 370659"/>
                            <a:gd name="connsiteX5" fmla="*/ 122949 w 298956"/>
                            <a:gd name="connsiteY5" fmla="*/ 370189 h 370659"/>
                            <a:gd name="connsiteX6" fmla="*/ 127759 w 298956"/>
                            <a:gd name="connsiteY6" fmla="*/ 361969 h 370659"/>
                            <a:gd name="connsiteX7" fmla="*/ 34966 w 298956"/>
                            <a:gd name="connsiteY7" fmla="*/ 299457 h 370659"/>
                            <a:gd name="connsiteX8" fmla="*/ 10192 w 298956"/>
                            <a:gd name="connsiteY8" fmla="*/ 196815 h 370659"/>
                            <a:gd name="connsiteX9" fmla="*/ 23431 w 298956"/>
                            <a:gd name="connsiteY9" fmla="*/ 140037 h 370659"/>
                            <a:gd name="connsiteX10" fmla="*/ 58474 w 298956"/>
                            <a:gd name="connsiteY10" fmla="*/ 93193 h 370659"/>
                            <a:gd name="connsiteX11" fmla="*/ 162677 w 298956"/>
                            <a:gd name="connsiteY11" fmla="*/ 33909 h 370659"/>
                            <a:gd name="connsiteX12" fmla="*/ 294351 w 298956"/>
                            <a:gd name="connsiteY12" fmla="*/ 9535 h 370659"/>
                            <a:gd name="connsiteX13" fmla="*/ 294361 w 298956"/>
                            <a:gd name="connsiteY13" fmla="*/ 0 h 370659"/>
                            <a:gd name="connsiteX14" fmla="*/ 294361 w 298956"/>
                            <a:gd name="connsiteY14" fmla="*/ 0 h 3706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98956" h="370659">
                              <a:moveTo>
                                <a:pt x="294361" y="0"/>
                              </a:moveTo>
                              <a:cubicBezTo>
                                <a:pt x="211102" y="772"/>
                                <a:pt x="126292" y="28070"/>
                                <a:pt x="60322" y="79439"/>
                              </a:cubicBezTo>
                              <a:cubicBezTo>
                                <a:pt x="44367" y="91859"/>
                                <a:pt x="29918" y="106537"/>
                                <a:pt x="20307" y="124482"/>
                              </a:cubicBezTo>
                              <a:cubicBezTo>
                                <a:pt x="10582" y="142656"/>
                                <a:pt x="5134" y="163087"/>
                                <a:pt x="2209" y="183404"/>
                              </a:cubicBezTo>
                              <a:cubicBezTo>
                                <a:pt x="-3096" y="220313"/>
                                <a:pt x="609" y="259785"/>
                                <a:pt x="19279" y="292665"/>
                              </a:cubicBezTo>
                              <a:cubicBezTo>
                                <a:pt x="41691" y="332165"/>
                                <a:pt x="83201" y="352225"/>
                                <a:pt x="122949" y="370189"/>
                              </a:cubicBezTo>
                              <a:cubicBezTo>
                                <a:pt x="128492" y="372694"/>
                                <a:pt x="133340" y="364484"/>
                                <a:pt x="127759" y="361969"/>
                              </a:cubicBezTo>
                              <a:cubicBezTo>
                                <a:pt x="93945" y="346691"/>
                                <a:pt x="57502" y="330327"/>
                                <a:pt x="34966" y="299457"/>
                              </a:cubicBezTo>
                              <a:cubicBezTo>
                                <a:pt x="13506" y="270063"/>
                                <a:pt x="7220" y="232467"/>
                                <a:pt x="10192" y="196815"/>
                              </a:cubicBezTo>
                              <a:cubicBezTo>
                                <a:pt x="11801" y="177537"/>
                                <a:pt x="15983" y="157925"/>
                                <a:pt x="23431" y="140037"/>
                              </a:cubicBezTo>
                              <a:cubicBezTo>
                                <a:pt x="31118" y="121568"/>
                                <a:pt x="43415" y="106213"/>
                                <a:pt x="58474" y="93193"/>
                              </a:cubicBezTo>
                              <a:cubicBezTo>
                                <a:pt x="88535" y="67199"/>
                                <a:pt x="125587" y="47701"/>
                                <a:pt x="162677" y="33909"/>
                              </a:cubicBezTo>
                              <a:cubicBezTo>
                                <a:pt x="204816" y="18241"/>
                                <a:pt x="249403" y="9954"/>
                                <a:pt x="294351" y="9535"/>
                              </a:cubicBezTo>
                              <a:cubicBezTo>
                                <a:pt x="300485" y="9468"/>
                                <a:pt x="300494" y="-57"/>
                                <a:pt x="294361" y="0"/>
                              </a:cubicBezTo>
                              <a:lnTo>
                                <a:pt x="29436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426" name="图形 56">
                      <a:extLst>
                        <a:ext uri="{FF2B5EF4-FFF2-40B4-BE49-F238E27FC236}">
                          <a16:creationId xmlns:a16="http://schemas.microsoft.com/office/drawing/2014/main" id="{1CF81E6F-5DF4-FAD0-855D-2DDB1D1AAD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891" y="3013032"/>
                      <a:ext cx="237913" cy="264460"/>
                      <a:chOff x="5886891" y="3013032"/>
                      <a:chExt cx="237913" cy="264460"/>
                    </a:xfrm>
                    <a:solidFill>
                      <a:srgbClr val="231F20"/>
                    </a:solidFill>
                  </p:grpSpPr>
                  <p:sp>
                    <p:nvSpPr>
                      <p:cNvPr id="430" name="任意多边形: 形状 429">
                        <a:extLst>
                          <a:ext uri="{FF2B5EF4-FFF2-40B4-BE49-F238E27FC236}">
                            <a16:creationId xmlns:a16="http://schemas.microsoft.com/office/drawing/2014/main" id="{47A02857-1B04-4403-14DD-73965EE17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8213" y="3233181"/>
                        <a:ext cx="67161" cy="44310"/>
                      </a:xfrm>
                      <a:custGeom>
                        <a:avLst/>
                        <a:gdLst>
                          <a:gd name="connsiteX0" fmla="*/ 74 w 67161"/>
                          <a:gd name="connsiteY0" fmla="*/ 5995 h 44310"/>
                          <a:gd name="connsiteX1" fmla="*/ 22029 w 67161"/>
                          <a:gd name="connsiteY1" fmla="*/ 38437 h 44310"/>
                          <a:gd name="connsiteX2" fmla="*/ 64720 w 67161"/>
                          <a:gd name="connsiteY2" fmla="*/ 39647 h 44310"/>
                          <a:gd name="connsiteX3" fmla="*/ 59910 w 67161"/>
                          <a:gd name="connsiteY3" fmla="*/ 31426 h 44310"/>
                          <a:gd name="connsiteX4" fmla="*/ 26096 w 67161"/>
                          <a:gd name="connsiteY4" fmla="*/ 29769 h 44310"/>
                          <a:gd name="connsiteX5" fmla="*/ 9265 w 67161"/>
                          <a:gd name="connsiteY5" fmla="*/ 3471 h 44310"/>
                          <a:gd name="connsiteX6" fmla="*/ 3407 w 67161"/>
                          <a:gd name="connsiteY6" fmla="*/ 146 h 44310"/>
                          <a:gd name="connsiteX7" fmla="*/ 74 w 67161"/>
                          <a:gd name="connsiteY7" fmla="*/ 5995 h 44310"/>
                          <a:gd name="connsiteX8" fmla="*/ 74 w 67161"/>
                          <a:gd name="connsiteY8" fmla="*/ 5995 h 44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7161" h="44310">
                            <a:moveTo>
                              <a:pt x="74" y="5995"/>
                            </a:moveTo>
                            <a:cubicBezTo>
                              <a:pt x="1979" y="19358"/>
                              <a:pt x="10351" y="31665"/>
                              <a:pt x="22029" y="38437"/>
                            </a:cubicBezTo>
                            <a:cubicBezTo>
                              <a:pt x="35078" y="46000"/>
                              <a:pt x="51242" y="46104"/>
                              <a:pt x="64720" y="39647"/>
                            </a:cubicBezTo>
                            <a:cubicBezTo>
                              <a:pt x="70244" y="36999"/>
                              <a:pt x="65415" y="28788"/>
                              <a:pt x="59910" y="31426"/>
                            </a:cubicBezTo>
                            <a:cubicBezTo>
                              <a:pt x="49261" y="36532"/>
                              <a:pt x="36183" y="35932"/>
                              <a:pt x="26096" y="29769"/>
                            </a:cubicBezTo>
                            <a:cubicBezTo>
                              <a:pt x="16742" y="24064"/>
                              <a:pt x="10789" y="14215"/>
                              <a:pt x="9265" y="3471"/>
                            </a:cubicBezTo>
                            <a:cubicBezTo>
                              <a:pt x="8903" y="918"/>
                              <a:pt x="5665" y="-473"/>
                              <a:pt x="3407" y="146"/>
                            </a:cubicBezTo>
                            <a:cubicBezTo>
                              <a:pt x="664" y="889"/>
                              <a:pt x="-288" y="3432"/>
                              <a:pt x="74" y="5995"/>
                            </a:cubicBezTo>
                            <a:lnTo>
                              <a:pt x="74" y="5995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431" name="图形 56">
                        <a:extLst>
                          <a:ext uri="{FF2B5EF4-FFF2-40B4-BE49-F238E27FC236}">
                            <a16:creationId xmlns:a16="http://schemas.microsoft.com/office/drawing/2014/main" id="{D5C752A6-D303-7732-788D-F090ABFEB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932810" y="3047925"/>
                        <a:ext cx="191994" cy="88945"/>
                        <a:chOff x="5932810" y="3047925"/>
                        <a:chExt cx="191994" cy="88945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435" name="任意多边形: 形状 434">
                          <a:extLst>
                            <a:ext uri="{FF2B5EF4-FFF2-40B4-BE49-F238E27FC236}">
                              <a16:creationId xmlns:a16="http://schemas.microsoft.com/office/drawing/2014/main" id="{253F1EF3-E0E8-EF84-DE96-CE2526F727A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6357" y="3047925"/>
                          <a:ext cx="28447" cy="53565"/>
                        </a:xfrm>
                        <a:custGeom>
                          <a:avLst/>
                          <a:gdLst>
                            <a:gd name="connsiteX0" fmla="*/ 1300 w 28447"/>
                            <a:gd name="connsiteY0" fmla="*/ 14352 h 53565"/>
                            <a:gd name="connsiteX1" fmla="*/ 3538 w 28447"/>
                            <a:gd name="connsiteY1" fmla="*/ 18286 h 53565"/>
                            <a:gd name="connsiteX2" fmla="*/ 4481 w 28447"/>
                            <a:gd name="connsiteY2" fmla="*/ 20182 h 53565"/>
                            <a:gd name="connsiteX3" fmla="*/ 5481 w 28447"/>
                            <a:gd name="connsiteY3" fmla="*/ 22382 h 53565"/>
                            <a:gd name="connsiteX4" fmla="*/ 5100 w 28447"/>
                            <a:gd name="connsiteY4" fmla="*/ 21496 h 53565"/>
                            <a:gd name="connsiteX5" fmla="*/ 5434 w 28447"/>
                            <a:gd name="connsiteY5" fmla="*/ 22334 h 53565"/>
                            <a:gd name="connsiteX6" fmla="*/ 6262 w 28447"/>
                            <a:gd name="connsiteY6" fmla="*/ 24601 h 53565"/>
                            <a:gd name="connsiteX7" fmla="*/ 7510 w 28447"/>
                            <a:gd name="connsiteY7" fmla="*/ 28640 h 53565"/>
                            <a:gd name="connsiteX8" fmla="*/ 8482 w 28447"/>
                            <a:gd name="connsiteY8" fmla="*/ 32755 h 53565"/>
                            <a:gd name="connsiteX9" fmla="*/ 8920 w 28447"/>
                            <a:gd name="connsiteY9" fmla="*/ 35126 h 53565"/>
                            <a:gd name="connsiteX10" fmla="*/ 9015 w 28447"/>
                            <a:gd name="connsiteY10" fmla="*/ 35726 h 53565"/>
                            <a:gd name="connsiteX11" fmla="*/ 8920 w 28447"/>
                            <a:gd name="connsiteY11" fmla="*/ 34993 h 53565"/>
                            <a:gd name="connsiteX12" fmla="*/ 9301 w 28447"/>
                            <a:gd name="connsiteY12" fmla="*/ 39203 h 53565"/>
                            <a:gd name="connsiteX13" fmla="*/ 9387 w 28447"/>
                            <a:gd name="connsiteY13" fmla="*/ 44032 h 53565"/>
                            <a:gd name="connsiteX14" fmla="*/ 18912 w 28447"/>
                            <a:gd name="connsiteY14" fmla="*/ 53557 h 53565"/>
                            <a:gd name="connsiteX15" fmla="*/ 28437 w 28447"/>
                            <a:gd name="connsiteY15" fmla="*/ 44032 h 53565"/>
                            <a:gd name="connsiteX16" fmla="*/ 17749 w 28447"/>
                            <a:gd name="connsiteY16" fmla="*/ 4732 h 53565"/>
                            <a:gd name="connsiteX17" fmla="*/ 4719 w 28447"/>
                            <a:gd name="connsiteY17" fmla="*/ 1313 h 53565"/>
                            <a:gd name="connsiteX18" fmla="*/ 1300 w 28447"/>
                            <a:gd name="connsiteY18" fmla="*/ 14352 h 53565"/>
                            <a:gd name="connsiteX19" fmla="*/ 1300 w 28447"/>
                            <a:gd name="connsiteY19" fmla="*/ 14352 h 535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447" h="53565">
                              <a:moveTo>
                                <a:pt x="1300" y="14352"/>
                              </a:moveTo>
                              <a:cubicBezTo>
                                <a:pt x="2090" y="15638"/>
                                <a:pt x="2843" y="16953"/>
                                <a:pt x="3538" y="18286"/>
                              </a:cubicBezTo>
                              <a:cubicBezTo>
                                <a:pt x="3862" y="18915"/>
                                <a:pt x="4176" y="19544"/>
                                <a:pt x="4481" y="20182"/>
                              </a:cubicBezTo>
                              <a:cubicBezTo>
                                <a:pt x="4719" y="20686"/>
                                <a:pt x="5052" y="22039"/>
                                <a:pt x="5481" y="22382"/>
                              </a:cubicBezTo>
                              <a:cubicBezTo>
                                <a:pt x="4957" y="21125"/>
                                <a:pt x="4834" y="20829"/>
                                <a:pt x="5100" y="21496"/>
                              </a:cubicBezTo>
                              <a:cubicBezTo>
                                <a:pt x="5214" y="21772"/>
                                <a:pt x="5329" y="22058"/>
                                <a:pt x="5434" y="22334"/>
                              </a:cubicBezTo>
                              <a:cubicBezTo>
                                <a:pt x="5729" y="23087"/>
                                <a:pt x="6005" y="23839"/>
                                <a:pt x="6262" y="24601"/>
                              </a:cubicBezTo>
                              <a:cubicBezTo>
                                <a:pt x="6720" y="25935"/>
                                <a:pt x="7138" y="27278"/>
                                <a:pt x="7510" y="28640"/>
                              </a:cubicBezTo>
                              <a:cubicBezTo>
                                <a:pt x="7881" y="30002"/>
                                <a:pt x="8205" y="31373"/>
                                <a:pt x="8482" y="32755"/>
                              </a:cubicBezTo>
                              <a:cubicBezTo>
                                <a:pt x="8644" y="33545"/>
                                <a:pt x="8786" y="34336"/>
                                <a:pt x="8920" y="35126"/>
                              </a:cubicBezTo>
                              <a:cubicBezTo>
                                <a:pt x="8948" y="35326"/>
                                <a:pt x="8986" y="35526"/>
                                <a:pt x="9015" y="35726"/>
                              </a:cubicBezTo>
                              <a:cubicBezTo>
                                <a:pt x="9167" y="36765"/>
                                <a:pt x="9139" y="36526"/>
                                <a:pt x="8920" y="34993"/>
                              </a:cubicBezTo>
                              <a:cubicBezTo>
                                <a:pt x="8767" y="36288"/>
                                <a:pt x="9225" y="37889"/>
                                <a:pt x="9301" y="39203"/>
                              </a:cubicBezTo>
                              <a:cubicBezTo>
                                <a:pt x="9387" y="40813"/>
                                <a:pt x="9415" y="42422"/>
                                <a:pt x="9387" y="44032"/>
                              </a:cubicBezTo>
                              <a:cubicBezTo>
                                <a:pt x="9301" y="49014"/>
                                <a:pt x="13825" y="53786"/>
                                <a:pt x="18912" y="53557"/>
                              </a:cubicBezTo>
                              <a:cubicBezTo>
                                <a:pt x="24150" y="53319"/>
                                <a:pt x="28341" y="49376"/>
                                <a:pt x="28437" y="44032"/>
                              </a:cubicBezTo>
                              <a:cubicBezTo>
                                <a:pt x="28675" y="30288"/>
                                <a:pt x="24922" y="16457"/>
                                <a:pt x="17749" y="4732"/>
                              </a:cubicBezTo>
                              <a:cubicBezTo>
                                <a:pt x="15149" y="484"/>
                                <a:pt x="9101" y="-1507"/>
                                <a:pt x="4719" y="1313"/>
                              </a:cubicBezTo>
                              <a:cubicBezTo>
                                <a:pt x="452" y="4065"/>
                                <a:pt x="-1482" y="9799"/>
                                <a:pt x="1300" y="14352"/>
                              </a:cubicBezTo>
                              <a:lnTo>
                                <a:pt x="1300" y="143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36" name="任意多边形: 形状 435">
                          <a:extLst>
                            <a:ext uri="{FF2B5EF4-FFF2-40B4-BE49-F238E27FC236}">
                              <a16:creationId xmlns:a16="http://schemas.microsoft.com/office/drawing/2014/main" id="{A8E77D87-00B8-2B8A-5E50-6A1A01F516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810" y="3088130"/>
                          <a:ext cx="29496" cy="48740"/>
                        </a:xfrm>
                        <a:custGeom>
                          <a:avLst/>
                          <a:gdLst>
                            <a:gd name="connsiteX0" fmla="*/ 1293 w 29496"/>
                            <a:gd name="connsiteY0" fmla="*/ 14352 h 48740"/>
                            <a:gd name="connsiteX1" fmla="*/ 6332 w 29496"/>
                            <a:gd name="connsiteY1" fmla="*/ 24211 h 48740"/>
                            <a:gd name="connsiteX2" fmla="*/ 5370 w 29496"/>
                            <a:gd name="connsiteY2" fmla="*/ 21934 h 48740"/>
                            <a:gd name="connsiteX3" fmla="*/ 10770 w 29496"/>
                            <a:gd name="connsiteY3" fmla="*/ 41736 h 48740"/>
                            <a:gd name="connsiteX4" fmla="*/ 15152 w 29496"/>
                            <a:gd name="connsiteY4" fmla="*/ 47432 h 48740"/>
                            <a:gd name="connsiteX5" fmla="*/ 22496 w 29496"/>
                            <a:gd name="connsiteY5" fmla="*/ 48395 h 48740"/>
                            <a:gd name="connsiteX6" fmla="*/ 28192 w 29496"/>
                            <a:gd name="connsiteY6" fmla="*/ 44013 h 48740"/>
                            <a:gd name="connsiteX7" fmla="*/ 29154 w 29496"/>
                            <a:gd name="connsiteY7" fmla="*/ 41736 h 48740"/>
                            <a:gd name="connsiteX8" fmla="*/ 29154 w 29496"/>
                            <a:gd name="connsiteY8" fmla="*/ 36669 h 48740"/>
                            <a:gd name="connsiteX9" fmla="*/ 17743 w 29496"/>
                            <a:gd name="connsiteY9" fmla="*/ 4732 h 48740"/>
                            <a:gd name="connsiteX10" fmla="*/ 4713 w 29496"/>
                            <a:gd name="connsiteY10" fmla="*/ 1312 h 48740"/>
                            <a:gd name="connsiteX11" fmla="*/ 1293 w 29496"/>
                            <a:gd name="connsiteY11" fmla="*/ 14352 h 48740"/>
                            <a:gd name="connsiteX12" fmla="*/ 1293 w 29496"/>
                            <a:gd name="connsiteY12" fmla="*/ 14352 h 487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9496" h="48740">
                              <a:moveTo>
                                <a:pt x="1293" y="14352"/>
                              </a:moveTo>
                              <a:cubicBezTo>
                                <a:pt x="3198" y="17524"/>
                                <a:pt x="4884" y="20810"/>
                                <a:pt x="6332" y="24211"/>
                              </a:cubicBezTo>
                              <a:cubicBezTo>
                                <a:pt x="6008" y="23449"/>
                                <a:pt x="5694" y="22696"/>
                                <a:pt x="5370" y="21934"/>
                              </a:cubicBezTo>
                              <a:cubicBezTo>
                                <a:pt x="8027" y="28278"/>
                                <a:pt x="9847" y="34917"/>
                                <a:pt x="10770" y="41736"/>
                              </a:cubicBezTo>
                              <a:cubicBezTo>
                                <a:pt x="11066" y="43918"/>
                                <a:pt x="13352" y="46375"/>
                                <a:pt x="15152" y="47432"/>
                              </a:cubicBezTo>
                              <a:cubicBezTo>
                                <a:pt x="17190" y="48623"/>
                                <a:pt x="20200" y="49137"/>
                                <a:pt x="22496" y="48395"/>
                              </a:cubicBezTo>
                              <a:cubicBezTo>
                                <a:pt x="24801" y="47652"/>
                                <a:pt x="27020" y="46223"/>
                                <a:pt x="28192" y="44013"/>
                              </a:cubicBezTo>
                              <a:cubicBezTo>
                                <a:pt x="28515" y="43251"/>
                                <a:pt x="28830" y="42499"/>
                                <a:pt x="29154" y="41736"/>
                              </a:cubicBezTo>
                              <a:cubicBezTo>
                                <a:pt x="29611" y="40051"/>
                                <a:pt x="29611" y="38355"/>
                                <a:pt x="29154" y="36669"/>
                              </a:cubicBezTo>
                              <a:cubicBezTo>
                                <a:pt x="27620" y="25420"/>
                                <a:pt x="23601" y="14447"/>
                                <a:pt x="17743" y="4732"/>
                              </a:cubicBezTo>
                              <a:cubicBezTo>
                                <a:pt x="15171" y="465"/>
                                <a:pt x="9075" y="-1497"/>
                                <a:pt x="4713" y="1312"/>
                              </a:cubicBezTo>
                              <a:cubicBezTo>
                                <a:pt x="417" y="4084"/>
                                <a:pt x="-1460" y="9790"/>
                                <a:pt x="1293" y="14352"/>
                              </a:cubicBezTo>
                              <a:lnTo>
                                <a:pt x="1293" y="143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432" name="图形 56">
                        <a:extLst>
                          <a:ext uri="{FF2B5EF4-FFF2-40B4-BE49-F238E27FC236}">
                            <a16:creationId xmlns:a16="http://schemas.microsoft.com/office/drawing/2014/main" id="{8A4883CB-85A5-1230-F0F3-CDD13C13B86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86891" y="3013032"/>
                        <a:ext cx="227567" cy="75733"/>
                        <a:chOff x="5886891" y="3013032"/>
                        <a:chExt cx="227567" cy="75733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433" name="任意多边形: 形状 432">
                          <a:extLst>
                            <a:ext uri="{FF2B5EF4-FFF2-40B4-BE49-F238E27FC236}">
                              <a16:creationId xmlns:a16="http://schemas.microsoft.com/office/drawing/2014/main" id="{256AF524-02C5-D53D-4F5D-651A9EF498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6891" y="3049454"/>
                          <a:ext cx="35593" cy="39311"/>
                        </a:xfrm>
                        <a:custGeom>
                          <a:avLst/>
                          <a:gdLst>
                            <a:gd name="connsiteX0" fmla="*/ 9341 w 35593"/>
                            <a:gd name="connsiteY0" fmla="*/ 35864 h 39311"/>
                            <a:gd name="connsiteX1" fmla="*/ 10827 w 35593"/>
                            <a:gd name="connsiteY1" fmla="*/ 31073 h 39311"/>
                            <a:gd name="connsiteX2" fmla="*/ 11226 w 35593"/>
                            <a:gd name="connsiteY2" fmla="*/ 30054 h 39311"/>
                            <a:gd name="connsiteX3" fmla="*/ 11436 w 35593"/>
                            <a:gd name="connsiteY3" fmla="*/ 29587 h 39311"/>
                            <a:gd name="connsiteX4" fmla="*/ 12503 w 35593"/>
                            <a:gd name="connsiteY4" fmla="*/ 27435 h 39311"/>
                            <a:gd name="connsiteX5" fmla="*/ 15094 w 35593"/>
                            <a:gd name="connsiteY5" fmla="*/ 23139 h 39311"/>
                            <a:gd name="connsiteX6" fmla="*/ 16370 w 35593"/>
                            <a:gd name="connsiteY6" fmla="*/ 21367 h 39311"/>
                            <a:gd name="connsiteX7" fmla="*/ 16713 w 35593"/>
                            <a:gd name="connsiteY7" fmla="*/ 20958 h 39311"/>
                            <a:gd name="connsiteX8" fmla="*/ 17561 w 35593"/>
                            <a:gd name="connsiteY8" fmla="*/ 19958 h 39311"/>
                            <a:gd name="connsiteX9" fmla="*/ 20923 w 35593"/>
                            <a:gd name="connsiteY9" fmla="*/ 16519 h 39311"/>
                            <a:gd name="connsiteX10" fmla="*/ 22733 w 35593"/>
                            <a:gd name="connsiteY10" fmla="*/ 14948 h 39311"/>
                            <a:gd name="connsiteX11" fmla="*/ 23447 w 35593"/>
                            <a:gd name="connsiteY11" fmla="*/ 14366 h 39311"/>
                            <a:gd name="connsiteX12" fmla="*/ 24018 w 35593"/>
                            <a:gd name="connsiteY12" fmla="*/ 13957 h 39311"/>
                            <a:gd name="connsiteX13" fmla="*/ 28067 w 35593"/>
                            <a:gd name="connsiteY13" fmla="*/ 11376 h 39311"/>
                            <a:gd name="connsiteX14" fmla="*/ 30391 w 35593"/>
                            <a:gd name="connsiteY14" fmla="*/ 10166 h 39311"/>
                            <a:gd name="connsiteX15" fmla="*/ 31581 w 35593"/>
                            <a:gd name="connsiteY15" fmla="*/ 9623 h 39311"/>
                            <a:gd name="connsiteX16" fmla="*/ 32057 w 35593"/>
                            <a:gd name="connsiteY16" fmla="*/ 9433 h 39311"/>
                            <a:gd name="connsiteX17" fmla="*/ 35382 w 35593"/>
                            <a:gd name="connsiteY17" fmla="*/ 3575 h 39311"/>
                            <a:gd name="connsiteX18" fmla="*/ 29524 w 35593"/>
                            <a:gd name="connsiteY18" fmla="*/ 250 h 39311"/>
                            <a:gd name="connsiteX19" fmla="*/ 139 w 35593"/>
                            <a:gd name="connsiteY19" fmla="*/ 33321 h 39311"/>
                            <a:gd name="connsiteX20" fmla="*/ 3464 w 35593"/>
                            <a:gd name="connsiteY20" fmla="*/ 39179 h 39311"/>
                            <a:gd name="connsiteX21" fmla="*/ 9341 w 35593"/>
                            <a:gd name="connsiteY21" fmla="*/ 35864 h 39311"/>
                            <a:gd name="connsiteX22" fmla="*/ 9341 w 35593"/>
                            <a:gd name="connsiteY22" fmla="*/ 35864 h 393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35593" h="39311">
                              <a:moveTo>
                                <a:pt x="9341" y="35864"/>
                              </a:moveTo>
                              <a:cubicBezTo>
                                <a:pt x="9750" y="34236"/>
                                <a:pt x="10236" y="32635"/>
                                <a:pt x="10827" y="31073"/>
                              </a:cubicBezTo>
                              <a:cubicBezTo>
                                <a:pt x="10950" y="30730"/>
                                <a:pt x="11083" y="30397"/>
                                <a:pt x="11226" y="30054"/>
                              </a:cubicBezTo>
                              <a:cubicBezTo>
                                <a:pt x="10855" y="30959"/>
                                <a:pt x="11407" y="29654"/>
                                <a:pt x="11436" y="29587"/>
                              </a:cubicBezTo>
                              <a:cubicBezTo>
                                <a:pt x="11769" y="28864"/>
                                <a:pt x="12122" y="28140"/>
                                <a:pt x="12503" y="27435"/>
                              </a:cubicBezTo>
                              <a:cubicBezTo>
                                <a:pt x="13284" y="25958"/>
                                <a:pt x="14151" y="24520"/>
                                <a:pt x="15094" y="23139"/>
                              </a:cubicBezTo>
                              <a:cubicBezTo>
                                <a:pt x="15503" y="22539"/>
                                <a:pt x="15932" y="21948"/>
                                <a:pt x="16370" y="21367"/>
                              </a:cubicBezTo>
                              <a:cubicBezTo>
                                <a:pt x="15808" y="22101"/>
                                <a:pt x="16589" y="21110"/>
                                <a:pt x="16713" y="20958"/>
                              </a:cubicBezTo>
                              <a:cubicBezTo>
                                <a:pt x="16989" y="20624"/>
                                <a:pt x="17275" y="20291"/>
                                <a:pt x="17561" y="19958"/>
                              </a:cubicBezTo>
                              <a:cubicBezTo>
                                <a:pt x="18618" y="18748"/>
                                <a:pt x="19742" y="17605"/>
                                <a:pt x="20923" y="16519"/>
                              </a:cubicBezTo>
                              <a:cubicBezTo>
                                <a:pt x="21513" y="15976"/>
                                <a:pt x="22114" y="15452"/>
                                <a:pt x="22733" y="14948"/>
                              </a:cubicBezTo>
                              <a:cubicBezTo>
                                <a:pt x="22847" y="14852"/>
                                <a:pt x="23818" y="14090"/>
                                <a:pt x="23447" y="14366"/>
                              </a:cubicBezTo>
                              <a:cubicBezTo>
                                <a:pt x="22999" y="14700"/>
                                <a:pt x="23933" y="14014"/>
                                <a:pt x="24018" y="13957"/>
                              </a:cubicBezTo>
                              <a:cubicBezTo>
                                <a:pt x="25323" y="13023"/>
                                <a:pt x="26667" y="12157"/>
                                <a:pt x="28067" y="11376"/>
                              </a:cubicBezTo>
                              <a:cubicBezTo>
                                <a:pt x="28829" y="10947"/>
                                <a:pt x="29600" y="10547"/>
                                <a:pt x="30391" y="10166"/>
                              </a:cubicBezTo>
                              <a:cubicBezTo>
                                <a:pt x="30781" y="9975"/>
                                <a:pt x="31181" y="9794"/>
                                <a:pt x="31581" y="9623"/>
                              </a:cubicBezTo>
                              <a:cubicBezTo>
                                <a:pt x="30819" y="9966"/>
                                <a:pt x="31839" y="9518"/>
                                <a:pt x="32057" y="9433"/>
                              </a:cubicBezTo>
                              <a:cubicBezTo>
                                <a:pt x="34363" y="8518"/>
                                <a:pt x="36239" y="6204"/>
                                <a:pt x="35382" y="3575"/>
                              </a:cubicBezTo>
                              <a:cubicBezTo>
                                <a:pt x="34658" y="1336"/>
                                <a:pt x="32000" y="-731"/>
                                <a:pt x="29524" y="250"/>
                              </a:cubicBezTo>
                              <a:cubicBezTo>
                                <a:pt x="15151" y="5937"/>
                                <a:pt x="3911" y="18224"/>
                                <a:pt x="139" y="33321"/>
                              </a:cubicBezTo>
                              <a:cubicBezTo>
                                <a:pt x="-461" y="35731"/>
                                <a:pt x="920" y="38598"/>
                                <a:pt x="3464" y="39179"/>
                              </a:cubicBezTo>
                              <a:cubicBezTo>
                                <a:pt x="5949" y="39751"/>
                                <a:pt x="8693" y="38446"/>
                                <a:pt x="9341" y="35864"/>
                              </a:cubicBezTo>
                              <a:lnTo>
                                <a:pt x="9341" y="3586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34" name="任意多边形: 形状 433">
                          <a:extLst>
                            <a:ext uri="{FF2B5EF4-FFF2-40B4-BE49-F238E27FC236}">
                              <a16:creationId xmlns:a16="http://schemas.microsoft.com/office/drawing/2014/main" id="{5DEE38FA-838B-240B-179A-37FED21431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5999" y="3013032"/>
                          <a:ext cx="38459" cy="13051"/>
                        </a:xfrm>
                        <a:custGeom>
                          <a:avLst/>
                          <a:gdLst>
                            <a:gd name="connsiteX0" fmla="*/ 6046 w 38459"/>
                            <a:gd name="connsiteY0" fmla="*/ 10403 h 13051"/>
                            <a:gd name="connsiteX1" fmla="*/ 19429 w 38459"/>
                            <a:gd name="connsiteY1" fmla="*/ 9660 h 13051"/>
                            <a:gd name="connsiteX2" fmla="*/ 25563 w 38459"/>
                            <a:gd name="connsiteY2" fmla="*/ 10660 h 13051"/>
                            <a:gd name="connsiteX3" fmla="*/ 32459 w 38459"/>
                            <a:gd name="connsiteY3" fmla="*/ 12822 h 13051"/>
                            <a:gd name="connsiteX4" fmla="*/ 38317 w 38459"/>
                            <a:gd name="connsiteY4" fmla="*/ 9498 h 13051"/>
                            <a:gd name="connsiteX5" fmla="*/ 34993 w 38459"/>
                            <a:gd name="connsiteY5" fmla="*/ 3640 h 13051"/>
                            <a:gd name="connsiteX6" fmla="*/ 3513 w 38459"/>
                            <a:gd name="connsiteY6" fmla="*/ 1220 h 13051"/>
                            <a:gd name="connsiteX7" fmla="*/ 188 w 38459"/>
                            <a:gd name="connsiteY7" fmla="*/ 7078 h 13051"/>
                            <a:gd name="connsiteX8" fmla="*/ 6046 w 38459"/>
                            <a:gd name="connsiteY8" fmla="*/ 10403 h 13051"/>
                            <a:gd name="connsiteX9" fmla="*/ 6046 w 38459"/>
                            <a:gd name="connsiteY9" fmla="*/ 10403 h 130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459" h="13051">
                              <a:moveTo>
                                <a:pt x="6046" y="10403"/>
                              </a:moveTo>
                              <a:cubicBezTo>
                                <a:pt x="10170" y="9545"/>
                                <a:pt x="14657" y="9259"/>
                                <a:pt x="19429" y="9660"/>
                              </a:cubicBezTo>
                              <a:cubicBezTo>
                                <a:pt x="21315" y="9812"/>
                                <a:pt x="23210" y="10107"/>
                                <a:pt x="25563" y="10660"/>
                              </a:cubicBezTo>
                              <a:cubicBezTo>
                                <a:pt x="27916" y="11212"/>
                                <a:pt x="30211" y="11946"/>
                                <a:pt x="32459" y="12822"/>
                              </a:cubicBezTo>
                              <a:cubicBezTo>
                                <a:pt x="34783" y="13727"/>
                                <a:pt x="37784" y="11822"/>
                                <a:pt x="38317" y="9498"/>
                              </a:cubicBezTo>
                              <a:cubicBezTo>
                                <a:pt x="38936" y="6764"/>
                                <a:pt x="37479" y="4611"/>
                                <a:pt x="34993" y="3640"/>
                              </a:cubicBezTo>
                              <a:cubicBezTo>
                                <a:pt x="24991" y="-256"/>
                                <a:pt x="13990" y="-961"/>
                                <a:pt x="3513" y="1220"/>
                              </a:cubicBezTo>
                              <a:cubicBezTo>
                                <a:pt x="1065" y="1725"/>
                                <a:pt x="-574" y="4735"/>
                                <a:pt x="188" y="7078"/>
                              </a:cubicBezTo>
                              <a:cubicBezTo>
                                <a:pt x="1026" y="9660"/>
                                <a:pt x="3427" y="10945"/>
                                <a:pt x="6046" y="10403"/>
                              </a:cubicBezTo>
                              <a:lnTo>
                                <a:pt x="6046" y="1040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427" name="图形 56">
                      <a:extLst>
                        <a:ext uri="{FF2B5EF4-FFF2-40B4-BE49-F238E27FC236}">
                          <a16:creationId xmlns:a16="http://schemas.microsoft.com/office/drawing/2014/main" id="{C36F145B-27F9-04A8-E12A-744936110A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49073" y="3119923"/>
                      <a:ext cx="331794" cy="167953"/>
                      <a:chOff x="5849073" y="3119923"/>
                      <a:chExt cx="331794" cy="167953"/>
                    </a:xfrm>
                    <a:solidFill>
                      <a:srgbClr val="FF5C5C"/>
                    </a:solidFill>
                  </p:grpSpPr>
                  <p:sp>
                    <p:nvSpPr>
                      <p:cNvPr id="428" name="任意多边形: 形状 427">
                        <a:extLst>
                          <a:ext uri="{FF2B5EF4-FFF2-40B4-BE49-F238E27FC236}">
                            <a16:creationId xmlns:a16="http://schemas.microsoft.com/office/drawing/2014/main" id="{AE2C2F79-8809-C241-1999-F34F5C278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49073" y="3174360"/>
                        <a:ext cx="154282" cy="113515"/>
                      </a:xfrm>
                      <a:custGeom>
                        <a:avLst/>
                        <a:gdLst>
                          <a:gd name="connsiteX0" fmla="*/ 154115 w 154282"/>
                          <a:gd name="connsiteY0" fmla="*/ 56986 h 113515"/>
                          <a:gd name="connsiteX1" fmla="*/ 81173 w 154282"/>
                          <a:gd name="connsiteY1" fmla="*/ 112955 h 113515"/>
                          <a:gd name="connsiteX2" fmla="*/ 172 w 154282"/>
                          <a:gd name="connsiteY2" fmla="*/ 69454 h 113515"/>
                          <a:gd name="connsiteX3" fmla="*/ 72048 w 154282"/>
                          <a:gd name="connsiteY3" fmla="*/ 312 h 113515"/>
                          <a:gd name="connsiteX4" fmla="*/ 154115 w 154282"/>
                          <a:gd name="connsiteY4" fmla="*/ 56986 h 1135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4282" h="113515">
                            <a:moveTo>
                              <a:pt x="154115" y="56986"/>
                            </a:moveTo>
                            <a:cubicBezTo>
                              <a:pt x="156934" y="91723"/>
                              <a:pt x="123683" y="109516"/>
                              <a:pt x="81173" y="112955"/>
                            </a:cubicBezTo>
                            <a:cubicBezTo>
                              <a:pt x="38663" y="116403"/>
                              <a:pt x="2982" y="104201"/>
                              <a:pt x="172" y="69454"/>
                            </a:cubicBezTo>
                            <a:cubicBezTo>
                              <a:pt x="-2647" y="34716"/>
                              <a:pt x="29538" y="3760"/>
                              <a:pt x="72048" y="312"/>
                            </a:cubicBezTo>
                            <a:cubicBezTo>
                              <a:pt x="114558" y="-3126"/>
                              <a:pt x="151305" y="22248"/>
                              <a:pt x="154115" y="56986"/>
                            </a:cubicBezTo>
                            <a:close/>
                          </a:path>
                        </a:pathLst>
                      </a:custGeom>
                      <a:solidFill>
                        <a:srgbClr val="FF5C5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29" name="任意多边形: 形状 428">
                        <a:extLst>
                          <a:ext uri="{FF2B5EF4-FFF2-40B4-BE49-F238E27FC236}">
                            <a16:creationId xmlns:a16="http://schemas.microsoft.com/office/drawing/2014/main" id="{370E4728-3DFB-BB98-829A-8FBBE0F3F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4687" y="3119923"/>
                        <a:ext cx="46180" cy="104965"/>
                      </a:xfrm>
                      <a:custGeom>
                        <a:avLst/>
                        <a:gdLst>
                          <a:gd name="connsiteX0" fmla="*/ 46180 w 46180"/>
                          <a:gd name="connsiteY0" fmla="*/ 104966 h 104965"/>
                          <a:gd name="connsiteX1" fmla="*/ 4270 w 46180"/>
                          <a:gd name="connsiteY1" fmla="*/ 78581 h 104965"/>
                          <a:gd name="connsiteX2" fmla="*/ 32750 w 46180"/>
                          <a:gd name="connsiteY2" fmla="*/ 0 h 104965"/>
                          <a:gd name="connsiteX3" fmla="*/ 33893 w 46180"/>
                          <a:gd name="connsiteY3" fmla="*/ 6096 h 104965"/>
                          <a:gd name="connsiteX4" fmla="*/ 46180 w 46180"/>
                          <a:gd name="connsiteY4" fmla="*/ 104966 h 1049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180" h="104965">
                            <a:moveTo>
                              <a:pt x="46180" y="104966"/>
                            </a:moveTo>
                            <a:cubicBezTo>
                              <a:pt x="27320" y="104489"/>
                              <a:pt x="11985" y="96583"/>
                              <a:pt x="4270" y="78581"/>
                            </a:cubicBezTo>
                            <a:cubicBezTo>
                              <a:pt x="-7255" y="51721"/>
                              <a:pt x="5318" y="19621"/>
                              <a:pt x="32750" y="0"/>
                            </a:cubicBezTo>
                            <a:cubicBezTo>
                              <a:pt x="33131" y="2000"/>
                              <a:pt x="33512" y="4000"/>
                              <a:pt x="33893" y="6096"/>
                            </a:cubicBezTo>
                            <a:cubicBezTo>
                              <a:pt x="40465" y="42005"/>
                              <a:pt x="44466" y="74962"/>
                              <a:pt x="46180" y="104966"/>
                            </a:cubicBezTo>
                            <a:close/>
                          </a:path>
                        </a:pathLst>
                      </a:custGeom>
                      <a:solidFill>
                        <a:srgbClr val="FF5C5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04" name="图形 56">
                    <a:extLst>
                      <a:ext uri="{FF2B5EF4-FFF2-40B4-BE49-F238E27FC236}">
                        <a16:creationId xmlns:a16="http://schemas.microsoft.com/office/drawing/2014/main" id="{2FE17530-46FD-8D17-2297-9A76202FCF35}"/>
                      </a:ext>
                    </a:extLst>
                  </p:cNvPr>
                  <p:cNvGrpSpPr/>
                  <p:nvPr/>
                </p:nvGrpSpPr>
                <p:grpSpPr>
                  <a:xfrm>
                    <a:off x="5606855" y="3214808"/>
                    <a:ext cx="224955" cy="369322"/>
                    <a:chOff x="5606855" y="3214808"/>
                    <a:chExt cx="224955" cy="369322"/>
                  </a:xfrm>
                </p:grpSpPr>
                <p:grpSp>
                  <p:nvGrpSpPr>
                    <p:cNvPr id="418" name="图形 56">
                      <a:extLst>
                        <a:ext uri="{FF2B5EF4-FFF2-40B4-BE49-F238E27FC236}">
                          <a16:creationId xmlns:a16="http://schemas.microsoft.com/office/drawing/2014/main" id="{1C852539-5BB0-01A9-54DA-0F4B7C1137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606855" y="3214808"/>
                      <a:ext cx="175885" cy="192595"/>
                      <a:chOff x="5606855" y="3214808"/>
                      <a:chExt cx="175885" cy="192595"/>
                    </a:xfrm>
                  </p:grpSpPr>
                  <p:sp>
                    <p:nvSpPr>
                      <p:cNvPr id="420" name="任意多边形: 形状 419">
                        <a:extLst>
                          <a:ext uri="{FF2B5EF4-FFF2-40B4-BE49-F238E27FC236}">
                            <a16:creationId xmlns:a16="http://schemas.microsoft.com/office/drawing/2014/main" id="{A4FDB4E0-5B72-06E7-884E-6FA6DED0F3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606855" y="3214808"/>
                        <a:ext cx="175885" cy="192595"/>
                      </a:xfrm>
                      <a:custGeom>
                        <a:avLst/>
                        <a:gdLst>
                          <a:gd name="connsiteX0" fmla="*/ 175886 w 175885"/>
                          <a:gd name="connsiteY0" fmla="*/ 129991 h 192595"/>
                          <a:gd name="connsiteX1" fmla="*/ 152969 w 175885"/>
                          <a:gd name="connsiteY1" fmla="*/ 184255 h 192595"/>
                          <a:gd name="connsiteX2" fmla="*/ 9941 w 175885"/>
                          <a:gd name="connsiteY2" fmla="*/ 25768 h 192595"/>
                          <a:gd name="connsiteX3" fmla="*/ 125908 w 175885"/>
                          <a:gd name="connsiteY3" fmla="*/ 25768 h 192595"/>
                          <a:gd name="connsiteX4" fmla="*/ 175886 w 175885"/>
                          <a:gd name="connsiteY4" fmla="*/ 129991 h 192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5885" h="192595">
                            <a:moveTo>
                              <a:pt x="175886" y="129991"/>
                            </a:moveTo>
                            <a:cubicBezTo>
                              <a:pt x="175886" y="152841"/>
                              <a:pt x="166551" y="177749"/>
                              <a:pt x="152969" y="184255"/>
                            </a:cubicBezTo>
                            <a:cubicBezTo>
                              <a:pt x="60195" y="228708"/>
                              <a:pt x="-30645" y="83747"/>
                              <a:pt x="9941" y="25768"/>
                            </a:cubicBezTo>
                            <a:cubicBezTo>
                              <a:pt x="50527" y="-32210"/>
                              <a:pt x="125908" y="25768"/>
                              <a:pt x="125908" y="25768"/>
                            </a:cubicBezTo>
                            <a:lnTo>
                              <a:pt x="175886" y="129991"/>
                            </a:lnTo>
                            <a:close/>
                          </a:path>
                        </a:pathLst>
                      </a:custGeom>
                      <a:solidFill>
                        <a:srgbClr val="FF7D7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421" name="图形 56">
                        <a:extLst>
                          <a:ext uri="{FF2B5EF4-FFF2-40B4-BE49-F238E27FC236}">
                            <a16:creationId xmlns:a16="http://schemas.microsoft.com/office/drawing/2014/main" id="{622FB3E6-A5E2-AE17-7CF2-75E280C0369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643755" y="3246630"/>
                        <a:ext cx="114125" cy="126463"/>
                        <a:chOff x="5643755" y="3246630"/>
                        <a:chExt cx="114125" cy="126463"/>
                      </a:xfrm>
                      <a:solidFill>
                        <a:srgbClr val="231F20"/>
                      </a:solidFill>
                    </p:grpSpPr>
                    <p:sp>
                      <p:nvSpPr>
                        <p:cNvPr id="422" name="任意多边形: 形状 421">
                          <a:extLst>
                            <a:ext uri="{FF2B5EF4-FFF2-40B4-BE49-F238E27FC236}">
                              <a16:creationId xmlns:a16="http://schemas.microsoft.com/office/drawing/2014/main" id="{B2A05156-C264-6A59-FC1E-D88CC63BAF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643755" y="3246630"/>
                          <a:ext cx="114125" cy="78810"/>
                        </a:xfrm>
                        <a:custGeom>
                          <a:avLst/>
                          <a:gdLst>
                            <a:gd name="connsiteX0" fmla="*/ 5922 w 114125"/>
                            <a:gd name="connsiteY0" fmla="*/ 11024 h 78810"/>
                            <a:gd name="connsiteX1" fmla="*/ 105087 w 114125"/>
                            <a:gd name="connsiteY1" fmla="*/ 76642 h 78810"/>
                            <a:gd name="connsiteX2" fmla="*/ 113316 w 114125"/>
                            <a:gd name="connsiteY2" fmla="*/ 71831 h 78810"/>
                            <a:gd name="connsiteX3" fmla="*/ 67225 w 114125"/>
                            <a:gd name="connsiteY3" fmla="*/ 17310 h 78810"/>
                            <a:gd name="connsiteX4" fmla="*/ 3398 w 114125"/>
                            <a:gd name="connsiteY4" fmla="*/ 1842 h 78810"/>
                            <a:gd name="connsiteX5" fmla="*/ 5922 w 114125"/>
                            <a:gd name="connsiteY5" fmla="*/ 11024 h 78810"/>
                            <a:gd name="connsiteX6" fmla="*/ 5922 w 114125"/>
                            <a:gd name="connsiteY6" fmla="*/ 11024 h 78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14125" h="78810">
                              <a:moveTo>
                                <a:pt x="5922" y="11024"/>
                              </a:moveTo>
                              <a:cubicBezTo>
                                <a:pt x="51413" y="-187"/>
                                <a:pt x="83408" y="44076"/>
                                <a:pt x="105087" y="76642"/>
                              </a:cubicBezTo>
                              <a:cubicBezTo>
                                <a:pt x="108468" y="81718"/>
                                <a:pt x="116726" y="76956"/>
                                <a:pt x="113316" y="71831"/>
                              </a:cubicBezTo>
                              <a:cubicBezTo>
                                <a:pt x="100115" y="52000"/>
                                <a:pt x="86503" y="31779"/>
                                <a:pt x="67225" y="17310"/>
                              </a:cubicBezTo>
                              <a:cubicBezTo>
                                <a:pt x="49118" y="3728"/>
                                <a:pt x="25810" y="-3683"/>
                                <a:pt x="3398" y="1842"/>
                              </a:cubicBezTo>
                              <a:cubicBezTo>
                                <a:pt x="-2555" y="3309"/>
                                <a:pt x="-31" y="12500"/>
                                <a:pt x="5922" y="11024"/>
                              </a:cubicBezTo>
                              <a:lnTo>
                                <a:pt x="5922" y="110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23" name="任意多边形: 形状 422">
                          <a:extLst>
                            <a:ext uri="{FF2B5EF4-FFF2-40B4-BE49-F238E27FC236}">
                              <a16:creationId xmlns:a16="http://schemas.microsoft.com/office/drawing/2014/main" id="{0699E528-1D29-AB77-4C78-D10FEEBB6B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702830" y="3278862"/>
                          <a:ext cx="43821" cy="94231"/>
                        </a:xfrm>
                        <a:custGeom>
                          <a:avLst/>
                          <a:gdLst>
                            <a:gd name="connsiteX0" fmla="*/ 17989 w 43821"/>
                            <a:gd name="connsiteY0" fmla="*/ 1300 h 94231"/>
                            <a:gd name="connsiteX1" fmla="*/ 1425 w 43821"/>
                            <a:gd name="connsiteY1" fmla="*/ 54668 h 94231"/>
                            <a:gd name="connsiteX2" fmla="*/ 38001 w 43821"/>
                            <a:gd name="connsiteY2" fmla="*/ 93959 h 94231"/>
                            <a:gd name="connsiteX3" fmla="*/ 40535 w 43821"/>
                            <a:gd name="connsiteY3" fmla="*/ 84777 h 94231"/>
                            <a:gd name="connsiteX4" fmla="*/ 10607 w 43821"/>
                            <a:gd name="connsiteY4" fmla="*/ 52135 h 94231"/>
                            <a:gd name="connsiteX5" fmla="*/ 24723 w 43821"/>
                            <a:gd name="connsiteY5" fmla="*/ 8034 h 94231"/>
                            <a:gd name="connsiteX6" fmla="*/ 17989 w 43821"/>
                            <a:gd name="connsiteY6" fmla="*/ 1300 h 94231"/>
                            <a:gd name="connsiteX7" fmla="*/ 17989 w 43821"/>
                            <a:gd name="connsiteY7" fmla="*/ 1300 h 942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43821" h="94231">
                              <a:moveTo>
                                <a:pt x="17989" y="1300"/>
                              </a:moveTo>
                              <a:cubicBezTo>
                                <a:pt x="3483" y="14597"/>
                                <a:pt x="-3137" y="35476"/>
                                <a:pt x="1425" y="54668"/>
                              </a:cubicBezTo>
                              <a:cubicBezTo>
                                <a:pt x="5797" y="73071"/>
                                <a:pt x="20237" y="87987"/>
                                <a:pt x="38001" y="93959"/>
                              </a:cubicBezTo>
                              <a:cubicBezTo>
                                <a:pt x="43821" y="95921"/>
                                <a:pt x="46326" y="86720"/>
                                <a:pt x="40535" y="84777"/>
                              </a:cubicBezTo>
                              <a:cubicBezTo>
                                <a:pt x="25838" y="79833"/>
                                <a:pt x="14217" y="67241"/>
                                <a:pt x="10607" y="52135"/>
                              </a:cubicBezTo>
                              <a:cubicBezTo>
                                <a:pt x="6788" y="36142"/>
                                <a:pt x="12741" y="19007"/>
                                <a:pt x="24723" y="8034"/>
                              </a:cubicBezTo>
                              <a:cubicBezTo>
                                <a:pt x="29258" y="3881"/>
                                <a:pt x="22504" y="-2844"/>
                                <a:pt x="17989" y="1300"/>
                              </a:cubicBezTo>
                              <a:lnTo>
                                <a:pt x="17989" y="130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419" name="任意多边形: 形状 418">
                      <a:extLst>
                        <a:ext uri="{FF2B5EF4-FFF2-40B4-BE49-F238E27FC236}">
                          <a16:creationId xmlns:a16="http://schemas.microsoft.com/office/drawing/2014/main" id="{DFB4A489-067B-7E96-4923-648866DA0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33726" y="3386045"/>
                      <a:ext cx="198085" cy="198085"/>
                    </a:xfrm>
                    <a:custGeom>
                      <a:avLst/>
                      <a:gdLst>
                        <a:gd name="connsiteX0" fmla="*/ 173981 w 198085"/>
                        <a:gd name="connsiteY0" fmla="*/ 34287 h 198085"/>
                        <a:gd name="connsiteX1" fmla="*/ 34287 w 198085"/>
                        <a:gd name="connsiteY1" fmla="*/ 24105 h 198085"/>
                        <a:gd name="connsiteX2" fmla="*/ 24105 w 198085"/>
                        <a:gd name="connsiteY2" fmla="*/ 163799 h 198085"/>
                        <a:gd name="connsiteX3" fmla="*/ 163799 w 198085"/>
                        <a:gd name="connsiteY3" fmla="*/ 173981 h 198085"/>
                        <a:gd name="connsiteX4" fmla="*/ 173981 w 198085"/>
                        <a:gd name="connsiteY4" fmla="*/ 34287 h 198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8085" h="198085">
                          <a:moveTo>
                            <a:pt x="173981" y="34287"/>
                          </a:moveTo>
                          <a:cubicBezTo>
                            <a:pt x="138214" y="-7099"/>
                            <a:pt x="75673" y="-11661"/>
                            <a:pt x="34287" y="24105"/>
                          </a:cubicBezTo>
                          <a:cubicBezTo>
                            <a:pt x="-7099" y="59871"/>
                            <a:pt x="-11661" y="122412"/>
                            <a:pt x="24105" y="163799"/>
                          </a:cubicBezTo>
                          <a:cubicBezTo>
                            <a:pt x="59871" y="205185"/>
                            <a:pt x="122412" y="209747"/>
                            <a:pt x="163799" y="173981"/>
                          </a:cubicBezTo>
                          <a:cubicBezTo>
                            <a:pt x="205185" y="138214"/>
                            <a:pt x="209747" y="75673"/>
                            <a:pt x="173981" y="34287"/>
                          </a:cubicBezTo>
                          <a:close/>
                        </a:path>
                      </a:pathLst>
                    </a:custGeom>
                    <a:noFill/>
                    <a:ln w="19050" cap="flat">
                      <a:solidFill>
                        <a:srgbClr val="FFCE33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405" name="图形 56">
                    <a:extLst>
                      <a:ext uri="{FF2B5EF4-FFF2-40B4-BE49-F238E27FC236}">
                        <a16:creationId xmlns:a16="http://schemas.microsoft.com/office/drawing/2014/main" id="{339F678D-F77B-CB05-5250-82C7E98748BA}"/>
                      </a:ext>
                    </a:extLst>
                  </p:cNvPr>
                  <p:cNvGrpSpPr/>
                  <p:nvPr/>
                </p:nvGrpSpPr>
                <p:grpSpPr>
                  <a:xfrm>
                    <a:off x="5732764" y="2909022"/>
                    <a:ext cx="568617" cy="331554"/>
                    <a:chOff x="5732764" y="2909022"/>
                    <a:chExt cx="568617" cy="331554"/>
                  </a:xfrm>
                </p:grpSpPr>
                <p:grpSp>
                  <p:nvGrpSpPr>
                    <p:cNvPr id="406" name="图形 56">
                      <a:extLst>
                        <a:ext uri="{FF2B5EF4-FFF2-40B4-BE49-F238E27FC236}">
                          <a16:creationId xmlns:a16="http://schemas.microsoft.com/office/drawing/2014/main" id="{E898BB24-629A-D404-0DB2-F15AD25EC0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32764" y="2909022"/>
                      <a:ext cx="568617" cy="331554"/>
                      <a:chOff x="5732764" y="2909022"/>
                      <a:chExt cx="568617" cy="331554"/>
                    </a:xfrm>
                  </p:grpSpPr>
                  <p:grpSp>
                    <p:nvGrpSpPr>
                      <p:cNvPr id="410" name="图形 56">
                        <a:extLst>
                          <a:ext uri="{FF2B5EF4-FFF2-40B4-BE49-F238E27FC236}">
                            <a16:creationId xmlns:a16="http://schemas.microsoft.com/office/drawing/2014/main" id="{DB97C673-B2AB-9D4F-7206-AF71BFF2CC6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2271" y="3011909"/>
                        <a:ext cx="211093" cy="211093"/>
                        <a:chOff x="5832271" y="3011909"/>
                        <a:chExt cx="211093" cy="211093"/>
                      </a:xfrm>
                    </p:grpSpPr>
                    <p:sp>
                      <p:nvSpPr>
                        <p:cNvPr id="416" name="任意多边形: 形状 415">
                          <a:extLst>
                            <a:ext uri="{FF2B5EF4-FFF2-40B4-BE49-F238E27FC236}">
                              <a16:creationId xmlns:a16="http://schemas.microsoft.com/office/drawing/2014/main" id="{3F4CF0FE-E7BF-D702-8182-2749F80A4D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2271" y="3011909"/>
                          <a:ext cx="211093" cy="211093"/>
                        </a:xfrm>
                        <a:custGeom>
                          <a:avLst/>
                          <a:gdLst>
                            <a:gd name="connsiteX0" fmla="*/ 211093 w 211093"/>
                            <a:gd name="connsiteY0" fmla="*/ 105547 h 211093"/>
                            <a:gd name="connsiteX1" fmla="*/ 105547 w 211093"/>
                            <a:gd name="connsiteY1" fmla="*/ 211093 h 211093"/>
                            <a:gd name="connsiteX2" fmla="*/ 0 w 211093"/>
                            <a:gd name="connsiteY2" fmla="*/ 105547 h 211093"/>
                            <a:gd name="connsiteX3" fmla="*/ 105547 w 211093"/>
                            <a:gd name="connsiteY3" fmla="*/ 0 h 211093"/>
                            <a:gd name="connsiteX4" fmla="*/ 211093 w 211093"/>
                            <a:gd name="connsiteY4" fmla="*/ 105547 h 2110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1093" h="211093">
                              <a:moveTo>
                                <a:pt x="211093" y="105547"/>
                              </a:moveTo>
                              <a:cubicBezTo>
                                <a:pt x="211093" y="163838"/>
                                <a:pt x="163838" y="211093"/>
                                <a:pt x="105547" y="211093"/>
                              </a:cubicBezTo>
                              <a:cubicBezTo>
                                <a:pt x="47255" y="211093"/>
                                <a:pt x="0" y="163838"/>
                                <a:pt x="0" y="105547"/>
                              </a:cubicBezTo>
                              <a:cubicBezTo>
                                <a:pt x="0" y="47255"/>
                                <a:pt x="47255" y="0"/>
                                <a:pt x="105547" y="0"/>
                              </a:cubicBezTo>
                              <a:cubicBezTo>
                                <a:pt x="163838" y="0"/>
                                <a:pt x="211093" y="47255"/>
                                <a:pt x="211093" y="1055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5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17" name="任意多边形: 形状 416">
                          <a:extLst>
                            <a:ext uri="{FF2B5EF4-FFF2-40B4-BE49-F238E27FC236}">
                              <a16:creationId xmlns:a16="http://schemas.microsoft.com/office/drawing/2014/main" id="{4F08C5AF-55B9-257C-8A56-E8B00B3F1E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2271" y="3011909"/>
                          <a:ext cx="211093" cy="211093"/>
                        </a:xfrm>
                        <a:custGeom>
                          <a:avLst/>
                          <a:gdLst>
                            <a:gd name="connsiteX0" fmla="*/ 211093 w 211093"/>
                            <a:gd name="connsiteY0" fmla="*/ 105547 h 211093"/>
                            <a:gd name="connsiteX1" fmla="*/ 105547 w 211093"/>
                            <a:gd name="connsiteY1" fmla="*/ 211093 h 211093"/>
                            <a:gd name="connsiteX2" fmla="*/ 0 w 211093"/>
                            <a:gd name="connsiteY2" fmla="*/ 105547 h 211093"/>
                            <a:gd name="connsiteX3" fmla="*/ 105547 w 211093"/>
                            <a:gd name="connsiteY3" fmla="*/ 0 h 211093"/>
                            <a:gd name="connsiteX4" fmla="*/ 211093 w 211093"/>
                            <a:gd name="connsiteY4" fmla="*/ 105547 h 2110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1093" h="211093">
                              <a:moveTo>
                                <a:pt x="211093" y="105547"/>
                              </a:moveTo>
                              <a:cubicBezTo>
                                <a:pt x="211093" y="163838"/>
                                <a:pt x="163838" y="211093"/>
                                <a:pt x="105547" y="211093"/>
                              </a:cubicBezTo>
                              <a:cubicBezTo>
                                <a:pt x="47255" y="211093"/>
                                <a:pt x="0" y="163838"/>
                                <a:pt x="0" y="105547"/>
                              </a:cubicBezTo>
                              <a:cubicBezTo>
                                <a:pt x="0" y="47255"/>
                                <a:pt x="47255" y="0"/>
                                <a:pt x="105547" y="0"/>
                              </a:cubicBezTo>
                              <a:cubicBezTo>
                                <a:pt x="163838" y="0"/>
                                <a:pt x="211093" y="47255"/>
                                <a:pt x="211093" y="105547"/>
                              </a:cubicBezTo>
                              <a:close/>
                            </a:path>
                          </a:pathLst>
                        </a:custGeom>
                        <a:noFill/>
                        <a:ln w="19050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411" name="图形 56">
                        <a:extLst>
                          <a:ext uri="{FF2B5EF4-FFF2-40B4-BE49-F238E27FC236}">
                            <a16:creationId xmlns:a16="http://schemas.microsoft.com/office/drawing/2014/main" id="{3689B532-7399-C34C-B1FC-9F478DE63C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5905" y="2909022"/>
                        <a:ext cx="275476" cy="275476"/>
                        <a:chOff x="6025905" y="2909022"/>
                        <a:chExt cx="275476" cy="275476"/>
                      </a:xfrm>
                    </p:grpSpPr>
                    <p:sp>
                      <p:nvSpPr>
                        <p:cNvPr id="414" name="任意多边形: 形状 413">
                          <a:extLst>
                            <a:ext uri="{FF2B5EF4-FFF2-40B4-BE49-F238E27FC236}">
                              <a16:creationId xmlns:a16="http://schemas.microsoft.com/office/drawing/2014/main" id="{1F9CF252-3DCC-8609-D2D0-A51480670E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-4059548">
                          <a:off x="6058101" y="2941218"/>
                          <a:ext cx="211084" cy="211084"/>
                        </a:xfrm>
                        <a:custGeom>
                          <a:avLst/>
                          <a:gdLst>
                            <a:gd name="connsiteX0" fmla="*/ 211084 w 211084"/>
                            <a:gd name="connsiteY0" fmla="*/ 105542 h 211084"/>
                            <a:gd name="connsiteX1" fmla="*/ 105542 w 211084"/>
                            <a:gd name="connsiteY1" fmla="*/ 211084 h 211084"/>
                            <a:gd name="connsiteX2" fmla="*/ 0 w 211084"/>
                            <a:gd name="connsiteY2" fmla="*/ 105542 h 211084"/>
                            <a:gd name="connsiteX3" fmla="*/ 105542 w 211084"/>
                            <a:gd name="connsiteY3" fmla="*/ 0 h 211084"/>
                            <a:gd name="connsiteX4" fmla="*/ 211084 w 211084"/>
                            <a:gd name="connsiteY4" fmla="*/ 105542 h 2110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1084" h="211084">
                              <a:moveTo>
                                <a:pt x="211084" y="105542"/>
                              </a:moveTo>
                              <a:cubicBezTo>
                                <a:pt x="211084" y="163831"/>
                                <a:pt x="163832" y="211084"/>
                                <a:pt x="105542" y="211084"/>
                              </a:cubicBezTo>
                              <a:cubicBezTo>
                                <a:pt x="47253" y="211084"/>
                                <a:pt x="0" y="163831"/>
                                <a:pt x="0" y="105542"/>
                              </a:cubicBezTo>
                              <a:cubicBezTo>
                                <a:pt x="0" y="47253"/>
                                <a:pt x="47253" y="0"/>
                                <a:pt x="105542" y="0"/>
                              </a:cubicBezTo>
                              <a:cubicBezTo>
                                <a:pt x="163832" y="0"/>
                                <a:pt x="211084" y="47253"/>
                                <a:pt x="211084" y="1055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5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415" name="任意多边形: 形状 414">
                          <a:extLst>
                            <a:ext uri="{FF2B5EF4-FFF2-40B4-BE49-F238E27FC236}">
                              <a16:creationId xmlns:a16="http://schemas.microsoft.com/office/drawing/2014/main" id="{B941607A-4318-D0D0-9C62-5834F55B8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-4059548">
                          <a:off x="6058101" y="2941218"/>
                          <a:ext cx="211084" cy="211084"/>
                        </a:xfrm>
                        <a:custGeom>
                          <a:avLst/>
                          <a:gdLst>
                            <a:gd name="connsiteX0" fmla="*/ 211084 w 211084"/>
                            <a:gd name="connsiteY0" fmla="*/ 105542 h 211084"/>
                            <a:gd name="connsiteX1" fmla="*/ 105542 w 211084"/>
                            <a:gd name="connsiteY1" fmla="*/ 211084 h 211084"/>
                            <a:gd name="connsiteX2" fmla="*/ 0 w 211084"/>
                            <a:gd name="connsiteY2" fmla="*/ 105542 h 211084"/>
                            <a:gd name="connsiteX3" fmla="*/ 105542 w 211084"/>
                            <a:gd name="connsiteY3" fmla="*/ 0 h 211084"/>
                            <a:gd name="connsiteX4" fmla="*/ 211084 w 211084"/>
                            <a:gd name="connsiteY4" fmla="*/ 105542 h 2110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11084" h="211084">
                              <a:moveTo>
                                <a:pt x="211084" y="105542"/>
                              </a:moveTo>
                              <a:cubicBezTo>
                                <a:pt x="211084" y="163831"/>
                                <a:pt x="163832" y="211084"/>
                                <a:pt x="105542" y="211084"/>
                              </a:cubicBezTo>
                              <a:cubicBezTo>
                                <a:pt x="47253" y="211084"/>
                                <a:pt x="0" y="163831"/>
                                <a:pt x="0" y="105542"/>
                              </a:cubicBezTo>
                              <a:cubicBezTo>
                                <a:pt x="0" y="47253"/>
                                <a:pt x="47253" y="0"/>
                                <a:pt x="105542" y="0"/>
                              </a:cubicBezTo>
                              <a:cubicBezTo>
                                <a:pt x="163832" y="0"/>
                                <a:pt x="211084" y="47253"/>
                                <a:pt x="211084" y="105542"/>
                              </a:cubicBezTo>
                              <a:close/>
                            </a:path>
                          </a:pathLst>
                        </a:custGeom>
                        <a:noFill/>
                        <a:ln w="19049" cap="rnd">
                          <a:solidFill>
                            <a:srgbClr val="231F20"/>
                          </a:solidFill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12" name="任意多边形: 形状 411">
                        <a:extLst>
                          <a:ext uri="{FF2B5EF4-FFF2-40B4-BE49-F238E27FC236}">
                            <a16:creationId xmlns:a16="http://schemas.microsoft.com/office/drawing/2014/main" id="{B15FF5DB-145C-7BF9-9A52-4E670205E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32764" y="3152184"/>
                        <a:ext cx="105403" cy="88391"/>
                      </a:xfrm>
                      <a:custGeom>
                        <a:avLst/>
                        <a:gdLst>
                          <a:gd name="connsiteX0" fmla="*/ 105404 w 105403"/>
                          <a:gd name="connsiteY0" fmla="*/ 0 h 88391"/>
                          <a:gd name="connsiteX1" fmla="*/ 73171 w 105403"/>
                          <a:gd name="connsiteY1" fmla="*/ 20660 h 88391"/>
                          <a:gd name="connsiteX2" fmla="*/ 0 w 105403"/>
                          <a:gd name="connsiteY2" fmla="*/ 88392 h 883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5403" h="88391">
                            <a:moveTo>
                              <a:pt x="105404" y="0"/>
                            </a:moveTo>
                            <a:lnTo>
                              <a:pt x="73171" y="20660"/>
                            </a:lnTo>
                            <a:lnTo>
                              <a:pt x="0" y="88392"/>
                            </a:lnTo>
                          </a:path>
                        </a:pathLst>
                      </a:custGeom>
                      <a:noFill/>
                      <a:ln w="19050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13" name="任意多边形: 形状 412">
                        <a:extLst>
                          <a:ext uri="{FF2B5EF4-FFF2-40B4-BE49-F238E27FC236}">
                            <a16:creationId xmlns:a16="http://schemas.microsoft.com/office/drawing/2014/main" id="{5D1A6C75-705A-1181-F933-395BBDE5DA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355" y="3091967"/>
                        <a:ext cx="25136" cy="10458"/>
                      </a:xfrm>
                      <a:custGeom>
                        <a:avLst/>
                        <a:gdLst>
                          <a:gd name="connsiteX0" fmla="*/ 0 w 25136"/>
                          <a:gd name="connsiteY0" fmla="*/ 10458 h 10458"/>
                          <a:gd name="connsiteX1" fmla="*/ 25136 w 25136"/>
                          <a:gd name="connsiteY1" fmla="*/ 0 h 104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25136" h="10458">
                            <a:moveTo>
                              <a:pt x="0" y="10458"/>
                            </a:moveTo>
                            <a:lnTo>
                              <a:pt x="25136" y="0"/>
                            </a:lnTo>
                          </a:path>
                        </a:pathLst>
                      </a:custGeom>
                      <a:ln w="19050" cap="rnd">
                        <a:solidFill>
                          <a:srgbClr val="231F2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407" name="图形 56">
                      <a:extLst>
                        <a:ext uri="{FF2B5EF4-FFF2-40B4-BE49-F238E27FC236}">
                          <a16:creationId xmlns:a16="http://schemas.microsoft.com/office/drawing/2014/main" id="{CDC86C7D-45EB-ACA4-8A7B-D4DAB28C63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53619" y="3116649"/>
                      <a:ext cx="80221" cy="101200"/>
                      <a:chOff x="6053619" y="3116649"/>
                      <a:chExt cx="80221" cy="101200"/>
                    </a:xfrm>
                  </p:grpSpPr>
                  <p:sp>
                    <p:nvSpPr>
                      <p:cNvPr id="408" name="任意多边形: 形状 407">
                        <a:extLst>
                          <a:ext uri="{FF2B5EF4-FFF2-40B4-BE49-F238E27FC236}">
                            <a16:creationId xmlns:a16="http://schemas.microsoft.com/office/drawing/2014/main" id="{4158ADAA-4114-7B5F-1227-E6A421CF2C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8214" y="3121464"/>
                        <a:ext cx="70700" cy="91718"/>
                      </a:xfrm>
                      <a:custGeom>
                        <a:avLst/>
                        <a:gdLst>
                          <a:gd name="connsiteX0" fmla="*/ 0 w 70700"/>
                          <a:gd name="connsiteY0" fmla="*/ 8593 h 91718"/>
                          <a:gd name="connsiteX1" fmla="*/ 43910 w 70700"/>
                          <a:gd name="connsiteY1" fmla="*/ 11 h 91718"/>
                          <a:gd name="connsiteX2" fmla="*/ 59160 w 70700"/>
                          <a:gd name="connsiteY2" fmla="*/ 3688 h 91718"/>
                          <a:gd name="connsiteX3" fmla="*/ 70037 w 70700"/>
                          <a:gd name="connsiteY3" fmla="*/ 22728 h 91718"/>
                          <a:gd name="connsiteX4" fmla="*/ 62770 w 70700"/>
                          <a:gd name="connsiteY4" fmla="*/ 61095 h 91718"/>
                          <a:gd name="connsiteX5" fmla="*/ 37757 w 70700"/>
                          <a:gd name="connsiteY5" fmla="*/ 91718 h 917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0700" h="91718">
                            <a:moveTo>
                              <a:pt x="0" y="8593"/>
                            </a:moveTo>
                            <a:cubicBezTo>
                              <a:pt x="14316" y="4193"/>
                              <a:pt x="28937" y="-255"/>
                              <a:pt x="43910" y="11"/>
                            </a:cubicBezTo>
                            <a:cubicBezTo>
                              <a:pt x="49206" y="107"/>
                              <a:pt x="54683" y="859"/>
                              <a:pt x="59160" y="3688"/>
                            </a:cubicBezTo>
                            <a:cubicBezTo>
                              <a:pt x="65532" y="7717"/>
                              <a:pt x="68818" y="15289"/>
                              <a:pt x="70037" y="22728"/>
                            </a:cubicBezTo>
                            <a:cubicBezTo>
                              <a:pt x="72180" y="35797"/>
                              <a:pt x="68961" y="49379"/>
                              <a:pt x="62770" y="61095"/>
                            </a:cubicBezTo>
                            <a:cubicBezTo>
                              <a:pt x="56579" y="72811"/>
                              <a:pt x="47568" y="82812"/>
                              <a:pt x="37757" y="91718"/>
                            </a:cubicBezTo>
                          </a:path>
                        </a:pathLst>
                      </a:custGeom>
                      <a:solidFill>
                        <a:srgbClr val="FF7D7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409" name="任意多边形: 形状 408">
                        <a:extLst>
                          <a:ext uri="{FF2B5EF4-FFF2-40B4-BE49-F238E27FC236}">
                            <a16:creationId xmlns:a16="http://schemas.microsoft.com/office/drawing/2014/main" id="{F56CCA1A-AA28-9B22-7E57-18E59214FE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3619" y="3116649"/>
                        <a:ext cx="80221" cy="101200"/>
                      </a:xfrm>
                      <a:custGeom>
                        <a:avLst/>
                        <a:gdLst>
                          <a:gd name="connsiteX0" fmla="*/ 5862 w 80221"/>
                          <a:gd name="connsiteY0" fmla="*/ 17999 h 101200"/>
                          <a:gd name="connsiteX1" fmla="*/ 45914 w 80221"/>
                          <a:gd name="connsiteY1" fmla="*/ 9598 h 101200"/>
                          <a:gd name="connsiteX2" fmla="*/ 62497 w 80221"/>
                          <a:gd name="connsiteY2" fmla="*/ 13437 h 101200"/>
                          <a:gd name="connsiteX3" fmla="*/ 69793 w 80221"/>
                          <a:gd name="connsiteY3" fmla="*/ 27505 h 101200"/>
                          <a:gd name="connsiteX4" fmla="*/ 38980 w 80221"/>
                          <a:gd name="connsiteY4" fmla="*/ 93170 h 101200"/>
                          <a:gd name="connsiteX5" fmla="*/ 45714 w 80221"/>
                          <a:gd name="connsiteY5" fmla="*/ 99905 h 101200"/>
                          <a:gd name="connsiteX6" fmla="*/ 78366 w 80221"/>
                          <a:gd name="connsiteY6" fmla="*/ 22352 h 101200"/>
                          <a:gd name="connsiteX7" fmla="*/ 51391 w 80221"/>
                          <a:gd name="connsiteY7" fmla="*/ 188 h 101200"/>
                          <a:gd name="connsiteX8" fmla="*/ 3318 w 80221"/>
                          <a:gd name="connsiteY8" fmla="*/ 8808 h 101200"/>
                          <a:gd name="connsiteX9" fmla="*/ 5862 w 80221"/>
                          <a:gd name="connsiteY9" fmla="*/ 17999 h 101200"/>
                          <a:gd name="connsiteX10" fmla="*/ 5862 w 80221"/>
                          <a:gd name="connsiteY10" fmla="*/ 17999 h 101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80221" h="101200">
                            <a:moveTo>
                              <a:pt x="5862" y="17999"/>
                            </a:moveTo>
                            <a:cubicBezTo>
                              <a:pt x="18892" y="13999"/>
                              <a:pt x="32179" y="9827"/>
                              <a:pt x="45914" y="9598"/>
                            </a:cubicBezTo>
                            <a:cubicBezTo>
                              <a:pt x="51534" y="9503"/>
                              <a:pt x="57897" y="9770"/>
                              <a:pt x="62497" y="13437"/>
                            </a:cubicBezTo>
                            <a:cubicBezTo>
                              <a:pt x="66746" y="16828"/>
                              <a:pt x="68774" y="22343"/>
                              <a:pt x="69793" y="27505"/>
                            </a:cubicBezTo>
                            <a:cubicBezTo>
                              <a:pt x="74889" y="53442"/>
                              <a:pt x="56859" y="76787"/>
                              <a:pt x="38980" y="93170"/>
                            </a:cubicBezTo>
                            <a:cubicBezTo>
                              <a:pt x="34446" y="97323"/>
                              <a:pt x="41200" y="104039"/>
                              <a:pt x="45714" y="99905"/>
                            </a:cubicBezTo>
                            <a:cubicBezTo>
                              <a:pt x="66679" y="80693"/>
                              <a:pt x="86462" y="52356"/>
                              <a:pt x="78366" y="22352"/>
                            </a:cubicBezTo>
                            <a:cubicBezTo>
                              <a:pt x="74766" y="9027"/>
                              <a:pt x="65079" y="1226"/>
                              <a:pt x="51391" y="188"/>
                            </a:cubicBezTo>
                            <a:cubicBezTo>
                              <a:pt x="35056" y="-1051"/>
                              <a:pt x="18720" y="4074"/>
                              <a:pt x="3318" y="8808"/>
                            </a:cubicBezTo>
                            <a:cubicBezTo>
                              <a:pt x="-2511" y="10608"/>
                              <a:pt x="-25" y="19809"/>
                              <a:pt x="5862" y="17999"/>
                            </a:cubicBezTo>
                            <a:lnTo>
                              <a:pt x="5862" y="17999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353" name="图形 56">
                <a:extLst>
                  <a:ext uri="{FF2B5EF4-FFF2-40B4-BE49-F238E27FC236}">
                    <a16:creationId xmlns:a16="http://schemas.microsoft.com/office/drawing/2014/main" id="{1958EDB3-66AC-DA00-9328-B79A0FBC9857}"/>
                  </a:ext>
                </a:extLst>
              </p:cNvPr>
              <p:cNvGrpSpPr/>
              <p:nvPr/>
            </p:nvGrpSpPr>
            <p:grpSpPr>
              <a:xfrm>
                <a:off x="6653149" y="1797428"/>
                <a:ext cx="2228166" cy="537596"/>
                <a:chOff x="5261228" y="4454865"/>
                <a:chExt cx="3708353" cy="884525"/>
              </a:xfrm>
            </p:grpSpPr>
            <p:grpSp>
              <p:nvGrpSpPr>
                <p:cNvPr id="372" name="图形 56">
                  <a:extLst>
                    <a:ext uri="{FF2B5EF4-FFF2-40B4-BE49-F238E27FC236}">
                      <a16:creationId xmlns:a16="http://schemas.microsoft.com/office/drawing/2014/main" id="{85A8066B-128E-07DF-7143-C58D812F4A7F}"/>
                    </a:ext>
                  </a:extLst>
                </p:cNvPr>
                <p:cNvGrpSpPr/>
                <p:nvPr/>
              </p:nvGrpSpPr>
              <p:grpSpPr>
                <a:xfrm>
                  <a:off x="8230212" y="4454865"/>
                  <a:ext cx="739369" cy="884525"/>
                  <a:chOff x="8230212" y="4454865"/>
                  <a:chExt cx="739369" cy="884525"/>
                </a:xfrm>
              </p:grpSpPr>
              <p:grpSp>
                <p:nvGrpSpPr>
                  <p:cNvPr id="380" name="图形 56">
                    <a:extLst>
                      <a:ext uri="{FF2B5EF4-FFF2-40B4-BE49-F238E27FC236}">
                        <a16:creationId xmlns:a16="http://schemas.microsoft.com/office/drawing/2014/main" id="{24C8259D-62A7-08F3-3573-E579FFC664B9}"/>
                      </a:ext>
                    </a:extLst>
                  </p:cNvPr>
                  <p:cNvGrpSpPr/>
                  <p:nvPr/>
                </p:nvGrpSpPr>
                <p:grpSpPr>
                  <a:xfrm>
                    <a:off x="8365159" y="4945637"/>
                    <a:ext cx="451323" cy="393754"/>
                    <a:chOff x="8365159" y="4945637"/>
                    <a:chExt cx="451323" cy="393754"/>
                  </a:xfrm>
                </p:grpSpPr>
                <p:sp>
                  <p:nvSpPr>
                    <p:cNvPr id="395" name="任意多边形: 形状 394">
                      <a:extLst>
                        <a:ext uri="{FF2B5EF4-FFF2-40B4-BE49-F238E27FC236}">
                          <a16:creationId xmlns:a16="http://schemas.microsoft.com/office/drawing/2014/main" id="{857FC80E-DAA8-0A87-C828-570C0B3849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5159" y="4945637"/>
                      <a:ext cx="451323" cy="393754"/>
                    </a:xfrm>
                    <a:custGeom>
                      <a:avLst/>
                      <a:gdLst>
                        <a:gd name="connsiteX0" fmla="*/ 0 w 451323"/>
                        <a:gd name="connsiteY0" fmla="*/ 0 h 393754"/>
                        <a:gd name="connsiteX1" fmla="*/ 41100 w 451323"/>
                        <a:gd name="connsiteY1" fmla="*/ 393754 h 393754"/>
                        <a:gd name="connsiteX2" fmla="*/ 410223 w 451323"/>
                        <a:gd name="connsiteY2" fmla="*/ 393754 h 393754"/>
                        <a:gd name="connsiteX3" fmla="*/ 451323 w 451323"/>
                        <a:gd name="connsiteY3" fmla="*/ 0 h 39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51323" h="393754">
                          <a:moveTo>
                            <a:pt x="0" y="0"/>
                          </a:moveTo>
                          <a:lnTo>
                            <a:pt x="41100" y="393754"/>
                          </a:lnTo>
                          <a:lnTo>
                            <a:pt x="410223" y="393754"/>
                          </a:lnTo>
                          <a:lnTo>
                            <a:pt x="451323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96" name="任意多边形: 形状 395">
                      <a:extLst>
                        <a:ext uri="{FF2B5EF4-FFF2-40B4-BE49-F238E27FC236}">
                          <a16:creationId xmlns:a16="http://schemas.microsoft.com/office/drawing/2014/main" id="{4A534907-535A-235D-E218-BF66BB308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87953" y="5068738"/>
                      <a:ext cx="409222" cy="190500"/>
                    </a:xfrm>
                    <a:custGeom>
                      <a:avLst/>
                      <a:gdLst>
                        <a:gd name="connsiteX0" fmla="*/ 0 w 409222"/>
                        <a:gd name="connsiteY0" fmla="*/ 0 h 190500"/>
                        <a:gd name="connsiteX1" fmla="*/ 25537 w 409222"/>
                        <a:gd name="connsiteY1" fmla="*/ 190500 h 190500"/>
                        <a:gd name="connsiteX2" fmla="*/ 51102 w 409222"/>
                        <a:gd name="connsiteY2" fmla="*/ 0 h 190500"/>
                        <a:gd name="connsiteX3" fmla="*/ 76638 w 409222"/>
                        <a:gd name="connsiteY3" fmla="*/ 190500 h 190500"/>
                        <a:gd name="connsiteX4" fmla="*/ 102203 w 409222"/>
                        <a:gd name="connsiteY4" fmla="*/ 0 h 190500"/>
                        <a:gd name="connsiteX5" fmla="*/ 127759 w 409222"/>
                        <a:gd name="connsiteY5" fmla="*/ 190500 h 190500"/>
                        <a:gd name="connsiteX6" fmla="*/ 153334 w 409222"/>
                        <a:gd name="connsiteY6" fmla="*/ 0 h 190500"/>
                        <a:gd name="connsiteX7" fmla="*/ 178898 w 409222"/>
                        <a:gd name="connsiteY7" fmla="*/ 190500 h 190500"/>
                        <a:gd name="connsiteX8" fmla="*/ 204473 w 409222"/>
                        <a:gd name="connsiteY8" fmla="*/ 0 h 190500"/>
                        <a:gd name="connsiteX9" fmla="*/ 230057 w 409222"/>
                        <a:gd name="connsiteY9" fmla="*/ 190500 h 190500"/>
                        <a:gd name="connsiteX10" fmla="*/ 255584 w 409222"/>
                        <a:gd name="connsiteY10" fmla="*/ 0 h 190500"/>
                        <a:gd name="connsiteX11" fmla="*/ 281150 w 409222"/>
                        <a:gd name="connsiteY11" fmla="*/ 190500 h 190500"/>
                        <a:gd name="connsiteX12" fmla="*/ 306743 w 409222"/>
                        <a:gd name="connsiteY12" fmla="*/ 0 h 190500"/>
                        <a:gd name="connsiteX13" fmla="*/ 332337 w 409222"/>
                        <a:gd name="connsiteY13" fmla="*/ 190500 h 190500"/>
                        <a:gd name="connsiteX14" fmla="*/ 357940 w 409222"/>
                        <a:gd name="connsiteY14" fmla="*/ 0 h 190500"/>
                        <a:gd name="connsiteX15" fmla="*/ 383581 w 409222"/>
                        <a:gd name="connsiteY15" fmla="*/ 190500 h 190500"/>
                        <a:gd name="connsiteX16" fmla="*/ 409223 w 409222"/>
                        <a:gd name="connsiteY16" fmla="*/ 0 h 190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409222" h="190500">
                          <a:moveTo>
                            <a:pt x="0" y="0"/>
                          </a:moveTo>
                          <a:cubicBezTo>
                            <a:pt x="12764" y="0"/>
                            <a:pt x="12764" y="190500"/>
                            <a:pt x="25537" y="190500"/>
                          </a:cubicBezTo>
                          <a:cubicBezTo>
                            <a:pt x="38319" y="190500"/>
                            <a:pt x="38319" y="0"/>
                            <a:pt x="51102" y="0"/>
                          </a:cubicBezTo>
                          <a:cubicBezTo>
                            <a:pt x="63875" y="0"/>
                            <a:pt x="63875" y="190500"/>
                            <a:pt x="76638" y="190500"/>
                          </a:cubicBezTo>
                          <a:cubicBezTo>
                            <a:pt x="89421" y="190500"/>
                            <a:pt x="89421" y="0"/>
                            <a:pt x="102203" y="0"/>
                          </a:cubicBezTo>
                          <a:cubicBezTo>
                            <a:pt x="114976" y="0"/>
                            <a:pt x="114976" y="190500"/>
                            <a:pt x="127759" y="190500"/>
                          </a:cubicBezTo>
                          <a:cubicBezTo>
                            <a:pt x="140551" y="190500"/>
                            <a:pt x="140551" y="0"/>
                            <a:pt x="153334" y="0"/>
                          </a:cubicBezTo>
                          <a:cubicBezTo>
                            <a:pt x="166116" y="0"/>
                            <a:pt x="166116" y="190500"/>
                            <a:pt x="178898" y="190500"/>
                          </a:cubicBezTo>
                          <a:cubicBezTo>
                            <a:pt x="191681" y="190500"/>
                            <a:pt x="191681" y="0"/>
                            <a:pt x="204473" y="0"/>
                          </a:cubicBezTo>
                          <a:cubicBezTo>
                            <a:pt x="217265" y="0"/>
                            <a:pt x="217265" y="190500"/>
                            <a:pt x="230057" y="190500"/>
                          </a:cubicBezTo>
                          <a:cubicBezTo>
                            <a:pt x="242821" y="190500"/>
                            <a:pt x="242821" y="0"/>
                            <a:pt x="255584" y="0"/>
                          </a:cubicBezTo>
                          <a:cubicBezTo>
                            <a:pt x="268367" y="0"/>
                            <a:pt x="268367" y="190500"/>
                            <a:pt x="281150" y="190500"/>
                          </a:cubicBezTo>
                          <a:cubicBezTo>
                            <a:pt x="293951" y="190500"/>
                            <a:pt x="293951" y="0"/>
                            <a:pt x="306743" y="0"/>
                          </a:cubicBezTo>
                          <a:cubicBezTo>
                            <a:pt x="319544" y="0"/>
                            <a:pt x="319544" y="190500"/>
                            <a:pt x="332337" y="190500"/>
                          </a:cubicBezTo>
                          <a:cubicBezTo>
                            <a:pt x="345138" y="190500"/>
                            <a:pt x="345138" y="0"/>
                            <a:pt x="357940" y="0"/>
                          </a:cubicBezTo>
                          <a:cubicBezTo>
                            <a:pt x="370761" y="0"/>
                            <a:pt x="370761" y="190500"/>
                            <a:pt x="383581" y="190500"/>
                          </a:cubicBezTo>
                          <a:cubicBezTo>
                            <a:pt x="396402" y="190500"/>
                            <a:pt x="396402" y="0"/>
                            <a:pt x="409223" y="0"/>
                          </a:cubicBezTo>
                        </a:path>
                      </a:pathLst>
                    </a:custGeom>
                    <a:noFill/>
                    <a:ln w="9525" cap="flat">
                      <a:solidFill>
                        <a:srgbClr val="CDDFF7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381" name="图形 56">
                    <a:extLst>
                      <a:ext uri="{FF2B5EF4-FFF2-40B4-BE49-F238E27FC236}">
                        <a16:creationId xmlns:a16="http://schemas.microsoft.com/office/drawing/2014/main" id="{E158AD74-C432-F660-173C-5F93A6ED213F}"/>
                      </a:ext>
                    </a:extLst>
                  </p:cNvPr>
                  <p:cNvGrpSpPr/>
                  <p:nvPr/>
                </p:nvGrpSpPr>
                <p:grpSpPr>
                  <a:xfrm>
                    <a:off x="8230212" y="4454865"/>
                    <a:ext cx="739369" cy="647437"/>
                    <a:chOff x="8230212" y="4454865"/>
                    <a:chExt cx="739369" cy="647437"/>
                  </a:xfrm>
                </p:grpSpPr>
                <p:grpSp>
                  <p:nvGrpSpPr>
                    <p:cNvPr id="382" name="图形 56">
                      <a:extLst>
                        <a:ext uri="{FF2B5EF4-FFF2-40B4-BE49-F238E27FC236}">
                          <a16:creationId xmlns:a16="http://schemas.microsoft.com/office/drawing/2014/main" id="{1986AD35-8DF4-27C4-AECC-B6BA18B2FC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30212" y="4454865"/>
                      <a:ext cx="739369" cy="647437"/>
                      <a:chOff x="8230212" y="4454865"/>
                      <a:chExt cx="739369" cy="647437"/>
                    </a:xfrm>
                  </p:grpSpPr>
                  <p:sp>
                    <p:nvSpPr>
                      <p:cNvPr id="389" name="任意多边形: 形状 388">
                        <a:extLst>
                          <a:ext uri="{FF2B5EF4-FFF2-40B4-BE49-F238E27FC236}">
                            <a16:creationId xmlns:a16="http://schemas.microsoft.com/office/drawing/2014/main" id="{061396EB-A6AB-8ECA-72FB-3E7D9C39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627117" y="4454865"/>
                        <a:ext cx="286077" cy="265870"/>
                      </a:xfrm>
                      <a:custGeom>
                        <a:avLst/>
                        <a:gdLst>
                          <a:gd name="connsiteX0" fmla="*/ 279139 w 286077"/>
                          <a:gd name="connsiteY0" fmla="*/ 109524 h 265870"/>
                          <a:gd name="connsiteX1" fmla="*/ 216559 w 286077"/>
                          <a:gd name="connsiteY1" fmla="*/ 198392 h 265870"/>
                          <a:gd name="connsiteX2" fmla="*/ 102831 w 286077"/>
                          <a:gd name="connsiteY2" fmla="*/ 259542 h 265870"/>
                          <a:gd name="connsiteX3" fmla="*/ 11867 w 286077"/>
                          <a:gd name="connsiteY3" fmla="*/ 248208 h 265870"/>
                          <a:gd name="connsiteX4" fmla="*/ 89305 w 286077"/>
                          <a:gd name="connsiteY4" fmla="*/ 52279 h 265870"/>
                          <a:gd name="connsiteX5" fmla="*/ 269900 w 286077"/>
                          <a:gd name="connsiteY5" fmla="*/ 23513 h 265870"/>
                          <a:gd name="connsiteX6" fmla="*/ 279139 w 286077"/>
                          <a:gd name="connsiteY6" fmla="*/ 109524 h 265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86077" h="265870">
                            <a:moveTo>
                              <a:pt x="279139" y="109524"/>
                            </a:moveTo>
                            <a:cubicBezTo>
                              <a:pt x="268852" y="139908"/>
                              <a:pt x="247325" y="171627"/>
                              <a:pt x="216559" y="198392"/>
                            </a:cubicBezTo>
                            <a:cubicBezTo>
                              <a:pt x="184175" y="226586"/>
                              <a:pt x="141598" y="249256"/>
                              <a:pt x="102831" y="259542"/>
                            </a:cubicBezTo>
                            <a:cubicBezTo>
                              <a:pt x="64255" y="270020"/>
                              <a:pt x="29393" y="268306"/>
                              <a:pt x="11867" y="248208"/>
                            </a:cubicBezTo>
                            <a:cubicBezTo>
                              <a:pt x="-23280" y="207917"/>
                              <a:pt x="24726" y="108571"/>
                              <a:pt x="89305" y="52279"/>
                            </a:cubicBezTo>
                            <a:cubicBezTo>
                              <a:pt x="153885" y="-3919"/>
                              <a:pt x="234752" y="-16873"/>
                              <a:pt x="269900" y="23513"/>
                            </a:cubicBezTo>
                            <a:cubicBezTo>
                              <a:pt x="288283" y="44658"/>
                              <a:pt x="290473" y="76186"/>
                              <a:pt x="279139" y="109524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90" name="任意多边形: 形状 389">
                        <a:extLst>
                          <a:ext uri="{FF2B5EF4-FFF2-40B4-BE49-F238E27FC236}">
                            <a16:creationId xmlns:a16="http://schemas.microsoft.com/office/drawing/2014/main" id="{5D61CD6C-3969-AD0B-FBF5-ADBE4F2D6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33049" y="4874109"/>
                        <a:ext cx="208520" cy="228193"/>
                      </a:xfrm>
                      <a:custGeom>
                        <a:avLst/>
                        <a:gdLst>
                          <a:gd name="connsiteX0" fmla="*/ 187256 w 208520"/>
                          <a:gd name="connsiteY0" fmla="*/ 67232 h 228193"/>
                          <a:gd name="connsiteX1" fmla="*/ 169215 w 208520"/>
                          <a:gd name="connsiteY1" fmla="*/ 213269 h 228193"/>
                          <a:gd name="connsiteX2" fmla="*/ 26874 w 208520"/>
                          <a:gd name="connsiteY2" fmla="*/ 175969 h 228193"/>
                          <a:gd name="connsiteX3" fmla="*/ 32084 w 208520"/>
                          <a:gd name="connsiteY3" fmla="*/ 11006 h 228193"/>
                          <a:gd name="connsiteX4" fmla="*/ 187256 w 208520"/>
                          <a:gd name="connsiteY4" fmla="*/ 67232 h 228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8520" h="228193">
                            <a:moveTo>
                              <a:pt x="187256" y="67232"/>
                            </a:moveTo>
                            <a:cubicBezTo>
                              <a:pt x="221574" y="117857"/>
                              <a:pt x="213498" y="183237"/>
                              <a:pt x="169215" y="213269"/>
                            </a:cubicBezTo>
                            <a:cubicBezTo>
                              <a:pt x="124924" y="243292"/>
                              <a:pt x="61202" y="226594"/>
                              <a:pt x="26874" y="175969"/>
                            </a:cubicBezTo>
                            <a:cubicBezTo>
                              <a:pt x="-7445" y="125344"/>
                              <a:pt x="-12207" y="41028"/>
                              <a:pt x="32084" y="11006"/>
                            </a:cubicBezTo>
                            <a:cubicBezTo>
                              <a:pt x="76366" y="-19027"/>
                              <a:pt x="152928" y="16606"/>
                              <a:pt x="187256" y="6723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91" name="任意多边形: 形状 390">
                        <a:extLst>
                          <a:ext uri="{FF2B5EF4-FFF2-40B4-BE49-F238E27FC236}">
                            <a16:creationId xmlns:a16="http://schemas.microsoft.com/office/drawing/2014/main" id="{1FA8FE01-396A-0C98-E412-34650C09AB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29948" y="4564058"/>
                        <a:ext cx="176307" cy="150349"/>
                      </a:xfrm>
                      <a:custGeom>
                        <a:avLst/>
                        <a:gdLst>
                          <a:gd name="connsiteX0" fmla="*/ 176307 w 176307"/>
                          <a:gd name="connsiteY0" fmla="*/ 331 h 150349"/>
                          <a:gd name="connsiteX1" fmla="*/ 113728 w 176307"/>
                          <a:gd name="connsiteY1" fmla="*/ 89199 h 150349"/>
                          <a:gd name="connsiteX2" fmla="*/ 0 w 176307"/>
                          <a:gd name="connsiteY2" fmla="*/ 150350 h 150349"/>
                          <a:gd name="connsiteX3" fmla="*/ 90488 w 176307"/>
                          <a:gd name="connsiteY3" fmla="*/ 21953 h 150349"/>
                          <a:gd name="connsiteX4" fmla="*/ 176307 w 176307"/>
                          <a:gd name="connsiteY4" fmla="*/ 331 h 150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6307" h="150349">
                            <a:moveTo>
                              <a:pt x="176307" y="331"/>
                            </a:moveTo>
                            <a:cubicBezTo>
                              <a:pt x="166021" y="30716"/>
                              <a:pt x="144494" y="62434"/>
                              <a:pt x="113728" y="89199"/>
                            </a:cubicBezTo>
                            <a:cubicBezTo>
                              <a:pt x="81343" y="117393"/>
                              <a:pt x="38766" y="140063"/>
                              <a:pt x="0" y="150350"/>
                            </a:cubicBezTo>
                            <a:cubicBezTo>
                              <a:pt x="1714" y="105582"/>
                              <a:pt x="42672" y="50051"/>
                              <a:pt x="90488" y="21953"/>
                            </a:cubicBezTo>
                            <a:cubicBezTo>
                              <a:pt x="118681" y="5379"/>
                              <a:pt x="149066" y="-1669"/>
                              <a:pt x="176307" y="331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92" name="任意多边形: 形状 391">
                        <a:extLst>
                          <a:ext uri="{FF2B5EF4-FFF2-40B4-BE49-F238E27FC236}">
                            <a16:creationId xmlns:a16="http://schemas.microsoft.com/office/drawing/2014/main" id="{1ED79C02-8C07-03B1-0E50-8699F0B078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35983" y="4598250"/>
                        <a:ext cx="254847" cy="221976"/>
                      </a:xfrm>
                      <a:custGeom>
                        <a:avLst/>
                        <a:gdLst>
                          <a:gd name="connsiteX0" fmla="*/ 64038 w 254847"/>
                          <a:gd name="connsiteY0" fmla="*/ 187481 h 221976"/>
                          <a:gd name="connsiteX1" fmla="*/ 13232 w 254847"/>
                          <a:gd name="connsiteY1" fmla="*/ 36062 h 221976"/>
                          <a:gd name="connsiteX2" fmla="*/ 172690 w 254847"/>
                          <a:gd name="connsiteY2" fmla="*/ 27042 h 221976"/>
                          <a:gd name="connsiteX3" fmla="*/ 245213 w 254847"/>
                          <a:gd name="connsiteY3" fmla="*/ 193158 h 221976"/>
                          <a:gd name="connsiteX4" fmla="*/ 64038 w 254847"/>
                          <a:gd name="connsiteY4" fmla="*/ 187481 h 2219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4847" h="221976">
                            <a:moveTo>
                              <a:pt x="64038" y="187481"/>
                            </a:moveTo>
                            <a:cubicBezTo>
                              <a:pt x="5974" y="148162"/>
                              <a:pt x="-16772" y="80372"/>
                              <a:pt x="13232" y="36062"/>
                            </a:cubicBezTo>
                            <a:cubicBezTo>
                              <a:pt x="43236" y="-8248"/>
                              <a:pt x="114625" y="-12277"/>
                              <a:pt x="172690" y="27042"/>
                            </a:cubicBezTo>
                            <a:cubicBezTo>
                              <a:pt x="230754" y="66361"/>
                              <a:pt x="275207" y="148857"/>
                              <a:pt x="245213" y="193158"/>
                            </a:cubicBezTo>
                            <a:cubicBezTo>
                              <a:pt x="215200" y="237468"/>
                              <a:pt x="122102" y="226800"/>
                              <a:pt x="64038" y="18748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93" name="任意多边形: 形状 392">
                        <a:extLst>
                          <a:ext uri="{FF2B5EF4-FFF2-40B4-BE49-F238E27FC236}">
                            <a16:creationId xmlns:a16="http://schemas.microsoft.com/office/drawing/2014/main" id="{4928C693-0C8F-CB8A-C54E-F8781F355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230212" y="4820225"/>
                        <a:ext cx="249918" cy="227297"/>
                      </a:xfrm>
                      <a:custGeom>
                        <a:avLst/>
                        <a:gdLst>
                          <a:gd name="connsiteX0" fmla="*/ 175820 w 249918"/>
                          <a:gd name="connsiteY0" fmla="*/ 194992 h 227297"/>
                          <a:gd name="connsiteX1" fmla="*/ 16104 w 249918"/>
                          <a:gd name="connsiteY1" fmla="*/ 195715 h 227297"/>
                          <a:gd name="connsiteX2" fmla="*/ 57576 w 249918"/>
                          <a:gd name="connsiteY2" fmla="*/ 41477 h 227297"/>
                          <a:gd name="connsiteX3" fmla="*/ 238056 w 249918"/>
                          <a:gd name="connsiteY3" fmla="*/ 24751 h 227297"/>
                          <a:gd name="connsiteX4" fmla="*/ 175820 w 249918"/>
                          <a:gd name="connsiteY4" fmla="*/ 194992 h 2272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49918" h="227297">
                            <a:moveTo>
                              <a:pt x="175820" y="194992"/>
                            </a:moveTo>
                            <a:cubicBezTo>
                              <a:pt x="120260" y="237778"/>
                              <a:pt x="48756" y="238111"/>
                              <a:pt x="16104" y="195715"/>
                            </a:cubicBezTo>
                            <a:cubicBezTo>
                              <a:pt x="-16547" y="153329"/>
                              <a:pt x="2026" y="84273"/>
                              <a:pt x="57576" y="41477"/>
                            </a:cubicBezTo>
                            <a:cubicBezTo>
                              <a:pt x="113136" y="-1309"/>
                              <a:pt x="205404" y="-17635"/>
                              <a:pt x="238056" y="24751"/>
                            </a:cubicBezTo>
                            <a:cubicBezTo>
                              <a:pt x="270707" y="67147"/>
                              <a:pt x="231369" y="152196"/>
                              <a:pt x="175820" y="19499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94" name="任意多边形: 形状 393">
                        <a:extLst>
                          <a:ext uri="{FF2B5EF4-FFF2-40B4-BE49-F238E27FC236}">
                            <a16:creationId xmlns:a16="http://schemas.microsoft.com/office/drawing/2014/main" id="{83DEA587-7419-BA60-6EB8-D31CEE4A8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09963" y="4600553"/>
                        <a:ext cx="259617" cy="216674"/>
                      </a:xfrm>
                      <a:custGeom>
                        <a:avLst/>
                        <a:gdLst>
                          <a:gd name="connsiteX0" fmla="*/ 90489 w 259617"/>
                          <a:gd name="connsiteY0" fmla="*/ 21957 h 216674"/>
                          <a:gd name="connsiteX1" fmla="*/ 249061 w 259617"/>
                          <a:gd name="connsiteY1" fmla="*/ 41045 h 216674"/>
                          <a:gd name="connsiteX2" fmla="*/ 188777 w 259617"/>
                          <a:gd name="connsiteY2" fmla="*/ 188940 h 216674"/>
                          <a:gd name="connsiteX3" fmla="*/ 7612 w 259617"/>
                          <a:gd name="connsiteY3" fmla="*/ 183149 h 216674"/>
                          <a:gd name="connsiteX4" fmla="*/ 90489 w 259617"/>
                          <a:gd name="connsiteY4" fmla="*/ 21957 h 2166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9617" h="216674">
                            <a:moveTo>
                              <a:pt x="90489" y="21957"/>
                            </a:moveTo>
                            <a:cubicBezTo>
                              <a:pt x="150925" y="-13609"/>
                              <a:pt x="221915" y="-5065"/>
                              <a:pt x="249061" y="41045"/>
                            </a:cubicBezTo>
                            <a:cubicBezTo>
                              <a:pt x="276198" y="87156"/>
                              <a:pt x="249214" y="153374"/>
                              <a:pt x="188777" y="188940"/>
                            </a:cubicBezTo>
                            <a:cubicBezTo>
                              <a:pt x="128341" y="224506"/>
                              <a:pt x="34758" y="229259"/>
                              <a:pt x="7612" y="183149"/>
                            </a:cubicBezTo>
                            <a:cubicBezTo>
                              <a:pt x="-19525" y="137048"/>
                              <a:pt x="30063" y="57533"/>
                              <a:pt x="90489" y="21957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75000"/>
                        </a:schemeClr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383" name="图形 56">
                      <a:extLst>
                        <a:ext uri="{FF2B5EF4-FFF2-40B4-BE49-F238E27FC236}">
                          <a16:creationId xmlns:a16="http://schemas.microsoft.com/office/drawing/2014/main" id="{81250E27-179F-D880-D6FC-231563FF8E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55173" y="4564019"/>
                      <a:ext cx="541682" cy="454141"/>
                      <a:chOff x="8355173" y="4564019"/>
                      <a:chExt cx="541682" cy="454141"/>
                    </a:xfrm>
                    <a:solidFill>
                      <a:srgbClr val="231F20"/>
                    </a:solidFill>
                  </p:grpSpPr>
                  <p:sp>
                    <p:nvSpPr>
                      <p:cNvPr id="384" name="任意多边形: 形状 383">
                        <a:extLst>
                          <a:ext uri="{FF2B5EF4-FFF2-40B4-BE49-F238E27FC236}">
                            <a16:creationId xmlns:a16="http://schemas.microsoft.com/office/drawing/2014/main" id="{E63725D1-3A43-7E64-45D0-26AB349FDD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99551" y="4682927"/>
                        <a:ext cx="297304" cy="262747"/>
                      </a:xfrm>
                      <a:custGeom>
                        <a:avLst/>
                        <a:gdLst>
                          <a:gd name="connsiteX0" fmla="*/ 297275 w 297304"/>
                          <a:gd name="connsiteY0" fmla="*/ 4240 h 262747"/>
                          <a:gd name="connsiteX1" fmla="*/ 293084 w 297304"/>
                          <a:gd name="connsiteY1" fmla="*/ 9574 h 262747"/>
                          <a:gd name="connsiteX2" fmla="*/ 182594 w 297304"/>
                          <a:gd name="connsiteY2" fmla="*/ 56151 h 262747"/>
                          <a:gd name="connsiteX3" fmla="*/ 15716 w 297304"/>
                          <a:gd name="connsiteY3" fmla="*/ 250651 h 262747"/>
                          <a:gd name="connsiteX4" fmla="*/ 10382 w 297304"/>
                          <a:gd name="connsiteY4" fmla="*/ 262748 h 262747"/>
                          <a:gd name="connsiteX5" fmla="*/ 0 w 297304"/>
                          <a:gd name="connsiteY5" fmla="*/ 262748 h 262747"/>
                          <a:gd name="connsiteX6" fmla="*/ 7048 w 297304"/>
                          <a:gd name="connsiteY6" fmla="*/ 246556 h 262747"/>
                          <a:gd name="connsiteX7" fmla="*/ 177260 w 297304"/>
                          <a:gd name="connsiteY7" fmla="*/ 48245 h 262747"/>
                          <a:gd name="connsiteX8" fmla="*/ 291941 w 297304"/>
                          <a:gd name="connsiteY8" fmla="*/ 49 h 262747"/>
                          <a:gd name="connsiteX9" fmla="*/ 297275 w 297304"/>
                          <a:gd name="connsiteY9" fmla="*/ 4240 h 2627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97304" h="262747">
                            <a:moveTo>
                              <a:pt x="297275" y="4240"/>
                            </a:moveTo>
                            <a:cubicBezTo>
                              <a:pt x="297561" y="6811"/>
                              <a:pt x="295751" y="9192"/>
                              <a:pt x="293084" y="9574"/>
                            </a:cubicBezTo>
                            <a:cubicBezTo>
                              <a:pt x="258413" y="13955"/>
                              <a:pt x="222218" y="29195"/>
                              <a:pt x="182594" y="56151"/>
                            </a:cubicBezTo>
                            <a:cubicBezTo>
                              <a:pt x="110680" y="104919"/>
                              <a:pt x="52959" y="172165"/>
                              <a:pt x="15716" y="250651"/>
                            </a:cubicBezTo>
                            <a:cubicBezTo>
                              <a:pt x="13811" y="254652"/>
                              <a:pt x="12001" y="258652"/>
                              <a:pt x="10382" y="262748"/>
                            </a:cubicBezTo>
                            <a:lnTo>
                              <a:pt x="0" y="262748"/>
                            </a:lnTo>
                            <a:cubicBezTo>
                              <a:pt x="2095" y="257224"/>
                              <a:pt x="4572" y="251794"/>
                              <a:pt x="7048" y="246556"/>
                            </a:cubicBezTo>
                            <a:cubicBezTo>
                              <a:pt x="45053" y="166546"/>
                              <a:pt x="103917" y="97966"/>
                              <a:pt x="177260" y="48245"/>
                            </a:cubicBezTo>
                            <a:cubicBezTo>
                              <a:pt x="218218" y="20527"/>
                              <a:pt x="255651" y="4716"/>
                              <a:pt x="291941" y="49"/>
                            </a:cubicBezTo>
                            <a:cubicBezTo>
                              <a:pt x="294418" y="-333"/>
                              <a:pt x="296894" y="1573"/>
                              <a:pt x="297275" y="4240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85" name="任意多边形: 形状 384">
                        <a:extLst>
                          <a:ext uri="{FF2B5EF4-FFF2-40B4-BE49-F238E27FC236}">
                            <a16:creationId xmlns:a16="http://schemas.microsoft.com/office/drawing/2014/main" id="{15F4E922-A363-634F-316D-0A15204B6D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80119" y="4564019"/>
                        <a:ext cx="201443" cy="381656"/>
                      </a:xfrm>
                      <a:custGeom>
                        <a:avLst/>
                        <a:gdLst>
                          <a:gd name="connsiteX0" fmla="*/ 199073 w 201443"/>
                          <a:gd name="connsiteY0" fmla="*/ 8848 h 381656"/>
                          <a:gd name="connsiteX1" fmla="*/ 34100 w 201443"/>
                          <a:gd name="connsiteY1" fmla="*/ 229828 h 381656"/>
                          <a:gd name="connsiteX2" fmla="*/ 9620 w 201443"/>
                          <a:gd name="connsiteY2" fmla="*/ 381656 h 381656"/>
                          <a:gd name="connsiteX3" fmla="*/ 0 w 201443"/>
                          <a:gd name="connsiteY3" fmla="*/ 381656 h 381656"/>
                          <a:gd name="connsiteX4" fmla="*/ 858 w 201443"/>
                          <a:gd name="connsiteY4" fmla="*/ 366702 h 381656"/>
                          <a:gd name="connsiteX5" fmla="*/ 4858 w 201443"/>
                          <a:gd name="connsiteY5" fmla="*/ 321934 h 381656"/>
                          <a:gd name="connsiteX6" fmla="*/ 24955 w 201443"/>
                          <a:gd name="connsiteY6" fmla="*/ 227066 h 381656"/>
                          <a:gd name="connsiteX7" fmla="*/ 194310 w 201443"/>
                          <a:gd name="connsiteY7" fmla="*/ 656 h 381656"/>
                          <a:gd name="connsiteX8" fmla="*/ 200787 w 201443"/>
                          <a:gd name="connsiteY8" fmla="*/ 2371 h 381656"/>
                          <a:gd name="connsiteX9" fmla="*/ 199073 w 201443"/>
                          <a:gd name="connsiteY9" fmla="*/ 8848 h 3816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01443" h="381656">
                            <a:moveTo>
                              <a:pt x="199073" y="8848"/>
                            </a:moveTo>
                            <a:cubicBezTo>
                              <a:pt x="122968" y="53234"/>
                              <a:pt x="64294" y="131720"/>
                              <a:pt x="34100" y="229828"/>
                            </a:cubicBezTo>
                            <a:cubicBezTo>
                              <a:pt x="19908" y="275738"/>
                              <a:pt x="11811" y="326030"/>
                              <a:pt x="9620" y="381656"/>
                            </a:cubicBezTo>
                            <a:lnTo>
                              <a:pt x="0" y="381656"/>
                            </a:lnTo>
                            <a:cubicBezTo>
                              <a:pt x="191" y="376608"/>
                              <a:pt x="476" y="371655"/>
                              <a:pt x="858" y="366702"/>
                            </a:cubicBezTo>
                            <a:cubicBezTo>
                              <a:pt x="1714" y="351367"/>
                              <a:pt x="3048" y="336412"/>
                              <a:pt x="4858" y="321934"/>
                            </a:cubicBezTo>
                            <a:cubicBezTo>
                              <a:pt x="9049" y="288311"/>
                              <a:pt x="15716" y="256783"/>
                              <a:pt x="24955" y="227066"/>
                            </a:cubicBezTo>
                            <a:cubicBezTo>
                              <a:pt x="55912" y="126672"/>
                              <a:pt x="116014" y="46281"/>
                              <a:pt x="194310" y="656"/>
                            </a:cubicBezTo>
                            <a:cubicBezTo>
                              <a:pt x="196596" y="-677"/>
                              <a:pt x="199454" y="85"/>
                              <a:pt x="200787" y="2371"/>
                            </a:cubicBezTo>
                            <a:cubicBezTo>
                              <a:pt x="202121" y="4657"/>
                              <a:pt x="201359" y="7514"/>
                              <a:pt x="199073" y="8848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86" name="任意多边形: 形状 385">
                        <a:extLst>
                          <a:ext uri="{FF2B5EF4-FFF2-40B4-BE49-F238E27FC236}">
                            <a16:creationId xmlns:a16="http://schemas.microsoft.com/office/drawing/2014/main" id="{92948A9D-1923-A1F9-030D-808B01A8E6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612314" y="4868775"/>
                        <a:ext cx="262163" cy="149384"/>
                      </a:xfrm>
                      <a:custGeom>
                        <a:avLst/>
                        <a:gdLst>
                          <a:gd name="connsiteX0" fmla="*/ 259080 w 262163"/>
                          <a:gd name="connsiteY0" fmla="*/ 149099 h 149384"/>
                          <a:gd name="connsiteX1" fmla="*/ 257461 w 262163"/>
                          <a:gd name="connsiteY1" fmla="*/ 149385 h 149384"/>
                          <a:gd name="connsiteX2" fmla="*/ 252984 w 262163"/>
                          <a:gd name="connsiteY2" fmla="*/ 146241 h 149384"/>
                          <a:gd name="connsiteX3" fmla="*/ 183547 w 262163"/>
                          <a:gd name="connsiteY3" fmla="*/ 31751 h 149384"/>
                          <a:gd name="connsiteX4" fmla="*/ 61627 w 262163"/>
                          <a:gd name="connsiteY4" fmla="*/ 22226 h 149384"/>
                          <a:gd name="connsiteX5" fmla="*/ 10383 w 262163"/>
                          <a:gd name="connsiteY5" fmla="*/ 76899 h 149384"/>
                          <a:gd name="connsiteX6" fmla="*/ 0 w 262163"/>
                          <a:gd name="connsiteY6" fmla="*/ 76899 h 149384"/>
                          <a:gd name="connsiteX7" fmla="*/ 57245 w 262163"/>
                          <a:gd name="connsiteY7" fmla="*/ 13749 h 149384"/>
                          <a:gd name="connsiteX8" fmla="*/ 189166 w 262163"/>
                          <a:gd name="connsiteY8" fmla="*/ 24131 h 149384"/>
                          <a:gd name="connsiteX9" fmla="*/ 261842 w 262163"/>
                          <a:gd name="connsiteY9" fmla="*/ 142908 h 149384"/>
                          <a:gd name="connsiteX10" fmla="*/ 259080 w 262163"/>
                          <a:gd name="connsiteY10" fmla="*/ 149099 h 1493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62163" h="149384">
                            <a:moveTo>
                              <a:pt x="259080" y="149099"/>
                            </a:moveTo>
                            <a:cubicBezTo>
                              <a:pt x="258509" y="149290"/>
                              <a:pt x="257937" y="149385"/>
                              <a:pt x="257461" y="149385"/>
                            </a:cubicBezTo>
                            <a:cubicBezTo>
                              <a:pt x="255461" y="149385"/>
                              <a:pt x="253651" y="148147"/>
                              <a:pt x="252984" y="146241"/>
                            </a:cubicBezTo>
                            <a:cubicBezTo>
                              <a:pt x="238601" y="107570"/>
                              <a:pt x="220694" y="59373"/>
                              <a:pt x="183547" y="31751"/>
                            </a:cubicBezTo>
                            <a:cubicBezTo>
                              <a:pt x="148876" y="6129"/>
                              <a:pt x="99917" y="2223"/>
                              <a:pt x="61627" y="22226"/>
                            </a:cubicBezTo>
                            <a:cubicBezTo>
                              <a:pt x="38958" y="34037"/>
                              <a:pt x="20955" y="53754"/>
                              <a:pt x="10383" y="76899"/>
                            </a:cubicBezTo>
                            <a:lnTo>
                              <a:pt x="0" y="76899"/>
                            </a:lnTo>
                            <a:cubicBezTo>
                              <a:pt x="11144" y="50134"/>
                              <a:pt x="31337" y="27179"/>
                              <a:pt x="57245" y="13749"/>
                            </a:cubicBezTo>
                            <a:cubicBezTo>
                              <a:pt x="98679" y="-7873"/>
                              <a:pt x="151733" y="-3682"/>
                              <a:pt x="189166" y="24131"/>
                            </a:cubicBezTo>
                            <a:cubicBezTo>
                              <a:pt x="228695" y="53468"/>
                              <a:pt x="247079" y="103093"/>
                              <a:pt x="261842" y="142908"/>
                            </a:cubicBezTo>
                            <a:cubicBezTo>
                              <a:pt x="262795" y="145384"/>
                              <a:pt x="261557" y="148147"/>
                              <a:pt x="259080" y="149099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87" name="任意多边形: 形状 386">
                        <a:extLst>
                          <a:ext uri="{FF2B5EF4-FFF2-40B4-BE49-F238E27FC236}">
                            <a16:creationId xmlns:a16="http://schemas.microsoft.com/office/drawing/2014/main" id="{4CCA04EC-626E-F0AF-081C-F16F71392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2108" y="4680727"/>
                        <a:ext cx="136320" cy="264947"/>
                      </a:xfrm>
                      <a:custGeom>
                        <a:avLst/>
                        <a:gdLst>
                          <a:gd name="connsiteX0" fmla="*/ 136299 w 136320"/>
                          <a:gd name="connsiteY0" fmla="*/ 264948 h 264947"/>
                          <a:gd name="connsiteX1" fmla="*/ 126774 w 136320"/>
                          <a:gd name="connsiteY1" fmla="*/ 264948 h 264947"/>
                          <a:gd name="connsiteX2" fmla="*/ 126393 w 136320"/>
                          <a:gd name="connsiteY2" fmla="*/ 241707 h 264947"/>
                          <a:gd name="connsiteX3" fmla="*/ 109533 w 136320"/>
                          <a:gd name="connsiteY3" fmla="*/ 144361 h 264947"/>
                          <a:gd name="connsiteX4" fmla="*/ 2472 w 136320"/>
                          <a:gd name="connsiteY4" fmla="*/ 8916 h 264947"/>
                          <a:gd name="connsiteX5" fmla="*/ 567 w 136320"/>
                          <a:gd name="connsiteY5" fmla="*/ 2534 h 264947"/>
                          <a:gd name="connsiteX6" fmla="*/ 7044 w 136320"/>
                          <a:gd name="connsiteY6" fmla="*/ 629 h 264947"/>
                          <a:gd name="connsiteX7" fmla="*/ 118582 w 136320"/>
                          <a:gd name="connsiteY7" fmla="*/ 141313 h 264947"/>
                          <a:gd name="connsiteX8" fmla="*/ 132870 w 136320"/>
                          <a:gd name="connsiteY8" fmla="*/ 205226 h 264947"/>
                          <a:gd name="connsiteX9" fmla="*/ 136299 w 136320"/>
                          <a:gd name="connsiteY9" fmla="*/ 264948 h 2649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6320" h="264947">
                            <a:moveTo>
                              <a:pt x="136299" y="264948"/>
                            </a:moveTo>
                            <a:lnTo>
                              <a:pt x="126774" y="264948"/>
                            </a:lnTo>
                            <a:cubicBezTo>
                              <a:pt x="126869" y="257042"/>
                              <a:pt x="126774" y="249327"/>
                              <a:pt x="126393" y="241707"/>
                            </a:cubicBezTo>
                            <a:cubicBezTo>
                              <a:pt x="125059" y="206464"/>
                              <a:pt x="119344" y="174174"/>
                              <a:pt x="109533" y="144361"/>
                            </a:cubicBezTo>
                            <a:cubicBezTo>
                              <a:pt x="89626" y="84544"/>
                              <a:pt x="50574" y="35205"/>
                              <a:pt x="2472" y="8916"/>
                            </a:cubicBezTo>
                            <a:cubicBezTo>
                              <a:pt x="186" y="7678"/>
                              <a:pt x="-671" y="4820"/>
                              <a:pt x="567" y="2534"/>
                            </a:cubicBezTo>
                            <a:cubicBezTo>
                              <a:pt x="1806" y="153"/>
                              <a:pt x="4663" y="-704"/>
                              <a:pt x="7044" y="629"/>
                            </a:cubicBezTo>
                            <a:cubicBezTo>
                              <a:pt x="57241" y="27966"/>
                              <a:pt x="97913" y="79306"/>
                              <a:pt x="118582" y="141313"/>
                            </a:cubicBezTo>
                            <a:cubicBezTo>
                              <a:pt x="125250" y="161506"/>
                              <a:pt x="130108" y="182747"/>
                              <a:pt x="132870" y="205226"/>
                            </a:cubicBezTo>
                            <a:cubicBezTo>
                              <a:pt x="135442" y="224181"/>
                              <a:pt x="136489" y="244088"/>
                              <a:pt x="136299" y="264948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388" name="任意多边形: 形状 387">
                        <a:extLst>
                          <a:ext uri="{FF2B5EF4-FFF2-40B4-BE49-F238E27FC236}">
                            <a16:creationId xmlns:a16="http://schemas.microsoft.com/office/drawing/2014/main" id="{24B5BA80-EC75-2AA1-6576-009A8C9EC7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55173" y="4841417"/>
                        <a:ext cx="229328" cy="104258"/>
                      </a:xfrm>
                      <a:custGeom>
                        <a:avLst/>
                        <a:gdLst>
                          <a:gd name="connsiteX0" fmla="*/ 219517 w 229328"/>
                          <a:gd name="connsiteY0" fmla="*/ 104258 h 104258"/>
                          <a:gd name="connsiteX1" fmla="*/ 184275 w 229328"/>
                          <a:gd name="connsiteY1" fmla="*/ 35393 h 104258"/>
                          <a:gd name="connsiteX2" fmla="*/ 93978 w 229328"/>
                          <a:gd name="connsiteY2" fmla="*/ 11009 h 104258"/>
                          <a:gd name="connsiteX3" fmla="*/ 7967 w 229328"/>
                          <a:gd name="connsiteY3" fmla="*/ 55300 h 104258"/>
                          <a:gd name="connsiteX4" fmla="*/ 1300 w 229328"/>
                          <a:gd name="connsiteY4" fmla="*/ 55109 h 104258"/>
                          <a:gd name="connsiteX5" fmla="*/ 1490 w 229328"/>
                          <a:gd name="connsiteY5" fmla="*/ 48346 h 104258"/>
                          <a:gd name="connsiteX6" fmla="*/ 92454 w 229328"/>
                          <a:gd name="connsiteY6" fmla="*/ 1579 h 104258"/>
                          <a:gd name="connsiteX7" fmla="*/ 190657 w 229328"/>
                          <a:gd name="connsiteY7" fmla="*/ 28344 h 104258"/>
                          <a:gd name="connsiteX8" fmla="*/ 223328 w 229328"/>
                          <a:gd name="connsiteY8" fmla="*/ 81017 h 104258"/>
                          <a:gd name="connsiteX9" fmla="*/ 225804 w 229328"/>
                          <a:gd name="connsiteY9" fmla="*/ 89304 h 104258"/>
                          <a:gd name="connsiteX10" fmla="*/ 229328 w 229328"/>
                          <a:gd name="connsiteY10" fmla="*/ 104258 h 104258"/>
                          <a:gd name="connsiteX11" fmla="*/ 219517 w 229328"/>
                          <a:gd name="connsiteY11" fmla="*/ 104258 h 1042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9328" h="104258">
                            <a:moveTo>
                              <a:pt x="219517" y="104258"/>
                            </a:moveTo>
                            <a:cubicBezTo>
                              <a:pt x="214374" y="78541"/>
                              <a:pt x="204087" y="53395"/>
                              <a:pt x="184275" y="35393"/>
                            </a:cubicBezTo>
                            <a:cubicBezTo>
                              <a:pt x="161510" y="14818"/>
                              <a:pt x="127792" y="5675"/>
                              <a:pt x="93978" y="11009"/>
                            </a:cubicBezTo>
                            <a:cubicBezTo>
                              <a:pt x="64069" y="15676"/>
                              <a:pt x="34351" y="31011"/>
                              <a:pt x="7967" y="55300"/>
                            </a:cubicBezTo>
                            <a:cubicBezTo>
                              <a:pt x="6062" y="57109"/>
                              <a:pt x="3014" y="57014"/>
                              <a:pt x="1300" y="55109"/>
                            </a:cubicBezTo>
                            <a:cubicBezTo>
                              <a:pt x="-510" y="53109"/>
                              <a:pt x="-415" y="50156"/>
                              <a:pt x="1490" y="48346"/>
                            </a:cubicBezTo>
                            <a:cubicBezTo>
                              <a:pt x="29303" y="22724"/>
                              <a:pt x="60736" y="6532"/>
                              <a:pt x="92454" y="1579"/>
                            </a:cubicBezTo>
                            <a:cubicBezTo>
                              <a:pt x="129125" y="-4136"/>
                              <a:pt x="165797" y="5865"/>
                              <a:pt x="190657" y="28344"/>
                            </a:cubicBezTo>
                            <a:cubicBezTo>
                              <a:pt x="206659" y="42822"/>
                              <a:pt x="216851" y="61301"/>
                              <a:pt x="223328" y="81017"/>
                            </a:cubicBezTo>
                            <a:cubicBezTo>
                              <a:pt x="224184" y="83779"/>
                              <a:pt x="225042" y="86542"/>
                              <a:pt x="225804" y="89304"/>
                            </a:cubicBezTo>
                            <a:cubicBezTo>
                              <a:pt x="227138" y="94257"/>
                              <a:pt x="228281" y="99305"/>
                              <a:pt x="229328" y="104258"/>
                            </a:cubicBezTo>
                            <a:lnTo>
                              <a:pt x="219517" y="104258"/>
                            </a:ln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FD761FF6-FF06-B805-CADD-A5DF8FBDFA75}"/>
                    </a:ext>
                  </a:extLst>
                </p:cNvPr>
                <p:cNvSpPr/>
                <p:nvPr/>
              </p:nvSpPr>
              <p:spPr>
                <a:xfrm>
                  <a:off x="5261228" y="5304700"/>
                  <a:ext cx="848153" cy="32795"/>
                </a:xfrm>
                <a:custGeom>
                  <a:avLst/>
                  <a:gdLst>
                    <a:gd name="connsiteX0" fmla="*/ 73333 w 848153"/>
                    <a:gd name="connsiteY0" fmla="*/ 0 h 32794"/>
                    <a:gd name="connsiteX1" fmla="*/ 848154 w 848153"/>
                    <a:gd name="connsiteY1" fmla="*/ 0 h 32794"/>
                    <a:gd name="connsiteX2" fmla="*/ 848154 w 848153"/>
                    <a:gd name="connsiteY2" fmla="*/ 32795 h 32794"/>
                    <a:gd name="connsiteX3" fmla="*/ 0 w 848153"/>
                    <a:gd name="connsiteY3" fmla="*/ 32795 h 32794"/>
                    <a:gd name="connsiteX4" fmla="*/ 0 w 848153"/>
                    <a:gd name="connsiteY4" fmla="*/ 32795 h 32794"/>
                    <a:gd name="connsiteX5" fmla="*/ 73333 w 848153"/>
                    <a:gd name="connsiteY5" fmla="*/ 0 h 3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8153" h="32794">
                      <a:moveTo>
                        <a:pt x="73333" y="0"/>
                      </a:moveTo>
                      <a:lnTo>
                        <a:pt x="848154" y="0"/>
                      </a:lnTo>
                      <a:lnTo>
                        <a:pt x="848154" y="32795"/>
                      </a:lnTo>
                      <a:lnTo>
                        <a:pt x="0" y="32795"/>
                      </a:lnTo>
                      <a:lnTo>
                        <a:pt x="0" y="32795"/>
                      </a:lnTo>
                      <a:cubicBezTo>
                        <a:pt x="18660" y="11925"/>
                        <a:pt x="45330" y="0"/>
                        <a:pt x="733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B281D39E-93BB-F5CC-03D9-F4172BFA8402}"/>
              </a:ext>
            </a:extLst>
          </p:cNvPr>
          <p:cNvGrpSpPr/>
          <p:nvPr/>
        </p:nvGrpSpPr>
        <p:grpSpPr>
          <a:xfrm>
            <a:off x="6920512" y="3973853"/>
            <a:ext cx="1149840" cy="1522618"/>
            <a:chOff x="6920511" y="3973853"/>
            <a:chExt cx="1335729" cy="1768772"/>
          </a:xfrm>
        </p:grpSpPr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382B9043-E010-3560-45BA-4AF8C28D0593}"/>
                </a:ext>
              </a:extLst>
            </p:cNvPr>
            <p:cNvSpPr/>
            <p:nvPr/>
          </p:nvSpPr>
          <p:spPr>
            <a:xfrm>
              <a:off x="6920511" y="3973853"/>
              <a:ext cx="1335729" cy="1768772"/>
            </a:xfrm>
            <a:custGeom>
              <a:avLst/>
              <a:gdLst>
                <a:gd name="connsiteX0" fmla="*/ 2998470 w 4024022"/>
                <a:gd name="connsiteY0" fmla="*/ 2712 h 3805414"/>
                <a:gd name="connsiteX1" fmla="*/ 2370306 w 4024022"/>
                <a:gd name="connsiteY1" fmla="*/ 61053 h 3805414"/>
                <a:gd name="connsiteX2" fmla="*/ 1169603 w 4024022"/>
                <a:gd name="connsiteY2" fmla="*/ 199927 h 3805414"/>
                <a:gd name="connsiteX3" fmla="*/ 399450 w 4024022"/>
                <a:gd name="connsiteY3" fmla="*/ 340373 h 3805414"/>
                <a:gd name="connsiteX4" fmla="*/ 19174 w 4024022"/>
                <a:gd name="connsiteY4" fmla="*/ 597396 h 3805414"/>
                <a:gd name="connsiteX5" fmla="*/ 100974 w 4024022"/>
                <a:gd name="connsiteY5" fmla="*/ 1165505 h 3805414"/>
                <a:gd name="connsiteX6" fmla="*/ 440864 w 4024022"/>
                <a:gd name="connsiteY6" fmla="*/ 2134283 h 3805414"/>
                <a:gd name="connsiteX7" fmla="*/ 1111967 w 4024022"/>
                <a:gd name="connsiteY7" fmla="*/ 3418358 h 3805414"/>
                <a:gd name="connsiteX8" fmla="*/ 3129029 w 4024022"/>
                <a:gd name="connsiteY8" fmla="*/ 3326461 h 3805414"/>
                <a:gd name="connsiteX9" fmla="*/ 4009911 w 4024022"/>
                <a:gd name="connsiteY9" fmla="*/ 484934 h 3805414"/>
                <a:gd name="connsiteX10" fmla="*/ 2998470 w 4024022"/>
                <a:gd name="connsiteY10" fmla="*/ 2712 h 380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24022" h="3805414">
                  <a:moveTo>
                    <a:pt x="2998470" y="2712"/>
                  </a:moveTo>
                  <a:cubicBezTo>
                    <a:pt x="2767136" y="12313"/>
                    <a:pt x="2540289" y="44993"/>
                    <a:pt x="2370306" y="61053"/>
                  </a:cubicBezTo>
                  <a:cubicBezTo>
                    <a:pt x="1968874" y="98981"/>
                    <a:pt x="1567872" y="141948"/>
                    <a:pt x="1169603" y="199927"/>
                  </a:cubicBezTo>
                  <a:cubicBezTo>
                    <a:pt x="911123" y="237551"/>
                    <a:pt x="649671" y="268812"/>
                    <a:pt x="399450" y="340373"/>
                  </a:cubicBezTo>
                  <a:cubicBezTo>
                    <a:pt x="252612" y="382369"/>
                    <a:pt x="71075" y="446844"/>
                    <a:pt x="19174" y="597396"/>
                  </a:cubicBezTo>
                  <a:cubicBezTo>
                    <a:pt x="-40691" y="771037"/>
                    <a:pt x="54568" y="995646"/>
                    <a:pt x="100974" y="1165505"/>
                  </a:cubicBezTo>
                  <a:cubicBezTo>
                    <a:pt x="190833" y="1494375"/>
                    <a:pt x="310391" y="1817091"/>
                    <a:pt x="440864" y="2134283"/>
                  </a:cubicBezTo>
                  <a:cubicBezTo>
                    <a:pt x="617258" y="2563108"/>
                    <a:pt x="802843" y="3052665"/>
                    <a:pt x="1111967" y="3418358"/>
                  </a:cubicBezTo>
                  <a:cubicBezTo>
                    <a:pt x="1525381" y="3907400"/>
                    <a:pt x="2665895" y="3992087"/>
                    <a:pt x="3129029" y="3326461"/>
                  </a:cubicBezTo>
                  <a:cubicBezTo>
                    <a:pt x="3592163" y="2660835"/>
                    <a:pt x="4117210" y="925942"/>
                    <a:pt x="4009911" y="484934"/>
                  </a:cubicBezTo>
                  <a:cubicBezTo>
                    <a:pt x="3904336" y="51032"/>
                    <a:pt x="3443135" y="-15748"/>
                    <a:pt x="2998470" y="271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349" name="图形 7">
              <a:extLst>
                <a:ext uri="{FF2B5EF4-FFF2-40B4-BE49-F238E27FC236}">
                  <a16:creationId xmlns:a16="http://schemas.microsoft.com/office/drawing/2014/main" id="{1F50E89E-2E8D-0CCE-2A41-906A27DA9E24}"/>
                </a:ext>
              </a:extLst>
            </p:cNvPr>
            <p:cNvGrpSpPr/>
            <p:nvPr/>
          </p:nvGrpSpPr>
          <p:grpSpPr>
            <a:xfrm>
              <a:off x="7221282" y="4060970"/>
              <a:ext cx="1020043" cy="1681655"/>
              <a:chOff x="7993883" y="2259872"/>
              <a:chExt cx="1625323" cy="2545774"/>
            </a:xfrm>
          </p:grpSpPr>
          <p:grpSp>
            <p:nvGrpSpPr>
              <p:cNvPr id="351" name="图形 7">
                <a:extLst>
                  <a:ext uri="{FF2B5EF4-FFF2-40B4-BE49-F238E27FC236}">
                    <a16:creationId xmlns:a16="http://schemas.microsoft.com/office/drawing/2014/main" id="{A05C8D6F-3B4E-5B4F-C2E5-420F600A87AA}"/>
                  </a:ext>
                </a:extLst>
              </p:cNvPr>
              <p:cNvGrpSpPr/>
              <p:nvPr/>
            </p:nvGrpSpPr>
            <p:grpSpPr>
              <a:xfrm>
                <a:off x="8717674" y="3025742"/>
                <a:ext cx="839589" cy="999854"/>
                <a:chOff x="8717674" y="3025742"/>
                <a:chExt cx="839589" cy="999854"/>
              </a:xfrm>
            </p:grpSpPr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A0D050C6-CDAF-16D1-3634-827FC36F0A1C}"/>
                    </a:ext>
                  </a:extLst>
                </p:cNvPr>
                <p:cNvSpPr/>
                <p:nvPr/>
              </p:nvSpPr>
              <p:spPr>
                <a:xfrm>
                  <a:off x="8818821" y="3131294"/>
                  <a:ext cx="738442" cy="833147"/>
                </a:xfrm>
                <a:custGeom>
                  <a:avLst/>
                  <a:gdLst>
                    <a:gd name="connsiteX0" fmla="*/ 198863 w 738442"/>
                    <a:gd name="connsiteY0" fmla="*/ 265338 h 833147"/>
                    <a:gd name="connsiteX1" fmla="*/ 482222 w 738442"/>
                    <a:gd name="connsiteY1" fmla="*/ 573405 h 833147"/>
                    <a:gd name="connsiteX2" fmla="*/ 546754 w 738442"/>
                    <a:gd name="connsiteY2" fmla="*/ 608171 h 833147"/>
                    <a:gd name="connsiteX3" fmla="*/ 544792 w 738442"/>
                    <a:gd name="connsiteY3" fmla="*/ 610867 h 833147"/>
                    <a:gd name="connsiteX4" fmla="*/ 543725 w 738442"/>
                    <a:gd name="connsiteY4" fmla="*/ 612734 h 833147"/>
                    <a:gd name="connsiteX5" fmla="*/ 539934 w 738442"/>
                    <a:gd name="connsiteY5" fmla="*/ 616134 h 833147"/>
                    <a:gd name="connsiteX6" fmla="*/ 522961 w 738442"/>
                    <a:gd name="connsiteY6" fmla="*/ 651158 h 833147"/>
                    <a:gd name="connsiteX7" fmla="*/ 523522 w 738442"/>
                    <a:gd name="connsiteY7" fmla="*/ 651881 h 833147"/>
                    <a:gd name="connsiteX8" fmla="*/ 468621 w 738442"/>
                    <a:gd name="connsiteY8" fmla="*/ 524103 h 833147"/>
                    <a:gd name="connsiteX9" fmla="*/ 153419 w 738442"/>
                    <a:gd name="connsiteY9" fmla="*/ 84068 h 833147"/>
                    <a:gd name="connsiteX10" fmla="*/ 239430 w 738442"/>
                    <a:gd name="connsiteY10" fmla="*/ 0 h 833147"/>
                    <a:gd name="connsiteX11" fmla="*/ 511873 w 738442"/>
                    <a:gd name="connsiteY11" fmla="*/ 264471 h 833147"/>
                    <a:gd name="connsiteX12" fmla="*/ 691124 w 738442"/>
                    <a:gd name="connsiteY12" fmla="*/ 503253 h 833147"/>
                    <a:gd name="connsiteX13" fmla="*/ 682133 w 738442"/>
                    <a:gd name="connsiteY13" fmla="*/ 782584 h 833147"/>
                    <a:gd name="connsiteX14" fmla="*/ 543125 w 738442"/>
                    <a:gd name="connsiteY14" fmla="*/ 833114 h 833147"/>
                    <a:gd name="connsiteX15" fmla="*/ 121863 w 738442"/>
                    <a:gd name="connsiteY15" fmla="*/ 560766 h 833147"/>
                    <a:gd name="connsiteX16" fmla="*/ 0 w 738442"/>
                    <a:gd name="connsiteY16" fmla="*/ 404651 h 833147"/>
                    <a:gd name="connsiteX17" fmla="*/ 198863 w 738442"/>
                    <a:gd name="connsiteY17" fmla="*/ 265338 h 833147"/>
                    <a:gd name="connsiteX18" fmla="*/ 198863 w 738442"/>
                    <a:gd name="connsiteY18" fmla="*/ 265338 h 83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38442" h="833147">
                      <a:moveTo>
                        <a:pt x="198863" y="265338"/>
                      </a:moveTo>
                      <a:cubicBezTo>
                        <a:pt x="283312" y="374933"/>
                        <a:pt x="373256" y="490052"/>
                        <a:pt x="482222" y="573405"/>
                      </a:cubicBezTo>
                      <a:cubicBezTo>
                        <a:pt x="506225" y="590902"/>
                        <a:pt x="526580" y="602190"/>
                        <a:pt x="546754" y="608171"/>
                      </a:cubicBezTo>
                      <a:cubicBezTo>
                        <a:pt x="548383" y="608714"/>
                        <a:pt x="546440" y="609524"/>
                        <a:pt x="544792" y="610867"/>
                      </a:cubicBezTo>
                      <a:cubicBezTo>
                        <a:pt x="543792" y="612019"/>
                        <a:pt x="543716" y="612010"/>
                        <a:pt x="543725" y="612734"/>
                      </a:cubicBezTo>
                      <a:cubicBezTo>
                        <a:pt x="542897" y="613334"/>
                        <a:pt x="540715" y="615401"/>
                        <a:pt x="539934" y="616134"/>
                      </a:cubicBezTo>
                      <a:cubicBezTo>
                        <a:pt x="530781" y="625002"/>
                        <a:pt x="523094" y="638975"/>
                        <a:pt x="522961" y="651158"/>
                      </a:cubicBezTo>
                      <a:cubicBezTo>
                        <a:pt x="523008" y="653805"/>
                        <a:pt x="523522" y="653615"/>
                        <a:pt x="523522" y="651881"/>
                      </a:cubicBezTo>
                      <a:cubicBezTo>
                        <a:pt x="517684" y="608143"/>
                        <a:pt x="491147" y="564937"/>
                        <a:pt x="468621" y="524103"/>
                      </a:cubicBezTo>
                      <a:cubicBezTo>
                        <a:pt x="377704" y="370446"/>
                        <a:pt x="263242" y="226933"/>
                        <a:pt x="153419" y="84068"/>
                      </a:cubicBezTo>
                      <a:cubicBezTo>
                        <a:pt x="153419" y="84068"/>
                        <a:pt x="239430" y="0"/>
                        <a:pt x="239430" y="0"/>
                      </a:cubicBezTo>
                      <a:cubicBezTo>
                        <a:pt x="336737" y="82639"/>
                        <a:pt x="426148" y="169840"/>
                        <a:pt x="511873" y="264471"/>
                      </a:cubicBezTo>
                      <a:cubicBezTo>
                        <a:pt x="577386" y="337804"/>
                        <a:pt x="641471" y="414757"/>
                        <a:pt x="691124" y="503253"/>
                      </a:cubicBezTo>
                      <a:cubicBezTo>
                        <a:pt x="740578" y="587873"/>
                        <a:pt x="770096" y="708012"/>
                        <a:pt x="682133" y="782584"/>
                      </a:cubicBezTo>
                      <a:cubicBezTo>
                        <a:pt x="645366" y="814978"/>
                        <a:pt x="589921" y="834057"/>
                        <a:pt x="543125" y="833114"/>
                      </a:cubicBezTo>
                      <a:cubicBezTo>
                        <a:pt x="376438" y="830847"/>
                        <a:pt x="224066" y="673732"/>
                        <a:pt x="121863" y="560766"/>
                      </a:cubicBezTo>
                      <a:cubicBezTo>
                        <a:pt x="78476" y="510997"/>
                        <a:pt x="37366" y="459029"/>
                        <a:pt x="0" y="404651"/>
                      </a:cubicBezTo>
                      <a:lnTo>
                        <a:pt x="198863" y="265338"/>
                      </a:lnTo>
                      <a:lnTo>
                        <a:pt x="198863" y="265338"/>
                      </a:lnTo>
                      <a:close/>
                    </a:path>
                  </a:pathLst>
                </a:custGeom>
                <a:solidFill>
                  <a:srgbClr val="DC89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74F063FD-6607-D2A3-45A4-DF77FBD3D9B7}"/>
                    </a:ext>
                  </a:extLst>
                </p:cNvPr>
                <p:cNvSpPr/>
                <p:nvPr/>
              </p:nvSpPr>
              <p:spPr>
                <a:xfrm>
                  <a:off x="8717674" y="3025742"/>
                  <a:ext cx="345463" cy="245638"/>
                </a:xfrm>
                <a:custGeom>
                  <a:avLst/>
                  <a:gdLst>
                    <a:gd name="connsiteX0" fmla="*/ 57732 w 345463"/>
                    <a:gd name="connsiteY0" fmla="*/ 4920 h 245638"/>
                    <a:gd name="connsiteX1" fmla="*/ 158173 w 345463"/>
                    <a:gd name="connsiteY1" fmla="*/ 63 h 245638"/>
                    <a:gd name="connsiteX2" fmla="*/ 189825 w 345463"/>
                    <a:gd name="connsiteY2" fmla="*/ 8597 h 245638"/>
                    <a:gd name="connsiteX3" fmla="*/ 345463 w 345463"/>
                    <a:gd name="connsiteY3" fmla="*/ 109438 h 245638"/>
                    <a:gd name="connsiteX4" fmla="*/ 319917 w 345463"/>
                    <a:gd name="connsiteY4" fmla="*/ 217919 h 245638"/>
                    <a:gd name="connsiteX5" fmla="*/ 114854 w 345463"/>
                    <a:gd name="connsiteY5" fmla="*/ 202040 h 245638"/>
                    <a:gd name="connsiteX6" fmla="*/ 94784 w 345463"/>
                    <a:gd name="connsiteY6" fmla="*/ 191744 h 245638"/>
                    <a:gd name="connsiteX7" fmla="*/ 39673 w 345463"/>
                    <a:gd name="connsiteY7" fmla="*/ 177028 h 245638"/>
                    <a:gd name="connsiteX8" fmla="*/ 277 w 345463"/>
                    <a:gd name="connsiteY8" fmla="*/ 119954 h 245638"/>
                    <a:gd name="connsiteX9" fmla="*/ 7107 w 345463"/>
                    <a:gd name="connsiteY9" fmla="*/ 52908 h 245638"/>
                    <a:gd name="connsiteX10" fmla="*/ 57732 w 345463"/>
                    <a:gd name="connsiteY10" fmla="*/ 4920 h 245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5463" h="245638">
                      <a:moveTo>
                        <a:pt x="57732" y="4920"/>
                      </a:moveTo>
                      <a:lnTo>
                        <a:pt x="158173" y="63"/>
                      </a:lnTo>
                      <a:cubicBezTo>
                        <a:pt x="169356" y="-480"/>
                        <a:pt x="180433" y="2511"/>
                        <a:pt x="189825" y="8597"/>
                      </a:cubicBezTo>
                      <a:lnTo>
                        <a:pt x="345463" y="109438"/>
                      </a:lnTo>
                      <a:lnTo>
                        <a:pt x="319917" y="217919"/>
                      </a:lnTo>
                      <a:cubicBezTo>
                        <a:pt x="222962" y="279117"/>
                        <a:pt x="140180" y="222910"/>
                        <a:pt x="114854" y="202040"/>
                      </a:cubicBezTo>
                      <a:cubicBezTo>
                        <a:pt x="108967" y="197192"/>
                        <a:pt x="102157" y="193715"/>
                        <a:pt x="94784" y="191744"/>
                      </a:cubicBezTo>
                      <a:lnTo>
                        <a:pt x="39673" y="177028"/>
                      </a:lnTo>
                      <a:cubicBezTo>
                        <a:pt x="14317" y="170255"/>
                        <a:pt x="-2380" y="146071"/>
                        <a:pt x="277" y="119954"/>
                      </a:cubicBezTo>
                      <a:lnTo>
                        <a:pt x="7107" y="52908"/>
                      </a:lnTo>
                      <a:cubicBezTo>
                        <a:pt x="9802" y="26599"/>
                        <a:pt x="31310" y="6206"/>
                        <a:pt x="57732" y="4920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3AD6C21E-7070-73DA-99CC-F158BE85057C}"/>
                    </a:ext>
                  </a:extLst>
                </p:cNvPr>
                <p:cNvSpPr/>
                <p:nvPr/>
              </p:nvSpPr>
              <p:spPr>
                <a:xfrm>
                  <a:off x="8872592" y="3368257"/>
                  <a:ext cx="440157" cy="657339"/>
                </a:xfrm>
                <a:custGeom>
                  <a:avLst/>
                  <a:gdLst>
                    <a:gd name="connsiteX0" fmla="*/ 440157 w 440157"/>
                    <a:gd name="connsiteY0" fmla="*/ 336261 h 657339"/>
                    <a:gd name="connsiteX1" fmla="*/ 339431 w 440157"/>
                    <a:gd name="connsiteY1" fmla="*/ 657340 h 657339"/>
                    <a:gd name="connsiteX2" fmla="*/ 309627 w 440157"/>
                    <a:gd name="connsiteY2" fmla="*/ 640995 h 657339"/>
                    <a:gd name="connsiteX3" fmla="*/ 89694 w 440157"/>
                    <a:gd name="connsiteY3" fmla="*/ 499463 h 657339"/>
                    <a:gd name="connsiteX4" fmla="*/ 3817 w 440157"/>
                    <a:gd name="connsiteY4" fmla="*/ 407070 h 657339"/>
                    <a:gd name="connsiteX5" fmla="*/ 171305 w 440157"/>
                    <a:gd name="connsiteY5" fmla="*/ 0 h 657339"/>
                    <a:gd name="connsiteX6" fmla="*/ 311341 w 440157"/>
                    <a:gd name="connsiteY6" fmla="*/ 130531 h 657339"/>
                    <a:gd name="connsiteX7" fmla="*/ 440157 w 440157"/>
                    <a:gd name="connsiteY7" fmla="*/ 336261 h 657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157" h="657339">
                      <a:moveTo>
                        <a:pt x="440157" y="336261"/>
                      </a:moveTo>
                      <a:lnTo>
                        <a:pt x="339431" y="657340"/>
                      </a:lnTo>
                      <a:cubicBezTo>
                        <a:pt x="339431" y="657340"/>
                        <a:pt x="328105" y="651358"/>
                        <a:pt x="309627" y="640995"/>
                      </a:cubicBezTo>
                      <a:cubicBezTo>
                        <a:pt x="260916" y="613648"/>
                        <a:pt x="162437" y="556289"/>
                        <a:pt x="89694" y="499463"/>
                      </a:cubicBezTo>
                      <a:cubicBezTo>
                        <a:pt x="47394" y="466458"/>
                        <a:pt x="13856" y="433664"/>
                        <a:pt x="3817" y="407070"/>
                      </a:cubicBezTo>
                      <a:cubicBezTo>
                        <a:pt x="-29939" y="317449"/>
                        <a:pt x="171305" y="0"/>
                        <a:pt x="171305" y="0"/>
                      </a:cubicBezTo>
                      <a:cubicBezTo>
                        <a:pt x="234541" y="15812"/>
                        <a:pt x="311341" y="130531"/>
                        <a:pt x="311341" y="130531"/>
                      </a:cubicBezTo>
                      <a:cubicBezTo>
                        <a:pt x="311341" y="130531"/>
                        <a:pt x="415907" y="278149"/>
                        <a:pt x="440157" y="3362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62991148-C3F5-A292-3E00-61568CAA1558}"/>
                    </a:ext>
                  </a:extLst>
                </p:cNvPr>
                <p:cNvSpPr/>
                <p:nvPr/>
              </p:nvSpPr>
              <p:spPr>
                <a:xfrm>
                  <a:off x="8961774" y="3732598"/>
                  <a:ext cx="220444" cy="276653"/>
                </a:xfrm>
                <a:custGeom>
                  <a:avLst/>
                  <a:gdLst>
                    <a:gd name="connsiteX0" fmla="*/ 220445 w 220444"/>
                    <a:gd name="connsiteY0" fmla="*/ 276654 h 276653"/>
                    <a:gd name="connsiteX1" fmla="*/ 512 w 220444"/>
                    <a:gd name="connsiteY1" fmla="*/ 135122 h 276653"/>
                    <a:gd name="connsiteX2" fmla="*/ 10876 w 220444"/>
                    <a:gd name="connsiteY2" fmla="*/ 0 h 276653"/>
                    <a:gd name="connsiteX3" fmla="*/ 220445 w 220444"/>
                    <a:gd name="connsiteY3" fmla="*/ 276654 h 27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444" h="276653">
                      <a:moveTo>
                        <a:pt x="220445" y="276654"/>
                      </a:moveTo>
                      <a:cubicBezTo>
                        <a:pt x="171734" y="249307"/>
                        <a:pt x="73255" y="191948"/>
                        <a:pt x="512" y="135122"/>
                      </a:cubicBezTo>
                      <a:cubicBezTo>
                        <a:pt x="-1297" y="92612"/>
                        <a:pt x="1579" y="47320"/>
                        <a:pt x="10876" y="0"/>
                      </a:cubicBezTo>
                      <a:cubicBezTo>
                        <a:pt x="10885" y="10"/>
                        <a:pt x="172601" y="91659"/>
                        <a:pt x="220445" y="276654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54" name="图形 7">
                <a:extLst>
                  <a:ext uri="{FF2B5EF4-FFF2-40B4-BE49-F238E27FC236}">
                    <a16:creationId xmlns:a16="http://schemas.microsoft.com/office/drawing/2014/main" id="{6AB754CE-DFF3-48F2-202A-632EEDF2A0CC}"/>
                  </a:ext>
                </a:extLst>
              </p:cNvPr>
              <p:cNvGrpSpPr/>
              <p:nvPr/>
            </p:nvGrpSpPr>
            <p:grpSpPr>
              <a:xfrm>
                <a:off x="8086748" y="3314774"/>
                <a:ext cx="1045805" cy="1490872"/>
                <a:chOff x="8086748" y="3314774"/>
                <a:chExt cx="1045805" cy="1490872"/>
              </a:xfrm>
            </p:grpSpPr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DA81A2B4-2B7E-79BA-2DB3-685D24FB41E8}"/>
                    </a:ext>
                  </a:extLst>
                </p:cNvPr>
                <p:cNvSpPr/>
                <p:nvPr/>
              </p:nvSpPr>
              <p:spPr>
                <a:xfrm>
                  <a:off x="8086796" y="3314808"/>
                  <a:ext cx="1045708" cy="1490810"/>
                </a:xfrm>
                <a:custGeom>
                  <a:avLst/>
                  <a:gdLst>
                    <a:gd name="connsiteX0" fmla="*/ 957110 w 1045708"/>
                    <a:gd name="connsiteY0" fmla="*/ 53564 h 1490810"/>
                    <a:gd name="connsiteX1" fmla="*/ 963473 w 1045708"/>
                    <a:gd name="connsiteY1" fmla="*/ 1490810 h 1490810"/>
                    <a:gd name="connsiteX2" fmla="*/ 74095 w 1045708"/>
                    <a:gd name="connsiteY2" fmla="*/ 1488658 h 1490810"/>
                    <a:gd name="connsiteX3" fmla="*/ 0 w 1045708"/>
                    <a:gd name="connsiteY3" fmla="*/ 69414 h 1490810"/>
                    <a:gd name="connsiteX4" fmla="*/ 323393 w 1045708"/>
                    <a:gd name="connsiteY4" fmla="*/ 5863 h 1490810"/>
                    <a:gd name="connsiteX5" fmla="*/ 701459 w 1045708"/>
                    <a:gd name="connsiteY5" fmla="*/ 6796 h 1490810"/>
                    <a:gd name="connsiteX6" fmla="*/ 957110 w 1045708"/>
                    <a:gd name="connsiteY6" fmla="*/ 53564 h 1490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708" h="1490810">
                      <a:moveTo>
                        <a:pt x="957110" y="53564"/>
                      </a:moveTo>
                      <a:cubicBezTo>
                        <a:pt x="957110" y="53564"/>
                        <a:pt x="1152144" y="556160"/>
                        <a:pt x="963473" y="1490810"/>
                      </a:cubicBezTo>
                      <a:cubicBezTo>
                        <a:pt x="695497" y="1490162"/>
                        <a:pt x="204492" y="1488972"/>
                        <a:pt x="74095" y="1488658"/>
                      </a:cubicBezTo>
                      <a:cubicBezTo>
                        <a:pt x="68294" y="1352117"/>
                        <a:pt x="130121" y="713008"/>
                        <a:pt x="0" y="69414"/>
                      </a:cubicBezTo>
                      <a:cubicBezTo>
                        <a:pt x="0" y="69414"/>
                        <a:pt x="36490" y="24856"/>
                        <a:pt x="323393" y="5863"/>
                      </a:cubicBezTo>
                      <a:cubicBezTo>
                        <a:pt x="436921" y="-1653"/>
                        <a:pt x="601580" y="-2567"/>
                        <a:pt x="701459" y="6796"/>
                      </a:cubicBezTo>
                      <a:cubicBezTo>
                        <a:pt x="833133" y="19131"/>
                        <a:pt x="957110" y="53564"/>
                        <a:pt x="957110" y="5356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486F2F1E-22E9-769B-8B07-A530DFCD126C}"/>
                    </a:ext>
                  </a:extLst>
                </p:cNvPr>
                <p:cNvSpPr/>
                <p:nvPr/>
              </p:nvSpPr>
              <p:spPr>
                <a:xfrm>
                  <a:off x="8086748" y="3314774"/>
                  <a:ext cx="1045805" cy="1490872"/>
                </a:xfrm>
                <a:custGeom>
                  <a:avLst/>
                  <a:gdLst>
                    <a:gd name="connsiteX0" fmla="*/ 1043778 w 1045805"/>
                    <a:gd name="connsiteY0" fmla="*/ 832380 h 1490872"/>
                    <a:gd name="connsiteX1" fmla="*/ 1038549 w 1045805"/>
                    <a:gd name="connsiteY1" fmla="*/ 937479 h 1490872"/>
                    <a:gd name="connsiteX2" fmla="*/ 1031710 w 1045805"/>
                    <a:gd name="connsiteY2" fmla="*/ 1027309 h 1490872"/>
                    <a:gd name="connsiteX3" fmla="*/ 1019851 w 1045805"/>
                    <a:gd name="connsiteY3" fmla="*/ 1140105 h 1490872"/>
                    <a:gd name="connsiteX4" fmla="*/ 1007459 w 1045805"/>
                    <a:gd name="connsiteY4" fmla="*/ 1236554 h 1490872"/>
                    <a:gd name="connsiteX5" fmla="*/ 988343 w 1045805"/>
                    <a:gd name="connsiteY5" fmla="*/ 1357894 h 1490872"/>
                    <a:gd name="connsiteX6" fmla="*/ 963559 w 1045805"/>
                    <a:gd name="connsiteY6" fmla="*/ 1490872 h 1490872"/>
                    <a:gd name="connsiteX7" fmla="*/ 74124 w 1045805"/>
                    <a:gd name="connsiteY7" fmla="*/ 1488739 h 1490872"/>
                    <a:gd name="connsiteX8" fmla="*/ 77219 w 1045805"/>
                    <a:gd name="connsiteY8" fmla="*/ 1333433 h 1490872"/>
                    <a:gd name="connsiteX9" fmla="*/ 80315 w 1045805"/>
                    <a:gd name="connsiteY9" fmla="*/ 1238155 h 1490872"/>
                    <a:gd name="connsiteX10" fmla="*/ 82239 w 1045805"/>
                    <a:gd name="connsiteY10" fmla="*/ 1158688 h 1490872"/>
                    <a:gd name="connsiteX11" fmla="*/ 83629 w 1045805"/>
                    <a:gd name="connsiteY11" fmla="*/ 1061380 h 1490872"/>
                    <a:gd name="connsiteX12" fmla="*/ 83734 w 1045805"/>
                    <a:gd name="connsiteY12" fmla="*/ 979665 h 1490872"/>
                    <a:gd name="connsiteX13" fmla="*/ 82458 w 1045805"/>
                    <a:gd name="connsiteY13" fmla="*/ 879262 h 1490872"/>
                    <a:gd name="connsiteX14" fmla="*/ 80429 w 1045805"/>
                    <a:gd name="connsiteY14" fmla="*/ 801395 h 1490872"/>
                    <a:gd name="connsiteX15" fmla="*/ 62379 w 1045805"/>
                    <a:gd name="connsiteY15" fmla="*/ 505520 h 1490872"/>
                    <a:gd name="connsiteX16" fmla="*/ 0 w 1045805"/>
                    <a:gd name="connsiteY16" fmla="*/ 69399 h 1490872"/>
                    <a:gd name="connsiteX17" fmla="*/ 323431 w 1045805"/>
                    <a:gd name="connsiteY17" fmla="*/ 5848 h 1490872"/>
                    <a:gd name="connsiteX18" fmla="*/ 701545 w 1045805"/>
                    <a:gd name="connsiteY18" fmla="*/ 6810 h 1490872"/>
                    <a:gd name="connsiteX19" fmla="*/ 957148 w 1045805"/>
                    <a:gd name="connsiteY19" fmla="*/ 53597 h 1490872"/>
                    <a:gd name="connsiteX20" fmla="*/ 1043778 w 1045805"/>
                    <a:gd name="connsiteY20" fmla="*/ 832380 h 1490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45805" h="1490872">
                      <a:moveTo>
                        <a:pt x="1043778" y="832380"/>
                      </a:moveTo>
                      <a:cubicBezTo>
                        <a:pt x="1042597" y="866346"/>
                        <a:pt x="1040892" y="901379"/>
                        <a:pt x="1038549" y="937479"/>
                      </a:cubicBezTo>
                      <a:cubicBezTo>
                        <a:pt x="1036625" y="966635"/>
                        <a:pt x="1034377" y="996658"/>
                        <a:pt x="1031710" y="1027309"/>
                      </a:cubicBezTo>
                      <a:cubicBezTo>
                        <a:pt x="1028405" y="1063943"/>
                        <a:pt x="1024557" y="1101547"/>
                        <a:pt x="1019851" y="1140105"/>
                      </a:cubicBezTo>
                      <a:cubicBezTo>
                        <a:pt x="1016222" y="1171613"/>
                        <a:pt x="1012050" y="1203770"/>
                        <a:pt x="1007459" y="1236554"/>
                      </a:cubicBezTo>
                      <a:cubicBezTo>
                        <a:pt x="1001801" y="1276074"/>
                        <a:pt x="995496" y="1316450"/>
                        <a:pt x="988343" y="1357894"/>
                      </a:cubicBezTo>
                      <a:cubicBezTo>
                        <a:pt x="980970" y="1401156"/>
                        <a:pt x="972741" y="1445476"/>
                        <a:pt x="963559" y="1490872"/>
                      </a:cubicBezTo>
                      <a:cubicBezTo>
                        <a:pt x="695563" y="1490234"/>
                        <a:pt x="204540" y="1489053"/>
                        <a:pt x="74124" y="1488739"/>
                      </a:cubicBezTo>
                      <a:cubicBezTo>
                        <a:pt x="72838" y="1459049"/>
                        <a:pt x="74762" y="1405528"/>
                        <a:pt x="77219" y="1333433"/>
                      </a:cubicBezTo>
                      <a:cubicBezTo>
                        <a:pt x="78286" y="1304592"/>
                        <a:pt x="79353" y="1272654"/>
                        <a:pt x="80315" y="1238155"/>
                      </a:cubicBezTo>
                      <a:cubicBezTo>
                        <a:pt x="81067" y="1213057"/>
                        <a:pt x="81705" y="1186453"/>
                        <a:pt x="82239" y="1158688"/>
                      </a:cubicBezTo>
                      <a:cubicBezTo>
                        <a:pt x="82877" y="1127817"/>
                        <a:pt x="83410" y="1095347"/>
                        <a:pt x="83629" y="1061380"/>
                      </a:cubicBezTo>
                      <a:cubicBezTo>
                        <a:pt x="83839" y="1034996"/>
                        <a:pt x="83839" y="1007764"/>
                        <a:pt x="83734" y="979665"/>
                      </a:cubicBezTo>
                      <a:cubicBezTo>
                        <a:pt x="83629" y="947195"/>
                        <a:pt x="83201" y="913657"/>
                        <a:pt x="82458" y="879262"/>
                      </a:cubicBezTo>
                      <a:cubicBezTo>
                        <a:pt x="82029" y="853735"/>
                        <a:pt x="81277" y="827780"/>
                        <a:pt x="80429" y="801395"/>
                      </a:cubicBezTo>
                      <a:cubicBezTo>
                        <a:pt x="77334" y="707612"/>
                        <a:pt x="71666" y="608276"/>
                        <a:pt x="62379" y="505520"/>
                      </a:cubicBezTo>
                      <a:cubicBezTo>
                        <a:pt x="49559" y="364417"/>
                        <a:pt x="29804" y="217018"/>
                        <a:pt x="0" y="69399"/>
                      </a:cubicBezTo>
                      <a:cubicBezTo>
                        <a:pt x="0" y="69399"/>
                        <a:pt x="36528" y="24860"/>
                        <a:pt x="323431" y="5848"/>
                      </a:cubicBezTo>
                      <a:cubicBezTo>
                        <a:pt x="436969" y="-1629"/>
                        <a:pt x="601570" y="-2591"/>
                        <a:pt x="701545" y="6810"/>
                      </a:cubicBezTo>
                      <a:cubicBezTo>
                        <a:pt x="833133" y="19202"/>
                        <a:pt x="957148" y="53597"/>
                        <a:pt x="957148" y="53597"/>
                      </a:cubicBezTo>
                      <a:cubicBezTo>
                        <a:pt x="957148" y="53597"/>
                        <a:pt x="1061504" y="322345"/>
                        <a:pt x="1043778" y="832380"/>
                      </a:cubicBezTo>
                      <a:close/>
                    </a:path>
                  </a:pathLst>
                </a:custGeom>
                <a:solidFill>
                  <a:srgbClr val="FAFAFA">
                    <a:alpha val="6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 dirty="0"/>
                </a:p>
              </p:txBody>
            </p:sp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id="{A93E736C-7078-0548-CA69-91C8BB015E7D}"/>
                    </a:ext>
                  </a:extLst>
                </p:cNvPr>
                <p:cNvSpPr/>
                <p:nvPr/>
              </p:nvSpPr>
              <p:spPr>
                <a:xfrm>
                  <a:off x="8149127" y="3779228"/>
                  <a:ext cx="110766" cy="336951"/>
                </a:xfrm>
                <a:custGeom>
                  <a:avLst/>
                  <a:gdLst>
                    <a:gd name="connsiteX0" fmla="*/ 110766 w 110766"/>
                    <a:gd name="connsiteY0" fmla="*/ 62 h 336951"/>
                    <a:gd name="connsiteX1" fmla="*/ 18050 w 110766"/>
                    <a:gd name="connsiteY1" fmla="*/ 336951 h 336951"/>
                    <a:gd name="connsiteX2" fmla="*/ 0 w 110766"/>
                    <a:gd name="connsiteY2" fmla="*/ 41076 h 336951"/>
                    <a:gd name="connsiteX3" fmla="*/ 110766 w 110766"/>
                    <a:gd name="connsiteY3" fmla="*/ 62 h 336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766" h="336951">
                      <a:moveTo>
                        <a:pt x="110766" y="62"/>
                      </a:moveTo>
                      <a:cubicBezTo>
                        <a:pt x="110766" y="62"/>
                        <a:pt x="102860" y="212298"/>
                        <a:pt x="18050" y="336951"/>
                      </a:cubicBezTo>
                      <a:cubicBezTo>
                        <a:pt x="14954" y="243169"/>
                        <a:pt x="9287" y="143832"/>
                        <a:pt x="0" y="41076"/>
                      </a:cubicBezTo>
                      <a:cubicBezTo>
                        <a:pt x="34709" y="14692"/>
                        <a:pt x="72523" y="-1119"/>
                        <a:pt x="110766" y="62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5" name="任意多边形: 形状 484">
                  <a:extLst>
                    <a:ext uri="{FF2B5EF4-FFF2-40B4-BE49-F238E27FC236}">
                      <a16:creationId xmlns:a16="http://schemas.microsoft.com/office/drawing/2014/main" id="{00FD0D42-D954-3CF8-DBB9-B970C53CD528}"/>
                    </a:ext>
                  </a:extLst>
                </p:cNvPr>
                <p:cNvSpPr/>
                <p:nvPr/>
              </p:nvSpPr>
              <p:spPr>
                <a:xfrm>
                  <a:off x="8169215" y="4105387"/>
                  <a:ext cx="961310" cy="256775"/>
                </a:xfrm>
                <a:custGeom>
                  <a:avLst/>
                  <a:gdLst>
                    <a:gd name="connsiteX0" fmla="*/ 961311 w 961310"/>
                    <a:gd name="connsiteY0" fmla="*/ 41767 h 256775"/>
                    <a:gd name="connsiteX1" fmla="*/ 956081 w 961310"/>
                    <a:gd name="connsiteY1" fmla="*/ 146866 h 256775"/>
                    <a:gd name="connsiteX2" fmla="*/ 862727 w 961310"/>
                    <a:gd name="connsiteY2" fmla="*/ 256775 h 256775"/>
                    <a:gd name="connsiteX3" fmla="*/ 728672 w 961310"/>
                    <a:gd name="connsiteY3" fmla="*/ 99012 h 256775"/>
                    <a:gd name="connsiteX4" fmla="*/ 594732 w 961310"/>
                    <a:gd name="connsiteY4" fmla="*/ 256775 h 256775"/>
                    <a:gd name="connsiteX5" fmla="*/ 460677 w 961310"/>
                    <a:gd name="connsiteY5" fmla="*/ 99012 h 256775"/>
                    <a:gd name="connsiteX6" fmla="*/ 326736 w 961310"/>
                    <a:gd name="connsiteY6" fmla="*/ 256775 h 256775"/>
                    <a:gd name="connsiteX7" fmla="*/ 192681 w 961310"/>
                    <a:gd name="connsiteY7" fmla="*/ 99012 h 256775"/>
                    <a:gd name="connsiteX8" fmla="*/ 58741 w 961310"/>
                    <a:gd name="connsiteY8" fmla="*/ 256775 h 256775"/>
                    <a:gd name="connsiteX9" fmla="*/ 1276 w 961310"/>
                    <a:gd name="connsiteY9" fmla="*/ 189052 h 256775"/>
                    <a:gd name="connsiteX10" fmla="*/ 0 w 961310"/>
                    <a:gd name="connsiteY10" fmla="*/ 88649 h 256775"/>
                    <a:gd name="connsiteX11" fmla="*/ 58750 w 961310"/>
                    <a:gd name="connsiteY11" fmla="*/ 157763 h 256775"/>
                    <a:gd name="connsiteX12" fmla="*/ 192691 w 961310"/>
                    <a:gd name="connsiteY12" fmla="*/ 0 h 256775"/>
                    <a:gd name="connsiteX13" fmla="*/ 326736 w 961310"/>
                    <a:gd name="connsiteY13" fmla="*/ 157763 h 256775"/>
                    <a:gd name="connsiteX14" fmla="*/ 460677 w 961310"/>
                    <a:gd name="connsiteY14" fmla="*/ 0 h 256775"/>
                    <a:gd name="connsiteX15" fmla="*/ 594732 w 961310"/>
                    <a:gd name="connsiteY15" fmla="*/ 157763 h 256775"/>
                    <a:gd name="connsiteX16" fmla="*/ 728672 w 961310"/>
                    <a:gd name="connsiteY16" fmla="*/ 0 h 256775"/>
                    <a:gd name="connsiteX17" fmla="*/ 862727 w 961310"/>
                    <a:gd name="connsiteY17" fmla="*/ 157763 h 256775"/>
                    <a:gd name="connsiteX18" fmla="*/ 961311 w 961310"/>
                    <a:gd name="connsiteY18" fmla="*/ 41767 h 25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61310" h="256775">
                      <a:moveTo>
                        <a:pt x="961311" y="41767"/>
                      </a:moveTo>
                      <a:cubicBezTo>
                        <a:pt x="960130" y="75733"/>
                        <a:pt x="958425" y="110766"/>
                        <a:pt x="956081" y="146866"/>
                      </a:cubicBezTo>
                      <a:lnTo>
                        <a:pt x="862727" y="256775"/>
                      </a:lnTo>
                      <a:lnTo>
                        <a:pt x="728672" y="99012"/>
                      </a:lnTo>
                      <a:lnTo>
                        <a:pt x="594732" y="256775"/>
                      </a:lnTo>
                      <a:lnTo>
                        <a:pt x="460677" y="99012"/>
                      </a:lnTo>
                      <a:lnTo>
                        <a:pt x="326736" y="256775"/>
                      </a:lnTo>
                      <a:lnTo>
                        <a:pt x="192681" y="99012"/>
                      </a:lnTo>
                      <a:lnTo>
                        <a:pt x="58741" y="256775"/>
                      </a:lnTo>
                      <a:lnTo>
                        <a:pt x="1276" y="189052"/>
                      </a:lnTo>
                      <a:cubicBezTo>
                        <a:pt x="1172" y="156581"/>
                        <a:pt x="743" y="123044"/>
                        <a:pt x="0" y="88649"/>
                      </a:cubicBezTo>
                      <a:lnTo>
                        <a:pt x="58750" y="157763"/>
                      </a:lnTo>
                      <a:lnTo>
                        <a:pt x="192691" y="0"/>
                      </a:lnTo>
                      <a:lnTo>
                        <a:pt x="326736" y="157763"/>
                      </a:lnTo>
                      <a:lnTo>
                        <a:pt x="460677" y="0"/>
                      </a:lnTo>
                      <a:lnTo>
                        <a:pt x="594732" y="157763"/>
                      </a:lnTo>
                      <a:lnTo>
                        <a:pt x="728672" y="0"/>
                      </a:lnTo>
                      <a:lnTo>
                        <a:pt x="862727" y="157763"/>
                      </a:lnTo>
                      <a:lnTo>
                        <a:pt x="961311" y="41767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6" name="任意多边形: 形状 485">
                  <a:extLst>
                    <a:ext uri="{FF2B5EF4-FFF2-40B4-BE49-F238E27FC236}">
                      <a16:creationId xmlns:a16="http://schemas.microsoft.com/office/drawing/2014/main" id="{BB0B2FE5-068C-A3BD-8D47-BE4338FFC4F7}"/>
                    </a:ext>
                  </a:extLst>
                </p:cNvPr>
                <p:cNvSpPr/>
                <p:nvPr/>
              </p:nvSpPr>
              <p:spPr>
                <a:xfrm>
                  <a:off x="8168996" y="4286115"/>
                  <a:ext cx="949461" cy="256775"/>
                </a:xfrm>
                <a:custGeom>
                  <a:avLst/>
                  <a:gdLst>
                    <a:gd name="connsiteX0" fmla="*/ 949462 w 949461"/>
                    <a:gd name="connsiteY0" fmla="*/ 55969 h 256775"/>
                    <a:gd name="connsiteX1" fmla="*/ 937603 w 949461"/>
                    <a:gd name="connsiteY1" fmla="*/ 168764 h 256775"/>
                    <a:gd name="connsiteX2" fmla="*/ 862936 w 949461"/>
                    <a:gd name="connsiteY2" fmla="*/ 256775 h 256775"/>
                    <a:gd name="connsiteX3" fmla="*/ 728882 w 949461"/>
                    <a:gd name="connsiteY3" fmla="*/ 99013 h 256775"/>
                    <a:gd name="connsiteX4" fmla="*/ 594941 w 949461"/>
                    <a:gd name="connsiteY4" fmla="*/ 256775 h 256775"/>
                    <a:gd name="connsiteX5" fmla="*/ 460886 w 949461"/>
                    <a:gd name="connsiteY5" fmla="*/ 99013 h 256775"/>
                    <a:gd name="connsiteX6" fmla="*/ 326946 w 949461"/>
                    <a:gd name="connsiteY6" fmla="*/ 256775 h 256775"/>
                    <a:gd name="connsiteX7" fmla="*/ 192900 w 949461"/>
                    <a:gd name="connsiteY7" fmla="*/ 99013 h 256775"/>
                    <a:gd name="connsiteX8" fmla="*/ 58960 w 949461"/>
                    <a:gd name="connsiteY8" fmla="*/ 256775 h 256775"/>
                    <a:gd name="connsiteX9" fmla="*/ 0 w 949461"/>
                    <a:gd name="connsiteY9" fmla="*/ 187347 h 256775"/>
                    <a:gd name="connsiteX10" fmla="*/ 1391 w 949461"/>
                    <a:gd name="connsiteY10" fmla="*/ 90040 h 256775"/>
                    <a:gd name="connsiteX11" fmla="*/ 58960 w 949461"/>
                    <a:gd name="connsiteY11" fmla="*/ 157763 h 256775"/>
                    <a:gd name="connsiteX12" fmla="*/ 192900 w 949461"/>
                    <a:gd name="connsiteY12" fmla="*/ 0 h 256775"/>
                    <a:gd name="connsiteX13" fmla="*/ 326946 w 949461"/>
                    <a:gd name="connsiteY13" fmla="*/ 157763 h 256775"/>
                    <a:gd name="connsiteX14" fmla="*/ 460886 w 949461"/>
                    <a:gd name="connsiteY14" fmla="*/ 0 h 256775"/>
                    <a:gd name="connsiteX15" fmla="*/ 594941 w 949461"/>
                    <a:gd name="connsiteY15" fmla="*/ 157763 h 256775"/>
                    <a:gd name="connsiteX16" fmla="*/ 728882 w 949461"/>
                    <a:gd name="connsiteY16" fmla="*/ 0 h 256775"/>
                    <a:gd name="connsiteX17" fmla="*/ 862936 w 949461"/>
                    <a:gd name="connsiteY17" fmla="*/ 157763 h 256775"/>
                    <a:gd name="connsiteX18" fmla="*/ 949462 w 949461"/>
                    <a:gd name="connsiteY18" fmla="*/ 55969 h 25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49461" h="256775">
                      <a:moveTo>
                        <a:pt x="949462" y="55969"/>
                      </a:moveTo>
                      <a:cubicBezTo>
                        <a:pt x="946156" y="92602"/>
                        <a:pt x="942308" y="130207"/>
                        <a:pt x="937603" y="168764"/>
                      </a:cubicBezTo>
                      <a:lnTo>
                        <a:pt x="862936" y="256775"/>
                      </a:lnTo>
                      <a:lnTo>
                        <a:pt x="728882" y="99013"/>
                      </a:lnTo>
                      <a:lnTo>
                        <a:pt x="594941" y="256775"/>
                      </a:lnTo>
                      <a:lnTo>
                        <a:pt x="460886" y="99013"/>
                      </a:lnTo>
                      <a:lnTo>
                        <a:pt x="326946" y="256775"/>
                      </a:lnTo>
                      <a:lnTo>
                        <a:pt x="192900" y="99013"/>
                      </a:lnTo>
                      <a:lnTo>
                        <a:pt x="58960" y="256775"/>
                      </a:lnTo>
                      <a:lnTo>
                        <a:pt x="0" y="187347"/>
                      </a:lnTo>
                      <a:cubicBezTo>
                        <a:pt x="638" y="156477"/>
                        <a:pt x="1172" y="124006"/>
                        <a:pt x="1391" y="90040"/>
                      </a:cubicBezTo>
                      <a:lnTo>
                        <a:pt x="58960" y="157763"/>
                      </a:lnTo>
                      <a:lnTo>
                        <a:pt x="192900" y="0"/>
                      </a:lnTo>
                      <a:lnTo>
                        <a:pt x="326946" y="157763"/>
                      </a:lnTo>
                      <a:lnTo>
                        <a:pt x="460886" y="0"/>
                      </a:lnTo>
                      <a:lnTo>
                        <a:pt x="594941" y="157763"/>
                      </a:lnTo>
                      <a:lnTo>
                        <a:pt x="728882" y="0"/>
                      </a:lnTo>
                      <a:lnTo>
                        <a:pt x="862936" y="157763"/>
                      </a:lnTo>
                      <a:lnTo>
                        <a:pt x="949462" y="55969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id="{043FD86A-8CF6-7F11-4C78-F0FC309EB64B}"/>
                    </a:ext>
                  </a:extLst>
                </p:cNvPr>
                <p:cNvSpPr/>
                <p:nvPr/>
              </p:nvSpPr>
              <p:spPr>
                <a:xfrm>
                  <a:off x="8163977" y="4466842"/>
                  <a:ext cx="930230" cy="256670"/>
                </a:xfrm>
                <a:custGeom>
                  <a:avLst/>
                  <a:gdLst>
                    <a:gd name="connsiteX0" fmla="*/ 930230 w 930230"/>
                    <a:gd name="connsiteY0" fmla="*/ 84487 h 256670"/>
                    <a:gd name="connsiteX1" fmla="*/ 911114 w 930230"/>
                    <a:gd name="connsiteY1" fmla="*/ 205826 h 256670"/>
                    <a:gd name="connsiteX2" fmla="*/ 867956 w 930230"/>
                    <a:gd name="connsiteY2" fmla="*/ 256670 h 256670"/>
                    <a:gd name="connsiteX3" fmla="*/ 733901 w 930230"/>
                    <a:gd name="connsiteY3" fmla="*/ 99013 h 256670"/>
                    <a:gd name="connsiteX4" fmla="*/ 599961 w 930230"/>
                    <a:gd name="connsiteY4" fmla="*/ 256670 h 256670"/>
                    <a:gd name="connsiteX5" fmla="*/ 465906 w 930230"/>
                    <a:gd name="connsiteY5" fmla="*/ 99013 h 256670"/>
                    <a:gd name="connsiteX6" fmla="*/ 331965 w 930230"/>
                    <a:gd name="connsiteY6" fmla="*/ 256670 h 256670"/>
                    <a:gd name="connsiteX7" fmla="*/ 197920 w 930230"/>
                    <a:gd name="connsiteY7" fmla="*/ 99013 h 256670"/>
                    <a:gd name="connsiteX8" fmla="*/ 63979 w 930230"/>
                    <a:gd name="connsiteY8" fmla="*/ 256670 h 256670"/>
                    <a:gd name="connsiteX9" fmla="*/ 0 w 930230"/>
                    <a:gd name="connsiteY9" fmla="*/ 181366 h 256670"/>
                    <a:gd name="connsiteX10" fmla="*/ 3096 w 930230"/>
                    <a:gd name="connsiteY10" fmla="*/ 86087 h 256670"/>
                    <a:gd name="connsiteX11" fmla="*/ 63979 w 930230"/>
                    <a:gd name="connsiteY11" fmla="*/ 157763 h 256670"/>
                    <a:gd name="connsiteX12" fmla="*/ 197920 w 930230"/>
                    <a:gd name="connsiteY12" fmla="*/ 0 h 256670"/>
                    <a:gd name="connsiteX13" fmla="*/ 331965 w 930230"/>
                    <a:gd name="connsiteY13" fmla="*/ 157763 h 256670"/>
                    <a:gd name="connsiteX14" fmla="*/ 465906 w 930230"/>
                    <a:gd name="connsiteY14" fmla="*/ 0 h 256670"/>
                    <a:gd name="connsiteX15" fmla="*/ 599961 w 930230"/>
                    <a:gd name="connsiteY15" fmla="*/ 157763 h 256670"/>
                    <a:gd name="connsiteX16" fmla="*/ 733901 w 930230"/>
                    <a:gd name="connsiteY16" fmla="*/ 0 h 256670"/>
                    <a:gd name="connsiteX17" fmla="*/ 867956 w 930230"/>
                    <a:gd name="connsiteY17" fmla="*/ 157763 h 256670"/>
                    <a:gd name="connsiteX18" fmla="*/ 930230 w 930230"/>
                    <a:gd name="connsiteY18" fmla="*/ 84487 h 25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30230" h="256670">
                      <a:moveTo>
                        <a:pt x="930230" y="84487"/>
                      </a:moveTo>
                      <a:cubicBezTo>
                        <a:pt x="924573" y="124006"/>
                        <a:pt x="918267" y="164382"/>
                        <a:pt x="911114" y="205826"/>
                      </a:cubicBezTo>
                      <a:lnTo>
                        <a:pt x="867956" y="256670"/>
                      </a:lnTo>
                      <a:lnTo>
                        <a:pt x="733901" y="99013"/>
                      </a:lnTo>
                      <a:lnTo>
                        <a:pt x="599961" y="256670"/>
                      </a:lnTo>
                      <a:lnTo>
                        <a:pt x="465906" y="99013"/>
                      </a:lnTo>
                      <a:lnTo>
                        <a:pt x="331965" y="256670"/>
                      </a:lnTo>
                      <a:lnTo>
                        <a:pt x="197920" y="99013"/>
                      </a:lnTo>
                      <a:lnTo>
                        <a:pt x="63979" y="256670"/>
                      </a:lnTo>
                      <a:lnTo>
                        <a:pt x="0" y="181366"/>
                      </a:lnTo>
                      <a:cubicBezTo>
                        <a:pt x="1067" y="152524"/>
                        <a:pt x="2134" y="120587"/>
                        <a:pt x="3096" y="86087"/>
                      </a:cubicBezTo>
                      <a:lnTo>
                        <a:pt x="63979" y="157763"/>
                      </a:lnTo>
                      <a:lnTo>
                        <a:pt x="197920" y="0"/>
                      </a:lnTo>
                      <a:lnTo>
                        <a:pt x="331965" y="157763"/>
                      </a:lnTo>
                      <a:lnTo>
                        <a:pt x="465906" y="0"/>
                      </a:lnTo>
                      <a:lnTo>
                        <a:pt x="599961" y="157763"/>
                      </a:lnTo>
                      <a:lnTo>
                        <a:pt x="733901" y="0"/>
                      </a:lnTo>
                      <a:lnTo>
                        <a:pt x="867956" y="157763"/>
                      </a:lnTo>
                      <a:lnTo>
                        <a:pt x="930230" y="84487"/>
                      </a:lnTo>
                      <a:close/>
                    </a:path>
                  </a:pathLst>
                </a:custGeom>
                <a:solidFill>
                  <a:srgbClr val="FAFAF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55" name="图形 7">
                <a:extLst>
                  <a:ext uri="{FF2B5EF4-FFF2-40B4-BE49-F238E27FC236}">
                    <a16:creationId xmlns:a16="http://schemas.microsoft.com/office/drawing/2014/main" id="{A280E30F-E86A-C451-D16C-6BD315D326DB}"/>
                  </a:ext>
                </a:extLst>
              </p:cNvPr>
              <p:cNvGrpSpPr/>
              <p:nvPr/>
            </p:nvGrpSpPr>
            <p:grpSpPr>
              <a:xfrm>
                <a:off x="8398739" y="2928374"/>
                <a:ext cx="378828" cy="570423"/>
                <a:chOff x="8398739" y="2928374"/>
                <a:chExt cx="378828" cy="570423"/>
              </a:xfrm>
            </p:grpSpPr>
            <p:sp>
              <p:nvSpPr>
                <p:cNvPr id="480" name="任意多边形: 形状 479">
                  <a:extLst>
                    <a:ext uri="{FF2B5EF4-FFF2-40B4-BE49-F238E27FC236}">
                      <a16:creationId xmlns:a16="http://schemas.microsoft.com/office/drawing/2014/main" id="{2928A097-AB46-F8F7-2164-98AE87470412}"/>
                    </a:ext>
                  </a:extLst>
                </p:cNvPr>
                <p:cNvSpPr/>
                <p:nvPr/>
              </p:nvSpPr>
              <p:spPr>
                <a:xfrm>
                  <a:off x="8398739" y="2928374"/>
                  <a:ext cx="378828" cy="570423"/>
                </a:xfrm>
                <a:custGeom>
                  <a:avLst/>
                  <a:gdLst>
                    <a:gd name="connsiteX0" fmla="*/ 0 w 378828"/>
                    <a:gd name="connsiteY0" fmla="*/ 0 h 570423"/>
                    <a:gd name="connsiteX1" fmla="*/ 2410 w 378828"/>
                    <a:gd name="connsiteY1" fmla="*/ 427339 h 570423"/>
                    <a:gd name="connsiteX2" fmla="*/ 316649 w 378828"/>
                    <a:gd name="connsiteY2" fmla="*/ 570424 h 570423"/>
                    <a:gd name="connsiteX3" fmla="*/ 378828 w 378828"/>
                    <a:gd name="connsiteY3" fmla="*/ 392078 h 570423"/>
                    <a:gd name="connsiteX4" fmla="*/ 249555 w 378828"/>
                    <a:gd name="connsiteY4" fmla="*/ 175641 h 570423"/>
                    <a:gd name="connsiteX5" fmla="*/ 0 w 378828"/>
                    <a:gd name="connsiteY5" fmla="*/ 0 h 570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828" h="570423">
                      <a:moveTo>
                        <a:pt x="0" y="0"/>
                      </a:moveTo>
                      <a:cubicBezTo>
                        <a:pt x="35090" y="118891"/>
                        <a:pt x="79581" y="338585"/>
                        <a:pt x="2410" y="427339"/>
                      </a:cubicBezTo>
                      <a:cubicBezTo>
                        <a:pt x="123073" y="465782"/>
                        <a:pt x="209931" y="491195"/>
                        <a:pt x="316649" y="570424"/>
                      </a:cubicBezTo>
                      <a:cubicBezTo>
                        <a:pt x="344672" y="492747"/>
                        <a:pt x="378828" y="392078"/>
                        <a:pt x="378828" y="392078"/>
                      </a:cubicBezTo>
                      <a:cubicBezTo>
                        <a:pt x="240744" y="372485"/>
                        <a:pt x="234848" y="271948"/>
                        <a:pt x="249555" y="17564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1" name="任意多边形: 形状 480">
                  <a:extLst>
                    <a:ext uri="{FF2B5EF4-FFF2-40B4-BE49-F238E27FC236}">
                      <a16:creationId xmlns:a16="http://schemas.microsoft.com/office/drawing/2014/main" id="{38617E54-B5CF-23D2-79FB-837744439D79}"/>
                    </a:ext>
                  </a:extLst>
                </p:cNvPr>
                <p:cNvSpPr/>
                <p:nvPr/>
              </p:nvSpPr>
              <p:spPr>
                <a:xfrm>
                  <a:off x="8498744" y="3000059"/>
                  <a:ext cx="149435" cy="171783"/>
                </a:xfrm>
                <a:custGeom>
                  <a:avLst/>
                  <a:gdLst>
                    <a:gd name="connsiteX0" fmla="*/ 1741 w 149435"/>
                    <a:gd name="connsiteY0" fmla="*/ 0 h 171783"/>
                    <a:gd name="connsiteX1" fmla="*/ 149436 w 149435"/>
                    <a:gd name="connsiteY1" fmla="*/ 103880 h 171783"/>
                    <a:gd name="connsiteX2" fmla="*/ 144092 w 149435"/>
                    <a:gd name="connsiteY2" fmla="*/ 171783 h 171783"/>
                    <a:gd name="connsiteX3" fmla="*/ 5075 w 149435"/>
                    <a:gd name="connsiteY3" fmla="*/ 65656 h 171783"/>
                    <a:gd name="connsiteX4" fmla="*/ 1741 w 149435"/>
                    <a:gd name="connsiteY4" fmla="*/ 0 h 171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435" h="171783">
                      <a:moveTo>
                        <a:pt x="1741" y="0"/>
                      </a:moveTo>
                      <a:lnTo>
                        <a:pt x="149436" y="103880"/>
                      </a:lnTo>
                      <a:cubicBezTo>
                        <a:pt x="145873" y="126683"/>
                        <a:pt x="143606" y="149676"/>
                        <a:pt x="144092" y="171783"/>
                      </a:cubicBezTo>
                      <a:cubicBezTo>
                        <a:pt x="91800" y="169164"/>
                        <a:pt x="15609" y="119158"/>
                        <a:pt x="5075" y="65656"/>
                      </a:cubicBezTo>
                      <a:cubicBezTo>
                        <a:pt x="-173" y="38957"/>
                        <a:pt x="-1469" y="12954"/>
                        <a:pt x="174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56" name="图形 7">
                <a:extLst>
                  <a:ext uri="{FF2B5EF4-FFF2-40B4-BE49-F238E27FC236}">
                    <a16:creationId xmlns:a16="http://schemas.microsoft.com/office/drawing/2014/main" id="{72171729-D30E-106B-497C-00B3B79CF92B}"/>
                  </a:ext>
                </a:extLst>
              </p:cNvPr>
              <p:cNvGrpSpPr/>
              <p:nvPr/>
            </p:nvGrpSpPr>
            <p:grpSpPr>
              <a:xfrm>
                <a:off x="8297746" y="3249585"/>
                <a:ext cx="592674" cy="280930"/>
                <a:chOff x="8297746" y="3249585"/>
                <a:chExt cx="592674" cy="280930"/>
              </a:xfrm>
            </p:grpSpPr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D5BB37F2-E74E-D8C0-BFA4-652C125D2126}"/>
                    </a:ext>
                  </a:extLst>
                </p:cNvPr>
                <p:cNvSpPr/>
                <p:nvPr/>
              </p:nvSpPr>
              <p:spPr>
                <a:xfrm>
                  <a:off x="8297746" y="3249585"/>
                  <a:ext cx="592674" cy="280930"/>
                </a:xfrm>
                <a:custGeom>
                  <a:avLst/>
                  <a:gdLst>
                    <a:gd name="connsiteX0" fmla="*/ 0 w 592674"/>
                    <a:gd name="connsiteY0" fmla="*/ 80172 h 280930"/>
                    <a:gd name="connsiteX1" fmla="*/ 85192 w 592674"/>
                    <a:gd name="connsiteY1" fmla="*/ 0 h 280930"/>
                    <a:gd name="connsiteX2" fmla="*/ 313573 w 592674"/>
                    <a:gd name="connsiteY2" fmla="*/ 78448 h 280930"/>
                    <a:gd name="connsiteX3" fmla="*/ 413395 w 592674"/>
                    <a:gd name="connsiteY3" fmla="*/ 231867 h 280930"/>
                    <a:gd name="connsiteX4" fmla="*/ 450704 w 592674"/>
                    <a:gd name="connsiteY4" fmla="*/ 76372 h 280930"/>
                    <a:gd name="connsiteX5" fmla="*/ 502253 w 592674"/>
                    <a:gd name="connsiteY5" fmla="*/ 29766 h 280930"/>
                    <a:gd name="connsiteX6" fmla="*/ 592674 w 592674"/>
                    <a:gd name="connsiteY6" fmla="*/ 85068 h 280930"/>
                    <a:gd name="connsiteX7" fmla="*/ 578710 w 592674"/>
                    <a:gd name="connsiteY7" fmla="*/ 183709 h 280930"/>
                    <a:gd name="connsiteX8" fmla="*/ 513302 w 592674"/>
                    <a:gd name="connsiteY8" fmla="*/ 151686 h 280930"/>
                    <a:gd name="connsiteX9" fmla="*/ 434397 w 592674"/>
                    <a:gd name="connsiteY9" fmla="*/ 280930 h 280930"/>
                    <a:gd name="connsiteX10" fmla="*/ 257870 w 592674"/>
                    <a:gd name="connsiteY10" fmla="*/ 177317 h 280930"/>
                    <a:gd name="connsiteX11" fmla="*/ 208636 w 592674"/>
                    <a:gd name="connsiteY11" fmla="*/ 224504 h 280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674" h="280930">
                      <a:moveTo>
                        <a:pt x="0" y="80172"/>
                      </a:moveTo>
                      <a:lnTo>
                        <a:pt x="85192" y="0"/>
                      </a:lnTo>
                      <a:lnTo>
                        <a:pt x="313573" y="78448"/>
                      </a:lnTo>
                      <a:lnTo>
                        <a:pt x="413395" y="231867"/>
                      </a:lnTo>
                      <a:lnTo>
                        <a:pt x="450704" y="76372"/>
                      </a:lnTo>
                      <a:lnTo>
                        <a:pt x="502253" y="29766"/>
                      </a:lnTo>
                      <a:lnTo>
                        <a:pt x="592674" y="85068"/>
                      </a:lnTo>
                      <a:lnTo>
                        <a:pt x="578710" y="183709"/>
                      </a:lnTo>
                      <a:lnTo>
                        <a:pt x="513302" y="151686"/>
                      </a:lnTo>
                      <a:lnTo>
                        <a:pt x="434397" y="280930"/>
                      </a:lnTo>
                      <a:lnTo>
                        <a:pt x="257870" y="177317"/>
                      </a:lnTo>
                      <a:lnTo>
                        <a:pt x="208636" y="2245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D5C4CFFF-DF7D-361F-7B6D-95A59D3FEB37}"/>
                    </a:ext>
                  </a:extLst>
                </p:cNvPr>
                <p:cNvSpPr/>
                <p:nvPr/>
              </p:nvSpPr>
              <p:spPr>
                <a:xfrm>
                  <a:off x="8732143" y="3368972"/>
                  <a:ext cx="144313" cy="161543"/>
                </a:xfrm>
                <a:custGeom>
                  <a:avLst/>
                  <a:gdLst>
                    <a:gd name="connsiteX0" fmla="*/ 0 w 144313"/>
                    <a:gd name="connsiteY0" fmla="*/ 161544 h 161543"/>
                    <a:gd name="connsiteX1" fmla="*/ 46082 w 144313"/>
                    <a:gd name="connsiteY1" fmla="*/ 0 h 161543"/>
                    <a:gd name="connsiteX2" fmla="*/ 144313 w 144313"/>
                    <a:gd name="connsiteY2" fmla="*/ 64322 h 161543"/>
                    <a:gd name="connsiteX3" fmla="*/ 78905 w 144313"/>
                    <a:gd name="connsiteY3" fmla="*/ 32299 h 16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313" h="161543">
                      <a:moveTo>
                        <a:pt x="0" y="161544"/>
                      </a:moveTo>
                      <a:lnTo>
                        <a:pt x="46082" y="0"/>
                      </a:lnTo>
                      <a:lnTo>
                        <a:pt x="144313" y="64322"/>
                      </a:lnTo>
                      <a:lnTo>
                        <a:pt x="78905" y="3229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2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660EF5DC-FF89-8289-563F-BE86B92B1945}"/>
                    </a:ext>
                  </a:extLst>
                </p:cNvPr>
                <p:cNvSpPr/>
                <p:nvPr/>
              </p:nvSpPr>
              <p:spPr>
                <a:xfrm>
                  <a:off x="8506382" y="3378097"/>
                  <a:ext cx="225761" cy="152418"/>
                </a:xfrm>
                <a:custGeom>
                  <a:avLst/>
                  <a:gdLst>
                    <a:gd name="connsiteX0" fmla="*/ 225762 w 225761"/>
                    <a:gd name="connsiteY0" fmla="*/ 152419 h 152418"/>
                    <a:gd name="connsiteX1" fmla="*/ 70161 w 225761"/>
                    <a:gd name="connsiteY1" fmla="*/ 0 h 152418"/>
                    <a:gd name="connsiteX2" fmla="*/ 0 w 225761"/>
                    <a:gd name="connsiteY2" fmla="*/ 95993 h 152418"/>
                    <a:gd name="connsiteX3" fmla="*/ 49235 w 225761"/>
                    <a:gd name="connsiteY3" fmla="*/ 48806 h 152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761" h="152418">
                      <a:moveTo>
                        <a:pt x="225762" y="152419"/>
                      </a:moveTo>
                      <a:lnTo>
                        <a:pt x="70161" y="0"/>
                      </a:lnTo>
                      <a:lnTo>
                        <a:pt x="0" y="95993"/>
                      </a:lnTo>
                      <a:lnTo>
                        <a:pt x="49235" y="4880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2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57" name="图形 7">
                <a:extLst>
                  <a:ext uri="{FF2B5EF4-FFF2-40B4-BE49-F238E27FC236}">
                    <a16:creationId xmlns:a16="http://schemas.microsoft.com/office/drawing/2014/main" id="{237A0EC2-97AC-9A1B-67AC-11DF1A77502E}"/>
                  </a:ext>
                </a:extLst>
              </p:cNvPr>
              <p:cNvGrpSpPr/>
              <p:nvPr/>
            </p:nvGrpSpPr>
            <p:grpSpPr>
              <a:xfrm>
                <a:off x="7993883" y="3359040"/>
                <a:ext cx="1625323" cy="945141"/>
                <a:chOff x="7993883" y="3359040"/>
                <a:chExt cx="1625323" cy="945141"/>
              </a:xfrm>
            </p:grpSpPr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BC47D51F-C1DE-9029-8CB4-7EC12BEF0D08}"/>
                    </a:ext>
                  </a:extLst>
                </p:cNvPr>
                <p:cNvSpPr/>
                <p:nvPr/>
              </p:nvSpPr>
              <p:spPr>
                <a:xfrm>
                  <a:off x="8163958" y="3641349"/>
                  <a:ext cx="1134151" cy="662832"/>
                </a:xfrm>
                <a:custGeom>
                  <a:avLst/>
                  <a:gdLst>
                    <a:gd name="connsiteX0" fmla="*/ 191900 w 1134151"/>
                    <a:gd name="connsiteY0" fmla="*/ 0 h 662832"/>
                    <a:gd name="connsiteX1" fmla="*/ 385115 w 1134151"/>
                    <a:gd name="connsiteY1" fmla="*/ 230219 h 662832"/>
                    <a:gd name="connsiteX2" fmla="*/ 606333 w 1134151"/>
                    <a:gd name="connsiteY2" fmla="*/ 447408 h 662832"/>
                    <a:gd name="connsiteX3" fmla="*/ 604295 w 1134151"/>
                    <a:gd name="connsiteY3" fmla="*/ 447132 h 662832"/>
                    <a:gd name="connsiteX4" fmla="*/ 601551 w 1134151"/>
                    <a:gd name="connsiteY4" fmla="*/ 446589 h 662832"/>
                    <a:gd name="connsiteX5" fmla="*/ 601437 w 1134151"/>
                    <a:gd name="connsiteY5" fmla="*/ 447056 h 662832"/>
                    <a:gd name="connsiteX6" fmla="*/ 721233 w 1134151"/>
                    <a:gd name="connsiteY6" fmla="*/ 441122 h 662832"/>
                    <a:gd name="connsiteX7" fmla="*/ 1086031 w 1134151"/>
                    <a:gd name="connsiteY7" fmla="*/ 354473 h 662832"/>
                    <a:gd name="connsiteX8" fmla="*/ 1134151 w 1134151"/>
                    <a:gd name="connsiteY8" fmla="*/ 464696 h 662832"/>
                    <a:gd name="connsiteX9" fmla="*/ 993543 w 1134151"/>
                    <a:gd name="connsiteY9" fmla="*/ 541058 h 662832"/>
                    <a:gd name="connsiteX10" fmla="*/ 521494 w 1134151"/>
                    <a:gd name="connsiteY10" fmla="*/ 649462 h 662832"/>
                    <a:gd name="connsiteX11" fmla="*/ 385572 w 1134151"/>
                    <a:gd name="connsiteY11" fmla="*/ 562204 h 662832"/>
                    <a:gd name="connsiteX12" fmla="*/ 206540 w 1134151"/>
                    <a:gd name="connsiteY12" fmla="*/ 392678 h 662832"/>
                    <a:gd name="connsiteX13" fmla="*/ 49435 w 1134151"/>
                    <a:gd name="connsiteY13" fmla="*/ 212293 h 662832"/>
                    <a:gd name="connsiteX14" fmla="*/ 0 w 1134151"/>
                    <a:gd name="connsiteY14" fmla="*/ 148790 h 662832"/>
                    <a:gd name="connsiteX15" fmla="*/ 191900 w 1134151"/>
                    <a:gd name="connsiteY15" fmla="*/ 0 h 662832"/>
                    <a:gd name="connsiteX16" fmla="*/ 191900 w 1134151"/>
                    <a:gd name="connsiteY16" fmla="*/ 0 h 66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4151" h="662832">
                      <a:moveTo>
                        <a:pt x="191900" y="0"/>
                      </a:moveTo>
                      <a:cubicBezTo>
                        <a:pt x="248745" y="68904"/>
                        <a:pt x="327193" y="164516"/>
                        <a:pt x="385115" y="230219"/>
                      </a:cubicBezTo>
                      <a:cubicBezTo>
                        <a:pt x="454200" y="307019"/>
                        <a:pt x="522865" y="388534"/>
                        <a:pt x="606333" y="447408"/>
                      </a:cubicBezTo>
                      <a:cubicBezTo>
                        <a:pt x="609609" y="449456"/>
                        <a:pt x="605857" y="447399"/>
                        <a:pt x="604295" y="447132"/>
                      </a:cubicBezTo>
                      <a:cubicBezTo>
                        <a:pt x="603094" y="446694"/>
                        <a:pt x="601732" y="446561"/>
                        <a:pt x="601551" y="446589"/>
                      </a:cubicBezTo>
                      <a:cubicBezTo>
                        <a:pt x="600751" y="446656"/>
                        <a:pt x="601447" y="446780"/>
                        <a:pt x="601437" y="447056"/>
                      </a:cubicBezTo>
                      <a:cubicBezTo>
                        <a:pt x="638966" y="455323"/>
                        <a:pt x="681190" y="446532"/>
                        <a:pt x="721233" y="441122"/>
                      </a:cubicBezTo>
                      <a:cubicBezTo>
                        <a:pt x="843477" y="420557"/>
                        <a:pt x="963673" y="385972"/>
                        <a:pt x="1086031" y="354473"/>
                      </a:cubicBezTo>
                      <a:cubicBezTo>
                        <a:pt x="1086031" y="354473"/>
                        <a:pt x="1134151" y="464696"/>
                        <a:pt x="1134151" y="464696"/>
                      </a:cubicBezTo>
                      <a:cubicBezTo>
                        <a:pt x="1087812" y="492938"/>
                        <a:pt x="1041530" y="517493"/>
                        <a:pt x="993543" y="541058"/>
                      </a:cubicBezTo>
                      <a:cubicBezTo>
                        <a:pt x="873423" y="597551"/>
                        <a:pt x="654168" y="699373"/>
                        <a:pt x="521494" y="649462"/>
                      </a:cubicBezTo>
                      <a:cubicBezTo>
                        <a:pt x="470154" y="627316"/>
                        <a:pt x="426596" y="595074"/>
                        <a:pt x="385572" y="562204"/>
                      </a:cubicBezTo>
                      <a:cubicBezTo>
                        <a:pt x="321478" y="509826"/>
                        <a:pt x="262423" y="451771"/>
                        <a:pt x="206540" y="392678"/>
                      </a:cubicBezTo>
                      <a:cubicBezTo>
                        <a:pt x="151571" y="334232"/>
                        <a:pt x="99546" y="274520"/>
                        <a:pt x="49435" y="212293"/>
                      </a:cubicBezTo>
                      <a:cubicBezTo>
                        <a:pt x="32604" y="191510"/>
                        <a:pt x="16812" y="171079"/>
                        <a:pt x="0" y="148790"/>
                      </a:cubicBezTo>
                      <a:lnTo>
                        <a:pt x="191900" y="0"/>
                      </a:lnTo>
                      <a:lnTo>
                        <a:pt x="191900" y="0"/>
                      </a:lnTo>
                      <a:close/>
                    </a:path>
                  </a:pathLst>
                </a:custGeom>
                <a:solidFill>
                  <a:srgbClr val="DC89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1" name="任意多边形: 形状 370">
                  <a:extLst>
                    <a:ext uri="{FF2B5EF4-FFF2-40B4-BE49-F238E27FC236}">
                      <a16:creationId xmlns:a16="http://schemas.microsoft.com/office/drawing/2014/main" id="{953C8467-EC6B-46DD-38BA-C5373AC3369A}"/>
                    </a:ext>
                  </a:extLst>
                </p:cNvPr>
                <p:cNvSpPr/>
                <p:nvPr/>
              </p:nvSpPr>
              <p:spPr>
                <a:xfrm>
                  <a:off x="7993883" y="3359040"/>
                  <a:ext cx="588403" cy="746423"/>
                </a:xfrm>
                <a:custGeom>
                  <a:avLst/>
                  <a:gdLst>
                    <a:gd name="connsiteX0" fmla="*/ 14150 w 588403"/>
                    <a:gd name="connsiteY0" fmla="*/ 135271 h 746423"/>
                    <a:gd name="connsiteX1" fmla="*/ 354507 w 588403"/>
                    <a:gd name="connsiteY1" fmla="*/ 746424 h 746423"/>
                    <a:gd name="connsiteX2" fmla="*/ 588403 w 588403"/>
                    <a:gd name="connsiteY2" fmla="*/ 480467 h 746423"/>
                    <a:gd name="connsiteX3" fmla="*/ 368614 w 588403"/>
                    <a:gd name="connsiteY3" fmla="*/ 120631 h 746423"/>
                    <a:gd name="connsiteX4" fmla="*/ 14150 w 588403"/>
                    <a:gd name="connsiteY4" fmla="*/ 135271 h 746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8403" h="746423">
                      <a:moveTo>
                        <a:pt x="14150" y="135271"/>
                      </a:moveTo>
                      <a:cubicBezTo>
                        <a:pt x="-83300" y="444034"/>
                        <a:pt x="354507" y="746424"/>
                        <a:pt x="354507" y="746424"/>
                      </a:cubicBezTo>
                      <a:lnTo>
                        <a:pt x="588403" y="480467"/>
                      </a:lnTo>
                      <a:cubicBezTo>
                        <a:pt x="588403" y="480467"/>
                        <a:pt x="485333" y="289738"/>
                        <a:pt x="368614" y="120631"/>
                      </a:cubicBezTo>
                      <a:cubicBezTo>
                        <a:pt x="246332" y="-56553"/>
                        <a:pt x="65471" y="-27340"/>
                        <a:pt x="14150" y="1352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73" name="图形 7">
                  <a:extLst>
                    <a:ext uri="{FF2B5EF4-FFF2-40B4-BE49-F238E27FC236}">
                      <a16:creationId xmlns:a16="http://schemas.microsoft.com/office/drawing/2014/main" id="{813A3606-8BD9-FA71-4781-5E49B4F41106}"/>
                    </a:ext>
                  </a:extLst>
                </p:cNvPr>
                <p:cNvGrpSpPr/>
                <p:nvPr/>
              </p:nvGrpSpPr>
              <p:grpSpPr>
                <a:xfrm>
                  <a:off x="9230958" y="3787138"/>
                  <a:ext cx="388248" cy="324640"/>
                  <a:chOff x="9230958" y="3787138"/>
                  <a:chExt cx="388248" cy="324640"/>
                </a:xfrm>
                <a:solidFill>
                  <a:srgbClr val="E4897B"/>
                </a:solidFill>
              </p:grpSpPr>
              <p:sp>
                <p:nvSpPr>
                  <p:cNvPr id="375" name="任意多边形: 形状 374">
                    <a:extLst>
                      <a:ext uri="{FF2B5EF4-FFF2-40B4-BE49-F238E27FC236}">
                        <a16:creationId xmlns:a16="http://schemas.microsoft.com/office/drawing/2014/main" id="{B436EDE6-643A-2918-EAD4-A7E3A56B5B8A}"/>
                      </a:ext>
                    </a:extLst>
                  </p:cNvPr>
                  <p:cNvSpPr/>
                  <p:nvPr/>
                </p:nvSpPr>
                <p:spPr>
                  <a:xfrm>
                    <a:off x="9230958" y="3839506"/>
                    <a:ext cx="289036" cy="272272"/>
                  </a:xfrm>
                  <a:custGeom>
                    <a:avLst/>
                    <a:gdLst>
                      <a:gd name="connsiteX0" fmla="*/ 0 w 289036"/>
                      <a:gd name="connsiteY0" fmla="*/ 170831 h 272272"/>
                      <a:gd name="connsiteX1" fmla="*/ 164583 w 289036"/>
                      <a:gd name="connsiteY1" fmla="*/ 0 h 272272"/>
                      <a:gd name="connsiteX2" fmla="*/ 289036 w 289036"/>
                      <a:gd name="connsiteY2" fmla="*/ 165888 h 272272"/>
                      <a:gd name="connsiteX3" fmla="*/ 57150 w 289036"/>
                      <a:gd name="connsiteY3" fmla="*/ 266510 h 272272"/>
                      <a:gd name="connsiteX4" fmla="*/ 0 w 289036"/>
                      <a:gd name="connsiteY4" fmla="*/ 170831 h 272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036" h="272272">
                        <a:moveTo>
                          <a:pt x="0" y="170831"/>
                        </a:moveTo>
                        <a:lnTo>
                          <a:pt x="164583" y="0"/>
                        </a:lnTo>
                        <a:lnTo>
                          <a:pt x="289036" y="165888"/>
                        </a:lnTo>
                        <a:cubicBezTo>
                          <a:pt x="289036" y="165888"/>
                          <a:pt x="190776" y="301476"/>
                          <a:pt x="57150" y="266510"/>
                        </a:cubicBezTo>
                        <a:lnTo>
                          <a:pt x="0" y="170831"/>
                        </a:ln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6" name="任意多边形: 形状 375">
                    <a:extLst>
                      <a:ext uri="{FF2B5EF4-FFF2-40B4-BE49-F238E27FC236}">
                        <a16:creationId xmlns:a16="http://schemas.microsoft.com/office/drawing/2014/main" id="{57BB4EBB-EC49-92EE-830F-6B97DA6BADC3}"/>
                      </a:ext>
                    </a:extLst>
                  </p:cNvPr>
                  <p:cNvSpPr/>
                  <p:nvPr/>
                </p:nvSpPr>
                <p:spPr>
                  <a:xfrm>
                    <a:off x="9395531" y="3787138"/>
                    <a:ext cx="223675" cy="218265"/>
                  </a:xfrm>
                  <a:custGeom>
                    <a:avLst/>
                    <a:gdLst>
                      <a:gd name="connsiteX0" fmla="*/ 160515 w 223675"/>
                      <a:gd name="connsiteY0" fmla="*/ 0 h 218265"/>
                      <a:gd name="connsiteX1" fmla="*/ 223676 w 223675"/>
                      <a:gd name="connsiteY1" fmla="*/ 145856 h 218265"/>
                      <a:gd name="connsiteX2" fmla="*/ 124454 w 223675"/>
                      <a:gd name="connsiteY2" fmla="*/ 218265 h 218265"/>
                      <a:gd name="connsiteX3" fmla="*/ 0 w 223675"/>
                      <a:gd name="connsiteY3" fmla="*/ 52368 h 218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675" h="218265">
                        <a:moveTo>
                          <a:pt x="160515" y="0"/>
                        </a:moveTo>
                        <a:lnTo>
                          <a:pt x="223676" y="145856"/>
                        </a:lnTo>
                        <a:lnTo>
                          <a:pt x="124454" y="218265"/>
                        </a:lnTo>
                        <a:lnTo>
                          <a:pt x="0" y="52368"/>
                        </a:lnTo>
                        <a:close/>
                      </a:path>
                    </a:pathLst>
                  </a:custGeom>
                  <a:solidFill>
                    <a:srgbClr val="E4897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358" name="图形 7">
                <a:extLst>
                  <a:ext uri="{FF2B5EF4-FFF2-40B4-BE49-F238E27FC236}">
                    <a16:creationId xmlns:a16="http://schemas.microsoft.com/office/drawing/2014/main" id="{3C92A6D9-1F11-DD22-392C-CF7AF148B9C6}"/>
                  </a:ext>
                </a:extLst>
              </p:cNvPr>
              <p:cNvGrpSpPr/>
              <p:nvPr/>
            </p:nvGrpSpPr>
            <p:grpSpPr>
              <a:xfrm>
                <a:off x="8114202" y="2259872"/>
                <a:ext cx="770835" cy="867042"/>
                <a:chOff x="8114202" y="2259872"/>
                <a:chExt cx="770835" cy="867042"/>
              </a:xfrm>
            </p:grpSpPr>
            <p:sp>
              <p:nvSpPr>
                <p:cNvPr id="359" name="任意多边形: 形状 358">
                  <a:extLst>
                    <a:ext uri="{FF2B5EF4-FFF2-40B4-BE49-F238E27FC236}">
                      <a16:creationId xmlns:a16="http://schemas.microsoft.com/office/drawing/2014/main" id="{4A2C91C4-E751-44D6-3E25-87EDB495C05F}"/>
                    </a:ext>
                  </a:extLst>
                </p:cNvPr>
                <p:cNvSpPr/>
                <p:nvPr/>
              </p:nvSpPr>
              <p:spPr>
                <a:xfrm>
                  <a:off x="8631716" y="2480306"/>
                  <a:ext cx="179917" cy="330792"/>
                </a:xfrm>
                <a:custGeom>
                  <a:avLst/>
                  <a:gdLst>
                    <a:gd name="connsiteX0" fmla="*/ 85053 w 179917"/>
                    <a:gd name="connsiteY0" fmla="*/ 6193 h 330792"/>
                    <a:gd name="connsiteX1" fmla="*/ 124991 w 179917"/>
                    <a:gd name="connsiteY1" fmla="*/ 325909 h 330792"/>
                    <a:gd name="connsiteX2" fmla="*/ 85053 w 179917"/>
                    <a:gd name="connsiteY2" fmla="*/ 6193 h 330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9917" h="330792">
                      <a:moveTo>
                        <a:pt x="85053" y="6193"/>
                      </a:moveTo>
                      <a:cubicBezTo>
                        <a:pt x="169797" y="39397"/>
                        <a:pt x="227871" y="270340"/>
                        <a:pt x="124991" y="325909"/>
                      </a:cubicBezTo>
                      <a:cubicBezTo>
                        <a:pt x="22112" y="381468"/>
                        <a:pt x="-75453" y="-56701"/>
                        <a:pt x="85053" y="619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0" name="任意多边形: 形状 359">
                  <a:extLst>
                    <a:ext uri="{FF2B5EF4-FFF2-40B4-BE49-F238E27FC236}">
                      <a16:creationId xmlns:a16="http://schemas.microsoft.com/office/drawing/2014/main" id="{36230580-D1C5-041C-2FCB-3D1C3551EBF5}"/>
                    </a:ext>
                  </a:extLst>
                </p:cNvPr>
                <p:cNvSpPr/>
                <p:nvPr/>
              </p:nvSpPr>
              <p:spPr>
                <a:xfrm>
                  <a:off x="8343418" y="2477037"/>
                  <a:ext cx="513867" cy="649877"/>
                </a:xfrm>
                <a:custGeom>
                  <a:avLst/>
                  <a:gdLst>
                    <a:gd name="connsiteX0" fmla="*/ 8334 w 513867"/>
                    <a:gd name="connsiteY0" fmla="*/ 281182 h 649877"/>
                    <a:gd name="connsiteX1" fmla="*/ 170002 w 513867"/>
                    <a:gd name="connsiteY1" fmla="*/ 608871 h 649877"/>
                    <a:gd name="connsiteX2" fmla="*/ 513636 w 513867"/>
                    <a:gd name="connsiteY2" fmla="*/ 434401 h 649877"/>
                    <a:gd name="connsiteX3" fmla="*/ 271682 w 513867"/>
                    <a:gd name="connsiteY3" fmla="*/ 5624 h 649877"/>
                    <a:gd name="connsiteX4" fmla="*/ 8334 w 513867"/>
                    <a:gd name="connsiteY4" fmla="*/ 281182 h 649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867" h="649877">
                      <a:moveTo>
                        <a:pt x="8334" y="281182"/>
                      </a:moveTo>
                      <a:cubicBezTo>
                        <a:pt x="52235" y="442754"/>
                        <a:pt x="69675" y="539252"/>
                        <a:pt x="170002" y="608871"/>
                      </a:cubicBezTo>
                      <a:cubicBezTo>
                        <a:pt x="320907" y="713588"/>
                        <a:pt x="508187" y="604108"/>
                        <a:pt x="513636" y="434401"/>
                      </a:cubicBezTo>
                      <a:cubicBezTo>
                        <a:pt x="518541" y="281649"/>
                        <a:pt x="445932" y="43095"/>
                        <a:pt x="271682" y="5624"/>
                      </a:cubicBezTo>
                      <a:cubicBezTo>
                        <a:pt x="100013" y="-31295"/>
                        <a:pt x="-35557" y="119609"/>
                        <a:pt x="8334" y="281182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id="{2D7BAF14-00EB-B057-6FEC-DED632B743F0}"/>
                    </a:ext>
                  </a:extLst>
                </p:cNvPr>
                <p:cNvSpPr/>
                <p:nvPr/>
              </p:nvSpPr>
              <p:spPr>
                <a:xfrm>
                  <a:off x="8114202" y="2407661"/>
                  <a:ext cx="381920" cy="515977"/>
                </a:xfrm>
                <a:custGeom>
                  <a:avLst/>
                  <a:gdLst>
                    <a:gd name="connsiteX0" fmla="*/ 381921 w 381920"/>
                    <a:gd name="connsiteY0" fmla="*/ 142389 h 515977"/>
                    <a:gd name="connsiteX1" fmla="*/ 363985 w 381920"/>
                    <a:gd name="connsiteY1" fmla="*/ 0 h 515977"/>
                    <a:gd name="connsiteX2" fmla="*/ 249180 w 381920"/>
                    <a:gd name="connsiteY2" fmla="*/ 21536 h 515977"/>
                    <a:gd name="connsiteX3" fmla="*/ 39564 w 381920"/>
                    <a:gd name="connsiteY3" fmla="*/ 198129 h 515977"/>
                    <a:gd name="connsiteX4" fmla="*/ 70205 w 381920"/>
                    <a:gd name="connsiteY4" fmla="*/ 410318 h 515977"/>
                    <a:gd name="connsiteX5" fmla="*/ 283604 w 381920"/>
                    <a:gd name="connsiteY5" fmla="*/ 496310 h 515977"/>
                    <a:gd name="connsiteX6" fmla="*/ 308664 w 381920"/>
                    <a:gd name="connsiteY6" fmla="*/ 238897 h 515977"/>
                    <a:gd name="connsiteX7" fmla="*/ 381921 w 381920"/>
                    <a:gd name="connsiteY7" fmla="*/ 142389 h 51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920" h="515977">
                      <a:moveTo>
                        <a:pt x="381921" y="142389"/>
                      </a:moveTo>
                      <a:lnTo>
                        <a:pt x="363985" y="0"/>
                      </a:lnTo>
                      <a:cubicBezTo>
                        <a:pt x="326514" y="18669"/>
                        <a:pt x="286385" y="27937"/>
                        <a:pt x="249180" y="21536"/>
                      </a:cubicBezTo>
                      <a:cubicBezTo>
                        <a:pt x="78054" y="-7896"/>
                        <a:pt x="-44647" y="108242"/>
                        <a:pt x="39564" y="198129"/>
                      </a:cubicBezTo>
                      <a:cubicBezTo>
                        <a:pt x="-37960" y="237477"/>
                        <a:pt x="12675" y="343948"/>
                        <a:pt x="70205" y="410318"/>
                      </a:cubicBezTo>
                      <a:cubicBezTo>
                        <a:pt x="150130" y="502549"/>
                        <a:pt x="231769" y="543373"/>
                        <a:pt x="283604" y="496310"/>
                      </a:cubicBezTo>
                      <a:cubicBezTo>
                        <a:pt x="330876" y="469497"/>
                        <a:pt x="328609" y="300400"/>
                        <a:pt x="308664" y="238897"/>
                      </a:cubicBezTo>
                      <a:cubicBezTo>
                        <a:pt x="278613" y="146199"/>
                        <a:pt x="381921" y="142389"/>
                        <a:pt x="381921" y="14238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EBD6A2E9-7BE7-F31E-1E54-19642BDCACC2}"/>
                    </a:ext>
                  </a:extLst>
                </p:cNvPr>
                <p:cNvSpPr/>
                <p:nvPr/>
              </p:nvSpPr>
              <p:spPr>
                <a:xfrm>
                  <a:off x="8297793" y="2820037"/>
                  <a:ext cx="180412" cy="167504"/>
                </a:xfrm>
                <a:custGeom>
                  <a:avLst/>
                  <a:gdLst>
                    <a:gd name="connsiteX0" fmla="*/ 25042 w 180412"/>
                    <a:gd name="connsiteY0" fmla="*/ 110613 h 167504"/>
                    <a:gd name="connsiteX1" fmla="*/ 131884 w 180412"/>
                    <a:gd name="connsiteY1" fmla="*/ 166972 h 167504"/>
                    <a:gd name="connsiteX2" fmla="*/ 164469 w 180412"/>
                    <a:gd name="connsiteY2" fmla="*/ 80028 h 167504"/>
                    <a:gd name="connsiteX3" fmla="*/ 35386 w 180412"/>
                    <a:gd name="connsiteY3" fmla="*/ 2504 h 167504"/>
                    <a:gd name="connsiteX4" fmla="*/ 25042 w 180412"/>
                    <a:gd name="connsiteY4" fmla="*/ 110613 h 16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412" h="167504">
                      <a:moveTo>
                        <a:pt x="25042" y="110613"/>
                      </a:moveTo>
                      <a:cubicBezTo>
                        <a:pt x="56046" y="144226"/>
                        <a:pt x="97327" y="162876"/>
                        <a:pt x="131884" y="166972"/>
                      </a:cubicBezTo>
                      <a:cubicBezTo>
                        <a:pt x="183862" y="173125"/>
                        <a:pt x="193015" y="124795"/>
                        <a:pt x="164469" y="80028"/>
                      </a:cubicBezTo>
                      <a:cubicBezTo>
                        <a:pt x="138780" y="39728"/>
                        <a:pt x="80773" y="-12031"/>
                        <a:pt x="35386" y="2504"/>
                      </a:cubicBezTo>
                      <a:cubicBezTo>
                        <a:pt x="-9324" y="16820"/>
                        <a:pt x="-10410" y="72179"/>
                        <a:pt x="25042" y="110613"/>
                      </a:cubicBez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14A9C5C3-4FCE-7B46-0B65-1274CB77C7E2}"/>
                    </a:ext>
                  </a:extLst>
                </p:cNvPr>
                <p:cNvSpPr/>
                <p:nvPr/>
              </p:nvSpPr>
              <p:spPr>
                <a:xfrm>
                  <a:off x="8598917" y="2734281"/>
                  <a:ext cx="33202" cy="48456"/>
                </a:xfrm>
                <a:custGeom>
                  <a:avLst/>
                  <a:gdLst>
                    <a:gd name="connsiteX0" fmla="*/ 771 w 33202"/>
                    <a:gd name="connsiteY0" fmla="*/ 26938 h 48456"/>
                    <a:gd name="connsiteX1" fmla="*/ 21583 w 33202"/>
                    <a:gd name="connsiteY1" fmla="*/ 48303 h 48456"/>
                    <a:gd name="connsiteX2" fmla="*/ 32432 w 33202"/>
                    <a:gd name="connsiteY2" fmla="*/ 21519 h 48456"/>
                    <a:gd name="connsiteX3" fmla="*/ 11620 w 33202"/>
                    <a:gd name="connsiteY3" fmla="*/ 154 h 48456"/>
                    <a:gd name="connsiteX4" fmla="*/ 771 w 33202"/>
                    <a:gd name="connsiteY4" fmla="*/ 26938 h 4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02" h="48456">
                      <a:moveTo>
                        <a:pt x="771" y="26938"/>
                      </a:moveTo>
                      <a:cubicBezTo>
                        <a:pt x="3524" y="40235"/>
                        <a:pt x="12839" y="49798"/>
                        <a:pt x="21583" y="48303"/>
                      </a:cubicBezTo>
                      <a:cubicBezTo>
                        <a:pt x="30327" y="46807"/>
                        <a:pt x="35185" y="34815"/>
                        <a:pt x="32432" y="21519"/>
                      </a:cubicBezTo>
                      <a:cubicBezTo>
                        <a:pt x="29680" y="8222"/>
                        <a:pt x="20355" y="-1341"/>
                        <a:pt x="11620" y="154"/>
                      </a:cubicBezTo>
                      <a:cubicBezTo>
                        <a:pt x="2867" y="1659"/>
                        <a:pt x="-1981" y="13641"/>
                        <a:pt x="771" y="269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3AA20565-1E1E-2A3C-AFB5-0C45895985F5}"/>
                    </a:ext>
                  </a:extLst>
                </p:cNvPr>
                <p:cNvSpPr/>
                <p:nvPr/>
              </p:nvSpPr>
              <p:spPr>
                <a:xfrm>
                  <a:off x="8750099" y="2708411"/>
                  <a:ext cx="33201" cy="48456"/>
                </a:xfrm>
                <a:custGeom>
                  <a:avLst/>
                  <a:gdLst>
                    <a:gd name="connsiteX0" fmla="*/ 770 w 33201"/>
                    <a:gd name="connsiteY0" fmla="*/ 26938 h 48456"/>
                    <a:gd name="connsiteX1" fmla="*/ 21583 w 33201"/>
                    <a:gd name="connsiteY1" fmla="*/ 48303 h 48456"/>
                    <a:gd name="connsiteX2" fmla="*/ 32432 w 33201"/>
                    <a:gd name="connsiteY2" fmla="*/ 21519 h 48456"/>
                    <a:gd name="connsiteX3" fmla="*/ 11610 w 33201"/>
                    <a:gd name="connsiteY3" fmla="*/ 154 h 48456"/>
                    <a:gd name="connsiteX4" fmla="*/ 770 w 33201"/>
                    <a:gd name="connsiteY4" fmla="*/ 26938 h 48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01" h="48456">
                      <a:moveTo>
                        <a:pt x="770" y="26938"/>
                      </a:moveTo>
                      <a:cubicBezTo>
                        <a:pt x="3523" y="40235"/>
                        <a:pt x="12839" y="49798"/>
                        <a:pt x="21583" y="48303"/>
                      </a:cubicBezTo>
                      <a:cubicBezTo>
                        <a:pt x="30327" y="46807"/>
                        <a:pt x="35184" y="34815"/>
                        <a:pt x="32432" y="21519"/>
                      </a:cubicBezTo>
                      <a:cubicBezTo>
                        <a:pt x="29679" y="8222"/>
                        <a:pt x="20354" y="-1341"/>
                        <a:pt x="11610" y="154"/>
                      </a:cubicBezTo>
                      <a:cubicBezTo>
                        <a:pt x="2875" y="1659"/>
                        <a:pt x="-1982" y="13641"/>
                        <a:pt x="770" y="2693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16E117A1-AE6A-DE80-02C0-B0BCFAF069D2}"/>
                    </a:ext>
                  </a:extLst>
                </p:cNvPr>
                <p:cNvSpPr/>
                <p:nvPr/>
              </p:nvSpPr>
              <p:spPr>
                <a:xfrm>
                  <a:off x="8714855" y="2750189"/>
                  <a:ext cx="87439" cy="125763"/>
                </a:xfrm>
                <a:custGeom>
                  <a:avLst/>
                  <a:gdLst>
                    <a:gd name="connsiteX0" fmla="*/ 0 w 87439"/>
                    <a:gd name="connsiteY0" fmla="*/ 0 h 125763"/>
                    <a:gd name="connsiteX1" fmla="*/ 87440 w 87439"/>
                    <a:gd name="connsiteY1" fmla="*/ 102784 h 125763"/>
                    <a:gd name="connsiteX2" fmla="*/ 26013 w 87439"/>
                    <a:gd name="connsiteY2" fmla="*/ 125644 h 125763"/>
                    <a:gd name="connsiteX3" fmla="*/ 0 w 87439"/>
                    <a:gd name="connsiteY3" fmla="*/ 0 h 1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439" h="125763">
                      <a:moveTo>
                        <a:pt x="0" y="0"/>
                      </a:moveTo>
                      <a:cubicBezTo>
                        <a:pt x="0" y="0"/>
                        <a:pt x="46301" y="71504"/>
                        <a:pt x="87440" y="102784"/>
                      </a:cubicBezTo>
                      <a:cubicBezTo>
                        <a:pt x="68323" y="128787"/>
                        <a:pt x="26013" y="125644"/>
                        <a:pt x="26013" y="12564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575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968C6D49-F6ED-4711-B25C-D80CFEBA844C}"/>
                    </a:ext>
                  </a:extLst>
                </p:cNvPr>
                <p:cNvSpPr/>
                <p:nvPr/>
              </p:nvSpPr>
              <p:spPr>
                <a:xfrm>
                  <a:off x="8574113" y="2690869"/>
                  <a:ext cx="78898" cy="31464"/>
                </a:xfrm>
                <a:custGeom>
                  <a:avLst/>
                  <a:gdLst>
                    <a:gd name="connsiteX0" fmla="*/ 74048 w 78898"/>
                    <a:gd name="connsiteY0" fmla="*/ 637 h 31464"/>
                    <a:gd name="connsiteX1" fmla="*/ 77211 w 78898"/>
                    <a:gd name="connsiteY1" fmla="*/ 3066 h 31464"/>
                    <a:gd name="connsiteX2" fmla="*/ 75839 w 78898"/>
                    <a:gd name="connsiteY2" fmla="*/ 14258 h 31464"/>
                    <a:gd name="connsiteX3" fmla="*/ 5211 w 78898"/>
                    <a:gd name="connsiteY3" fmla="*/ 28145 h 31464"/>
                    <a:gd name="connsiteX4" fmla="*/ 487 w 78898"/>
                    <a:gd name="connsiteY4" fmla="*/ 17915 h 31464"/>
                    <a:gd name="connsiteX5" fmla="*/ 10707 w 78898"/>
                    <a:gd name="connsiteY5" fmla="*/ 13181 h 31464"/>
                    <a:gd name="connsiteX6" fmla="*/ 66038 w 78898"/>
                    <a:gd name="connsiteY6" fmla="*/ 1694 h 31464"/>
                    <a:gd name="connsiteX7" fmla="*/ 74048 w 78898"/>
                    <a:gd name="connsiteY7" fmla="*/ 637 h 31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898" h="31464">
                      <a:moveTo>
                        <a:pt x="74048" y="637"/>
                      </a:moveTo>
                      <a:cubicBezTo>
                        <a:pt x="75249" y="1151"/>
                        <a:pt x="76344" y="1961"/>
                        <a:pt x="77211" y="3066"/>
                      </a:cubicBezTo>
                      <a:cubicBezTo>
                        <a:pt x="79916" y="6533"/>
                        <a:pt x="79306" y="11553"/>
                        <a:pt x="75839" y="14258"/>
                      </a:cubicBezTo>
                      <a:cubicBezTo>
                        <a:pt x="41511" y="41061"/>
                        <a:pt x="6669" y="28688"/>
                        <a:pt x="5211" y="28145"/>
                      </a:cubicBezTo>
                      <a:cubicBezTo>
                        <a:pt x="1182" y="27097"/>
                        <a:pt x="-1047" y="22059"/>
                        <a:pt x="487" y="17915"/>
                      </a:cubicBezTo>
                      <a:cubicBezTo>
                        <a:pt x="2011" y="13782"/>
                        <a:pt x="6573" y="11676"/>
                        <a:pt x="10707" y="13181"/>
                      </a:cubicBezTo>
                      <a:cubicBezTo>
                        <a:pt x="12155" y="13686"/>
                        <a:pt x="39073" y="22754"/>
                        <a:pt x="66038" y="1694"/>
                      </a:cubicBezTo>
                      <a:cubicBezTo>
                        <a:pt x="68391" y="-163"/>
                        <a:pt x="71467" y="-458"/>
                        <a:pt x="74048" y="637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5122D91B-9F44-55EF-17E0-973FEFDFE34F}"/>
                    </a:ext>
                  </a:extLst>
                </p:cNvPr>
                <p:cNvSpPr/>
                <p:nvPr/>
              </p:nvSpPr>
              <p:spPr>
                <a:xfrm>
                  <a:off x="8721068" y="2627087"/>
                  <a:ext cx="79417" cy="36076"/>
                </a:xfrm>
                <a:custGeom>
                  <a:avLst/>
                  <a:gdLst>
                    <a:gd name="connsiteX0" fmla="*/ 73416 w 79417"/>
                    <a:gd name="connsiteY0" fmla="*/ 35834 h 36076"/>
                    <a:gd name="connsiteX1" fmla="*/ 66177 w 79417"/>
                    <a:gd name="connsiteY1" fmla="*/ 34072 h 36076"/>
                    <a:gd name="connsiteX2" fmla="*/ 9885 w 79417"/>
                    <a:gd name="connsiteY2" fmla="*/ 16860 h 36076"/>
                    <a:gd name="connsiteX3" fmla="*/ 236 w 79417"/>
                    <a:gd name="connsiteY3" fmla="*/ 11031 h 36076"/>
                    <a:gd name="connsiteX4" fmla="*/ 6017 w 79417"/>
                    <a:gd name="connsiteY4" fmla="*/ 1392 h 36076"/>
                    <a:gd name="connsiteX5" fmla="*/ 6065 w 79417"/>
                    <a:gd name="connsiteY5" fmla="*/ 1382 h 36076"/>
                    <a:gd name="connsiteX6" fmla="*/ 76731 w 79417"/>
                    <a:gd name="connsiteY6" fmla="*/ 22137 h 36076"/>
                    <a:gd name="connsiteX7" fmla="*/ 77417 w 79417"/>
                    <a:gd name="connsiteY7" fmla="*/ 33386 h 36076"/>
                    <a:gd name="connsiteX8" fmla="*/ 73416 w 79417"/>
                    <a:gd name="connsiteY8" fmla="*/ 35834 h 3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17" h="36076">
                      <a:moveTo>
                        <a:pt x="73416" y="35834"/>
                      </a:moveTo>
                      <a:cubicBezTo>
                        <a:pt x="70949" y="36453"/>
                        <a:pt x="68225" y="35891"/>
                        <a:pt x="66177" y="34072"/>
                      </a:cubicBezTo>
                      <a:cubicBezTo>
                        <a:pt x="39050" y="10040"/>
                        <a:pt x="10170" y="16794"/>
                        <a:pt x="9885" y="16860"/>
                      </a:cubicBezTo>
                      <a:cubicBezTo>
                        <a:pt x="5608" y="17918"/>
                        <a:pt x="1283" y="15308"/>
                        <a:pt x="236" y="11031"/>
                      </a:cubicBezTo>
                      <a:cubicBezTo>
                        <a:pt x="-822" y="6773"/>
                        <a:pt x="1779" y="2468"/>
                        <a:pt x="6017" y="1392"/>
                      </a:cubicBezTo>
                      <a:cubicBezTo>
                        <a:pt x="6027" y="1392"/>
                        <a:pt x="6046" y="1382"/>
                        <a:pt x="6065" y="1382"/>
                      </a:cubicBezTo>
                      <a:cubicBezTo>
                        <a:pt x="7579" y="1011"/>
                        <a:pt x="43432" y="-7390"/>
                        <a:pt x="76731" y="22137"/>
                      </a:cubicBezTo>
                      <a:cubicBezTo>
                        <a:pt x="80027" y="25052"/>
                        <a:pt x="80331" y="30100"/>
                        <a:pt x="77417" y="33386"/>
                      </a:cubicBezTo>
                      <a:cubicBezTo>
                        <a:pt x="76321" y="34643"/>
                        <a:pt x="74912" y="35453"/>
                        <a:pt x="73416" y="3583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D62AF2F3-D6C6-88BA-2AF0-2D80D6DF2BAA}"/>
                    </a:ext>
                  </a:extLst>
                </p:cNvPr>
                <p:cNvSpPr/>
                <p:nvPr/>
              </p:nvSpPr>
              <p:spPr>
                <a:xfrm>
                  <a:off x="8354343" y="2259872"/>
                  <a:ext cx="530694" cy="351882"/>
                </a:xfrm>
                <a:custGeom>
                  <a:avLst/>
                  <a:gdLst>
                    <a:gd name="connsiteX0" fmla="*/ 0 w 530694"/>
                    <a:gd name="connsiteY0" fmla="*/ 188108 h 351882"/>
                    <a:gd name="connsiteX1" fmla="*/ 338576 w 530694"/>
                    <a:gd name="connsiteY1" fmla="*/ 6238 h 351882"/>
                    <a:gd name="connsiteX2" fmla="*/ 278530 w 530694"/>
                    <a:gd name="connsiteY2" fmla="*/ 31698 h 351882"/>
                    <a:gd name="connsiteX3" fmla="*/ 530695 w 530694"/>
                    <a:gd name="connsiteY3" fmla="*/ 149980 h 351882"/>
                    <a:gd name="connsiteX4" fmla="*/ 493881 w 530694"/>
                    <a:gd name="connsiteY4" fmla="*/ 128434 h 351882"/>
                    <a:gd name="connsiteX5" fmla="*/ 485556 w 530694"/>
                    <a:gd name="connsiteY5" fmla="*/ 314038 h 351882"/>
                    <a:gd name="connsiteX6" fmla="*/ 474783 w 530694"/>
                    <a:gd name="connsiteY6" fmla="*/ 276958 h 351882"/>
                    <a:gd name="connsiteX7" fmla="*/ 278654 w 530694"/>
                    <a:gd name="connsiteY7" fmla="*/ 346928 h 351882"/>
                    <a:gd name="connsiteX8" fmla="*/ 319202 w 530694"/>
                    <a:gd name="connsiteY8" fmla="*/ 326288 h 351882"/>
                    <a:gd name="connsiteX9" fmla="*/ 66751 w 530694"/>
                    <a:gd name="connsiteY9" fmla="*/ 268556 h 351882"/>
                    <a:gd name="connsiteX10" fmla="*/ 0 w 530694"/>
                    <a:gd name="connsiteY10" fmla="*/ 188108 h 351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0694" h="351882">
                      <a:moveTo>
                        <a:pt x="0" y="188108"/>
                      </a:moveTo>
                      <a:cubicBezTo>
                        <a:pt x="0" y="188108"/>
                        <a:pt x="118348" y="-40225"/>
                        <a:pt x="338576" y="6238"/>
                      </a:cubicBezTo>
                      <a:cubicBezTo>
                        <a:pt x="338576" y="6238"/>
                        <a:pt x="296428" y="15611"/>
                        <a:pt x="278530" y="31698"/>
                      </a:cubicBezTo>
                      <a:cubicBezTo>
                        <a:pt x="278530" y="31698"/>
                        <a:pt x="470773" y="14982"/>
                        <a:pt x="530695" y="149980"/>
                      </a:cubicBezTo>
                      <a:lnTo>
                        <a:pt x="493881" y="128434"/>
                      </a:lnTo>
                      <a:cubicBezTo>
                        <a:pt x="493881" y="128434"/>
                        <a:pt x="542887" y="240286"/>
                        <a:pt x="485556" y="314038"/>
                      </a:cubicBezTo>
                      <a:lnTo>
                        <a:pt x="474783" y="276958"/>
                      </a:lnTo>
                      <a:cubicBezTo>
                        <a:pt x="474783" y="276958"/>
                        <a:pt x="396116" y="374656"/>
                        <a:pt x="278654" y="346928"/>
                      </a:cubicBezTo>
                      <a:lnTo>
                        <a:pt x="319202" y="326288"/>
                      </a:lnTo>
                      <a:cubicBezTo>
                        <a:pt x="319202" y="326288"/>
                        <a:pt x="116919" y="320096"/>
                        <a:pt x="66751" y="268556"/>
                      </a:cubicBezTo>
                      <a:cubicBezTo>
                        <a:pt x="16583" y="217007"/>
                        <a:pt x="0" y="188108"/>
                        <a:pt x="0" y="188108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53DCDE8C-E5E6-F848-F3C8-43AED8506EDB}"/>
                    </a:ext>
                  </a:extLst>
                </p:cNvPr>
                <p:cNvSpPr/>
                <p:nvPr/>
              </p:nvSpPr>
              <p:spPr>
                <a:xfrm>
                  <a:off x="8665480" y="2908494"/>
                  <a:ext cx="101699" cy="37205"/>
                </a:xfrm>
                <a:custGeom>
                  <a:avLst/>
                  <a:gdLst>
                    <a:gd name="connsiteX0" fmla="*/ 95305 w 101699"/>
                    <a:gd name="connsiteY0" fmla="*/ 37205 h 37205"/>
                    <a:gd name="connsiteX1" fmla="*/ 90600 w 101699"/>
                    <a:gd name="connsiteY1" fmla="*/ 35158 h 37205"/>
                    <a:gd name="connsiteX2" fmla="*/ 7942 w 101699"/>
                    <a:gd name="connsiteY2" fmla="*/ 15365 h 37205"/>
                    <a:gd name="connsiteX3" fmla="*/ 188 w 101699"/>
                    <a:gd name="connsiteY3" fmla="*/ 10669 h 37205"/>
                    <a:gd name="connsiteX4" fmla="*/ 4865 w 101699"/>
                    <a:gd name="connsiteY4" fmla="*/ 2916 h 37205"/>
                    <a:gd name="connsiteX5" fmla="*/ 99991 w 101699"/>
                    <a:gd name="connsiteY5" fmla="*/ 26433 h 37205"/>
                    <a:gd name="connsiteX6" fmla="*/ 99648 w 101699"/>
                    <a:gd name="connsiteY6" fmla="*/ 35491 h 37205"/>
                    <a:gd name="connsiteX7" fmla="*/ 95305 w 101699"/>
                    <a:gd name="connsiteY7" fmla="*/ 37205 h 3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699" h="37205">
                      <a:moveTo>
                        <a:pt x="95305" y="37205"/>
                      </a:moveTo>
                      <a:cubicBezTo>
                        <a:pt x="93581" y="37205"/>
                        <a:pt x="91866" y="36520"/>
                        <a:pt x="90600" y="35158"/>
                      </a:cubicBezTo>
                      <a:cubicBezTo>
                        <a:pt x="60729" y="2906"/>
                        <a:pt x="8465" y="15241"/>
                        <a:pt x="7942" y="15365"/>
                      </a:cubicBezTo>
                      <a:cubicBezTo>
                        <a:pt x="4522" y="16184"/>
                        <a:pt x="1036" y="14107"/>
                        <a:pt x="188" y="10669"/>
                      </a:cubicBezTo>
                      <a:cubicBezTo>
                        <a:pt x="-659" y="7240"/>
                        <a:pt x="1436" y="3763"/>
                        <a:pt x="4865" y="2916"/>
                      </a:cubicBezTo>
                      <a:cubicBezTo>
                        <a:pt x="7303" y="2306"/>
                        <a:pt x="64920" y="-11410"/>
                        <a:pt x="99991" y="26433"/>
                      </a:cubicBezTo>
                      <a:cubicBezTo>
                        <a:pt x="102401" y="29033"/>
                        <a:pt x="102239" y="33081"/>
                        <a:pt x="99648" y="35491"/>
                      </a:cubicBezTo>
                      <a:cubicBezTo>
                        <a:pt x="98429" y="36644"/>
                        <a:pt x="96867" y="37205"/>
                        <a:pt x="95305" y="37205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86040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占位符 11">
            <a:extLst>
              <a:ext uri="{FF2B5EF4-FFF2-40B4-BE49-F238E27FC236}">
                <a16:creationId xmlns:a16="http://schemas.microsoft.com/office/drawing/2014/main" id="{6F97D0C1-3D99-1716-898E-A262306162D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contents</a:t>
            </a:r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9A12B6A-E983-ACAF-FA20-F09B5B6D1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目录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773033D5-4B77-8DAF-A380-7A587E8DB45E}"/>
              </a:ext>
            </a:extLst>
          </p:cNvPr>
          <p:cNvGrpSpPr/>
          <p:nvPr/>
        </p:nvGrpSpPr>
        <p:grpSpPr>
          <a:xfrm>
            <a:off x="6956445" y="1194370"/>
            <a:ext cx="3388027" cy="619822"/>
            <a:chOff x="6956445" y="1194370"/>
            <a:chExt cx="3388027" cy="619822"/>
          </a:xfrm>
        </p:grpSpPr>
        <p:sp>
          <p:nvSpPr>
            <p:cNvPr id="34" name="矩形: 圆角 33">
              <a:extLst>
                <a:ext uri="{FF2B5EF4-FFF2-40B4-BE49-F238E27FC236}">
                  <a16:creationId xmlns:a16="http://schemas.microsoft.com/office/drawing/2014/main" id="{13DF6557-6ED5-35EF-CCDE-FA41A0261FA1}"/>
                </a:ext>
              </a:extLst>
            </p:cNvPr>
            <p:cNvSpPr/>
            <p:nvPr/>
          </p:nvSpPr>
          <p:spPr>
            <a:xfrm>
              <a:off x="6972441" y="1194370"/>
              <a:ext cx="3372031" cy="619822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C2A868BD-2634-318D-AC9D-D8526C1D65C9}"/>
                </a:ext>
              </a:extLst>
            </p:cNvPr>
            <p:cNvSpPr/>
            <p:nvPr/>
          </p:nvSpPr>
          <p:spPr>
            <a:xfrm>
              <a:off x="6956445" y="1194370"/>
              <a:ext cx="619822" cy="619822"/>
            </a:xfrm>
            <a:prstGeom prst="ellipse">
              <a:avLst/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 w="539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 sz="1400" b="1" dirty="0">
                <a:latin typeface="Montserrat Light" panose="00000400000000000000" pitchFamily="2" charset="0"/>
              </a:endParaRPr>
            </a:p>
          </p:txBody>
        </p:sp>
        <p:sp>
          <p:nvSpPr>
            <p:cNvPr id="36" name="文本占位符 86">
              <a:extLst>
                <a:ext uri="{FF2B5EF4-FFF2-40B4-BE49-F238E27FC236}">
                  <a16:creationId xmlns:a16="http://schemas.microsoft.com/office/drawing/2014/main" id="{674B79A4-D807-D480-BE86-E88F9D3FFBF1}"/>
                </a:ext>
              </a:extLst>
            </p:cNvPr>
            <p:cNvSpPr txBox="1">
              <a:spLocks/>
            </p:cNvSpPr>
            <p:nvPr/>
          </p:nvSpPr>
          <p:spPr>
            <a:xfrm>
              <a:off x="7032104" y="1329875"/>
              <a:ext cx="504000" cy="348813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/>
                <a:t>01</a:t>
              </a:r>
              <a:endParaRPr lang="zh-CN" altLang="en-US" dirty="0"/>
            </a:p>
          </p:txBody>
        </p:sp>
        <p:sp>
          <p:nvSpPr>
            <p:cNvPr id="37" name="文本占位符 86">
              <a:extLst>
                <a:ext uri="{FF2B5EF4-FFF2-40B4-BE49-F238E27FC236}">
                  <a16:creationId xmlns:a16="http://schemas.microsoft.com/office/drawing/2014/main" id="{E428CEFB-6869-B4A7-C6CE-6EFE7BB47FE9}"/>
                </a:ext>
              </a:extLst>
            </p:cNvPr>
            <p:cNvSpPr txBox="1">
              <a:spLocks/>
            </p:cNvSpPr>
            <p:nvPr/>
          </p:nvSpPr>
          <p:spPr>
            <a:xfrm>
              <a:off x="7747607" y="1328752"/>
              <a:ext cx="2596865" cy="351058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进入复试的条件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8DBC8653-1901-E37D-6241-81DDFC26068E}"/>
              </a:ext>
            </a:extLst>
          </p:cNvPr>
          <p:cNvGrpSpPr/>
          <p:nvPr/>
        </p:nvGrpSpPr>
        <p:grpSpPr>
          <a:xfrm>
            <a:off x="6956445" y="2233114"/>
            <a:ext cx="3388027" cy="619822"/>
            <a:chOff x="6956445" y="2233114"/>
            <a:chExt cx="3388027" cy="619822"/>
          </a:xfrm>
        </p:grpSpPr>
        <p:sp>
          <p:nvSpPr>
            <p:cNvPr id="26" name="矩形: 圆角 25">
              <a:extLst>
                <a:ext uri="{FF2B5EF4-FFF2-40B4-BE49-F238E27FC236}">
                  <a16:creationId xmlns:a16="http://schemas.microsoft.com/office/drawing/2014/main" id="{F48CBCC1-CFC9-78A2-C1F9-EC38987295B4}"/>
                </a:ext>
              </a:extLst>
            </p:cNvPr>
            <p:cNvSpPr/>
            <p:nvPr/>
          </p:nvSpPr>
          <p:spPr>
            <a:xfrm>
              <a:off x="6972441" y="2233114"/>
              <a:ext cx="3372031" cy="619822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/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637D5E0C-FDF3-2178-28D2-5C0D4DFD73A1}"/>
                </a:ext>
              </a:extLst>
            </p:cNvPr>
            <p:cNvSpPr/>
            <p:nvPr/>
          </p:nvSpPr>
          <p:spPr>
            <a:xfrm>
              <a:off x="6956445" y="2233114"/>
              <a:ext cx="619822" cy="619822"/>
            </a:xfrm>
            <a:prstGeom prst="ellipse">
              <a:avLst/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 w="539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 sz="1400" b="1" dirty="0">
                <a:latin typeface="Montserrat Light" panose="00000400000000000000" pitchFamily="2" charset="0"/>
              </a:endParaRPr>
            </a:p>
          </p:txBody>
        </p:sp>
        <p:sp>
          <p:nvSpPr>
            <p:cNvPr id="38" name="文本占位符 86">
              <a:extLst>
                <a:ext uri="{FF2B5EF4-FFF2-40B4-BE49-F238E27FC236}">
                  <a16:creationId xmlns:a16="http://schemas.microsoft.com/office/drawing/2014/main" id="{28D57B48-A8BC-6671-2E18-E327AEB4C4D5}"/>
                </a:ext>
              </a:extLst>
            </p:cNvPr>
            <p:cNvSpPr txBox="1">
              <a:spLocks/>
            </p:cNvSpPr>
            <p:nvPr/>
          </p:nvSpPr>
          <p:spPr>
            <a:xfrm>
              <a:off x="7032104" y="2368619"/>
              <a:ext cx="504000" cy="348813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/>
                <a:t>02</a:t>
              </a:r>
              <a:endParaRPr lang="zh-CN" altLang="en-US" dirty="0"/>
            </a:p>
          </p:txBody>
        </p:sp>
        <p:sp>
          <p:nvSpPr>
            <p:cNvPr id="42" name="文本占位符 86">
              <a:extLst>
                <a:ext uri="{FF2B5EF4-FFF2-40B4-BE49-F238E27FC236}">
                  <a16:creationId xmlns:a16="http://schemas.microsoft.com/office/drawing/2014/main" id="{FABA52EE-5150-AA17-D100-8A82FA201778}"/>
                </a:ext>
              </a:extLst>
            </p:cNvPr>
            <p:cNvSpPr txBox="1">
              <a:spLocks/>
            </p:cNvSpPr>
            <p:nvPr/>
          </p:nvSpPr>
          <p:spPr>
            <a:xfrm>
              <a:off x="7747607" y="2367496"/>
              <a:ext cx="2596865" cy="351058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要不要准备复试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FD2D2CEC-9CDD-C9FE-4314-43CB06C5423A}"/>
              </a:ext>
            </a:extLst>
          </p:cNvPr>
          <p:cNvGrpSpPr/>
          <p:nvPr/>
        </p:nvGrpSpPr>
        <p:grpSpPr>
          <a:xfrm>
            <a:off x="6956445" y="3309366"/>
            <a:ext cx="3388027" cy="619822"/>
            <a:chOff x="6956445" y="3309366"/>
            <a:chExt cx="3388027" cy="619822"/>
          </a:xfrm>
        </p:grpSpPr>
        <p:sp>
          <p:nvSpPr>
            <p:cNvPr id="28" name="矩形: 圆角 27">
              <a:extLst>
                <a:ext uri="{FF2B5EF4-FFF2-40B4-BE49-F238E27FC236}">
                  <a16:creationId xmlns:a16="http://schemas.microsoft.com/office/drawing/2014/main" id="{47885780-74E3-0032-2C2E-2C0BF1201921}"/>
                </a:ext>
              </a:extLst>
            </p:cNvPr>
            <p:cNvSpPr/>
            <p:nvPr/>
          </p:nvSpPr>
          <p:spPr>
            <a:xfrm>
              <a:off x="6964443" y="3309366"/>
              <a:ext cx="3372031" cy="619822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/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5FA5DED5-14D3-A217-1E3E-67E79819B759}"/>
                </a:ext>
              </a:extLst>
            </p:cNvPr>
            <p:cNvSpPr/>
            <p:nvPr/>
          </p:nvSpPr>
          <p:spPr>
            <a:xfrm>
              <a:off x="6956445" y="3309366"/>
              <a:ext cx="619822" cy="619822"/>
            </a:xfrm>
            <a:prstGeom prst="ellipse">
              <a:avLst/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 w="539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 sz="1400" b="1" dirty="0">
                <a:latin typeface="Montserrat Light" panose="00000400000000000000" pitchFamily="2" charset="0"/>
              </a:endParaRPr>
            </a:p>
          </p:txBody>
        </p:sp>
        <p:sp>
          <p:nvSpPr>
            <p:cNvPr id="39" name="文本占位符 86">
              <a:extLst>
                <a:ext uri="{FF2B5EF4-FFF2-40B4-BE49-F238E27FC236}">
                  <a16:creationId xmlns:a16="http://schemas.microsoft.com/office/drawing/2014/main" id="{483B65BA-3A7B-C797-C1AB-5088785FEFAA}"/>
                </a:ext>
              </a:extLst>
            </p:cNvPr>
            <p:cNvSpPr txBox="1">
              <a:spLocks/>
            </p:cNvSpPr>
            <p:nvPr/>
          </p:nvSpPr>
          <p:spPr>
            <a:xfrm>
              <a:off x="7032104" y="3444871"/>
              <a:ext cx="504000" cy="348813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sp>
          <p:nvSpPr>
            <p:cNvPr id="43" name="文本占位符 86">
              <a:extLst>
                <a:ext uri="{FF2B5EF4-FFF2-40B4-BE49-F238E27FC236}">
                  <a16:creationId xmlns:a16="http://schemas.microsoft.com/office/drawing/2014/main" id="{9A8887F4-B031-8383-AC56-0593AEAC46B3}"/>
                </a:ext>
              </a:extLst>
            </p:cNvPr>
            <p:cNvSpPr txBox="1">
              <a:spLocks/>
            </p:cNvSpPr>
            <p:nvPr/>
          </p:nvSpPr>
          <p:spPr>
            <a:xfrm>
              <a:off x="7747607" y="3443748"/>
              <a:ext cx="2596865" cy="351058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复试该如何准备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605A57D7-1147-B85C-0889-6F579DCF907C}"/>
              </a:ext>
            </a:extLst>
          </p:cNvPr>
          <p:cNvGrpSpPr/>
          <p:nvPr/>
        </p:nvGrpSpPr>
        <p:grpSpPr>
          <a:xfrm>
            <a:off x="6956445" y="4345600"/>
            <a:ext cx="3388027" cy="619822"/>
            <a:chOff x="6956445" y="4345600"/>
            <a:chExt cx="3388027" cy="619822"/>
          </a:xfrm>
        </p:grpSpPr>
        <p:sp>
          <p:nvSpPr>
            <p:cNvPr id="30" name="矩形: 圆角 29">
              <a:extLst>
                <a:ext uri="{FF2B5EF4-FFF2-40B4-BE49-F238E27FC236}">
                  <a16:creationId xmlns:a16="http://schemas.microsoft.com/office/drawing/2014/main" id="{94292C1D-257C-4847-CE18-E1CBBC284A44}"/>
                </a:ext>
              </a:extLst>
            </p:cNvPr>
            <p:cNvSpPr/>
            <p:nvPr/>
          </p:nvSpPr>
          <p:spPr>
            <a:xfrm>
              <a:off x="6972441" y="4345600"/>
              <a:ext cx="3372031" cy="619822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/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985CBAF8-862A-2E54-73C6-8DA9B7C91703}"/>
                </a:ext>
              </a:extLst>
            </p:cNvPr>
            <p:cNvSpPr/>
            <p:nvPr/>
          </p:nvSpPr>
          <p:spPr>
            <a:xfrm>
              <a:off x="6956445" y="4345600"/>
              <a:ext cx="619822" cy="619822"/>
            </a:xfrm>
            <a:prstGeom prst="ellipse">
              <a:avLst/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 w="539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 sz="1400" b="1" dirty="0">
                <a:latin typeface="Montserrat Light" panose="00000400000000000000" pitchFamily="2" charset="0"/>
              </a:endParaRPr>
            </a:p>
          </p:txBody>
        </p:sp>
        <p:sp>
          <p:nvSpPr>
            <p:cNvPr id="40" name="文本占位符 86">
              <a:extLst>
                <a:ext uri="{FF2B5EF4-FFF2-40B4-BE49-F238E27FC236}">
                  <a16:creationId xmlns:a16="http://schemas.microsoft.com/office/drawing/2014/main" id="{86ED5E10-401C-6830-4805-BF2FD7345F2A}"/>
                </a:ext>
              </a:extLst>
            </p:cNvPr>
            <p:cNvSpPr txBox="1">
              <a:spLocks/>
            </p:cNvSpPr>
            <p:nvPr/>
          </p:nvSpPr>
          <p:spPr>
            <a:xfrm>
              <a:off x="7032104" y="4481105"/>
              <a:ext cx="504000" cy="348813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44" name="文本占位符 86">
              <a:extLst>
                <a:ext uri="{FF2B5EF4-FFF2-40B4-BE49-F238E27FC236}">
                  <a16:creationId xmlns:a16="http://schemas.microsoft.com/office/drawing/2014/main" id="{8D2C13B1-865E-FFDE-477E-E182DB91BA37}"/>
                </a:ext>
              </a:extLst>
            </p:cNvPr>
            <p:cNvSpPr txBox="1">
              <a:spLocks/>
            </p:cNvSpPr>
            <p:nvPr/>
          </p:nvSpPr>
          <p:spPr>
            <a:xfrm>
              <a:off x="7747607" y="4479982"/>
              <a:ext cx="2596865" cy="351058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调剂流程与选择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73479F2F-9DC2-E71E-51F9-A75657D42957}"/>
              </a:ext>
            </a:extLst>
          </p:cNvPr>
          <p:cNvGrpSpPr/>
          <p:nvPr/>
        </p:nvGrpSpPr>
        <p:grpSpPr>
          <a:xfrm>
            <a:off x="6956445" y="5348698"/>
            <a:ext cx="3388027" cy="619822"/>
            <a:chOff x="6956445" y="5348698"/>
            <a:chExt cx="3388027" cy="619822"/>
          </a:xfrm>
        </p:grpSpPr>
        <p:sp>
          <p:nvSpPr>
            <p:cNvPr id="32" name="矩形: 圆角 31">
              <a:extLst>
                <a:ext uri="{FF2B5EF4-FFF2-40B4-BE49-F238E27FC236}">
                  <a16:creationId xmlns:a16="http://schemas.microsoft.com/office/drawing/2014/main" id="{21654351-5E8A-009E-BB9C-8E23579A4CA6}"/>
                </a:ext>
              </a:extLst>
            </p:cNvPr>
            <p:cNvSpPr/>
            <p:nvPr/>
          </p:nvSpPr>
          <p:spPr>
            <a:xfrm>
              <a:off x="6972441" y="5348698"/>
              <a:ext cx="3372031" cy="619822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/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BB5670F4-04CB-CEDD-01D9-9D927F322D24}"/>
                </a:ext>
              </a:extLst>
            </p:cNvPr>
            <p:cNvSpPr/>
            <p:nvPr/>
          </p:nvSpPr>
          <p:spPr>
            <a:xfrm>
              <a:off x="6956445" y="5348698"/>
              <a:ext cx="619822" cy="619822"/>
            </a:xfrm>
            <a:prstGeom prst="ellipse">
              <a:avLst/>
            </a:prstGeom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  <a:ln w="539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rtlCol="0" anchor="t" anchorCtr="0">
              <a:noAutofit/>
            </a:bodyPr>
            <a:lstStyle/>
            <a:p>
              <a:pPr algn="ctr" hangingPunct="0">
                <a:lnSpc>
                  <a:spcPct val="100000"/>
                </a:lnSpc>
              </a:pPr>
              <a:endParaRPr lang="zh-CN" altLang="en-US" sz="1400" b="1" dirty="0">
                <a:latin typeface="Montserrat Light" panose="00000400000000000000" pitchFamily="2" charset="0"/>
              </a:endParaRPr>
            </a:p>
          </p:txBody>
        </p:sp>
        <p:sp>
          <p:nvSpPr>
            <p:cNvPr id="41" name="文本占位符 86">
              <a:extLst>
                <a:ext uri="{FF2B5EF4-FFF2-40B4-BE49-F238E27FC236}">
                  <a16:creationId xmlns:a16="http://schemas.microsoft.com/office/drawing/2014/main" id="{10FE3C5C-F330-C88E-6D37-D2E64ABDC9CC}"/>
                </a:ext>
              </a:extLst>
            </p:cNvPr>
            <p:cNvSpPr txBox="1">
              <a:spLocks/>
            </p:cNvSpPr>
            <p:nvPr/>
          </p:nvSpPr>
          <p:spPr>
            <a:xfrm>
              <a:off x="7032104" y="5484203"/>
              <a:ext cx="504000" cy="348813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dirty="0"/>
                <a:t>05</a:t>
              </a:r>
              <a:endParaRPr lang="zh-CN" altLang="en-US" dirty="0"/>
            </a:p>
          </p:txBody>
        </p:sp>
        <p:sp>
          <p:nvSpPr>
            <p:cNvPr id="45" name="文本占位符 86">
              <a:extLst>
                <a:ext uri="{FF2B5EF4-FFF2-40B4-BE49-F238E27FC236}">
                  <a16:creationId xmlns:a16="http://schemas.microsoft.com/office/drawing/2014/main" id="{66590CB3-D829-C2F6-465F-E65A83F29ED2}"/>
                </a:ext>
              </a:extLst>
            </p:cNvPr>
            <p:cNvSpPr txBox="1">
              <a:spLocks/>
            </p:cNvSpPr>
            <p:nvPr/>
          </p:nvSpPr>
          <p:spPr>
            <a:xfrm>
              <a:off x="7747607" y="5483080"/>
              <a:ext cx="2596865" cy="351058"/>
            </a:xfrm>
            <a:prstGeom prst="rect">
              <a:avLst/>
            </a:prstGeom>
          </p:spPr>
          <p:txBody>
            <a:bodyPr vert="horz" wrap="square" anchor="t" anchorCtr="0">
              <a:noAutofit/>
            </a:bodyPr>
            <a:lstStyle>
              <a:lvl1pPr marL="0" indent="0" algn="l" defTabSz="914400" rtl="0" eaLnBrk="1" latinLnBrk="0" hangingPunct="0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000" b="1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0" dirty="0">
                  <a:latin typeface="+mj-ea"/>
                  <a:ea typeface="+mj-ea"/>
                </a:rPr>
                <a:t>问题答疑与</a:t>
              </a:r>
              <a:r>
                <a:rPr lang="zh-CN" altLang="en-US" b="0" dirty="0">
                  <a:solidFill>
                    <a:schemeClr val="accent6">
                      <a:lumMod val="75000"/>
                    </a:schemeClr>
                  </a:solidFill>
                  <a:latin typeface="+mj-ea"/>
                  <a:ea typeface="+mj-ea"/>
                </a:rPr>
                <a:t>互动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698175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CA8CCE9-1C27-E0E6-9388-E255F7741C8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/>
              <a:t>04</a:t>
            </a:r>
          </a:p>
          <a:p>
            <a:r>
              <a:rPr lang="zh-CN" altLang="en-US" dirty="0"/>
              <a:t>调剂流程与选择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411CF397-8D51-2044-4D11-10148A06773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The transfer to an alternative graduate school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E0189B9B-3533-F725-7A56-798371018F13}"/>
              </a:ext>
            </a:extLst>
          </p:cNvPr>
          <p:cNvGrpSpPr/>
          <p:nvPr/>
        </p:nvGrpSpPr>
        <p:grpSpPr>
          <a:xfrm>
            <a:off x="6744072" y="1319194"/>
            <a:ext cx="4320483" cy="3518725"/>
            <a:chOff x="6744072" y="1319194"/>
            <a:chExt cx="4320483" cy="3518725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444A5A8A-E154-F092-2621-AFFE3E1B31A2}"/>
                </a:ext>
              </a:extLst>
            </p:cNvPr>
            <p:cNvGrpSpPr/>
            <p:nvPr/>
          </p:nvGrpSpPr>
          <p:grpSpPr>
            <a:xfrm>
              <a:off x="8813272" y="1319194"/>
              <a:ext cx="1504759" cy="1504988"/>
              <a:chOff x="6033825" y="3738412"/>
              <a:chExt cx="473112" cy="473184"/>
            </a:xfrm>
            <a:solidFill>
              <a:srgbClr val="DAE2F2"/>
            </a:solidFill>
          </p:grpSpPr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FEE1BCBF-7DEB-64F1-8C6E-79B12E0D156F}"/>
                  </a:ext>
                </a:extLst>
              </p:cNvPr>
              <p:cNvSpPr/>
              <p:nvPr/>
            </p:nvSpPr>
            <p:spPr>
              <a:xfrm>
                <a:off x="6080721" y="3785038"/>
                <a:ext cx="377308" cy="377310"/>
              </a:xfrm>
              <a:custGeom>
                <a:avLst/>
                <a:gdLst>
                  <a:gd name="connsiteX0" fmla="*/ 140510 w 377308"/>
                  <a:gd name="connsiteY0" fmla="*/ 6289 h 377310"/>
                  <a:gd name="connsiteX1" fmla="*/ 6298 w 377308"/>
                  <a:gd name="connsiteY1" fmla="*/ 236805 h 377310"/>
                  <a:gd name="connsiteX2" fmla="*/ 236800 w 377308"/>
                  <a:gd name="connsiteY2" fmla="*/ 371017 h 377310"/>
                  <a:gd name="connsiteX3" fmla="*/ 371012 w 377308"/>
                  <a:gd name="connsiteY3" fmla="*/ 140515 h 377310"/>
                  <a:gd name="connsiteX4" fmla="*/ 140510 w 377308"/>
                  <a:gd name="connsiteY4" fmla="*/ 6289 h 377310"/>
                  <a:gd name="connsiteX5" fmla="*/ 213981 w 377308"/>
                  <a:gd name="connsiteY5" fmla="*/ 284539 h 377310"/>
                  <a:gd name="connsiteX6" fmla="*/ 92723 w 377308"/>
                  <a:gd name="connsiteY6" fmla="*/ 213985 h 377310"/>
                  <a:gd name="connsiteX7" fmla="*/ 163343 w 377308"/>
                  <a:gd name="connsiteY7" fmla="*/ 92741 h 377310"/>
                  <a:gd name="connsiteX8" fmla="*/ 284547 w 377308"/>
                  <a:gd name="connsiteY8" fmla="*/ 163334 h 377310"/>
                  <a:gd name="connsiteX9" fmla="*/ 213981 w 377308"/>
                  <a:gd name="connsiteY9" fmla="*/ 284539 h 3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308" h="377310">
                    <a:moveTo>
                      <a:pt x="140510" y="6289"/>
                    </a:moveTo>
                    <a:cubicBezTo>
                      <a:pt x="39791" y="32901"/>
                      <a:pt x="-20300" y="136073"/>
                      <a:pt x="6298" y="236805"/>
                    </a:cubicBezTo>
                    <a:cubicBezTo>
                      <a:pt x="32883" y="337524"/>
                      <a:pt x="136082" y="397602"/>
                      <a:pt x="236800" y="371017"/>
                    </a:cubicBezTo>
                    <a:cubicBezTo>
                      <a:pt x="337493" y="344432"/>
                      <a:pt x="397611" y="241207"/>
                      <a:pt x="371012" y="140515"/>
                    </a:cubicBezTo>
                    <a:cubicBezTo>
                      <a:pt x="344414" y="39782"/>
                      <a:pt x="241216" y="-20283"/>
                      <a:pt x="140510" y="6289"/>
                    </a:cubicBezTo>
                    <a:close/>
                    <a:moveTo>
                      <a:pt x="213981" y="284539"/>
                    </a:moveTo>
                    <a:cubicBezTo>
                      <a:pt x="161022" y="298527"/>
                      <a:pt x="106738" y="266956"/>
                      <a:pt x="92723" y="213985"/>
                    </a:cubicBezTo>
                    <a:cubicBezTo>
                      <a:pt x="78761" y="161014"/>
                      <a:pt x="110358" y="106730"/>
                      <a:pt x="163343" y="92741"/>
                    </a:cubicBezTo>
                    <a:cubicBezTo>
                      <a:pt x="216301" y="78752"/>
                      <a:pt x="270559" y="110376"/>
                      <a:pt x="284547" y="163334"/>
                    </a:cubicBezTo>
                    <a:cubicBezTo>
                      <a:pt x="298523" y="216292"/>
                      <a:pt x="266939" y="270550"/>
                      <a:pt x="213981" y="28453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2290C1A3-56F0-45D3-882B-29068A40EB7A}"/>
                  </a:ext>
                </a:extLst>
              </p:cNvPr>
              <p:cNvSpPr/>
              <p:nvPr/>
            </p:nvSpPr>
            <p:spPr>
              <a:xfrm>
                <a:off x="6169491" y="3738412"/>
                <a:ext cx="105308" cy="105807"/>
              </a:xfrm>
              <a:custGeom>
                <a:avLst/>
                <a:gdLst>
                  <a:gd name="connsiteX0" fmla="*/ 105308 w 105308"/>
                  <a:gd name="connsiteY0" fmla="*/ 84102 h 105807"/>
                  <a:gd name="connsiteX1" fmla="*/ 23113 w 105308"/>
                  <a:gd name="connsiteY1" fmla="*/ 105808 h 105807"/>
                  <a:gd name="connsiteX2" fmla="*/ 2097 w 105308"/>
                  <a:gd name="connsiteY2" fmla="*/ 26198 h 105807"/>
                  <a:gd name="connsiteX3" fmla="*/ 84265 w 105308"/>
                  <a:gd name="connsiteY3" fmla="*/ 4492 h 105807"/>
                  <a:gd name="connsiteX4" fmla="*/ 105308 w 105308"/>
                  <a:gd name="connsiteY4" fmla="*/ 84102 h 10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308" h="105807">
                    <a:moveTo>
                      <a:pt x="105308" y="84102"/>
                    </a:moveTo>
                    <a:lnTo>
                      <a:pt x="23113" y="105808"/>
                    </a:lnTo>
                    <a:cubicBezTo>
                      <a:pt x="23113" y="105808"/>
                      <a:pt x="-8259" y="43992"/>
                      <a:pt x="2097" y="26198"/>
                    </a:cubicBezTo>
                    <a:cubicBezTo>
                      <a:pt x="12797" y="7807"/>
                      <a:pt x="67161" y="-8065"/>
                      <a:pt x="84265" y="4492"/>
                    </a:cubicBezTo>
                    <a:cubicBezTo>
                      <a:pt x="100879" y="16664"/>
                      <a:pt x="105308" y="84102"/>
                      <a:pt x="105308" y="8410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644BD2FF-86ED-43B6-7F7F-E15C99BA2E9E}"/>
                  </a:ext>
                </a:extLst>
              </p:cNvPr>
              <p:cNvSpPr/>
              <p:nvPr/>
            </p:nvSpPr>
            <p:spPr>
              <a:xfrm>
                <a:off x="6259312" y="4106398"/>
                <a:ext cx="104725" cy="105197"/>
              </a:xfrm>
              <a:custGeom>
                <a:avLst/>
                <a:gdLst>
                  <a:gd name="connsiteX0" fmla="*/ 82195 w 104725"/>
                  <a:gd name="connsiteY0" fmla="*/ 0 h 105197"/>
                  <a:gd name="connsiteX1" fmla="*/ 0 w 104725"/>
                  <a:gd name="connsiteY1" fmla="*/ 21706 h 105197"/>
                  <a:gd name="connsiteX2" fmla="*/ 21016 w 104725"/>
                  <a:gd name="connsiteY2" fmla="*/ 101355 h 105197"/>
                  <a:gd name="connsiteX3" fmla="*/ 103211 w 104725"/>
                  <a:gd name="connsiteY3" fmla="*/ 79623 h 105197"/>
                  <a:gd name="connsiteX4" fmla="*/ 82195 w 104725"/>
                  <a:gd name="connsiteY4" fmla="*/ 0 h 10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5" h="105197">
                    <a:moveTo>
                      <a:pt x="82195" y="0"/>
                    </a:moveTo>
                    <a:lnTo>
                      <a:pt x="0" y="21706"/>
                    </a:lnTo>
                    <a:cubicBezTo>
                      <a:pt x="0" y="21706"/>
                      <a:pt x="3235" y="90960"/>
                      <a:pt x="21016" y="101355"/>
                    </a:cubicBezTo>
                    <a:cubicBezTo>
                      <a:pt x="39381" y="112042"/>
                      <a:pt x="94513" y="99035"/>
                      <a:pt x="103211" y="79623"/>
                    </a:cubicBezTo>
                    <a:cubicBezTo>
                      <a:pt x="111631" y="60847"/>
                      <a:pt x="82195" y="0"/>
                      <a:pt x="82195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371C2D46-4549-65C9-94EF-0EBD040D99A6}"/>
                  </a:ext>
                </a:extLst>
              </p:cNvPr>
              <p:cNvSpPr/>
              <p:nvPr/>
            </p:nvSpPr>
            <p:spPr>
              <a:xfrm>
                <a:off x="6049365" y="3831383"/>
                <a:ext cx="110726" cy="110929"/>
              </a:xfrm>
              <a:custGeom>
                <a:avLst/>
                <a:gdLst>
                  <a:gd name="connsiteX0" fmla="*/ 110727 w 110726"/>
                  <a:gd name="connsiteY0" fmla="*/ 32645 h 110929"/>
                  <a:gd name="connsiteX1" fmla="*/ 77631 w 110726"/>
                  <a:gd name="connsiteY1" fmla="*/ 110929 h 110929"/>
                  <a:gd name="connsiteX2" fmla="*/ 1761 w 110726"/>
                  <a:gd name="connsiteY2" fmla="*/ 78841 h 110929"/>
                  <a:gd name="connsiteX3" fmla="*/ 34869 w 110726"/>
                  <a:gd name="connsiteY3" fmla="*/ 584 h 110929"/>
                  <a:gd name="connsiteX4" fmla="*/ 110727 w 110726"/>
                  <a:gd name="connsiteY4" fmla="*/ 32645 h 11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929">
                    <a:moveTo>
                      <a:pt x="110727" y="32645"/>
                    </a:moveTo>
                    <a:lnTo>
                      <a:pt x="77631" y="110929"/>
                    </a:lnTo>
                    <a:cubicBezTo>
                      <a:pt x="77631" y="110929"/>
                      <a:pt x="9517" y="97935"/>
                      <a:pt x="1761" y="78841"/>
                    </a:cubicBezTo>
                    <a:cubicBezTo>
                      <a:pt x="-6235" y="59164"/>
                      <a:pt x="14437" y="6431"/>
                      <a:pt x="34869" y="584"/>
                    </a:cubicBezTo>
                    <a:cubicBezTo>
                      <a:pt x="54652" y="-5104"/>
                      <a:pt x="110727" y="32645"/>
                      <a:pt x="110727" y="3264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FAFFE4A4-69D3-018F-4B9B-9CE25A9EC326}"/>
                  </a:ext>
                </a:extLst>
              </p:cNvPr>
              <p:cNvSpPr/>
              <p:nvPr/>
            </p:nvSpPr>
            <p:spPr>
              <a:xfrm>
                <a:off x="6033825" y="3977979"/>
                <a:ext cx="98474" cy="98240"/>
              </a:xfrm>
              <a:custGeom>
                <a:avLst/>
                <a:gdLst>
                  <a:gd name="connsiteX0" fmla="*/ 90466 w 98474"/>
                  <a:gd name="connsiteY0" fmla="*/ 1527 h 98240"/>
                  <a:gd name="connsiteX1" fmla="*/ 98475 w 98474"/>
                  <a:gd name="connsiteY1" fmla="*/ 86162 h 98240"/>
                  <a:gd name="connsiteX2" fmla="*/ 16478 w 98474"/>
                  <a:gd name="connsiteY2" fmla="*/ 93905 h 98240"/>
                  <a:gd name="connsiteX3" fmla="*/ 8469 w 98474"/>
                  <a:gd name="connsiteY3" fmla="*/ 9270 h 98240"/>
                  <a:gd name="connsiteX4" fmla="*/ 90466 w 98474"/>
                  <a:gd name="connsiteY4" fmla="*/ 1527 h 9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74" h="98240">
                    <a:moveTo>
                      <a:pt x="90466" y="1527"/>
                    </a:moveTo>
                    <a:lnTo>
                      <a:pt x="98475" y="86162"/>
                    </a:lnTo>
                    <a:cubicBezTo>
                      <a:pt x="98475" y="86162"/>
                      <a:pt x="32350" y="107032"/>
                      <a:pt x="16478" y="93905"/>
                    </a:cubicBezTo>
                    <a:cubicBezTo>
                      <a:pt x="103" y="80354"/>
                      <a:pt x="-6726" y="24134"/>
                      <a:pt x="8469" y="9270"/>
                    </a:cubicBezTo>
                    <a:cubicBezTo>
                      <a:pt x="23214" y="-5103"/>
                      <a:pt x="90466" y="1527"/>
                      <a:pt x="90466" y="152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098EAF38-F11A-B7E2-3220-9A4BC1B8F85D}"/>
                  </a:ext>
                </a:extLst>
              </p:cNvPr>
              <p:cNvSpPr/>
              <p:nvPr/>
            </p:nvSpPr>
            <p:spPr>
              <a:xfrm>
                <a:off x="6402899" y="3879563"/>
                <a:ext cx="104038" cy="103323"/>
              </a:xfrm>
              <a:custGeom>
                <a:avLst/>
                <a:gdLst>
                  <a:gd name="connsiteX0" fmla="*/ 18364 w 104038"/>
                  <a:gd name="connsiteY0" fmla="*/ 103323 h 103323"/>
                  <a:gd name="connsiteX1" fmla="*/ 0 w 104038"/>
                  <a:gd name="connsiteY1" fmla="*/ 20319 h 103323"/>
                  <a:gd name="connsiteX2" fmla="*/ 80405 w 104038"/>
                  <a:gd name="connsiteY2" fmla="*/ 2524 h 103323"/>
                  <a:gd name="connsiteX3" fmla="*/ 98743 w 104038"/>
                  <a:gd name="connsiteY3" fmla="*/ 85582 h 103323"/>
                  <a:gd name="connsiteX4" fmla="*/ 18364 w 104038"/>
                  <a:gd name="connsiteY4" fmla="*/ 103323 h 10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38" h="103323">
                    <a:moveTo>
                      <a:pt x="18364" y="103323"/>
                    </a:moveTo>
                    <a:lnTo>
                      <a:pt x="0" y="20319"/>
                    </a:lnTo>
                    <a:cubicBezTo>
                      <a:pt x="0" y="20319"/>
                      <a:pt x="63088" y="-8534"/>
                      <a:pt x="80405" y="2524"/>
                    </a:cubicBezTo>
                    <a:cubicBezTo>
                      <a:pt x="98332" y="13967"/>
                      <a:pt x="111989" y="68954"/>
                      <a:pt x="98743" y="85582"/>
                    </a:cubicBezTo>
                    <a:cubicBezTo>
                      <a:pt x="85908" y="101652"/>
                      <a:pt x="18364" y="103323"/>
                      <a:pt x="18364" y="10332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B5E108DB-7FBB-31E6-CC7D-536D6E70F67B}"/>
                  </a:ext>
                </a:extLst>
              </p:cNvPr>
              <p:cNvSpPr/>
              <p:nvPr/>
            </p:nvSpPr>
            <p:spPr>
              <a:xfrm>
                <a:off x="6307961" y="3756404"/>
                <a:ext cx="117682" cy="117555"/>
              </a:xfrm>
              <a:custGeom>
                <a:avLst/>
                <a:gdLst>
                  <a:gd name="connsiteX0" fmla="*/ 0 w 117682"/>
                  <a:gd name="connsiteY0" fmla="*/ 65817 h 117555"/>
                  <a:gd name="connsiteX1" fmla="*/ 67464 w 117682"/>
                  <a:gd name="connsiteY1" fmla="*/ 117556 h 117555"/>
                  <a:gd name="connsiteX2" fmla="*/ 117585 w 117682"/>
                  <a:gd name="connsiteY2" fmla="*/ 52213 h 117555"/>
                  <a:gd name="connsiteX3" fmla="*/ 50147 w 117682"/>
                  <a:gd name="connsiteY3" fmla="*/ 475 h 117555"/>
                  <a:gd name="connsiteX4" fmla="*/ 0 w 117682"/>
                  <a:gd name="connsiteY4" fmla="*/ 65817 h 117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82" h="117555">
                    <a:moveTo>
                      <a:pt x="0" y="65817"/>
                    </a:moveTo>
                    <a:lnTo>
                      <a:pt x="67464" y="117556"/>
                    </a:lnTo>
                    <a:cubicBezTo>
                      <a:pt x="67464" y="117556"/>
                      <a:pt x="120250" y="72646"/>
                      <a:pt x="117585" y="52213"/>
                    </a:cubicBezTo>
                    <a:cubicBezTo>
                      <a:pt x="114800" y="31131"/>
                      <a:pt x="70805" y="-4524"/>
                      <a:pt x="50147" y="475"/>
                    </a:cubicBezTo>
                    <a:cubicBezTo>
                      <a:pt x="30138" y="5314"/>
                      <a:pt x="0" y="65817"/>
                      <a:pt x="0" y="6581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497DB4D8-CB4C-A748-585A-161838438CA9}"/>
                  </a:ext>
                </a:extLst>
              </p:cNvPr>
              <p:cNvSpPr/>
              <p:nvPr/>
            </p:nvSpPr>
            <p:spPr>
              <a:xfrm>
                <a:off x="6100323" y="4081152"/>
                <a:ext cx="117672" cy="117529"/>
              </a:xfrm>
              <a:custGeom>
                <a:avLst/>
                <a:gdLst>
                  <a:gd name="connsiteX0" fmla="*/ 117673 w 117672"/>
                  <a:gd name="connsiteY0" fmla="*/ 51738 h 117529"/>
                  <a:gd name="connsiteX1" fmla="*/ 50235 w 117672"/>
                  <a:gd name="connsiteY1" fmla="*/ 0 h 117529"/>
                  <a:gd name="connsiteX2" fmla="*/ 101 w 117672"/>
                  <a:gd name="connsiteY2" fmla="*/ 65329 h 117529"/>
                  <a:gd name="connsiteX3" fmla="*/ 67539 w 117672"/>
                  <a:gd name="connsiteY3" fmla="*/ 117054 h 117529"/>
                  <a:gd name="connsiteX4" fmla="*/ 117673 w 117672"/>
                  <a:gd name="connsiteY4" fmla="*/ 51738 h 11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672" h="117529">
                    <a:moveTo>
                      <a:pt x="117673" y="51738"/>
                    </a:moveTo>
                    <a:lnTo>
                      <a:pt x="50235" y="0"/>
                    </a:lnTo>
                    <a:cubicBezTo>
                      <a:pt x="50235" y="0"/>
                      <a:pt x="-2617" y="44910"/>
                      <a:pt x="101" y="65329"/>
                    </a:cubicBezTo>
                    <a:cubicBezTo>
                      <a:pt x="2872" y="86385"/>
                      <a:pt x="46894" y="122053"/>
                      <a:pt x="67539" y="117054"/>
                    </a:cubicBezTo>
                    <a:cubicBezTo>
                      <a:pt x="87561" y="112228"/>
                      <a:pt x="117673" y="51738"/>
                      <a:pt x="117673" y="51738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8A4E7DFD-32B4-4C44-F562-6394BDC6D272}"/>
                  </a:ext>
                </a:extLst>
              </p:cNvPr>
              <p:cNvSpPr/>
              <p:nvPr/>
            </p:nvSpPr>
            <p:spPr>
              <a:xfrm>
                <a:off x="6382651" y="4013873"/>
                <a:ext cx="110718" cy="110939"/>
              </a:xfrm>
              <a:custGeom>
                <a:avLst/>
                <a:gdLst>
                  <a:gd name="connsiteX0" fmla="*/ 0 w 110718"/>
                  <a:gd name="connsiteY0" fmla="*/ 78271 h 110939"/>
                  <a:gd name="connsiteX1" fmla="*/ 33122 w 110718"/>
                  <a:gd name="connsiteY1" fmla="*/ 0 h 110939"/>
                  <a:gd name="connsiteX2" fmla="*/ 108953 w 110718"/>
                  <a:gd name="connsiteY2" fmla="*/ 32062 h 110939"/>
                  <a:gd name="connsiteX3" fmla="*/ 75844 w 110718"/>
                  <a:gd name="connsiteY3" fmla="*/ 110359 h 110939"/>
                  <a:gd name="connsiteX4" fmla="*/ 0 w 110718"/>
                  <a:gd name="connsiteY4" fmla="*/ 78271 h 11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18" h="110939">
                    <a:moveTo>
                      <a:pt x="0" y="78271"/>
                    </a:moveTo>
                    <a:lnTo>
                      <a:pt x="33122" y="0"/>
                    </a:lnTo>
                    <a:cubicBezTo>
                      <a:pt x="33122" y="0"/>
                      <a:pt x="101236" y="12968"/>
                      <a:pt x="108953" y="32062"/>
                    </a:cubicBezTo>
                    <a:cubicBezTo>
                      <a:pt x="116961" y="51738"/>
                      <a:pt x="96290" y="104498"/>
                      <a:pt x="75844" y="110359"/>
                    </a:cubicBezTo>
                    <a:cubicBezTo>
                      <a:pt x="56034" y="116033"/>
                      <a:pt x="0" y="78271"/>
                      <a:pt x="0" y="7827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4CFE0FF9-D5CC-C453-6EE9-E1FA82997F16}"/>
                </a:ext>
              </a:extLst>
            </p:cNvPr>
            <p:cNvGrpSpPr/>
            <p:nvPr/>
          </p:nvGrpSpPr>
          <p:grpSpPr>
            <a:xfrm>
              <a:off x="10336424" y="2383217"/>
              <a:ext cx="728131" cy="728172"/>
              <a:chOff x="6512720" y="4072952"/>
              <a:chExt cx="228932" cy="228945"/>
            </a:xfrm>
            <a:solidFill>
              <a:schemeClr val="accent2"/>
            </a:solidFill>
          </p:grpSpPr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4D734EBA-D594-E40F-9C6B-8ADB2768A9EB}"/>
                  </a:ext>
                </a:extLst>
              </p:cNvPr>
              <p:cNvSpPr/>
              <p:nvPr/>
            </p:nvSpPr>
            <p:spPr>
              <a:xfrm>
                <a:off x="6535413" y="4095504"/>
                <a:ext cx="182568" cy="182563"/>
              </a:xfrm>
              <a:custGeom>
                <a:avLst/>
                <a:gdLst>
                  <a:gd name="connsiteX0" fmla="*/ 67982 w 182568"/>
                  <a:gd name="connsiteY0" fmla="*/ 3045 h 182563"/>
                  <a:gd name="connsiteX1" fmla="*/ 3050 w 182568"/>
                  <a:gd name="connsiteY1" fmla="*/ 114570 h 182563"/>
                  <a:gd name="connsiteX2" fmla="*/ 114589 w 182568"/>
                  <a:gd name="connsiteY2" fmla="*/ 179515 h 182563"/>
                  <a:gd name="connsiteX3" fmla="*/ 179520 w 182568"/>
                  <a:gd name="connsiteY3" fmla="*/ 67990 h 182563"/>
                  <a:gd name="connsiteX4" fmla="*/ 67982 w 182568"/>
                  <a:gd name="connsiteY4" fmla="*/ 3045 h 182563"/>
                  <a:gd name="connsiteX5" fmla="*/ 103543 w 182568"/>
                  <a:gd name="connsiteY5" fmla="*/ 137668 h 182563"/>
                  <a:gd name="connsiteX6" fmla="*/ 44884 w 182568"/>
                  <a:gd name="connsiteY6" fmla="*/ 103538 h 182563"/>
                  <a:gd name="connsiteX7" fmla="*/ 79040 w 182568"/>
                  <a:gd name="connsiteY7" fmla="*/ 44878 h 182563"/>
                  <a:gd name="connsiteX8" fmla="*/ 137687 w 182568"/>
                  <a:gd name="connsiteY8" fmla="*/ 79022 h 182563"/>
                  <a:gd name="connsiteX9" fmla="*/ 103543 w 182568"/>
                  <a:gd name="connsiteY9" fmla="*/ 137668 h 18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2568" h="182563">
                    <a:moveTo>
                      <a:pt x="67982" y="3045"/>
                    </a:moveTo>
                    <a:cubicBezTo>
                      <a:pt x="19240" y="15906"/>
                      <a:pt x="-9825" y="65828"/>
                      <a:pt x="3050" y="114570"/>
                    </a:cubicBezTo>
                    <a:cubicBezTo>
                      <a:pt x="15912" y="163312"/>
                      <a:pt x="65834" y="192390"/>
                      <a:pt x="114589" y="179515"/>
                    </a:cubicBezTo>
                    <a:cubicBezTo>
                      <a:pt x="163304" y="166640"/>
                      <a:pt x="192395" y="116718"/>
                      <a:pt x="179520" y="67990"/>
                    </a:cubicBezTo>
                    <a:cubicBezTo>
                      <a:pt x="166658" y="19248"/>
                      <a:pt x="116723" y="-9817"/>
                      <a:pt x="67982" y="3045"/>
                    </a:cubicBezTo>
                    <a:close/>
                    <a:moveTo>
                      <a:pt x="103543" y="137668"/>
                    </a:moveTo>
                    <a:cubicBezTo>
                      <a:pt x="77900" y="144444"/>
                      <a:pt x="51646" y="129155"/>
                      <a:pt x="44884" y="103538"/>
                    </a:cubicBezTo>
                    <a:cubicBezTo>
                      <a:pt x="38108" y="77894"/>
                      <a:pt x="53409" y="51641"/>
                      <a:pt x="79040" y="44878"/>
                    </a:cubicBezTo>
                    <a:cubicBezTo>
                      <a:pt x="104671" y="38090"/>
                      <a:pt x="130911" y="53404"/>
                      <a:pt x="137687" y="79022"/>
                    </a:cubicBezTo>
                    <a:cubicBezTo>
                      <a:pt x="144462" y="104652"/>
                      <a:pt x="129161" y="130919"/>
                      <a:pt x="103543" y="13766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39DA372D-1E2B-346A-44FB-ADA2D6027AD2}"/>
                  </a:ext>
                </a:extLst>
              </p:cNvPr>
              <p:cNvSpPr/>
              <p:nvPr/>
            </p:nvSpPr>
            <p:spPr>
              <a:xfrm>
                <a:off x="6578354" y="4072952"/>
                <a:ext cx="50963" cy="51186"/>
              </a:xfrm>
              <a:custGeom>
                <a:avLst/>
                <a:gdLst>
                  <a:gd name="connsiteX0" fmla="*/ 50963 w 50963"/>
                  <a:gd name="connsiteY0" fmla="*/ 40685 h 51186"/>
                  <a:gd name="connsiteX1" fmla="*/ 11185 w 50963"/>
                  <a:gd name="connsiteY1" fmla="*/ 51187 h 51186"/>
                  <a:gd name="connsiteX2" fmla="*/ 1015 w 50963"/>
                  <a:gd name="connsiteY2" fmla="*/ 12668 h 51186"/>
                  <a:gd name="connsiteX3" fmla="*/ 40780 w 50963"/>
                  <a:gd name="connsiteY3" fmla="*/ 2180 h 51186"/>
                  <a:gd name="connsiteX4" fmla="*/ 50963 w 50963"/>
                  <a:gd name="connsiteY4" fmla="*/ 40685 h 5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3" h="51186">
                    <a:moveTo>
                      <a:pt x="50963" y="40685"/>
                    </a:moveTo>
                    <a:lnTo>
                      <a:pt x="11185" y="51187"/>
                    </a:lnTo>
                    <a:cubicBezTo>
                      <a:pt x="11185" y="51187"/>
                      <a:pt x="-3997" y="21287"/>
                      <a:pt x="1015" y="12668"/>
                    </a:cubicBezTo>
                    <a:cubicBezTo>
                      <a:pt x="6186" y="3771"/>
                      <a:pt x="32493" y="-3906"/>
                      <a:pt x="40780" y="2180"/>
                    </a:cubicBezTo>
                    <a:cubicBezTo>
                      <a:pt x="48828" y="8054"/>
                      <a:pt x="50963" y="40685"/>
                      <a:pt x="50963" y="40685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F7FDFA73-9D2C-B72C-FC48-026AB49D18AE}"/>
                  </a:ext>
                </a:extLst>
              </p:cNvPr>
              <p:cNvSpPr/>
              <p:nvPr/>
            </p:nvSpPr>
            <p:spPr>
              <a:xfrm>
                <a:off x="6621825" y="4251005"/>
                <a:ext cx="50679" cy="50892"/>
              </a:xfrm>
              <a:custGeom>
                <a:avLst/>
                <a:gdLst>
                  <a:gd name="connsiteX0" fmla="*/ 39765 w 50679"/>
                  <a:gd name="connsiteY0" fmla="*/ 0 h 50892"/>
                  <a:gd name="connsiteX1" fmla="*/ 0 w 50679"/>
                  <a:gd name="connsiteY1" fmla="*/ 10502 h 50892"/>
                  <a:gd name="connsiteX2" fmla="*/ 10170 w 50679"/>
                  <a:gd name="connsiteY2" fmla="*/ 49033 h 50892"/>
                  <a:gd name="connsiteX3" fmla="*/ 49948 w 50679"/>
                  <a:gd name="connsiteY3" fmla="*/ 38519 h 50892"/>
                  <a:gd name="connsiteX4" fmla="*/ 39765 w 50679"/>
                  <a:gd name="connsiteY4" fmla="*/ 0 h 5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79" h="50892">
                    <a:moveTo>
                      <a:pt x="39765" y="0"/>
                    </a:moveTo>
                    <a:lnTo>
                      <a:pt x="0" y="10502"/>
                    </a:lnTo>
                    <a:cubicBezTo>
                      <a:pt x="0" y="10502"/>
                      <a:pt x="1565" y="44008"/>
                      <a:pt x="10170" y="49033"/>
                    </a:cubicBezTo>
                    <a:cubicBezTo>
                      <a:pt x="19054" y="54205"/>
                      <a:pt x="45745" y="47906"/>
                      <a:pt x="49948" y="38519"/>
                    </a:cubicBezTo>
                    <a:cubicBezTo>
                      <a:pt x="54019" y="29436"/>
                      <a:pt x="39765" y="0"/>
                      <a:pt x="39765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7D4642F3-4503-C065-3B5B-FEBB0C29616A}"/>
                  </a:ext>
                </a:extLst>
              </p:cNvPr>
              <p:cNvSpPr/>
              <p:nvPr/>
            </p:nvSpPr>
            <p:spPr>
              <a:xfrm>
                <a:off x="6520245" y="4117918"/>
                <a:ext cx="53580" cy="53676"/>
              </a:xfrm>
              <a:custGeom>
                <a:avLst/>
                <a:gdLst>
                  <a:gd name="connsiteX0" fmla="*/ 53581 w 53580"/>
                  <a:gd name="connsiteY0" fmla="*/ 15808 h 53676"/>
                  <a:gd name="connsiteX1" fmla="*/ 37550 w 53580"/>
                  <a:gd name="connsiteY1" fmla="*/ 53677 h 53676"/>
                  <a:gd name="connsiteX2" fmla="*/ 848 w 53580"/>
                  <a:gd name="connsiteY2" fmla="*/ 38150 h 53676"/>
                  <a:gd name="connsiteX3" fmla="*/ 16865 w 53580"/>
                  <a:gd name="connsiteY3" fmla="*/ 281 h 53676"/>
                  <a:gd name="connsiteX4" fmla="*/ 53581 w 53580"/>
                  <a:gd name="connsiteY4" fmla="*/ 15808 h 5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0" h="53676">
                    <a:moveTo>
                      <a:pt x="53581" y="15808"/>
                    </a:moveTo>
                    <a:lnTo>
                      <a:pt x="37550" y="53677"/>
                    </a:lnTo>
                    <a:cubicBezTo>
                      <a:pt x="37550" y="53677"/>
                      <a:pt x="4601" y="47392"/>
                      <a:pt x="848" y="38150"/>
                    </a:cubicBezTo>
                    <a:cubicBezTo>
                      <a:pt x="-3010" y="28616"/>
                      <a:pt x="6987" y="3105"/>
                      <a:pt x="16865" y="281"/>
                    </a:cubicBezTo>
                    <a:cubicBezTo>
                      <a:pt x="26439" y="-2464"/>
                      <a:pt x="53581" y="15808"/>
                      <a:pt x="53581" y="1580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6A2416E3-6FDB-B729-E912-3484EA0DEDCA}"/>
                  </a:ext>
                </a:extLst>
              </p:cNvPr>
              <p:cNvSpPr/>
              <p:nvPr/>
            </p:nvSpPr>
            <p:spPr>
              <a:xfrm>
                <a:off x="6512720" y="4188849"/>
                <a:ext cx="47647" cy="47549"/>
              </a:xfrm>
              <a:custGeom>
                <a:avLst/>
                <a:gdLst>
                  <a:gd name="connsiteX0" fmla="*/ 43776 w 47647"/>
                  <a:gd name="connsiteY0" fmla="*/ 738 h 47549"/>
                  <a:gd name="connsiteX1" fmla="*/ 47648 w 47647"/>
                  <a:gd name="connsiteY1" fmla="*/ 41684 h 47549"/>
                  <a:gd name="connsiteX2" fmla="*/ 7975 w 47647"/>
                  <a:gd name="connsiteY2" fmla="*/ 45449 h 47549"/>
                  <a:gd name="connsiteX3" fmla="*/ 4104 w 47647"/>
                  <a:gd name="connsiteY3" fmla="*/ 4491 h 47549"/>
                  <a:gd name="connsiteX4" fmla="*/ 43776 w 47647"/>
                  <a:gd name="connsiteY4" fmla="*/ 738 h 4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47" h="47549">
                    <a:moveTo>
                      <a:pt x="43776" y="738"/>
                    </a:moveTo>
                    <a:lnTo>
                      <a:pt x="47648" y="41684"/>
                    </a:lnTo>
                    <a:cubicBezTo>
                      <a:pt x="47648" y="41684"/>
                      <a:pt x="15653" y="51814"/>
                      <a:pt x="7975" y="45449"/>
                    </a:cubicBezTo>
                    <a:cubicBezTo>
                      <a:pt x="46" y="38886"/>
                      <a:pt x="-3255" y="11691"/>
                      <a:pt x="4104" y="4491"/>
                    </a:cubicBezTo>
                    <a:cubicBezTo>
                      <a:pt x="11237" y="-2470"/>
                      <a:pt x="43776" y="738"/>
                      <a:pt x="43776" y="73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6A5FB766-A597-9B7F-1EC4-DAD1162BAF23}"/>
                  </a:ext>
                </a:extLst>
              </p:cNvPr>
              <p:cNvSpPr/>
              <p:nvPr/>
            </p:nvSpPr>
            <p:spPr>
              <a:xfrm>
                <a:off x="6691304" y="4141253"/>
                <a:ext cx="50347" cy="49992"/>
              </a:xfrm>
              <a:custGeom>
                <a:avLst/>
                <a:gdLst>
                  <a:gd name="connsiteX0" fmla="*/ 8884 w 50347"/>
                  <a:gd name="connsiteY0" fmla="*/ 49992 h 49992"/>
                  <a:gd name="connsiteX1" fmla="*/ 0 w 50347"/>
                  <a:gd name="connsiteY1" fmla="*/ 9829 h 49992"/>
                  <a:gd name="connsiteX2" fmla="*/ 38916 w 50347"/>
                  <a:gd name="connsiteY2" fmla="*/ 1224 h 49992"/>
                  <a:gd name="connsiteX3" fmla="*/ 47787 w 50347"/>
                  <a:gd name="connsiteY3" fmla="*/ 41400 h 49992"/>
                  <a:gd name="connsiteX4" fmla="*/ 8884 w 50347"/>
                  <a:gd name="connsiteY4" fmla="*/ 49992 h 49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347" h="49992">
                    <a:moveTo>
                      <a:pt x="8884" y="49992"/>
                    </a:moveTo>
                    <a:lnTo>
                      <a:pt x="0" y="9829"/>
                    </a:lnTo>
                    <a:cubicBezTo>
                      <a:pt x="0" y="9829"/>
                      <a:pt x="30523" y="-4133"/>
                      <a:pt x="38916" y="1224"/>
                    </a:cubicBezTo>
                    <a:cubicBezTo>
                      <a:pt x="47588" y="6753"/>
                      <a:pt x="54191" y="33365"/>
                      <a:pt x="47787" y="41400"/>
                    </a:cubicBezTo>
                    <a:cubicBezTo>
                      <a:pt x="41568" y="49170"/>
                      <a:pt x="8884" y="49992"/>
                      <a:pt x="8884" y="49992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9788F941-0023-F35D-1B2C-8E0C996F9ED5}"/>
                  </a:ext>
                </a:extLst>
              </p:cNvPr>
              <p:cNvSpPr/>
              <p:nvPr/>
            </p:nvSpPr>
            <p:spPr>
              <a:xfrm>
                <a:off x="6645360" y="4081655"/>
                <a:ext cx="56945" cy="56870"/>
              </a:xfrm>
              <a:custGeom>
                <a:avLst/>
                <a:gdLst>
                  <a:gd name="connsiteX0" fmla="*/ 0 w 56945"/>
                  <a:gd name="connsiteY0" fmla="*/ 31850 h 56870"/>
                  <a:gd name="connsiteX1" fmla="*/ 32645 w 56945"/>
                  <a:gd name="connsiteY1" fmla="*/ 56870 h 56870"/>
                  <a:gd name="connsiteX2" fmla="*/ 56896 w 56945"/>
                  <a:gd name="connsiteY2" fmla="*/ 25273 h 56870"/>
                  <a:gd name="connsiteX3" fmla="*/ 24278 w 56945"/>
                  <a:gd name="connsiteY3" fmla="*/ 226 h 56870"/>
                  <a:gd name="connsiteX4" fmla="*/ 0 w 56945"/>
                  <a:gd name="connsiteY4" fmla="*/ 31850 h 5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45" h="56870">
                    <a:moveTo>
                      <a:pt x="0" y="31850"/>
                    </a:moveTo>
                    <a:lnTo>
                      <a:pt x="32645" y="56870"/>
                    </a:lnTo>
                    <a:cubicBezTo>
                      <a:pt x="32645" y="56870"/>
                      <a:pt x="58209" y="35139"/>
                      <a:pt x="56896" y="25273"/>
                    </a:cubicBezTo>
                    <a:cubicBezTo>
                      <a:pt x="55557" y="15064"/>
                      <a:pt x="34263" y="-2173"/>
                      <a:pt x="24278" y="226"/>
                    </a:cubicBezTo>
                    <a:cubicBezTo>
                      <a:pt x="14599" y="2560"/>
                      <a:pt x="0" y="31850"/>
                      <a:pt x="0" y="3185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EC9B6EE2-C38B-A941-A659-6D2FD3F99286}"/>
                  </a:ext>
                </a:extLst>
              </p:cNvPr>
              <p:cNvSpPr/>
              <p:nvPr/>
            </p:nvSpPr>
            <p:spPr>
              <a:xfrm>
                <a:off x="6544897" y="4238767"/>
                <a:ext cx="56932" cy="56885"/>
              </a:xfrm>
              <a:custGeom>
                <a:avLst/>
                <a:gdLst>
                  <a:gd name="connsiteX0" fmla="*/ 56933 w 56932"/>
                  <a:gd name="connsiteY0" fmla="*/ 25047 h 56885"/>
                  <a:gd name="connsiteX1" fmla="*/ 24315 w 56932"/>
                  <a:gd name="connsiteY1" fmla="*/ 0 h 56885"/>
                  <a:gd name="connsiteX2" fmla="*/ 50 w 56932"/>
                  <a:gd name="connsiteY2" fmla="*/ 31623 h 56885"/>
                  <a:gd name="connsiteX3" fmla="*/ 32681 w 56932"/>
                  <a:gd name="connsiteY3" fmla="*/ 56657 h 56885"/>
                  <a:gd name="connsiteX4" fmla="*/ 56933 w 56932"/>
                  <a:gd name="connsiteY4" fmla="*/ 25047 h 56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32" h="56885">
                    <a:moveTo>
                      <a:pt x="56933" y="25047"/>
                    </a:moveTo>
                    <a:lnTo>
                      <a:pt x="24315" y="0"/>
                    </a:lnTo>
                    <a:cubicBezTo>
                      <a:pt x="24315" y="0"/>
                      <a:pt x="-1276" y="21745"/>
                      <a:pt x="50" y="31623"/>
                    </a:cubicBezTo>
                    <a:cubicBezTo>
                      <a:pt x="1402" y="41807"/>
                      <a:pt x="22684" y="59071"/>
                      <a:pt x="32681" y="56657"/>
                    </a:cubicBezTo>
                    <a:cubicBezTo>
                      <a:pt x="42361" y="54337"/>
                      <a:pt x="56933" y="25047"/>
                      <a:pt x="56933" y="2504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B49BD1A6-448A-12E6-34D7-36DE7C4ABE22}"/>
                  </a:ext>
                </a:extLst>
              </p:cNvPr>
              <p:cNvSpPr/>
              <p:nvPr/>
            </p:nvSpPr>
            <p:spPr>
              <a:xfrm>
                <a:off x="6681506" y="4206255"/>
                <a:ext cx="53580" cy="53665"/>
              </a:xfrm>
              <a:custGeom>
                <a:avLst/>
                <a:gdLst>
                  <a:gd name="connsiteX0" fmla="*/ 0 w 53580"/>
                  <a:gd name="connsiteY0" fmla="*/ 37856 h 53665"/>
                  <a:gd name="connsiteX1" fmla="*/ 16030 w 53580"/>
                  <a:gd name="connsiteY1" fmla="*/ 0 h 53665"/>
                  <a:gd name="connsiteX2" fmla="*/ 52733 w 53580"/>
                  <a:gd name="connsiteY2" fmla="*/ 15500 h 53665"/>
                  <a:gd name="connsiteX3" fmla="*/ 36702 w 53580"/>
                  <a:gd name="connsiteY3" fmla="*/ 53383 h 53665"/>
                  <a:gd name="connsiteX4" fmla="*/ 0 w 53580"/>
                  <a:gd name="connsiteY4" fmla="*/ 37856 h 5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0" h="53665">
                    <a:moveTo>
                      <a:pt x="0" y="37856"/>
                    </a:moveTo>
                    <a:lnTo>
                      <a:pt x="16030" y="0"/>
                    </a:lnTo>
                    <a:cubicBezTo>
                      <a:pt x="16030" y="0"/>
                      <a:pt x="48967" y="6272"/>
                      <a:pt x="52733" y="15500"/>
                    </a:cubicBezTo>
                    <a:cubicBezTo>
                      <a:pt x="56591" y="25021"/>
                      <a:pt x="46594" y="50559"/>
                      <a:pt x="36702" y="53383"/>
                    </a:cubicBezTo>
                    <a:cubicBezTo>
                      <a:pt x="27115" y="56141"/>
                      <a:pt x="0" y="37856"/>
                      <a:pt x="0" y="37856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1F63401-C792-56AF-172C-0C303D69B8D3}"/>
                </a:ext>
              </a:extLst>
            </p:cNvPr>
            <p:cNvGrpSpPr/>
            <p:nvPr/>
          </p:nvGrpSpPr>
          <p:grpSpPr>
            <a:xfrm>
              <a:off x="6744072" y="1598068"/>
              <a:ext cx="3546393" cy="3239851"/>
              <a:chOff x="5383247" y="3826093"/>
              <a:chExt cx="1115023" cy="1018643"/>
            </a:xfrm>
          </p:grpSpPr>
          <p:grpSp>
            <p:nvGrpSpPr>
              <p:cNvPr id="11" name="图形 2">
                <a:extLst>
                  <a:ext uri="{FF2B5EF4-FFF2-40B4-BE49-F238E27FC236}">
                    <a16:creationId xmlns:a16="http://schemas.microsoft.com/office/drawing/2014/main" id="{C932756D-364F-EF60-29A6-85793BAD279D}"/>
                  </a:ext>
                </a:extLst>
              </p:cNvPr>
              <p:cNvGrpSpPr/>
              <p:nvPr/>
            </p:nvGrpSpPr>
            <p:grpSpPr>
              <a:xfrm>
                <a:off x="5601619" y="3908915"/>
                <a:ext cx="896651" cy="896639"/>
                <a:chOff x="5601619" y="3908915"/>
                <a:chExt cx="896651" cy="896639"/>
              </a:xfrm>
            </p:grpSpPr>
            <p:grpSp>
              <p:nvGrpSpPr>
                <p:cNvPr id="448" name="图形 2">
                  <a:extLst>
                    <a:ext uri="{FF2B5EF4-FFF2-40B4-BE49-F238E27FC236}">
                      <a16:creationId xmlns:a16="http://schemas.microsoft.com/office/drawing/2014/main" id="{4F2D28F1-1BE7-5F2B-78AC-9623B7D10C81}"/>
                    </a:ext>
                  </a:extLst>
                </p:cNvPr>
                <p:cNvGrpSpPr/>
                <p:nvPr/>
              </p:nvGrpSpPr>
              <p:grpSpPr>
                <a:xfrm>
                  <a:off x="5601619" y="3908915"/>
                  <a:ext cx="896651" cy="896639"/>
                  <a:chOff x="5601619" y="3908915"/>
                  <a:chExt cx="896651" cy="896639"/>
                </a:xfrm>
              </p:grpSpPr>
              <p:sp>
                <p:nvSpPr>
                  <p:cNvPr id="450" name="任意多边形: 形状 449">
                    <a:extLst>
                      <a:ext uri="{FF2B5EF4-FFF2-40B4-BE49-F238E27FC236}">
                        <a16:creationId xmlns:a16="http://schemas.microsoft.com/office/drawing/2014/main" id="{4E385D2A-4954-9CF0-EC34-0E0F3A680CD9}"/>
                      </a:ext>
                    </a:extLst>
                  </p:cNvPr>
                  <p:cNvSpPr/>
                  <p:nvPr/>
                </p:nvSpPr>
                <p:spPr>
                  <a:xfrm>
                    <a:off x="5601619" y="3908915"/>
                    <a:ext cx="896651" cy="896639"/>
                  </a:xfrm>
                  <a:custGeom>
                    <a:avLst/>
                    <a:gdLst>
                      <a:gd name="connsiteX0" fmla="*/ 643611 w 896651"/>
                      <a:gd name="connsiteY0" fmla="*/ 851730 h 896639"/>
                      <a:gd name="connsiteX1" fmla="*/ 44908 w 896651"/>
                      <a:gd name="connsiteY1" fmla="*/ 643809 h 896639"/>
                      <a:gd name="connsiteX2" fmla="*/ 252895 w 896651"/>
                      <a:gd name="connsiteY2" fmla="*/ 44947 h 896639"/>
                      <a:gd name="connsiteX3" fmla="*/ 851679 w 896651"/>
                      <a:gd name="connsiteY3" fmla="*/ 252894 h 896639"/>
                      <a:gd name="connsiteX4" fmla="*/ 643611 w 896651"/>
                      <a:gd name="connsiteY4" fmla="*/ 851730 h 896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6651" h="896639">
                        <a:moveTo>
                          <a:pt x="643611" y="851730"/>
                        </a:moveTo>
                        <a:cubicBezTo>
                          <a:pt x="420906" y="959596"/>
                          <a:pt x="152786" y="866488"/>
                          <a:pt x="44908" y="643809"/>
                        </a:cubicBezTo>
                        <a:cubicBezTo>
                          <a:pt x="-62958" y="420984"/>
                          <a:pt x="30150" y="152852"/>
                          <a:pt x="252895" y="44947"/>
                        </a:cubicBezTo>
                        <a:cubicBezTo>
                          <a:pt x="475681" y="-62985"/>
                          <a:pt x="743720" y="30136"/>
                          <a:pt x="851679" y="252894"/>
                        </a:cubicBezTo>
                        <a:cubicBezTo>
                          <a:pt x="959677" y="475812"/>
                          <a:pt x="866489" y="743772"/>
                          <a:pt x="643611" y="8517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51" name="任意多边形: 形状 450">
                    <a:extLst>
                      <a:ext uri="{FF2B5EF4-FFF2-40B4-BE49-F238E27FC236}">
                        <a16:creationId xmlns:a16="http://schemas.microsoft.com/office/drawing/2014/main" id="{53BBD749-28B9-42F4-61B4-E52CF8C65ED5}"/>
                      </a:ext>
                    </a:extLst>
                  </p:cNvPr>
                  <p:cNvSpPr/>
                  <p:nvPr/>
                </p:nvSpPr>
                <p:spPr>
                  <a:xfrm>
                    <a:off x="6049932" y="3990988"/>
                    <a:ext cx="448005" cy="417566"/>
                  </a:xfrm>
                  <a:custGeom>
                    <a:avLst/>
                    <a:gdLst>
                      <a:gd name="connsiteX0" fmla="*/ 258188 w 448005"/>
                      <a:gd name="connsiteY0" fmla="*/ 0 h 417566"/>
                      <a:gd name="connsiteX1" fmla="*/ 0 w 448005"/>
                      <a:gd name="connsiteY1" fmla="*/ 366253 h 417566"/>
                      <a:gd name="connsiteX2" fmla="*/ 445014 w 448005"/>
                      <a:gd name="connsiteY2" fmla="*/ 417566 h 417566"/>
                      <a:gd name="connsiteX3" fmla="*/ 403366 w 448005"/>
                      <a:gd name="connsiteY3" fmla="*/ 170821 h 417566"/>
                      <a:gd name="connsiteX4" fmla="*/ 258188 w 448005"/>
                      <a:gd name="connsiteY4" fmla="*/ 0 h 417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005" h="417566">
                        <a:moveTo>
                          <a:pt x="258188" y="0"/>
                        </a:moveTo>
                        <a:lnTo>
                          <a:pt x="0" y="366253"/>
                        </a:lnTo>
                        <a:lnTo>
                          <a:pt x="445014" y="417566"/>
                        </a:lnTo>
                        <a:cubicBezTo>
                          <a:pt x="454415" y="335716"/>
                          <a:pt x="441964" y="250511"/>
                          <a:pt x="403366" y="170821"/>
                        </a:cubicBezTo>
                        <a:cubicBezTo>
                          <a:pt x="369117" y="100003"/>
                          <a:pt x="318426" y="42430"/>
                          <a:pt x="25818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52" name="任意多边形: 形状 451">
                    <a:extLst>
                      <a:ext uri="{FF2B5EF4-FFF2-40B4-BE49-F238E27FC236}">
                        <a16:creationId xmlns:a16="http://schemas.microsoft.com/office/drawing/2014/main" id="{30D6919B-7793-59D9-CA8B-BA5FB1948079}"/>
                      </a:ext>
                    </a:extLst>
                  </p:cNvPr>
                  <p:cNvSpPr/>
                  <p:nvPr/>
                </p:nvSpPr>
                <p:spPr>
                  <a:xfrm>
                    <a:off x="5780301" y="4357240"/>
                    <a:ext cx="714644" cy="448246"/>
                  </a:xfrm>
                  <a:custGeom>
                    <a:avLst/>
                    <a:gdLst>
                      <a:gd name="connsiteX0" fmla="*/ 464929 w 714644"/>
                      <a:gd name="connsiteY0" fmla="*/ 403405 h 448246"/>
                      <a:gd name="connsiteX1" fmla="*/ 714644 w 714644"/>
                      <a:gd name="connsiteY1" fmla="*/ 51314 h 448246"/>
                      <a:gd name="connsiteX2" fmla="*/ 269631 w 714644"/>
                      <a:gd name="connsiteY2" fmla="*/ 0 h 448246"/>
                      <a:gd name="connsiteX3" fmla="*/ 0 w 714644"/>
                      <a:gd name="connsiteY3" fmla="*/ 357700 h 448246"/>
                      <a:gd name="connsiteX4" fmla="*/ 464929 w 714644"/>
                      <a:gd name="connsiteY4" fmla="*/ 403405 h 44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4644" h="448246">
                        <a:moveTo>
                          <a:pt x="464929" y="403405"/>
                        </a:moveTo>
                        <a:cubicBezTo>
                          <a:pt x="608237" y="334058"/>
                          <a:pt x="697381" y="198481"/>
                          <a:pt x="714644" y="51314"/>
                        </a:cubicBezTo>
                        <a:lnTo>
                          <a:pt x="269631" y="0"/>
                        </a:lnTo>
                        <a:lnTo>
                          <a:pt x="0" y="357700"/>
                        </a:lnTo>
                        <a:cubicBezTo>
                          <a:pt x="129956" y="455475"/>
                          <a:pt x="308534" y="479262"/>
                          <a:pt x="464929" y="403405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53" name="任意多边形: 形状 452">
                    <a:extLst>
                      <a:ext uri="{FF2B5EF4-FFF2-40B4-BE49-F238E27FC236}">
                        <a16:creationId xmlns:a16="http://schemas.microsoft.com/office/drawing/2014/main" id="{B216A0B2-4918-049B-F3C7-56207642A676}"/>
                      </a:ext>
                    </a:extLst>
                  </p:cNvPr>
                  <p:cNvSpPr/>
                  <p:nvPr/>
                </p:nvSpPr>
                <p:spPr>
                  <a:xfrm>
                    <a:off x="5911464" y="3909372"/>
                    <a:ext cx="441765" cy="449499"/>
                  </a:xfrm>
                  <a:custGeom>
                    <a:avLst/>
                    <a:gdLst>
                      <a:gd name="connsiteX0" fmla="*/ 0 w 441765"/>
                      <a:gd name="connsiteY0" fmla="*/ 22028 h 449499"/>
                      <a:gd name="connsiteX1" fmla="*/ 138468 w 441765"/>
                      <a:gd name="connsiteY1" fmla="*/ 447868 h 449499"/>
                      <a:gd name="connsiteX2" fmla="*/ 152881 w 441765"/>
                      <a:gd name="connsiteY2" fmla="*/ 449499 h 449499"/>
                      <a:gd name="connsiteX3" fmla="*/ 441765 w 441765"/>
                      <a:gd name="connsiteY3" fmla="*/ 118132 h 449499"/>
                      <a:gd name="connsiteX4" fmla="*/ 0 w 441765"/>
                      <a:gd name="connsiteY4" fmla="*/ 22028 h 449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1765" h="449499">
                        <a:moveTo>
                          <a:pt x="0" y="22028"/>
                        </a:moveTo>
                        <a:lnTo>
                          <a:pt x="138468" y="447868"/>
                        </a:lnTo>
                        <a:lnTo>
                          <a:pt x="152881" y="449499"/>
                        </a:lnTo>
                        <a:lnTo>
                          <a:pt x="441765" y="118132"/>
                        </a:lnTo>
                        <a:cubicBezTo>
                          <a:pt x="324631" y="10572"/>
                          <a:pt x="155904" y="-28862"/>
                          <a:pt x="0" y="2202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449" name="任意多边形: 形状 448">
                  <a:extLst>
                    <a:ext uri="{FF2B5EF4-FFF2-40B4-BE49-F238E27FC236}">
                      <a16:creationId xmlns:a16="http://schemas.microsoft.com/office/drawing/2014/main" id="{708563DE-EC91-403B-EDD8-C3711EACCB1F}"/>
                    </a:ext>
                  </a:extLst>
                </p:cNvPr>
                <p:cNvSpPr/>
                <p:nvPr/>
              </p:nvSpPr>
              <p:spPr>
                <a:xfrm>
                  <a:off x="5777596" y="4084891"/>
                  <a:ext cx="544711" cy="544711"/>
                </a:xfrm>
                <a:custGeom>
                  <a:avLst/>
                  <a:gdLst>
                    <a:gd name="connsiteX0" fmla="*/ 544712 w 544711"/>
                    <a:gd name="connsiteY0" fmla="*/ 272349 h 544711"/>
                    <a:gd name="connsiteX1" fmla="*/ 272376 w 544711"/>
                    <a:gd name="connsiteY1" fmla="*/ 544711 h 544711"/>
                    <a:gd name="connsiteX2" fmla="*/ 0 w 544711"/>
                    <a:gd name="connsiteY2" fmla="*/ 272349 h 544711"/>
                    <a:gd name="connsiteX3" fmla="*/ 272376 w 544711"/>
                    <a:gd name="connsiteY3" fmla="*/ 0 h 544711"/>
                    <a:gd name="connsiteX4" fmla="*/ 544712 w 544711"/>
                    <a:gd name="connsiteY4" fmla="*/ 272349 h 54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711" h="544711">
                      <a:moveTo>
                        <a:pt x="544712" y="272349"/>
                      </a:moveTo>
                      <a:cubicBezTo>
                        <a:pt x="544712" y="422764"/>
                        <a:pt x="422751" y="544711"/>
                        <a:pt x="272376" y="544711"/>
                      </a:cubicBezTo>
                      <a:cubicBezTo>
                        <a:pt x="121921" y="544711"/>
                        <a:pt x="0" y="422764"/>
                        <a:pt x="0" y="272349"/>
                      </a:cubicBezTo>
                      <a:cubicBezTo>
                        <a:pt x="0" y="121947"/>
                        <a:pt x="121921" y="0"/>
                        <a:pt x="272376" y="0"/>
                      </a:cubicBezTo>
                      <a:cubicBezTo>
                        <a:pt x="422751" y="0"/>
                        <a:pt x="544712" y="121947"/>
                        <a:pt x="544712" y="2723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2" name="图形 2">
                <a:extLst>
                  <a:ext uri="{FF2B5EF4-FFF2-40B4-BE49-F238E27FC236}">
                    <a16:creationId xmlns:a16="http://schemas.microsoft.com/office/drawing/2014/main" id="{B0D64E89-5947-ECAB-FBB6-0107E4CA535E}"/>
                  </a:ext>
                </a:extLst>
              </p:cNvPr>
              <p:cNvGrpSpPr/>
              <p:nvPr/>
            </p:nvGrpSpPr>
            <p:grpSpPr>
              <a:xfrm>
                <a:off x="5383247" y="4227496"/>
                <a:ext cx="729229" cy="328012"/>
                <a:chOff x="5383247" y="4227496"/>
                <a:chExt cx="729229" cy="328012"/>
              </a:xfrm>
            </p:grpSpPr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D57D84B2-2919-5F11-8E60-944A9E10929C}"/>
                    </a:ext>
                  </a:extLst>
                </p:cNvPr>
                <p:cNvSpPr/>
                <p:nvPr/>
              </p:nvSpPr>
              <p:spPr>
                <a:xfrm>
                  <a:off x="5383247" y="4227496"/>
                  <a:ext cx="729229" cy="328012"/>
                </a:xfrm>
                <a:custGeom>
                  <a:avLst/>
                  <a:gdLst>
                    <a:gd name="connsiteX0" fmla="*/ 0 w 729229"/>
                    <a:gd name="connsiteY0" fmla="*/ 0 h 328012"/>
                    <a:gd name="connsiteX1" fmla="*/ 729230 w 729229"/>
                    <a:gd name="connsiteY1" fmla="*/ 0 h 328012"/>
                    <a:gd name="connsiteX2" fmla="*/ 729230 w 729229"/>
                    <a:gd name="connsiteY2" fmla="*/ 328012 h 328012"/>
                    <a:gd name="connsiteX3" fmla="*/ 0 w 729229"/>
                    <a:gd name="connsiteY3" fmla="*/ 328012 h 328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9229" h="328012">
                      <a:moveTo>
                        <a:pt x="0" y="0"/>
                      </a:moveTo>
                      <a:lnTo>
                        <a:pt x="729230" y="0"/>
                      </a:lnTo>
                      <a:lnTo>
                        <a:pt x="729230" y="328012"/>
                      </a:lnTo>
                      <a:lnTo>
                        <a:pt x="0" y="328012"/>
                      </a:lnTo>
                      <a:close/>
                    </a:path>
                  </a:pathLst>
                </a:custGeom>
                <a:solidFill>
                  <a:srgbClr val="EEF9F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43" name="图形 2">
                  <a:extLst>
                    <a:ext uri="{FF2B5EF4-FFF2-40B4-BE49-F238E27FC236}">
                      <a16:creationId xmlns:a16="http://schemas.microsoft.com/office/drawing/2014/main" id="{EBD28DBD-5EB8-17DB-BAEB-136997D06D3D}"/>
                    </a:ext>
                  </a:extLst>
                </p:cNvPr>
                <p:cNvGrpSpPr/>
                <p:nvPr/>
              </p:nvGrpSpPr>
              <p:grpSpPr>
                <a:xfrm>
                  <a:off x="5430278" y="4313219"/>
                  <a:ext cx="258347" cy="201530"/>
                  <a:chOff x="5430278" y="4313219"/>
                  <a:chExt cx="258347" cy="201530"/>
                </a:xfrm>
              </p:grpSpPr>
              <p:sp>
                <p:nvSpPr>
                  <p:cNvPr id="444" name="任意多边形: 形状 443">
                    <a:extLst>
                      <a:ext uri="{FF2B5EF4-FFF2-40B4-BE49-F238E27FC236}">
                        <a16:creationId xmlns:a16="http://schemas.microsoft.com/office/drawing/2014/main" id="{CE66965F-DADB-59BF-3E25-3950FFCA2DB6}"/>
                      </a:ext>
                    </a:extLst>
                  </p:cNvPr>
                  <p:cNvSpPr/>
                  <p:nvPr/>
                </p:nvSpPr>
                <p:spPr>
                  <a:xfrm>
                    <a:off x="5430278" y="4313219"/>
                    <a:ext cx="52321" cy="201530"/>
                  </a:xfrm>
                  <a:custGeom>
                    <a:avLst/>
                    <a:gdLst>
                      <a:gd name="connsiteX0" fmla="*/ 0 w 52321"/>
                      <a:gd name="connsiteY0" fmla="*/ 0 h 201530"/>
                      <a:gd name="connsiteX1" fmla="*/ 52322 w 52321"/>
                      <a:gd name="connsiteY1" fmla="*/ 0 h 201530"/>
                      <a:gd name="connsiteX2" fmla="*/ 52322 w 52321"/>
                      <a:gd name="connsiteY2" fmla="*/ 201530 h 201530"/>
                      <a:gd name="connsiteX3" fmla="*/ 0 w 52321"/>
                      <a:gd name="connsiteY3" fmla="*/ 201530 h 201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321" h="201530">
                        <a:moveTo>
                          <a:pt x="0" y="0"/>
                        </a:moveTo>
                        <a:lnTo>
                          <a:pt x="52322" y="0"/>
                        </a:lnTo>
                        <a:lnTo>
                          <a:pt x="52322" y="201530"/>
                        </a:lnTo>
                        <a:lnTo>
                          <a:pt x="0" y="20153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5" name="任意多边形: 形状 444">
                    <a:extLst>
                      <a:ext uri="{FF2B5EF4-FFF2-40B4-BE49-F238E27FC236}">
                        <a16:creationId xmlns:a16="http://schemas.microsoft.com/office/drawing/2014/main" id="{47DE0ADF-F4BB-E161-BCED-CDE666FED36A}"/>
                      </a:ext>
                    </a:extLst>
                  </p:cNvPr>
                  <p:cNvSpPr/>
                  <p:nvPr/>
                </p:nvSpPr>
                <p:spPr>
                  <a:xfrm>
                    <a:off x="5493619" y="4366429"/>
                    <a:ext cx="57638" cy="148320"/>
                  </a:xfrm>
                  <a:custGeom>
                    <a:avLst/>
                    <a:gdLst>
                      <a:gd name="connsiteX0" fmla="*/ 0 w 57638"/>
                      <a:gd name="connsiteY0" fmla="*/ 0 h 148320"/>
                      <a:gd name="connsiteX1" fmla="*/ 57639 w 57638"/>
                      <a:gd name="connsiteY1" fmla="*/ 0 h 148320"/>
                      <a:gd name="connsiteX2" fmla="*/ 57639 w 57638"/>
                      <a:gd name="connsiteY2" fmla="*/ 148320 h 148320"/>
                      <a:gd name="connsiteX3" fmla="*/ 0 w 57638"/>
                      <a:gd name="connsiteY3" fmla="*/ 148320 h 14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638" h="148320">
                        <a:moveTo>
                          <a:pt x="0" y="0"/>
                        </a:moveTo>
                        <a:lnTo>
                          <a:pt x="57639" y="0"/>
                        </a:lnTo>
                        <a:lnTo>
                          <a:pt x="57639" y="148320"/>
                        </a:lnTo>
                        <a:lnTo>
                          <a:pt x="0" y="14832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6" name="任意多边形: 形状 445">
                    <a:extLst>
                      <a:ext uri="{FF2B5EF4-FFF2-40B4-BE49-F238E27FC236}">
                        <a16:creationId xmlns:a16="http://schemas.microsoft.com/office/drawing/2014/main" id="{FF953ABD-0F98-D758-6926-5471CD8582FD}"/>
                      </a:ext>
                    </a:extLst>
                  </p:cNvPr>
                  <p:cNvSpPr/>
                  <p:nvPr/>
                </p:nvSpPr>
                <p:spPr>
                  <a:xfrm>
                    <a:off x="5567659" y="4343636"/>
                    <a:ext cx="52295" cy="171099"/>
                  </a:xfrm>
                  <a:custGeom>
                    <a:avLst/>
                    <a:gdLst>
                      <a:gd name="connsiteX0" fmla="*/ 0 w 52295"/>
                      <a:gd name="connsiteY0" fmla="*/ 0 h 171099"/>
                      <a:gd name="connsiteX1" fmla="*/ 52295 w 52295"/>
                      <a:gd name="connsiteY1" fmla="*/ 0 h 171099"/>
                      <a:gd name="connsiteX2" fmla="*/ 52295 w 52295"/>
                      <a:gd name="connsiteY2" fmla="*/ 171100 h 171099"/>
                      <a:gd name="connsiteX3" fmla="*/ 0 w 52295"/>
                      <a:gd name="connsiteY3" fmla="*/ 171100 h 171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295" h="171099">
                        <a:moveTo>
                          <a:pt x="0" y="0"/>
                        </a:moveTo>
                        <a:lnTo>
                          <a:pt x="52295" y="0"/>
                        </a:lnTo>
                        <a:lnTo>
                          <a:pt x="52295" y="171100"/>
                        </a:lnTo>
                        <a:lnTo>
                          <a:pt x="0" y="17110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7" name="任意多边形: 形状 446">
                    <a:extLst>
                      <a:ext uri="{FF2B5EF4-FFF2-40B4-BE49-F238E27FC236}">
                        <a16:creationId xmlns:a16="http://schemas.microsoft.com/office/drawing/2014/main" id="{80164C85-4D7F-BEFF-1611-ADCF175117B4}"/>
                      </a:ext>
                    </a:extLst>
                  </p:cNvPr>
                  <p:cNvSpPr/>
                  <p:nvPr/>
                </p:nvSpPr>
                <p:spPr>
                  <a:xfrm>
                    <a:off x="5631013" y="4413977"/>
                    <a:ext cx="57612" cy="100771"/>
                  </a:xfrm>
                  <a:custGeom>
                    <a:avLst/>
                    <a:gdLst>
                      <a:gd name="connsiteX0" fmla="*/ 0 w 57612"/>
                      <a:gd name="connsiteY0" fmla="*/ 0 h 100771"/>
                      <a:gd name="connsiteX1" fmla="*/ 57612 w 57612"/>
                      <a:gd name="connsiteY1" fmla="*/ 0 h 100771"/>
                      <a:gd name="connsiteX2" fmla="*/ 57612 w 57612"/>
                      <a:gd name="connsiteY2" fmla="*/ 100772 h 100771"/>
                      <a:gd name="connsiteX3" fmla="*/ 0 w 57612"/>
                      <a:gd name="connsiteY3" fmla="*/ 100772 h 100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612" h="100771">
                        <a:moveTo>
                          <a:pt x="0" y="0"/>
                        </a:moveTo>
                        <a:lnTo>
                          <a:pt x="57612" y="0"/>
                        </a:lnTo>
                        <a:lnTo>
                          <a:pt x="57612" y="100772"/>
                        </a:lnTo>
                        <a:lnTo>
                          <a:pt x="0" y="10077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44" name="图形 2">
                  <a:extLst>
                    <a:ext uri="{FF2B5EF4-FFF2-40B4-BE49-F238E27FC236}">
                      <a16:creationId xmlns:a16="http://schemas.microsoft.com/office/drawing/2014/main" id="{70305B3A-88D8-2C7F-6C28-448BC51589FC}"/>
                    </a:ext>
                  </a:extLst>
                </p:cNvPr>
                <p:cNvGrpSpPr/>
                <p:nvPr/>
              </p:nvGrpSpPr>
              <p:grpSpPr>
                <a:xfrm>
                  <a:off x="5781733" y="4380656"/>
                  <a:ext cx="291654" cy="134092"/>
                  <a:chOff x="5781733" y="4380656"/>
                  <a:chExt cx="291654" cy="134092"/>
                </a:xfrm>
              </p:grpSpPr>
              <p:sp>
                <p:nvSpPr>
                  <p:cNvPr id="442" name="任意多边形: 形状 441">
                    <a:extLst>
                      <a:ext uri="{FF2B5EF4-FFF2-40B4-BE49-F238E27FC236}">
                        <a16:creationId xmlns:a16="http://schemas.microsoft.com/office/drawing/2014/main" id="{8411DA75-66B7-1E0D-9638-1962B6CDE252}"/>
                      </a:ext>
                    </a:extLst>
                  </p:cNvPr>
                  <p:cNvSpPr/>
                  <p:nvPr/>
                </p:nvSpPr>
                <p:spPr>
                  <a:xfrm>
                    <a:off x="5782184" y="4380656"/>
                    <a:ext cx="291203" cy="134079"/>
                  </a:xfrm>
                  <a:custGeom>
                    <a:avLst/>
                    <a:gdLst>
                      <a:gd name="connsiteX0" fmla="*/ 0 w 291203"/>
                      <a:gd name="connsiteY0" fmla="*/ 25498 h 134079"/>
                      <a:gd name="connsiteX1" fmla="*/ 39580 w 291203"/>
                      <a:gd name="connsiteY1" fmla="*/ 0 h 134079"/>
                      <a:gd name="connsiteX2" fmla="*/ 64507 w 291203"/>
                      <a:gd name="connsiteY2" fmla="*/ 12756 h 134079"/>
                      <a:gd name="connsiteX3" fmla="*/ 105254 w 291203"/>
                      <a:gd name="connsiteY3" fmla="*/ 50571 h 134079"/>
                      <a:gd name="connsiteX4" fmla="*/ 140908 w 291203"/>
                      <a:gd name="connsiteY4" fmla="*/ 25498 h 134079"/>
                      <a:gd name="connsiteX5" fmla="*/ 153770 w 291203"/>
                      <a:gd name="connsiteY5" fmla="*/ 32884 h 134079"/>
                      <a:gd name="connsiteX6" fmla="*/ 171485 w 291203"/>
                      <a:gd name="connsiteY6" fmla="*/ 42987 h 134079"/>
                      <a:gd name="connsiteX7" fmla="*/ 195670 w 291203"/>
                      <a:gd name="connsiteY7" fmla="*/ 50571 h 134079"/>
                      <a:gd name="connsiteX8" fmla="*/ 235169 w 291203"/>
                      <a:gd name="connsiteY8" fmla="*/ 58156 h 134079"/>
                      <a:gd name="connsiteX9" fmla="*/ 251731 w 291203"/>
                      <a:gd name="connsiteY9" fmla="*/ 91026 h 134079"/>
                      <a:gd name="connsiteX10" fmla="*/ 291204 w 291203"/>
                      <a:gd name="connsiteY10" fmla="*/ 85961 h 134079"/>
                      <a:gd name="connsiteX11" fmla="*/ 291204 w 291203"/>
                      <a:gd name="connsiteY11" fmla="*/ 134079 h 134079"/>
                      <a:gd name="connsiteX12" fmla="*/ 13 w 291203"/>
                      <a:gd name="connsiteY12" fmla="*/ 134079 h 134079"/>
                      <a:gd name="connsiteX13" fmla="*/ 13 w 291203"/>
                      <a:gd name="connsiteY13" fmla="*/ 25498 h 134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91203" h="134079">
                        <a:moveTo>
                          <a:pt x="0" y="25498"/>
                        </a:moveTo>
                        <a:lnTo>
                          <a:pt x="39580" y="0"/>
                        </a:lnTo>
                        <a:lnTo>
                          <a:pt x="64507" y="12756"/>
                        </a:lnTo>
                        <a:lnTo>
                          <a:pt x="105254" y="50571"/>
                        </a:lnTo>
                        <a:lnTo>
                          <a:pt x="140908" y="25498"/>
                        </a:lnTo>
                        <a:lnTo>
                          <a:pt x="153770" y="32884"/>
                        </a:lnTo>
                        <a:lnTo>
                          <a:pt x="171485" y="42987"/>
                        </a:lnTo>
                        <a:lnTo>
                          <a:pt x="195670" y="50571"/>
                        </a:lnTo>
                        <a:cubicBezTo>
                          <a:pt x="195670" y="50571"/>
                          <a:pt x="227506" y="56909"/>
                          <a:pt x="235169" y="58156"/>
                        </a:cubicBezTo>
                        <a:lnTo>
                          <a:pt x="251731" y="91026"/>
                        </a:lnTo>
                        <a:lnTo>
                          <a:pt x="291204" y="85961"/>
                        </a:lnTo>
                        <a:lnTo>
                          <a:pt x="291204" y="134079"/>
                        </a:lnTo>
                        <a:lnTo>
                          <a:pt x="13" y="134079"/>
                        </a:lnTo>
                        <a:lnTo>
                          <a:pt x="13" y="25498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3" name="任意多边形: 形状 442">
                    <a:extLst>
                      <a:ext uri="{FF2B5EF4-FFF2-40B4-BE49-F238E27FC236}">
                        <a16:creationId xmlns:a16="http://schemas.microsoft.com/office/drawing/2014/main" id="{975B5A2A-AA26-8178-9A44-DC480042E4C9}"/>
                      </a:ext>
                    </a:extLst>
                  </p:cNvPr>
                  <p:cNvSpPr/>
                  <p:nvPr/>
                </p:nvSpPr>
                <p:spPr>
                  <a:xfrm>
                    <a:off x="5781733" y="4460133"/>
                    <a:ext cx="291641" cy="54615"/>
                  </a:xfrm>
                  <a:custGeom>
                    <a:avLst/>
                    <a:gdLst>
                      <a:gd name="connsiteX0" fmla="*/ 0 w 291641"/>
                      <a:gd name="connsiteY0" fmla="*/ 24199 h 54615"/>
                      <a:gd name="connsiteX1" fmla="*/ 40030 w 291641"/>
                      <a:gd name="connsiteY1" fmla="*/ 0 h 54615"/>
                      <a:gd name="connsiteX2" fmla="*/ 57771 w 291641"/>
                      <a:gd name="connsiteY2" fmla="*/ 17861 h 54615"/>
                      <a:gd name="connsiteX3" fmla="*/ 73192 w 291641"/>
                      <a:gd name="connsiteY3" fmla="*/ 24199 h 54615"/>
                      <a:gd name="connsiteX4" fmla="*/ 113342 w 291641"/>
                      <a:gd name="connsiteY4" fmla="*/ 12119 h 54615"/>
                      <a:gd name="connsiteX5" fmla="*/ 132435 w 291641"/>
                      <a:gd name="connsiteY5" fmla="*/ 24199 h 54615"/>
                      <a:gd name="connsiteX6" fmla="*/ 160466 w 291641"/>
                      <a:gd name="connsiteY6" fmla="*/ 35575 h 54615"/>
                      <a:gd name="connsiteX7" fmla="*/ 196121 w 291641"/>
                      <a:gd name="connsiteY7" fmla="*/ 41887 h 54615"/>
                      <a:gd name="connsiteX8" fmla="*/ 236880 w 291641"/>
                      <a:gd name="connsiteY8" fmla="*/ 41887 h 54615"/>
                      <a:gd name="connsiteX9" fmla="*/ 260084 w 291641"/>
                      <a:gd name="connsiteY9" fmla="*/ 41887 h 54615"/>
                      <a:gd name="connsiteX10" fmla="*/ 291641 w 291641"/>
                      <a:gd name="connsiteY10" fmla="*/ 54616 h 54615"/>
                      <a:gd name="connsiteX11" fmla="*/ 451 w 291641"/>
                      <a:gd name="connsiteY11" fmla="*/ 54616 h 5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1641" h="54615">
                        <a:moveTo>
                          <a:pt x="0" y="24199"/>
                        </a:moveTo>
                        <a:lnTo>
                          <a:pt x="40030" y="0"/>
                        </a:lnTo>
                        <a:lnTo>
                          <a:pt x="57771" y="17861"/>
                        </a:lnTo>
                        <a:lnTo>
                          <a:pt x="73192" y="24199"/>
                        </a:lnTo>
                        <a:lnTo>
                          <a:pt x="113342" y="12119"/>
                        </a:lnTo>
                        <a:lnTo>
                          <a:pt x="132435" y="24199"/>
                        </a:lnTo>
                        <a:lnTo>
                          <a:pt x="160466" y="35575"/>
                        </a:lnTo>
                        <a:lnTo>
                          <a:pt x="196121" y="41887"/>
                        </a:lnTo>
                        <a:lnTo>
                          <a:pt x="236880" y="41887"/>
                        </a:lnTo>
                        <a:lnTo>
                          <a:pt x="260084" y="41887"/>
                        </a:lnTo>
                        <a:lnTo>
                          <a:pt x="291641" y="54616"/>
                        </a:lnTo>
                        <a:lnTo>
                          <a:pt x="451" y="5461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45" name="图形 2">
                  <a:extLst>
                    <a:ext uri="{FF2B5EF4-FFF2-40B4-BE49-F238E27FC236}">
                      <a16:creationId xmlns:a16="http://schemas.microsoft.com/office/drawing/2014/main" id="{1E479A03-D5CE-13D2-8766-A8F8BE20E896}"/>
                    </a:ext>
                  </a:extLst>
                </p:cNvPr>
                <p:cNvGrpSpPr/>
                <p:nvPr/>
              </p:nvGrpSpPr>
              <p:grpSpPr>
                <a:xfrm>
                  <a:off x="5416820" y="4260897"/>
                  <a:ext cx="662070" cy="47057"/>
                  <a:chOff x="5416820" y="4260897"/>
                  <a:chExt cx="662070" cy="47057"/>
                </a:xfrm>
                <a:solidFill>
                  <a:srgbClr val="9ECAEF"/>
                </a:solidFill>
              </p:grpSpPr>
              <p:sp>
                <p:nvSpPr>
                  <p:cNvPr id="246" name="任意多边形: 形状 245">
                    <a:extLst>
                      <a:ext uri="{FF2B5EF4-FFF2-40B4-BE49-F238E27FC236}">
                        <a16:creationId xmlns:a16="http://schemas.microsoft.com/office/drawing/2014/main" id="{87118889-8640-20CC-C416-6C7773607903}"/>
                      </a:ext>
                    </a:extLst>
                  </p:cNvPr>
                  <p:cNvSpPr/>
                  <p:nvPr/>
                </p:nvSpPr>
                <p:spPr>
                  <a:xfrm>
                    <a:off x="5438459" y="4260897"/>
                    <a:ext cx="6417" cy="10090"/>
                  </a:xfrm>
                  <a:custGeom>
                    <a:avLst/>
                    <a:gdLst>
                      <a:gd name="connsiteX0" fmla="*/ 0 w 6417"/>
                      <a:gd name="connsiteY0" fmla="*/ 0 h 10090"/>
                      <a:gd name="connsiteX1" fmla="*/ 1485 w 6417"/>
                      <a:gd name="connsiteY1" fmla="*/ 0 h 10090"/>
                      <a:gd name="connsiteX2" fmla="*/ 1485 w 6417"/>
                      <a:gd name="connsiteY2" fmla="*/ 8990 h 10090"/>
                      <a:gd name="connsiteX3" fmla="*/ 6418 w 6417"/>
                      <a:gd name="connsiteY3" fmla="*/ 8990 h 10090"/>
                      <a:gd name="connsiteX4" fmla="*/ 6418 w 6417"/>
                      <a:gd name="connsiteY4" fmla="*/ 10091 h 10090"/>
                      <a:gd name="connsiteX5" fmla="*/ 0 w 6417"/>
                      <a:gd name="connsiteY5" fmla="*/ 10091 h 10090"/>
                      <a:gd name="connsiteX6" fmla="*/ 0 w 6417"/>
                      <a:gd name="connsiteY6" fmla="*/ 0 h 10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17" h="10090">
                        <a:moveTo>
                          <a:pt x="0" y="0"/>
                        </a:moveTo>
                        <a:lnTo>
                          <a:pt x="1485" y="0"/>
                        </a:lnTo>
                        <a:lnTo>
                          <a:pt x="1485" y="8990"/>
                        </a:lnTo>
                        <a:lnTo>
                          <a:pt x="6418" y="8990"/>
                        </a:lnTo>
                        <a:lnTo>
                          <a:pt x="6418" y="10091"/>
                        </a:lnTo>
                        <a:lnTo>
                          <a:pt x="0" y="1009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7" name="任意多边形: 形状 246">
                    <a:extLst>
                      <a:ext uri="{FF2B5EF4-FFF2-40B4-BE49-F238E27FC236}">
                        <a16:creationId xmlns:a16="http://schemas.microsoft.com/office/drawing/2014/main" id="{B8721F34-C49C-0650-92AC-48F59A68D35B}"/>
                      </a:ext>
                    </a:extLst>
                  </p:cNvPr>
                  <p:cNvSpPr/>
                  <p:nvPr/>
                </p:nvSpPr>
                <p:spPr>
                  <a:xfrm>
                    <a:off x="5445686" y="4263801"/>
                    <a:ext cx="7411" cy="7305"/>
                  </a:xfrm>
                  <a:custGeom>
                    <a:avLst/>
                    <a:gdLst>
                      <a:gd name="connsiteX0" fmla="*/ 7412 w 7411"/>
                      <a:gd name="connsiteY0" fmla="*/ 3580 h 7305"/>
                      <a:gd name="connsiteX1" fmla="*/ 3633 w 7411"/>
                      <a:gd name="connsiteY1" fmla="*/ 7306 h 7305"/>
                      <a:gd name="connsiteX2" fmla="*/ 0 w 7411"/>
                      <a:gd name="connsiteY2" fmla="*/ 3726 h 7305"/>
                      <a:gd name="connsiteX3" fmla="*/ 3766 w 7411"/>
                      <a:gd name="connsiteY3" fmla="*/ 0 h 7305"/>
                      <a:gd name="connsiteX4" fmla="*/ 7412 w 7411"/>
                      <a:gd name="connsiteY4" fmla="*/ 3580 h 7305"/>
                      <a:gd name="connsiteX5" fmla="*/ 1127 w 7411"/>
                      <a:gd name="connsiteY5" fmla="*/ 3673 h 7305"/>
                      <a:gd name="connsiteX6" fmla="*/ 3713 w 7411"/>
                      <a:gd name="connsiteY6" fmla="*/ 6550 h 7305"/>
                      <a:gd name="connsiteX7" fmla="*/ 6298 w 7411"/>
                      <a:gd name="connsiteY7" fmla="*/ 3606 h 7305"/>
                      <a:gd name="connsiteX8" fmla="*/ 3713 w 7411"/>
                      <a:gd name="connsiteY8" fmla="*/ 743 h 7305"/>
                      <a:gd name="connsiteX9" fmla="*/ 1127 w 7411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305">
                        <a:moveTo>
                          <a:pt x="7412" y="3580"/>
                        </a:moveTo>
                        <a:cubicBezTo>
                          <a:pt x="7412" y="6020"/>
                          <a:pt x="5701" y="7306"/>
                          <a:pt x="3633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66" y="0"/>
                        </a:cubicBezTo>
                        <a:cubicBezTo>
                          <a:pt x="5967" y="0"/>
                          <a:pt x="7412" y="1472"/>
                          <a:pt x="7412" y="3580"/>
                        </a:cubicBezTo>
                        <a:close/>
                        <a:moveTo>
                          <a:pt x="1127" y="3673"/>
                        </a:moveTo>
                        <a:cubicBezTo>
                          <a:pt x="1127" y="5198"/>
                          <a:pt x="2069" y="6550"/>
                          <a:pt x="3713" y="6550"/>
                        </a:cubicBezTo>
                        <a:cubicBezTo>
                          <a:pt x="5357" y="6550"/>
                          <a:pt x="6298" y="5211"/>
                          <a:pt x="6298" y="3606"/>
                        </a:cubicBezTo>
                        <a:cubicBezTo>
                          <a:pt x="6298" y="2214"/>
                          <a:pt x="5463" y="743"/>
                          <a:pt x="3713" y="743"/>
                        </a:cubicBezTo>
                        <a:cubicBezTo>
                          <a:pt x="1975" y="755"/>
                          <a:pt x="1127" y="2121"/>
                          <a:pt x="1127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8" name="任意多边形: 形状 247">
                    <a:extLst>
                      <a:ext uri="{FF2B5EF4-FFF2-40B4-BE49-F238E27FC236}">
                        <a16:creationId xmlns:a16="http://schemas.microsoft.com/office/drawing/2014/main" id="{C1498289-B0C7-FF68-7400-0568538CFD5E}"/>
                      </a:ext>
                    </a:extLst>
                  </p:cNvPr>
                  <p:cNvSpPr/>
                  <p:nvPr/>
                </p:nvSpPr>
                <p:spPr>
                  <a:xfrm>
                    <a:off x="5454437" y="4263854"/>
                    <a:ext cx="5290" cy="7173"/>
                  </a:xfrm>
                  <a:custGeom>
                    <a:avLst/>
                    <a:gdLst>
                      <a:gd name="connsiteX0" fmla="*/ 0 w 5290"/>
                      <a:gd name="connsiteY0" fmla="*/ 159 h 7173"/>
                      <a:gd name="connsiteX1" fmla="*/ 2016 w 5290"/>
                      <a:gd name="connsiteY1" fmla="*/ 0 h 7173"/>
                      <a:gd name="connsiteX2" fmla="*/ 4362 w 5290"/>
                      <a:gd name="connsiteY2" fmla="*/ 596 h 7173"/>
                      <a:gd name="connsiteX3" fmla="*/ 4999 w 5290"/>
                      <a:gd name="connsiteY3" fmla="*/ 1936 h 7173"/>
                      <a:gd name="connsiteX4" fmla="*/ 3487 w 5290"/>
                      <a:gd name="connsiteY4" fmla="*/ 3739 h 7173"/>
                      <a:gd name="connsiteX5" fmla="*/ 3487 w 5290"/>
                      <a:gd name="connsiteY5" fmla="*/ 3792 h 7173"/>
                      <a:gd name="connsiteX6" fmla="*/ 4654 w 5290"/>
                      <a:gd name="connsiteY6" fmla="*/ 5211 h 7173"/>
                      <a:gd name="connsiteX7" fmla="*/ 5290 w 5290"/>
                      <a:gd name="connsiteY7" fmla="*/ 7160 h 7173"/>
                      <a:gd name="connsiteX8" fmla="*/ 4203 w 5290"/>
                      <a:gd name="connsiteY8" fmla="*/ 7160 h 7173"/>
                      <a:gd name="connsiteX9" fmla="*/ 3673 w 5290"/>
                      <a:gd name="connsiteY9" fmla="*/ 5463 h 7173"/>
                      <a:gd name="connsiteX10" fmla="*/ 2028 w 5290"/>
                      <a:gd name="connsiteY10" fmla="*/ 4097 h 7173"/>
                      <a:gd name="connsiteX11" fmla="*/ 1061 w 5290"/>
                      <a:gd name="connsiteY11" fmla="*/ 4097 h 7173"/>
                      <a:gd name="connsiteX12" fmla="*/ 1061 w 5290"/>
                      <a:gd name="connsiteY12" fmla="*/ 7173 h 7173"/>
                      <a:gd name="connsiteX13" fmla="*/ 13 w 5290"/>
                      <a:gd name="connsiteY13" fmla="*/ 7173 h 7173"/>
                      <a:gd name="connsiteX14" fmla="*/ 13 w 5290"/>
                      <a:gd name="connsiteY14" fmla="*/ 159 h 7173"/>
                      <a:gd name="connsiteX15" fmla="*/ 1047 w 5290"/>
                      <a:gd name="connsiteY15" fmla="*/ 3394 h 7173"/>
                      <a:gd name="connsiteX16" fmla="*/ 2135 w 5290"/>
                      <a:gd name="connsiteY16" fmla="*/ 3394 h 7173"/>
                      <a:gd name="connsiteX17" fmla="*/ 3951 w 5290"/>
                      <a:gd name="connsiteY17" fmla="*/ 2042 h 7173"/>
                      <a:gd name="connsiteX18" fmla="*/ 2095 w 5290"/>
                      <a:gd name="connsiteY18" fmla="*/ 716 h 7173"/>
                      <a:gd name="connsiteX19" fmla="*/ 1047 w 5290"/>
                      <a:gd name="connsiteY19" fmla="*/ 796 h 7173"/>
                      <a:gd name="connsiteX20" fmla="*/ 1047 w 5290"/>
                      <a:gd name="connsiteY20" fmla="*/ 339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73">
                        <a:moveTo>
                          <a:pt x="0" y="159"/>
                        </a:moveTo>
                        <a:cubicBezTo>
                          <a:pt x="517" y="53"/>
                          <a:pt x="1299" y="0"/>
                          <a:pt x="2016" y="0"/>
                        </a:cubicBezTo>
                        <a:cubicBezTo>
                          <a:pt x="3129" y="0"/>
                          <a:pt x="3845" y="185"/>
                          <a:pt x="4362" y="596"/>
                        </a:cubicBezTo>
                        <a:cubicBezTo>
                          <a:pt x="4747" y="902"/>
                          <a:pt x="4999" y="1392"/>
                          <a:pt x="4999" y="1936"/>
                        </a:cubicBezTo>
                        <a:cubicBezTo>
                          <a:pt x="4999" y="2864"/>
                          <a:pt x="4336" y="3487"/>
                          <a:pt x="3487" y="3739"/>
                        </a:cubicBezTo>
                        <a:lnTo>
                          <a:pt x="3487" y="3792"/>
                        </a:lnTo>
                        <a:cubicBezTo>
                          <a:pt x="4097" y="3978"/>
                          <a:pt x="4481" y="4468"/>
                          <a:pt x="4654" y="5211"/>
                        </a:cubicBezTo>
                        <a:cubicBezTo>
                          <a:pt x="4932" y="6192"/>
                          <a:pt x="5105" y="6881"/>
                          <a:pt x="5290" y="7160"/>
                        </a:cubicBezTo>
                        <a:lnTo>
                          <a:pt x="4203" y="7160"/>
                        </a:lnTo>
                        <a:cubicBezTo>
                          <a:pt x="4084" y="6934"/>
                          <a:pt x="3898" y="6351"/>
                          <a:pt x="3673" y="5463"/>
                        </a:cubicBezTo>
                        <a:cubicBezTo>
                          <a:pt x="3447" y="4495"/>
                          <a:pt x="2996" y="4137"/>
                          <a:pt x="2028" y="4097"/>
                        </a:cubicBezTo>
                        <a:lnTo>
                          <a:pt x="1061" y="4097"/>
                        </a:lnTo>
                        <a:lnTo>
                          <a:pt x="1061" y="7173"/>
                        </a:lnTo>
                        <a:lnTo>
                          <a:pt x="13" y="7173"/>
                        </a:lnTo>
                        <a:lnTo>
                          <a:pt x="13" y="159"/>
                        </a:lnTo>
                        <a:close/>
                        <a:moveTo>
                          <a:pt x="1047" y="3394"/>
                        </a:moveTo>
                        <a:lnTo>
                          <a:pt x="2135" y="3394"/>
                        </a:lnTo>
                        <a:cubicBezTo>
                          <a:pt x="3248" y="3394"/>
                          <a:pt x="3951" y="2851"/>
                          <a:pt x="3951" y="2042"/>
                        </a:cubicBezTo>
                        <a:cubicBezTo>
                          <a:pt x="3951" y="1127"/>
                          <a:pt x="3195" y="716"/>
                          <a:pt x="2095" y="716"/>
                        </a:cubicBezTo>
                        <a:cubicBezTo>
                          <a:pt x="1591" y="716"/>
                          <a:pt x="1220" y="743"/>
                          <a:pt x="1047" y="796"/>
                        </a:cubicBezTo>
                        <a:lnTo>
                          <a:pt x="1047" y="339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9" name="任意多边形: 形状 248">
                    <a:extLst>
                      <a:ext uri="{FF2B5EF4-FFF2-40B4-BE49-F238E27FC236}">
                        <a16:creationId xmlns:a16="http://schemas.microsoft.com/office/drawing/2014/main" id="{C0A490AA-FC2F-4E89-E182-02C155EE39D7}"/>
                      </a:ext>
                    </a:extLst>
                  </p:cNvPr>
                  <p:cNvSpPr/>
                  <p:nvPr/>
                </p:nvSpPr>
                <p:spPr>
                  <a:xfrm>
                    <a:off x="5460921" y="4263907"/>
                    <a:ext cx="4548" cy="7080"/>
                  </a:xfrm>
                  <a:custGeom>
                    <a:avLst/>
                    <a:gdLst>
                      <a:gd name="connsiteX0" fmla="*/ 4190 w 4548"/>
                      <a:gd name="connsiteY0" fmla="*/ 3766 h 7080"/>
                      <a:gd name="connsiteX1" fmla="*/ 1048 w 4548"/>
                      <a:gd name="connsiteY1" fmla="*/ 3766 h 7080"/>
                      <a:gd name="connsiteX2" fmla="*/ 1048 w 4548"/>
                      <a:gd name="connsiteY2" fmla="*/ 6311 h 7080"/>
                      <a:gd name="connsiteX3" fmla="*/ 4548 w 4548"/>
                      <a:gd name="connsiteY3" fmla="*/ 6311 h 7080"/>
                      <a:gd name="connsiteX4" fmla="*/ 4548 w 4548"/>
                      <a:gd name="connsiteY4" fmla="*/ 7080 h 7080"/>
                      <a:gd name="connsiteX5" fmla="*/ 0 w 4548"/>
                      <a:gd name="connsiteY5" fmla="*/ 7080 h 7080"/>
                      <a:gd name="connsiteX6" fmla="*/ 0 w 4548"/>
                      <a:gd name="connsiteY6" fmla="*/ 0 h 7080"/>
                      <a:gd name="connsiteX7" fmla="*/ 4362 w 4548"/>
                      <a:gd name="connsiteY7" fmla="*/ 0 h 7080"/>
                      <a:gd name="connsiteX8" fmla="*/ 4362 w 4548"/>
                      <a:gd name="connsiteY8" fmla="*/ 782 h 7080"/>
                      <a:gd name="connsiteX9" fmla="*/ 1048 w 4548"/>
                      <a:gd name="connsiteY9" fmla="*/ 782 h 7080"/>
                      <a:gd name="connsiteX10" fmla="*/ 1048 w 4548"/>
                      <a:gd name="connsiteY10" fmla="*/ 3023 h 7080"/>
                      <a:gd name="connsiteX11" fmla="*/ 4190 w 4548"/>
                      <a:gd name="connsiteY11" fmla="*/ 3023 h 7080"/>
                      <a:gd name="connsiteX12" fmla="*/ 4190 w 4548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48" h="7080">
                        <a:moveTo>
                          <a:pt x="4190" y="3766"/>
                        </a:moveTo>
                        <a:lnTo>
                          <a:pt x="1048" y="3766"/>
                        </a:lnTo>
                        <a:lnTo>
                          <a:pt x="1048" y="6311"/>
                        </a:lnTo>
                        <a:lnTo>
                          <a:pt x="4548" y="6311"/>
                        </a:lnTo>
                        <a:lnTo>
                          <a:pt x="454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62" y="0"/>
                        </a:lnTo>
                        <a:lnTo>
                          <a:pt x="4362" y="782"/>
                        </a:lnTo>
                        <a:lnTo>
                          <a:pt x="1048" y="782"/>
                        </a:lnTo>
                        <a:lnTo>
                          <a:pt x="1048" y="3023"/>
                        </a:lnTo>
                        <a:lnTo>
                          <a:pt x="4190" y="3023"/>
                        </a:lnTo>
                        <a:lnTo>
                          <a:pt x="4190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0" name="任意多边形: 形状 249">
                    <a:extLst>
                      <a:ext uri="{FF2B5EF4-FFF2-40B4-BE49-F238E27FC236}">
                        <a16:creationId xmlns:a16="http://schemas.microsoft.com/office/drawing/2014/main" id="{DF77B3E4-C72A-0179-6600-984AD10483D0}"/>
                      </a:ext>
                    </a:extLst>
                  </p:cNvPr>
                  <p:cNvSpPr/>
                  <p:nvPr/>
                </p:nvSpPr>
                <p:spPr>
                  <a:xfrm>
                    <a:off x="5466596" y="4263920"/>
                    <a:ext cx="8247" cy="7080"/>
                  </a:xfrm>
                  <a:custGeom>
                    <a:avLst/>
                    <a:gdLst>
                      <a:gd name="connsiteX0" fmla="*/ 7041 w 8247"/>
                      <a:gd name="connsiteY0" fmla="*/ 3965 h 7080"/>
                      <a:gd name="connsiteX1" fmla="*/ 6935 w 8247"/>
                      <a:gd name="connsiteY1" fmla="*/ 928 h 7080"/>
                      <a:gd name="connsiteX2" fmla="*/ 6895 w 8247"/>
                      <a:gd name="connsiteY2" fmla="*/ 928 h 7080"/>
                      <a:gd name="connsiteX3" fmla="*/ 5887 w 8247"/>
                      <a:gd name="connsiteY3" fmla="*/ 3620 h 7080"/>
                      <a:gd name="connsiteX4" fmla="*/ 4442 w 8247"/>
                      <a:gd name="connsiteY4" fmla="*/ 7041 h 7080"/>
                      <a:gd name="connsiteX5" fmla="*/ 3646 w 8247"/>
                      <a:gd name="connsiteY5" fmla="*/ 7041 h 7080"/>
                      <a:gd name="connsiteX6" fmla="*/ 2334 w 8247"/>
                      <a:gd name="connsiteY6" fmla="*/ 3673 h 7080"/>
                      <a:gd name="connsiteX7" fmla="*/ 1405 w 8247"/>
                      <a:gd name="connsiteY7" fmla="*/ 928 h 7080"/>
                      <a:gd name="connsiteX8" fmla="*/ 1366 w 8247"/>
                      <a:gd name="connsiteY8" fmla="*/ 928 h 7080"/>
                      <a:gd name="connsiteX9" fmla="*/ 1207 w 8247"/>
                      <a:gd name="connsiteY9" fmla="*/ 4044 h 7080"/>
                      <a:gd name="connsiteX10" fmla="*/ 995 w 8247"/>
                      <a:gd name="connsiteY10" fmla="*/ 7081 h 7080"/>
                      <a:gd name="connsiteX11" fmla="*/ 0 w 8247"/>
                      <a:gd name="connsiteY11" fmla="*/ 7081 h 7080"/>
                      <a:gd name="connsiteX12" fmla="*/ 557 w 8247"/>
                      <a:gd name="connsiteY12" fmla="*/ 0 h 7080"/>
                      <a:gd name="connsiteX13" fmla="*/ 1896 w 8247"/>
                      <a:gd name="connsiteY13" fmla="*/ 0 h 7080"/>
                      <a:gd name="connsiteX14" fmla="*/ 3275 w 8247"/>
                      <a:gd name="connsiteY14" fmla="*/ 3434 h 7080"/>
                      <a:gd name="connsiteX15" fmla="*/ 4084 w 8247"/>
                      <a:gd name="connsiteY15" fmla="*/ 5834 h 7080"/>
                      <a:gd name="connsiteX16" fmla="*/ 4124 w 8247"/>
                      <a:gd name="connsiteY16" fmla="*/ 5834 h 7080"/>
                      <a:gd name="connsiteX17" fmla="*/ 4972 w 8247"/>
                      <a:gd name="connsiteY17" fmla="*/ 3434 h 7080"/>
                      <a:gd name="connsiteX18" fmla="*/ 6418 w 8247"/>
                      <a:gd name="connsiteY18" fmla="*/ 0 h 7080"/>
                      <a:gd name="connsiteX19" fmla="*/ 7757 w 8247"/>
                      <a:gd name="connsiteY19" fmla="*/ 0 h 7080"/>
                      <a:gd name="connsiteX20" fmla="*/ 8247 w 8247"/>
                      <a:gd name="connsiteY20" fmla="*/ 7081 h 7080"/>
                      <a:gd name="connsiteX21" fmla="*/ 7227 w 8247"/>
                      <a:gd name="connsiteY21" fmla="*/ 7081 h 7080"/>
                      <a:gd name="connsiteX22" fmla="*/ 7041 w 8247"/>
                      <a:gd name="connsiteY22" fmla="*/ 3965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47" h="7080">
                        <a:moveTo>
                          <a:pt x="7041" y="3965"/>
                        </a:moveTo>
                        <a:cubicBezTo>
                          <a:pt x="7014" y="2970"/>
                          <a:pt x="6921" y="1804"/>
                          <a:pt x="6935" y="928"/>
                        </a:cubicBezTo>
                        <a:lnTo>
                          <a:pt x="6895" y="928"/>
                        </a:lnTo>
                        <a:cubicBezTo>
                          <a:pt x="6630" y="1737"/>
                          <a:pt x="6272" y="2625"/>
                          <a:pt x="5887" y="3620"/>
                        </a:cubicBezTo>
                        <a:lnTo>
                          <a:pt x="4442" y="7041"/>
                        </a:lnTo>
                        <a:lnTo>
                          <a:pt x="3646" y="7041"/>
                        </a:lnTo>
                        <a:lnTo>
                          <a:pt x="2334" y="3673"/>
                        </a:lnTo>
                        <a:cubicBezTo>
                          <a:pt x="1936" y="2679"/>
                          <a:pt x="1604" y="1750"/>
                          <a:pt x="1405" y="928"/>
                        </a:cubicBezTo>
                        <a:lnTo>
                          <a:pt x="1366" y="928"/>
                        </a:lnTo>
                        <a:cubicBezTo>
                          <a:pt x="1339" y="1804"/>
                          <a:pt x="1299" y="2970"/>
                          <a:pt x="1207" y="4044"/>
                        </a:cubicBezTo>
                        <a:lnTo>
                          <a:pt x="995" y="7081"/>
                        </a:lnTo>
                        <a:lnTo>
                          <a:pt x="0" y="7081"/>
                        </a:lnTo>
                        <a:lnTo>
                          <a:pt x="557" y="0"/>
                        </a:lnTo>
                        <a:lnTo>
                          <a:pt x="1896" y="0"/>
                        </a:lnTo>
                        <a:lnTo>
                          <a:pt x="3275" y="3434"/>
                        </a:lnTo>
                        <a:cubicBezTo>
                          <a:pt x="3593" y="4296"/>
                          <a:pt x="3898" y="5079"/>
                          <a:pt x="4084" y="5834"/>
                        </a:cubicBezTo>
                        <a:lnTo>
                          <a:pt x="4124" y="5834"/>
                        </a:lnTo>
                        <a:cubicBezTo>
                          <a:pt x="4336" y="5105"/>
                          <a:pt x="4614" y="4336"/>
                          <a:pt x="4972" y="3434"/>
                        </a:cubicBezTo>
                        <a:lnTo>
                          <a:pt x="6418" y="0"/>
                        </a:lnTo>
                        <a:lnTo>
                          <a:pt x="7757" y="0"/>
                        </a:lnTo>
                        <a:lnTo>
                          <a:pt x="8247" y="7081"/>
                        </a:lnTo>
                        <a:lnTo>
                          <a:pt x="7227" y="7081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1" name="任意多边形: 形状 250">
                    <a:extLst>
                      <a:ext uri="{FF2B5EF4-FFF2-40B4-BE49-F238E27FC236}">
                        <a16:creationId xmlns:a16="http://schemas.microsoft.com/office/drawing/2014/main" id="{58B1BF49-D789-3555-F813-D7AA7EFDD5D6}"/>
                      </a:ext>
                    </a:extLst>
                  </p:cNvPr>
                  <p:cNvSpPr/>
                  <p:nvPr/>
                </p:nvSpPr>
                <p:spPr>
                  <a:xfrm>
                    <a:off x="5480120" y="4263907"/>
                    <a:ext cx="1034" cy="7080"/>
                  </a:xfrm>
                  <a:custGeom>
                    <a:avLst/>
                    <a:gdLst>
                      <a:gd name="connsiteX0" fmla="*/ 1034 w 1034"/>
                      <a:gd name="connsiteY0" fmla="*/ 0 h 7080"/>
                      <a:gd name="connsiteX1" fmla="*/ 1034 w 1034"/>
                      <a:gd name="connsiteY1" fmla="*/ 7080 h 7080"/>
                      <a:gd name="connsiteX2" fmla="*/ 0 w 1034"/>
                      <a:gd name="connsiteY2" fmla="*/ 7080 h 7080"/>
                      <a:gd name="connsiteX3" fmla="*/ 0 w 1034"/>
                      <a:gd name="connsiteY3" fmla="*/ 0 h 7080"/>
                      <a:gd name="connsiteX4" fmla="*/ 1034 w 1034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" h="7080">
                        <a:moveTo>
                          <a:pt x="1034" y="0"/>
                        </a:moveTo>
                        <a:lnTo>
                          <a:pt x="1034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3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2" name="任意多边形: 形状 251">
                    <a:extLst>
                      <a:ext uri="{FF2B5EF4-FFF2-40B4-BE49-F238E27FC236}">
                        <a16:creationId xmlns:a16="http://schemas.microsoft.com/office/drawing/2014/main" id="{93538856-BE8F-72EA-EF85-1180C5467982}"/>
                      </a:ext>
                    </a:extLst>
                  </p:cNvPr>
                  <p:cNvSpPr/>
                  <p:nvPr/>
                </p:nvSpPr>
                <p:spPr>
                  <a:xfrm>
                    <a:off x="5482985" y="4263854"/>
                    <a:ext cx="4998" cy="7133"/>
                  </a:xfrm>
                  <a:custGeom>
                    <a:avLst/>
                    <a:gdLst>
                      <a:gd name="connsiteX0" fmla="*/ 0 w 4998"/>
                      <a:gd name="connsiteY0" fmla="*/ 159 h 7133"/>
                      <a:gd name="connsiteX1" fmla="*/ 2002 w 4998"/>
                      <a:gd name="connsiteY1" fmla="*/ 0 h 7133"/>
                      <a:gd name="connsiteX2" fmla="*/ 4283 w 4998"/>
                      <a:gd name="connsiteY2" fmla="*/ 596 h 7133"/>
                      <a:gd name="connsiteX3" fmla="*/ 4999 w 4998"/>
                      <a:gd name="connsiteY3" fmla="*/ 2068 h 7133"/>
                      <a:gd name="connsiteX4" fmla="*/ 4362 w 4998"/>
                      <a:gd name="connsiteY4" fmla="*/ 3593 h 7133"/>
                      <a:gd name="connsiteX5" fmla="*/ 1883 w 4998"/>
                      <a:gd name="connsiteY5" fmla="*/ 4375 h 7133"/>
                      <a:gd name="connsiteX6" fmla="*/ 1048 w 4998"/>
                      <a:gd name="connsiteY6" fmla="*/ 4296 h 7133"/>
                      <a:gd name="connsiteX7" fmla="*/ 1048 w 4998"/>
                      <a:gd name="connsiteY7" fmla="*/ 7134 h 7133"/>
                      <a:gd name="connsiteX8" fmla="*/ 0 w 4998"/>
                      <a:gd name="connsiteY8" fmla="*/ 7134 h 7133"/>
                      <a:gd name="connsiteX9" fmla="*/ 0 w 4998"/>
                      <a:gd name="connsiteY9" fmla="*/ 159 h 7133"/>
                      <a:gd name="connsiteX10" fmla="*/ 1048 w 4998"/>
                      <a:gd name="connsiteY10" fmla="*/ 3540 h 7133"/>
                      <a:gd name="connsiteX11" fmla="*/ 1910 w 4998"/>
                      <a:gd name="connsiteY11" fmla="*/ 3620 h 7133"/>
                      <a:gd name="connsiteX12" fmla="*/ 3938 w 4998"/>
                      <a:gd name="connsiteY12" fmla="*/ 2121 h 7133"/>
                      <a:gd name="connsiteX13" fmla="*/ 2002 w 4998"/>
                      <a:gd name="connsiteY13" fmla="*/ 743 h 7133"/>
                      <a:gd name="connsiteX14" fmla="*/ 1034 w 4998"/>
                      <a:gd name="connsiteY14" fmla="*/ 808 h 7133"/>
                      <a:gd name="connsiteX15" fmla="*/ 1034 w 4998"/>
                      <a:gd name="connsiteY15" fmla="*/ 3540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98" h="7133">
                        <a:moveTo>
                          <a:pt x="0" y="159"/>
                        </a:moveTo>
                        <a:cubicBezTo>
                          <a:pt x="504" y="66"/>
                          <a:pt x="1154" y="0"/>
                          <a:pt x="2002" y="0"/>
                        </a:cubicBezTo>
                        <a:cubicBezTo>
                          <a:pt x="3036" y="0"/>
                          <a:pt x="3806" y="225"/>
                          <a:pt x="4283" y="596"/>
                        </a:cubicBezTo>
                        <a:cubicBezTo>
                          <a:pt x="4707" y="915"/>
                          <a:pt x="4999" y="1445"/>
                          <a:pt x="4999" y="2068"/>
                        </a:cubicBezTo>
                        <a:cubicBezTo>
                          <a:pt x="4999" y="2718"/>
                          <a:pt x="4747" y="3222"/>
                          <a:pt x="4362" y="3593"/>
                        </a:cubicBezTo>
                        <a:cubicBezTo>
                          <a:pt x="3806" y="4097"/>
                          <a:pt x="2904" y="4375"/>
                          <a:pt x="1883" y="4375"/>
                        </a:cubicBezTo>
                        <a:cubicBezTo>
                          <a:pt x="1565" y="4375"/>
                          <a:pt x="1286" y="4349"/>
                          <a:pt x="1048" y="4296"/>
                        </a:cubicBezTo>
                        <a:lnTo>
                          <a:pt x="1048" y="7134"/>
                        </a:lnTo>
                        <a:lnTo>
                          <a:pt x="0" y="7134"/>
                        </a:lnTo>
                        <a:lnTo>
                          <a:pt x="0" y="159"/>
                        </a:lnTo>
                        <a:close/>
                        <a:moveTo>
                          <a:pt x="1048" y="3540"/>
                        </a:moveTo>
                        <a:cubicBezTo>
                          <a:pt x="1273" y="3593"/>
                          <a:pt x="1565" y="3620"/>
                          <a:pt x="1910" y="3620"/>
                        </a:cubicBezTo>
                        <a:cubicBezTo>
                          <a:pt x="3183" y="3620"/>
                          <a:pt x="3938" y="3102"/>
                          <a:pt x="3938" y="2121"/>
                        </a:cubicBezTo>
                        <a:cubicBezTo>
                          <a:pt x="3938" y="1193"/>
                          <a:pt x="3169" y="743"/>
                          <a:pt x="2002" y="743"/>
                        </a:cubicBezTo>
                        <a:cubicBezTo>
                          <a:pt x="1551" y="743"/>
                          <a:pt x="1207" y="782"/>
                          <a:pt x="1034" y="808"/>
                        </a:cubicBezTo>
                        <a:lnTo>
                          <a:pt x="1034" y="354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3" name="任意多边形: 形状 252">
                    <a:extLst>
                      <a:ext uri="{FF2B5EF4-FFF2-40B4-BE49-F238E27FC236}">
                        <a16:creationId xmlns:a16="http://schemas.microsoft.com/office/drawing/2014/main" id="{67643B5E-6829-235E-D4C4-63AF2FE4CCCB}"/>
                      </a:ext>
                    </a:extLst>
                  </p:cNvPr>
                  <p:cNvSpPr/>
                  <p:nvPr/>
                </p:nvSpPr>
                <p:spPr>
                  <a:xfrm>
                    <a:off x="5488978" y="4263814"/>
                    <a:ext cx="4892" cy="7292"/>
                  </a:xfrm>
                  <a:custGeom>
                    <a:avLst/>
                    <a:gdLst>
                      <a:gd name="connsiteX0" fmla="*/ 252 w 4892"/>
                      <a:gd name="connsiteY0" fmla="*/ 6060 h 7292"/>
                      <a:gd name="connsiteX1" fmla="*/ 2148 w 4892"/>
                      <a:gd name="connsiteY1" fmla="*/ 6510 h 7292"/>
                      <a:gd name="connsiteX2" fmla="*/ 3832 w 4892"/>
                      <a:gd name="connsiteY2" fmla="*/ 5317 h 7292"/>
                      <a:gd name="connsiteX3" fmla="*/ 2307 w 4892"/>
                      <a:gd name="connsiteY3" fmla="*/ 3925 h 7292"/>
                      <a:gd name="connsiteX4" fmla="*/ 172 w 4892"/>
                      <a:gd name="connsiteY4" fmla="*/ 1923 h 7292"/>
                      <a:gd name="connsiteX5" fmla="*/ 2798 w 4892"/>
                      <a:gd name="connsiteY5" fmla="*/ 0 h 7292"/>
                      <a:gd name="connsiteX6" fmla="*/ 4588 w 4892"/>
                      <a:gd name="connsiteY6" fmla="*/ 345 h 7292"/>
                      <a:gd name="connsiteX7" fmla="*/ 4296 w 4892"/>
                      <a:gd name="connsiteY7" fmla="*/ 1087 h 7292"/>
                      <a:gd name="connsiteX8" fmla="*/ 2758 w 4892"/>
                      <a:gd name="connsiteY8" fmla="*/ 769 h 7292"/>
                      <a:gd name="connsiteX9" fmla="*/ 1220 w 4892"/>
                      <a:gd name="connsiteY9" fmla="*/ 1830 h 7292"/>
                      <a:gd name="connsiteX10" fmla="*/ 2838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55 w 4892"/>
                      <a:gd name="connsiteY12" fmla="*/ 7293 h 7292"/>
                      <a:gd name="connsiteX13" fmla="*/ 0 w 4892"/>
                      <a:gd name="connsiteY13" fmla="*/ 6842 h 7292"/>
                      <a:gd name="connsiteX14" fmla="*/ 252 w 4892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52" y="6060"/>
                        </a:moveTo>
                        <a:cubicBezTo>
                          <a:pt x="730" y="6338"/>
                          <a:pt x="1432" y="6510"/>
                          <a:pt x="2148" y="6510"/>
                        </a:cubicBezTo>
                        <a:cubicBezTo>
                          <a:pt x="3209" y="6510"/>
                          <a:pt x="3832" y="6033"/>
                          <a:pt x="3832" y="5317"/>
                        </a:cubicBezTo>
                        <a:cubicBezTo>
                          <a:pt x="3832" y="4654"/>
                          <a:pt x="3408" y="4283"/>
                          <a:pt x="2307" y="3925"/>
                        </a:cubicBezTo>
                        <a:cubicBezTo>
                          <a:pt x="968" y="3487"/>
                          <a:pt x="172" y="2904"/>
                          <a:pt x="172" y="1923"/>
                        </a:cubicBezTo>
                        <a:cubicBezTo>
                          <a:pt x="172" y="822"/>
                          <a:pt x="1220" y="0"/>
                          <a:pt x="2798" y="0"/>
                        </a:cubicBezTo>
                        <a:cubicBezTo>
                          <a:pt x="3647" y="0"/>
                          <a:pt x="4217" y="172"/>
                          <a:pt x="4588" y="345"/>
                        </a:cubicBezTo>
                        <a:lnTo>
                          <a:pt x="4296" y="1087"/>
                        </a:lnTo>
                        <a:cubicBezTo>
                          <a:pt x="4018" y="955"/>
                          <a:pt x="3487" y="769"/>
                          <a:pt x="2758" y="769"/>
                        </a:cubicBezTo>
                        <a:cubicBezTo>
                          <a:pt x="1657" y="769"/>
                          <a:pt x="1220" y="1353"/>
                          <a:pt x="1220" y="1830"/>
                        </a:cubicBezTo>
                        <a:cubicBezTo>
                          <a:pt x="1220" y="2493"/>
                          <a:pt x="1710" y="2798"/>
                          <a:pt x="2838" y="3195"/>
                        </a:cubicBezTo>
                        <a:cubicBezTo>
                          <a:pt x="4217" y="3660"/>
                          <a:pt x="4893" y="4230"/>
                          <a:pt x="4893" y="5264"/>
                        </a:cubicBezTo>
                        <a:cubicBezTo>
                          <a:pt x="4893" y="6351"/>
                          <a:pt x="3991" y="7293"/>
                          <a:pt x="2055" y="7293"/>
                        </a:cubicBezTo>
                        <a:cubicBezTo>
                          <a:pt x="1286" y="7293"/>
                          <a:pt x="411" y="7094"/>
                          <a:pt x="0" y="6842"/>
                        </a:cubicBezTo>
                        <a:lnTo>
                          <a:pt x="252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4" name="任意多边形: 形状 253">
                    <a:extLst>
                      <a:ext uri="{FF2B5EF4-FFF2-40B4-BE49-F238E27FC236}">
                        <a16:creationId xmlns:a16="http://schemas.microsoft.com/office/drawing/2014/main" id="{EBCF7CFC-A82E-6FBD-FB51-B1F80440028B}"/>
                      </a:ext>
                    </a:extLst>
                  </p:cNvPr>
                  <p:cNvSpPr/>
                  <p:nvPr/>
                </p:nvSpPr>
                <p:spPr>
                  <a:xfrm>
                    <a:off x="5495289" y="4263907"/>
                    <a:ext cx="5953" cy="7199"/>
                  </a:xfrm>
                  <a:custGeom>
                    <a:avLst/>
                    <a:gdLst>
                      <a:gd name="connsiteX0" fmla="*/ 1061 w 5953"/>
                      <a:gd name="connsiteY0" fmla="*/ 0 h 7199"/>
                      <a:gd name="connsiteX1" fmla="*/ 1061 w 5953"/>
                      <a:gd name="connsiteY1" fmla="*/ 4190 h 7199"/>
                      <a:gd name="connsiteX2" fmla="*/ 2957 w 5953"/>
                      <a:gd name="connsiteY2" fmla="*/ 6444 h 7199"/>
                      <a:gd name="connsiteX3" fmla="*/ 4906 w 5953"/>
                      <a:gd name="connsiteY3" fmla="*/ 4190 h 7199"/>
                      <a:gd name="connsiteX4" fmla="*/ 4906 w 5953"/>
                      <a:gd name="connsiteY4" fmla="*/ 0 h 7199"/>
                      <a:gd name="connsiteX5" fmla="*/ 5954 w 5953"/>
                      <a:gd name="connsiteY5" fmla="*/ 0 h 7199"/>
                      <a:gd name="connsiteX6" fmla="*/ 5954 w 5953"/>
                      <a:gd name="connsiteY6" fmla="*/ 4124 h 7199"/>
                      <a:gd name="connsiteX7" fmla="*/ 2917 w 5953"/>
                      <a:gd name="connsiteY7" fmla="*/ 7200 h 7199"/>
                      <a:gd name="connsiteX8" fmla="*/ 0 w 5953"/>
                      <a:gd name="connsiteY8" fmla="*/ 4163 h 7199"/>
                      <a:gd name="connsiteX9" fmla="*/ 0 w 5953"/>
                      <a:gd name="connsiteY9" fmla="*/ 0 h 7199"/>
                      <a:gd name="connsiteX10" fmla="*/ 1061 w 5953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" h="7199">
                        <a:moveTo>
                          <a:pt x="1061" y="0"/>
                        </a:moveTo>
                        <a:lnTo>
                          <a:pt x="1061" y="4190"/>
                        </a:lnTo>
                        <a:cubicBezTo>
                          <a:pt x="1061" y="5781"/>
                          <a:pt x="1869" y="6444"/>
                          <a:pt x="2957" y="6444"/>
                        </a:cubicBezTo>
                        <a:cubicBezTo>
                          <a:pt x="4150" y="6444"/>
                          <a:pt x="4906" y="5754"/>
                          <a:pt x="4906" y="4190"/>
                        </a:cubicBezTo>
                        <a:lnTo>
                          <a:pt x="4906" y="0"/>
                        </a:lnTo>
                        <a:lnTo>
                          <a:pt x="5954" y="0"/>
                        </a:lnTo>
                        <a:lnTo>
                          <a:pt x="5954" y="4124"/>
                        </a:lnTo>
                        <a:cubicBezTo>
                          <a:pt x="5954" y="6311"/>
                          <a:pt x="4654" y="7200"/>
                          <a:pt x="2917" y="7200"/>
                        </a:cubicBezTo>
                        <a:cubicBezTo>
                          <a:pt x="1260" y="7200"/>
                          <a:pt x="0" y="6364"/>
                          <a:pt x="0" y="4163"/>
                        </a:cubicBezTo>
                        <a:lnTo>
                          <a:pt x="0" y="0"/>
                        </a:lnTo>
                        <a:lnTo>
                          <a:pt x="106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5" name="任意多边形: 形状 254">
                    <a:extLst>
                      <a:ext uri="{FF2B5EF4-FFF2-40B4-BE49-F238E27FC236}">
                        <a16:creationId xmlns:a16="http://schemas.microsoft.com/office/drawing/2014/main" id="{FFDC17B7-8306-029D-C564-5B6AAEC570E5}"/>
                      </a:ext>
                    </a:extLst>
                  </p:cNvPr>
                  <p:cNvSpPr/>
                  <p:nvPr/>
                </p:nvSpPr>
                <p:spPr>
                  <a:xfrm>
                    <a:off x="5502861" y="4263920"/>
                    <a:ext cx="8287" cy="7080"/>
                  </a:xfrm>
                  <a:custGeom>
                    <a:avLst/>
                    <a:gdLst>
                      <a:gd name="connsiteX0" fmla="*/ 7054 w 8287"/>
                      <a:gd name="connsiteY0" fmla="*/ 3965 h 7080"/>
                      <a:gd name="connsiteX1" fmla="*/ 6934 w 8287"/>
                      <a:gd name="connsiteY1" fmla="*/ 928 h 7080"/>
                      <a:gd name="connsiteX2" fmla="*/ 6895 w 8287"/>
                      <a:gd name="connsiteY2" fmla="*/ 928 h 7080"/>
                      <a:gd name="connsiteX3" fmla="*/ 5887 w 8287"/>
                      <a:gd name="connsiteY3" fmla="*/ 3620 h 7080"/>
                      <a:gd name="connsiteX4" fmla="*/ 4455 w 8287"/>
                      <a:gd name="connsiteY4" fmla="*/ 7041 h 7080"/>
                      <a:gd name="connsiteX5" fmla="*/ 3646 w 8287"/>
                      <a:gd name="connsiteY5" fmla="*/ 7041 h 7080"/>
                      <a:gd name="connsiteX6" fmla="*/ 2347 w 8287"/>
                      <a:gd name="connsiteY6" fmla="*/ 3673 h 7080"/>
                      <a:gd name="connsiteX7" fmla="*/ 1405 w 8287"/>
                      <a:gd name="connsiteY7" fmla="*/ 928 h 7080"/>
                      <a:gd name="connsiteX8" fmla="*/ 1366 w 8287"/>
                      <a:gd name="connsiteY8" fmla="*/ 928 h 7080"/>
                      <a:gd name="connsiteX9" fmla="*/ 1220 w 8287"/>
                      <a:gd name="connsiteY9" fmla="*/ 4044 h 7080"/>
                      <a:gd name="connsiteX10" fmla="*/ 994 w 8287"/>
                      <a:gd name="connsiteY10" fmla="*/ 7081 h 7080"/>
                      <a:gd name="connsiteX11" fmla="*/ 0 w 8287"/>
                      <a:gd name="connsiteY11" fmla="*/ 7081 h 7080"/>
                      <a:gd name="connsiteX12" fmla="*/ 570 w 8287"/>
                      <a:gd name="connsiteY12" fmla="*/ 0 h 7080"/>
                      <a:gd name="connsiteX13" fmla="*/ 1883 w 8287"/>
                      <a:gd name="connsiteY13" fmla="*/ 0 h 7080"/>
                      <a:gd name="connsiteX14" fmla="*/ 3302 w 8287"/>
                      <a:gd name="connsiteY14" fmla="*/ 3434 h 7080"/>
                      <a:gd name="connsiteX15" fmla="*/ 4097 w 8287"/>
                      <a:gd name="connsiteY15" fmla="*/ 5834 h 7080"/>
                      <a:gd name="connsiteX16" fmla="*/ 4123 w 8287"/>
                      <a:gd name="connsiteY16" fmla="*/ 5834 h 7080"/>
                      <a:gd name="connsiteX17" fmla="*/ 4985 w 8287"/>
                      <a:gd name="connsiteY17" fmla="*/ 3434 h 7080"/>
                      <a:gd name="connsiteX18" fmla="*/ 6431 w 8287"/>
                      <a:gd name="connsiteY18" fmla="*/ 0 h 7080"/>
                      <a:gd name="connsiteX19" fmla="*/ 7757 w 8287"/>
                      <a:gd name="connsiteY19" fmla="*/ 0 h 7080"/>
                      <a:gd name="connsiteX20" fmla="*/ 8287 w 8287"/>
                      <a:gd name="connsiteY20" fmla="*/ 7081 h 7080"/>
                      <a:gd name="connsiteX21" fmla="*/ 7240 w 8287"/>
                      <a:gd name="connsiteY21" fmla="*/ 7081 h 7080"/>
                      <a:gd name="connsiteX22" fmla="*/ 7054 w 8287"/>
                      <a:gd name="connsiteY22" fmla="*/ 3965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87" h="7080">
                        <a:moveTo>
                          <a:pt x="7054" y="3965"/>
                        </a:moveTo>
                        <a:cubicBezTo>
                          <a:pt x="7001" y="2970"/>
                          <a:pt x="6908" y="1804"/>
                          <a:pt x="6934" y="928"/>
                        </a:cubicBezTo>
                        <a:lnTo>
                          <a:pt x="6895" y="928"/>
                        </a:lnTo>
                        <a:cubicBezTo>
                          <a:pt x="6616" y="1737"/>
                          <a:pt x="6298" y="2625"/>
                          <a:pt x="5887" y="3620"/>
                        </a:cubicBezTo>
                        <a:lnTo>
                          <a:pt x="4455" y="7041"/>
                        </a:lnTo>
                        <a:lnTo>
                          <a:pt x="3646" y="7041"/>
                        </a:lnTo>
                        <a:lnTo>
                          <a:pt x="2347" y="3673"/>
                        </a:lnTo>
                        <a:cubicBezTo>
                          <a:pt x="1962" y="2679"/>
                          <a:pt x="1617" y="1750"/>
                          <a:pt x="1405" y="928"/>
                        </a:cubicBezTo>
                        <a:lnTo>
                          <a:pt x="1366" y="928"/>
                        </a:lnTo>
                        <a:cubicBezTo>
                          <a:pt x="1352" y="1804"/>
                          <a:pt x="1299" y="2970"/>
                          <a:pt x="1220" y="4044"/>
                        </a:cubicBezTo>
                        <a:lnTo>
                          <a:pt x="994" y="7081"/>
                        </a:lnTo>
                        <a:lnTo>
                          <a:pt x="0" y="7081"/>
                        </a:lnTo>
                        <a:lnTo>
                          <a:pt x="570" y="0"/>
                        </a:lnTo>
                        <a:lnTo>
                          <a:pt x="1883" y="0"/>
                        </a:lnTo>
                        <a:lnTo>
                          <a:pt x="3302" y="3434"/>
                        </a:lnTo>
                        <a:cubicBezTo>
                          <a:pt x="3620" y="4296"/>
                          <a:pt x="3885" y="5079"/>
                          <a:pt x="4097" y="5834"/>
                        </a:cubicBezTo>
                        <a:lnTo>
                          <a:pt x="4123" y="5834"/>
                        </a:lnTo>
                        <a:cubicBezTo>
                          <a:pt x="4349" y="5105"/>
                          <a:pt x="4640" y="4336"/>
                          <a:pt x="4985" y="3434"/>
                        </a:cubicBezTo>
                        <a:lnTo>
                          <a:pt x="6431" y="0"/>
                        </a:lnTo>
                        <a:lnTo>
                          <a:pt x="7757" y="0"/>
                        </a:lnTo>
                        <a:lnTo>
                          <a:pt x="8287" y="7081"/>
                        </a:lnTo>
                        <a:lnTo>
                          <a:pt x="7240" y="7081"/>
                        </a:lnTo>
                        <a:lnTo>
                          <a:pt x="7054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6" name="任意多边形: 形状 255">
                    <a:extLst>
                      <a:ext uri="{FF2B5EF4-FFF2-40B4-BE49-F238E27FC236}">
                        <a16:creationId xmlns:a16="http://schemas.microsoft.com/office/drawing/2014/main" id="{20271EAA-E541-E95A-437E-3624AC265B17}"/>
                      </a:ext>
                    </a:extLst>
                  </p:cNvPr>
                  <p:cNvSpPr/>
                  <p:nvPr/>
                </p:nvSpPr>
                <p:spPr>
                  <a:xfrm>
                    <a:off x="5516359" y="4263854"/>
                    <a:ext cx="6656" cy="7186"/>
                  </a:xfrm>
                  <a:custGeom>
                    <a:avLst/>
                    <a:gdLst>
                      <a:gd name="connsiteX0" fmla="*/ 13 w 6656"/>
                      <a:gd name="connsiteY0" fmla="*/ 159 h 7186"/>
                      <a:gd name="connsiteX1" fmla="*/ 2254 w 6656"/>
                      <a:gd name="connsiteY1" fmla="*/ 0 h 7186"/>
                      <a:gd name="connsiteX2" fmla="*/ 5542 w 6656"/>
                      <a:gd name="connsiteY2" fmla="*/ 888 h 7186"/>
                      <a:gd name="connsiteX3" fmla="*/ 6656 w 6656"/>
                      <a:gd name="connsiteY3" fmla="*/ 3408 h 7186"/>
                      <a:gd name="connsiteX4" fmla="*/ 5503 w 6656"/>
                      <a:gd name="connsiteY4" fmla="*/ 6166 h 7186"/>
                      <a:gd name="connsiteX5" fmla="*/ 1923 w 6656"/>
                      <a:gd name="connsiteY5" fmla="*/ 7187 h 7186"/>
                      <a:gd name="connsiteX6" fmla="*/ 0 w 6656"/>
                      <a:gd name="connsiteY6" fmla="*/ 7093 h 7186"/>
                      <a:gd name="connsiteX7" fmla="*/ 0 w 6656"/>
                      <a:gd name="connsiteY7" fmla="*/ 159 h 7186"/>
                      <a:gd name="connsiteX8" fmla="*/ 1061 w 6656"/>
                      <a:gd name="connsiteY8" fmla="*/ 6417 h 7186"/>
                      <a:gd name="connsiteX9" fmla="*/ 2122 w 6656"/>
                      <a:gd name="connsiteY9" fmla="*/ 6470 h 7186"/>
                      <a:gd name="connsiteX10" fmla="*/ 5569 w 6656"/>
                      <a:gd name="connsiteY10" fmla="*/ 3447 h 7186"/>
                      <a:gd name="connsiteX11" fmla="*/ 2307 w 6656"/>
                      <a:gd name="connsiteY11" fmla="*/ 743 h 7186"/>
                      <a:gd name="connsiteX12" fmla="*/ 1061 w 6656"/>
                      <a:gd name="connsiteY12" fmla="*/ 835 h 7186"/>
                      <a:gd name="connsiteX13" fmla="*/ 1061 w 6656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56" h="7186">
                        <a:moveTo>
                          <a:pt x="13" y="159"/>
                        </a:moveTo>
                        <a:cubicBezTo>
                          <a:pt x="676" y="66"/>
                          <a:pt x="1406" y="0"/>
                          <a:pt x="2254" y="0"/>
                        </a:cubicBezTo>
                        <a:cubicBezTo>
                          <a:pt x="3753" y="0"/>
                          <a:pt x="4813" y="305"/>
                          <a:pt x="5542" y="888"/>
                        </a:cubicBezTo>
                        <a:cubicBezTo>
                          <a:pt x="6259" y="1472"/>
                          <a:pt x="6656" y="2267"/>
                          <a:pt x="6656" y="3408"/>
                        </a:cubicBezTo>
                        <a:cubicBezTo>
                          <a:pt x="6656" y="4575"/>
                          <a:pt x="6272" y="5502"/>
                          <a:pt x="5503" y="6166"/>
                        </a:cubicBezTo>
                        <a:cubicBezTo>
                          <a:pt x="4721" y="6842"/>
                          <a:pt x="3514" y="7187"/>
                          <a:pt x="1923" y="7187"/>
                        </a:cubicBezTo>
                        <a:cubicBezTo>
                          <a:pt x="1154" y="7187"/>
                          <a:pt x="530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61" y="6417"/>
                        </a:moveTo>
                        <a:cubicBezTo>
                          <a:pt x="1313" y="6457"/>
                          <a:pt x="1710" y="6470"/>
                          <a:pt x="2122" y="6470"/>
                        </a:cubicBezTo>
                        <a:cubicBezTo>
                          <a:pt x="4349" y="6470"/>
                          <a:pt x="5569" y="5370"/>
                          <a:pt x="5569" y="3447"/>
                        </a:cubicBezTo>
                        <a:cubicBezTo>
                          <a:pt x="5595" y="1790"/>
                          <a:pt x="4495" y="743"/>
                          <a:pt x="2307" y="743"/>
                        </a:cubicBezTo>
                        <a:cubicBezTo>
                          <a:pt x="1763" y="743"/>
                          <a:pt x="1339" y="782"/>
                          <a:pt x="1061" y="835"/>
                        </a:cubicBezTo>
                        <a:lnTo>
                          <a:pt x="1061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7" name="任意多边形: 形状 256">
                    <a:extLst>
                      <a:ext uri="{FF2B5EF4-FFF2-40B4-BE49-F238E27FC236}">
                        <a16:creationId xmlns:a16="http://schemas.microsoft.com/office/drawing/2014/main" id="{D2A267E0-17A0-EC6F-1909-2D924CB1DBE1}"/>
                      </a:ext>
                    </a:extLst>
                  </p:cNvPr>
                  <p:cNvSpPr/>
                  <p:nvPr/>
                </p:nvSpPr>
                <p:spPr>
                  <a:xfrm>
                    <a:off x="5523903" y="4263801"/>
                    <a:ext cx="7398" cy="7305"/>
                  </a:xfrm>
                  <a:custGeom>
                    <a:avLst/>
                    <a:gdLst>
                      <a:gd name="connsiteX0" fmla="*/ 7399 w 7398"/>
                      <a:gd name="connsiteY0" fmla="*/ 3580 h 7305"/>
                      <a:gd name="connsiteX1" fmla="*/ 3647 w 7398"/>
                      <a:gd name="connsiteY1" fmla="*/ 7306 h 7305"/>
                      <a:gd name="connsiteX2" fmla="*/ 0 w 7398"/>
                      <a:gd name="connsiteY2" fmla="*/ 3726 h 7305"/>
                      <a:gd name="connsiteX3" fmla="*/ 3766 w 7398"/>
                      <a:gd name="connsiteY3" fmla="*/ 0 h 7305"/>
                      <a:gd name="connsiteX4" fmla="*/ 7399 w 7398"/>
                      <a:gd name="connsiteY4" fmla="*/ 3580 h 7305"/>
                      <a:gd name="connsiteX5" fmla="*/ 1114 w 7398"/>
                      <a:gd name="connsiteY5" fmla="*/ 3673 h 7305"/>
                      <a:gd name="connsiteX6" fmla="*/ 3686 w 7398"/>
                      <a:gd name="connsiteY6" fmla="*/ 6550 h 7305"/>
                      <a:gd name="connsiteX7" fmla="*/ 6272 w 7398"/>
                      <a:gd name="connsiteY7" fmla="*/ 3606 h 7305"/>
                      <a:gd name="connsiteX8" fmla="*/ 3700 w 7398"/>
                      <a:gd name="connsiteY8" fmla="*/ 743 h 7305"/>
                      <a:gd name="connsiteX9" fmla="*/ 1114 w 7398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98" h="7305">
                        <a:moveTo>
                          <a:pt x="7399" y="3580"/>
                        </a:moveTo>
                        <a:cubicBezTo>
                          <a:pt x="7399" y="6020"/>
                          <a:pt x="5728" y="7306"/>
                          <a:pt x="3647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66" y="0"/>
                        </a:cubicBezTo>
                        <a:cubicBezTo>
                          <a:pt x="5967" y="0"/>
                          <a:pt x="7399" y="1472"/>
                          <a:pt x="7399" y="3580"/>
                        </a:cubicBezTo>
                        <a:close/>
                        <a:moveTo>
                          <a:pt x="1114" y="3673"/>
                        </a:moveTo>
                        <a:cubicBezTo>
                          <a:pt x="1114" y="5198"/>
                          <a:pt x="2042" y="6550"/>
                          <a:pt x="3686" y="6550"/>
                        </a:cubicBezTo>
                        <a:cubicBezTo>
                          <a:pt x="5344" y="6550"/>
                          <a:pt x="6272" y="5211"/>
                          <a:pt x="6272" y="3606"/>
                        </a:cubicBezTo>
                        <a:cubicBezTo>
                          <a:pt x="6272" y="2214"/>
                          <a:pt x="5423" y="743"/>
                          <a:pt x="3700" y="743"/>
                        </a:cubicBezTo>
                        <a:cubicBezTo>
                          <a:pt x="1989" y="755"/>
                          <a:pt x="1114" y="2121"/>
                          <a:pt x="1114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ECBA0516-1675-1C53-C533-3A5A9ED5B637}"/>
                      </a:ext>
                    </a:extLst>
                  </p:cNvPr>
                  <p:cNvSpPr/>
                  <p:nvPr/>
                </p:nvSpPr>
                <p:spPr>
                  <a:xfrm>
                    <a:off x="5532668" y="4263907"/>
                    <a:ext cx="4494" cy="7093"/>
                  </a:xfrm>
                  <a:custGeom>
                    <a:avLst/>
                    <a:gdLst>
                      <a:gd name="connsiteX0" fmla="*/ 0 w 4494"/>
                      <a:gd name="connsiteY0" fmla="*/ 0 h 7093"/>
                      <a:gd name="connsiteX1" fmla="*/ 1034 w 4494"/>
                      <a:gd name="connsiteY1" fmla="*/ 0 h 7093"/>
                      <a:gd name="connsiteX2" fmla="*/ 1034 w 4494"/>
                      <a:gd name="connsiteY2" fmla="*/ 6325 h 7093"/>
                      <a:gd name="connsiteX3" fmla="*/ 4495 w 4494"/>
                      <a:gd name="connsiteY3" fmla="*/ 6325 h 7093"/>
                      <a:gd name="connsiteX4" fmla="*/ 4495 w 4494"/>
                      <a:gd name="connsiteY4" fmla="*/ 7094 h 7093"/>
                      <a:gd name="connsiteX5" fmla="*/ 0 w 4494"/>
                      <a:gd name="connsiteY5" fmla="*/ 7094 h 7093"/>
                      <a:gd name="connsiteX6" fmla="*/ 0 w 4494"/>
                      <a:gd name="connsiteY6" fmla="*/ 0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94" h="7093">
                        <a:moveTo>
                          <a:pt x="0" y="0"/>
                        </a:moveTo>
                        <a:lnTo>
                          <a:pt x="1034" y="0"/>
                        </a:lnTo>
                        <a:lnTo>
                          <a:pt x="1034" y="6325"/>
                        </a:lnTo>
                        <a:lnTo>
                          <a:pt x="4495" y="6325"/>
                        </a:lnTo>
                        <a:lnTo>
                          <a:pt x="4495" y="7094"/>
                        </a:lnTo>
                        <a:lnTo>
                          <a:pt x="0" y="709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F9BD814B-1226-5CF3-CCF1-6DA905E35B75}"/>
                      </a:ext>
                    </a:extLst>
                  </p:cNvPr>
                  <p:cNvSpPr/>
                  <p:nvPr/>
                </p:nvSpPr>
                <p:spPr>
                  <a:xfrm>
                    <a:off x="5537375" y="4263801"/>
                    <a:ext cx="7398" cy="7305"/>
                  </a:xfrm>
                  <a:custGeom>
                    <a:avLst/>
                    <a:gdLst>
                      <a:gd name="connsiteX0" fmla="*/ 7399 w 7398"/>
                      <a:gd name="connsiteY0" fmla="*/ 3580 h 7305"/>
                      <a:gd name="connsiteX1" fmla="*/ 3660 w 7398"/>
                      <a:gd name="connsiteY1" fmla="*/ 7306 h 7305"/>
                      <a:gd name="connsiteX2" fmla="*/ 0 w 7398"/>
                      <a:gd name="connsiteY2" fmla="*/ 3726 h 7305"/>
                      <a:gd name="connsiteX3" fmla="*/ 3766 w 7398"/>
                      <a:gd name="connsiteY3" fmla="*/ 0 h 7305"/>
                      <a:gd name="connsiteX4" fmla="*/ 7399 w 7398"/>
                      <a:gd name="connsiteY4" fmla="*/ 3580 h 7305"/>
                      <a:gd name="connsiteX5" fmla="*/ 1100 w 7398"/>
                      <a:gd name="connsiteY5" fmla="*/ 3673 h 7305"/>
                      <a:gd name="connsiteX6" fmla="*/ 3686 w 7398"/>
                      <a:gd name="connsiteY6" fmla="*/ 6550 h 7305"/>
                      <a:gd name="connsiteX7" fmla="*/ 6298 w 7398"/>
                      <a:gd name="connsiteY7" fmla="*/ 3606 h 7305"/>
                      <a:gd name="connsiteX8" fmla="*/ 3726 w 7398"/>
                      <a:gd name="connsiteY8" fmla="*/ 743 h 7305"/>
                      <a:gd name="connsiteX9" fmla="*/ 1100 w 7398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98" h="7305">
                        <a:moveTo>
                          <a:pt x="7399" y="3580"/>
                        </a:moveTo>
                        <a:cubicBezTo>
                          <a:pt x="7399" y="6020"/>
                          <a:pt x="5715" y="7306"/>
                          <a:pt x="3660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617" y="0"/>
                          <a:pt x="3766" y="0"/>
                        </a:cubicBezTo>
                        <a:cubicBezTo>
                          <a:pt x="5980" y="0"/>
                          <a:pt x="7399" y="1472"/>
                          <a:pt x="7399" y="3580"/>
                        </a:cubicBezTo>
                        <a:close/>
                        <a:moveTo>
                          <a:pt x="1100" y="3673"/>
                        </a:moveTo>
                        <a:cubicBezTo>
                          <a:pt x="1100" y="5198"/>
                          <a:pt x="2042" y="6550"/>
                          <a:pt x="3686" y="6550"/>
                        </a:cubicBezTo>
                        <a:cubicBezTo>
                          <a:pt x="5370" y="6550"/>
                          <a:pt x="6298" y="5211"/>
                          <a:pt x="6298" y="3606"/>
                        </a:cubicBezTo>
                        <a:cubicBezTo>
                          <a:pt x="6298" y="2214"/>
                          <a:pt x="5463" y="743"/>
                          <a:pt x="3726" y="743"/>
                        </a:cubicBezTo>
                        <a:cubicBezTo>
                          <a:pt x="1975" y="755"/>
                          <a:pt x="1100" y="2121"/>
                          <a:pt x="1100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0" name="任意多边形: 形状 259">
                    <a:extLst>
                      <a:ext uri="{FF2B5EF4-FFF2-40B4-BE49-F238E27FC236}">
                        <a16:creationId xmlns:a16="http://schemas.microsoft.com/office/drawing/2014/main" id="{3F99E9FF-75C0-9772-17EF-71D3CBF2C9C1}"/>
                      </a:ext>
                    </a:extLst>
                  </p:cNvPr>
                  <p:cNvSpPr/>
                  <p:nvPr/>
                </p:nvSpPr>
                <p:spPr>
                  <a:xfrm>
                    <a:off x="5546139" y="4263854"/>
                    <a:ext cx="5290" cy="7173"/>
                  </a:xfrm>
                  <a:custGeom>
                    <a:avLst/>
                    <a:gdLst>
                      <a:gd name="connsiteX0" fmla="*/ 0 w 5290"/>
                      <a:gd name="connsiteY0" fmla="*/ 159 h 7173"/>
                      <a:gd name="connsiteX1" fmla="*/ 1989 w 5290"/>
                      <a:gd name="connsiteY1" fmla="*/ 0 h 7173"/>
                      <a:gd name="connsiteX2" fmla="*/ 4336 w 5290"/>
                      <a:gd name="connsiteY2" fmla="*/ 596 h 7173"/>
                      <a:gd name="connsiteX3" fmla="*/ 5012 w 5290"/>
                      <a:gd name="connsiteY3" fmla="*/ 1936 h 7173"/>
                      <a:gd name="connsiteX4" fmla="*/ 3474 w 5290"/>
                      <a:gd name="connsiteY4" fmla="*/ 3739 h 7173"/>
                      <a:gd name="connsiteX5" fmla="*/ 3474 w 5290"/>
                      <a:gd name="connsiteY5" fmla="*/ 3792 h 7173"/>
                      <a:gd name="connsiteX6" fmla="*/ 4641 w 5290"/>
                      <a:gd name="connsiteY6" fmla="*/ 5211 h 7173"/>
                      <a:gd name="connsiteX7" fmla="*/ 5291 w 5290"/>
                      <a:gd name="connsiteY7" fmla="*/ 7160 h 7173"/>
                      <a:gd name="connsiteX8" fmla="*/ 4190 w 5290"/>
                      <a:gd name="connsiteY8" fmla="*/ 7160 h 7173"/>
                      <a:gd name="connsiteX9" fmla="*/ 3646 w 5290"/>
                      <a:gd name="connsiteY9" fmla="*/ 5463 h 7173"/>
                      <a:gd name="connsiteX10" fmla="*/ 2042 w 5290"/>
                      <a:gd name="connsiteY10" fmla="*/ 4097 h 7173"/>
                      <a:gd name="connsiteX11" fmla="*/ 1061 w 5290"/>
                      <a:gd name="connsiteY11" fmla="*/ 4097 h 7173"/>
                      <a:gd name="connsiteX12" fmla="*/ 1061 w 5290"/>
                      <a:gd name="connsiteY12" fmla="*/ 7173 h 7173"/>
                      <a:gd name="connsiteX13" fmla="*/ 13 w 5290"/>
                      <a:gd name="connsiteY13" fmla="*/ 7173 h 7173"/>
                      <a:gd name="connsiteX14" fmla="*/ 13 w 5290"/>
                      <a:gd name="connsiteY14" fmla="*/ 159 h 7173"/>
                      <a:gd name="connsiteX15" fmla="*/ 1048 w 5290"/>
                      <a:gd name="connsiteY15" fmla="*/ 3394 h 7173"/>
                      <a:gd name="connsiteX16" fmla="*/ 2095 w 5290"/>
                      <a:gd name="connsiteY16" fmla="*/ 3394 h 7173"/>
                      <a:gd name="connsiteX17" fmla="*/ 3938 w 5290"/>
                      <a:gd name="connsiteY17" fmla="*/ 2042 h 7173"/>
                      <a:gd name="connsiteX18" fmla="*/ 2069 w 5290"/>
                      <a:gd name="connsiteY18" fmla="*/ 716 h 7173"/>
                      <a:gd name="connsiteX19" fmla="*/ 1048 w 5290"/>
                      <a:gd name="connsiteY19" fmla="*/ 796 h 7173"/>
                      <a:gd name="connsiteX20" fmla="*/ 1048 w 5290"/>
                      <a:gd name="connsiteY20" fmla="*/ 339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73">
                        <a:moveTo>
                          <a:pt x="0" y="159"/>
                        </a:moveTo>
                        <a:cubicBezTo>
                          <a:pt x="530" y="53"/>
                          <a:pt x="1286" y="0"/>
                          <a:pt x="1989" y="0"/>
                        </a:cubicBezTo>
                        <a:cubicBezTo>
                          <a:pt x="3116" y="0"/>
                          <a:pt x="3845" y="185"/>
                          <a:pt x="4336" y="596"/>
                        </a:cubicBezTo>
                        <a:cubicBezTo>
                          <a:pt x="4760" y="902"/>
                          <a:pt x="5012" y="1392"/>
                          <a:pt x="5012" y="1936"/>
                        </a:cubicBezTo>
                        <a:cubicBezTo>
                          <a:pt x="5012" y="2864"/>
                          <a:pt x="4323" y="3487"/>
                          <a:pt x="3474" y="3739"/>
                        </a:cubicBezTo>
                        <a:lnTo>
                          <a:pt x="3474" y="3792"/>
                        </a:lnTo>
                        <a:cubicBezTo>
                          <a:pt x="4071" y="3978"/>
                          <a:pt x="4469" y="4468"/>
                          <a:pt x="4641" y="5211"/>
                        </a:cubicBezTo>
                        <a:cubicBezTo>
                          <a:pt x="4919" y="6192"/>
                          <a:pt x="5118" y="6881"/>
                          <a:pt x="5291" y="7160"/>
                        </a:cubicBezTo>
                        <a:lnTo>
                          <a:pt x="4190" y="7160"/>
                        </a:lnTo>
                        <a:cubicBezTo>
                          <a:pt x="4071" y="6934"/>
                          <a:pt x="3898" y="6351"/>
                          <a:pt x="3646" y="5463"/>
                        </a:cubicBezTo>
                        <a:cubicBezTo>
                          <a:pt x="3421" y="4495"/>
                          <a:pt x="2983" y="4137"/>
                          <a:pt x="2042" y="4097"/>
                        </a:cubicBezTo>
                        <a:lnTo>
                          <a:pt x="1061" y="4097"/>
                        </a:lnTo>
                        <a:lnTo>
                          <a:pt x="1061" y="7173"/>
                        </a:lnTo>
                        <a:lnTo>
                          <a:pt x="13" y="7173"/>
                        </a:lnTo>
                        <a:lnTo>
                          <a:pt x="13" y="159"/>
                        </a:lnTo>
                        <a:close/>
                        <a:moveTo>
                          <a:pt x="1048" y="3394"/>
                        </a:moveTo>
                        <a:lnTo>
                          <a:pt x="2095" y="3394"/>
                        </a:lnTo>
                        <a:cubicBezTo>
                          <a:pt x="3222" y="3394"/>
                          <a:pt x="3938" y="2851"/>
                          <a:pt x="3938" y="2042"/>
                        </a:cubicBezTo>
                        <a:cubicBezTo>
                          <a:pt x="3938" y="1127"/>
                          <a:pt x="3183" y="716"/>
                          <a:pt x="2069" y="716"/>
                        </a:cubicBezTo>
                        <a:cubicBezTo>
                          <a:pt x="1551" y="716"/>
                          <a:pt x="1193" y="743"/>
                          <a:pt x="1048" y="796"/>
                        </a:cubicBezTo>
                        <a:lnTo>
                          <a:pt x="1048" y="339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1" name="任意多边形: 形状 260">
                    <a:extLst>
                      <a:ext uri="{FF2B5EF4-FFF2-40B4-BE49-F238E27FC236}">
                        <a16:creationId xmlns:a16="http://schemas.microsoft.com/office/drawing/2014/main" id="{17A162F9-4C73-4B33-D037-5E1F8F5477B7}"/>
                      </a:ext>
                    </a:extLst>
                  </p:cNvPr>
                  <p:cNvSpPr/>
                  <p:nvPr/>
                </p:nvSpPr>
                <p:spPr>
                  <a:xfrm>
                    <a:off x="5555858" y="4263814"/>
                    <a:ext cx="4892" cy="7292"/>
                  </a:xfrm>
                  <a:custGeom>
                    <a:avLst/>
                    <a:gdLst>
                      <a:gd name="connsiteX0" fmla="*/ 225 w 4892"/>
                      <a:gd name="connsiteY0" fmla="*/ 6060 h 7292"/>
                      <a:gd name="connsiteX1" fmla="*/ 2122 w 4892"/>
                      <a:gd name="connsiteY1" fmla="*/ 6510 h 7292"/>
                      <a:gd name="connsiteX2" fmla="*/ 3819 w 4892"/>
                      <a:gd name="connsiteY2" fmla="*/ 5317 h 7292"/>
                      <a:gd name="connsiteX3" fmla="*/ 2294 w 4892"/>
                      <a:gd name="connsiteY3" fmla="*/ 3925 h 7292"/>
                      <a:gd name="connsiteX4" fmla="*/ 159 w 4892"/>
                      <a:gd name="connsiteY4" fmla="*/ 1923 h 7292"/>
                      <a:gd name="connsiteX5" fmla="*/ 2771 w 4892"/>
                      <a:gd name="connsiteY5" fmla="*/ 0 h 7292"/>
                      <a:gd name="connsiteX6" fmla="*/ 4575 w 4892"/>
                      <a:gd name="connsiteY6" fmla="*/ 345 h 7292"/>
                      <a:gd name="connsiteX7" fmla="*/ 4296 w 4892"/>
                      <a:gd name="connsiteY7" fmla="*/ 1087 h 7292"/>
                      <a:gd name="connsiteX8" fmla="*/ 2758 w 4892"/>
                      <a:gd name="connsiteY8" fmla="*/ 769 h 7292"/>
                      <a:gd name="connsiteX9" fmla="*/ 1220 w 4892"/>
                      <a:gd name="connsiteY9" fmla="*/ 1830 h 7292"/>
                      <a:gd name="connsiteX10" fmla="*/ 2838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55 w 4892"/>
                      <a:gd name="connsiteY12" fmla="*/ 7293 h 7292"/>
                      <a:gd name="connsiteX13" fmla="*/ 0 w 4892"/>
                      <a:gd name="connsiteY13" fmla="*/ 6842 h 7292"/>
                      <a:gd name="connsiteX14" fmla="*/ 225 w 4892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25" y="6060"/>
                        </a:moveTo>
                        <a:cubicBezTo>
                          <a:pt x="703" y="6338"/>
                          <a:pt x="1379" y="6510"/>
                          <a:pt x="2122" y="6510"/>
                        </a:cubicBezTo>
                        <a:cubicBezTo>
                          <a:pt x="3195" y="6510"/>
                          <a:pt x="3819" y="6033"/>
                          <a:pt x="3819" y="5317"/>
                        </a:cubicBezTo>
                        <a:cubicBezTo>
                          <a:pt x="3819" y="4654"/>
                          <a:pt x="3381" y="4283"/>
                          <a:pt x="2294" y="3925"/>
                        </a:cubicBezTo>
                        <a:cubicBezTo>
                          <a:pt x="955" y="3487"/>
                          <a:pt x="159" y="2904"/>
                          <a:pt x="159" y="1923"/>
                        </a:cubicBezTo>
                        <a:cubicBezTo>
                          <a:pt x="159" y="822"/>
                          <a:pt x="1207" y="0"/>
                          <a:pt x="2771" y="0"/>
                        </a:cubicBezTo>
                        <a:cubicBezTo>
                          <a:pt x="3580" y="0"/>
                          <a:pt x="4190" y="172"/>
                          <a:pt x="4575" y="345"/>
                        </a:cubicBezTo>
                        <a:lnTo>
                          <a:pt x="4296" y="1087"/>
                        </a:lnTo>
                        <a:cubicBezTo>
                          <a:pt x="4018" y="955"/>
                          <a:pt x="3474" y="769"/>
                          <a:pt x="2758" y="769"/>
                        </a:cubicBezTo>
                        <a:cubicBezTo>
                          <a:pt x="1644" y="769"/>
                          <a:pt x="1220" y="1353"/>
                          <a:pt x="1220" y="1830"/>
                        </a:cubicBezTo>
                        <a:cubicBezTo>
                          <a:pt x="1220" y="2493"/>
                          <a:pt x="1710" y="2798"/>
                          <a:pt x="2838" y="3195"/>
                        </a:cubicBezTo>
                        <a:cubicBezTo>
                          <a:pt x="4190" y="3660"/>
                          <a:pt x="4893" y="4230"/>
                          <a:pt x="4893" y="5264"/>
                        </a:cubicBezTo>
                        <a:cubicBezTo>
                          <a:pt x="4893" y="6351"/>
                          <a:pt x="3965" y="7293"/>
                          <a:pt x="2055" y="7293"/>
                        </a:cubicBezTo>
                        <a:cubicBezTo>
                          <a:pt x="1286" y="7293"/>
                          <a:pt x="411" y="7094"/>
                          <a:pt x="0" y="6842"/>
                        </a:cubicBezTo>
                        <a:lnTo>
                          <a:pt x="225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2" name="任意多边形: 形状 261">
                    <a:extLst>
                      <a:ext uri="{FF2B5EF4-FFF2-40B4-BE49-F238E27FC236}">
                        <a16:creationId xmlns:a16="http://schemas.microsoft.com/office/drawing/2014/main" id="{6A184ADD-1854-4237-2921-A5B6EB097BDC}"/>
                      </a:ext>
                    </a:extLst>
                  </p:cNvPr>
                  <p:cNvSpPr/>
                  <p:nvPr/>
                </p:nvSpPr>
                <p:spPr>
                  <a:xfrm>
                    <a:off x="5562170" y="4263907"/>
                    <a:ext cx="1047" cy="7080"/>
                  </a:xfrm>
                  <a:custGeom>
                    <a:avLst/>
                    <a:gdLst>
                      <a:gd name="connsiteX0" fmla="*/ 1047 w 1047"/>
                      <a:gd name="connsiteY0" fmla="*/ 0 h 7080"/>
                      <a:gd name="connsiteX1" fmla="*/ 1047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7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7" y="0"/>
                        </a:moveTo>
                        <a:lnTo>
                          <a:pt x="1047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3" name="任意多边形: 形状 262">
                    <a:extLst>
                      <a:ext uri="{FF2B5EF4-FFF2-40B4-BE49-F238E27FC236}">
                        <a16:creationId xmlns:a16="http://schemas.microsoft.com/office/drawing/2014/main" id="{EED7E9AA-7DF7-67A4-C9F2-A04DE867C231}"/>
                      </a:ext>
                    </a:extLst>
                  </p:cNvPr>
                  <p:cNvSpPr/>
                  <p:nvPr/>
                </p:nvSpPr>
                <p:spPr>
                  <a:xfrm>
                    <a:off x="5564106" y="4263894"/>
                    <a:ext cx="5993" cy="7093"/>
                  </a:xfrm>
                  <a:custGeom>
                    <a:avLst/>
                    <a:gdLst>
                      <a:gd name="connsiteX0" fmla="*/ 2466 w 5993"/>
                      <a:gd name="connsiteY0" fmla="*/ 796 h 7093"/>
                      <a:gd name="connsiteX1" fmla="*/ 0 w 5993"/>
                      <a:gd name="connsiteY1" fmla="*/ 796 h 7093"/>
                      <a:gd name="connsiteX2" fmla="*/ 0 w 5993"/>
                      <a:gd name="connsiteY2" fmla="*/ 0 h 7093"/>
                      <a:gd name="connsiteX3" fmla="*/ 5993 w 5993"/>
                      <a:gd name="connsiteY3" fmla="*/ 0 h 7093"/>
                      <a:gd name="connsiteX4" fmla="*/ 5993 w 5993"/>
                      <a:gd name="connsiteY4" fmla="*/ 796 h 7093"/>
                      <a:gd name="connsiteX5" fmla="*/ 3501 w 5993"/>
                      <a:gd name="connsiteY5" fmla="*/ 796 h 7093"/>
                      <a:gd name="connsiteX6" fmla="*/ 3501 w 5993"/>
                      <a:gd name="connsiteY6" fmla="*/ 7094 h 7093"/>
                      <a:gd name="connsiteX7" fmla="*/ 2453 w 5993"/>
                      <a:gd name="connsiteY7" fmla="*/ 7094 h 7093"/>
                      <a:gd name="connsiteX8" fmla="*/ 2453 w 5993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93" h="7093">
                        <a:moveTo>
                          <a:pt x="2466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5993" y="0"/>
                        </a:lnTo>
                        <a:lnTo>
                          <a:pt x="5993" y="796"/>
                        </a:lnTo>
                        <a:lnTo>
                          <a:pt x="3501" y="796"/>
                        </a:lnTo>
                        <a:lnTo>
                          <a:pt x="3501" y="7094"/>
                        </a:lnTo>
                        <a:lnTo>
                          <a:pt x="2453" y="7094"/>
                        </a:lnTo>
                        <a:lnTo>
                          <a:pt x="2453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4" name="任意多边形: 形状 263">
                    <a:extLst>
                      <a:ext uri="{FF2B5EF4-FFF2-40B4-BE49-F238E27FC236}">
                        <a16:creationId xmlns:a16="http://schemas.microsoft.com/office/drawing/2014/main" id="{D7B7AA67-7821-A7BE-A40E-22A13C9E0226}"/>
                      </a:ext>
                    </a:extLst>
                  </p:cNvPr>
                  <p:cNvSpPr/>
                  <p:nvPr/>
                </p:nvSpPr>
                <p:spPr>
                  <a:xfrm>
                    <a:off x="5574024" y="4263907"/>
                    <a:ext cx="6789" cy="7080"/>
                  </a:xfrm>
                  <a:custGeom>
                    <a:avLst/>
                    <a:gdLst>
                      <a:gd name="connsiteX0" fmla="*/ 1936 w 6789"/>
                      <a:gd name="connsiteY0" fmla="*/ 4866 h 7080"/>
                      <a:gd name="connsiteX1" fmla="*/ 1087 w 6789"/>
                      <a:gd name="connsiteY1" fmla="*/ 7080 h 7080"/>
                      <a:gd name="connsiteX2" fmla="*/ 0 w 6789"/>
                      <a:gd name="connsiteY2" fmla="*/ 7080 h 7080"/>
                      <a:gd name="connsiteX3" fmla="*/ 2758 w 6789"/>
                      <a:gd name="connsiteY3" fmla="*/ 0 h 7080"/>
                      <a:gd name="connsiteX4" fmla="*/ 4031 w 6789"/>
                      <a:gd name="connsiteY4" fmla="*/ 0 h 7080"/>
                      <a:gd name="connsiteX5" fmla="*/ 6789 w 6789"/>
                      <a:gd name="connsiteY5" fmla="*/ 7080 h 7080"/>
                      <a:gd name="connsiteX6" fmla="*/ 5675 w 6789"/>
                      <a:gd name="connsiteY6" fmla="*/ 7080 h 7080"/>
                      <a:gd name="connsiteX7" fmla="*/ 4800 w 6789"/>
                      <a:gd name="connsiteY7" fmla="*/ 4866 h 7080"/>
                      <a:gd name="connsiteX8" fmla="*/ 1936 w 6789"/>
                      <a:gd name="connsiteY8" fmla="*/ 4866 h 7080"/>
                      <a:gd name="connsiteX9" fmla="*/ 4588 w 6789"/>
                      <a:gd name="connsiteY9" fmla="*/ 4137 h 7080"/>
                      <a:gd name="connsiteX10" fmla="*/ 3792 w 6789"/>
                      <a:gd name="connsiteY10" fmla="*/ 2108 h 7080"/>
                      <a:gd name="connsiteX11" fmla="*/ 3368 w 6789"/>
                      <a:gd name="connsiteY11" fmla="*/ 822 h 7080"/>
                      <a:gd name="connsiteX12" fmla="*/ 3355 w 6789"/>
                      <a:gd name="connsiteY12" fmla="*/ 822 h 7080"/>
                      <a:gd name="connsiteX13" fmla="*/ 2957 w 6789"/>
                      <a:gd name="connsiteY13" fmla="*/ 2095 h 7080"/>
                      <a:gd name="connsiteX14" fmla="*/ 2148 w 6789"/>
                      <a:gd name="connsiteY14" fmla="*/ 4137 h 7080"/>
                      <a:gd name="connsiteX15" fmla="*/ 4588 w 6789"/>
                      <a:gd name="connsiteY15" fmla="*/ 4137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9" h="7080">
                        <a:moveTo>
                          <a:pt x="1936" y="4866"/>
                        </a:moveTo>
                        <a:lnTo>
                          <a:pt x="1087" y="7080"/>
                        </a:lnTo>
                        <a:lnTo>
                          <a:pt x="0" y="7080"/>
                        </a:lnTo>
                        <a:lnTo>
                          <a:pt x="2758" y="0"/>
                        </a:lnTo>
                        <a:lnTo>
                          <a:pt x="4031" y="0"/>
                        </a:lnTo>
                        <a:lnTo>
                          <a:pt x="6789" y="7080"/>
                        </a:lnTo>
                        <a:lnTo>
                          <a:pt x="5675" y="7080"/>
                        </a:lnTo>
                        <a:lnTo>
                          <a:pt x="4800" y="4866"/>
                        </a:lnTo>
                        <a:lnTo>
                          <a:pt x="1936" y="4866"/>
                        </a:lnTo>
                        <a:close/>
                        <a:moveTo>
                          <a:pt x="4588" y="4137"/>
                        </a:moveTo>
                        <a:lnTo>
                          <a:pt x="3792" y="2108"/>
                        </a:lnTo>
                        <a:cubicBezTo>
                          <a:pt x="3607" y="1657"/>
                          <a:pt x="3501" y="1246"/>
                          <a:pt x="3368" y="822"/>
                        </a:cubicBezTo>
                        <a:lnTo>
                          <a:pt x="3355" y="822"/>
                        </a:lnTo>
                        <a:cubicBezTo>
                          <a:pt x="3236" y="1233"/>
                          <a:pt x="3089" y="1657"/>
                          <a:pt x="2957" y="2095"/>
                        </a:cubicBezTo>
                        <a:lnTo>
                          <a:pt x="2148" y="4137"/>
                        </a:lnTo>
                        <a:lnTo>
                          <a:pt x="458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5" name="任意多边形: 形状 264">
                    <a:extLst>
                      <a:ext uri="{FF2B5EF4-FFF2-40B4-BE49-F238E27FC236}">
                        <a16:creationId xmlns:a16="http://schemas.microsoft.com/office/drawing/2014/main" id="{AA75E09C-4865-07D4-1C30-91918C6E7137}"/>
                      </a:ext>
                    </a:extLst>
                  </p:cNvPr>
                  <p:cNvSpPr/>
                  <p:nvPr/>
                </p:nvSpPr>
                <p:spPr>
                  <a:xfrm>
                    <a:off x="5581728" y="4263920"/>
                    <a:ext cx="8287" cy="7080"/>
                  </a:xfrm>
                  <a:custGeom>
                    <a:avLst/>
                    <a:gdLst>
                      <a:gd name="connsiteX0" fmla="*/ 7040 w 8287"/>
                      <a:gd name="connsiteY0" fmla="*/ 3965 h 7080"/>
                      <a:gd name="connsiteX1" fmla="*/ 6921 w 8287"/>
                      <a:gd name="connsiteY1" fmla="*/ 928 h 7080"/>
                      <a:gd name="connsiteX2" fmla="*/ 6895 w 8287"/>
                      <a:gd name="connsiteY2" fmla="*/ 928 h 7080"/>
                      <a:gd name="connsiteX3" fmla="*/ 5874 w 8287"/>
                      <a:gd name="connsiteY3" fmla="*/ 3620 h 7080"/>
                      <a:gd name="connsiteX4" fmla="*/ 4455 w 8287"/>
                      <a:gd name="connsiteY4" fmla="*/ 7041 h 7080"/>
                      <a:gd name="connsiteX5" fmla="*/ 3646 w 8287"/>
                      <a:gd name="connsiteY5" fmla="*/ 7041 h 7080"/>
                      <a:gd name="connsiteX6" fmla="*/ 2347 w 8287"/>
                      <a:gd name="connsiteY6" fmla="*/ 3673 h 7080"/>
                      <a:gd name="connsiteX7" fmla="*/ 1419 w 8287"/>
                      <a:gd name="connsiteY7" fmla="*/ 928 h 7080"/>
                      <a:gd name="connsiteX8" fmla="*/ 1392 w 8287"/>
                      <a:gd name="connsiteY8" fmla="*/ 928 h 7080"/>
                      <a:gd name="connsiteX9" fmla="*/ 1233 w 8287"/>
                      <a:gd name="connsiteY9" fmla="*/ 4044 h 7080"/>
                      <a:gd name="connsiteX10" fmla="*/ 994 w 8287"/>
                      <a:gd name="connsiteY10" fmla="*/ 7081 h 7080"/>
                      <a:gd name="connsiteX11" fmla="*/ 0 w 8287"/>
                      <a:gd name="connsiteY11" fmla="*/ 7081 h 7080"/>
                      <a:gd name="connsiteX12" fmla="*/ 570 w 8287"/>
                      <a:gd name="connsiteY12" fmla="*/ 0 h 7080"/>
                      <a:gd name="connsiteX13" fmla="*/ 1922 w 8287"/>
                      <a:gd name="connsiteY13" fmla="*/ 0 h 7080"/>
                      <a:gd name="connsiteX14" fmla="*/ 3302 w 8287"/>
                      <a:gd name="connsiteY14" fmla="*/ 3434 h 7080"/>
                      <a:gd name="connsiteX15" fmla="*/ 4123 w 8287"/>
                      <a:gd name="connsiteY15" fmla="*/ 5834 h 7080"/>
                      <a:gd name="connsiteX16" fmla="*/ 4150 w 8287"/>
                      <a:gd name="connsiteY16" fmla="*/ 5834 h 7080"/>
                      <a:gd name="connsiteX17" fmla="*/ 5025 w 8287"/>
                      <a:gd name="connsiteY17" fmla="*/ 3434 h 7080"/>
                      <a:gd name="connsiteX18" fmla="*/ 6457 w 8287"/>
                      <a:gd name="connsiteY18" fmla="*/ 0 h 7080"/>
                      <a:gd name="connsiteX19" fmla="*/ 7783 w 8287"/>
                      <a:gd name="connsiteY19" fmla="*/ 0 h 7080"/>
                      <a:gd name="connsiteX20" fmla="*/ 8287 w 8287"/>
                      <a:gd name="connsiteY20" fmla="*/ 7081 h 7080"/>
                      <a:gd name="connsiteX21" fmla="*/ 7279 w 8287"/>
                      <a:gd name="connsiteY21" fmla="*/ 7081 h 7080"/>
                      <a:gd name="connsiteX22" fmla="*/ 7040 w 8287"/>
                      <a:gd name="connsiteY22" fmla="*/ 3965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87" h="7080">
                        <a:moveTo>
                          <a:pt x="7040" y="3965"/>
                        </a:moveTo>
                        <a:cubicBezTo>
                          <a:pt x="7001" y="2970"/>
                          <a:pt x="6921" y="1804"/>
                          <a:pt x="6921" y="928"/>
                        </a:cubicBezTo>
                        <a:lnTo>
                          <a:pt x="6895" y="928"/>
                        </a:lnTo>
                        <a:cubicBezTo>
                          <a:pt x="6603" y="1737"/>
                          <a:pt x="6298" y="2625"/>
                          <a:pt x="5874" y="3620"/>
                        </a:cubicBezTo>
                        <a:lnTo>
                          <a:pt x="4455" y="7041"/>
                        </a:lnTo>
                        <a:lnTo>
                          <a:pt x="3646" y="7041"/>
                        </a:lnTo>
                        <a:lnTo>
                          <a:pt x="2347" y="3673"/>
                        </a:lnTo>
                        <a:cubicBezTo>
                          <a:pt x="1975" y="2679"/>
                          <a:pt x="1631" y="1750"/>
                          <a:pt x="1419" y="928"/>
                        </a:cubicBezTo>
                        <a:lnTo>
                          <a:pt x="1392" y="928"/>
                        </a:lnTo>
                        <a:cubicBezTo>
                          <a:pt x="1352" y="1804"/>
                          <a:pt x="1299" y="2970"/>
                          <a:pt x="1233" y="4044"/>
                        </a:cubicBezTo>
                        <a:lnTo>
                          <a:pt x="994" y="7081"/>
                        </a:lnTo>
                        <a:lnTo>
                          <a:pt x="0" y="7081"/>
                        </a:lnTo>
                        <a:lnTo>
                          <a:pt x="570" y="0"/>
                        </a:lnTo>
                        <a:lnTo>
                          <a:pt x="1922" y="0"/>
                        </a:lnTo>
                        <a:lnTo>
                          <a:pt x="3302" y="3434"/>
                        </a:lnTo>
                        <a:cubicBezTo>
                          <a:pt x="3633" y="4296"/>
                          <a:pt x="3925" y="5079"/>
                          <a:pt x="4123" y="5834"/>
                        </a:cubicBezTo>
                        <a:lnTo>
                          <a:pt x="4150" y="5834"/>
                        </a:lnTo>
                        <a:cubicBezTo>
                          <a:pt x="4362" y="5105"/>
                          <a:pt x="4640" y="4336"/>
                          <a:pt x="5025" y="3434"/>
                        </a:cubicBezTo>
                        <a:lnTo>
                          <a:pt x="6457" y="0"/>
                        </a:lnTo>
                        <a:lnTo>
                          <a:pt x="7783" y="0"/>
                        </a:lnTo>
                        <a:lnTo>
                          <a:pt x="8287" y="7081"/>
                        </a:lnTo>
                        <a:lnTo>
                          <a:pt x="7279" y="7081"/>
                        </a:lnTo>
                        <a:lnTo>
                          <a:pt x="7040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id="{07F73669-5E1C-7FEB-2010-6616F74CFDA9}"/>
                      </a:ext>
                    </a:extLst>
                  </p:cNvPr>
                  <p:cNvSpPr/>
                  <p:nvPr/>
                </p:nvSpPr>
                <p:spPr>
                  <a:xfrm>
                    <a:off x="5591593" y="4263907"/>
                    <a:ext cx="4574" cy="7080"/>
                  </a:xfrm>
                  <a:custGeom>
                    <a:avLst/>
                    <a:gdLst>
                      <a:gd name="connsiteX0" fmla="*/ 4203 w 4574"/>
                      <a:gd name="connsiteY0" fmla="*/ 3766 h 7080"/>
                      <a:gd name="connsiteX1" fmla="*/ 1048 w 4574"/>
                      <a:gd name="connsiteY1" fmla="*/ 3766 h 7080"/>
                      <a:gd name="connsiteX2" fmla="*/ 1048 w 4574"/>
                      <a:gd name="connsiteY2" fmla="*/ 6311 h 7080"/>
                      <a:gd name="connsiteX3" fmla="*/ 4575 w 4574"/>
                      <a:gd name="connsiteY3" fmla="*/ 6311 h 7080"/>
                      <a:gd name="connsiteX4" fmla="*/ 4575 w 4574"/>
                      <a:gd name="connsiteY4" fmla="*/ 7080 h 7080"/>
                      <a:gd name="connsiteX5" fmla="*/ 0 w 4574"/>
                      <a:gd name="connsiteY5" fmla="*/ 7080 h 7080"/>
                      <a:gd name="connsiteX6" fmla="*/ 0 w 4574"/>
                      <a:gd name="connsiteY6" fmla="*/ 0 h 7080"/>
                      <a:gd name="connsiteX7" fmla="*/ 4402 w 4574"/>
                      <a:gd name="connsiteY7" fmla="*/ 0 h 7080"/>
                      <a:gd name="connsiteX8" fmla="*/ 4402 w 4574"/>
                      <a:gd name="connsiteY8" fmla="*/ 782 h 7080"/>
                      <a:gd name="connsiteX9" fmla="*/ 1048 w 4574"/>
                      <a:gd name="connsiteY9" fmla="*/ 782 h 7080"/>
                      <a:gd name="connsiteX10" fmla="*/ 1048 w 4574"/>
                      <a:gd name="connsiteY10" fmla="*/ 3023 h 7080"/>
                      <a:gd name="connsiteX11" fmla="*/ 4203 w 4574"/>
                      <a:gd name="connsiteY11" fmla="*/ 3023 h 7080"/>
                      <a:gd name="connsiteX12" fmla="*/ 4203 w 4574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4" h="7080">
                        <a:moveTo>
                          <a:pt x="4203" y="3766"/>
                        </a:moveTo>
                        <a:lnTo>
                          <a:pt x="1048" y="3766"/>
                        </a:lnTo>
                        <a:lnTo>
                          <a:pt x="1048" y="6311"/>
                        </a:lnTo>
                        <a:lnTo>
                          <a:pt x="4575" y="6311"/>
                        </a:lnTo>
                        <a:lnTo>
                          <a:pt x="4575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402" y="0"/>
                        </a:lnTo>
                        <a:lnTo>
                          <a:pt x="4402" y="782"/>
                        </a:lnTo>
                        <a:lnTo>
                          <a:pt x="1048" y="782"/>
                        </a:lnTo>
                        <a:lnTo>
                          <a:pt x="1048" y="3023"/>
                        </a:lnTo>
                        <a:lnTo>
                          <a:pt x="4203" y="3023"/>
                        </a:lnTo>
                        <a:lnTo>
                          <a:pt x="4203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id="{24A7C19D-784D-630D-91E7-0C73500B77D8}"/>
                      </a:ext>
                    </a:extLst>
                  </p:cNvPr>
                  <p:cNvSpPr/>
                  <p:nvPr/>
                </p:nvSpPr>
                <p:spPr>
                  <a:xfrm>
                    <a:off x="5596777" y="4263894"/>
                    <a:ext cx="6019" cy="7093"/>
                  </a:xfrm>
                  <a:custGeom>
                    <a:avLst/>
                    <a:gdLst>
                      <a:gd name="connsiteX0" fmla="*/ 2466 w 6019"/>
                      <a:gd name="connsiteY0" fmla="*/ 796 h 7093"/>
                      <a:gd name="connsiteX1" fmla="*/ 0 w 6019"/>
                      <a:gd name="connsiteY1" fmla="*/ 796 h 7093"/>
                      <a:gd name="connsiteX2" fmla="*/ 0 w 6019"/>
                      <a:gd name="connsiteY2" fmla="*/ 0 h 7093"/>
                      <a:gd name="connsiteX3" fmla="*/ 6020 w 6019"/>
                      <a:gd name="connsiteY3" fmla="*/ 0 h 7093"/>
                      <a:gd name="connsiteX4" fmla="*/ 6020 w 6019"/>
                      <a:gd name="connsiteY4" fmla="*/ 796 h 7093"/>
                      <a:gd name="connsiteX5" fmla="*/ 3540 w 6019"/>
                      <a:gd name="connsiteY5" fmla="*/ 796 h 7093"/>
                      <a:gd name="connsiteX6" fmla="*/ 3540 w 6019"/>
                      <a:gd name="connsiteY6" fmla="*/ 7094 h 7093"/>
                      <a:gd name="connsiteX7" fmla="*/ 2480 w 6019"/>
                      <a:gd name="connsiteY7" fmla="*/ 7094 h 7093"/>
                      <a:gd name="connsiteX8" fmla="*/ 2480 w 6019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19" h="7093">
                        <a:moveTo>
                          <a:pt x="2466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6020" y="0"/>
                        </a:lnTo>
                        <a:lnTo>
                          <a:pt x="6020" y="796"/>
                        </a:lnTo>
                        <a:lnTo>
                          <a:pt x="3540" y="796"/>
                        </a:lnTo>
                        <a:lnTo>
                          <a:pt x="3540" y="7094"/>
                        </a:lnTo>
                        <a:lnTo>
                          <a:pt x="2480" y="7094"/>
                        </a:lnTo>
                        <a:lnTo>
                          <a:pt x="2480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8" name="任意多边形: 形状 267">
                    <a:extLst>
                      <a:ext uri="{FF2B5EF4-FFF2-40B4-BE49-F238E27FC236}">
                        <a16:creationId xmlns:a16="http://schemas.microsoft.com/office/drawing/2014/main" id="{AAD9F1C8-25CE-4434-D579-79954D1A9B3C}"/>
                      </a:ext>
                    </a:extLst>
                  </p:cNvPr>
                  <p:cNvSpPr/>
                  <p:nvPr/>
                </p:nvSpPr>
                <p:spPr>
                  <a:xfrm>
                    <a:off x="5603049" y="4269105"/>
                    <a:ext cx="2718" cy="3725"/>
                  </a:xfrm>
                  <a:custGeom>
                    <a:avLst/>
                    <a:gdLst>
                      <a:gd name="connsiteX0" fmla="*/ 0 w 2718"/>
                      <a:gd name="connsiteY0" fmla="*/ 3726 h 3725"/>
                      <a:gd name="connsiteX1" fmla="*/ 1034 w 2718"/>
                      <a:gd name="connsiteY1" fmla="*/ 132 h 3725"/>
                      <a:gd name="connsiteX2" fmla="*/ 2718 w 2718"/>
                      <a:gd name="connsiteY2" fmla="*/ 0 h 3725"/>
                      <a:gd name="connsiteX3" fmla="*/ 1074 w 2718"/>
                      <a:gd name="connsiteY3" fmla="*/ 3620 h 3725"/>
                      <a:gd name="connsiteX4" fmla="*/ 0 w 2718"/>
                      <a:gd name="connsiteY4" fmla="*/ 3726 h 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8" h="3725">
                        <a:moveTo>
                          <a:pt x="0" y="3726"/>
                        </a:moveTo>
                        <a:cubicBezTo>
                          <a:pt x="371" y="2837"/>
                          <a:pt x="822" y="1233"/>
                          <a:pt x="1034" y="132"/>
                        </a:cubicBezTo>
                        <a:lnTo>
                          <a:pt x="2718" y="0"/>
                        </a:lnTo>
                        <a:cubicBezTo>
                          <a:pt x="2320" y="1260"/>
                          <a:pt x="1564" y="2930"/>
                          <a:pt x="1074" y="3620"/>
                        </a:cubicBezTo>
                        <a:lnTo>
                          <a:pt x="0" y="372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9" name="任意多边形: 形状 268">
                    <a:extLst>
                      <a:ext uri="{FF2B5EF4-FFF2-40B4-BE49-F238E27FC236}">
                        <a16:creationId xmlns:a16="http://schemas.microsoft.com/office/drawing/2014/main" id="{0E1302E7-BA05-8A1C-507A-36F646BB5EBE}"/>
                      </a:ext>
                    </a:extLst>
                  </p:cNvPr>
                  <p:cNvSpPr/>
                  <p:nvPr/>
                </p:nvSpPr>
                <p:spPr>
                  <a:xfrm>
                    <a:off x="5610395" y="4263788"/>
                    <a:ext cx="6152" cy="7292"/>
                  </a:xfrm>
                  <a:custGeom>
                    <a:avLst/>
                    <a:gdLst>
                      <a:gd name="connsiteX0" fmla="*/ 6152 w 6152"/>
                      <a:gd name="connsiteY0" fmla="*/ 6974 h 7292"/>
                      <a:gd name="connsiteX1" fmla="*/ 4004 w 6152"/>
                      <a:gd name="connsiteY1" fmla="*/ 7293 h 7292"/>
                      <a:gd name="connsiteX2" fmla="*/ 0 w 6152"/>
                      <a:gd name="connsiteY2" fmla="*/ 3726 h 7292"/>
                      <a:gd name="connsiteX3" fmla="*/ 4243 w 6152"/>
                      <a:gd name="connsiteY3" fmla="*/ 0 h 7292"/>
                      <a:gd name="connsiteX4" fmla="*/ 6152 w 6152"/>
                      <a:gd name="connsiteY4" fmla="*/ 305 h 7292"/>
                      <a:gd name="connsiteX5" fmla="*/ 5901 w 6152"/>
                      <a:gd name="connsiteY5" fmla="*/ 1061 h 7292"/>
                      <a:gd name="connsiteX6" fmla="*/ 4256 w 6152"/>
                      <a:gd name="connsiteY6" fmla="*/ 782 h 7292"/>
                      <a:gd name="connsiteX7" fmla="*/ 1114 w 6152"/>
                      <a:gd name="connsiteY7" fmla="*/ 3686 h 7292"/>
                      <a:gd name="connsiteX8" fmla="*/ 4230 w 6152"/>
                      <a:gd name="connsiteY8" fmla="*/ 6537 h 7292"/>
                      <a:gd name="connsiteX9" fmla="*/ 5927 w 6152"/>
                      <a:gd name="connsiteY9" fmla="*/ 6245 h 7292"/>
                      <a:gd name="connsiteX10" fmla="*/ 6152 w 6152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52" h="7292">
                        <a:moveTo>
                          <a:pt x="6152" y="6974"/>
                        </a:moveTo>
                        <a:cubicBezTo>
                          <a:pt x="5768" y="7134"/>
                          <a:pt x="4999" y="7293"/>
                          <a:pt x="4004" y="7293"/>
                        </a:cubicBezTo>
                        <a:cubicBezTo>
                          <a:pt x="1724" y="7293"/>
                          <a:pt x="0" y="6033"/>
                          <a:pt x="0" y="3726"/>
                        </a:cubicBezTo>
                        <a:cubicBezTo>
                          <a:pt x="0" y="1498"/>
                          <a:pt x="1724" y="0"/>
                          <a:pt x="4243" y="0"/>
                        </a:cubicBezTo>
                        <a:cubicBezTo>
                          <a:pt x="5237" y="0"/>
                          <a:pt x="5860" y="199"/>
                          <a:pt x="6152" y="305"/>
                        </a:cubicBezTo>
                        <a:lnTo>
                          <a:pt x="5901" y="1061"/>
                        </a:lnTo>
                        <a:cubicBezTo>
                          <a:pt x="5503" y="888"/>
                          <a:pt x="4933" y="782"/>
                          <a:pt x="4256" y="782"/>
                        </a:cubicBezTo>
                        <a:cubicBezTo>
                          <a:pt x="2360" y="782"/>
                          <a:pt x="1114" y="1843"/>
                          <a:pt x="1114" y="3686"/>
                        </a:cubicBezTo>
                        <a:cubicBezTo>
                          <a:pt x="1114" y="5423"/>
                          <a:pt x="2254" y="6537"/>
                          <a:pt x="4230" y="6537"/>
                        </a:cubicBezTo>
                        <a:cubicBezTo>
                          <a:pt x="4853" y="6537"/>
                          <a:pt x="5503" y="6431"/>
                          <a:pt x="5927" y="6245"/>
                        </a:cubicBezTo>
                        <a:lnTo>
                          <a:pt x="6152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0" name="任意多边形: 形状 269">
                    <a:extLst>
                      <a:ext uri="{FF2B5EF4-FFF2-40B4-BE49-F238E27FC236}">
                        <a16:creationId xmlns:a16="http://schemas.microsoft.com/office/drawing/2014/main" id="{73328C3E-85A1-871E-952B-74542B4DEF8F}"/>
                      </a:ext>
                    </a:extLst>
                  </p:cNvPr>
                  <p:cNvSpPr/>
                  <p:nvPr/>
                </p:nvSpPr>
                <p:spPr>
                  <a:xfrm>
                    <a:off x="5617117" y="4263801"/>
                    <a:ext cx="7398" cy="7305"/>
                  </a:xfrm>
                  <a:custGeom>
                    <a:avLst/>
                    <a:gdLst>
                      <a:gd name="connsiteX0" fmla="*/ 7399 w 7398"/>
                      <a:gd name="connsiteY0" fmla="*/ 3580 h 7305"/>
                      <a:gd name="connsiteX1" fmla="*/ 3620 w 7398"/>
                      <a:gd name="connsiteY1" fmla="*/ 7306 h 7305"/>
                      <a:gd name="connsiteX2" fmla="*/ 0 w 7398"/>
                      <a:gd name="connsiteY2" fmla="*/ 3726 h 7305"/>
                      <a:gd name="connsiteX3" fmla="*/ 3753 w 7398"/>
                      <a:gd name="connsiteY3" fmla="*/ 0 h 7305"/>
                      <a:gd name="connsiteX4" fmla="*/ 7399 w 7398"/>
                      <a:gd name="connsiteY4" fmla="*/ 3580 h 7305"/>
                      <a:gd name="connsiteX5" fmla="*/ 1101 w 7398"/>
                      <a:gd name="connsiteY5" fmla="*/ 3673 h 7305"/>
                      <a:gd name="connsiteX6" fmla="*/ 3686 w 7398"/>
                      <a:gd name="connsiteY6" fmla="*/ 6550 h 7305"/>
                      <a:gd name="connsiteX7" fmla="*/ 6272 w 7398"/>
                      <a:gd name="connsiteY7" fmla="*/ 3606 h 7305"/>
                      <a:gd name="connsiteX8" fmla="*/ 3686 w 7398"/>
                      <a:gd name="connsiteY8" fmla="*/ 743 h 7305"/>
                      <a:gd name="connsiteX9" fmla="*/ 1101 w 7398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98" h="7305">
                        <a:moveTo>
                          <a:pt x="7399" y="3580"/>
                        </a:moveTo>
                        <a:cubicBezTo>
                          <a:pt x="7399" y="6020"/>
                          <a:pt x="5702" y="7306"/>
                          <a:pt x="3620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591" y="0"/>
                          <a:pt x="3753" y="0"/>
                        </a:cubicBezTo>
                        <a:cubicBezTo>
                          <a:pt x="5967" y="0"/>
                          <a:pt x="7399" y="1472"/>
                          <a:pt x="7399" y="3580"/>
                        </a:cubicBezTo>
                        <a:close/>
                        <a:moveTo>
                          <a:pt x="1101" y="3673"/>
                        </a:moveTo>
                        <a:cubicBezTo>
                          <a:pt x="1101" y="5198"/>
                          <a:pt x="2042" y="6550"/>
                          <a:pt x="3686" y="6550"/>
                        </a:cubicBezTo>
                        <a:cubicBezTo>
                          <a:pt x="5330" y="6550"/>
                          <a:pt x="6272" y="5211"/>
                          <a:pt x="6272" y="3606"/>
                        </a:cubicBezTo>
                        <a:cubicBezTo>
                          <a:pt x="6272" y="2214"/>
                          <a:pt x="5436" y="743"/>
                          <a:pt x="3686" y="743"/>
                        </a:cubicBezTo>
                        <a:cubicBezTo>
                          <a:pt x="1976" y="755"/>
                          <a:pt x="1101" y="2121"/>
                          <a:pt x="1101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1" name="任意多边形: 形状 270">
                    <a:extLst>
                      <a:ext uri="{FF2B5EF4-FFF2-40B4-BE49-F238E27FC236}">
                        <a16:creationId xmlns:a16="http://schemas.microsoft.com/office/drawing/2014/main" id="{F384E831-6999-31F7-4865-4BD66D11F0FE}"/>
                      </a:ext>
                    </a:extLst>
                  </p:cNvPr>
                  <p:cNvSpPr/>
                  <p:nvPr/>
                </p:nvSpPr>
                <p:spPr>
                  <a:xfrm>
                    <a:off x="5625855" y="4263907"/>
                    <a:ext cx="6086" cy="7080"/>
                  </a:xfrm>
                  <a:custGeom>
                    <a:avLst/>
                    <a:gdLst>
                      <a:gd name="connsiteX0" fmla="*/ 0 w 6086"/>
                      <a:gd name="connsiteY0" fmla="*/ 7080 h 7080"/>
                      <a:gd name="connsiteX1" fmla="*/ 0 w 6086"/>
                      <a:gd name="connsiteY1" fmla="*/ 0 h 7080"/>
                      <a:gd name="connsiteX2" fmla="*/ 1154 w 6086"/>
                      <a:gd name="connsiteY2" fmla="*/ 0 h 7080"/>
                      <a:gd name="connsiteX3" fmla="*/ 3753 w 6086"/>
                      <a:gd name="connsiteY3" fmla="*/ 3580 h 7080"/>
                      <a:gd name="connsiteX4" fmla="*/ 5211 w 6086"/>
                      <a:gd name="connsiteY4" fmla="*/ 5887 h 7080"/>
                      <a:gd name="connsiteX5" fmla="*/ 5238 w 6086"/>
                      <a:gd name="connsiteY5" fmla="*/ 5887 h 7080"/>
                      <a:gd name="connsiteX6" fmla="*/ 5092 w 6086"/>
                      <a:gd name="connsiteY6" fmla="*/ 2983 h 7080"/>
                      <a:gd name="connsiteX7" fmla="*/ 5092 w 6086"/>
                      <a:gd name="connsiteY7" fmla="*/ 0 h 7080"/>
                      <a:gd name="connsiteX8" fmla="*/ 6086 w 6086"/>
                      <a:gd name="connsiteY8" fmla="*/ 0 h 7080"/>
                      <a:gd name="connsiteX9" fmla="*/ 6086 w 6086"/>
                      <a:gd name="connsiteY9" fmla="*/ 7080 h 7080"/>
                      <a:gd name="connsiteX10" fmla="*/ 5026 w 6086"/>
                      <a:gd name="connsiteY10" fmla="*/ 7080 h 7080"/>
                      <a:gd name="connsiteX11" fmla="*/ 2453 w 6086"/>
                      <a:gd name="connsiteY11" fmla="*/ 3474 h 7080"/>
                      <a:gd name="connsiteX12" fmla="*/ 942 w 6086"/>
                      <a:gd name="connsiteY12" fmla="*/ 1127 h 7080"/>
                      <a:gd name="connsiteX13" fmla="*/ 902 w 6086"/>
                      <a:gd name="connsiteY13" fmla="*/ 1127 h 7080"/>
                      <a:gd name="connsiteX14" fmla="*/ 1008 w 6086"/>
                      <a:gd name="connsiteY14" fmla="*/ 4057 h 7080"/>
                      <a:gd name="connsiteX15" fmla="*/ 1008 w 6086"/>
                      <a:gd name="connsiteY15" fmla="*/ 7080 h 7080"/>
                      <a:gd name="connsiteX16" fmla="*/ 0 w 6086"/>
                      <a:gd name="connsiteY16" fmla="*/ 708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86" h="7080">
                        <a:moveTo>
                          <a:pt x="0" y="7080"/>
                        </a:moveTo>
                        <a:lnTo>
                          <a:pt x="0" y="0"/>
                        </a:lnTo>
                        <a:lnTo>
                          <a:pt x="1154" y="0"/>
                        </a:lnTo>
                        <a:lnTo>
                          <a:pt x="3753" y="3580"/>
                        </a:lnTo>
                        <a:cubicBezTo>
                          <a:pt x="4376" y="4428"/>
                          <a:pt x="4827" y="5171"/>
                          <a:pt x="5211" y="5887"/>
                        </a:cubicBezTo>
                        <a:lnTo>
                          <a:pt x="5238" y="5887"/>
                        </a:lnTo>
                        <a:cubicBezTo>
                          <a:pt x="5132" y="4932"/>
                          <a:pt x="5092" y="4070"/>
                          <a:pt x="5092" y="2983"/>
                        </a:cubicBezTo>
                        <a:lnTo>
                          <a:pt x="5092" y="0"/>
                        </a:lnTo>
                        <a:lnTo>
                          <a:pt x="6086" y="0"/>
                        </a:lnTo>
                        <a:lnTo>
                          <a:pt x="6086" y="7080"/>
                        </a:lnTo>
                        <a:lnTo>
                          <a:pt x="5026" y="7080"/>
                        </a:lnTo>
                        <a:lnTo>
                          <a:pt x="2453" y="3474"/>
                        </a:lnTo>
                        <a:cubicBezTo>
                          <a:pt x="1883" y="2692"/>
                          <a:pt x="1353" y="1883"/>
                          <a:pt x="942" y="1127"/>
                        </a:cubicBezTo>
                        <a:lnTo>
                          <a:pt x="902" y="1127"/>
                        </a:lnTo>
                        <a:cubicBezTo>
                          <a:pt x="981" y="2002"/>
                          <a:pt x="1008" y="2864"/>
                          <a:pt x="1008" y="4057"/>
                        </a:cubicBezTo>
                        <a:lnTo>
                          <a:pt x="1008" y="7080"/>
                        </a:lnTo>
                        <a:lnTo>
                          <a:pt x="0" y="708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2" name="任意多边形: 形状 271">
                    <a:extLst>
                      <a:ext uri="{FF2B5EF4-FFF2-40B4-BE49-F238E27FC236}">
                        <a16:creationId xmlns:a16="http://schemas.microsoft.com/office/drawing/2014/main" id="{86FDB0FB-8E1E-40CD-4FD5-A2BB513920BC}"/>
                      </a:ext>
                    </a:extLst>
                  </p:cNvPr>
                  <p:cNvSpPr/>
                  <p:nvPr/>
                </p:nvSpPr>
                <p:spPr>
                  <a:xfrm>
                    <a:off x="5633373" y="4263814"/>
                    <a:ext cx="4905" cy="7292"/>
                  </a:xfrm>
                  <a:custGeom>
                    <a:avLst/>
                    <a:gdLst>
                      <a:gd name="connsiteX0" fmla="*/ 252 w 4905"/>
                      <a:gd name="connsiteY0" fmla="*/ 6060 h 7292"/>
                      <a:gd name="connsiteX1" fmla="*/ 2148 w 4905"/>
                      <a:gd name="connsiteY1" fmla="*/ 6510 h 7292"/>
                      <a:gd name="connsiteX2" fmla="*/ 3845 w 4905"/>
                      <a:gd name="connsiteY2" fmla="*/ 5317 h 7292"/>
                      <a:gd name="connsiteX3" fmla="*/ 2320 w 4905"/>
                      <a:gd name="connsiteY3" fmla="*/ 3925 h 7292"/>
                      <a:gd name="connsiteX4" fmla="*/ 172 w 4905"/>
                      <a:gd name="connsiteY4" fmla="*/ 1923 h 7292"/>
                      <a:gd name="connsiteX5" fmla="*/ 2798 w 4905"/>
                      <a:gd name="connsiteY5" fmla="*/ 0 h 7292"/>
                      <a:gd name="connsiteX6" fmla="*/ 4601 w 4905"/>
                      <a:gd name="connsiteY6" fmla="*/ 345 h 7292"/>
                      <a:gd name="connsiteX7" fmla="*/ 4296 w 4905"/>
                      <a:gd name="connsiteY7" fmla="*/ 1087 h 7292"/>
                      <a:gd name="connsiteX8" fmla="*/ 2758 w 4905"/>
                      <a:gd name="connsiteY8" fmla="*/ 769 h 7292"/>
                      <a:gd name="connsiteX9" fmla="*/ 1233 w 4905"/>
                      <a:gd name="connsiteY9" fmla="*/ 1830 h 7292"/>
                      <a:gd name="connsiteX10" fmla="*/ 2851 w 4905"/>
                      <a:gd name="connsiteY10" fmla="*/ 3195 h 7292"/>
                      <a:gd name="connsiteX11" fmla="*/ 4906 w 4905"/>
                      <a:gd name="connsiteY11" fmla="*/ 5264 h 7292"/>
                      <a:gd name="connsiteX12" fmla="*/ 2069 w 4905"/>
                      <a:gd name="connsiteY12" fmla="*/ 7293 h 7292"/>
                      <a:gd name="connsiteX13" fmla="*/ 0 w 4905"/>
                      <a:gd name="connsiteY13" fmla="*/ 6842 h 7292"/>
                      <a:gd name="connsiteX14" fmla="*/ 252 w 4905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05" h="7292">
                        <a:moveTo>
                          <a:pt x="252" y="6060"/>
                        </a:moveTo>
                        <a:cubicBezTo>
                          <a:pt x="743" y="6338"/>
                          <a:pt x="1405" y="6510"/>
                          <a:pt x="2148" y="6510"/>
                        </a:cubicBezTo>
                        <a:cubicBezTo>
                          <a:pt x="3222" y="6510"/>
                          <a:pt x="3845" y="6033"/>
                          <a:pt x="3845" y="5317"/>
                        </a:cubicBezTo>
                        <a:cubicBezTo>
                          <a:pt x="3845" y="4654"/>
                          <a:pt x="3408" y="4283"/>
                          <a:pt x="2320" y="3925"/>
                        </a:cubicBezTo>
                        <a:cubicBezTo>
                          <a:pt x="995" y="3487"/>
                          <a:pt x="172" y="2904"/>
                          <a:pt x="172" y="1923"/>
                        </a:cubicBezTo>
                        <a:cubicBezTo>
                          <a:pt x="172" y="822"/>
                          <a:pt x="1220" y="0"/>
                          <a:pt x="2798" y="0"/>
                        </a:cubicBezTo>
                        <a:cubicBezTo>
                          <a:pt x="3607" y="0"/>
                          <a:pt x="4203" y="172"/>
                          <a:pt x="4601" y="345"/>
                        </a:cubicBezTo>
                        <a:lnTo>
                          <a:pt x="4296" y="1087"/>
                        </a:lnTo>
                        <a:cubicBezTo>
                          <a:pt x="4044" y="955"/>
                          <a:pt x="3501" y="769"/>
                          <a:pt x="2758" y="769"/>
                        </a:cubicBezTo>
                        <a:cubicBezTo>
                          <a:pt x="1657" y="769"/>
                          <a:pt x="1233" y="1353"/>
                          <a:pt x="1233" y="1830"/>
                        </a:cubicBezTo>
                        <a:cubicBezTo>
                          <a:pt x="1233" y="2493"/>
                          <a:pt x="1724" y="2798"/>
                          <a:pt x="2851" y="3195"/>
                        </a:cubicBezTo>
                        <a:cubicBezTo>
                          <a:pt x="4216" y="3660"/>
                          <a:pt x="4906" y="4230"/>
                          <a:pt x="4906" y="5264"/>
                        </a:cubicBezTo>
                        <a:cubicBezTo>
                          <a:pt x="4906" y="6351"/>
                          <a:pt x="4004" y="7293"/>
                          <a:pt x="2069" y="7293"/>
                        </a:cubicBezTo>
                        <a:cubicBezTo>
                          <a:pt x="1286" y="7293"/>
                          <a:pt x="424" y="7094"/>
                          <a:pt x="0" y="6842"/>
                        </a:cubicBezTo>
                        <a:lnTo>
                          <a:pt x="252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3" name="任意多边形: 形状 272">
                    <a:extLst>
                      <a:ext uri="{FF2B5EF4-FFF2-40B4-BE49-F238E27FC236}">
                        <a16:creationId xmlns:a16="http://schemas.microsoft.com/office/drawing/2014/main" id="{329286F4-6D65-86BF-ED8F-F7FD320B62AD}"/>
                      </a:ext>
                    </a:extLst>
                  </p:cNvPr>
                  <p:cNvSpPr/>
                  <p:nvPr/>
                </p:nvSpPr>
                <p:spPr>
                  <a:xfrm>
                    <a:off x="5639711" y="4263907"/>
                    <a:ext cx="4547" cy="7080"/>
                  </a:xfrm>
                  <a:custGeom>
                    <a:avLst/>
                    <a:gdLst>
                      <a:gd name="connsiteX0" fmla="*/ 4190 w 4547"/>
                      <a:gd name="connsiteY0" fmla="*/ 3766 h 7080"/>
                      <a:gd name="connsiteX1" fmla="*/ 1034 w 4547"/>
                      <a:gd name="connsiteY1" fmla="*/ 3766 h 7080"/>
                      <a:gd name="connsiteX2" fmla="*/ 1034 w 4547"/>
                      <a:gd name="connsiteY2" fmla="*/ 6311 h 7080"/>
                      <a:gd name="connsiteX3" fmla="*/ 4548 w 4547"/>
                      <a:gd name="connsiteY3" fmla="*/ 6311 h 7080"/>
                      <a:gd name="connsiteX4" fmla="*/ 4548 w 4547"/>
                      <a:gd name="connsiteY4" fmla="*/ 7080 h 7080"/>
                      <a:gd name="connsiteX5" fmla="*/ 0 w 4547"/>
                      <a:gd name="connsiteY5" fmla="*/ 7080 h 7080"/>
                      <a:gd name="connsiteX6" fmla="*/ 0 w 4547"/>
                      <a:gd name="connsiteY6" fmla="*/ 0 h 7080"/>
                      <a:gd name="connsiteX7" fmla="*/ 4375 w 4547"/>
                      <a:gd name="connsiteY7" fmla="*/ 0 h 7080"/>
                      <a:gd name="connsiteX8" fmla="*/ 4375 w 4547"/>
                      <a:gd name="connsiteY8" fmla="*/ 782 h 7080"/>
                      <a:gd name="connsiteX9" fmla="*/ 1034 w 4547"/>
                      <a:gd name="connsiteY9" fmla="*/ 782 h 7080"/>
                      <a:gd name="connsiteX10" fmla="*/ 1034 w 4547"/>
                      <a:gd name="connsiteY10" fmla="*/ 3023 h 7080"/>
                      <a:gd name="connsiteX11" fmla="*/ 4190 w 4547"/>
                      <a:gd name="connsiteY11" fmla="*/ 3023 h 7080"/>
                      <a:gd name="connsiteX12" fmla="*/ 4190 w 4547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47" h="7080">
                        <a:moveTo>
                          <a:pt x="4190" y="3766"/>
                        </a:moveTo>
                        <a:lnTo>
                          <a:pt x="1034" y="3766"/>
                        </a:lnTo>
                        <a:lnTo>
                          <a:pt x="1034" y="6311"/>
                        </a:lnTo>
                        <a:lnTo>
                          <a:pt x="4548" y="6311"/>
                        </a:lnTo>
                        <a:lnTo>
                          <a:pt x="454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82"/>
                        </a:lnTo>
                        <a:lnTo>
                          <a:pt x="1034" y="782"/>
                        </a:lnTo>
                        <a:lnTo>
                          <a:pt x="1034" y="3023"/>
                        </a:lnTo>
                        <a:lnTo>
                          <a:pt x="4190" y="3023"/>
                        </a:lnTo>
                        <a:lnTo>
                          <a:pt x="4190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4" name="任意多边形: 形状 273">
                    <a:extLst>
                      <a:ext uri="{FF2B5EF4-FFF2-40B4-BE49-F238E27FC236}">
                        <a16:creationId xmlns:a16="http://schemas.microsoft.com/office/drawing/2014/main" id="{78CFA54D-2F66-816F-DEEC-76EEDA90FACA}"/>
                      </a:ext>
                    </a:extLst>
                  </p:cNvPr>
                  <p:cNvSpPr/>
                  <p:nvPr/>
                </p:nvSpPr>
                <p:spPr>
                  <a:xfrm>
                    <a:off x="5645134" y="4263788"/>
                    <a:ext cx="6139" cy="7292"/>
                  </a:xfrm>
                  <a:custGeom>
                    <a:avLst/>
                    <a:gdLst>
                      <a:gd name="connsiteX0" fmla="*/ 6126 w 6139"/>
                      <a:gd name="connsiteY0" fmla="*/ 6974 h 7292"/>
                      <a:gd name="connsiteX1" fmla="*/ 4004 w 6139"/>
                      <a:gd name="connsiteY1" fmla="*/ 7293 h 7292"/>
                      <a:gd name="connsiteX2" fmla="*/ 0 w 6139"/>
                      <a:gd name="connsiteY2" fmla="*/ 3726 h 7292"/>
                      <a:gd name="connsiteX3" fmla="*/ 4230 w 6139"/>
                      <a:gd name="connsiteY3" fmla="*/ 0 h 7292"/>
                      <a:gd name="connsiteX4" fmla="*/ 6139 w 6139"/>
                      <a:gd name="connsiteY4" fmla="*/ 305 h 7292"/>
                      <a:gd name="connsiteX5" fmla="*/ 5901 w 6139"/>
                      <a:gd name="connsiteY5" fmla="*/ 1061 h 7292"/>
                      <a:gd name="connsiteX6" fmla="*/ 4269 w 6139"/>
                      <a:gd name="connsiteY6" fmla="*/ 782 h 7292"/>
                      <a:gd name="connsiteX7" fmla="*/ 1101 w 6139"/>
                      <a:gd name="connsiteY7" fmla="*/ 3686 h 7292"/>
                      <a:gd name="connsiteX8" fmla="*/ 4190 w 6139"/>
                      <a:gd name="connsiteY8" fmla="*/ 6537 h 7292"/>
                      <a:gd name="connsiteX9" fmla="*/ 5927 w 6139"/>
                      <a:gd name="connsiteY9" fmla="*/ 6245 h 7292"/>
                      <a:gd name="connsiteX10" fmla="*/ 6126 w 6139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39" h="7292">
                        <a:moveTo>
                          <a:pt x="6126" y="6974"/>
                        </a:moveTo>
                        <a:cubicBezTo>
                          <a:pt x="5754" y="7134"/>
                          <a:pt x="4986" y="7293"/>
                          <a:pt x="4004" y="7293"/>
                        </a:cubicBezTo>
                        <a:cubicBezTo>
                          <a:pt x="1710" y="7293"/>
                          <a:pt x="0" y="6033"/>
                          <a:pt x="0" y="3726"/>
                        </a:cubicBezTo>
                        <a:cubicBezTo>
                          <a:pt x="0" y="1498"/>
                          <a:pt x="1710" y="0"/>
                          <a:pt x="4230" y="0"/>
                        </a:cubicBezTo>
                        <a:cubicBezTo>
                          <a:pt x="5238" y="0"/>
                          <a:pt x="5874" y="199"/>
                          <a:pt x="6139" y="305"/>
                        </a:cubicBezTo>
                        <a:lnTo>
                          <a:pt x="5901" y="1061"/>
                        </a:lnTo>
                        <a:cubicBezTo>
                          <a:pt x="5503" y="888"/>
                          <a:pt x="4933" y="782"/>
                          <a:pt x="4269" y="782"/>
                        </a:cubicBezTo>
                        <a:cubicBezTo>
                          <a:pt x="2374" y="782"/>
                          <a:pt x="1101" y="1843"/>
                          <a:pt x="1101" y="3686"/>
                        </a:cubicBezTo>
                        <a:cubicBezTo>
                          <a:pt x="1101" y="5423"/>
                          <a:pt x="2241" y="6537"/>
                          <a:pt x="4190" y="6537"/>
                        </a:cubicBezTo>
                        <a:cubicBezTo>
                          <a:pt x="4853" y="6537"/>
                          <a:pt x="5503" y="6431"/>
                          <a:pt x="5927" y="6245"/>
                        </a:cubicBezTo>
                        <a:lnTo>
                          <a:pt x="6126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5" name="任意多边形: 形状 274">
                    <a:extLst>
                      <a:ext uri="{FF2B5EF4-FFF2-40B4-BE49-F238E27FC236}">
                        <a16:creationId xmlns:a16="http://schemas.microsoft.com/office/drawing/2014/main" id="{37BEFBF1-0B79-9345-AF94-B507CD694273}"/>
                      </a:ext>
                    </a:extLst>
                  </p:cNvPr>
                  <p:cNvSpPr/>
                  <p:nvPr/>
                </p:nvSpPr>
                <p:spPr>
                  <a:xfrm>
                    <a:off x="5651989" y="4263894"/>
                    <a:ext cx="6006" cy="7093"/>
                  </a:xfrm>
                  <a:custGeom>
                    <a:avLst/>
                    <a:gdLst>
                      <a:gd name="connsiteX0" fmla="*/ 2466 w 6006"/>
                      <a:gd name="connsiteY0" fmla="*/ 796 h 7093"/>
                      <a:gd name="connsiteX1" fmla="*/ 0 w 6006"/>
                      <a:gd name="connsiteY1" fmla="*/ 796 h 7093"/>
                      <a:gd name="connsiteX2" fmla="*/ 0 w 6006"/>
                      <a:gd name="connsiteY2" fmla="*/ 0 h 7093"/>
                      <a:gd name="connsiteX3" fmla="*/ 6007 w 6006"/>
                      <a:gd name="connsiteY3" fmla="*/ 0 h 7093"/>
                      <a:gd name="connsiteX4" fmla="*/ 6007 w 6006"/>
                      <a:gd name="connsiteY4" fmla="*/ 796 h 7093"/>
                      <a:gd name="connsiteX5" fmla="*/ 3527 w 6006"/>
                      <a:gd name="connsiteY5" fmla="*/ 796 h 7093"/>
                      <a:gd name="connsiteX6" fmla="*/ 3527 w 6006"/>
                      <a:gd name="connsiteY6" fmla="*/ 7094 h 7093"/>
                      <a:gd name="connsiteX7" fmla="*/ 2480 w 6006"/>
                      <a:gd name="connsiteY7" fmla="*/ 7094 h 7093"/>
                      <a:gd name="connsiteX8" fmla="*/ 2480 w 6006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93">
                        <a:moveTo>
                          <a:pt x="2466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796"/>
                        </a:lnTo>
                        <a:lnTo>
                          <a:pt x="3527" y="796"/>
                        </a:lnTo>
                        <a:lnTo>
                          <a:pt x="3527" y="7094"/>
                        </a:lnTo>
                        <a:lnTo>
                          <a:pt x="2480" y="7094"/>
                        </a:lnTo>
                        <a:lnTo>
                          <a:pt x="2480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6" name="任意多边形: 形状 275">
                    <a:extLst>
                      <a:ext uri="{FF2B5EF4-FFF2-40B4-BE49-F238E27FC236}">
                        <a16:creationId xmlns:a16="http://schemas.microsoft.com/office/drawing/2014/main" id="{D645766D-13FA-74A6-4570-6AC1DA1078E4}"/>
                      </a:ext>
                    </a:extLst>
                  </p:cNvPr>
                  <p:cNvSpPr/>
                  <p:nvPr/>
                </p:nvSpPr>
                <p:spPr>
                  <a:xfrm>
                    <a:off x="5658885" y="4263907"/>
                    <a:ext cx="4561" cy="7080"/>
                  </a:xfrm>
                  <a:custGeom>
                    <a:avLst/>
                    <a:gdLst>
                      <a:gd name="connsiteX0" fmla="*/ 4190 w 4561"/>
                      <a:gd name="connsiteY0" fmla="*/ 3766 h 7080"/>
                      <a:gd name="connsiteX1" fmla="*/ 1047 w 4561"/>
                      <a:gd name="connsiteY1" fmla="*/ 3766 h 7080"/>
                      <a:gd name="connsiteX2" fmla="*/ 1047 w 4561"/>
                      <a:gd name="connsiteY2" fmla="*/ 6311 h 7080"/>
                      <a:gd name="connsiteX3" fmla="*/ 4561 w 4561"/>
                      <a:gd name="connsiteY3" fmla="*/ 6311 h 7080"/>
                      <a:gd name="connsiteX4" fmla="*/ 4561 w 4561"/>
                      <a:gd name="connsiteY4" fmla="*/ 7080 h 7080"/>
                      <a:gd name="connsiteX5" fmla="*/ 0 w 4561"/>
                      <a:gd name="connsiteY5" fmla="*/ 7080 h 7080"/>
                      <a:gd name="connsiteX6" fmla="*/ 0 w 4561"/>
                      <a:gd name="connsiteY6" fmla="*/ 0 h 7080"/>
                      <a:gd name="connsiteX7" fmla="*/ 4375 w 4561"/>
                      <a:gd name="connsiteY7" fmla="*/ 0 h 7080"/>
                      <a:gd name="connsiteX8" fmla="*/ 4375 w 4561"/>
                      <a:gd name="connsiteY8" fmla="*/ 782 h 7080"/>
                      <a:gd name="connsiteX9" fmla="*/ 1047 w 4561"/>
                      <a:gd name="connsiteY9" fmla="*/ 782 h 7080"/>
                      <a:gd name="connsiteX10" fmla="*/ 1047 w 4561"/>
                      <a:gd name="connsiteY10" fmla="*/ 3023 h 7080"/>
                      <a:gd name="connsiteX11" fmla="*/ 4190 w 4561"/>
                      <a:gd name="connsiteY11" fmla="*/ 3023 h 7080"/>
                      <a:gd name="connsiteX12" fmla="*/ 4190 w 4561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80">
                        <a:moveTo>
                          <a:pt x="4190" y="3766"/>
                        </a:moveTo>
                        <a:lnTo>
                          <a:pt x="1047" y="3766"/>
                        </a:lnTo>
                        <a:lnTo>
                          <a:pt x="1047" y="6311"/>
                        </a:lnTo>
                        <a:lnTo>
                          <a:pt x="4561" y="6311"/>
                        </a:lnTo>
                        <a:lnTo>
                          <a:pt x="45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82"/>
                        </a:lnTo>
                        <a:lnTo>
                          <a:pt x="1047" y="782"/>
                        </a:lnTo>
                        <a:lnTo>
                          <a:pt x="1047" y="3023"/>
                        </a:lnTo>
                        <a:lnTo>
                          <a:pt x="4190" y="3023"/>
                        </a:lnTo>
                        <a:lnTo>
                          <a:pt x="4190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7" name="任意多边形: 形状 276">
                    <a:extLst>
                      <a:ext uri="{FF2B5EF4-FFF2-40B4-BE49-F238E27FC236}">
                        <a16:creationId xmlns:a16="http://schemas.microsoft.com/office/drawing/2014/main" id="{9C7E6B32-A74A-7316-9CD8-EA8E152798B3}"/>
                      </a:ext>
                    </a:extLst>
                  </p:cNvPr>
                  <p:cNvSpPr/>
                  <p:nvPr/>
                </p:nvSpPr>
                <p:spPr>
                  <a:xfrm>
                    <a:off x="5664056" y="4263894"/>
                    <a:ext cx="5993" cy="7093"/>
                  </a:xfrm>
                  <a:custGeom>
                    <a:avLst/>
                    <a:gdLst>
                      <a:gd name="connsiteX0" fmla="*/ 2466 w 5993"/>
                      <a:gd name="connsiteY0" fmla="*/ 796 h 7093"/>
                      <a:gd name="connsiteX1" fmla="*/ 0 w 5993"/>
                      <a:gd name="connsiteY1" fmla="*/ 796 h 7093"/>
                      <a:gd name="connsiteX2" fmla="*/ 0 w 5993"/>
                      <a:gd name="connsiteY2" fmla="*/ 0 h 7093"/>
                      <a:gd name="connsiteX3" fmla="*/ 5993 w 5993"/>
                      <a:gd name="connsiteY3" fmla="*/ 0 h 7093"/>
                      <a:gd name="connsiteX4" fmla="*/ 5993 w 5993"/>
                      <a:gd name="connsiteY4" fmla="*/ 796 h 7093"/>
                      <a:gd name="connsiteX5" fmla="*/ 3501 w 5993"/>
                      <a:gd name="connsiteY5" fmla="*/ 796 h 7093"/>
                      <a:gd name="connsiteX6" fmla="*/ 3501 w 5993"/>
                      <a:gd name="connsiteY6" fmla="*/ 7094 h 7093"/>
                      <a:gd name="connsiteX7" fmla="*/ 2453 w 5993"/>
                      <a:gd name="connsiteY7" fmla="*/ 7094 h 7093"/>
                      <a:gd name="connsiteX8" fmla="*/ 2453 w 5993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93" h="7093">
                        <a:moveTo>
                          <a:pt x="2466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5993" y="0"/>
                        </a:lnTo>
                        <a:lnTo>
                          <a:pt x="5993" y="796"/>
                        </a:lnTo>
                        <a:lnTo>
                          <a:pt x="3501" y="796"/>
                        </a:lnTo>
                        <a:lnTo>
                          <a:pt x="3501" y="7094"/>
                        </a:lnTo>
                        <a:lnTo>
                          <a:pt x="2453" y="7094"/>
                        </a:lnTo>
                        <a:lnTo>
                          <a:pt x="2453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8" name="任意多边形: 形状 277">
                    <a:extLst>
                      <a:ext uri="{FF2B5EF4-FFF2-40B4-BE49-F238E27FC236}">
                        <a16:creationId xmlns:a16="http://schemas.microsoft.com/office/drawing/2014/main" id="{932FD96D-D348-4DC6-26BA-5EA7738072A7}"/>
                      </a:ext>
                    </a:extLst>
                  </p:cNvPr>
                  <p:cNvSpPr/>
                  <p:nvPr/>
                </p:nvSpPr>
                <p:spPr>
                  <a:xfrm>
                    <a:off x="5670924" y="4263907"/>
                    <a:ext cx="5993" cy="7199"/>
                  </a:xfrm>
                  <a:custGeom>
                    <a:avLst/>
                    <a:gdLst>
                      <a:gd name="connsiteX0" fmla="*/ 1074 w 5993"/>
                      <a:gd name="connsiteY0" fmla="*/ 0 h 7199"/>
                      <a:gd name="connsiteX1" fmla="*/ 1074 w 5993"/>
                      <a:gd name="connsiteY1" fmla="*/ 4190 h 7199"/>
                      <a:gd name="connsiteX2" fmla="*/ 2970 w 5993"/>
                      <a:gd name="connsiteY2" fmla="*/ 6444 h 7199"/>
                      <a:gd name="connsiteX3" fmla="*/ 4919 w 5993"/>
                      <a:gd name="connsiteY3" fmla="*/ 4190 h 7199"/>
                      <a:gd name="connsiteX4" fmla="*/ 4919 w 5993"/>
                      <a:gd name="connsiteY4" fmla="*/ 0 h 7199"/>
                      <a:gd name="connsiteX5" fmla="*/ 5993 w 5993"/>
                      <a:gd name="connsiteY5" fmla="*/ 0 h 7199"/>
                      <a:gd name="connsiteX6" fmla="*/ 5993 w 5993"/>
                      <a:gd name="connsiteY6" fmla="*/ 4124 h 7199"/>
                      <a:gd name="connsiteX7" fmla="*/ 2917 w 5993"/>
                      <a:gd name="connsiteY7" fmla="*/ 7200 h 7199"/>
                      <a:gd name="connsiteX8" fmla="*/ 0 w 5993"/>
                      <a:gd name="connsiteY8" fmla="*/ 4163 h 7199"/>
                      <a:gd name="connsiteX9" fmla="*/ 0 w 5993"/>
                      <a:gd name="connsiteY9" fmla="*/ 0 h 7199"/>
                      <a:gd name="connsiteX10" fmla="*/ 1074 w 5993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93" h="7199">
                        <a:moveTo>
                          <a:pt x="1074" y="0"/>
                        </a:moveTo>
                        <a:lnTo>
                          <a:pt x="1074" y="4190"/>
                        </a:lnTo>
                        <a:cubicBezTo>
                          <a:pt x="1074" y="5781"/>
                          <a:pt x="1883" y="6444"/>
                          <a:pt x="2970" y="6444"/>
                        </a:cubicBezTo>
                        <a:cubicBezTo>
                          <a:pt x="4163" y="6444"/>
                          <a:pt x="4919" y="5754"/>
                          <a:pt x="4919" y="4190"/>
                        </a:cubicBezTo>
                        <a:lnTo>
                          <a:pt x="4919" y="0"/>
                        </a:lnTo>
                        <a:lnTo>
                          <a:pt x="5993" y="0"/>
                        </a:lnTo>
                        <a:lnTo>
                          <a:pt x="5993" y="4124"/>
                        </a:lnTo>
                        <a:cubicBezTo>
                          <a:pt x="5993" y="6311"/>
                          <a:pt x="4667" y="7200"/>
                          <a:pt x="2917" y="7200"/>
                        </a:cubicBezTo>
                        <a:cubicBezTo>
                          <a:pt x="1273" y="7200"/>
                          <a:pt x="0" y="6364"/>
                          <a:pt x="0" y="4163"/>
                        </a:cubicBezTo>
                        <a:lnTo>
                          <a:pt x="0" y="0"/>
                        </a:lnTo>
                        <a:lnTo>
                          <a:pt x="107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C78C47B2-635F-F8AC-9C89-22FAEFB5FBEA}"/>
                      </a:ext>
                    </a:extLst>
                  </p:cNvPr>
                  <p:cNvSpPr/>
                  <p:nvPr/>
                </p:nvSpPr>
                <p:spPr>
                  <a:xfrm>
                    <a:off x="5678720" y="4263854"/>
                    <a:ext cx="5290" cy="7173"/>
                  </a:xfrm>
                  <a:custGeom>
                    <a:avLst/>
                    <a:gdLst>
                      <a:gd name="connsiteX0" fmla="*/ 0 w 5290"/>
                      <a:gd name="connsiteY0" fmla="*/ 159 h 7173"/>
                      <a:gd name="connsiteX1" fmla="*/ 2029 w 5290"/>
                      <a:gd name="connsiteY1" fmla="*/ 0 h 7173"/>
                      <a:gd name="connsiteX2" fmla="*/ 4376 w 5290"/>
                      <a:gd name="connsiteY2" fmla="*/ 596 h 7173"/>
                      <a:gd name="connsiteX3" fmla="*/ 4999 w 5290"/>
                      <a:gd name="connsiteY3" fmla="*/ 1936 h 7173"/>
                      <a:gd name="connsiteX4" fmla="*/ 3487 w 5290"/>
                      <a:gd name="connsiteY4" fmla="*/ 3739 h 7173"/>
                      <a:gd name="connsiteX5" fmla="*/ 3487 w 5290"/>
                      <a:gd name="connsiteY5" fmla="*/ 3792 h 7173"/>
                      <a:gd name="connsiteX6" fmla="*/ 4681 w 5290"/>
                      <a:gd name="connsiteY6" fmla="*/ 5211 h 7173"/>
                      <a:gd name="connsiteX7" fmla="*/ 5291 w 5290"/>
                      <a:gd name="connsiteY7" fmla="*/ 7160 h 7173"/>
                      <a:gd name="connsiteX8" fmla="*/ 4230 w 5290"/>
                      <a:gd name="connsiteY8" fmla="*/ 7160 h 7173"/>
                      <a:gd name="connsiteX9" fmla="*/ 3660 w 5290"/>
                      <a:gd name="connsiteY9" fmla="*/ 5463 h 7173"/>
                      <a:gd name="connsiteX10" fmla="*/ 2042 w 5290"/>
                      <a:gd name="connsiteY10" fmla="*/ 4097 h 7173"/>
                      <a:gd name="connsiteX11" fmla="*/ 1061 w 5290"/>
                      <a:gd name="connsiteY11" fmla="*/ 4097 h 7173"/>
                      <a:gd name="connsiteX12" fmla="*/ 1061 w 5290"/>
                      <a:gd name="connsiteY12" fmla="*/ 7173 h 7173"/>
                      <a:gd name="connsiteX13" fmla="*/ 13 w 5290"/>
                      <a:gd name="connsiteY13" fmla="*/ 7173 h 7173"/>
                      <a:gd name="connsiteX14" fmla="*/ 13 w 5290"/>
                      <a:gd name="connsiteY14" fmla="*/ 159 h 7173"/>
                      <a:gd name="connsiteX15" fmla="*/ 1048 w 5290"/>
                      <a:gd name="connsiteY15" fmla="*/ 3394 h 7173"/>
                      <a:gd name="connsiteX16" fmla="*/ 2135 w 5290"/>
                      <a:gd name="connsiteY16" fmla="*/ 3394 h 7173"/>
                      <a:gd name="connsiteX17" fmla="*/ 3951 w 5290"/>
                      <a:gd name="connsiteY17" fmla="*/ 2042 h 7173"/>
                      <a:gd name="connsiteX18" fmla="*/ 2095 w 5290"/>
                      <a:gd name="connsiteY18" fmla="*/ 716 h 7173"/>
                      <a:gd name="connsiteX19" fmla="*/ 1048 w 5290"/>
                      <a:gd name="connsiteY19" fmla="*/ 796 h 7173"/>
                      <a:gd name="connsiteX20" fmla="*/ 1048 w 5290"/>
                      <a:gd name="connsiteY20" fmla="*/ 339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73">
                        <a:moveTo>
                          <a:pt x="0" y="159"/>
                        </a:moveTo>
                        <a:cubicBezTo>
                          <a:pt x="544" y="53"/>
                          <a:pt x="1300" y="0"/>
                          <a:pt x="2029" y="0"/>
                        </a:cubicBezTo>
                        <a:cubicBezTo>
                          <a:pt x="3143" y="0"/>
                          <a:pt x="3845" y="185"/>
                          <a:pt x="4376" y="596"/>
                        </a:cubicBezTo>
                        <a:cubicBezTo>
                          <a:pt x="4774" y="902"/>
                          <a:pt x="4999" y="1392"/>
                          <a:pt x="4999" y="1936"/>
                        </a:cubicBezTo>
                        <a:cubicBezTo>
                          <a:pt x="4999" y="2864"/>
                          <a:pt x="4336" y="3487"/>
                          <a:pt x="3487" y="3739"/>
                        </a:cubicBezTo>
                        <a:lnTo>
                          <a:pt x="3487" y="3792"/>
                        </a:lnTo>
                        <a:cubicBezTo>
                          <a:pt x="4097" y="3978"/>
                          <a:pt x="4482" y="4468"/>
                          <a:pt x="4681" y="5211"/>
                        </a:cubicBezTo>
                        <a:cubicBezTo>
                          <a:pt x="4946" y="6192"/>
                          <a:pt x="5105" y="6881"/>
                          <a:pt x="5291" y="7160"/>
                        </a:cubicBezTo>
                        <a:lnTo>
                          <a:pt x="4230" y="7160"/>
                        </a:lnTo>
                        <a:cubicBezTo>
                          <a:pt x="4084" y="6934"/>
                          <a:pt x="3938" y="6351"/>
                          <a:pt x="3660" y="5463"/>
                        </a:cubicBezTo>
                        <a:cubicBezTo>
                          <a:pt x="3434" y="4495"/>
                          <a:pt x="3010" y="4137"/>
                          <a:pt x="2042" y="4097"/>
                        </a:cubicBezTo>
                        <a:lnTo>
                          <a:pt x="1061" y="4097"/>
                        </a:lnTo>
                        <a:lnTo>
                          <a:pt x="1061" y="7173"/>
                        </a:lnTo>
                        <a:lnTo>
                          <a:pt x="13" y="7173"/>
                        </a:lnTo>
                        <a:lnTo>
                          <a:pt x="13" y="159"/>
                        </a:lnTo>
                        <a:close/>
                        <a:moveTo>
                          <a:pt x="1048" y="3394"/>
                        </a:moveTo>
                        <a:lnTo>
                          <a:pt x="2135" y="3394"/>
                        </a:lnTo>
                        <a:cubicBezTo>
                          <a:pt x="3249" y="3394"/>
                          <a:pt x="3951" y="2851"/>
                          <a:pt x="3951" y="2042"/>
                        </a:cubicBezTo>
                        <a:cubicBezTo>
                          <a:pt x="3951" y="1127"/>
                          <a:pt x="3196" y="716"/>
                          <a:pt x="2095" y="716"/>
                        </a:cubicBezTo>
                        <a:cubicBezTo>
                          <a:pt x="1578" y="716"/>
                          <a:pt x="1233" y="743"/>
                          <a:pt x="1048" y="796"/>
                        </a:cubicBezTo>
                        <a:lnTo>
                          <a:pt x="1048" y="339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6EE883FA-C95C-55BA-BB01-5F0A967009AD}"/>
                      </a:ext>
                    </a:extLst>
                  </p:cNvPr>
                  <p:cNvSpPr/>
                  <p:nvPr/>
                </p:nvSpPr>
                <p:spPr>
                  <a:xfrm>
                    <a:off x="5688241" y="4263907"/>
                    <a:ext cx="6762" cy="7080"/>
                  </a:xfrm>
                  <a:custGeom>
                    <a:avLst/>
                    <a:gdLst>
                      <a:gd name="connsiteX0" fmla="*/ 1922 w 6762"/>
                      <a:gd name="connsiteY0" fmla="*/ 4866 h 7080"/>
                      <a:gd name="connsiteX1" fmla="*/ 1048 w 6762"/>
                      <a:gd name="connsiteY1" fmla="*/ 7080 h 7080"/>
                      <a:gd name="connsiteX2" fmla="*/ 0 w 6762"/>
                      <a:gd name="connsiteY2" fmla="*/ 7080 h 7080"/>
                      <a:gd name="connsiteX3" fmla="*/ 2731 w 6762"/>
                      <a:gd name="connsiteY3" fmla="*/ 0 h 7080"/>
                      <a:gd name="connsiteX4" fmla="*/ 3991 w 6762"/>
                      <a:gd name="connsiteY4" fmla="*/ 0 h 7080"/>
                      <a:gd name="connsiteX5" fmla="*/ 6762 w 6762"/>
                      <a:gd name="connsiteY5" fmla="*/ 7080 h 7080"/>
                      <a:gd name="connsiteX6" fmla="*/ 5648 w 6762"/>
                      <a:gd name="connsiteY6" fmla="*/ 7080 h 7080"/>
                      <a:gd name="connsiteX7" fmla="*/ 4787 w 6762"/>
                      <a:gd name="connsiteY7" fmla="*/ 4866 h 7080"/>
                      <a:gd name="connsiteX8" fmla="*/ 1922 w 6762"/>
                      <a:gd name="connsiteY8" fmla="*/ 4866 h 7080"/>
                      <a:gd name="connsiteX9" fmla="*/ 4548 w 6762"/>
                      <a:gd name="connsiteY9" fmla="*/ 4137 h 7080"/>
                      <a:gd name="connsiteX10" fmla="*/ 3779 w 6762"/>
                      <a:gd name="connsiteY10" fmla="*/ 2108 h 7080"/>
                      <a:gd name="connsiteX11" fmla="*/ 3355 w 6762"/>
                      <a:gd name="connsiteY11" fmla="*/ 822 h 7080"/>
                      <a:gd name="connsiteX12" fmla="*/ 3328 w 6762"/>
                      <a:gd name="connsiteY12" fmla="*/ 822 h 7080"/>
                      <a:gd name="connsiteX13" fmla="*/ 2930 w 6762"/>
                      <a:gd name="connsiteY13" fmla="*/ 2095 h 7080"/>
                      <a:gd name="connsiteX14" fmla="*/ 2135 w 6762"/>
                      <a:gd name="connsiteY14" fmla="*/ 4137 h 7080"/>
                      <a:gd name="connsiteX15" fmla="*/ 4548 w 6762"/>
                      <a:gd name="connsiteY15" fmla="*/ 4137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62" h="7080">
                        <a:moveTo>
                          <a:pt x="1922" y="4866"/>
                        </a:moveTo>
                        <a:lnTo>
                          <a:pt x="1048" y="7080"/>
                        </a:lnTo>
                        <a:lnTo>
                          <a:pt x="0" y="7080"/>
                        </a:lnTo>
                        <a:lnTo>
                          <a:pt x="2731" y="0"/>
                        </a:lnTo>
                        <a:lnTo>
                          <a:pt x="3991" y="0"/>
                        </a:lnTo>
                        <a:lnTo>
                          <a:pt x="6762" y="7080"/>
                        </a:lnTo>
                        <a:lnTo>
                          <a:pt x="5648" y="7080"/>
                        </a:lnTo>
                        <a:lnTo>
                          <a:pt x="4787" y="4866"/>
                        </a:lnTo>
                        <a:lnTo>
                          <a:pt x="1922" y="4866"/>
                        </a:lnTo>
                        <a:close/>
                        <a:moveTo>
                          <a:pt x="4548" y="4137"/>
                        </a:moveTo>
                        <a:lnTo>
                          <a:pt x="3779" y="2108"/>
                        </a:lnTo>
                        <a:cubicBezTo>
                          <a:pt x="3580" y="1657"/>
                          <a:pt x="3487" y="1246"/>
                          <a:pt x="3355" y="822"/>
                        </a:cubicBezTo>
                        <a:lnTo>
                          <a:pt x="3328" y="822"/>
                        </a:lnTo>
                        <a:cubicBezTo>
                          <a:pt x="3195" y="1233"/>
                          <a:pt x="3076" y="1657"/>
                          <a:pt x="2930" y="2095"/>
                        </a:cubicBezTo>
                        <a:lnTo>
                          <a:pt x="2135" y="4137"/>
                        </a:lnTo>
                        <a:lnTo>
                          <a:pt x="454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CDCE5317-9A04-60DF-1856-75642563927B}"/>
                      </a:ext>
                    </a:extLst>
                  </p:cNvPr>
                  <p:cNvSpPr/>
                  <p:nvPr/>
                </p:nvSpPr>
                <p:spPr>
                  <a:xfrm>
                    <a:off x="5696170" y="4263854"/>
                    <a:ext cx="6656" cy="7186"/>
                  </a:xfrm>
                  <a:custGeom>
                    <a:avLst/>
                    <a:gdLst>
                      <a:gd name="connsiteX0" fmla="*/ 0 w 6656"/>
                      <a:gd name="connsiteY0" fmla="*/ 159 h 7186"/>
                      <a:gd name="connsiteX1" fmla="*/ 2241 w 6656"/>
                      <a:gd name="connsiteY1" fmla="*/ 0 h 7186"/>
                      <a:gd name="connsiteX2" fmla="*/ 5529 w 6656"/>
                      <a:gd name="connsiteY2" fmla="*/ 888 h 7186"/>
                      <a:gd name="connsiteX3" fmla="*/ 6656 w 6656"/>
                      <a:gd name="connsiteY3" fmla="*/ 3408 h 7186"/>
                      <a:gd name="connsiteX4" fmla="*/ 5503 w 6656"/>
                      <a:gd name="connsiteY4" fmla="*/ 6166 h 7186"/>
                      <a:gd name="connsiteX5" fmla="*/ 1923 w 6656"/>
                      <a:gd name="connsiteY5" fmla="*/ 7187 h 7186"/>
                      <a:gd name="connsiteX6" fmla="*/ 0 w 6656"/>
                      <a:gd name="connsiteY6" fmla="*/ 7093 h 7186"/>
                      <a:gd name="connsiteX7" fmla="*/ 0 w 6656"/>
                      <a:gd name="connsiteY7" fmla="*/ 159 h 7186"/>
                      <a:gd name="connsiteX8" fmla="*/ 1048 w 6656"/>
                      <a:gd name="connsiteY8" fmla="*/ 6417 h 7186"/>
                      <a:gd name="connsiteX9" fmla="*/ 2108 w 6656"/>
                      <a:gd name="connsiteY9" fmla="*/ 6470 h 7186"/>
                      <a:gd name="connsiteX10" fmla="*/ 5569 w 6656"/>
                      <a:gd name="connsiteY10" fmla="*/ 3447 h 7186"/>
                      <a:gd name="connsiteX11" fmla="*/ 2281 w 6656"/>
                      <a:gd name="connsiteY11" fmla="*/ 743 h 7186"/>
                      <a:gd name="connsiteX12" fmla="*/ 1048 w 6656"/>
                      <a:gd name="connsiteY12" fmla="*/ 835 h 7186"/>
                      <a:gd name="connsiteX13" fmla="*/ 1048 w 6656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56" h="7186">
                        <a:moveTo>
                          <a:pt x="0" y="159"/>
                        </a:moveTo>
                        <a:cubicBezTo>
                          <a:pt x="637" y="66"/>
                          <a:pt x="1392" y="0"/>
                          <a:pt x="2241" y="0"/>
                        </a:cubicBezTo>
                        <a:cubicBezTo>
                          <a:pt x="3753" y="0"/>
                          <a:pt x="4800" y="305"/>
                          <a:pt x="5529" y="888"/>
                        </a:cubicBezTo>
                        <a:cubicBezTo>
                          <a:pt x="6232" y="1472"/>
                          <a:pt x="6656" y="2267"/>
                          <a:pt x="6656" y="3408"/>
                        </a:cubicBezTo>
                        <a:cubicBezTo>
                          <a:pt x="6656" y="4575"/>
                          <a:pt x="6259" y="5502"/>
                          <a:pt x="5503" y="6166"/>
                        </a:cubicBezTo>
                        <a:cubicBezTo>
                          <a:pt x="4721" y="6842"/>
                          <a:pt x="3514" y="7187"/>
                          <a:pt x="1923" y="7187"/>
                        </a:cubicBezTo>
                        <a:cubicBezTo>
                          <a:pt x="1167" y="7187"/>
                          <a:pt x="544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48" y="6417"/>
                        </a:moveTo>
                        <a:cubicBezTo>
                          <a:pt x="1326" y="6457"/>
                          <a:pt x="1724" y="6470"/>
                          <a:pt x="2108" y="6470"/>
                        </a:cubicBezTo>
                        <a:cubicBezTo>
                          <a:pt x="4362" y="6470"/>
                          <a:pt x="5569" y="5370"/>
                          <a:pt x="5569" y="3447"/>
                        </a:cubicBezTo>
                        <a:cubicBezTo>
                          <a:pt x="5569" y="1790"/>
                          <a:pt x="4508" y="743"/>
                          <a:pt x="2281" y="743"/>
                        </a:cubicBezTo>
                        <a:cubicBezTo>
                          <a:pt x="1737" y="743"/>
                          <a:pt x="1339" y="782"/>
                          <a:pt x="1048" y="835"/>
                        </a:cubicBezTo>
                        <a:lnTo>
                          <a:pt x="1048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2" name="任意多边形: 形状 281">
                    <a:extLst>
                      <a:ext uri="{FF2B5EF4-FFF2-40B4-BE49-F238E27FC236}">
                        <a16:creationId xmlns:a16="http://schemas.microsoft.com/office/drawing/2014/main" id="{9945B95C-A0DF-9B50-BA77-D84F4E19EDD5}"/>
                      </a:ext>
                    </a:extLst>
                  </p:cNvPr>
                  <p:cNvSpPr/>
                  <p:nvPr/>
                </p:nvSpPr>
                <p:spPr>
                  <a:xfrm>
                    <a:off x="5704192" y="4263907"/>
                    <a:ext cx="1047" cy="7080"/>
                  </a:xfrm>
                  <a:custGeom>
                    <a:avLst/>
                    <a:gdLst>
                      <a:gd name="connsiteX0" fmla="*/ 1047 w 1047"/>
                      <a:gd name="connsiteY0" fmla="*/ 0 h 7080"/>
                      <a:gd name="connsiteX1" fmla="*/ 1047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7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7" y="0"/>
                        </a:moveTo>
                        <a:lnTo>
                          <a:pt x="1047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3" name="任意多边形: 形状 282">
                    <a:extLst>
                      <a:ext uri="{FF2B5EF4-FFF2-40B4-BE49-F238E27FC236}">
                        <a16:creationId xmlns:a16="http://schemas.microsoft.com/office/drawing/2014/main" id="{41E94DBC-B09C-0824-CB04-69010CED0F25}"/>
                      </a:ext>
                    </a:extLst>
                  </p:cNvPr>
                  <p:cNvSpPr/>
                  <p:nvPr/>
                </p:nvSpPr>
                <p:spPr>
                  <a:xfrm>
                    <a:off x="5707056" y="4263854"/>
                    <a:ext cx="4998" cy="7133"/>
                  </a:xfrm>
                  <a:custGeom>
                    <a:avLst/>
                    <a:gdLst>
                      <a:gd name="connsiteX0" fmla="*/ 13 w 4998"/>
                      <a:gd name="connsiteY0" fmla="*/ 159 h 7133"/>
                      <a:gd name="connsiteX1" fmla="*/ 2015 w 4998"/>
                      <a:gd name="connsiteY1" fmla="*/ 0 h 7133"/>
                      <a:gd name="connsiteX2" fmla="*/ 4269 w 4998"/>
                      <a:gd name="connsiteY2" fmla="*/ 596 h 7133"/>
                      <a:gd name="connsiteX3" fmla="*/ 4999 w 4998"/>
                      <a:gd name="connsiteY3" fmla="*/ 2068 h 7133"/>
                      <a:gd name="connsiteX4" fmla="*/ 4389 w 4998"/>
                      <a:gd name="connsiteY4" fmla="*/ 3593 h 7133"/>
                      <a:gd name="connsiteX5" fmla="*/ 1896 w 4998"/>
                      <a:gd name="connsiteY5" fmla="*/ 4375 h 7133"/>
                      <a:gd name="connsiteX6" fmla="*/ 1047 w 4998"/>
                      <a:gd name="connsiteY6" fmla="*/ 4296 h 7133"/>
                      <a:gd name="connsiteX7" fmla="*/ 1047 w 4998"/>
                      <a:gd name="connsiteY7" fmla="*/ 7134 h 7133"/>
                      <a:gd name="connsiteX8" fmla="*/ 0 w 4998"/>
                      <a:gd name="connsiteY8" fmla="*/ 7134 h 7133"/>
                      <a:gd name="connsiteX9" fmla="*/ 0 w 4998"/>
                      <a:gd name="connsiteY9" fmla="*/ 159 h 7133"/>
                      <a:gd name="connsiteX10" fmla="*/ 1061 w 4998"/>
                      <a:gd name="connsiteY10" fmla="*/ 3540 h 7133"/>
                      <a:gd name="connsiteX11" fmla="*/ 1909 w 4998"/>
                      <a:gd name="connsiteY11" fmla="*/ 3620 h 7133"/>
                      <a:gd name="connsiteX12" fmla="*/ 3964 w 4998"/>
                      <a:gd name="connsiteY12" fmla="*/ 2121 h 7133"/>
                      <a:gd name="connsiteX13" fmla="*/ 2042 w 4998"/>
                      <a:gd name="connsiteY13" fmla="*/ 743 h 7133"/>
                      <a:gd name="connsiteX14" fmla="*/ 1061 w 4998"/>
                      <a:gd name="connsiteY14" fmla="*/ 808 h 7133"/>
                      <a:gd name="connsiteX15" fmla="*/ 1061 w 4998"/>
                      <a:gd name="connsiteY15" fmla="*/ 3540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98" h="7133">
                        <a:moveTo>
                          <a:pt x="13" y="159"/>
                        </a:moveTo>
                        <a:cubicBezTo>
                          <a:pt x="517" y="66"/>
                          <a:pt x="1167" y="0"/>
                          <a:pt x="2015" y="0"/>
                        </a:cubicBezTo>
                        <a:cubicBezTo>
                          <a:pt x="3049" y="0"/>
                          <a:pt x="3805" y="225"/>
                          <a:pt x="4269" y="596"/>
                        </a:cubicBezTo>
                        <a:cubicBezTo>
                          <a:pt x="4734" y="915"/>
                          <a:pt x="4999" y="1445"/>
                          <a:pt x="4999" y="2068"/>
                        </a:cubicBezTo>
                        <a:cubicBezTo>
                          <a:pt x="4999" y="2718"/>
                          <a:pt x="4760" y="3222"/>
                          <a:pt x="4389" y="3593"/>
                        </a:cubicBezTo>
                        <a:cubicBezTo>
                          <a:pt x="3819" y="4097"/>
                          <a:pt x="2917" y="4375"/>
                          <a:pt x="1896" y="4375"/>
                        </a:cubicBezTo>
                        <a:cubicBezTo>
                          <a:pt x="1578" y="4375"/>
                          <a:pt x="1299" y="4349"/>
                          <a:pt x="1047" y="4296"/>
                        </a:cubicBezTo>
                        <a:lnTo>
                          <a:pt x="1047" y="7134"/>
                        </a:lnTo>
                        <a:lnTo>
                          <a:pt x="0" y="7134"/>
                        </a:lnTo>
                        <a:lnTo>
                          <a:pt x="0" y="159"/>
                        </a:lnTo>
                        <a:close/>
                        <a:moveTo>
                          <a:pt x="1061" y="3540"/>
                        </a:moveTo>
                        <a:cubicBezTo>
                          <a:pt x="1286" y="3593"/>
                          <a:pt x="1578" y="3620"/>
                          <a:pt x="1909" y="3620"/>
                        </a:cubicBezTo>
                        <a:cubicBezTo>
                          <a:pt x="3209" y="3620"/>
                          <a:pt x="3964" y="3102"/>
                          <a:pt x="3964" y="2121"/>
                        </a:cubicBezTo>
                        <a:cubicBezTo>
                          <a:pt x="3964" y="1193"/>
                          <a:pt x="3195" y="743"/>
                          <a:pt x="2042" y="743"/>
                        </a:cubicBezTo>
                        <a:cubicBezTo>
                          <a:pt x="1578" y="743"/>
                          <a:pt x="1220" y="782"/>
                          <a:pt x="1061" y="808"/>
                        </a:cubicBezTo>
                        <a:lnTo>
                          <a:pt x="1061" y="354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4" name="任意多边形: 形状 283">
                    <a:extLst>
                      <a:ext uri="{FF2B5EF4-FFF2-40B4-BE49-F238E27FC236}">
                        <a16:creationId xmlns:a16="http://schemas.microsoft.com/office/drawing/2014/main" id="{5FF1F18D-B4F5-1948-C0E1-FBF5E382A826}"/>
                      </a:ext>
                    </a:extLst>
                  </p:cNvPr>
                  <p:cNvSpPr/>
                  <p:nvPr/>
                </p:nvSpPr>
                <p:spPr>
                  <a:xfrm>
                    <a:off x="5713447" y="4263907"/>
                    <a:ext cx="1060" cy="7080"/>
                  </a:xfrm>
                  <a:custGeom>
                    <a:avLst/>
                    <a:gdLst>
                      <a:gd name="connsiteX0" fmla="*/ 1061 w 1060"/>
                      <a:gd name="connsiteY0" fmla="*/ 0 h 7080"/>
                      <a:gd name="connsiteX1" fmla="*/ 1061 w 1060"/>
                      <a:gd name="connsiteY1" fmla="*/ 7080 h 7080"/>
                      <a:gd name="connsiteX2" fmla="*/ 0 w 1060"/>
                      <a:gd name="connsiteY2" fmla="*/ 7080 h 7080"/>
                      <a:gd name="connsiteX3" fmla="*/ 0 w 1060"/>
                      <a:gd name="connsiteY3" fmla="*/ 0 h 7080"/>
                      <a:gd name="connsiteX4" fmla="*/ 1061 w 1060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0" h="7080">
                        <a:moveTo>
                          <a:pt x="1061" y="0"/>
                        </a:moveTo>
                        <a:lnTo>
                          <a:pt x="10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6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5" name="任意多边形: 形状 284">
                    <a:extLst>
                      <a:ext uri="{FF2B5EF4-FFF2-40B4-BE49-F238E27FC236}">
                        <a16:creationId xmlns:a16="http://schemas.microsoft.com/office/drawing/2014/main" id="{C2006065-09DD-2E97-B606-BF18A849C68D}"/>
                      </a:ext>
                    </a:extLst>
                  </p:cNvPr>
                  <p:cNvSpPr/>
                  <p:nvPr/>
                </p:nvSpPr>
                <p:spPr>
                  <a:xfrm>
                    <a:off x="5715926" y="4263814"/>
                    <a:ext cx="4906" cy="7292"/>
                  </a:xfrm>
                  <a:custGeom>
                    <a:avLst/>
                    <a:gdLst>
                      <a:gd name="connsiteX0" fmla="*/ 252 w 4906"/>
                      <a:gd name="connsiteY0" fmla="*/ 6060 h 7292"/>
                      <a:gd name="connsiteX1" fmla="*/ 2122 w 4906"/>
                      <a:gd name="connsiteY1" fmla="*/ 6510 h 7292"/>
                      <a:gd name="connsiteX2" fmla="*/ 3845 w 4906"/>
                      <a:gd name="connsiteY2" fmla="*/ 5317 h 7292"/>
                      <a:gd name="connsiteX3" fmla="*/ 2307 w 4906"/>
                      <a:gd name="connsiteY3" fmla="*/ 3925 h 7292"/>
                      <a:gd name="connsiteX4" fmla="*/ 172 w 4906"/>
                      <a:gd name="connsiteY4" fmla="*/ 1923 h 7292"/>
                      <a:gd name="connsiteX5" fmla="*/ 2798 w 4906"/>
                      <a:gd name="connsiteY5" fmla="*/ 0 h 7292"/>
                      <a:gd name="connsiteX6" fmla="*/ 4575 w 4906"/>
                      <a:gd name="connsiteY6" fmla="*/ 345 h 7292"/>
                      <a:gd name="connsiteX7" fmla="*/ 4309 w 4906"/>
                      <a:gd name="connsiteY7" fmla="*/ 1087 h 7292"/>
                      <a:gd name="connsiteX8" fmla="*/ 2771 w 4906"/>
                      <a:gd name="connsiteY8" fmla="*/ 769 h 7292"/>
                      <a:gd name="connsiteX9" fmla="*/ 1233 w 4906"/>
                      <a:gd name="connsiteY9" fmla="*/ 1830 h 7292"/>
                      <a:gd name="connsiteX10" fmla="*/ 2838 w 4906"/>
                      <a:gd name="connsiteY10" fmla="*/ 3195 h 7292"/>
                      <a:gd name="connsiteX11" fmla="*/ 4906 w 4906"/>
                      <a:gd name="connsiteY11" fmla="*/ 5264 h 7292"/>
                      <a:gd name="connsiteX12" fmla="*/ 2069 w 4906"/>
                      <a:gd name="connsiteY12" fmla="*/ 7293 h 7292"/>
                      <a:gd name="connsiteX13" fmla="*/ 0 w 4906"/>
                      <a:gd name="connsiteY13" fmla="*/ 6842 h 7292"/>
                      <a:gd name="connsiteX14" fmla="*/ 252 w 4906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06" h="7292">
                        <a:moveTo>
                          <a:pt x="252" y="6060"/>
                        </a:moveTo>
                        <a:cubicBezTo>
                          <a:pt x="716" y="6338"/>
                          <a:pt x="1406" y="6510"/>
                          <a:pt x="2122" y="6510"/>
                        </a:cubicBezTo>
                        <a:cubicBezTo>
                          <a:pt x="3209" y="6510"/>
                          <a:pt x="3845" y="6033"/>
                          <a:pt x="3845" y="5317"/>
                        </a:cubicBezTo>
                        <a:cubicBezTo>
                          <a:pt x="3845" y="4654"/>
                          <a:pt x="3395" y="4283"/>
                          <a:pt x="2307" y="3925"/>
                        </a:cubicBezTo>
                        <a:cubicBezTo>
                          <a:pt x="968" y="3487"/>
                          <a:pt x="172" y="2904"/>
                          <a:pt x="172" y="1923"/>
                        </a:cubicBezTo>
                        <a:cubicBezTo>
                          <a:pt x="172" y="822"/>
                          <a:pt x="1220" y="0"/>
                          <a:pt x="2798" y="0"/>
                        </a:cubicBezTo>
                        <a:cubicBezTo>
                          <a:pt x="3607" y="0"/>
                          <a:pt x="4217" y="172"/>
                          <a:pt x="4575" y="345"/>
                        </a:cubicBezTo>
                        <a:lnTo>
                          <a:pt x="4309" y="1087"/>
                        </a:lnTo>
                        <a:cubicBezTo>
                          <a:pt x="4018" y="955"/>
                          <a:pt x="3474" y="769"/>
                          <a:pt x="2771" y="769"/>
                        </a:cubicBezTo>
                        <a:cubicBezTo>
                          <a:pt x="1644" y="769"/>
                          <a:pt x="1233" y="1353"/>
                          <a:pt x="1233" y="1830"/>
                        </a:cubicBezTo>
                        <a:cubicBezTo>
                          <a:pt x="1233" y="2493"/>
                          <a:pt x="1724" y="2798"/>
                          <a:pt x="2838" y="3195"/>
                        </a:cubicBezTo>
                        <a:cubicBezTo>
                          <a:pt x="4203" y="3660"/>
                          <a:pt x="4906" y="4230"/>
                          <a:pt x="4906" y="5264"/>
                        </a:cubicBezTo>
                        <a:cubicBezTo>
                          <a:pt x="4906" y="6351"/>
                          <a:pt x="3991" y="7293"/>
                          <a:pt x="2069" y="7293"/>
                        </a:cubicBezTo>
                        <a:cubicBezTo>
                          <a:pt x="1286" y="7293"/>
                          <a:pt x="424" y="7094"/>
                          <a:pt x="0" y="6842"/>
                        </a:cubicBezTo>
                        <a:lnTo>
                          <a:pt x="252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6" name="任意多边形: 形状 285">
                    <a:extLst>
                      <a:ext uri="{FF2B5EF4-FFF2-40B4-BE49-F238E27FC236}">
                        <a16:creationId xmlns:a16="http://schemas.microsoft.com/office/drawing/2014/main" id="{0C65C5A8-0271-756C-21A5-9A615D4D6F99}"/>
                      </a:ext>
                    </a:extLst>
                  </p:cNvPr>
                  <p:cNvSpPr/>
                  <p:nvPr/>
                </p:nvSpPr>
                <p:spPr>
                  <a:xfrm>
                    <a:off x="5721761" y="4263788"/>
                    <a:ext cx="6152" cy="7292"/>
                  </a:xfrm>
                  <a:custGeom>
                    <a:avLst/>
                    <a:gdLst>
                      <a:gd name="connsiteX0" fmla="*/ 6153 w 6152"/>
                      <a:gd name="connsiteY0" fmla="*/ 6974 h 7292"/>
                      <a:gd name="connsiteX1" fmla="*/ 4004 w 6152"/>
                      <a:gd name="connsiteY1" fmla="*/ 7293 h 7292"/>
                      <a:gd name="connsiteX2" fmla="*/ 0 w 6152"/>
                      <a:gd name="connsiteY2" fmla="*/ 3726 h 7292"/>
                      <a:gd name="connsiteX3" fmla="*/ 4230 w 6152"/>
                      <a:gd name="connsiteY3" fmla="*/ 0 h 7292"/>
                      <a:gd name="connsiteX4" fmla="*/ 6153 w 6152"/>
                      <a:gd name="connsiteY4" fmla="*/ 305 h 7292"/>
                      <a:gd name="connsiteX5" fmla="*/ 5901 w 6152"/>
                      <a:gd name="connsiteY5" fmla="*/ 1061 h 7292"/>
                      <a:gd name="connsiteX6" fmla="*/ 4256 w 6152"/>
                      <a:gd name="connsiteY6" fmla="*/ 782 h 7292"/>
                      <a:gd name="connsiteX7" fmla="*/ 1114 w 6152"/>
                      <a:gd name="connsiteY7" fmla="*/ 3686 h 7292"/>
                      <a:gd name="connsiteX8" fmla="*/ 4230 w 6152"/>
                      <a:gd name="connsiteY8" fmla="*/ 6537 h 7292"/>
                      <a:gd name="connsiteX9" fmla="*/ 5940 w 6152"/>
                      <a:gd name="connsiteY9" fmla="*/ 6245 h 7292"/>
                      <a:gd name="connsiteX10" fmla="*/ 6153 w 6152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52" h="7292">
                        <a:moveTo>
                          <a:pt x="6153" y="6974"/>
                        </a:moveTo>
                        <a:cubicBezTo>
                          <a:pt x="5781" y="7134"/>
                          <a:pt x="4999" y="7293"/>
                          <a:pt x="4004" y="7293"/>
                        </a:cubicBezTo>
                        <a:cubicBezTo>
                          <a:pt x="1724" y="7293"/>
                          <a:pt x="0" y="6033"/>
                          <a:pt x="0" y="3726"/>
                        </a:cubicBezTo>
                        <a:cubicBezTo>
                          <a:pt x="0" y="1498"/>
                          <a:pt x="1724" y="0"/>
                          <a:pt x="4230" y="0"/>
                        </a:cubicBezTo>
                        <a:cubicBezTo>
                          <a:pt x="5238" y="0"/>
                          <a:pt x="5874" y="199"/>
                          <a:pt x="6153" y="305"/>
                        </a:cubicBezTo>
                        <a:lnTo>
                          <a:pt x="5901" y="1061"/>
                        </a:lnTo>
                        <a:cubicBezTo>
                          <a:pt x="5529" y="888"/>
                          <a:pt x="4946" y="782"/>
                          <a:pt x="4256" y="782"/>
                        </a:cubicBezTo>
                        <a:cubicBezTo>
                          <a:pt x="2360" y="782"/>
                          <a:pt x="1114" y="1843"/>
                          <a:pt x="1114" y="3686"/>
                        </a:cubicBezTo>
                        <a:cubicBezTo>
                          <a:pt x="1114" y="5423"/>
                          <a:pt x="2254" y="6537"/>
                          <a:pt x="4230" y="6537"/>
                        </a:cubicBezTo>
                        <a:cubicBezTo>
                          <a:pt x="4853" y="6537"/>
                          <a:pt x="5529" y="6431"/>
                          <a:pt x="5940" y="6245"/>
                        </a:cubicBezTo>
                        <a:lnTo>
                          <a:pt x="6153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E512668B-2278-1170-8E87-0C116467AE89}"/>
                      </a:ext>
                    </a:extLst>
                  </p:cNvPr>
                  <p:cNvSpPr/>
                  <p:nvPr/>
                </p:nvSpPr>
                <p:spPr>
                  <a:xfrm>
                    <a:off x="5729213" y="4263907"/>
                    <a:ext cx="1047" cy="7080"/>
                  </a:xfrm>
                  <a:custGeom>
                    <a:avLst/>
                    <a:gdLst>
                      <a:gd name="connsiteX0" fmla="*/ 1048 w 1047"/>
                      <a:gd name="connsiteY0" fmla="*/ 0 h 7080"/>
                      <a:gd name="connsiteX1" fmla="*/ 1048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8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8" y="0"/>
                        </a:moveTo>
                        <a:lnTo>
                          <a:pt x="104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8" name="任意多边形: 形状 287">
                    <a:extLst>
                      <a:ext uri="{FF2B5EF4-FFF2-40B4-BE49-F238E27FC236}">
                        <a16:creationId xmlns:a16="http://schemas.microsoft.com/office/drawing/2014/main" id="{7E198413-3910-78BD-DD06-FCD1BF2ADC0D}"/>
                      </a:ext>
                    </a:extLst>
                  </p:cNvPr>
                  <p:cNvSpPr/>
                  <p:nvPr/>
                </p:nvSpPr>
                <p:spPr>
                  <a:xfrm>
                    <a:off x="5732077" y="4263907"/>
                    <a:ext cx="6072" cy="7080"/>
                  </a:xfrm>
                  <a:custGeom>
                    <a:avLst/>
                    <a:gdLst>
                      <a:gd name="connsiteX0" fmla="*/ 0 w 6072"/>
                      <a:gd name="connsiteY0" fmla="*/ 7080 h 7080"/>
                      <a:gd name="connsiteX1" fmla="*/ 0 w 6072"/>
                      <a:gd name="connsiteY1" fmla="*/ 0 h 7080"/>
                      <a:gd name="connsiteX2" fmla="*/ 1154 w 6072"/>
                      <a:gd name="connsiteY2" fmla="*/ 0 h 7080"/>
                      <a:gd name="connsiteX3" fmla="*/ 3739 w 6072"/>
                      <a:gd name="connsiteY3" fmla="*/ 3580 h 7080"/>
                      <a:gd name="connsiteX4" fmla="*/ 5211 w 6072"/>
                      <a:gd name="connsiteY4" fmla="*/ 5887 h 7080"/>
                      <a:gd name="connsiteX5" fmla="*/ 5211 w 6072"/>
                      <a:gd name="connsiteY5" fmla="*/ 5887 h 7080"/>
                      <a:gd name="connsiteX6" fmla="*/ 5092 w 6072"/>
                      <a:gd name="connsiteY6" fmla="*/ 2983 h 7080"/>
                      <a:gd name="connsiteX7" fmla="*/ 5092 w 6072"/>
                      <a:gd name="connsiteY7" fmla="*/ 0 h 7080"/>
                      <a:gd name="connsiteX8" fmla="*/ 6073 w 6072"/>
                      <a:gd name="connsiteY8" fmla="*/ 0 h 7080"/>
                      <a:gd name="connsiteX9" fmla="*/ 6073 w 6072"/>
                      <a:gd name="connsiteY9" fmla="*/ 7080 h 7080"/>
                      <a:gd name="connsiteX10" fmla="*/ 5025 w 6072"/>
                      <a:gd name="connsiteY10" fmla="*/ 7080 h 7080"/>
                      <a:gd name="connsiteX11" fmla="*/ 2453 w 6072"/>
                      <a:gd name="connsiteY11" fmla="*/ 3474 h 7080"/>
                      <a:gd name="connsiteX12" fmla="*/ 941 w 6072"/>
                      <a:gd name="connsiteY12" fmla="*/ 1127 h 7080"/>
                      <a:gd name="connsiteX13" fmla="*/ 902 w 6072"/>
                      <a:gd name="connsiteY13" fmla="*/ 1127 h 7080"/>
                      <a:gd name="connsiteX14" fmla="*/ 981 w 6072"/>
                      <a:gd name="connsiteY14" fmla="*/ 4057 h 7080"/>
                      <a:gd name="connsiteX15" fmla="*/ 981 w 6072"/>
                      <a:gd name="connsiteY15" fmla="*/ 7080 h 7080"/>
                      <a:gd name="connsiteX16" fmla="*/ 0 w 6072"/>
                      <a:gd name="connsiteY16" fmla="*/ 708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80">
                        <a:moveTo>
                          <a:pt x="0" y="7080"/>
                        </a:moveTo>
                        <a:lnTo>
                          <a:pt x="0" y="0"/>
                        </a:lnTo>
                        <a:lnTo>
                          <a:pt x="1154" y="0"/>
                        </a:lnTo>
                        <a:lnTo>
                          <a:pt x="3739" y="3580"/>
                        </a:lnTo>
                        <a:cubicBezTo>
                          <a:pt x="4336" y="4428"/>
                          <a:pt x="4800" y="5171"/>
                          <a:pt x="5211" y="5887"/>
                        </a:cubicBezTo>
                        <a:lnTo>
                          <a:pt x="5211" y="5887"/>
                        </a:lnTo>
                        <a:cubicBezTo>
                          <a:pt x="5118" y="4932"/>
                          <a:pt x="5092" y="4070"/>
                          <a:pt x="5092" y="2983"/>
                        </a:cubicBezTo>
                        <a:lnTo>
                          <a:pt x="5092" y="0"/>
                        </a:lnTo>
                        <a:lnTo>
                          <a:pt x="6073" y="0"/>
                        </a:lnTo>
                        <a:lnTo>
                          <a:pt x="6073" y="7080"/>
                        </a:lnTo>
                        <a:lnTo>
                          <a:pt x="5025" y="7080"/>
                        </a:lnTo>
                        <a:lnTo>
                          <a:pt x="2453" y="3474"/>
                        </a:lnTo>
                        <a:cubicBezTo>
                          <a:pt x="1883" y="2692"/>
                          <a:pt x="1352" y="1883"/>
                          <a:pt x="941" y="1127"/>
                        </a:cubicBezTo>
                        <a:lnTo>
                          <a:pt x="902" y="1127"/>
                        </a:lnTo>
                        <a:cubicBezTo>
                          <a:pt x="955" y="2002"/>
                          <a:pt x="981" y="2864"/>
                          <a:pt x="981" y="4057"/>
                        </a:cubicBezTo>
                        <a:lnTo>
                          <a:pt x="981" y="7080"/>
                        </a:lnTo>
                        <a:lnTo>
                          <a:pt x="0" y="708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183D8535-518D-5205-2F16-BB604AFE85DF}"/>
                      </a:ext>
                    </a:extLst>
                  </p:cNvPr>
                  <p:cNvSpPr/>
                  <p:nvPr/>
                </p:nvSpPr>
                <p:spPr>
                  <a:xfrm>
                    <a:off x="5739502" y="4263854"/>
                    <a:ext cx="6669" cy="7212"/>
                  </a:xfrm>
                  <a:custGeom>
                    <a:avLst/>
                    <a:gdLst>
                      <a:gd name="connsiteX0" fmla="*/ 6669 w 6669"/>
                      <a:gd name="connsiteY0" fmla="*/ 6815 h 7212"/>
                      <a:gd name="connsiteX1" fmla="*/ 4163 w 6669"/>
                      <a:gd name="connsiteY1" fmla="*/ 7213 h 7212"/>
                      <a:gd name="connsiteX2" fmla="*/ 1154 w 6669"/>
                      <a:gd name="connsiteY2" fmla="*/ 6298 h 7212"/>
                      <a:gd name="connsiteX3" fmla="*/ 0 w 6669"/>
                      <a:gd name="connsiteY3" fmla="*/ 3633 h 7212"/>
                      <a:gd name="connsiteX4" fmla="*/ 4402 w 6669"/>
                      <a:gd name="connsiteY4" fmla="*/ 0 h 7212"/>
                      <a:gd name="connsiteX5" fmla="*/ 6418 w 6669"/>
                      <a:gd name="connsiteY5" fmla="*/ 318 h 7212"/>
                      <a:gd name="connsiteX6" fmla="*/ 6166 w 6669"/>
                      <a:gd name="connsiteY6" fmla="*/ 1074 h 7212"/>
                      <a:gd name="connsiteX7" fmla="*/ 4362 w 6669"/>
                      <a:gd name="connsiteY7" fmla="*/ 769 h 7212"/>
                      <a:gd name="connsiteX8" fmla="*/ 1101 w 6669"/>
                      <a:gd name="connsiteY8" fmla="*/ 3620 h 7212"/>
                      <a:gd name="connsiteX9" fmla="*/ 4230 w 6669"/>
                      <a:gd name="connsiteY9" fmla="*/ 6484 h 7212"/>
                      <a:gd name="connsiteX10" fmla="*/ 5622 w 6669"/>
                      <a:gd name="connsiteY10" fmla="*/ 6285 h 7212"/>
                      <a:gd name="connsiteX11" fmla="*/ 5622 w 6669"/>
                      <a:gd name="connsiteY11" fmla="*/ 4177 h 7212"/>
                      <a:gd name="connsiteX12" fmla="*/ 3978 w 6669"/>
                      <a:gd name="connsiteY12" fmla="*/ 4177 h 7212"/>
                      <a:gd name="connsiteX13" fmla="*/ 3978 w 6669"/>
                      <a:gd name="connsiteY13" fmla="*/ 3434 h 7212"/>
                      <a:gd name="connsiteX14" fmla="*/ 6656 w 6669"/>
                      <a:gd name="connsiteY14" fmla="*/ 3434 h 7212"/>
                      <a:gd name="connsiteX15" fmla="*/ 6656 w 6669"/>
                      <a:gd name="connsiteY15" fmla="*/ 6815 h 7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669" h="7212">
                        <a:moveTo>
                          <a:pt x="6669" y="6815"/>
                        </a:moveTo>
                        <a:cubicBezTo>
                          <a:pt x="6192" y="6974"/>
                          <a:pt x="5277" y="7213"/>
                          <a:pt x="4163" y="7213"/>
                        </a:cubicBezTo>
                        <a:cubicBezTo>
                          <a:pt x="2943" y="7213"/>
                          <a:pt x="1922" y="6921"/>
                          <a:pt x="1154" y="6298"/>
                        </a:cubicBezTo>
                        <a:cubicBezTo>
                          <a:pt x="451" y="5701"/>
                          <a:pt x="0" y="4747"/>
                          <a:pt x="0" y="3633"/>
                        </a:cubicBezTo>
                        <a:cubicBezTo>
                          <a:pt x="13" y="1538"/>
                          <a:pt x="1671" y="0"/>
                          <a:pt x="4402" y="0"/>
                        </a:cubicBezTo>
                        <a:cubicBezTo>
                          <a:pt x="5304" y="0"/>
                          <a:pt x="6073" y="172"/>
                          <a:pt x="6418" y="318"/>
                        </a:cubicBezTo>
                        <a:lnTo>
                          <a:pt x="6166" y="1074"/>
                        </a:lnTo>
                        <a:cubicBezTo>
                          <a:pt x="5728" y="902"/>
                          <a:pt x="5184" y="769"/>
                          <a:pt x="4362" y="769"/>
                        </a:cubicBezTo>
                        <a:cubicBezTo>
                          <a:pt x="2400" y="769"/>
                          <a:pt x="1101" y="1856"/>
                          <a:pt x="1101" y="3620"/>
                        </a:cubicBezTo>
                        <a:cubicBezTo>
                          <a:pt x="1101" y="5410"/>
                          <a:pt x="2347" y="6484"/>
                          <a:pt x="4230" y="6484"/>
                        </a:cubicBezTo>
                        <a:cubicBezTo>
                          <a:pt x="4919" y="6484"/>
                          <a:pt x="5370" y="6391"/>
                          <a:pt x="5622" y="6285"/>
                        </a:cubicBezTo>
                        <a:lnTo>
                          <a:pt x="5622" y="4177"/>
                        </a:lnTo>
                        <a:lnTo>
                          <a:pt x="3978" y="4177"/>
                        </a:lnTo>
                        <a:lnTo>
                          <a:pt x="3978" y="3434"/>
                        </a:lnTo>
                        <a:lnTo>
                          <a:pt x="6656" y="3434"/>
                        </a:lnTo>
                        <a:lnTo>
                          <a:pt x="6656" y="681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0" name="任意多边形: 形状 289">
                    <a:extLst>
                      <a:ext uri="{FF2B5EF4-FFF2-40B4-BE49-F238E27FC236}">
                        <a16:creationId xmlns:a16="http://schemas.microsoft.com/office/drawing/2014/main" id="{057C3A7C-F07F-7AB6-DC7C-C230FA82E455}"/>
                      </a:ext>
                    </a:extLst>
                  </p:cNvPr>
                  <p:cNvSpPr/>
                  <p:nvPr/>
                </p:nvSpPr>
                <p:spPr>
                  <a:xfrm>
                    <a:off x="5751396" y="4263907"/>
                    <a:ext cx="4561" cy="7080"/>
                  </a:xfrm>
                  <a:custGeom>
                    <a:avLst/>
                    <a:gdLst>
                      <a:gd name="connsiteX0" fmla="*/ 4203 w 4561"/>
                      <a:gd name="connsiteY0" fmla="*/ 3766 h 7080"/>
                      <a:gd name="connsiteX1" fmla="*/ 1034 w 4561"/>
                      <a:gd name="connsiteY1" fmla="*/ 3766 h 7080"/>
                      <a:gd name="connsiteX2" fmla="*/ 1034 w 4561"/>
                      <a:gd name="connsiteY2" fmla="*/ 6311 h 7080"/>
                      <a:gd name="connsiteX3" fmla="*/ 4561 w 4561"/>
                      <a:gd name="connsiteY3" fmla="*/ 6311 h 7080"/>
                      <a:gd name="connsiteX4" fmla="*/ 4561 w 4561"/>
                      <a:gd name="connsiteY4" fmla="*/ 7080 h 7080"/>
                      <a:gd name="connsiteX5" fmla="*/ 0 w 4561"/>
                      <a:gd name="connsiteY5" fmla="*/ 7080 h 7080"/>
                      <a:gd name="connsiteX6" fmla="*/ 0 w 4561"/>
                      <a:gd name="connsiteY6" fmla="*/ 0 h 7080"/>
                      <a:gd name="connsiteX7" fmla="*/ 4375 w 4561"/>
                      <a:gd name="connsiteY7" fmla="*/ 0 h 7080"/>
                      <a:gd name="connsiteX8" fmla="*/ 4375 w 4561"/>
                      <a:gd name="connsiteY8" fmla="*/ 782 h 7080"/>
                      <a:gd name="connsiteX9" fmla="*/ 1034 w 4561"/>
                      <a:gd name="connsiteY9" fmla="*/ 782 h 7080"/>
                      <a:gd name="connsiteX10" fmla="*/ 1034 w 4561"/>
                      <a:gd name="connsiteY10" fmla="*/ 3023 h 7080"/>
                      <a:gd name="connsiteX11" fmla="*/ 4203 w 4561"/>
                      <a:gd name="connsiteY11" fmla="*/ 3023 h 7080"/>
                      <a:gd name="connsiteX12" fmla="*/ 4203 w 4561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80">
                        <a:moveTo>
                          <a:pt x="4203" y="3766"/>
                        </a:moveTo>
                        <a:lnTo>
                          <a:pt x="1034" y="3766"/>
                        </a:lnTo>
                        <a:lnTo>
                          <a:pt x="1034" y="6311"/>
                        </a:lnTo>
                        <a:lnTo>
                          <a:pt x="4561" y="6311"/>
                        </a:lnTo>
                        <a:lnTo>
                          <a:pt x="45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82"/>
                        </a:lnTo>
                        <a:lnTo>
                          <a:pt x="1034" y="782"/>
                        </a:lnTo>
                        <a:lnTo>
                          <a:pt x="1034" y="3023"/>
                        </a:lnTo>
                        <a:lnTo>
                          <a:pt x="4203" y="3023"/>
                        </a:lnTo>
                        <a:lnTo>
                          <a:pt x="4203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1" name="任意多边形: 形状 290">
                    <a:extLst>
                      <a:ext uri="{FF2B5EF4-FFF2-40B4-BE49-F238E27FC236}">
                        <a16:creationId xmlns:a16="http://schemas.microsoft.com/office/drawing/2014/main" id="{8B879592-6C6B-0DB9-D678-A2D38DADE8E2}"/>
                      </a:ext>
                    </a:extLst>
                  </p:cNvPr>
                  <p:cNvSpPr/>
                  <p:nvPr/>
                </p:nvSpPr>
                <p:spPr>
                  <a:xfrm>
                    <a:off x="5757309" y="4263907"/>
                    <a:ext cx="4521" cy="7093"/>
                  </a:xfrm>
                  <a:custGeom>
                    <a:avLst/>
                    <a:gdLst>
                      <a:gd name="connsiteX0" fmla="*/ 0 w 4521"/>
                      <a:gd name="connsiteY0" fmla="*/ 0 h 7093"/>
                      <a:gd name="connsiteX1" fmla="*/ 1048 w 4521"/>
                      <a:gd name="connsiteY1" fmla="*/ 0 h 7093"/>
                      <a:gd name="connsiteX2" fmla="*/ 1048 w 4521"/>
                      <a:gd name="connsiteY2" fmla="*/ 6325 h 7093"/>
                      <a:gd name="connsiteX3" fmla="*/ 4522 w 4521"/>
                      <a:gd name="connsiteY3" fmla="*/ 6325 h 7093"/>
                      <a:gd name="connsiteX4" fmla="*/ 4522 w 4521"/>
                      <a:gd name="connsiteY4" fmla="*/ 7094 h 7093"/>
                      <a:gd name="connsiteX5" fmla="*/ 0 w 4521"/>
                      <a:gd name="connsiteY5" fmla="*/ 7094 h 7093"/>
                      <a:gd name="connsiteX6" fmla="*/ 0 w 4521"/>
                      <a:gd name="connsiteY6" fmla="*/ 0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21" h="7093">
                        <a:moveTo>
                          <a:pt x="0" y="0"/>
                        </a:moveTo>
                        <a:lnTo>
                          <a:pt x="1048" y="0"/>
                        </a:lnTo>
                        <a:lnTo>
                          <a:pt x="1048" y="6325"/>
                        </a:lnTo>
                        <a:lnTo>
                          <a:pt x="4522" y="6325"/>
                        </a:lnTo>
                        <a:lnTo>
                          <a:pt x="4522" y="7094"/>
                        </a:lnTo>
                        <a:lnTo>
                          <a:pt x="0" y="709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2" name="任意多边形: 形状 291">
                    <a:extLst>
                      <a:ext uri="{FF2B5EF4-FFF2-40B4-BE49-F238E27FC236}">
                        <a16:creationId xmlns:a16="http://schemas.microsoft.com/office/drawing/2014/main" id="{896DC2A0-0A47-4A05-DED1-2DEF77DED201}"/>
                      </a:ext>
                    </a:extLst>
                  </p:cNvPr>
                  <p:cNvSpPr/>
                  <p:nvPr/>
                </p:nvSpPr>
                <p:spPr>
                  <a:xfrm>
                    <a:off x="5762984" y="4263907"/>
                    <a:ext cx="1047" cy="7080"/>
                  </a:xfrm>
                  <a:custGeom>
                    <a:avLst/>
                    <a:gdLst>
                      <a:gd name="connsiteX0" fmla="*/ 1048 w 1047"/>
                      <a:gd name="connsiteY0" fmla="*/ 0 h 7080"/>
                      <a:gd name="connsiteX1" fmla="*/ 1048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8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8" y="0"/>
                        </a:moveTo>
                        <a:lnTo>
                          <a:pt x="104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3" name="任意多边形: 形状 292">
                    <a:extLst>
                      <a:ext uri="{FF2B5EF4-FFF2-40B4-BE49-F238E27FC236}">
                        <a16:creationId xmlns:a16="http://schemas.microsoft.com/office/drawing/2014/main" id="{90235207-B9EB-7AB4-C9B2-BDB9D26D2F5B}"/>
                      </a:ext>
                    </a:extLst>
                  </p:cNvPr>
                  <p:cNvSpPr/>
                  <p:nvPr/>
                </p:nvSpPr>
                <p:spPr>
                  <a:xfrm>
                    <a:off x="5764920" y="4263894"/>
                    <a:ext cx="5993" cy="7093"/>
                  </a:xfrm>
                  <a:custGeom>
                    <a:avLst/>
                    <a:gdLst>
                      <a:gd name="connsiteX0" fmla="*/ 2453 w 5993"/>
                      <a:gd name="connsiteY0" fmla="*/ 796 h 7093"/>
                      <a:gd name="connsiteX1" fmla="*/ 0 w 5993"/>
                      <a:gd name="connsiteY1" fmla="*/ 796 h 7093"/>
                      <a:gd name="connsiteX2" fmla="*/ 0 w 5993"/>
                      <a:gd name="connsiteY2" fmla="*/ 0 h 7093"/>
                      <a:gd name="connsiteX3" fmla="*/ 5993 w 5993"/>
                      <a:gd name="connsiteY3" fmla="*/ 0 h 7093"/>
                      <a:gd name="connsiteX4" fmla="*/ 5993 w 5993"/>
                      <a:gd name="connsiteY4" fmla="*/ 796 h 7093"/>
                      <a:gd name="connsiteX5" fmla="*/ 3501 w 5993"/>
                      <a:gd name="connsiteY5" fmla="*/ 796 h 7093"/>
                      <a:gd name="connsiteX6" fmla="*/ 3501 w 5993"/>
                      <a:gd name="connsiteY6" fmla="*/ 7094 h 7093"/>
                      <a:gd name="connsiteX7" fmla="*/ 2453 w 5993"/>
                      <a:gd name="connsiteY7" fmla="*/ 7094 h 7093"/>
                      <a:gd name="connsiteX8" fmla="*/ 2453 w 5993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93" h="7093">
                        <a:moveTo>
                          <a:pt x="2453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5993" y="0"/>
                        </a:lnTo>
                        <a:lnTo>
                          <a:pt x="5993" y="796"/>
                        </a:lnTo>
                        <a:lnTo>
                          <a:pt x="3501" y="796"/>
                        </a:lnTo>
                        <a:lnTo>
                          <a:pt x="3501" y="7094"/>
                        </a:lnTo>
                        <a:lnTo>
                          <a:pt x="2453" y="7094"/>
                        </a:lnTo>
                        <a:lnTo>
                          <a:pt x="2453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4" name="任意多边形: 形状 293">
                    <a:extLst>
                      <a:ext uri="{FF2B5EF4-FFF2-40B4-BE49-F238E27FC236}">
                        <a16:creationId xmlns:a16="http://schemas.microsoft.com/office/drawing/2014/main" id="{DB3B0C05-B88D-F199-921B-E7C2387E0F39}"/>
                      </a:ext>
                    </a:extLst>
                  </p:cNvPr>
                  <p:cNvSpPr/>
                  <p:nvPr/>
                </p:nvSpPr>
                <p:spPr>
                  <a:xfrm>
                    <a:off x="5771192" y="4269105"/>
                    <a:ext cx="2704" cy="3725"/>
                  </a:xfrm>
                  <a:custGeom>
                    <a:avLst/>
                    <a:gdLst>
                      <a:gd name="connsiteX0" fmla="*/ 0 w 2704"/>
                      <a:gd name="connsiteY0" fmla="*/ 3726 h 3725"/>
                      <a:gd name="connsiteX1" fmla="*/ 1021 w 2704"/>
                      <a:gd name="connsiteY1" fmla="*/ 132 h 3725"/>
                      <a:gd name="connsiteX2" fmla="*/ 2705 w 2704"/>
                      <a:gd name="connsiteY2" fmla="*/ 0 h 3725"/>
                      <a:gd name="connsiteX3" fmla="*/ 1061 w 2704"/>
                      <a:gd name="connsiteY3" fmla="*/ 3620 h 3725"/>
                      <a:gd name="connsiteX4" fmla="*/ 0 w 2704"/>
                      <a:gd name="connsiteY4" fmla="*/ 3726 h 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04" h="3725">
                        <a:moveTo>
                          <a:pt x="0" y="3726"/>
                        </a:moveTo>
                        <a:cubicBezTo>
                          <a:pt x="358" y="2837"/>
                          <a:pt x="835" y="1233"/>
                          <a:pt x="1021" y="132"/>
                        </a:cubicBezTo>
                        <a:lnTo>
                          <a:pt x="2705" y="0"/>
                        </a:lnTo>
                        <a:cubicBezTo>
                          <a:pt x="2307" y="1260"/>
                          <a:pt x="1551" y="2930"/>
                          <a:pt x="1061" y="3620"/>
                        </a:cubicBezTo>
                        <a:lnTo>
                          <a:pt x="0" y="372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5" name="任意多边形: 形状 294">
                    <a:extLst>
                      <a:ext uri="{FF2B5EF4-FFF2-40B4-BE49-F238E27FC236}">
                        <a16:creationId xmlns:a16="http://schemas.microsoft.com/office/drawing/2014/main" id="{02402FFB-5E67-2F6C-3CF5-B3D992AB883D}"/>
                      </a:ext>
                    </a:extLst>
                  </p:cNvPr>
                  <p:cNvSpPr/>
                  <p:nvPr/>
                </p:nvSpPr>
                <p:spPr>
                  <a:xfrm>
                    <a:off x="5778630" y="4263814"/>
                    <a:ext cx="4906" cy="7292"/>
                  </a:xfrm>
                  <a:custGeom>
                    <a:avLst/>
                    <a:gdLst>
                      <a:gd name="connsiteX0" fmla="*/ 239 w 4906"/>
                      <a:gd name="connsiteY0" fmla="*/ 6060 h 7292"/>
                      <a:gd name="connsiteX1" fmla="*/ 2135 w 4906"/>
                      <a:gd name="connsiteY1" fmla="*/ 6510 h 7292"/>
                      <a:gd name="connsiteX2" fmla="*/ 3806 w 4906"/>
                      <a:gd name="connsiteY2" fmla="*/ 5317 h 7292"/>
                      <a:gd name="connsiteX3" fmla="*/ 2294 w 4906"/>
                      <a:gd name="connsiteY3" fmla="*/ 3925 h 7292"/>
                      <a:gd name="connsiteX4" fmla="*/ 159 w 4906"/>
                      <a:gd name="connsiteY4" fmla="*/ 1923 h 7292"/>
                      <a:gd name="connsiteX5" fmla="*/ 2758 w 4906"/>
                      <a:gd name="connsiteY5" fmla="*/ 0 h 7292"/>
                      <a:gd name="connsiteX6" fmla="*/ 4588 w 4906"/>
                      <a:gd name="connsiteY6" fmla="*/ 345 h 7292"/>
                      <a:gd name="connsiteX7" fmla="*/ 4283 w 4906"/>
                      <a:gd name="connsiteY7" fmla="*/ 1087 h 7292"/>
                      <a:gd name="connsiteX8" fmla="*/ 2745 w 4906"/>
                      <a:gd name="connsiteY8" fmla="*/ 769 h 7292"/>
                      <a:gd name="connsiteX9" fmla="*/ 1220 w 4906"/>
                      <a:gd name="connsiteY9" fmla="*/ 1830 h 7292"/>
                      <a:gd name="connsiteX10" fmla="*/ 2824 w 4906"/>
                      <a:gd name="connsiteY10" fmla="*/ 3195 h 7292"/>
                      <a:gd name="connsiteX11" fmla="*/ 4906 w 4906"/>
                      <a:gd name="connsiteY11" fmla="*/ 5264 h 7292"/>
                      <a:gd name="connsiteX12" fmla="*/ 2055 w 4906"/>
                      <a:gd name="connsiteY12" fmla="*/ 7293 h 7292"/>
                      <a:gd name="connsiteX13" fmla="*/ 0 w 4906"/>
                      <a:gd name="connsiteY13" fmla="*/ 6842 h 7292"/>
                      <a:gd name="connsiteX14" fmla="*/ 239 w 4906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06" h="7292">
                        <a:moveTo>
                          <a:pt x="239" y="6060"/>
                        </a:moveTo>
                        <a:cubicBezTo>
                          <a:pt x="703" y="6338"/>
                          <a:pt x="1392" y="6510"/>
                          <a:pt x="2135" y="6510"/>
                        </a:cubicBezTo>
                        <a:cubicBezTo>
                          <a:pt x="3183" y="6510"/>
                          <a:pt x="3806" y="6033"/>
                          <a:pt x="3806" y="5317"/>
                        </a:cubicBezTo>
                        <a:cubicBezTo>
                          <a:pt x="3806" y="4654"/>
                          <a:pt x="3381" y="4283"/>
                          <a:pt x="2294" y="3925"/>
                        </a:cubicBezTo>
                        <a:cubicBezTo>
                          <a:pt x="968" y="3487"/>
                          <a:pt x="159" y="2904"/>
                          <a:pt x="159" y="1923"/>
                        </a:cubicBezTo>
                        <a:cubicBezTo>
                          <a:pt x="159" y="822"/>
                          <a:pt x="1193" y="0"/>
                          <a:pt x="2758" y="0"/>
                        </a:cubicBezTo>
                        <a:cubicBezTo>
                          <a:pt x="3593" y="0"/>
                          <a:pt x="4190" y="172"/>
                          <a:pt x="4588" y="345"/>
                        </a:cubicBezTo>
                        <a:lnTo>
                          <a:pt x="4283" y="1087"/>
                        </a:lnTo>
                        <a:cubicBezTo>
                          <a:pt x="4031" y="955"/>
                          <a:pt x="3461" y="769"/>
                          <a:pt x="2745" y="769"/>
                        </a:cubicBezTo>
                        <a:cubicBezTo>
                          <a:pt x="1631" y="769"/>
                          <a:pt x="1220" y="1353"/>
                          <a:pt x="1220" y="1830"/>
                        </a:cubicBezTo>
                        <a:cubicBezTo>
                          <a:pt x="1220" y="2493"/>
                          <a:pt x="1724" y="2798"/>
                          <a:pt x="2824" y="3195"/>
                        </a:cubicBezTo>
                        <a:cubicBezTo>
                          <a:pt x="4217" y="3660"/>
                          <a:pt x="4906" y="4230"/>
                          <a:pt x="4906" y="5264"/>
                        </a:cubicBezTo>
                        <a:cubicBezTo>
                          <a:pt x="4906" y="6351"/>
                          <a:pt x="3965" y="7293"/>
                          <a:pt x="2055" y="7293"/>
                        </a:cubicBezTo>
                        <a:cubicBezTo>
                          <a:pt x="1260" y="7293"/>
                          <a:pt x="424" y="7094"/>
                          <a:pt x="0" y="6842"/>
                        </a:cubicBezTo>
                        <a:lnTo>
                          <a:pt x="239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6" name="任意多边形: 形状 295">
                    <a:extLst>
                      <a:ext uri="{FF2B5EF4-FFF2-40B4-BE49-F238E27FC236}">
                        <a16:creationId xmlns:a16="http://schemas.microsoft.com/office/drawing/2014/main" id="{50A3D9B2-1529-8609-34BC-35804C00C930}"/>
                      </a:ext>
                    </a:extLst>
                  </p:cNvPr>
                  <p:cNvSpPr/>
                  <p:nvPr/>
                </p:nvSpPr>
                <p:spPr>
                  <a:xfrm>
                    <a:off x="5784942" y="4263907"/>
                    <a:ext cx="4561" cy="7080"/>
                  </a:xfrm>
                  <a:custGeom>
                    <a:avLst/>
                    <a:gdLst>
                      <a:gd name="connsiteX0" fmla="*/ 4190 w 4561"/>
                      <a:gd name="connsiteY0" fmla="*/ 3766 h 7080"/>
                      <a:gd name="connsiteX1" fmla="*/ 1048 w 4561"/>
                      <a:gd name="connsiteY1" fmla="*/ 3766 h 7080"/>
                      <a:gd name="connsiteX2" fmla="*/ 1048 w 4561"/>
                      <a:gd name="connsiteY2" fmla="*/ 6311 h 7080"/>
                      <a:gd name="connsiteX3" fmla="*/ 4561 w 4561"/>
                      <a:gd name="connsiteY3" fmla="*/ 6311 h 7080"/>
                      <a:gd name="connsiteX4" fmla="*/ 4561 w 4561"/>
                      <a:gd name="connsiteY4" fmla="*/ 7080 h 7080"/>
                      <a:gd name="connsiteX5" fmla="*/ 0 w 4561"/>
                      <a:gd name="connsiteY5" fmla="*/ 7080 h 7080"/>
                      <a:gd name="connsiteX6" fmla="*/ 0 w 4561"/>
                      <a:gd name="connsiteY6" fmla="*/ 0 h 7080"/>
                      <a:gd name="connsiteX7" fmla="*/ 4362 w 4561"/>
                      <a:gd name="connsiteY7" fmla="*/ 0 h 7080"/>
                      <a:gd name="connsiteX8" fmla="*/ 4362 w 4561"/>
                      <a:gd name="connsiteY8" fmla="*/ 782 h 7080"/>
                      <a:gd name="connsiteX9" fmla="*/ 1048 w 4561"/>
                      <a:gd name="connsiteY9" fmla="*/ 782 h 7080"/>
                      <a:gd name="connsiteX10" fmla="*/ 1048 w 4561"/>
                      <a:gd name="connsiteY10" fmla="*/ 3023 h 7080"/>
                      <a:gd name="connsiteX11" fmla="*/ 4190 w 4561"/>
                      <a:gd name="connsiteY11" fmla="*/ 3023 h 7080"/>
                      <a:gd name="connsiteX12" fmla="*/ 4190 w 4561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80">
                        <a:moveTo>
                          <a:pt x="4190" y="3766"/>
                        </a:moveTo>
                        <a:lnTo>
                          <a:pt x="1048" y="3766"/>
                        </a:lnTo>
                        <a:lnTo>
                          <a:pt x="1048" y="6311"/>
                        </a:lnTo>
                        <a:lnTo>
                          <a:pt x="4561" y="6311"/>
                        </a:lnTo>
                        <a:lnTo>
                          <a:pt x="45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62" y="0"/>
                        </a:lnTo>
                        <a:lnTo>
                          <a:pt x="4362" y="782"/>
                        </a:lnTo>
                        <a:lnTo>
                          <a:pt x="1048" y="782"/>
                        </a:lnTo>
                        <a:lnTo>
                          <a:pt x="1048" y="3023"/>
                        </a:lnTo>
                        <a:lnTo>
                          <a:pt x="4190" y="3023"/>
                        </a:lnTo>
                        <a:lnTo>
                          <a:pt x="4190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7" name="任意多边形: 形状 296">
                    <a:extLst>
                      <a:ext uri="{FF2B5EF4-FFF2-40B4-BE49-F238E27FC236}">
                        <a16:creationId xmlns:a16="http://schemas.microsoft.com/office/drawing/2014/main" id="{8CC542C1-1915-299F-4678-090638EE5D3D}"/>
                      </a:ext>
                    </a:extLst>
                  </p:cNvPr>
                  <p:cNvSpPr/>
                  <p:nvPr/>
                </p:nvSpPr>
                <p:spPr>
                  <a:xfrm>
                    <a:off x="5790816" y="4263854"/>
                    <a:ext cx="6682" cy="7186"/>
                  </a:xfrm>
                  <a:custGeom>
                    <a:avLst/>
                    <a:gdLst>
                      <a:gd name="connsiteX0" fmla="*/ 13 w 6682"/>
                      <a:gd name="connsiteY0" fmla="*/ 159 h 7186"/>
                      <a:gd name="connsiteX1" fmla="*/ 2254 w 6682"/>
                      <a:gd name="connsiteY1" fmla="*/ 0 h 7186"/>
                      <a:gd name="connsiteX2" fmla="*/ 5542 w 6682"/>
                      <a:gd name="connsiteY2" fmla="*/ 888 h 7186"/>
                      <a:gd name="connsiteX3" fmla="*/ 6683 w 6682"/>
                      <a:gd name="connsiteY3" fmla="*/ 3408 h 7186"/>
                      <a:gd name="connsiteX4" fmla="*/ 5503 w 6682"/>
                      <a:gd name="connsiteY4" fmla="*/ 6166 h 7186"/>
                      <a:gd name="connsiteX5" fmla="*/ 1936 w 6682"/>
                      <a:gd name="connsiteY5" fmla="*/ 7187 h 7186"/>
                      <a:gd name="connsiteX6" fmla="*/ 0 w 6682"/>
                      <a:gd name="connsiteY6" fmla="*/ 7093 h 7186"/>
                      <a:gd name="connsiteX7" fmla="*/ 0 w 6682"/>
                      <a:gd name="connsiteY7" fmla="*/ 159 h 7186"/>
                      <a:gd name="connsiteX8" fmla="*/ 1061 w 6682"/>
                      <a:gd name="connsiteY8" fmla="*/ 6417 h 7186"/>
                      <a:gd name="connsiteX9" fmla="*/ 2148 w 6682"/>
                      <a:gd name="connsiteY9" fmla="*/ 6470 h 7186"/>
                      <a:gd name="connsiteX10" fmla="*/ 5582 w 6682"/>
                      <a:gd name="connsiteY10" fmla="*/ 3447 h 7186"/>
                      <a:gd name="connsiteX11" fmla="*/ 2294 w 6682"/>
                      <a:gd name="connsiteY11" fmla="*/ 743 h 7186"/>
                      <a:gd name="connsiteX12" fmla="*/ 1061 w 6682"/>
                      <a:gd name="connsiteY12" fmla="*/ 835 h 7186"/>
                      <a:gd name="connsiteX13" fmla="*/ 1061 w 6682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82" h="7186">
                        <a:moveTo>
                          <a:pt x="13" y="159"/>
                        </a:moveTo>
                        <a:cubicBezTo>
                          <a:pt x="676" y="66"/>
                          <a:pt x="1419" y="0"/>
                          <a:pt x="2254" y="0"/>
                        </a:cubicBezTo>
                        <a:cubicBezTo>
                          <a:pt x="3753" y="0"/>
                          <a:pt x="4840" y="305"/>
                          <a:pt x="5542" y="888"/>
                        </a:cubicBezTo>
                        <a:cubicBezTo>
                          <a:pt x="6259" y="1472"/>
                          <a:pt x="6683" y="2267"/>
                          <a:pt x="6683" y="3408"/>
                        </a:cubicBezTo>
                        <a:cubicBezTo>
                          <a:pt x="6683" y="4575"/>
                          <a:pt x="6285" y="5502"/>
                          <a:pt x="5503" y="6166"/>
                        </a:cubicBezTo>
                        <a:cubicBezTo>
                          <a:pt x="4747" y="6842"/>
                          <a:pt x="3514" y="7187"/>
                          <a:pt x="1936" y="7187"/>
                        </a:cubicBezTo>
                        <a:cubicBezTo>
                          <a:pt x="1154" y="7187"/>
                          <a:pt x="544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61" y="6417"/>
                        </a:moveTo>
                        <a:cubicBezTo>
                          <a:pt x="1339" y="6457"/>
                          <a:pt x="1724" y="6470"/>
                          <a:pt x="2148" y="6470"/>
                        </a:cubicBezTo>
                        <a:cubicBezTo>
                          <a:pt x="4349" y="6470"/>
                          <a:pt x="5582" y="5370"/>
                          <a:pt x="5582" y="3447"/>
                        </a:cubicBezTo>
                        <a:cubicBezTo>
                          <a:pt x="5595" y="1790"/>
                          <a:pt x="4508" y="743"/>
                          <a:pt x="2294" y="743"/>
                        </a:cubicBezTo>
                        <a:cubicBezTo>
                          <a:pt x="1763" y="743"/>
                          <a:pt x="1352" y="782"/>
                          <a:pt x="1061" y="835"/>
                        </a:cubicBezTo>
                        <a:lnTo>
                          <a:pt x="1061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0E44762B-2BA0-28AC-720B-5B722165A45F}"/>
                      </a:ext>
                    </a:extLst>
                  </p:cNvPr>
                  <p:cNvSpPr/>
                  <p:nvPr/>
                </p:nvSpPr>
                <p:spPr>
                  <a:xfrm>
                    <a:off x="5802471" y="4263854"/>
                    <a:ext cx="6656" cy="7186"/>
                  </a:xfrm>
                  <a:custGeom>
                    <a:avLst/>
                    <a:gdLst>
                      <a:gd name="connsiteX0" fmla="*/ 13 w 6656"/>
                      <a:gd name="connsiteY0" fmla="*/ 159 h 7186"/>
                      <a:gd name="connsiteX1" fmla="*/ 2254 w 6656"/>
                      <a:gd name="connsiteY1" fmla="*/ 0 h 7186"/>
                      <a:gd name="connsiteX2" fmla="*/ 5516 w 6656"/>
                      <a:gd name="connsiteY2" fmla="*/ 888 h 7186"/>
                      <a:gd name="connsiteX3" fmla="*/ 6656 w 6656"/>
                      <a:gd name="connsiteY3" fmla="*/ 3408 h 7186"/>
                      <a:gd name="connsiteX4" fmla="*/ 5503 w 6656"/>
                      <a:gd name="connsiteY4" fmla="*/ 6166 h 7186"/>
                      <a:gd name="connsiteX5" fmla="*/ 1910 w 6656"/>
                      <a:gd name="connsiteY5" fmla="*/ 7187 h 7186"/>
                      <a:gd name="connsiteX6" fmla="*/ 0 w 6656"/>
                      <a:gd name="connsiteY6" fmla="*/ 7093 h 7186"/>
                      <a:gd name="connsiteX7" fmla="*/ 0 w 6656"/>
                      <a:gd name="connsiteY7" fmla="*/ 159 h 7186"/>
                      <a:gd name="connsiteX8" fmla="*/ 1061 w 6656"/>
                      <a:gd name="connsiteY8" fmla="*/ 6417 h 7186"/>
                      <a:gd name="connsiteX9" fmla="*/ 2108 w 6656"/>
                      <a:gd name="connsiteY9" fmla="*/ 6470 h 7186"/>
                      <a:gd name="connsiteX10" fmla="*/ 5569 w 6656"/>
                      <a:gd name="connsiteY10" fmla="*/ 3447 h 7186"/>
                      <a:gd name="connsiteX11" fmla="*/ 2281 w 6656"/>
                      <a:gd name="connsiteY11" fmla="*/ 743 h 7186"/>
                      <a:gd name="connsiteX12" fmla="*/ 1061 w 6656"/>
                      <a:gd name="connsiteY12" fmla="*/ 835 h 7186"/>
                      <a:gd name="connsiteX13" fmla="*/ 1061 w 6656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56" h="7186">
                        <a:moveTo>
                          <a:pt x="13" y="159"/>
                        </a:moveTo>
                        <a:cubicBezTo>
                          <a:pt x="637" y="66"/>
                          <a:pt x="1406" y="0"/>
                          <a:pt x="2254" y="0"/>
                        </a:cubicBezTo>
                        <a:cubicBezTo>
                          <a:pt x="3753" y="0"/>
                          <a:pt x="4813" y="305"/>
                          <a:pt x="5516" y="888"/>
                        </a:cubicBezTo>
                        <a:cubicBezTo>
                          <a:pt x="6245" y="1472"/>
                          <a:pt x="6656" y="2267"/>
                          <a:pt x="6656" y="3408"/>
                        </a:cubicBezTo>
                        <a:cubicBezTo>
                          <a:pt x="6656" y="4575"/>
                          <a:pt x="6259" y="5502"/>
                          <a:pt x="5503" y="6166"/>
                        </a:cubicBezTo>
                        <a:cubicBezTo>
                          <a:pt x="4734" y="6842"/>
                          <a:pt x="3474" y="7187"/>
                          <a:pt x="1910" y="7187"/>
                        </a:cubicBezTo>
                        <a:cubicBezTo>
                          <a:pt x="1154" y="7187"/>
                          <a:pt x="530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61" y="6417"/>
                        </a:moveTo>
                        <a:cubicBezTo>
                          <a:pt x="1326" y="6457"/>
                          <a:pt x="1710" y="6470"/>
                          <a:pt x="2108" y="6470"/>
                        </a:cubicBezTo>
                        <a:cubicBezTo>
                          <a:pt x="4349" y="6470"/>
                          <a:pt x="5569" y="5370"/>
                          <a:pt x="5569" y="3447"/>
                        </a:cubicBezTo>
                        <a:cubicBezTo>
                          <a:pt x="5569" y="1790"/>
                          <a:pt x="4508" y="743"/>
                          <a:pt x="2281" y="743"/>
                        </a:cubicBezTo>
                        <a:cubicBezTo>
                          <a:pt x="1763" y="743"/>
                          <a:pt x="1339" y="782"/>
                          <a:pt x="1061" y="835"/>
                        </a:cubicBezTo>
                        <a:lnTo>
                          <a:pt x="1061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E64C9C4D-8E3B-9B3E-26AF-3B01F6951DE3}"/>
                      </a:ext>
                    </a:extLst>
                  </p:cNvPr>
                  <p:cNvSpPr/>
                  <p:nvPr/>
                </p:nvSpPr>
                <p:spPr>
                  <a:xfrm>
                    <a:off x="5810016" y="4263801"/>
                    <a:ext cx="7385" cy="7305"/>
                  </a:xfrm>
                  <a:custGeom>
                    <a:avLst/>
                    <a:gdLst>
                      <a:gd name="connsiteX0" fmla="*/ 7386 w 7385"/>
                      <a:gd name="connsiteY0" fmla="*/ 3580 h 7305"/>
                      <a:gd name="connsiteX1" fmla="*/ 3633 w 7385"/>
                      <a:gd name="connsiteY1" fmla="*/ 7306 h 7305"/>
                      <a:gd name="connsiteX2" fmla="*/ 0 w 7385"/>
                      <a:gd name="connsiteY2" fmla="*/ 3726 h 7305"/>
                      <a:gd name="connsiteX3" fmla="*/ 3779 w 7385"/>
                      <a:gd name="connsiteY3" fmla="*/ 0 h 7305"/>
                      <a:gd name="connsiteX4" fmla="*/ 7386 w 7385"/>
                      <a:gd name="connsiteY4" fmla="*/ 3580 h 7305"/>
                      <a:gd name="connsiteX5" fmla="*/ 1101 w 7385"/>
                      <a:gd name="connsiteY5" fmla="*/ 3673 h 7305"/>
                      <a:gd name="connsiteX6" fmla="*/ 3686 w 7385"/>
                      <a:gd name="connsiteY6" fmla="*/ 6550 h 7305"/>
                      <a:gd name="connsiteX7" fmla="*/ 6272 w 7385"/>
                      <a:gd name="connsiteY7" fmla="*/ 3606 h 7305"/>
                      <a:gd name="connsiteX8" fmla="*/ 3686 w 7385"/>
                      <a:gd name="connsiteY8" fmla="*/ 743 h 7305"/>
                      <a:gd name="connsiteX9" fmla="*/ 1101 w 7385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85" h="7305">
                        <a:moveTo>
                          <a:pt x="7386" y="3580"/>
                        </a:moveTo>
                        <a:cubicBezTo>
                          <a:pt x="7386" y="6020"/>
                          <a:pt x="5715" y="7306"/>
                          <a:pt x="3633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79" y="0"/>
                        </a:cubicBezTo>
                        <a:cubicBezTo>
                          <a:pt x="5980" y="0"/>
                          <a:pt x="7386" y="1472"/>
                          <a:pt x="7386" y="3580"/>
                        </a:cubicBezTo>
                        <a:close/>
                        <a:moveTo>
                          <a:pt x="1101" y="3673"/>
                        </a:moveTo>
                        <a:cubicBezTo>
                          <a:pt x="1101" y="5198"/>
                          <a:pt x="2042" y="6550"/>
                          <a:pt x="3686" y="6550"/>
                        </a:cubicBezTo>
                        <a:cubicBezTo>
                          <a:pt x="5330" y="6550"/>
                          <a:pt x="6272" y="5211"/>
                          <a:pt x="6272" y="3606"/>
                        </a:cubicBezTo>
                        <a:cubicBezTo>
                          <a:pt x="6272" y="2214"/>
                          <a:pt x="5423" y="743"/>
                          <a:pt x="3686" y="743"/>
                        </a:cubicBezTo>
                        <a:cubicBezTo>
                          <a:pt x="1989" y="755"/>
                          <a:pt x="1101" y="2121"/>
                          <a:pt x="1101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0" name="任意多边形: 形状 299">
                    <a:extLst>
                      <a:ext uri="{FF2B5EF4-FFF2-40B4-BE49-F238E27FC236}">
                        <a16:creationId xmlns:a16="http://schemas.microsoft.com/office/drawing/2014/main" id="{24EDB93E-6DB5-4EA0-2D9C-D525F95151FC}"/>
                      </a:ext>
                    </a:extLst>
                  </p:cNvPr>
                  <p:cNvSpPr/>
                  <p:nvPr/>
                </p:nvSpPr>
                <p:spPr>
                  <a:xfrm>
                    <a:off x="5822387" y="4263907"/>
                    <a:ext cx="4574" cy="7080"/>
                  </a:xfrm>
                  <a:custGeom>
                    <a:avLst/>
                    <a:gdLst>
                      <a:gd name="connsiteX0" fmla="*/ 4203 w 4574"/>
                      <a:gd name="connsiteY0" fmla="*/ 3766 h 7080"/>
                      <a:gd name="connsiteX1" fmla="*/ 1047 w 4574"/>
                      <a:gd name="connsiteY1" fmla="*/ 3766 h 7080"/>
                      <a:gd name="connsiteX2" fmla="*/ 1047 w 4574"/>
                      <a:gd name="connsiteY2" fmla="*/ 6311 h 7080"/>
                      <a:gd name="connsiteX3" fmla="*/ 4575 w 4574"/>
                      <a:gd name="connsiteY3" fmla="*/ 6311 h 7080"/>
                      <a:gd name="connsiteX4" fmla="*/ 4575 w 4574"/>
                      <a:gd name="connsiteY4" fmla="*/ 7080 h 7080"/>
                      <a:gd name="connsiteX5" fmla="*/ 0 w 4574"/>
                      <a:gd name="connsiteY5" fmla="*/ 7080 h 7080"/>
                      <a:gd name="connsiteX6" fmla="*/ 0 w 4574"/>
                      <a:gd name="connsiteY6" fmla="*/ 0 h 7080"/>
                      <a:gd name="connsiteX7" fmla="*/ 4389 w 4574"/>
                      <a:gd name="connsiteY7" fmla="*/ 0 h 7080"/>
                      <a:gd name="connsiteX8" fmla="*/ 4389 w 4574"/>
                      <a:gd name="connsiteY8" fmla="*/ 782 h 7080"/>
                      <a:gd name="connsiteX9" fmla="*/ 1047 w 4574"/>
                      <a:gd name="connsiteY9" fmla="*/ 782 h 7080"/>
                      <a:gd name="connsiteX10" fmla="*/ 1047 w 4574"/>
                      <a:gd name="connsiteY10" fmla="*/ 3023 h 7080"/>
                      <a:gd name="connsiteX11" fmla="*/ 4203 w 4574"/>
                      <a:gd name="connsiteY11" fmla="*/ 3023 h 7080"/>
                      <a:gd name="connsiteX12" fmla="*/ 4203 w 4574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4" h="7080">
                        <a:moveTo>
                          <a:pt x="4203" y="3766"/>
                        </a:moveTo>
                        <a:lnTo>
                          <a:pt x="1047" y="3766"/>
                        </a:lnTo>
                        <a:lnTo>
                          <a:pt x="1047" y="6311"/>
                        </a:lnTo>
                        <a:lnTo>
                          <a:pt x="4575" y="6311"/>
                        </a:lnTo>
                        <a:lnTo>
                          <a:pt x="4575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89" y="0"/>
                        </a:lnTo>
                        <a:lnTo>
                          <a:pt x="4389" y="782"/>
                        </a:lnTo>
                        <a:lnTo>
                          <a:pt x="1047" y="782"/>
                        </a:lnTo>
                        <a:lnTo>
                          <a:pt x="1047" y="3023"/>
                        </a:lnTo>
                        <a:lnTo>
                          <a:pt x="4203" y="3023"/>
                        </a:lnTo>
                        <a:lnTo>
                          <a:pt x="4203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1" name="任意多边形: 形状 300">
                    <a:extLst>
                      <a:ext uri="{FF2B5EF4-FFF2-40B4-BE49-F238E27FC236}">
                        <a16:creationId xmlns:a16="http://schemas.microsoft.com/office/drawing/2014/main" id="{9EDD2CE0-8A54-3A15-3900-A99451A8EB55}"/>
                      </a:ext>
                    </a:extLst>
                  </p:cNvPr>
                  <p:cNvSpPr/>
                  <p:nvPr/>
                </p:nvSpPr>
                <p:spPr>
                  <a:xfrm>
                    <a:off x="5828314" y="4263907"/>
                    <a:ext cx="1034" cy="7080"/>
                  </a:xfrm>
                  <a:custGeom>
                    <a:avLst/>
                    <a:gdLst>
                      <a:gd name="connsiteX0" fmla="*/ 1034 w 1034"/>
                      <a:gd name="connsiteY0" fmla="*/ 0 h 7080"/>
                      <a:gd name="connsiteX1" fmla="*/ 1034 w 1034"/>
                      <a:gd name="connsiteY1" fmla="*/ 7080 h 7080"/>
                      <a:gd name="connsiteX2" fmla="*/ 0 w 1034"/>
                      <a:gd name="connsiteY2" fmla="*/ 7080 h 7080"/>
                      <a:gd name="connsiteX3" fmla="*/ 0 w 1034"/>
                      <a:gd name="connsiteY3" fmla="*/ 0 h 7080"/>
                      <a:gd name="connsiteX4" fmla="*/ 1034 w 1034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" h="7080">
                        <a:moveTo>
                          <a:pt x="1034" y="0"/>
                        </a:moveTo>
                        <a:lnTo>
                          <a:pt x="1034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3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83E6A432-085E-D4BB-C1F3-4304FEC619AF}"/>
                      </a:ext>
                    </a:extLst>
                  </p:cNvPr>
                  <p:cNvSpPr/>
                  <p:nvPr/>
                </p:nvSpPr>
                <p:spPr>
                  <a:xfrm>
                    <a:off x="5831178" y="4263907"/>
                    <a:ext cx="5979" cy="7199"/>
                  </a:xfrm>
                  <a:custGeom>
                    <a:avLst/>
                    <a:gdLst>
                      <a:gd name="connsiteX0" fmla="*/ 1061 w 5979"/>
                      <a:gd name="connsiteY0" fmla="*/ 0 h 7199"/>
                      <a:gd name="connsiteX1" fmla="*/ 1061 w 5979"/>
                      <a:gd name="connsiteY1" fmla="*/ 4190 h 7199"/>
                      <a:gd name="connsiteX2" fmla="*/ 2943 w 5979"/>
                      <a:gd name="connsiteY2" fmla="*/ 6444 h 7199"/>
                      <a:gd name="connsiteX3" fmla="*/ 4933 w 5979"/>
                      <a:gd name="connsiteY3" fmla="*/ 4190 h 7199"/>
                      <a:gd name="connsiteX4" fmla="*/ 4933 w 5979"/>
                      <a:gd name="connsiteY4" fmla="*/ 0 h 7199"/>
                      <a:gd name="connsiteX5" fmla="*/ 5980 w 5979"/>
                      <a:gd name="connsiteY5" fmla="*/ 0 h 7199"/>
                      <a:gd name="connsiteX6" fmla="*/ 5980 w 5979"/>
                      <a:gd name="connsiteY6" fmla="*/ 4124 h 7199"/>
                      <a:gd name="connsiteX7" fmla="*/ 2904 w 5979"/>
                      <a:gd name="connsiteY7" fmla="*/ 7200 h 7199"/>
                      <a:gd name="connsiteX8" fmla="*/ 0 w 5979"/>
                      <a:gd name="connsiteY8" fmla="*/ 4163 h 7199"/>
                      <a:gd name="connsiteX9" fmla="*/ 0 w 5979"/>
                      <a:gd name="connsiteY9" fmla="*/ 0 h 7199"/>
                      <a:gd name="connsiteX10" fmla="*/ 1061 w 5979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79" h="7199">
                        <a:moveTo>
                          <a:pt x="1061" y="0"/>
                        </a:moveTo>
                        <a:lnTo>
                          <a:pt x="1061" y="4190"/>
                        </a:lnTo>
                        <a:cubicBezTo>
                          <a:pt x="1061" y="5781"/>
                          <a:pt x="1856" y="6444"/>
                          <a:pt x="2943" y="6444"/>
                        </a:cubicBezTo>
                        <a:cubicBezTo>
                          <a:pt x="4163" y="6444"/>
                          <a:pt x="4933" y="5754"/>
                          <a:pt x="4933" y="4190"/>
                        </a:cubicBezTo>
                        <a:lnTo>
                          <a:pt x="4933" y="0"/>
                        </a:lnTo>
                        <a:lnTo>
                          <a:pt x="5980" y="0"/>
                        </a:lnTo>
                        <a:lnTo>
                          <a:pt x="5980" y="4124"/>
                        </a:lnTo>
                        <a:cubicBezTo>
                          <a:pt x="5980" y="6311"/>
                          <a:pt x="4654" y="7200"/>
                          <a:pt x="2904" y="7200"/>
                        </a:cubicBezTo>
                        <a:cubicBezTo>
                          <a:pt x="1260" y="7200"/>
                          <a:pt x="0" y="6364"/>
                          <a:pt x="0" y="4163"/>
                        </a:cubicBezTo>
                        <a:lnTo>
                          <a:pt x="0" y="0"/>
                        </a:lnTo>
                        <a:lnTo>
                          <a:pt x="106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3" name="任意多边形: 形状 302">
                    <a:extLst>
                      <a:ext uri="{FF2B5EF4-FFF2-40B4-BE49-F238E27FC236}">
                        <a16:creationId xmlns:a16="http://schemas.microsoft.com/office/drawing/2014/main" id="{B81297E2-1769-2AA1-1044-CB55A4E9F027}"/>
                      </a:ext>
                    </a:extLst>
                  </p:cNvPr>
                  <p:cNvSpPr/>
                  <p:nvPr/>
                </p:nvSpPr>
                <p:spPr>
                  <a:xfrm>
                    <a:off x="5838576" y="4263814"/>
                    <a:ext cx="4892" cy="7292"/>
                  </a:xfrm>
                  <a:custGeom>
                    <a:avLst/>
                    <a:gdLst>
                      <a:gd name="connsiteX0" fmla="*/ 239 w 4892"/>
                      <a:gd name="connsiteY0" fmla="*/ 6060 h 7292"/>
                      <a:gd name="connsiteX1" fmla="*/ 2122 w 4892"/>
                      <a:gd name="connsiteY1" fmla="*/ 6510 h 7292"/>
                      <a:gd name="connsiteX2" fmla="*/ 3792 w 4892"/>
                      <a:gd name="connsiteY2" fmla="*/ 5317 h 7292"/>
                      <a:gd name="connsiteX3" fmla="*/ 2294 w 4892"/>
                      <a:gd name="connsiteY3" fmla="*/ 3925 h 7292"/>
                      <a:gd name="connsiteX4" fmla="*/ 159 w 4892"/>
                      <a:gd name="connsiteY4" fmla="*/ 1923 h 7292"/>
                      <a:gd name="connsiteX5" fmla="*/ 2771 w 4892"/>
                      <a:gd name="connsiteY5" fmla="*/ 0 h 7292"/>
                      <a:gd name="connsiteX6" fmla="*/ 4575 w 4892"/>
                      <a:gd name="connsiteY6" fmla="*/ 345 h 7292"/>
                      <a:gd name="connsiteX7" fmla="*/ 4296 w 4892"/>
                      <a:gd name="connsiteY7" fmla="*/ 1087 h 7292"/>
                      <a:gd name="connsiteX8" fmla="*/ 2745 w 4892"/>
                      <a:gd name="connsiteY8" fmla="*/ 769 h 7292"/>
                      <a:gd name="connsiteX9" fmla="*/ 1220 w 4892"/>
                      <a:gd name="connsiteY9" fmla="*/ 1830 h 7292"/>
                      <a:gd name="connsiteX10" fmla="*/ 2838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56 w 4892"/>
                      <a:gd name="connsiteY12" fmla="*/ 7293 h 7292"/>
                      <a:gd name="connsiteX13" fmla="*/ 0 w 4892"/>
                      <a:gd name="connsiteY13" fmla="*/ 6842 h 7292"/>
                      <a:gd name="connsiteX14" fmla="*/ 239 w 4892"/>
                      <a:gd name="connsiteY14" fmla="*/ 6060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39" y="6060"/>
                        </a:moveTo>
                        <a:cubicBezTo>
                          <a:pt x="703" y="6338"/>
                          <a:pt x="1379" y="6510"/>
                          <a:pt x="2122" y="6510"/>
                        </a:cubicBezTo>
                        <a:cubicBezTo>
                          <a:pt x="3196" y="6510"/>
                          <a:pt x="3792" y="6033"/>
                          <a:pt x="3792" y="5317"/>
                        </a:cubicBezTo>
                        <a:cubicBezTo>
                          <a:pt x="3792" y="4654"/>
                          <a:pt x="3381" y="4283"/>
                          <a:pt x="2294" y="3925"/>
                        </a:cubicBezTo>
                        <a:cubicBezTo>
                          <a:pt x="955" y="3487"/>
                          <a:pt x="159" y="2904"/>
                          <a:pt x="159" y="1923"/>
                        </a:cubicBezTo>
                        <a:cubicBezTo>
                          <a:pt x="159" y="822"/>
                          <a:pt x="1207" y="0"/>
                          <a:pt x="2771" y="0"/>
                        </a:cubicBezTo>
                        <a:cubicBezTo>
                          <a:pt x="3580" y="0"/>
                          <a:pt x="4190" y="172"/>
                          <a:pt x="4575" y="345"/>
                        </a:cubicBezTo>
                        <a:lnTo>
                          <a:pt x="4296" y="1087"/>
                        </a:lnTo>
                        <a:cubicBezTo>
                          <a:pt x="4018" y="955"/>
                          <a:pt x="3448" y="769"/>
                          <a:pt x="2745" y="769"/>
                        </a:cubicBezTo>
                        <a:cubicBezTo>
                          <a:pt x="1644" y="769"/>
                          <a:pt x="1220" y="1353"/>
                          <a:pt x="1220" y="1830"/>
                        </a:cubicBezTo>
                        <a:cubicBezTo>
                          <a:pt x="1220" y="2493"/>
                          <a:pt x="1711" y="2798"/>
                          <a:pt x="2838" y="3195"/>
                        </a:cubicBezTo>
                        <a:cubicBezTo>
                          <a:pt x="4190" y="3660"/>
                          <a:pt x="4893" y="4230"/>
                          <a:pt x="4893" y="5264"/>
                        </a:cubicBezTo>
                        <a:cubicBezTo>
                          <a:pt x="4893" y="6351"/>
                          <a:pt x="3965" y="7293"/>
                          <a:pt x="2056" y="7293"/>
                        </a:cubicBezTo>
                        <a:cubicBezTo>
                          <a:pt x="1286" y="7293"/>
                          <a:pt x="411" y="7094"/>
                          <a:pt x="0" y="6842"/>
                        </a:cubicBezTo>
                        <a:lnTo>
                          <a:pt x="239" y="606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4" name="任意多边形: 形状 303">
                    <a:extLst>
                      <a:ext uri="{FF2B5EF4-FFF2-40B4-BE49-F238E27FC236}">
                        <a16:creationId xmlns:a16="http://schemas.microsoft.com/office/drawing/2014/main" id="{622685E6-9A0B-EE50-0110-037725483B42}"/>
                      </a:ext>
                    </a:extLst>
                  </p:cNvPr>
                  <p:cNvSpPr/>
                  <p:nvPr/>
                </p:nvSpPr>
                <p:spPr>
                  <a:xfrm>
                    <a:off x="5844676" y="4263920"/>
                    <a:ext cx="8260" cy="7080"/>
                  </a:xfrm>
                  <a:custGeom>
                    <a:avLst/>
                    <a:gdLst>
                      <a:gd name="connsiteX0" fmla="*/ 7041 w 8260"/>
                      <a:gd name="connsiteY0" fmla="*/ 3965 h 7080"/>
                      <a:gd name="connsiteX1" fmla="*/ 6908 w 8260"/>
                      <a:gd name="connsiteY1" fmla="*/ 928 h 7080"/>
                      <a:gd name="connsiteX2" fmla="*/ 6881 w 8260"/>
                      <a:gd name="connsiteY2" fmla="*/ 928 h 7080"/>
                      <a:gd name="connsiteX3" fmla="*/ 5847 w 8260"/>
                      <a:gd name="connsiteY3" fmla="*/ 3620 h 7080"/>
                      <a:gd name="connsiteX4" fmla="*/ 4428 w 8260"/>
                      <a:gd name="connsiteY4" fmla="*/ 7041 h 7080"/>
                      <a:gd name="connsiteX5" fmla="*/ 3646 w 8260"/>
                      <a:gd name="connsiteY5" fmla="*/ 7041 h 7080"/>
                      <a:gd name="connsiteX6" fmla="*/ 2320 w 8260"/>
                      <a:gd name="connsiteY6" fmla="*/ 3673 h 7080"/>
                      <a:gd name="connsiteX7" fmla="*/ 1379 w 8260"/>
                      <a:gd name="connsiteY7" fmla="*/ 928 h 7080"/>
                      <a:gd name="connsiteX8" fmla="*/ 1366 w 8260"/>
                      <a:gd name="connsiteY8" fmla="*/ 928 h 7080"/>
                      <a:gd name="connsiteX9" fmla="*/ 1193 w 8260"/>
                      <a:gd name="connsiteY9" fmla="*/ 4044 h 7080"/>
                      <a:gd name="connsiteX10" fmla="*/ 968 w 8260"/>
                      <a:gd name="connsiteY10" fmla="*/ 7081 h 7080"/>
                      <a:gd name="connsiteX11" fmla="*/ 0 w 8260"/>
                      <a:gd name="connsiteY11" fmla="*/ 7081 h 7080"/>
                      <a:gd name="connsiteX12" fmla="*/ 557 w 8260"/>
                      <a:gd name="connsiteY12" fmla="*/ 0 h 7080"/>
                      <a:gd name="connsiteX13" fmla="*/ 1896 w 8260"/>
                      <a:gd name="connsiteY13" fmla="*/ 0 h 7080"/>
                      <a:gd name="connsiteX14" fmla="*/ 3262 w 8260"/>
                      <a:gd name="connsiteY14" fmla="*/ 3434 h 7080"/>
                      <a:gd name="connsiteX15" fmla="*/ 4097 w 8260"/>
                      <a:gd name="connsiteY15" fmla="*/ 5834 h 7080"/>
                      <a:gd name="connsiteX16" fmla="*/ 4137 w 8260"/>
                      <a:gd name="connsiteY16" fmla="*/ 5834 h 7080"/>
                      <a:gd name="connsiteX17" fmla="*/ 4972 w 8260"/>
                      <a:gd name="connsiteY17" fmla="*/ 3434 h 7080"/>
                      <a:gd name="connsiteX18" fmla="*/ 6404 w 8260"/>
                      <a:gd name="connsiteY18" fmla="*/ 0 h 7080"/>
                      <a:gd name="connsiteX19" fmla="*/ 7783 w 8260"/>
                      <a:gd name="connsiteY19" fmla="*/ 0 h 7080"/>
                      <a:gd name="connsiteX20" fmla="*/ 8260 w 8260"/>
                      <a:gd name="connsiteY20" fmla="*/ 7081 h 7080"/>
                      <a:gd name="connsiteX21" fmla="*/ 7253 w 8260"/>
                      <a:gd name="connsiteY21" fmla="*/ 7081 h 7080"/>
                      <a:gd name="connsiteX22" fmla="*/ 7041 w 8260"/>
                      <a:gd name="connsiteY22" fmla="*/ 3965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60" h="7080">
                        <a:moveTo>
                          <a:pt x="7041" y="3965"/>
                        </a:moveTo>
                        <a:cubicBezTo>
                          <a:pt x="6961" y="2970"/>
                          <a:pt x="6895" y="1804"/>
                          <a:pt x="6908" y="928"/>
                        </a:cubicBezTo>
                        <a:lnTo>
                          <a:pt x="6881" y="928"/>
                        </a:lnTo>
                        <a:cubicBezTo>
                          <a:pt x="6590" y="1737"/>
                          <a:pt x="6258" y="2625"/>
                          <a:pt x="5847" y="3620"/>
                        </a:cubicBezTo>
                        <a:lnTo>
                          <a:pt x="4428" y="7041"/>
                        </a:lnTo>
                        <a:lnTo>
                          <a:pt x="3646" y="7041"/>
                        </a:lnTo>
                        <a:lnTo>
                          <a:pt x="2320" y="3673"/>
                        </a:lnTo>
                        <a:cubicBezTo>
                          <a:pt x="1922" y="2679"/>
                          <a:pt x="1604" y="1750"/>
                          <a:pt x="1379" y="928"/>
                        </a:cubicBezTo>
                        <a:lnTo>
                          <a:pt x="1366" y="928"/>
                        </a:lnTo>
                        <a:cubicBezTo>
                          <a:pt x="1326" y="1804"/>
                          <a:pt x="1260" y="2970"/>
                          <a:pt x="1193" y="4044"/>
                        </a:cubicBezTo>
                        <a:lnTo>
                          <a:pt x="968" y="7081"/>
                        </a:lnTo>
                        <a:lnTo>
                          <a:pt x="0" y="7081"/>
                        </a:lnTo>
                        <a:lnTo>
                          <a:pt x="557" y="0"/>
                        </a:lnTo>
                        <a:lnTo>
                          <a:pt x="1896" y="0"/>
                        </a:lnTo>
                        <a:lnTo>
                          <a:pt x="3262" y="3434"/>
                        </a:lnTo>
                        <a:cubicBezTo>
                          <a:pt x="3607" y="4296"/>
                          <a:pt x="3898" y="5079"/>
                          <a:pt x="4097" y="5834"/>
                        </a:cubicBezTo>
                        <a:lnTo>
                          <a:pt x="4137" y="5834"/>
                        </a:lnTo>
                        <a:cubicBezTo>
                          <a:pt x="4349" y="5105"/>
                          <a:pt x="4614" y="4336"/>
                          <a:pt x="4972" y="3434"/>
                        </a:cubicBezTo>
                        <a:lnTo>
                          <a:pt x="6404" y="0"/>
                        </a:lnTo>
                        <a:lnTo>
                          <a:pt x="7783" y="0"/>
                        </a:lnTo>
                        <a:lnTo>
                          <a:pt x="8260" y="7081"/>
                        </a:lnTo>
                        <a:lnTo>
                          <a:pt x="7253" y="7081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5" name="任意多边形: 形状 304">
                    <a:extLst>
                      <a:ext uri="{FF2B5EF4-FFF2-40B4-BE49-F238E27FC236}">
                        <a16:creationId xmlns:a16="http://schemas.microsoft.com/office/drawing/2014/main" id="{30068974-32C3-AACC-5957-AFDEFBD3EF0F}"/>
                      </a:ext>
                    </a:extLst>
                  </p:cNvPr>
                  <p:cNvSpPr/>
                  <p:nvPr/>
                </p:nvSpPr>
                <p:spPr>
                  <a:xfrm>
                    <a:off x="5854050" y="4263801"/>
                    <a:ext cx="7425" cy="7305"/>
                  </a:xfrm>
                  <a:custGeom>
                    <a:avLst/>
                    <a:gdLst>
                      <a:gd name="connsiteX0" fmla="*/ 7425 w 7425"/>
                      <a:gd name="connsiteY0" fmla="*/ 3580 h 7305"/>
                      <a:gd name="connsiteX1" fmla="*/ 3646 w 7425"/>
                      <a:gd name="connsiteY1" fmla="*/ 7306 h 7305"/>
                      <a:gd name="connsiteX2" fmla="*/ 0 w 7425"/>
                      <a:gd name="connsiteY2" fmla="*/ 3726 h 7305"/>
                      <a:gd name="connsiteX3" fmla="*/ 3779 w 7425"/>
                      <a:gd name="connsiteY3" fmla="*/ 0 h 7305"/>
                      <a:gd name="connsiteX4" fmla="*/ 7425 w 7425"/>
                      <a:gd name="connsiteY4" fmla="*/ 3580 h 7305"/>
                      <a:gd name="connsiteX5" fmla="*/ 1127 w 7425"/>
                      <a:gd name="connsiteY5" fmla="*/ 3673 h 7305"/>
                      <a:gd name="connsiteX6" fmla="*/ 3713 w 7425"/>
                      <a:gd name="connsiteY6" fmla="*/ 6550 h 7305"/>
                      <a:gd name="connsiteX7" fmla="*/ 6325 w 7425"/>
                      <a:gd name="connsiteY7" fmla="*/ 3606 h 7305"/>
                      <a:gd name="connsiteX8" fmla="*/ 3739 w 7425"/>
                      <a:gd name="connsiteY8" fmla="*/ 743 h 7305"/>
                      <a:gd name="connsiteX9" fmla="*/ 1127 w 7425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25" h="7305">
                        <a:moveTo>
                          <a:pt x="7425" y="3580"/>
                        </a:moveTo>
                        <a:cubicBezTo>
                          <a:pt x="7425" y="6020"/>
                          <a:pt x="5741" y="7306"/>
                          <a:pt x="3646" y="7306"/>
                        </a:cubicBezTo>
                        <a:cubicBezTo>
                          <a:pt x="1511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79" y="0"/>
                        </a:cubicBezTo>
                        <a:cubicBezTo>
                          <a:pt x="5993" y="0"/>
                          <a:pt x="7425" y="1472"/>
                          <a:pt x="7425" y="3580"/>
                        </a:cubicBezTo>
                        <a:close/>
                        <a:moveTo>
                          <a:pt x="1127" y="3673"/>
                        </a:moveTo>
                        <a:cubicBezTo>
                          <a:pt x="1127" y="5198"/>
                          <a:pt x="2069" y="6550"/>
                          <a:pt x="3713" y="6550"/>
                        </a:cubicBezTo>
                        <a:cubicBezTo>
                          <a:pt x="5357" y="6550"/>
                          <a:pt x="6325" y="5211"/>
                          <a:pt x="6325" y="3606"/>
                        </a:cubicBezTo>
                        <a:cubicBezTo>
                          <a:pt x="6325" y="2214"/>
                          <a:pt x="5463" y="743"/>
                          <a:pt x="3739" y="743"/>
                        </a:cubicBezTo>
                        <a:cubicBezTo>
                          <a:pt x="2002" y="755"/>
                          <a:pt x="1127" y="2121"/>
                          <a:pt x="1127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6" name="任意多边形: 形状 305">
                    <a:extLst>
                      <a:ext uri="{FF2B5EF4-FFF2-40B4-BE49-F238E27FC236}">
                        <a16:creationId xmlns:a16="http://schemas.microsoft.com/office/drawing/2014/main" id="{D1C0C601-F939-9630-788F-34093BCF3243}"/>
                      </a:ext>
                    </a:extLst>
                  </p:cNvPr>
                  <p:cNvSpPr/>
                  <p:nvPr/>
                </p:nvSpPr>
                <p:spPr>
                  <a:xfrm>
                    <a:off x="5862828" y="4263854"/>
                    <a:ext cx="6643" cy="7186"/>
                  </a:xfrm>
                  <a:custGeom>
                    <a:avLst/>
                    <a:gdLst>
                      <a:gd name="connsiteX0" fmla="*/ 0 w 6643"/>
                      <a:gd name="connsiteY0" fmla="*/ 159 h 7186"/>
                      <a:gd name="connsiteX1" fmla="*/ 2214 w 6643"/>
                      <a:gd name="connsiteY1" fmla="*/ 0 h 7186"/>
                      <a:gd name="connsiteX2" fmla="*/ 5503 w 6643"/>
                      <a:gd name="connsiteY2" fmla="*/ 888 h 7186"/>
                      <a:gd name="connsiteX3" fmla="*/ 6643 w 6643"/>
                      <a:gd name="connsiteY3" fmla="*/ 3408 h 7186"/>
                      <a:gd name="connsiteX4" fmla="*/ 5476 w 6643"/>
                      <a:gd name="connsiteY4" fmla="*/ 6166 h 7186"/>
                      <a:gd name="connsiteX5" fmla="*/ 1896 w 6643"/>
                      <a:gd name="connsiteY5" fmla="*/ 7187 h 7186"/>
                      <a:gd name="connsiteX6" fmla="*/ 0 w 6643"/>
                      <a:gd name="connsiteY6" fmla="*/ 7093 h 7186"/>
                      <a:gd name="connsiteX7" fmla="*/ 0 w 6643"/>
                      <a:gd name="connsiteY7" fmla="*/ 159 h 7186"/>
                      <a:gd name="connsiteX8" fmla="*/ 1048 w 6643"/>
                      <a:gd name="connsiteY8" fmla="*/ 6417 h 7186"/>
                      <a:gd name="connsiteX9" fmla="*/ 2108 w 6643"/>
                      <a:gd name="connsiteY9" fmla="*/ 6470 h 7186"/>
                      <a:gd name="connsiteX10" fmla="*/ 5542 w 6643"/>
                      <a:gd name="connsiteY10" fmla="*/ 3447 h 7186"/>
                      <a:gd name="connsiteX11" fmla="*/ 2267 w 6643"/>
                      <a:gd name="connsiteY11" fmla="*/ 743 h 7186"/>
                      <a:gd name="connsiteX12" fmla="*/ 1048 w 6643"/>
                      <a:gd name="connsiteY12" fmla="*/ 835 h 7186"/>
                      <a:gd name="connsiteX13" fmla="*/ 1048 w 6643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43" h="7186">
                        <a:moveTo>
                          <a:pt x="0" y="159"/>
                        </a:moveTo>
                        <a:cubicBezTo>
                          <a:pt x="650" y="66"/>
                          <a:pt x="1379" y="0"/>
                          <a:pt x="2214" y="0"/>
                        </a:cubicBezTo>
                        <a:cubicBezTo>
                          <a:pt x="3726" y="0"/>
                          <a:pt x="4787" y="305"/>
                          <a:pt x="5503" y="888"/>
                        </a:cubicBezTo>
                        <a:cubicBezTo>
                          <a:pt x="6232" y="1472"/>
                          <a:pt x="6643" y="2267"/>
                          <a:pt x="6643" y="3408"/>
                        </a:cubicBezTo>
                        <a:cubicBezTo>
                          <a:pt x="6643" y="4575"/>
                          <a:pt x="6245" y="5502"/>
                          <a:pt x="5476" y="6166"/>
                        </a:cubicBezTo>
                        <a:cubicBezTo>
                          <a:pt x="4721" y="6842"/>
                          <a:pt x="3487" y="7187"/>
                          <a:pt x="1896" y="7187"/>
                        </a:cubicBezTo>
                        <a:cubicBezTo>
                          <a:pt x="1140" y="7187"/>
                          <a:pt x="544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48" y="6417"/>
                        </a:moveTo>
                        <a:cubicBezTo>
                          <a:pt x="1313" y="6457"/>
                          <a:pt x="1697" y="6470"/>
                          <a:pt x="2108" y="6470"/>
                        </a:cubicBezTo>
                        <a:cubicBezTo>
                          <a:pt x="4336" y="6470"/>
                          <a:pt x="5542" y="5370"/>
                          <a:pt x="5542" y="3447"/>
                        </a:cubicBezTo>
                        <a:cubicBezTo>
                          <a:pt x="5556" y="1790"/>
                          <a:pt x="4495" y="743"/>
                          <a:pt x="2267" y="743"/>
                        </a:cubicBezTo>
                        <a:cubicBezTo>
                          <a:pt x="1737" y="743"/>
                          <a:pt x="1313" y="782"/>
                          <a:pt x="1048" y="835"/>
                        </a:cubicBezTo>
                        <a:lnTo>
                          <a:pt x="1048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7" name="任意多边形: 形状 306">
                    <a:extLst>
                      <a:ext uri="{FF2B5EF4-FFF2-40B4-BE49-F238E27FC236}">
                        <a16:creationId xmlns:a16="http://schemas.microsoft.com/office/drawing/2014/main" id="{B15A1C1F-6876-6F55-3D6C-B46BB7A453B8}"/>
                      </a:ext>
                    </a:extLst>
                  </p:cNvPr>
                  <p:cNvSpPr/>
                  <p:nvPr/>
                </p:nvSpPr>
                <p:spPr>
                  <a:xfrm>
                    <a:off x="5873542" y="4263894"/>
                    <a:ext cx="5993" cy="7093"/>
                  </a:xfrm>
                  <a:custGeom>
                    <a:avLst/>
                    <a:gdLst>
                      <a:gd name="connsiteX0" fmla="*/ 2453 w 5993"/>
                      <a:gd name="connsiteY0" fmla="*/ 796 h 7093"/>
                      <a:gd name="connsiteX1" fmla="*/ 0 w 5993"/>
                      <a:gd name="connsiteY1" fmla="*/ 796 h 7093"/>
                      <a:gd name="connsiteX2" fmla="*/ 0 w 5993"/>
                      <a:gd name="connsiteY2" fmla="*/ 0 h 7093"/>
                      <a:gd name="connsiteX3" fmla="*/ 5993 w 5993"/>
                      <a:gd name="connsiteY3" fmla="*/ 0 h 7093"/>
                      <a:gd name="connsiteX4" fmla="*/ 5993 w 5993"/>
                      <a:gd name="connsiteY4" fmla="*/ 796 h 7093"/>
                      <a:gd name="connsiteX5" fmla="*/ 3500 w 5993"/>
                      <a:gd name="connsiteY5" fmla="*/ 796 h 7093"/>
                      <a:gd name="connsiteX6" fmla="*/ 3500 w 5993"/>
                      <a:gd name="connsiteY6" fmla="*/ 7094 h 7093"/>
                      <a:gd name="connsiteX7" fmla="*/ 2453 w 5993"/>
                      <a:gd name="connsiteY7" fmla="*/ 7094 h 7093"/>
                      <a:gd name="connsiteX8" fmla="*/ 2453 w 5993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93" h="7093">
                        <a:moveTo>
                          <a:pt x="2453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5993" y="0"/>
                        </a:lnTo>
                        <a:lnTo>
                          <a:pt x="5993" y="796"/>
                        </a:lnTo>
                        <a:lnTo>
                          <a:pt x="3500" y="796"/>
                        </a:lnTo>
                        <a:lnTo>
                          <a:pt x="3500" y="7094"/>
                        </a:lnTo>
                        <a:lnTo>
                          <a:pt x="2453" y="7094"/>
                        </a:lnTo>
                        <a:lnTo>
                          <a:pt x="2453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8" name="任意多边形: 形状 307">
                    <a:extLst>
                      <a:ext uri="{FF2B5EF4-FFF2-40B4-BE49-F238E27FC236}">
                        <a16:creationId xmlns:a16="http://schemas.microsoft.com/office/drawing/2014/main" id="{E224F47E-2F38-67EE-81A7-7AA265AE83D7}"/>
                      </a:ext>
                    </a:extLst>
                  </p:cNvPr>
                  <p:cNvSpPr/>
                  <p:nvPr/>
                </p:nvSpPr>
                <p:spPr>
                  <a:xfrm>
                    <a:off x="5880436" y="4263907"/>
                    <a:ext cx="4561" cy="7080"/>
                  </a:xfrm>
                  <a:custGeom>
                    <a:avLst/>
                    <a:gdLst>
                      <a:gd name="connsiteX0" fmla="*/ 4203 w 4561"/>
                      <a:gd name="connsiteY0" fmla="*/ 3766 h 7080"/>
                      <a:gd name="connsiteX1" fmla="*/ 1048 w 4561"/>
                      <a:gd name="connsiteY1" fmla="*/ 3766 h 7080"/>
                      <a:gd name="connsiteX2" fmla="*/ 1048 w 4561"/>
                      <a:gd name="connsiteY2" fmla="*/ 6311 h 7080"/>
                      <a:gd name="connsiteX3" fmla="*/ 4561 w 4561"/>
                      <a:gd name="connsiteY3" fmla="*/ 6311 h 7080"/>
                      <a:gd name="connsiteX4" fmla="*/ 4561 w 4561"/>
                      <a:gd name="connsiteY4" fmla="*/ 7080 h 7080"/>
                      <a:gd name="connsiteX5" fmla="*/ 0 w 4561"/>
                      <a:gd name="connsiteY5" fmla="*/ 7080 h 7080"/>
                      <a:gd name="connsiteX6" fmla="*/ 0 w 4561"/>
                      <a:gd name="connsiteY6" fmla="*/ 0 h 7080"/>
                      <a:gd name="connsiteX7" fmla="*/ 4376 w 4561"/>
                      <a:gd name="connsiteY7" fmla="*/ 0 h 7080"/>
                      <a:gd name="connsiteX8" fmla="*/ 4376 w 4561"/>
                      <a:gd name="connsiteY8" fmla="*/ 782 h 7080"/>
                      <a:gd name="connsiteX9" fmla="*/ 1048 w 4561"/>
                      <a:gd name="connsiteY9" fmla="*/ 782 h 7080"/>
                      <a:gd name="connsiteX10" fmla="*/ 1048 w 4561"/>
                      <a:gd name="connsiteY10" fmla="*/ 3023 h 7080"/>
                      <a:gd name="connsiteX11" fmla="*/ 4203 w 4561"/>
                      <a:gd name="connsiteY11" fmla="*/ 3023 h 7080"/>
                      <a:gd name="connsiteX12" fmla="*/ 4203 w 4561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80">
                        <a:moveTo>
                          <a:pt x="4203" y="3766"/>
                        </a:moveTo>
                        <a:lnTo>
                          <a:pt x="1048" y="3766"/>
                        </a:lnTo>
                        <a:lnTo>
                          <a:pt x="1048" y="6311"/>
                        </a:lnTo>
                        <a:lnTo>
                          <a:pt x="4561" y="6311"/>
                        </a:lnTo>
                        <a:lnTo>
                          <a:pt x="45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76" y="0"/>
                        </a:lnTo>
                        <a:lnTo>
                          <a:pt x="4376" y="782"/>
                        </a:lnTo>
                        <a:lnTo>
                          <a:pt x="1048" y="782"/>
                        </a:lnTo>
                        <a:lnTo>
                          <a:pt x="1048" y="3023"/>
                        </a:lnTo>
                        <a:lnTo>
                          <a:pt x="4203" y="3023"/>
                        </a:lnTo>
                        <a:lnTo>
                          <a:pt x="4203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9" name="任意多边形: 形状 308">
                    <a:extLst>
                      <a:ext uri="{FF2B5EF4-FFF2-40B4-BE49-F238E27FC236}">
                        <a16:creationId xmlns:a16="http://schemas.microsoft.com/office/drawing/2014/main" id="{2C017D90-2722-BD2E-3576-035818623144}"/>
                      </a:ext>
                    </a:extLst>
                  </p:cNvPr>
                  <p:cNvSpPr/>
                  <p:nvPr/>
                </p:nvSpPr>
                <p:spPr>
                  <a:xfrm>
                    <a:off x="5886112" y="4263920"/>
                    <a:ext cx="8300" cy="7080"/>
                  </a:xfrm>
                  <a:custGeom>
                    <a:avLst/>
                    <a:gdLst>
                      <a:gd name="connsiteX0" fmla="*/ 7067 w 8300"/>
                      <a:gd name="connsiteY0" fmla="*/ 3965 h 7080"/>
                      <a:gd name="connsiteX1" fmla="*/ 6934 w 8300"/>
                      <a:gd name="connsiteY1" fmla="*/ 928 h 7080"/>
                      <a:gd name="connsiteX2" fmla="*/ 6881 w 8300"/>
                      <a:gd name="connsiteY2" fmla="*/ 928 h 7080"/>
                      <a:gd name="connsiteX3" fmla="*/ 5874 w 8300"/>
                      <a:gd name="connsiteY3" fmla="*/ 3620 h 7080"/>
                      <a:gd name="connsiteX4" fmla="*/ 4442 w 8300"/>
                      <a:gd name="connsiteY4" fmla="*/ 7041 h 7080"/>
                      <a:gd name="connsiteX5" fmla="*/ 3646 w 8300"/>
                      <a:gd name="connsiteY5" fmla="*/ 7041 h 7080"/>
                      <a:gd name="connsiteX6" fmla="*/ 2334 w 8300"/>
                      <a:gd name="connsiteY6" fmla="*/ 3673 h 7080"/>
                      <a:gd name="connsiteX7" fmla="*/ 1419 w 8300"/>
                      <a:gd name="connsiteY7" fmla="*/ 928 h 7080"/>
                      <a:gd name="connsiteX8" fmla="*/ 1379 w 8300"/>
                      <a:gd name="connsiteY8" fmla="*/ 928 h 7080"/>
                      <a:gd name="connsiteX9" fmla="*/ 1233 w 8300"/>
                      <a:gd name="connsiteY9" fmla="*/ 4044 h 7080"/>
                      <a:gd name="connsiteX10" fmla="*/ 994 w 8300"/>
                      <a:gd name="connsiteY10" fmla="*/ 7081 h 7080"/>
                      <a:gd name="connsiteX11" fmla="*/ 0 w 8300"/>
                      <a:gd name="connsiteY11" fmla="*/ 7081 h 7080"/>
                      <a:gd name="connsiteX12" fmla="*/ 583 w 8300"/>
                      <a:gd name="connsiteY12" fmla="*/ 0 h 7080"/>
                      <a:gd name="connsiteX13" fmla="*/ 1909 w 8300"/>
                      <a:gd name="connsiteY13" fmla="*/ 0 h 7080"/>
                      <a:gd name="connsiteX14" fmla="*/ 3275 w 8300"/>
                      <a:gd name="connsiteY14" fmla="*/ 3434 h 7080"/>
                      <a:gd name="connsiteX15" fmla="*/ 4124 w 8300"/>
                      <a:gd name="connsiteY15" fmla="*/ 5834 h 7080"/>
                      <a:gd name="connsiteX16" fmla="*/ 4163 w 8300"/>
                      <a:gd name="connsiteY16" fmla="*/ 5834 h 7080"/>
                      <a:gd name="connsiteX17" fmla="*/ 5012 w 8300"/>
                      <a:gd name="connsiteY17" fmla="*/ 3434 h 7080"/>
                      <a:gd name="connsiteX18" fmla="*/ 6431 w 8300"/>
                      <a:gd name="connsiteY18" fmla="*/ 0 h 7080"/>
                      <a:gd name="connsiteX19" fmla="*/ 7783 w 8300"/>
                      <a:gd name="connsiteY19" fmla="*/ 0 h 7080"/>
                      <a:gd name="connsiteX20" fmla="*/ 8301 w 8300"/>
                      <a:gd name="connsiteY20" fmla="*/ 7081 h 7080"/>
                      <a:gd name="connsiteX21" fmla="*/ 7279 w 8300"/>
                      <a:gd name="connsiteY21" fmla="*/ 7081 h 7080"/>
                      <a:gd name="connsiteX22" fmla="*/ 7067 w 8300"/>
                      <a:gd name="connsiteY22" fmla="*/ 3965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300" h="7080">
                        <a:moveTo>
                          <a:pt x="7067" y="3965"/>
                        </a:moveTo>
                        <a:cubicBezTo>
                          <a:pt x="7014" y="2970"/>
                          <a:pt x="6921" y="1804"/>
                          <a:pt x="6934" y="928"/>
                        </a:cubicBezTo>
                        <a:lnTo>
                          <a:pt x="6881" y="928"/>
                        </a:lnTo>
                        <a:cubicBezTo>
                          <a:pt x="6643" y="1737"/>
                          <a:pt x="6285" y="2625"/>
                          <a:pt x="5874" y="3620"/>
                        </a:cubicBezTo>
                        <a:lnTo>
                          <a:pt x="4442" y="7041"/>
                        </a:lnTo>
                        <a:lnTo>
                          <a:pt x="3646" y="7041"/>
                        </a:lnTo>
                        <a:lnTo>
                          <a:pt x="2334" y="3673"/>
                        </a:lnTo>
                        <a:cubicBezTo>
                          <a:pt x="1949" y="2679"/>
                          <a:pt x="1631" y="1750"/>
                          <a:pt x="1419" y="928"/>
                        </a:cubicBezTo>
                        <a:lnTo>
                          <a:pt x="1379" y="928"/>
                        </a:lnTo>
                        <a:cubicBezTo>
                          <a:pt x="1366" y="1804"/>
                          <a:pt x="1286" y="2970"/>
                          <a:pt x="1233" y="4044"/>
                        </a:cubicBezTo>
                        <a:lnTo>
                          <a:pt x="994" y="7081"/>
                        </a:lnTo>
                        <a:lnTo>
                          <a:pt x="0" y="7081"/>
                        </a:lnTo>
                        <a:lnTo>
                          <a:pt x="583" y="0"/>
                        </a:lnTo>
                        <a:lnTo>
                          <a:pt x="1909" y="0"/>
                        </a:lnTo>
                        <a:lnTo>
                          <a:pt x="3275" y="3434"/>
                        </a:lnTo>
                        <a:cubicBezTo>
                          <a:pt x="3620" y="4296"/>
                          <a:pt x="3911" y="5079"/>
                          <a:pt x="4124" y="5834"/>
                        </a:cubicBezTo>
                        <a:lnTo>
                          <a:pt x="4163" y="5834"/>
                        </a:lnTo>
                        <a:cubicBezTo>
                          <a:pt x="4362" y="5105"/>
                          <a:pt x="4654" y="4336"/>
                          <a:pt x="5012" y="3434"/>
                        </a:cubicBezTo>
                        <a:lnTo>
                          <a:pt x="6431" y="0"/>
                        </a:lnTo>
                        <a:lnTo>
                          <a:pt x="7783" y="0"/>
                        </a:lnTo>
                        <a:lnTo>
                          <a:pt x="8301" y="7081"/>
                        </a:lnTo>
                        <a:lnTo>
                          <a:pt x="7279" y="7081"/>
                        </a:lnTo>
                        <a:lnTo>
                          <a:pt x="7067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0" name="任意多边形: 形状 309">
                    <a:extLst>
                      <a:ext uri="{FF2B5EF4-FFF2-40B4-BE49-F238E27FC236}">
                        <a16:creationId xmlns:a16="http://schemas.microsoft.com/office/drawing/2014/main" id="{A4FA847B-E665-8FB5-96E0-8F81E9E2B071}"/>
                      </a:ext>
                    </a:extLst>
                  </p:cNvPr>
                  <p:cNvSpPr/>
                  <p:nvPr/>
                </p:nvSpPr>
                <p:spPr>
                  <a:xfrm>
                    <a:off x="5896016" y="4263854"/>
                    <a:ext cx="4972" cy="7133"/>
                  </a:xfrm>
                  <a:custGeom>
                    <a:avLst/>
                    <a:gdLst>
                      <a:gd name="connsiteX0" fmla="*/ 0 w 4972"/>
                      <a:gd name="connsiteY0" fmla="*/ 159 h 7133"/>
                      <a:gd name="connsiteX1" fmla="*/ 1989 w 4972"/>
                      <a:gd name="connsiteY1" fmla="*/ 0 h 7133"/>
                      <a:gd name="connsiteX2" fmla="*/ 4256 w 4972"/>
                      <a:gd name="connsiteY2" fmla="*/ 596 h 7133"/>
                      <a:gd name="connsiteX3" fmla="*/ 4972 w 4972"/>
                      <a:gd name="connsiteY3" fmla="*/ 2068 h 7133"/>
                      <a:gd name="connsiteX4" fmla="*/ 4349 w 4972"/>
                      <a:gd name="connsiteY4" fmla="*/ 3593 h 7133"/>
                      <a:gd name="connsiteX5" fmla="*/ 1896 w 4972"/>
                      <a:gd name="connsiteY5" fmla="*/ 4375 h 7133"/>
                      <a:gd name="connsiteX6" fmla="*/ 1048 w 4972"/>
                      <a:gd name="connsiteY6" fmla="*/ 4296 h 7133"/>
                      <a:gd name="connsiteX7" fmla="*/ 1048 w 4972"/>
                      <a:gd name="connsiteY7" fmla="*/ 7134 h 7133"/>
                      <a:gd name="connsiteX8" fmla="*/ 0 w 4972"/>
                      <a:gd name="connsiteY8" fmla="*/ 7134 h 7133"/>
                      <a:gd name="connsiteX9" fmla="*/ 0 w 4972"/>
                      <a:gd name="connsiteY9" fmla="*/ 159 h 7133"/>
                      <a:gd name="connsiteX10" fmla="*/ 1048 w 4972"/>
                      <a:gd name="connsiteY10" fmla="*/ 3540 h 7133"/>
                      <a:gd name="connsiteX11" fmla="*/ 1896 w 4972"/>
                      <a:gd name="connsiteY11" fmla="*/ 3620 h 7133"/>
                      <a:gd name="connsiteX12" fmla="*/ 3938 w 4972"/>
                      <a:gd name="connsiteY12" fmla="*/ 2121 h 7133"/>
                      <a:gd name="connsiteX13" fmla="*/ 2029 w 4972"/>
                      <a:gd name="connsiteY13" fmla="*/ 743 h 7133"/>
                      <a:gd name="connsiteX14" fmla="*/ 1048 w 4972"/>
                      <a:gd name="connsiteY14" fmla="*/ 808 h 7133"/>
                      <a:gd name="connsiteX15" fmla="*/ 1048 w 4972"/>
                      <a:gd name="connsiteY15" fmla="*/ 3540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72" h="7133">
                        <a:moveTo>
                          <a:pt x="0" y="159"/>
                        </a:moveTo>
                        <a:cubicBezTo>
                          <a:pt x="491" y="66"/>
                          <a:pt x="1154" y="0"/>
                          <a:pt x="1989" y="0"/>
                        </a:cubicBezTo>
                        <a:cubicBezTo>
                          <a:pt x="3024" y="0"/>
                          <a:pt x="3792" y="225"/>
                          <a:pt x="4256" y="596"/>
                        </a:cubicBezTo>
                        <a:cubicBezTo>
                          <a:pt x="4721" y="915"/>
                          <a:pt x="4972" y="1445"/>
                          <a:pt x="4972" y="2068"/>
                        </a:cubicBezTo>
                        <a:cubicBezTo>
                          <a:pt x="4972" y="2718"/>
                          <a:pt x="4747" y="3222"/>
                          <a:pt x="4349" y="3593"/>
                        </a:cubicBezTo>
                        <a:cubicBezTo>
                          <a:pt x="3806" y="4097"/>
                          <a:pt x="2904" y="4375"/>
                          <a:pt x="1896" y="4375"/>
                        </a:cubicBezTo>
                        <a:cubicBezTo>
                          <a:pt x="1565" y="4375"/>
                          <a:pt x="1273" y="4349"/>
                          <a:pt x="1048" y="4296"/>
                        </a:cubicBezTo>
                        <a:lnTo>
                          <a:pt x="1048" y="7134"/>
                        </a:lnTo>
                        <a:lnTo>
                          <a:pt x="0" y="7134"/>
                        </a:lnTo>
                        <a:lnTo>
                          <a:pt x="0" y="159"/>
                        </a:lnTo>
                        <a:close/>
                        <a:moveTo>
                          <a:pt x="1048" y="3540"/>
                        </a:moveTo>
                        <a:cubicBezTo>
                          <a:pt x="1260" y="3593"/>
                          <a:pt x="1538" y="3620"/>
                          <a:pt x="1896" y="3620"/>
                        </a:cubicBezTo>
                        <a:cubicBezTo>
                          <a:pt x="3169" y="3620"/>
                          <a:pt x="3938" y="3102"/>
                          <a:pt x="3938" y="2121"/>
                        </a:cubicBezTo>
                        <a:cubicBezTo>
                          <a:pt x="3938" y="1193"/>
                          <a:pt x="3183" y="743"/>
                          <a:pt x="2029" y="743"/>
                        </a:cubicBezTo>
                        <a:cubicBezTo>
                          <a:pt x="1551" y="743"/>
                          <a:pt x="1207" y="782"/>
                          <a:pt x="1048" y="808"/>
                        </a:cubicBezTo>
                        <a:lnTo>
                          <a:pt x="1048" y="354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1" name="任意多边形: 形状 310">
                    <a:extLst>
                      <a:ext uri="{FF2B5EF4-FFF2-40B4-BE49-F238E27FC236}">
                        <a16:creationId xmlns:a16="http://schemas.microsoft.com/office/drawing/2014/main" id="{7B52B733-D2FC-354E-96C7-478CC0AFD4AC}"/>
                      </a:ext>
                    </a:extLst>
                  </p:cNvPr>
                  <p:cNvSpPr/>
                  <p:nvPr/>
                </p:nvSpPr>
                <p:spPr>
                  <a:xfrm>
                    <a:off x="5901917" y="4263801"/>
                    <a:ext cx="7412" cy="7305"/>
                  </a:xfrm>
                  <a:custGeom>
                    <a:avLst/>
                    <a:gdLst>
                      <a:gd name="connsiteX0" fmla="*/ 7412 w 7412"/>
                      <a:gd name="connsiteY0" fmla="*/ 3580 h 7305"/>
                      <a:gd name="connsiteX1" fmla="*/ 3660 w 7412"/>
                      <a:gd name="connsiteY1" fmla="*/ 7306 h 7305"/>
                      <a:gd name="connsiteX2" fmla="*/ 0 w 7412"/>
                      <a:gd name="connsiteY2" fmla="*/ 3726 h 7305"/>
                      <a:gd name="connsiteX3" fmla="*/ 3766 w 7412"/>
                      <a:gd name="connsiteY3" fmla="*/ 0 h 7305"/>
                      <a:gd name="connsiteX4" fmla="*/ 7412 w 7412"/>
                      <a:gd name="connsiteY4" fmla="*/ 3580 h 7305"/>
                      <a:gd name="connsiteX5" fmla="*/ 1114 w 7412"/>
                      <a:gd name="connsiteY5" fmla="*/ 3673 h 7305"/>
                      <a:gd name="connsiteX6" fmla="*/ 3700 w 7412"/>
                      <a:gd name="connsiteY6" fmla="*/ 6550 h 7305"/>
                      <a:gd name="connsiteX7" fmla="*/ 6298 w 7412"/>
                      <a:gd name="connsiteY7" fmla="*/ 3606 h 7305"/>
                      <a:gd name="connsiteX8" fmla="*/ 3713 w 7412"/>
                      <a:gd name="connsiteY8" fmla="*/ 743 h 7305"/>
                      <a:gd name="connsiteX9" fmla="*/ 1114 w 7412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2" h="7305">
                        <a:moveTo>
                          <a:pt x="7412" y="3580"/>
                        </a:moveTo>
                        <a:cubicBezTo>
                          <a:pt x="7412" y="6020"/>
                          <a:pt x="5715" y="7306"/>
                          <a:pt x="3660" y="7306"/>
                        </a:cubicBezTo>
                        <a:cubicBezTo>
                          <a:pt x="1498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66" y="0"/>
                        </a:cubicBezTo>
                        <a:cubicBezTo>
                          <a:pt x="5967" y="0"/>
                          <a:pt x="7412" y="1472"/>
                          <a:pt x="7412" y="3580"/>
                        </a:cubicBezTo>
                        <a:close/>
                        <a:moveTo>
                          <a:pt x="1114" y="3673"/>
                        </a:moveTo>
                        <a:cubicBezTo>
                          <a:pt x="1114" y="5198"/>
                          <a:pt x="2055" y="6550"/>
                          <a:pt x="3700" y="6550"/>
                        </a:cubicBezTo>
                        <a:cubicBezTo>
                          <a:pt x="5357" y="6550"/>
                          <a:pt x="6298" y="5211"/>
                          <a:pt x="6298" y="3606"/>
                        </a:cubicBezTo>
                        <a:cubicBezTo>
                          <a:pt x="6298" y="2214"/>
                          <a:pt x="5463" y="743"/>
                          <a:pt x="3713" y="743"/>
                        </a:cubicBezTo>
                        <a:cubicBezTo>
                          <a:pt x="1976" y="755"/>
                          <a:pt x="1114" y="2121"/>
                          <a:pt x="1114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2" name="任意多边形: 形状 311">
                    <a:extLst>
                      <a:ext uri="{FF2B5EF4-FFF2-40B4-BE49-F238E27FC236}">
                        <a16:creationId xmlns:a16="http://schemas.microsoft.com/office/drawing/2014/main" id="{4A42F772-797E-9091-2901-7DDF8CC9A615}"/>
                      </a:ext>
                    </a:extLst>
                  </p:cNvPr>
                  <p:cNvSpPr/>
                  <p:nvPr/>
                </p:nvSpPr>
                <p:spPr>
                  <a:xfrm>
                    <a:off x="5910668" y="4263854"/>
                    <a:ext cx="5290" cy="7173"/>
                  </a:xfrm>
                  <a:custGeom>
                    <a:avLst/>
                    <a:gdLst>
                      <a:gd name="connsiteX0" fmla="*/ 0 w 5290"/>
                      <a:gd name="connsiteY0" fmla="*/ 159 h 7173"/>
                      <a:gd name="connsiteX1" fmla="*/ 2002 w 5290"/>
                      <a:gd name="connsiteY1" fmla="*/ 0 h 7173"/>
                      <a:gd name="connsiteX2" fmla="*/ 4336 w 5290"/>
                      <a:gd name="connsiteY2" fmla="*/ 596 h 7173"/>
                      <a:gd name="connsiteX3" fmla="*/ 5012 w 5290"/>
                      <a:gd name="connsiteY3" fmla="*/ 1936 h 7173"/>
                      <a:gd name="connsiteX4" fmla="*/ 3474 w 5290"/>
                      <a:gd name="connsiteY4" fmla="*/ 3739 h 7173"/>
                      <a:gd name="connsiteX5" fmla="*/ 3474 w 5290"/>
                      <a:gd name="connsiteY5" fmla="*/ 3792 h 7173"/>
                      <a:gd name="connsiteX6" fmla="*/ 4654 w 5290"/>
                      <a:gd name="connsiteY6" fmla="*/ 5211 h 7173"/>
                      <a:gd name="connsiteX7" fmla="*/ 5291 w 5290"/>
                      <a:gd name="connsiteY7" fmla="*/ 7160 h 7173"/>
                      <a:gd name="connsiteX8" fmla="*/ 4203 w 5290"/>
                      <a:gd name="connsiteY8" fmla="*/ 7160 h 7173"/>
                      <a:gd name="connsiteX9" fmla="*/ 3686 w 5290"/>
                      <a:gd name="connsiteY9" fmla="*/ 5463 h 7173"/>
                      <a:gd name="connsiteX10" fmla="*/ 2042 w 5290"/>
                      <a:gd name="connsiteY10" fmla="*/ 4097 h 7173"/>
                      <a:gd name="connsiteX11" fmla="*/ 1061 w 5290"/>
                      <a:gd name="connsiteY11" fmla="*/ 4097 h 7173"/>
                      <a:gd name="connsiteX12" fmla="*/ 1061 w 5290"/>
                      <a:gd name="connsiteY12" fmla="*/ 7173 h 7173"/>
                      <a:gd name="connsiteX13" fmla="*/ 13 w 5290"/>
                      <a:gd name="connsiteY13" fmla="*/ 7173 h 7173"/>
                      <a:gd name="connsiteX14" fmla="*/ 13 w 5290"/>
                      <a:gd name="connsiteY14" fmla="*/ 159 h 7173"/>
                      <a:gd name="connsiteX15" fmla="*/ 1048 w 5290"/>
                      <a:gd name="connsiteY15" fmla="*/ 3394 h 7173"/>
                      <a:gd name="connsiteX16" fmla="*/ 2135 w 5290"/>
                      <a:gd name="connsiteY16" fmla="*/ 3394 h 7173"/>
                      <a:gd name="connsiteX17" fmla="*/ 3951 w 5290"/>
                      <a:gd name="connsiteY17" fmla="*/ 2042 h 7173"/>
                      <a:gd name="connsiteX18" fmla="*/ 2095 w 5290"/>
                      <a:gd name="connsiteY18" fmla="*/ 716 h 7173"/>
                      <a:gd name="connsiteX19" fmla="*/ 1048 w 5290"/>
                      <a:gd name="connsiteY19" fmla="*/ 796 h 7173"/>
                      <a:gd name="connsiteX20" fmla="*/ 1048 w 5290"/>
                      <a:gd name="connsiteY20" fmla="*/ 339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73">
                        <a:moveTo>
                          <a:pt x="0" y="159"/>
                        </a:moveTo>
                        <a:cubicBezTo>
                          <a:pt x="530" y="53"/>
                          <a:pt x="1299" y="0"/>
                          <a:pt x="2002" y="0"/>
                        </a:cubicBezTo>
                        <a:cubicBezTo>
                          <a:pt x="3129" y="0"/>
                          <a:pt x="3845" y="185"/>
                          <a:pt x="4336" y="596"/>
                        </a:cubicBezTo>
                        <a:cubicBezTo>
                          <a:pt x="4760" y="902"/>
                          <a:pt x="5012" y="1392"/>
                          <a:pt x="5012" y="1936"/>
                        </a:cubicBezTo>
                        <a:cubicBezTo>
                          <a:pt x="5012" y="2864"/>
                          <a:pt x="4322" y="3487"/>
                          <a:pt x="3474" y="3739"/>
                        </a:cubicBezTo>
                        <a:lnTo>
                          <a:pt x="3474" y="3792"/>
                        </a:lnTo>
                        <a:cubicBezTo>
                          <a:pt x="4097" y="3978"/>
                          <a:pt x="4469" y="4468"/>
                          <a:pt x="4654" y="5211"/>
                        </a:cubicBezTo>
                        <a:cubicBezTo>
                          <a:pt x="4933" y="6192"/>
                          <a:pt x="5118" y="6881"/>
                          <a:pt x="5291" y="7160"/>
                        </a:cubicBezTo>
                        <a:lnTo>
                          <a:pt x="4203" y="7160"/>
                        </a:lnTo>
                        <a:cubicBezTo>
                          <a:pt x="4071" y="6934"/>
                          <a:pt x="3898" y="6351"/>
                          <a:pt x="3686" y="5463"/>
                        </a:cubicBezTo>
                        <a:cubicBezTo>
                          <a:pt x="3421" y="4495"/>
                          <a:pt x="2983" y="4137"/>
                          <a:pt x="2042" y="4097"/>
                        </a:cubicBezTo>
                        <a:lnTo>
                          <a:pt x="1061" y="4097"/>
                        </a:lnTo>
                        <a:lnTo>
                          <a:pt x="1061" y="7173"/>
                        </a:lnTo>
                        <a:lnTo>
                          <a:pt x="13" y="7173"/>
                        </a:lnTo>
                        <a:lnTo>
                          <a:pt x="13" y="159"/>
                        </a:lnTo>
                        <a:close/>
                        <a:moveTo>
                          <a:pt x="1048" y="3394"/>
                        </a:moveTo>
                        <a:lnTo>
                          <a:pt x="2135" y="3394"/>
                        </a:lnTo>
                        <a:cubicBezTo>
                          <a:pt x="3236" y="3394"/>
                          <a:pt x="3951" y="2851"/>
                          <a:pt x="3951" y="2042"/>
                        </a:cubicBezTo>
                        <a:cubicBezTo>
                          <a:pt x="3951" y="1127"/>
                          <a:pt x="3182" y="716"/>
                          <a:pt x="2095" y="716"/>
                        </a:cubicBezTo>
                        <a:cubicBezTo>
                          <a:pt x="1578" y="716"/>
                          <a:pt x="1233" y="743"/>
                          <a:pt x="1048" y="796"/>
                        </a:cubicBezTo>
                        <a:lnTo>
                          <a:pt x="1048" y="339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3" name="任意多边形: 形状 312">
                    <a:extLst>
                      <a:ext uri="{FF2B5EF4-FFF2-40B4-BE49-F238E27FC236}">
                        <a16:creationId xmlns:a16="http://schemas.microsoft.com/office/drawing/2014/main" id="{9B72A9AB-E8D4-2500-C62E-6F193646CED1}"/>
                      </a:ext>
                    </a:extLst>
                  </p:cNvPr>
                  <p:cNvSpPr/>
                  <p:nvPr/>
                </p:nvSpPr>
                <p:spPr>
                  <a:xfrm>
                    <a:off x="5920785" y="4263907"/>
                    <a:ext cx="1047" cy="7080"/>
                  </a:xfrm>
                  <a:custGeom>
                    <a:avLst/>
                    <a:gdLst>
                      <a:gd name="connsiteX0" fmla="*/ 1048 w 1047"/>
                      <a:gd name="connsiteY0" fmla="*/ 0 h 7080"/>
                      <a:gd name="connsiteX1" fmla="*/ 1048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8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8" y="0"/>
                        </a:moveTo>
                        <a:lnTo>
                          <a:pt x="104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4" name="任意多边形: 形状 313">
                    <a:extLst>
                      <a:ext uri="{FF2B5EF4-FFF2-40B4-BE49-F238E27FC236}">
                        <a16:creationId xmlns:a16="http://schemas.microsoft.com/office/drawing/2014/main" id="{45EAE8F3-E3F0-F5E9-FDB5-BD5CF61E6834}"/>
                      </a:ext>
                    </a:extLst>
                  </p:cNvPr>
                  <p:cNvSpPr/>
                  <p:nvPr/>
                </p:nvSpPr>
                <p:spPr>
                  <a:xfrm>
                    <a:off x="5923662" y="4263907"/>
                    <a:ext cx="6072" cy="7080"/>
                  </a:xfrm>
                  <a:custGeom>
                    <a:avLst/>
                    <a:gdLst>
                      <a:gd name="connsiteX0" fmla="*/ 0 w 6072"/>
                      <a:gd name="connsiteY0" fmla="*/ 7080 h 7080"/>
                      <a:gd name="connsiteX1" fmla="*/ 0 w 6072"/>
                      <a:gd name="connsiteY1" fmla="*/ 0 h 7080"/>
                      <a:gd name="connsiteX2" fmla="*/ 1127 w 6072"/>
                      <a:gd name="connsiteY2" fmla="*/ 0 h 7080"/>
                      <a:gd name="connsiteX3" fmla="*/ 3713 w 6072"/>
                      <a:gd name="connsiteY3" fmla="*/ 3580 h 7080"/>
                      <a:gd name="connsiteX4" fmla="*/ 5184 w 6072"/>
                      <a:gd name="connsiteY4" fmla="*/ 5887 h 7080"/>
                      <a:gd name="connsiteX5" fmla="*/ 5198 w 6072"/>
                      <a:gd name="connsiteY5" fmla="*/ 5887 h 7080"/>
                      <a:gd name="connsiteX6" fmla="*/ 5092 w 6072"/>
                      <a:gd name="connsiteY6" fmla="*/ 2983 h 7080"/>
                      <a:gd name="connsiteX7" fmla="*/ 5092 w 6072"/>
                      <a:gd name="connsiteY7" fmla="*/ 0 h 7080"/>
                      <a:gd name="connsiteX8" fmla="*/ 6073 w 6072"/>
                      <a:gd name="connsiteY8" fmla="*/ 0 h 7080"/>
                      <a:gd name="connsiteX9" fmla="*/ 6073 w 6072"/>
                      <a:gd name="connsiteY9" fmla="*/ 7080 h 7080"/>
                      <a:gd name="connsiteX10" fmla="*/ 5025 w 6072"/>
                      <a:gd name="connsiteY10" fmla="*/ 7080 h 7080"/>
                      <a:gd name="connsiteX11" fmla="*/ 2440 w 6072"/>
                      <a:gd name="connsiteY11" fmla="*/ 3474 h 7080"/>
                      <a:gd name="connsiteX12" fmla="*/ 915 w 6072"/>
                      <a:gd name="connsiteY12" fmla="*/ 1127 h 7080"/>
                      <a:gd name="connsiteX13" fmla="*/ 875 w 6072"/>
                      <a:gd name="connsiteY13" fmla="*/ 1127 h 7080"/>
                      <a:gd name="connsiteX14" fmla="*/ 968 w 6072"/>
                      <a:gd name="connsiteY14" fmla="*/ 4057 h 7080"/>
                      <a:gd name="connsiteX15" fmla="*/ 968 w 6072"/>
                      <a:gd name="connsiteY15" fmla="*/ 7080 h 7080"/>
                      <a:gd name="connsiteX16" fmla="*/ 0 w 6072"/>
                      <a:gd name="connsiteY16" fmla="*/ 708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80">
                        <a:moveTo>
                          <a:pt x="0" y="7080"/>
                        </a:moveTo>
                        <a:lnTo>
                          <a:pt x="0" y="0"/>
                        </a:lnTo>
                        <a:lnTo>
                          <a:pt x="1127" y="0"/>
                        </a:lnTo>
                        <a:lnTo>
                          <a:pt x="3713" y="3580"/>
                        </a:lnTo>
                        <a:cubicBezTo>
                          <a:pt x="4336" y="4428"/>
                          <a:pt x="4787" y="5171"/>
                          <a:pt x="5184" y="5887"/>
                        </a:cubicBezTo>
                        <a:lnTo>
                          <a:pt x="5198" y="5887"/>
                        </a:lnTo>
                        <a:cubicBezTo>
                          <a:pt x="5105" y="4932"/>
                          <a:pt x="5092" y="4070"/>
                          <a:pt x="5092" y="2983"/>
                        </a:cubicBezTo>
                        <a:lnTo>
                          <a:pt x="5092" y="0"/>
                        </a:lnTo>
                        <a:lnTo>
                          <a:pt x="6073" y="0"/>
                        </a:lnTo>
                        <a:lnTo>
                          <a:pt x="6073" y="7080"/>
                        </a:lnTo>
                        <a:lnTo>
                          <a:pt x="5025" y="7080"/>
                        </a:lnTo>
                        <a:lnTo>
                          <a:pt x="2440" y="3474"/>
                        </a:lnTo>
                        <a:cubicBezTo>
                          <a:pt x="1856" y="2692"/>
                          <a:pt x="1313" y="1883"/>
                          <a:pt x="915" y="1127"/>
                        </a:cubicBezTo>
                        <a:lnTo>
                          <a:pt x="875" y="1127"/>
                        </a:lnTo>
                        <a:cubicBezTo>
                          <a:pt x="955" y="2002"/>
                          <a:pt x="968" y="2864"/>
                          <a:pt x="968" y="4057"/>
                        </a:cubicBezTo>
                        <a:lnTo>
                          <a:pt x="968" y="7080"/>
                        </a:lnTo>
                        <a:lnTo>
                          <a:pt x="0" y="708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5" name="任意多边形: 形状 314">
                    <a:extLst>
                      <a:ext uri="{FF2B5EF4-FFF2-40B4-BE49-F238E27FC236}">
                        <a16:creationId xmlns:a16="http://schemas.microsoft.com/office/drawing/2014/main" id="{38658DD0-A6DC-5F5E-1B74-EE16CFE33E22}"/>
                      </a:ext>
                    </a:extLst>
                  </p:cNvPr>
                  <p:cNvSpPr/>
                  <p:nvPr/>
                </p:nvSpPr>
                <p:spPr>
                  <a:xfrm>
                    <a:off x="5931061" y="4263788"/>
                    <a:ext cx="6152" cy="7292"/>
                  </a:xfrm>
                  <a:custGeom>
                    <a:avLst/>
                    <a:gdLst>
                      <a:gd name="connsiteX0" fmla="*/ 6153 w 6152"/>
                      <a:gd name="connsiteY0" fmla="*/ 6974 h 7292"/>
                      <a:gd name="connsiteX1" fmla="*/ 4018 w 6152"/>
                      <a:gd name="connsiteY1" fmla="*/ 7293 h 7292"/>
                      <a:gd name="connsiteX2" fmla="*/ 0 w 6152"/>
                      <a:gd name="connsiteY2" fmla="*/ 3726 h 7292"/>
                      <a:gd name="connsiteX3" fmla="*/ 4230 w 6152"/>
                      <a:gd name="connsiteY3" fmla="*/ 0 h 7292"/>
                      <a:gd name="connsiteX4" fmla="*/ 6153 w 6152"/>
                      <a:gd name="connsiteY4" fmla="*/ 305 h 7292"/>
                      <a:gd name="connsiteX5" fmla="*/ 5914 w 6152"/>
                      <a:gd name="connsiteY5" fmla="*/ 1061 h 7292"/>
                      <a:gd name="connsiteX6" fmla="*/ 4270 w 6152"/>
                      <a:gd name="connsiteY6" fmla="*/ 782 h 7292"/>
                      <a:gd name="connsiteX7" fmla="*/ 1114 w 6152"/>
                      <a:gd name="connsiteY7" fmla="*/ 3686 h 7292"/>
                      <a:gd name="connsiteX8" fmla="*/ 4217 w 6152"/>
                      <a:gd name="connsiteY8" fmla="*/ 6537 h 7292"/>
                      <a:gd name="connsiteX9" fmla="*/ 5914 w 6152"/>
                      <a:gd name="connsiteY9" fmla="*/ 6245 h 7292"/>
                      <a:gd name="connsiteX10" fmla="*/ 6153 w 6152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52" h="7292">
                        <a:moveTo>
                          <a:pt x="6153" y="6974"/>
                        </a:moveTo>
                        <a:cubicBezTo>
                          <a:pt x="5781" y="7134"/>
                          <a:pt x="5012" y="7293"/>
                          <a:pt x="4018" y="7293"/>
                        </a:cubicBezTo>
                        <a:cubicBezTo>
                          <a:pt x="1724" y="7293"/>
                          <a:pt x="0" y="6033"/>
                          <a:pt x="0" y="3726"/>
                        </a:cubicBezTo>
                        <a:cubicBezTo>
                          <a:pt x="0" y="1498"/>
                          <a:pt x="1724" y="0"/>
                          <a:pt x="4230" y="0"/>
                        </a:cubicBezTo>
                        <a:cubicBezTo>
                          <a:pt x="5251" y="0"/>
                          <a:pt x="5874" y="199"/>
                          <a:pt x="6153" y="305"/>
                        </a:cubicBezTo>
                        <a:lnTo>
                          <a:pt x="5914" y="1061"/>
                        </a:lnTo>
                        <a:cubicBezTo>
                          <a:pt x="5516" y="888"/>
                          <a:pt x="4933" y="782"/>
                          <a:pt x="4270" y="782"/>
                        </a:cubicBezTo>
                        <a:cubicBezTo>
                          <a:pt x="2374" y="782"/>
                          <a:pt x="1114" y="1843"/>
                          <a:pt x="1114" y="3686"/>
                        </a:cubicBezTo>
                        <a:cubicBezTo>
                          <a:pt x="1114" y="5423"/>
                          <a:pt x="2241" y="6537"/>
                          <a:pt x="4217" y="6537"/>
                        </a:cubicBezTo>
                        <a:cubicBezTo>
                          <a:pt x="4866" y="6537"/>
                          <a:pt x="5516" y="6431"/>
                          <a:pt x="5914" y="6245"/>
                        </a:cubicBezTo>
                        <a:lnTo>
                          <a:pt x="6153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09B4C684-9EC5-2E0B-A020-E5D66C0A4938}"/>
                      </a:ext>
                    </a:extLst>
                  </p:cNvPr>
                  <p:cNvSpPr/>
                  <p:nvPr/>
                </p:nvSpPr>
                <p:spPr>
                  <a:xfrm>
                    <a:off x="5938526" y="4263907"/>
                    <a:ext cx="1047" cy="7080"/>
                  </a:xfrm>
                  <a:custGeom>
                    <a:avLst/>
                    <a:gdLst>
                      <a:gd name="connsiteX0" fmla="*/ 1047 w 1047"/>
                      <a:gd name="connsiteY0" fmla="*/ 0 h 7080"/>
                      <a:gd name="connsiteX1" fmla="*/ 1047 w 1047"/>
                      <a:gd name="connsiteY1" fmla="*/ 7080 h 7080"/>
                      <a:gd name="connsiteX2" fmla="*/ 0 w 1047"/>
                      <a:gd name="connsiteY2" fmla="*/ 7080 h 7080"/>
                      <a:gd name="connsiteX3" fmla="*/ 0 w 1047"/>
                      <a:gd name="connsiteY3" fmla="*/ 0 h 7080"/>
                      <a:gd name="connsiteX4" fmla="*/ 1047 w 1047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80">
                        <a:moveTo>
                          <a:pt x="1047" y="0"/>
                        </a:moveTo>
                        <a:lnTo>
                          <a:pt x="1047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224EEA45-E1B3-8C70-0154-7CBF5977B01C}"/>
                      </a:ext>
                    </a:extLst>
                  </p:cNvPr>
                  <p:cNvSpPr/>
                  <p:nvPr/>
                </p:nvSpPr>
                <p:spPr>
                  <a:xfrm>
                    <a:off x="5941403" y="4263854"/>
                    <a:ext cx="6643" cy="7186"/>
                  </a:xfrm>
                  <a:custGeom>
                    <a:avLst/>
                    <a:gdLst>
                      <a:gd name="connsiteX0" fmla="*/ 0 w 6643"/>
                      <a:gd name="connsiteY0" fmla="*/ 159 h 7186"/>
                      <a:gd name="connsiteX1" fmla="*/ 2215 w 6643"/>
                      <a:gd name="connsiteY1" fmla="*/ 0 h 7186"/>
                      <a:gd name="connsiteX2" fmla="*/ 5503 w 6643"/>
                      <a:gd name="connsiteY2" fmla="*/ 888 h 7186"/>
                      <a:gd name="connsiteX3" fmla="*/ 6643 w 6643"/>
                      <a:gd name="connsiteY3" fmla="*/ 3408 h 7186"/>
                      <a:gd name="connsiteX4" fmla="*/ 5489 w 6643"/>
                      <a:gd name="connsiteY4" fmla="*/ 6166 h 7186"/>
                      <a:gd name="connsiteX5" fmla="*/ 1896 w 6643"/>
                      <a:gd name="connsiteY5" fmla="*/ 7187 h 7186"/>
                      <a:gd name="connsiteX6" fmla="*/ 0 w 6643"/>
                      <a:gd name="connsiteY6" fmla="*/ 7093 h 7186"/>
                      <a:gd name="connsiteX7" fmla="*/ 0 w 6643"/>
                      <a:gd name="connsiteY7" fmla="*/ 159 h 7186"/>
                      <a:gd name="connsiteX8" fmla="*/ 1048 w 6643"/>
                      <a:gd name="connsiteY8" fmla="*/ 6417 h 7186"/>
                      <a:gd name="connsiteX9" fmla="*/ 2095 w 6643"/>
                      <a:gd name="connsiteY9" fmla="*/ 6470 h 7186"/>
                      <a:gd name="connsiteX10" fmla="*/ 5542 w 6643"/>
                      <a:gd name="connsiteY10" fmla="*/ 3447 h 7186"/>
                      <a:gd name="connsiteX11" fmla="*/ 2268 w 6643"/>
                      <a:gd name="connsiteY11" fmla="*/ 743 h 7186"/>
                      <a:gd name="connsiteX12" fmla="*/ 1048 w 6643"/>
                      <a:gd name="connsiteY12" fmla="*/ 835 h 7186"/>
                      <a:gd name="connsiteX13" fmla="*/ 1048 w 6643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43" h="7186">
                        <a:moveTo>
                          <a:pt x="0" y="159"/>
                        </a:moveTo>
                        <a:cubicBezTo>
                          <a:pt x="623" y="66"/>
                          <a:pt x="1392" y="0"/>
                          <a:pt x="2215" y="0"/>
                        </a:cubicBezTo>
                        <a:cubicBezTo>
                          <a:pt x="3713" y="0"/>
                          <a:pt x="4787" y="305"/>
                          <a:pt x="5503" y="888"/>
                        </a:cubicBezTo>
                        <a:cubicBezTo>
                          <a:pt x="6232" y="1472"/>
                          <a:pt x="6643" y="2267"/>
                          <a:pt x="6643" y="3408"/>
                        </a:cubicBezTo>
                        <a:cubicBezTo>
                          <a:pt x="6643" y="4575"/>
                          <a:pt x="6232" y="5502"/>
                          <a:pt x="5489" y="6166"/>
                        </a:cubicBezTo>
                        <a:cubicBezTo>
                          <a:pt x="4707" y="6842"/>
                          <a:pt x="3461" y="7187"/>
                          <a:pt x="1896" y="7187"/>
                        </a:cubicBezTo>
                        <a:cubicBezTo>
                          <a:pt x="1140" y="7187"/>
                          <a:pt x="517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48" y="6417"/>
                        </a:moveTo>
                        <a:cubicBezTo>
                          <a:pt x="1313" y="6457"/>
                          <a:pt x="1671" y="6470"/>
                          <a:pt x="2095" y="6470"/>
                        </a:cubicBezTo>
                        <a:cubicBezTo>
                          <a:pt x="4336" y="6470"/>
                          <a:pt x="5542" y="5370"/>
                          <a:pt x="5542" y="3447"/>
                        </a:cubicBezTo>
                        <a:cubicBezTo>
                          <a:pt x="5556" y="1790"/>
                          <a:pt x="4482" y="743"/>
                          <a:pt x="2268" y="743"/>
                        </a:cubicBezTo>
                        <a:cubicBezTo>
                          <a:pt x="1724" y="743"/>
                          <a:pt x="1326" y="782"/>
                          <a:pt x="1048" y="835"/>
                        </a:cubicBezTo>
                        <a:lnTo>
                          <a:pt x="1048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8" name="任意多边形: 形状 317">
                    <a:extLst>
                      <a:ext uri="{FF2B5EF4-FFF2-40B4-BE49-F238E27FC236}">
                        <a16:creationId xmlns:a16="http://schemas.microsoft.com/office/drawing/2014/main" id="{CE743E20-CF4B-B2AF-5DFB-7510049FCCB7}"/>
                      </a:ext>
                    </a:extLst>
                  </p:cNvPr>
                  <p:cNvSpPr/>
                  <p:nvPr/>
                </p:nvSpPr>
                <p:spPr>
                  <a:xfrm>
                    <a:off x="5949399" y="4263907"/>
                    <a:ext cx="1021" cy="7080"/>
                  </a:xfrm>
                  <a:custGeom>
                    <a:avLst/>
                    <a:gdLst>
                      <a:gd name="connsiteX0" fmla="*/ 1021 w 1021"/>
                      <a:gd name="connsiteY0" fmla="*/ 0 h 7080"/>
                      <a:gd name="connsiteX1" fmla="*/ 1021 w 1021"/>
                      <a:gd name="connsiteY1" fmla="*/ 7080 h 7080"/>
                      <a:gd name="connsiteX2" fmla="*/ 0 w 1021"/>
                      <a:gd name="connsiteY2" fmla="*/ 7080 h 7080"/>
                      <a:gd name="connsiteX3" fmla="*/ 0 w 1021"/>
                      <a:gd name="connsiteY3" fmla="*/ 0 h 7080"/>
                      <a:gd name="connsiteX4" fmla="*/ 1021 w 1021"/>
                      <a:gd name="connsiteY4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1" h="7080">
                        <a:moveTo>
                          <a:pt x="1021" y="0"/>
                        </a:moveTo>
                        <a:lnTo>
                          <a:pt x="102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102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9" name="任意多边形: 形状 318">
                    <a:extLst>
                      <a:ext uri="{FF2B5EF4-FFF2-40B4-BE49-F238E27FC236}">
                        <a16:creationId xmlns:a16="http://schemas.microsoft.com/office/drawing/2014/main" id="{48810C7D-A755-0080-317C-2042ADE985EC}"/>
                      </a:ext>
                    </a:extLst>
                  </p:cNvPr>
                  <p:cNvSpPr/>
                  <p:nvPr/>
                </p:nvSpPr>
                <p:spPr>
                  <a:xfrm>
                    <a:off x="5952276" y="4263854"/>
                    <a:ext cx="6643" cy="7186"/>
                  </a:xfrm>
                  <a:custGeom>
                    <a:avLst/>
                    <a:gdLst>
                      <a:gd name="connsiteX0" fmla="*/ 0 w 6643"/>
                      <a:gd name="connsiteY0" fmla="*/ 159 h 7186"/>
                      <a:gd name="connsiteX1" fmla="*/ 2201 w 6643"/>
                      <a:gd name="connsiteY1" fmla="*/ 0 h 7186"/>
                      <a:gd name="connsiteX2" fmla="*/ 5489 w 6643"/>
                      <a:gd name="connsiteY2" fmla="*/ 888 h 7186"/>
                      <a:gd name="connsiteX3" fmla="*/ 6643 w 6643"/>
                      <a:gd name="connsiteY3" fmla="*/ 3408 h 7186"/>
                      <a:gd name="connsiteX4" fmla="*/ 5489 w 6643"/>
                      <a:gd name="connsiteY4" fmla="*/ 6166 h 7186"/>
                      <a:gd name="connsiteX5" fmla="*/ 1896 w 6643"/>
                      <a:gd name="connsiteY5" fmla="*/ 7187 h 7186"/>
                      <a:gd name="connsiteX6" fmla="*/ 0 w 6643"/>
                      <a:gd name="connsiteY6" fmla="*/ 7093 h 7186"/>
                      <a:gd name="connsiteX7" fmla="*/ 0 w 6643"/>
                      <a:gd name="connsiteY7" fmla="*/ 159 h 7186"/>
                      <a:gd name="connsiteX8" fmla="*/ 1048 w 6643"/>
                      <a:gd name="connsiteY8" fmla="*/ 6417 h 7186"/>
                      <a:gd name="connsiteX9" fmla="*/ 2095 w 6643"/>
                      <a:gd name="connsiteY9" fmla="*/ 6470 h 7186"/>
                      <a:gd name="connsiteX10" fmla="*/ 5529 w 6643"/>
                      <a:gd name="connsiteY10" fmla="*/ 3447 h 7186"/>
                      <a:gd name="connsiteX11" fmla="*/ 2241 w 6643"/>
                      <a:gd name="connsiteY11" fmla="*/ 743 h 7186"/>
                      <a:gd name="connsiteX12" fmla="*/ 1048 w 6643"/>
                      <a:gd name="connsiteY12" fmla="*/ 835 h 7186"/>
                      <a:gd name="connsiteX13" fmla="*/ 1048 w 6643"/>
                      <a:gd name="connsiteY13" fmla="*/ 6417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43" h="7186">
                        <a:moveTo>
                          <a:pt x="0" y="159"/>
                        </a:moveTo>
                        <a:cubicBezTo>
                          <a:pt x="637" y="66"/>
                          <a:pt x="1366" y="0"/>
                          <a:pt x="2201" y="0"/>
                        </a:cubicBezTo>
                        <a:cubicBezTo>
                          <a:pt x="3699" y="0"/>
                          <a:pt x="4774" y="305"/>
                          <a:pt x="5489" y="888"/>
                        </a:cubicBezTo>
                        <a:cubicBezTo>
                          <a:pt x="6232" y="1472"/>
                          <a:pt x="6643" y="2267"/>
                          <a:pt x="6643" y="3408"/>
                        </a:cubicBezTo>
                        <a:cubicBezTo>
                          <a:pt x="6643" y="4575"/>
                          <a:pt x="6232" y="5502"/>
                          <a:pt x="5489" y="6166"/>
                        </a:cubicBezTo>
                        <a:cubicBezTo>
                          <a:pt x="4721" y="6842"/>
                          <a:pt x="3474" y="7187"/>
                          <a:pt x="1896" y="7187"/>
                        </a:cubicBezTo>
                        <a:cubicBezTo>
                          <a:pt x="1154" y="7187"/>
                          <a:pt x="530" y="7160"/>
                          <a:pt x="0" y="7093"/>
                        </a:cubicBezTo>
                        <a:lnTo>
                          <a:pt x="0" y="159"/>
                        </a:lnTo>
                        <a:close/>
                        <a:moveTo>
                          <a:pt x="1048" y="6417"/>
                        </a:moveTo>
                        <a:cubicBezTo>
                          <a:pt x="1286" y="6457"/>
                          <a:pt x="1684" y="6470"/>
                          <a:pt x="2095" y="6470"/>
                        </a:cubicBezTo>
                        <a:cubicBezTo>
                          <a:pt x="4336" y="6470"/>
                          <a:pt x="5529" y="5370"/>
                          <a:pt x="5529" y="3447"/>
                        </a:cubicBezTo>
                        <a:cubicBezTo>
                          <a:pt x="5569" y="1790"/>
                          <a:pt x="4482" y="743"/>
                          <a:pt x="2241" y="743"/>
                        </a:cubicBezTo>
                        <a:cubicBezTo>
                          <a:pt x="1710" y="743"/>
                          <a:pt x="1299" y="782"/>
                          <a:pt x="1048" y="835"/>
                        </a:cubicBezTo>
                        <a:lnTo>
                          <a:pt x="1048" y="641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0" name="任意多边形: 形状 319">
                    <a:extLst>
                      <a:ext uri="{FF2B5EF4-FFF2-40B4-BE49-F238E27FC236}">
                        <a16:creationId xmlns:a16="http://schemas.microsoft.com/office/drawing/2014/main" id="{774C71BB-D55D-FCD1-643C-3A926A395792}"/>
                      </a:ext>
                    </a:extLst>
                  </p:cNvPr>
                  <p:cNvSpPr/>
                  <p:nvPr/>
                </p:nvSpPr>
                <p:spPr>
                  <a:xfrm>
                    <a:off x="5960245" y="4263907"/>
                    <a:ext cx="5979" cy="7199"/>
                  </a:xfrm>
                  <a:custGeom>
                    <a:avLst/>
                    <a:gdLst>
                      <a:gd name="connsiteX0" fmla="*/ 1074 w 5979"/>
                      <a:gd name="connsiteY0" fmla="*/ 0 h 7199"/>
                      <a:gd name="connsiteX1" fmla="*/ 1074 w 5979"/>
                      <a:gd name="connsiteY1" fmla="*/ 4190 h 7199"/>
                      <a:gd name="connsiteX2" fmla="*/ 2943 w 5979"/>
                      <a:gd name="connsiteY2" fmla="*/ 6444 h 7199"/>
                      <a:gd name="connsiteX3" fmla="*/ 4932 w 5979"/>
                      <a:gd name="connsiteY3" fmla="*/ 4190 h 7199"/>
                      <a:gd name="connsiteX4" fmla="*/ 4932 w 5979"/>
                      <a:gd name="connsiteY4" fmla="*/ 0 h 7199"/>
                      <a:gd name="connsiteX5" fmla="*/ 5980 w 5979"/>
                      <a:gd name="connsiteY5" fmla="*/ 0 h 7199"/>
                      <a:gd name="connsiteX6" fmla="*/ 5980 w 5979"/>
                      <a:gd name="connsiteY6" fmla="*/ 4124 h 7199"/>
                      <a:gd name="connsiteX7" fmla="*/ 2930 w 5979"/>
                      <a:gd name="connsiteY7" fmla="*/ 7200 h 7199"/>
                      <a:gd name="connsiteX8" fmla="*/ 0 w 5979"/>
                      <a:gd name="connsiteY8" fmla="*/ 4163 h 7199"/>
                      <a:gd name="connsiteX9" fmla="*/ 0 w 5979"/>
                      <a:gd name="connsiteY9" fmla="*/ 0 h 7199"/>
                      <a:gd name="connsiteX10" fmla="*/ 1074 w 5979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79" h="7199">
                        <a:moveTo>
                          <a:pt x="1074" y="0"/>
                        </a:moveTo>
                        <a:lnTo>
                          <a:pt x="1074" y="4190"/>
                        </a:lnTo>
                        <a:cubicBezTo>
                          <a:pt x="1074" y="5781"/>
                          <a:pt x="1856" y="6444"/>
                          <a:pt x="2943" y="6444"/>
                        </a:cubicBezTo>
                        <a:cubicBezTo>
                          <a:pt x="4177" y="6444"/>
                          <a:pt x="4932" y="5754"/>
                          <a:pt x="4932" y="4190"/>
                        </a:cubicBezTo>
                        <a:lnTo>
                          <a:pt x="4932" y="0"/>
                        </a:lnTo>
                        <a:lnTo>
                          <a:pt x="5980" y="0"/>
                        </a:lnTo>
                        <a:lnTo>
                          <a:pt x="5980" y="4124"/>
                        </a:lnTo>
                        <a:cubicBezTo>
                          <a:pt x="5980" y="6311"/>
                          <a:pt x="4681" y="7200"/>
                          <a:pt x="2930" y="7200"/>
                        </a:cubicBezTo>
                        <a:cubicBezTo>
                          <a:pt x="1260" y="7200"/>
                          <a:pt x="0" y="6364"/>
                          <a:pt x="0" y="4163"/>
                        </a:cubicBezTo>
                        <a:lnTo>
                          <a:pt x="0" y="0"/>
                        </a:lnTo>
                        <a:lnTo>
                          <a:pt x="107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1" name="任意多边形: 形状 320">
                    <a:extLst>
                      <a:ext uri="{FF2B5EF4-FFF2-40B4-BE49-F238E27FC236}">
                        <a16:creationId xmlns:a16="http://schemas.microsoft.com/office/drawing/2014/main" id="{233D43AD-FD26-DE1F-335D-6BAF5FE4BFD7}"/>
                      </a:ext>
                    </a:extLst>
                  </p:cNvPr>
                  <p:cNvSpPr/>
                  <p:nvPr/>
                </p:nvSpPr>
                <p:spPr>
                  <a:xfrm>
                    <a:off x="5968028" y="4263907"/>
                    <a:ext cx="6086" cy="7080"/>
                  </a:xfrm>
                  <a:custGeom>
                    <a:avLst/>
                    <a:gdLst>
                      <a:gd name="connsiteX0" fmla="*/ 0 w 6086"/>
                      <a:gd name="connsiteY0" fmla="*/ 7080 h 7080"/>
                      <a:gd name="connsiteX1" fmla="*/ 0 w 6086"/>
                      <a:gd name="connsiteY1" fmla="*/ 0 h 7080"/>
                      <a:gd name="connsiteX2" fmla="*/ 1141 w 6086"/>
                      <a:gd name="connsiteY2" fmla="*/ 0 h 7080"/>
                      <a:gd name="connsiteX3" fmla="*/ 3739 w 6086"/>
                      <a:gd name="connsiteY3" fmla="*/ 3580 h 7080"/>
                      <a:gd name="connsiteX4" fmla="*/ 5198 w 6086"/>
                      <a:gd name="connsiteY4" fmla="*/ 5887 h 7080"/>
                      <a:gd name="connsiteX5" fmla="*/ 5224 w 6086"/>
                      <a:gd name="connsiteY5" fmla="*/ 5887 h 7080"/>
                      <a:gd name="connsiteX6" fmla="*/ 5092 w 6086"/>
                      <a:gd name="connsiteY6" fmla="*/ 2983 h 7080"/>
                      <a:gd name="connsiteX7" fmla="*/ 5092 w 6086"/>
                      <a:gd name="connsiteY7" fmla="*/ 0 h 7080"/>
                      <a:gd name="connsiteX8" fmla="*/ 6086 w 6086"/>
                      <a:gd name="connsiteY8" fmla="*/ 0 h 7080"/>
                      <a:gd name="connsiteX9" fmla="*/ 6086 w 6086"/>
                      <a:gd name="connsiteY9" fmla="*/ 7080 h 7080"/>
                      <a:gd name="connsiteX10" fmla="*/ 5012 w 6086"/>
                      <a:gd name="connsiteY10" fmla="*/ 7080 h 7080"/>
                      <a:gd name="connsiteX11" fmla="*/ 2466 w 6086"/>
                      <a:gd name="connsiteY11" fmla="*/ 3474 h 7080"/>
                      <a:gd name="connsiteX12" fmla="*/ 928 w 6086"/>
                      <a:gd name="connsiteY12" fmla="*/ 1127 h 7080"/>
                      <a:gd name="connsiteX13" fmla="*/ 889 w 6086"/>
                      <a:gd name="connsiteY13" fmla="*/ 1127 h 7080"/>
                      <a:gd name="connsiteX14" fmla="*/ 995 w 6086"/>
                      <a:gd name="connsiteY14" fmla="*/ 4057 h 7080"/>
                      <a:gd name="connsiteX15" fmla="*/ 995 w 6086"/>
                      <a:gd name="connsiteY15" fmla="*/ 7080 h 7080"/>
                      <a:gd name="connsiteX16" fmla="*/ 0 w 6086"/>
                      <a:gd name="connsiteY16" fmla="*/ 708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86" h="7080">
                        <a:moveTo>
                          <a:pt x="0" y="7080"/>
                        </a:moveTo>
                        <a:lnTo>
                          <a:pt x="0" y="0"/>
                        </a:lnTo>
                        <a:lnTo>
                          <a:pt x="1141" y="0"/>
                        </a:lnTo>
                        <a:lnTo>
                          <a:pt x="3739" y="3580"/>
                        </a:lnTo>
                        <a:cubicBezTo>
                          <a:pt x="4362" y="4428"/>
                          <a:pt x="4813" y="5171"/>
                          <a:pt x="5198" y="5887"/>
                        </a:cubicBezTo>
                        <a:lnTo>
                          <a:pt x="5224" y="5887"/>
                        </a:lnTo>
                        <a:cubicBezTo>
                          <a:pt x="5118" y="4932"/>
                          <a:pt x="5092" y="4070"/>
                          <a:pt x="5092" y="2983"/>
                        </a:cubicBezTo>
                        <a:lnTo>
                          <a:pt x="5092" y="0"/>
                        </a:lnTo>
                        <a:lnTo>
                          <a:pt x="6086" y="0"/>
                        </a:lnTo>
                        <a:lnTo>
                          <a:pt x="6086" y="7080"/>
                        </a:lnTo>
                        <a:lnTo>
                          <a:pt x="5012" y="7080"/>
                        </a:lnTo>
                        <a:lnTo>
                          <a:pt x="2466" y="3474"/>
                        </a:lnTo>
                        <a:cubicBezTo>
                          <a:pt x="1883" y="2692"/>
                          <a:pt x="1339" y="1883"/>
                          <a:pt x="928" y="1127"/>
                        </a:cubicBezTo>
                        <a:lnTo>
                          <a:pt x="889" y="1127"/>
                        </a:lnTo>
                        <a:cubicBezTo>
                          <a:pt x="968" y="2002"/>
                          <a:pt x="995" y="2864"/>
                          <a:pt x="995" y="4057"/>
                        </a:cubicBezTo>
                        <a:lnTo>
                          <a:pt x="995" y="7080"/>
                        </a:lnTo>
                        <a:lnTo>
                          <a:pt x="0" y="708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2" name="任意多边形: 形状 321">
                    <a:extLst>
                      <a:ext uri="{FF2B5EF4-FFF2-40B4-BE49-F238E27FC236}">
                        <a16:creationId xmlns:a16="http://schemas.microsoft.com/office/drawing/2014/main" id="{13B6252E-B1A5-B034-63BC-AD80700D4579}"/>
                      </a:ext>
                    </a:extLst>
                  </p:cNvPr>
                  <p:cNvSpPr/>
                  <p:nvPr/>
                </p:nvSpPr>
                <p:spPr>
                  <a:xfrm>
                    <a:off x="5975003" y="4263894"/>
                    <a:ext cx="6006" cy="7093"/>
                  </a:xfrm>
                  <a:custGeom>
                    <a:avLst/>
                    <a:gdLst>
                      <a:gd name="connsiteX0" fmla="*/ 2466 w 6006"/>
                      <a:gd name="connsiteY0" fmla="*/ 796 h 7093"/>
                      <a:gd name="connsiteX1" fmla="*/ 0 w 6006"/>
                      <a:gd name="connsiteY1" fmla="*/ 796 h 7093"/>
                      <a:gd name="connsiteX2" fmla="*/ 0 w 6006"/>
                      <a:gd name="connsiteY2" fmla="*/ 0 h 7093"/>
                      <a:gd name="connsiteX3" fmla="*/ 6007 w 6006"/>
                      <a:gd name="connsiteY3" fmla="*/ 0 h 7093"/>
                      <a:gd name="connsiteX4" fmla="*/ 6007 w 6006"/>
                      <a:gd name="connsiteY4" fmla="*/ 796 h 7093"/>
                      <a:gd name="connsiteX5" fmla="*/ 3514 w 6006"/>
                      <a:gd name="connsiteY5" fmla="*/ 796 h 7093"/>
                      <a:gd name="connsiteX6" fmla="*/ 3514 w 6006"/>
                      <a:gd name="connsiteY6" fmla="*/ 7094 h 7093"/>
                      <a:gd name="connsiteX7" fmla="*/ 2453 w 6006"/>
                      <a:gd name="connsiteY7" fmla="*/ 7094 h 7093"/>
                      <a:gd name="connsiteX8" fmla="*/ 2453 w 6006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93">
                        <a:moveTo>
                          <a:pt x="2466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796"/>
                        </a:lnTo>
                        <a:lnTo>
                          <a:pt x="3514" y="796"/>
                        </a:lnTo>
                        <a:lnTo>
                          <a:pt x="3514" y="7094"/>
                        </a:lnTo>
                        <a:lnTo>
                          <a:pt x="2453" y="7094"/>
                        </a:lnTo>
                        <a:lnTo>
                          <a:pt x="2453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3" name="任意多边形: 形状 322">
                    <a:extLst>
                      <a:ext uri="{FF2B5EF4-FFF2-40B4-BE49-F238E27FC236}">
                        <a16:creationId xmlns:a16="http://schemas.microsoft.com/office/drawing/2014/main" id="{447B9B11-A621-DDE8-A949-A1DCCF23EAA3}"/>
                      </a:ext>
                    </a:extLst>
                  </p:cNvPr>
                  <p:cNvSpPr/>
                  <p:nvPr/>
                </p:nvSpPr>
                <p:spPr>
                  <a:xfrm>
                    <a:off x="5985557" y="4263907"/>
                    <a:ext cx="5966" cy="7199"/>
                  </a:xfrm>
                  <a:custGeom>
                    <a:avLst/>
                    <a:gdLst>
                      <a:gd name="connsiteX0" fmla="*/ 1047 w 5966"/>
                      <a:gd name="connsiteY0" fmla="*/ 0 h 7199"/>
                      <a:gd name="connsiteX1" fmla="*/ 1047 w 5966"/>
                      <a:gd name="connsiteY1" fmla="*/ 4190 h 7199"/>
                      <a:gd name="connsiteX2" fmla="*/ 2943 w 5966"/>
                      <a:gd name="connsiteY2" fmla="*/ 6444 h 7199"/>
                      <a:gd name="connsiteX3" fmla="*/ 4893 w 5966"/>
                      <a:gd name="connsiteY3" fmla="*/ 4190 h 7199"/>
                      <a:gd name="connsiteX4" fmla="*/ 4893 w 5966"/>
                      <a:gd name="connsiteY4" fmla="*/ 0 h 7199"/>
                      <a:gd name="connsiteX5" fmla="*/ 5967 w 5966"/>
                      <a:gd name="connsiteY5" fmla="*/ 0 h 7199"/>
                      <a:gd name="connsiteX6" fmla="*/ 5967 w 5966"/>
                      <a:gd name="connsiteY6" fmla="*/ 4124 h 7199"/>
                      <a:gd name="connsiteX7" fmla="*/ 2904 w 5966"/>
                      <a:gd name="connsiteY7" fmla="*/ 7200 h 7199"/>
                      <a:gd name="connsiteX8" fmla="*/ 0 w 5966"/>
                      <a:gd name="connsiteY8" fmla="*/ 4163 h 7199"/>
                      <a:gd name="connsiteX9" fmla="*/ 0 w 5966"/>
                      <a:gd name="connsiteY9" fmla="*/ 0 h 7199"/>
                      <a:gd name="connsiteX10" fmla="*/ 1047 w 5966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6" h="7199">
                        <a:moveTo>
                          <a:pt x="1047" y="0"/>
                        </a:moveTo>
                        <a:lnTo>
                          <a:pt x="1047" y="4190"/>
                        </a:lnTo>
                        <a:cubicBezTo>
                          <a:pt x="1047" y="5781"/>
                          <a:pt x="1869" y="6444"/>
                          <a:pt x="2943" y="6444"/>
                        </a:cubicBezTo>
                        <a:cubicBezTo>
                          <a:pt x="4150" y="6444"/>
                          <a:pt x="4893" y="5754"/>
                          <a:pt x="4893" y="4190"/>
                        </a:cubicBezTo>
                        <a:lnTo>
                          <a:pt x="4893" y="0"/>
                        </a:lnTo>
                        <a:lnTo>
                          <a:pt x="5967" y="0"/>
                        </a:lnTo>
                        <a:lnTo>
                          <a:pt x="5967" y="4124"/>
                        </a:lnTo>
                        <a:cubicBezTo>
                          <a:pt x="5967" y="6311"/>
                          <a:pt x="4641" y="7200"/>
                          <a:pt x="2904" y="7200"/>
                        </a:cubicBezTo>
                        <a:cubicBezTo>
                          <a:pt x="1246" y="7200"/>
                          <a:pt x="0" y="6364"/>
                          <a:pt x="0" y="4163"/>
                        </a:cubicBez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4" name="任意多边形: 形状 323">
                    <a:extLst>
                      <a:ext uri="{FF2B5EF4-FFF2-40B4-BE49-F238E27FC236}">
                        <a16:creationId xmlns:a16="http://schemas.microsoft.com/office/drawing/2014/main" id="{5BCB11EB-1AB6-7A2B-56A0-10D018EA454A}"/>
                      </a:ext>
                    </a:extLst>
                  </p:cNvPr>
                  <p:cNvSpPr/>
                  <p:nvPr/>
                </p:nvSpPr>
                <p:spPr>
                  <a:xfrm>
                    <a:off x="5992399" y="4263894"/>
                    <a:ext cx="6006" cy="7093"/>
                  </a:xfrm>
                  <a:custGeom>
                    <a:avLst/>
                    <a:gdLst>
                      <a:gd name="connsiteX0" fmla="*/ 2480 w 6006"/>
                      <a:gd name="connsiteY0" fmla="*/ 796 h 7093"/>
                      <a:gd name="connsiteX1" fmla="*/ 0 w 6006"/>
                      <a:gd name="connsiteY1" fmla="*/ 796 h 7093"/>
                      <a:gd name="connsiteX2" fmla="*/ 0 w 6006"/>
                      <a:gd name="connsiteY2" fmla="*/ 0 h 7093"/>
                      <a:gd name="connsiteX3" fmla="*/ 6007 w 6006"/>
                      <a:gd name="connsiteY3" fmla="*/ 0 h 7093"/>
                      <a:gd name="connsiteX4" fmla="*/ 6007 w 6006"/>
                      <a:gd name="connsiteY4" fmla="*/ 796 h 7093"/>
                      <a:gd name="connsiteX5" fmla="*/ 3527 w 6006"/>
                      <a:gd name="connsiteY5" fmla="*/ 796 h 7093"/>
                      <a:gd name="connsiteX6" fmla="*/ 3527 w 6006"/>
                      <a:gd name="connsiteY6" fmla="*/ 7094 h 7093"/>
                      <a:gd name="connsiteX7" fmla="*/ 2466 w 6006"/>
                      <a:gd name="connsiteY7" fmla="*/ 7094 h 7093"/>
                      <a:gd name="connsiteX8" fmla="*/ 2466 w 6006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93">
                        <a:moveTo>
                          <a:pt x="2480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796"/>
                        </a:lnTo>
                        <a:lnTo>
                          <a:pt x="3527" y="796"/>
                        </a:lnTo>
                        <a:lnTo>
                          <a:pt x="3527" y="7094"/>
                        </a:lnTo>
                        <a:lnTo>
                          <a:pt x="2466" y="7094"/>
                        </a:lnTo>
                        <a:lnTo>
                          <a:pt x="2466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5" name="任意多边形: 形状 324">
                    <a:extLst>
                      <a:ext uri="{FF2B5EF4-FFF2-40B4-BE49-F238E27FC236}">
                        <a16:creationId xmlns:a16="http://schemas.microsoft.com/office/drawing/2014/main" id="{EE41116F-3E9A-B249-E315-65E0788CCE2E}"/>
                      </a:ext>
                    </a:extLst>
                  </p:cNvPr>
                  <p:cNvSpPr/>
                  <p:nvPr/>
                </p:nvSpPr>
                <p:spPr>
                  <a:xfrm>
                    <a:off x="6002941" y="4263907"/>
                    <a:ext cx="4508" cy="7093"/>
                  </a:xfrm>
                  <a:custGeom>
                    <a:avLst/>
                    <a:gdLst>
                      <a:gd name="connsiteX0" fmla="*/ 0 w 4508"/>
                      <a:gd name="connsiteY0" fmla="*/ 0 h 7093"/>
                      <a:gd name="connsiteX1" fmla="*/ 1047 w 4508"/>
                      <a:gd name="connsiteY1" fmla="*/ 0 h 7093"/>
                      <a:gd name="connsiteX2" fmla="*/ 1047 w 4508"/>
                      <a:gd name="connsiteY2" fmla="*/ 6325 h 7093"/>
                      <a:gd name="connsiteX3" fmla="*/ 4508 w 4508"/>
                      <a:gd name="connsiteY3" fmla="*/ 6325 h 7093"/>
                      <a:gd name="connsiteX4" fmla="*/ 4508 w 4508"/>
                      <a:gd name="connsiteY4" fmla="*/ 7094 h 7093"/>
                      <a:gd name="connsiteX5" fmla="*/ 0 w 4508"/>
                      <a:gd name="connsiteY5" fmla="*/ 7094 h 7093"/>
                      <a:gd name="connsiteX6" fmla="*/ 0 w 4508"/>
                      <a:gd name="connsiteY6" fmla="*/ 0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8" h="7093">
                        <a:moveTo>
                          <a:pt x="0" y="0"/>
                        </a:moveTo>
                        <a:lnTo>
                          <a:pt x="1047" y="0"/>
                        </a:lnTo>
                        <a:lnTo>
                          <a:pt x="1047" y="6325"/>
                        </a:lnTo>
                        <a:lnTo>
                          <a:pt x="4508" y="6325"/>
                        </a:lnTo>
                        <a:lnTo>
                          <a:pt x="4508" y="7094"/>
                        </a:lnTo>
                        <a:lnTo>
                          <a:pt x="0" y="709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6" name="任意多边形: 形状 325">
                    <a:extLst>
                      <a:ext uri="{FF2B5EF4-FFF2-40B4-BE49-F238E27FC236}">
                        <a16:creationId xmlns:a16="http://schemas.microsoft.com/office/drawing/2014/main" id="{AA21A54B-62BD-77D8-DC0E-6169E251FB0F}"/>
                      </a:ext>
                    </a:extLst>
                  </p:cNvPr>
                  <p:cNvSpPr/>
                  <p:nvPr/>
                </p:nvSpPr>
                <p:spPr>
                  <a:xfrm>
                    <a:off x="6007992" y="4263907"/>
                    <a:ext cx="6815" cy="7080"/>
                  </a:xfrm>
                  <a:custGeom>
                    <a:avLst/>
                    <a:gdLst>
                      <a:gd name="connsiteX0" fmla="*/ 1936 w 6815"/>
                      <a:gd name="connsiteY0" fmla="*/ 4866 h 7080"/>
                      <a:gd name="connsiteX1" fmla="*/ 1087 w 6815"/>
                      <a:gd name="connsiteY1" fmla="*/ 7080 h 7080"/>
                      <a:gd name="connsiteX2" fmla="*/ 0 w 6815"/>
                      <a:gd name="connsiteY2" fmla="*/ 7080 h 7080"/>
                      <a:gd name="connsiteX3" fmla="*/ 2785 w 6815"/>
                      <a:gd name="connsiteY3" fmla="*/ 0 h 7080"/>
                      <a:gd name="connsiteX4" fmla="*/ 4031 w 6815"/>
                      <a:gd name="connsiteY4" fmla="*/ 0 h 7080"/>
                      <a:gd name="connsiteX5" fmla="*/ 6815 w 6815"/>
                      <a:gd name="connsiteY5" fmla="*/ 7080 h 7080"/>
                      <a:gd name="connsiteX6" fmla="*/ 5689 w 6815"/>
                      <a:gd name="connsiteY6" fmla="*/ 7080 h 7080"/>
                      <a:gd name="connsiteX7" fmla="*/ 4827 w 6815"/>
                      <a:gd name="connsiteY7" fmla="*/ 4866 h 7080"/>
                      <a:gd name="connsiteX8" fmla="*/ 1936 w 6815"/>
                      <a:gd name="connsiteY8" fmla="*/ 4866 h 7080"/>
                      <a:gd name="connsiteX9" fmla="*/ 4575 w 6815"/>
                      <a:gd name="connsiteY9" fmla="*/ 4137 h 7080"/>
                      <a:gd name="connsiteX10" fmla="*/ 3792 w 6815"/>
                      <a:gd name="connsiteY10" fmla="*/ 2108 h 7080"/>
                      <a:gd name="connsiteX11" fmla="*/ 3381 w 6815"/>
                      <a:gd name="connsiteY11" fmla="*/ 822 h 7080"/>
                      <a:gd name="connsiteX12" fmla="*/ 3342 w 6815"/>
                      <a:gd name="connsiteY12" fmla="*/ 822 h 7080"/>
                      <a:gd name="connsiteX13" fmla="*/ 2944 w 6815"/>
                      <a:gd name="connsiteY13" fmla="*/ 2095 h 7080"/>
                      <a:gd name="connsiteX14" fmla="*/ 2135 w 6815"/>
                      <a:gd name="connsiteY14" fmla="*/ 4137 h 7080"/>
                      <a:gd name="connsiteX15" fmla="*/ 4575 w 6815"/>
                      <a:gd name="connsiteY15" fmla="*/ 4137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815" h="7080">
                        <a:moveTo>
                          <a:pt x="1936" y="4866"/>
                        </a:moveTo>
                        <a:lnTo>
                          <a:pt x="1087" y="7080"/>
                        </a:lnTo>
                        <a:lnTo>
                          <a:pt x="0" y="7080"/>
                        </a:lnTo>
                        <a:lnTo>
                          <a:pt x="2785" y="0"/>
                        </a:lnTo>
                        <a:lnTo>
                          <a:pt x="4031" y="0"/>
                        </a:lnTo>
                        <a:lnTo>
                          <a:pt x="6815" y="7080"/>
                        </a:lnTo>
                        <a:lnTo>
                          <a:pt x="5689" y="7080"/>
                        </a:lnTo>
                        <a:lnTo>
                          <a:pt x="4827" y="4866"/>
                        </a:lnTo>
                        <a:lnTo>
                          <a:pt x="1936" y="4866"/>
                        </a:lnTo>
                        <a:close/>
                        <a:moveTo>
                          <a:pt x="4575" y="4137"/>
                        </a:moveTo>
                        <a:lnTo>
                          <a:pt x="3792" y="2108"/>
                        </a:lnTo>
                        <a:cubicBezTo>
                          <a:pt x="3607" y="1657"/>
                          <a:pt x="3487" y="1246"/>
                          <a:pt x="3381" y="822"/>
                        </a:cubicBezTo>
                        <a:lnTo>
                          <a:pt x="3342" y="822"/>
                        </a:lnTo>
                        <a:cubicBezTo>
                          <a:pt x="3236" y="1233"/>
                          <a:pt x="3089" y="1657"/>
                          <a:pt x="2944" y="2095"/>
                        </a:cubicBezTo>
                        <a:lnTo>
                          <a:pt x="2135" y="4137"/>
                        </a:lnTo>
                        <a:lnTo>
                          <a:pt x="4575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7" name="任意多边形: 形状 326">
                    <a:extLst>
                      <a:ext uri="{FF2B5EF4-FFF2-40B4-BE49-F238E27FC236}">
                        <a16:creationId xmlns:a16="http://schemas.microsoft.com/office/drawing/2014/main" id="{191B0CDA-B0D2-6C3D-0B5A-1D9F865D8808}"/>
                      </a:ext>
                    </a:extLst>
                  </p:cNvPr>
                  <p:cNvSpPr/>
                  <p:nvPr/>
                </p:nvSpPr>
                <p:spPr>
                  <a:xfrm>
                    <a:off x="6015961" y="4263854"/>
                    <a:ext cx="5117" cy="7199"/>
                  </a:xfrm>
                  <a:custGeom>
                    <a:avLst/>
                    <a:gdLst>
                      <a:gd name="connsiteX0" fmla="*/ 0 w 5117"/>
                      <a:gd name="connsiteY0" fmla="*/ 159 h 7199"/>
                      <a:gd name="connsiteX1" fmla="*/ 1936 w 5117"/>
                      <a:gd name="connsiteY1" fmla="*/ 0 h 7199"/>
                      <a:gd name="connsiteX2" fmla="*/ 4150 w 5117"/>
                      <a:gd name="connsiteY2" fmla="*/ 530 h 7199"/>
                      <a:gd name="connsiteX3" fmla="*/ 4840 w 5117"/>
                      <a:gd name="connsiteY3" fmla="*/ 1790 h 7199"/>
                      <a:gd name="connsiteX4" fmla="*/ 3474 w 5117"/>
                      <a:gd name="connsiteY4" fmla="*/ 3328 h 7199"/>
                      <a:gd name="connsiteX5" fmla="*/ 3474 w 5117"/>
                      <a:gd name="connsiteY5" fmla="*/ 3355 h 7199"/>
                      <a:gd name="connsiteX6" fmla="*/ 5118 w 5117"/>
                      <a:gd name="connsiteY6" fmla="*/ 5131 h 7199"/>
                      <a:gd name="connsiteX7" fmla="*/ 4442 w 5117"/>
                      <a:gd name="connsiteY7" fmla="*/ 6523 h 7199"/>
                      <a:gd name="connsiteX8" fmla="*/ 1631 w 5117"/>
                      <a:gd name="connsiteY8" fmla="*/ 7200 h 7199"/>
                      <a:gd name="connsiteX9" fmla="*/ 0 w 5117"/>
                      <a:gd name="connsiteY9" fmla="*/ 7107 h 7199"/>
                      <a:gd name="connsiteX10" fmla="*/ 0 w 5117"/>
                      <a:gd name="connsiteY10" fmla="*/ 159 h 7199"/>
                      <a:gd name="connsiteX11" fmla="*/ 1047 w 5117"/>
                      <a:gd name="connsiteY11" fmla="*/ 3049 h 7199"/>
                      <a:gd name="connsiteX12" fmla="*/ 2002 w 5117"/>
                      <a:gd name="connsiteY12" fmla="*/ 3049 h 7199"/>
                      <a:gd name="connsiteX13" fmla="*/ 3766 w 5117"/>
                      <a:gd name="connsiteY13" fmla="*/ 1869 h 7199"/>
                      <a:gd name="connsiteX14" fmla="*/ 1975 w 5117"/>
                      <a:gd name="connsiteY14" fmla="*/ 716 h 7199"/>
                      <a:gd name="connsiteX15" fmla="*/ 1047 w 5117"/>
                      <a:gd name="connsiteY15" fmla="*/ 769 h 7199"/>
                      <a:gd name="connsiteX16" fmla="*/ 1047 w 5117"/>
                      <a:gd name="connsiteY16" fmla="*/ 3049 h 7199"/>
                      <a:gd name="connsiteX17" fmla="*/ 1047 w 5117"/>
                      <a:gd name="connsiteY17" fmla="*/ 6444 h 7199"/>
                      <a:gd name="connsiteX18" fmla="*/ 1922 w 5117"/>
                      <a:gd name="connsiteY18" fmla="*/ 6470 h 7199"/>
                      <a:gd name="connsiteX19" fmla="*/ 3991 w 5117"/>
                      <a:gd name="connsiteY19" fmla="*/ 5105 h 7199"/>
                      <a:gd name="connsiteX20" fmla="*/ 1922 w 5117"/>
                      <a:gd name="connsiteY20" fmla="*/ 3739 h 7199"/>
                      <a:gd name="connsiteX21" fmla="*/ 1047 w 5117"/>
                      <a:gd name="connsiteY21" fmla="*/ 3739 h 7199"/>
                      <a:gd name="connsiteX22" fmla="*/ 1047 w 5117"/>
                      <a:gd name="connsiteY22" fmla="*/ 6444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5117" h="7199">
                        <a:moveTo>
                          <a:pt x="0" y="159"/>
                        </a:moveTo>
                        <a:cubicBezTo>
                          <a:pt x="477" y="66"/>
                          <a:pt x="1193" y="0"/>
                          <a:pt x="1936" y="0"/>
                        </a:cubicBezTo>
                        <a:cubicBezTo>
                          <a:pt x="2983" y="0"/>
                          <a:pt x="3646" y="159"/>
                          <a:pt x="4150" y="530"/>
                        </a:cubicBezTo>
                        <a:cubicBezTo>
                          <a:pt x="4548" y="808"/>
                          <a:pt x="4840" y="1220"/>
                          <a:pt x="4840" y="1790"/>
                        </a:cubicBezTo>
                        <a:cubicBezTo>
                          <a:pt x="4840" y="2466"/>
                          <a:pt x="4309" y="3063"/>
                          <a:pt x="3474" y="3328"/>
                        </a:cubicBezTo>
                        <a:lnTo>
                          <a:pt x="3474" y="3355"/>
                        </a:lnTo>
                        <a:cubicBezTo>
                          <a:pt x="4243" y="3514"/>
                          <a:pt x="5118" y="4070"/>
                          <a:pt x="5118" y="5131"/>
                        </a:cubicBezTo>
                        <a:cubicBezTo>
                          <a:pt x="5118" y="5741"/>
                          <a:pt x="4840" y="6192"/>
                          <a:pt x="4442" y="6523"/>
                        </a:cubicBezTo>
                        <a:cubicBezTo>
                          <a:pt x="3872" y="6987"/>
                          <a:pt x="2943" y="7200"/>
                          <a:pt x="1631" y="7200"/>
                        </a:cubicBezTo>
                        <a:cubicBezTo>
                          <a:pt x="902" y="7200"/>
                          <a:pt x="358" y="7160"/>
                          <a:pt x="0" y="7107"/>
                        </a:cubicBezTo>
                        <a:lnTo>
                          <a:pt x="0" y="159"/>
                        </a:lnTo>
                        <a:close/>
                        <a:moveTo>
                          <a:pt x="1047" y="3049"/>
                        </a:moveTo>
                        <a:lnTo>
                          <a:pt x="2002" y="3049"/>
                        </a:lnTo>
                        <a:cubicBezTo>
                          <a:pt x="3089" y="3049"/>
                          <a:pt x="3766" y="2546"/>
                          <a:pt x="3766" y="1869"/>
                        </a:cubicBezTo>
                        <a:cubicBezTo>
                          <a:pt x="3766" y="1021"/>
                          <a:pt x="3023" y="716"/>
                          <a:pt x="1975" y="716"/>
                        </a:cubicBezTo>
                        <a:cubicBezTo>
                          <a:pt x="1498" y="716"/>
                          <a:pt x="1220" y="743"/>
                          <a:pt x="1047" y="769"/>
                        </a:cubicBezTo>
                        <a:lnTo>
                          <a:pt x="1047" y="3049"/>
                        </a:lnTo>
                        <a:close/>
                        <a:moveTo>
                          <a:pt x="1047" y="6444"/>
                        </a:moveTo>
                        <a:cubicBezTo>
                          <a:pt x="1260" y="6470"/>
                          <a:pt x="1538" y="6470"/>
                          <a:pt x="1922" y="6470"/>
                        </a:cubicBezTo>
                        <a:cubicBezTo>
                          <a:pt x="2996" y="6470"/>
                          <a:pt x="3991" y="6139"/>
                          <a:pt x="3991" y="5105"/>
                        </a:cubicBezTo>
                        <a:cubicBezTo>
                          <a:pt x="3991" y="4137"/>
                          <a:pt x="3063" y="3739"/>
                          <a:pt x="1922" y="3739"/>
                        </a:cubicBezTo>
                        <a:lnTo>
                          <a:pt x="1047" y="3739"/>
                        </a:lnTo>
                        <a:lnTo>
                          <a:pt x="1047" y="644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8" name="任意多边形: 形状 327">
                    <a:extLst>
                      <a:ext uri="{FF2B5EF4-FFF2-40B4-BE49-F238E27FC236}">
                        <a16:creationId xmlns:a16="http://schemas.microsoft.com/office/drawing/2014/main" id="{9E2C42A6-F494-7348-B35B-C737ACD2DDA6}"/>
                      </a:ext>
                    </a:extLst>
                  </p:cNvPr>
                  <p:cNvSpPr/>
                  <p:nvPr/>
                </p:nvSpPr>
                <p:spPr>
                  <a:xfrm>
                    <a:off x="6021981" y="4263801"/>
                    <a:ext cx="7412" cy="7305"/>
                  </a:xfrm>
                  <a:custGeom>
                    <a:avLst/>
                    <a:gdLst>
                      <a:gd name="connsiteX0" fmla="*/ 7412 w 7412"/>
                      <a:gd name="connsiteY0" fmla="*/ 3580 h 7305"/>
                      <a:gd name="connsiteX1" fmla="*/ 3647 w 7412"/>
                      <a:gd name="connsiteY1" fmla="*/ 7306 h 7305"/>
                      <a:gd name="connsiteX2" fmla="*/ 0 w 7412"/>
                      <a:gd name="connsiteY2" fmla="*/ 3726 h 7305"/>
                      <a:gd name="connsiteX3" fmla="*/ 3779 w 7412"/>
                      <a:gd name="connsiteY3" fmla="*/ 0 h 7305"/>
                      <a:gd name="connsiteX4" fmla="*/ 7412 w 7412"/>
                      <a:gd name="connsiteY4" fmla="*/ 3580 h 7305"/>
                      <a:gd name="connsiteX5" fmla="*/ 1141 w 7412"/>
                      <a:gd name="connsiteY5" fmla="*/ 3673 h 7305"/>
                      <a:gd name="connsiteX6" fmla="*/ 3700 w 7412"/>
                      <a:gd name="connsiteY6" fmla="*/ 6550 h 7305"/>
                      <a:gd name="connsiteX7" fmla="*/ 6325 w 7412"/>
                      <a:gd name="connsiteY7" fmla="*/ 3606 h 7305"/>
                      <a:gd name="connsiteX8" fmla="*/ 3739 w 7412"/>
                      <a:gd name="connsiteY8" fmla="*/ 743 h 7305"/>
                      <a:gd name="connsiteX9" fmla="*/ 1141 w 7412"/>
                      <a:gd name="connsiteY9" fmla="*/ 3673 h 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2" h="7305">
                        <a:moveTo>
                          <a:pt x="7412" y="3580"/>
                        </a:moveTo>
                        <a:cubicBezTo>
                          <a:pt x="7412" y="6020"/>
                          <a:pt x="5728" y="7306"/>
                          <a:pt x="3647" y="7306"/>
                        </a:cubicBezTo>
                        <a:cubicBezTo>
                          <a:pt x="1512" y="7306"/>
                          <a:pt x="0" y="5860"/>
                          <a:pt x="0" y="3726"/>
                        </a:cubicBezTo>
                        <a:cubicBezTo>
                          <a:pt x="0" y="1458"/>
                          <a:pt x="1604" y="0"/>
                          <a:pt x="3779" y="0"/>
                        </a:cubicBezTo>
                        <a:cubicBezTo>
                          <a:pt x="5994" y="0"/>
                          <a:pt x="7412" y="1472"/>
                          <a:pt x="7412" y="3580"/>
                        </a:cubicBezTo>
                        <a:close/>
                        <a:moveTo>
                          <a:pt x="1141" y="3673"/>
                        </a:moveTo>
                        <a:cubicBezTo>
                          <a:pt x="1141" y="5198"/>
                          <a:pt x="2056" y="6550"/>
                          <a:pt x="3700" y="6550"/>
                        </a:cubicBezTo>
                        <a:cubicBezTo>
                          <a:pt x="5383" y="6550"/>
                          <a:pt x="6325" y="5211"/>
                          <a:pt x="6325" y="3606"/>
                        </a:cubicBezTo>
                        <a:cubicBezTo>
                          <a:pt x="6325" y="2214"/>
                          <a:pt x="5489" y="743"/>
                          <a:pt x="3739" y="743"/>
                        </a:cubicBezTo>
                        <a:cubicBezTo>
                          <a:pt x="1989" y="755"/>
                          <a:pt x="1141" y="2121"/>
                          <a:pt x="1141" y="367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9" name="任意多边形: 形状 328">
                    <a:extLst>
                      <a:ext uri="{FF2B5EF4-FFF2-40B4-BE49-F238E27FC236}">
                        <a16:creationId xmlns:a16="http://schemas.microsoft.com/office/drawing/2014/main" id="{94E1D2BB-4725-60E6-CD1A-89AFF64C0F8D}"/>
                      </a:ext>
                    </a:extLst>
                  </p:cNvPr>
                  <p:cNvSpPr/>
                  <p:nvPr/>
                </p:nvSpPr>
                <p:spPr>
                  <a:xfrm>
                    <a:off x="6030759" y="4263854"/>
                    <a:ext cx="5290" cy="7173"/>
                  </a:xfrm>
                  <a:custGeom>
                    <a:avLst/>
                    <a:gdLst>
                      <a:gd name="connsiteX0" fmla="*/ 0 w 5290"/>
                      <a:gd name="connsiteY0" fmla="*/ 159 h 7173"/>
                      <a:gd name="connsiteX1" fmla="*/ 1989 w 5290"/>
                      <a:gd name="connsiteY1" fmla="*/ 0 h 7173"/>
                      <a:gd name="connsiteX2" fmla="*/ 4336 w 5290"/>
                      <a:gd name="connsiteY2" fmla="*/ 596 h 7173"/>
                      <a:gd name="connsiteX3" fmla="*/ 5012 w 5290"/>
                      <a:gd name="connsiteY3" fmla="*/ 1936 h 7173"/>
                      <a:gd name="connsiteX4" fmla="*/ 3474 w 5290"/>
                      <a:gd name="connsiteY4" fmla="*/ 3739 h 7173"/>
                      <a:gd name="connsiteX5" fmla="*/ 3474 w 5290"/>
                      <a:gd name="connsiteY5" fmla="*/ 3792 h 7173"/>
                      <a:gd name="connsiteX6" fmla="*/ 4667 w 5290"/>
                      <a:gd name="connsiteY6" fmla="*/ 5211 h 7173"/>
                      <a:gd name="connsiteX7" fmla="*/ 5290 w 5290"/>
                      <a:gd name="connsiteY7" fmla="*/ 7160 h 7173"/>
                      <a:gd name="connsiteX8" fmla="*/ 4203 w 5290"/>
                      <a:gd name="connsiteY8" fmla="*/ 7160 h 7173"/>
                      <a:gd name="connsiteX9" fmla="*/ 3673 w 5290"/>
                      <a:gd name="connsiteY9" fmla="*/ 5463 h 7173"/>
                      <a:gd name="connsiteX10" fmla="*/ 2042 w 5290"/>
                      <a:gd name="connsiteY10" fmla="*/ 4097 h 7173"/>
                      <a:gd name="connsiteX11" fmla="*/ 1061 w 5290"/>
                      <a:gd name="connsiteY11" fmla="*/ 4097 h 7173"/>
                      <a:gd name="connsiteX12" fmla="*/ 1061 w 5290"/>
                      <a:gd name="connsiteY12" fmla="*/ 7173 h 7173"/>
                      <a:gd name="connsiteX13" fmla="*/ 13 w 5290"/>
                      <a:gd name="connsiteY13" fmla="*/ 7173 h 7173"/>
                      <a:gd name="connsiteX14" fmla="*/ 13 w 5290"/>
                      <a:gd name="connsiteY14" fmla="*/ 159 h 7173"/>
                      <a:gd name="connsiteX15" fmla="*/ 1048 w 5290"/>
                      <a:gd name="connsiteY15" fmla="*/ 3394 h 7173"/>
                      <a:gd name="connsiteX16" fmla="*/ 2122 w 5290"/>
                      <a:gd name="connsiteY16" fmla="*/ 3394 h 7173"/>
                      <a:gd name="connsiteX17" fmla="*/ 3938 w 5290"/>
                      <a:gd name="connsiteY17" fmla="*/ 2042 h 7173"/>
                      <a:gd name="connsiteX18" fmla="*/ 2069 w 5290"/>
                      <a:gd name="connsiteY18" fmla="*/ 716 h 7173"/>
                      <a:gd name="connsiteX19" fmla="*/ 1048 w 5290"/>
                      <a:gd name="connsiteY19" fmla="*/ 796 h 7173"/>
                      <a:gd name="connsiteX20" fmla="*/ 1048 w 5290"/>
                      <a:gd name="connsiteY20" fmla="*/ 339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73">
                        <a:moveTo>
                          <a:pt x="0" y="159"/>
                        </a:moveTo>
                        <a:cubicBezTo>
                          <a:pt x="530" y="53"/>
                          <a:pt x="1299" y="0"/>
                          <a:pt x="1989" y="0"/>
                        </a:cubicBezTo>
                        <a:cubicBezTo>
                          <a:pt x="3116" y="0"/>
                          <a:pt x="3845" y="185"/>
                          <a:pt x="4336" y="596"/>
                        </a:cubicBezTo>
                        <a:cubicBezTo>
                          <a:pt x="4760" y="902"/>
                          <a:pt x="5012" y="1392"/>
                          <a:pt x="5012" y="1936"/>
                        </a:cubicBezTo>
                        <a:cubicBezTo>
                          <a:pt x="5012" y="2864"/>
                          <a:pt x="4309" y="3487"/>
                          <a:pt x="3474" y="3739"/>
                        </a:cubicBezTo>
                        <a:lnTo>
                          <a:pt x="3474" y="3792"/>
                        </a:lnTo>
                        <a:cubicBezTo>
                          <a:pt x="4097" y="3978"/>
                          <a:pt x="4442" y="4468"/>
                          <a:pt x="4667" y="5211"/>
                        </a:cubicBezTo>
                        <a:cubicBezTo>
                          <a:pt x="4906" y="6192"/>
                          <a:pt x="5118" y="6881"/>
                          <a:pt x="5290" y="7160"/>
                        </a:cubicBezTo>
                        <a:lnTo>
                          <a:pt x="4203" y="7160"/>
                        </a:lnTo>
                        <a:cubicBezTo>
                          <a:pt x="4071" y="6934"/>
                          <a:pt x="3898" y="6351"/>
                          <a:pt x="3673" y="5463"/>
                        </a:cubicBezTo>
                        <a:cubicBezTo>
                          <a:pt x="3394" y="4495"/>
                          <a:pt x="2983" y="4137"/>
                          <a:pt x="2042" y="4097"/>
                        </a:cubicBezTo>
                        <a:lnTo>
                          <a:pt x="1061" y="4097"/>
                        </a:lnTo>
                        <a:lnTo>
                          <a:pt x="1061" y="7173"/>
                        </a:lnTo>
                        <a:lnTo>
                          <a:pt x="13" y="7173"/>
                        </a:lnTo>
                        <a:lnTo>
                          <a:pt x="13" y="159"/>
                        </a:lnTo>
                        <a:close/>
                        <a:moveTo>
                          <a:pt x="1048" y="3394"/>
                        </a:moveTo>
                        <a:lnTo>
                          <a:pt x="2122" y="3394"/>
                        </a:lnTo>
                        <a:cubicBezTo>
                          <a:pt x="3222" y="3394"/>
                          <a:pt x="3938" y="2851"/>
                          <a:pt x="3938" y="2042"/>
                        </a:cubicBezTo>
                        <a:cubicBezTo>
                          <a:pt x="3938" y="1127"/>
                          <a:pt x="3182" y="716"/>
                          <a:pt x="2069" y="716"/>
                        </a:cubicBezTo>
                        <a:cubicBezTo>
                          <a:pt x="1578" y="716"/>
                          <a:pt x="1220" y="743"/>
                          <a:pt x="1048" y="796"/>
                        </a:cubicBezTo>
                        <a:lnTo>
                          <a:pt x="1048" y="339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0" name="任意多边形: 形状 329">
                    <a:extLst>
                      <a:ext uri="{FF2B5EF4-FFF2-40B4-BE49-F238E27FC236}">
                        <a16:creationId xmlns:a16="http://schemas.microsoft.com/office/drawing/2014/main" id="{53010B13-ED87-E90C-4231-A075AA734C79}"/>
                      </a:ext>
                    </a:extLst>
                  </p:cNvPr>
                  <p:cNvSpPr/>
                  <p:nvPr/>
                </p:nvSpPr>
                <p:spPr>
                  <a:xfrm>
                    <a:off x="6037230" y="4263907"/>
                    <a:ext cx="4561" cy="7080"/>
                  </a:xfrm>
                  <a:custGeom>
                    <a:avLst/>
                    <a:gdLst>
                      <a:gd name="connsiteX0" fmla="*/ 4190 w 4561"/>
                      <a:gd name="connsiteY0" fmla="*/ 3766 h 7080"/>
                      <a:gd name="connsiteX1" fmla="*/ 1021 w 4561"/>
                      <a:gd name="connsiteY1" fmla="*/ 3766 h 7080"/>
                      <a:gd name="connsiteX2" fmla="*/ 1021 w 4561"/>
                      <a:gd name="connsiteY2" fmla="*/ 6311 h 7080"/>
                      <a:gd name="connsiteX3" fmla="*/ 4561 w 4561"/>
                      <a:gd name="connsiteY3" fmla="*/ 6311 h 7080"/>
                      <a:gd name="connsiteX4" fmla="*/ 4561 w 4561"/>
                      <a:gd name="connsiteY4" fmla="*/ 7080 h 7080"/>
                      <a:gd name="connsiteX5" fmla="*/ 0 w 4561"/>
                      <a:gd name="connsiteY5" fmla="*/ 7080 h 7080"/>
                      <a:gd name="connsiteX6" fmla="*/ 0 w 4561"/>
                      <a:gd name="connsiteY6" fmla="*/ 0 h 7080"/>
                      <a:gd name="connsiteX7" fmla="*/ 4362 w 4561"/>
                      <a:gd name="connsiteY7" fmla="*/ 0 h 7080"/>
                      <a:gd name="connsiteX8" fmla="*/ 4362 w 4561"/>
                      <a:gd name="connsiteY8" fmla="*/ 782 h 7080"/>
                      <a:gd name="connsiteX9" fmla="*/ 1021 w 4561"/>
                      <a:gd name="connsiteY9" fmla="*/ 782 h 7080"/>
                      <a:gd name="connsiteX10" fmla="*/ 1021 w 4561"/>
                      <a:gd name="connsiteY10" fmla="*/ 3023 h 7080"/>
                      <a:gd name="connsiteX11" fmla="*/ 4190 w 4561"/>
                      <a:gd name="connsiteY11" fmla="*/ 3023 h 7080"/>
                      <a:gd name="connsiteX12" fmla="*/ 4190 w 4561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80">
                        <a:moveTo>
                          <a:pt x="4190" y="3766"/>
                        </a:moveTo>
                        <a:lnTo>
                          <a:pt x="1021" y="3766"/>
                        </a:lnTo>
                        <a:lnTo>
                          <a:pt x="1021" y="6311"/>
                        </a:lnTo>
                        <a:lnTo>
                          <a:pt x="4561" y="6311"/>
                        </a:lnTo>
                        <a:lnTo>
                          <a:pt x="4561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62" y="0"/>
                        </a:lnTo>
                        <a:lnTo>
                          <a:pt x="4362" y="782"/>
                        </a:lnTo>
                        <a:lnTo>
                          <a:pt x="1021" y="782"/>
                        </a:lnTo>
                        <a:lnTo>
                          <a:pt x="1021" y="3023"/>
                        </a:lnTo>
                        <a:lnTo>
                          <a:pt x="4190" y="3023"/>
                        </a:lnTo>
                        <a:lnTo>
                          <a:pt x="4190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1" name="任意多边形: 形状 330">
                    <a:extLst>
                      <a:ext uri="{FF2B5EF4-FFF2-40B4-BE49-F238E27FC236}">
                        <a16:creationId xmlns:a16="http://schemas.microsoft.com/office/drawing/2014/main" id="{AAF55411-8E2C-FFF4-3489-02346407D4A8}"/>
                      </a:ext>
                    </a:extLst>
                  </p:cNvPr>
                  <p:cNvSpPr/>
                  <p:nvPr/>
                </p:nvSpPr>
                <p:spPr>
                  <a:xfrm>
                    <a:off x="6046763" y="4263907"/>
                    <a:ext cx="4574" cy="7080"/>
                  </a:xfrm>
                  <a:custGeom>
                    <a:avLst/>
                    <a:gdLst>
                      <a:gd name="connsiteX0" fmla="*/ 4203 w 4574"/>
                      <a:gd name="connsiteY0" fmla="*/ 3766 h 7080"/>
                      <a:gd name="connsiteX1" fmla="*/ 1048 w 4574"/>
                      <a:gd name="connsiteY1" fmla="*/ 3766 h 7080"/>
                      <a:gd name="connsiteX2" fmla="*/ 1048 w 4574"/>
                      <a:gd name="connsiteY2" fmla="*/ 6311 h 7080"/>
                      <a:gd name="connsiteX3" fmla="*/ 4575 w 4574"/>
                      <a:gd name="connsiteY3" fmla="*/ 6311 h 7080"/>
                      <a:gd name="connsiteX4" fmla="*/ 4575 w 4574"/>
                      <a:gd name="connsiteY4" fmla="*/ 7080 h 7080"/>
                      <a:gd name="connsiteX5" fmla="*/ 0 w 4574"/>
                      <a:gd name="connsiteY5" fmla="*/ 7080 h 7080"/>
                      <a:gd name="connsiteX6" fmla="*/ 0 w 4574"/>
                      <a:gd name="connsiteY6" fmla="*/ 0 h 7080"/>
                      <a:gd name="connsiteX7" fmla="*/ 4375 w 4574"/>
                      <a:gd name="connsiteY7" fmla="*/ 0 h 7080"/>
                      <a:gd name="connsiteX8" fmla="*/ 4375 w 4574"/>
                      <a:gd name="connsiteY8" fmla="*/ 782 h 7080"/>
                      <a:gd name="connsiteX9" fmla="*/ 1048 w 4574"/>
                      <a:gd name="connsiteY9" fmla="*/ 782 h 7080"/>
                      <a:gd name="connsiteX10" fmla="*/ 1048 w 4574"/>
                      <a:gd name="connsiteY10" fmla="*/ 3023 h 7080"/>
                      <a:gd name="connsiteX11" fmla="*/ 4203 w 4574"/>
                      <a:gd name="connsiteY11" fmla="*/ 3023 h 7080"/>
                      <a:gd name="connsiteX12" fmla="*/ 4203 w 4574"/>
                      <a:gd name="connsiteY12" fmla="*/ 3766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4" h="7080">
                        <a:moveTo>
                          <a:pt x="4203" y="3766"/>
                        </a:moveTo>
                        <a:lnTo>
                          <a:pt x="1048" y="3766"/>
                        </a:lnTo>
                        <a:lnTo>
                          <a:pt x="1048" y="6311"/>
                        </a:lnTo>
                        <a:lnTo>
                          <a:pt x="4575" y="6311"/>
                        </a:lnTo>
                        <a:lnTo>
                          <a:pt x="4575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82"/>
                        </a:lnTo>
                        <a:lnTo>
                          <a:pt x="1048" y="782"/>
                        </a:lnTo>
                        <a:lnTo>
                          <a:pt x="1048" y="3023"/>
                        </a:lnTo>
                        <a:lnTo>
                          <a:pt x="4203" y="3023"/>
                        </a:lnTo>
                        <a:lnTo>
                          <a:pt x="4203" y="376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2" name="任意多边形: 形状 331">
                    <a:extLst>
                      <a:ext uri="{FF2B5EF4-FFF2-40B4-BE49-F238E27FC236}">
                        <a16:creationId xmlns:a16="http://schemas.microsoft.com/office/drawing/2014/main" id="{CDFD7D38-0975-D12C-F9FC-E1E93A4FEFBC}"/>
                      </a:ext>
                    </a:extLst>
                  </p:cNvPr>
                  <p:cNvSpPr/>
                  <p:nvPr/>
                </p:nvSpPr>
                <p:spPr>
                  <a:xfrm>
                    <a:off x="6051934" y="4263894"/>
                    <a:ext cx="6006" cy="7093"/>
                  </a:xfrm>
                  <a:custGeom>
                    <a:avLst/>
                    <a:gdLst>
                      <a:gd name="connsiteX0" fmla="*/ 2480 w 6006"/>
                      <a:gd name="connsiteY0" fmla="*/ 796 h 7093"/>
                      <a:gd name="connsiteX1" fmla="*/ 0 w 6006"/>
                      <a:gd name="connsiteY1" fmla="*/ 796 h 7093"/>
                      <a:gd name="connsiteX2" fmla="*/ 0 w 6006"/>
                      <a:gd name="connsiteY2" fmla="*/ 0 h 7093"/>
                      <a:gd name="connsiteX3" fmla="*/ 6007 w 6006"/>
                      <a:gd name="connsiteY3" fmla="*/ 0 h 7093"/>
                      <a:gd name="connsiteX4" fmla="*/ 6007 w 6006"/>
                      <a:gd name="connsiteY4" fmla="*/ 796 h 7093"/>
                      <a:gd name="connsiteX5" fmla="*/ 3514 w 6006"/>
                      <a:gd name="connsiteY5" fmla="*/ 796 h 7093"/>
                      <a:gd name="connsiteX6" fmla="*/ 3514 w 6006"/>
                      <a:gd name="connsiteY6" fmla="*/ 7094 h 7093"/>
                      <a:gd name="connsiteX7" fmla="*/ 2466 w 6006"/>
                      <a:gd name="connsiteY7" fmla="*/ 7094 h 7093"/>
                      <a:gd name="connsiteX8" fmla="*/ 2466 w 6006"/>
                      <a:gd name="connsiteY8" fmla="*/ 796 h 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93">
                        <a:moveTo>
                          <a:pt x="2480" y="796"/>
                        </a:moveTo>
                        <a:lnTo>
                          <a:pt x="0" y="796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796"/>
                        </a:lnTo>
                        <a:lnTo>
                          <a:pt x="3514" y="796"/>
                        </a:lnTo>
                        <a:lnTo>
                          <a:pt x="3514" y="7094"/>
                        </a:lnTo>
                        <a:lnTo>
                          <a:pt x="2466" y="7094"/>
                        </a:lnTo>
                        <a:lnTo>
                          <a:pt x="2466" y="79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3" name="任意多边形: 形状 332">
                    <a:extLst>
                      <a:ext uri="{FF2B5EF4-FFF2-40B4-BE49-F238E27FC236}">
                        <a16:creationId xmlns:a16="http://schemas.microsoft.com/office/drawing/2014/main" id="{894B5A11-7BD5-4285-96A9-AF0195761B83}"/>
                      </a:ext>
                    </a:extLst>
                  </p:cNvPr>
                  <p:cNvSpPr/>
                  <p:nvPr/>
                </p:nvSpPr>
                <p:spPr>
                  <a:xfrm>
                    <a:off x="5416820" y="4281820"/>
                    <a:ext cx="6669" cy="7173"/>
                  </a:xfrm>
                  <a:custGeom>
                    <a:avLst/>
                    <a:gdLst>
                      <a:gd name="connsiteX0" fmla="*/ 0 w 6669"/>
                      <a:gd name="connsiteY0" fmla="*/ 159 h 7173"/>
                      <a:gd name="connsiteX1" fmla="*/ 2241 w 6669"/>
                      <a:gd name="connsiteY1" fmla="*/ 0 h 7173"/>
                      <a:gd name="connsiteX2" fmla="*/ 5529 w 6669"/>
                      <a:gd name="connsiteY2" fmla="*/ 875 h 7173"/>
                      <a:gd name="connsiteX3" fmla="*/ 6669 w 6669"/>
                      <a:gd name="connsiteY3" fmla="*/ 3434 h 7173"/>
                      <a:gd name="connsiteX4" fmla="*/ 5489 w 6669"/>
                      <a:gd name="connsiteY4" fmla="*/ 6153 h 7173"/>
                      <a:gd name="connsiteX5" fmla="*/ 1896 w 6669"/>
                      <a:gd name="connsiteY5" fmla="*/ 7174 h 7173"/>
                      <a:gd name="connsiteX6" fmla="*/ 0 w 6669"/>
                      <a:gd name="connsiteY6" fmla="*/ 7094 h 7173"/>
                      <a:gd name="connsiteX7" fmla="*/ 0 w 6669"/>
                      <a:gd name="connsiteY7" fmla="*/ 159 h 7173"/>
                      <a:gd name="connsiteX8" fmla="*/ 1048 w 6669"/>
                      <a:gd name="connsiteY8" fmla="*/ 6431 h 7173"/>
                      <a:gd name="connsiteX9" fmla="*/ 2108 w 6669"/>
                      <a:gd name="connsiteY9" fmla="*/ 6457 h 7173"/>
                      <a:gd name="connsiteX10" fmla="*/ 5556 w 6669"/>
                      <a:gd name="connsiteY10" fmla="*/ 3448 h 7173"/>
                      <a:gd name="connsiteX11" fmla="*/ 2267 w 6669"/>
                      <a:gd name="connsiteY11" fmla="*/ 729 h 7173"/>
                      <a:gd name="connsiteX12" fmla="*/ 1048 w 6669"/>
                      <a:gd name="connsiteY12" fmla="*/ 849 h 7173"/>
                      <a:gd name="connsiteX13" fmla="*/ 1048 w 6669"/>
                      <a:gd name="connsiteY13" fmla="*/ 643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69" h="7173">
                        <a:moveTo>
                          <a:pt x="0" y="159"/>
                        </a:moveTo>
                        <a:cubicBezTo>
                          <a:pt x="650" y="80"/>
                          <a:pt x="1392" y="0"/>
                          <a:pt x="2241" y="0"/>
                        </a:cubicBezTo>
                        <a:cubicBezTo>
                          <a:pt x="3739" y="0"/>
                          <a:pt x="4787" y="305"/>
                          <a:pt x="5529" y="875"/>
                        </a:cubicBezTo>
                        <a:cubicBezTo>
                          <a:pt x="6245" y="1445"/>
                          <a:pt x="6669" y="2281"/>
                          <a:pt x="6669" y="3434"/>
                        </a:cubicBezTo>
                        <a:cubicBezTo>
                          <a:pt x="6669" y="4575"/>
                          <a:pt x="6258" y="5503"/>
                          <a:pt x="5489" y="6153"/>
                        </a:cubicBezTo>
                        <a:cubicBezTo>
                          <a:pt x="4734" y="6829"/>
                          <a:pt x="3501" y="7174"/>
                          <a:pt x="1896" y="7174"/>
                        </a:cubicBezTo>
                        <a:cubicBezTo>
                          <a:pt x="1154" y="7174"/>
                          <a:pt x="530" y="7134"/>
                          <a:pt x="0" y="7094"/>
                        </a:cubicBezTo>
                        <a:lnTo>
                          <a:pt x="0" y="159"/>
                        </a:lnTo>
                        <a:close/>
                        <a:moveTo>
                          <a:pt x="1048" y="6431"/>
                        </a:moveTo>
                        <a:cubicBezTo>
                          <a:pt x="1326" y="6457"/>
                          <a:pt x="1710" y="6457"/>
                          <a:pt x="2108" y="6457"/>
                        </a:cubicBezTo>
                        <a:cubicBezTo>
                          <a:pt x="4349" y="6457"/>
                          <a:pt x="5556" y="5397"/>
                          <a:pt x="5556" y="3448"/>
                        </a:cubicBezTo>
                        <a:cubicBezTo>
                          <a:pt x="5556" y="1790"/>
                          <a:pt x="4495" y="729"/>
                          <a:pt x="2267" y="729"/>
                        </a:cubicBezTo>
                        <a:cubicBezTo>
                          <a:pt x="1750" y="729"/>
                          <a:pt x="1326" y="783"/>
                          <a:pt x="1048" y="849"/>
                        </a:cubicBezTo>
                        <a:lnTo>
                          <a:pt x="1048" y="643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4" name="任意多边形: 形状 333">
                    <a:extLst>
                      <a:ext uri="{FF2B5EF4-FFF2-40B4-BE49-F238E27FC236}">
                        <a16:creationId xmlns:a16="http://schemas.microsoft.com/office/drawing/2014/main" id="{99F2A158-78C2-2E00-4964-3BDA9A52F458}"/>
                      </a:ext>
                    </a:extLst>
                  </p:cNvPr>
                  <p:cNvSpPr/>
                  <p:nvPr/>
                </p:nvSpPr>
                <p:spPr>
                  <a:xfrm>
                    <a:off x="5424338" y="4281754"/>
                    <a:ext cx="7425" cy="7306"/>
                  </a:xfrm>
                  <a:custGeom>
                    <a:avLst/>
                    <a:gdLst>
                      <a:gd name="connsiteX0" fmla="*/ 7425 w 7425"/>
                      <a:gd name="connsiteY0" fmla="*/ 3594 h 7306"/>
                      <a:gd name="connsiteX1" fmla="*/ 3647 w 7425"/>
                      <a:gd name="connsiteY1" fmla="*/ 7306 h 7306"/>
                      <a:gd name="connsiteX2" fmla="*/ 0 w 7425"/>
                      <a:gd name="connsiteY2" fmla="*/ 3713 h 7306"/>
                      <a:gd name="connsiteX3" fmla="*/ 3779 w 7425"/>
                      <a:gd name="connsiteY3" fmla="*/ 0 h 7306"/>
                      <a:gd name="connsiteX4" fmla="*/ 7425 w 7425"/>
                      <a:gd name="connsiteY4" fmla="*/ 3594 h 7306"/>
                      <a:gd name="connsiteX5" fmla="*/ 1114 w 7425"/>
                      <a:gd name="connsiteY5" fmla="*/ 3700 h 7306"/>
                      <a:gd name="connsiteX6" fmla="*/ 3700 w 7425"/>
                      <a:gd name="connsiteY6" fmla="*/ 6577 h 7306"/>
                      <a:gd name="connsiteX7" fmla="*/ 6285 w 7425"/>
                      <a:gd name="connsiteY7" fmla="*/ 3633 h 7306"/>
                      <a:gd name="connsiteX8" fmla="*/ 3739 w 7425"/>
                      <a:gd name="connsiteY8" fmla="*/ 756 h 7306"/>
                      <a:gd name="connsiteX9" fmla="*/ 1114 w 7425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25" h="7306">
                        <a:moveTo>
                          <a:pt x="7425" y="3594"/>
                        </a:moveTo>
                        <a:cubicBezTo>
                          <a:pt x="7425" y="6033"/>
                          <a:pt x="5728" y="7306"/>
                          <a:pt x="3647" y="7306"/>
                        </a:cubicBezTo>
                        <a:cubicBezTo>
                          <a:pt x="1512" y="7306"/>
                          <a:pt x="0" y="5874"/>
                          <a:pt x="0" y="3713"/>
                        </a:cubicBezTo>
                        <a:cubicBezTo>
                          <a:pt x="0" y="1485"/>
                          <a:pt x="1604" y="0"/>
                          <a:pt x="3779" y="0"/>
                        </a:cubicBezTo>
                        <a:cubicBezTo>
                          <a:pt x="5994" y="13"/>
                          <a:pt x="7425" y="1498"/>
                          <a:pt x="7425" y="3594"/>
                        </a:cubicBezTo>
                        <a:close/>
                        <a:moveTo>
                          <a:pt x="1114" y="3700"/>
                        </a:moveTo>
                        <a:cubicBezTo>
                          <a:pt x="1114" y="5224"/>
                          <a:pt x="2055" y="6577"/>
                          <a:pt x="3700" y="6577"/>
                        </a:cubicBezTo>
                        <a:cubicBezTo>
                          <a:pt x="5370" y="6577"/>
                          <a:pt x="6285" y="5238"/>
                          <a:pt x="6285" y="3633"/>
                        </a:cubicBezTo>
                        <a:cubicBezTo>
                          <a:pt x="6285" y="2228"/>
                          <a:pt x="5436" y="756"/>
                          <a:pt x="3739" y="756"/>
                        </a:cubicBezTo>
                        <a:cubicBezTo>
                          <a:pt x="2002" y="756"/>
                          <a:pt x="1114" y="2148"/>
                          <a:pt x="1114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5" name="任意多边形: 形状 334">
                    <a:extLst>
                      <a:ext uri="{FF2B5EF4-FFF2-40B4-BE49-F238E27FC236}">
                        <a16:creationId xmlns:a16="http://schemas.microsoft.com/office/drawing/2014/main" id="{A68E3A92-0EF6-74C9-337B-7790EA92A921}"/>
                      </a:ext>
                    </a:extLst>
                  </p:cNvPr>
                  <p:cNvSpPr/>
                  <p:nvPr/>
                </p:nvSpPr>
                <p:spPr>
                  <a:xfrm>
                    <a:off x="5433116" y="4281873"/>
                    <a:ext cx="4494" cy="7080"/>
                  </a:xfrm>
                  <a:custGeom>
                    <a:avLst/>
                    <a:gdLst>
                      <a:gd name="connsiteX0" fmla="*/ 0 w 4494"/>
                      <a:gd name="connsiteY0" fmla="*/ 0 h 7080"/>
                      <a:gd name="connsiteX1" fmla="*/ 1021 w 4494"/>
                      <a:gd name="connsiteY1" fmla="*/ 0 h 7080"/>
                      <a:gd name="connsiteX2" fmla="*/ 1021 w 4494"/>
                      <a:gd name="connsiteY2" fmla="*/ 6325 h 7080"/>
                      <a:gd name="connsiteX3" fmla="*/ 4495 w 4494"/>
                      <a:gd name="connsiteY3" fmla="*/ 6325 h 7080"/>
                      <a:gd name="connsiteX4" fmla="*/ 4495 w 4494"/>
                      <a:gd name="connsiteY4" fmla="*/ 7080 h 7080"/>
                      <a:gd name="connsiteX5" fmla="*/ 0 w 4494"/>
                      <a:gd name="connsiteY5" fmla="*/ 7080 h 7080"/>
                      <a:gd name="connsiteX6" fmla="*/ 0 w 4494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94" h="7080">
                        <a:moveTo>
                          <a:pt x="0" y="0"/>
                        </a:moveTo>
                        <a:lnTo>
                          <a:pt x="1021" y="0"/>
                        </a:lnTo>
                        <a:lnTo>
                          <a:pt x="1021" y="6325"/>
                        </a:lnTo>
                        <a:lnTo>
                          <a:pt x="4495" y="6325"/>
                        </a:lnTo>
                        <a:lnTo>
                          <a:pt x="4495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6" name="任意多边形: 形状 335">
                    <a:extLst>
                      <a:ext uri="{FF2B5EF4-FFF2-40B4-BE49-F238E27FC236}">
                        <a16:creationId xmlns:a16="http://schemas.microsoft.com/office/drawing/2014/main" id="{092BDF61-779C-578D-D3C4-8787453856B6}"/>
                      </a:ext>
                    </a:extLst>
                  </p:cNvPr>
                  <p:cNvSpPr/>
                  <p:nvPr/>
                </p:nvSpPr>
                <p:spPr>
                  <a:xfrm>
                    <a:off x="5437836" y="4281754"/>
                    <a:ext cx="7398" cy="7306"/>
                  </a:xfrm>
                  <a:custGeom>
                    <a:avLst/>
                    <a:gdLst>
                      <a:gd name="connsiteX0" fmla="*/ 7399 w 7398"/>
                      <a:gd name="connsiteY0" fmla="*/ 3594 h 7306"/>
                      <a:gd name="connsiteX1" fmla="*/ 3660 w 7398"/>
                      <a:gd name="connsiteY1" fmla="*/ 7306 h 7306"/>
                      <a:gd name="connsiteX2" fmla="*/ 0 w 7398"/>
                      <a:gd name="connsiteY2" fmla="*/ 3713 h 7306"/>
                      <a:gd name="connsiteX3" fmla="*/ 3766 w 7398"/>
                      <a:gd name="connsiteY3" fmla="*/ 0 h 7306"/>
                      <a:gd name="connsiteX4" fmla="*/ 7399 w 7398"/>
                      <a:gd name="connsiteY4" fmla="*/ 3594 h 7306"/>
                      <a:gd name="connsiteX5" fmla="*/ 1114 w 7398"/>
                      <a:gd name="connsiteY5" fmla="*/ 3700 h 7306"/>
                      <a:gd name="connsiteX6" fmla="*/ 3700 w 7398"/>
                      <a:gd name="connsiteY6" fmla="*/ 6577 h 7306"/>
                      <a:gd name="connsiteX7" fmla="*/ 6285 w 7398"/>
                      <a:gd name="connsiteY7" fmla="*/ 3633 h 7306"/>
                      <a:gd name="connsiteX8" fmla="*/ 3713 w 7398"/>
                      <a:gd name="connsiteY8" fmla="*/ 756 h 7306"/>
                      <a:gd name="connsiteX9" fmla="*/ 1114 w 7398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98" h="7306">
                        <a:moveTo>
                          <a:pt x="7399" y="3594"/>
                        </a:moveTo>
                        <a:cubicBezTo>
                          <a:pt x="7399" y="6033"/>
                          <a:pt x="5715" y="7306"/>
                          <a:pt x="3660" y="7306"/>
                        </a:cubicBezTo>
                        <a:cubicBezTo>
                          <a:pt x="1485" y="7306"/>
                          <a:pt x="0" y="5874"/>
                          <a:pt x="0" y="3713"/>
                        </a:cubicBezTo>
                        <a:cubicBezTo>
                          <a:pt x="0" y="1485"/>
                          <a:pt x="1591" y="0"/>
                          <a:pt x="3766" y="0"/>
                        </a:cubicBezTo>
                        <a:cubicBezTo>
                          <a:pt x="5980" y="13"/>
                          <a:pt x="7399" y="1498"/>
                          <a:pt x="7399" y="3594"/>
                        </a:cubicBezTo>
                        <a:close/>
                        <a:moveTo>
                          <a:pt x="1114" y="3700"/>
                        </a:moveTo>
                        <a:cubicBezTo>
                          <a:pt x="1114" y="5224"/>
                          <a:pt x="2042" y="6577"/>
                          <a:pt x="3700" y="6577"/>
                        </a:cubicBezTo>
                        <a:cubicBezTo>
                          <a:pt x="5357" y="6577"/>
                          <a:pt x="6285" y="5238"/>
                          <a:pt x="6285" y="3633"/>
                        </a:cubicBezTo>
                        <a:cubicBezTo>
                          <a:pt x="6285" y="2228"/>
                          <a:pt x="5436" y="756"/>
                          <a:pt x="3713" y="756"/>
                        </a:cubicBezTo>
                        <a:cubicBezTo>
                          <a:pt x="1963" y="756"/>
                          <a:pt x="1114" y="2148"/>
                          <a:pt x="1114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7" name="任意多边形: 形状 336">
                    <a:extLst>
                      <a:ext uri="{FF2B5EF4-FFF2-40B4-BE49-F238E27FC236}">
                        <a16:creationId xmlns:a16="http://schemas.microsoft.com/office/drawing/2014/main" id="{73D2DF48-0F5E-9BD3-1F3D-8295BB1C88BB}"/>
                      </a:ext>
                    </a:extLst>
                  </p:cNvPr>
                  <p:cNvSpPr/>
                  <p:nvPr/>
                </p:nvSpPr>
                <p:spPr>
                  <a:xfrm>
                    <a:off x="5446587" y="4281820"/>
                    <a:ext cx="5290" cy="7120"/>
                  </a:xfrm>
                  <a:custGeom>
                    <a:avLst/>
                    <a:gdLst>
                      <a:gd name="connsiteX0" fmla="*/ 0 w 5290"/>
                      <a:gd name="connsiteY0" fmla="*/ 159 h 7120"/>
                      <a:gd name="connsiteX1" fmla="*/ 1989 w 5290"/>
                      <a:gd name="connsiteY1" fmla="*/ 0 h 7120"/>
                      <a:gd name="connsiteX2" fmla="*/ 4336 w 5290"/>
                      <a:gd name="connsiteY2" fmla="*/ 570 h 7120"/>
                      <a:gd name="connsiteX3" fmla="*/ 5012 w 5290"/>
                      <a:gd name="connsiteY3" fmla="*/ 1936 h 7120"/>
                      <a:gd name="connsiteX4" fmla="*/ 3474 w 5290"/>
                      <a:gd name="connsiteY4" fmla="*/ 3739 h 7120"/>
                      <a:gd name="connsiteX5" fmla="*/ 3474 w 5290"/>
                      <a:gd name="connsiteY5" fmla="*/ 3766 h 7120"/>
                      <a:gd name="connsiteX6" fmla="*/ 4667 w 5290"/>
                      <a:gd name="connsiteY6" fmla="*/ 5185 h 7120"/>
                      <a:gd name="connsiteX7" fmla="*/ 5291 w 5290"/>
                      <a:gd name="connsiteY7" fmla="*/ 7121 h 7120"/>
                      <a:gd name="connsiteX8" fmla="*/ 4216 w 5290"/>
                      <a:gd name="connsiteY8" fmla="*/ 7121 h 7120"/>
                      <a:gd name="connsiteX9" fmla="*/ 3646 w 5290"/>
                      <a:gd name="connsiteY9" fmla="*/ 5450 h 7120"/>
                      <a:gd name="connsiteX10" fmla="*/ 2042 w 5290"/>
                      <a:gd name="connsiteY10" fmla="*/ 4071 h 7120"/>
                      <a:gd name="connsiteX11" fmla="*/ 1061 w 5290"/>
                      <a:gd name="connsiteY11" fmla="*/ 4071 h 7120"/>
                      <a:gd name="connsiteX12" fmla="*/ 1061 w 5290"/>
                      <a:gd name="connsiteY12" fmla="*/ 7121 h 7120"/>
                      <a:gd name="connsiteX13" fmla="*/ 13 w 5290"/>
                      <a:gd name="connsiteY13" fmla="*/ 7121 h 7120"/>
                      <a:gd name="connsiteX14" fmla="*/ 13 w 5290"/>
                      <a:gd name="connsiteY14" fmla="*/ 159 h 7120"/>
                      <a:gd name="connsiteX15" fmla="*/ 1048 w 5290"/>
                      <a:gd name="connsiteY15" fmla="*/ 3368 h 7120"/>
                      <a:gd name="connsiteX16" fmla="*/ 2122 w 5290"/>
                      <a:gd name="connsiteY16" fmla="*/ 3368 h 7120"/>
                      <a:gd name="connsiteX17" fmla="*/ 3938 w 5290"/>
                      <a:gd name="connsiteY17" fmla="*/ 2016 h 7120"/>
                      <a:gd name="connsiteX18" fmla="*/ 2069 w 5290"/>
                      <a:gd name="connsiteY18" fmla="*/ 690 h 7120"/>
                      <a:gd name="connsiteX19" fmla="*/ 1048 w 5290"/>
                      <a:gd name="connsiteY19" fmla="*/ 796 h 7120"/>
                      <a:gd name="connsiteX20" fmla="*/ 1048 w 5290"/>
                      <a:gd name="connsiteY20" fmla="*/ 3368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20">
                        <a:moveTo>
                          <a:pt x="0" y="159"/>
                        </a:moveTo>
                        <a:cubicBezTo>
                          <a:pt x="530" y="53"/>
                          <a:pt x="1299" y="0"/>
                          <a:pt x="1989" y="0"/>
                        </a:cubicBezTo>
                        <a:cubicBezTo>
                          <a:pt x="3116" y="0"/>
                          <a:pt x="3859" y="186"/>
                          <a:pt x="4336" y="570"/>
                        </a:cubicBezTo>
                        <a:cubicBezTo>
                          <a:pt x="4760" y="902"/>
                          <a:pt x="5012" y="1379"/>
                          <a:pt x="5012" y="1936"/>
                        </a:cubicBezTo>
                        <a:cubicBezTo>
                          <a:pt x="5012" y="2877"/>
                          <a:pt x="4309" y="3474"/>
                          <a:pt x="3474" y="3739"/>
                        </a:cubicBezTo>
                        <a:lnTo>
                          <a:pt x="3474" y="3766"/>
                        </a:lnTo>
                        <a:cubicBezTo>
                          <a:pt x="4110" y="3951"/>
                          <a:pt x="4469" y="4469"/>
                          <a:pt x="4667" y="5185"/>
                        </a:cubicBezTo>
                        <a:cubicBezTo>
                          <a:pt x="4933" y="6166"/>
                          <a:pt x="5118" y="6868"/>
                          <a:pt x="5291" y="7121"/>
                        </a:cubicBezTo>
                        <a:lnTo>
                          <a:pt x="4216" y="7121"/>
                        </a:lnTo>
                        <a:cubicBezTo>
                          <a:pt x="4071" y="6921"/>
                          <a:pt x="3885" y="6312"/>
                          <a:pt x="3646" y="5450"/>
                        </a:cubicBezTo>
                        <a:cubicBezTo>
                          <a:pt x="3421" y="4455"/>
                          <a:pt x="2983" y="4097"/>
                          <a:pt x="2042" y="4071"/>
                        </a:cubicBezTo>
                        <a:lnTo>
                          <a:pt x="1061" y="4071"/>
                        </a:lnTo>
                        <a:lnTo>
                          <a:pt x="1061" y="7121"/>
                        </a:lnTo>
                        <a:lnTo>
                          <a:pt x="13" y="7121"/>
                        </a:lnTo>
                        <a:lnTo>
                          <a:pt x="13" y="159"/>
                        </a:lnTo>
                        <a:close/>
                        <a:moveTo>
                          <a:pt x="1048" y="3368"/>
                        </a:moveTo>
                        <a:lnTo>
                          <a:pt x="2122" y="3368"/>
                        </a:lnTo>
                        <a:cubicBezTo>
                          <a:pt x="3222" y="3368"/>
                          <a:pt x="3938" y="2838"/>
                          <a:pt x="3938" y="2016"/>
                        </a:cubicBezTo>
                        <a:cubicBezTo>
                          <a:pt x="3938" y="1114"/>
                          <a:pt x="3182" y="716"/>
                          <a:pt x="2069" y="690"/>
                        </a:cubicBezTo>
                        <a:cubicBezTo>
                          <a:pt x="1578" y="690"/>
                          <a:pt x="1220" y="743"/>
                          <a:pt x="1048" y="796"/>
                        </a:cubicBezTo>
                        <a:lnTo>
                          <a:pt x="1048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8" name="任意多边形: 形状 337">
                    <a:extLst>
                      <a:ext uri="{FF2B5EF4-FFF2-40B4-BE49-F238E27FC236}">
                        <a16:creationId xmlns:a16="http://schemas.microsoft.com/office/drawing/2014/main" id="{A58AE8DD-5E18-5713-908C-C998FE6F6E9B}"/>
                      </a:ext>
                    </a:extLst>
                  </p:cNvPr>
                  <p:cNvSpPr/>
                  <p:nvPr/>
                </p:nvSpPr>
                <p:spPr>
                  <a:xfrm>
                    <a:off x="5453071" y="4281873"/>
                    <a:ext cx="4561" cy="7067"/>
                  </a:xfrm>
                  <a:custGeom>
                    <a:avLst/>
                    <a:gdLst>
                      <a:gd name="connsiteX0" fmla="*/ 4163 w 4561"/>
                      <a:gd name="connsiteY0" fmla="*/ 3753 h 7067"/>
                      <a:gd name="connsiteX1" fmla="*/ 1034 w 4561"/>
                      <a:gd name="connsiteY1" fmla="*/ 3753 h 7067"/>
                      <a:gd name="connsiteX2" fmla="*/ 1034 w 4561"/>
                      <a:gd name="connsiteY2" fmla="*/ 6312 h 7067"/>
                      <a:gd name="connsiteX3" fmla="*/ 4561 w 4561"/>
                      <a:gd name="connsiteY3" fmla="*/ 6312 h 7067"/>
                      <a:gd name="connsiteX4" fmla="*/ 4561 w 4561"/>
                      <a:gd name="connsiteY4" fmla="*/ 7068 h 7067"/>
                      <a:gd name="connsiteX5" fmla="*/ 0 w 4561"/>
                      <a:gd name="connsiteY5" fmla="*/ 7068 h 7067"/>
                      <a:gd name="connsiteX6" fmla="*/ 0 w 4561"/>
                      <a:gd name="connsiteY6" fmla="*/ 0 h 7067"/>
                      <a:gd name="connsiteX7" fmla="*/ 4375 w 4561"/>
                      <a:gd name="connsiteY7" fmla="*/ 0 h 7067"/>
                      <a:gd name="connsiteX8" fmla="*/ 4375 w 4561"/>
                      <a:gd name="connsiteY8" fmla="*/ 796 h 7067"/>
                      <a:gd name="connsiteX9" fmla="*/ 1034 w 4561"/>
                      <a:gd name="connsiteY9" fmla="*/ 796 h 7067"/>
                      <a:gd name="connsiteX10" fmla="*/ 1034 w 4561"/>
                      <a:gd name="connsiteY10" fmla="*/ 3010 h 7067"/>
                      <a:gd name="connsiteX11" fmla="*/ 4163 w 4561"/>
                      <a:gd name="connsiteY11" fmla="*/ 3010 h 7067"/>
                      <a:gd name="connsiteX12" fmla="*/ 4163 w 4561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67">
                        <a:moveTo>
                          <a:pt x="4163" y="3753"/>
                        </a:moveTo>
                        <a:lnTo>
                          <a:pt x="1034" y="3753"/>
                        </a:lnTo>
                        <a:lnTo>
                          <a:pt x="1034" y="6312"/>
                        </a:lnTo>
                        <a:lnTo>
                          <a:pt x="4561" y="6312"/>
                        </a:lnTo>
                        <a:lnTo>
                          <a:pt x="456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96"/>
                        </a:lnTo>
                        <a:lnTo>
                          <a:pt x="1034" y="796"/>
                        </a:lnTo>
                        <a:lnTo>
                          <a:pt x="1034" y="3010"/>
                        </a:lnTo>
                        <a:lnTo>
                          <a:pt x="4163" y="3010"/>
                        </a:lnTo>
                        <a:lnTo>
                          <a:pt x="4163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39" name="任意多边形: 形状 338">
                    <a:extLst>
                      <a:ext uri="{FF2B5EF4-FFF2-40B4-BE49-F238E27FC236}">
                        <a16:creationId xmlns:a16="http://schemas.microsoft.com/office/drawing/2014/main" id="{D2F90920-0330-3D6F-B3F1-4F2AA0571668}"/>
                      </a:ext>
                    </a:extLst>
                  </p:cNvPr>
                  <p:cNvSpPr/>
                  <p:nvPr/>
                </p:nvSpPr>
                <p:spPr>
                  <a:xfrm>
                    <a:off x="5462380" y="4281873"/>
                    <a:ext cx="8273" cy="7067"/>
                  </a:xfrm>
                  <a:custGeom>
                    <a:avLst/>
                    <a:gdLst>
                      <a:gd name="connsiteX0" fmla="*/ 7067 w 8273"/>
                      <a:gd name="connsiteY0" fmla="*/ 3965 h 7067"/>
                      <a:gd name="connsiteX1" fmla="*/ 6921 w 8273"/>
                      <a:gd name="connsiteY1" fmla="*/ 928 h 7067"/>
                      <a:gd name="connsiteX2" fmla="*/ 6881 w 8273"/>
                      <a:gd name="connsiteY2" fmla="*/ 928 h 7067"/>
                      <a:gd name="connsiteX3" fmla="*/ 5874 w 8273"/>
                      <a:gd name="connsiteY3" fmla="*/ 3607 h 7067"/>
                      <a:gd name="connsiteX4" fmla="*/ 4442 w 8273"/>
                      <a:gd name="connsiteY4" fmla="*/ 7054 h 7067"/>
                      <a:gd name="connsiteX5" fmla="*/ 3633 w 8273"/>
                      <a:gd name="connsiteY5" fmla="*/ 7054 h 7067"/>
                      <a:gd name="connsiteX6" fmla="*/ 2334 w 8273"/>
                      <a:gd name="connsiteY6" fmla="*/ 3686 h 7067"/>
                      <a:gd name="connsiteX7" fmla="*/ 1392 w 8273"/>
                      <a:gd name="connsiteY7" fmla="*/ 928 h 7067"/>
                      <a:gd name="connsiteX8" fmla="*/ 1392 w 8273"/>
                      <a:gd name="connsiteY8" fmla="*/ 928 h 7067"/>
                      <a:gd name="connsiteX9" fmla="*/ 1220 w 8273"/>
                      <a:gd name="connsiteY9" fmla="*/ 4044 h 7067"/>
                      <a:gd name="connsiteX10" fmla="*/ 994 w 8273"/>
                      <a:gd name="connsiteY10" fmla="*/ 7068 h 7067"/>
                      <a:gd name="connsiteX11" fmla="*/ 0 w 8273"/>
                      <a:gd name="connsiteY11" fmla="*/ 7068 h 7067"/>
                      <a:gd name="connsiteX12" fmla="*/ 543 w 8273"/>
                      <a:gd name="connsiteY12" fmla="*/ 0 h 7067"/>
                      <a:gd name="connsiteX13" fmla="*/ 1896 w 8273"/>
                      <a:gd name="connsiteY13" fmla="*/ 0 h 7067"/>
                      <a:gd name="connsiteX14" fmla="*/ 3275 w 8273"/>
                      <a:gd name="connsiteY14" fmla="*/ 3421 h 7067"/>
                      <a:gd name="connsiteX15" fmla="*/ 4110 w 8273"/>
                      <a:gd name="connsiteY15" fmla="*/ 5808 h 7067"/>
                      <a:gd name="connsiteX16" fmla="*/ 4137 w 8273"/>
                      <a:gd name="connsiteY16" fmla="*/ 5808 h 7067"/>
                      <a:gd name="connsiteX17" fmla="*/ 4999 w 8273"/>
                      <a:gd name="connsiteY17" fmla="*/ 3421 h 7067"/>
                      <a:gd name="connsiteX18" fmla="*/ 6431 w 8273"/>
                      <a:gd name="connsiteY18" fmla="*/ 0 h 7067"/>
                      <a:gd name="connsiteX19" fmla="*/ 7757 w 8273"/>
                      <a:gd name="connsiteY19" fmla="*/ 0 h 7067"/>
                      <a:gd name="connsiteX20" fmla="*/ 8274 w 8273"/>
                      <a:gd name="connsiteY20" fmla="*/ 7068 h 7067"/>
                      <a:gd name="connsiteX21" fmla="*/ 7266 w 8273"/>
                      <a:gd name="connsiteY21" fmla="*/ 7068 h 7067"/>
                      <a:gd name="connsiteX22" fmla="*/ 7067 w 8273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73" h="7067">
                        <a:moveTo>
                          <a:pt x="7067" y="3965"/>
                        </a:moveTo>
                        <a:cubicBezTo>
                          <a:pt x="7001" y="2997"/>
                          <a:pt x="6921" y="1804"/>
                          <a:pt x="6921" y="928"/>
                        </a:cubicBezTo>
                        <a:lnTo>
                          <a:pt x="6881" y="928"/>
                        </a:lnTo>
                        <a:cubicBezTo>
                          <a:pt x="6616" y="1763"/>
                          <a:pt x="6272" y="2652"/>
                          <a:pt x="5874" y="3607"/>
                        </a:cubicBezTo>
                        <a:lnTo>
                          <a:pt x="4442" y="7054"/>
                        </a:lnTo>
                        <a:lnTo>
                          <a:pt x="3633" y="7054"/>
                        </a:lnTo>
                        <a:lnTo>
                          <a:pt x="2334" y="3686"/>
                        </a:lnTo>
                        <a:cubicBezTo>
                          <a:pt x="1949" y="2678"/>
                          <a:pt x="1631" y="1763"/>
                          <a:pt x="1392" y="928"/>
                        </a:cubicBezTo>
                        <a:lnTo>
                          <a:pt x="1392" y="928"/>
                        </a:lnTo>
                        <a:cubicBezTo>
                          <a:pt x="1339" y="1804"/>
                          <a:pt x="1286" y="2997"/>
                          <a:pt x="1220" y="4044"/>
                        </a:cubicBezTo>
                        <a:lnTo>
                          <a:pt x="994" y="7068"/>
                        </a:lnTo>
                        <a:lnTo>
                          <a:pt x="0" y="7068"/>
                        </a:lnTo>
                        <a:lnTo>
                          <a:pt x="543" y="0"/>
                        </a:lnTo>
                        <a:lnTo>
                          <a:pt x="1896" y="0"/>
                        </a:lnTo>
                        <a:lnTo>
                          <a:pt x="3275" y="3421"/>
                        </a:lnTo>
                        <a:cubicBezTo>
                          <a:pt x="3620" y="4296"/>
                          <a:pt x="3911" y="5065"/>
                          <a:pt x="4110" y="5808"/>
                        </a:cubicBezTo>
                        <a:lnTo>
                          <a:pt x="4137" y="5808"/>
                        </a:lnTo>
                        <a:cubicBezTo>
                          <a:pt x="4349" y="5105"/>
                          <a:pt x="4641" y="4336"/>
                          <a:pt x="4999" y="3421"/>
                        </a:cubicBezTo>
                        <a:lnTo>
                          <a:pt x="6431" y="0"/>
                        </a:lnTo>
                        <a:lnTo>
                          <a:pt x="7757" y="0"/>
                        </a:lnTo>
                        <a:lnTo>
                          <a:pt x="8274" y="7068"/>
                        </a:lnTo>
                        <a:lnTo>
                          <a:pt x="7266" y="7068"/>
                        </a:lnTo>
                        <a:lnTo>
                          <a:pt x="7067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0" name="任意多边形: 形状 339">
                    <a:extLst>
                      <a:ext uri="{FF2B5EF4-FFF2-40B4-BE49-F238E27FC236}">
                        <a16:creationId xmlns:a16="http://schemas.microsoft.com/office/drawing/2014/main" id="{7F854D77-3431-3EDA-F45E-892FCCB9479D}"/>
                      </a:ext>
                    </a:extLst>
                  </p:cNvPr>
                  <p:cNvSpPr/>
                  <p:nvPr/>
                </p:nvSpPr>
                <p:spPr>
                  <a:xfrm>
                    <a:off x="5471529" y="4281887"/>
                    <a:ext cx="6788" cy="7067"/>
                  </a:xfrm>
                  <a:custGeom>
                    <a:avLst/>
                    <a:gdLst>
                      <a:gd name="connsiteX0" fmla="*/ 1922 w 6788"/>
                      <a:gd name="connsiteY0" fmla="*/ 4853 h 7067"/>
                      <a:gd name="connsiteX1" fmla="*/ 1100 w 6788"/>
                      <a:gd name="connsiteY1" fmla="*/ 7067 h 7067"/>
                      <a:gd name="connsiteX2" fmla="*/ 0 w 6788"/>
                      <a:gd name="connsiteY2" fmla="*/ 7067 h 7067"/>
                      <a:gd name="connsiteX3" fmla="*/ 2745 w 6788"/>
                      <a:gd name="connsiteY3" fmla="*/ 0 h 7067"/>
                      <a:gd name="connsiteX4" fmla="*/ 4044 w 6788"/>
                      <a:gd name="connsiteY4" fmla="*/ 0 h 7067"/>
                      <a:gd name="connsiteX5" fmla="*/ 6789 w 6788"/>
                      <a:gd name="connsiteY5" fmla="*/ 7067 h 7067"/>
                      <a:gd name="connsiteX6" fmla="*/ 5648 w 6788"/>
                      <a:gd name="connsiteY6" fmla="*/ 7067 h 7067"/>
                      <a:gd name="connsiteX7" fmla="*/ 4800 w 6788"/>
                      <a:gd name="connsiteY7" fmla="*/ 4853 h 7067"/>
                      <a:gd name="connsiteX8" fmla="*/ 1922 w 6788"/>
                      <a:gd name="connsiteY8" fmla="*/ 4853 h 7067"/>
                      <a:gd name="connsiteX9" fmla="*/ 4601 w 6788"/>
                      <a:gd name="connsiteY9" fmla="*/ 4137 h 7067"/>
                      <a:gd name="connsiteX10" fmla="*/ 3805 w 6788"/>
                      <a:gd name="connsiteY10" fmla="*/ 2095 h 7067"/>
                      <a:gd name="connsiteX11" fmla="*/ 3394 w 6788"/>
                      <a:gd name="connsiteY11" fmla="*/ 809 h 7067"/>
                      <a:gd name="connsiteX12" fmla="*/ 3355 w 6788"/>
                      <a:gd name="connsiteY12" fmla="*/ 809 h 7067"/>
                      <a:gd name="connsiteX13" fmla="*/ 2957 w 6788"/>
                      <a:gd name="connsiteY13" fmla="*/ 2095 h 7067"/>
                      <a:gd name="connsiteX14" fmla="*/ 2161 w 6788"/>
                      <a:gd name="connsiteY14" fmla="*/ 4137 h 7067"/>
                      <a:gd name="connsiteX15" fmla="*/ 4601 w 6788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8" h="7067">
                        <a:moveTo>
                          <a:pt x="1922" y="4853"/>
                        </a:moveTo>
                        <a:lnTo>
                          <a:pt x="1100" y="7067"/>
                        </a:lnTo>
                        <a:lnTo>
                          <a:pt x="0" y="7067"/>
                        </a:lnTo>
                        <a:lnTo>
                          <a:pt x="2745" y="0"/>
                        </a:lnTo>
                        <a:lnTo>
                          <a:pt x="4044" y="0"/>
                        </a:lnTo>
                        <a:lnTo>
                          <a:pt x="6789" y="7067"/>
                        </a:lnTo>
                        <a:lnTo>
                          <a:pt x="5648" y="7067"/>
                        </a:lnTo>
                        <a:lnTo>
                          <a:pt x="4800" y="4853"/>
                        </a:lnTo>
                        <a:lnTo>
                          <a:pt x="1922" y="4853"/>
                        </a:lnTo>
                        <a:close/>
                        <a:moveTo>
                          <a:pt x="4601" y="4137"/>
                        </a:moveTo>
                        <a:lnTo>
                          <a:pt x="3805" y="2095"/>
                        </a:lnTo>
                        <a:cubicBezTo>
                          <a:pt x="3607" y="1657"/>
                          <a:pt x="3500" y="1220"/>
                          <a:pt x="3394" y="809"/>
                        </a:cubicBezTo>
                        <a:lnTo>
                          <a:pt x="3355" y="809"/>
                        </a:lnTo>
                        <a:cubicBezTo>
                          <a:pt x="3248" y="1207"/>
                          <a:pt x="3102" y="1657"/>
                          <a:pt x="2957" y="2095"/>
                        </a:cubicBezTo>
                        <a:lnTo>
                          <a:pt x="2161" y="4137"/>
                        </a:lnTo>
                        <a:lnTo>
                          <a:pt x="4601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1" name="任意多边形: 形状 340">
                    <a:extLst>
                      <a:ext uri="{FF2B5EF4-FFF2-40B4-BE49-F238E27FC236}">
                        <a16:creationId xmlns:a16="http://schemas.microsoft.com/office/drawing/2014/main" id="{477054BE-B1DF-BAFB-1C48-7190DDD5DF78}"/>
                      </a:ext>
                    </a:extLst>
                  </p:cNvPr>
                  <p:cNvSpPr/>
                  <p:nvPr/>
                </p:nvSpPr>
                <p:spPr>
                  <a:xfrm>
                    <a:off x="5478808" y="4281807"/>
                    <a:ext cx="6682" cy="7213"/>
                  </a:xfrm>
                  <a:custGeom>
                    <a:avLst/>
                    <a:gdLst>
                      <a:gd name="connsiteX0" fmla="*/ 6683 w 6682"/>
                      <a:gd name="connsiteY0" fmla="*/ 6842 h 7213"/>
                      <a:gd name="connsiteX1" fmla="*/ 4177 w 6682"/>
                      <a:gd name="connsiteY1" fmla="*/ 7213 h 7213"/>
                      <a:gd name="connsiteX2" fmla="*/ 1154 w 6682"/>
                      <a:gd name="connsiteY2" fmla="*/ 6285 h 7213"/>
                      <a:gd name="connsiteX3" fmla="*/ 0 w 6682"/>
                      <a:gd name="connsiteY3" fmla="*/ 3647 h 7213"/>
                      <a:gd name="connsiteX4" fmla="*/ 4415 w 6682"/>
                      <a:gd name="connsiteY4" fmla="*/ 0 h 7213"/>
                      <a:gd name="connsiteX5" fmla="*/ 6418 w 6682"/>
                      <a:gd name="connsiteY5" fmla="*/ 332 h 7213"/>
                      <a:gd name="connsiteX6" fmla="*/ 6153 w 6682"/>
                      <a:gd name="connsiteY6" fmla="*/ 1087 h 7213"/>
                      <a:gd name="connsiteX7" fmla="*/ 4362 w 6682"/>
                      <a:gd name="connsiteY7" fmla="*/ 783 h 7213"/>
                      <a:gd name="connsiteX8" fmla="*/ 1114 w 6682"/>
                      <a:gd name="connsiteY8" fmla="*/ 3620 h 7213"/>
                      <a:gd name="connsiteX9" fmla="*/ 4217 w 6682"/>
                      <a:gd name="connsiteY9" fmla="*/ 6484 h 7213"/>
                      <a:gd name="connsiteX10" fmla="*/ 5609 w 6682"/>
                      <a:gd name="connsiteY10" fmla="*/ 6298 h 7213"/>
                      <a:gd name="connsiteX11" fmla="*/ 5609 w 6682"/>
                      <a:gd name="connsiteY11" fmla="*/ 4177 h 7213"/>
                      <a:gd name="connsiteX12" fmla="*/ 3965 w 6682"/>
                      <a:gd name="connsiteY12" fmla="*/ 4177 h 7213"/>
                      <a:gd name="connsiteX13" fmla="*/ 3965 w 6682"/>
                      <a:gd name="connsiteY13" fmla="*/ 3448 h 7213"/>
                      <a:gd name="connsiteX14" fmla="*/ 6643 w 6682"/>
                      <a:gd name="connsiteY14" fmla="*/ 3448 h 7213"/>
                      <a:gd name="connsiteX15" fmla="*/ 6643 w 6682"/>
                      <a:gd name="connsiteY15" fmla="*/ 6842 h 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682" h="7213">
                        <a:moveTo>
                          <a:pt x="6683" y="6842"/>
                        </a:moveTo>
                        <a:cubicBezTo>
                          <a:pt x="6206" y="6974"/>
                          <a:pt x="5291" y="7213"/>
                          <a:pt x="4177" y="7213"/>
                        </a:cubicBezTo>
                        <a:cubicBezTo>
                          <a:pt x="2944" y="7213"/>
                          <a:pt x="1936" y="6935"/>
                          <a:pt x="1154" y="6285"/>
                        </a:cubicBezTo>
                        <a:cubicBezTo>
                          <a:pt x="451" y="5689"/>
                          <a:pt x="0" y="4760"/>
                          <a:pt x="0" y="3647"/>
                        </a:cubicBezTo>
                        <a:cubicBezTo>
                          <a:pt x="40" y="1551"/>
                          <a:pt x="1684" y="0"/>
                          <a:pt x="4415" y="0"/>
                        </a:cubicBezTo>
                        <a:cubicBezTo>
                          <a:pt x="5357" y="0"/>
                          <a:pt x="6073" y="186"/>
                          <a:pt x="6418" y="332"/>
                        </a:cubicBezTo>
                        <a:lnTo>
                          <a:pt x="6153" y="1087"/>
                        </a:lnTo>
                        <a:cubicBezTo>
                          <a:pt x="5728" y="902"/>
                          <a:pt x="5211" y="783"/>
                          <a:pt x="4362" y="783"/>
                        </a:cubicBezTo>
                        <a:cubicBezTo>
                          <a:pt x="2413" y="783"/>
                          <a:pt x="1114" y="1857"/>
                          <a:pt x="1114" y="3620"/>
                        </a:cubicBezTo>
                        <a:cubicBezTo>
                          <a:pt x="1114" y="5423"/>
                          <a:pt x="2360" y="6484"/>
                          <a:pt x="4217" y="6484"/>
                        </a:cubicBezTo>
                        <a:cubicBezTo>
                          <a:pt x="4919" y="6484"/>
                          <a:pt x="5370" y="6404"/>
                          <a:pt x="5609" y="6298"/>
                        </a:cubicBezTo>
                        <a:lnTo>
                          <a:pt x="5609" y="4177"/>
                        </a:lnTo>
                        <a:lnTo>
                          <a:pt x="3965" y="4177"/>
                        </a:lnTo>
                        <a:lnTo>
                          <a:pt x="3965" y="3448"/>
                        </a:lnTo>
                        <a:lnTo>
                          <a:pt x="6643" y="3448"/>
                        </a:lnTo>
                        <a:lnTo>
                          <a:pt x="6643" y="684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2" name="任意多边形: 形状 341">
                    <a:extLst>
                      <a:ext uri="{FF2B5EF4-FFF2-40B4-BE49-F238E27FC236}">
                        <a16:creationId xmlns:a16="http://schemas.microsoft.com/office/drawing/2014/main" id="{75538F2E-49AF-DDBC-4383-5EC1C6097E7F}"/>
                      </a:ext>
                    </a:extLst>
                  </p:cNvPr>
                  <p:cNvSpPr/>
                  <p:nvPr/>
                </p:nvSpPr>
                <p:spPr>
                  <a:xfrm>
                    <a:off x="5487082" y="4281873"/>
                    <a:ext cx="6072" cy="7067"/>
                  </a:xfrm>
                  <a:custGeom>
                    <a:avLst/>
                    <a:gdLst>
                      <a:gd name="connsiteX0" fmla="*/ 0 w 6072"/>
                      <a:gd name="connsiteY0" fmla="*/ 7068 h 7067"/>
                      <a:gd name="connsiteX1" fmla="*/ 0 w 6072"/>
                      <a:gd name="connsiteY1" fmla="*/ 0 h 7067"/>
                      <a:gd name="connsiteX2" fmla="*/ 1140 w 6072"/>
                      <a:gd name="connsiteY2" fmla="*/ 0 h 7067"/>
                      <a:gd name="connsiteX3" fmla="*/ 3739 w 6072"/>
                      <a:gd name="connsiteY3" fmla="*/ 3580 h 7067"/>
                      <a:gd name="connsiteX4" fmla="*/ 5184 w 6072"/>
                      <a:gd name="connsiteY4" fmla="*/ 5887 h 7067"/>
                      <a:gd name="connsiteX5" fmla="*/ 5198 w 6072"/>
                      <a:gd name="connsiteY5" fmla="*/ 5887 h 7067"/>
                      <a:gd name="connsiteX6" fmla="*/ 5091 w 6072"/>
                      <a:gd name="connsiteY6" fmla="*/ 2957 h 7067"/>
                      <a:gd name="connsiteX7" fmla="*/ 5091 w 6072"/>
                      <a:gd name="connsiteY7" fmla="*/ 0 h 7067"/>
                      <a:gd name="connsiteX8" fmla="*/ 6073 w 6072"/>
                      <a:gd name="connsiteY8" fmla="*/ 0 h 7067"/>
                      <a:gd name="connsiteX9" fmla="*/ 6073 w 6072"/>
                      <a:gd name="connsiteY9" fmla="*/ 7068 h 7067"/>
                      <a:gd name="connsiteX10" fmla="*/ 5025 w 6072"/>
                      <a:gd name="connsiteY10" fmla="*/ 7068 h 7067"/>
                      <a:gd name="connsiteX11" fmla="*/ 2440 w 6072"/>
                      <a:gd name="connsiteY11" fmla="*/ 3487 h 7067"/>
                      <a:gd name="connsiteX12" fmla="*/ 941 w 6072"/>
                      <a:gd name="connsiteY12" fmla="*/ 1101 h 7067"/>
                      <a:gd name="connsiteX13" fmla="*/ 902 w 6072"/>
                      <a:gd name="connsiteY13" fmla="*/ 1114 h 7067"/>
                      <a:gd name="connsiteX14" fmla="*/ 981 w 6072"/>
                      <a:gd name="connsiteY14" fmla="*/ 4057 h 7067"/>
                      <a:gd name="connsiteX15" fmla="*/ 981 w 6072"/>
                      <a:gd name="connsiteY15" fmla="*/ 7068 h 7067"/>
                      <a:gd name="connsiteX16" fmla="*/ 0 w 6072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40" y="0"/>
                        </a:lnTo>
                        <a:lnTo>
                          <a:pt x="3739" y="3580"/>
                        </a:lnTo>
                        <a:cubicBezTo>
                          <a:pt x="4336" y="4415"/>
                          <a:pt x="4800" y="5158"/>
                          <a:pt x="5184" y="5887"/>
                        </a:cubicBezTo>
                        <a:lnTo>
                          <a:pt x="5198" y="5887"/>
                        </a:lnTo>
                        <a:cubicBezTo>
                          <a:pt x="5091" y="4933"/>
                          <a:pt x="5091" y="4071"/>
                          <a:pt x="5091" y="2957"/>
                        </a:cubicBezTo>
                        <a:lnTo>
                          <a:pt x="5091" y="0"/>
                        </a:lnTo>
                        <a:lnTo>
                          <a:pt x="6073" y="0"/>
                        </a:lnTo>
                        <a:lnTo>
                          <a:pt x="6073" y="7068"/>
                        </a:lnTo>
                        <a:lnTo>
                          <a:pt x="5025" y="7068"/>
                        </a:lnTo>
                        <a:lnTo>
                          <a:pt x="2440" y="3487"/>
                        </a:lnTo>
                        <a:cubicBezTo>
                          <a:pt x="1883" y="2678"/>
                          <a:pt x="1339" y="1883"/>
                          <a:pt x="941" y="1101"/>
                        </a:cubicBezTo>
                        <a:lnTo>
                          <a:pt x="902" y="1114"/>
                        </a:lnTo>
                        <a:cubicBezTo>
                          <a:pt x="981" y="2002"/>
                          <a:pt x="981" y="2877"/>
                          <a:pt x="981" y="4057"/>
                        </a:cubicBezTo>
                        <a:lnTo>
                          <a:pt x="981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3" name="任意多边形: 形状 342">
                    <a:extLst>
                      <a:ext uri="{FF2B5EF4-FFF2-40B4-BE49-F238E27FC236}">
                        <a16:creationId xmlns:a16="http://schemas.microsoft.com/office/drawing/2014/main" id="{7E02766D-030B-F7FE-6741-6DBA964A3C28}"/>
                      </a:ext>
                    </a:extLst>
                  </p:cNvPr>
                  <p:cNvSpPr/>
                  <p:nvPr/>
                </p:nvSpPr>
                <p:spPr>
                  <a:xfrm>
                    <a:off x="5494361" y="4281887"/>
                    <a:ext cx="6775" cy="7067"/>
                  </a:xfrm>
                  <a:custGeom>
                    <a:avLst/>
                    <a:gdLst>
                      <a:gd name="connsiteX0" fmla="*/ 1923 w 6775"/>
                      <a:gd name="connsiteY0" fmla="*/ 4853 h 7067"/>
                      <a:gd name="connsiteX1" fmla="*/ 1087 w 6775"/>
                      <a:gd name="connsiteY1" fmla="*/ 7067 h 7067"/>
                      <a:gd name="connsiteX2" fmla="*/ 0 w 6775"/>
                      <a:gd name="connsiteY2" fmla="*/ 7067 h 7067"/>
                      <a:gd name="connsiteX3" fmla="*/ 2745 w 6775"/>
                      <a:gd name="connsiteY3" fmla="*/ 0 h 7067"/>
                      <a:gd name="connsiteX4" fmla="*/ 4018 w 6775"/>
                      <a:gd name="connsiteY4" fmla="*/ 0 h 7067"/>
                      <a:gd name="connsiteX5" fmla="*/ 6776 w 6775"/>
                      <a:gd name="connsiteY5" fmla="*/ 7067 h 7067"/>
                      <a:gd name="connsiteX6" fmla="*/ 5662 w 6775"/>
                      <a:gd name="connsiteY6" fmla="*/ 7067 h 7067"/>
                      <a:gd name="connsiteX7" fmla="*/ 4787 w 6775"/>
                      <a:gd name="connsiteY7" fmla="*/ 4853 h 7067"/>
                      <a:gd name="connsiteX8" fmla="*/ 1923 w 6775"/>
                      <a:gd name="connsiteY8" fmla="*/ 4853 h 7067"/>
                      <a:gd name="connsiteX9" fmla="*/ 4575 w 6775"/>
                      <a:gd name="connsiteY9" fmla="*/ 4137 h 7067"/>
                      <a:gd name="connsiteX10" fmla="*/ 3792 w 6775"/>
                      <a:gd name="connsiteY10" fmla="*/ 2095 h 7067"/>
                      <a:gd name="connsiteX11" fmla="*/ 3368 w 6775"/>
                      <a:gd name="connsiteY11" fmla="*/ 809 h 7067"/>
                      <a:gd name="connsiteX12" fmla="*/ 3342 w 6775"/>
                      <a:gd name="connsiteY12" fmla="*/ 809 h 7067"/>
                      <a:gd name="connsiteX13" fmla="*/ 2930 w 6775"/>
                      <a:gd name="connsiteY13" fmla="*/ 2095 h 7067"/>
                      <a:gd name="connsiteX14" fmla="*/ 2148 w 6775"/>
                      <a:gd name="connsiteY14" fmla="*/ 4137 h 7067"/>
                      <a:gd name="connsiteX15" fmla="*/ 4575 w 6775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5" h="7067">
                        <a:moveTo>
                          <a:pt x="1923" y="4853"/>
                        </a:moveTo>
                        <a:lnTo>
                          <a:pt x="1087" y="7067"/>
                        </a:lnTo>
                        <a:lnTo>
                          <a:pt x="0" y="7067"/>
                        </a:lnTo>
                        <a:lnTo>
                          <a:pt x="2745" y="0"/>
                        </a:lnTo>
                        <a:lnTo>
                          <a:pt x="4018" y="0"/>
                        </a:lnTo>
                        <a:lnTo>
                          <a:pt x="6776" y="7067"/>
                        </a:lnTo>
                        <a:lnTo>
                          <a:pt x="5662" y="7067"/>
                        </a:lnTo>
                        <a:lnTo>
                          <a:pt x="4787" y="4853"/>
                        </a:lnTo>
                        <a:lnTo>
                          <a:pt x="1923" y="4853"/>
                        </a:lnTo>
                        <a:close/>
                        <a:moveTo>
                          <a:pt x="4575" y="4137"/>
                        </a:moveTo>
                        <a:lnTo>
                          <a:pt x="3792" y="2095"/>
                        </a:lnTo>
                        <a:cubicBezTo>
                          <a:pt x="3607" y="1657"/>
                          <a:pt x="3487" y="1220"/>
                          <a:pt x="3368" y="809"/>
                        </a:cubicBezTo>
                        <a:lnTo>
                          <a:pt x="3342" y="809"/>
                        </a:lnTo>
                        <a:cubicBezTo>
                          <a:pt x="3222" y="1207"/>
                          <a:pt x="3103" y="1657"/>
                          <a:pt x="2930" y="2095"/>
                        </a:cubicBezTo>
                        <a:lnTo>
                          <a:pt x="2148" y="4137"/>
                        </a:lnTo>
                        <a:lnTo>
                          <a:pt x="4575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4" name="任意多边形: 形状 343">
                    <a:extLst>
                      <a:ext uri="{FF2B5EF4-FFF2-40B4-BE49-F238E27FC236}">
                        <a16:creationId xmlns:a16="http://schemas.microsoft.com/office/drawing/2014/main" id="{456F5D76-5226-1F41-C3D4-C0C309E66DBC}"/>
                      </a:ext>
                    </a:extLst>
                  </p:cNvPr>
                  <p:cNvSpPr/>
                  <p:nvPr/>
                </p:nvSpPr>
                <p:spPr>
                  <a:xfrm>
                    <a:off x="5505367" y="4281887"/>
                    <a:ext cx="6775" cy="7067"/>
                  </a:xfrm>
                  <a:custGeom>
                    <a:avLst/>
                    <a:gdLst>
                      <a:gd name="connsiteX0" fmla="*/ 1909 w 6775"/>
                      <a:gd name="connsiteY0" fmla="*/ 4853 h 7067"/>
                      <a:gd name="connsiteX1" fmla="*/ 1074 w 6775"/>
                      <a:gd name="connsiteY1" fmla="*/ 7067 h 7067"/>
                      <a:gd name="connsiteX2" fmla="*/ 0 w 6775"/>
                      <a:gd name="connsiteY2" fmla="*/ 7067 h 7067"/>
                      <a:gd name="connsiteX3" fmla="*/ 2731 w 6775"/>
                      <a:gd name="connsiteY3" fmla="*/ 0 h 7067"/>
                      <a:gd name="connsiteX4" fmla="*/ 3991 w 6775"/>
                      <a:gd name="connsiteY4" fmla="*/ 0 h 7067"/>
                      <a:gd name="connsiteX5" fmla="*/ 6775 w 6775"/>
                      <a:gd name="connsiteY5" fmla="*/ 7067 h 7067"/>
                      <a:gd name="connsiteX6" fmla="*/ 5635 w 6775"/>
                      <a:gd name="connsiteY6" fmla="*/ 7067 h 7067"/>
                      <a:gd name="connsiteX7" fmla="*/ 4787 w 6775"/>
                      <a:gd name="connsiteY7" fmla="*/ 4853 h 7067"/>
                      <a:gd name="connsiteX8" fmla="*/ 1909 w 6775"/>
                      <a:gd name="connsiteY8" fmla="*/ 4853 h 7067"/>
                      <a:gd name="connsiteX9" fmla="*/ 4548 w 6775"/>
                      <a:gd name="connsiteY9" fmla="*/ 4137 h 7067"/>
                      <a:gd name="connsiteX10" fmla="*/ 3779 w 6775"/>
                      <a:gd name="connsiteY10" fmla="*/ 2095 h 7067"/>
                      <a:gd name="connsiteX11" fmla="*/ 3368 w 6775"/>
                      <a:gd name="connsiteY11" fmla="*/ 809 h 7067"/>
                      <a:gd name="connsiteX12" fmla="*/ 3328 w 6775"/>
                      <a:gd name="connsiteY12" fmla="*/ 809 h 7067"/>
                      <a:gd name="connsiteX13" fmla="*/ 2904 w 6775"/>
                      <a:gd name="connsiteY13" fmla="*/ 2095 h 7067"/>
                      <a:gd name="connsiteX14" fmla="*/ 2135 w 6775"/>
                      <a:gd name="connsiteY14" fmla="*/ 4137 h 7067"/>
                      <a:gd name="connsiteX15" fmla="*/ 4548 w 6775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5" h="7067">
                        <a:moveTo>
                          <a:pt x="1909" y="4853"/>
                        </a:moveTo>
                        <a:lnTo>
                          <a:pt x="1074" y="7067"/>
                        </a:lnTo>
                        <a:lnTo>
                          <a:pt x="0" y="7067"/>
                        </a:lnTo>
                        <a:lnTo>
                          <a:pt x="2731" y="0"/>
                        </a:lnTo>
                        <a:lnTo>
                          <a:pt x="3991" y="0"/>
                        </a:lnTo>
                        <a:lnTo>
                          <a:pt x="6775" y="7067"/>
                        </a:lnTo>
                        <a:lnTo>
                          <a:pt x="5635" y="7067"/>
                        </a:lnTo>
                        <a:lnTo>
                          <a:pt x="4787" y="4853"/>
                        </a:lnTo>
                        <a:lnTo>
                          <a:pt x="1909" y="4853"/>
                        </a:lnTo>
                        <a:close/>
                        <a:moveTo>
                          <a:pt x="4548" y="4137"/>
                        </a:moveTo>
                        <a:lnTo>
                          <a:pt x="3779" y="2095"/>
                        </a:lnTo>
                        <a:cubicBezTo>
                          <a:pt x="3593" y="1657"/>
                          <a:pt x="3474" y="1220"/>
                          <a:pt x="3368" y="809"/>
                        </a:cubicBezTo>
                        <a:lnTo>
                          <a:pt x="3328" y="809"/>
                        </a:lnTo>
                        <a:cubicBezTo>
                          <a:pt x="3222" y="1207"/>
                          <a:pt x="3076" y="1657"/>
                          <a:pt x="2904" y="2095"/>
                        </a:cubicBezTo>
                        <a:lnTo>
                          <a:pt x="2135" y="4137"/>
                        </a:lnTo>
                        <a:lnTo>
                          <a:pt x="454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5" name="任意多边形: 形状 344">
                    <a:extLst>
                      <a:ext uri="{FF2B5EF4-FFF2-40B4-BE49-F238E27FC236}">
                        <a16:creationId xmlns:a16="http://schemas.microsoft.com/office/drawing/2014/main" id="{83C22E2C-98AB-CB07-0C61-B154006CC82E}"/>
                      </a:ext>
                    </a:extLst>
                  </p:cNvPr>
                  <p:cNvSpPr/>
                  <p:nvPr/>
                </p:nvSpPr>
                <p:spPr>
                  <a:xfrm>
                    <a:off x="5513322" y="4281873"/>
                    <a:ext cx="4508" cy="7080"/>
                  </a:xfrm>
                  <a:custGeom>
                    <a:avLst/>
                    <a:gdLst>
                      <a:gd name="connsiteX0" fmla="*/ 0 w 4508"/>
                      <a:gd name="connsiteY0" fmla="*/ 0 h 7080"/>
                      <a:gd name="connsiteX1" fmla="*/ 1048 w 4508"/>
                      <a:gd name="connsiteY1" fmla="*/ 0 h 7080"/>
                      <a:gd name="connsiteX2" fmla="*/ 1048 w 4508"/>
                      <a:gd name="connsiteY2" fmla="*/ 6325 h 7080"/>
                      <a:gd name="connsiteX3" fmla="*/ 4509 w 4508"/>
                      <a:gd name="connsiteY3" fmla="*/ 6325 h 7080"/>
                      <a:gd name="connsiteX4" fmla="*/ 4509 w 4508"/>
                      <a:gd name="connsiteY4" fmla="*/ 7080 h 7080"/>
                      <a:gd name="connsiteX5" fmla="*/ 0 w 4508"/>
                      <a:gd name="connsiteY5" fmla="*/ 7080 h 7080"/>
                      <a:gd name="connsiteX6" fmla="*/ 0 w 4508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8" h="7080">
                        <a:moveTo>
                          <a:pt x="0" y="0"/>
                        </a:moveTo>
                        <a:lnTo>
                          <a:pt x="1048" y="0"/>
                        </a:lnTo>
                        <a:lnTo>
                          <a:pt x="1048" y="6325"/>
                        </a:lnTo>
                        <a:lnTo>
                          <a:pt x="4509" y="6325"/>
                        </a:lnTo>
                        <a:lnTo>
                          <a:pt x="4509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6" name="任意多边形: 形状 345">
                    <a:extLst>
                      <a:ext uri="{FF2B5EF4-FFF2-40B4-BE49-F238E27FC236}">
                        <a16:creationId xmlns:a16="http://schemas.microsoft.com/office/drawing/2014/main" id="{29DAAF28-0CDF-1DB8-03AC-8A67E37E89AD}"/>
                      </a:ext>
                    </a:extLst>
                  </p:cNvPr>
                  <p:cNvSpPr/>
                  <p:nvPr/>
                </p:nvSpPr>
                <p:spPr>
                  <a:xfrm>
                    <a:off x="5518984" y="4281873"/>
                    <a:ext cx="1047" cy="7067"/>
                  </a:xfrm>
                  <a:custGeom>
                    <a:avLst/>
                    <a:gdLst>
                      <a:gd name="connsiteX0" fmla="*/ 1048 w 1047"/>
                      <a:gd name="connsiteY0" fmla="*/ 0 h 7067"/>
                      <a:gd name="connsiteX1" fmla="*/ 1048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8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8" y="0"/>
                        </a:moveTo>
                        <a:lnTo>
                          <a:pt x="1048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7" name="任意多边形: 形状 346">
                    <a:extLst>
                      <a:ext uri="{FF2B5EF4-FFF2-40B4-BE49-F238E27FC236}">
                        <a16:creationId xmlns:a16="http://schemas.microsoft.com/office/drawing/2014/main" id="{C0D368C2-C26D-7848-1F31-A990B781067C}"/>
                      </a:ext>
                    </a:extLst>
                  </p:cNvPr>
                  <p:cNvSpPr/>
                  <p:nvPr/>
                </p:nvSpPr>
                <p:spPr>
                  <a:xfrm>
                    <a:off x="5521397" y="4281754"/>
                    <a:ext cx="7465" cy="8247"/>
                  </a:xfrm>
                  <a:custGeom>
                    <a:avLst/>
                    <a:gdLst>
                      <a:gd name="connsiteX0" fmla="*/ 7160 w 7465"/>
                      <a:gd name="connsiteY0" fmla="*/ 8247 h 8247"/>
                      <a:gd name="connsiteX1" fmla="*/ 4071 w 7465"/>
                      <a:gd name="connsiteY1" fmla="*/ 7425 h 8247"/>
                      <a:gd name="connsiteX2" fmla="*/ 3567 w 7465"/>
                      <a:gd name="connsiteY2" fmla="*/ 7306 h 8247"/>
                      <a:gd name="connsiteX3" fmla="*/ 0 w 7465"/>
                      <a:gd name="connsiteY3" fmla="*/ 3726 h 8247"/>
                      <a:gd name="connsiteX4" fmla="*/ 3779 w 7465"/>
                      <a:gd name="connsiteY4" fmla="*/ 0 h 8247"/>
                      <a:gd name="connsiteX5" fmla="*/ 7399 w 7465"/>
                      <a:gd name="connsiteY5" fmla="*/ 3594 h 8247"/>
                      <a:gd name="connsiteX6" fmla="*/ 5105 w 7465"/>
                      <a:gd name="connsiteY6" fmla="*/ 6988 h 8247"/>
                      <a:gd name="connsiteX7" fmla="*/ 5105 w 7465"/>
                      <a:gd name="connsiteY7" fmla="*/ 7027 h 8247"/>
                      <a:gd name="connsiteX8" fmla="*/ 7465 w 7465"/>
                      <a:gd name="connsiteY8" fmla="*/ 7479 h 8247"/>
                      <a:gd name="connsiteX9" fmla="*/ 7160 w 7465"/>
                      <a:gd name="connsiteY9" fmla="*/ 8247 h 8247"/>
                      <a:gd name="connsiteX10" fmla="*/ 6285 w 7465"/>
                      <a:gd name="connsiteY10" fmla="*/ 3633 h 8247"/>
                      <a:gd name="connsiteX11" fmla="*/ 3739 w 7465"/>
                      <a:gd name="connsiteY11" fmla="*/ 756 h 8247"/>
                      <a:gd name="connsiteX12" fmla="*/ 1127 w 7465"/>
                      <a:gd name="connsiteY12" fmla="*/ 3726 h 8247"/>
                      <a:gd name="connsiteX13" fmla="*/ 3673 w 7465"/>
                      <a:gd name="connsiteY13" fmla="*/ 6577 h 8247"/>
                      <a:gd name="connsiteX14" fmla="*/ 6285 w 7465"/>
                      <a:gd name="connsiteY14" fmla="*/ 3633 h 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465" h="8247">
                        <a:moveTo>
                          <a:pt x="7160" y="8247"/>
                        </a:moveTo>
                        <a:cubicBezTo>
                          <a:pt x="6060" y="7995"/>
                          <a:pt x="4999" y="7704"/>
                          <a:pt x="4071" y="7425"/>
                        </a:cubicBezTo>
                        <a:cubicBezTo>
                          <a:pt x="3898" y="7372"/>
                          <a:pt x="3726" y="7306"/>
                          <a:pt x="3567" y="7306"/>
                        </a:cubicBezTo>
                        <a:cubicBezTo>
                          <a:pt x="1671" y="7240"/>
                          <a:pt x="0" y="5994"/>
                          <a:pt x="0" y="3726"/>
                        </a:cubicBezTo>
                        <a:cubicBezTo>
                          <a:pt x="0" y="1459"/>
                          <a:pt x="1591" y="0"/>
                          <a:pt x="3779" y="0"/>
                        </a:cubicBezTo>
                        <a:cubicBezTo>
                          <a:pt x="5980" y="0"/>
                          <a:pt x="7399" y="1485"/>
                          <a:pt x="7399" y="3594"/>
                        </a:cubicBezTo>
                        <a:cubicBezTo>
                          <a:pt x="7399" y="5410"/>
                          <a:pt x="6457" y="6577"/>
                          <a:pt x="5105" y="6988"/>
                        </a:cubicBezTo>
                        <a:lnTo>
                          <a:pt x="5105" y="7027"/>
                        </a:lnTo>
                        <a:cubicBezTo>
                          <a:pt x="5901" y="7200"/>
                          <a:pt x="6762" y="7372"/>
                          <a:pt x="7465" y="7479"/>
                        </a:cubicBezTo>
                        <a:lnTo>
                          <a:pt x="7160" y="8247"/>
                        </a:lnTo>
                        <a:close/>
                        <a:moveTo>
                          <a:pt x="6285" y="3633"/>
                        </a:moveTo>
                        <a:cubicBezTo>
                          <a:pt x="6285" y="2228"/>
                          <a:pt x="5436" y="756"/>
                          <a:pt x="3739" y="756"/>
                        </a:cubicBezTo>
                        <a:cubicBezTo>
                          <a:pt x="1963" y="756"/>
                          <a:pt x="1101" y="2188"/>
                          <a:pt x="1127" y="3726"/>
                        </a:cubicBezTo>
                        <a:cubicBezTo>
                          <a:pt x="1101" y="5224"/>
                          <a:pt x="2029" y="6577"/>
                          <a:pt x="3673" y="6577"/>
                        </a:cubicBezTo>
                        <a:cubicBezTo>
                          <a:pt x="5357" y="6577"/>
                          <a:pt x="6285" y="5251"/>
                          <a:pt x="6285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8" name="任意多边形: 形状 347">
                    <a:extLst>
                      <a:ext uri="{FF2B5EF4-FFF2-40B4-BE49-F238E27FC236}">
                        <a16:creationId xmlns:a16="http://schemas.microsoft.com/office/drawing/2014/main" id="{7935FB1C-CB6A-0DD7-56AA-5DB9C1AB1A14}"/>
                      </a:ext>
                    </a:extLst>
                  </p:cNvPr>
                  <p:cNvSpPr/>
                  <p:nvPr/>
                </p:nvSpPr>
                <p:spPr>
                  <a:xfrm>
                    <a:off x="5530148" y="4281873"/>
                    <a:ext cx="5966" cy="7186"/>
                  </a:xfrm>
                  <a:custGeom>
                    <a:avLst/>
                    <a:gdLst>
                      <a:gd name="connsiteX0" fmla="*/ 1048 w 5966"/>
                      <a:gd name="connsiteY0" fmla="*/ 0 h 7186"/>
                      <a:gd name="connsiteX1" fmla="*/ 1048 w 5966"/>
                      <a:gd name="connsiteY1" fmla="*/ 4190 h 7186"/>
                      <a:gd name="connsiteX2" fmla="*/ 2944 w 5966"/>
                      <a:gd name="connsiteY2" fmla="*/ 6444 h 7186"/>
                      <a:gd name="connsiteX3" fmla="*/ 4906 w 5966"/>
                      <a:gd name="connsiteY3" fmla="*/ 4190 h 7186"/>
                      <a:gd name="connsiteX4" fmla="*/ 4906 w 5966"/>
                      <a:gd name="connsiteY4" fmla="*/ 0 h 7186"/>
                      <a:gd name="connsiteX5" fmla="*/ 5967 w 5966"/>
                      <a:gd name="connsiteY5" fmla="*/ 0 h 7186"/>
                      <a:gd name="connsiteX6" fmla="*/ 5967 w 5966"/>
                      <a:gd name="connsiteY6" fmla="*/ 4137 h 7186"/>
                      <a:gd name="connsiteX7" fmla="*/ 2917 w 5966"/>
                      <a:gd name="connsiteY7" fmla="*/ 7187 h 7186"/>
                      <a:gd name="connsiteX8" fmla="*/ 0 w 5966"/>
                      <a:gd name="connsiteY8" fmla="*/ 4163 h 7186"/>
                      <a:gd name="connsiteX9" fmla="*/ 0 w 5966"/>
                      <a:gd name="connsiteY9" fmla="*/ 0 h 7186"/>
                      <a:gd name="connsiteX10" fmla="*/ 1048 w 5966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6" h="7186">
                        <a:moveTo>
                          <a:pt x="1048" y="0"/>
                        </a:moveTo>
                        <a:lnTo>
                          <a:pt x="1048" y="4190"/>
                        </a:lnTo>
                        <a:cubicBezTo>
                          <a:pt x="1048" y="5768"/>
                          <a:pt x="1869" y="6444"/>
                          <a:pt x="2944" y="6444"/>
                        </a:cubicBezTo>
                        <a:cubicBezTo>
                          <a:pt x="4137" y="6444"/>
                          <a:pt x="4906" y="5742"/>
                          <a:pt x="4906" y="4190"/>
                        </a:cubicBezTo>
                        <a:lnTo>
                          <a:pt x="4906" y="0"/>
                        </a:lnTo>
                        <a:lnTo>
                          <a:pt x="5967" y="0"/>
                        </a:lnTo>
                        <a:lnTo>
                          <a:pt x="5967" y="4137"/>
                        </a:lnTo>
                        <a:cubicBezTo>
                          <a:pt x="5967" y="6298"/>
                          <a:pt x="4654" y="7187"/>
                          <a:pt x="2917" y="7187"/>
                        </a:cubicBezTo>
                        <a:cubicBezTo>
                          <a:pt x="1233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49" name="任意多边形: 形状 348">
                    <a:extLst>
                      <a:ext uri="{FF2B5EF4-FFF2-40B4-BE49-F238E27FC236}">
                        <a16:creationId xmlns:a16="http://schemas.microsoft.com/office/drawing/2014/main" id="{9202B025-8ACB-6F31-FB40-646C18D791B2}"/>
                      </a:ext>
                    </a:extLst>
                  </p:cNvPr>
                  <p:cNvSpPr/>
                  <p:nvPr/>
                </p:nvSpPr>
                <p:spPr>
                  <a:xfrm>
                    <a:off x="5536898" y="4281887"/>
                    <a:ext cx="6775" cy="7067"/>
                  </a:xfrm>
                  <a:custGeom>
                    <a:avLst/>
                    <a:gdLst>
                      <a:gd name="connsiteX0" fmla="*/ 1922 w 6775"/>
                      <a:gd name="connsiteY0" fmla="*/ 4853 h 7067"/>
                      <a:gd name="connsiteX1" fmla="*/ 1087 w 6775"/>
                      <a:gd name="connsiteY1" fmla="*/ 7067 h 7067"/>
                      <a:gd name="connsiteX2" fmla="*/ 0 w 6775"/>
                      <a:gd name="connsiteY2" fmla="*/ 7067 h 7067"/>
                      <a:gd name="connsiteX3" fmla="*/ 2758 w 6775"/>
                      <a:gd name="connsiteY3" fmla="*/ 0 h 7067"/>
                      <a:gd name="connsiteX4" fmla="*/ 4031 w 6775"/>
                      <a:gd name="connsiteY4" fmla="*/ 0 h 7067"/>
                      <a:gd name="connsiteX5" fmla="*/ 6775 w 6775"/>
                      <a:gd name="connsiteY5" fmla="*/ 7067 h 7067"/>
                      <a:gd name="connsiteX6" fmla="*/ 5675 w 6775"/>
                      <a:gd name="connsiteY6" fmla="*/ 7067 h 7067"/>
                      <a:gd name="connsiteX7" fmla="*/ 4800 w 6775"/>
                      <a:gd name="connsiteY7" fmla="*/ 4853 h 7067"/>
                      <a:gd name="connsiteX8" fmla="*/ 1922 w 6775"/>
                      <a:gd name="connsiteY8" fmla="*/ 4853 h 7067"/>
                      <a:gd name="connsiteX9" fmla="*/ 4588 w 6775"/>
                      <a:gd name="connsiteY9" fmla="*/ 4137 h 7067"/>
                      <a:gd name="connsiteX10" fmla="*/ 3792 w 6775"/>
                      <a:gd name="connsiteY10" fmla="*/ 2095 h 7067"/>
                      <a:gd name="connsiteX11" fmla="*/ 3368 w 6775"/>
                      <a:gd name="connsiteY11" fmla="*/ 809 h 7067"/>
                      <a:gd name="connsiteX12" fmla="*/ 3355 w 6775"/>
                      <a:gd name="connsiteY12" fmla="*/ 809 h 7067"/>
                      <a:gd name="connsiteX13" fmla="*/ 2957 w 6775"/>
                      <a:gd name="connsiteY13" fmla="*/ 2095 h 7067"/>
                      <a:gd name="connsiteX14" fmla="*/ 2148 w 6775"/>
                      <a:gd name="connsiteY14" fmla="*/ 4137 h 7067"/>
                      <a:gd name="connsiteX15" fmla="*/ 4588 w 6775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5" h="7067">
                        <a:moveTo>
                          <a:pt x="1922" y="4853"/>
                        </a:moveTo>
                        <a:lnTo>
                          <a:pt x="1087" y="7067"/>
                        </a:lnTo>
                        <a:lnTo>
                          <a:pt x="0" y="7067"/>
                        </a:lnTo>
                        <a:lnTo>
                          <a:pt x="2758" y="0"/>
                        </a:lnTo>
                        <a:lnTo>
                          <a:pt x="4031" y="0"/>
                        </a:lnTo>
                        <a:lnTo>
                          <a:pt x="6775" y="7067"/>
                        </a:lnTo>
                        <a:lnTo>
                          <a:pt x="5675" y="7067"/>
                        </a:lnTo>
                        <a:lnTo>
                          <a:pt x="4800" y="4853"/>
                        </a:lnTo>
                        <a:lnTo>
                          <a:pt x="1922" y="4853"/>
                        </a:lnTo>
                        <a:close/>
                        <a:moveTo>
                          <a:pt x="4588" y="4137"/>
                        </a:moveTo>
                        <a:lnTo>
                          <a:pt x="3792" y="2095"/>
                        </a:lnTo>
                        <a:cubicBezTo>
                          <a:pt x="3607" y="1657"/>
                          <a:pt x="3501" y="1220"/>
                          <a:pt x="3368" y="809"/>
                        </a:cubicBezTo>
                        <a:lnTo>
                          <a:pt x="3355" y="809"/>
                        </a:lnTo>
                        <a:cubicBezTo>
                          <a:pt x="3222" y="1207"/>
                          <a:pt x="3089" y="1657"/>
                          <a:pt x="2957" y="2095"/>
                        </a:cubicBezTo>
                        <a:lnTo>
                          <a:pt x="2148" y="4137"/>
                        </a:lnTo>
                        <a:lnTo>
                          <a:pt x="458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0" name="任意多边形: 形状 349">
                    <a:extLst>
                      <a:ext uri="{FF2B5EF4-FFF2-40B4-BE49-F238E27FC236}">
                        <a16:creationId xmlns:a16="http://schemas.microsoft.com/office/drawing/2014/main" id="{EEA5F0C0-CBFD-4199-4DAB-11A6BA521FF9}"/>
                      </a:ext>
                    </a:extLst>
                  </p:cNvPr>
                  <p:cNvSpPr/>
                  <p:nvPr/>
                </p:nvSpPr>
                <p:spPr>
                  <a:xfrm>
                    <a:off x="5544840" y="4287243"/>
                    <a:ext cx="2028" cy="1882"/>
                  </a:xfrm>
                  <a:custGeom>
                    <a:avLst/>
                    <a:gdLst>
                      <a:gd name="connsiteX0" fmla="*/ 0 w 2028"/>
                      <a:gd name="connsiteY0" fmla="*/ 928 h 1882"/>
                      <a:gd name="connsiteX1" fmla="*/ 1021 w 2028"/>
                      <a:gd name="connsiteY1" fmla="*/ 0 h 1882"/>
                      <a:gd name="connsiteX2" fmla="*/ 2028 w 2028"/>
                      <a:gd name="connsiteY2" fmla="*/ 928 h 1882"/>
                      <a:gd name="connsiteX3" fmla="*/ 1021 w 2028"/>
                      <a:gd name="connsiteY3" fmla="*/ 1883 h 1882"/>
                      <a:gd name="connsiteX4" fmla="*/ 0 w 2028"/>
                      <a:gd name="connsiteY4" fmla="*/ 928 h 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8" h="1882">
                        <a:moveTo>
                          <a:pt x="0" y="928"/>
                        </a:moveTo>
                        <a:cubicBezTo>
                          <a:pt x="0" y="385"/>
                          <a:pt x="424" y="0"/>
                          <a:pt x="1021" y="0"/>
                        </a:cubicBezTo>
                        <a:cubicBezTo>
                          <a:pt x="1631" y="0"/>
                          <a:pt x="2028" y="385"/>
                          <a:pt x="2028" y="928"/>
                        </a:cubicBezTo>
                        <a:cubicBezTo>
                          <a:pt x="2028" y="1472"/>
                          <a:pt x="1644" y="1883"/>
                          <a:pt x="1021" y="1883"/>
                        </a:cubicBezTo>
                        <a:cubicBezTo>
                          <a:pt x="437" y="1883"/>
                          <a:pt x="0" y="1472"/>
                          <a:pt x="0" y="928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1" name="任意多边形: 形状 350">
                    <a:extLst>
                      <a:ext uri="{FF2B5EF4-FFF2-40B4-BE49-F238E27FC236}">
                        <a16:creationId xmlns:a16="http://schemas.microsoft.com/office/drawing/2014/main" id="{DA5CFB55-9698-C3D3-61E5-29012C9BFECA}"/>
                      </a:ext>
                    </a:extLst>
                  </p:cNvPr>
                  <p:cNvSpPr/>
                  <p:nvPr/>
                </p:nvSpPr>
                <p:spPr>
                  <a:xfrm>
                    <a:off x="5552438" y="4278864"/>
                    <a:ext cx="8525" cy="10262"/>
                  </a:xfrm>
                  <a:custGeom>
                    <a:avLst/>
                    <a:gdLst>
                      <a:gd name="connsiteX0" fmla="*/ 1512 w 8525"/>
                      <a:gd name="connsiteY0" fmla="*/ 0 h 10262"/>
                      <a:gd name="connsiteX1" fmla="*/ 1512 w 8525"/>
                      <a:gd name="connsiteY1" fmla="*/ 5967 h 10262"/>
                      <a:gd name="connsiteX2" fmla="*/ 4203 w 8525"/>
                      <a:gd name="connsiteY2" fmla="*/ 9202 h 10262"/>
                      <a:gd name="connsiteX3" fmla="*/ 7001 w 8525"/>
                      <a:gd name="connsiteY3" fmla="*/ 5967 h 10262"/>
                      <a:gd name="connsiteX4" fmla="*/ 7001 w 8525"/>
                      <a:gd name="connsiteY4" fmla="*/ 0 h 10262"/>
                      <a:gd name="connsiteX5" fmla="*/ 8526 w 8525"/>
                      <a:gd name="connsiteY5" fmla="*/ 0 h 10262"/>
                      <a:gd name="connsiteX6" fmla="*/ 8526 w 8525"/>
                      <a:gd name="connsiteY6" fmla="*/ 5887 h 10262"/>
                      <a:gd name="connsiteX7" fmla="*/ 4150 w 8525"/>
                      <a:gd name="connsiteY7" fmla="*/ 10263 h 10262"/>
                      <a:gd name="connsiteX8" fmla="*/ 0 w 8525"/>
                      <a:gd name="connsiteY8" fmla="*/ 5940 h 10262"/>
                      <a:gd name="connsiteX9" fmla="*/ 0 w 8525"/>
                      <a:gd name="connsiteY9" fmla="*/ 0 h 10262"/>
                      <a:gd name="connsiteX10" fmla="*/ 1512 w 8525"/>
                      <a:gd name="connsiteY10" fmla="*/ 0 h 10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25" h="10262">
                        <a:moveTo>
                          <a:pt x="1512" y="0"/>
                        </a:moveTo>
                        <a:lnTo>
                          <a:pt x="1512" y="5967"/>
                        </a:lnTo>
                        <a:cubicBezTo>
                          <a:pt x="1512" y="8234"/>
                          <a:pt x="2665" y="9202"/>
                          <a:pt x="4203" y="9202"/>
                        </a:cubicBezTo>
                        <a:cubicBezTo>
                          <a:pt x="5914" y="9202"/>
                          <a:pt x="7001" y="8207"/>
                          <a:pt x="7001" y="5967"/>
                        </a:cubicBezTo>
                        <a:lnTo>
                          <a:pt x="7001" y="0"/>
                        </a:lnTo>
                        <a:lnTo>
                          <a:pt x="8526" y="0"/>
                        </a:lnTo>
                        <a:lnTo>
                          <a:pt x="8526" y="5887"/>
                        </a:lnTo>
                        <a:cubicBezTo>
                          <a:pt x="8526" y="8963"/>
                          <a:pt x="6643" y="10263"/>
                          <a:pt x="4150" y="10263"/>
                        </a:cubicBezTo>
                        <a:cubicBezTo>
                          <a:pt x="1777" y="10263"/>
                          <a:pt x="0" y="9069"/>
                          <a:pt x="0" y="5940"/>
                        </a:cubicBezTo>
                        <a:lnTo>
                          <a:pt x="0" y="0"/>
                        </a:lnTo>
                        <a:lnTo>
                          <a:pt x="1512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2" name="任意多边形: 形状 351">
                    <a:extLst>
                      <a:ext uri="{FF2B5EF4-FFF2-40B4-BE49-F238E27FC236}">
                        <a16:creationId xmlns:a16="http://schemas.microsoft.com/office/drawing/2014/main" id="{6E8F36B5-1A5B-4AE8-0240-671619772CCA}"/>
                      </a:ext>
                    </a:extLst>
                  </p:cNvPr>
                  <p:cNvSpPr/>
                  <p:nvPr/>
                </p:nvSpPr>
                <p:spPr>
                  <a:xfrm>
                    <a:off x="5562237" y="4281873"/>
                    <a:ext cx="6006" cy="7080"/>
                  </a:xfrm>
                  <a:custGeom>
                    <a:avLst/>
                    <a:gdLst>
                      <a:gd name="connsiteX0" fmla="*/ 2466 w 6006"/>
                      <a:gd name="connsiteY0" fmla="*/ 809 h 7080"/>
                      <a:gd name="connsiteX1" fmla="*/ 0 w 6006"/>
                      <a:gd name="connsiteY1" fmla="*/ 809 h 7080"/>
                      <a:gd name="connsiteX2" fmla="*/ 0 w 6006"/>
                      <a:gd name="connsiteY2" fmla="*/ 0 h 7080"/>
                      <a:gd name="connsiteX3" fmla="*/ 6007 w 6006"/>
                      <a:gd name="connsiteY3" fmla="*/ 0 h 7080"/>
                      <a:gd name="connsiteX4" fmla="*/ 6007 w 6006"/>
                      <a:gd name="connsiteY4" fmla="*/ 809 h 7080"/>
                      <a:gd name="connsiteX5" fmla="*/ 3527 w 6006"/>
                      <a:gd name="connsiteY5" fmla="*/ 809 h 7080"/>
                      <a:gd name="connsiteX6" fmla="*/ 3527 w 6006"/>
                      <a:gd name="connsiteY6" fmla="*/ 7080 h 7080"/>
                      <a:gd name="connsiteX7" fmla="*/ 2466 w 6006"/>
                      <a:gd name="connsiteY7" fmla="*/ 7080 h 7080"/>
                      <a:gd name="connsiteX8" fmla="*/ 2466 w 6006"/>
                      <a:gd name="connsiteY8" fmla="*/ 809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80">
                        <a:moveTo>
                          <a:pt x="2466" y="809"/>
                        </a:moveTo>
                        <a:lnTo>
                          <a:pt x="0" y="809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809"/>
                        </a:lnTo>
                        <a:lnTo>
                          <a:pt x="3527" y="809"/>
                        </a:lnTo>
                        <a:lnTo>
                          <a:pt x="3527" y="7080"/>
                        </a:lnTo>
                        <a:lnTo>
                          <a:pt x="2466" y="7080"/>
                        </a:lnTo>
                        <a:lnTo>
                          <a:pt x="2466" y="80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3" name="任意多边形: 形状 352">
                    <a:extLst>
                      <a:ext uri="{FF2B5EF4-FFF2-40B4-BE49-F238E27FC236}">
                        <a16:creationId xmlns:a16="http://schemas.microsoft.com/office/drawing/2014/main" id="{44B1717A-0C47-B77E-CF55-1870315D740E}"/>
                      </a:ext>
                    </a:extLst>
                  </p:cNvPr>
                  <p:cNvSpPr/>
                  <p:nvPr/>
                </p:nvSpPr>
                <p:spPr>
                  <a:xfrm>
                    <a:off x="5572778" y="4281873"/>
                    <a:ext cx="4561" cy="7067"/>
                  </a:xfrm>
                  <a:custGeom>
                    <a:avLst/>
                    <a:gdLst>
                      <a:gd name="connsiteX0" fmla="*/ 4190 w 4561"/>
                      <a:gd name="connsiteY0" fmla="*/ 3753 h 7067"/>
                      <a:gd name="connsiteX1" fmla="*/ 1048 w 4561"/>
                      <a:gd name="connsiteY1" fmla="*/ 3753 h 7067"/>
                      <a:gd name="connsiteX2" fmla="*/ 1048 w 4561"/>
                      <a:gd name="connsiteY2" fmla="*/ 6312 h 7067"/>
                      <a:gd name="connsiteX3" fmla="*/ 4561 w 4561"/>
                      <a:gd name="connsiteY3" fmla="*/ 6312 h 7067"/>
                      <a:gd name="connsiteX4" fmla="*/ 4561 w 4561"/>
                      <a:gd name="connsiteY4" fmla="*/ 7068 h 7067"/>
                      <a:gd name="connsiteX5" fmla="*/ 0 w 4561"/>
                      <a:gd name="connsiteY5" fmla="*/ 7068 h 7067"/>
                      <a:gd name="connsiteX6" fmla="*/ 0 w 4561"/>
                      <a:gd name="connsiteY6" fmla="*/ 0 h 7067"/>
                      <a:gd name="connsiteX7" fmla="*/ 4362 w 4561"/>
                      <a:gd name="connsiteY7" fmla="*/ 0 h 7067"/>
                      <a:gd name="connsiteX8" fmla="*/ 4362 w 4561"/>
                      <a:gd name="connsiteY8" fmla="*/ 796 h 7067"/>
                      <a:gd name="connsiteX9" fmla="*/ 1048 w 4561"/>
                      <a:gd name="connsiteY9" fmla="*/ 796 h 7067"/>
                      <a:gd name="connsiteX10" fmla="*/ 1048 w 4561"/>
                      <a:gd name="connsiteY10" fmla="*/ 3010 h 7067"/>
                      <a:gd name="connsiteX11" fmla="*/ 4190 w 4561"/>
                      <a:gd name="connsiteY11" fmla="*/ 3010 h 7067"/>
                      <a:gd name="connsiteX12" fmla="*/ 4190 w 4561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67">
                        <a:moveTo>
                          <a:pt x="4190" y="3753"/>
                        </a:moveTo>
                        <a:lnTo>
                          <a:pt x="1048" y="3753"/>
                        </a:lnTo>
                        <a:lnTo>
                          <a:pt x="1048" y="6312"/>
                        </a:lnTo>
                        <a:lnTo>
                          <a:pt x="4561" y="6312"/>
                        </a:lnTo>
                        <a:lnTo>
                          <a:pt x="456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62" y="0"/>
                        </a:lnTo>
                        <a:lnTo>
                          <a:pt x="4362" y="796"/>
                        </a:lnTo>
                        <a:lnTo>
                          <a:pt x="1048" y="796"/>
                        </a:lnTo>
                        <a:lnTo>
                          <a:pt x="1048" y="3010"/>
                        </a:lnTo>
                        <a:lnTo>
                          <a:pt x="4190" y="3010"/>
                        </a:lnTo>
                        <a:lnTo>
                          <a:pt x="4190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4" name="任意多边形: 形状 353">
                    <a:extLst>
                      <a:ext uri="{FF2B5EF4-FFF2-40B4-BE49-F238E27FC236}">
                        <a16:creationId xmlns:a16="http://schemas.microsoft.com/office/drawing/2014/main" id="{CFC17A99-F098-C59A-C3BC-348DC999ECA3}"/>
                      </a:ext>
                    </a:extLst>
                  </p:cNvPr>
                  <p:cNvSpPr/>
                  <p:nvPr/>
                </p:nvSpPr>
                <p:spPr>
                  <a:xfrm>
                    <a:off x="5578678" y="4281873"/>
                    <a:ext cx="6072" cy="7067"/>
                  </a:xfrm>
                  <a:custGeom>
                    <a:avLst/>
                    <a:gdLst>
                      <a:gd name="connsiteX0" fmla="*/ 0 w 6072"/>
                      <a:gd name="connsiteY0" fmla="*/ 7068 h 7067"/>
                      <a:gd name="connsiteX1" fmla="*/ 0 w 6072"/>
                      <a:gd name="connsiteY1" fmla="*/ 0 h 7067"/>
                      <a:gd name="connsiteX2" fmla="*/ 1154 w 6072"/>
                      <a:gd name="connsiteY2" fmla="*/ 0 h 7067"/>
                      <a:gd name="connsiteX3" fmla="*/ 3739 w 6072"/>
                      <a:gd name="connsiteY3" fmla="*/ 3580 h 7067"/>
                      <a:gd name="connsiteX4" fmla="*/ 5198 w 6072"/>
                      <a:gd name="connsiteY4" fmla="*/ 5887 h 7067"/>
                      <a:gd name="connsiteX5" fmla="*/ 5211 w 6072"/>
                      <a:gd name="connsiteY5" fmla="*/ 5887 h 7067"/>
                      <a:gd name="connsiteX6" fmla="*/ 5105 w 6072"/>
                      <a:gd name="connsiteY6" fmla="*/ 2957 h 7067"/>
                      <a:gd name="connsiteX7" fmla="*/ 5105 w 6072"/>
                      <a:gd name="connsiteY7" fmla="*/ 0 h 7067"/>
                      <a:gd name="connsiteX8" fmla="*/ 6073 w 6072"/>
                      <a:gd name="connsiteY8" fmla="*/ 0 h 7067"/>
                      <a:gd name="connsiteX9" fmla="*/ 6073 w 6072"/>
                      <a:gd name="connsiteY9" fmla="*/ 7068 h 7067"/>
                      <a:gd name="connsiteX10" fmla="*/ 5012 w 6072"/>
                      <a:gd name="connsiteY10" fmla="*/ 7068 h 7067"/>
                      <a:gd name="connsiteX11" fmla="*/ 2440 w 6072"/>
                      <a:gd name="connsiteY11" fmla="*/ 3487 h 7067"/>
                      <a:gd name="connsiteX12" fmla="*/ 941 w 6072"/>
                      <a:gd name="connsiteY12" fmla="*/ 1101 h 7067"/>
                      <a:gd name="connsiteX13" fmla="*/ 915 w 6072"/>
                      <a:gd name="connsiteY13" fmla="*/ 1114 h 7067"/>
                      <a:gd name="connsiteX14" fmla="*/ 995 w 6072"/>
                      <a:gd name="connsiteY14" fmla="*/ 4057 h 7067"/>
                      <a:gd name="connsiteX15" fmla="*/ 995 w 6072"/>
                      <a:gd name="connsiteY15" fmla="*/ 7068 h 7067"/>
                      <a:gd name="connsiteX16" fmla="*/ 0 w 6072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54" y="0"/>
                        </a:lnTo>
                        <a:lnTo>
                          <a:pt x="3739" y="3580"/>
                        </a:lnTo>
                        <a:cubicBezTo>
                          <a:pt x="4336" y="4415"/>
                          <a:pt x="4826" y="5158"/>
                          <a:pt x="5198" y="5887"/>
                        </a:cubicBezTo>
                        <a:lnTo>
                          <a:pt x="5211" y="5887"/>
                        </a:lnTo>
                        <a:cubicBezTo>
                          <a:pt x="5118" y="4933"/>
                          <a:pt x="5105" y="4071"/>
                          <a:pt x="5105" y="2957"/>
                        </a:cubicBezTo>
                        <a:lnTo>
                          <a:pt x="5105" y="0"/>
                        </a:lnTo>
                        <a:lnTo>
                          <a:pt x="6073" y="0"/>
                        </a:lnTo>
                        <a:lnTo>
                          <a:pt x="6073" y="7068"/>
                        </a:lnTo>
                        <a:lnTo>
                          <a:pt x="5012" y="7068"/>
                        </a:lnTo>
                        <a:lnTo>
                          <a:pt x="2440" y="3487"/>
                        </a:lnTo>
                        <a:cubicBezTo>
                          <a:pt x="1883" y="2678"/>
                          <a:pt x="1339" y="1883"/>
                          <a:pt x="941" y="1101"/>
                        </a:cubicBezTo>
                        <a:lnTo>
                          <a:pt x="915" y="1114"/>
                        </a:lnTo>
                        <a:cubicBezTo>
                          <a:pt x="981" y="2002"/>
                          <a:pt x="995" y="2877"/>
                          <a:pt x="995" y="4057"/>
                        </a:cubicBezTo>
                        <a:lnTo>
                          <a:pt x="995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5" name="任意多边形: 形状 354">
                    <a:extLst>
                      <a:ext uri="{FF2B5EF4-FFF2-40B4-BE49-F238E27FC236}">
                        <a16:creationId xmlns:a16="http://schemas.microsoft.com/office/drawing/2014/main" id="{533C3BC6-1BEE-198B-3BC9-4A8466D94A7E}"/>
                      </a:ext>
                    </a:extLst>
                  </p:cNvPr>
                  <p:cNvSpPr/>
                  <p:nvPr/>
                </p:nvSpPr>
                <p:spPr>
                  <a:xfrm>
                    <a:off x="5586594" y="4281873"/>
                    <a:ext cx="1047" cy="7067"/>
                  </a:xfrm>
                  <a:custGeom>
                    <a:avLst/>
                    <a:gdLst>
                      <a:gd name="connsiteX0" fmla="*/ 1048 w 1047"/>
                      <a:gd name="connsiteY0" fmla="*/ 0 h 7067"/>
                      <a:gd name="connsiteX1" fmla="*/ 1048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8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8" y="0"/>
                        </a:moveTo>
                        <a:lnTo>
                          <a:pt x="1048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6" name="任意多边形: 形状 355">
                    <a:extLst>
                      <a:ext uri="{FF2B5EF4-FFF2-40B4-BE49-F238E27FC236}">
                        <a16:creationId xmlns:a16="http://schemas.microsoft.com/office/drawing/2014/main" id="{52AF500E-CDC9-AE16-358C-CEC7F1ABB2DC}"/>
                      </a:ext>
                    </a:extLst>
                  </p:cNvPr>
                  <p:cNvSpPr/>
                  <p:nvPr/>
                </p:nvSpPr>
                <p:spPr>
                  <a:xfrm>
                    <a:off x="5589232" y="4281873"/>
                    <a:ext cx="8260" cy="7067"/>
                  </a:xfrm>
                  <a:custGeom>
                    <a:avLst/>
                    <a:gdLst>
                      <a:gd name="connsiteX0" fmla="*/ 7054 w 8260"/>
                      <a:gd name="connsiteY0" fmla="*/ 3965 h 7067"/>
                      <a:gd name="connsiteX1" fmla="*/ 6935 w 8260"/>
                      <a:gd name="connsiteY1" fmla="*/ 928 h 7067"/>
                      <a:gd name="connsiteX2" fmla="*/ 6908 w 8260"/>
                      <a:gd name="connsiteY2" fmla="*/ 928 h 7067"/>
                      <a:gd name="connsiteX3" fmla="*/ 5874 w 8260"/>
                      <a:gd name="connsiteY3" fmla="*/ 3607 h 7067"/>
                      <a:gd name="connsiteX4" fmla="*/ 4442 w 8260"/>
                      <a:gd name="connsiteY4" fmla="*/ 7054 h 7067"/>
                      <a:gd name="connsiteX5" fmla="*/ 3646 w 8260"/>
                      <a:gd name="connsiteY5" fmla="*/ 7054 h 7067"/>
                      <a:gd name="connsiteX6" fmla="*/ 2347 w 8260"/>
                      <a:gd name="connsiteY6" fmla="*/ 3686 h 7067"/>
                      <a:gd name="connsiteX7" fmla="*/ 1406 w 8260"/>
                      <a:gd name="connsiteY7" fmla="*/ 928 h 7067"/>
                      <a:gd name="connsiteX8" fmla="*/ 1379 w 8260"/>
                      <a:gd name="connsiteY8" fmla="*/ 928 h 7067"/>
                      <a:gd name="connsiteX9" fmla="*/ 1220 w 8260"/>
                      <a:gd name="connsiteY9" fmla="*/ 4044 h 7067"/>
                      <a:gd name="connsiteX10" fmla="*/ 981 w 8260"/>
                      <a:gd name="connsiteY10" fmla="*/ 7068 h 7067"/>
                      <a:gd name="connsiteX11" fmla="*/ 0 w 8260"/>
                      <a:gd name="connsiteY11" fmla="*/ 7068 h 7067"/>
                      <a:gd name="connsiteX12" fmla="*/ 570 w 8260"/>
                      <a:gd name="connsiteY12" fmla="*/ 0 h 7067"/>
                      <a:gd name="connsiteX13" fmla="*/ 1896 w 8260"/>
                      <a:gd name="connsiteY13" fmla="*/ 0 h 7067"/>
                      <a:gd name="connsiteX14" fmla="*/ 3289 w 8260"/>
                      <a:gd name="connsiteY14" fmla="*/ 3421 h 7067"/>
                      <a:gd name="connsiteX15" fmla="*/ 4110 w 8260"/>
                      <a:gd name="connsiteY15" fmla="*/ 5808 h 7067"/>
                      <a:gd name="connsiteX16" fmla="*/ 4137 w 8260"/>
                      <a:gd name="connsiteY16" fmla="*/ 5808 h 7067"/>
                      <a:gd name="connsiteX17" fmla="*/ 4986 w 8260"/>
                      <a:gd name="connsiteY17" fmla="*/ 3421 h 7067"/>
                      <a:gd name="connsiteX18" fmla="*/ 6444 w 8260"/>
                      <a:gd name="connsiteY18" fmla="*/ 0 h 7067"/>
                      <a:gd name="connsiteX19" fmla="*/ 7770 w 8260"/>
                      <a:gd name="connsiteY19" fmla="*/ 0 h 7067"/>
                      <a:gd name="connsiteX20" fmla="*/ 8261 w 8260"/>
                      <a:gd name="connsiteY20" fmla="*/ 7068 h 7067"/>
                      <a:gd name="connsiteX21" fmla="*/ 7253 w 8260"/>
                      <a:gd name="connsiteY21" fmla="*/ 7068 h 7067"/>
                      <a:gd name="connsiteX22" fmla="*/ 7054 w 8260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60" h="7067">
                        <a:moveTo>
                          <a:pt x="7054" y="3965"/>
                        </a:moveTo>
                        <a:cubicBezTo>
                          <a:pt x="6988" y="2997"/>
                          <a:pt x="6921" y="1804"/>
                          <a:pt x="6935" y="928"/>
                        </a:cubicBezTo>
                        <a:lnTo>
                          <a:pt x="6908" y="928"/>
                        </a:lnTo>
                        <a:cubicBezTo>
                          <a:pt x="6630" y="1763"/>
                          <a:pt x="6272" y="2652"/>
                          <a:pt x="5874" y="3607"/>
                        </a:cubicBezTo>
                        <a:lnTo>
                          <a:pt x="4442" y="7054"/>
                        </a:lnTo>
                        <a:lnTo>
                          <a:pt x="3646" y="7054"/>
                        </a:lnTo>
                        <a:lnTo>
                          <a:pt x="2347" y="3686"/>
                        </a:lnTo>
                        <a:cubicBezTo>
                          <a:pt x="1976" y="2678"/>
                          <a:pt x="1618" y="1763"/>
                          <a:pt x="1406" y="928"/>
                        </a:cubicBezTo>
                        <a:lnTo>
                          <a:pt x="1379" y="928"/>
                        </a:lnTo>
                        <a:cubicBezTo>
                          <a:pt x="1339" y="1804"/>
                          <a:pt x="1300" y="2997"/>
                          <a:pt x="1220" y="4044"/>
                        </a:cubicBezTo>
                        <a:lnTo>
                          <a:pt x="981" y="7068"/>
                        </a:lnTo>
                        <a:lnTo>
                          <a:pt x="0" y="7068"/>
                        </a:lnTo>
                        <a:lnTo>
                          <a:pt x="570" y="0"/>
                        </a:lnTo>
                        <a:lnTo>
                          <a:pt x="1896" y="0"/>
                        </a:lnTo>
                        <a:lnTo>
                          <a:pt x="3289" y="3421"/>
                        </a:lnTo>
                        <a:cubicBezTo>
                          <a:pt x="3620" y="4296"/>
                          <a:pt x="3925" y="5065"/>
                          <a:pt x="4110" y="5808"/>
                        </a:cubicBezTo>
                        <a:lnTo>
                          <a:pt x="4137" y="5808"/>
                        </a:lnTo>
                        <a:cubicBezTo>
                          <a:pt x="4349" y="5105"/>
                          <a:pt x="4628" y="4336"/>
                          <a:pt x="4986" y="3421"/>
                        </a:cubicBezTo>
                        <a:lnTo>
                          <a:pt x="6444" y="0"/>
                        </a:lnTo>
                        <a:lnTo>
                          <a:pt x="7770" y="0"/>
                        </a:lnTo>
                        <a:lnTo>
                          <a:pt x="8261" y="7068"/>
                        </a:lnTo>
                        <a:lnTo>
                          <a:pt x="7253" y="7068"/>
                        </a:lnTo>
                        <a:lnTo>
                          <a:pt x="7054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7" name="任意多边形: 形状 356">
                    <a:extLst>
                      <a:ext uri="{FF2B5EF4-FFF2-40B4-BE49-F238E27FC236}">
                        <a16:creationId xmlns:a16="http://schemas.microsoft.com/office/drawing/2014/main" id="{244D1396-527C-E381-E1EB-E1880ACD389E}"/>
                      </a:ext>
                    </a:extLst>
                  </p:cNvPr>
                  <p:cNvSpPr/>
                  <p:nvPr/>
                </p:nvSpPr>
                <p:spPr>
                  <a:xfrm>
                    <a:off x="5602147" y="4281887"/>
                    <a:ext cx="6789" cy="7067"/>
                  </a:xfrm>
                  <a:custGeom>
                    <a:avLst/>
                    <a:gdLst>
                      <a:gd name="connsiteX0" fmla="*/ 1936 w 6789"/>
                      <a:gd name="connsiteY0" fmla="*/ 4853 h 7067"/>
                      <a:gd name="connsiteX1" fmla="*/ 1074 w 6789"/>
                      <a:gd name="connsiteY1" fmla="*/ 7067 h 7067"/>
                      <a:gd name="connsiteX2" fmla="*/ 0 w 6789"/>
                      <a:gd name="connsiteY2" fmla="*/ 7067 h 7067"/>
                      <a:gd name="connsiteX3" fmla="*/ 2745 w 6789"/>
                      <a:gd name="connsiteY3" fmla="*/ 0 h 7067"/>
                      <a:gd name="connsiteX4" fmla="*/ 4018 w 6789"/>
                      <a:gd name="connsiteY4" fmla="*/ 0 h 7067"/>
                      <a:gd name="connsiteX5" fmla="*/ 6789 w 6789"/>
                      <a:gd name="connsiteY5" fmla="*/ 7067 h 7067"/>
                      <a:gd name="connsiteX6" fmla="*/ 5662 w 6789"/>
                      <a:gd name="connsiteY6" fmla="*/ 7067 h 7067"/>
                      <a:gd name="connsiteX7" fmla="*/ 4813 w 6789"/>
                      <a:gd name="connsiteY7" fmla="*/ 4853 h 7067"/>
                      <a:gd name="connsiteX8" fmla="*/ 1936 w 6789"/>
                      <a:gd name="connsiteY8" fmla="*/ 4853 h 7067"/>
                      <a:gd name="connsiteX9" fmla="*/ 4561 w 6789"/>
                      <a:gd name="connsiteY9" fmla="*/ 4137 h 7067"/>
                      <a:gd name="connsiteX10" fmla="*/ 3779 w 6789"/>
                      <a:gd name="connsiteY10" fmla="*/ 2095 h 7067"/>
                      <a:gd name="connsiteX11" fmla="*/ 3368 w 6789"/>
                      <a:gd name="connsiteY11" fmla="*/ 809 h 7067"/>
                      <a:gd name="connsiteX12" fmla="*/ 3328 w 6789"/>
                      <a:gd name="connsiteY12" fmla="*/ 809 h 7067"/>
                      <a:gd name="connsiteX13" fmla="*/ 2930 w 6789"/>
                      <a:gd name="connsiteY13" fmla="*/ 2095 h 7067"/>
                      <a:gd name="connsiteX14" fmla="*/ 2122 w 6789"/>
                      <a:gd name="connsiteY14" fmla="*/ 4137 h 7067"/>
                      <a:gd name="connsiteX15" fmla="*/ 4561 w 6789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9" h="7067">
                        <a:moveTo>
                          <a:pt x="1936" y="4853"/>
                        </a:moveTo>
                        <a:lnTo>
                          <a:pt x="1074" y="7067"/>
                        </a:lnTo>
                        <a:lnTo>
                          <a:pt x="0" y="7067"/>
                        </a:lnTo>
                        <a:lnTo>
                          <a:pt x="2745" y="0"/>
                        </a:lnTo>
                        <a:lnTo>
                          <a:pt x="4018" y="0"/>
                        </a:lnTo>
                        <a:lnTo>
                          <a:pt x="6789" y="7067"/>
                        </a:lnTo>
                        <a:lnTo>
                          <a:pt x="5662" y="7067"/>
                        </a:lnTo>
                        <a:lnTo>
                          <a:pt x="4813" y="4853"/>
                        </a:lnTo>
                        <a:lnTo>
                          <a:pt x="1936" y="4853"/>
                        </a:lnTo>
                        <a:close/>
                        <a:moveTo>
                          <a:pt x="4561" y="4137"/>
                        </a:moveTo>
                        <a:lnTo>
                          <a:pt x="3779" y="2095"/>
                        </a:lnTo>
                        <a:cubicBezTo>
                          <a:pt x="3607" y="1657"/>
                          <a:pt x="3474" y="1220"/>
                          <a:pt x="3368" y="809"/>
                        </a:cubicBezTo>
                        <a:lnTo>
                          <a:pt x="3328" y="809"/>
                        </a:lnTo>
                        <a:cubicBezTo>
                          <a:pt x="3222" y="1207"/>
                          <a:pt x="3076" y="1657"/>
                          <a:pt x="2930" y="2095"/>
                        </a:cubicBezTo>
                        <a:lnTo>
                          <a:pt x="2122" y="4137"/>
                        </a:lnTo>
                        <a:lnTo>
                          <a:pt x="4561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8" name="任意多边形: 形状 357">
                    <a:extLst>
                      <a:ext uri="{FF2B5EF4-FFF2-40B4-BE49-F238E27FC236}">
                        <a16:creationId xmlns:a16="http://schemas.microsoft.com/office/drawing/2014/main" id="{05B71256-8F46-B685-0A75-8C68F062A0D4}"/>
                      </a:ext>
                    </a:extLst>
                  </p:cNvPr>
                  <p:cNvSpPr/>
                  <p:nvPr/>
                </p:nvSpPr>
                <p:spPr>
                  <a:xfrm>
                    <a:off x="5610090" y="4281820"/>
                    <a:ext cx="6656" cy="7173"/>
                  </a:xfrm>
                  <a:custGeom>
                    <a:avLst/>
                    <a:gdLst>
                      <a:gd name="connsiteX0" fmla="*/ 13 w 6656"/>
                      <a:gd name="connsiteY0" fmla="*/ 159 h 7173"/>
                      <a:gd name="connsiteX1" fmla="*/ 2254 w 6656"/>
                      <a:gd name="connsiteY1" fmla="*/ 0 h 7173"/>
                      <a:gd name="connsiteX2" fmla="*/ 5516 w 6656"/>
                      <a:gd name="connsiteY2" fmla="*/ 875 h 7173"/>
                      <a:gd name="connsiteX3" fmla="*/ 6656 w 6656"/>
                      <a:gd name="connsiteY3" fmla="*/ 3434 h 7173"/>
                      <a:gd name="connsiteX4" fmla="*/ 5503 w 6656"/>
                      <a:gd name="connsiteY4" fmla="*/ 6153 h 7173"/>
                      <a:gd name="connsiteX5" fmla="*/ 1910 w 6656"/>
                      <a:gd name="connsiteY5" fmla="*/ 7174 h 7173"/>
                      <a:gd name="connsiteX6" fmla="*/ 0 w 6656"/>
                      <a:gd name="connsiteY6" fmla="*/ 7094 h 7173"/>
                      <a:gd name="connsiteX7" fmla="*/ 0 w 6656"/>
                      <a:gd name="connsiteY7" fmla="*/ 159 h 7173"/>
                      <a:gd name="connsiteX8" fmla="*/ 1061 w 6656"/>
                      <a:gd name="connsiteY8" fmla="*/ 6431 h 7173"/>
                      <a:gd name="connsiteX9" fmla="*/ 2108 w 6656"/>
                      <a:gd name="connsiteY9" fmla="*/ 6457 h 7173"/>
                      <a:gd name="connsiteX10" fmla="*/ 5595 w 6656"/>
                      <a:gd name="connsiteY10" fmla="*/ 3448 h 7173"/>
                      <a:gd name="connsiteX11" fmla="*/ 2294 w 6656"/>
                      <a:gd name="connsiteY11" fmla="*/ 729 h 7173"/>
                      <a:gd name="connsiteX12" fmla="*/ 1061 w 6656"/>
                      <a:gd name="connsiteY12" fmla="*/ 849 h 7173"/>
                      <a:gd name="connsiteX13" fmla="*/ 1061 w 6656"/>
                      <a:gd name="connsiteY13" fmla="*/ 643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56" h="7173">
                        <a:moveTo>
                          <a:pt x="13" y="159"/>
                        </a:moveTo>
                        <a:cubicBezTo>
                          <a:pt x="650" y="80"/>
                          <a:pt x="1432" y="0"/>
                          <a:pt x="2254" y="0"/>
                        </a:cubicBezTo>
                        <a:cubicBezTo>
                          <a:pt x="3753" y="0"/>
                          <a:pt x="4800" y="305"/>
                          <a:pt x="5516" y="875"/>
                        </a:cubicBezTo>
                        <a:cubicBezTo>
                          <a:pt x="6245" y="1445"/>
                          <a:pt x="6656" y="2281"/>
                          <a:pt x="6656" y="3434"/>
                        </a:cubicBezTo>
                        <a:cubicBezTo>
                          <a:pt x="6656" y="4575"/>
                          <a:pt x="6285" y="5503"/>
                          <a:pt x="5503" y="6153"/>
                        </a:cubicBezTo>
                        <a:cubicBezTo>
                          <a:pt x="4734" y="6829"/>
                          <a:pt x="3514" y="7174"/>
                          <a:pt x="1910" y="7174"/>
                        </a:cubicBezTo>
                        <a:cubicBezTo>
                          <a:pt x="1154" y="7174"/>
                          <a:pt x="530" y="7134"/>
                          <a:pt x="0" y="7094"/>
                        </a:cubicBezTo>
                        <a:lnTo>
                          <a:pt x="0" y="159"/>
                        </a:lnTo>
                        <a:close/>
                        <a:moveTo>
                          <a:pt x="1061" y="6431"/>
                        </a:moveTo>
                        <a:cubicBezTo>
                          <a:pt x="1353" y="6457"/>
                          <a:pt x="1724" y="6457"/>
                          <a:pt x="2108" y="6457"/>
                        </a:cubicBezTo>
                        <a:cubicBezTo>
                          <a:pt x="4349" y="6457"/>
                          <a:pt x="5595" y="5397"/>
                          <a:pt x="5595" y="3448"/>
                        </a:cubicBezTo>
                        <a:cubicBezTo>
                          <a:pt x="5595" y="1790"/>
                          <a:pt x="4535" y="729"/>
                          <a:pt x="2294" y="729"/>
                        </a:cubicBezTo>
                        <a:cubicBezTo>
                          <a:pt x="1763" y="729"/>
                          <a:pt x="1353" y="783"/>
                          <a:pt x="1061" y="849"/>
                        </a:cubicBezTo>
                        <a:lnTo>
                          <a:pt x="1061" y="643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59" name="任意多边形: 形状 358">
                    <a:extLst>
                      <a:ext uri="{FF2B5EF4-FFF2-40B4-BE49-F238E27FC236}">
                        <a16:creationId xmlns:a16="http://schemas.microsoft.com/office/drawing/2014/main" id="{8F490ED1-BB2F-045D-FE6B-C812F2ED8EE0}"/>
                      </a:ext>
                    </a:extLst>
                  </p:cNvPr>
                  <p:cNvSpPr/>
                  <p:nvPr/>
                </p:nvSpPr>
                <p:spPr>
                  <a:xfrm>
                    <a:off x="5621546" y="4281873"/>
                    <a:ext cx="8247" cy="7067"/>
                  </a:xfrm>
                  <a:custGeom>
                    <a:avLst/>
                    <a:gdLst>
                      <a:gd name="connsiteX0" fmla="*/ 7041 w 8247"/>
                      <a:gd name="connsiteY0" fmla="*/ 3965 h 7067"/>
                      <a:gd name="connsiteX1" fmla="*/ 6908 w 8247"/>
                      <a:gd name="connsiteY1" fmla="*/ 928 h 7067"/>
                      <a:gd name="connsiteX2" fmla="*/ 6895 w 8247"/>
                      <a:gd name="connsiteY2" fmla="*/ 928 h 7067"/>
                      <a:gd name="connsiteX3" fmla="*/ 5874 w 8247"/>
                      <a:gd name="connsiteY3" fmla="*/ 3607 h 7067"/>
                      <a:gd name="connsiteX4" fmla="*/ 4428 w 8247"/>
                      <a:gd name="connsiteY4" fmla="*/ 7054 h 7067"/>
                      <a:gd name="connsiteX5" fmla="*/ 3646 w 8247"/>
                      <a:gd name="connsiteY5" fmla="*/ 7054 h 7067"/>
                      <a:gd name="connsiteX6" fmla="*/ 2320 w 8247"/>
                      <a:gd name="connsiteY6" fmla="*/ 3686 h 7067"/>
                      <a:gd name="connsiteX7" fmla="*/ 1379 w 8247"/>
                      <a:gd name="connsiteY7" fmla="*/ 928 h 7067"/>
                      <a:gd name="connsiteX8" fmla="*/ 1366 w 8247"/>
                      <a:gd name="connsiteY8" fmla="*/ 928 h 7067"/>
                      <a:gd name="connsiteX9" fmla="*/ 1180 w 8247"/>
                      <a:gd name="connsiteY9" fmla="*/ 4044 h 7067"/>
                      <a:gd name="connsiteX10" fmla="*/ 968 w 8247"/>
                      <a:gd name="connsiteY10" fmla="*/ 7068 h 7067"/>
                      <a:gd name="connsiteX11" fmla="*/ 0 w 8247"/>
                      <a:gd name="connsiteY11" fmla="*/ 7068 h 7067"/>
                      <a:gd name="connsiteX12" fmla="*/ 557 w 8247"/>
                      <a:gd name="connsiteY12" fmla="*/ 0 h 7067"/>
                      <a:gd name="connsiteX13" fmla="*/ 1883 w 8247"/>
                      <a:gd name="connsiteY13" fmla="*/ 0 h 7067"/>
                      <a:gd name="connsiteX14" fmla="*/ 3262 w 8247"/>
                      <a:gd name="connsiteY14" fmla="*/ 3421 h 7067"/>
                      <a:gd name="connsiteX15" fmla="*/ 4097 w 8247"/>
                      <a:gd name="connsiteY15" fmla="*/ 5808 h 7067"/>
                      <a:gd name="connsiteX16" fmla="*/ 4124 w 8247"/>
                      <a:gd name="connsiteY16" fmla="*/ 5808 h 7067"/>
                      <a:gd name="connsiteX17" fmla="*/ 4959 w 8247"/>
                      <a:gd name="connsiteY17" fmla="*/ 3421 h 7067"/>
                      <a:gd name="connsiteX18" fmla="*/ 6404 w 8247"/>
                      <a:gd name="connsiteY18" fmla="*/ 0 h 7067"/>
                      <a:gd name="connsiteX19" fmla="*/ 7757 w 8247"/>
                      <a:gd name="connsiteY19" fmla="*/ 0 h 7067"/>
                      <a:gd name="connsiteX20" fmla="*/ 8247 w 8247"/>
                      <a:gd name="connsiteY20" fmla="*/ 7068 h 7067"/>
                      <a:gd name="connsiteX21" fmla="*/ 7240 w 8247"/>
                      <a:gd name="connsiteY21" fmla="*/ 7068 h 7067"/>
                      <a:gd name="connsiteX22" fmla="*/ 7041 w 8247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47" h="7067">
                        <a:moveTo>
                          <a:pt x="7041" y="3965"/>
                        </a:moveTo>
                        <a:cubicBezTo>
                          <a:pt x="6961" y="2997"/>
                          <a:pt x="6895" y="1804"/>
                          <a:pt x="6908" y="928"/>
                        </a:cubicBezTo>
                        <a:lnTo>
                          <a:pt x="6895" y="928"/>
                        </a:lnTo>
                        <a:cubicBezTo>
                          <a:pt x="6603" y="1763"/>
                          <a:pt x="6258" y="2652"/>
                          <a:pt x="5874" y="3607"/>
                        </a:cubicBezTo>
                        <a:lnTo>
                          <a:pt x="4428" y="7054"/>
                        </a:lnTo>
                        <a:lnTo>
                          <a:pt x="3646" y="7054"/>
                        </a:lnTo>
                        <a:lnTo>
                          <a:pt x="2320" y="3686"/>
                        </a:lnTo>
                        <a:cubicBezTo>
                          <a:pt x="1922" y="2678"/>
                          <a:pt x="1604" y="1763"/>
                          <a:pt x="1379" y="928"/>
                        </a:cubicBezTo>
                        <a:lnTo>
                          <a:pt x="1366" y="928"/>
                        </a:lnTo>
                        <a:cubicBezTo>
                          <a:pt x="1326" y="1804"/>
                          <a:pt x="1273" y="2997"/>
                          <a:pt x="1180" y="4044"/>
                        </a:cubicBezTo>
                        <a:lnTo>
                          <a:pt x="968" y="7068"/>
                        </a:lnTo>
                        <a:lnTo>
                          <a:pt x="0" y="7068"/>
                        </a:lnTo>
                        <a:lnTo>
                          <a:pt x="557" y="0"/>
                        </a:lnTo>
                        <a:lnTo>
                          <a:pt x="1883" y="0"/>
                        </a:lnTo>
                        <a:lnTo>
                          <a:pt x="3262" y="3421"/>
                        </a:lnTo>
                        <a:cubicBezTo>
                          <a:pt x="3593" y="4296"/>
                          <a:pt x="3872" y="5065"/>
                          <a:pt x="4097" y="5808"/>
                        </a:cubicBezTo>
                        <a:lnTo>
                          <a:pt x="4124" y="5808"/>
                        </a:lnTo>
                        <a:cubicBezTo>
                          <a:pt x="4349" y="5105"/>
                          <a:pt x="4614" y="4336"/>
                          <a:pt x="4959" y="3421"/>
                        </a:cubicBezTo>
                        <a:lnTo>
                          <a:pt x="6404" y="0"/>
                        </a:lnTo>
                        <a:lnTo>
                          <a:pt x="7757" y="0"/>
                        </a:lnTo>
                        <a:lnTo>
                          <a:pt x="8247" y="7068"/>
                        </a:lnTo>
                        <a:lnTo>
                          <a:pt x="7240" y="7068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0" name="任意多边形: 形状 359">
                    <a:extLst>
                      <a:ext uri="{FF2B5EF4-FFF2-40B4-BE49-F238E27FC236}">
                        <a16:creationId xmlns:a16="http://schemas.microsoft.com/office/drawing/2014/main" id="{76A9AED3-8B36-1F14-8033-D9FA75CD47FF}"/>
                      </a:ext>
                    </a:extLst>
                  </p:cNvPr>
                  <p:cNvSpPr/>
                  <p:nvPr/>
                </p:nvSpPr>
                <p:spPr>
                  <a:xfrm>
                    <a:off x="5631424" y="4281873"/>
                    <a:ext cx="1047" cy="7067"/>
                  </a:xfrm>
                  <a:custGeom>
                    <a:avLst/>
                    <a:gdLst>
                      <a:gd name="connsiteX0" fmla="*/ 1048 w 1047"/>
                      <a:gd name="connsiteY0" fmla="*/ 0 h 7067"/>
                      <a:gd name="connsiteX1" fmla="*/ 1048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8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8" y="0"/>
                        </a:moveTo>
                        <a:lnTo>
                          <a:pt x="1048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1" name="任意多边形: 形状 360">
                    <a:extLst>
                      <a:ext uri="{FF2B5EF4-FFF2-40B4-BE49-F238E27FC236}">
                        <a16:creationId xmlns:a16="http://schemas.microsoft.com/office/drawing/2014/main" id="{5EC9C983-591F-985D-3911-441949A7F415}"/>
                      </a:ext>
                    </a:extLst>
                  </p:cNvPr>
                  <p:cNvSpPr/>
                  <p:nvPr/>
                </p:nvSpPr>
                <p:spPr>
                  <a:xfrm>
                    <a:off x="5634275" y="4281873"/>
                    <a:ext cx="6072" cy="7067"/>
                  </a:xfrm>
                  <a:custGeom>
                    <a:avLst/>
                    <a:gdLst>
                      <a:gd name="connsiteX0" fmla="*/ 0 w 6072"/>
                      <a:gd name="connsiteY0" fmla="*/ 7068 h 7067"/>
                      <a:gd name="connsiteX1" fmla="*/ 0 w 6072"/>
                      <a:gd name="connsiteY1" fmla="*/ 0 h 7067"/>
                      <a:gd name="connsiteX2" fmla="*/ 1154 w 6072"/>
                      <a:gd name="connsiteY2" fmla="*/ 0 h 7067"/>
                      <a:gd name="connsiteX3" fmla="*/ 3739 w 6072"/>
                      <a:gd name="connsiteY3" fmla="*/ 3580 h 7067"/>
                      <a:gd name="connsiteX4" fmla="*/ 5184 w 6072"/>
                      <a:gd name="connsiteY4" fmla="*/ 5887 h 7067"/>
                      <a:gd name="connsiteX5" fmla="*/ 5211 w 6072"/>
                      <a:gd name="connsiteY5" fmla="*/ 5887 h 7067"/>
                      <a:gd name="connsiteX6" fmla="*/ 5105 w 6072"/>
                      <a:gd name="connsiteY6" fmla="*/ 2957 h 7067"/>
                      <a:gd name="connsiteX7" fmla="*/ 5105 w 6072"/>
                      <a:gd name="connsiteY7" fmla="*/ 0 h 7067"/>
                      <a:gd name="connsiteX8" fmla="*/ 6073 w 6072"/>
                      <a:gd name="connsiteY8" fmla="*/ 0 h 7067"/>
                      <a:gd name="connsiteX9" fmla="*/ 6073 w 6072"/>
                      <a:gd name="connsiteY9" fmla="*/ 7068 h 7067"/>
                      <a:gd name="connsiteX10" fmla="*/ 5025 w 6072"/>
                      <a:gd name="connsiteY10" fmla="*/ 7068 h 7067"/>
                      <a:gd name="connsiteX11" fmla="*/ 2440 w 6072"/>
                      <a:gd name="connsiteY11" fmla="*/ 3487 h 7067"/>
                      <a:gd name="connsiteX12" fmla="*/ 942 w 6072"/>
                      <a:gd name="connsiteY12" fmla="*/ 1101 h 7067"/>
                      <a:gd name="connsiteX13" fmla="*/ 902 w 6072"/>
                      <a:gd name="connsiteY13" fmla="*/ 1114 h 7067"/>
                      <a:gd name="connsiteX14" fmla="*/ 981 w 6072"/>
                      <a:gd name="connsiteY14" fmla="*/ 4057 h 7067"/>
                      <a:gd name="connsiteX15" fmla="*/ 981 w 6072"/>
                      <a:gd name="connsiteY15" fmla="*/ 7068 h 7067"/>
                      <a:gd name="connsiteX16" fmla="*/ 0 w 6072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54" y="0"/>
                        </a:lnTo>
                        <a:lnTo>
                          <a:pt x="3739" y="3580"/>
                        </a:lnTo>
                        <a:cubicBezTo>
                          <a:pt x="4336" y="4415"/>
                          <a:pt x="4813" y="5158"/>
                          <a:pt x="5184" y="5887"/>
                        </a:cubicBezTo>
                        <a:lnTo>
                          <a:pt x="5211" y="5887"/>
                        </a:lnTo>
                        <a:cubicBezTo>
                          <a:pt x="5105" y="4933"/>
                          <a:pt x="5105" y="4071"/>
                          <a:pt x="5105" y="2957"/>
                        </a:cubicBezTo>
                        <a:lnTo>
                          <a:pt x="5105" y="0"/>
                        </a:lnTo>
                        <a:lnTo>
                          <a:pt x="6073" y="0"/>
                        </a:lnTo>
                        <a:lnTo>
                          <a:pt x="6073" y="7068"/>
                        </a:lnTo>
                        <a:lnTo>
                          <a:pt x="5025" y="7068"/>
                        </a:lnTo>
                        <a:lnTo>
                          <a:pt x="2440" y="3487"/>
                        </a:lnTo>
                        <a:cubicBezTo>
                          <a:pt x="1883" y="2678"/>
                          <a:pt x="1366" y="1883"/>
                          <a:pt x="942" y="1101"/>
                        </a:cubicBezTo>
                        <a:lnTo>
                          <a:pt x="902" y="1114"/>
                        </a:lnTo>
                        <a:cubicBezTo>
                          <a:pt x="942" y="2002"/>
                          <a:pt x="981" y="2877"/>
                          <a:pt x="981" y="4057"/>
                        </a:cubicBezTo>
                        <a:lnTo>
                          <a:pt x="981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2" name="任意多边形: 形状 361">
                    <a:extLst>
                      <a:ext uri="{FF2B5EF4-FFF2-40B4-BE49-F238E27FC236}">
                        <a16:creationId xmlns:a16="http://schemas.microsoft.com/office/drawing/2014/main" id="{B827D320-73BB-DFD2-7ED3-EB7EDAA07EEA}"/>
                      </a:ext>
                    </a:extLst>
                  </p:cNvPr>
                  <p:cNvSpPr/>
                  <p:nvPr/>
                </p:nvSpPr>
                <p:spPr>
                  <a:xfrm>
                    <a:off x="5642191" y="4281873"/>
                    <a:ext cx="1047" cy="7067"/>
                  </a:xfrm>
                  <a:custGeom>
                    <a:avLst/>
                    <a:gdLst>
                      <a:gd name="connsiteX0" fmla="*/ 1047 w 1047"/>
                      <a:gd name="connsiteY0" fmla="*/ 0 h 7067"/>
                      <a:gd name="connsiteX1" fmla="*/ 1047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7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7" y="0"/>
                        </a:moveTo>
                        <a:lnTo>
                          <a:pt x="104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3" name="任意多边形: 形状 362">
                    <a:extLst>
                      <a:ext uri="{FF2B5EF4-FFF2-40B4-BE49-F238E27FC236}">
                        <a16:creationId xmlns:a16="http://schemas.microsoft.com/office/drawing/2014/main" id="{0AE60952-1266-01C0-3BE9-C044C4F7A167}"/>
                      </a:ext>
                    </a:extLst>
                  </p:cNvPr>
                  <p:cNvSpPr/>
                  <p:nvPr/>
                </p:nvSpPr>
                <p:spPr>
                  <a:xfrm>
                    <a:off x="5644843" y="4281873"/>
                    <a:ext cx="8273" cy="7067"/>
                  </a:xfrm>
                  <a:custGeom>
                    <a:avLst/>
                    <a:gdLst>
                      <a:gd name="connsiteX0" fmla="*/ 7041 w 8273"/>
                      <a:gd name="connsiteY0" fmla="*/ 3965 h 7067"/>
                      <a:gd name="connsiteX1" fmla="*/ 6921 w 8273"/>
                      <a:gd name="connsiteY1" fmla="*/ 928 h 7067"/>
                      <a:gd name="connsiteX2" fmla="*/ 6908 w 8273"/>
                      <a:gd name="connsiteY2" fmla="*/ 928 h 7067"/>
                      <a:gd name="connsiteX3" fmla="*/ 5874 w 8273"/>
                      <a:gd name="connsiteY3" fmla="*/ 3607 h 7067"/>
                      <a:gd name="connsiteX4" fmla="*/ 4455 w 8273"/>
                      <a:gd name="connsiteY4" fmla="*/ 7054 h 7067"/>
                      <a:gd name="connsiteX5" fmla="*/ 3646 w 8273"/>
                      <a:gd name="connsiteY5" fmla="*/ 7054 h 7067"/>
                      <a:gd name="connsiteX6" fmla="*/ 2334 w 8273"/>
                      <a:gd name="connsiteY6" fmla="*/ 3686 h 7067"/>
                      <a:gd name="connsiteX7" fmla="*/ 1392 w 8273"/>
                      <a:gd name="connsiteY7" fmla="*/ 928 h 7067"/>
                      <a:gd name="connsiteX8" fmla="*/ 1379 w 8273"/>
                      <a:gd name="connsiteY8" fmla="*/ 928 h 7067"/>
                      <a:gd name="connsiteX9" fmla="*/ 1233 w 8273"/>
                      <a:gd name="connsiteY9" fmla="*/ 4044 h 7067"/>
                      <a:gd name="connsiteX10" fmla="*/ 981 w 8273"/>
                      <a:gd name="connsiteY10" fmla="*/ 7068 h 7067"/>
                      <a:gd name="connsiteX11" fmla="*/ 0 w 8273"/>
                      <a:gd name="connsiteY11" fmla="*/ 7068 h 7067"/>
                      <a:gd name="connsiteX12" fmla="*/ 557 w 8273"/>
                      <a:gd name="connsiteY12" fmla="*/ 0 h 7067"/>
                      <a:gd name="connsiteX13" fmla="*/ 1896 w 8273"/>
                      <a:gd name="connsiteY13" fmla="*/ 0 h 7067"/>
                      <a:gd name="connsiteX14" fmla="*/ 3289 w 8273"/>
                      <a:gd name="connsiteY14" fmla="*/ 3421 h 7067"/>
                      <a:gd name="connsiteX15" fmla="*/ 4097 w 8273"/>
                      <a:gd name="connsiteY15" fmla="*/ 5808 h 7067"/>
                      <a:gd name="connsiteX16" fmla="*/ 4137 w 8273"/>
                      <a:gd name="connsiteY16" fmla="*/ 5808 h 7067"/>
                      <a:gd name="connsiteX17" fmla="*/ 4972 w 8273"/>
                      <a:gd name="connsiteY17" fmla="*/ 3421 h 7067"/>
                      <a:gd name="connsiteX18" fmla="*/ 6418 w 8273"/>
                      <a:gd name="connsiteY18" fmla="*/ 0 h 7067"/>
                      <a:gd name="connsiteX19" fmla="*/ 7770 w 8273"/>
                      <a:gd name="connsiteY19" fmla="*/ 0 h 7067"/>
                      <a:gd name="connsiteX20" fmla="*/ 8274 w 8273"/>
                      <a:gd name="connsiteY20" fmla="*/ 7068 h 7067"/>
                      <a:gd name="connsiteX21" fmla="*/ 7253 w 8273"/>
                      <a:gd name="connsiteY21" fmla="*/ 7068 h 7067"/>
                      <a:gd name="connsiteX22" fmla="*/ 7041 w 8273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73" h="7067">
                        <a:moveTo>
                          <a:pt x="7041" y="3965"/>
                        </a:moveTo>
                        <a:cubicBezTo>
                          <a:pt x="6988" y="2997"/>
                          <a:pt x="6908" y="1804"/>
                          <a:pt x="6921" y="928"/>
                        </a:cubicBezTo>
                        <a:lnTo>
                          <a:pt x="6908" y="928"/>
                        </a:lnTo>
                        <a:cubicBezTo>
                          <a:pt x="6630" y="1763"/>
                          <a:pt x="6272" y="2652"/>
                          <a:pt x="5874" y="3607"/>
                        </a:cubicBezTo>
                        <a:lnTo>
                          <a:pt x="4455" y="7054"/>
                        </a:lnTo>
                        <a:lnTo>
                          <a:pt x="3646" y="7054"/>
                        </a:lnTo>
                        <a:lnTo>
                          <a:pt x="2334" y="3686"/>
                        </a:lnTo>
                        <a:cubicBezTo>
                          <a:pt x="1949" y="2678"/>
                          <a:pt x="1618" y="1763"/>
                          <a:pt x="1392" y="928"/>
                        </a:cubicBezTo>
                        <a:lnTo>
                          <a:pt x="1379" y="928"/>
                        </a:lnTo>
                        <a:cubicBezTo>
                          <a:pt x="1379" y="1804"/>
                          <a:pt x="1300" y="2997"/>
                          <a:pt x="1233" y="4044"/>
                        </a:cubicBezTo>
                        <a:lnTo>
                          <a:pt x="981" y="7068"/>
                        </a:lnTo>
                        <a:lnTo>
                          <a:pt x="0" y="7068"/>
                        </a:lnTo>
                        <a:lnTo>
                          <a:pt x="557" y="0"/>
                        </a:lnTo>
                        <a:lnTo>
                          <a:pt x="1896" y="0"/>
                        </a:lnTo>
                        <a:lnTo>
                          <a:pt x="3289" y="3421"/>
                        </a:lnTo>
                        <a:cubicBezTo>
                          <a:pt x="3607" y="4296"/>
                          <a:pt x="3885" y="5065"/>
                          <a:pt x="4097" y="5808"/>
                        </a:cubicBezTo>
                        <a:lnTo>
                          <a:pt x="4137" y="5808"/>
                        </a:lnTo>
                        <a:cubicBezTo>
                          <a:pt x="4349" y="5105"/>
                          <a:pt x="4628" y="4336"/>
                          <a:pt x="4972" y="3421"/>
                        </a:cubicBezTo>
                        <a:lnTo>
                          <a:pt x="6418" y="0"/>
                        </a:lnTo>
                        <a:lnTo>
                          <a:pt x="7770" y="0"/>
                        </a:lnTo>
                        <a:lnTo>
                          <a:pt x="8274" y="7068"/>
                        </a:lnTo>
                        <a:lnTo>
                          <a:pt x="7253" y="7068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4" name="任意多边形: 形状 363">
                    <a:extLst>
                      <a:ext uri="{FF2B5EF4-FFF2-40B4-BE49-F238E27FC236}">
                        <a16:creationId xmlns:a16="http://schemas.microsoft.com/office/drawing/2014/main" id="{851B4A5F-C9A8-85AA-44AB-D793AA9A4010}"/>
                      </a:ext>
                    </a:extLst>
                  </p:cNvPr>
                  <p:cNvSpPr/>
                  <p:nvPr/>
                </p:nvSpPr>
                <p:spPr>
                  <a:xfrm>
                    <a:off x="5657506" y="4281873"/>
                    <a:ext cx="6709" cy="7067"/>
                  </a:xfrm>
                  <a:custGeom>
                    <a:avLst/>
                    <a:gdLst>
                      <a:gd name="connsiteX0" fmla="*/ 2639 w 6709"/>
                      <a:gd name="connsiteY0" fmla="*/ 7068 h 7067"/>
                      <a:gd name="connsiteX1" fmla="*/ 0 w 6709"/>
                      <a:gd name="connsiteY1" fmla="*/ 0 h 7067"/>
                      <a:gd name="connsiteX2" fmla="*/ 1140 w 6709"/>
                      <a:gd name="connsiteY2" fmla="*/ 0 h 7067"/>
                      <a:gd name="connsiteX3" fmla="*/ 2400 w 6709"/>
                      <a:gd name="connsiteY3" fmla="*/ 3501 h 7067"/>
                      <a:gd name="connsiteX4" fmla="*/ 3248 w 6709"/>
                      <a:gd name="connsiteY4" fmla="*/ 6126 h 7067"/>
                      <a:gd name="connsiteX5" fmla="*/ 3275 w 6709"/>
                      <a:gd name="connsiteY5" fmla="*/ 6126 h 7067"/>
                      <a:gd name="connsiteX6" fmla="*/ 4190 w 6709"/>
                      <a:gd name="connsiteY6" fmla="*/ 3501 h 7067"/>
                      <a:gd name="connsiteX7" fmla="*/ 5582 w 6709"/>
                      <a:gd name="connsiteY7" fmla="*/ 0 h 7067"/>
                      <a:gd name="connsiteX8" fmla="*/ 6709 w 6709"/>
                      <a:gd name="connsiteY8" fmla="*/ 0 h 7067"/>
                      <a:gd name="connsiteX9" fmla="*/ 3792 w 6709"/>
                      <a:gd name="connsiteY9" fmla="*/ 7068 h 7067"/>
                      <a:gd name="connsiteX10" fmla="*/ 2639 w 6709"/>
                      <a:gd name="connsiteY10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09" h="7067">
                        <a:moveTo>
                          <a:pt x="2639" y="7068"/>
                        </a:moveTo>
                        <a:lnTo>
                          <a:pt x="0" y="0"/>
                        </a:lnTo>
                        <a:lnTo>
                          <a:pt x="1140" y="0"/>
                        </a:lnTo>
                        <a:lnTo>
                          <a:pt x="2400" y="3501"/>
                        </a:lnTo>
                        <a:cubicBezTo>
                          <a:pt x="2745" y="4442"/>
                          <a:pt x="3036" y="5317"/>
                          <a:pt x="3248" y="6126"/>
                        </a:cubicBezTo>
                        <a:lnTo>
                          <a:pt x="3275" y="6126"/>
                        </a:lnTo>
                        <a:cubicBezTo>
                          <a:pt x="3527" y="5330"/>
                          <a:pt x="3832" y="4429"/>
                          <a:pt x="4190" y="3501"/>
                        </a:cubicBezTo>
                        <a:lnTo>
                          <a:pt x="5582" y="0"/>
                        </a:lnTo>
                        <a:lnTo>
                          <a:pt x="6709" y="0"/>
                        </a:lnTo>
                        <a:lnTo>
                          <a:pt x="3792" y="7068"/>
                        </a:lnTo>
                        <a:lnTo>
                          <a:pt x="2639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5" name="任意多边形: 形状 364">
                    <a:extLst>
                      <a:ext uri="{FF2B5EF4-FFF2-40B4-BE49-F238E27FC236}">
                        <a16:creationId xmlns:a16="http://schemas.microsoft.com/office/drawing/2014/main" id="{A9D8C93E-1405-38FC-66B0-9EF184A0954F}"/>
                      </a:ext>
                    </a:extLst>
                  </p:cNvPr>
                  <p:cNvSpPr/>
                  <p:nvPr/>
                </p:nvSpPr>
                <p:spPr>
                  <a:xfrm>
                    <a:off x="5665063" y="4281873"/>
                    <a:ext cx="4561" cy="7067"/>
                  </a:xfrm>
                  <a:custGeom>
                    <a:avLst/>
                    <a:gdLst>
                      <a:gd name="connsiteX0" fmla="*/ 4190 w 4561"/>
                      <a:gd name="connsiteY0" fmla="*/ 3753 h 7067"/>
                      <a:gd name="connsiteX1" fmla="*/ 1048 w 4561"/>
                      <a:gd name="connsiteY1" fmla="*/ 3753 h 7067"/>
                      <a:gd name="connsiteX2" fmla="*/ 1048 w 4561"/>
                      <a:gd name="connsiteY2" fmla="*/ 6312 h 7067"/>
                      <a:gd name="connsiteX3" fmla="*/ 4562 w 4561"/>
                      <a:gd name="connsiteY3" fmla="*/ 6312 h 7067"/>
                      <a:gd name="connsiteX4" fmla="*/ 4562 w 4561"/>
                      <a:gd name="connsiteY4" fmla="*/ 7068 h 7067"/>
                      <a:gd name="connsiteX5" fmla="*/ 0 w 4561"/>
                      <a:gd name="connsiteY5" fmla="*/ 7068 h 7067"/>
                      <a:gd name="connsiteX6" fmla="*/ 0 w 4561"/>
                      <a:gd name="connsiteY6" fmla="*/ 0 h 7067"/>
                      <a:gd name="connsiteX7" fmla="*/ 4389 w 4561"/>
                      <a:gd name="connsiteY7" fmla="*/ 0 h 7067"/>
                      <a:gd name="connsiteX8" fmla="*/ 4389 w 4561"/>
                      <a:gd name="connsiteY8" fmla="*/ 796 h 7067"/>
                      <a:gd name="connsiteX9" fmla="*/ 1048 w 4561"/>
                      <a:gd name="connsiteY9" fmla="*/ 796 h 7067"/>
                      <a:gd name="connsiteX10" fmla="*/ 1048 w 4561"/>
                      <a:gd name="connsiteY10" fmla="*/ 3010 h 7067"/>
                      <a:gd name="connsiteX11" fmla="*/ 4190 w 4561"/>
                      <a:gd name="connsiteY11" fmla="*/ 3010 h 7067"/>
                      <a:gd name="connsiteX12" fmla="*/ 4190 w 4561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67">
                        <a:moveTo>
                          <a:pt x="4190" y="3753"/>
                        </a:moveTo>
                        <a:lnTo>
                          <a:pt x="1048" y="3753"/>
                        </a:lnTo>
                        <a:lnTo>
                          <a:pt x="1048" y="6312"/>
                        </a:lnTo>
                        <a:lnTo>
                          <a:pt x="4562" y="6312"/>
                        </a:lnTo>
                        <a:lnTo>
                          <a:pt x="4562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89" y="0"/>
                        </a:lnTo>
                        <a:lnTo>
                          <a:pt x="4389" y="796"/>
                        </a:lnTo>
                        <a:lnTo>
                          <a:pt x="1048" y="796"/>
                        </a:lnTo>
                        <a:lnTo>
                          <a:pt x="1048" y="3010"/>
                        </a:lnTo>
                        <a:lnTo>
                          <a:pt x="4190" y="3010"/>
                        </a:lnTo>
                        <a:lnTo>
                          <a:pt x="4190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6" name="任意多边形: 形状 365">
                    <a:extLst>
                      <a:ext uri="{FF2B5EF4-FFF2-40B4-BE49-F238E27FC236}">
                        <a16:creationId xmlns:a16="http://schemas.microsoft.com/office/drawing/2014/main" id="{997E45E8-07AC-C127-F878-EBA9D0D9F60E}"/>
                      </a:ext>
                    </a:extLst>
                  </p:cNvPr>
                  <p:cNvSpPr/>
                  <p:nvPr/>
                </p:nvSpPr>
                <p:spPr>
                  <a:xfrm>
                    <a:off x="5670990" y="4281873"/>
                    <a:ext cx="6072" cy="7067"/>
                  </a:xfrm>
                  <a:custGeom>
                    <a:avLst/>
                    <a:gdLst>
                      <a:gd name="connsiteX0" fmla="*/ 0 w 6072"/>
                      <a:gd name="connsiteY0" fmla="*/ 7068 h 7067"/>
                      <a:gd name="connsiteX1" fmla="*/ 0 w 6072"/>
                      <a:gd name="connsiteY1" fmla="*/ 0 h 7067"/>
                      <a:gd name="connsiteX2" fmla="*/ 1114 w 6072"/>
                      <a:gd name="connsiteY2" fmla="*/ 0 h 7067"/>
                      <a:gd name="connsiteX3" fmla="*/ 3739 w 6072"/>
                      <a:gd name="connsiteY3" fmla="*/ 3580 h 7067"/>
                      <a:gd name="connsiteX4" fmla="*/ 5184 w 6072"/>
                      <a:gd name="connsiteY4" fmla="*/ 5887 h 7067"/>
                      <a:gd name="connsiteX5" fmla="*/ 5198 w 6072"/>
                      <a:gd name="connsiteY5" fmla="*/ 5887 h 7067"/>
                      <a:gd name="connsiteX6" fmla="*/ 5065 w 6072"/>
                      <a:gd name="connsiteY6" fmla="*/ 2957 h 7067"/>
                      <a:gd name="connsiteX7" fmla="*/ 5065 w 6072"/>
                      <a:gd name="connsiteY7" fmla="*/ 0 h 7067"/>
                      <a:gd name="connsiteX8" fmla="*/ 6073 w 6072"/>
                      <a:gd name="connsiteY8" fmla="*/ 0 h 7067"/>
                      <a:gd name="connsiteX9" fmla="*/ 6073 w 6072"/>
                      <a:gd name="connsiteY9" fmla="*/ 7068 h 7067"/>
                      <a:gd name="connsiteX10" fmla="*/ 4986 w 6072"/>
                      <a:gd name="connsiteY10" fmla="*/ 7068 h 7067"/>
                      <a:gd name="connsiteX11" fmla="*/ 2426 w 6072"/>
                      <a:gd name="connsiteY11" fmla="*/ 3487 h 7067"/>
                      <a:gd name="connsiteX12" fmla="*/ 902 w 6072"/>
                      <a:gd name="connsiteY12" fmla="*/ 1101 h 7067"/>
                      <a:gd name="connsiteX13" fmla="*/ 862 w 6072"/>
                      <a:gd name="connsiteY13" fmla="*/ 1114 h 7067"/>
                      <a:gd name="connsiteX14" fmla="*/ 968 w 6072"/>
                      <a:gd name="connsiteY14" fmla="*/ 4057 h 7067"/>
                      <a:gd name="connsiteX15" fmla="*/ 968 w 6072"/>
                      <a:gd name="connsiteY15" fmla="*/ 7068 h 7067"/>
                      <a:gd name="connsiteX16" fmla="*/ 0 w 6072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14" y="0"/>
                        </a:lnTo>
                        <a:lnTo>
                          <a:pt x="3739" y="3580"/>
                        </a:lnTo>
                        <a:cubicBezTo>
                          <a:pt x="4309" y="4415"/>
                          <a:pt x="4787" y="5158"/>
                          <a:pt x="5184" y="5887"/>
                        </a:cubicBezTo>
                        <a:lnTo>
                          <a:pt x="5198" y="5887"/>
                        </a:lnTo>
                        <a:cubicBezTo>
                          <a:pt x="5092" y="4933"/>
                          <a:pt x="5065" y="4071"/>
                          <a:pt x="5065" y="2957"/>
                        </a:cubicBezTo>
                        <a:lnTo>
                          <a:pt x="5065" y="0"/>
                        </a:lnTo>
                        <a:lnTo>
                          <a:pt x="6073" y="0"/>
                        </a:lnTo>
                        <a:lnTo>
                          <a:pt x="6073" y="7068"/>
                        </a:lnTo>
                        <a:lnTo>
                          <a:pt x="4986" y="7068"/>
                        </a:lnTo>
                        <a:lnTo>
                          <a:pt x="2426" y="3487"/>
                        </a:lnTo>
                        <a:cubicBezTo>
                          <a:pt x="1843" y="2678"/>
                          <a:pt x="1313" y="1883"/>
                          <a:pt x="902" y="1101"/>
                        </a:cubicBezTo>
                        <a:lnTo>
                          <a:pt x="862" y="1114"/>
                        </a:lnTo>
                        <a:cubicBezTo>
                          <a:pt x="941" y="2002"/>
                          <a:pt x="968" y="2877"/>
                          <a:pt x="968" y="4057"/>
                        </a:cubicBezTo>
                        <a:lnTo>
                          <a:pt x="968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7" name="任意多边形: 形状 366">
                    <a:extLst>
                      <a:ext uri="{FF2B5EF4-FFF2-40B4-BE49-F238E27FC236}">
                        <a16:creationId xmlns:a16="http://schemas.microsoft.com/office/drawing/2014/main" id="{C1D93AF9-4F2B-88D3-8832-29944F579C18}"/>
                      </a:ext>
                    </a:extLst>
                  </p:cNvPr>
                  <p:cNvSpPr/>
                  <p:nvPr/>
                </p:nvSpPr>
                <p:spPr>
                  <a:xfrm>
                    <a:off x="5678906" y="4281873"/>
                    <a:ext cx="1020" cy="7067"/>
                  </a:xfrm>
                  <a:custGeom>
                    <a:avLst/>
                    <a:gdLst>
                      <a:gd name="connsiteX0" fmla="*/ 1021 w 1020"/>
                      <a:gd name="connsiteY0" fmla="*/ 0 h 7067"/>
                      <a:gd name="connsiteX1" fmla="*/ 1021 w 1020"/>
                      <a:gd name="connsiteY1" fmla="*/ 7068 h 7067"/>
                      <a:gd name="connsiteX2" fmla="*/ 0 w 1020"/>
                      <a:gd name="connsiteY2" fmla="*/ 7068 h 7067"/>
                      <a:gd name="connsiteX3" fmla="*/ 0 w 1020"/>
                      <a:gd name="connsiteY3" fmla="*/ 0 h 7067"/>
                      <a:gd name="connsiteX4" fmla="*/ 1021 w 102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" h="7067">
                        <a:moveTo>
                          <a:pt x="1021" y="0"/>
                        </a:moveTo>
                        <a:lnTo>
                          <a:pt x="102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2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8" name="任意多边形: 形状 367">
                    <a:extLst>
                      <a:ext uri="{FF2B5EF4-FFF2-40B4-BE49-F238E27FC236}">
                        <a16:creationId xmlns:a16="http://schemas.microsoft.com/office/drawing/2014/main" id="{890C15B4-D27F-8AC7-AA8B-9291F6AE0A22}"/>
                      </a:ext>
                    </a:extLst>
                  </p:cNvPr>
                  <p:cNvSpPr/>
                  <p:nvPr/>
                </p:nvSpPr>
                <p:spPr>
                  <a:xfrm>
                    <a:off x="5681120" y="4281887"/>
                    <a:ext cx="6802" cy="7067"/>
                  </a:xfrm>
                  <a:custGeom>
                    <a:avLst/>
                    <a:gdLst>
                      <a:gd name="connsiteX0" fmla="*/ 1936 w 6802"/>
                      <a:gd name="connsiteY0" fmla="*/ 4853 h 7067"/>
                      <a:gd name="connsiteX1" fmla="*/ 1087 w 6802"/>
                      <a:gd name="connsiteY1" fmla="*/ 7067 h 7067"/>
                      <a:gd name="connsiteX2" fmla="*/ 0 w 6802"/>
                      <a:gd name="connsiteY2" fmla="*/ 7067 h 7067"/>
                      <a:gd name="connsiteX3" fmla="*/ 2771 w 6802"/>
                      <a:gd name="connsiteY3" fmla="*/ 0 h 7067"/>
                      <a:gd name="connsiteX4" fmla="*/ 4031 w 6802"/>
                      <a:gd name="connsiteY4" fmla="*/ 0 h 7067"/>
                      <a:gd name="connsiteX5" fmla="*/ 6802 w 6802"/>
                      <a:gd name="connsiteY5" fmla="*/ 7067 h 7067"/>
                      <a:gd name="connsiteX6" fmla="*/ 5675 w 6802"/>
                      <a:gd name="connsiteY6" fmla="*/ 7067 h 7067"/>
                      <a:gd name="connsiteX7" fmla="*/ 4813 w 6802"/>
                      <a:gd name="connsiteY7" fmla="*/ 4853 h 7067"/>
                      <a:gd name="connsiteX8" fmla="*/ 1936 w 6802"/>
                      <a:gd name="connsiteY8" fmla="*/ 4853 h 7067"/>
                      <a:gd name="connsiteX9" fmla="*/ 4588 w 6802"/>
                      <a:gd name="connsiteY9" fmla="*/ 4137 h 7067"/>
                      <a:gd name="connsiteX10" fmla="*/ 3806 w 6802"/>
                      <a:gd name="connsiteY10" fmla="*/ 2095 h 7067"/>
                      <a:gd name="connsiteX11" fmla="*/ 3381 w 6802"/>
                      <a:gd name="connsiteY11" fmla="*/ 809 h 7067"/>
                      <a:gd name="connsiteX12" fmla="*/ 3342 w 6802"/>
                      <a:gd name="connsiteY12" fmla="*/ 809 h 7067"/>
                      <a:gd name="connsiteX13" fmla="*/ 2944 w 6802"/>
                      <a:gd name="connsiteY13" fmla="*/ 2095 h 7067"/>
                      <a:gd name="connsiteX14" fmla="*/ 2148 w 6802"/>
                      <a:gd name="connsiteY14" fmla="*/ 4137 h 7067"/>
                      <a:gd name="connsiteX15" fmla="*/ 4588 w 6802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802" h="7067">
                        <a:moveTo>
                          <a:pt x="1936" y="4853"/>
                        </a:moveTo>
                        <a:lnTo>
                          <a:pt x="1087" y="7067"/>
                        </a:lnTo>
                        <a:lnTo>
                          <a:pt x="0" y="7067"/>
                        </a:lnTo>
                        <a:lnTo>
                          <a:pt x="2771" y="0"/>
                        </a:lnTo>
                        <a:lnTo>
                          <a:pt x="4031" y="0"/>
                        </a:lnTo>
                        <a:lnTo>
                          <a:pt x="6802" y="7067"/>
                        </a:lnTo>
                        <a:lnTo>
                          <a:pt x="5675" y="7067"/>
                        </a:lnTo>
                        <a:lnTo>
                          <a:pt x="4813" y="4853"/>
                        </a:lnTo>
                        <a:lnTo>
                          <a:pt x="1936" y="4853"/>
                        </a:lnTo>
                        <a:close/>
                        <a:moveTo>
                          <a:pt x="4588" y="4137"/>
                        </a:moveTo>
                        <a:lnTo>
                          <a:pt x="3806" y="2095"/>
                        </a:lnTo>
                        <a:cubicBezTo>
                          <a:pt x="3607" y="1657"/>
                          <a:pt x="3514" y="1220"/>
                          <a:pt x="3381" y="809"/>
                        </a:cubicBezTo>
                        <a:lnTo>
                          <a:pt x="3342" y="809"/>
                        </a:lnTo>
                        <a:cubicBezTo>
                          <a:pt x="3222" y="1207"/>
                          <a:pt x="3103" y="1657"/>
                          <a:pt x="2944" y="2095"/>
                        </a:cubicBezTo>
                        <a:lnTo>
                          <a:pt x="2148" y="4137"/>
                        </a:lnTo>
                        <a:lnTo>
                          <a:pt x="458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9" name="任意多边形: 形状 368">
                    <a:extLst>
                      <a:ext uri="{FF2B5EF4-FFF2-40B4-BE49-F238E27FC236}">
                        <a16:creationId xmlns:a16="http://schemas.microsoft.com/office/drawing/2014/main" id="{361A4B6E-3D87-B301-2D76-8F28AA01D8A0}"/>
                      </a:ext>
                    </a:extLst>
                  </p:cNvPr>
                  <p:cNvSpPr/>
                  <p:nvPr/>
                </p:nvSpPr>
                <p:spPr>
                  <a:xfrm>
                    <a:off x="5688824" y="4281873"/>
                    <a:ext cx="8273" cy="7067"/>
                  </a:xfrm>
                  <a:custGeom>
                    <a:avLst/>
                    <a:gdLst>
                      <a:gd name="connsiteX0" fmla="*/ 7041 w 8273"/>
                      <a:gd name="connsiteY0" fmla="*/ 3965 h 7067"/>
                      <a:gd name="connsiteX1" fmla="*/ 6934 w 8273"/>
                      <a:gd name="connsiteY1" fmla="*/ 928 h 7067"/>
                      <a:gd name="connsiteX2" fmla="*/ 6895 w 8273"/>
                      <a:gd name="connsiteY2" fmla="*/ 928 h 7067"/>
                      <a:gd name="connsiteX3" fmla="*/ 5887 w 8273"/>
                      <a:gd name="connsiteY3" fmla="*/ 3607 h 7067"/>
                      <a:gd name="connsiteX4" fmla="*/ 4455 w 8273"/>
                      <a:gd name="connsiteY4" fmla="*/ 7054 h 7067"/>
                      <a:gd name="connsiteX5" fmla="*/ 3646 w 8273"/>
                      <a:gd name="connsiteY5" fmla="*/ 7054 h 7067"/>
                      <a:gd name="connsiteX6" fmla="*/ 2347 w 8273"/>
                      <a:gd name="connsiteY6" fmla="*/ 3686 h 7067"/>
                      <a:gd name="connsiteX7" fmla="*/ 1405 w 8273"/>
                      <a:gd name="connsiteY7" fmla="*/ 928 h 7067"/>
                      <a:gd name="connsiteX8" fmla="*/ 1366 w 8273"/>
                      <a:gd name="connsiteY8" fmla="*/ 928 h 7067"/>
                      <a:gd name="connsiteX9" fmla="*/ 1233 w 8273"/>
                      <a:gd name="connsiteY9" fmla="*/ 4044 h 7067"/>
                      <a:gd name="connsiteX10" fmla="*/ 1008 w 8273"/>
                      <a:gd name="connsiteY10" fmla="*/ 7068 h 7067"/>
                      <a:gd name="connsiteX11" fmla="*/ 0 w 8273"/>
                      <a:gd name="connsiteY11" fmla="*/ 7068 h 7067"/>
                      <a:gd name="connsiteX12" fmla="*/ 583 w 8273"/>
                      <a:gd name="connsiteY12" fmla="*/ 0 h 7067"/>
                      <a:gd name="connsiteX13" fmla="*/ 1909 w 8273"/>
                      <a:gd name="connsiteY13" fmla="*/ 0 h 7067"/>
                      <a:gd name="connsiteX14" fmla="*/ 3288 w 8273"/>
                      <a:gd name="connsiteY14" fmla="*/ 3421 h 7067"/>
                      <a:gd name="connsiteX15" fmla="*/ 4097 w 8273"/>
                      <a:gd name="connsiteY15" fmla="*/ 5808 h 7067"/>
                      <a:gd name="connsiteX16" fmla="*/ 4137 w 8273"/>
                      <a:gd name="connsiteY16" fmla="*/ 5808 h 7067"/>
                      <a:gd name="connsiteX17" fmla="*/ 4999 w 8273"/>
                      <a:gd name="connsiteY17" fmla="*/ 3421 h 7067"/>
                      <a:gd name="connsiteX18" fmla="*/ 6431 w 8273"/>
                      <a:gd name="connsiteY18" fmla="*/ 0 h 7067"/>
                      <a:gd name="connsiteX19" fmla="*/ 7757 w 8273"/>
                      <a:gd name="connsiteY19" fmla="*/ 0 h 7067"/>
                      <a:gd name="connsiteX20" fmla="*/ 8274 w 8273"/>
                      <a:gd name="connsiteY20" fmla="*/ 7068 h 7067"/>
                      <a:gd name="connsiteX21" fmla="*/ 7226 w 8273"/>
                      <a:gd name="connsiteY21" fmla="*/ 7068 h 7067"/>
                      <a:gd name="connsiteX22" fmla="*/ 7041 w 8273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73" h="7067">
                        <a:moveTo>
                          <a:pt x="7041" y="3965"/>
                        </a:moveTo>
                        <a:cubicBezTo>
                          <a:pt x="7001" y="2997"/>
                          <a:pt x="6934" y="1804"/>
                          <a:pt x="6934" y="928"/>
                        </a:cubicBezTo>
                        <a:lnTo>
                          <a:pt x="6895" y="928"/>
                        </a:lnTo>
                        <a:cubicBezTo>
                          <a:pt x="6630" y="1763"/>
                          <a:pt x="6298" y="2652"/>
                          <a:pt x="5887" y="3607"/>
                        </a:cubicBezTo>
                        <a:lnTo>
                          <a:pt x="4455" y="7054"/>
                        </a:lnTo>
                        <a:lnTo>
                          <a:pt x="3646" y="7054"/>
                        </a:lnTo>
                        <a:lnTo>
                          <a:pt x="2347" y="3686"/>
                        </a:lnTo>
                        <a:cubicBezTo>
                          <a:pt x="1949" y="2678"/>
                          <a:pt x="1631" y="1763"/>
                          <a:pt x="1405" y="928"/>
                        </a:cubicBezTo>
                        <a:lnTo>
                          <a:pt x="1366" y="928"/>
                        </a:lnTo>
                        <a:cubicBezTo>
                          <a:pt x="1366" y="1804"/>
                          <a:pt x="1299" y="2997"/>
                          <a:pt x="1233" y="4044"/>
                        </a:cubicBezTo>
                        <a:lnTo>
                          <a:pt x="1008" y="7068"/>
                        </a:lnTo>
                        <a:lnTo>
                          <a:pt x="0" y="7068"/>
                        </a:lnTo>
                        <a:lnTo>
                          <a:pt x="583" y="0"/>
                        </a:lnTo>
                        <a:lnTo>
                          <a:pt x="1909" y="0"/>
                        </a:lnTo>
                        <a:lnTo>
                          <a:pt x="3288" y="3421"/>
                        </a:lnTo>
                        <a:cubicBezTo>
                          <a:pt x="3633" y="4296"/>
                          <a:pt x="3925" y="5065"/>
                          <a:pt x="4097" y="5808"/>
                        </a:cubicBezTo>
                        <a:lnTo>
                          <a:pt x="4137" y="5808"/>
                        </a:lnTo>
                        <a:cubicBezTo>
                          <a:pt x="4362" y="5105"/>
                          <a:pt x="4641" y="4336"/>
                          <a:pt x="4999" y="3421"/>
                        </a:cubicBezTo>
                        <a:lnTo>
                          <a:pt x="6431" y="0"/>
                        </a:lnTo>
                        <a:lnTo>
                          <a:pt x="7757" y="0"/>
                        </a:lnTo>
                        <a:lnTo>
                          <a:pt x="8274" y="7068"/>
                        </a:lnTo>
                        <a:lnTo>
                          <a:pt x="7226" y="7068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0" name="任意多边形: 形状 369">
                    <a:extLst>
                      <a:ext uri="{FF2B5EF4-FFF2-40B4-BE49-F238E27FC236}">
                        <a16:creationId xmlns:a16="http://schemas.microsoft.com/office/drawing/2014/main" id="{0726A7A8-4221-2EE5-45DB-2E11EE9E407A}"/>
                      </a:ext>
                    </a:extLst>
                  </p:cNvPr>
                  <p:cNvSpPr/>
                  <p:nvPr/>
                </p:nvSpPr>
                <p:spPr>
                  <a:xfrm>
                    <a:off x="5698066" y="4287058"/>
                    <a:ext cx="2718" cy="3725"/>
                  </a:xfrm>
                  <a:custGeom>
                    <a:avLst/>
                    <a:gdLst>
                      <a:gd name="connsiteX0" fmla="*/ 0 w 2718"/>
                      <a:gd name="connsiteY0" fmla="*/ 3726 h 3725"/>
                      <a:gd name="connsiteX1" fmla="*/ 1048 w 2718"/>
                      <a:gd name="connsiteY1" fmla="*/ 146 h 3725"/>
                      <a:gd name="connsiteX2" fmla="*/ 2718 w 2718"/>
                      <a:gd name="connsiteY2" fmla="*/ 0 h 3725"/>
                      <a:gd name="connsiteX3" fmla="*/ 1087 w 2718"/>
                      <a:gd name="connsiteY3" fmla="*/ 3633 h 3725"/>
                      <a:gd name="connsiteX4" fmla="*/ 0 w 2718"/>
                      <a:gd name="connsiteY4" fmla="*/ 3726 h 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8" h="3725">
                        <a:moveTo>
                          <a:pt x="0" y="3726"/>
                        </a:moveTo>
                        <a:cubicBezTo>
                          <a:pt x="384" y="2851"/>
                          <a:pt x="835" y="1233"/>
                          <a:pt x="1048" y="146"/>
                        </a:cubicBezTo>
                        <a:lnTo>
                          <a:pt x="2718" y="0"/>
                        </a:lnTo>
                        <a:cubicBezTo>
                          <a:pt x="2320" y="1273"/>
                          <a:pt x="1578" y="2943"/>
                          <a:pt x="1087" y="3633"/>
                        </a:cubicBezTo>
                        <a:lnTo>
                          <a:pt x="0" y="372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1" name="任意多边形: 形状 370">
                    <a:extLst>
                      <a:ext uri="{FF2B5EF4-FFF2-40B4-BE49-F238E27FC236}">
                        <a16:creationId xmlns:a16="http://schemas.microsoft.com/office/drawing/2014/main" id="{4B81CEBE-9018-9E8B-20AF-78243725DD1B}"/>
                      </a:ext>
                    </a:extLst>
                  </p:cNvPr>
                  <p:cNvSpPr/>
                  <p:nvPr/>
                </p:nvSpPr>
                <p:spPr>
                  <a:xfrm>
                    <a:off x="5705438" y="4281754"/>
                    <a:ext cx="7478" cy="8247"/>
                  </a:xfrm>
                  <a:custGeom>
                    <a:avLst/>
                    <a:gdLst>
                      <a:gd name="connsiteX0" fmla="*/ 7160 w 7478"/>
                      <a:gd name="connsiteY0" fmla="*/ 8247 h 8247"/>
                      <a:gd name="connsiteX1" fmla="*/ 4071 w 7478"/>
                      <a:gd name="connsiteY1" fmla="*/ 7425 h 8247"/>
                      <a:gd name="connsiteX2" fmla="*/ 3554 w 7478"/>
                      <a:gd name="connsiteY2" fmla="*/ 7306 h 8247"/>
                      <a:gd name="connsiteX3" fmla="*/ 0 w 7478"/>
                      <a:gd name="connsiteY3" fmla="*/ 3726 h 8247"/>
                      <a:gd name="connsiteX4" fmla="*/ 3792 w 7478"/>
                      <a:gd name="connsiteY4" fmla="*/ 0 h 8247"/>
                      <a:gd name="connsiteX5" fmla="*/ 7412 w 7478"/>
                      <a:gd name="connsiteY5" fmla="*/ 3594 h 8247"/>
                      <a:gd name="connsiteX6" fmla="*/ 5092 w 7478"/>
                      <a:gd name="connsiteY6" fmla="*/ 6988 h 8247"/>
                      <a:gd name="connsiteX7" fmla="*/ 5092 w 7478"/>
                      <a:gd name="connsiteY7" fmla="*/ 7027 h 8247"/>
                      <a:gd name="connsiteX8" fmla="*/ 7478 w 7478"/>
                      <a:gd name="connsiteY8" fmla="*/ 7479 h 8247"/>
                      <a:gd name="connsiteX9" fmla="*/ 7160 w 7478"/>
                      <a:gd name="connsiteY9" fmla="*/ 8247 h 8247"/>
                      <a:gd name="connsiteX10" fmla="*/ 6298 w 7478"/>
                      <a:gd name="connsiteY10" fmla="*/ 3633 h 8247"/>
                      <a:gd name="connsiteX11" fmla="*/ 3726 w 7478"/>
                      <a:gd name="connsiteY11" fmla="*/ 756 h 8247"/>
                      <a:gd name="connsiteX12" fmla="*/ 1101 w 7478"/>
                      <a:gd name="connsiteY12" fmla="*/ 3726 h 8247"/>
                      <a:gd name="connsiteX13" fmla="*/ 3686 w 7478"/>
                      <a:gd name="connsiteY13" fmla="*/ 6577 h 8247"/>
                      <a:gd name="connsiteX14" fmla="*/ 6298 w 7478"/>
                      <a:gd name="connsiteY14" fmla="*/ 3633 h 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478" h="8247">
                        <a:moveTo>
                          <a:pt x="7160" y="8247"/>
                        </a:moveTo>
                        <a:cubicBezTo>
                          <a:pt x="6073" y="7995"/>
                          <a:pt x="4986" y="7704"/>
                          <a:pt x="4071" y="7425"/>
                        </a:cubicBezTo>
                        <a:cubicBezTo>
                          <a:pt x="3885" y="7372"/>
                          <a:pt x="3739" y="7306"/>
                          <a:pt x="3554" y="7306"/>
                        </a:cubicBezTo>
                        <a:cubicBezTo>
                          <a:pt x="1631" y="7240"/>
                          <a:pt x="0" y="5994"/>
                          <a:pt x="0" y="3726"/>
                        </a:cubicBezTo>
                        <a:cubicBezTo>
                          <a:pt x="0" y="1459"/>
                          <a:pt x="1604" y="0"/>
                          <a:pt x="3792" y="0"/>
                        </a:cubicBezTo>
                        <a:cubicBezTo>
                          <a:pt x="5980" y="0"/>
                          <a:pt x="7412" y="1485"/>
                          <a:pt x="7412" y="3594"/>
                        </a:cubicBezTo>
                        <a:cubicBezTo>
                          <a:pt x="7412" y="5410"/>
                          <a:pt x="6431" y="6577"/>
                          <a:pt x="5092" y="6988"/>
                        </a:cubicBezTo>
                        <a:lnTo>
                          <a:pt x="5092" y="7027"/>
                        </a:lnTo>
                        <a:cubicBezTo>
                          <a:pt x="5901" y="7200"/>
                          <a:pt x="6775" y="7372"/>
                          <a:pt x="7478" y="7479"/>
                        </a:cubicBezTo>
                        <a:lnTo>
                          <a:pt x="7160" y="8247"/>
                        </a:lnTo>
                        <a:close/>
                        <a:moveTo>
                          <a:pt x="6298" y="3633"/>
                        </a:moveTo>
                        <a:cubicBezTo>
                          <a:pt x="6298" y="2228"/>
                          <a:pt x="5436" y="756"/>
                          <a:pt x="3726" y="756"/>
                        </a:cubicBezTo>
                        <a:cubicBezTo>
                          <a:pt x="1949" y="756"/>
                          <a:pt x="1101" y="2188"/>
                          <a:pt x="1101" y="3726"/>
                        </a:cubicBezTo>
                        <a:cubicBezTo>
                          <a:pt x="1101" y="5224"/>
                          <a:pt x="2042" y="6577"/>
                          <a:pt x="3686" y="6577"/>
                        </a:cubicBezTo>
                        <a:cubicBezTo>
                          <a:pt x="5357" y="6577"/>
                          <a:pt x="6298" y="5251"/>
                          <a:pt x="6298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2" name="任意多边形: 形状 371">
                    <a:extLst>
                      <a:ext uri="{FF2B5EF4-FFF2-40B4-BE49-F238E27FC236}">
                        <a16:creationId xmlns:a16="http://schemas.microsoft.com/office/drawing/2014/main" id="{D7392E4E-2BA8-9E81-6C65-FC1E91CD1273}"/>
                      </a:ext>
                    </a:extLst>
                  </p:cNvPr>
                  <p:cNvSpPr/>
                  <p:nvPr/>
                </p:nvSpPr>
                <p:spPr>
                  <a:xfrm>
                    <a:off x="5714163" y="4281873"/>
                    <a:ext cx="5980" cy="7186"/>
                  </a:xfrm>
                  <a:custGeom>
                    <a:avLst/>
                    <a:gdLst>
                      <a:gd name="connsiteX0" fmla="*/ 1087 w 5980"/>
                      <a:gd name="connsiteY0" fmla="*/ 0 h 7186"/>
                      <a:gd name="connsiteX1" fmla="*/ 1087 w 5980"/>
                      <a:gd name="connsiteY1" fmla="*/ 4190 h 7186"/>
                      <a:gd name="connsiteX2" fmla="*/ 2970 w 5980"/>
                      <a:gd name="connsiteY2" fmla="*/ 6444 h 7186"/>
                      <a:gd name="connsiteX3" fmla="*/ 4933 w 5980"/>
                      <a:gd name="connsiteY3" fmla="*/ 4190 h 7186"/>
                      <a:gd name="connsiteX4" fmla="*/ 4933 w 5980"/>
                      <a:gd name="connsiteY4" fmla="*/ 0 h 7186"/>
                      <a:gd name="connsiteX5" fmla="*/ 5980 w 5980"/>
                      <a:gd name="connsiteY5" fmla="*/ 0 h 7186"/>
                      <a:gd name="connsiteX6" fmla="*/ 5980 w 5980"/>
                      <a:gd name="connsiteY6" fmla="*/ 4137 h 7186"/>
                      <a:gd name="connsiteX7" fmla="*/ 2930 w 5980"/>
                      <a:gd name="connsiteY7" fmla="*/ 7187 h 7186"/>
                      <a:gd name="connsiteX8" fmla="*/ 0 w 5980"/>
                      <a:gd name="connsiteY8" fmla="*/ 4163 h 7186"/>
                      <a:gd name="connsiteX9" fmla="*/ 0 w 5980"/>
                      <a:gd name="connsiteY9" fmla="*/ 0 h 7186"/>
                      <a:gd name="connsiteX10" fmla="*/ 1087 w 5980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80" h="7186">
                        <a:moveTo>
                          <a:pt x="1087" y="0"/>
                        </a:moveTo>
                        <a:lnTo>
                          <a:pt x="1087" y="4190"/>
                        </a:lnTo>
                        <a:cubicBezTo>
                          <a:pt x="1087" y="5768"/>
                          <a:pt x="1870" y="6444"/>
                          <a:pt x="2970" y="6444"/>
                        </a:cubicBezTo>
                        <a:cubicBezTo>
                          <a:pt x="4177" y="6444"/>
                          <a:pt x="4933" y="5742"/>
                          <a:pt x="4933" y="4190"/>
                        </a:cubicBezTo>
                        <a:lnTo>
                          <a:pt x="4933" y="0"/>
                        </a:lnTo>
                        <a:lnTo>
                          <a:pt x="5980" y="0"/>
                        </a:lnTo>
                        <a:lnTo>
                          <a:pt x="5980" y="4137"/>
                        </a:lnTo>
                        <a:cubicBezTo>
                          <a:pt x="5980" y="6298"/>
                          <a:pt x="4668" y="7187"/>
                          <a:pt x="2930" y="7187"/>
                        </a:cubicBezTo>
                        <a:cubicBezTo>
                          <a:pt x="1273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8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3" name="任意多边形: 形状 372">
                    <a:extLst>
                      <a:ext uri="{FF2B5EF4-FFF2-40B4-BE49-F238E27FC236}">
                        <a16:creationId xmlns:a16="http://schemas.microsoft.com/office/drawing/2014/main" id="{61B6E18A-9359-2B7A-63EB-B44F7ED0A39C}"/>
                      </a:ext>
                    </a:extLst>
                  </p:cNvPr>
                  <p:cNvSpPr/>
                  <p:nvPr/>
                </p:nvSpPr>
                <p:spPr>
                  <a:xfrm>
                    <a:off x="5721973" y="4281873"/>
                    <a:ext cx="1047" cy="7067"/>
                  </a:xfrm>
                  <a:custGeom>
                    <a:avLst/>
                    <a:gdLst>
                      <a:gd name="connsiteX0" fmla="*/ 1047 w 1047"/>
                      <a:gd name="connsiteY0" fmla="*/ 0 h 7067"/>
                      <a:gd name="connsiteX1" fmla="*/ 1047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7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7" y="0"/>
                        </a:moveTo>
                        <a:lnTo>
                          <a:pt x="104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4" name="任意多边形: 形状 373">
                    <a:extLst>
                      <a:ext uri="{FF2B5EF4-FFF2-40B4-BE49-F238E27FC236}">
                        <a16:creationId xmlns:a16="http://schemas.microsoft.com/office/drawing/2014/main" id="{B131C990-2DB2-FB10-AE33-C868F0913D3F}"/>
                      </a:ext>
                    </a:extLst>
                  </p:cNvPr>
                  <p:cNvSpPr/>
                  <p:nvPr/>
                </p:nvSpPr>
                <p:spPr>
                  <a:xfrm>
                    <a:off x="5724426" y="4281767"/>
                    <a:ext cx="4892" cy="7292"/>
                  </a:xfrm>
                  <a:custGeom>
                    <a:avLst/>
                    <a:gdLst>
                      <a:gd name="connsiteX0" fmla="*/ 278 w 4892"/>
                      <a:gd name="connsiteY0" fmla="*/ 6073 h 7292"/>
                      <a:gd name="connsiteX1" fmla="*/ 2148 w 4892"/>
                      <a:gd name="connsiteY1" fmla="*/ 6537 h 7292"/>
                      <a:gd name="connsiteX2" fmla="*/ 3845 w 4892"/>
                      <a:gd name="connsiteY2" fmla="*/ 5330 h 7292"/>
                      <a:gd name="connsiteX3" fmla="*/ 2307 w 4892"/>
                      <a:gd name="connsiteY3" fmla="*/ 3925 h 7292"/>
                      <a:gd name="connsiteX4" fmla="*/ 186 w 4892"/>
                      <a:gd name="connsiteY4" fmla="*/ 1936 h 7292"/>
                      <a:gd name="connsiteX5" fmla="*/ 2798 w 4892"/>
                      <a:gd name="connsiteY5" fmla="*/ 0 h 7292"/>
                      <a:gd name="connsiteX6" fmla="*/ 4588 w 4892"/>
                      <a:gd name="connsiteY6" fmla="*/ 345 h 7292"/>
                      <a:gd name="connsiteX7" fmla="*/ 4296 w 4892"/>
                      <a:gd name="connsiteY7" fmla="*/ 1101 h 7292"/>
                      <a:gd name="connsiteX8" fmla="*/ 2771 w 4892"/>
                      <a:gd name="connsiteY8" fmla="*/ 756 h 7292"/>
                      <a:gd name="connsiteX9" fmla="*/ 1233 w 4892"/>
                      <a:gd name="connsiteY9" fmla="*/ 1816 h 7292"/>
                      <a:gd name="connsiteX10" fmla="*/ 2851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69 w 4892"/>
                      <a:gd name="connsiteY12" fmla="*/ 7293 h 7292"/>
                      <a:gd name="connsiteX13" fmla="*/ 0 w 4892"/>
                      <a:gd name="connsiteY13" fmla="*/ 6855 h 7292"/>
                      <a:gd name="connsiteX14" fmla="*/ 278 w 4892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78" y="6073"/>
                        </a:moveTo>
                        <a:cubicBezTo>
                          <a:pt x="729" y="6325"/>
                          <a:pt x="1419" y="6537"/>
                          <a:pt x="2148" y="6537"/>
                        </a:cubicBezTo>
                        <a:cubicBezTo>
                          <a:pt x="3222" y="6537"/>
                          <a:pt x="3845" y="6046"/>
                          <a:pt x="3845" y="5330"/>
                        </a:cubicBezTo>
                        <a:cubicBezTo>
                          <a:pt x="3845" y="4667"/>
                          <a:pt x="3394" y="4296"/>
                          <a:pt x="2307" y="3925"/>
                        </a:cubicBezTo>
                        <a:cubicBezTo>
                          <a:pt x="981" y="3514"/>
                          <a:pt x="186" y="2944"/>
                          <a:pt x="186" y="1936"/>
                        </a:cubicBezTo>
                        <a:cubicBezTo>
                          <a:pt x="186" y="822"/>
                          <a:pt x="1233" y="0"/>
                          <a:pt x="2798" y="0"/>
                        </a:cubicBezTo>
                        <a:cubicBezTo>
                          <a:pt x="3633" y="0"/>
                          <a:pt x="4230" y="172"/>
                          <a:pt x="4588" y="345"/>
                        </a:cubicBezTo>
                        <a:lnTo>
                          <a:pt x="4296" y="1101"/>
                        </a:lnTo>
                        <a:cubicBezTo>
                          <a:pt x="4017" y="981"/>
                          <a:pt x="3501" y="756"/>
                          <a:pt x="2771" y="756"/>
                        </a:cubicBezTo>
                        <a:cubicBezTo>
                          <a:pt x="1644" y="756"/>
                          <a:pt x="1233" y="1339"/>
                          <a:pt x="1233" y="1816"/>
                        </a:cubicBezTo>
                        <a:cubicBezTo>
                          <a:pt x="1233" y="2493"/>
                          <a:pt x="1724" y="2811"/>
                          <a:pt x="2851" y="3195"/>
                        </a:cubicBezTo>
                        <a:cubicBezTo>
                          <a:pt x="4230" y="3646"/>
                          <a:pt x="4893" y="4230"/>
                          <a:pt x="4893" y="5264"/>
                        </a:cubicBezTo>
                        <a:cubicBezTo>
                          <a:pt x="4893" y="6351"/>
                          <a:pt x="3991" y="7293"/>
                          <a:pt x="2069" y="7293"/>
                        </a:cubicBezTo>
                        <a:cubicBezTo>
                          <a:pt x="1286" y="7293"/>
                          <a:pt x="437" y="7080"/>
                          <a:pt x="0" y="6855"/>
                        </a:cubicBezTo>
                        <a:lnTo>
                          <a:pt x="278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5" name="任意多边形: 形状 374">
                    <a:extLst>
                      <a:ext uri="{FF2B5EF4-FFF2-40B4-BE49-F238E27FC236}">
                        <a16:creationId xmlns:a16="http://schemas.microsoft.com/office/drawing/2014/main" id="{FB94F3B6-FB77-6818-2E97-BBE38C586329}"/>
                      </a:ext>
                    </a:extLst>
                  </p:cNvPr>
                  <p:cNvSpPr/>
                  <p:nvPr/>
                </p:nvSpPr>
                <p:spPr>
                  <a:xfrm>
                    <a:off x="5734384" y="4281873"/>
                    <a:ext cx="6085" cy="7067"/>
                  </a:xfrm>
                  <a:custGeom>
                    <a:avLst/>
                    <a:gdLst>
                      <a:gd name="connsiteX0" fmla="*/ 0 w 6085"/>
                      <a:gd name="connsiteY0" fmla="*/ 7068 h 7067"/>
                      <a:gd name="connsiteX1" fmla="*/ 0 w 6085"/>
                      <a:gd name="connsiteY1" fmla="*/ 0 h 7067"/>
                      <a:gd name="connsiteX2" fmla="*/ 1153 w 6085"/>
                      <a:gd name="connsiteY2" fmla="*/ 0 h 7067"/>
                      <a:gd name="connsiteX3" fmla="*/ 3739 w 6085"/>
                      <a:gd name="connsiteY3" fmla="*/ 3580 h 7067"/>
                      <a:gd name="connsiteX4" fmla="*/ 5211 w 6085"/>
                      <a:gd name="connsiteY4" fmla="*/ 5887 h 7067"/>
                      <a:gd name="connsiteX5" fmla="*/ 5211 w 6085"/>
                      <a:gd name="connsiteY5" fmla="*/ 5887 h 7067"/>
                      <a:gd name="connsiteX6" fmla="*/ 5118 w 6085"/>
                      <a:gd name="connsiteY6" fmla="*/ 2957 h 7067"/>
                      <a:gd name="connsiteX7" fmla="*/ 5118 w 6085"/>
                      <a:gd name="connsiteY7" fmla="*/ 0 h 7067"/>
                      <a:gd name="connsiteX8" fmla="*/ 6086 w 6085"/>
                      <a:gd name="connsiteY8" fmla="*/ 0 h 7067"/>
                      <a:gd name="connsiteX9" fmla="*/ 6086 w 6085"/>
                      <a:gd name="connsiteY9" fmla="*/ 7068 h 7067"/>
                      <a:gd name="connsiteX10" fmla="*/ 5038 w 6085"/>
                      <a:gd name="connsiteY10" fmla="*/ 7068 h 7067"/>
                      <a:gd name="connsiteX11" fmla="*/ 2453 w 6085"/>
                      <a:gd name="connsiteY11" fmla="*/ 3487 h 7067"/>
                      <a:gd name="connsiteX12" fmla="*/ 955 w 6085"/>
                      <a:gd name="connsiteY12" fmla="*/ 1101 h 7067"/>
                      <a:gd name="connsiteX13" fmla="*/ 928 w 6085"/>
                      <a:gd name="connsiteY13" fmla="*/ 1114 h 7067"/>
                      <a:gd name="connsiteX14" fmla="*/ 994 w 6085"/>
                      <a:gd name="connsiteY14" fmla="*/ 4057 h 7067"/>
                      <a:gd name="connsiteX15" fmla="*/ 994 w 6085"/>
                      <a:gd name="connsiteY15" fmla="*/ 7068 h 7067"/>
                      <a:gd name="connsiteX16" fmla="*/ 0 w 6085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85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53" y="0"/>
                        </a:lnTo>
                        <a:lnTo>
                          <a:pt x="3739" y="3580"/>
                        </a:lnTo>
                        <a:cubicBezTo>
                          <a:pt x="4336" y="4415"/>
                          <a:pt x="4826" y="5158"/>
                          <a:pt x="5211" y="5887"/>
                        </a:cubicBezTo>
                        <a:lnTo>
                          <a:pt x="5211" y="5887"/>
                        </a:lnTo>
                        <a:cubicBezTo>
                          <a:pt x="5118" y="4919"/>
                          <a:pt x="5118" y="4071"/>
                          <a:pt x="5118" y="2957"/>
                        </a:cubicBezTo>
                        <a:lnTo>
                          <a:pt x="5118" y="0"/>
                        </a:lnTo>
                        <a:lnTo>
                          <a:pt x="6086" y="0"/>
                        </a:lnTo>
                        <a:lnTo>
                          <a:pt x="6086" y="7068"/>
                        </a:lnTo>
                        <a:lnTo>
                          <a:pt x="5038" y="7068"/>
                        </a:lnTo>
                        <a:lnTo>
                          <a:pt x="2453" y="3487"/>
                        </a:lnTo>
                        <a:cubicBezTo>
                          <a:pt x="1896" y="2678"/>
                          <a:pt x="1379" y="1883"/>
                          <a:pt x="955" y="1101"/>
                        </a:cubicBezTo>
                        <a:lnTo>
                          <a:pt x="928" y="1114"/>
                        </a:lnTo>
                        <a:cubicBezTo>
                          <a:pt x="981" y="2002"/>
                          <a:pt x="994" y="2877"/>
                          <a:pt x="994" y="4057"/>
                        </a:cubicBezTo>
                        <a:lnTo>
                          <a:pt x="994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6" name="任意多边形: 形状 375">
                    <a:extLst>
                      <a:ext uri="{FF2B5EF4-FFF2-40B4-BE49-F238E27FC236}">
                        <a16:creationId xmlns:a16="http://schemas.microsoft.com/office/drawing/2014/main" id="{806B1B0E-EE38-9A26-2416-0C4C23A59FA8}"/>
                      </a:ext>
                    </a:extLst>
                  </p:cNvPr>
                  <p:cNvSpPr/>
                  <p:nvPr/>
                </p:nvSpPr>
                <p:spPr>
                  <a:xfrm>
                    <a:off x="5741809" y="4281754"/>
                    <a:ext cx="7411" cy="7306"/>
                  </a:xfrm>
                  <a:custGeom>
                    <a:avLst/>
                    <a:gdLst>
                      <a:gd name="connsiteX0" fmla="*/ 7412 w 7411"/>
                      <a:gd name="connsiteY0" fmla="*/ 3594 h 7306"/>
                      <a:gd name="connsiteX1" fmla="*/ 3633 w 7411"/>
                      <a:gd name="connsiteY1" fmla="*/ 7306 h 7306"/>
                      <a:gd name="connsiteX2" fmla="*/ 0 w 7411"/>
                      <a:gd name="connsiteY2" fmla="*/ 3713 h 7306"/>
                      <a:gd name="connsiteX3" fmla="*/ 3779 w 7411"/>
                      <a:gd name="connsiteY3" fmla="*/ 0 h 7306"/>
                      <a:gd name="connsiteX4" fmla="*/ 7412 w 7411"/>
                      <a:gd name="connsiteY4" fmla="*/ 3594 h 7306"/>
                      <a:gd name="connsiteX5" fmla="*/ 1127 w 7411"/>
                      <a:gd name="connsiteY5" fmla="*/ 3700 h 7306"/>
                      <a:gd name="connsiteX6" fmla="*/ 3713 w 7411"/>
                      <a:gd name="connsiteY6" fmla="*/ 6577 h 7306"/>
                      <a:gd name="connsiteX7" fmla="*/ 6311 w 7411"/>
                      <a:gd name="connsiteY7" fmla="*/ 3633 h 7306"/>
                      <a:gd name="connsiteX8" fmla="*/ 3713 w 7411"/>
                      <a:gd name="connsiteY8" fmla="*/ 756 h 7306"/>
                      <a:gd name="connsiteX9" fmla="*/ 1127 w 7411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306">
                        <a:moveTo>
                          <a:pt x="7412" y="3594"/>
                        </a:moveTo>
                        <a:cubicBezTo>
                          <a:pt x="7412" y="6033"/>
                          <a:pt x="5715" y="7306"/>
                          <a:pt x="3633" y="7306"/>
                        </a:cubicBezTo>
                        <a:cubicBezTo>
                          <a:pt x="1498" y="7306"/>
                          <a:pt x="0" y="5874"/>
                          <a:pt x="0" y="3713"/>
                        </a:cubicBezTo>
                        <a:cubicBezTo>
                          <a:pt x="0" y="1485"/>
                          <a:pt x="1604" y="0"/>
                          <a:pt x="3779" y="0"/>
                        </a:cubicBezTo>
                        <a:cubicBezTo>
                          <a:pt x="5980" y="13"/>
                          <a:pt x="7412" y="1498"/>
                          <a:pt x="7412" y="3594"/>
                        </a:cubicBezTo>
                        <a:close/>
                        <a:moveTo>
                          <a:pt x="1127" y="3700"/>
                        </a:moveTo>
                        <a:cubicBezTo>
                          <a:pt x="1127" y="5224"/>
                          <a:pt x="2068" y="6577"/>
                          <a:pt x="3713" y="6577"/>
                        </a:cubicBezTo>
                        <a:cubicBezTo>
                          <a:pt x="5370" y="6577"/>
                          <a:pt x="6311" y="5238"/>
                          <a:pt x="6311" y="3633"/>
                        </a:cubicBezTo>
                        <a:cubicBezTo>
                          <a:pt x="6311" y="2228"/>
                          <a:pt x="5463" y="756"/>
                          <a:pt x="3713" y="756"/>
                        </a:cubicBezTo>
                        <a:cubicBezTo>
                          <a:pt x="1989" y="756"/>
                          <a:pt x="1127" y="2148"/>
                          <a:pt x="1127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7" name="任意多边形: 形状 376">
                    <a:extLst>
                      <a:ext uri="{FF2B5EF4-FFF2-40B4-BE49-F238E27FC236}">
                        <a16:creationId xmlns:a16="http://schemas.microsoft.com/office/drawing/2014/main" id="{F0CB13C2-4F1B-CD8B-F0EC-B4ACBA9FCC98}"/>
                      </a:ext>
                    </a:extLst>
                  </p:cNvPr>
                  <p:cNvSpPr/>
                  <p:nvPr/>
                </p:nvSpPr>
                <p:spPr>
                  <a:xfrm>
                    <a:off x="5750189" y="4281767"/>
                    <a:ext cx="4892" cy="7292"/>
                  </a:xfrm>
                  <a:custGeom>
                    <a:avLst/>
                    <a:gdLst>
                      <a:gd name="connsiteX0" fmla="*/ 239 w 4892"/>
                      <a:gd name="connsiteY0" fmla="*/ 6073 h 7292"/>
                      <a:gd name="connsiteX1" fmla="*/ 2122 w 4892"/>
                      <a:gd name="connsiteY1" fmla="*/ 6537 h 7292"/>
                      <a:gd name="connsiteX2" fmla="*/ 3832 w 4892"/>
                      <a:gd name="connsiteY2" fmla="*/ 5330 h 7292"/>
                      <a:gd name="connsiteX3" fmla="*/ 2294 w 4892"/>
                      <a:gd name="connsiteY3" fmla="*/ 3925 h 7292"/>
                      <a:gd name="connsiteX4" fmla="*/ 159 w 4892"/>
                      <a:gd name="connsiteY4" fmla="*/ 1936 h 7292"/>
                      <a:gd name="connsiteX5" fmla="*/ 2784 w 4892"/>
                      <a:gd name="connsiteY5" fmla="*/ 0 h 7292"/>
                      <a:gd name="connsiteX6" fmla="*/ 4575 w 4892"/>
                      <a:gd name="connsiteY6" fmla="*/ 345 h 7292"/>
                      <a:gd name="connsiteX7" fmla="*/ 4283 w 4892"/>
                      <a:gd name="connsiteY7" fmla="*/ 1101 h 7292"/>
                      <a:gd name="connsiteX8" fmla="*/ 2745 w 4892"/>
                      <a:gd name="connsiteY8" fmla="*/ 756 h 7292"/>
                      <a:gd name="connsiteX9" fmla="*/ 1220 w 4892"/>
                      <a:gd name="connsiteY9" fmla="*/ 1816 h 7292"/>
                      <a:gd name="connsiteX10" fmla="*/ 2837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55 w 4892"/>
                      <a:gd name="connsiteY12" fmla="*/ 7293 h 7292"/>
                      <a:gd name="connsiteX13" fmla="*/ 0 w 4892"/>
                      <a:gd name="connsiteY13" fmla="*/ 6855 h 7292"/>
                      <a:gd name="connsiteX14" fmla="*/ 239 w 4892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39" y="6073"/>
                        </a:moveTo>
                        <a:cubicBezTo>
                          <a:pt x="716" y="6325"/>
                          <a:pt x="1392" y="6537"/>
                          <a:pt x="2122" y="6537"/>
                        </a:cubicBezTo>
                        <a:cubicBezTo>
                          <a:pt x="3209" y="6537"/>
                          <a:pt x="3832" y="6046"/>
                          <a:pt x="3832" y="5330"/>
                        </a:cubicBezTo>
                        <a:cubicBezTo>
                          <a:pt x="3832" y="4667"/>
                          <a:pt x="3381" y="4296"/>
                          <a:pt x="2294" y="3925"/>
                        </a:cubicBezTo>
                        <a:cubicBezTo>
                          <a:pt x="968" y="3514"/>
                          <a:pt x="159" y="2944"/>
                          <a:pt x="159" y="1936"/>
                        </a:cubicBezTo>
                        <a:cubicBezTo>
                          <a:pt x="159" y="822"/>
                          <a:pt x="1193" y="0"/>
                          <a:pt x="2784" y="0"/>
                        </a:cubicBezTo>
                        <a:cubicBezTo>
                          <a:pt x="3620" y="0"/>
                          <a:pt x="4203" y="172"/>
                          <a:pt x="4575" y="345"/>
                        </a:cubicBezTo>
                        <a:lnTo>
                          <a:pt x="4283" y="1101"/>
                        </a:lnTo>
                        <a:cubicBezTo>
                          <a:pt x="4018" y="981"/>
                          <a:pt x="3474" y="756"/>
                          <a:pt x="2745" y="756"/>
                        </a:cubicBezTo>
                        <a:cubicBezTo>
                          <a:pt x="1644" y="756"/>
                          <a:pt x="1220" y="1339"/>
                          <a:pt x="1220" y="1816"/>
                        </a:cubicBezTo>
                        <a:cubicBezTo>
                          <a:pt x="1220" y="2493"/>
                          <a:pt x="1710" y="2811"/>
                          <a:pt x="2837" y="3195"/>
                        </a:cubicBezTo>
                        <a:cubicBezTo>
                          <a:pt x="4203" y="3646"/>
                          <a:pt x="4893" y="4230"/>
                          <a:pt x="4893" y="5264"/>
                        </a:cubicBezTo>
                        <a:cubicBezTo>
                          <a:pt x="4893" y="6351"/>
                          <a:pt x="3991" y="7293"/>
                          <a:pt x="2055" y="7293"/>
                        </a:cubicBezTo>
                        <a:cubicBezTo>
                          <a:pt x="1273" y="7293"/>
                          <a:pt x="411" y="7080"/>
                          <a:pt x="0" y="6855"/>
                        </a:cubicBezTo>
                        <a:lnTo>
                          <a:pt x="239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8" name="任意多边形: 形状 377">
                    <a:extLst>
                      <a:ext uri="{FF2B5EF4-FFF2-40B4-BE49-F238E27FC236}">
                        <a16:creationId xmlns:a16="http://schemas.microsoft.com/office/drawing/2014/main" id="{73CDDC9E-13F9-4EE3-7D85-0AF3360199FD}"/>
                      </a:ext>
                    </a:extLst>
                  </p:cNvPr>
                  <p:cNvSpPr/>
                  <p:nvPr/>
                </p:nvSpPr>
                <p:spPr>
                  <a:xfrm>
                    <a:off x="5755572" y="4281873"/>
                    <a:ext cx="6006" cy="7080"/>
                  </a:xfrm>
                  <a:custGeom>
                    <a:avLst/>
                    <a:gdLst>
                      <a:gd name="connsiteX0" fmla="*/ 2466 w 6006"/>
                      <a:gd name="connsiteY0" fmla="*/ 809 h 7080"/>
                      <a:gd name="connsiteX1" fmla="*/ 0 w 6006"/>
                      <a:gd name="connsiteY1" fmla="*/ 809 h 7080"/>
                      <a:gd name="connsiteX2" fmla="*/ 0 w 6006"/>
                      <a:gd name="connsiteY2" fmla="*/ 0 h 7080"/>
                      <a:gd name="connsiteX3" fmla="*/ 6007 w 6006"/>
                      <a:gd name="connsiteY3" fmla="*/ 0 h 7080"/>
                      <a:gd name="connsiteX4" fmla="*/ 6007 w 6006"/>
                      <a:gd name="connsiteY4" fmla="*/ 809 h 7080"/>
                      <a:gd name="connsiteX5" fmla="*/ 3514 w 6006"/>
                      <a:gd name="connsiteY5" fmla="*/ 809 h 7080"/>
                      <a:gd name="connsiteX6" fmla="*/ 3514 w 6006"/>
                      <a:gd name="connsiteY6" fmla="*/ 7080 h 7080"/>
                      <a:gd name="connsiteX7" fmla="*/ 2466 w 6006"/>
                      <a:gd name="connsiteY7" fmla="*/ 7080 h 7080"/>
                      <a:gd name="connsiteX8" fmla="*/ 2466 w 6006"/>
                      <a:gd name="connsiteY8" fmla="*/ 809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80">
                        <a:moveTo>
                          <a:pt x="2466" y="809"/>
                        </a:moveTo>
                        <a:lnTo>
                          <a:pt x="0" y="809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809"/>
                        </a:lnTo>
                        <a:lnTo>
                          <a:pt x="3514" y="809"/>
                        </a:lnTo>
                        <a:lnTo>
                          <a:pt x="3514" y="7080"/>
                        </a:lnTo>
                        <a:lnTo>
                          <a:pt x="2466" y="7080"/>
                        </a:lnTo>
                        <a:lnTo>
                          <a:pt x="2466" y="80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9" name="任意多边形: 形状 378">
                    <a:extLst>
                      <a:ext uri="{FF2B5EF4-FFF2-40B4-BE49-F238E27FC236}">
                        <a16:creationId xmlns:a16="http://schemas.microsoft.com/office/drawing/2014/main" id="{2F52F6AE-47BD-960A-DF87-2168960185C2}"/>
                      </a:ext>
                    </a:extLst>
                  </p:cNvPr>
                  <p:cNvSpPr/>
                  <p:nvPr/>
                </p:nvSpPr>
                <p:spPr>
                  <a:xfrm>
                    <a:off x="5762441" y="4281820"/>
                    <a:ext cx="5317" cy="7120"/>
                  </a:xfrm>
                  <a:custGeom>
                    <a:avLst/>
                    <a:gdLst>
                      <a:gd name="connsiteX0" fmla="*/ 0 w 5317"/>
                      <a:gd name="connsiteY0" fmla="*/ 159 h 7120"/>
                      <a:gd name="connsiteX1" fmla="*/ 2028 w 5317"/>
                      <a:gd name="connsiteY1" fmla="*/ 0 h 7120"/>
                      <a:gd name="connsiteX2" fmla="*/ 4375 w 5317"/>
                      <a:gd name="connsiteY2" fmla="*/ 570 h 7120"/>
                      <a:gd name="connsiteX3" fmla="*/ 5012 w 5317"/>
                      <a:gd name="connsiteY3" fmla="*/ 1936 h 7120"/>
                      <a:gd name="connsiteX4" fmla="*/ 3487 w 5317"/>
                      <a:gd name="connsiteY4" fmla="*/ 3739 h 7120"/>
                      <a:gd name="connsiteX5" fmla="*/ 3487 w 5317"/>
                      <a:gd name="connsiteY5" fmla="*/ 3766 h 7120"/>
                      <a:gd name="connsiteX6" fmla="*/ 4681 w 5317"/>
                      <a:gd name="connsiteY6" fmla="*/ 5185 h 7120"/>
                      <a:gd name="connsiteX7" fmla="*/ 5317 w 5317"/>
                      <a:gd name="connsiteY7" fmla="*/ 7121 h 7120"/>
                      <a:gd name="connsiteX8" fmla="*/ 4243 w 5317"/>
                      <a:gd name="connsiteY8" fmla="*/ 7121 h 7120"/>
                      <a:gd name="connsiteX9" fmla="*/ 3686 w 5317"/>
                      <a:gd name="connsiteY9" fmla="*/ 5450 h 7120"/>
                      <a:gd name="connsiteX10" fmla="*/ 2055 w 5317"/>
                      <a:gd name="connsiteY10" fmla="*/ 4071 h 7120"/>
                      <a:gd name="connsiteX11" fmla="*/ 1061 w 5317"/>
                      <a:gd name="connsiteY11" fmla="*/ 4071 h 7120"/>
                      <a:gd name="connsiteX12" fmla="*/ 1061 w 5317"/>
                      <a:gd name="connsiteY12" fmla="*/ 7121 h 7120"/>
                      <a:gd name="connsiteX13" fmla="*/ 13 w 5317"/>
                      <a:gd name="connsiteY13" fmla="*/ 7121 h 7120"/>
                      <a:gd name="connsiteX14" fmla="*/ 13 w 5317"/>
                      <a:gd name="connsiteY14" fmla="*/ 159 h 7120"/>
                      <a:gd name="connsiteX15" fmla="*/ 1061 w 5317"/>
                      <a:gd name="connsiteY15" fmla="*/ 3368 h 7120"/>
                      <a:gd name="connsiteX16" fmla="*/ 2148 w 5317"/>
                      <a:gd name="connsiteY16" fmla="*/ 3368 h 7120"/>
                      <a:gd name="connsiteX17" fmla="*/ 3978 w 5317"/>
                      <a:gd name="connsiteY17" fmla="*/ 2016 h 7120"/>
                      <a:gd name="connsiteX18" fmla="*/ 2122 w 5317"/>
                      <a:gd name="connsiteY18" fmla="*/ 690 h 7120"/>
                      <a:gd name="connsiteX19" fmla="*/ 1061 w 5317"/>
                      <a:gd name="connsiteY19" fmla="*/ 796 h 7120"/>
                      <a:gd name="connsiteX20" fmla="*/ 1061 w 5317"/>
                      <a:gd name="connsiteY20" fmla="*/ 3368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317" h="7120">
                        <a:moveTo>
                          <a:pt x="0" y="159"/>
                        </a:moveTo>
                        <a:cubicBezTo>
                          <a:pt x="543" y="53"/>
                          <a:pt x="1299" y="0"/>
                          <a:pt x="2028" y="0"/>
                        </a:cubicBezTo>
                        <a:cubicBezTo>
                          <a:pt x="3155" y="0"/>
                          <a:pt x="3858" y="186"/>
                          <a:pt x="4375" y="570"/>
                        </a:cubicBezTo>
                        <a:cubicBezTo>
                          <a:pt x="4800" y="902"/>
                          <a:pt x="5012" y="1379"/>
                          <a:pt x="5012" y="1936"/>
                        </a:cubicBezTo>
                        <a:cubicBezTo>
                          <a:pt x="5012" y="2877"/>
                          <a:pt x="4349" y="3474"/>
                          <a:pt x="3487" y="3739"/>
                        </a:cubicBezTo>
                        <a:lnTo>
                          <a:pt x="3487" y="3766"/>
                        </a:lnTo>
                        <a:cubicBezTo>
                          <a:pt x="4110" y="3951"/>
                          <a:pt x="4481" y="4469"/>
                          <a:pt x="4681" y="5185"/>
                        </a:cubicBezTo>
                        <a:cubicBezTo>
                          <a:pt x="4932" y="6166"/>
                          <a:pt x="5158" y="6868"/>
                          <a:pt x="5317" y="7121"/>
                        </a:cubicBezTo>
                        <a:lnTo>
                          <a:pt x="4243" y="7121"/>
                        </a:lnTo>
                        <a:cubicBezTo>
                          <a:pt x="4110" y="6921"/>
                          <a:pt x="3925" y="6312"/>
                          <a:pt x="3686" y="5450"/>
                        </a:cubicBezTo>
                        <a:cubicBezTo>
                          <a:pt x="3447" y="4455"/>
                          <a:pt x="2996" y="4097"/>
                          <a:pt x="2055" y="4071"/>
                        </a:cubicBezTo>
                        <a:lnTo>
                          <a:pt x="1061" y="4071"/>
                        </a:lnTo>
                        <a:lnTo>
                          <a:pt x="1061" y="7121"/>
                        </a:lnTo>
                        <a:lnTo>
                          <a:pt x="13" y="7121"/>
                        </a:lnTo>
                        <a:lnTo>
                          <a:pt x="13" y="159"/>
                        </a:lnTo>
                        <a:close/>
                        <a:moveTo>
                          <a:pt x="1061" y="3368"/>
                        </a:moveTo>
                        <a:lnTo>
                          <a:pt x="2148" y="3368"/>
                        </a:lnTo>
                        <a:cubicBezTo>
                          <a:pt x="3275" y="3368"/>
                          <a:pt x="3978" y="2838"/>
                          <a:pt x="3978" y="2016"/>
                        </a:cubicBezTo>
                        <a:cubicBezTo>
                          <a:pt x="3978" y="1114"/>
                          <a:pt x="3222" y="716"/>
                          <a:pt x="2122" y="690"/>
                        </a:cubicBezTo>
                        <a:cubicBezTo>
                          <a:pt x="1604" y="690"/>
                          <a:pt x="1246" y="743"/>
                          <a:pt x="1061" y="796"/>
                        </a:cubicBezTo>
                        <a:lnTo>
                          <a:pt x="1061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0" name="任意多边形: 形状 379">
                    <a:extLst>
                      <a:ext uri="{FF2B5EF4-FFF2-40B4-BE49-F238E27FC236}">
                        <a16:creationId xmlns:a16="http://schemas.microsoft.com/office/drawing/2014/main" id="{1D701DDB-DE24-8C33-5157-85BB0B592B77}"/>
                      </a:ext>
                    </a:extLst>
                  </p:cNvPr>
                  <p:cNvSpPr/>
                  <p:nvPr/>
                </p:nvSpPr>
                <p:spPr>
                  <a:xfrm>
                    <a:off x="5768911" y="4281873"/>
                    <a:ext cx="5993" cy="7186"/>
                  </a:xfrm>
                  <a:custGeom>
                    <a:avLst/>
                    <a:gdLst>
                      <a:gd name="connsiteX0" fmla="*/ 1061 w 5993"/>
                      <a:gd name="connsiteY0" fmla="*/ 0 h 7186"/>
                      <a:gd name="connsiteX1" fmla="*/ 1061 w 5993"/>
                      <a:gd name="connsiteY1" fmla="*/ 4190 h 7186"/>
                      <a:gd name="connsiteX2" fmla="*/ 2957 w 5993"/>
                      <a:gd name="connsiteY2" fmla="*/ 6444 h 7186"/>
                      <a:gd name="connsiteX3" fmla="*/ 4933 w 5993"/>
                      <a:gd name="connsiteY3" fmla="*/ 4190 h 7186"/>
                      <a:gd name="connsiteX4" fmla="*/ 4933 w 5993"/>
                      <a:gd name="connsiteY4" fmla="*/ 0 h 7186"/>
                      <a:gd name="connsiteX5" fmla="*/ 5994 w 5993"/>
                      <a:gd name="connsiteY5" fmla="*/ 0 h 7186"/>
                      <a:gd name="connsiteX6" fmla="*/ 5994 w 5993"/>
                      <a:gd name="connsiteY6" fmla="*/ 4137 h 7186"/>
                      <a:gd name="connsiteX7" fmla="*/ 2930 w 5993"/>
                      <a:gd name="connsiteY7" fmla="*/ 7187 h 7186"/>
                      <a:gd name="connsiteX8" fmla="*/ 0 w 5993"/>
                      <a:gd name="connsiteY8" fmla="*/ 4163 h 7186"/>
                      <a:gd name="connsiteX9" fmla="*/ 0 w 5993"/>
                      <a:gd name="connsiteY9" fmla="*/ 0 h 7186"/>
                      <a:gd name="connsiteX10" fmla="*/ 1061 w 5993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93" h="7186">
                        <a:moveTo>
                          <a:pt x="1061" y="0"/>
                        </a:moveTo>
                        <a:lnTo>
                          <a:pt x="1061" y="4190"/>
                        </a:lnTo>
                        <a:cubicBezTo>
                          <a:pt x="1061" y="5768"/>
                          <a:pt x="1870" y="6444"/>
                          <a:pt x="2957" y="6444"/>
                        </a:cubicBezTo>
                        <a:cubicBezTo>
                          <a:pt x="4150" y="6444"/>
                          <a:pt x="4933" y="5742"/>
                          <a:pt x="4933" y="4190"/>
                        </a:cubicBezTo>
                        <a:lnTo>
                          <a:pt x="4933" y="0"/>
                        </a:lnTo>
                        <a:lnTo>
                          <a:pt x="5994" y="0"/>
                        </a:lnTo>
                        <a:lnTo>
                          <a:pt x="5994" y="4137"/>
                        </a:lnTo>
                        <a:cubicBezTo>
                          <a:pt x="5994" y="6298"/>
                          <a:pt x="4668" y="7187"/>
                          <a:pt x="2930" y="7187"/>
                        </a:cubicBezTo>
                        <a:cubicBezTo>
                          <a:pt x="1286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6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1" name="任意多边形: 形状 380">
                    <a:extLst>
                      <a:ext uri="{FF2B5EF4-FFF2-40B4-BE49-F238E27FC236}">
                        <a16:creationId xmlns:a16="http://schemas.microsoft.com/office/drawing/2014/main" id="{70B71942-6F6B-D0FA-466B-AA1114A86E25}"/>
                      </a:ext>
                    </a:extLst>
                  </p:cNvPr>
                  <p:cNvSpPr/>
                  <p:nvPr/>
                </p:nvSpPr>
                <p:spPr>
                  <a:xfrm>
                    <a:off x="5776708" y="4281820"/>
                    <a:ext cx="6643" cy="7173"/>
                  </a:xfrm>
                  <a:custGeom>
                    <a:avLst/>
                    <a:gdLst>
                      <a:gd name="connsiteX0" fmla="*/ 13 w 6643"/>
                      <a:gd name="connsiteY0" fmla="*/ 159 h 7173"/>
                      <a:gd name="connsiteX1" fmla="*/ 2228 w 6643"/>
                      <a:gd name="connsiteY1" fmla="*/ 0 h 7173"/>
                      <a:gd name="connsiteX2" fmla="*/ 5516 w 6643"/>
                      <a:gd name="connsiteY2" fmla="*/ 875 h 7173"/>
                      <a:gd name="connsiteX3" fmla="*/ 6643 w 6643"/>
                      <a:gd name="connsiteY3" fmla="*/ 3434 h 7173"/>
                      <a:gd name="connsiteX4" fmla="*/ 5476 w 6643"/>
                      <a:gd name="connsiteY4" fmla="*/ 6153 h 7173"/>
                      <a:gd name="connsiteX5" fmla="*/ 1910 w 6643"/>
                      <a:gd name="connsiteY5" fmla="*/ 7174 h 7173"/>
                      <a:gd name="connsiteX6" fmla="*/ 0 w 6643"/>
                      <a:gd name="connsiteY6" fmla="*/ 7094 h 7173"/>
                      <a:gd name="connsiteX7" fmla="*/ 0 w 6643"/>
                      <a:gd name="connsiteY7" fmla="*/ 159 h 7173"/>
                      <a:gd name="connsiteX8" fmla="*/ 1061 w 6643"/>
                      <a:gd name="connsiteY8" fmla="*/ 6431 h 7173"/>
                      <a:gd name="connsiteX9" fmla="*/ 2122 w 6643"/>
                      <a:gd name="connsiteY9" fmla="*/ 6457 h 7173"/>
                      <a:gd name="connsiteX10" fmla="*/ 5556 w 6643"/>
                      <a:gd name="connsiteY10" fmla="*/ 3448 h 7173"/>
                      <a:gd name="connsiteX11" fmla="*/ 2281 w 6643"/>
                      <a:gd name="connsiteY11" fmla="*/ 729 h 7173"/>
                      <a:gd name="connsiteX12" fmla="*/ 1061 w 6643"/>
                      <a:gd name="connsiteY12" fmla="*/ 849 h 7173"/>
                      <a:gd name="connsiteX13" fmla="*/ 1061 w 6643"/>
                      <a:gd name="connsiteY13" fmla="*/ 643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43" h="7173">
                        <a:moveTo>
                          <a:pt x="13" y="159"/>
                        </a:moveTo>
                        <a:cubicBezTo>
                          <a:pt x="637" y="80"/>
                          <a:pt x="1405" y="0"/>
                          <a:pt x="2228" y="0"/>
                        </a:cubicBezTo>
                        <a:cubicBezTo>
                          <a:pt x="3726" y="0"/>
                          <a:pt x="4800" y="305"/>
                          <a:pt x="5516" y="875"/>
                        </a:cubicBezTo>
                        <a:cubicBezTo>
                          <a:pt x="6245" y="1445"/>
                          <a:pt x="6643" y="2281"/>
                          <a:pt x="6643" y="3434"/>
                        </a:cubicBezTo>
                        <a:cubicBezTo>
                          <a:pt x="6643" y="4575"/>
                          <a:pt x="6259" y="5503"/>
                          <a:pt x="5476" y="6153"/>
                        </a:cubicBezTo>
                        <a:cubicBezTo>
                          <a:pt x="4720" y="6829"/>
                          <a:pt x="3487" y="7174"/>
                          <a:pt x="1910" y="7174"/>
                        </a:cubicBezTo>
                        <a:cubicBezTo>
                          <a:pt x="1127" y="7174"/>
                          <a:pt x="530" y="7134"/>
                          <a:pt x="0" y="7094"/>
                        </a:cubicBezTo>
                        <a:lnTo>
                          <a:pt x="0" y="159"/>
                        </a:lnTo>
                        <a:close/>
                        <a:moveTo>
                          <a:pt x="1061" y="6431"/>
                        </a:moveTo>
                        <a:cubicBezTo>
                          <a:pt x="1326" y="6457"/>
                          <a:pt x="1710" y="6457"/>
                          <a:pt x="2122" y="6457"/>
                        </a:cubicBezTo>
                        <a:cubicBezTo>
                          <a:pt x="4349" y="6457"/>
                          <a:pt x="5556" y="5397"/>
                          <a:pt x="5556" y="3448"/>
                        </a:cubicBezTo>
                        <a:cubicBezTo>
                          <a:pt x="5569" y="1790"/>
                          <a:pt x="4508" y="729"/>
                          <a:pt x="2281" y="729"/>
                        </a:cubicBezTo>
                        <a:cubicBezTo>
                          <a:pt x="1737" y="729"/>
                          <a:pt x="1326" y="783"/>
                          <a:pt x="1061" y="849"/>
                        </a:cubicBezTo>
                        <a:lnTo>
                          <a:pt x="1061" y="643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2" name="任意多边形: 形状 381">
                    <a:extLst>
                      <a:ext uri="{FF2B5EF4-FFF2-40B4-BE49-F238E27FC236}">
                        <a16:creationId xmlns:a16="http://schemas.microsoft.com/office/drawing/2014/main" id="{BC892954-113D-0EB8-2DB4-DD796E8B6306}"/>
                      </a:ext>
                    </a:extLst>
                  </p:cNvPr>
                  <p:cNvSpPr/>
                  <p:nvPr/>
                </p:nvSpPr>
                <p:spPr>
                  <a:xfrm>
                    <a:off x="5788350" y="4281873"/>
                    <a:ext cx="4548" cy="7067"/>
                  </a:xfrm>
                  <a:custGeom>
                    <a:avLst/>
                    <a:gdLst>
                      <a:gd name="connsiteX0" fmla="*/ 4190 w 4548"/>
                      <a:gd name="connsiteY0" fmla="*/ 3753 h 7067"/>
                      <a:gd name="connsiteX1" fmla="*/ 1048 w 4548"/>
                      <a:gd name="connsiteY1" fmla="*/ 3753 h 7067"/>
                      <a:gd name="connsiteX2" fmla="*/ 1048 w 4548"/>
                      <a:gd name="connsiteY2" fmla="*/ 6312 h 7067"/>
                      <a:gd name="connsiteX3" fmla="*/ 4548 w 4548"/>
                      <a:gd name="connsiteY3" fmla="*/ 6312 h 7067"/>
                      <a:gd name="connsiteX4" fmla="*/ 4548 w 4548"/>
                      <a:gd name="connsiteY4" fmla="*/ 7068 h 7067"/>
                      <a:gd name="connsiteX5" fmla="*/ 0 w 4548"/>
                      <a:gd name="connsiteY5" fmla="*/ 7068 h 7067"/>
                      <a:gd name="connsiteX6" fmla="*/ 0 w 4548"/>
                      <a:gd name="connsiteY6" fmla="*/ 0 h 7067"/>
                      <a:gd name="connsiteX7" fmla="*/ 4389 w 4548"/>
                      <a:gd name="connsiteY7" fmla="*/ 0 h 7067"/>
                      <a:gd name="connsiteX8" fmla="*/ 4389 w 4548"/>
                      <a:gd name="connsiteY8" fmla="*/ 796 h 7067"/>
                      <a:gd name="connsiteX9" fmla="*/ 1048 w 4548"/>
                      <a:gd name="connsiteY9" fmla="*/ 796 h 7067"/>
                      <a:gd name="connsiteX10" fmla="*/ 1048 w 4548"/>
                      <a:gd name="connsiteY10" fmla="*/ 3010 h 7067"/>
                      <a:gd name="connsiteX11" fmla="*/ 4190 w 4548"/>
                      <a:gd name="connsiteY11" fmla="*/ 3010 h 7067"/>
                      <a:gd name="connsiteX12" fmla="*/ 4190 w 4548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48" h="7067">
                        <a:moveTo>
                          <a:pt x="4190" y="3753"/>
                        </a:moveTo>
                        <a:lnTo>
                          <a:pt x="1048" y="3753"/>
                        </a:lnTo>
                        <a:lnTo>
                          <a:pt x="1048" y="6312"/>
                        </a:lnTo>
                        <a:lnTo>
                          <a:pt x="4548" y="6312"/>
                        </a:lnTo>
                        <a:lnTo>
                          <a:pt x="4548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89" y="0"/>
                        </a:lnTo>
                        <a:lnTo>
                          <a:pt x="4389" y="796"/>
                        </a:lnTo>
                        <a:lnTo>
                          <a:pt x="1048" y="796"/>
                        </a:lnTo>
                        <a:lnTo>
                          <a:pt x="1048" y="3010"/>
                        </a:lnTo>
                        <a:lnTo>
                          <a:pt x="4190" y="3010"/>
                        </a:lnTo>
                        <a:lnTo>
                          <a:pt x="4190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3" name="任意多边形: 形状 382">
                    <a:extLst>
                      <a:ext uri="{FF2B5EF4-FFF2-40B4-BE49-F238E27FC236}">
                        <a16:creationId xmlns:a16="http://schemas.microsoft.com/office/drawing/2014/main" id="{DE52EF22-F437-3F91-BCE7-2E49017B58B1}"/>
                      </a:ext>
                    </a:extLst>
                  </p:cNvPr>
                  <p:cNvSpPr/>
                  <p:nvPr/>
                </p:nvSpPr>
                <p:spPr>
                  <a:xfrm>
                    <a:off x="5793654" y="4281860"/>
                    <a:ext cx="6244" cy="7080"/>
                  </a:xfrm>
                  <a:custGeom>
                    <a:avLst/>
                    <a:gdLst>
                      <a:gd name="connsiteX0" fmla="*/ 5052 w 6244"/>
                      <a:gd name="connsiteY0" fmla="*/ 7080 h 7080"/>
                      <a:gd name="connsiteX1" fmla="*/ 4004 w 6244"/>
                      <a:gd name="connsiteY1" fmla="*/ 5529 h 7080"/>
                      <a:gd name="connsiteX2" fmla="*/ 3076 w 6244"/>
                      <a:gd name="connsiteY2" fmla="*/ 4137 h 7080"/>
                      <a:gd name="connsiteX3" fmla="*/ 3063 w 6244"/>
                      <a:gd name="connsiteY3" fmla="*/ 4137 h 7080"/>
                      <a:gd name="connsiteX4" fmla="*/ 2188 w 6244"/>
                      <a:gd name="connsiteY4" fmla="*/ 5529 h 7080"/>
                      <a:gd name="connsiteX5" fmla="*/ 1220 w 6244"/>
                      <a:gd name="connsiteY5" fmla="*/ 7080 h 7080"/>
                      <a:gd name="connsiteX6" fmla="*/ 0 w 6244"/>
                      <a:gd name="connsiteY6" fmla="*/ 7080 h 7080"/>
                      <a:gd name="connsiteX7" fmla="*/ 2466 w 6244"/>
                      <a:gd name="connsiteY7" fmla="*/ 3500 h 7080"/>
                      <a:gd name="connsiteX8" fmla="*/ 79 w 6244"/>
                      <a:gd name="connsiteY8" fmla="*/ 0 h 7080"/>
                      <a:gd name="connsiteX9" fmla="*/ 1313 w 6244"/>
                      <a:gd name="connsiteY9" fmla="*/ 0 h 7080"/>
                      <a:gd name="connsiteX10" fmla="*/ 2400 w 6244"/>
                      <a:gd name="connsiteY10" fmla="*/ 1670 h 7080"/>
                      <a:gd name="connsiteX11" fmla="*/ 3129 w 6244"/>
                      <a:gd name="connsiteY11" fmla="*/ 2851 h 7080"/>
                      <a:gd name="connsiteX12" fmla="*/ 3169 w 6244"/>
                      <a:gd name="connsiteY12" fmla="*/ 2851 h 7080"/>
                      <a:gd name="connsiteX13" fmla="*/ 3911 w 6244"/>
                      <a:gd name="connsiteY13" fmla="*/ 1670 h 7080"/>
                      <a:gd name="connsiteX14" fmla="*/ 5012 w 6244"/>
                      <a:gd name="connsiteY14" fmla="*/ 0 h 7080"/>
                      <a:gd name="connsiteX15" fmla="*/ 6219 w 6244"/>
                      <a:gd name="connsiteY15" fmla="*/ 0 h 7080"/>
                      <a:gd name="connsiteX16" fmla="*/ 3726 w 6244"/>
                      <a:gd name="connsiteY16" fmla="*/ 3447 h 7080"/>
                      <a:gd name="connsiteX17" fmla="*/ 6245 w 6244"/>
                      <a:gd name="connsiteY17" fmla="*/ 7067 h 7080"/>
                      <a:gd name="connsiteX18" fmla="*/ 5052 w 6244"/>
                      <a:gd name="connsiteY18" fmla="*/ 7067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244" h="7080">
                        <a:moveTo>
                          <a:pt x="5052" y="7080"/>
                        </a:moveTo>
                        <a:lnTo>
                          <a:pt x="4004" y="5529"/>
                        </a:lnTo>
                        <a:cubicBezTo>
                          <a:pt x="3580" y="4932"/>
                          <a:pt x="3341" y="4548"/>
                          <a:pt x="3076" y="4137"/>
                        </a:cubicBezTo>
                        <a:lnTo>
                          <a:pt x="3063" y="4137"/>
                        </a:lnTo>
                        <a:cubicBezTo>
                          <a:pt x="2811" y="4548"/>
                          <a:pt x="2612" y="4932"/>
                          <a:pt x="2188" y="5529"/>
                        </a:cubicBezTo>
                        <a:lnTo>
                          <a:pt x="1220" y="7080"/>
                        </a:lnTo>
                        <a:lnTo>
                          <a:pt x="0" y="7080"/>
                        </a:lnTo>
                        <a:lnTo>
                          <a:pt x="2466" y="3500"/>
                        </a:lnTo>
                        <a:lnTo>
                          <a:pt x="79" y="0"/>
                        </a:lnTo>
                        <a:lnTo>
                          <a:pt x="1313" y="0"/>
                        </a:lnTo>
                        <a:lnTo>
                          <a:pt x="2400" y="1670"/>
                        </a:lnTo>
                        <a:cubicBezTo>
                          <a:pt x="2678" y="2121"/>
                          <a:pt x="2904" y="2479"/>
                          <a:pt x="3129" y="2851"/>
                        </a:cubicBezTo>
                        <a:lnTo>
                          <a:pt x="3169" y="2851"/>
                        </a:lnTo>
                        <a:cubicBezTo>
                          <a:pt x="3394" y="2440"/>
                          <a:pt x="3580" y="2121"/>
                          <a:pt x="3911" y="1670"/>
                        </a:cubicBezTo>
                        <a:lnTo>
                          <a:pt x="5012" y="0"/>
                        </a:lnTo>
                        <a:lnTo>
                          <a:pt x="6219" y="0"/>
                        </a:lnTo>
                        <a:lnTo>
                          <a:pt x="3726" y="3447"/>
                        </a:lnTo>
                        <a:lnTo>
                          <a:pt x="6245" y="7067"/>
                        </a:lnTo>
                        <a:lnTo>
                          <a:pt x="5052" y="706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4" name="任意多边形: 形状 383">
                    <a:extLst>
                      <a:ext uri="{FF2B5EF4-FFF2-40B4-BE49-F238E27FC236}">
                        <a16:creationId xmlns:a16="http://schemas.microsoft.com/office/drawing/2014/main" id="{1A5FC239-851A-5C00-D81F-2420DCB41628}"/>
                      </a:ext>
                    </a:extLst>
                  </p:cNvPr>
                  <p:cNvSpPr/>
                  <p:nvPr/>
                </p:nvSpPr>
                <p:spPr>
                  <a:xfrm>
                    <a:off x="5801119" y="4281873"/>
                    <a:ext cx="4574" cy="7067"/>
                  </a:xfrm>
                  <a:custGeom>
                    <a:avLst/>
                    <a:gdLst>
                      <a:gd name="connsiteX0" fmla="*/ 4203 w 4574"/>
                      <a:gd name="connsiteY0" fmla="*/ 3753 h 7067"/>
                      <a:gd name="connsiteX1" fmla="*/ 1048 w 4574"/>
                      <a:gd name="connsiteY1" fmla="*/ 3753 h 7067"/>
                      <a:gd name="connsiteX2" fmla="*/ 1048 w 4574"/>
                      <a:gd name="connsiteY2" fmla="*/ 6312 h 7067"/>
                      <a:gd name="connsiteX3" fmla="*/ 4575 w 4574"/>
                      <a:gd name="connsiteY3" fmla="*/ 6312 h 7067"/>
                      <a:gd name="connsiteX4" fmla="*/ 4575 w 4574"/>
                      <a:gd name="connsiteY4" fmla="*/ 7068 h 7067"/>
                      <a:gd name="connsiteX5" fmla="*/ 0 w 4574"/>
                      <a:gd name="connsiteY5" fmla="*/ 7068 h 7067"/>
                      <a:gd name="connsiteX6" fmla="*/ 0 w 4574"/>
                      <a:gd name="connsiteY6" fmla="*/ 0 h 7067"/>
                      <a:gd name="connsiteX7" fmla="*/ 4375 w 4574"/>
                      <a:gd name="connsiteY7" fmla="*/ 0 h 7067"/>
                      <a:gd name="connsiteX8" fmla="*/ 4375 w 4574"/>
                      <a:gd name="connsiteY8" fmla="*/ 796 h 7067"/>
                      <a:gd name="connsiteX9" fmla="*/ 1048 w 4574"/>
                      <a:gd name="connsiteY9" fmla="*/ 796 h 7067"/>
                      <a:gd name="connsiteX10" fmla="*/ 1048 w 4574"/>
                      <a:gd name="connsiteY10" fmla="*/ 3010 h 7067"/>
                      <a:gd name="connsiteX11" fmla="*/ 4203 w 4574"/>
                      <a:gd name="connsiteY11" fmla="*/ 3010 h 7067"/>
                      <a:gd name="connsiteX12" fmla="*/ 4203 w 4574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4" h="7067">
                        <a:moveTo>
                          <a:pt x="4203" y="3753"/>
                        </a:moveTo>
                        <a:lnTo>
                          <a:pt x="1048" y="3753"/>
                        </a:lnTo>
                        <a:lnTo>
                          <a:pt x="1048" y="6312"/>
                        </a:lnTo>
                        <a:lnTo>
                          <a:pt x="4575" y="6312"/>
                        </a:lnTo>
                        <a:lnTo>
                          <a:pt x="4575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96"/>
                        </a:lnTo>
                        <a:lnTo>
                          <a:pt x="1048" y="796"/>
                        </a:lnTo>
                        <a:lnTo>
                          <a:pt x="1048" y="3010"/>
                        </a:lnTo>
                        <a:lnTo>
                          <a:pt x="4203" y="3010"/>
                        </a:lnTo>
                        <a:lnTo>
                          <a:pt x="4203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5" name="任意多边形: 形状 384">
                    <a:extLst>
                      <a:ext uri="{FF2B5EF4-FFF2-40B4-BE49-F238E27FC236}">
                        <a16:creationId xmlns:a16="http://schemas.microsoft.com/office/drawing/2014/main" id="{2F0BE60B-7099-2543-B2A4-EE5F80E31252}"/>
                      </a:ext>
                    </a:extLst>
                  </p:cNvPr>
                  <p:cNvSpPr/>
                  <p:nvPr/>
                </p:nvSpPr>
                <p:spPr>
                  <a:xfrm>
                    <a:off x="5807032" y="4281820"/>
                    <a:ext cx="5290" cy="7120"/>
                  </a:xfrm>
                  <a:custGeom>
                    <a:avLst/>
                    <a:gdLst>
                      <a:gd name="connsiteX0" fmla="*/ 0 w 5290"/>
                      <a:gd name="connsiteY0" fmla="*/ 159 h 7120"/>
                      <a:gd name="connsiteX1" fmla="*/ 2002 w 5290"/>
                      <a:gd name="connsiteY1" fmla="*/ 0 h 7120"/>
                      <a:gd name="connsiteX2" fmla="*/ 4336 w 5290"/>
                      <a:gd name="connsiteY2" fmla="*/ 570 h 7120"/>
                      <a:gd name="connsiteX3" fmla="*/ 4999 w 5290"/>
                      <a:gd name="connsiteY3" fmla="*/ 1936 h 7120"/>
                      <a:gd name="connsiteX4" fmla="*/ 3474 w 5290"/>
                      <a:gd name="connsiteY4" fmla="*/ 3739 h 7120"/>
                      <a:gd name="connsiteX5" fmla="*/ 3474 w 5290"/>
                      <a:gd name="connsiteY5" fmla="*/ 3766 h 7120"/>
                      <a:gd name="connsiteX6" fmla="*/ 4654 w 5290"/>
                      <a:gd name="connsiteY6" fmla="*/ 5185 h 7120"/>
                      <a:gd name="connsiteX7" fmla="*/ 5291 w 5290"/>
                      <a:gd name="connsiteY7" fmla="*/ 7121 h 7120"/>
                      <a:gd name="connsiteX8" fmla="*/ 4203 w 5290"/>
                      <a:gd name="connsiteY8" fmla="*/ 7121 h 7120"/>
                      <a:gd name="connsiteX9" fmla="*/ 3660 w 5290"/>
                      <a:gd name="connsiteY9" fmla="*/ 5450 h 7120"/>
                      <a:gd name="connsiteX10" fmla="*/ 2042 w 5290"/>
                      <a:gd name="connsiteY10" fmla="*/ 4071 h 7120"/>
                      <a:gd name="connsiteX11" fmla="*/ 1061 w 5290"/>
                      <a:gd name="connsiteY11" fmla="*/ 4071 h 7120"/>
                      <a:gd name="connsiteX12" fmla="*/ 1061 w 5290"/>
                      <a:gd name="connsiteY12" fmla="*/ 7121 h 7120"/>
                      <a:gd name="connsiteX13" fmla="*/ 13 w 5290"/>
                      <a:gd name="connsiteY13" fmla="*/ 7121 h 7120"/>
                      <a:gd name="connsiteX14" fmla="*/ 13 w 5290"/>
                      <a:gd name="connsiteY14" fmla="*/ 159 h 7120"/>
                      <a:gd name="connsiteX15" fmla="*/ 1048 w 5290"/>
                      <a:gd name="connsiteY15" fmla="*/ 3368 h 7120"/>
                      <a:gd name="connsiteX16" fmla="*/ 2122 w 5290"/>
                      <a:gd name="connsiteY16" fmla="*/ 3368 h 7120"/>
                      <a:gd name="connsiteX17" fmla="*/ 3951 w 5290"/>
                      <a:gd name="connsiteY17" fmla="*/ 2016 h 7120"/>
                      <a:gd name="connsiteX18" fmla="*/ 2095 w 5290"/>
                      <a:gd name="connsiteY18" fmla="*/ 690 h 7120"/>
                      <a:gd name="connsiteX19" fmla="*/ 1048 w 5290"/>
                      <a:gd name="connsiteY19" fmla="*/ 796 h 7120"/>
                      <a:gd name="connsiteX20" fmla="*/ 1048 w 5290"/>
                      <a:gd name="connsiteY20" fmla="*/ 3368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20">
                        <a:moveTo>
                          <a:pt x="0" y="159"/>
                        </a:moveTo>
                        <a:cubicBezTo>
                          <a:pt x="530" y="53"/>
                          <a:pt x="1300" y="0"/>
                          <a:pt x="2002" y="0"/>
                        </a:cubicBezTo>
                        <a:cubicBezTo>
                          <a:pt x="3130" y="0"/>
                          <a:pt x="3845" y="186"/>
                          <a:pt x="4336" y="570"/>
                        </a:cubicBezTo>
                        <a:cubicBezTo>
                          <a:pt x="4760" y="902"/>
                          <a:pt x="4999" y="1379"/>
                          <a:pt x="4999" y="1936"/>
                        </a:cubicBezTo>
                        <a:cubicBezTo>
                          <a:pt x="4999" y="2877"/>
                          <a:pt x="4296" y="3474"/>
                          <a:pt x="3474" y="3739"/>
                        </a:cubicBezTo>
                        <a:lnTo>
                          <a:pt x="3474" y="3766"/>
                        </a:lnTo>
                        <a:cubicBezTo>
                          <a:pt x="4097" y="3951"/>
                          <a:pt x="4442" y="4469"/>
                          <a:pt x="4654" y="5185"/>
                        </a:cubicBezTo>
                        <a:cubicBezTo>
                          <a:pt x="4933" y="6166"/>
                          <a:pt x="5118" y="6868"/>
                          <a:pt x="5291" y="7121"/>
                        </a:cubicBezTo>
                        <a:lnTo>
                          <a:pt x="4203" y="7121"/>
                        </a:lnTo>
                        <a:cubicBezTo>
                          <a:pt x="4071" y="6921"/>
                          <a:pt x="3898" y="6312"/>
                          <a:pt x="3660" y="5450"/>
                        </a:cubicBezTo>
                        <a:cubicBezTo>
                          <a:pt x="3421" y="4455"/>
                          <a:pt x="2983" y="4097"/>
                          <a:pt x="2042" y="4071"/>
                        </a:cubicBezTo>
                        <a:lnTo>
                          <a:pt x="1061" y="4071"/>
                        </a:lnTo>
                        <a:lnTo>
                          <a:pt x="1061" y="7121"/>
                        </a:lnTo>
                        <a:lnTo>
                          <a:pt x="13" y="7121"/>
                        </a:lnTo>
                        <a:lnTo>
                          <a:pt x="13" y="159"/>
                        </a:lnTo>
                        <a:close/>
                        <a:moveTo>
                          <a:pt x="1048" y="3368"/>
                        </a:moveTo>
                        <a:lnTo>
                          <a:pt x="2122" y="3368"/>
                        </a:lnTo>
                        <a:cubicBezTo>
                          <a:pt x="3249" y="3368"/>
                          <a:pt x="3951" y="2838"/>
                          <a:pt x="3951" y="2016"/>
                        </a:cubicBezTo>
                        <a:cubicBezTo>
                          <a:pt x="3951" y="1114"/>
                          <a:pt x="3183" y="716"/>
                          <a:pt x="2095" y="690"/>
                        </a:cubicBezTo>
                        <a:cubicBezTo>
                          <a:pt x="1578" y="690"/>
                          <a:pt x="1220" y="743"/>
                          <a:pt x="1048" y="796"/>
                        </a:cubicBezTo>
                        <a:lnTo>
                          <a:pt x="1048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6" name="任意多边形: 形状 385">
                    <a:extLst>
                      <a:ext uri="{FF2B5EF4-FFF2-40B4-BE49-F238E27FC236}">
                        <a16:creationId xmlns:a16="http://schemas.microsoft.com/office/drawing/2014/main" id="{2C713D58-4F03-6125-8B56-54937AB98510}"/>
                      </a:ext>
                    </a:extLst>
                  </p:cNvPr>
                  <p:cNvSpPr/>
                  <p:nvPr/>
                </p:nvSpPr>
                <p:spPr>
                  <a:xfrm>
                    <a:off x="5813052" y="4281754"/>
                    <a:ext cx="6152" cy="7292"/>
                  </a:xfrm>
                  <a:custGeom>
                    <a:avLst/>
                    <a:gdLst>
                      <a:gd name="connsiteX0" fmla="*/ 6152 w 6152"/>
                      <a:gd name="connsiteY0" fmla="*/ 6974 h 7292"/>
                      <a:gd name="connsiteX1" fmla="*/ 4004 w 6152"/>
                      <a:gd name="connsiteY1" fmla="*/ 7293 h 7292"/>
                      <a:gd name="connsiteX2" fmla="*/ 0 w 6152"/>
                      <a:gd name="connsiteY2" fmla="*/ 3713 h 7292"/>
                      <a:gd name="connsiteX3" fmla="*/ 4230 w 6152"/>
                      <a:gd name="connsiteY3" fmla="*/ 0 h 7292"/>
                      <a:gd name="connsiteX4" fmla="*/ 6152 w 6152"/>
                      <a:gd name="connsiteY4" fmla="*/ 318 h 7292"/>
                      <a:gd name="connsiteX5" fmla="*/ 5927 w 6152"/>
                      <a:gd name="connsiteY5" fmla="*/ 1048 h 7292"/>
                      <a:gd name="connsiteX6" fmla="*/ 4283 w 6152"/>
                      <a:gd name="connsiteY6" fmla="*/ 756 h 7292"/>
                      <a:gd name="connsiteX7" fmla="*/ 1127 w 6152"/>
                      <a:gd name="connsiteY7" fmla="*/ 3686 h 7292"/>
                      <a:gd name="connsiteX8" fmla="*/ 4216 w 6152"/>
                      <a:gd name="connsiteY8" fmla="*/ 6524 h 7292"/>
                      <a:gd name="connsiteX9" fmla="*/ 5927 w 6152"/>
                      <a:gd name="connsiteY9" fmla="*/ 6232 h 7292"/>
                      <a:gd name="connsiteX10" fmla="*/ 6152 w 6152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52" h="7292">
                        <a:moveTo>
                          <a:pt x="6152" y="6974"/>
                        </a:moveTo>
                        <a:cubicBezTo>
                          <a:pt x="5781" y="7134"/>
                          <a:pt x="4999" y="7293"/>
                          <a:pt x="4004" y="7293"/>
                        </a:cubicBezTo>
                        <a:cubicBezTo>
                          <a:pt x="1710" y="7293"/>
                          <a:pt x="0" y="6020"/>
                          <a:pt x="0" y="3713"/>
                        </a:cubicBezTo>
                        <a:cubicBezTo>
                          <a:pt x="0" y="1512"/>
                          <a:pt x="1710" y="0"/>
                          <a:pt x="4230" y="0"/>
                        </a:cubicBezTo>
                        <a:cubicBezTo>
                          <a:pt x="5237" y="0"/>
                          <a:pt x="5874" y="199"/>
                          <a:pt x="6152" y="318"/>
                        </a:cubicBezTo>
                        <a:lnTo>
                          <a:pt x="5927" y="1048"/>
                        </a:lnTo>
                        <a:cubicBezTo>
                          <a:pt x="5516" y="915"/>
                          <a:pt x="4946" y="756"/>
                          <a:pt x="4283" y="756"/>
                        </a:cubicBezTo>
                        <a:cubicBezTo>
                          <a:pt x="2400" y="756"/>
                          <a:pt x="1127" y="1830"/>
                          <a:pt x="1127" y="3686"/>
                        </a:cubicBezTo>
                        <a:cubicBezTo>
                          <a:pt x="1127" y="5423"/>
                          <a:pt x="2254" y="6524"/>
                          <a:pt x="4216" y="6524"/>
                        </a:cubicBezTo>
                        <a:cubicBezTo>
                          <a:pt x="4866" y="6524"/>
                          <a:pt x="5516" y="6404"/>
                          <a:pt x="5927" y="6232"/>
                        </a:cubicBezTo>
                        <a:lnTo>
                          <a:pt x="6152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7" name="任意多边形: 形状 386">
                    <a:extLst>
                      <a:ext uri="{FF2B5EF4-FFF2-40B4-BE49-F238E27FC236}">
                        <a16:creationId xmlns:a16="http://schemas.microsoft.com/office/drawing/2014/main" id="{0E7E1FAE-B26B-47B5-C6AD-63CADAC29937}"/>
                      </a:ext>
                    </a:extLst>
                  </p:cNvPr>
                  <p:cNvSpPr/>
                  <p:nvPr/>
                </p:nvSpPr>
                <p:spPr>
                  <a:xfrm>
                    <a:off x="5820504" y="4281873"/>
                    <a:ext cx="1047" cy="7067"/>
                  </a:xfrm>
                  <a:custGeom>
                    <a:avLst/>
                    <a:gdLst>
                      <a:gd name="connsiteX0" fmla="*/ 1047 w 1047"/>
                      <a:gd name="connsiteY0" fmla="*/ 0 h 7067"/>
                      <a:gd name="connsiteX1" fmla="*/ 1047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7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7" y="0"/>
                        </a:moveTo>
                        <a:lnTo>
                          <a:pt x="104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8" name="任意多边形: 形状 387">
                    <a:extLst>
                      <a:ext uri="{FF2B5EF4-FFF2-40B4-BE49-F238E27FC236}">
                        <a16:creationId xmlns:a16="http://schemas.microsoft.com/office/drawing/2014/main" id="{6B7B3157-F1F6-A882-43EC-3DA74D793CCB}"/>
                      </a:ext>
                    </a:extLst>
                  </p:cNvPr>
                  <p:cNvSpPr/>
                  <p:nvPr/>
                </p:nvSpPr>
                <p:spPr>
                  <a:xfrm>
                    <a:off x="5822440" y="4281873"/>
                    <a:ext cx="6006" cy="7080"/>
                  </a:xfrm>
                  <a:custGeom>
                    <a:avLst/>
                    <a:gdLst>
                      <a:gd name="connsiteX0" fmla="*/ 2466 w 6006"/>
                      <a:gd name="connsiteY0" fmla="*/ 809 h 7080"/>
                      <a:gd name="connsiteX1" fmla="*/ 0 w 6006"/>
                      <a:gd name="connsiteY1" fmla="*/ 809 h 7080"/>
                      <a:gd name="connsiteX2" fmla="*/ 0 w 6006"/>
                      <a:gd name="connsiteY2" fmla="*/ 0 h 7080"/>
                      <a:gd name="connsiteX3" fmla="*/ 6007 w 6006"/>
                      <a:gd name="connsiteY3" fmla="*/ 0 h 7080"/>
                      <a:gd name="connsiteX4" fmla="*/ 6007 w 6006"/>
                      <a:gd name="connsiteY4" fmla="*/ 809 h 7080"/>
                      <a:gd name="connsiteX5" fmla="*/ 3514 w 6006"/>
                      <a:gd name="connsiteY5" fmla="*/ 809 h 7080"/>
                      <a:gd name="connsiteX6" fmla="*/ 3514 w 6006"/>
                      <a:gd name="connsiteY6" fmla="*/ 7080 h 7080"/>
                      <a:gd name="connsiteX7" fmla="*/ 2466 w 6006"/>
                      <a:gd name="connsiteY7" fmla="*/ 7080 h 7080"/>
                      <a:gd name="connsiteX8" fmla="*/ 2466 w 6006"/>
                      <a:gd name="connsiteY8" fmla="*/ 809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6" h="7080">
                        <a:moveTo>
                          <a:pt x="2466" y="809"/>
                        </a:moveTo>
                        <a:lnTo>
                          <a:pt x="0" y="809"/>
                        </a:lnTo>
                        <a:lnTo>
                          <a:pt x="0" y="0"/>
                        </a:lnTo>
                        <a:lnTo>
                          <a:pt x="6007" y="0"/>
                        </a:lnTo>
                        <a:lnTo>
                          <a:pt x="6007" y="809"/>
                        </a:lnTo>
                        <a:lnTo>
                          <a:pt x="3514" y="809"/>
                        </a:lnTo>
                        <a:lnTo>
                          <a:pt x="3514" y="7080"/>
                        </a:lnTo>
                        <a:lnTo>
                          <a:pt x="2466" y="7080"/>
                        </a:lnTo>
                        <a:lnTo>
                          <a:pt x="2466" y="80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9" name="任意多边形: 形状 388">
                    <a:extLst>
                      <a:ext uri="{FF2B5EF4-FFF2-40B4-BE49-F238E27FC236}">
                        <a16:creationId xmlns:a16="http://schemas.microsoft.com/office/drawing/2014/main" id="{35BF4B0C-BB15-486B-3441-5DC0CD1C3549}"/>
                      </a:ext>
                    </a:extLst>
                  </p:cNvPr>
                  <p:cNvSpPr/>
                  <p:nvPr/>
                </p:nvSpPr>
                <p:spPr>
                  <a:xfrm>
                    <a:off x="5827849" y="4281887"/>
                    <a:ext cx="6762" cy="7067"/>
                  </a:xfrm>
                  <a:custGeom>
                    <a:avLst/>
                    <a:gdLst>
                      <a:gd name="connsiteX0" fmla="*/ 1910 w 6762"/>
                      <a:gd name="connsiteY0" fmla="*/ 4853 h 7067"/>
                      <a:gd name="connsiteX1" fmla="*/ 1061 w 6762"/>
                      <a:gd name="connsiteY1" fmla="*/ 7067 h 7067"/>
                      <a:gd name="connsiteX2" fmla="*/ 0 w 6762"/>
                      <a:gd name="connsiteY2" fmla="*/ 7067 h 7067"/>
                      <a:gd name="connsiteX3" fmla="*/ 2745 w 6762"/>
                      <a:gd name="connsiteY3" fmla="*/ 0 h 7067"/>
                      <a:gd name="connsiteX4" fmla="*/ 4018 w 6762"/>
                      <a:gd name="connsiteY4" fmla="*/ 0 h 7067"/>
                      <a:gd name="connsiteX5" fmla="*/ 6762 w 6762"/>
                      <a:gd name="connsiteY5" fmla="*/ 7067 h 7067"/>
                      <a:gd name="connsiteX6" fmla="*/ 5648 w 6762"/>
                      <a:gd name="connsiteY6" fmla="*/ 7067 h 7067"/>
                      <a:gd name="connsiteX7" fmla="*/ 4787 w 6762"/>
                      <a:gd name="connsiteY7" fmla="*/ 4853 h 7067"/>
                      <a:gd name="connsiteX8" fmla="*/ 1910 w 6762"/>
                      <a:gd name="connsiteY8" fmla="*/ 4853 h 7067"/>
                      <a:gd name="connsiteX9" fmla="*/ 4575 w 6762"/>
                      <a:gd name="connsiteY9" fmla="*/ 4137 h 7067"/>
                      <a:gd name="connsiteX10" fmla="*/ 3766 w 6762"/>
                      <a:gd name="connsiteY10" fmla="*/ 2095 h 7067"/>
                      <a:gd name="connsiteX11" fmla="*/ 3355 w 6762"/>
                      <a:gd name="connsiteY11" fmla="*/ 809 h 7067"/>
                      <a:gd name="connsiteX12" fmla="*/ 3342 w 6762"/>
                      <a:gd name="connsiteY12" fmla="*/ 809 h 7067"/>
                      <a:gd name="connsiteX13" fmla="*/ 2917 w 6762"/>
                      <a:gd name="connsiteY13" fmla="*/ 2095 h 7067"/>
                      <a:gd name="connsiteX14" fmla="*/ 2148 w 6762"/>
                      <a:gd name="connsiteY14" fmla="*/ 4137 h 7067"/>
                      <a:gd name="connsiteX15" fmla="*/ 4575 w 6762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62" h="7067">
                        <a:moveTo>
                          <a:pt x="1910" y="4853"/>
                        </a:moveTo>
                        <a:lnTo>
                          <a:pt x="1061" y="7067"/>
                        </a:lnTo>
                        <a:lnTo>
                          <a:pt x="0" y="7067"/>
                        </a:lnTo>
                        <a:lnTo>
                          <a:pt x="2745" y="0"/>
                        </a:lnTo>
                        <a:lnTo>
                          <a:pt x="4018" y="0"/>
                        </a:lnTo>
                        <a:lnTo>
                          <a:pt x="6762" y="7067"/>
                        </a:lnTo>
                        <a:lnTo>
                          <a:pt x="5648" y="7067"/>
                        </a:lnTo>
                        <a:lnTo>
                          <a:pt x="4787" y="4853"/>
                        </a:lnTo>
                        <a:lnTo>
                          <a:pt x="1910" y="4853"/>
                        </a:lnTo>
                        <a:close/>
                        <a:moveTo>
                          <a:pt x="4575" y="4137"/>
                        </a:moveTo>
                        <a:lnTo>
                          <a:pt x="3766" y="2095"/>
                        </a:lnTo>
                        <a:cubicBezTo>
                          <a:pt x="3593" y="1657"/>
                          <a:pt x="3474" y="1220"/>
                          <a:pt x="3355" y="809"/>
                        </a:cubicBezTo>
                        <a:lnTo>
                          <a:pt x="3342" y="809"/>
                        </a:lnTo>
                        <a:cubicBezTo>
                          <a:pt x="3195" y="1207"/>
                          <a:pt x="3089" y="1657"/>
                          <a:pt x="2917" y="2095"/>
                        </a:cubicBezTo>
                        <a:lnTo>
                          <a:pt x="2148" y="4137"/>
                        </a:lnTo>
                        <a:lnTo>
                          <a:pt x="4575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0" name="任意多边形: 形状 389">
                    <a:extLst>
                      <a:ext uri="{FF2B5EF4-FFF2-40B4-BE49-F238E27FC236}">
                        <a16:creationId xmlns:a16="http://schemas.microsoft.com/office/drawing/2014/main" id="{6423165B-A6A3-EE9F-C704-37EF40C4034D}"/>
                      </a:ext>
                    </a:extLst>
                  </p:cNvPr>
                  <p:cNvSpPr/>
                  <p:nvPr/>
                </p:nvSpPr>
                <p:spPr>
                  <a:xfrm>
                    <a:off x="5833949" y="4281873"/>
                    <a:ext cx="6019" cy="7080"/>
                  </a:xfrm>
                  <a:custGeom>
                    <a:avLst/>
                    <a:gdLst>
                      <a:gd name="connsiteX0" fmla="*/ 2466 w 6019"/>
                      <a:gd name="connsiteY0" fmla="*/ 809 h 7080"/>
                      <a:gd name="connsiteX1" fmla="*/ 0 w 6019"/>
                      <a:gd name="connsiteY1" fmla="*/ 809 h 7080"/>
                      <a:gd name="connsiteX2" fmla="*/ 0 w 6019"/>
                      <a:gd name="connsiteY2" fmla="*/ 0 h 7080"/>
                      <a:gd name="connsiteX3" fmla="*/ 6020 w 6019"/>
                      <a:gd name="connsiteY3" fmla="*/ 0 h 7080"/>
                      <a:gd name="connsiteX4" fmla="*/ 6020 w 6019"/>
                      <a:gd name="connsiteY4" fmla="*/ 809 h 7080"/>
                      <a:gd name="connsiteX5" fmla="*/ 3527 w 6019"/>
                      <a:gd name="connsiteY5" fmla="*/ 809 h 7080"/>
                      <a:gd name="connsiteX6" fmla="*/ 3527 w 6019"/>
                      <a:gd name="connsiteY6" fmla="*/ 7080 h 7080"/>
                      <a:gd name="connsiteX7" fmla="*/ 2466 w 6019"/>
                      <a:gd name="connsiteY7" fmla="*/ 7080 h 7080"/>
                      <a:gd name="connsiteX8" fmla="*/ 2466 w 6019"/>
                      <a:gd name="connsiteY8" fmla="*/ 809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19" h="7080">
                        <a:moveTo>
                          <a:pt x="2466" y="809"/>
                        </a:moveTo>
                        <a:lnTo>
                          <a:pt x="0" y="809"/>
                        </a:lnTo>
                        <a:lnTo>
                          <a:pt x="0" y="0"/>
                        </a:lnTo>
                        <a:lnTo>
                          <a:pt x="6020" y="0"/>
                        </a:lnTo>
                        <a:lnTo>
                          <a:pt x="6020" y="809"/>
                        </a:lnTo>
                        <a:lnTo>
                          <a:pt x="3527" y="809"/>
                        </a:lnTo>
                        <a:lnTo>
                          <a:pt x="3527" y="7080"/>
                        </a:lnTo>
                        <a:lnTo>
                          <a:pt x="2466" y="7080"/>
                        </a:lnTo>
                        <a:lnTo>
                          <a:pt x="2466" y="80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1" name="任意多边形: 形状 390">
                    <a:extLst>
                      <a:ext uri="{FF2B5EF4-FFF2-40B4-BE49-F238E27FC236}">
                        <a16:creationId xmlns:a16="http://schemas.microsoft.com/office/drawing/2014/main" id="{C04DC56B-92D5-07D1-2259-DC8932B0BAFD}"/>
                      </a:ext>
                    </a:extLst>
                  </p:cNvPr>
                  <p:cNvSpPr/>
                  <p:nvPr/>
                </p:nvSpPr>
                <p:spPr>
                  <a:xfrm>
                    <a:off x="5840857" y="4281873"/>
                    <a:ext cx="1020" cy="7067"/>
                  </a:xfrm>
                  <a:custGeom>
                    <a:avLst/>
                    <a:gdLst>
                      <a:gd name="connsiteX0" fmla="*/ 1021 w 1020"/>
                      <a:gd name="connsiteY0" fmla="*/ 0 h 7067"/>
                      <a:gd name="connsiteX1" fmla="*/ 1021 w 1020"/>
                      <a:gd name="connsiteY1" fmla="*/ 7068 h 7067"/>
                      <a:gd name="connsiteX2" fmla="*/ 0 w 1020"/>
                      <a:gd name="connsiteY2" fmla="*/ 7068 h 7067"/>
                      <a:gd name="connsiteX3" fmla="*/ 0 w 1020"/>
                      <a:gd name="connsiteY3" fmla="*/ 0 h 7067"/>
                      <a:gd name="connsiteX4" fmla="*/ 1021 w 102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" h="7067">
                        <a:moveTo>
                          <a:pt x="1021" y="0"/>
                        </a:moveTo>
                        <a:lnTo>
                          <a:pt x="102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2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2" name="任意多边形: 形状 391">
                    <a:extLst>
                      <a:ext uri="{FF2B5EF4-FFF2-40B4-BE49-F238E27FC236}">
                        <a16:creationId xmlns:a16="http://schemas.microsoft.com/office/drawing/2014/main" id="{D4C9925C-BECD-2601-2476-5CCC0F1A5F8B}"/>
                      </a:ext>
                    </a:extLst>
                  </p:cNvPr>
                  <p:cNvSpPr/>
                  <p:nvPr/>
                </p:nvSpPr>
                <p:spPr>
                  <a:xfrm>
                    <a:off x="5843257" y="4281754"/>
                    <a:ext cx="7372" cy="7306"/>
                  </a:xfrm>
                  <a:custGeom>
                    <a:avLst/>
                    <a:gdLst>
                      <a:gd name="connsiteX0" fmla="*/ 7372 w 7372"/>
                      <a:gd name="connsiteY0" fmla="*/ 3594 h 7306"/>
                      <a:gd name="connsiteX1" fmla="*/ 3620 w 7372"/>
                      <a:gd name="connsiteY1" fmla="*/ 7306 h 7306"/>
                      <a:gd name="connsiteX2" fmla="*/ 0 w 7372"/>
                      <a:gd name="connsiteY2" fmla="*/ 3713 h 7306"/>
                      <a:gd name="connsiteX3" fmla="*/ 3739 w 7372"/>
                      <a:gd name="connsiteY3" fmla="*/ 0 h 7306"/>
                      <a:gd name="connsiteX4" fmla="*/ 7372 w 7372"/>
                      <a:gd name="connsiteY4" fmla="*/ 3594 h 7306"/>
                      <a:gd name="connsiteX5" fmla="*/ 1100 w 7372"/>
                      <a:gd name="connsiteY5" fmla="*/ 3700 h 7306"/>
                      <a:gd name="connsiteX6" fmla="*/ 3660 w 7372"/>
                      <a:gd name="connsiteY6" fmla="*/ 6577 h 7306"/>
                      <a:gd name="connsiteX7" fmla="*/ 6258 w 7372"/>
                      <a:gd name="connsiteY7" fmla="*/ 3633 h 7306"/>
                      <a:gd name="connsiteX8" fmla="*/ 3686 w 7372"/>
                      <a:gd name="connsiteY8" fmla="*/ 756 h 7306"/>
                      <a:gd name="connsiteX9" fmla="*/ 1100 w 7372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72" h="7306">
                        <a:moveTo>
                          <a:pt x="7372" y="3594"/>
                        </a:moveTo>
                        <a:cubicBezTo>
                          <a:pt x="7372" y="6033"/>
                          <a:pt x="5675" y="7306"/>
                          <a:pt x="3620" y="7306"/>
                        </a:cubicBezTo>
                        <a:cubicBezTo>
                          <a:pt x="1485" y="7306"/>
                          <a:pt x="0" y="5874"/>
                          <a:pt x="0" y="3713"/>
                        </a:cubicBezTo>
                        <a:cubicBezTo>
                          <a:pt x="0" y="1485"/>
                          <a:pt x="1564" y="0"/>
                          <a:pt x="3739" y="0"/>
                        </a:cubicBezTo>
                        <a:cubicBezTo>
                          <a:pt x="5967" y="13"/>
                          <a:pt x="7372" y="1498"/>
                          <a:pt x="7372" y="3594"/>
                        </a:cubicBezTo>
                        <a:close/>
                        <a:moveTo>
                          <a:pt x="1100" y="3700"/>
                        </a:moveTo>
                        <a:cubicBezTo>
                          <a:pt x="1100" y="5224"/>
                          <a:pt x="2015" y="6577"/>
                          <a:pt x="3660" y="6577"/>
                        </a:cubicBezTo>
                        <a:cubicBezTo>
                          <a:pt x="5330" y="6577"/>
                          <a:pt x="6258" y="5238"/>
                          <a:pt x="6258" y="3633"/>
                        </a:cubicBezTo>
                        <a:cubicBezTo>
                          <a:pt x="6258" y="2228"/>
                          <a:pt x="5423" y="756"/>
                          <a:pt x="3686" y="756"/>
                        </a:cubicBezTo>
                        <a:cubicBezTo>
                          <a:pt x="1949" y="756"/>
                          <a:pt x="1100" y="2148"/>
                          <a:pt x="1100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3" name="任意多边形: 形状 392">
                    <a:extLst>
                      <a:ext uri="{FF2B5EF4-FFF2-40B4-BE49-F238E27FC236}">
                        <a16:creationId xmlns:a16="http://schemas.microsoft.com/office/drawing/2014/main" id="{1AA67C67-2999-3BE1-A911-A6AFAA52518B}"/>
                      </a:ext>
                    </a:extLst>
                  </p:cNvPr>
                  <p:cNvSpPr/>
                  <p:nvPr/>
                </p:nvSpPr>
                <p:spPr>
                  <a:xfrm>
                    <a:off x="5851982" y="4281873"/>
                    <a:ext cx="6085" cy="7067"/>
                  </a:xfrm>
                  <a:custGeom>
                    <a:avLst/>
                    <a:gdLst>
                      <a:gd name="connsiteX0" fmla="*/ 0 w 6085"/>
                      <a:gd name="connsiteY0" fmla="*/ 7068 h 7067"/>
                      <a:gd name="connsiteX1" fmla="*/ 0 w 6085"/>
                      <a:gd name="connsiteY1" fmla="*/ 0 h 7067"/>
                      <a:gd name="connsiteX2" fmla="*/ 1167 w 6085"/>
                      <a:gd name="connsiteY2" fmla="*/ 0 h 7067"/>
                      <a:gd name="connsiteX3" fmla="*/ 3752 w 6085"/>
                      <a:gd name="connsiteY3" fmla="*/ 3580 h 7067"/>
                      <a:gd name="connsiteX4" fmla="*/ 5198 w 6085"/>
                      <a:gd name="connsiteY4" fmla="*/ 5887 h 7067"/>
                      <a:gd name="connsiteX5" fmla="*/ 5211 w 6085"/>
                      <a:gd name="connsiteY5" fmla="*/ 5887 h 7067"/>
                      <a:gd name="connsiteX6" fmla="*/ 5105 w 6085"/>
                      <a:gd name="connsiteY6" fmla="*/ 2957 h 7067"/>
                      <a:gd name="connsiteX7" fmla="*/ 5105 w 6085"/>
                      <a:gd name="connsiteY7" fmla="*/ 0 h 7067"/>
                      <a:gd name="connsiteX8" fmla="*/ 6086 w 6085"/>
                      <a:gd name="connsiteY8" fmla="*/ 0 h 7067"/>
                      <a:gd name="connsiteX9" fmla="*/ 6086 w 6085"/>
                      <a:gd name="connsiteY9" fmla="*/ 7068 h 7067"/>
                      <a:gd name="connsiteX10" fmla="*/ 4999 w 6085"/>
                      <a:gd name="connsiteY10" fmla="*/ 7068 h 7067"/>
                      <a:gd name="connsiteX11" fmla="*/ 2453 w 6085"/>
                      <a:gd name="connsiteY11" fmla="*/ 3487 h 7067"/>
                      <a:gd name="connsiteX12" fmla="*/ 941 w 6085"/>
                      <a:gd name="connsiteY12" fmla="*/ 1101 h 7067"/>
                      <a:gd name="connsiteX13" fmla="*/ 888 w 6085"/>
                      <a:gd name="connsiteY13" fmla="*/ 1114 h 7067"/>
                      <a:gd name="connsiteX14" fmla="*/ 981 w 6085"/>
                      <a:gd name="connsiteY14" fmla="*/ 4057 h 7067"/>
                      <a:gd name="connsiteX15" fmla="*/ 981 w 6085"/>
                      <a:gd name="connsiteY15" fmla="*/ 7068 h 7067"/>
                      <a:gd name="connsiteX16" fmla="*/ 0 w 6085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85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67" y="0"/>
                        </a:lnTo>
                        <a:lnTo>
                          <a:pt x="3752" y="3580"/>
                        </a:lnTo>
                        <a:cubicBezTo>
                          <a:pt x="4336" y="4415"/>
                          <a:pt x="4813" y="5158"/>
                          <a:pt x="5198" y="5887"/>
                        </a:cubicBezTo>
                        <a:lnTo>
                          <a:pt x="5211" y="5887"/>
                        </a:lnTo>
                        <a:cubicBezTo>
                          <a:pt x="5118" y="4933"/>
                          <a:pt x="5105" y="4071"/>
                          <a:pt x="5105" y="2957"/>
                        </a:cubicBezTo>
                        <a:lnTo>
                          <a:pt x="5105" y="0"/>
                        </a:lnTo>
                        <a:lnTo>
                          <a:pt x="6086" y="0"/>
                        </a:lnTo>
                        <a:lnTo>
                          <a:pt x="6086" y="7068"/>
                        </a:lnTo>
                        <a:lnTo>
                          <a:pt x="4999" y="7068"/>
                        </a:lnTo>
                        <a:lnTo>
                          <a:pt x="2453" y="3487"/>
                        </a:lnTo>
                        <a:cubicBezTo>
                          <a:pt x="1883" y="2678"/>
                          <a:pt x="1339" y="1883"/>
                          <a:pt x="941" y="1101"/>
                        </a:cubicBezTo>
                        <a:lnTo>
                          <a:pt x="888" y="1114"/>
                        </a:lnTo>
                        <a:cubicBezTo>
                          <a:pt x="941" y="2002"/>
                          <a:pt x="981" y="2877"/>
                          <a:pt x="981" y="4057"/>
                        </a:cubicBezTo>
                        <a:lnTo>
                          <a:pt x="981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4" name="任意多边形: 形状 393">
                    <a:extLst>
                      <a:ext uri="{FF2B5EF4-FFF2-40B4-BE49-F238E27FC236}">
                        <a16:creationId xmlns:a16="http://schemas.microsoft.com/office/drawing/2014/main" id="{69F4661E-A1B2-8AF4-5F89-F0B12DF25BCF}"/>
                      </a:ext>
                    </a:extLst>
                  </p:cNvPr>
                  <p:cNvSpPr/>
                  <p:nvPr/>
                </p:nvSpPr>
                <p:spPr>
                  <a:xfrm>
                    <a:off x="5863504" y="4281873"/>
                    <a:ext cx="5993" cy="7186"/>
                  </a:xfrm>
                  <a:custGeom>
                    <a:avLst/>
                    <a:gdLst>
                      <a:gd name="connsiteX0" fmla="*/ 1087 w 5993"/>
                      <a:gd name="connsiteY0" fmla="*/ 0 h 7186"/>
                      <a:gd name="connsiteX1" fmla="*/ 1087 w 5993"/>
                      <a:gd name="connsiteY1" fmla="*/ 4190 h 7186"/>
                      <a:gd name="connsiteX2" fmla="*/ 2970 w 5993"/>
                      <a:gd name="connsiteY2" fmla="*/ 6444 h 7186"/>
                      <a:gd name="connsiteX3" fmla="*/ 4933 w 5993"/>
                      <a:gd name="connsiteY3" fmla="*/ 4190 h 7186"/>
                      <a:gd name="connsiteX4" fmla="*/ 4933 w 5993"/>
                      <a:gd name="connsiteY4" fmla="*/ 0 h 7186"/>
                      <a:gd name="connsiteX5" fmla="*/ 5993 w 5993"/>
                      <a:gd name="connsiteY5" fmla="*/ 0 h 7186"/>
                      <a:gd name="connsiteX6" fmla="*/ 5993 w 5993"/>
                      <a:gd name="connsiteY6" fmla="*/ 4137 h 7186"/>
                      <a:gd name="connsiteX7" fmla="*/ 2930 w 5993"/>
                      <a:gd name="connsiteY7" fmla="*/ 7187 h 7186"/>
                      <a:gd name="connsiteX8" fmla="*/ 0 w 5993"/>
                      <a:gd name="connsiteY8" fmla="*/ 4163 h 7186"/>
                      <a:gd name="connsiteX9" fmla="*/ 0 w 5993"/>
                      <a:gd name="connsiteY9" fmla="*/ 0 h 7186"/>
                      <a:gd name="connsiteX10" fmla="*/ 1087 w 5993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93" h="7186">
                        <a:moveTo>
                          <a:pt x="1087" y="0"/>
                        </a:moveTo>
                        <a:lnTo>
                          <a:pt x="1087" y="4190"/>
                        </a:lnTo>
                        <a:cubicBezTo>
                          <a:pt x="1087" y="5768"/>
                          <a:pt x="1883" y="6444"/>
                          <a:pt x="2970" y="6444"/>
                        </a:cubicBezTo>
                        <a:cubicBezTo>
                          <a:pt x="4177" y="6444"/>
                          <a:pt x="4933" y="5742"/>
                          <a:pt x="4933" y="4190"/>
                        </a:cubicBezTo>
                        <a:lnTo>
                          <a:pt x="4933" y="0"/>
                        </a:lnTo>
                        <a:lnTo>
                          <a:pt x="5993" y="0"/>
                        </a:lnTo>
                        <a:lnTo>
                          <a:pt x="5993" y="4137"/>
                        </a:lnTo>
                        <a:cubicBezTo>
                          <a:pt x="5993" y="6298"/>
                          <a:pt x="4694" y="7187"/>
                          <a:pt x="2930" y="7187"/>
                        </a:cubicBezTo>
                        <a:cubicBezTo>
                          <a:pt x="1300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8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5" name="任意多边形: 形状 394">
                    <a:extLst>
                      <a:ext uri="{FF2B5EF4-FFF2-40B4-BE49-F238E27FC236}">
                        <a16:creationId xmlns:a16="http://schemas.microsoft.com/office/drawing/2014/main" id="{44DD8BE0-8E92-52D3-D70C-81982944CAA5}"/>
                      </a:ext>
                    </a:extLst>
                  </p:cNvPr>
                  <p:cNvSpPr/>
                  <p:nvPr/>
                </p:nvSpPr>
                <p:spPr>
                  <a:xfrm>
                    <a:off x="5871301" y="4281873"/>
                    <a:ext cx="4521" cy="7080"/>
                  </a:xfrm>
                  <a:custGeom>
                    <a:avLst/>
                    <a:gdLst>
                      <a:gd name="connsiteX0" fmla="*/ 0 w 4521"/>
                      <a:gd name="connsiteY0" fmla="*/ 0 h 7080"/>
                      <a:gd name="connsiteX1" fmla="*/ 1048 w 4521"/>
                      <a:gd name="connsiteY1" fmla="*/ 0 h 7080"/>
                      <a:gd name="connsiteX2" fmla="*/ 1048 w 4521"/>
                      <a:gd name="connsiteY2" fmla="*/ 6325 h 7080"/>
                      <a:gd name="connsiteX3" fmla="*/ 4522 w 4521"/>
                      <a:gd name="connsiteY3" fmla="*/ 6325 h 7080"/>
                      <a:gd name="connsiteX4" fmla="*/ 4522 w 4521"/>
                      <a:gd name="connsiteY4" fmla="*/ 7080 h 7080"/>
                      <a:gd name="connsiteX5" fmla="*/ 0 w 4521"/>
                      <a:gd name="connsiteY5" fmla="*/ 7080 h 7080"/>
                      <a:gd name="connsiteX6" fmla="*/ 0 w 4521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21" h="7080">
                        <a:moveTo>
                          <a:pt x="0" y="0"/>
                        </a:moveTo>
                        <a:lnTo>
                          <a:pt x="1048" y="0"/>
                        </a:lnTo>
                        <a:lnTo>
                          <a:pt x="1048" y="6325"/>
                        </a:lnTo>
                        <a:lnTo>
                          <a:pt x="4522" y="6325"/>
                        </a:lnTo>
                        <a:lnTo>
                          <a:pt x="4522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6" name="任意多边形: 形状 395">
                    <a:extLst>
                      <a:ext uri="{FF2B5EF4-FFF2-40B4-BE49-F238E27FC236}">
                        <a16:creationId xmlns:a16="http://schemas.microsoft.com/office/drawing/2014/main" id="{7F2FB5E5-78C0-32ED-DD28-5F4EFA60244F}"/>
                      </a:ext>
                    </a:extLst>
                  </p:cNvPr>
                  <p:cNvSpPr/>
                  <p:nvPr/>
                </p:nvSpPr>
                <p:spPr>
                  <a:xfrm>
                    <a:off x="5876976" y="4281873"/>
                    <a:ext cx="4508" cy="7080"/>
                  </a:xfrm>
                  <a:custGeom>
                    <a:avLst/>
                    <a:gdLst>
                      <a:gd name="connsiteX0" fmla="*/ 0 w 4508"/>
                      <a:gd name="connsiteY0" fmla="*/ 0 h 7080"/>
                      <a:gd name="connsiteX1" fmla="*/ 1047 w 4508"/>
                      <a:gd name="connsiteY1" fmla="*/ 0 h 7080"/>
                      <a:gd name="connsiteX2" fmla="*/ 1047 w 4508"/>
                      <a:gd name="connsiteY2" fmla="*/ 6325 h 7080"/>
                      <a:gd name="connsiteX3" fmla="*/ 4508 w 4508"/>
                      <a:gd name="connsiteY3" fmla="*/ 6325 h 7080"/>
                      <a:gd name="connsiteX4" fmla="*/ 4508 w 4508"/>
                      <a:gd name="connsiteY4" fmla="*/ 7080 h 7080"/>
                      <a:gd name="connsiteX5" fmla="*/ 0 w 4508"/>
                      <a:gd name="connsiteY5" fmla="*/ 7080 h 7080"/>
                      <a:gd name="connsiteX6" fmla="*/ 0 w 4508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8" h="7080">
                        <a:moveTo>
                          <a:pt x="0" y="0"/>
                        </a:moveTo>
                        <a:lnTo>
                          <a:pt x="1047" y="0"/>
                        </a:lnTo>
                        <a:lnTo>
                          <a:pt x="1047" y="6325"/>
                        </a:lnTo>
                        <a:lnTo>
                          <a:pt x="4508" y="6325"/>
                        </a:lnTo>
                        <a:lnTo>
                          <a:pt x="4508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7" name="任意多边形: 形状 396">
                    <a:extLst>
                      <a:ext uri="{FF2B5EF4-FFF2-40B4-BE49-F238E27FC236}">
                        <a16:creationId xmlns:a16="http://schemas.microsoft.com/office/drawing/2014/main" id="{CCCCE841-3F06-B5BC-8FC4-1E1FE86E1447}"/>
                      </a:ext>
                    </a:extLst>
                  </p:cNvPr>
                  <p:cNvSpPr/>
                  <p:nvPr/>
                </p:nvSpPr>
                <p:spPr>
                  <a:xfrm>
                    <a:off x="5882054" y="4281887"/>
                    <a:ext cx="6775" cy="7067"/>
                  </a:xfrm>
                  <a:custGeom>
                    <a:avLst/>
                    <a:gdLst>
                      <a:gd name="connsiteX0" fmla="*/ 1909 w 6775"/>
                      <a:gd name="connsiteY0" fmla="*/ 4853 h 7067"/>
                      <a:gd name="connsiteX1" fmla="*/ 1074 w 6775"/>
                      <a:gd name="connsiteY1" fmla="*/ 7067 h 7067"/>
                      <a:gd name="connsiteX2" fmla="*/ 0 w 6775"/>
                      <a:gd name="connsiteY2" fmla="*/ 7067 h 7067"/>
                      <a:gd name="connsiteX3" fmla="*/ 2718 w 6775"/>
                      <a:gd name="connsiteY3" fmla="*/ 0 h 7067"/>
                      <a:gd name="connsiteX4" fmla="*/ 4004 w 6775"/>
                      <a:gd name="connsiteY4" fmla="*/ 0 h 7067"/>
                      <a:gd name="connsiteX5" fmla="*/ 6775 w 6775"/>
                      <a:gd name="connsiteY5" fmla="*/ 7067 h 7067"/>
                      <a:gd name="connsiteX6" fmla="*/ 5648 w 6775"/>
                      <a:gd name="connsiteY6" fmla="*/ 7067 h 7067"/>
                      <a:gd name="connsiteX7" fmla="*/ 4787 w 6775"/>
                      <a:gd name="connsiteY7" fmla="*/ 4853 h 7067"/>
                      <a:gd name="connsiteX8" fmla="*/ 1909 w 6775"/>
                      <a:gd name="connsiteY8" fmla="*/ 4853 h 7067"/>
                      <a:gd name="connsiteX9" fmla="*/ 4561 w 6775"/>
                      <a:gd name="connsiteY9" fmla="*/ 4137 h 7067"/>
                      <a:gd name="connsiteX10" fmla="*/ 3766 w 6775"/>
                      <a:gd name="connsiteY10" fmla="*/ 2095 h 7067"/>
                      <a:gd name="connsiteX11" fmla="*/ 3355 w 6775"/>
                      <a:gd name="connsiteY11" fmla="*/ 809 h 7067"/>
                      <a:gd name="connsiteX12" fmla="*/ 3315 w 6775"/>
                      <a:gd name="connsiteY12" fmla="*/ 809 h 7067"/>
                      <a:gd name="connsiteX13" fmla="*/ 2917 w 6775"/>
                      <a:gd name="connsiteY13" fmla="*/ 2095 h 7067"/>
                      <a:gd name="connsiteX14" fmla="*/ 2122 w 6775"/>
                      <a:gd name="connsiteY14" fmla="*/ 4137 h 7067"/>
                      <a:gd name="connsiteX15" fmla="*/ 4561 w 6775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5" h="7067">
                        <a:moveTo>
                          <a:pt x="1909" y="4853"/>
                        </a:moveTo>
                        <a:lnTo>
                          <a:pt x="1074" y="7067"/>
                        </a:lnTo>
                        <a:lnTo>
                          <a:pt x="0" y="7067"/>
                        </a:lnTo>
                        <a:lnTo>
                          <a:pt x="2718" y="0"/>
                        </a:lnTo>
                        <a:lnTo>
                          <a:pt x="4004" y="0"/>
                        </a:lnTo>
                        <a:lnTo>
                          <a:pt x="6775" y="7067"/>
                        </a:lnTo>
                        <a:lnTo>
                          <a:pt x="5648" y="7067"/>
                        </a:lnTo>
                        <a:lnTo>
                          <a:pt x="4787" y="4853"/>
                        </a:lnTo>
                        <a:lnTo>
                          <a:pt x="1909" y="4853"/>
                        </a:lnTo>
                        <a:close/>
                        <a:moveTo>
                          <a:pt x="4561" y="4137"/>
                        </a:moveTo>
                        <a:lnTo>
                          <a:pt x="3766" y="2095"/>
                        </a:lnTo>
                        <a:cubicBezTo>
                          <a:pt x="3593" y="1657"/>
                          <a:pt x="3461" y="1220"/>
                          <a:pt x="3355" y="809"/>
                        </a:cubicBezTo>
                        <a:lnTo>
                          <a:pt x="3315" y="809"/>
                        </a:lnTo>
                        <a:cubicBezTo>
                          <a:pt x="3209" y="1207"/>
                          <a:pt x="3063" y="1657"/>
                          <a:pt x="2917" y="2095"/>
                        </a:cubicBezTo>
                        <a:lnTo>
                          <a:pt x="2122" y="4137"/>
                        </a:lnTo>
                        <a:lnTo>
                          <a:pt x="4561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8" name="任意多边形: 形状 397">
                    <a:extLst>
                      <a:ext uri="{FF2B5EF4-FFF2-40B4-BE49-F238E27FC236}">
                        <a16:creationId xmlns:a16="http://schemas.microsoft.com/office/drawing/2014/main" id="{75B16B1C-CA52-361B-F844-8E424C8020C0}"/>
                      </a:ext>
                    </a:extLst>
                  </p:cNvPr>
                  <p:cNvSpPr/>
                  <p:nvPr/>
                </p:nvSpPr>
                <p:spPr>
                  <a:xfrm>
                    <a:off x="5889731" y="4281873"/>
                    <a:ext cx="8247" cy="7067"/>
                  </a:xfrm>
                  <a:custGeom>
                    <a:avLst/>
                    <a:gdLst>
                      <a:gd name="connsiteX0" fmla="*/ 7041 w 8247"/>
                      <a:gd name="connsiteY0" fmla="*/ 3965 h 7067"/>
                      <a:gd name="connsiteX1" fmla="*/ 6935 w 8247"/>
                      <a:gd name="connsiteY1" fmla="*/ 928 h 7067"/>
                      <a:gd name="connsiteX2" fmla="*/ 6895 w 8247"/>
                      <a:gd name="connsiteY2" fmla="*/ 928 h 7067"/>
                      <a:gd name="connsiteX3" fmla="*/ 5887 w 8247"/>
                      <a:gd name="connsiteY3" fmla="*/ 3607 h 7067"/>
                      <a:gd name="connsiteX4" fmla="*/ 4442 w 8247"/>
                      <a:gd name="connsiteY4" fmla="*/ 7054 h 7067"/>
                      <a:gd name="connsiteX5" fmla="*/ 3647 w 8247"/>
                      <a:gd name="connsiteY5" fmla="*/ 7054 h 7067"/>
                      <a:gd name="connsiteX6" fmla="*/ 2334 w 8247"/>
                      <a:gd name="connsiteY6" fmla="*/ 3686 h 7067"/>
                      <a:gd name="connsiteX7" fmla="*/ 1392 w 8247"/>
                      <a:gd name="connsiteY7" fmla="*/ 928 h 7067"/>
                      <a:gd name="connsiteX8" fmla="*/ 1379 w 8247"/>
                      <a:gd name="connsiteY8" fmla="*/ 928 h 7067"/>
                      <a:gd name="connsiteX9" fmla="*/ 1194 w 8247"/>
                      <a:gd name="connsiteY9" fmla="*/ 4044 h 7067"/>
                      <a:gd name="connsiteX10" fmla="*/ 995 w 8247"/>
                      <a:gd name="connsiteY10" fmla="*/ 7068 h 7067"/>
                      <a:gd name="connsiteX11" fmla="*/ 0 w 8247"/>
                      <a:gd name="connsiteY11" fmla="*/ 7068 h 7067"/>
                      <a:gd name="connsiteX12" fmla="*/ 557 w 8247"/>
                      <a:gd name="connsiteY12" fmla="*/ 0 h 7067"/>
                      <a:gd name="connsiteX13" fmla="*/ 1896 w 8247"/>
                      <a:gd name="connsiteY13" fmla="*/ 0 h 7067"/>
                      <a:gd name="connsiteX14" fmla="*/ 3275 w 8247"/>
                      <a:gd name="connsiteY14" fmla="*/ 3421 h 7067"/>
                      <a:gd name="connsiteX15" fmla="*/ 4084 w 8247"/>
                      <a:gd name="connsiteY15" fmla="*/ 5808 h 7067"/>
                      <a:gd name="connsiteX16" fmla="*/ 4124 w 8247"/>
                      <a:gd name="connsiteY16" fmla="*/ 5808 h 7067"/>
                      <a:gd name="connsiteX17" fmla="*/ 4972 w 8247"/>
                      <a:gd name="connsiteY17" fmla="*/ 3421 h 7067"/>
                      <a:gd name="connsiteX18" fmla="*/ 6418 w 8247"/>
                      <a:gd name="connsiteY18" fmla="*/ 0 h 7067"/>
                      <a:gd name="connsiteX19" fmla="*/ 7757 w 8247"/>
                      <a:gd name="connsiteY19" fmla="*/ 0 h 7067"/>
                      <a:gd name="connsiteX20" fmla="*/ 8247 w 8247"/>
                      <a:gd name="connsiteY20" fmla="*/ 7068 h 7067"/>
                      <a:gd name="connsiteX21" fmla="*/ 7227 w 8247"/>
                      <a:gd name="connsiteY21" fmla="*/ 7068 h 7067"/>
                      <a:gd name="connsiteX22" fmla="*/ 7041 w 8247"/>
                      <a:gd name="connsiteY22" fmla="*/ 3965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47" h="7067">
                        <a:moveTo>
                          <a:pt x="7041" y="3965"/>
                        </a:moveTo>
                        <a:cubicBezTo>
                          <a:pt x="6988" y="2997"/>
                          <a:pt x="6895" y="1804"/>
                          <a:pt x="6935" y="928"/>
                        </a:cubicBezTo>
                        <a:lnTo>
                          <a:pt x="6895" y="928"/>
                        </a:lnTo>
                        <a:cubicBezTo>
                          <a:pt x="6617" y="1763"/>
                          <a:pt x="6272" y="2652"/>
                          <a:pt x="5887" y="3607"/>
                        </a:cubicBezTo>
                        <a:lnTo>
                          <a:pt x="4442" y="7054"/>
                        </a:lnTo>
                        <a:lnTo>
                          <a:pt x="3647" y="7054"/>
                        </a:lnTo>
                        <a:lnTo>
                          <a:pt x="2334" y="3686"/>
                        </a:lnTo>
                        <a:cubicBezTo>
                          <a:pt x="1949" y="2678"/>
                          <a:pt x="1604" y="1763"/>
                          <a:pt x="1392" y="928"/>
                        </a:cubicBezTo>
                        <a:lnTo>
                          <a:pt x="1379" y="928"/>
                        </a:lnTo>
                        <a:cubicBezTo>
                          <a:pt x="1339" y="1804"/>
                          <a:pt x="1300" y="2997"/>
                          <a:pt x="1194" y="4044"/>
                        </a:cubicBezTo>
                        <a:lnTo>
                          <a:pt x="995" y="7068"/>
                        </a:lnTo>
                        <a:lnTo>
                          <a:pt x="0" y="7068"/>
                        </a:lnTo>
                        <a:lnTo>
                          <a:pt x="557" y="0"/>
                        </a:lnTo>
                        <a:lnTo>
                          <a:pt x="1896" y="0"/>
                        </a:lnTo>
                        <a:lnTo>
                          <a:pt x="3275" y="3421"/>
                        </a:lnTo>
                        <a:cubicBezTo>
                          <a:pt x="3594" y="4296"/>
                          <a:pt x="3885" y="5065"/>
                          <a:pt x="4084" y="5808"/>
                        </a:cubicBezTo>
                        <a:lnTo>
                          <a:pt x="4124" y="5808"/>
                        </a:lnTo>
                        <a:cubicBezTo>
                          <a:pt x="4336" y="5105"/>
                          <a:pt x="4615" y="4336"/>
                          <a:pt x="4972" y="3421"/>
                        </a:cubicBezTo>
                        <a:lnTo>
                          <a:pt x="6418" y="0"/>
                        </a:lnTo>
                        <a:lnTo>
                          <a:pt x="7757" y="0"/>
                        </a:lnTo>
                        <a:lnTo>
                          <a:pt x="8247" y="7068"/>
                        </a:lnTo>
                        <a:lnTo>
                          <a:pt x="7227" y="7068"/>
                        </a:lnTo>
                        <a:lnTo>
                          <a:pt x="7041" y="396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99" name="任意多边形: 形状 398">
                    <a:extLst>
                      <a:ext uri="{FF2B5EF4-FFF2-40B4-BE49-F238E27FC236}">
                        <a16:creationId xmlns:a16="http://schemas.microsoft.com/office/drawing/2014/main" id="{A144A7C8-72AC-F505-1DC2-DB278CC6DDCD}"/>
                      </a:ext>
                    </a:extLst>
                  </p:cNvPr>
                  <p:cNvSpPr/>
                  <p:nvPr/>
                </p:nvSpPr>
                <p:spPr>
                  <a:xfrm>
                    <a:off x="5899119" y="4281754"/>
                    <a:ext cx="6178" cy="7292"/>
                  </a:xfrm>
                  <a:custGeom>
                    <a:avLst/>
                    <a:gdLst>
                      <a:gd name="connsiteX0" fmla="*/ 6166 w 6178"/>
                      <a:gd name="connsiteY0" fmla="*/ 6974 h 7292"/>
                      <a:gd name="connsiteX1" fmla="*/ 4018 w 6178"/>
                      <a:gd name="connsiteY1" fmla="*/ 7293 h 7292"/>
                      <a:gd name="connsiteX2" fmla="*/ 0 w 6178"/>
                      <a:gd name="connsiteY2" fmla="*/ 3713 h 7292"/>
                      <a:gd name="connsiteX3" fmla="*/ 4256 w 6178"/>
                      <a:gd name="connsiteY3" fmla="*/ 0 h 7292"/>
                      <a:gd name="connsiteX4" fmla="*/ 6179 w 6178"/>
                      <a:gd name="connsiteY4" fmla="*/ 318 h 7292"/>
                      <a:gd name="connsiteX5" fmla="*/ 5914 w 6178"/>
                      <a:gd name="connsiteY5" fmla="*/ 1048 h 7292"/>
                      <a:gd name="connsiteX6" fmla="*/ 4269 w 6178"/>
                      <a:gd name="connsiteY6" fmla="*/ 756 h 7292"/>
                      <a:gd name="connsiteX7" fmla="*/ 1127 w 6178"/>
                      <a:gd name="connsiteY7" fmla="*/ 3686 h 7292"/>
                      <a:gd name="connsiteX8" fmla="*/ 4230 w 6178"/>
                      <a:gd name="connsiteY8" fmla="*/ 6524 h 7292"/>
                      <a:gd name="connsiteX9" fmla="*/ 5927 w 6178"/>
                      <a:gd name="connsiteY9" fmla="*/ 6232 h 7292"/>
                      <a:gd name="connsiteX10" fmla="*/ 6166 w 6178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78" h="7292">
                        <a:moveTo>
                          <a:pt x="6166" y="6974"/>
                        </a:moveTo>
                        <a:cubicBezTo>
                          <a:pt x="5781" y="7134"/>
                          <a:pt x="5012" y="7293"/>
                          <a:pt x="4018" y="7293"/>
                        </a:cubicBezTo>
                        <a:cubicBezTo>
                          <a:pt x="1737" y="7293"/>
                          <a:pt x="0" y="6020"/>
                          <a:pt x="0" y="3713"/>
                        </a:cubicBezTo>
                        <a:cubicBezTo>
                          <a:pt x="0" y="1512"/>
                          <a:pt x="1737" y="0"/>
                          <a:pt x="4256" y="0"/>
                        </a:cubicBezTo>
                        <a:cubicBezTo>
                          <a:pt x="5264" y="0"/>
                          <a:pt x="5874" y="199"/>
                          <a:pt x="6179" y="318"/>
                        </a:cubicBezTo>
                        <a:lnTo>
                          <a:pt x="5914" y="1048"/>
                        </a:lnTo>
                        <a:cubicBezTo>
                          <a:pt x="5516" y="915"/>
                          <a:pt x="4959" y="756"/>
                          <a:pt x="4269" y="756"/>
                        </a:cubicBezTo>
                        <a:cubicBezTo>
                          <a:pt x="2374" y="756"/>
                          <a:pt x="1127" y="1830"/>
                          <a:pt x="1127" y="3686"/>
                        </a:cubicBezTo>
                        <a:cubicBezTo>
                          <a:pt x="1127" y="5423"/>
                          <a:pt x="2281" y="6524"/>
                          <a:pt x="4230" y="6524"/>
                        </a:cubicBezTo>
                        <a:cubicBezTo>
                          <a:pt x="4866" y="6524"/>
                          <a:pt x="5516" y="6404"/>
                          <a:pt x="5927" y="6232"/>
                        </a:cubicBezTo>
                        <a:lnTo>
                          <a:pt x="6166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0" name="任意多边形: 形状 399">
                    <a:extLst>
                      <a:ext uri="{FF2B5EF4-FFF2-40B4-BE49-F238E27FC236}">
                        <a16:creationId xmlns:a16="http://schemas.microsoft.com/office/drawing/2014/main" id="{B1BAFD0C-A7FD-E5FD-6E29-88C6FF545D8A}"/>
                      </a:ext>
                    </a:extLst>
                  </p:cNvPr>
                  <p:cNvSpPr/>
                  <p:nvPr/>
                </p:nvSpPr>
                <p:spPr>
                  <a:xfrm>
                    <a:off x="5905842" y="4281754"/>
                    <a:ext cx="7411" cy="7306"/>
                  </a:xfrm>
                  <a:custGeom>
                    <a:avLst/>
                    <a:gdLst>
                      <a:gd name="connsiteX0" fmla="*/ 7412 w 7411"/>
                      <a:gd name="connsiteY0" fmla="*/ 3594 h 7306"/>
                      <a:gd name="connsiteX1" fmla="*/ 3633 w 7411"/>
                      <a:gd name="connsiteY1" fmla="*/ 7306 h 7306"/>
                      <a:gd name="connsiteX2" fmla="*/ 0 w 7411"/>
                      <a:gd name="connsiteY2" fmla="*/ 3713 h 7306"/>
                      <a:gd name="connsiteX3" fmla="*/ 3779 w 7411"/>
                      <a:gd name="connsiteY3" fmla="*/ 0 h 7306"/>
                      <a:gd name="connsiteX4" fmla="*/ 7412 w 7411"/>
                      <a:gd name="connsiteY4" fmla="*/ 3594 h 7306"/>
                      <a:gd name="connsiteX5" fmla="*/ 1127 w 7411"/>
                      <a:gd name="connsiteY5" fmla="*/ 3700 h 7306"/>
                      <a:gd name="connsiteX6" fmla="*/ 3713 w 7411"/>
                      <a:gd name="connsiteY6" fmla="*/ 6577 h 7306"/>
                      <a:gd name="connsiteX7" fmla="*/ 6298 w 7411"/>
                      <a:gd name="connsiteY7" fmla="*/ 3633 h 7306"/>
                      <a:gd name="connsiteX8" fmla="*/ 3713 w 7411"/>
                      <a:gd name="connsiteY8" fmla="*/ 756 h 7306"/>
                      <a:gd name="connsiteX9" fmla="*/ 1127 w 7411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306">
                        <a:moveTo>
                          <a:pt x="7412" y="3594"/>
                        </a:moveTo>
                        <a:cubicBezTo>
                          <a:pt x="7412" y="6033"/>
                          <a:pt x="5715" y="7306"/>
                          <a:pt x="3633" y="7306"/>
                        </a:cubicBezTo>
                        <a:cubicBezTo>
                          <a:pt x="1498" y="7306"/>
                          <a:pt x="0" y="5874"/>
                          <a:pt x="0" y="3713"/>
                        </a:cubicBezTo>
                        <a:cubicBezTo>
                          <a:pt x="0" y="1485"/>
                          <a:pt x="1604" y="0"/>
                          <a:pt x="3779" y="0"/>
                        </a:cubicBezTo>
                        <a:cubicBezTo>
                          <a:pt x="5980" y="13"/>
                          <a:pt x="7412" y="1498"/>
                          <a:pt x="7412" y="3594"/>
                        </a:cubicBezTo>
                        <a:close/>
                        <a:moveTo>
                          <a:pt x="1127" y="3700"/>
                        </a:moveTo>
                        <a:cubicBezTo>
                          <a:pt x="1127" y="5224"/>
                          <a:pt x="2068" y="6577"/>
                          <a:pt x="3713" y="6577"/>
                        </a:cubicBezTo>
                        <a:cubicBezTo>
                          <a:pt x="5370" y="6577"/>
                          <a:pt x="6298" y="5238"/>
                          <a:pt x="6298" y="3633"/>
                        </a:cubicBezTo>
                        <a:cubicBezTo>
                          <a:pt x="6298" y="2228"/>
                          <a:pt x="5476" y="756"/>
                          <a:pt x="3713" y="756"/>
                        </a:cubicBezTo>
                        <a:cubicBezTo>
                          <a:pt x="1989" y="756"/>
                          <a:pt x="1127" y="2148"/>
                          <a:pt x="1127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1" name="任意多边形: 形状 400">
                    <a:extLst>
                      <a:ext uri="{FF2B5EF4-FFF2-40B4-BE49-F238E27FC236}">
                        <a16:creationId xmlns:a16="http://schemas.microsoft.com/office/drawing/2014/main" id="{BB9A6FDA-7E57-E747-E1B7-F8659035707D}"/>
                      </a:ext>
                    </a:extLst>
                  </p:cNvPr>
                  <p:cNvSpPr/>
                  <p:nvPr/>
                </p:nvSpPr>
                <p:spPr>
                  <a:xfrm>
                    <a:off x="5918252" y="4281873"/>
                    <a:ext cx="4508" cy="7080"/>
                  </a:xfrm>
                  <a:custGeom>
                    <a:avLst/>
                    <a:gdLst>
                      <a:gd name="connsiteX0" fmla="*/ 0 w 4508"/>
                      <a:gd name="connsiteY0" fmla="*/ 0 h 7080"/>
                      <a:gd name="connsiteX1" fmla="*/ 1021 w 4508"/>
                      <a:gd name="connsiteY1" fmla="*/ 0 h 7080"/>
                      <a:gd name="connsiteX2" fmla="*/ 1021 w 4508"/>
                      <a:gd name="connsiteY2" fmla="*/ 6325 h 7080"/>
                      <a:gd name="connsiteX3" fmla="*/ 4509 w 4508"/>
                      <a:gd name="connsiteY3" fmla="*/ 6325 h 7080"/>
                      <a:gd name="connsiteX4" fmla="*/ 4509 w 4508"/>
                      <a:gd name="connsiteY4" fmla="*/ 7080 h 7080"/>
                      <a:gd name="connsiteX5" fmla="*/ 0 w 4508"/>
                      <a:gd name="connsiteY5" fmla="*/ 7080 h 7080"/>
                      <a:gd name="connsiteX6" fmla="*/ 0 w 4508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8" h="7080">
                        <a:moveTo>
                          <a:pt x="0" y="0"/>
                        </a:moveTo>
                        <a:lnTo>
                          <a:pt x="1021" y="0"/>
                        </a:lnTo>
                        <a:lnTo>
                          <a:pt x="1021" y="6325"/>
                        </a:lnTo>
                        <a:lnTo>
                          <a:pt x="4509" y="6325"/>
                        </a:lnTo>
                        <a:lnTo>
                          <a:pt x="4509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2" name="任意多边形: 形状 401">
                    <a:extLst>
                      <a:ext uri="{FF2B5EF4-FFF2-40B4-BE49-F238E27FC236}">
                        <a16:creationId xmlns:a16="http://schemas.microsoft.com/office/drawing/2014/main" id="{5A361839-BE0C-4F58-6799-F2572BA66AAD}"/>
                      </a:ext>
                    </a:extLst>
                  </p:cNvPr>
                  <p:cNvSpPr/>
                  <p:nvPr/>
                </p:nvSpPr>
                <p:spPr>
                  <a:xfrm>
                    <a:off x="5923318" y="4281887"/>
                    <a:ext cx="6788" cy="7067"/>
                  </a:xfrm>
                  <a:custGeom>
                    <a:avLst/>
                    <a:gdLst>
                      <a:gd name="connsiteX0" fmla="*/ 1909 w 6788"/>
                      <a:gd name="connsiteY0" fmla="*/ 4853 h 7067"/>
                      <a:gd name="connsiteX1" fmla="*/ 1074 w 6788"/>
                      <a:gd name="connsiteY1" fmla="*/ 7067 h 7067"/>
                      <a:gd name="connsiteX2" fmla="*/ 0 w 6788"/>
                      <a:gd name="connsiteY2" fmla="*/ 7067 h 7067"/>
                      <a:gd name="connsiteX3" fmla="*/ 2758 w 6788"/>
                      <a:gd name="connsiteY3" fmla="*/ 0 h 7067"/>
                      <a:gd name="connsiteX4" fmla="*/ 4017 w 6788"/>
                      <a:gd name="connsiteY4" fmla="*/ 0 h 7067"/>
                      <a:gd name="connsiteX5" fmla="*/ 6789 w 6788"/>
                      <a:gd name="connsiteY5" fmla="*/ 7067 h 7067"/>
                      <a:gd name="connsiteX6" fmla="*/ 5662 w 6788"/>
                      <a:gd name="connsiteY6" fmla="*/ 7067 h 7067"/>
                      <a:gd name="connsiteX7" fmla="*/ 4800 w 6788"/>
                      <a:gd name="connsiteY7" fmla="*/ 4853 h 7067"/>
                      <a:gd name="connsiteX8" fmla="*/ 1909 w 6788"/>
                      <a:gd name="connsiteY8" fmla="*/ 4853 h 7067"/>
                      <a:gd name="connsiteX9" fmla="*/ 4575 w 6788"/>
                      <a:gd name="connsiteY9" fmla="*/ 4137 h 7067"/>
                      <a:gd name="connsiteX10" fmla="*/ 3752 w 6788"/>
                      <a:gd name="connsiteY10" fmla="*/ 2095 h 7067"/>
                      <a:gd name="connsiteX11" fmla="*/ 3341 w 6788"/>
                      <a:gd name="connsiteY11" fmla="*/ 809 h 7067"/>
                      <a:gd name="connsiteX12" fmla="*/ 3341 w 6788"/>
                      <a:gd name="connsiteY12" fmla="*/ 809 h 7067"/>
                      <a:gd name="connsiteX13" fmla="*/ 2930 w 6788"/>
                      <a:gd name="connsiteY13" fmla="*/ 2095 h 7067"/>
                      <a:gd name="connsiteX14" fmla="*/ 2108 w 6788"/>
                      <a:gd name="connsiteY14" fmla="*/ 4137 h 7067"/>
                      <a:gd name="connsiteX15" fmla="*/ 4575 w 6788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8" h="7067">
                        <a:moveTo>
                          <a:pt x="1909" y="4853"/>
                        </a:moveTo>
                        <a:lnTo>
                          <a:pt x="1074" y="7067"/>
                        </a:lnTo>
                        <a:lnTo>
                          <a:pt x="0" y="7067"/>
                        </a:lnTo>
                        <a:lnTo>
                          <a:pt x="2758" y="0"/>
                        </a:lnTo>
                        <a:lnTo>
                          <a:pt x="4017" y="0"/>
                        </a:lnTo>
                        <a:lnTo>
                          <a:pt x="6789" y="7067"/>
                        </a:lnTo>
                        <a:lnTo>
                          <a:pt x="5662" y="7067"/>
                        </a:lnTo>
                        <a:lnTo>
                          <a:pt x="4800" y="4853"/>
                        </a:lnTo>
                        <a:lnTo>
                          <a:pt x="1909" y="4853"/>
                        </a:lnTo>
                        <a:close/>
                        <a:moveTo>
                          <a:pt x="4575" y="4137"/>
                        </a:moveTo>
                        <a:lnTo>
                          <a:pt x="3752" y="2095"/>
                        </a:lnTo>
                        <a:cubicBezTo>
                          <a:pt x="3580" y="1657"/>
                          <a:pt x="3487" y="1220"/>
                          <a:pt x="3341" y="809"/>
                        </a:cubicBezTo>
                        <a:lnTo>
                          <a:pt x="3341" y="809"/>
                        </a:lnTo>
                        <a:cubicBezTo>
                          <a:pt x="3195" y="1207"/>
                          <a:pt x="3076" y="1657"/>
                          <a:pt x="2930" y="2095"/>
                        </a:cubicBezTo>
                        <a:lnTo>
                          <a:pt x="2108" y="4137"/>
                        </a:lnTo>
                        <a:lnTo>
                          <a:pt x="4575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3" name="任意多边形: 形状 402">
                    <a:extLst>
                      <a:ext uri="{FF2B5EF4-FFF2-40B4-BE49-F238E27FC236}">
                        <a16:creationId xmlns:a16="http://schemas.microsoft.com/office/drawing/2014/main" id="{AC3C633C-089F-A165-069E-F11905B207F8}"/>
                      </a:ext>
                    </a:extLst>
                  </p:cNvPr>
                  <p:cNvSpPr/>
                  <p:nvPr/>
                </p:nvSpPr>
                <p:spPr>
                  <a:xfrm>
                    <a:off x="5931273" y="4281820"/>
                    <a:ext cx="5104" cy="7186"/>
                  </a:xfrm>
                  <a:custGeom>
                    <a:avLst/>
                    <a:gdLst>
                      <a:gd name="connsiteX0" fmla="*/ 13 w 5104"/>
                      <a:gd name="connsiteY0" fmla="*/ 159 h 7186"/>
                      <a:gd name="connsiteX1" fmla="*/ 1909 w 5104"/>
                      <a:gd name="connsiteY1" fmla="*/ 0 h 7186"/>
                      <a:gd name="connsiteX2" fmla="*/ 4137 w 5104"/>
                      <a:gd name="connsiteY2" fmla="*/ 517 h 7186"/>
                      <a:gd name="connsiteX3" fmla="*/ 4800 w 5104"/>
                      <a:gd name="connsiteY3" fmla="*/ 1777 h 7186"/>
                      <a:gd name="connsiteX4" fmla="*/ 3434 w 5104"/>
                      <a:gd name="connsiteY4" fmla="*/ 3342 h 7186"/>
                      <a:gd name="connsiteX5" fmla="*/ 3434 w 5104"/>
                      <a:gd name="connsiteY5" fmla="*/ 3342 h 7186"/>
                      <a:gd name="connsiteX6" fmla="*/ 5105 w 5104"/>
                      <a:gd name="connsiteY6" fmla="*/ 5105 h 7186"/>
                      <a:gd name="connsiteX7" fmla="*/ 4415 w 5104"/>
                      <a:gd name="connsiteY7" fmla="*/ 6524 h 7186"/>
                      <a:gd name="connsiteX8" fmla="*/ 1617 w 5104"/>
                      <a:gd name="connsiteY8" fmla="*/ 7187 h 7186"/>
                      <a:gd name="connsiteX9" fmla="*/ 0 w 5104"/>
                      <a:gd name="connsiteY9" fmla="*/ 7107 h 7186"/>
                      <a:gd name="connsiteX10" fmla="*/ 0 w 5104"/>
                      <a:gd name="connsiteY10" fmla="*/ 159 h 7186"/>
                      <a:gd name="connsiteX11" fmla="*/ 1061 w 5104"/>
                      <a:gd name="connsiteY11" fmla="*/ 3050 h 7186"/>
                      <a:gd name="connsiteX12" fmla="*/ 1975 w 5104"/>
                      <a:gd name="connsiteY12" fmla="*/ 3050 h 7186"/>
                      <a:gd name="connsiteX13" fmla="*/ 3752 w 5104"/>
                      <a:gd name="connsiteY13" fmla="*/ 1870 h 7186"/>
                      <a:gd name="connsiteX14" fmla="*/ 1962 w 5104"/>
                      <a:gd name="connsiteY14" fmla="*/ 703 h 7186"/>
                      <a:gd name="connsiteX15" fmla="*/ 1061 w 5104"/>
                      <a:gd name="connsiteY15" fmla="*/ 783 h 7186"/>
                      <a:gd name="connsiteX16" fmla="*/ 1061 w 5104"/>
                      <a:gd name="connsiteY16" fmla="*/ 3050 h 7186"/>
                      <a:gd name="connsiteX17" fmla="*/ 1061 w 5104"/>
                      <a:gd name="connsiteY17" fmla="*/ 6444 h 7186"/>
                      <a:gd name="connsiteX18" fmla="*/ 1922 w 5104"/>
                      <a:gd name="connsiteY18" fmla="*/ 6484 h 7186"/>
                      <a:gd name="connsiteX19" fmla="*/ 3991 w 5104"/>
                      <a:gd name="connsiteY19" fmla="*/ 5105 h 7186"/>
                      <a:gd name="connsiteX20" fmla="*/ 1909 w 5104"/>
                      <a:gd name="connsiteY20" fmla="*/ 3753 h 7186"/>
                      <a:gd name="connsiteX21" fmla="*/ 1061 w 5104"/>
                      <a:gd name="connsiteY21" fmla="*/ 3753 h 7186"/>
                      <a:gd name="connsiteX22" fmla="*/ 1061 w 5104"/>
                      <a:gd name="connsiteY22" fmla="*/ 6444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5104" h="7186">
                        <a:moveTo>
                          <a:pt x="13" y="159"/>
                        </a:moveTo>
                        <a:cubicBezTo>
                          <a:pt x="464" y="80"/>
                          <a:pt x="1180" y="0"/>
                          <a:pt x="1909" y="0"/>
                        </a:cubicBezTo>
                        <a:cubicBezTo>
                          <a:pt x="2943" y="0"/>
                          <a:pt x="3620" y="159"/>
                          <a:pt x="4137" y="517"/>
                        </a:cubicBezTo>
                        <a:cubicBezTo>
                          <a:pt x="4548" y="809"/>
                          <a:pt x="4800" y="1220"/>
                          <a:pt x="4800" y="1777"/>
                        </a:cubicBezTo>
                        <a:cubicBezTo>
                          <a:pt x="4800" y="2466"/>
                          <a:pt x="4269" y="3050"/>
                          <a:pt x="3434" y="3342"/>
                        </a:cubicBezTo>
                        <a:lnTo>
                          <a:pt x="3434" y="3342"/>
                        </a:lnTo>
                        <a:cubicBezTo>
                          <a:pt x="4203" y="3514"/>
                          <a:pt x="5105" y="4071"/>
                          <a:pt x="5105" y="5105"/>
                        </a:cubicBezTo>
                        <a:cubicBezTo>
                          <a:pt x="5105" y="5728"/>
                          <a:pt x="4826" y="6179"/>
                          <a:pt x="4415" y="6524"/>
                        </a:cubicBezTo>
                        <a:cubicBezTo>
                          <a:pt x="3845" y="6988"/>
                          <a:pt x="2943" y="7187"/>
                          <a:pt x="1617" y="7187"/>
                        </a:cubicBezTo>
                        <a:cubicBezTo>
                          <a:pt x="888" y="7187"/>
                          <a:pt x="318" y="7147"/>
                          <a:pt x="0" y="7107"/>
                        </a:cubicBezTo>
                        <a:lnTo>
                          <a:pt x="0" y="159"/>
                        </a:lnTo>
                        <a:close/>
                        <a:moveTo>
                          <a:pt x="1061" y="3050"/>
                        </a:moveTo>
                        <a:lnTo>
                          <a:pt x="1975" y="3050"/>
                        </a:lnTo>
                        <a:cubicBezTo>
                          <a:pt x="3102" y="3050"/>
                          <a:pt x="3752" y="2546"/>
                          <a:pt x="3752" y="1870"/>
                        </a:cubicBezTo>
                        <a:cubicBezTo>
                          <a:pt x="3752" y="1034"/>
                          <a:pt x="3010" y="703"/>
                          <a:pt x="1962" y="703"/>
                        </a:cubicBezTo>
                        <a:cubicBezTo>
                          <a:pt x="1498" y="703"/>
                          <a:pt x="1206" y="756"/>
                          <a:pt x="1061" y="783"/>
                        </a:cubicBezTo>
                        <a:lnTo>
                          <a:pt x="1061" y="3050"/>
                        </a:lnTo>
                        <a:close/>
                        <a:moveTo>
                          <a:pt x="1061" y="6444"/>
                        </a:moveTo>
                        <a:cubicBezTo>
                          <a:pt x="1233" y="6471"/>
                          <a:pt x="1551" y="6484"/>
                          <a:pt x="1922" y="6484"/>
                        </a:cubicBezTo>
                        <a:cubicBezTo>
                          <a:pt x="2996" y="6484"/>
                          <a:pt x="3991" y="6153"/>
                          <a:pt x="3991" y="5105"/>
                        </a:cubicBezTo>
                        <a:cubicBezTo>
                          <a:pt x="3991" y="4150"/>
                          <a:pt x="3049" y="3753"/>
                          <a:pt x="1909" y="3753"/>
                        </a:cubicBezTo>
                        <a:lnTo>
                          <a:pt x="1061" y="3753"/>
                        </a:lnTo>
                        <a:lnTo>
                          <a:pt x="1061" y="644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4" name="任意多边形: 形状 403">
                    <a:extLst>
                      <a:ext uri="{FF2B5EF4-FFF2-40B4-BE49-F238E27FC236}">
                        <a16:creationId xmlns:a16="http://schemas.microsoft.com/office/drawing/2014/main" id="{CDAB6F99-4709-12FB-0305-7D7F72FB4491}"/>
                      </a:ext>
                    </a:extLst>
                  </p:cNvPr>
                  <p:cNvSpPr/>
                  <p:nvPr/>
                </p:nvSpPr>
                <p:spPr>
                  <a:xfrm>
                    <a:off x="5937306" y="4281754"/>
                    <a:ext cx="7411" cy="7306"/>
                  </a:xfrm>
                  <a:custGeom>
                    <a:avLst/>
                    <a:gdLst>
                      <a:gd name="connsiteX0" fmla="*/ 7412 w 7411"/>
                      <a:gd name="connsiteY0" fmla="*/ 3594 h 7306"/>
                      <a:gd name="connsiteX1" fmla="*/ 3633 w 7411"/>
                      <a:gd name="connsiteY1" fmla="*/ 7306 h 7306"/>
                      <a:gd name="connsiteX2" fmla="*/ 0 w 7411"/>
                      <a:gd name="connsiteY2" fmla="*/ 3713 h 7306"/>
                      <a:gd name="connsiteX3" fmla="*/ 3766 w 7411"/>
                      <a:gd name="connsiteY3" fmla="*/ 0 h 7306"/>
                      <a:gd name="connsiteX4" fmla="*/ 7412 w 7411"/>
                      <a:gd name="connsiteY4" fmla="*/ 3594 h 7306"/>
                      <a:gd name="connsiteX5" fmla="*/ 1114 w 7411"/>
                      <a:gd name="connsiteY5" fmla="*/ 3700 h 7306"/>
                      <a:gd name="connsiteX6" fmla="*/ 3699 w 7411"/>
                      <a:gd name="connsiteY6" fmla="*/ 6577 h 7306"/>
                      <a:gd name="connsiteX7" fmla="*/ 6285 w 7411"/>
                      <a:gd name="connsiteY7" fmla="*/ 3633 h 7306"/>
                      <a:gd name="connsiteX8" fmla="*/ 3699 w 7411"/>
                      <a:gd name="connsiteY8" fmla="*/ 756 h 7306"/>
                      <a:gd name="connsiteX9" fmla="*/ 1114 w 7411"/>
                      <a:gd name="connsiteY9" fmla="*/ 3700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306">
                        <a:moveTo>
                          <a:pt x="7412" y="3594"/>
                        </a:moveTo>
                        <a:cubicBezTo>
                          <a:pt x="7412" y="6033"/>
                          <a:pt x="5701" y="7306"/>
                          <a:pt x="3633" y="7306"/>
                        </a:cubicBezTo>
                        <a:cubicBezTo>
                          <a:pt x="1512" y="7306"/>
                          <a:pt x="0" y="5874"/>
                          <a:pt x="0" y="3713"/>
                        </a:cubicBezTo>
                        <a:cubicBezTo>
                          <a:pt x="0" y="1485"/>
                          <a:pt x="1618" y="0"/>
                          <a:pt x="3766" y="0"/>
                        </a:cubicBezTo>
                        <a:cubicBezTo>
                          <a:pt x="5980" y="13"/>
                          <a:pt x="7412" y="1498"/>
                          <a:pt x="7412" y="3594"/>
                        </a:cubicBezTo>
                        <a:close/>
                        <a:moveTo>
                          <a:pt x="1114" y="3700"/>
                        </a:moveTo>
                        <a:cubicBezTo>
                          <a:pt x="1114" y="5224"/>
                          <a:pt x="2055" y="6577"/>
                          <a:pt x="3699" y="6577"/>
                        </a:cubicBezTo>
                        <a:cubicBezTo>
                          <a:pt x="5357" y="6577"/>
                          <a:pt x="6285" y="5238"/>
                          <a:pt x="6285" y="3633"/>
                        </a:cubicBezTo>
                        <a:cubicBezTo>
                          <a:pt x="6285" y="2228"/>
                          <a:pt x="5450" y="756"/>
                          <a:pt x="3699" y="756"/>
                        </a:cubicBezTo>
                        <a:cubicBezTo>
                          <a:pt x="1989" y="756"/>
                          <a:pt x="1114" y="2148"/>
                          <a:pt x="1114" y="370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5" name="任意多边形: 形状 404">
                    <a:extLst>
                      <a:ext uri="{FF2B5EF4-FFF2-40B4-BE49-F238E27FC236}">
                        <a16:creationId xmlns:a16="http://schemas.microsoft.com/office/drawing/2014/main" id="{3863DB8D-2CEA-C681-C494-DD6DC2C56731}"/>
                      </a:ext>
                    </a:extLst>
                  </p:cNvPr>
                  <p:cNvSpPr/>
                  <p:nvPr/>
                </p:nvSpPr>
                <p:spPr>
                  <a:xfrm>
                    <a:off x="5946044" y="4281820"/>
                    <a:ext cx="5290" cy="7120"/>
                  </a:xfrm>
                  <a:custGeom>
                    <a:avLst/>
                    <a:gdLst>
                      <a:gd name="connsiteX0" fmla="*/ 0 w 5290"/>
                      <a:gd name="connsiteY0" fmla="*/ 159 h 7120"/>
                      <a:gd name="connsiteX1" fmla="*/ 2029 w 5290"/>
                      <a:gd name="connsiteY1" fmla="*/ 0 h 7120"/>
                      <a:gd name="connsiteX2" fmla="*/ 4376 w 5290"/>
                      <a:gd name="connsiteY2" fmla="*/ 570 h 7120"/>
                      <a:gd name="connsiteX3" fmla="*/ 4999 w 5290"/>
                      <a:gd name="connsiteY3" fmla="*/ 1936 h 7120"/>
                      <a:gd name="connsiteX4" fmla="*/ 3474 w 5290"/>
                      <a:gd name="connsiteY4" fmla="*/ 3739 h 7120"/>
                      <a:gd name="connsiteX5" fmla="*/ 3474 w 5290"/>
                      <a:gd name="connsiteY5" fmla="*/ 3766 h 7120"/>
                      <a:gd name="connsiteX6" fmla="*/ 4681 w 5290"/>
                      <a:gd name="connsiteY6" fmla="*/ 5185 h 7120"/>
                      <a:gd name="connsiteX7" fmla="*/ 5291 w 5290"/>
                      <a:gd name="connsiteY7" fmla="*/ 7121 h 7120"/>
                      <a:gd name="connsiteX8" fmla="*/ 4230 w 5290"/>
                      <a:gd name="connsiteY8" fmla="*/ 7121 h 7120"/>
                      <a:gd name="connsiteX9" fmla="*/ 3686 w 5290"/>
                      <a:gd name="connsiteY9" fmla="*/ 5450 h 7120"/>
                      <a:gd name="connsiteX10" fmla="*/ 2042 w 5290"/>
                      <a:gd name="connsiteY10" fmla="*/ 4071 h 7120"/>
                      <a:gd name="connsiteX11" fmla="*/ 1061 w 5290"/>
                      <a:gd name="connsiteY11" fmla="*/ 4071 h 7120"/>
                      <a:gd name="connsiteX12" fmla="*/ 1061 w 5290"/>
                      <a:gd name="connsiteY12" fmla="*/ 7121 h 7120"/>
                      <a:gd name="connsiteX13" fmla="*/ 13 w 5290"/>
                      <a:gd name="connsiteY13" fmla="*/ 7121 h 7120"/>
                      <a:gd name="connsiteX14" fmla="*/ 13 w 5290"/>
                      <a:gd name="connsiteY14" fmla="*/ 159 h 7120"/>
                      <a:gd name="connsiteX15" fmla="*/ 1048 w 5290"/>
                      <a:gd name="connsiteY15" fmla="*/ 3368 h 7120"/>
                      <a:gd name="connsiteX16" fmla="*/ 2135 w 5290"/>
                      <a:gd name="connsiteY16" fmla="*/ 3368 h 7120"/>
                      <a:gd name="connsiteX17" fmla="*/ 3951 w 5290"/>
                      <a:gd name="connsiteY17" fmla="*/ 2016 h 7120"/>
                      <a:gd name="connsiteX18" fmla="*/ 2095 w 5290"/>
                      <a:gd name="connsiteY18" fmla="*/ 690 h 7120"/>
                      <a:gd name="connsiteX19" fmla="*/ 1048 w 5290"/>
                      <a:gd name="connsiteY19" fmla="*/ 796 h 7120"/>
                      <a:gd name="connsiteX20" fmla="*/ 1048 w 5290"/>
                      <a:gd name="connsiteY20" fmla="*/ 3368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290" h="7120">
                        <a:moveTo>
                          <a:pt x="0" y="159"/>
                        </a:moveTo>
                        <a:cubicBezTo>
                          <a:pt x="557" y="53"/>
                          <a:pt x="1299" y="0"/>
                          <a:pt x="2029" y="0"/>
                        </a:cubicBezTo>
                        <a:cubicBezTo>
                          <a:pt x="3142" y="0"/>
                          <a:pt x="3872" y="186"/>
                          <a:pt x="4376" y="570"/>
                        </a:cubicBezTo>
                        <a:cubicBezTo>
                          <a:pt x="4787" y="902"/>
                          <a:pt x="4999" y="1379"/>
                          <a:pt x="4999" y="1936"/>
                        </a:cubicBezTo>
                        <a:cubicBezTo>
                          <a:pt x="4999" y="2877"/>
                          <a:pt x="4336" y="3474"/>
                          <a:pt x="3474" y="3739"/>
                        </a:cubicBezTo>
                        <a:lnTo>
                          <a:pt x="3474" y="3766"/>
                        </a:lnTo>
                        <a:cubicBezTo>
                          <a:pt x="4097" y="3951"/>
                          <a:pt x="4482" y="4469"/>
                          <a:pt x="4681" y="5185"/>
                        </a:cubicBezTo>
                        <a:cubicBezTo>
                          <a:pt x="4946" y="6166"/>
                          <a:pt x="5118" y="6868"/>
                          <a:pt x="5291" y="7121"/>
                        </a:cubicBezTo>
                        <a:lnTo>
                          <a:pt x="4230" y="7121"/>
                        </a:lnTo>
                        <a:cubicBezTo>
                          <a:pt x="4097" y="6921"/>
                          <a:pt x="3912" y="6312"/>
                          <a:pt x="3686" y="5450"/>
                        </a:cubicBezTo>
                        <a:cubicBezTo>
                          <a:pt x="3434" y="4455"/>
                          <a:pt x="2997" y="4097"/>
                          <a:pt x="2042" y="4071"/>
                        </a:cubicBezTo>
                        <a:lnTo>
                          <a:pt x="1061" y="4071"/>
                        </a:lnTo>
                        <a:lnTo>
                          <a:pt x="1061" y="7121"/>
                        </a:lnTo>
                        <a:lnTo>
                          <a:pt x="13" y="7121"/>
                        </a:lnTo>
                        <a:lnTo>
                          <a:pt x="13" y="159"/>
                        </a:lnTo>
                        <a:close/>
                        <a:moveTo>
                          <a:pt x="1048" y="3368"/>
                        </a:moveTo>
                        <a:lnTo>
                          <a:pt x="2135" y="3368"/>
                        </a:lnTo>
                        <a:cubicBezTo>
                          <a:pt x="3248" y="3368"/>
                          <a:pt x="3951" y="2838"/>
                          <a:pt x="3951" y="2016"/>
                        </a:cubicBezTo>
                        <a:cubicBezTo>
                          <a:pt x="3951" y="1114"/>
                          <a:pt x="3195" y="716"/>
                          <a:pt x="2095" y="690"/>
                        </a:cubicBezTo>
                        <a:cubicBezTo>
                          <a:pt x="1578" y="690"/>
                          <a:pt x="1233" y="743"/>
                          <a:pt x="1048" y="796"/>
                        </a:cubicBezTo>
                        <a:lnTo>
                          <a:pt x="1048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6" name="任意多边形: 形状 405">
                    <a:extLst>
                      <a:ext uri="{FF2B5EF4-FFF2-40B4-BE49-F238E27FC236}">
                        <a16:creationId xmlns:a16="http://schemas.microsoft.com/office/drawing/2014/main" id="{1F5BED0A-9AAB-004C-C2B3-E7A51EA61401}"/>
                      </a:ext>
                    </a:extLst>
                  </p:cNvPr>
                  <p:cNvSpPr/>
                  <p:nvPr/>
                </p:nvSpPr>
                <p:spPr>
                  <a:xfrm>
                    <a:off x="5952528" y="4281873"/>
                    <a:ext cx="1047" cy="7067"/>
                  </a:xfrm>
                  <a:custGeom>
                    <a:avLst/>
                    <a:gdLst>
                      <a:gd name="connsiteX0" fmla="*/ 1047 w 1047"/>
                      <a:gd name="connsiteY0" fmla="*/ 0 h 7067"/>
                      <a:gd name="connsiteX1" fmla="*/ 1047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7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7" y="0"/>
                        </a:moveTo>
                        <a:lnTo>
                          <a:pt x="104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7" name="任意多边形: 形状 406">
                    <a:extLst>
                      <a:ext uri="{FF2B5EF4-FFF2-40B4-BE49-F238E27FC236}">
                        <a16:creationId xmlns:a16="http://schemas.microsoft.com/office/drawing/2014/main" id="{C3960E8E-0CBC-E611-EF95-16FB4CC3024F}"/>
                      </a:ext>
                    </a:extLst>
                  </p:cNvPr>
                  <p:cNvSpPr/>
                  <p:nvPr/>
                </p:nvSpPr>
                <p:spPr>
                  <a:xfrm>
                    <a:off x="5954981" y="4281767"/>
                    <a:ext cx="4919" cy="7292"/>
                  </a:xfrm>
                  <a:custGeom>
                    <a:avLst/>
                    <a:gdLst>
                      <a:gd name="connsiteX0" fmla="*/ 265 w 4919"/>
                      <a:gd name="connsiteY0" fmla="*/ 6073 h 7292"/>
                      <a:gd name="connsiteX1" fmla="*/ 2161 w 4919"/>
                      <a:gd name="connsiteY1" fmla="*/ 6537 h 7292"/>
                      <a:gd name="connsiteX2" fmla="*/ 3832 w 4919"/>
                      <a:gd name="connsiteY2" fmla="*/ 5330 h 7292"/>
                      <a:gd name="connsiteX3" fmla="*/ 2334 w 4919"/>
                      <a:gd name="connsiteY3" fmla="*/ 3925 h 7292"/>
                      <a:gd name="connsiteX4" fmla="*/ 186 w 4919"/>
                      <a:gd name="connsiteY4" fmla="*/ 1936 h 7292"/>
                      <a:gd name="connsiteX5" fmla="*/ 2784 w 4919"/>
                      <a:gd name="connsiteY5" fmla="*/ 0 h 7292"/>
                      <a:gd name="connsiteX6" fmla="*/ 4575 w 4919"/>
                      <a:gd name="connsiteY6" fmla="*/ 345 h 7292"/>
                      <a:gd name="connsiteX7" fmla="*/ 4283 w 4919"/>
                      <a:gd name="connsiteY7" fmla="*/ 1101 h 7292"/>
                      <a:gd name="connsiteX8" fmla="*/ 2771 w 4919"/>
                      <a:gd name="connsiteY8" fmla="*/ 756 h 7292"/>
                      <a:gd name="connsiteX9" fmla="*/ 1246 w 4919"/>
                      <a:gd name="connsiteY9" fmla="*/ 1816 h 7292"/>
                      <a:gd name="connsiteX10" fmla="*/ 2864 w 4919"/>
                      <a:gd name="connsiteY10" fmla="*/ 3195 h 7292"/>
                      <a:gd name="connsiteX11" fmla="*/ 4919 w 4919"/>
                      <a:gd name="connsiteY11" fmla="*/ 5264 h 7292"/>
                      <a:gd name="connsiteX12" fmla="*/ 2069 w 4919"/>
                      <a:gd name="connsiteY12" fmla="*/ 7293 h 7292"/>
                      <a:gd name="connsiteX13" fmla="*/ 0 w 4919"/>
                      <a:gd name="connsiteY13" fmla="*/ 6855 h 7292"/>
                      <a:gd name="connsiteX14" fmla="*/ 265 w 4919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19" h="7292">
                        <a:moveTo>
                          <a:pt x="265" y="6073"/>
                        </a:moveTo>
                        <a:cubicBezTo>
                          <a:pt x="756" y="6325"/>
                          <a:pt x="1419" y="6537"/>
                          <a:pt x="2161" y="6537"/>
                        </a:cubicBezTo>
                        <a:cubicBezTo>
                          <a:pt x="3222" y="6537"/>
                          <a:pt x="3832" y="6046"/>
                          <a:pt x="3832" y="5330"/>
                        </a:cubicBezTo>
                        <a:cubicBezTo>
                          <a:pt x="3832" y="4667"/>
                          <a:pt x="3421" y="4296"/>
                          <a:pt x="2334" y="3925"/>
                        </a:cubicBezTo>
                        <a:cubicBezTo>
                          <a:pt x="994" y="3514"/>
                          <a:pt x="186" y="2944"/>
                          <a:pt x="186" y="1936"/>
                        </a:cubicBezTo>
                        <a:cubicBezTo>
                          <a:pt x="186" y="822"/>
                          <a:pt x="1220" y="0"/>
                          <a:pt x="2784" y="0"/>
                        </a:cubicBezTo>
                        <a:cubicBezTo>
                          <a:pt x="3633" y="0"/>
                          <a:pt x="4216" y="172"/>
                          <a:pt x="4575" y="345"/>
                        </a:cubicBezTo>
                        <a:lnTo>
                          <a:pt x="4283" y="1101"/>
                        </a:lnTo>
                        <a:cubicBezTo>
                          <a:pt x="4044" y="981"/>
                          <a:pt x="3487" y="756"/>
                          <a:pt x="2771" y="756"/>
                        </a:cubicBezTo>
                        <a:cubicBezTo>
                          <a:pt x="1644" y="756"/>
                          <a:pt x="1246" y="1339"/>
                          <a:pt x="1246" y="1816"/>
                        </a:cubicBezTo>
                        <a:cubicBezTo>
                          <a:pt x="1246" y="2493"/>
                          <a:pt x="1737" y="2811"/>
                          <a:pt x="2864" y="3195"/>
                        </a:cubicBezTo>
                        <a:cubicBezTo>
                          <a:pt x="4216" y="3646"/>
                          <a:pt x="4919" y="4230"/>
                          <a:pt x="4919" y="5264"/>
                        </a:cubicBezTo>
                        <a:cubicBezTo>
                          <a:pt x="4919" y="6351"/>
                          <a:pt x="3978" y="7293"/>
                          <a:pt x="2069" y="7293"/>
                        </a:cubicBezTo>
                        <a:cubicBezTo>
                          <a:pt x="1286" y="7293"/>
                          <a:pt x="437" y="7080"/>
                          <a:pt x="0" y="6855"/>
                        </a:cubicBezTo>
                        <a:lnTo>
                          <a:pt x="265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8" name="任意多边形: 形状 407">
                    <a:extLst>
                      <a:ext uri="{FF2B5EF4-FFF2-40B4-BE49-F238E27FC236}">
                        <a16:creationId xmlns:a16="http://schemas.microsoft.com/office/drawing/2014/main" id="{154C33E3-5048-92D0-B48A-ED127DA7B588}"/>
                      </a:ext>
                    </a:extLst>
                  </p:cNvPr>
                  <p:cNvSpPr/>
                  <p:nvPr/>
                </p:nvSpPr>
                <p:spPr>
                  <a:xfrm>
                    <a:off x="5964965" y="4281873"/>
                    <a:ext cx="6046" cy="7067"/>
                  </a:xfrm>
                  <a:custGeom>
                    <a:avLst/>
                    <a:gdLst>
                      <a:gd name="connsiteX0" fmla="*/ 0 w 6046"/>
                      <a:gd name="connsiteY0" fmla="*/ 7068 h 7067"/>
                      <a:gd name="connsiteX1" fmla="*/ 0 w 6046"/>
                      <a:gd name="connsiteY1" fmla="*/ 0 h 7067"/>
                      <a:gd name="connsiteX2" fmla="*/ 1127 w 6046"/>
                      <a:gd name="connsiteY2" fmla="*/ 0 h 7067"/>
                      <a:gd name="connsiteX3" fmla="*/ 3713 w 6046"/>
                      <a:gd name="connsiteY3" fmla="*/ 3580 h 7067"/>
                      <a:gd name="connsiteX4" fmla="*/ 5184 w 6046"/>
                      <a:gd name="connsiteY4" fmla="*/ 5887 h 7067"/>
                      <a:gd name="connsiteX5" fmla="*/ 5224 w 6046"/>
                      <a:gd name="connsiteY5" fmla="*/ 5887 h 7067"/>
                      <a:gd name="connsiteX6" fmla="*/ 5078 w 6046"/>
                      <a:gd name="connsiteY6" fmla="*/ 2957 h 7067"/>
                      <a:gd name="connsiteX7" fmla="*/ 5078 w 6046"/>
                      <a:gd name="connsiteY7" fmla="*/ 0 h 7067"/>
                      <a:gd name="connsiteX8" fmla="*/ 6046 w 6046"/>
                      <a:gd name="connsiteY8" fmla="*/ 0 h 7067"/>
                      <a:gd name="connsiteX9" fmla="*/ 6046 w 6046"/>
                      <a:gd name="connsiteY9" fmla="*/ 7068 h 7067"/>
                      <a:gd name="connsiteX10" fmla="*/ 4999 w 6046"/>
                      <a:gd name="connsiteY10" fmla="*/ 7068 h 7067"/>
                      <a:gd name="connsiteX11" fmla="*/ 2453 w 6046"/>
                      <a:gd name="connsiteY11" fmla="*/ 3487 h 7067"/>
                      <a:gd name="connsiteX12" fmla="*/ 942 w 6046"/>
                      <a:gd name="connsiteY12" fmla="*/ 1101 h 7067"/>
                      <a:gd name="connsiteX13" fmla="*/ 875 w 6046"/>
                      <a:gd name="connsiteY13" fmla="*/ 1114 h 7067"/>
                      <a:gd name="connsiteX14" fmla="*/ 995 w 6046"/>
                      <a:gd name="connsiteY14" fmla="*/ 4057 h 7067"/>
                      <a:gd name="connsiteX15" fmla="*/ 995 w 6046"/>
                      <a:gd name="connsiteY15" fmla="*/ 7068 h 7067"/>
                      <a:gd name="connsiteX16" fmla="*/ 0 w 6046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46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1127" y="0"/>
                        </a:lnTo>
                        <a:lnTo>
                          <a:pt x="3713" y="3580"/>
                        </a:lnTo>
                        <a:cubicBezTo>
                          <a:pt x="4349" y="4415"/>
                          <a:pt x="4800" y="5158"/>
                          <a:pt x="5184" y="5887"/>
                        </a:cubicBezTo>
                        <a:lnTo>
                          <a:pt x="5224" y="5887"/>
                        </a:lnTo>
                        <a:cubicBezTo>
                          <a:pt x="5105" y="4933"/>
                          <a:pt x="5078" y="4071"/>
                          <a:pt x="5078" y="2957"/>
                        </a:cubicBezTo>
                        <a:lnTo>
                          <a:pt x="5078" y="0"/>
                        </a:lnTo>
                        <a:lnTo>
                          <a:pt x="6046" y="0"/>
                        </a:lnTo>
                        <a:lnTo>
                          <a:pt x="6046" y="7068"/>
                        </a:lnTo>
                        <a:lnTo>
                          <a:pt x="4999" y="7068"/>
                        </a:lnTo>
                        <a:lnTo>
                          <a:pt x="2453" y="3487"/>
                        </a:lnTo>
                        <a:cubicBezTo>
                          <a:pt x="1883" y="2678"/>
                          <a:pt x="1339" y="1883"/>
                          <a:pt x="942" y="1101"/>
                        </a:cubicBezTo>
                        <a:lnTo>
                          <a:pt x="875" y="1114"/>
                        </a:lnTo>
                        <a:cubicBezTo>
                          <a:pt x="955" y="2002"/>
                          <a:pt x="995" y="2877"/>
                          <a:pt x="995" y="4057"/>
                        </a:cubicBezTo>
                        <a:lnTo>
                          <a:pt x="995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09" name="任意多边形: 形状 408">
                    <a:extLst>
                      <a:ext uri="{FF2B5EF4-FFF2-40B4-BE49-F238E27FC236}">
                        <a16:creationId xmlns:a16="http://schemas.microsoft.com/office/drawing/2014/main" id="{2406431A-FF28-7EDF-43F4-D6B8A8685422}"/>
                      </a:ext>
                    </a:extLst>
                  </p:cNvPr>
                  <p:cNvSpPr/>
                  <p:nvPr/>
                </p:nvSpPr>
                <p:spPr>
                  <a:xfrm>
                    <a:off x="5972868" y="4281873"/>
                    <a:ext cx="1034" cy="7067"/>
                  </a:xfrm>
                  <a:custGeom>
                    <a:avLst/>
                    <a:gdLst>
                      <a:gd name="connsiteX0" fmla="*/ 1034 w 1034"/>
                      <a:gd name="connsiteY0" fmla="*/ 0 h 7067"/>
                      <a:gd name="connsiteX1" fmla="*/ 1034 w 1034"/>
                      <a:gd name="connsiteY1" fmla="*/ 7068 h 7067"/>
                      <a:gd name="connsiteX2" fmla="*/ 0 w 1034"/>
                      <a:gd name="connsiteY2" fmla="*/ 7068 h 7067"/>
                      <a:gd name="connsiteX3" fmla="*/ 0 w 1034"/>
                      <a:gd name="connsiteY3" fmla="*/ 0 h 7067"/>
                      <a:gd name="connsiteX4" fmla="*/ 1034 w 1034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" h="7067">
                        <a:moveTo>
                          <a:pt x="1034" y="0"/>
                        </a:moveTo>
                        <a:lnTo>
                          <a:pt x="1034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3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0" name="任意多边形: 形状 409">
                    <a:extLst>
                      <a:ext uri="{FF2B5EF4-FFF2-40B4-BE49-F238E27FC236}">
                        <a16:creationId xmlns:a16="http://schemas.microsoft.com/office/drawing/2014/main" id="{258412E9-DBDB-B8DA-0B91-BFD707C299EC}"/>
                      </a:ext>
                    </a:extLst>
                  </p:cNvPr>
                  <p:cNvSpPr/>
                  <p:nvPr/>
                </p:nvSpPr>
                <p:spPr>
                  <a:xfrm>
                    <a:off x="5975361" y="4281767"/>
                    <a:ext cx="4892" cy="7292"/>
                  </a:xfrm>
                  <a:custGeom>
                    <a:avLst/>
                    <a:gdLst>
                      <a:gd name="connsiteX0" fmla="*/ 225 w 4892"/>
                      <a:gd name="connsiteY0" fmla="*/ 6073 h 7292"/>
                      <a:gd name="connsiteX1" fmla="*/ 2122 w 4892"/>
                      <a:gd name="connsiteY1" fmla="*/ 6537 h 7292"/>
                      <a:gd name="connsiteX2" fmla="*/ 3819 w 4892"/>
                      <a:gd name="connsiteY2" fmla="*/ 5330 h 7292"/>
                      <a:gd name="connsiteX3" fmla="*/ 2294 w 4892"/>
                      <a:gd name="connsiteY3" fmla="*/ 3925 h 7292"/>
                      <a:gd name="connsiteX4" fmla="*/ 159 w 4892"/>
                      <a:gd name="connsiteY4" fmla="*/ 1936 h 7292"/>
                      <a:gd name="connsiteX5" fmla="*/ 2771 w 4892"/>
                      <a:gd name="connsiteY5" fmla="*/ 0 h 7292"/>
                      <a:gd name="connsiteX6" fmla="*/ 4575 w 4892"/>
                      <a:gd name="connsiteY6" fmla="*/ 345 h 7292"/>
                      <a:gd name="connsiteX7" fmla="*/ 4296 w 4892"/>
                      <a:gd name="connsiteY7" fmla="*/ 1101 h 7292"/>
                      <a:gd name="connsiteX8" fmla="*/ 2745 w 4892"/>
                      <a:gd name="connsiteY8" fmla="*/ 756 h 7292"/>
                      <a:gd name="connsiteX9" fmla="*/ 1220 w 4892"/>
                      <a:gd name="connsiteY9" fmla="*/ 1816 h 7292"/>
                      <a:gd name="connsiteX10" fmla="*/ 2838 w 4892"/>
                      <a:gd name="connsiteY10" fmla="*/ 3195 h 7292"/>
                      <a:gd name="connsiteX11" fmla="*/ 4893 w 4892"/>
                      <a:gd name="connsiteY11" fmla="*/ 5264 h 7292"/>
                      <a:gd name="connsiteX12" fmla="*/ 2055 w 4892"/>
                      <a:gd name="connsiteY12" fmla="*/ 7293 h 7292"/>
                      <a:gd name="connsiteX13" fmla="*/ 0 w 4892"/>
                      <a:gd name="connsiteY13" fmla="*/ 6855 h 7292"/>
                      <a:gd name="connsiteX14" fmla="*/ 225 w 4892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892" h="7292">
                        <a:moveTo>
                          <a:pt x="225" y="6073"/>
                        </a:moveTo>
                        <a:cubicBezTo>
                          <a:pt x="716" y="6325"/>
                          <a:pt x="1392" y="6537"/>
                          <a:pt x="2122" y="6537"/>
                        </a:cubicBezTo>
                        <a:cubicBezTo>
                          <a:pt x="3169" y="6537"/>
                          <a:pt x="3819" y="6046"/>
                          <a:pt x="3819" y="5330"/>
                        </a:cubicBezTo>
                        <a:cubicBezTo>
                          <a:pt x="3819" y="4667"/>
                          <a:pt x="3381" y="4296"/>
                          <a:pt x="2294" y="3925"/>
                        </a:cubicBezTo>
                        <a:cubicBezTo>
                          <a:pt x="955" y="3514"/>
                          <a:pt x="159" y="2944"/>
                          <a:pt x="159" y="1936"/>
                        </a:cubicBezTo>
                        <a:cubicBezTo>
                          <a:pt x="159" y="822"/>
                          <a:pt x="1207" y="0"/>
                          <a:pt x="2771" y="0"/>
                        </a:cubicBezTo>
                        <a:cubicBezTo>
                          <a:pt x="3580" y="0"/>
                          <a:pt x="4190" y="172"/>
                          <a:pt x="4575" y="345"/>
                        </a:cubicBezTo>
                        <a:lnTo>
                          <a:pt x="4296" y="1101"/>
                        </a:lnTo>
                        <a:cubicBezTo>
                          <a:pt x="4018" y="981"/>
                          <a:pt x="3474" y="756"/>
                          <a:pt x="2745" y="756"/>
                        </a:cubicBezTo>
                        <a:cubicBezTo>
                          <a:pt x="1644" y="756"/>
                          <a:pt x="1220" y="1339"/>
                          <a:pt x="1220" y="1816"/>
                        </a:cubicBezTo>
                        <a:cubicBezTo>
                          <a:pt x="1220" y="2493"/>
                          <a:pt x="1710" y="2811"/>
                          <a:pt x="2838" y="3195"/>
                        </a:cubicBezTo>
                        <a:cubicBezTo>
                          <a:pt x="4190" y="3646"/>
                          <a:pt x="4893" y="4230"/>
                          <a:pt x="4893" y="5264"/>
                        </a:cubicBezTo>
                        <a:cubicBezTo>
                          <a:pt x="4893" y="6351"/>
                          <a:pt x="3978" y="7293"/>
                          <a:pt x="2055" y="7293"/>
                        </a:cubicBezTo>
                        <a:cubicBezTo>
                          <a:pt x="1260" y="7293"/>
                          <a:pt x="411" y="7080"/>
                          <a:pt x="0" y="6855"/>
                        </a:cubicBezTo>
                        <a:lnTo>
                          <a:pt x="225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1" name="任意多边形: 形状 410">
                    <a:extLst>
                      <a:ext uri="{FF2B5EF4-FFF2-40B4-BE49-F238E27FC236}">
                        <a16:creationId xmlns:a16="http://schemas.microsoft.com/office/drawing/2014/main" id="{A2CAFCAA-3260-08DB-FC7D-D0AD2262310D}"/>
                      </a:ext>
                    </a:extLst>
                  </p:cNvPr>
                  <p:cNvSpPr/>
                  <p:nvPr/>
                </p:nvSpPr>
                <p:spPr>
                  <a:xfrm>
                    <a:off x="5981672" y="4281873"/>
                    <a:ext cx="1047" cy="7067"/>
                  </a:xfrm>
                  <a:custGeom>
                    <a:avLst/>
                    <a:gdLst>
                      <a:gd name="connsiteX0" fmla="*/ 1047 w 1047"/>
                      <a:gd name="connsiteY0" fmla="*/ 0 h 7067"/>
                      <a:gd name="connsiteX1" fmla="*/ 1047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7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7" y="0"/>
                        </a:moveTo>
                        <a:lnTo>
                          <a:pt x="104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2" name="任意多边形: 形状 411">
                    <a:extLst>
                      <a:ext uri="{FF2B5EF4-FFF2-40B4-BE49-F238E27FC236}">
                        <a16:creationId xmlns:a16="http://schemas.microsoft.com/office/drawing/2014/main" id="{D52F1A55-3A04-C9C8-ED45-8F8C9B10585E}"/>
                      </a:ext>
                    </a:extLst>
                  </p:cNvPr>
                  <p:cNvSpPr/>
                  <p:nvPr/>
                </p:nvSpPr>
                <p:spPr>
                  <a:xfrm>
                    <a:off x="5988156" y="4281873"/>
                    <a:ext cx="5966" cy="7186"/>
                  </a:xfrm>
                  <a:custGeom>
                    <a:avLst/>
                    <a:gdLst>
                      <a:gd name="connsiteX0" fmla="*/ 1074 w 5966"/>
                      <a:gd name="connsiteY0" fmla="*/ 0 h 7186"/>
                      <a:gd name="connsiteX1" fmla="*/ 1074 w 5966"/>
                      <a:gd name="connsiteY1" fmla="*/ 4190 h 7186"/>
                      <a:gd name="connsiteX2" fmla="*/ 2944 w 5966"/>
                      <a:gd name="connsiteY2" fmla="*/ 6444 h 7186"/>
                      <a:gd name="connsiteX3" fmla="*/ 4919 w 5966"/>
                      <a:gd name="connsiteY3" fmla="*/ 4190 h 7186"/>
                      <a:gd name="connsiteX4" fmla="*/ 4919 w 5966"/>
                      <a:gd name="connsiteY4" fmla="*/ 0 h 7186"/>
                      <a:gd name="connsiteX5" fmla="*/ 5967 w 5966"/>
                      <a:gd name="connsiteY5" fmla="*/ 0 h 7186"/>
                      <a:gd name="connsiteX6" fmla="*/ 5967 w 5966"/>
                      <a:gd name="connsiteY6" fmla="*/ 4137 h 7186"/>
                      <a:gd name="connsiteX7" fmla="*/ 2904 w 5966"/>
                      <a:gd name="connsiteY7" fmla="*/ 7187 h 7186"/>
                      <a:gd name="connsiteX8" fmla="*/ 0 w 5966"/>
                      <a:gd name="connsiteY8" fmla="*/ 4163 h 7186"/>
                      <a:gd name="connsiteX9" fmla="*/ 0 w 5966"/>
                      <a:gd name="connsiteY9" fmla="*/ 0 h 7186"/>
                      <a:gd name="connsiteX10" fmla="*/ 1074 w 5966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6" h="7186">
                        <a:moveTo>
                          <a:pt x="1074" y="0"/>
                        </a:moveTo>
                        <a:lnTo>
                          <a:pt x="1074" y="4190"/>
                        </a:lnTo>
                        <a:cubicBezTo>
                          <a:pt x="1074" y="5768"/>
                          <a:pt x="1870" y="6444"/>
                          <a:pt x="2944" y="6444"/>
                        </a:cubicBezTo>
                        <a:cubicBezTo>
                          <a:pt x="4150" y="6444"/>
                          <a:pt x="4919" y="5742"/>
                          <a:pt x="4919" y="4190"/>
                        </a:cubicBezTo>
                        <a:lnTo>
                          <a:pt x="4919" y="0"/>
                        </a:lnTo>
                        <a:lnTo>
                          <a:pt x="5967" y="0"/>
                        </a:lnTo>
                        <a:lnTo>
                          <a:pt x="5967" y="4137"/>
                        </a:lnTo>
                        <a:cubicBezTo>
                          <a:pt x="5967" y="6298"/>
                          <a:pt x="4668" y="7187"/>
                          <a:pt x="2904" y="7187"/>
                        </a:cubicBezTo>
                        <a:cubicBezTo>
                          <a:pt x="1246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7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3" name="任意多边形: 形状 412">
                    <a:extLst>
                      <a:ext uri="{FF2B5EF4-FFF2-40B4-BE49-F238E27FC236}">
                        <a16:creationId xmlns:a16="http://schemas.microsoft.com/office/drawing/2014/main" id="{64CE9D45-9AB9-C800-9CAC-0D5255812BCF}"/>
                      </a:ext>
                    </a:extLst>
                  </p:cNvPr>
                  <p:cNvSpPr/>
                  <p:nvPr/>
                </p:nvSpPr>
                <p:spPr>
                  <a:xfrm>
                    <a:off x="5994985" y="4281873"/>
                    <a:ext cx="6019" cy="7080"/>
                  </a:xfrm>
                  <a:custGeom>
                    <a:avLst/>
                    <a:gdLst>
                      <a:gd name="connsiteX0" fmla="*/ 2493 w 6019"/>
                      <a:gd name="connsiteY0" fmla="*/ 809 h 7080"/>
                      <a:gd name="connsiteX1" fmla="*/ 0 w 6019"/>
                      <a:gd name="connsiteY1" fmla="*/ 809 h 7080"/>
                      <a:gd name="connsiteX2" fmla="*/ 0 w 6019"/>
                      <a:gd name="connsiteY2" fmla="*/ 0 h 7080"/>
                      <a:gd name="connsiteX3" fmla="*/ 6020 w 6019"/>
                      <a:gd name="connsiteY3" fmla="*/ 0 h 7080"/>
                      <a:gd name="connsiteX4" fmla="*/ 6020 w 6019"/>
                      <a:gd name="connsiteY4" fmla="*/ 809 h 7080"/>
                      <a:gd name="connsiteX5" fmla="*/ 3527 w 6019"/>
                      <a:gd name="connsiteY5" fmla="*/ 809 h 7080"/>
                      <a:gd name="connsiteX6" fmla="*/ 3527 w 6019"/>
                      <a:gd name="connsiteY6" fmla="*/ 7080 h 7080"/>
                      <a:gd name="connsiteX7" fmla="*/ 2479 w 6019"/>
                      <a:gd name="connsiteY7" fmla="*/ 7080 h 7080"/>
                      <a:gd name="connsiteX8" fmla="*/ 2479 w 6019"/>
                      <a:gd name="connsiteY8" fmla="*/ 809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19" h="7080">
                        <a:moveTo>
                          <a:pt x="2493" y="809"/>
                        </a:moveTo>
                        <a:lnTo>
                          <a:pt x="0" y="809"/>
                        </a:lnTo>
                        <a:lnTo>
                          <a:pt x="0" y="0"/>
                        </a:lnTo>
                        <a:lnTo>
                          <a:pt x="6020" y="0"/>
                        </a:lnTo>
                        <a:lnTo>
                          <a:pt x="6020" y="809"/>
                        </a:lnTo>
                        <a:lnTo>
                          <a:pt x="3527" y="809"/>
                        </a:lnTo>
                        <a:lnTo>
                          <a:pt x="3527" y="7080"/>
                        </a:lnTo>
                        <a:lnTo>
                          <a:pt x="2479" y="7080"/>
                        </a:lnTo>
                        <a:lnTo>
                          <a:pt x="2479" y="80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4" name="任意多边形: 形状 413">
                    <a:extLst>
                      <a:ext uri="{FF2B5EF4-FFF2-40B4-BE49-F238E27FC236}">
                        <a16:creationId xmlns:a16="http://schemas.microsoft.com/office/drawing/2014/main" id="{6B52A35D-E77C-7897-BAA7-3B0A45B74FCA}"/>
                      </a:ext>
                    </a:extLst>
                  </p:cNvPr>
                  <p:cNvSpPr/>
                  <p:nvPr/>
                </p:nvSpPr>
                <p:spPr>
                  <a:xfrm>
                    <a:off x="6004929" y="4281887"/>
                    <a:ext cx="6788" cy="7067"/>
                  </a:xfrm>
                  <a:custGeom>
                    <a:avLst/>
                    <a:gdLst>
                      <a:gd name="connsiteX0" fmla="*/ 1936 w 6788"/>
                      <a:gd name="connsiteY0" fmla="*/ 4853 h 7067"/>
                      <a:gd name="connsiteX1" fmla="*/ 1087 w 6788"/>
                      <a:gd name="connsiteY1" fmla="*/ 7067 h 7067"/>
                      <a:gd name="connsiteX2" fmla="*/ 0 w 6788"/>
                      <a:gd name="connsiteY2" fmla="*/ 7067 h 7067"/>
                      <a:gd name="connsiteX3" fmla="*/ 2758 w 6788"/>
                      <a:gd name="connsiteY3" fmla="*/ 0 h 7067"/>
                      <a:gd name="connsiteX4" fmla="*/ 4031 w 6788"/>
                      <a:gd name="connsiteY4" fmla="*/ 0 h 7067"/>
                      <a:gd name="connsiteX5" fmla="*/ 6789 w 6788"/>
                      <a:gd name="connsiteY5" fmla="*/ 7067 h 7067"/>
                      <a:gd name="connsiteX6" fmla="*/ 5675 w 6788"/>
                      <a:gd name="connsiteY6" fmla="*/ 7067 h 7067"/>
                      <a:gd name="connsiteX7" fmla="*/ 4800 w 6788"/>
                      <a:gd name="connsiteY7" fmla="*/ 4853 h 7067"/>
                      <a:gd name="connsiteX8" fmla="*/ 1936 w 6788"/>
                      <a:gd name="connsiteY8" fmla="*/ 4853 h 7067"/>
                      <a:gd name="connsiteX9" fmla="*/ 4588 w 6788"/>
                      <a:gd name="connsiteY9" fmla="*/ 4137 h 7067"/>
                      <a:gd name="connsiteX10" fmla="*/ 3779 w 6788"/>
                      <a:gd name="connsiteY10" fmla="*/ 2095 h 7067"/>
                      <a:gd name="connsiteX11" fmla="*/ 3355 w 6788"/>
                      <a:gd name="connsiteY11" fmla="*/ 809 h 7067"/>
                      <a:gd name="connsiteX12" fmla="*/ 3355 w 6788"/>
                      <a:gd name="connsiteY12" fmla="*/ 809 h 7067"/>
                      <a:gd name="connsiteX13" fmla="*/ 2943 w 6788"/>
                      <a:gd name="connsiteY13" fmla="*/ 2095 h 7067"/>
                      <a:gd name="connsiteX14" fmla="*/ 2148 w 6788"/>
                      <a:gd name="connsiteY14" fmla="*/ 4137 h 7067"/>
                      <a:gd name="connsiteX15" fmla="*/ 4588 w 6788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8" h="7067">
                        <a:moveTo>
                          <a:pt x="1936" y="4853"/>
                        </a:moveTo>
                        <a:lnTo>
                          <a:pt x="1087" y="7067"/>
                        </a:lnTo>
                        <a:lnTo>
                          <a:pt x="0" y="7067"/>
                        </a:lnTo>
                        <a:lnTo>
                          <a:pt x="2758" y="0"/>
                        </a:lnTo>
                        <a:lnTo>
                          <a:pt x="4031" y="0"/>
                        </a:lnTo>
                        <a:lnTo>
                          <a:pt x="6789" y="7067"/>
                        </a:lnTo>
                        <a:lnTo>
                          <a:pt x="5675" y="7067"/>
                        </a:lnTo>
                        <a:lnTo>
                          <a:pt x="4800" y="4853"/>
                        </a:lnTo>
                        <a:lnTo>
                          <a:pt x="1936" y="4853"/>
                        </a:lnTo>
                        <a:close/>
                        <a:moveTo>
                          <a:pt x="4588" y="4137"/>
                        </a:moveTo>
                        <a:lnTo>
                          <a:pt x="3779" y="2095"/>
                        </a:lnTo>
                        <a:cubicBezTo>
                          <a:pt x="3593" y="1657"/>
                          <a:pt x="3501" y="1220"/>
                          <a:pt x="3355" y="809"/>
                        </a:cubicBezTo>
                        <a:lnTo>
                          <a:pt x="3355" y="809"/>
                        </a:lnTo>
                        <a:cubicBezTo>
                          <a:pt x="3209" y="1207"/>
                          <a:pt x="3089" y="1657"/>
                          <a:pt x="2943" y="2095"/>
                        </a:cubicBezTo>
                        <a:lnTo>
                          <a:pt x="2148" y="4137"/>
                        </a:lnTo>
                        <a:lnTo>
                          <a:pt x="4588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5" name="任意多边形: 形状 414">
                    <a:extLst>
                      <a:ext uri="{FF2B5EF4-FFF2-40B4-BE49-F238E27FC236}">
                        <a16:creationId xmlns:a16="http://schemas.microsoft.com/office/drawing/2014/main" id="{2BBBD79F-B6CB-9F0E-EAA3-746C62794A4D}"/>
                      </a:ext>
                    </a:extLst>
                  </p:cNvPr>
                  <p:cNvSpPr/>
                  <p:nvPr/>
                </p:nvSpPr>
                <p:spPr>
                  <a:xfrm>
                    <a:off x="6012912" y="4281873"/>
                    <a:ext cx="4521" cy="7080"/>
                  </a:xfrm>
                  <a:custGeom>
                    <a:avLst/>
                    <a:gdLst>
                      <a:gd name="connsiteX0" fmla="*/ 0 w 4521"/>
                      <a:gd name="connsiteY0" fmla="*/ 0 h 7080"/>
                      <a:gd name="connsiteX1" fmla="*/ 1048 w 4521"/>
                      <a:gd name="connsiteY1" fmla="*/ 0 h 7080"/>
                      <a:gd name="connsiteX2" fmla="*/ 1048 w 4521"/>
                      <a:gd name="connsiteY2" fmla="*/ 6325 h 7080"/>
                      <a:gd name="connsiteX3" fmla="*/ 4522 w 4521"/>
                      <a:gd name="connsiteY3" fmla="*/ 6325 h 7080"/>
                      <a:gd name="connsiteX4" fmla="*/ 4522 w 4521"/>
                      <a:gd name="connsiteY4" fmla="*/ 7080 h 7080"/>
                      <a:gd name="connsiteX5" fmla="*/ 0 w 4521"/>
                      <a:gd name="connsiteY5" fmla="*/ 7080 h 7080"/>
                      <a:gd name="connsiteX6" fmla="*/ 0 w 4521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21" h="7080">
                        <a:moveTo>
                          <a:pt x="0" y="0"/>
                        </a:moveTo>
                        <a:lnTo>
                          <a:pt x="1048" y="0"/>
                        </a:lnTo>
                        <a:lnTo>
                          <a:pt x="1048" y="6325"/>
                        </a:lnTo>
                        <a:lnTo>
                          <a:pt x="4522" y="6325"/>
                        </a:lnTo>
                        <a:lnTo>
                          <a:pt x="4522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6" name="任意多边形: 形状 415">
                    <a:extLst>
                      <a:ext uri="{FF2B5EF4-FFF2-40B4-BE49-F238E27FC236}">
                        <a16:creationId xmlns:a16="http://schemas.microsoft.com/office/drawing/2014/main" id="{F016C9A7-B77A-404C-4B35-1B2235FFA38A}"/>
                      </a:ext>
                    </a:extLst>
                  </p:cNvPr>
                  <p:cNvSpPr/>
                  <p:nvPr/>
                </p:nvSpPr>
                <p:spPr>
                  <a:xfrm>
                    <a:off x="6018587" y="4281873"/>
                    <a:ext cx="1020" cy="7067"/>
                  </a:xfrm>
                  <a:custGeom>
                    <a:avLst/>
                    <a:gdLst>
                      <a:gd name="connsiteX0" fmla="*/ 1021 w 1020"/>
                      <a:gd name="connsiteY0" fmla="*/ 0 h 7067"/>
                      <a:gd name="connsiteX1" fmla="*/ 1021 w 1020"/>
                      <a:gd name="connsiteY1" fmla="*/ 7068 h 7067"/>
                      <a:gd name="connsiteX2" fmla="*/ 0 w 1020"/>
                      <a:gd name="connsiteY2" fmla="*/ 7068 h 7067"/>
                      <a:gd name="connsiteX3" fmla="*/ 0 w 1020"/>
                      <a:gd name="connsiteY3" fmla="*/ 0 h 7067"/>
                      <a:gd name="connsiteX4" fmla="*/ 1021 w 102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" h="7067">
                        <a:moveTo>
                          <a:pt x="1021" y="0"/>
                        </a:moveTo>
                        <a:lnTo>
                          <a:pt x="102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21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7" name="任意多边形: 形状 416">
                    <a:extLst>
                      <a:ext uri="{FF2B5EF4-FFF2-40B4-BE49-F238E27FC236}">
                        <a16:creationId xmlns:a16="http://schemas.microsoft.com/office/drawing/2014/main" id="{6AFDB9EB-FEFD-B898-9C78-CD0AB72F6AEE}"/>
                      </a:ext>
                    </a:extLst>
                  </p:cNvPr>
                  <p:cNvSpPr/>
                  <p:nvPr/>
                </p:nvSpPr>
                <p:spPr>
                  <a:xfrm>
                    <a:off x="6020960" y="4281754"/>
                    <a:ext cx="7465" cy="8247"/>
                  </a:xfrm>
                  <a:custGeom>
                    <a:avLst/>
                    <a:gdLst>
                      <a:gd name="connsiteX0" fmla="*/ 7174 w 7465"/>
                      <a:gd name="connsiteY0" fmla="*/ 8247 h 8247"/>
                      <a:gd name="connsiteX1" fmla="*/ 4071 w 7465"/>
                      <a:gd name="connsiteY1" fmla="*/ 7425 h 8247"/>
                      <a:gd name="connsiteX2" fmla="*/ 3580 w 7465"/>
                      <a:gd name="connsiteY2" fmla="*/ 7306 h 8247"/>
                      <a:gd name="connsiteX3" fmla="*/ 0 w 7465"/>
                      <a:gd name="connsiteY3" fmla="*/ 3726 h 8247"/>
                      <a:gd name="connsiteX4" fmla="*/ 3779 w 7465"/>
                      <a:gd name="connsiteY4" fmla="*/ 0 h 8247"/>
                      <a:gd name="connsiteX5" fmla="*/ 7412 w 7465"/>
                      <a:gd name="connsiteY5" fmla="*/ 3594 h 8247"/>
                      <a:gd name="connsiteX6" fmla="*/ 5105 w 7465"/>
                      <a:gd name="connsiteY6" fmla="*/ 6988 h 8247"/>
                      <a:gd name="connsiteX7" fmla="*/ 5105 w 7465"/>
                      <a:gd name="connsiteY7" fmla="*/ 7027 h 8247"/>
                      <a:gd name="connsiteX8" fmla="*/ 7465 w 7465"/>
                      <a:gd name="connsiteY8" fmla="*/ 7479 h 8247"/>
                      <a:gd name="connsiteX9" fmla="*/ 7174 w 7465"/>
                      <a:gd name="connsiteY9" fmla="*/ 8247 h 8247"/>
                      <a:gd name="connsiteX10" fmla="*/ 6298 w 7465"/>
                      <a:gd name="connsiteY10" fmla="*/ 3633 h 8247"/>
                      <a:gd name="connsiteX11" fmla="*/ 3753 w 7465"/>
                      <a:gd name="connsiteY11" fmla="*/ 756 h 8247"/>
                      <a:gd name="connsiteX12" fmla="*/ 1127 w 7465"/>
                      <a:gd name="connsiteY12" fmla="*/ 3726 h 8247"/>
                      <a:gd name="connsiteX13" fmla="*/ 3700 w 7465"/>
                      <a:gd name="connsiteY13" fmla="*/ 6577 h 8247"/>
                      <a:gd name="connsiteX14" fmla="*/ 6298 w 7465"/>
                      <a:gd name="connsiteY14" fmla="*/ 3633 h 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465" h="8247">
                        <a:moveTo>
                          <a:pt x="7174" y="8247"/>
                        </a:moveTo>
                        <a:cubicBezTo>
                          <a:pt x="6100" y="7995"/>
                          <a:pt x="5012" y="7704"/>
                          <a:pt x="4071" y="7425"/>
                        </a:cubicBezTo>
                        <a:cubicBezTo>
                          <a:pt x="3925" y="7372"/>
                          <a:pt x="3766" y="7306"/>
                          <a:pt x="3580" y="7306"/>
                        </a:cubicBezTo>
                        <a:cubicBezTo>
                          <a:pt x="1657" y="7240"/>
                          <a:pt x="0" y="5994"/>
                          <a:pt x="0" y="3726"/>
                        </a:cubicBezTo>
                        <a:cubicBezTo>
                          <a:pt x="0" y="1459"/>
                          <a:pt x="1591" y="0"/>
                          <a:pt x="3779" y="0"/>
                        </a:cubicBezTo>
                        <a:cubicBezTo>
                          <a:pt x="5993" y="0"/>
                          <a:pt x="7412" y="1485"/>
                          <a:pt x="7412" y="3594"/>
                        </a:cubicBezTo>
                        <a:cubicBezTo>
                          <a:pt x="7412" y="5410"/>
                          <a:pt x="6457" y="6577"/>
                          <a:pt x="5105" y="6988"/>
                        </a:cubicBezTo>
                        <a:lnTo>
                          <a:pt x="5105" y="7027"/>
                        </a:lnTo>
                        <a:cubicBezTo>
                          <a:pt x="5914" y="7200"/>
                          <a:pt x="6789" y="7372"/>
                          <a:pt x="7465" y="7479"/>
                        </a:cubicBezTo>
                        <a:lnTo>
                          <a:pt x="7174" y="8247"/>
                        </a:lnTo>
                        <a:close/>
                        <a:moveTo>
                          <a:pt x="6298" y="3633"/>
                        </a:moveTo>
                        <a:cubicBezTo>
                          <a:pt x="6298" y="2228"/>
                          <a:pt x="5463" y="756"/>
                          <a:pt x="3753" y="756"/>
                        </a:cubicBezTo>
                        <a:cubicBezTo>
                          <a:pt x="1976" y="756"/>
                          <a:pt x="1127" y="2188"/>
                          <a:pt x="1127" y="3726"/>
                        </a:cubicBezTo>
                        <a:cubicBezTo>
                          <a:pt x="1127" y="5224"/>
                          <a:pt x="2069" y="6577"/>
                          <a:pt x="3700" y="6577"/>
                        </a:cubicBezTo>
                        <a:cubicBezTo>
                          <a:pt x="5397" y="6577"/>
                          <a:pt x="6298" y="5251"/>
                          <a:pt x="6298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8" name="任意多边形: 形状 417">
                    <a:extLst>
                      <a:ext uri="{FF2B5EF4-FFF2-40B4-BE49-F238E27FC236}">
                        <a16:creationId xmlns:a16="http://schemas.microsoft.com/office/drawing/2014/main" id="{B8973DFB-5593-0370-E604-DF1E53AFE5DB}"/>
                      </a:ext>
                    </a:extLst>
                  </p:cNvPr>
                  <p:cNvSpPr/>
                  <p:nvPr/>
                </p:nvSpPr>
                <p:spPr>
                  <a:xfrm>
                    <a:off x="6029725" y="4281873"/>
                    <a:ext cx="5966" cy="7186"/>
                  </a:xfrm>
                  <a:custGeom>
                    <a:avLst/>
                    <a:gdLst>
                      <a:gd name="connsiteX0" fmla="*/ 1048 w 5966"/>
                      <a:gd name="connsiteY0" fmla="*/ 0 h 7186"/>
                      <a:gd name="connsiteX1" fmla="*/ 1048 w 5966"/>
                      <a:gd name="connsiteY1" fmla="*/ 4190 h 7186"/>
                      <a:gd name="connsiteX2" fmla="*/ 2943 w 5966"/>
                      <a:gd name="connsiteY2" fmla="*/ 6444 h 7186"/>
                      <a:gd name="connsiteX3" fmla="*/ 4919 w 5966"/>
                      <a:gd name="connsiteY3" fmla="*/ 4190 h 7186"/>
                      <a:gd name="connsiteX4" fmla="*/ 4919 w 5966"/>
                      <a:gd name="connsiteY4" fmla="*/ 0 h 7186"/>
                      <a:gd name="connsiteX5" fmla="*/ 5967 w 5966"/>
                      <a:gd name="connsiteY5" fmla="*/ 0 h 7186"/>
                      <a:gd name="connsiteX6" fmla="*/ 5967 w 5966"/>
                      <a:gd name="connsiteY6" fmla="*/ 4137 h 7186"/>
                      <a:gd name="connsiteX7" fmla="*/ 2890 w 5966"/>
                      <a:gd name="connsiteY7" fmla="*/ 7187 h 7186"/>
                      <a:gd name="connsiteX8" fmla="*/ 0 w 5966"/>
                      <a:gd name="connsiteY8" fmla="*/ 4163 h 7186"/>
                      <a:gd name="connsiteX9" fmla="*/ 0 w 5966"/>
                      <a:gd name="connsiteY9" fmla="*/ 0 h 7186"/>
                      <a:gd name="connsiteX10" fmla="*/ 1048 w 5966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6" h="7186">
                        <a:moveTo>
                          <a:pt x="1048" y="0"/>
                        </a:moveTo>
                        <a:lnTo>
                          <a:pt x="1048" y="4190"/>
                        </a:lnTo>
                        <a:cubicBezTo>
                          <a:pt x="1048" y="5768"/>
                          <a:pt x="1857" y="6444"/>
                          <a:pt x="2943" y="6444"/>
                        </a:cubicBezTo>
                        <a:cubicBezTo>
                          <a:pt x="4137" y="6444"/>
                          <a:pt x="4919" y="5742"/>
                          <a:pt x="4919" y="4190"/>
                        </a:cubicBezTo>
                        <a:lnTo>
                          <a:pt x="4919" y="0"/>
                        </a:lnTo>
                        <a:lnTo>
                          <a:pt x="5967" y="0"/>
                        </a:lnTo>
                        <a:lnTo>
                          <a:pt x="5967" y="4137"/>
                        </a:lnTo>
                        <a:cubicBezTo>
                          <a:pt x="5967" y="6298"/>
                          <a:pt x="4667" y="7187"/>
                          <a:pt x="2890" y="7187"/>
                        </a:cubicBezTo>
                        <a:cubicBezTo>
                          <a:pt x="1246" y="7187"/>
                          <a:pt x="0" y="6365"/>
                          <a:pt x="0" y="4163"/>
                        </a:cubicBez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19" name="任意多边形: 形状 418">
                    <a:extLst>
                      <a:ext uri="{FF2B5EF4-FFF2-40B4-BE49-F238E27FC236}">
                        <a16:creationId xmlns:a16="http://schemas.microsoft.com/office/drawing/2014/main" id="{50310AEA-8FD6-2D11-2B9A-EBC4ADD64A79}"/>
                      </a:ext>
                    </a:extLst>
                  </p:cNvPr>
                  <p:cNvSpPr/>
                  <p:nvPr/>
                </p:nvSpPr>
                <p:spPr>
                  <a:xfrm>
                    <a:off x="6037495" y="4281873"/>
                    <a:ext cx="1047" cy="7067"/>
                  </a:xfrm>
                  <a:custGeom>
                    <a:avLst/>
                    <a:gdLst>
                      <a:gd name="connsiteX0" fmla="*/ 1048 w 1047"/>
                      <a:gd name="connsiteY0" fmla="*/ 0 h 7067"/>
                      <a:gd name="connsiteX1" fmla="*/ 1048 w 1047"/>
                      <a:gd name="connsiteY1" fmla="*/ 7068 h 7067"/>
                      <a:gd name="connsiteX2" fmla="*/ 0 w 1047"/>
                      <a:gd name="connsiteY2" fmla="*/ 7068 h 7067"/>
                      <a:gd name="connsiteX3" fmla="*/ 0 w 1047"/>
                      <a:gd name="connsiteY3" fmla="*/ 0 h 7067"/>
                      <a:gd name="connsiteX4" fmla="*/ 1048 w 1047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7" h="7067">
                        <a:moveTo>
                          <a:pt x="1048" y="0"/>
                        </a:moveTo>
                        <a:lnTo>
                          <a:pt x="1048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1048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0" name="任意多边形: 形状 419">
                    <a:extLst>
                      <a:ext uri="{FF2B5EF4-FFF2-40B4-BE49-F238E27FC236}">
                        <a16:creationId xmlns:a16="http://schemas.microsoft.com/office/drawing/2014/main" id="{F08847F6-C41A-BE28-8CD7-C6C542D133F9}"/>
                      </a:ext>
                    </a:extLst>
                  </p:cNvPr>
                  <p:cNvSpPr/>
                  <p:nvPr/>
                </p:nvSpPr>
                <p:spPr>
                  <a:xfrm>
                    <a:off x="6040372" y="4281820"/>
                    <a:ext cx="4972" cy="7120"/>
                  </a:xfrm>
                  <a:custGeom>
                    <a:avLst/>
                    <a:gdLst>
                      <a:gd name="connsiteX0" fmla="*/ 0 w 4972"/>
                      <a:gd name="connsiteY0" fmla="*/ 133 h 7120"/>
                      <a:gd name="connsiteX1" fmla="*/ 1989 w 4972"/>
                      <a:gd name="connsiteY1" fmla="*/ 0 h 7120"/>
                      <a:gd name="connsiteX2" fmla="*/ 4269 w 4972"/>
                      <a:gd name="connsiteY2" fmla="*/ 583 h 7120"/>
                      <a:gd name="connsiteX3" fmla="*/ 4972 w 4972"/>
                      <a:gd name="connsiteY3" fmla="*/ 2069 h 7120"/>
                      <a:gd name="connsiteX4" fmla="*/ 4362 w 4972"/>
                      <a:gd name="connsiteY4" fmla="*/ 3567 h 7120"/>
                      <a:gd name="connsiteX5" fmla="*/ 1896 w 4972"/>
                      <a:gd name="connsiteY5" fmla="*/ 4362 h 7120"/>
                      <a:gd name="connsiteX6" fmla="*/ 1034 w 4972"/>
                      <a:gd name="connsiteY6" fmla="*/ 4296 h 7120"/>
                      <a:gd name="connsiteX7" fmla="*/ 1034 w 4972"/>
                      <a:gd name="connsiteY7" fmla="*/ 7121 h 7120"/>
                      <a:gd name="connsiteX8" fmla="*/ 0 w 4972"/>
                      <a:gd name="connsiteY8" fmla="*/ 7121 h 7120"/>
                      <a:gd name="connsiteX9" fmla="*/ 0 w 4972"/>
                      <a:gd name="connsiteY9" fmla="*/ 133 h 7120"/>
                      <a:gd name="connsiteX10" fmla="*/ 1047 w 4972"/>
                      <a:gd name="connsiteY10" fmla="*/ 3554 h 7120"/>
                      <a:gd name="connsiteX11" fmla="*/ 1909 w 4972"/>
                      <a:gd name="connsiteY11" fmla="*/ 3633 h 7120"/>
                      <a:gd name="connsiteX12" fmla="*/ 3951 w 4972"/>
                      <a:gd name="connsiteY12" fmla="*/ 2135 h 7120"/>
                      <a:gd name="connsiteX13" fmla="*/ 2042 w 4972"/>
                      <a:gd name="connsiteY13" fmla="*/ 729 h 7120"/>
                      <a:gd name="connsiteX14" fmla="*/ 1047 w 4972"/>
                      <a:gd name="connsiteY14" fmla="*/ 809 h 7120"/>
                      <a:gd name="connsiteX15" fmla="*/ 1047 w 4972"/>
                      <a:gd name="connsiteY15" fmla="*/ 3554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72" h="7120">
                        <a:moveTo>
                          <a:pt x="0" y="133"/>
                        </a:moveTo>
                        <a:cubicBezTo>
                          <a:pt x="504" y="80"/>
                          <a:pt x="1154" y="0"/>
                          <a:pt x="1989" y="0"/>
                        </a:cubicBezTo>
                        <a:cubicBezTo>
                          <a:pt x="3036" y="0"/>
                          <a:pt x="3779" y="225"/>
                          <a:pt x="4269" y="583"/>
                        </a:cubicBezTo>
                        <a:cubicBezTo>
                          <a:pt x="4720" y="928"/>
                          <a:pt x="4972" y="1445"/>
                          <a:pt x="4972" y="2069"/>
                        </a:cubicBezTo>
                        <a:cubicBezTo>
                          <a:pt x="4972" y="2718"/>
                          <a:pt x="4760" y="3209"/>
                          <a:pt x="4362" y="3567"/>
                        </a:cubicBezTo>
                        <a:cubicBezTo>
                          <a:pt x="3792" y="4084"/>
                          <a:pt x="2917" y="4362"/>
                          <a:pt x="1896" y="4362"/>
                        </a:cubicBezTo>
                        <a:cubicBezTo>
                          <a:pt x="1578" y="4362"/>
                          <a:pt x="1286" y="4349"/>
                          <a:pt x="1034" y="4296"/>
                        </a:cubicBezTo>
                        <a:lnTo>
                          <a:pt x="1034" y="7121"/>
                        </a:lnTo>
                        <a:lnTo>
                          <a:pt x="0" y="7121"/>
                        </a:lnTo>
                        <a:lnTo>
                          <a:pt x="0" y="133"/>
                        </a:lnTo>
                        <a:close/>
                        <a:moveTo>
                          <a:pt x="1047" y="3554"/>
                        </a:moveTo>
                        <a:cubicBezTo>
                          <a:pt x="1286" y="3620"/>
                          <a:pt x="1591" y="3633"/>
                          <a:pt x="1909" y="3633"/>
                        </a:cubicBezTo>
                        <a:cubicBezTo>
                          <a:pt x="3169" y="3633"/>
                          <a:pt x="3951" y="3089"/>
                          <a:pt x="3951" y="2135"/>
                        </a:cubicBezTo>
                        <a:cubicBezTo>
                          <a:pt x="3951" y="1180"/>
                          <a:pt x="3182" y="729"/>
                          <a:pt x="2042" y="729"/>
                        </a:cubicBezTo>
                        <a:cubicBezTo>
                          <a:pt x="1591" y="729"/>
                          <a:pt x="1233" y="756"/>
                          <a:pt x="1047" y="809"/>
                        </a:cubicBezTo>
                        <a:lnTo>
                          <a:pt x="1047" y="35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1" name="任意多边形: 形状 420">
                    <a:extLst>
                      <a:ext uri="{FF2B5EF4-FFF2-40B4-BE49-F238E27FC236}">
                        <a16:creationId xmlns:a16="http://schemas.microsoft.com/office/drawing/2014/main" id="{48B4569D-014C-3FD7-91D6-DC82AFA9688A}"/>
                      </a:ext>
                    </a:extLst>
                  </p:cNvPr>
                  <p:cNvSpPr/>
                  <p:nvPr/>
                </p:nvSpPr>
                <p:spPr>
                  <a:xfrm>
                    <a:off x="6050409" y="4281873"/>
                    <a:ext cx="4574" cy="7067"/>
                  </a:xfrm>
                  <a:custGeom>
                    <a:avLst/>
                    <a:gdLst>
                      <a:gd name="connsiteX0" fmla="*/ 4177 w 4574"/>
                      <a:gd name="connsiteY0" fmla="*/ 3753 h 7067"/>
                      <a:gd name="connsiteX1" fmla="*/ 1034 w 4574"/>
                      <a:gd name="connsiteY1" fmla="*/ 3753 h 7067"/>
                      <a:gd name="connsiteX2" fmla="*/ 1034 w 4574"/>
                      <a:gd name="connsiteY2" fmla="*/ 6312 h 7067"/>
                      <a:gd name="connsiteX3" fmla="*/ 4575 w 4574"/>
                      <a:gd name="connsiteY3" fmla="*/ 6312 h 7067"/>
                      <a:gd name="connsiteX4" fmla="*/ 4575 w 4574"/>
                      <a:gd name="connsiteY4" fmla="*/ 7068 h 7067"/>
                      <a:gd name="connsiteX5" fmla="*/ 0 w 4574"/>
                      <a:gd name="connsiteY5" fmla="*/ 7068 h 7067"/>
                      <a:gd name="connsiteX6" fmla="*/ 0 w 4574"/>
                      <a:gd name="connsiteY6" fmla="*/ 0 h 7067"/>
                      <a:gd name="connsiteX7" fmla="*/ 4376 w 4574"/>
                      <a:gd name="connsiteY7" fmla="*/ 0 h 7067"/>
                      <a:gd name="connsiteX8" fmla="*/ 4376 w 4574"/>
                      <a:gd name="connsiteY8" fmla="*/ 796 h 7067"/>
                      <a:gd name="connsiteX9" fmla="*/ 1034 w 4574"/>
                      <a:gd name="connsiteY9" fmla="*/ 796 h 7067"/>
                      <a:gd name="connsiteX10" fmla="*/ 1034 w 4574"/>
                      <a:gd name="connsiteY10" fmla="*/ 3010 h 7067"/>
                      <a:gd name="connsiteX11" fmla="*/ 4177 w 4574"/>
                      <a:gd name="connsiteY11" fmla="*/ 3010 h 7067"/>
                      <a:gd name="connsiteX12" fmla="*/ 4177 w 4574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74" h="7067">
                        <a:moveTo>
                          <a:pt x="4177" y="3753"/>
                        </a:moveTo>
                        <a:lnTo>
                          <a:pt x="1034" y="3753"/>
                        </a:lnTo>
                        <a:lnTo>
                          <a:pt x="1034" y="6312"/>
                        </a:lnTo>
                        <a:lnTo>
                          <a:pt x="4575" y="6312"/>
                        </a:lnTo>
                        <a:lnTo>
                          <a:pt x="4575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76" y="0"/>
                        </a:lnTo>
                        <a:lnTo>
                          <a:pt x="4376" y="796"/>
                        </a:lnTo>
                        <a:lnTo>
                          <a:pt x="1034" y="796"/>
                        </a:lnTo>
                        <a:lnTo>
                          <a:pt x="1034" y="3010"/>
                        </a:lnTo>
                        <a:lnTo>
                          <a:pt x="4177" y="3010"/>
                        </a:lnTo>
                        <a:lnTo>
                          <a:pt x="4177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2" name="任意多边形: 形状 421">
                    <a:extLst>
                      <a:ext uri="{FF2B5EF4-FFF2-40B4-BE49-F238E27FC236}">
                        <a16:creationId xmlns:a16="http://schemas.microsoft.com/office/drawing/2014/main" id="{F7475ECD-91D2-2471-B4D0-34031C97515A}"/>
                      </a:ext>
                    </a:extLst>
                  </p:cNvPr>
                  <p:cNvSpPr/>
                  <p:nvPr/>
                </p:nvSpPr>
                <p:spPr>
                  <a:xfrm>
                    <a:off x="6055713" y="4281860"/>
                    <a:ext cx="6272" cy="7080"/>
                  </a:xfrm>
                  <a:custGeom>
                    <a:avLst/>
                    <a:gdLst>
                      <a:gd name="connsiteX0" fmla="*/ 5025 w 6272"/>
                      <a:gd name="connsiteY0" fmla="*/ 7080 h 7080"/>
                      <a:gd name="connsiteX1" fmla="*/ 3991 w 6272"/>
                      <a:gd name="connsiteY1" fmla="*/ 5529 h 7080"/>
                      <a:gd name="connsiteX2" fmla="*/ 3076 w 6272"/>
                      <a:gd name="connsiteY2" fmla="*/ 4137 h 7080"/>
                      <a:gd name="connsiteX3" fmla="*/ 3036 w 6272"/>
                      <a:gd name="connsiteY3" fmla="*/ 4137 h 7080"/>
                      <a:gd name="connsiteX4" fmla="*/ 2161 w 6272"/>
                      <a:gd name="connsiteY4" fmla="*/ 5529 h 7080"/>
                      <a:gd name="connsiteX5" fmla="*/ 1193 w 6272"/>
                      <a:gd name="connsiteY5" fmla="*/ 7080 h 7080"/>
                      <a:gd name="connsiteX6" fmla="*/ 0 w 6272"/>
                      <a:gd name="connsiteY6" fmla="*/ 7080 h 7080"/>
                      <a:gd name="connsiteX7" fmla="*/ 2493 w 6272"/>
                      <a:gd name="connsiteY7" fmla="*/ 3500 h 7080"/>
                      <a:gd name="connsiteX8" fmla="*/ 93 w 6272"/>
                      <a:gd name="connsiteY8" fmla="*/ 0 h 7080"/>
                      <a:gd name="connsiteX9" fmla="*/ 1300 w 6272"/>
                      <a:gd name="connsiteY9" fmla="*/ 0 h 7080"/>
                      <a:gd name="connsiteX10" fmla="*/ 2387 w 6272"/>
                      <a:gd name="connsiteY10" fmla="*/ 1670 h 7080"/>
                      <a:gd name="connsiteX11" fmla="*/ 3116 w 6272"/>
                      <a:gd name="connsiteY11" fmla="*/ 2851 h 7080"/>
                      <a:gd name="connsiteX12" fmla="*/ 3156 w 6272"/>
                      <a:gd name="connsiteY12" fmla="*/ 2851 h 7080"/>
                      <a:gd name="connsiteX13" fmla="*/ 3898 w 6272"/>
                      <a:gd name="connsiteY13" fmla="*/ 1670 h 7080"/>
                      <a:gd name="connsiteX14" fmla="*/ 5012 w 6272"/>
                      <a:gd name="connsiteY14" fmla="*/ 0 h 7080"/>
                      <a:gd name="connsiteX15" fmla="*/ 6206 w 6272"/>
                      <a:gd name="connsiteY15" fmla="*/ 0 h 7080"/>
                      <a:gd name="connsiteX16" fmla="*/ 3753 w 6272"/>
                      <a:gd name="connsiteY16" fmla="*/ 3447 h 7080"/>
                      <a:gd name="connsiteX17" fmla="*/ 6272 w 6272"/>
                      <a:gd name="connsiteY17" fmla="*/ 7067 h 7080"/>
                      <a:gd name="connsiteX18" fmla="*/ 5025 w 6272"/>
                      <a:gd name="connsiteY18" fmla="*/ 7067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272" h="7080">
                        <a:moveTo>
                          <a:pt x="5025" y="7080"/>
                        </a:moveTo>
                        <a:lnTo>
                          <a:pt x="3991" y="5529"/>
                        </a:lnTo>
                        <a:cubicBezTo>
                          <a:pt x="3580" y="4932"/>
                          <a:pt x="3315" y="4548"/>
                          <a:pt x="3076" y="4137"/>
                        </a:cubicBezTo>
                        <a:lnTo>
                          <a:pt x="3036" y="4137"/>
                        </a:lnTo>
                        <a:cubicBezTo>
                          <a:pt x="2811" y="4548"/>
                          <a:pt x="2586" y="4932"/>
                          <a:pt x="2161" y="5529"/>
                        </a:cubicBezTo>
                        <a:lnTo>
                          <a:pt x="1193" y="7080"/>
                        </a:lnTo>
                        <a:lnTo>
                          <a:pt x="0" y="7080"/>
                        </a:lnTo>
                        <a:lnTo>
                          <a:pt x="2493" y="3500"/>
                        </a:lnTo>
                        <a:lnTo>
                          <a:pt x="93" y="0"/>
                        </a:lnTo>
                        <a:lnTo>
                          <a:pt x="1300" y="0"/>
                        </a:lnTo>
                        <a:lnTo>
                          <a:pt x="2387" y="1670"/>
                        </a:lnTo>
                        <a:cubicBezTo>
                          <a:pt x="2665" y="2121"/>
                          <a:pt x="2904" y="2479"/>
                          <a:pt x="3116" y="2851"/>
                        </a:cubicBezTo>
                        <a:lnTo>
                          <a:pt x="3156" y="2851"/>
                        </a:lnTo>
                        <a:cubicBezTo>
                          <a:pt x="3395" y="2440"/>
                          <a:pt x="3593" y="2121"/>
                          <a:pt x="3898" y="1670"/>
                        </a:cubicBezTo>
                        <a:lnTo>
                          <a:pt x="5012" y="0"/>
                        </a:lnTo>
                        <a:lnTo>
                          <a:pt x="6206" y="0"/>
                        </a:lnTo>
                        <a:lnTo>
                          <a:pt x="3753" y="3447"/>
                        </a:lnTo>
                        <a:lnTo>
                          <a:pt x="6272" y="7067"/>
                        </a:lnTo>
                        <a:lnTo>
                          <a:pt x="5025" y="706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3" name="任意多边形: 形状 422">
                    <a:extLst>
                      <a:ext uri="{FF2B5EF4-FFF2-40B4-BE49-F238E27FC236}">
                        <a16:creationId xmlns:a16="http://schemas.microsoft.com/office/drawing/2014/main" id="{B7E51878-BD07-980E-450C-740572DFCE56}"/>
                      </a:ext>
                    </a:extLst>
                  </p:cNvPr>
                  <p:cNvSpPr/>
                  <p:nvPr/>
                </p:nvSpPr>
                <p:spPr>
                  <a:xfrm>
                    <a:off x="6066825" y="4281873"/>
                    <a:ext cx="4561" cy="7067"/>
                  </a:xfrm>
                  <a:custGeom>
                    <a:avLst/>
                    <a:gdLst>
                      <a:gd name="connsiteX0" fmla="*/ 4177 w 4561"/>
                      <a:gd name="connsiteY0" fmla="*/ 3753 h 7067"/>
                      <a:gd name="connsiteX1" fmla="*/ 1048 w 4561"/>
                      <a:gd name="connsiteY1" fmla="*/ 3753 h 7067"/>
                      <a:gd name="connsiteX2" fmla="*/ 1048 w 4561"/>
                      <a:gd name="connsiteY2" fmla="*/ 6312 h 7067"/>
                      <a:gd name="connsiteX3" fmla="*/ 4561 w 4561"/>
                      <a:gd name="connsiteY3" fmla="*/ 6312 h 7067"/>
                      <a:gd name="connsiteX4" fmla="*/ 4561 w 4561"/>
                      <a:gd name="connsiteY4" fmla="*/ 7068 h 7067"/>
                      <a:gd name="connsiteX5" fmla="*/ 0 w 4561"/>
                      <a:gd name="connsiteY5" fmla="*/ 7068 h 7067"/>
                      <a:gd name="connsiteX6" fmla="*/ 0 w 4561"/>
                      <a:gd name="connsiteY6" fmla="*/ 0 h 7067"/>
                      <a:gd name="connsiteX7" fmla="*/ 4375 w 4561"/>
                      <a:gd name="connsiteY7" fmla="*/ 0 h 7067"/>
                      <a:gd name="connsiteX8" fmla="*/ 4375 w 4561"/>
                      <a:gd name="connsiteY8" fmla="*/ 796 h 7067"/>
                      <a:gd name="connsiteX9" fmla="*/ 1048 w 4561"/>
                      <a:gd name="connsiteY9" fmla="*/ 796 h 7067"/>
                      <a:gd name="connsiteX10" fmla="*/ 1048 w 4561"/>
                      <a:gd name="connsiteY10" fmla="*/ 3010 h 7067"/>
                      <a:gd name="connsiteX11" fmla="*/ 4177 w 4561"/>
                      <a:gd name="connsiteY11" fmla="*/ 3010 h 7067"/>
                      <a:gd name="connsiteX12" fmla="*/ 4177 w 4561"/>
                      <a:gd name="connsiteY12" fmla="*/ 3753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61" h="7067">
                        <a:moveTo>
                          <a:pt x="4177" y="3753"/>
                        </a:moveTo>
                        <a:lnTo>
                          <a:pt x="1048" y="3753"/>
                        </a:lnTo>
                        <a:lnTo>
                          <a:pt x="1048" y="6312"/>
                        </a:lnTo>
                        <a:lnTo>
                          <a:pt x="4561" y="6312"/>
                        </a:lnTo>
                        <a:lnTo>
                          <a:pt x="4561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4375" y="0"/>
                        </a:lnTo>
                        <a:lnTo>
                          <a:pt x="4375" y="796"/>
                        </a:lnTo>
                        <a:lnTo>
                          <a:pt x="1048" y="796"/>
                        </a:lnTo>
                        <a:lnTo>
                          <a:pt x="1048" y="3010"/>
                        </a:lnTo>
                        <a:lnTo>
                          <a:pt x="4177" y="3010"/>
                        </a:lnTo>
                        <a:lnTo>
                          <a:pt x="4177" y="375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4" name="任意多边形: 形状 423">
                    <a:extLst>
                      <a:ext uri="{FF2B5EF4-FFF2-40B4-BE49-F238E27FC236}">
                        <a16:creationId xmlns:a16="http://schemas.microsoft.com/office/drawing/2014/main" id="{A9E783BB-C5CA-C354-BC47-19FE1828E7DA}"/>
                      </a:ext>
                    </a:extLst>
                  </p:cNvPr>
                  <p:cNvSpPr/>
                  <p:nvPr/>
                </p:nvSpPr>
                <p:spPr>
                  <a:xfrm>
                    <a:off x="6072102" y="4281887"/>
                    <a:ext cx="6788" cy="7067"/>
                  </a:xfrm>
                  <a:custGeom>
                    <a:avLst/>
                    <a:gdLst>
                      <a:gd name="connsiteX0" fmla="*/ 1936 w 6788"/>
                      <a:gd name="connsiteY0" fmla="*/ 4853 h 7067"/>
                      <a:gd name="connsiteX1" fmla="*/ 1087 w 6788"/>
                      <a:gd name="connsiteY1" fmla="*/ 7067 h 7067"/>
                      <a:gd name="connsiteX2" fmla="*/ 0 w 6788"/>
                      <a:gd name="connsiteY2" fmla="*/ 7067 h 7067"/>
                      <a:gd name="connsiteX3" fmla="*/ 2731 w 6788"/>
                      <a:gd name="connsiteY3" fmla="*/ 0 h 7067"/>
                      <a:gd name="connsiteX4" fmla="*/ 4031 w 6788"/>
                      <a:gd name="connsiteY4" fmla="*/ 0 h 7067"/>
                      <a:gd name="connsiteX5" fmla="*/ 6789 w 6788"/>
                      <a:gd name="connsiteY5" fmla="*/ 7067 h 7067"/>
                      <a:gd name="connsiteX6" fmla="*/ 5675 w 6788"/>
                      <a:gd name="connsiteY6" fmla="*/ 7067 h 7067"/>
                      <a:gd name="connsiteX7" fmla="*/ 4800 w 6788"/>
                      <a:gd name="connsiteY7" fmla="*/ 4853 h 7067"/>
                      <a:gd name="connsiteX8" fmla="*/ 1936 w 6788"/>
                      <a:gd name="connsiteY8" fmla="*/ 4853 h 7067"/>
                      <a:gd name="connsiteX9" fmla="*/ 4587 w 6788"/>
                      <a:gd name="connsiteY9" fmla="*/ 4137 h 7067"/>
                      <a:gd name="connsiteX10" fmla="*/ 3792 w 6788"/>
                      <a:gd name="connsiteY10" fmla="*/ 2095 h 7067"/>
                      <a:gd name="connsiteX11" fmla="*/ 3394 w 6788"/>
                      <a:gd name="connsiteY11" fmla="*/ 809 h 7067"/>
                      <a:gd name="connsiteX12" fmla="*/ 3341 w 6788"/>
                      <a:gd name="connsiteY12" fmla="*/ 809 h 7067"/>
                      <a:gd name="connsiteX13" fmla="*/ 2943 w 6788"/>
                      <a:gd name="connsiteY13" fmla="*/ 2095 h 7067"/>
                      <a:gd name="connsiteX14" fmla="*/ 2148 w 6788"/>
                      <a:gd name="connsiteY14" fmla="*/ 4137 h 7067"/>
                      <a:gd name="connsiteX15" fmla="*/ 4587 w 6788"/>
                      <a:gd name="connsiteY15" fmla="*/ 4137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88" h="7067">
                        <a:moveTo>
                          <a:pt x="1936" y="4853"/>
                        </a:moveTo>
                        <a:lnTo>
                          <a:pt x="1087" y="7067"/>
                        </a:lnTo>
                        <a:lnTo>
                          <a:pt x="0" y="7067"/>
                        </a:lnTo>
                        <a:lnTo>
                          <a:pt x="2731" y="0"/>
                        </a:lnTo>
                        <a:lnTo>
                          <a:pt x="4031" y="0"/>
                        </a:lnTo>
                        <a:lnTo>
                          <a:pt x="6789" y="7067"/>
                        </a:lnTo>
                        <a:lnTo>
                          <a:pt x="5675" y="7067"/>
                        </a:lnTo>
                        <a:lnTo>
                          <a:pt x="4800" y="4853"/>
                        </a:lnTo>
                        <a:lnTo>
                          <a:pt x="1936" y="4853"/>
                        </a:lnTo>
                        <a:close/>
                        <a:moveTo>
                          <a:pt x="4587" y="4137"/>
                        </a:moveTo>
                        <a:lnTo>
                          <a:pt x="3792" y="2095"/>
                        </a:lnTo>
                        <a:cubicBezTo>
                          <a:pt x="3593" y="1657"/>
                          <a:pt x="3487" y="1220"/>
                          <a:pt x="3394" y="809"/>
                        </a:cubicBezTo>
                        <a:lnTo>
                          <a:pt x="3341" y="809"/>
                        </a:lnTo>
                        <a:cubicBezTo>
                          <a:pt x="3235" y="1207"/>
                          <a:pt x="3102" y="1657"/>
                          <a:pt x="2943" y="2095"/>
                        </a:cubicBezTo>
                        <a:lnTo>
                          <a:pt x="2148" y="4137"/>
                        </a:lnTo>
                        <a:lnTo>
                          <a:pt x="4587" y="4137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5" name="任意多边形: 形状 424">
                    <a:extLst>
                      <a:ext uri="{FF2B5EF4-FFF2-40B4-BE49-F238E27FC236}">
                        <a16:creationId xmlns:a16="http://schemas.microsoft.com/office/drawing/2014/main" id="{2BB1C49A-3E23-A7C1-03CF-90354ED7409A}"/>
                      </a:ext>
                    </a:extLst>
                  </p:cNvPr>
                  <p:cNvSpPr/>
                  <p:nvPr/>
                </p:nvSpPr>
                <p:spPr>
                  <a:xfrm>
                    <a:off x="5683547" y="4299747"/>
                    <a:ext cx="6152" cy="7279"/>
                  </a:xfrm>
                  <a:custGeom>
                    <a:avLst/>
                    <a:gdLst>
                      <a:gd name="connsiteX0" fmla="*/ 6152 w 6152"/>
                      <a:gd name="connsiteY0" fmla="*/ 6934 h 7279"/>
                      <a:gd name="connsiteX1" fmla="*/ 4004 w 6152"/>
                      <a:gd name="connsiteY1" fmla="*/ 7279 h 7279"/>
                      <a:gd name="connsiteX2" fmla="*/ 0 w 6152"/>
                      <a:gd name="connsiteY2" fmla="*/ 3699 h 7279"/>
                      <a:gd name="connsiteX3" fmla="*/ 4230 w 6152"/>
                      <a:gd name="connsiteY3" fmla="*/ 0 h 7279"/>
                      <a:gd name="connsiteX4" fmla="*/ 6152 w 6152"/>
                      <a:gd name="connsiteY4" fmla="*/ 305 h 7279"/>
                      <a:gd name="connsiteX5" fmla="*/ 5927 w 6152"/>
                      <a:gd name="connsiteY5" fmla="*/ 1061 h 7279"/>
                      <a:gd name="connsiteX6" fmla="*/ 4283 w 6152"/>
                      <a:gd name="connsiteY6" fmla="*/ 769 h 7279"/>
                      <a:gd name="connsiteX7" fmla="*/ 1127 w 6152"/>
                      <a:gd name="connsiteY7" fmla="*/ 3686 h 7279"/>
                      <a:gd name="connsiteX8" fmla="*/ 4243 w 6152"/>
                      <a:gd name="connsiteY8" fmla="*/ 6550 h 7279"/>
                      <a:gd name="connsiteX9" fmla="*/ 5940 w 6152"/>
                      <a:gd name="connsiteY9" fmla="*/ 6245 h 7279"/>
                      <a:gd name="connsiteX10" fmla="*/ 6152 w 6152"/>
                      <a:gd name="connsiteY10" fmla="*/ 6934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52" h="7279">
                        <a:moveTo>
                          <a:pt x="6152" y="6934"/>
                        </a:moveTo>
                        <a:cubicBezTo>
                          <a:pt x="5754" y="7120"/>
                          <a:pt x="4986" y="7279"/>
                          <a:pt x="4004" y="7279"/>
                        </a:cubicBezTo>
                        <a:cubicBezTo>
                          <a:pt x="1710" y="7279"/>
                          <a:pt x="0" y="6020"/>
                          <a:pt x="0" y="3699"/>
                        </a:cubicBezTo>
                        <a:cubicBezTo>
                          <a:pt x="0" y="1498"/>
                          <a:pt x="1710" y="0"/>
                          <a:pt x="4230" y="0"/>
                        </a:cubicBezTo>
                        <a:cubicBezTo>
                          <a:pt x="5237" y="0"/>
                          <a:pt x="5874" y="185"/>
                          <a:pt x="6152" y="305"/>
                        </a:cubicBezTo>
                        <a:lnTo>
                          <a:pt x="5927" y="1061"/>
                        </a:lnTo>
                        <a:cubicBezTo>
                          <a:pt x="5516" y="888"/>
                          <a:pt x="4959" y="769"/>
                          <a:pt x="4283" y="769"/>
                        </a:cubicBezTo>
                        <a:cubicBezTo>
                          <a:pt x="2400" y="769"/>
                          <a:pt x="1127" y="1830"/>
                          <a:pt x="1127" y="3686"/>
                        </a:cubicBezTo>
                        <a:cubicBezTo>
                          <a:pt x="1127" y="5423"/>
                          <a:pt x="2267" y="6550"/>
                          <a:pt x="4243" y="6550"/>
                        </a:cubicBezTo>
                        <a:cubicBezTo>
                          <a:pt x="4866" y="6550"/>
                          <a:pt x="5516" y="6417"/>
                          <a:pt x="5940" y="6245"/>
                        </a:cubicBezTo>
                        <a:lnTo>
                          <a:pt x="6152" y="693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6" name="任意多边形: 形状 425">
                    <a:extLst>
                      <a:ext uri="{FF2B5EF4-FFF2-40B4-BE49-F238E27FC236}">
                        <a16:creationId xmlns:a16="http://schemas.microsoft.com/office/drawing/2014/main" id="{EB0A235A-6751-F7A8-851C-F964CF2BA06B}"/>
                      </a:ext>
                    </a:extLst>
                  </p:cNvPr>
                  <p:cNvSpPr/>
                  <p:nvPr/>
                </p:nvSpPr>
                <p:spPr>
                  <a:xfrm>
                    <a:off x="5690283" y="4299760"/>
                    <a:ext cx="7411" cy="7293"/>
                  </a:xfrm>
                  <a:custGeom>
                    <a:avLst/>
                    <a:gdLst>
                      <a:gd name="connsiteX0" fmla="*/ 7412 w 7411"/>
                      <a:gd name="connsiteY0" fmla="*/ 3554 h 7293"/>
                      <a:gd name="connsiteX1" fmla="*/ 3633 w 7411"/>
                      <a:gd name="connsiteY1" fmla="*/ 7293 h 7293"/>
                      <a:gd name="connsiteX2" fmla="*/ 0 w 7411"/>
                      <a:gd name="connsiteY2" fmla="*/ 3700 h 7293"/>
                      <a:gd name="connsiteX3" fmla="*/ 3753 w 7411"/>
                      <a:gd name="connsiteY3" fmla="*/ 0 h 7293"/>
                      <a:gd name="connsiteX4" fmla="*/ 7412 w 7411"/>
                      <a:gd name="connsiteY4" fmla="*/ 3554 h 7293"/>
                      <a:gd name="connsiteX5" fmla="*/ 1101 w 7411"/>
                      <a:gd name="connsiteY5" fmla="*/ 3660 h 7293"/>
                      <a:gd name="connsiteX6" fmla="*/ 3686 w 7411"/>
                      <a:gd name="connsiteY6" fmla="*/ 6537 h 7293"/>
                      <a:gd name="connsiteX7" fmla="*/ 6272 w 7411"/>
                      <a:gd name="connsiteY7" fmla="*/ 3593 h 7293"/>
                      <a:gd name="connsiteX8" fmla="*/ 3686 w 7411"/>
                      <a:gd name="connsiteY8" fmla="*/ 716 h 7293"/>
                      <a:gd name="connsiteX9" fmla="*/ 1101 w 7411"/>
                      <a:gd name="connsiteY9" fmla="*/ 3660 h 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293">
                        <a:moveTo>
                          <a:pt x="7412" y="3554"/>
                        </a:moveTo>
                        <a:cubicBezTo>
                          <a:pt x="7412" y="5993"/>
                          <a:pt x="5689" y="7293"/>
                          <a:pt x="3633" y="7293"/>
                        </a:cubicBezTo>
                        <a:cubicBezTo>
                          <a:pt x="1498" y="7293"/>
                          <a:pt x="0" y="5848"/>
                          <a:pt x="0" y="3700"/>
                        </a:cubicBezTo>
                        <a:cubicBezTo>
                          <a:pt x="0" y="1445"/>
                          <a:pt x="1604" y="0"/>
                          <a:pt x="3753" y="0"/>
                        </a:cubicBezTo>
                        <a:cubicBezTo>
                          <a:pt x="5967" y="-13"/>
                          <a:pt x="7412" y="1445"/>
                          <a:pt x="7412" y="3554"/>
                        </a:cubicBezTo>
                        <a:close/>
                        <a:moveTo>
                          <a:pt x="1101" y="3660"/>
                        </a:moveTo>
                        <a:cubicBezTo>
                          <a:pt x="1101" y="5158"/>
                          <a:pt x="2042" y="6537"/>
                          <a:pt x="3686" y="6537"/>
                        </a:cubicBezTo>
                        <a:cubicBezTo>
                          <a:pt x="5330" y="6537"/>
                          <a:pt x="6272" y="5185"/>
                          <a:pt x="6272" y="3593"/>
                        </a:cubicBezTo>
                        <a:cubicBezTo>
                          <a:pt x="6272" y="2175"/>
                          <a:pt x="5423" y="716"/>
                          <a:pt x="3686" y="716"/>
                        </a:cubicBezTo>
                        <a:cubicBezTo>
                          <a:pt x="1989" y="730"/>
                          <a:pt x="1101" y="2108"/>
                          <a:pt x="1101" y="366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7" name="任意多边形: 形状 426">
                    <a:extLst>
                      <a:ext uri="{FF2B5EF4-FFF2-40B4-BE49-F238E27FC236}">
                        <a16:creationId xmlns:a16="http://schemas.microsoft.com/office/drawing/2014/main" id="{81D05FFE-733A-521F-ADA9-8E4B54238DA7}"/>
                      </a:ext>
                    </a:extLst>
                  </p:cNvPr>
                  <p:cNvSpPr/>
                  <p:nvPr/>
                </p:nvSpPr>
                <p:spPr>
                  <a:xfrm>
                    <a:off x="5698795" y="4299866"/>
                    <a:ext cx="8300" cy="7067"/>
                  </a:xfrm>
                  <a:custGeom>
                    <a:avLst/>
                    <a:gdLst>
                      <a:gd name="connsiteX0" fmla="*/ 7080 w 8300"/>
                      <a:gd name="connsiteY0" fmla="*/ 3951 h 7067"/>
                      <a:gd name="connsiteX1" fmla="*/ 6935 w 8300"/>
                      <a:gd name="connsiteY1" fmla="*/ 915 h 7067"/>
                      <a:gd name="connsiteX2" fmla="*/ 6895 w 8300"/>
                      <a:gd name="connsiteY2" fmla="*/ 915 h 7067"/>
                      <a:gd name="connsiteX3" fmla="*/ 5887 w 8300"/>
                      <a:gd name="connsiteY3" fmla="*/ 3594 h 7067"/>
                      <a:gd name="connsiteX4" fmla="*/ 4455 w 8300"/>
                      <a:gd name="connsiteY4" fmla="*/ 7015 h 7067"/>
                      <a:gd name="connsiteX5" fmla="*/ 3660 w 8300"/>
                      <a:gd name="connsiteY5" fmla="*/ 7015 h 7067"/>
                      <a:gd name="connsiteX6" fmla="*/ 2347 w 8300"/>
                      <a:gd name="connsiteY6" fmla="*/ 3647 h 7067"/>
                      <a:gd name="connsiteX7" fmla="*/ 1406 w 8300"/>
                      <a:gd name="connsiteY7" fmla="*/ 915 h 7067"/>
                      <a:gd name="connsiteX8" fmla="*/ 1392 w 8300"/>
                      <a:gd name="connsiteY8" fmla="*/ 915 h 7067"/>
                      <a:gd name="connsiteX9" fmla="*/ 1233 w 8300"/>
                      <a:gd name="connsiteY9" fmla="*/ 4031 h 7067"/>
                      <a:gd name="connsiteX10" fmla="*/ 1008 w 8300"/>
                      <a:gd name="connsiteY10" fmla="*/ 7068 h 7067"/>
                      <a:gd name="connsiteX11" fmla="*/ 0 w 8300"/>
                      <a:gd name="connsiteY11" fmla="*/ 7068 h 7067"/>
                      <a:gd name="connsiteX12" fmla="*/ 557 w 8300"/>
                      <a:gd name="connsiteY12" fmla="*/ 0 h 7067"/>
                      <a:gd name="connsiteX13" fmla="*/ 1936 w 8300"/>
                      <a:gd name="connsiteY13" fmla="*/ 0 h 7067"/>
                      <a:gd name="connsiteX14" fmla="*/ 3289 w 8300"/>
                      <a:gd name="connsiteY14" fmla="*/ 3434 h 7067"/>
                      <a:gd name="connsiteX15" fmla="*/ 4097 w 8300"/>
                      <a:gd name="connsiteY15" fmla="*/ 5808 h 7067"/>
                      <a:gd name="connsiteX16" fmla="*/ 4137 w 8300"/>
                      <a:gd name="connsiteY16" fmla="*/ 5808 h 7067"/>
                      <a:gd name="connsiteX17" fmla="*/ 4999 w 8300"/>
                      <a:gd name="connsiteY17" fmla="*/ 3434 h 7067"/>
                      <a:gd name="connsiteX18" fmla="*/ 6431 w 8300"/>
                      <a:gd name="connsiteY18" fmla="*/ 0 h 7067"/>
                      <a:gd name="connsiteX19" fmla="*/ 7770 w 8300"/>
                      <a:gd name="connsiteY19" fmla="*/ 0 h 7067"/>
                      <a:gd name="connsiteX20" fmla="*/ 8301 w 8300"/>
                      <a:gd name="connsiteY20" fmla="*/ 7068 h 7067"/>
                      <a:gd name="connsiteX21" fmla="*/ 7266 w 8300"/>
                      <a:gd name="connsiteY21" fmla="*/ 7068 h 7067"/>
                      <a:gd name="connsiteX22" fmla="*/ 7080 w 8300"/>
                      <a:gd name="connsiteY22" fmla="*/ 3951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300" h="7067">
                        <a:moveTo>
                          <a:pt x="7080" y="3951"/>
                        </a:moveTo>
                        <a:cubicBezTo>
                          <a:pt x="7015" y="2957"/>
                          <a:pt x="6935" y="1777"/>
                          <a:pt x="6935" y="915"/>
                        </a:cubicBezTo>
                        <a:lnTo>
                          <a:pt x="6895" y="915"/>
                        </a:lnTo>
                        <a:cubicBezTo>
                          <a:pt x="6616" y="1724"/>
                          <a:pt x="6298" y="2612"/>
                          <a:pt x="5887" y="3594"/>
                        </a:cubicBezTo>
                        <a:lnTo>
                          <a:pt x="4455" y="7015"/>
                        </a:lnTo>
                        <a:lnTo>
                          <a:pt x="3660" y="7015"/>
                        </a:lnTo>
                        <a:lnTo>
                          <a:pt x="2347" y="3647"/>
                        </a:lnTo>
                        <a:cubicBezTo>
                          <a:pt x="1963" y="2665"/>
                          <a:pt x="1631" y="1750"/>
                          <a:pt x="1406" y="915"/>
                        </a:cubicBezTo>
                        <a:lnTo>
                          <a:pt x="1392" y="915"/>
                        </a:lnTo>
                        <a:cubicBezTo>
                          <a:pt x="1366" y="1777"/>
                          <a:pt x="1300" y="2957"/>
                          <a:pt x="1233" y="4031"/>
                        </a:cubicBezTo>
                        <a:lnTo>
                          <a:pt x="1008" y="7068"/>
                        </a:lnTo>
                        <a:lnTo>
                          <a:pt x="0" y="7068"/>
                        </a:lnTo>
                        <a:lnTo>
                          <a:pt x="557" y="0"/>
                        </a:lnTo>
                        <a:lnTo>
                          <a:pt x="1936" y="0"/>
                        </a:lnTo>
                        <a:lnTo>
                          <a:pt x="3289" y="3434"/>
                        </a:lnTo>
                        <a:cubicBezTo>
                          <a:pt x="3620" y="4309"/>
                          <a:pt x="3898" y="5079"/>
                          <a:pt x="4097" y="5808"/>
                        </a:cubicBezTo>
                        <a:lnTo>
                          <a:pt x="4137" y="5808"/>
                        </a:lnTo>
                        <a:cubicBezTo>
                          <a:pt x="4376" y="5079"/>
                          <a:pt x="4641" y="4323"/>
                          <a:pt x="4999" y="3434"/>
                        </a:cubicBezTo>
                        <a:lnTo>
                          <a:pt x="6431" y="0"/>
                        </a:lnTo>
                        <a:lnTo>
                          <a:pt x="7770" y="0"/>
                        </a:lnTo>
                        <a:lnTo>
                          <a:pt x="8301" y="7068"/>
                        </a:lnTo>
                        <a:lnTo>
                          <a:pt x="7266" y="7068"/>
                        </a:lnTo>
                        <a:lnTo>
                          <a:pt x="7080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8" name="任意多边形: 形状 427">
                    <a:extLst>
                      <a:ext uri="{FF2B5EF4-FFF2-40B4-BE49-F238E27FC236}">
                        <a16:creationId xmlns:a16="http://schemas.microsoft.com/office/drawing/2014/main" id="{A93DEFA7-F90F-D96F-057D-289453905752}"/>
                      </a:ext>
                    </a:extLst>
                  </p:cNvPr>
                  <p:cNvSpPr/>
                  <p:nvPr/>
                </p:nvSpPr>
                <p:spPr>
                  <a:xfrm>
                    <a:off x="5708461" y="4299866"/>
                    <a:ext cx="8287" cy="7067"/>
                  </a:xfrm>
                  <a:custGeom>
                    <a:avLst/>
                    <a:gdLst>
                      <a:gd name="connsiteX0" fmla="*/ 7067 w 8287"/>
                      <a:gd name="connsiteY0" fmla="*/ 3951 h 7067"/>
                      <a:gd name="connsiteX1" fmla="*/ 6921 w 8287"/>
                      <a:gd name="connsiteY1" fmla="*/ 915 h 7067"/>
                      <a:gd name="connsiteX2" fmla="*/ 6882 w 8287"/>
                      <a:gd name="connsiteY2" fmla="*/ 915 h 7067"/>
                      <a:gd name="connsiteX3" fmla="*/ 5874 w 8287"/>
                      <a:gd name="connsiteY3" fmla="*/ 3594 h 7067"/>
                      <a:gd name="connsiteX4" fmla="*/ 4442 w 8287"/>
                      <a:gd name="connsiteY4" fmla="*/ 7015 h 7067"/>
                      <a:gd name="connsiteX5" fmla="*/ 3660 w 8287"/>
                      <a:gd name="connsiteY5" fmla="*/ 7015 h 7067"/>
                      <a:gd name="connsiteX6" fmla="*/ 2347 w 8287"/>
                      <a:gd name="connsiteY6" fmla="*/ 3647 h 7067"/>
                      <a:gd name="connsiteX7" fmla="*/ 1406 w 8287"/>
                      <a:gd name="connsiteY7" fmla="*/ 915 h 7067"/>
                      <a:gd name="connsiteX8" fmla="*/ 1366 w 8287"/>
                      <a:gd name="connsiteY8" fmla="*/ 915 h 7067"/>
                      <a:gd name="connsiteX9" fmla="*/ 1220 w 8287"/>
                      <a:gd name="connsiteY9" fmla="*/ 4031 h 7067"/>
                      <a:gd name="connsiteX10" fmla="*/ 1008 w 8287"/>
                      <a:gd name="connsiteY10" fmla="*/ 7068 h 7067"/>
                      <a:gd name="connsiteX11" fmla="*/ 0 w 8287"/>
                      <a:gd name="connsiteY11" fmla="*/ 7068 h 7067"/>
                      <a:gd name="connsiteX12" fmla="*/ 570 w 8287"/>
                      <a:gd name="connsiteY12" fmla="*/ 0 h 7067"/>
                      <a:gd name="connsiteX13" fmla="*/ 1910 w 8287"/>
                      <a:gd name="connsiteY13" fmla="*/ 0 h 7067"/>
                      <a:gd name="connsiteX14" fmla="*/ 3289 w 8287"/>
                      <a:gd name="connsiteY14" fmla="*/ 3434 h 7067"/>
                      <a:gd name="connsiteX15" fmla="*/ 4097 w 8287"/>
                      <a:gd name="connsiteY15" fmla="*/ 5808 h 7067"/>
                      <a:gd name="connsiteX16" fmla="*/ 4163 w 8287"/>
                      <a:gd name="connsiteY16" fmla="*/ 5808 h 7067"/>
                      <a:gd name="connsiteX17" fmla="*/ 4999 w 8287"/>
                      <a:gd name="connsiteY17" fmla="*/ 3434 h 7067"/>
                      <a:gd name="connsiteX18" fmla="*/ 6431 w 8287"/>
                      <a:gd name="connsiteY18" fmla="*/ 0 h 7067"/>
                      <a:gd name="connsiteX19" fmla="*/ 7783 w 8287"/>
                      <a:gd name="connsiteY19" fmla="*/ 0 h 7067"/>
                      <a:gd name="connsiteX20" fmla="*/ 8287 w 8287"/>
                      <a:gd name="connsiteY20" fmla="*/ 7068 h 7067"/>
                      <a:gd name="connsiteX21" fmla="*/ 7266 w 8287"/>
                      <a:gd name="connsiteY21" fmla="*/ 7068 h 7067"/>
                      <a:gd name="connsiteX22" fmla="*/ 7067 w 8287"/>
                      <a:gd name="connsiteY22" fmla="*/ 3951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87" h="7067">
                        <a:moveTo>
                          <a:pt x="7067" y="3951"/>
                        </a:moveTo>
                        <a:cubicBezTo>
                          <a:pt x="6974" y="2957"/>
                          <a:pt x="6921" y="1777"/>
                          <a:pt x="6921" y="915"/>
                        </a:cubicBezTo>
                        <a:lnTo>
                          <a:pt x="6882" y="915"/>
                        </a:lnTo>
                        <a:cubicBezTo>
                          <a:pt x="6616" y="1724"/>
                          <a:pt x="6285" y="2612"/>
                          <a:pt x="5874" y="3594"/>
                        </a:cubicBezTo>
                        <a:lnTo>
                          <a:pt x="4442" y="7015"/>
                        </a:lnTo>
                        <a:lnTo>
                          <a:pt x="3660" y="7015"/>
                        </a:lnTo>
                        <a:lnTo>
                          <a:pt x="2347" y="3647"/>
                        </a:lnTo>
                        <a:cubicBezTo>
                          <a:pt x="1963" y="2665"/>
                          <a:pt x="1644" y="1750"/>
                          <a:pt x="1406" y="915"/>
                        </a:cubicBezTo>
                        <a:lnTo>
                          <a:pt x="1366" y="915"/>
                        </a:lnTo>
                        <a:cubicBezTo>
                          <a:pt x="1366" y="1777"/>
                          <a:pt x="1299" y="2957"/>
                          <a:pt x="1220" y="4031"/>
                        </a:cubicBezTo>
                        <a:lnTo>
                          <a:pt x="1008" y="7068"/>
                        </a:lnTo>
                        <a:lnTo>
                          <a:pt x="0" y="7068"/>
                        </a:lnTo>
                        <a:lnTo>
                          <a:pt x="570" y="0"/>
                        </a:lnTo>
                        <a:lnTo>
                          <a:pt x="1910" y="0"/>
                        </a:lnTo>
                        <a:lnTo>
                          <a:pt x="3289" y="3434"/>
                        </a:lnTo>
                        <a:cubicBezTo>
                          <a:pt x="3633" y="4309"/>
                          <a:pt x="3885" y="5079"/>
                          <a:pt x="4097" y="5808"/>
                        </a:cubicBezTo>
                        <a:lnTo>
                          <a:pt x="4163" y="5808"/>
                        </a:lnTo>
                        <a:cubicBezTo>
                          <a:pt x="4349" y="5079"/>
                          <a:pt x="4641" y="4323"/>
                          <a:pt x="4999" y="3434"/>
                        </a:cubicBezTo>
                        <a:lnTo>
                          <a:pt x="6431" y="0"/>
                        </a:lnTo>
                        <a:lnTo>
                          <a:pt x="7783" y="0"/>
                        </a:lnTo>
                        <a:lnTo>
                          <a:pt x="8287" y="7068"/>
                        </a:lnTo>
                        <a:lnTo>
                          <a:pt x="7266" y="7068"/>
                        </a:lnTo>
                        <a:lnTo>
                          <a:pt x="7067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9" name="任意多边形: 形状 428">
                    <a:extLst>
                      <a:ext uri="{FF2B5EF4-FFF2-40B4-BE49-F238E27FC236}">
                        <a16:creationId xmlns:a16="http://schemas.microsoft.com/office/drawing/2014/main" id="{F181F268-A869-739D-4693-E5B38BE48C0C}"/>
                      </a:ext>
                    </a:extLst>
                  </p:cNvPr>
                  <p:cNvSpPr/>
                  <p:nvPr/>
                </p:nvSpPr>
                <p:spPr>
                  <a:xfrm>
                    <a:off x="5717876" y="4299760"/>
                    <a:ext cx="7398" cy="7293"/>
                  </a:xfrm>
                  <a:custGeom>
                    <a:avLst/>
                    <a:gdLst>
                      <a:gd name="connsiteX0" fmla="*/ 7399 w 7398"/>
                      <a:gd name="connsiteY0" fmla="*/ 3554 h 7293"/>
                      <a:gd name="connsiteX1" fmla="*/ 3647 w 7398"/>
                      <a:gd name="connsiteY1" fmla="*/ 7293 h 7293"/>
                      <a:gd name="connsiteX2" fmla="*/ 0 w 7398"/>
                      <a:gd name="connsiteY2" fmla="*/ 3700 h 7293"/>
                      <a:gd name="connsiteX3" fmla="*/ 3753 w 7398"/>
                      <a:gd name="connsiteY3" fmla="*/ 0 h 7293"/>
                      <a:gd name="connsiteX4" fmla="*/ 7399 w 7398"/>
                      <a:gd name="connsiteY4" fmla="*/ 3554 h 7293"/>
                      <a:gd name="connsiteX5" fmla="*/ 1114 w 7398"/>
                      <a:gd name="connsiteY5" fmla="*/ 3660 h 7293"/>
                      <a:gd name="connsiteX6" fmla="*/ 3700 w 7398"/>
                      <a:gd name="connsiteY6" fmla="*/ 6537 h 7293"/>
                      <a:gd name="connsiteX7" fmla="*/ 6285 w 7398"/>
                      <a:gd name="connsiteY7" fmla="*/ 3593 h 7293"/>
                      <a:gd name="connsiteX8" fmla="*/ 3700 w 7398"/>
                      <a:gd name="connsiteY8" fmla="*/ 716 h 7293"/>
                      <a:gd name="connsiteX9" fmla="*/ 1114 w 7398"/>
                      <a:gd name="connsiteY9" fmla="*/ 3660 h 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98" h="7293">
                        <a:moveTo>
                          <a:pt x="7399" y="3554"/>
                        </a:moveTo>
                        <a:cubicBezTo>
                          <a:pt x="7399" y="5993"/>
                          <a:pt x="5702" y="7293"/>
                          <a:pt x="3647" y="7293"/>
                        </a:cubicBezTo>
                        <a:cubicBezTo>
                          <a:pt x="1512" y="7293"/>
                          <a:pt x="0" y="5848"/>
                          <a:pt x="0" y="3700"/>
                        </a:cubicBezTo>
                        <a:cubicBezTo>
                          <a:pt x="0" y="1445"/>
                          <a:pt x="1565" y="0"/>
                          <a:pt x="3753" y="0"/>
                        </a:cubicBezTo>
                        <a:cubicBezTo>
                          <a:pt x="5954" y="-13"/>
                          <a:pt x="7399" y="1445"/>
                          <a:pt x="7399" y="3554"/>
                        </a:cubicBezTo>
                        <a:close/>
                        <a:moveTo>
                          <a:pt x="1114" y="3660"/>
                        </a:moveTo>
                        <a:cubicBezTo>
                          <a:pt x="1114" y="5158"/>
                          <a:pt x="2055" y="6537"/>
                          <a:pt x="3700" y="6537"/>
                        </a:cubicBezTo>
                        <a:cubicBezTo>
                          <a:pt x="5344" y="6537"/>
                          <a:pt x="6285" y="5185"/>
                          <a:pt x="6285" y="3593"/>
                        </a:cubicBezTo>
                        <a:cubicBezTo>
                          <a:pt x="6285" y="2175"/>
                          <a:pt x="5450" y="716"/>
                          <a:pt x="3700" y="716"/>
                        </a:cubicBezTo>
                        <a:cubicBezTo>
                          <a:pt x="1963" y="730"/>
                          <a:pt x="1114" y="2108"/>
                          <a:pt x="1114" y="366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0" name="任意多边形: 形状 429">
                    <a:extLst>
                      <a:ext uri="{FF2B5EF4-FFF2-40B4-BE49-F238E27FC236}">
                        <a16:creationId xmlns:a16="http://schemas.microsoft.com/office/drawing/2014/main" id="{CEEB62E2-EA8D-D1B3-27E2-4398A9BBDA58}"/>
                      </a:ext>
                    </a:extLst>
                  </p:cNvPr>
                  <p:cNvSpPr/>
                  <p:nvPr/>
                </p:nvSpPr>
                <p:spPr>
                  <a:xfrm>
                    <a:off x="5726614" y="4299800"/>
                    <a:ext cx="6656" cy="7173"/>
                  </a:xfrm>
                  <a:custGeom>
                    <a:avLst/>
                    <a:gdLst>
                      <a:gd name="connsiteX0" fmla="*/ 0 w 6656"/>
                      <a:gd name="connsiteY0" fmla="*/ 159 h 7173"/>
                      <a:gd name="connsiteX1" fmla="*/ 2241 w 6656"/>
                      <a:gd name="connsiteY1" fmla="*/ 0 h 7173"/>
                      <a:gd name="connsiteX2" fmla="*/ 5529 w 6656"/>
                      <a:gd name="connsiteY2" fmla="*/ 875 h 7173"/>
                      <a:gd name="connsiteX3" fmla="*/ 6656 w 6656"/>
                      <a:gd name="connsiteY3" fmla="*/ 3408 h 7173"/>
                      <a:gd name="connsiteX4" fmla="*/ 5502 w 6656"/>
                      <a:gd name="connsiteY4" fmla="*/ 6152 h 7173"/>
                      <a:gd name="connsiteX5" fmla="*/ 1896 w 6656"/>
                      <a:gd name="connsiteY5" fmla="*/ 7173 h 7173"/>
                      <a:gd name="connsiteX6" fmla="*/ 0 w 6656"/>
                      <a:gd name="connsiteY6" fmla="*/ 7080 h 7173"/>
                      <a:gd name="connsiteX7" fmla="*/ 0 w 6656"/>
                      <a:gd name="connsiteY7" fmla="*/ 159 h 7173"/>
                      <a:gd name="connsiteX8" fmla="*/ 1047 w 6656"/>
                      <a:gd name="connsiteY8" fmla="*/ 6391 h 7173"/>
                      <a:gd name="connsiteX9" fmla="*/ 2095 w 6656"/>
                      <a:gd name="connsiteY9" fmla="*/ 6444 h 7173"/>
                      <a:gd name="connsiteX10" fmla="*/ 5569 w 6656"/>
                      <a:gd name="connsiteY10" fmla="*/ 3447 h 7173"/>
                      <a:gd name="connsiteX11" fmla="*/ 2281 w 6656"/>
                      <a:gd name="connsiteY11" fmla="*/ 716 h 7173"/>
                      <a:gd name="connsiteX12" fmla="*/ 1047 w 6656"/>
                      <a:gd name="connsiteY12" fmla="*/ 808 h 7173"/>
                      <a:gd name="connsiteX13" fmla="*/ 1047 w 6656"/>
                      <a:gd name="connsiteY13" fmla="*/ 639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656" h="7173">
                        <a:moveTo>
                          <a:pt x="0" y="159"/>
                        </a:moveTo>
                        <a:cubicBezTo>
                          <a:pt x="649" y="53"/>
                          <a:pt x="1392" y="0"/>
                          <a:pt x="2241" y="0"/>
                        </a:cubicBezTo>
                        <a:cubicBezTo>
                          <a:pt x="3726" y="0"/>
                          <a:pt x="4800" y="305"/>
                          <a:pt x="5529" y="875"/>
                        </a:cubicBezTo>
                        <a:cubicBezTo>
                          <a:pt x="6232" y="1458"/>
                          <a:pt x="6656" y="2254"/>
                          <a:pt x="6656" y="3408"/>
                        </a:cubicBezTo>
                        <a:cubicBezTo>
                          <a:pt x="6656" y="4561"/>
                          <a:pt x="6258" y="5502"/>
                          <a:pt x="5502" y="6152"/>
                        </a:cubicBezTo>
                        <a:cubicBezTo>
                          <a:pt x="4720" y="6828"/>
                          <a:pt x="3487" y="7173"/>
                          <a:pt x="1896" y="7173"/>
                        </a:cubicBezTo>
                        <a:cubicBezTo>
                          <a:pt x="1153" y="7173"/>
                          <a:pt x="543" y="7134"/>
                          <a:pt x="0" y="7080"/>
                        </a:cubicBezTo>
                        <a:lnTo>
                          <a:pt x="0" y="159"/>
                        </a:lnTo>
                        <a:close/>
                        <a:moveTo>
                          <a:pt x="1047" y="6391"/>
                        </a:moveTo>
                        <a:cubicBezTo>
                          <a:pt x="1299" y="6444"/>
                          <a:pt x="1697" y="6444"/>
                          <a:pt x="2095" y="6444"/>
                        </a:cubicBezTo>
                        <a:cubicBezTo>
                          <a:pt x="4362" y="6444"/>
                          <a:pt x="5569" y="5357"/>
                          <a:pt x="5569" y="3447"/>
                        </a:cubicBezTo>
                        <a:cubicBezTo>
                          <a:pt x="5569" y="1777"/>
                          <a:pt x="4508" y="716"/>
                          <a:pt x="2281" y="716"/>
                        </a:cubicBezTo>
                        <a:cubicBezTo>
                          <a:pt x="1723" y="716"/>
                          <a:pt x="1339" y="769"/>
                          <a:pt x="1047" y="808"/>
                        </a:cubicBezTo>
                        <a:lnTo>
                          <a:pt x="1047" y="639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1" name="任意多边形: 形状 430">
                    <a:extLst>
                      <a:ext uri="{FF2B5EF4-FFF2-40B4-BE49-F238E27FC236}">
                        <a16:creationId xmlns:a16="http://schemas.microsoft.com/office/drawing/2014/main" id="{93D794F0-38D5-8281-648F-F8D99477656C}"/>
                      </a:ext>
                    </a:extLst>
                  </p:cNvPr>
                  <p:cNvSpPr/>
                  <p:nvPr/>
                </p:nvSpPr>
                <p:spPr>
                  <a:xfrm>
                    <a:off x="5734145" y="4299760"/>
                    <a:ext cx="7411" cy="7293"/>
                  </a:xfrm>
                  <a:custGeom>
                    <a:avLst/>
                    <a:gdLst>
                      <a:gd name="connsiteX0" fmla="*/ 7412 w 7411"/>
                      <a:gd name="connsiteY0" fmla="*/ 3554 h 7293"/>
                      <a:gd name="connsiteX1" fmla="*/ 3633 w 7411"/>
                      <a:gd name="connsiteY1" fmla="*/ 7293 h 7293"/>
                      <a:gd name="connsiteX2" fmla="*/ 0 w 7411"/>
                      <a:gd name="connsiteY2" fmla="*/ 3700 h 7293"/>
                      <a:gd name="connsiteX3" fmla="*/ 3766 w 7411"/>
                      <a:gd name="connsiteY3" fmla="*/ 0 h 7293"/>
                      <a:gd name="connsiteX4" fmla="*/ 7412 w 7411"/>
                      <a:gd name="connsiteY4" fmla="*/ 3554 h 7293"/>
                      <a:gd name="connsiteX5" fmla="*/ 1127 w 7411"/>
                      <a:gd name="connsiteY5" fmla="*/ 3660 h 7293"/>
                      <a:gd name="connsiteX6" fmla="*/ 3713 w 7411"/>
                      <a:gd name="connsiteY6" fmla="*/ 6537 h 7293"/>
                      <a:gd name="connsiteX7" fmla="*/ 6298 w 7411"/>
                      <a:gd name="connsiteY7" fmla="*/ 3593 h 7293"/>
                      <a:gd name="connsiteX8" fmla="*/ 3713 w 7411"/>
                      <a:gd name="connsiteY8" fmla="*/ 716 h 7293"/>
                      <a:gd name="connsiteX9" fmla="*/ 1127 w 7411"/>
                      <a:gd name="connsiteY9" fmla="*/ 3660 h 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11" h="7293">
                        <a:moveTo>
                          <a:pt x="7412" y="3554"/>
                        </a:moveTo>
                        <a:cubicBezTo>
                          <a:pt x="7412" y="5993"/>
                          <a:pt x="5701" y="7293"/>
                          <a:pt x="3633" y="7293"/>
                        </a:cubicBezTo>
                        <a:cubicBezTo>
                          <a:pt x="1498" y="7293"/>
                          <a:pt x="0" y="5848"/>
                          <a:pt x="0" y="3700"/>
                        </a:cubicBezTo>
                        <a:cubicBezTo>
                          <a:pt x="0" y="1445"/>
                          <a:pt x="1617" y="0"/>
                          <a:pt x="3766" y="0"/>
                        </a:cubicBezTo>
                        <a:cubicBezTo>
                          <a:pt x="5980" y="-13"/>
                          <a:pt x="7412" y="1445"/>
                          <a:pt x="7412" y="3554"/>
                        </a:cubicBezTo>
                        <a:close/>
                        <a:moveTo>
                          <a:pt x="1127" y="3660"/>
                        </a:moveTo>
                        <a:cubicBezTo>
                          <a:pt x="1127" y="5158"/>
                          <a:pt x="2069" y="6537"/>
                          <a:pt x="3713" y="6537"/>
                        </a:cubicBezTo>
                        <a:cubicBezTo>
                          <a:pt x="5357" y="6537"/>
                          <a:pt x="6298" y="5185"/>
                          <a:pt x="6298" y="3593"/>
                        </a:cubicBezTo>
                        <a:cubicBezTo>
                          <a:pt x="6298" y="2175"/>
                          <a:pt x="5449" y="716"/>
                          <a:pt x="3713" y="716"/>
                        </a:cubicBezTo>
                        <a:cubicBezTo>
                          <a:pt x="1989" y="730"/>
                          <a:pt x="1127" y="2108"/>
                          <a:pt x="1127" y="366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2" name="任意多边形: 形状 431">
                    <a:extLst>
                      <a:ext uri="{FF2B5EF4-FFF2-40B4-BE49-F238E27FC236}">
                        <a16:creationId xmlns:a16="http://schemas.microsoft.com/office/drawing/2014/main" id="{BA7BDFFE-5436-ECBC-DDD2-9E744DFD02B4}"/>
                      </a:ext>
                    </a:extLst>
                  </p:cNvPr>
                  <p:cNvSpPr/>
                  <p:nvPr/>
                </p:nvSpPr>
                <p:spPr>
                  <a:xfrm>
                    <a:off x="5746052" y="4299747"/>
                    <a:ext cx="6178" cy="7279"/>
                  </a:xfrm>
                  <a:custGeom>
                    <a:avLst/>
                    <a:gdLst>
                      <a:gd name="connsiteX0" fmla="*/ 6166 w 6178"/>
                      <a:gd name="connsiteY0" fmla="*/ 6934 h 7279"/>
                      <a:gd name="connsiteX1" fmla="*/ 4018 w 6178"/>
                      <a:gd name="connsiteY1" fmla="*/ 7279 h 7279"/>
                      <a:gd name="connsiteX2" fmla="*/ 0 w 6178"/>
                      <a:gd name="connsiteY2" fmla="*/ 3699 h 7279"/>
                      <a:gd name="connsiteX3" fmla="*/ 4230 w 6178"/>
                      <a:gd name="connsiteY3" fmla="*/ 0 h 7279"/>
                      <a:gd name="connsiteX4" fmla="*/ 6179 w 6178"/>
                      <a:gd name="connsiteY4" fmla="*/ 305 h 7279"/>
                      <a:gd name="connsiteX5" fmla="*/ 5901 w 6178"/>
                      <a:gd name="connsiteY5" fmla="*/ 1061 h 7279"/>
                      <a:gd name="connsiteX6" fmla="*/ 4283 w 6178"/>
                      <a:gd name="connsiteY6" fmla="*/ 769 h 7279"/>
                      <a:gd name="connsiteX7" fmla="*/ 1114 w 6178"/>
                      <a:gd name="connsiteY7" fmla="*/ 3686 h 7279"/>
                      <a:gd name="connsiteX8" fmla="*/ 4217 w 6178"/>
                      <a:gd name="connsiteY8" fmla="*/ 6550 h 7279"/>
                      <a:gd name="connsiteX9" fmla="*/ 5927 w 6178"/>
                      <a:gd name="connsiteY9" fmla="*/ 6245 h 7279"/>
                      <a:gd name="connsiteX10" fmla="*/ 6166 w 6178"/>
                      <a:gd name="connsiteY10" fmla="*/ 6934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78" h="7279">
                        <a:moveTo>
                          <a:pt x="6166" y="6934"/>
                        </a:moveTo>
                        <a:cubicBezTo>
                          <a:pt x="5768" y="7120"/>
                          <a:pt x="4999" y="7279"/>
                          <a:pt x="4018" y="7279"/>
                        </a:cubicBezTo>
                        <a:cubicBezTo>
                          <a:pt x="1737" y="7279"/>
                          <a:pt x="0" y="6020"/>
                          <a:pt x="0" y="3699"/>
                        </a:cubicBezTo>
                        <a:cubicBezTo>
                          <a:pt x="0" y="1498"/>
                          <a:pt x="1737" y="0"/>
                          <a:pt x="4230" y="0"/>
                        </a:cubicBezTo>
                        <a:cubicBezTo>
                          <a:pt x="5224" y="0"/>
                          <a:pt x="5874" y="185"/>
                          <a:pt x="6179" y="305"/>
                        </a:cubicBezTo>
                        <a:lnTo>
                          <a:pt x="5901" y="1061"/>
                        </a:lnTo>
                        <a:cubicBezTo>
                          <a:pt x="5516" y="888"/>
                          <a:pt x="4933" y="769"/>
                          <a:pt x="4283" y="769"/>
                        </a:cubicBezTo>
                        <a:cubicBezTo>
                          <a:pt x="2360" y="769"/>
                          <a:pt x="1114" y="1830"/>
                          <a:pt x="1114" y="3686"/>
                        </a:cubicBezTo>
                        <a:cubicBezTo>
                          <a:pt x="1114" y="5423"/>
                          <a:pt x="2268" y="6550"/>
                          <a:pt x="4217" y="6550"/>
                        </a:cubicBezTo>
                        <a:cubicBezTo>
                          <a:pt x="4866" y="6550"/>
                          <a:pt x="5516" y="6417"/>
                          <a:pt x="5927" y="6245"/>
                        </a:cubicBezTo>
                        <a:lnTo>
                          <a:pt x="6166" y="693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3" name="任意多边形: 形状 432">
                    <a:extLst>
                      <a:ext uri="{FF2B5EF4-FFF2-40B4-BE49-F238E27FC236}">
                        <a16:creationId xmlns:a16="http://schemas.microsoft.com/office/drawing/2014/main" id="{2C9DF399-25EF-6674-5149-4CBACA4C4ED5}"/>
                      </a:ext>
                    </a:extLst>
                  </p:cNvPr>
                  <p:cNvSpPr/>
                  <p:nvPr/>
                </p:nvSpPr>
                <p:spPr>
                  <a:xfrm>
                    <a:off x="5752814" y="4299760"/>
                    <a:ext cx="7372" cy="7293"/>
                  </a:xfrm>
                  <a:custGeom>
                    <a:avLst/>
                    <a:gdLst>
                      <a:gd name="connsiteX0" fmla="*/ 7372 w 7372"/>
                      <a:gd name="connsiteY0" fmla="*/ 3554 h 7293"/>
                      <a:gd name="connsiteX1" fmla="*/ 3607 w 7372"/>
                      <a:gd name="connsiteY1" fmla="*/ 7293 h 7293"/>
                      <a:gd name="connsiteX2" fmla="*/ 0 w 7372"/>
                      <a:gd name="connsiteY2" fmla="*/ 3700 h 7293"/>
                      <a:gd name="connsiteX3" fmla="*/ 3739 w 7372"/>
                      <a:gd name="connsiteY3" fmla="*/ 0 h 7293"/>
                      <a:gd name="connsiteX4" fmla="*/ 7372 w 7372"/>
                      <a:gd name="connsiteY4" fmla="*/ 3554 h 7293"/>
                      <a:gd name="connsiteX5" fmla="*/ 1061 w 7372"/>
                      <a:gd name="connsiteY5" fmla="*/ 3660 h 7293"/>
                      <a:gd name="connsiteX6" fmla="*/ 3646 w 7372"/>
                      <a:gd name="connsiteY6" fmla="*/ 6537 h 7293"/>
                      <a:gd name="connsiteX7" fmla="*/ 6259 w 7372"/>
                      <a:gd name="connsiteY7" fmla="*/ 3593 h 7293"/>
                      <a:gd name="connsiteX8" fmla="*/ 3673 w 7372"/>
                      <a:gd name="connsiteY8" fmla="*/ 716 h 7293"/>
                      <a:gd name="connsiteX9" fmla="*/ 1061 w 7372"/>
                      <a:gd name="connsiteY9" fmla="*/ 3660 h 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72" h="7293">
                        <a:moveTo>
                          <a:pt x="7372" y="3554"/>
                        </a:moveTo>
                        <a:cubicBezTo>
                          <a:pt x="7372" y="5993"/>
                          <a:pt x="5689" y="7293"/>
                          <a:pt x="3607" y="7293"/>
                        </a:cubicBezTo>
                        <a:cubicBezTo>
                          <a:pt x="1472" y="7293"/>
                          <a:pt x="0" y="5848"/>
                          <a:pt x="0" y="3700"/>
                        </a:cubicBezTo>
                        <a:cubicBezTo>
                          <a:pt x="0" y="1445"/>
                          <a:pt x="1565" y="0"/>
                          <a:pt x="3739" y="0"/>
                        </a:cubicBezTo>
                        <a:cubicBezTo>
                          <a:pt x="5940" y="-13"/>
                          <a:pt x="7372" y="1445"/>
                          <a:pt x="7372" y="3554"/>
                        </a:cubicBezTo>
                        <a:close/>
                        <a:moveTo>
                          <a:pt x="1061" y="3660"/>
                        </a:moveTo>
                        <a:cubicBezTo>
                          <a:pt x="1061" y="5158"/>
                          <a:pt x="2002" y="6537"/>
                          <a:pt x="3646" y="6537"/>
                        </a:cubicBezTo>
                        <a:cubicBezTo>
                          <a:pt x="5330" y="6537"/>
                          <a:pt x="6259" y="5185"/>
                          <a:pt x="6259" y="3593"/>
                        </a:cubicBezTo>
                        <a:cubicBezTo>
                          <a:pt x="6259" y="2175"/>
                          <a:pt x="5423" y="716"/>
                          <a:pt x="3673" y="716"/>
                        </a:cubicBezTo>
                        <a:cubicBezTo>
                          <a:pt x="1976" y="730"/>
                          <a:pt x="1061" y="2108"/>
                          <a:pt x="1061" y="366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4" name="任意多边形: 形状 433">
                    <a:extLst>
                      <a:ext uri="{FF2B5EF4-FFF2-40B4-BE49-F238E27FC236}">
                        <a16:creationId xmlns:a16="http://schemas.microsoft.com/office/drawing/2014/main" id="{D3DA3B12-C876-AB85-57B3-1EAE00C6C44D}"/>
                      </a:ext>
                    </a:extLst>
                  </p:cNvPr>
                  <p:cNvSpPr/>
                  <p:nvPr/>
                </p:nvSpPr>
                <p:spPr>
                  <a:xfrm>
                    <a:off x="5761539" y="4299853"/>
                    <a:ext cx="6072" cy="7080"/>
                  </a:xfrm>
                  <a:custGeom>
                    <a:avLst/>
                    <a:gdLst>
                      <a:gd name="connsiteX0" fmla="*/ 0 w 6072"/>
                      <a:gd name="connsiteY0" fmla="*/ 7067 h 7080"/>
                      <a:gd name="connsiteX1" fmla="*/ 0 w 6072"/>
                      <a:gd name="connsiteY1" fmla="*/ 0 h 7080"/>
                      <a:gd name="connsiteX2" fmla="*/ 1154 w 6072"/>
                      <a:gd name="connsiteY2" fmla="*/ 0 h 7080"/>
                      <a:gd name="connsiteX3" fmla="*/ 3739 w 6072"/>
                      <a:gd name="connsiteY3" fmla="*/ 3580 h 7080"/>
                      <a:gd name="connsiteX4" fmla="*/ 5185 w 6072"/>
                      <a:gd name="connsiteY4" fmla="*/ 5887 h 7080"/>
                      <a:gd name="connsiteX5" fmla="*/ 5211 w 6072"/>
                      <a:gd name="connsiteY5" fmla="*/ 5887 h 7080"/>
                      <a:gd name="connsiteX6" fmla="*/ 5105 w 6072"/>
                      <a:gd name="connsiteY6" fmla="*/ 2957 h 7080"/>
                      <a:gd name="connsiteX7" fmla="*/ 5105 w 6072"/>
                      <a:gd name="connsiteY7" fmla="*/ 0 h 7080"/>
                      <a:gd name="connsiteX8" fmla="*/ 6073 w 6072"/>
                      <a:gd name="connsiteY8" fmla="*/ 0 h 7080"/>
                      <a:gd name="connsiteX9" fmla="*/ 6073 w 6072"/>
                      <a:gd name="connsiteY9" fmla="*/ 7067 h 7080"/>
                      <a:gd name="connsiteX10" fmla="*/ 5012 w 6072"/>
                      <a:gd name="connsiteY10" fmla="*/ 7067 h 7080"/>
                      <a:gd name="connsiteX11" fmla="*/ 2440 w 6072"/>
                      <a:gd name="connsiteY11" fmla="*/ 3474 h 7080"/>
                      <a:gd name="connsiteX12" fmla="*/ 942 w 6072"/>
                      <a:gd name="connsiteY12" fmla="*/ 1114 h 7080"/>
                      <a:gd name="connsiteX13" fmla="*/ 889 w 6072"/>
                      <a:gd name="connsiteY13" fmla="*/ 1140 h 7080"/>
                      <a:gd name="connsiteX14" fmla="*/ 981 w 6072"/>
                      <a:gd name="connsiteY14" fmla="*/ 4044 h 7080"/>
                      <a:gd name="connsiteX15" fmla="*/ 981 w 6072"/>
                      <a:gd name="connsiteY15" fmla="*/ 7080 h 7080"/>
                      <a:gd name="connsiteX16" fmla="*/ 0 w 6072"/>
                      <a:gd name="connsiteY16" fmla="*/ 708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072" h="7080">
                        <a:moveTo>
                          <a:pt x="0" y="7067"/>
                        </a:moveTo>
                        <a:lnTo>
                          <a:pt x="0" y="0"/>
                        </a:lnTo>
                        <a:lnTo>
                          <a:pt x="1154" y="0"/>
                        </a:lnTo>
                        <a:lnTo>
                          <a:pt x="3739" y="3580"/>
                        </a:lnTo>
                        <a:cubicBezTo>
                          <a:pt x="4336" y="4415"/>
                          <a:pt x="4787" y="5158"/>
                          <a:pt x="5185" y="5887"/>
                        </a:cubicBezTo>
                        <a:lnTo>
                          <a:pt x="5211" y="5887"/>
                        </a:lnTo>
                        <a:cubicBezTo>
                          <a:pt x="5105" y="4932"/>
                          <a:pt x="5105" y="4057"/>
                          <a:pt x="5105" y="2957"/>
                        </a:cubicBezTo>
                        <a:lnTo>
                          <a:pt x="5105" y="0"/>
                        </a:lnTo>
                        <a:lnTo>
                          <a:pt x="6073" y="0"/>
                        </a:lnTo>
                        <a:lnTo>
                          <a:pt x="6073" y="7067"/>
                        </a:lnTo>
                        <a:lnTo>
                          <a:pt x="5012" y="7067"/>
                        </a:lnTo>
                        <a:lnTo>
                          <a:pt x="2440" y="3474"/>
                        </a:lnTo>
                        <a:cubicBezTo>
                          <a:pt x="1883" y="2692"/>
                          <a:pt x="1326" y="1909"/>
                          <a:pt x="942" y="1114"/>
                        </a:cubicBezTo>
                        <a:lnTo>
                          <a:pt x="889" y="1140"/>
                        </a:lnTo>
                        <a:cubicBezTo>
                          <a:pt x="942" y="2015"/>
                          <a:pt x="981" y="2877"/>
                          <a:pt x="981" y="4044"/>
                        </a:cubicBezTo>
                        <a:lnTo>
                          <a:pt x="981" y="7080"/>
                        </a:lnTo>
                        <a:lnTo>
                          <a:pt x="0" y="708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5" name="任意多边形: 形状 434">
                    <a:extLst>
                      <a:ext uri="{FF2B5EF4-FFF2-40B4-BE49-F238E27FC236}">
                        <a16:creationId xmlns:a16="http://schemas.microsoft.com/office/drawing/2014/main" id="{059CBF40-9DB4-C30B-9F56-C458A06512A0}"/>
                      </a:ext>
                    </a:extLst>
                  </p:cNvPr>
                  <p:cNvSpPr/>
                  <p:nvPr/>
                </p:nvSpPr>
                <p:spPr>
                  <a:xfrm>
                    <a:off x="5769044" y="4299734"/>
                    <a:ext cx="4905" cy="7292"/>
                  </a:xfrm>
                  <a:custGeom>
                    <a:avLst/>
                    <a:gdLst>
                      <a:gd name="connsiteX0" fmla="*/ 265 w 4905"/>
                      <a:gd name="connsiteY0" fmla="*/ 6073 h 7292"/>
                      <a:gd name="connsiteX1" fmla="*/ 2148 w 4905"/>
                      <a:gd name="connsiteY1" fmla="*/ 6537 h 7292"/>
                      <a:gd name="connsiteX2" fmla="*/ 3819 w 4905"/>
                      <a:gd name="connsiteY2" fmla="*/ 5317 h 7292"/>
                      <a:gd name="connsiteX3" fmla="*/ 2307 w 4905"/>
                      <a:gd name="connsiteY3" fmla="*/ 3925 h 7292"/>
                      <a:gd name="connsiteX4" fmla="*/ 172 w 4905"/>
                      <a:gd name="connsiteY4" fmla="*/ 1922 h 7292"/>
                      <a:gd name="connsiteX5" fmla="*/ 2771 w 4905"/>
                      <a:gd name="connsiteY5" fmla="*/ 0 h 7292"/>
                      <a:gd name="connsiteX6" fmla="*/ 4575 w 4905"/>
                      <a:gd name="connsiteY6" fmla="*/ 331 h 7292"/>
                      <a:gd name="connsiteX7" fmla="*/ 4283 w 4905"/>
                      <a:gd name="connsiteY7" fmla="*/ 1074 h 7292"/>
                      <a:gd name="connsiteX8" fmla="*/ 2771 w 4905"/>
                      <a:gd name="connsiteY8" fmla="*/ 756 h 7292"/>
                      <a:gd name="connsiteX9" fmla="*/ 1233 w 4905"/>
                      <a:gd name="connsiteY9" fmla="*/ 1816 h 7292"/>
                      <a:gd name="connsiteX10" fmla="*/ 2837 w 4905"/>
                      <a:gd name="connsiteY10" fmla="*/ 3169 h 7292"/>
                      <a:gd name="connsiteX11" fmla="*/ 4906 w 4905"/>
                      <a:gd name="connsiteY11" fmla="*/ 5251 h 7292"/>
                      <a:gd name="connsiteX12" fmla="*/ 2069 w 4905"/>
                      <a:gd name="connsiteY12" fmla="*/ 7293 h 7292"/>
                      <a:gd name="connsiteX13" fmla="*/ 0 w 4905"/>
                      <a:gd name="connsiteY13" fmla="*/ 6842 h 7292"/>
                      <a:gd name="connsiteX14" fmla="*/ 265 w 4905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905" h="7292">
                        <a:moveTo>
                          <a:pt x="265" y="6073"/>
                        </a:moveTo>
                        <a:cubicBezTo>
                          <a:pt x="716" y="6338"/>
                          <a:pt x="1406" y="6537"/>
                          <a:pt x="2148" y="6537"/>
                        </a:cubicBezTo>
                        <a:cubicBezTo>
                          <a:pt x="3209" y="6537"/>
                          <a:pt x="3819" y="6046"/>
                          <a:pt x="3819" y="5317"/>
                        </a:cubicBezTo>
                        <a:cubicBezTo>
                          <a:pt x="3819" y="4667"/>
                          <a:pt x="3395" y="4296"/>
                          <a:pt x="2307" y="3925"/>
                        </a:cubicBezTo>
                        <a:cubicBezTo>
                          <a:pt x="981" y="3514"/>
                          <a:pt x="172" y="2904"/>
                          <a:pt x="172" y="1922"/>
                        </a:cubicBezTo>
                        <a:cubicBezTo>
                          <a:pt x="172" y="822"/>
                          <a:pt x="1220" y="0"/>
                          <a:pt x="2771" y="0"/>
                        </a:cubicBezTo>
                        <a:cubicBezTo>
                          <a:pt x="3620" y="0"/>
                          <a:pt x="4216" y="159"/>
                          <a:pt x="4575" y="331"/>
                        </a:cubicBezTo>
                        <a:lnTo>
                          <a:pt x="4283" y="1074"/>
                        </a:lnTo>
                        <a:cubicBezTo>
                          <a:pt x="4018" y="955"/>
                          <a:pt x="3501" y="756"/>
                          <a:pt x="2771" y="756"/>
                        </a:cubicBezTo>
                        <a:cubicBezTo>
                          <a:pt x="1644" y="756"/>
                          <a:pt x="1233" y="1326"/>
                          <a:pt x="1233" y="1816"/>
                        </a:cubicBezTo>
                        <a:cubicBezTo>
                          <a:pt x="1233" y="2466"/>
                          <a:pt x="1724" y="2798"/>
                          <a:pt x="2837" y="3169"/>
                        </a:cubicBezTo>
                        <a:cubicBezTo>
                          <a:pt x="4216" y="3633"/>
                          <a:pt x="4906" y="4216"/>
                          <a:pt x="4906" y="5251"/>
                        </a:cubicBezTo>
                        <a:cubicBezTo>
                          <a:pt x="4906" y="6338"/>
                          <a:pt x="3991" y="7293"/>
                          <a:pt x="2069" y="7293"/>
                        </a:cubicBezTo>
                        <a:cubicBezTo>
                          <a:pt x="1286" y="7293"/>
                          <a:pt x="424" y="7067"/>
                          <a:pt x="0" y="6842"/>
                        </a:cubicBezTo>
                        <a:lnTo>
                          <a:pt x="265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6" name="任意多边形: 形状 435">
                    <a:extLst>
                      <a:ext uri="{FF2B5EF4-FFF2-40B4-BE49-F238E27FC236}">
                        <a16:creationId xmlns:a16="http://schemas.microsoft.com/office/drawing/2014/main" id="{1B22A288-D7E7-7C33-DB78-DFB0C4419D12}"/>
                      </a:ext>
                    </a:extLst>
                  </p:cNvPr>
                  <p:cNvSpPr/>
                  <p:nvPr/>
                </p:nvSpPr>
                <p:spPr>
                  <a:xfrm>
                    <a:off x="5775368" y="4299853"/>
                    <a:ext cx="4548" cy="7067"/>
                  </a:xfrm>
                  <a:custGeom>
                    <a:avLst/>
                    <a:gdLst>
                      <a:gd name="connsiteX0" fmla="*/ 4190 w 4548"/>
                      <a:gd name="connsiteY0" fmla="*/ 3752 h 7067"/>
                      <a:gd name="connsiteX1" fmla="*/ 1048 w 4548"/>
                      <a:gd name="connsiteY1" fmla="*/ 3752 h 7067"/>
                      <a:gd name="connsiteX2" fmla="*/ 1048 w 4548"/>
                      <a:gd name="connsiteY2" fmla="*/ 6311 h 7067"/>
                      <a:gd name="connsiteX3" fmla="*/ 4548 w 4548"/>
                      <a:gd name="connsiteY3" fmla="*/ 6311 h 7067"/>
                      <a:gd name="connsiteX4" fmla="*/ 4548 w 4548"/>
                      <a:gd name="connsiteY4" fmla="*/ 7067 h 7067"/>
                      <a:gd name="connsiteX5" fmla="*/ 0 w 4548"/>
                      <a:gd name="connsiteY5" fmla="*/ 7067 h 7067"/>
                      <a:gd name="connsiteX6" fmla="*/ 0 w 4548"/>
                      <a:gd name="connsiteY6" fmla="*/ 0 h 7067"/>
                      <a:gd name="connsiteX7" fmla="*/ 4362 w 4548"/>
                      <a:gd name="connsiteY7" fmla="*/ 0 h 7067"/>
                      <a:gd name="connsiteX8" fmla="*/ 4362 w 4548"/>
                      <a:gd name="connsiteY8" fmla="*/ 769 h 7067"/>
                      <a:gd name="connsiteX9" fmla="*/ 1048 w 4548"/>
                      <a:gd name="connsiteY9" fmla="*/ 769 h 7067"/>
                      <a:gd name="connsiteX10" fmla="*/ 1048 w 4548"/>
                      <a:gd name="connsiteY10" fmla="*/ 2996 h 7067"/>
                      <a:gd name="connsiteX11" fmla="*/ 4190 w 4548"/>
                      <a:gd name="connsiteY11" fmla="*/ 2996 h 7067"/>
                      <a:gd name="connsiteX12" fmla="*/ 4190 w 4548"/>
                      <a:gd name="connsiteY12" fmla="*/ 375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548" h="7067">
                        <a:moveTo>
                          <a:pt x="4190" y="3752"/>
                        </a:moveTo>
                        <a:lnTo>
                          <a:pt x="1048" y="3752"/>
                        </a:lnTo>
                        <a:lnTo>
                          <a:pt x="1048" y="6311"/>
                        </a:lnTo>
                        <a:lnTo>
                          <a:pt x="4548" y="6311"/>
                        </a:lnTo>
                        <a:lnTo>
                          <a:pt x="4548" y="7067"/>
                        </a:lnTo>
                        <a:lnTo>
                          <a:pt x="0" y="7067"/>
                        </a:lnTo>
                        <a:lnTo>
                          <a:pt x="0" y="0"/>
                        </a:lnTo>
                        <a:lnTo>
                          <a:pt x="4362" y="0"/>
                        </a:lnTo>
                        <a:lnTo>
                          <a:pt x="4362" y="769"/>
                        </a:lnTo>
                        <a:lnTo>
                          <a:pt x="1048" y="769"/>
                        </a:lnTo>
                        <a:lnTo>
                          <a:pt x="1048" y="2996"/>
                        </a:lnTo>
                        <a:lnTo>
                          <a:pt x="4190" y="2996"/>
                        </a:lnTo>
                        <a:lnTo>
                          <a:pt x="4190" y="375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7" name="任意多边形: 形状 436">
                    <a:extLst>
                      <a:ext uri="{FF2B5EF4-FFF2-40B4-BE49-F238E27FC236}">
                        <a16:creationId xmlns:a16="http://schemas.microsoft.com/office/drawing/2014/main" id="{DD558584-504C-DDE2-B6D1-D70AB4EEB760}"/>
                      </a:ext>
                    </a:extLst>
                  </p:cNvPr>
                  <p:cNvSpPr/>
                  <p:nvPr/>
                </p:nvSpPr>
                <p:spPr>
                  <a:xfrm>
                    <a:off x="5780805" y="4299747"/>
                    <a:ext cx="7478" cy="8207"/>
                  </a:xfrm>
                  <a:custGeom>
                    <a:avLst/>
                    <a:gdLst>
                      <a:gd name="connsiteX0" fmla="*/ 7147 w 7478"/>
                      <a:gd name="connsiteY0" fmla="*/ 8207 h 8207"/>
                      <a:gd name="connsiteX1" fmla="*/ 4057 w 7478"/>
                      <a:gd name="connsiteY1" fmla="*/ 7399 h 8207"/>
                      <a:gd name="connsiteX2" fmla="*/ 3554 w 7478"/>
                      <a:gd name="connsiteY2" fmla="*/ 7293 h 8207"/>
                      <a:gd name="connsiteX3" fmla="*/ 0 w 7478"/>
                      <a:gd name="connsiteY3" fmla="*/ 3699 h 8207"/>
                      <a:gd name="connsiteX4" fmla="*/ 3753 w 7478"/>
                      <a:gd name="connsiteY4" fmla="*/ 0 h 8207"/>
                      <a:gd name="connsiteX5" fmla="*/ 7399 w 7478"/>
                      <a:gd name="connsiteY5" fmla="*/ 3567 h 8207"/>
                      <a:gd name="connsiteX6" fmla="*/ 5092 w 7478"/>
                      <a:gd name="connsiteY6" fmla="*/ 6961 h 8207"/>
                      <a:gd name="connsiteX7" fmla="*/ 5092 w 7478"/>
                      <a:gd name="connsiteY7" fmla="*/ 7001 h 8207"/>
                      <a:gd name="connsiteX8" fmla="*/ 7478 w 7478"/>
                      <a:gd name="connsiteY8" fmla="*/ 7465 h 8207"/>
                      <a:gd name="connsiteX9" fmla="*/ 7147 w 7478"/>
                      <a:gd name="connsiteY9" fmla="*/ 8207 h 8207"/>
                      <a:gd name="connsiteX10" fmla="*/ 6285 w 7478"/>
                      <a:gd name="connsiteY10" fmla="*/ 3606 h 8207"/>
                      <a:gd name="connsiteX11" fmla="*/ 3739 w 7478"/>
                      <a:gd name="connsiteY11" fmla="*/ 729 h 8207"/>
                      <a:gd name="connsiteX12" fmla="*/ 1114 w 7478"/>
                      <a:gd name="connsiteY12" fmla="*/ 3673 h 8207"/>
                      <a:gd name="connsiteX13" fmla="*/ 3700 w 7478"/>
                      <a:gd name="connsiteY13" fmla="*/ 6550 h 8207"/>
                      <a:gd name="connsiteX14" fmla="*/ 6285 w 7478"/>
                      <a:gd name="connsiteY14" fmla="*/ 3606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478" h="8207">
                        <a:moveTo>
                          <a:pt x="7147" y="8207"/>
                        </a:moveTo>
                        <a:cubicBezTo>
                          <a:pt x="6073" y="7955"/>
                          <a:pt x="4986" y="7677"/>
                          <a:pt x="4057" y="7399"/>
                        </a:cubicBezTo>
                        <a:cubicBezTo>
                          <a:pt x="3885" y="7332"/>
                          <a:pt x="3739" y="7293"/>
                          <a:pt x="3554" y="7293"/>
                        </a:cubicBezTo>
                        <a:cubicBezTo>
                          <a:pt x="1657" y="7213"/>
                          <a:pt x="0" y="5967"/>
                          <a:pt x="0" y="3699"/>
                        </a:cubicBezTo>
                        <a:cubicBezTo>
                          <a:pt x="0" y="1445"/>
                          <a:pt x="1565" y="0"/>
                          <a:pt x="3753" y="0"/>
                        </a:cubicBezTo>
                        <a:cubicBezTo>
                          <a:pt x="5954" y="0"/>
                          <a:pt x="7399" y="1472"/>
                          <a:pt x="7399" y="3567"/>
                        </a:cubicBezTo>
                        <a:cubicBezTo>
                          <a:pt x="7399" y="5396"/>
                          <a:pt x="6444" y="6563"/>
                          <a:pt x="5092" y="6961"/>
                        </a:cubicBezTo>
                        <a:lnTo>
                          <a:pt x="5092" y="7001"/>
                        </a:lnTo>
                        <a:cubicBezTo>
                          <a:pt x="5901" y="7187"/>
                          <a:pt x="6776" y="7346"/>
                          <a:pt x="7478" y="7465"/>
                        </a:cubicBezTo>
                        <a:lnTo>
                          <a:pt x="7147" y="8207"/>
                        </a:lnTo>
                        <a:close/>
                        <a:moveTo>
                          <a:pt x="6285" y="3606"/>
                        </a:moveTo>
                        <a:cubicBezTo>
                          <a:pt x="6285" y="2188"/>
                          <a:pt x="5436" y="729"/>
                          <a:pt x="3739" y="729"/>
                        </a:cubicBezTo>
                        <a:cubicBezTo>
                          <a:pt x="1976" y="729"/>
                          <a:pt x="1114" y="2148"/>
                          <a:pt x="1114" y="3673"/>
                        </a:cubicBezTo>
                        <a:cubicBezTo>
                          <a:pt x="1114" y="5171"/>
                          <a:pt x="2055" y="6550"/>
                          <a:pt x="3700" y="6550"/>
                        </a:cubicBezTo>
                        <a:cubicBezTo>
                          <a:pt x="5357" y="6550"/>
                          <a:pt x="6285" y="5237"/>
                          <a:pt x="6285" y="360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8" name="任意多边形: 形状 437">
                    <a:extLst>
                      <a:ext uri="{FF2B5EF4-FFF2-40B4-BE49-F238E27FC236}">
                        <a16:creationId xmlns:a16="http://schemas.microsoft.com/office/drawing/2014/main" id="{0ED8DC5F-B115-C053-4F24-201869D27EA4}"/>
                      </a:ext>
                    </a:extLst>
                  </p:cNvPr>
                  <p:cNvSpPr/>
                  <p:nvPr/>
                </p:nvSpPr>
                <p:spPr>
                  <a:xfrm>
                    <a:off x="5789543" y="4299853"/>
                    <a:ext cx="5966" cy="7199"/>
                  </a:xfrm>
                  <a:custGeom>
                    <a:avLst/>
                    <a:gdLst>
                      <a:gd name="connsiteX0" fmla="*/ 1074 w 5966"/>
                      <a:gd name="connsiteY0" fmla="*/ 0 h 7199"/>
                      <a:gd name="connsiteX1" fmla="*/ 1074 w 5966"/>
                      <a:gd name="connsiteY1" fmla="*/ 4190 h 7199"/>
                      <a:gd name="connsiteX2" fmla="*/ 2944 w 5966"/>
                      <a:gd name="connsiteY2" fmla="*/ 6444 h 7199"/>
                      <a:gd name="connsiteX3" fmla="*/ 4919 w 5966"/>
                      <a:gd name="connsiteY3" fmla="*/ 4190 h 7199"/>
                      <a:gd name="connsiteX4" fmla="*/ 4919 w 5966"/>
                      <a:gd name="connsiteY4" fmla="*/ 0 h 7199"/>
                      <a:gd name="connsiteX5" fmla="*/ 5967 w 5966"/>
                      <a:gd name="connsiteY5" fmla="*/ 0 h 7199"/>
                      <a:gd name="connsiteX6" fmla="*/ 5967 w 5966"/>
                      <a:gd name="connsiteY6" fmla="*/ 4124 h 7199"/>
                      <a:gd name="connsiteX7" fmla="*/ 2917 w 5966"/>
                      <a:gd name="connsiteY7" fmla="*/ 7200 h 7199"/>
                      <a:gd name="connsiteX8" fmla="*/ 0 w 5966"/>
                      <a:gd name="connsiteY8" fmla="*/ 4163 h 7199"/>
                      <a:gd name="connsiteX9" fmla="*/ 0 w 5966"/>
                      <a:gd name="connsiteY9" fmla="*/ 0 h 7199"/>
                      <a:gd name="connsiteX10" fmla="*/ 1074 w 5966"/>
                      <a:gd name="connsiteY10" fmla="*/ 0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66" h="7199">
                        <a:moveTo>
                          <a:pt x="1074" y="0"/>
                        </a:moveTo>
                        <a:lnTo>
                          <a:pt x="1074" y="4190"/>
                        </a:lnTo>
                        <a:cubicBezTo>
                          <a:pt x="1074" y="5768"/>
                          <a:pt x="1857" y="6444"/>
                          <a:pt x="2944" y="6444"/>
                        </a:cubicBezTo>
                        <a:cubicBezTo>
                          <a:pt x="4164" y="6444"/>
                          <a:pt x="4919" y="5741"/>
                          <a:pt x="4919" y="4190"/>
                        </a:cubicBezTo>
                        <a:lnTo>
                          <a:pt x="4919" y="0"/>
                        </a:lnTo>
                        <a:lnTo>
                          <a:pt x="5967" y="0"/>
                        </a:lnTo>
                        <a:lnTo>
                          <a:pt x="5967" y="4124"/>
                        </a:lnTo>
                        <a:cubicBezTo>
                          <a:pt x="5967" y="6298"/>
                          <a:pt x="4668" y="7200"/>
                          <a:pt x="2917" y="7200"/>
                        </a:cubicBezTo>
                        <a:cubicBezTo>
                          <a:pt x="1247" y="7200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1074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39" name="任意多边形: 形状 438">
                    <a:extLst>
                      <a:ext uri="{FF2B5EF4-FFF2-40B4-BE49-F238E27FC236}">
                        <a16:creationId xmlns:a16="http://schemas.microsoft.com/office/drawing/2014/main" id="{E33A5E08-63DA-29F3-8C2D-75455B4ED4FB}"/>
                      </a:ext>
                    </a:extLst>
                  </p:cNvPr>
                  <p:cNvSpPr/>
                  <p:nvPr/>
                </p:nvSpPr>
                <p:spPr>
                  <a:xfrm>
                    <a:off x="5796319" y="4299853"/>
                    <a:ext cx="6775" cy="7067"/>
                  </a:xfrm>
                  <a:custGeom>
                    <a:avLst/>
                    <a:gdLst>
                      <a:gd name="connsiteX0" fmla="*/ 1936 w 6775"/>
                      <a:gd name="connsiteY0" fmla="*/ 4840 h 7067"/>
                      <a:gd name="connsiteX1" fmla="*/ 1074 w 6775"/>
                      <a:gd name="connsiteY1" fmla="*/ 7067 h 7067"/>
                      <a:gd name="connsiteX2" fmla="*/ 0 w 6775"/>
                      <a:gd name="connsiteY2" fmla="*/ 7067 h 7067"/>
                      <a:gd name="connsiteX3" fmla="*/ 2731 w 6775"/>
                      <a:gd name="connsiteY3" fmla="*/ 0 h 7067"/>
                      <a:gd name="connsiteX4" fmla="*/ 3991 w 6775"/>
                      <a:gd name="connsiteY4" fmla="*/ 0 h 7067"/>
                      <a:gd name="connsiteX5" fmla="*/ 6775 w 6775"/>
                      <a:gd name="connsiteY5" fmla="*/ 7067 h 7067"/>
                      <a:gd name="connsiteX6" fmla="*/ 5662 w 6775"/>
                      <a:gd name="connsiteY6" fmla="*/ 7067 h 7067"/>
                      <a:gd name="connsiteX7" fmla="*/ 4800 w 6775"/>
                      <a:gd name="connsiteY7" fmla="*/ 4840 h 7067"/>
                      <a:gd name="connsiteX8" fmla="*/ 1936 w 6775"/>
                      <a:gd name="connsiteY8" fmla="*/ 4840 h 7067"/>
                      <a:gd name="connsiteX9" fmla="*/ 4575 w 6775"/>
                      <a:gd name="connsiteY9" fmla="*/ 4124 h 7067"/>
                      <a:gd name="connsiteX10" fmla="*/ 3779 w 6775"/>
                      <a:gd name="connsiteY10" fmla="*/ 2095 h 7067"/>
                      <a:gd name="connsiteX11" fmla="*/ 3368 w 6775"/>
                      <a:gd name="connsiteY11" fmla="*/ 809 h 7067"/>
                      <a:gd name="connsiteX12" fmla="*/ 3328 w 6775"/>
                      <a:gd name="connsiteY12" fmla="*/ 809 h 7067"/>
                      <a:gd name="connsiteX13" fmla="*/ 2930 w 6775"/>
                      <a:gd name="connsiteY13" fmla="*/ 2081 h 7067"/>
                      <a:gd name="connsiteX14" fmla="*/ 2122 w 6775"/>
                      <a:gd name="connsiteY14" fmla="*/ 4124 h 7067"/>
                      <a:gd name="connsiteX15" fmla="*/ 4575 w 6775"/>
                      <a:gd name="connsiteY15" fmla="*/ 4124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5" h="7067">
                        <a:moveTo>
                          <a:pt x="1936" y="4840"/>
                        </a:moveTo>
                        <a:lnTo>
                          <a:pt x="1074" y="7067"/>
                        </a:lnTo>
                        <a:lnTo>
                          <a:pt x="0" y="7067"/>
                        </a:lnTo>
                        <a:lnTo>
                          <a:pt x="2731" y="0"/>
                        </a:lnTo>
                        <a:lnTo>
                          <a:pt x="3991" y="0"/>
                        </a:lnTo>
                        <a:lnTo>
                          <a:pt x="6775" y="7067"/>
                        </a:lnTo>
                        <a:lnTo>
                          <a:pt x="5662" y="7067"/>
                        </a:lnTo>
                        <a:lnTo>
                          <a:pt x="4800" y="4840"/>
                        </a:lnTo>
                        <a:lnTo>
                          <a:pt x="1936" y="4840"/>
                        </a:lnTo>
                        <a:close/>
                        <a:moveTo>
                          <a:pt x="4575" y="4124"/>
                        </a:moveTo>
                        <a:lnTo>
                          <a:pt x="3779" y="2095"/>
                        </a:lnTo>
                        <a:cubicBezTo>
                          <a:pt x="3580" y="1631"/>
                          <a:pt x="3487" y="1220"/>
                          <a:pt x="3368" y="809"/>
                        </a:cubicBezTo>
                        <a:lnTo>
                          <a:pt x="3328" y="809"/>
                        </a:lnTo>
                        <a:cubicBezTo>
                          <a:pt x="3195" y="1220"/>
                          <a:pt x="3076" y="1644"/>
                          <a:pt x="2930" y="2081"/>
                        </a:cubicBezTo>
                        <a:lnTo>
                          <a:pt x="2122" y="4124"/>
                        </a:lnTo>
                        <a:lnTo>
                          <a:pt x="4575" y="412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0" name="任意多边形: 形状 439">
                    <a:extLst>
                      <a:ext uri="{FF2B5EF4-FFF2-40B4-BE49-F238E27FC236}">
                        <a16:creationId xmlns:a16="http://schemas.microsoft.com/office/drawing/2014/main" id="{653D527B-54C4-D9A8-0E7E-88C476A83B99}"/>
                      </a:ext>
                    </a:extLst>
                  </p:cNvPr>
                  <p:cNvSpPr/>
                  <p:nvPr/>
                </p:nvSpPr>
                <p:spPr>
                  <a:xfrm>
                    <a:off x="5802405" y="4299840"/>
                    <a:ext cx="6019" cy="7080"/>
                  </a:xfrm>
                  <a:custGeom>
                    <a:avLst/>
                    <a:gdLst>
                      <a:gd name="connsiteX0" fmla="*/ 2493 w 6019"/>
                      <a:gd name="connsiteY0" fmla="*/ 782 h 7080"/>
                      <a:gd name="connsiteX1" fmla="*/ 0 w 6019"/>
                      <a:gd name="connsiteY1" fmla="*/ 782 h 7080"/>
                      <a:gd name="connsiteX2" fmla="*/ 0 w 6019"/>
                      <a:gd name="connsiteY2" fmla="*/ 0 h 7080"/>
                      <a:gd name="connsiteX3" fmla="*/ 6020 w 6019"/>
                      <a:gd name="connsiteY3" fmla="*/ 0 h 7080"/>
                      <a:gd name="connsiteX4" fmla="*/ 6020 w 6019"/>
                      <a:gd name="connsiteY4" fmla="*/ 782 h 7080"/>
                      <a:gd name="connsiteX5" fmla="*/ 3527 w 6019"/>
                      <a:gd name="connsiteY5" fmla="*/ 782 h 7080"/>
                      <a:gd name="connsiteX6" fmla="*/ 3527 w 6019"/>
                      <a:gd name="connsiteY6" fmla="*/ 7080 h 7080"/>
                      <a:gd name="connsiteX7" fmla="*/ 2480 w 6019"/>
                      <a:gd name="connsiteY7" fmla="*/ 7080 h 7080"/>
                      <a:gd name="connsiteX8" fmla="*/ 2480 w 6019"/>
                      <a:gd name="connsiteY8" fmla="*/ 782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19" h="7080">
                        <a:moveTo>
                          <a:pt x="2493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6020" y="0"/>
                        </a:lnTo>
                        <a:lnTo>
                          <a:pt x="6020" y="782"/>
                        </a:lnTo>
                        <a:lnTo>
                          <a:pt x="3527" y="782"/>
                        </a:lnTo>
                        <a:lnTo>
                          <a:pt x="3527" y="7080"/>
                        </a:lnTo>
                        <a:lnTo>
                          <a:pt x="2480" y="7080"/>
                        </a:lnTo>
                        <a:lnTo>
                          <a:pt x="2480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1" name="任意多边形: 形状 440">
                    <a:extLst>
                      <a:ext uri="{FF2B5EF4-FFF2-40B4-BE49-F238E27FC236}">
                        <a16:creationId xmlns:a16="http://schemas.microsoft.com/office/drawing/2014/main" id="{E48AC13B-C2C6-279E-F013-9C211C79A4A5}"/>
                      </a:ext>
                    </a:extLst>
                  </p:cNvPr>
                  <p:cNvSpPr/>
                  <p:nvPr/>
                </p:nvSpPr>
                <p:spPr>
                  <a:xfrm>
                    <a:off x="5809313" y="4305210"/>
                    <a:ext cx="2015" cy="1856"/>
                  </a:xfrm>
                  <a:custGeom>
                    <a:avLst/>
                    <a:gdLst>
                      <a:gd name="connsiteX0" fmla="*/ 0 w 2015"/>
                      <a:gd name="connsiteY0" fmla="*/ 928 h 1856"/>
                      <a:gd name="connsiteX1" fmla="*/ 1008 w 2015"/>
                      <a:gd name="connsiteY1" fmla="*/ 0 h 1856"/>
                      <a:gd name="connsiteX2" fmla="*/ 2015 w 2015"/>
                      <a:gd name="connsiteY2" fmla="*/ 928 h 1856"/>
                      <a:gd name="connsiteX3" fmla="*/ 1008 w 2015"/>
                      <a:gd name="connsiteY3" fmla="*/ 1856 h 1856"/>
                      <a:gd name="connsiteX4" fmla="*/ 0 w 2015"/>
                      <a:gd name="connsiteY4" fmla="*/ 928 h 1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5" h="1856">
                        <a:moveTo>
                          <a:pt x="0" y="928"/>
                        </a:moveTo>
                        <a:cubicBezTo>
                          <a:pt x="0" y="384"/>
                          <a:pt x="411" y="0"/>
                          <a:pt x="1008" y="0"/>
                        </a:cubicBezTo>
                        <a:cubicBezTo>
                          <a:pt x="1604" y="0"/>
                          <a:pt x="2015" y="384"/>
                          <a:pt x="2015" y="928"/>
                        </a:cubicBezTo>
                        <a:cubicBezTo>
                          <a:pt x="2015" y="1472"/>
                          <a:pt x="1644" y="1856"/>
                          <a:pt x="1008" y="1856"/>
                        </a:cubicBezTo>
                        <a:cubicBezTo>
                          <a:pt x="398" y="1869"/>
                          <a:pt x="0" y="1472"/>
                          <a:pt x="0" y="928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3" name="图形 2">
                <a:extLst>
                  <a:ext uri="{FF2B5EF4-FFF2-40B4-BE49-F238E27FC236}">
                    <a16:creationId xmlns:a16="http://schemas.microsoft.com/office/drawing/2014/main" id="{BEBF63DC-A61B-FFA1-A6A5-19B8576A9D5C}"/>
                  </a:ext>
                </a:extLst>
              </p:cNvPr>
              <p:cNvGrpSpPr/>
              <p:nvPr/>
            </p:nvGrpSpPr>
            <p:grpSpPr>
              <a:xfrm>
                <a:off x="5599456" y="3826093"/>
                <a:ext cx="409305" cy="328038"/>
                <a:chOff x="5599456" y="3826093"/>
                <a:chExt cx="409305" cy="328038"/>
              </a:xfrm>
            </p:grpSpPr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96966288-F2A3-9654-20A4-F36DEEC66241}"/>
                    </a:ext>
                  </a:extLst>
                </p:cNvPr>
                <p:cNvSpPr/>
                <p:nvPr/>
              </p:nvSpPr>
              <p:spPr>
                <a:xfrm>
                  <a:off x="5599456" y="3826093"/>
                  <a:ext cx="409305" cy="328038"/>
                </a:xfrm>
                <a:custGeom>
                  <a:avLst/>
                  <a:gdLst>
                    <a:gd name="connsiteX0" fmla="*/ 0 w 409305"/>
                    <a:gd name="connsiteY0" fmla="*/ 0 h 328038"/>
                    <a:gd name="connsiteX1" fmla="*/ 409305 w 409305"/>
                    <a:gd name="connsiteY1" fmla="*/ 0 h 328038"/>
                    <a:gd name="connsiteX2" fmla="*/ 409305 w 409305"/>
                    <a:gd name="connsiteY2" fmla="*/ 328039 h 328038"/>
                    <a:gd name="connsiteX3" fmla="*/ 0 w 409305"/>
                    <a:gd name="connsiteY3" fmla="*/ 328039 h 3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305" h="328038">
                      <a:moveTo>
                        <a:pt x="0" y="0"/>
                      </a:moveTo>
                      <a:lnTo>
                        <a:pt x="409305" y="0"/>
                      </a:lnTo>
                      <a:lnTo>
                        <a:pt x="409305" y="328039"/>
                      </a:lnTo>
                      <a:lnTo>
                        <a:pt x="0" y="328039"/>
                      </a:lnTo>
                      <a:close/>
                    </a:path>
                  </a:pathLst>
                </a:custGeom>
                <a:solidFill>
                  <a:srgbClr val="EEF9F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42" name="图形 2">
                  <a:extLst>
                    <a:ext uri="{FF2B5EF4-FFF2-40B4-BE49-F238E27FC236}">
                      <a16:creationId xmlns:a16="http://schemas.microsoft.com/office/drawing/2014/main" id="{C6FC124B-280B-575E-F0F7-D7DAA0EB6CF3}"/>
                    </a:ext>
                  </a:extLst>
                </p:cNvPr>
                <p:cNvGrpSpPr/>
                <p:nvPr/>
              </p:nvGrpSpPr>
              <p:grpSpPr>
                <a:xfrm>
                  <a:off x="5624330" y="3979280"/>
                  <a:ext cx="362486" cy="134092"/>
                  <a:chOff x="5624330" y="3979280"/>
                  <a:chExt cx="362486" cy="134092"/>
                </a:xfrm>
              </p:grpSpPr>
              <p:sp>
                <p:nvSpPr>
                  <p:cNvPr id="240" name="任意多边形: 形状 239">
                    <a:extLst>
                      <a:ext uri="{FF2B5EF4-FFF2-40B4-BE49-F238E27FC236}">
                        <a16:creationId xmlns:a16="http://schemas.microsoft.com/office/drawing/2014/main" id="{48E8F595-7F32-7F5B-C1C5-C5239701C429}"/>
                      </a:ext>
                    </a:extLst>
                  </p:cNvPr>
                  <p:cNvSpPr/>
                  <p:nvPr/>
                </p:nvSpPr>
                <p:spPr>
                  <a:xfrm>
                    <a:off x="5624887" y="3979280"/>
                    <a:ext cx="361930" cy="134092"/>
                  </a:xfrm>
                  <a:custGeom>
                    <a:avLst/>
                    <a:gdLst>
                      <a:gd name="connsiteX0" fmla="*/ 0 w 361930"/>
                      <a:gd name="connsiteY0" fmla="*/ 25485 h 134092"/>
                      <a:gd name="connsiteX1" fmla="*/ 49166 w 361930"/>
                      <a:gd name="connsiteY1" fmla="*/ 0 h 134092"/>
                      <a:gd name="connsiteX2" fmla="*/ 80167 w 361930"/>
                      <a:gd name="connsiteY2" fmla="*/ 12729 h 134092"/>
                      <a:gd name="connsiteX3" fmla="*/ 130818 w 361930"/>
                      <a:gd name="connsiteY3" fmla="*/ 50558 h 134092"/>
                      <a:gd name="connsiteX4" fmla="*/ 175144 w 361930"/>
                      <a:gd name="connsiteY4" fmla="*/ 25485 h 134092"/>
                      <a:gd name="connsiteX5" fmla="*/ 191135 w 361930"/>
                      <a:gd name="connsiteY5" fmla="*/ 32870 h 134092"/>
                      <a:gd name="connsiteX6" fmla="*/ 213146 w 361930"/>
                      <a:gd name="connsiteY6" fmla="*/ 42987 h 134092"/>
                      <a:gd name="connsiteX7" fmla="*/ 243232 w 361930"/>
                      <a:gd name="connsiteY7" fmla="*/ 50558 h 134092"/>
                      <a:gd name="connsiteX8" fmla="*/ 292278 w 361930"/>
                      <a:gd name="connsiteY8" fmla="*/ 58156 h 134092"/>
                      <a:gd name="connsiteX9" fmla="*/ 312857 w 361930"/>
                      <a:gd name="connsiteY9" fmla="*/ 91013 h 134092"/>
                      <a:gd name="connsiteX10" fmla="*/ 361930 w 361930"/>
                      <a:gd name="connsiteY10" fmla="*/ 85961 h 134092"/>
                      <a:gd name="connsiteX11" fmla="*/ 361930 w 361930"/>
                      <a:gd name="connsiteY11" fmla="*/ 134093 h 134092"/>
                      <a:gd name="connsiteX12" fmla="*/ 0 w 361930"/>
                      <a:gd name="connsiteY12" fmla="*/ 134093 h 134092"/>
                      <a:gd name="connsiteX13" fmla="*/ 0 w 361930"/>
                      <a:gd name="connsiteY13" fmla="*/ 25485 h 134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61930" h="134092">
                        <a:moveTo>
                          <a:pt x="0" y="25485"/>
                        </a:moveTo>
                        <a:lnTo>
                          <a:pt x="49166" y="0"/>
                        </a:lnTo>
                        <a:lnTo>
                          <a:pt x="80167" y="12729"/>
                        </a:lnTo>
                        <a:lnTo>
                          <a:pt x="130818" y="50558"/>
                        </a:lnTo>
                        <a:lnTo>
                          <a:pt x="175144" y="25485"/>
                        </a:lnTo>
                        <a:lnTo>
                          <a:pt x="191135" y="32870"/>
                        </a:lnTo>
                        <a:lnTo>
                          <a:pt x="213146" y="42987"/>
                        </a:lnTo>
                        <a:lnTo>
                          <a:pt x="243232" y="50558"/>
                        </a:lnTo>
                        <a:cubicBezTo>
                          <a:pt x="243232" y="50558"/>
                          <a:pt x="282797" y="56883"/>
                          <a:pt x="292278" y="58156"/>
                        </a:cubicBezTo>
                        <a:lnTo>
                          <a:pt x="312857" y="91013"/>
                        </a:lnTo>
                        <a:lnTo>
                          <a:pt x="361930" y="85961"/>
                        </a:lnTo>
                        <a:lnTo>
                          <a:pt x="361930" y="134093"/>
                        </a:lnTo>
                        <a:lnTo>
                          <a:pt x="0" y="134093"/>
                        </a:lnTo>
                        <a:lnTo>
                          <a:pt x="0" y="2548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1" name="任意多边形: 形状 240">
                    <a:extLst>
                      <a:ext uri="{FF2B5EF4-FFF2-40B4-BE49-F238E27FC236}">
                        <a16:creationId xmlns:a16="http://schemas.microsoft.com/office/drawing/2014/main" id="{100EF35A-671A-9933-19F6-AD0974D7F393}"/>
                      </a:ext>
                    </a:extLst>
                  </p:cNvPr>
                  <p:cNvSpPr/>
                  <p:nvPr/>
                </p:nvSpPr>
                <p:spPr>
                  <a:xfrm>
                    <a:off x="5624330" y="4058730"/>
                    <a:ext cx="362486" cy="54628"/>
                  </a:xfrm>
                  <a:custGeom>
                    <a:avLst/>
                    <a:gdLst>
                      <a:gd name="connsiteX0" fmla="*/ 0 w 362486"/>
                      <a:gd name="connsiteY0" fmla="*/ 24198 h 54628"/>
                      <a:gd name="connsiteX1" fmla="*/ 49723 w 362486"/>
                      <a:gd name="connsiteY1" fmla="*/ 0 h 54628"/>
                      <a:gd name="connsiteX2" fmla="*/ 71800 w 362486"/>
                      <a:gd name="connsiteY2" fmla="*/ 17887 h 54628"/>
                      <a:gd name="connsiteX3" fmla="*/ 91026 w 362486"/>
                      <a:gd name="connsiteY3" fmla="*/ 24198 h 54628"/>
                      <a:gd name="connsiteX4" fmla="*/ 140895 w 362486"/>
                      <a:gd name="connsiteY4" fmla="*/ 12106 h 54628"/>
                      <a:gd name="connsiteX5" fmla="*/ 164629 w 362486"/>
                      <a:gd name="connsiteY5" fmla="*/ 24198 h 54628"/>
                      <a:gd name="connsiteX6" fmla="*/ 199448 w 362486"/>
                      <a:gd name="connsiteY6" fmla="*/ 35602 h 54628"/>
                      <a:gd name="connsiteX7" fmla="*/ 243788 w 362486"/>
                      <a:gd name="connsiteY7" fmla="*/ 41887 h 54628"/>
                      <a:gd name="connsiteX8" fmla="*/ 294426 w 362486"/>
                      <a:gd name="connsiteY8" fmla="*/ 41887 h 54628"/>
                      <a:gd name="connsiteX9" fmla="*/ 323265 w 362486"/>
                      <a:gd name="connsiteY9" fmla="*/ 41887 h 54628"/>
                      <a:gd name="connsiteX10" fmla="*/ 362487 w 362486"/>
                      <a:gd name="connsiteY10" fmla="*/ 54629 h 54628"/>
                      <a:gd name="connsiteX11" fmla="*/ 557 w 362486"/>
                      <a:gd name="connsiteY11" fmla="*/ 54629 h 54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62486" h="54628">
                        <a:moveTo>
                          <a:pt x="0" y="24198"/>
                        </a:moveTo>
                        <a:lnTo>
                          <a:pt x="49723" y="0"/>
                        </a:lnTo>
                        <a:lnTo>
                          <a:pt x="71800" y="17887"/>
                        </a:lnTo>
                        <a:lnTo>
                          <a:pt x="91026" y="24198"/>
                        </a:lnTo>
                        <a:lnTo>
                          <a:pt x="140895" y="12106"/>
                        </a:lnTo>
                        <a:lnTo>
                          <a:pt x="164629" y="24198"/>
                        </a:lnTo>
                        <a:lnTo>
                          <a:pt x="199448" y="35602"/>
                        </a:lnTo>
                        <a:lnTo>
                          <a:pt x="243788" y="41887"/>
                        </a:lnTo>
                        <a:lnTo>
                          <a:pt x="294426" y="41887"/>
                        </a:lnTo>
                        <a:lnTo>
                          <a:pt x="323265" y="41887"/>
                        </a:lnTo>
                        <a:lnTo>
                          <a:pt x="362487" y="54629"/>
                        </a:lnTo>
                        <a:lnTo>
                          <a:pt x="557" y="5462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43" name="图形 2">
                  <a:extLst>
                    <a:ext uri="{FF2B5EF4-FFF2-40B4-BE49-F238E27FC236}">
                      <a16:creationId xmlns:a16="http://schemas.microsoft.com/office/drawing/2014/main" id="{3BDC3C5A-C747-FD45-2E0F-1C5DA84F747C}"/>
                    </a:ext>
                  </a:extLst>
                </p:cNvPr>
                <p:cNvGrpSpPr/>
                <p:nvPr/>
              </p:nvGrpSpPr>
              <p:grpSpPr>
                <a:xfrm>
                  <a:off x="5618284" y="3859520"/>
                  <a:ext cx="371635" cy="47044"/>
                  <a:chOff x="5618284" y="3859520"/>
                  <a:chExt cx="371635" cy="47044"/>
                </a:xfrm>
                <a:solidFill>
                  <a:srgbClr val="9ECAEF"/>
                </a:solidFill>
              </p:grpSpPr>
              <p:sp>
                <p:nvSpPr>
                  <p:cNvPr id="44" name="任意多边形: 形状 43">
                    <a:extLst>
                      <a:ext uri="{FF2B5EF4-FFF2-40B4-BE49-F238E27FC236}">
                        <a16:creationId xmlns:a16="http://schemas.microsoft.com/office/drawing/2014/main" id="{ADC184F3-4EC7-FC10-5380-AFEEE10FBC2A}"/>
                      </a:ext>
                    </a:extLst>
                  </p:cNvPr>
                  <p:cNvSpPr/>
                  <p:nvPr/>
                </p:nvSpPr>
                <p:spPr>
                  <a:xfrm>
                    <a:off x="5630417" y="3859520"/>
                    <a:ext cx="3619" cy="10077"/>
                  </a:xfrm>
                  <a:custGeom>
                    <a:avLst/>
                    <a:gdLst>
                      <a:gd name="connsiteX0" fmla="*/ 0 w 3619"/>
                      <a:gd name="connsiteY0" fmla="*/ 0 h 10077"/>
                      <a:gd name="connsiteX1" fmla="*/ 849 w 3619"/>
                      <a:gd name="connsiteY1" fmla="*/ 0 h 10077"/>
                      <a:gd name="connsiteX2" fmla="*/ 849 w 3619"/>
                      <a:gd name="connsiteY2" fmla="*/ 8990 h 10077"/>
                      <a:gd name="connsiteX3" fmla="*/ 3620 w 3619"/>
                      <a:gd name="connsiteY3" fmla="*/ 8990 h 10077"/>
                      <a:gd name="connsiteX4" fmla="*/ 3620 w 3619"/>
                      <a:gd name="connsiteY4" fmla="*/ 10077 h 10077"/>
                      <a:gd name="connsiteX5" fmla="*/ 0 w 3619"/>
                      <a:gd name="connsiteY5" fmla="*/ 10077 h 10077"/>
                      <a:gd name="connsiteX6" fmla="*/ 0 w 3619"/>
                      <a:gd name="connsiteY6" fmla="*/ 0 h 10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19" h="10077">
                        <a:moveTo>
                          <a:pt x="0" y="0"/>
                        </a:moveTo>
                        <a:lnTo>
                          <a:pt x="849" y="0"/>
                        </a:lnTo>
                        <a:lnTo>
                          <a:pt x="849" y="8990"/>
                        </a:lnTo>
                        <a:lnTo>
                          <a:pt x="3620" y="8990"/>
                        </a:lnTo>
                        <a:lnTo>
                          <a:pt x="3620" y="10077"/>
                        </a:lnTo>
                        <a:lnTo>
                          <a:pt x="0" y="1007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5" name="任意多边形: 形状 44">
                    <a:extLst>
                      <a:ext uri="{FF2B5EF4-FFF2-40B4-BE49-F238E27FC236}">
                        <a16:creationId xmlns:a16="http://schemas.microsoft.com/office/drawing/2014/main" id="{CF11736D-E0A5-5EC4-F5C6-18CC86BC7F29}"/>
                      </a:ext>
                    </a:extLst>
                  </p:cNvPr>
                  <p:cNvSpPr/>
                  <p:nvPr/>
                </p:nvSpPr>
                <p:spPr>
                  <a:xfrm>
                    <a:off x="5634500" y="3862411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80 h 7292"/>
                      <a:gd name="connsiteX1" fmla="*/ 2042 w 4150"/>
                      <a:gd name="connsiteY1" fmla="*/ 7293 h 7292"/>
                      <a:gd name="connsiteX2" fmla="*/ 0 w 4150"/>
                      <a:gd name="connsiteY2" fmla="*/ 3699 h 7292"/>
                      <a:gd name="connsiteX3" fmla="*/ 2095 w 4150"/>
                      <a:gd name="connsiteY3" fmla="*/ 0 h 7292"/>
                      <a:gd name="connsiteX4" fmla="*/ 4150 w 4150"/>
                      <a:gd name="connsiteY4" fmla="*/ 3580 h 7292"/>
                      <a:gd name="connsiteX5" fmla="*/ 610 w 4150"/>
                      <a:gd name="connsiteY5" fmla="*/ 3686 h 7292"/>
                      <a:gd name="connsiteX6" fmla="*/ 2069 w 4150"/>
                      <a:gd name="connsiteY6" fmla="*/ 6563 h 7292"/>
                      <a:gd name="connsiteX7" fmla="*/ 3514 w 4150"/>
                      <a:gd name="connsiteY7" fmla="*/ 3620 h 7292"/>
                      <a:gd name="connsiteX8" fmla="*/ 2069 w 4150"/>
                      <a:gd name="connsiteY8" fmla="*/ 743 h 7292"/>
                      <a:gd name="connsiteX9" fmla="*/ 610 w 4150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80"/>
                        </a:moveTo>
                        <a:cubicBezTo>
                          <a:pt x="4150" y="6020"/>
                          <a:pt x="3209" y="7293"/>
                          <a:pt x="2042" y="7293"/>
                        </a:cubicBezTo>
                        <a:cubicBezTo>
                          <a:pt x="836" y="7293"/>
                          <a:pt x="0" y="5847"/>
                          <a:pt x="0" y="3699"/>
                        </a:cubicBezTo>
                        <a:cubicBezTo>
                          <a:pt x="0" y="1458"/>
                          <a:pt x="902" y="0"/>
                          <a:pt x="2095" y="0"/>
                        </a:cubicBezTo>
                        <a:cubicBezTo>
                          <a:pt x="3342" y="13"/>
                          <a:pt x="4150" y="1485"/>
                          <a:pt x="4150" y="3580"/>
                        </a:cubicBezTo>
                        <a:close/>
                        <a:moveTo>
                          <a:pt x="610" y="3686"/>
                        </a:moveTo>
                        <a:cubicBezTo>
                          <a:pt x="610" y="5198"/>
                          <a:pt x="1140" y="6563"/>
                          <a:pt x="2069" y="6563"/>
                        </a:cubicBezTo>
                        <a:cubicBezTo>
                          <a:pt x="2983" y="6563"/>
                          <a:pt x="3514" y="5211"/>
                          <a:pt x="3514" y="3620"/>
                        </a:cubicBezTo>
                        <a:cubicBezTo>
                          <a:pt x="3514" y="2214"/>
                          <a:pt x="3063" y="743"/>
                          <a:pt x="2069" y="743"/>
                        </a:cubicBezTo>
                        <a:cubicBezTo>
                          <a:pt x="1101" y="743"/>
                          <a:pt x="610" y="2148"/>
                          <a:pt x="610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CB3C773D-26A4-079B-33DA-A5330A27DC64}"/>
                      </a:ext>
                    </a:extLst>
                  </p:cNvPr>
                  <p:cNvSpPr/>
                  <p:nvPr/>
                </p:nvSpPr>
                <p:spPr>
                  <a:xfrm>
                    <a:off x="5639406" y="3862477"/>
                    <a:ext cx="2970" cy="7107"/>
                  </a:xfrm>
                  <a:custGeom>
                    <a:avLst/>
                    <a:gdLst>
                      <a:gd name="connsiteX0" fmla="*/ 0 w 2970"/>
                      <a:gd name="connsiteY0" fmla="*/ 133 h 7107"/>
                      <a:gd name="connsiteX1" fmla="*/ 1127 w 2970"/>
                      <a:gd name="connsiteY1" fmla="*/ 0 h 7107"/>
                      <a:gd name="connsiteX2" fmla="*/ 2453 w 2970"/>
                      <a:gd name="connsiteY2" fmla="*/ 570 h 7107"/>
                      <a:gd name="connsiteX3" fmla="*/ 2798 w 2970"/>
                      <a:gd name="connsiteY3" fmla="*/ 1896 h 7107"/>
                      <a:gd name="connsiteX4" fmla="*/ 1949 w 2970"/>
                      <a:gd name="connsiteY4" fmla="*/ 3713 h 7107"/>
                      <a:gd name="connsiteX5" fmla="*/ 1949 w 2970"/>
                      <a:gd name="connsiteY5" fmla="*/ 3739 h 7107"/>
                      <a:gd name="connsiteX6" fmla="*/ 2612 w 2970"/>
                      <a:gd name="connsiteY6" fmla="*/ 5158 h 7107"/>
                      <a:gd name="connsiteX7" fmla="*/ 2970 w 2970"/>
                      <a:gd name="connsiteY7" fmla="*/ 7107 h 7107"/>
                      <a:gd name="connsiteX8" fmla="*/ 2360 w 2970"/>
                      <a:gd name="connsiteY8" fmla="*/ 7107 h 7107"/>
                      <a:gd name="connsiteX9" fmla="*/ 2055 w 2970"/>
                      <a:gd name="connsiteY9" fmla="*/ 5423 h 7107"/>
                      <a:gd name="connsiteX10" fmla="*/ 1140 w 2970"/>
                      <a:gd name="connsiteY10" fmla="*/ 4044 h 7107"/>
                      <a:gd name="connsiteX11" fmla="*/ 597 w 2970"/>
                      <a:gd name="connsiteY11" fmla="*/ 4044 h 7107"/>
                      <a:gd name="connsiteX12" fmla="*/ 597 w 2970"/>
                      <a:gd name="connsiteY12" fmla="*/ 7107 h 7107"/>
                      <a:gd name="connsiteX13" fmla="*/ 13 w 2970"/>
                      <a:gd name="connsiteY13" fmla="*/ 7107 h 7107"/>
                      <a:gd name="connsiteX14" fmla="*/ 13 w 2970"/>
                      <a:gd name="connsiteY14" fmla="*/ 133 h 7107"/>
                      <a:gd name="connsiteX15" fmla="*/ 583 w 2970"/>
                      <a:gd name="connsiteY15" fmla="*/ 3355 h 7107"/>
                      <a:gd name="connsiteX16" fmla="*/ 1167 w 2970"/>
                      <a:gd name="connsiteY16" fmla="*/ 3355 h 7107"/>
                      <a:gd name="connsiteX17" fmla="*/ 2215 w 2970"/>
                      <a:gd name="connsiteY17" fmla="*/ 2016 h 7107"/>
                      <a:gd name="connsiteX18" fmla="*/ 1167 w 2970"/>
                      <a:gd name="connsiteY18" fmla="*/ 690 h 7107"/>
                      <a:gd name="connsiteX19" fmla="*/ 583 w 2970"/>
                      <a:gd name="connsiteY19" fmla="*/ 769 h 7107"/>
                      <a:gd name="connsiteX20" fmla="*/ 583 w 2970"/>
                      <a:gd name="connsiteY20" fmla="*/ 3355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70" h="7107">
                        <a:moveTo>
                          <a:pt x="0" y="133"/>
                        </a:moveTo>
                        <a:cubicBezTo>
                          <a:pt x="278" y="53"/>
                          <a:pt x="716" y="0"/>
                          <a:pt x="1127" y="0"/>
                        </a:cubicBezTo>
                        <a:cubicBezTo>
                          <a:pt x="1750" y="0"/>
                          <a:pt x="2148" y="159"/>
                          <a:pt x="2453" y="570"/>
                        </a:cubicBezTo>
                        <a:cubicBezTo>
                          <a:pt x="2679" y="862"/>
                          <a:pt x="2798" y="1366"/>
                          <a:pt x="2798" y="1896"/>
                        </a:cubicBezTo>
                        <a:cubicBezTo>
                          <a:pt x="2798" y="2838"/>
                          <a:pt x="2427" y="3448"/>
                          <a:pt x="1949" y="3713"/>
                        </a:cubicBezTo>
                        <a:lnTo>
                          <a:pt x="1949" y="3739"/>
                        </a:lnTo>
                        <a:cubicBezTo>
                          <a:pt x="2294" y="3938"/>
                          <a:pt x="2506" y="4429"/>
                          <a:pt x="2612" y="5158"/>
                        </a:cubicBezTo>
                        <a:cubicBezTo>
                          <a:pt x="2771" y="6139"/>
                          <a:pt x="2891" y="6829"/>
                          <a:pt x="2970" y="7107"/>
                        </a:cubicBezTo>
                        <a:lnTo>
                          <a:pt x="2360" y="7107"/>
                        </a:lnTo>
                        <a:cubicBezTo>
                          <a:pt x="2294" y="6895"/>
                          <a:pt x="2175" y="6298"/>
                          <a:pt x="2055" y="5423"/>
                        </a:cubicBezTo>
                        <a:cubicBezTo>
                          <a:pt x="1910" y="4442"/>
                          <a:pt x="1671" y="4084"/>
                          <a:pt x="1140" y="4044"/>
                        </a:cubicBezTo>
                        <a:lnTo>
                          <a:pt x="597" y="4044"/>
                        </a:lnTo>
                        <a:lnTo>
                          <a:pt x="597" y="7107"/>
                        </a:lnTo>
                        <a:lnTo>
                          <a:pt x="13" y="7107"/>
                        </a:lnTo>
                        <a:lnTo>
                          <a:pt x="13" y="133"/>
                        </a:lnTo>
                        <a:close/>
                        <a:moveTo>
                          <a:pt x="583" y="3355"/>
                        </a:moveTo>
                        <a:lnTo>
                          <a:pt x="1167" y="3355"/>
                        </a:lnTo>
                        <a:cubicBezTo>
                          <a:pt x="1817" y="3355"/>
                          <a:pt x="2215" y="2824"/>
                          <a:pt x="2215" y="2016"/>
                        </a:cubicBezTo>
                        <a:cubicBezTo>
                          <a:pt x="2215" y="1101"/>
                          <a:pt x="1804" y="690"/>
                          <a:pt x="1167" y="690"/>
                        </a:cubicBezTo>
                        <a:cubicBezTo>
                          <a:pt x="875" y="690"/>
                          <a:pt x="677" y="716"/>
                          <a:pt x="583" y="769"/>
                        </a:cubicBezTo>
                        <a:lnTo>
                          <a:pt x="583" y="335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7" name="任意多边形: 形状 46">
                    <a:extLst>
                      <a:ext uri="{FF2B5EF4-FFF2-40B4-BE49-F238E27FC236}">
                        <a16:creationId xmlns:a16="http://schemas.microsoft.com/office/drawing/2014/main" id="{44D28807-EEBA-D16C-69E1-D28415803E9B}"/>
                      </a:ext>
                    </a:extLst>
                  </p:cNvPr>
                  <p:cNvSpPr/>
                  <p:nvPr/>
                </p:nvSpPr>
                <p:spPr>
                  <a:xfrm>
                    <a:off x="5643013" y="3862543"/>
                    <a:ext cx="2546" cy="7054"/>
                  </a:xfrm>
                  <a:custGeom>
                    <a:avLst/>
                    <a:gdLst>
                      <a:gd name="connsiteX0" fmla="*/ 2387 w 2546"/>
                      <a:gd name="connsiteY0" fmla="*/ 3739 h 7054"/>
                      <a:gd name="connsiteX1" fmla="*/ 597 w 2546"/>
                      <a:gd name="connsiteY1" fmla="*/ 3739 h 7054"/>
                      <a:gd name="connsiteX2" fmla="*/ 597 w 2546"/>
                      <a:gd name="connsiteY2" fmla="*/ 6285 h 7054"/>
                      <a:gd name="connsiteX3" fmla="*/ 2546 w 2546"/>
                      <a:gd name="connsiteY3" fmla="*/ 6285 h 7054"/>
                      <a:gd name="connsiteX4" fmla="*/ 2546 w 2546"/>
                      <a:gd name="connsiteY4" fmla="*/ 7054 h 7054"/>
                      <a:gd name="connsiteX5" fmla="*/ 0 w 2546"/>
                      <a:gd name="connsiteY5" fmla="*/ 7054 h 7054"/>
                      <a:gd name="connsiteX6" fmla="*/ 0 w 2546"/>
                      <a:gd name="connsiteY6" fmla="*/ 0 h 7054"/>
                      <a:gd name="connsiteX7" fmla="*/ 2480 w 2546"/>
                      <a:gd name="connsiteY7" fmla="*/ 0 h 7054"/>
                      <a:gd name="connsiteX8" fmla="*/ 2480 w 2546"/>
                      <a:gd name="connsiteY8" fmla="*/ 756 h 7054"/>
                      <a:gd name="connsiteX9" fmla="*/ 597 w 2546"/>
                      <a:gd name="connsiteY9" fmla="*/ 756 h 7054"/>
                      <a:gd name="connsiteX10" fmla="*/ 597 w 2546"/>
                      <a:gd name="connsiteY10" fmla="*/ 2997 h 7054"/>
                      <a:gd name="connsiteX11" fmla="*/ 2387 w 2546"/>
                      <a:gd name="connsiteY11" fmla="*/ 2997 h 7054"/>
                      <a:gd name="connsiteX12" fmla="*/ 2387 w 2546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54">
                        <a:moveTo>
                          <a:pt x="2387" y="3739"/>
                        </a:moveTo>
                        <a:lnTo>
                          <a:pt x="597" y="3739"/>
                        </a:lnTo>
                        <a:lnTo>
                          <a:pt x="597" y="6285"/>
                        </a:lnTo>
                        <a:lnTo>
                          <a:pt x="2546" y="6285"/>
                        </a:lnTo>
                        <a:lnTo>
                          <a:pt x="254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80" y="0"/>
                        </a:lnTo>
                        <a:lnTo>
                          <a:pt x="2480" y="756"/>
                        </a:lnTo>
                        <a:lnTo>
                          <a:pt x="597" y="756"/>
                        </a:lnTo>
                        <a:lnTo>
                          <a:pt x="597" y="2997"/>
                        </a:lnTo>
                        <a:lnTo>
                          <a:pt x="2387" y="2997"/>
                        </a:lnTo>
                        <a:lnTo>
                          <a:pt x="238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8" name="任意多边形: 形状 47">
                    <a:extLst>
                      <a:ext uri="{FF2B5EF4-FFF2-40B4-BE49-F238E27FC236}">
                        <a16:creationId xmlns:a16="http://schemas.microsoft.com/office/drawing/2014/main" id="{9CB5DB7F-F975-8F9A-418D-383062E0253F}"/>
                      </a:ext>
                    </a:extLst>
                  </p:cNvPr>
                  <p:cNvSpPr/>
                  <p:nvPr/>
                </p:nvSpPr>
                <p:spPr>
                  <a:xfrm>
                    <a:off x="5646248" y="3862543"/>
                    <a:ext cx="4640" cy="7054"/>
                  </a:xfrm>
                  <a:custGeom>
                    <a:avLst/>
                    <a:gdLst>
                      <a:gd name="connsiteX0" fmla="*/ 3951 w 4640"/>
                      <a:gd name="connsiteY0" fmla="*/ 3951 h 7054"/>
                      <a:gd name="connsiteX1" fmla="*/ 3858 w 4640"/>
                      <a:gd name="connsiteY1" fmla="*/ 902 h 7054"/>
                      <a:gd name="connsiteX2" fmla="*/ 3845 w 4640"/>
                      <a:gd name="connsiteY2" fmla="*/ 902 h 7054"/>
                      <a:gd name="connsiteX3" fmla="*/ 3288 w 4640"/>
                      <a:gd name="connsiteY3" fmla="*/ 3580 h 7054"/>
                      <a:gd name="connsiteX4" fmla="*/ 2493 w 4640"/>
                      <a:gd name="connsiteY4" fmla="*/ 7015 h 7054"/>
                      <a:gd name="connsiteX5" fmla="*/ 2042 w 4640"/>
                      <a:gd name="connsiteY5" fmla="*/ 7015 h 7054"/>
                      <a:gd name="connsiteX6" fmla="*/ 1299 w 4640"/>
                      <a:gd name="connsiteY6" fmla="*/ 3646 h 7054"/>
                      <a:gd name="connsiteX7" fmla="*/ 769 w 4640"/>
                      <a:gd name="connsiteY7" fmla="*/ 902 h 7054"/>
                      <a:gd name="connsiteX8" fmla="*/ 769 w 4640"/>
                      <a:gd name="connsiteY8" fmla="*/ 902 h 7054"/>
                      <a:gd name="connsiteX9" fmla="*/ 663 w 4640"/>
                      <a:gd name="connsiteY9" fmla="*/ 4031 h 7054"/>
                      <a:gd name="connsiteX10" fmla="*/ 557 w 4640"/>
                      <a:gd name="connsiteY10" fmla="*/ 7054 h 7054"/>
                      <a:gd name="connsiteX11" fmla="*/ 0 w 4640"/>
                      <a:gd name="connsiteY11" fmla="*/ 7054 h 7054"/>
                      <a:gd name="connsiteX12" fmla="*/ 305 w 4640"/>
                      <a:gd name="connsiteY12" fmla="*/ 0 h 7054"/>
                      <a:gd name="connsiteX13" fmla="*/ 1047 w 4640"/>
                      <a:gd name="connsiteY13" fmla="*/ 0 h 7054"/>
                      <a:gd name="connsiteX14" fmla="*/ 1816 w 4640"/>
                      <a:gd name="connsiteY14" fmla="*/ 3408 h 7054"/>
                      <a:gd name="connsiteX15" fmla="*/ 2294 w 4640"/>
                      <a:gd name="connsiteY15" fmla="*/ 5808 h 7054"/>
                      <a:gd name="connsiteX16" fmla="*/ 2307 w 4640"/>
                      <a:gd name="connsiteY16" fmla="*/ 5808 h 7054"/>
                      <a:gd name="connsiteX17" fmla="*/ 2798 w 4640"/>
                      <a:gd name="connsiteY17" fmla="*/ 3408 h 7054"/>
                      <a:gd name="connsiteX18" fmla="*/ 3607 w 4640"/>
                      <a:gd name="connsiteY18" fmla="*/ 0 h 7054"/>
                      <a:gd name="connsiteX19" fmla="*/ 4349 w 4640"/>
                      <a:gd name="connsiteY19" fmla="*/ 0 h 7054"/>
                      <a:gd name="connsiteX20" fmla="*/ 4640 w 4640"/>
                      <a:gd name="connsiteY20" fmla="*/ 7054 h 7054"/>
                      <a:gd name="connsiteX21" fmla="*/ 4057 w 4640"/>
                      <a:gd name="connsiteY21" fmla="*/ 7054 h 7054"/>
                      <a:gd name="connsiteX22" fmla="*/ 3951 w 4640"/>
                      <a:gd name="connsiteY22" fmla="*/ 3951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40" h="7054">
                        <a:moveTo>
                          <a:pt x="3951" y="3951"/>
                        </a:moveTo>
                        <a:cubicBezTo>
                          <a:pt x="3911" y="2970"/>
                          <a:pt x="3858" y="1763"/>
                          <a:pt x="3858" y="902"/>
                        </a:cubicBezTo>
                        <a:lnTo>
                          <a:pt x="3845" y="902"/>
                        </a:lnTo>
                        <a:cubicBezTo>
                          <a:pt x="3686" y="1724"/>
                          <a:pt x="3500" y="2612"/>
                          <a:pt x="3288" y="3580"/>
                        </a:cubicBezTo>
                        <a:lnTo>
                          <a:pt x="2493" y="7015"/>
                        </a:lnTo>
                        <a:lnTo>
                          <a:pt x="2042" y="7015"/>
                        </a:lnTo>
                        <a:lnTo>
                          <a:pt x="1299" y="3646"/>
                        </a:lnTo>
                        <a:cubicBezTo>
                          <a:pt x="1087" y="2652"/>
                          <a:pt x="902" y="1737"/>
                          <a:pt x="769" y="902"/>
                        </a:cubicBezTo>
                        <a:lnTo>
                          <a:pt x="769" y="902"/>
                        </a:lnTo>
                        <a:cubicBezTo>
                          <a:pt x="755" y="1763"/>
                          <a:pt x="716" y="2970"/>
                          <a:pt x="663" y="4031"/>
                        </a:cubicBezTo>
                        <a:lnTo>
                          <a:pt x="557" y="7054"/>
                        </a:lnTo>
                        <a:lnTo>
                          <a:pt x="0" y="7054"/>
                        </a:lnTo>
                        <a:lnTo>
                          <a:pt x="305" y="0"/>
                        </a:lnTo>
                        <a:lnTo>
                          <a:pt x="1047" y="0"/>
                        </a:lnTo>
                        <a:lnTo>
                          <a:pt x="1816" y="3408"/>
                        </a:lnTo>
                        <a:cubicBezTo>
                          <a:pt x="2042" y="4283"/>
                          <a:pt x="2188" y="5052"/>
                          <a:pt x="2294" y="5808"/>
                        </a:cubicBezTo>
                        <a:lnTo>
                          <a:pt x="2307" y="5808"/>
                        </a:lnTo>
                        <a:cubicBezTo>
                          <a:pt x="2413" y="5078"/>
                          <a:pt x="2585" y="4323"/>
                          <a:pt x="2798" y="3408"/>
                        </a:cubicBezTo>
                        <a:lnTo>
                          <a:pt x="3607" y="0"/>
                        </a:lnTo>
                        <a:lnTo>
                          <a:pt x="4349" y="0"/>
                        </a:lnTo>
                        <a:lnTo>
                          <a:pt x="4640" y="7054"/>
                        </a:lnTo>
                        <a:lnTo>
                          <a:pt x="4057" y="7054"/>
                        </a:lnTo>
                        <a:lnTo>
                          <a:pt x="3951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9" name="任意多边形: 形状 48">
                    <a:extLst>
                      <a:ext uri="{FF2B5EF4-FFF2-40B4-BE49-F238E27FC236}">
                        <a16:creationId xmlns:a16="http://schemas.microsoft.com/office/drawing/2014/main" id="{6CE19DD3-6A99-AC25-8FCF-CF94261752E8}"/>
                      </a:ext>
                    </a:extLst>
                  </p:cNvPr>
                  <p:cNvSpPr/>
                  <p:nvPr/>
                </p:nvSpPr>
                <p:spPr>
                  <a:xfrm>
                    <a:off x="5653819" y="3862530"/>
                    <a:ext cx="596" cy="7053"/>
                  </a:xfrm>
                  <a:custGeom>
                    <a:avLst/>
                    <a:gdLst>
                      <a:gd name="connsiteX0" fmla="*/ 597 w 596"/>
                      <a:gd name="connsiteY0" fmla="*/ 0 h 7053"/>
                      <a:gd name="connsiteX1" fmla="*/ 597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7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7" y="0"/>
                        </a:moveTo>
                        <a:lnTo>
                          <a:pt x="597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70D2D4BB-38EF-77FB-A499-47FBAD63669F}"/>
                      </a:ext>
                    </a:extLst>
                  </p:cNvPr>
                  <p:cNvSpPr/>
                  <p:nvPr/>
                </p:nvSpPr>
                <p:spPr>
                  <a:xfrm>
                    <a:off x="5655424" y="3862477"/>
                    <a:ext cx="2797" cy="7107"/>
                  </a:xfrm>
                  <a:custGeom>
                    <a:avLst/>
                    <a:gdLst>
                      <a:gd name="connsiteX0" fmla="*/ 0 w 2797"/>
                      <a:gd name="connsiteY0" fmla="*/ 133 h 7107"/>
                      <a:gd name="connsiteX1" fmla="*/ 1127 w 2797"/>
                      <a:gd name="connsiteY1" fmla="*/ 0 h 7107"/>
                      <a:gd name="connsiteX2" fmla="*/ 2400 w 2797"/>
                      <a:gd name="connsiteY2" fmla="*/ 570 h 7107"/>
                      <a:gd name="connsiteX3" fmla="*/ 2798 w 2797"/>
                      <a:gd name="connsiteY3" fmla="*/ 2055 h 7107"/>
                      <a:gd name="connsiteX4" fmla="*/ 2453 w 2797"/>
                      <a:gd name="connsiteY4" fmla="*/ 3554 h 7107"/>
                      <a:gd name="connsiteX5" fmla="*/ 1074 w 2797"/>
                      <a:gd name="connsiteY5" fmla="*/ 4349 h 7107"/>
                      <a:gd name="connsiteX6" fmla="*/ 583 w 2797"/>
                      <a:gd name="connsiteY6" fmla="*/ 4283 h 7107"/>
                      <a:gd name="connsiteX7" fmla="*/ 583 w 2797"/>
                      <a:gd name="connsiteY7" fmla="*/ 7107 h 7107"/>
                      <a:gd name="connsiteX8" fmla="*/ 0 w 2797"/>
                      <a:gd name="connsiteY8" fmla="*/ 7107 h 7107"/>
                      <a:gd name="connsiteX9" fmla="*/ 0 w 2797"/>
                      <a:gd name="connsiteY9" fmla="*/ 133 h 7107"/>
                      <a:gd name="connsiteX10" fmla="*/ 583 w 2797"/>
                      <a:gd name="connsiteY10" fmla="*/ 3541 h 7107"/>
                      <a:gd name="connsiteX11" fmla="*/ 1074 w 2797"/>
                      <a:gd name="connsiteY11" fmla="*/ 3620 h 7107"/>
                      <a:gd name="connsiteX12" fmla="*/ 2201 w 2797"/>
                      <a:gd name="connsiteY12" fmla="*/ 2109 h 7107"/>
                      <a:gd name="connsiteX13" fmla="*/ 1140 w 2797"/>
                      <a:gd name="connsiteY13" fmla="*/ 716 h 7107"/>
                      <a:gd name="connsiteX14" fmla="*/ 583 w 2797"/>
                      <a:gd name="connsiteY14" fmla="*/ 796 h 7107"/>
                      <a:gd name="connsiteX15" fmla="*/ 583 w 2797"/>
                      <a:gd name="connsiteY15" fmla="*/ 3541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797" h="7107">
                        <a:moveTo>
                          <a:pt x="0" y="133"/>
                        </a:moveTo>
                        <a:cubicBezTo>
                          <a:pt x="292" y="53"/>
                          <a:pt x="650" y="0"/>
                          <a:pt x="1127" y="0"/>
                        </a:cubicBezTo>
                        <a:cubicBezTo>
                          <a:pt x="1697" y="0"/>
                          <a:pt x="2135" y="186"/>
                          <a:pt x="2400" y="570"/>
                        </a:cubicBezTo>
                        <a:cubicBezTo>
                          <a:pt x="2652" y="915"/>
                          <a:pt x="2798" y="1419"/>
                          <a:pt x="2798" y="2055"/>
                        </a:cubicBezTo>
                        <a:cubicBezTo>
                          <a:pt x="2798" y="2692"/>
                          <a:pt x="2678" y="3209"/>
                          <a:pt x="2453" y="3554"/>
                        </a:cubicBezTo>
                        <a:cubicBezTo>
                          <a:pt x="2148" y="4084"/>
                          <a:pt x="1631" y="4349"/>
                          <a:pt x="1074" y="4349"/>
                        </a:cubicBezTo>
                        <a:cubicBezTo>
                          <a:pt x="889" y="4349"/>
                          <a:pt x="729" y="4323"/>
                          <a:pt x="583" y="4283"/>
                        </a:cubicBezTo>
                        <a:lnTo>
                          <a:pt x="583" y="7107"/>
                        </a:lnTo>
                        <a:lnTo>
                          <a:pt x="0" y="7107"/>
                        </a:lnTo>
                        <a:lnTo>
                          <a:pt x="0" y="133"/>
                        </a:lnTo>
                        <a:close/>
                        <a:moveTo>
                          <a:pt x="583" y="3541"/>
                        </a:moveTo>
                        <a:cubicBezTo>
                          <a:pt x="729" y="3594"/>
                          <a:pt x="875" y="3620"/>
                          <a:pt x="1074" y="3620"/>
                        </a:cubicBezTo>
                        <a:cubicBezTo>
                          <a:pt x="1790" y="3620"/>
                          <a:pt x="2201" y="3077"/>
                          <a:pt x="2201" y="2109"/>
                        </a:cubicBezTo>
                        <a:cubicBezTo>
                          <a:pt x="2201" y="1167"/>
                          <a:pt x="1804" y="716"/>
                          <a:pt x="1140" y="716"/>
                        </a:cubicBezTo>
                        <a:cubicBezTo>
                          <a:pt x="902" y="716"/>
                          <a:pt x="690" y="743"/>
                          <a:pt x="583" y="796"/>
                        </a:cubicBezTo>
                        <a:lnTo>
                          <a:pt x="583" y="354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1" name="任意多边形: 形状 50">
                    <a:extLst>
                      <a:ext uri="{FF2B5EF4-FFF2-40B4-BE49-F238E27FC236}">
                        <a16:creationId xmlns:a16="http://schemas.microsoft.com/office/drawing/2014/main" id="{25E3A95F-FDFE-8422-E44E-298006518C38}"/>
                      </a:ext>
                    </a:extLst>
                  </p:cNvPr>
                  <p:cNvSpPr/>
                  <p:nvPr/>
                </p:nvSpPr>
                <p:spPr>
                  <a:xfrm>
                    <a:off x="5658778" y="3862411"/>
                    <a:ext cx="2744" cy="7279"/>
                  </a:xfrm>
                  <a:custGeom>
                    <a:avLst/>
                    <a:gdLst>
                      <a:gd name="connsiteX0" fmla="*/ 172 w 2744"/>
                      <a:gd name="connsiteY0" fmla="*/ 6086 h 7279"/>
                      <a:gd name="connsiteX1" fmla="*/ 1220 w 2744"/>
                      <a:gd name="connsiteY1" fmla="*/ 6537 h 7279"/>
                      <a:gd name="connsiteX2" fmla="*/ 2162 w 2744"/>
                      <a:gd name="connsiteY2" fmla="*/ 5330 h 7279"/>
                      <a:gd name="connsiteX3" fmla="*/ 1300 w 2744"/>
                      <a:gd name="connsiteY3" fmla="*/ 3911 h 7279"/>
                      <a:gd name="connsiteX4" fmla="*/ 80 w 2744"/>
                      <a:gd name="connsiteY4" fmla="*/ 1922 h 7279"/>
                      <a:gd name="connsiteX5" fmla="*/ 1551 w 2744"/>
                      <a:gd name="connsiteY5" fmla="*/ 0 h 7279"/>
                      <a:gd name="connsiteX6" fmla="*/ 2559 w 2744"/>
                      <a:gd name="connsiteY6" fmla="*/ 331 h 7279"/>
                      <a:gd name="connsiteX7" fmla="*/ 2387 w 2744"/>
                      <a:gd name="connsiteY7" fmla="*/ 1087 h 7279"/>
                      <a:gd name="connsiteX8" fmla="*/ 1551 w 2744"/>
                      <a:gd name="connsiteY8" fmla="*/ 743 h 7279"/>
                      <a:gd name="connsiteX9" fmla="*/ 677 w 2744"/>
                      <a:gd name="connsiteY9" fmla="*/ 1803 h 7279"/>
                      <a:gd name="connsiteX10" fmla="*/ 1591 w 2744"/>
                      <a:gd name="connsiteY10" fmla="*/ 3169 h 7279"/>
                      <a:gd name="connsiteX11" fmla="*/ 2745 w 2744"/>
                      <a:gd name="connsiteY11" fmla="*/ 5251 h 7279"/>
                      <a:gd name="connsiteX12" fmla="*/ 1154 w 2744"/>
                      <a:gd name="connsiteY12" fmla="*/ 7279 h 7279"/>
                      <a:gd name="connsiteX13" fmla="*/ 0 w 2744"/>
                      <a:gd name="connsiteY13" fmla="*/ 6828 h 7279"/>
                      <a:gd name="connsiteX14" fmla="*/ 172 w 2744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44" h="7279">
                        <a:moveTo>
                          <a:pt x="172" y="6086"/>
                        </a:moveTo>
                        <a:cubicBezTo>
                          <a:pt x="424" y="6338"/>
                          <a:pt x="822" y="6537"/>
                          <a:pt x="1220" y="6537"/>
                        </a:cubicBezTo>
                        <a:cubicBezTo>
                          <a:pt x="1817" y="6537"/>
                          <a:pt x="2162" y="6046"/>
                          <a:pt x="2162" y="5330"/>
                        </a:cubicBezTo>
                        <a:cubicBezTo>
                          <a:pt x="2162" y="4667"/>
                          <a:pt x="1910" y="4296"/>
                          <a:pt x="1300" y="3911"/>
                        </a:cubicBezTo>
                        <a:cubicBezTo>
                          <a:pt x="530" y="3514"/>
                          <a:pt x="80" y="2917"/>
                          <a:pt x="80" y="1922"/>
                        </a:cubicBezTo>
                        <a:cubicBezTo>
                          <a:pt x="80" y="808"/>
                          <a:pt x="677" y="0"/>
                          <a:pt x="1551" y="0"/>
                        </a:cubicBezTo>
                        <a:cubicBezTo>
                          <a:pt x="2016" y="0"/>
                          <a:pt x="2347" y="172"/>
                          <a:pt x="2559" y="331"/>
                        </a:cubicBezTo>
                        <a:lnTo>
                          <a:pt x="2387" y="1087"/>
                        </a:lnTo>
                        <a:cubicBezTo>
                          <a:pt x="2241" y="955"/>
                          <a:pt x="1963" y="743"/>
                          <a:pt x="1551" y="743"/>
                        </a:cubicBezTo>
                        <a:cubicBezTo>
                          <a:pt x="915" y="743"/>
                          <a:pt x="677" y="1326"/>
                          <a:pt x="677" y="1803"/>
                        </a:cubicBezTo>
                        <a:cubicBezTo>
                          <a:pt x="677" y="2466"/>
                          <a:pt x="955" y="2784"/>
                          <a:pt x="1591" y="3169"/>
                        </a:cubicBezTo>
                        <a:cubicBezTo>
                          <a:pt x="2360" y="3633"/>
                          <a:pt x="2745" y="4203"/>
                          <a:pt x="2745" y="5251"/>
                        </a:cubicBezTo>
                        <a:cubicBezTo>
                          <a:pt x="2745" y="6338"/>
                          <a:pt x="2241" y="7279"/>
                          <a:pt x="1154" y="7279"/>
                        </a:cubicBezTo>
                        <a:cubicBezTo>
                          <a:pt x="716" y="7279"/>
                          <a:pt x="239" y="7080"/>
                          <a:pt x="0" y="6828"/>
                        </a:cubicBezTo>
                        <a:lnTo>
                          <a:pt x="172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6548A7E6-81E3-88E0-3C1F-CA472B8A49D1}"/>
                      </a:ext>
                    </a:extLst>
                  </p:cNvPr>
                  <p:cNvSpPr/>
                  <p:nvPr/>
                </p:nvSpPr>
                <p:spPr>
                  <a:xfrm>
                    <a:off x="5662345" y="3862517"/>
                    <a:ext cx="3354" cy="7173"/>
                  </a:xfrm>
                  <a:custGeom>
                    <a:avLst/>
                    <a:gdLst>
                      <a:gd name="connsiteX0" fmla="*/ 597 w 3354"/>
                      <a:gd name="connsiteY0" fmla="*/ 13 h 7173"/>
                      <a:gd name="connsiteX1" fmla="*/ 597 w 3354"/>
                      <a:gd name="connsiteY1" fmla="*/ 4190 h 7173"/>
                      <a:gd name="connsiteX2" fmla="*/ 1644 w 3354"/>
                      <a:gd name="connsiteY2" fmla="*/ 6444 h 7173"/>
                      <a:gd name="connsiteX3" fmla="*/ 2758 w 3354"/>
                      <a:gd name="connsiteY3" fmla="*/ 4190 h 7173"/>
                      <a:gd name="connsiteX4" fmla="*/ 2758 w 3354"/>
                      <a:gd name="connsiteY4" fmla="*/ 13 h 7173"/>
                      <a:gd name="connsiteX5" fmla="*/ 3355 w 3354"/>
                      <a:gd name="connsiteY5" fmla="*/ 13 h 7173"/>
                      <a:gd name="connsiteX6" fmla="*/ 3355 w 3354"/>
                      <a:gd name="connsiteY6" fmla="*/ 4124 h 7173"/>
                      <a:gd name="connsiteX7" fmla="*/ 1644 w 3354"/>
                      <a:gd name="connsiteY7" fmla="*/ 7173 h 7173"/>
                      <a:gd name="connsiteX8" fmla="*/ 0 w 3354"/>
                      <a:gd name="connsiteY8" fmla="*/ 4150 h 7173"/>
                      <a:gd name="connsiteX9" fmla="*/ 0 w 3354"/>
                      <a:gd name="connsiteY9" fmla="*/ 0 h 7173"/>
                      <a:gd name="connsiteX10" fmla="*/ 597 w 3354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73">
                        <a:moveTo>
                          <a:pt x="597" y="13"/>
                        </a:moveTo>
                        <a:lnTo>
                          <a:pt x="597" y="4190"/>
                        </a:lnTo>
                        <a:cubicBezTo>
                          <a:pt x="597" y="5781"/>
                          <a:pt x="1048" y="6444"/>
                          <a:pt x="1644" y="6444"/>
                        </a:cubicBezTo>
                        <a:cubicBezTo>
                          <a:pt x="2307" y="6444"/>
                          <a:pt x="2758" y="5741"/>
                          <a:pt x="2758" y="4190"/>
                        </a:cubicBezTo>
                        <a:lnTo>
                          <a:pt x="2758" y="13"/>
                        </a:lnTo>
                        <a:lnTo>
                          <a:pt x="3355" y="13"/>
                        </a:lnTo>
                        <a:lnTo>
                          <a:pt x="3355" y="4124"/>
                        </a:lnTo>
                        <a:cubicBezTo>
                          <a:pt x="3355" y="6285"/>
                          <a:pt x="2625" y="7173"/>
                          <a:pt x="1644" y="7173"/>
                        </a:cubicBezTo>
                        <a:cubicBezTo>
                          <a:pt x="703" y="7173"/>
                          <a:pt x="0" y="6364"/>
                          <a:pt x="0" y="4150"/>
                        </a:cubicBez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3" name="任意多边形: 形状 52">
                    <a:extLst>
                      <a:ext uri="{FF2B5EF4-FFF2-40B4-BE49-F238E27FC236}">
                        <a16:creationId xmlns:a16="http://schemas.microsoft.com/office/drawing/2014/main" id="{716F8EDE-3FF8-5ADA-8C3F-8AF3138C6987}"/>
                      </a:ext>
                    </a:extLst>
                  </p:cNvPr>
                  <p:cNvSpPr/>
                  <p:nvPr/>
                </p:nvSpPr>
                <p:spPr>
                  <a:xfrm>
                    <a:off x="5666575" y="3862543"/>
                    <a:ext cx="4667" cy="7054"/>
                  </a:xfrm>
                  <a:custGeom>
                    <a:avLst/>
                    <a:gdLst>
                      <a:gd name="connsiteX0" fmla="*/ 3951 w 4667"/>
                      <a:gd name="connsiteY0" fmla="*/ 3951 h 7054"/>
                      <a:gd name="connsiteX1" fmla="*/ 3912 w 4667"/>
                      <a:gd name="connsiteY1" fmla="*/ 902 h 7054"/>
                      <a:gd name="connsiteX2" fmla="*/ 3885 w 4667"/>
                      <a:gd name="connsiteY2" fmla="*/ 902 h 7054"/>
                      <a:gd name="connsiteX3" fmla="*/ 3302 w 4667"/>
                      <a:gd name="connsiteY3" fmla="*/ 3580 h 7054"/>
                      <a:gd name="connsiteX4" fmla="*/ 2493 w 4667"/>
                      <a:gd name="connsiteY4" fmla="*/ 7015 h 7054"/>
                      <a:gd name="connsiteX5" fmla="*/ 2042 w 4667"/>
                      <a:gd name="connsiteY5" fmla="*/ 7015 h 7054"/>
                      <a:gd name="connsiteX6" fmla="*/ 1313 w 4667"/>
                      <a:gd name="connsiteY6" fmla="*/ 3646 h 7054"/>
                      <a:gd name="connsiteX7" fmla="*/ 796 w 4667"/>
                      <a:gd name="connsiteY7" fmla="*/ 902 h 7054"/>
                      <a:gd name="connsiteX8" fmla="*/ 782 w 4667"/>
                      <a:gd name="connsiteY8" fmla="*/ 902 h 7054"/>
                      <a:gd name="connsiteX9" fmla="*/ 690 w 4667"/>
                      <a:gd name="connsiteY9" fmla="*/ 4031 h 7054"/>
                      <a:gd name="connsiteX10" fmla="*/ 543 w 4667"/>
                      <a:gd name="connsiteY10" fmla="*/ 7054 h 7054"/>
                      <a:gd name="connsiteX11" fmla="*/ 0 w 4667"/>
                      <a:gd name="connsiteY11" fmla="*/ 7054 h 7054"/>
                      <a:gd name="connsiteX12" fmla="*/ 318 w 4667"/>
                      <a:gd name="connsiteY12" fmla="*/ 0 h 7054"/>
                      <a:gd name="connsiteX13" fmla="*/ 1087 w 4667"/>
                      <a:gd name="connsiteY13" fmla="*/ 0 h 7054"/>
                      <a:gd name="connsiteX14" fmla="*/ 1857 w 4667"/>
                      <a:gd name="connsiteY14" fmla="*/ 3408 h 7054"/>
                      <a:gd name="connsiteX15" fmla="*/ 2307 w 4667"/>
                      <a:gd name="connsiteY15" fmla="*/ 5808 h 7054"/>
                      <a:gd name="connsiteX16" fmla="*/ 2347 w 4667"/>
                      <a:gd name="connsiteY16" fmla="*/ 5808 h 7054"/>
                      <a:gd name="connsiteX17" fmla="*/ 2798 w 4667"/>
                      <a:gd name="connsiteY17" fmla="*/ 3408 h 7054"/>
                      <a:gd name="connsiteX18" fmla="*/ 3633 w 4667"/>
                      <a:gd name="connsiteY18" fmla="*/ 0 h 7054"/>
                      <a:gd name="connsiteX19" fmla="*/ 4389 w 4667"/>
                      <a:gd name="connsiteY19" fmla="*/ 0 h 7054"/>
                      <a:gd name="connsiteX20" fmla="*/ 4667 w 4667"/>
                      <a:gd name="connsiteY20" fmla="*/ 7054 h 7054"/>
                      <a:gd name="connsiteX21" fmla="*/ 4071 w 4667"/>
                      <a:gd name="connsiteY21" fmla="*/ 7054 h 7054"/>
                      <a:gd name="connsiteX22" fmla="*/ 3951 w 4667"/>
                      <a:gd name="connsiteY22" fmla="*/ 3951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67" h="7054">
                        <a:moveTo>
                          <a:pt x="3951" y="3951"/>
                        </a:moveTo>
                        <a:cubicBezTo>
                          <a:pt x="3938" y="2970"/>
                          <a:pt x="3885" y="1763"/>
                          <a:pt x="3912" y="902"/>
                        </a:cubicBezTo>
                        <a:lnTo>
                          <a:pt x="3885" y="902"/>
                        </a:lnTo>
                        <a:cubicBezTo>
                          <a:pt x="3726" y="1724"/>
                          <a:pt x="3540" y="2612"/>
                          <a:pt x="3302" y="3580"/>
                        </a:cubicBezTo>
                        <a:lnTo>
                          <a:pt x="2493" y="7015"/>
                        </a:lnTo>
                        <a:lnTo>
                          <a:pt x="2042" y="7015"/>
                        </a:lnTo>
                        <a:lnTo>
                          <a:pt x="1313" y="3646"/>
                        </a:lnTo>
                        <a:cubicBezTo>
                          <a:pt x="1101" y="2652"/>
                          <a:pt x="942" y="1737"/>
                          <a:pt x="796" y="902"/>
                        </a:cubicBezTo>
                        <a:lnTo>
                          <a:pt x="782" y="902"/>
                        </a:lnTo>
                        <a:cubicBezTo>
                          <a:pt x="756" y="1763"/>
                          <a:pt x="729" y="2970"/>
                          <a:pt x="690" y="4031"/>
                        </a:cubicBezTo>
                        <a:lnTo>
                          <a:pt x="543" y="7054"/>
                        </a:lnTo>
                        <a:lnTo>
                          <a:pt x="0" y="7054"/>
                        </a:lnTo>
                        <a:lnTo>
                          <a:pt x="318" y="0"/>
                        </a:lnTo>
                        <a:lnTo>
                          <a:pt x="1087" y="0"/>
                        </a:lnTo>
                        <a:lnTo>
                          <a:pt x="1857" y="3408"/>
                        </a:lnTo>
                        <a:cubicBezTo>
                          <a:pt x="2042" y="4283"/>
                          <a:pt x="2201" y="5052"/>
                          <a:pt x="2307" y="5808"/>
                        </a:cubicBezTo>
                        <a:lnTo>
                          <a:pt x="2347" y="5808"/>
                        </a:lnTo>
                        <a:cubicBezTo>
                          <a:pt x="2453" y="5078"/>
                          <a:pt x="2612" y="4323"/>
                          <a:pt x="2798" y="3408"/>
                        </a:cubicBezTo>
                        <a:lnTo>
                          <a:pt x="3633" y="0"/>
                        </a:lnTo>
                        <a:lnTo>
                          <a:pt x="4389" y="0"/>
                        </a:lnTo>
                        <a:lnTo>
                          <a:pt x="4667" y="7054"/>
                        </a:lnTo>
                        <a:lnTo>
                          <a:pt x="4071" y="7054"/>
                        </a:lnTo>
                        <a:lnTo>
                          <a:pt x="3951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4" name="任意多边形: 形状 53">
                    <a:extLst>
                      <a:ext uri="{FF2B5EF4-FFF2-40B4-BE49-F238E27FC236}">
                        <a16:creationId xmlns:a16="http://schemas.microsoft.com/office/drawing/2014/main" id="{DEB35E78-65E1-2E6C-8BBD-978F46336437}"/>
                      </a:ext>
                    </a:extLst>
                  </p:cNvPr>
                  <p:cNvSpPr/>
                  <p:nvPr/>
                </p:nvSpPr>
                <p:spPr>
                  <a:xfrm>
                    <a:off x="5674159" y="3862477"/>
                    <a:ext cx="3752" cy="7160"/>
                  </a:xfrm>
                  <a:custGeom>
                    <a:avLst/>
                    <a:gdLst>
                      <a:gd name="connsiteX0" fmla="*/ 0 w 3752"/>
                      <a:gd name="connsiteY0" fmla="*/ 133 h 7160"/>
                      <a:gd name="connsiteX1" fmla="*/ 1260 w 3752"/>
                      <a:gd name="connsiteY1" fmla="*/ 0 h 7160"/>
                      <a:gd name="connsiteX2" fmla="*/ 3089 w 3752"/>
                      <a:gd name="connsiteY2" fmla="*/ 862 h 7160"/>
                      <a:gd name="connsiteX3" fmla="*/ 3753 w 3752"/>
                      <a:gd name="connsiteY3" fmla="*/ 3408 h 7160"/>
                      <a:gd name="connsiteX4" fmla="*/ 3089 w 3752"/>
                      <a:gd name="connsiteY4" fmla="*/ 6139 h 7160"/>
                      <a:gd name="connsiteX5" fmla="*/ 1087 w 3752"/>
                      <a:gd name="connsiteY5" fmla="*/ 7160 h 7160"/>
                      <a:gd name="connsiteX6" fmla="*/ 13 w 3752"/>
                      <a:gd name="connsiteY6" fmla="*/ 7081 h 7160"/>
                      <a:gd name="connsiteX7" fmla="*/ 13 w 3752"/>
                      <a:gd name="connsiteY7" fmla="*/ 133 h 7160"/>
                      <a:gd name="connsiteX8" fmla="*/ 597 w 3752"/>
                      <a:gd name="connsiteY8" fmla="*/ 6404 h 7160"/>
                      <a:gd name="connsiteX9" fmla="*/ 1193 w 3752"/>
                      <a:gd name="connsiteY9" fmla="*/ 6444 h 7160"/>
                      <a:gd name="connsiteX10" fmla="*/ 3130 w 3752"/>
                      <a:gd name="connsiteY10" fmla="*/ 3448 h 7160"/>
                      <a:gd name="connsiteX11" fmla="*/ 1300 w 3752"/>
                      <a:gd name="connsiteY11" fmla="*/ 716 h 7160"/>
                      <a:gd name="connsiteX12" fmla="*/ 597 w 3752"/>
                      <a:gd name="connsiteY12" fmla="*/ 809 h 7160"/>
                      <a:gd name="connsiteX13" fmla="*/ 597 w 3752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52" h="7160">
                        <a:moveTo>
                          <a:pt x="0" y="133"/>
                        </a:moveTo>
                        <a:cubicBezTo>
                          <a:pt x="371" y="53"/>
                          <a:pt x="783" y="0"/>
                          <a:pt x="1260" y="0"/>
                        </a:cubicBezTo>
                        <a:cubicBezTo>
                          <a:pt x="2108" y="0"/>
                          <a:pt x="2692" y="279"/>
                          <a:pt x="3089" y="862"/>
                        </a:cubicBezTo>
                        <a:cubicBezTo>
                          <a:pt x="3501" y="1445"/>
                          <a:pt x="3753" y="2254"/>
                          <a:pt x="3753" y="3408"/>
                        </a:cubicBezTo>
                        <a:cubicBezTo>
                          <a:pt x="3753" y="4562"/>
                          <a:pt x="3501" y="5503"/>
                          <a:pt x="3089" y="6139"/>
                        </a:cubicBezTo>
                        <a:cubicBezTo>
                          <a:pt x="2678" y="6815"/>
                          <a:pt x="1976" y="7160"/>
                          <a:pt x="1087" y="7160"/>
                        </a:cubicBezTo>
                        <a:cubicBezTo>
                          <a:pt x="690" y="7160"/>
                          <a:pt x="305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97" y="6404"/>
                        </a:moveTo>
                        <a:cubicBezTo>
                          <a:pt x="743" y="6444"/>
                          <a:pt x="942" y="6444"/>
                          <a:pt x="1193" y="6444"/>
                        </a:cubicBezTo>
                        <a:cubicBezTo>
                          <a:pt x="2453" y="6444"/>
                          <a:pt x="3130" y="5357"/>
                          <a:pt x="3130" y="3448"/>
                        </a:cubicBezTo>
                        <a:cubicBezTo>
                          <a:pt x="3130" y="1777"/>
                          <a:pt x="2533" y="716"/>
                          <a:pt x="1300" y="716"/>
                        </a:cubicBezTo>
                        <a:cubicBezTo>
                          <a:pt x="995" y="716"/>
                          <a:pt x="756" y="756"/>
                          <a:pt x="597" y="809"/>
                        </a:cubicBezTo>
                        <a:lnTo>
                          <a:pt x="597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5" name="任意多边形: 形状 54">
                    <a:extLst>
                      <a:ext uri="{FF2B5EF4-FFF2-40B4-BE49-F238E27FC236}">
                        <a16:creationId xmlns:a16="http://schemas.microsoft.com/office/drawing/2014/main" id="{BC379231-03AE-7EB2-B92A-EB22D7B1E879}"/>
                      </a:ext>
                    </a:extLst>
                  </p:cNvPr>
                  <p:cNvSpPr/>
                  <p:nvPr/>
                </p:nvSpPr>
                <p:spPr>
                  <a:xfrm>
                    <a:off x="5678402" y="3862411"/>
                    <a:ext cx="4137" cy="7292"/>
                  </a:xfrm>
                  <a:custGeom>
                    <a:avLst/>
                    <a:gdLst>
                      <a:gd name="connsiteX0" fmla="*/ 4137 w 4137"/>
                      <a:gd name="connsiteY0" fmla="*/ 3580 h 7292"/>
                      <a:gd name="connsiteX1" fmla="*/ 2029 w 4137"/>
                      <a:gd name="connsiteY1" fmla="*/ 7293 h 7292"/>
                      <a:gd name="connsiteX2" fmla="*/ 0 w 4137"/>
                      <a:gd name="connsiteY2" fmla="*/ 3699 h 7292"/>
                      <a:gd name="connsiteX3" fmla="*/ 2095 w 4137"/>
                      <a:gd name="connsiteY3" fmla="*/ 0 h 7292"/>
                      <a:gd name="connsiteX4" fmla="*/ 4137 w 4137"/>
                      <a:gd name="connsiteY4" fmla="*/ 3580 h 7292"/>
                      <a:gd name="connsiteX5" fmla="*/ 623 w 4137"/>
                      <a:gd name="connsiteY5" fmla="*/ 3686 h 7292"/>
                      <a:gd name="connsiteX6" fmla="*/ 2055 w 4137"/>
                      <a:gd name="connsiteY6" fmla="*/ 6563 h 7292"/>
                      <a:gd name="connsiteX7" fmla="*/ 3514 w 4137"/>
                      <a:gd name="connsiteY7" fmla="*/ 3620 h 7292"/>
                      <a:gd name="connsiteX8" fmla="*/ 2069 w 4137"/>
                      <a:gd name="connsiteY8" fmla="*/ 743 h 7292"/>
                      <a:gd name="connsiteX9" fmla="*/ 623 w 4137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7" h="7292">
                        <a:moveTo>
                          <a:pt x="4137" y="3580"/>
                        </a:moveTo>
                        <a:cubicBezTo>
                          <a:pt x="4137" y="6020"/>
                          <a:pt x="3182" y="7293"/>
                          <a:pt x="2029" y="7293"/>
                        </a:cubicBezTo>
                        <a:cubicBezTo>
                          <a:pt x="835" y="7293"/>
                          <a:pt x="0" y="5847"/>
                          <a:pt x="0" y="3699"/>
                        </a:cubicBezTo>
                        <a:cubicBezTo>
                          <a:pt x="0" y="1458"/>
                          <a:pt x="889" y="0"/>
                          <a:pt x="2095" y="0"/>
                        </a:cubicBezTo>
                        <a:cubicBezTo>
                          <a:pt x="3355" y="13"/>
                          <a:pt x="4137" y="1485"/>
                          <a:pt x="4137" y="3580"/>
                        </a:cubicBezTo>
                        <a:close/>
                        <a:moveTo>
                          <a:pt x="623" y="3686"/>
                        </a:moveTo>
                        <a:cubicBezTo>
                          <a:pt x="623" y="5198"/>
                          <a:pt x="1140" y="6563"/>
                          <a:pt x="2055" y="6563"/>
                        </a:cubicBezTo>
                        <a:cubicBezTo>
                          <a:pt x="2997" y="6563"/>
                          <a:pt x="3514" y="5211"/>
                          <a:pt x="3514" y="3620"/>
                        </a:cubicBezTo>
                        <a:cubicBezTo>
                          <a:pt x="3514" y="2214"/>
                          <a:pt x="3023" y="743"/>
                          <a:pt x="2069" y="743"/>
                        </a:cubicBezTo>
                        <a:cubicBezTo>
                          <a:pt x="1127" y="743"/>
                          <a:pt x="623" y="2148"/>
                          <a:pt x="623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6" name="任意多边形: 形状 55">
                    <a:extLst>
                      <a:ext uri="{FF2B5EF4-FFF2-40B4-BE49-F238E27FC236}">
                        <a16:creationId xmlns:a16="http://schemas.microsoft.com/office/drawing/2014/main" id="{2C134514-041F-B70D-E295-93C84922948E}"/>
                      </a:ext>
                    </a:extLst>
                  </p:cNvPr>
                  <p:cNvSpPr/>
                  <p:nvPr/>
                </p:nvSpPr>
                <p:spPr>
                  <a:xfrm>
                    <a:off x="5683295" y="3862530"/>
                    <a:ext cx="2559" cy="7067"/>
                  </a:xfrm>
                  <a:custGeom>
                    <a:avLst/>
                    <a:gdLst>
                      <a:gd name="connsiteX0" fmla="*/ 0 w 2559"/>
                      <a:gd name="connsiteY0" fmla="*/ 0 h 7067"/>
                      <a:gd name="connsiteX1" fmla="*/ 597 w 2559"/>
                      <a:gd name="connsiteY1" fmla="*/ 0 h 7067"/>
                      <a:gd name="connsiteX2" fmla="*/ 597 w 2559"/>
                      <a:gd name="connsiteY2" fmla="*/ 6298 h 7067"/>
                      <a:gd name="connsiteX3" fmla="*/ 2559 w 2559"/>
                      <a:gd name="connsiteY3" fmla="*/ 6298 h 7067"/>
                      <a:gd name="connsiteX4" fmla="*/ 2559 w 2559"/>
                      <a:gd name="connsiteY4" fmla="*/ 7067 h 7067"/>
                      <a:gd name="connsiteX5" fmla="*/ 0 w 2559"/>
                      <a:gd name="connsiteY5" fmla="*/ 7067 h 7067"/>
                      <a:gd name="connsiteX6" fmla="*/ 0 w 2559"/>
                      <a:gd name="connsiteY6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59" h="7067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298"/>
                        </a:lnTo>
                        <a:lnTo>
                          <a:pt x="2559" y="6298"/>
                        </a:lnTo>
                        <a:lnTo>
                          <a:pt x="2559" y="7067"/>
                        </a:lnTo>
                        <a:lnTo>
                          <a:pt x="0" y="70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7" name="任意多边形: 形状 56">
                    <a:extLst>
                      <a:ext uri="{FF2B5EF4-FFF2-40B4-BE49-F238E27FC236}">
                        <a16:creationId xmlns:a16="http://schemas.microsoft.com/office/drawing/2014/main" id="{9E02C5CA-2D98-B8F7-0A52-70F59E3D3581}"/>
                      </a:ext>
                    </a:extLst>
                  </p:cNvPr>
                  <p:cNvSpPr/>
                  <p:nvPr/>
                </p:nvSpPr>
                <p:spPr>
                  <a:xfrm>
                    <a:off x="5685960" y="3862411"/>
                    <a:ext cx="4136" cy="7292"/>
                  </a:xfrm>
                  <a:custGeom>
                    <a:avLst/>
                    <a:gdLst>
                      <a:gd name="connsiteX0" fmla="*/ 4137 w 4136"/>
                      <a:gd name="connsiteY0" fmla="*/ 3580 h 7292"/>
                      <a:gd name="connsiteX1" fmla="*/ 2055 w 4136"/>
                      <a:gd name="connsiteY1" fmla="*/ 7293 h 7292"/>
                      <a:gd name="connsiteX2" fmla="*/ 0 w 4136"/>
                      <a:gd name="connsiteY2" fmla="*/ 3699 h 7292"/>
                      <a:gd name="connsiteX3" fmla="*/ 2095 w 4136"/>
                      <a:gd name="connsiteY3" fmla="*/ 0 h 7292"/>
                      <a:gd name="connsiteX4" fmla="*/ 4137 w 4136"/>
                      <a:gd name="connsiteY4" fmla="*/ 3580 h 7292"/>
                      <a:gd name="connsiteX5" fmla="*/ 623 w 4136"/>
                      <a:gd name="connsiteY5" fmla="*/ 3686 h 7292"/>
                      <a:gd name="connsiteX6" fmla="*/ 2081 w 4136"/>
                      <a:gd name="connsiteY6" fmla="*/ 6563 h 7292"/>
                      <a:gd name="connsiteX7" fmla="*/ 3527 w 4136"/>
                      <a:gd name="connsiteY7" fmla="*/ 3620 h 7292"/>
                      <a:gd name="connsiteX8" fmla="*/ 2095 w 4136"/>
                      <a:gd name="connsiteY8" fmla="*/ 743 h 7292"/>
                      <a:gd name="connsiteX9" fmla="*/ 623 w 4136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6" h="7292">
                        <a:moveTo>
                          <a:pt x="4137" y="3580"/>
                        </a:moveTo>
                        <a:cubicBezTo>
                          <a:pt x="4137" y="6020"/>
                          <a:pt x="3182" y="7293"/>
                          <a:pt x="2055" y="7293"/>
                        </a:cubicBezTo>
                        <a:cubicBezTo>
                          <a:pt x="835" y="7293"/>
                          <a:pt x="0" y="5847"/>
                          <a:pt x="0" y="3699"/>
                        </a:cubicBezTo>
                        <a:cubicBezTo>
                          <a:pt x="0" y="1458"/>
                          <a:pt x="902" y="0"/>
                          <a:pt x="2095" y="0"/>
                        </a:cubicBezTo>
                        <a:cubicBezTo>
                          <a:pt x="3355" y="13"/>
                          <a:pt x="4137" y="1485"/>
                          <a:pt x="4137" y="3580"/>
                        </a:cubicBezTo>
                        <a:close/>
                        <a:moveTo>
                          <a:pt x="623" y="3686"/>
                        </a:moveTo>
                        <a:cubicBezTo>
                          <a:pt x="623" y="5198"/>
                          <a:pt x="1154" y="6563"/>
                          <a:pt x="2081" y="6563"/>
                        </a:cubicBezTo>
                        <a:cubicBezTo>
                          <a:pt x="2996" y="6563"/>
                          <a:pt x="3527" y="5211"/>
                          <a:pt x="3527" y="3620"/>
                        </a:cubicBezTo>
                        <a:cubicBezTo>
                          <a:pt x="3527" y="2214"/>
                          <a:pt x="3076" y="743"/>
                          <a:pt x="2095" y="743"/>
                        </a:cubicBezTo>
                        <a:cubicBezTo>
                          <a:pt x="1114" y="743"/>
                          <a:pt x="623" y="2148"/>
                          <a:pt x="623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8" name="任意多边形: 形状 57">
                    <a:extLst>
                      <a:ext uri="{FF2B5EF4-FFF2-40B4-BE49-F238E27FC236}">
                        <a16:creationId xmlns:a16="http://schemas.microsoft.com/office/drawing/2014/main" id="{11EA6D51-9C8C-202D-A2ED-8E92902CA272}"/>
                      </a:ext>
                    </a:extLst>
                  </p:cNvPr>
                  <p:cNvSpPr/>
                  <p:nvPr/>
                </p:nvSpPr>
                <p:spPr>
                  <a:xfrm>
                    <a:off x="5690866" y="3862477"/>
                    <a:ext cx="2970" cy="7107"/>
                  </a:xfrm>
                  <a:custGeom>
                    <a:avLst/>
                    <a:gdLst>
                      <a:gd name="connsiteX0" fmla="*/ 0 w 2970"/>
                      <a:gd name="connsiteY0" fmla="*/ 133 h 7107"/>
                      <a:gd name="connsiteX1" fmla="*/ 1140 w 2970"/>
                      <a:gd name="connsiteY1" fmla="*/ 0 h 7107"/>
                      <a:gd name="connsiteX2" fmla="*/ 2466 w 2970"/>
                      <a:gd name="connsiteY2" fmla="*/ 570 h 7107"/>
                      <a:gd name="connsiteX3" fmla="*/ 2811 w 2970"/>
                      <a:gd name="connsiteY3" fmla="*/ 1896 h 7107"/>
                      <a:gd name="connsiteX4" fmla="*/ 1949 w 2970"/>
                      <a:gd name="connsiteY4" fmla="*/ 3713 h 7107"/>
                      <a:gd name="connsiteX5" fmla="*/ 1949 w 2970"/>
                      <a:gd name="connsiteY5" fmla="*/ 3739 h 7107"/>
                      <a:gd name="connsiteX6" fmla="*/ 2625 w 2970"/>
                      <a:gd name="connsiteY6" fmla="*/ 5158 h 7107"/>
                      <a:gd name="connsiteX7" fmla="*/ 2970 w 2970"/>
                      <a:gd name="connsiteY7" fmla="*/ 7107 h 7107"/>
                      <a:gd name="connsiteX8" fmla="*/ 2373 w 2970"/>
                      <a:gd name="connsiteY8" fmla="*/ 7107 h 7107"/>
                      <a:gd name="connsiteX9" fmla="*/ 2082 w 2970"/>
                      <a:gd name="connsiteY9" fmla="*/ 5423 h 7107"/>
                      <a:gd name="connsiteX10" fmla="*/ 1154 w 2970"/>
                      <a:gd name="connsiteY10" fmla="*/ 4044 h 7107"/>
                      <a:gd name="connsiteX11" fmla="*/ 597 w 2970"/>
                      <a:gd name="connsiteY11" fmla="*/ 4044 h 7107"/>
                      <a:gd name="connsiteX12" fmla="*/ 597 w 2970"/>
                      <a:gd name="connsiteY12" fmla="*/ 7107 h 7107"/>
                      <a:gd name="connsiteX13" fmla="*/ 13 w 2970"/>
                      <a:gd name="connsiteY13" fmla="*/ 7107 h 7107"/>
                      <a:gd name="connsiteX14" fmla="*/ 13 w 2970"/>
                      <a:gd name="connsiteY14" fmla="*/ 133 h 7107"/>
                      <a:gd name="connsiteX15" fmla="*/ 583 w 2970"/>
                      <a:gd name="connsiteY15" fmla="*/ 3355 h 7107"/>
                      <a:gd name="connsiteX16" fmla="*/ 1193 w 2970"/>
                      <a:gd name="connsiteY16" fmla="*/ 3355 h 7107"/>
                      <a:gd name="connsiteX17" fmla="*/ 2228 w 2970"/>
                      <a:gd name="connsiteY17" fmla="*/ 2016 h 7107"/>
                      <a:gd name="connsiteX18" fmla="*/ 1180 w 2970"/>
                      <a:gd name="connsiteY18" fmla="*/ 690 h 7107"/>
                      <a:gd name="connsiteX19" fmla="*/ 583 w 2970"/>
                      <a:gd name="connsiteY19" fmla="*/ 769 h 7107"/>
                      <a:gd name="connsiteX20" fmla="*/ 583 w 2970"/>
                      <a:gd name="connsiteY20" fmla="*/ 3355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70" h="7107">
                        <a:moveTo>
                          <a:pt x="0" y="133"/>
                        </a:moveTo>
                        <a:cubicBezTo>
                          <a:pt x="292" y="53"/>
                          <a:pt x="729" y="0"/>
                          <a:pt x="1140" y="0"/>
                        </a:cubicBezTo>
                        <a:cubicBezTo>
                          <a:pt x="1763" y="0"/>
                          <a:pt x="2175" y="159"/>
                          <a:pt x="2466" y="570"/>
                        </a:cubicBezTo>
                        <a:cubicBezTo>
                          <a:pt x="2692" y="862"/>
                          <a:pt x="2811" y="1366"/>
                          <a:pt x="2811" y="1896"/>
                        </a:cubicBezTo>
                        <a:cubicBezTo>
                          <a:pt x="2811" y="2838"/>
                          <a:pt x="2440" y="3448"/>
                          <a:pt x="1949" y="3713"/>
                        </a:cubicBezTo>
                        <a:lnTo>
                          <a:pt x="1949" y="3739"/>
                        </a:lnTo>
                        <a:cubicBezTo>
                          <a:pt x="2307" y="3938"/>
                          <a:pt x="2519" y="4429"/>
                          <a:pt x="2625" y="5158"/>
                        </a:cubicBezTo>
                        <a:cubicBezTo>
                          <a:pt x="2771" y="6139"/>
                          <a:pt x="2890" y="6829"/>
                          <a:pt x="2970" y="7107"/>
                        </a:cubicBezTo>
                        <a:lnTo>
                          <a:pt x="2373" y="7107"/>
                        </a:lnTo>
                        <a:cubicBezTo>
                          <a:pt x="2307" y="6895"/>
                          <a:pt x="2188" y="6298"/>
                          <a:pt x="2082" y="5423"/>
                        </a:cubicBezTo>
                        <a:cubicBezTo>
                          <a:pt x="1922" y="4442"/>
                          <a:pt x="1697" y="4084"/>
                          <a:pt x="1154" y="4044"/>
                        </a:cubicBezTo>
                        <a:lnTo>
                          <a:pt x="597" y="4044"/>
                        </a:lnTo>
                        <a:lnTo>
                          <a:pt x="597" y="7107"/>
                        </a:lnTo>
                        <a:lnTo>
                          <a:pt x="13" y="7107"/>
                        </a:lnTo>
                        <a:lnTo>
                          <a:pt x="13" y="133"/>
                        </a:lnTo>
                        <a:close/>
                        <a:moveTo>
                          <a:pt x="583" y="3355"/>
                        </a:moveTo>
                        <a:lnTo>
                          <a:pt x="1193" y="3355"/>
                        </a:lnTo>
                        <a:cubicBezTo>
                          <a:pt x="1816" y="3355"/>
                          <a:pt x="2228" y="2824"/>
                          <a:pt x="2228" y="2016"/>
                        </a:cubicBezTo>
                        <a:cubicBezTo>
                          <a:pt x="2228" y="1101"/>
                          <a:pt x="1816" y="690"/>
                          <a:pt x="1180" y="690"/>
                        </a:cubicBezTo>
                        <a:cubicBezTo>
                          <a:pt x="888" y="690"/>
                          <a:pt x="690" y="716"/>
                          <a:pt x="583" y="769"/>
                        </a:cubicBezTo>
                        <a:lnTo>
                          <a:pt x="583" y="335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59" name="任意多边形: 形状 58">
                    <a:extLst>
                      <a:ext uri="{FF2B5EF4-FFF2-40B4-BE49-F238E27FC236}">
                        <a16:creationId xmlns:a16="http://schemas.microsoft.com/office/drawing/2014/main" id="{815DA250-5587-B2A8-404E-3A52D6AD37D3}"/>
                      </a:ext>
                    </a:extLst>
                  </p:cNvPr>
                  <p:cNvSpPr/>
                  <p:nvPr/>
                </p:nvSpPr>
                <p:spPr>
                  <a:xfrm>
                    <a:off x="5696316" y="3862411"/>
                    <a:ext cx="2744" cy="7279"/>
                  </a:xfrm>
                  <a:custGeom>
                    <a:avLst/>
                    <a:gdLst>
                      <a:gd name="connsiteX0" fmla="*/ 159 w 2744"/>
                      <a:gd name="connsiteY0" fmla="*/ 6086 h 7279"/>
                      <a:gd name="connsiteX1" fmla="*/ 1207 w 2744"/>
                      <a:gd name="connsiteY1" fmla="*/ 6537 h 7279"/>
                      <a:gd name="connsiteX2" fmla="*/ 2161 w 2744"/>
                      <a:gd name="connsiteY2" fmla="*/ 5330 h 7279"/>
                      <a:gd name="connsiteX3" fmla="*/ 1299 w 2744"/>
                      <a:gd name="connsiteY3" fmla="*/ 3911 h 7279"/>
                      <a:gd name="connsiteX4" fmla="*/ 106 w 2744"/>
                      <a:gd name="connsiteY4" fmla="*/ 1922 h 7279"/>
                      <a:gd name="connsiteX5" fmla="*/ 1564 w 2744"/>
                      <a:gd name="connsiteY5" fmla="*/ 0 h 7279"/>
                      <a:gd name="connsiteX6" fmla="*/ 2559 w 2744"/>
                      <a:gd name="connsiteY6" fmla="*/ 331 h 7279"/>
                      <a:gd name="connsiteX7" fmla="*/ 2400 w 2744"/>
                      <a:gd name="connsiteY7" fmla="*/ 1087 h 7279"/>
                      <a:gd name="connsiteX8" fmla="*/ 1538 w 2744"/>
                      <a:gd name="connsiteY8" fmla="*/ 743 h 7279"/>
                      <a:gd name="connsiteX9" fmla="*/ 702 w 2744"/>
                      <a:gd name="connsiteY9" fmla="*/ 1803 h 7279"/>
                      <a:gd name="connsiteX10" fmla="*/ 1604 w 2744"/>
                      <a:gd name="connsiteY10" fmla="*/ 3169 h 7279"/>
                      <a:gd name="connsiteX11" fmla="*/ 2745 w 2744"/>
                      <a:gd name="connsiteY11" fmla="*/ 5251 h 7279"/>
                      <a:gd name="connsiteX12" fmla="*/ 1167 w 2744"/>
                      <a:gd name="connsiteY12" fmla="*/ 7279 h 7279"/>
                      <a:gd name="connsiteX13" fmla="*/ 0 w 2744"/>
                      <a:gd name="connsiteY13" fmla="*/ 6828 h 7279"/>
                      <a:gd name="connsiteX14" fmla="*/ 159 w 2744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44" h="7279">
                        <a:moveTo>
                          <a:pt x="159" y="6086"/>
                        </a:moveTo>
                        <a:cubicBezTo>
                          <a:pt x="424" y="6338"/>
                          <a:pt x="796" y="6537"/>
                          <a:pt x="1207" y="6537"/>
                        </a:cubicBezTo>
                        <a:cubicBezTo>
                          <a:pt x="1790" y="6537"/>
                          <a:pt x="2161" y="6046"/>
                          <a:pt x="2161" y="5330"/>
                        </a:cubicBezTo>
                        <a:cubicBezTo>
                          <a:pt x="2161" y="4667"/>
                          <a:pt x="1909" y="4296"/>
                          <a:pt x="1299" y="3911"/>
                        </a:cubicBezTo>
                        <a:cubicBezTo>
                          <a:pt x="557" y="3514"/>
                          <a:pt x="106" y="2917"/>
                          <a:pt x="106" y="1922"/>
                        </a:cubicBezTo>
                        <a:cubicBezTo>
                          <a:pt x="106" y="808"/>
                          <a:pt x="676" y="0"/>
                          <a:pt x="1564" y="0"/>
                        </a:cubicBezTo>
                        <a:cubicBezTo>
                          <a:pt x="2015" y="0"/>
                          <a:pt x="2373" y="172"/>
                          <a:pt x="2559" y="331"/>
                        </a:cubicBezTo>
                        <a:lnTo>
                          <a:pt x="2400" y="1087"/>
                        </a:lnTo>
                        <a:cubicBezTo>
                          <a:pt x="2228" y="955"/>
                          <a:pt x="1949" y="743"/>
                          <a:pt x="1538" y="743"/>
                        </a:cubicBezTo>
                        <a:cubicBezTo>
                          <a:pt x="902" y="743"/>
                          <a:pt x="702" y="1326"/>
                          <a:pt x="702" y="1803"/>
                        </a:cubicBezTo>
                        <a:cubicBezTo>
                          <a:pt x="702" y="2466"/>
                          <a:pt x="968" y="2784"/>
                          <a:pt x="1604" y="3169"/>
                        </a:cubicBezTo>
                        <a:cubicBezTo>
                          <a:pt x="2360" y="3633"/>
                          <a:pt x="2745" y="4203"/>
                          <a:pt x="2745" y="5251"/>
                        </a:cubicBezTo>
                        <a:cubicBezTo>
                          <a:pt x="2745" y="6338"/>
                          <a:pt x="2241" y="7279"/>
                          <a:pt x="1167" y="7279"/>
                        </a:cubicBezTo>
                        <a:cubicBezTo>
                          <a:pt x="729" y="7279"/>
                          <a:pt x="252" y="7080"/>
                          <a:pt x="0" y="6828"/>
                        </a:cubicBezTo>
                        <a:lnTo>
                          <a:pt x="159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0" name="任意多边形: 形状 59">
                    <a:extLst>
                      <a:ext uri="{FF2B5EF4-FFF2-40B4-BE49-F238E27FC236}">
                        <a16:creationId xmlns:a16="http://schemas.microsoft.com/office/drawing/2014/main" id="{3191E5EE-7BCC-DECD-2256-68DF80464986}"/>
                      </a:ext>
                    </a:extLst>
                  </p:cNvPr>
                  <p:cNvSpPr/>
                  <p:nvPr/>
                </p:nvSpPr>
                <p:spPr>
                  <a:xfrm>
                    <a:off x="5699883" y="3862530"/>
                    <a:ext cx="583" cy="7053"/>
                  </a:xfrm>
                  <a:custGeom>
                    <a:avLst/>
                    <a:gdLst>
                      <a:gd name="connsiteX0" fmla="*/ 583 w 583"/>
                      <a:gd name="connsiteY0" fmla="*/ 0 h 7053"/>
                      <a:gd name="connsiteX1" fmla="*/ 583 w 583"/>
                      <a:gd name="connsiteY1" fmla="*/ 7054 h 7053"/>
                      <a:gd name="connsiteX2" fmla="*/ 0 w 583"/>
                      <a:gd name="connsiteY2" fmla="*/ 7054 h 7053"/>
                      <a:gd name="connsiteX3" fmla="*/ 0 w 583"/>
                      <a:gd name="connsiteY3" fmla="*/ 0 h 7053"/>
                      <a:gd name="connsiteX4" fmla="*/ 583 w 583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3" h="7053">
                        <a:moveTo>
                          <a:pt x="583" y="0"/>
                        </a:moveTo>
                        <a:lnTo>
                          <a:pt x="583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8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1" name="任意多边形: 形状 60">
                    <a:extLst>
                      <a:ext uri="{FF2B5EF4-FFF2-40B4-BE49-F238E27FC236}">
                        <a16:creationId xmlns:a16="http://schemas.microsoft.com/office/drawing/2014/main" id="{BAE6037F-05F6-A55F-FE6D-37FD16F39EA7}"/>
                      </a:ext>
                    </a:extLst>
                  </p:cNvPr>
                  <p:cNvSpPr/>
                  <p:nvPr/>
                </p:nvSpPr>
                <p:spPr>
                  <a:xfrm>
                    <a:off x="5700970" y="3862530"/>
                    <a:ext cx="3367" cy="7067"/>
                  </a:xfrm>
                  <a:custGeom>
                    <a:avLst/>
                    <a:gdLst>
                      <a:gd name="connsiteX0" fmla="*/ 1379 w 3367"/>
                      <a:gd name="connsiteY0" fmla="*/ 782 h 7067"/>
                      <a:gd name="connsiteX1" fmla="*/ 0 w 3367"/>
                      <a:gd name="connsiteY1" fmla="*/ 782 h 7067"/>
                      <a:gd name="connsiteX2" fmla="*/ 0 w 3367"/>
                      <a:gd name="connsiteY2" fmla="*/ 0 h 7067"/>
                      <a:gd name="connsiteX3" fmla="*/ 3368 w 3367"/>
                      <a:gd name="connsiteY3" fmla="*/ 0 h 7067"/>
                      <a:gd name="connsiteX4" fmla="*/ 3368 w 3367"/>
                      <a:gd name="connsiteY4" fmla="*/ 782 h 7067"/>
                      <a:gd name="connsiteX5" fmla="*/ 1989 w 3367"/>
                      <a:gd name="connsiteY5" fmla="*/ 782 h 7067"/>
                      <a:gd name="connsiteX6" fmla="*/ 1989 w 3367"/>
                      <a:gd name="connsiteY6" fmla="*/ 7067 h 7067"/>
                      <a:gd name="connsiteX7" fmla="*/ 1379 w 3367"/>
                      <a:gd name="connsiteY7" fmla="*/ 7067 h 7067"/>
                      <a:gd name="connsiteX8" fmla="*/ 1379 w 3367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67" h="7067">
                        <a:moveTo>
                          <a:pt x="1379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68" y="0"/>
                        </a:lnTo>
                        <a:lnTo>
                          <a:pt x="3368" y="782"/>
                        </a:lnTo>
                        <a:lnTo>
                          <a:pt x="1989" y="782"/>
                        </a:lnTo>
                        <a:lnTo>
                          <a:pt x="1989" y="7067"/>
                        </a:lnTo>
                        <a:lnTo>
                          <a:pt x="1379" y="7067"/>
                        </a:lnTo>
                        <a:lnTo>
                          <a:pt x="1379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2EA21355-3B80-E71A-D9CA-B77C3EA2D911}"/>
                      </a:ext>
                    </a:extLst>
                  </p:cNvPr>
                  <p:cNvSpPr/>
                  <p:nvPr/>
                </p:nvSpPr>
                <p:spPr>
                  <a:xfrm>
                    <a:off x="5706539" y="3862543"/>
                    <a:ext cx="3805" cy="7054"/>
                  </a:xfrm>
                  <a:custGeom>
                    <a:avLst/>
                    <a:gdLst>
                      <a:gd name="connsiteX0" fmla="*/ 1087 w 3805"/>
                      <a:gd name="connsiteY0" fmla="*/ 4827 h 7054"/>
                      <a:gd name="connsiteX1" fmla="*/ 596 w 3805"/>
                      <a:gd name="connsiteY1" fmla="*/ 7054 h 7054"/>
                      <a:gd name="connsiteX2" fmla="*/ 0 w 3805"/>
                      <a:gd name="connsiteY2" fmla="*/ 7054 h 7054"/>
                      <a:gd name="connsiteX3" fmla="*/ 1538 w 3805"/>
                      <a:gd name="connsiteY3" fmla="*/ 0 h 7054"/>
                      <a:gd name="connsiteX4" fmla="*/ 2254 w 3805"/>
                      <a:gd name="connsiteY4" fmla="*/ 0 h 7054"/>
                      <a:gd name="connsiteX5" fmla="*/ 3805 w 3805"/>
                      <a:gd name="connsiteY5" fmla="*/ 7054 h 7054"/>
                      <a:gd name="connsiteX6" fmla="*/ 3182 w 3805"/>
                      <a:gd name="connsiteY6" fmla="*/ 7054 h 7054"/>
                      <a:gd name="connsiteX7" fmla="*/ 2692 w 3805"/>
                      <a:gd name="connsiteY7" fmla="*/ 4827 h 7054"/>
                      <a:gd name="connsiteX8" fmla="*/ 1087 w 3805"/>
                      <a:gd name="connsiteY8" fmla="*/ 4827 h 7054"/>
                      <a:gd name="connsiteX9" fmla="*/ 2586 w 3805"/>
                      <a:gd name="connsiteY9" fmla="*/ 4110 h 7054"/>
                      <a:gd name="connsiteX10" fmla="*/ 2135 w 3805"/>
                      <a:gd name="connsiteY10" fmla="*/ 2082 h 7054"/>
                      <a:gd name="connsiteX11" fmla="*/ 1883 w 3805"/>
                      <a:gd name="connsiteY11" fmla="*/ 796 h 7054"/>
                      <a:gd name="connsiteX12" fmla="*/ 1856 w 3805"/>
                      <a:gd name="connsiteY12" fmla="*/ 796 h 7054"/>
                      <a:gd name="connsiteX13" fmla="*/ 1631 w 3805"/>
                      <a:gd name="connsiteY13" fmla="*/ 2069 h 7054"/>
                      <a:gd name="connsiteX14" fmla="*/ 1180 w 3805"/>
                      <a:gd name="connsiteY14" fmla="*/ 4110 h 7054"/>
                      <a:gd name="connsiteX15" fmla="*/ 2586 w 3805"/>
                      <a:gd name="connsiteY15" fmla="*/ 4110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05" h="7054">
                        <a:moveTo>
                          <a:pt x="1087" y="4827"/>
                        </a:moveTo>
                        <a:lnTo>
                          <a:pt x="596" y="7054"/>
                        </a:lnTo>
                        <a:lnTo>
                          <a:pt x="0" y="7054"/>
                        </a:lnTo>
                        <a:lnTo>
                          <a:pt x="1538" y="0"/>
                        </a:lnTo>
                        <a:lnTo>
                          <a:pt x="2254" y="0"/>
                        </a:lnTo>
                        <a:lnTo>
                          <a:pt x="3805" y="7054"/>
                        </a:lnTo>
                        <a:lnTo>
                          <a:pt x="3182" y="7054"/>
                        </a:lnTo>
                        <a:lnTo>
                          <a:pt x="2692" y="4827"/>
                        </a:lnTo>
                        <a:lnTo>
                          <a:pt x="1087" y="4827"/>
                        </a:lnTo>
                        <a:close/>
                        <a:moveTo>
                          <a:pt x="2586" y="4110"/>
                        </a:moveTo>
                        <a:lnTo>
                          <a:pt x="2135" y="2082"/>
                        </a:lnTo>
                        <a:cubicBezTo>
                          <a:pt x="2015" y="1631"/>
                          <a:pt x="1949" y="1207"/>
                          <a:pt x="1883" y="796"/>
                        </a:cubicBezTo>
                        <a:lnTo>
                          <a:pt x="1856" y="796"/>
                        </a:lnTo>
                        <a:cubicBezTo>
                          <a:pt x="1803" y="1207"/>
                          <a:pt x="1724" y="1644"/>
                          <a:pt x="1631" y="2069"/>
                        </a:cubicBezTo>
                        <a:lnTo>
                          <a:pt x="1180" y="4110"/>
                        </a:lnTo>
                        <a:lnTo>
                          <a:pt x="2586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33ECF8B2-EBD4-34F1-0637-1B9E25FB4054}"/>
                      </a:ext>
                    </a:extLst>
                  </p:cNvPr>
                  <p:cNvSpPr/>
                  <p:nvPr/>
                </p:nvSpPr>
                <p:spPr>
                  <a:xfrm>
                    <a:off x="5710861" y="3862543"/>
                    <a:ext cx="4627" cy="7054"/>
                  </a:xfrm>
                  <a:custGeom>
                    <a:avLst/>
                    <a:gdLst>
                      <a:gd name="connsiteX0" fmla="*/ 3965 w 4627"/>
                      <a:gd name="connsiteY0" fmla="*/ 3951 h 7054"/>
                      <a:gd name="connsiteX1" fmla="*/ 3872 w 4627"/>
                      <a:gd name="connsiteY1" fmla="*/ 902 h 7054"/>
                      <a:gd name="connsiteX2" fmla="*/ 3859 w 4627"/>
                      <a:gd name="connsiteY2" fmla="*/ 902 h 7054"/>
                      <a:gd name="connsiteX3" fmla="*/ 3289 w 4627"/>
                      <a:gd name="connsiteY3" fmla="*/ 3580 h 7054"/>
                      <a:gd name="connsiteX4" fmla="*/ 2493 w 4627"/>
                      <a:gd name="connsiteY4" fmla="*/ 7015 h 7054"/>
                      <a:gd name="connsiteX5" fmla="*/ 2042 w 4627"/>
                      <a:gd name="connsiteY5" fmla="*/ 7015 h 7054"/>
                      <a:gd name="connsiteX6" fmla="*/ 1299 w 4627"/>
                      <a:gd name="connsiteY6" fmla="*/ 3646 h 7054"/>
                      <a:gd name="connsiteX7" fmla="*/ 769 w 4627"/>
                      <a:gd name="connsiteY7" fmla="*/ 902 h 7054"/>
                      <a:gd name="connsiteX8" fmla="*/ 743 w 4627"/>
                      <a:gd name="connsiteY8" fmla="*/ 902 h 7054"/>
                      <a:gd name="connsiteX9" fmla="*/ 663 w 4627"/>
                      <a:gd name="connsiteY9" fmla="*/ 4031 h 7054"/>
                      <a:gd name="connsiteX10" fmla="*/ 544 w 4627"/>
                      <a:gd name="connsiteY10" fmla="*/ 7054 h 7054"/>
                      <a:gd name="connsiteX11" fmla="*/ 0 w 4627"/>
                      <a:gd name="connsiteY11" fmla="*/ 7054 h 7054"/>
                      <a:gd name="connsiteX12" fmla="*/ 305 w 4627"/>
                      <a:gd name="connsiteY12" fmla="*/ 0 h 7054"/>
                      <a:gd name="connsiteX13" fmla="*/ 1048 w 4627"/>
                      <a:gd name="connsiteY13" fmla="*/ 0 h 7054"/>
                      <a:gd name="connsiteX14" fmla="*/ 1816 w 4627"/>
                      <a:gd name="connsiteY14" fmla="*/ 3408 h 7054"/>
                      <a:gd name="connsiteX15" fmla="*/ 2267 w 4627"/>
                      <a:gd name="connsiteY15" fmla="*/ 5808 h 7054"/>
                      <a:gd name="connsiteX16" fmla="*/ 2307 w 4627"/>
                      <a:gd name="connsiteY16" fmla="*/ 5808 h 7054"/>
                      <a:gd name="connsiteX17" fmla="*/ 2798 w 4627"/>
                      <a:gd name="connsiteY17" fmla="*/ 3408 h 7054"/>
                      <a:gd name="connsiteX18" fmla="*/ 3607 w 4627"/>
                      <a:gd name="connsiteY18" fmla="*/ 0 h 7054"/>
                      <a:gd name="connsiteX19" fmla="*/ 4349 w 4627"/>
                      <a:gd name="connsiteY19" fmla="*/ 0 h 7054"/>
                      <a:gd name="connsiteX20" fmla="*/ 4628 w 4627"/>
                      <a:gd name="connsiteY20" fmla="*/ 7054 h 7054"/>
                      <a:gd name="connsiteX21" fmla="*/ 4057 w 4627"/>
                      <a:gd name="connsiteY21" fmla="*/ 7054 h 7054"/>
                      <a:gd name="connsiteX22" fmla="*/ 3965 w 4627"/>
                      <a:gd name="connsiteY22" fmla="*/ 3951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27" h="7054">
                        <a:moveTo>
                          <a:pt x="3965" y="3951"/>
                        </a:moveTo>
                        <a:cubicBezTo>
                          <a:pt x="3912" y="2970"/>
                          <a:pt x="3872" y="1763"/>
                          <a:pt x="3872" y="902"/>
                        </a:cubicBezTo>
                        <a:lnTo>
                          <a:pt x="3859" y="902"/>
                        </a:lnTo>
                        <a:cubicBezTo>
                          <a:pt x="3713" y="1724"/>
                          <a:pt x="3514" y="2612"/>
                          <a:pt x="3289" y="3580"/>
                        </a:cubicBezTo>
                        <a:lnTo>
                          <a:pt x="2493" y="7015"/>
                        </a:lnTo>
                        <a:lnTo>
                          <a:pt x="2042" y="7015"/>
                        </a:lnTo>
                        <a:lnTo>
                          <a:pt x="1299" y="3646"/>
                        </a:lnTo>
                        <a:cubicBezTo>
                          <a:pt x="1087" y="2652"/>
                          <a:pt x="902" y="1737"/>
                          <a:pt x="769" y="902"/>
                        </a:cubicBezTo>
                        <a:lnTo>
                          <a:pt x="743" y="902"/>
                        </a:lnTo>
                        <a:cubicBezTo>
                          <a:pt x="743" y="1763"/>
                          <a:pt x="703" y="2970"/>
                          <a:pt x="663" y="4031"/>
                        </a:cubicBezTo>
                        <a:lnTo>
                          <a:pt x="544" y="7054"/>
                        </a:lnTo>
                        <a:lnTo>
                          <a:pt x="0" y="7054"/>
                        </a:lnTo>
                        <a:lnTo>
                          <a:pt x="305" y="0"/>
                        </a:lnTo>
                        <a:lnTo>
                          <a:pt x="1048" y="0"/>
                        </a:lnTo>
                        <a:lnTo>
                          <a:pt x="1816" y="3408"/>
                        </a:lnTo>
                        <a:cubicBezTo>
                          <a:pt x="2042" y="4283"/>
                          <a:pt x="2161" y="5052"/>
                          <a:pt x="2267" y="5808"/>
                        </a:cubicBezTo>
                        <a:lnTo>
                          <a:pt x="2307" y="5808"/>
                        </a:lnTo>
                        <a:cubicBezTo>
                          <a:pt x="2413" y="5078"/>
                          <a:pt x="2599" y="4323"/>
                          <a:pt x="2798" y="3408"/>
                        </a:cubicBezTo>
                        <a:lnTo>
                          <a:pt x="3607" y="0"/>
                        </a:lnTo>
                        <a:lnTo>
                          <a:pt x="4349" y="0"/>
                        </a:lnTo>
                        <a:lnTo>
                          <a:pt x="4628" y="7054"/>
                        </a:lnTo>
                        <a:lnTo>
                          <a:pt x="4057" y="7054"/>
                        </a:lnTo>
                        <a:lnTo>
                          <a:pt x="3965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4" name="任意多边形: 形状 63">
                    <a:extLst>
                      <a:ext uri="{FF2B5EF4-FFF2-40B4-BE49-F238E27FC236}">
                        <a16:creationId xmlns:a16="http://schemas.microsoft.com/office/drawing/2014/main" id="{122713D8-5003-DB9E-A7AC-79EC9F354D89}"/>
                      </a:ext>
                    </a:extLst>
                  </p:cNvPr>
                  <p:cNvSpPr/>
                  <p:nvPr/>
                </p:nvSpPr>
                <p:spPr>
                  <a:xfrm>
                    <a:off x="5716404" y="3862543"/>
                    <a:ext cx="2546" cy="7054"/>
                  </a:xfrm>
                  <a:custGeom>
                    <a:avLst/>
                    <a:gdLst>
                      <a:gd name="connsiteX0" fmla="*/ 2347 w 2546"/>
                      <a:gd name="connsiteY0" fmla="*/ 3739 h 7054"/>
                      <a:gd name="connsiteX1" fmla="*/ 597 w 2546"/>
                      <a:gd name="connsiteY1" fmla="*/ 3739 h 7054"/>
                      <a:gd name="connsiteX2" fmla="*/ 597 w 2546"/>
                      <a:gd name="connsiteY2" fmla="*/ 6285 h 7054"/>
                      <a:gd name="connsiteX3" fmla="*/ 2546 w 2546"/>
                      <a:gd name="connsiteY3" fmla="*/ 6285 h 7054"/>
                      <a:gd name="connsiteX4" fmla="*/ 2546 w 2546"/>
                      <a:gd name="connsiteY4" fmla="*/ 7054 h 7054"/>
                      <a:gd name="connsiteX5" fmla="*/ 0 w 2546"/>
                      <a:gd name="connsiteY5" fmla="*/ 7054 h 7054"/>
                      <a:gd name="connsiteX6" fmla="*/ 0 w 2546"/>
                      <a:gd name="connsiteY6" fmla="*/ 0 h 7054"/>
                      <a:gd name="connsiteX7" fmla="*/ 2453 w 2546"/>
                      <a:gd name="connsiteY7" fmla="*/ 0 h 7054"/>
                      <a:gd name="connsiteX8" fmla="*/ 2453 w 2546"/>
                      <a:gd name="connsiteY8" fmla="*/ 756 h 7054"/>
                      <a:gd name="connsiteX9" fmla="*/ 597 w 2546"/>
                      <a:gd name="connsiteY9" fmla="*/ 756 h 7054"/>
                      <a:gd name="connsiteX10" fmla="*/ 597 w 2546"/>
                      <a:gd name="connsiteY10" fmla="*/ 2997 h 7054"/>
                      <a:gd name="connsiteX11" fmla="*/ 2347 w 2546"/>
                      <a:gd name="connsiteY11" fmla="*/ 2997 h 7054"/>
                      <a:gd name="connsiteX12" fmla="*/ 2347 w 2546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54">
                        <a:moveTo>
                          <a:pt x="2347" y="3739"/>
                        </a:moveTo>
                        <a:lnTo>
                          <a:pt x="597" y="3739"/>
                        </a:lnTo>
                        <a:lnTo>
                          <a:pt x="597" y="6285"/>
                        </a:lnTo>
                        <a:lnTo>
                          <a:pt x="2546" y="6285"/>
                        </a:lnTo>
                        <a:lnTo>
                          <a:pt x="254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56"/>
                        </a:lnTo>
                        <a:lnTo>
                          <a:pt x="597" y="756"/>
                        </a:lnTo>
                        <a:lnTo>
                          <a:pt x="597" y="2997"/>
                        </a:lnTo>
                        <a:lnTo>
                          <a:pt x="2347" y="2997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5" name="任意多边形: 形状 64">
                    <a:extLst>
                      <a:ext uri="{FF2B5EF4-FFF2-40B4-BE49-F238E27FC236}">
                        <a16:creationId xmlns:a16="http://schemas.microsoft.com/office/drawing/2014/main" id="{A8D83AE4-3FCE-CCF4-4302-6D0F99BEDC08}"/>
                      </a:ext>
                    </a:extLst>
                  </p:cNvPr>
                  <p:cNvSpPr/>
                  <p:nvPr/>
                </p:nvSpPr>
                <p:spPr>
                  <a:xfrm>
                    <a:off x="5719308" y="3862530"/>
                    <a:ext cx="3354" cy="7067"/>
                  </a:xfrm>
                  <a:custGeom>
                    <a:avLst/>
                    <a:gdLst>
                      <a:gd name="connsiteX0" fmla="*/ 1392 w 3354"/>
                      <a:gd name="connsiteY0" fmla="*/ 782 h 7067"/>
                      <a:gd name="connsiteX1" fmla="*/ 0 w 3354"/>
                      <a:gd name="connsiteY1" fmla="*/ 782 h 7067"/>
                      <a:gd name="connsiteX2" fmla="*/ 0 w 3354"/>
                      <a:gd name="connsiteY2" fmla="*/ 0 h 7067"/>
                      <a:gd name="connsiteX3" fmla="*/ 3355 w 3354"/>
                      <a:gd name="connsiteY3" fmla="*/ 0 h 7067"/>
                      <a:gd name="connsiteX4" fmla="*/ 3355 w 3354"/>
                      <a:gd name="connsiteY4" fmla="*/ 782 h 7067"/>
                      <a:gd name="connsiteX5" fmla="*/ 2002 w 3354"/>
                      <a:gd name="connsiteY5" fmla="*/ 782 h 7067"/>
                      <a:gd name="connsiteX6" fmla="*/ 2002 w 3354"/>
                      <a:gd name="connsiteY6" fmla="*/ 7067 h 7067"/>
                      <a:gd name="connsiteX7" fmla="*/ 1406 w 3354"/>
                      <a:gd name="connsiteY7" fmla="*/ 7067 h 7067"/>
                      <a:gd name="connsiteX8" fmla="*/ 1406 w 3354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54" h="7067">
                        <a:moveTo>
                          <a:pt x="1392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55" y="0"/>
                        </a:lnTo>
                        <a:lnTo>
                          <a:pt x="3355" y="782"/>
                        </a:lnTo>
                        <a:lnTo>
                          <a:pt x="2002" y="782"/>
                        </a:lnTo>
                        <a:lnTo>
                          <a:pt x="2002" y="7067"/>
                        </a:lnTo>
                        <a:lnTo>
                          <a:pt x="1406" y="7067"/>
                        </a:lnTo>
                        <a:lnTo>
                          <a:pt x="1406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6" name="任意多边形: 形状 65">
                    <a:extLst>
                      <a:ext uri="{FF2B5EF4-FFF2-40B4-BE49-F238E27FC236}">
                        <a16:creationId xmlns:a16="http://schemas.microsoft.com/office/drawing/2014/main" id="{07843DAB-EA70-D761-15E2-F612E030405B}"/>
                      </a:ext>
                    </a:extLst>
                  </p:cNvPr>
                  <p:cNvSpPr/>
                  <p:nvPr/>
                </p:nvSpPr>
                <p:spPr>
                  <a:xfrm>
                    <a:off x="5722795" y="3867701"/>
                    <a:ext cx="1538" cy="3725"/>
                  </a:xfrm>
                  <a:custGeom>
                    <a:avLst/>
                    <a:gdLst>
                      <a:gd name="connsiteX0" fmla="*/ 0 w 1538"/>
                      <a:gd name="connsiteY0" fmla="*/ 3726 h 3725"/>
                      <a:gd name="connsiteX1" fmla="*/ 597 w 1538"/>
                      <a:gd name="connsiteY1" fmla="*/ 146 h 3725"/>
                      <a:gd name="connsiteX2" fmla="*/ 1538 w 1538"/>
                      <a:gd name="connsiteY2" fmla="*/ 0 h 3725"/>
                      <a:gd name="connsiteX3" fmla="*/ 637 w 1538"/>
                      <a:gd name="connsiteY3" fmla="*/ 3620 h 3725"/>
                      <a:gd name="connsiteX4" fmla="*/ 0 w 1538"/>
                      <a:gd name="connsiteY4" fmla="*/ 3726 h 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8" h="3725">
                        <a:moveTo>
                          <a:pt x="0" y="3726"/>
                        </a:moveTo>
                        <a:cubicBezTo>
                          <a:pt x="252" y="2864"/>
                          <a:pt x="491" y="1233"/>
                          <a:pt x="597" y="146"/>
                        </a:cubicBezTo>
                        <a:lnTo>
                          <a:pt x="1538" y="0"/>
                        </a:lnTo>
                        <a:cubicBezTo>
                          <a:pt x="1300" y="1273"/>
                          <a:pt x="889" y="2930"/>
                          <a:pt x="637" y="3620"/>
                        </a:cubicBezTo>
                        <a:lnTo>
                          <a:pt x="0" y="372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7" name="任意多边形: 形状 66">
                    <a:extLst>
                      <a:ext uri="{FF2B5EF4-FFF2-40B4-BE49-F238E27FC236}">
                        <a16:creationId xmlns:a16="http://schemas.microsoft.com/office/drawing/2014/main" id="{CA60F0C0-4DD6-EF61-D95D-598EE6DF567A}"/>
                      </a:ext>
                    </a:extLst>
                  </p:cNvPr>
                  <p:cNvSpPr/>
                  <p:nvPr/>
                </p:nvSpPr>
                <p:spPr>
                  <a:xfrm>
                    <a:off x="5726932" y="3862411"/>
                    <a:ext cx="3460" cy="7279"/>
                  </a:xfrm>
                  <a:custGeom>
                    <a:avLst/>
                    <a:gdLst>
                      <a:gd name="connsiteX0" fmla="*/ 3461 w 3460"/>
                      <a:gd name="connsiteY0" fmla="*/ 6961 h 7279"/>
                      <a:gd name="connsiteX1" fmla="*/ 2241 w 3460"/>
                      <a:gd name="connsiteY1" fmla="*/ 7279 h 7279"/>
                      <a:gd name="connsiteX2" fmla="*/ 0 w 3460"/>
                      <a:gd name="connsiteY2" fmla="*/ 3699 h 7279"/>
                      <a:gd name="connsiteX3" fmla="*/ 2373 w 3460"/>
                      <a:gd name="connsiteY3" fmla="*/ 0 h 7279"/>
                      <a:gd name="connsiteX4" fmla="*/ 3461 w 3460"/>
                      <a:gd name="connsiteY4" fmla="*/ 292 h 7279"/>
                      <a:gd name="connsiteX5" fmla="*/ 3315 w 3460"/>
                      <a:gd name="connsiteY5" fmla="*/ 1061 h 7279"/>
                      <a:gd name="connsiteX6" fmla="*/ 2413 w 3460"/>
                      <a:gd name="connsiteY6" fmla="*/ 769 h 7279"/>
                      <a:gd name="connsiteX7" fmla="*/ 623 w 3460"/>
                      <a:gd name="connsiteY7" fmla="*/ 3686 h 7279"/>
                      <a:gd name="connsiteX8" fmla="*/ 2373 w 3460"/>
                      <a:gd name="connsiteY8" fmla="*/ 6537 h 7279"/>
                      <a:gd name="connsiteX9" fmla="*/ 3328 w 3460"/>
                      <a:gd name="connsiteY9" fmla="*/ 6232 h 7279"/>
                      <a:gd name="connsiteX10" fmla="*/ 3461 w 3460"/>
                      <a:gd name="connsiteY10" fmla="*/ 6961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60" h="7279">
                        <a:moveTo>
                          <a:pt x="3461" y="6961"/>
                        </a:moveTo>
                        <a:cubicBezTo>
                          <a:pt x="3222" y="7134"/>
                          <a:pt x="2811" y="7279"/>
                          <a:pt x="2241" y="7279"/>
                        </a:cubicBezTo>
                        <a:cubicBezTo>
                          <a:pt x="968" y="7279"/>
                          <a:pt x="0" y="6020"/>
                          <a:pt x="0" y="3699"/>
                        </a:cubicBezTo>
                        <a:cubicBezTo>
                          <a:pt x="0" y="1485"/>
                          <a:pt x="968" y="0"/>
                          <a:pt x="2373" y="0"/>
                        </a:cubicBezTo>
                        <a:cubicBezTo>
                          <a:pt x="2957" y="0"/>
                          <a:pt x="3315" y="185"/>
                          <a:pt x="3461" y="292"/>
                        </a:cubicBezTo>
                        <a:lnTo>
                          <a:pt x="3315" y="1061"/>
                        </a:lnTo>
                        <a:cubicBezTo>
                          <a:pt x="3103" y="888"/>
                          <a:pt x="2784" y="769"/>
                          <a:pt x="2413" y="769"/>
                        </a:cubicBezTo>
                        <a:cubicBezTo>
                          <a:pt x="1339" y="769"/>
                          <a:pt x="623" y="1816"/>
                          <a:pt x="623" y="3686"/>
                        </a:cubicBezTo>
                        <a:cubicBezTo>
                          <a:pt x="623" y="5410"/>
                          <a:pt x="1273" y="6537"/>
                          <a:pt x="2373" y="6537"/>
                        </a:cubicBezTo>
                        <a:cubicBezTo>
                          <a:pt x="2718" y="6537"/>
                          <a:pt x="3116" y="6404"/>
                          <a:pt x="3328" y="6232"/>
                        </a:cubicBezTo>
                        <a:lnTo>
                          <a:pt x="3461" y="696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8" name="任意多边形: 形状 67">
                    <a:extLst>
                      <a:ext uri="{FF2B5EF4-FFF2-40B4-BE49-F238E27FC236}">
                        <a16:creationId xmlns:a16="http://schemas.microsoft.com/office/drawing/2014/main" id="{278CB09E-881A-A734-DD2C-65C95044E64E}"/>
                      </a:ext>
                    </a:extLst>
                  </p:cNvPr>
                  <p:cNvSpPr/>
                  <p:nvPr/>
                </p:nvSpPr>
                <p:spPr>
                  <a:xfrm>
                    <a:off x="5730711" y="3862411"/>
                    <a:ext cx="4163" cy="7292"/>
                  </a:xfrm>
                  <a:custGeom>
                    <a:avLst/>
                    <a:gdLst>
                      <a:gd name="connsiteX0" fmla="*/ 4163 w 4163"/>
                      <a:gd name="connsiteY0" fmla="*/ 3580 h 7292"/>
                      <a:gd name="connsiteX1" fmla="*/ 2055 w 4163"/>
                      <a:gd name="connsiteY1" fmla="*/ 7293 h 7292"/>
                      <a:gd name="connsiteX2" fmla="*/ 0 w 4163"/>
                      <a:gd name="connsiteY2" fmla="*/ 3699 h 7292"/>
                      <a:gd name="connsiteX3" fmla="*/ 2108 w 4163"/>
                      <a:gd name="connsiteY3" fmla="*/ 0 h 7292"/>
                      <a:gd name="connsiteX4" fmla="*/ 4163 w 4163"/>
                      <a:gd name="connsiteY4" fmla="*/ 3580 h 7292"/>
                      <a:gd name="connsiteX5" fmla="*/ 637 w 4163"/>
                      <a:gd name="connsiteY5" fmla="*/ 3686 h 7292"/>
                      <a:gd name="connsiteX6" fmla="*/ 2055 w 4163"/>
                      <a:gd name="connsiteY6" fmla="*/ 6563 h 7292"/>
                      <a:gd name="connsiteX7" fmla="*/ 3527 w 4163"/>
                      <a:gd name="connsiteY7" fmla="*/ 3620 h 7292"/>
                      <a:gd name="connsiteX8" fmla="*/ 2081 w 4163"/>
                      <a:gd name="connsiteY8" fmla="*/ 743 h 7292"/>
                      <a:gd name="connsiteX9" fmla="*/ 637 w 4163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7292">
                        <a:moveTo>
                          <a:pt x="4163" y="3580"/>
                        </a:moveTo>
                        <a:cubicBezTo>
                          <a:pt x="4163" y="6020"/>
                          <a:pt x="3222" y="7293"/>
                          <a:pt x="2055" y="7293"/>
                        </a:cubicBezTo>
                        <a:cubicBezTo>
                          <a:pt x="849" y="7293"/>
                          <a:pt x="0" y="5847"/>
                          <a:pt x="0" y="3699"/>
                        </a:cubicBezTo>
                        <a:cubicBezTo>
                          <a:pt x="0" y="1458"/>
                          <a:pt x="888" y="0"/>
                          <a:pt x="2108" y="0"/>
                        </a:cubicBezTo>
                        <a:cubicBezTo>
                          <a:pt x="3355" y="13"/>
                          <a:pt x="4163" y="1485"/>
                          <a:pt x="4163" y="3580"/>
                        </a:cubicBezTo>
                        <a:close/>
                        <a:moveTo>
                          <a:pt x="637" y="3686"/>
                        </a:moveTo>
                        <a:cubicBezTo>
                          <a:pt x="637" y="5198"/>
                          <a:pt x="1154" y="6563"/>
                          <a:pt x="2055" y="6563"/>
                        </a:cubicBezTo>
                        <a:cubicBezTo>
                          <a:pt x="2996" y="6563"/>
                          <a:pt x="3527" y="5211"/>
                          <a:pt x="3527" y="3620"/>
                        </a:cubicBezTo>
                        <a:cubicBezTo>
                          <a:pt x="3527" y="2214"/>
                          <a:pt x="3076" y="743"/>
                          <a:pt x="2081" y="743"/>
                        </a:cubicBezTo>
                        <a:cubicBezTo>
                          <a:pt x="1114" y="743"/>
                          <a:pt x="637" y="2148"/>
                          <a:pt x="63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9" name="任意多边形: 形状 68">
                    <a:extLst>
                      <a:ext uri="{FF2B5EF4-FFF2-40B4-BE49-F238E27FC236}">
                        <a16:creationId xmlns:a16="http://schemas.microsoft.com/office/drawing/2014/main" id="{193CE4B7-A5A6-D2F0-8BDB-EA5747F45CDF}"/>
                      </a:ext>
                    </a:extLst>
                  </p:cNvPr>
                  <p:cNvSpPr/>
                  <p:nvPr/>
                </p:nvSpPr>
                <p:spPr>
                  <a:xfrm>
                    <a:off x="5735630" y="3862530"/>
                    <a:ext cx="3420" cy="7067"/>
                  </a:xfrm>
                  <a:custGeom>
                    <a:avLst/>
                    <a:gdLst>
                      <a:gd name="connsiteX0" fmla="*/ 0 w 3420"/>
                      <a:gd name="connsiteY0" fmla="*/ 7067 h 7067"/>
                      <a:gd name="connsiteX1" fmla="*/ 0 w 3420"/>
                      <a:gd name="connsiteY1" fmla="*/ 13 h 7067"/>
                      <a:gd name="connsiteX2" fmla="*/ 649 w 3420"/>
                      <a:gd name="connsiteY2" fmla="*/ 13 h 7067"/>
                      <a:gd name="connsiteX3" fmla="*/ 2108 w 3420"/>
                      <a:gd name="connsiteY3" fmla="*/ 3567 h 7067"/>
                      <a:gd name="connsiteX4" fmla="*/ 2917 w 3420"/>
                      <a:gd name="connsiteY4" fmla="*/ 5874 h 7067"/>
                      <a:gd name="connsiteX5" fmla="*/ 2943 w 3420"/>
                      <a:gd name="connsiteY5" fmla="*/ 5860 h 7067"/>
                      <a:gd name="connsiteX6" fmla="*/ 2864 w 3420"/>
                      <a:gd name="connsiteY6" fmla="*/ 2957 h 7067"/>
                      <a:gd name="connsiteX7" fmla="*/ 2864 w 3420"/>
                      <a:gd name="connsiteY7" fmla="*/ 0 h 7067"/>
                      <a:gd name="connsiteX8" fmla="*/ 3421 w 3420"/>
                      <a:gd name="connsiteY8" fmla="*/ 0 h 7067"/>
                      <a:gd name="connsiteX9" fmla="*/ 3421 w 3420"/>
                      <a:gd name="connsiteY9" fmla="*/ 7054 h 7067"/>
                      <a:gd name="connsiteX10" fmla="*/ 2837 w 3420"/>
                      <a:gd name="connsiteY10" fmla="*/ 7054 h 7067"/>
                      <a:gd name="connsiteX11" fmla="*/ 1379 w 3420"/>
                      <a:gd name="connsiteY11" fmla="*/ 3474 h 7067"/>
                      <a:gd name="connsiteX12" fmla="*/ 517 w 3420"/>
                      <a:gd name="connsiteY12" fmla="*/ 1087 h 7067"/>
                      <a:gd name="connsiteX13" fmla="*/ 517 w 3420"/>
                      <a:gd name="connsiteY13" fmla="*/ 1100 h 7067"/>
                      <a:gd name="connsiteX14" fmla="*/ 570 w 3420"/>
                      <a:gd name="connsiteY14" fmla="*/ 4044 h 7067"/>
                      <a:gd name="connsiteX15" fmla="*/ 570 w 3420"/>
                      <a:gd name="connsiteY15" fmla="*/ 7054 h 7067"/>
                      <a:gd name="connsiteX16" fmla="*/ 0 w 3420"/>
                      <a:gd name="connsiteY16" fmla="*/ 7054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20" h="7067">
                        <a:moveTo>
                          <a:pt x="0" y="7067"/>
                        </a:moveTo>
                        <a:lnTo>
                          <a:pt x="0" y="13"/>
                        </a:lnTo>
                        <a:lnTo>
                          <a:pt x="649" y="13"/>
                        </a:lnTo>
                        <a:lnTo>
                          <a:pt x="2108" y="3567"/>
                        </a:lnTo>
                        <a:cubicBezTo>
                          <a:pt x="2413" y="4402"/>
                          <a:pt x="2705" y="5131"/>
                          <a:pt x="2917" y="5874"/>
                        </a:cubicBezTo>
                        <a:lnTo>
                          <a:pt x="2943" y="5860"/>
                        </a:lnTo>
                        <a:cubicBezTo>
                          <a:pt x="2890" y="4932"/>
                          <a:pt x="2864" y="4057"/>
                          <a:pt x="2864" y="2957"/>
                        </a:cubicBezTo>
                        <a:lnTo>
                          <a:pt x="2864" y="0"/>
                        </a:lnTo>
                        <a:lnTo>
                          <a:pt x="3421" y="0"/>
                        </a:lnTo>
                        <a:lnTo>
                          <a:pt x="3421" y="7054"/>
                        </a:lnTo>
                        <a:lnTo>
                          <a:pt x="2837" y="7054"/>
                        </a:lnTo>
                        <a:lnTo>
                          <a:pt x="1379" y="3474"/>
                        </a:lnTo>
                        <a:cubicBezTo>
                          <a:pt x="1074" y="2678"/>
                          <a:pt x="756" y="1869"/>
                          <a:pt x="517" y="1087"/>
                        </a:cubicBezTo>
                        <a:lnTo>
                          <a:pt x="517" y="1100"/>
                        </a:lnTo>
                        <a:cubicBezTo>
                          <a:pt x="557" y="2002"/>
                          <a:pt x="570" y="2864"/>
                          <a:pt x="570" y="4044"/>
                        </a:cubicBezTo>
                        <a:lnTo>
                          <a:pt x="570" y="7054"/>
                        </a:lnTo>
                        <a:lnTo>
                          <a:pt x="0" y="70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0" name="任意多边形: 形状 69">
                    <a:extLst>
                      <a:ext uri="{FF2B5EF4-FFF2-40B4-BE49-F238E27FC236}">
                        <a16:creationId xmlns:a16="http://schemas.microsoft.com/office/drawing/2014/main" id="{06AAEEDC-9722-DDB3-4AB0-49ACE76CA0CD}"/>
                      </a:ext>
                    </a:extLst>
                  </p:cNvPr>
                  <p:cNvSpPr/>
                  <p:nvPr/>
                </p:nvSpPr>
                <p:spPr>
                  <a:xfrm>
                    <a:off x="5739807" y="3862411"/>
                    <a:ext cx="2744" cy="7279"/>
                  </a:xfrm>
                  <a:custGeom>
                    <a:avLst/>
                    <a:gdLst>
                      <a:gd name="connsiteX0" fmla="*/ 172 w 2744"/>
                      <a:gd name="connsiteY0" fmla="*/ 6086 h 7279"/>
                      <a:gd name="connsiteX1" fmla="*/ 1220 w 2744"/>
                      <a:gd name="connsiteY1" fmla="*/ 6537 h 7279"/>
                      <a:gd name="connsiteX2" fmla="*/ 2175 w 2744"/>
                      <a:gd name="connsiteY2" fmla="*/ 5330 h 7279"/>
                      <a:gd name="connsiteX3" fmla="*/ 1313 w 2744"/>
                      <a:gd name="connsiteY3" fmla="*/ 3911 h 7279"/>
                      <a:gd name="connsiteX4" fmla="*/ 119 w 2744"/>
                      <a:gd name="connsiteY4" fmla="*/ 1922 h 7279"/>
                      <a:gd name="connsiteX5" fmla="*/ 1591 w 2744"/>
                      <a:gd name="connsiteY5" fmla="*/ 0 h 7279"/>
                      <a:gd name="connsiteX6" fmla="*/ 2585 w 2744"/>
                      <a:gd name="connsiteY6" fmla="*/ 331 h 7279"/>
                      <a:gd name="connsiteX7" fmla="*/ 2426 w 2744"/>
                      <a:gd name="connsiteY7" fmla="*/ 1087 h 7279"/>
                      <a:gd name="connsiteX8" fmla="*/ 1551 w 2744"/>
                      <a:gd name="connsiteY8" fmla="*/ 743 h 7279"/>
                      <a:gd name="connsiteX9" fmla="*/ 702 w 2744"/>
                      <a:gd name="connsiteY9" fmla="*/ 1803 h 7279"/>
                      <a:gd name="connsiteX10" fmla="*/ 1591 w 2744"/>
                      <a:gd name="connsiteY10" fmla="*/ 3169 h 7279"/>
                      <a:gd name="connsiteX11" fmla="*/ 2745 w 2744"/>
                      <a:gd name="connsiteY11" fmla="*/ 5251 h 7279"/>
                      <a:gd name="connsiteX12" fmla="*/ 1153 w 2744"/>
                      <a:gd name="connsiteY12" fmla="*/ 7279 h 7279"/>
                      <a:gd name="connsiteX13" fmla="*/ 0 w 2744"/>
                      <a:gd name="connsiteY13" fmla="*/ 6828 h 7279"/>
                      <a:gd name="connsiteX14" fmla="*/ 172 w 2744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44" h="7279">
                        <a:moveTo>
                          <a:pt x="172" y="6086"/>
                        </a:moveTo>
                        <a:cubicBezTo>
                          <a:pt x="451" y="6338"/>
                          <a:pt x="835" y="6537"/>
                          <a:pt x="1220" y="6537"/>
                        </a:cubicBezTo>
                        <a:cubicBezTo>
                          <a:pt x="1816" y="6537"/>
                          <a:pt x="2175" y="6046"/>
                          <a:pt x="2175" y="5330"/>
                        </a:cubicBezTo>
                        <a:cubicBezTo>
                          <a:pt x="2175" y="4667"/>
                          <a:pt x="1909" y="4296"/>
                          <a:pt x="1313" y="3911"/>
                        </a:cubicBezTo>
                        <a:cubicBezTo>
                          <a:pt x="583" y="3514"/>
                          <a:pt x="119" y="2917"/>
                          <a:pt x="119" y="1922"/>
                        </a:cubicBezTo>
                        <a:cubicBezTo>
                          <a:pt x="119" y="808"/>
                          <a:pt x="702" y="0"/>
                          <a:pt x="1591" y="0"/>
                        </a:cubicBezTo>
                        <a:cubicBezTo>
                          <a:pt x="2042" y="0"/>
                          <a:pt x="2387" y="172"/>
                          <a:pt x="2585" y="331"/>
                        </a:cubicBezTo>
                        <a:lnTo>
                          <a:pt x="2426" y="1087"/>
                        </a:lnTo>
                        <a:cubicBezTo>
                          <a:pt x="2267" y="955"/>
                          <a:pt x="1975" y="743"/>
                          <a:pt x="1551" y="743"/>
                        </a:cubicBezTo>
                        <a:cubicBezTo>
                          <a:pt x="928" y="743"/>
                          <a:pt x="702" y="1326"/>
                          <a:pt x="702" y="1803"/>
                        </a:cubicBezTo>
                        <a:cubicBezTo>
                          <a:pt x="702" y="2466"/>
                          <a:pt x="981" y="2784"/>
                          <a:pt x="1591" y="3169"/>
                        </a:cubicBezTo>
                        <a:cubicBezTo>
                          <a:pt x="2347" y="3633"/>
                          <a:pt x="2745" y="4203"/>
                          <a:pt x="2745" y="5251"/>
                        </a:cubicBezTo>
                        <a:cubicBezTo>
                          <a:pt x="2745" y="6338"/>
                          <a:pt x="2241" y="7279"/>
                          <a:pt x="1153" y="7279"/>
                        </a:cubicBezTo>
                        <a:cubicBezTo>
                          <a:pt x="729" y="7279"/>
                          <a:pt x="252" y="7080"/>
                          <a:pt x="0" y="6828"/>
                        </a:cubicBezTo>
                        <a:lnTo>
                          <a:pt x="172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A0346209-E2B7-A631-4806-611B1D09536C}"/>
                      </a:ext>
                    </a:extLst>
                  </p:cNvPr>
                  <p:cNvSpPr/>
                  <p:nvPr/>
                </p:nvSpPr>
                <p:spPr>
                  <a:xfrm>
                    <a:off x="5743374" y="3862543"/>
                    <a:ext cx="2585" cy="7054"/>
                  </a:xfrm>
                  <a:custGeom>
                    <a:avLst/>
                    <a:gdLst>
                      <a:gd name="connsiteX0" fmla="*/ 2387 w 2585"/>
                      <a:gd name="connsiteY0" fmla="*/ 3739 h 7054"/>
                      <a:gd name="connsiteX1" fmla="*/ 610 w 2585"/>
                      <a:gd name="connsiteY1" fmla="*/ 3739 h 7054"/>
                      <a:gd name="connsiteX2" fmla="*/ 610 w 2585"/>
                      <a:gd name="connsiteY2" fmla="*/ 6285 h 7054"/>
                      <a:gd name="connsiteX3" fmla="*/ 2586 w 2585"/>
                      <a:gd name="connsiteY3" fmla="*/ 6285 h 7054"/>
                      <a:gd name="connsiteX4" fmla="*/ 2586 w 2585"/>
                      <a:gd name="connsiteY4" fmla="*/ 7054 h 7054"/>
                      <a:gd name="connsiteX5" fmla="*/ 0 w 2585"/>
                      <a:gd name="connsiteY5" fmla="*/ 7054 h 7054"/>
                      <a:gd name="connsiteX6" fmla="*/ 0 w 2585"/>
                      <a:gd name="connsiteY6" fmla="*/ 0 h 7054"/>
                      <a:gd name="connsiteX7" fmla="*/ 2466 w 2585"/>
                      <a:gd name="connsiteY7" fmla="*/ 0 h 7054"/>
                      <a:gd name="connsiteX8" fmla="*/ 2466 w 2585"/>
                      <a:gd name="connsiteY8" fmla="*/ 756 h 7054"/>
                      <a:gd name="connsiteX9" fmla="*/ 597 w 2585"/>
                      <a:gd name="connsiteY9" fmla="*/ 756 h 7054"/>
                      <a:gd name="connsiteX10" fmla="*/ 597 w 2585"/>
                      <a:gd name="connsiteY10" fmla="*/ 2997 h 7054"/>
                      <a:gd name="connsiteX11" fmla="*/ 2374 w 2585"/>
                      <a:gd name="connsiteY11" fmla="*/ 2997 h 7054"/>
                      <a:gd name="connsiteX12" fmla="*/ 2374 w 2585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85" h="7054">
                        <a:moveTo>
                          <a:pt x="2387" y="3739"/>
                        </a:moveTo>
                        <a:lnTo>
                          <a:pt x="610" y="3739"/>
                        </a:lnTo>
                        <a:lnTo>
                          <a:pt x="610" y="6285"/>
                        </a:lnTo>
                        <a:lnTo>
                          <a:pt x="2586" y="6285"/>
                        </a:lnTo>
                        <a:lnTo>
                          <a:pt x="258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66" y="0"/>
                        </a:lnTo>
                        <a:lnTo>
                          <a:pt x="2466" y="756"/>
                        </a:lnTo>
                        <a:lnTo>
                          <a:pt x="597" y="756"/>
                        </a:lnTo>
                        <a:lnTo>
                          <a:pt x="597" y="2997"/>
                        </a:lnTo>
                        <a:lnTo>
                          <a:pt x="2374" y="2997"/>
                        </a:lnTo>
                        <a:lnTo>
                          <a:pt x="2374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2F612A0F-D537-5B5D-063D-013EAF439F81}"/>
                      </a:ext>
                    </a:extLst>
                  </p:cNvPr>
                  <p:cNvSpPr/>
                  <p:nvPr/>
                </p:nvSpPr>
                <p:spPr>
                  <a:xfrm>
                    <a:off x="5746437" y="3862411"/>
                    <a:ext cx="3447" cy="7279"/>
                  </a:xfrm>
                  <a:custGeom>
                    <a:avLst/>
                    <a:gdLst>
                      <a:gd name="connsiteX0" fmla="*/ 3447 w 3447"/>
                      <a:gd name="connsiteY0" fmla="*/ 6961 h 7279"/>
                      <a:gd name="connsiteX1" fmla="*/ 2254 w 3447"/>
                      <a:gd name="connsiteY1" fmla="*/ 7279 h 7279"/>
                      <a:gd name="connsiteX2" fmla="*/ 0 w 3447"/>
                      <a:gd name="connsiteY2" fmla="*/ 3699 h 7279"/>
                      <a:gd name="connsiteX3" fmla="*/ 2373 w 3447"/>
                      <a:gd name="connsiteY3" fmla="*/ 0 h 7279"/>
                      <a:gd name="connsiteX4" fmla="*/ 3447 w 3447"/>
                      <a:gd name="connsiteY4" fmla="*/ 292 h 7279"/>
                      <a:gd name="connsiteX5" fmla="*/ 3302 w 3447"/>
                      <a:gd name="connsiteY5" fmla="*/ 1061 h 7279"/>
                      <a:gd name="connsiteX6" fmla="*/ 2400 w 3447"/>
                      <a:gd name="connsiteY6" fmla="*/ 769 h 7279"/>
                      <a:gd name="connsiteX7" fmla="*/ 623 w 3447"/>
                      <a:gd name="connsiteY7" fmla="*/ 3686 h 7279"/>
                      <a:gd name="connsiteX8" fmla="*/ 2360 w 3447"/>
                      <a:gd name="connsiteY8" fmla="*/ 6537 h 7279"/>
                      <a:gd name="connsiteX9" fmla="*/ 3341 w 3447"/>
                      <a:gd name="connsiteY9" fmla="*/ 6232 h 7279"/>
                      <a:gd name="connsiteX10" fmla="*/ 3447 w 3447"/>
                      <a:gd name="connsiteY10" fmla="*/ 6961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7" h="7279">
                        <a:moveTo>
                          <a:pt x="3447" y="6961"/>
                        </a:moveTo>
                        <a:cubicBezTo>
                          <a:pt x="3235" y="7134"/>
                          <a:pt x="2798" y="7279"/>
                          <a:pt x="2254" y="7279"/>
                        </a:cubicBezTo>
                        <a:cubicBezTo>
                          <a:pt x="955" y="7279"/>
                          <a:pt x="0" y="6020"/>
                          <a:pt x="0" y="3699"/>
                        </a:cubicBezTo>
                        <a:cubicBezTo>
                          <a:pt x="0" y="1485"/>
                          <a:pt x="955" y="0"/>
                          <a:pt x="2373" y="0"/>
                        </a:cubicBezTo>
                        <a:cubicBezTo>
                          <a:pt x="2957" y="0"/>
                          <a:pt x="3302" y="185"/>
                          <a:pt x="3447" y="292"/>
                        </a:cubicBezTo>
                        <a:lnTo>
                          <a:pt x="3302" y="1061"/>
                        </a:lnTo>
                        <a:cubicBezTo>
                          <a:pt x="3089" y="888"/>
                          <a:pt x="2771" y="769"/>
                          <a:pt x="2400" y="769"/>
                        </a:cubicBezTo>
                        <a:cubicBezTo>
                          <a:pt x="1326" y="769"/>
                          <a:pt x="623" y="1816"/>
                          <a:pt x="623" y="3686"/>
                        </a:cubicBezTo>
                        <a:cubicBezTo>
                          <a:pt x="623" y="5410"/>
                          <a:pt x="1260" y="6537"/>
                          <a:pt x="2360" y="6537"/>
                        </a:cubicBezTo>
                        <a:cubicBezTo>
                          <a:pt x="2705" y="6537"/>
                          <a:pt x="3102" y="6404"/>
                          <a:pt x="3341" y="6232"/>
                        </a:cubicBezTo>
                        <a:lnTo>
                          <a:pt x="3447" y="696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3" name="任意多边形: 形状 72">
                    <a:extLst>
                      <a:ext uri="{FF2B5EF4-FFF2-40B4-BE49-F238E27FC236}">
                        <a16:creationId xmlns:a16="http://schemas.microsoft.com/office/drawing/2014/main" id="{11F76D3D-5159-F07F-1DB4-02AA5B0485ED}"/>
                      </a:ext>
                    </a:extLst>
                  </p:cNvPr>
                  <p:cNvSpPr/>
                  <p:nvPr/>
                </p:nvSpPr>
                <p:spPr>
                  <a:xfrm>
                    <a:off x="5750282" y="3862530"/>
                    <a:ext cx="3381" cy="7067"/>
                  </a:xfrm>
                  <a:custGeom>
                    <a:avLst/>
                    <a:gdLst>
                      <a:gd name="connsiteX0" fmla="*/ 1392 w 3381"/>
                      <a:gd name="connsiteY0" fmla="*/ 782 h 7067"/>
                      <a:gd name="connsiteX1" fmla="*/ 0 w 3381"/>
                      <a:gd name="connsiteY1" fmla="*/ 782 h 7067"/>
                      <a:gd name="connsiteX2" fmla="*/ 0 w 3381"/>
                      <a:gd name="connsiteY2" fmla="*/ 0 h 7067"/>
                      <a:gd name="connsiteX3" fmla="*/ 3381 w 3381"/>
                      <a:gd name="connsiteY3" fmla="*/ 0 h 7067"/>
                      <a:gd name="connsiteX4" fmla="*/ 3381 w 3381"/>
                      <a:gd name="connsiteY4" fmla="*/ 782 h 7067"/>
                      <a:gd name="connsiteX5" fmla="*/ 1989 w 3381"/>
                      <a:gd name="connsiteY5" fmla="*/ 782 h 7067"/>
                      <a:gd name="connsiteX6" fmla="*/ 1989 w 3381"/>
                      <a:gd name="connsiteY6" fmla="*/ 7067 h 7067"/>
                      <a:gd name="connsiteX7" fmla="*/ 1392 w 3381"/>
                      <a:gd name="connsiteY7" fmla="*/ 7067 h 7067"/>
                      <a:gd name="connsiteX8" fmla="*/ 1392 w 3381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1" h="7067">
                        <a:moveTo>
                          <a:pt x="1392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2"/>
                        </a:lnTo>
                        <a:lnTo>
                          <a:pt x="1989" y="782"/>
                        </a:lnTo>
                        <a:lnTo>
                          <a:pt x="1989" y="7067"/>
                        </a:lnTo>
                        <a:lnTo>
                          <a:pt x="1392" y="7067"/>
                        </a:lnTo>
                        <a:lnTo>
                          <a:pt x="1392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4" name="任意多边形: 形状 73">
                    <a:extLst>
                      <a:ext uri="{FF2B5EF4-FFF2-40B4-BE49-F238E27FC236}">
                        <a16:creationId xmlns:a16="http://schemas.microsoft.com/office/drawing/2014/main" id="{ABB5B306-2369-CF2B-AF50-7D8C877B90A8}"/>
                      </a:ext>
                    </a:extLst>
                  </p:cNvPr>
                  <p:cNvSpPr/>
                  <p:nvPr/>
                </p:nvSpPr>
                <p:spPr>
                  <a:xfrm>
                    <a:off x="5754154" y="3862543"/>
                    <a:ext cx="2545" cy="7054"/>
                  </a:xfrm>
                  <a:custGeom>
                    <a:avLst/>
                    <a:gdLst>
                      <a:gd name="connsiteX0" fmla="*/ 2373 w 2545"/>
                      <a:gd name="connsiteY0" fmla="*/ 3739 h 7054"/>
                      <a:gd name="connsiteX1" fmla="*/ 583 w 2545"/>
                      <a:gd name="connsiteY1" fmla="*/ 3739 h 7054"/>
                      <a:gd name="connsiteX2" fmla="*/ 583 w 2545"/>
                      <a:gd name="connsiteY2" fmla="*/ 6285 h 7054"/>
                      <a:gd name="connsiteX3" fmla="*/ 2546 w 2545"/>
                      <a:gd name="connsiteY3" fmla="*/ 6285 h 7054"/>
                      <a:gd name="connsiteX4" fmla="*/ 2546 w 2545"/>
                      <a:gd name="connsiteY4" fmla="*/ 7054 h 7054"/>
                      <a:gd name="connsiteX5" fmla="*/ 0 w 2545"/>
                      <a:gd name="connsiteY5" fmla="*/ 7054 h 7054"/>
                      <a:gd name="connsiteX6" fmla="*/ 0 w 2545"/>
                      <a:gd name="connsiteY6" fmla="*/ 0 h 7054"/>
                      <a:gd name="connsiteX7" fmla="*/ 2453 w 2545"/>
                      <a:gd name="connsiteY7" fmla="*/ 0 h 7054"/>
                      <a:gd name="connsiteX8" fmla="*/ 2453 w 2545"/>
                      <a:gd name="connsiteY8" fmla="*/ 756 h 7054"/>
                      <a:gd name="connsiteX9" fmla="*/ 583 w 2545"/>
                      <a:gd name="connsiteY9" fmla="*/ 756 h 7054"/>
                      <a:gd name="connsiteX10" fmla="*/ 583 w 2545"/>
                      <a:gd name="connsiteY10" fmla="*/ 2997 h 7054"/>
                      <a:gd name="connsiteX11" fmla="*/ 2373 w 2545"/>
                      <a:gd name="connsiteY11" fmla="*/ 2997 h 7054"/>
                      <a:gd name="connsiteX12" fmla="*/ 2373 w 2545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5" h="7054">
                        <a:moveTo>
                          <a:pt x="2373" y="3739"/>
                        </a:moveTo>
                        <a:lnTo>
                          <a:pt x="583" y="3739"/>
                        </a:lnTo>
                        <a:lnTo>
                          <a:pt x="583" y="6285"/>
                        </a:lnTo>
                        <a:lnTo>
                          <a:pt x="2546" y="6285"/>
                        </a:lnTo>
                        <a:lnTo>
                          <a:pt x="254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56"/>
                        </a:lnTo>
                        <a:lnTo>
                          <a:pt x="583" y="756"/>
                        </a:lnTo>
                        <a:lnTo>
                          <a:pt x="583" y="2997"/>
                        </a:lnTo>
                        <a:lnTo>
                          <a:pt x="2373" y="2997"/>
                        </a:lnTo>
                        <a:lnTo>
                          <a:pt x="2373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" name="任意多边形: 形状 74">
                    <a:extLst>
                      <a:ext uri="{FF2B5EF4-FFF2-40B4-BE49-F238E27FC236}">
                        <a16:creationId xmlns:a16="http://schemas.microsoft.com/office/drawing/2014/main" id="{18BBC22D-EF48-0ADD-D71D-081DBF45ABAC}"/>
                      </a:ext>
                    </a:extLst>
                  </p:cNvPr>
                  <p:cNvSpPr/>
                  <p:nvPr/>
                </p:nvSpPr>
                <p:spPr>
                  <a:xfrm>
                    <a:off x="5757071" y="3862530"/>
                    <a:ext cx="3380" cy="7067"/>
                  </a:xfrm>
                  <a:custGeom>
                    <a:avLst/>
                    <a:gdLst>
                      <a:gd name="connsiteX0" fmla="*/ 1392 w 3380"/>
                      <a:gd name="connsiteY0" fmla="*/ 782 h 7067"/>
                      <a:gd name="connsiteX1" fmla="*/ 0 w 3380"/>
                      <a:gd name="connsiteY1" fmla="*/ 782 h 7067"/>
                      <a:gd name="connsiteX2" fmla="*/ 0 w 3380"/>
                      <a:gd name="connsiteY2" fmla="*/ 0 h 7067"/>
                      <a:gd name="connsiteX3" fmla="*/ 3381 w 3380"/>
                      <a:gd name="connsiteY3" fmla="*/ 0 h 7067"/>
                      <a:gd name="connsiteX4" fmla="*/ 3381 w 3380"/>
                      <a:gd name="connsiteY4" fmla="*/ 782 h 7067"/>
                      <a:gd name="connsiteX5" fmla="*/ 1989 w 3380"/>
                      <a:gd name="connsiteY5" fmla="*/ 782 h 7067"/>
                      <a:gd name="connsiteX6" fmla="*/ 1989 w 3380"/>
                      <a:gd name="connsiteY6" fmla="*/ 7067 h 7067"/>
                      <a:gd name="connsiteX7" fmla="*/ 1392 w 3380"/>
                      <a:gd name="connsiteY7" fmla="*/ 7067 h 7067"/>
                      <a:gd name="connsiteX8" fmla="*/ 1392 w 3380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0" h="7067">
                        <a:moveTo>
                          <a:pt x="1392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2"/>
                        </a:lnTo>
                        <a:lnTo>
                          <a:pt x="1989" y="782"/>
                        </a:lnTo>
                        <a:lnTo>
                          <a:pt x="1989" y="7067"/>
                        </a:lnTo>
                        <a:lnTo>
                          <a:pt x="1392" y="7067"/>
                        </a:lnTo>
                        <a:lnTo>
                          <a:pt x="1392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6" name="任意多边形: 形状 75">
                    <a:extLst>
                      <a:ext uri="{FF2B5EF4-FFF2-40B4-BE49-F238E27FC236}">
                        <a16:creationId xmlns:a16="http://schemas.microsoft.com/office/drawing/2014/main" id="{CD9F6324-8E87-4A5A-A3C4-5710D079343B}"/>
                      </a:ext>
                    </a:extLst>
                  </p:cNvPr>
                  <p:cNvSpPr/>
                  <p:nvPr/>
                </p:nvSpPr>
                <p:spPr>
                  <a:xfrm>
                    <a:off x="5760942" y="3862517"/>
                    <a:ext cx="3341" cy="7173"/>
                  </a:xfrm>
                  <a:custGeom>
                    <a:avLst/>
                    <a:gdLst>
                      <a:gd name="connsiteX0" fmla="*/ 596 w 3341"/>
                      <a:gd name="connsiteY0" fmla="*/ 13 h 7173"/>
                      <a:gd name="connsiteX1" fmla="*/ 596 w 3341"/>
                      <a:gd name="connsiteY1" fmla="*/ 4190 h 7173"/>
                      <a:gd name="connsiteX2" fmla="*/ 1644 w 3341"/>
                      <a:gd name="connsiteY2" fmla="*/ 6444 h 7173"/>
                      <a:gd name="connsiteX3" fmla="*/ 2758 w 3341"/>
                      <a:gd name="connsiteY3" fmla="*/ 4190 h 7173"/>
                      <a:gd name="connsiteX4" fmla="*/ 2758 w 3341"/>
                      <a:gd name="connsiteY4" fmla="*/ 13 h 7173"/>
                      <a:gd name="connsiteX5" fmla="*/ 3341 w 3341"/>
                      <a:gd name="connsiteY5" fmla="*/ 13 h 7173"/>
                      <a:gd name="connsiteX6" fmla="*/ 3341 w 3341"/>
                      <a:gd name="connsiteY6" fmla="*/ 4124 h 7173"/>
                      <a:gd name="connsiteX7" fmla="*/ 1618 w 3341"/>
                      <a:gd name="connsiteY7" fmla="*/ 7173 h 7173"/>
                      <a:gd name="connsiteX8" fmla="*/ 0 w 3341"/>
                      <a:gd name="connsiteY8" fmla="*/ 4150 h 7173"/>
                      <a:gd name="connsiteX9" fmla="*/ 0 w 3341"/>
                      <a:gd name="connsiteY9" fmla="*/ 0 h 7173"/>
                      <a:gd name="connsiteX10" fmla="*/ 596 w 3341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41" h="7173">
                        <a:moveTo>
                          <a:pt x="596" y="13"/>
                        </a:moveTo>
                        <a:lnTo>
                          <a:pt x="596" y="4190"/>
                        </a:lnTo>
                        <a:cubicBezTo>
                          <a:pt x="596" y="5781"/>
                          <a:pt x="1048" y="6444"/>
                          <a:pt x="1644" y="6444"/>
                        </a:cubicBezTo>
                        <a:cubicBezTo>
                          <a:pt x="2307" y="6444"/>
                          <a:pt x="2758" y="5741"/>
                          <a:pt x="2758" y="4190"/>
                        </a:cubicBezTo>
                        <a:lnTo>
                          <a:pt x="2758" y="13"/>
                        </a:lnTo>
                        <a:lnTo>
                          <a:pt x="3341" y="13"/>
                        </a:lnTo>
                        <a:lnTo>
                          <a:pt x="3341" y="4124"/>
                        </a:lnTo>
                        <a:cubicBezTo>
                          <a:pt x="3341" y="6285"/>
                          <a:pt x="2612" y="7173"/>
                          <a:pt x="1618" y="7173"/>
                        </a:cubicBezTo>
                        <a:cubicBezTo>
                          <a:pt x="703" y="7173"/>
                          <a:pt x="0" y="6364"/>
                          <a:pt x="0" y="4150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7" name="任意多边形: 形状 76">
                    <a:extLst>
                      <a:ext uri="{FF2B5EF4-FFF2-40B4-BE49-F238E27FC236}">
                        <a16:creationId xmlns:a16="http://schemas.microsoft.com/office/drawing/2014/main" id="{465D82DD-9A4B-D707-51F7-085F4336F19D}"/>
                      </a:ext>
                    </a:extLst>
                  </p:cNvPr>
                  <p:cNvSpPr/>
                  <p:nvPr/>
                </p:nvSpPr>
                <p:spPr>
                  <a:xfrm>
                    <a:off x="5765318" y="3862477"/>
                    <a:ext cx="2957" cy="7107"/>
                  </a:xfrm>
                  <a:custGeom>
                    <a:avLst/>
                    <a:gdLst>
                      <a:gd name="connsiteX0" fmla="*/ 0 w 2957"/>
                      <a:gd name="connsiteY0" fmla="*/ 133 h 7107"/>
                      <a:gd name="connsiteX1" fmla="*/ 1114 w 2957"/>
                      <a:gd name="connsiteY1" fmla="*/ 0 h 7107"/>
                      <a:gd name="connsiteX2" fmla="*/ 2413 w 2957"/>
                      <a:gd name="connsiteY2" fmla="*/ 570 h 7107"/>
                      <a:gd name="connsiteX3" fmla="*/ 2771 w 2957"/>
                      <a:gd name="connsiteY3" fmla="*/ 1896 h 7107"/>
                      <a:gd name="connsiteX4" fmla="*/ 1923 w 2957"/>
                      <a:gd name="connsiteY4" fmla="*/ 3713 h 7107"/>
                      <a:gd name="connsiteX5" fmla="*/ 1923 w 2957"/>
                      <a:gd name="connsiteY5" fmla="*/ 3739 h 7107"/>
                      <a:gd name="connsiteX6" fmla="*/ 2586 w 2957"/>
                      <a:gd name="connsiteY6" fmla="*/ 5158 h 7107"/>
                      <a:gd name="connsiteX7" fmla="*/ 2957 w 2957"/>
                      <a:gd name="connsiteY7" fmla="*/ 7107 h 7107"/>
                      <a:gd name="connsiteX8" fmla="*/ 2347 w 2957"/>
                      <a:gd name="connsiteY8" fmla="*/ 7107 h 7107"/>
                      <a:gd name="connsiteX9" fmla="*/ 2029 w 2957"/>
                      <a:gd name="connsiteY9" fmla="*/ 5423 h 7107"/>
                      <a:gd name="connsiteX10" fmla="*/ 1140 w 2957"/>
                      <a:gd name="connsiteY10" fmla="*/ 4044 h 7107"/>
                      <a:gd name="connsiteX11" fmla="*/ 583 w 2957"/>
                      <a:gd name="connsiteY11" fmla="*/ 4044 h 7107"/>
                      <a:gd name="connsiteX12" fmla="*/ 583 w 2957"/>
                      <a:gd name="connsiteY12" fmla="*/ 7107 h 7107"/>
                      <a:gd name="connsiteX13" fmla="*/ 13 w 2957"/>
                      <a:gd name="connsiteY13" fmla="*/ 7107 h 7107"/>
                      <a:gd name="connsiteX14" fmla="*/ 13 w 2957"/>
                      <a:gd name="connsiteY14" fmla="*/ 133 h 7107"/>
                      <a:gd name="connsiteX15" fmla="*/ 570 w 2957"/>
                      <a:gd name="connsiteY15" fmla="*/ 3355 h 7107"/>
                      <a:gd name="connsiteX16" fmla="*/ 1180 w 2957"/>
                      <a:gd name="connsiteY16" fmla="*/ 3355 h 7107"/>
                      <a:gd name="connsiteX17" fmla="*/ 2201 w 2957"/>
                      <a:gd name="connsiteY17" fmla="*/ 2016 h 7107"/>
                      <a:gd name="connsiteX18" fmla="*/ 1154 w 2957"/>
                      <a:gd name="connsiteY18" fmla="*/ 690 h 7107"/>
                      <a:gd name="connsiteX19" fmla="*/ 570 w 2957"/>
                      <a:gd name="connsiteY19" fmla="*/ 769 h 7107"/>
                      <a:gd name="connsiteX20" fmla="*/ 570 w 2957"/>
                      <a:gd name="connsiteY20" fmla="*/ 3355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57" h="7107">
                        <a:moveTo>
                          <a:pt x="0" y="133"/>
                        </a:moveTo>
                        <a:cubicBezTo>
                          <a:pt x="278" y="53"/>
                          <a:pt x="703" y="0"/>
                          <a:pt x="1114" y="0"/>
                        </a:cubicBezTo>
                        <a:cubicBezTo>
                          <a:pt x="1750" y="0"/>
                          <a:pt x="2122" y="159"/>
                          <a:pt x="2413" y="570"/>
                        </a:cubicBezTo>
                        <a:cubicBezTo>
                          <a:pt x="2665" y="862"/>
                          <a:pt x="2771" y="1366"/>
                          <a:pt x="2771" y="1896"/>
                        </a:cubicBezTo>
                        <a:cubicBezTo>
                          <a:pt x="2771" y="2838"/>
                          <a:pt x="2413" y="3448"/>
                          <a:pt x="1923" y="3713"/>
                        </a:cubicBezTo>
                        <a:lnTo>
                          <a:pt x="1923" y="3739"/>
                        </a:lnTo>
                        <a:cubicBezTo>
                          <a:pt x="2281" y="3938"/>
                          <a:pt x="2480" y="4429"/>
                          <a:pt x="2586" y="5158"/>
                        </a:cubicBezTo>
                        <a:cubicBezTo>
                          <a:pt x="2771" y="6139"/>
                          <a:pt x="2864" y="6829"/>
                          <a:pt x="2957" y="7107"/>
                        </a:cubicBezTo>
                        <a:lnTo>
                          <a:pt x="2347" y="7107"/>
                        </a:lnTo>
                        <a:cubicBezTo>
                          <a:pt x="2268" y="6895"/>
                          <a:pt x="2161" y="6298"/>
                          <a:pt x="2029" y="5423"/>
                        </a:cubicBezTo>
                        <a:cubicBezTo>
                          <a:pt x="1910" y="4442"/>
                          <a:pt x="1671" y="4084"/>
                          <a:pt x="1140" y="4044"/>
                        </a:cubicBezTo>
                        <a:lnTo>
                          <a:pt x="583" y="4044"/>
                        </a:lnTo>
                        <a:lnTo>
                          <a:pt x="583" y="7107"/>
                        </a:lnTo>
                        <a:lnTo>
                          <a:pt x="13" y="7107"/>
                        </a:lnTo>
                        <a:lnTo>
                          <a:pt x="13" y="133"/>
                        </a:lnTo>
                        <a:close/>
                        <a:moveTo>
                          <a:pt x="570" y="3355"/>
                        </a:moveTo>
                        <a:lnTo>
                          <a:pt x="1180" y="3355"/>
                        </a:lnTo>
                        <a:cubicBezTo>
                          <a:pt x="1804" y="3355"/>
                          <a:pt x="2201" y="2824"/>
                          <a:pt x="2201" y="2016"/>
                        </a:cubicBezTo>
                        <a:cubicBezTo>
                          <a:pt x="2201" y="1101"/>
                          <a:pt x="1777" y="690"/>
                          <a:pt x="1154" y="690"/>
                        </a:cubicBezTo>
                        <a:cubicBezTo>
                          <a:pt x="875" y="690"/>
                          <a:pt x="663" y="716"/>
                          <a:pt x="570" y="769"/>
                        </a:cubicBezTo>
                        <a:lnTo>
                          <a:pt x="570" y="335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8" name="任意多边形: 形状 77">
                    <a:extLst>
                      <a:ext uri="{FF2B5EF4-FFF2-40B4-BE49-F238E27FC236}">
                        <a16:creationId xmlns:a16="http://schemas.microsoft.com/office/drawing/2014/main" id="{471961C2-732B-8955-BDA1-7C7B4EA53120}"/>
                      </a:ext>
                    </a:extLst>
                  </p:cNvPr>
                  <p:cNvSpPr/>
                  <p:nvPr/>
                </p:nvSpPr>
                <p:spPr>
                  <a:xfrm>
                    <a:off x="5770635" y="3862543"/>
                    <a:ext cx="3818" cy="7054"/>
                  </a:xfrm>
                  <a:custGeom>
                    <a:avLst/>
                    <a:gdLst>
                      <a:gd name="connsiteX0" fmla="*/ 1074 w 3818"/>
                      <a:gd name="connsiteY0" fmla="*/ 4827 h 7054"/>
                      <a:gd name="connsiteX1" fmla="*/ 623 w 3818"/>
                      <a:gd name="connsiteY1" fmla="*/ 7054 h 7054"/>
                      <a:gd name="connsiteX2" fmla="*/ 0 w 3818"/>
                      <a:gd name="connsiteY2" fmla="*/ 7054 h 7054"/>
                      <a:gd name="connsiteX3" fmla="*/ 1538 w 3818"/>
                      <a:gd name="connsiteY3" fmla="*/ 0 h 7054"/>
                      <a:gd name="connsiteX4" fmla="*/ 2268 w 3818"/>
                      <a:gd name="connsiteY4" fmla="*/ 0 h 7054"/>
                      <a:gd name="connsiteX5" fmla="*/ 3819 w 3818"/>
                      <a:gd name="connsiteY5" fmla="*/ 7054 h 7054"/>
                      <a:gd name="connsiteX6" fmla="*/ 3183 w 3818"/>
                      <a:gd name="connsiteY6" fmla="*/ 7054 h 7054"/>
                      <a:gd name="connsiteX7" fmla="*/ 2692 w 3818"/>
                      <a:gd name="connsiteY7" fmla="*/ 4827 h 7054"/>
                      <a:gd name="connsiteX8" fmla="*/ 1074 w 3818"/>
                      <a:gd name="connsiteY8" fmla="*/ 4827 h 7054"/>
                      <a:gd name="connsiteX9" fmla="*/ 2559 w 3818"/>
                      <a:gd name="connsiteY9" fmla="*/ 4110 h 7054"/>
                      <a:gd name="connsiteX10" fmla="*/ 2122 w 3818"/>
                      <a:gd name="connsiteY10" fmla="*/ 2082 h 7054"/>
                      <a:gd name="connsiteX11" fmla="*/ 1883 w 3818"/>
                      <a:gd name="connsiteY11" fmla="*/ 796 h 7054"/>
                      <a:gd name="connsiteX12" fmla="*/ 1883 w 3818"/>
                      <a:gd name="connsiteY12" fmla="*/ 796 h 7054"/>
                      <a:gd name="connsiteX13" fmla="*/ 1631 w 3818"/>
                      <a:gd name="connsiteY13" fmla="*/ 2069 h 7054"/>
                      <a:gd name="connsiteX14" fmla="*/ 1193 w 3818"/>
                      <a:gd name="connsiteY14" fmla="*/ 4110 h 7054"/>
                      <a:gd name="connsiteX15" fmla="*/ 2559 w 3818"/>
                      <a:gd name="connsiteY15" fmla="*/ 4110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54">
                        <a:moveTo>
                          <a:pt x="1074" y="4827"/>
                        </a:moveTo>
                        <a:lnTo>
                          <a:pt x="623" y="7054"/>
                        </a:lnTo>
                        <a:lnTo>
                          <a:pt x="0" y="7054"/>
                        </a:lnTo>
                        <a:lnTo>
                          <a:pt x="1538" y="0"/>
                        </a:lnTo>
                        <a:lnTo>
                          <a:pt x="2268" y="0"/>
                        </a:lnTo>
                        <a:lnTo>
                          <a:pt x="3819" y="7054"/>
                        </a:lnTo>
                        <a:lnTo>
                          <a:pt x="3183" y="7054"/>
                        </a:lnTo>
                        <a:lnTo>
                          <a:pt x="2692" y="4827"/>
                        </a:lnTo>
                        <a:lnTo>
                          <a:pt x="1074" y="4827"/>
                        </a:lnTo>
                        <a:close/>
                        <a:moveTo>
                          <a:pt x="2559" y="4110"/>
                        </a:moveTo>
                        <a:lnTo>
                          <a:pt x="2122" y="2082"/>
                        </a:lnTo>
                        <a:cubicBezTo>
                          <a:pt x="2029" y="1631"/>
                          <a:pt x="1963" y="1207"/>
                          <a:pt x="1883" y="796"/>
                        </a:cubicBezTo>
                        <a:lnTo>
                          <a:pt x="1883" y="796"/>
                        </a:lnTo>
                        <a:cubicBezTo>
                          <a:pt x="1790" y="1207"/>
                          <a:pt x="1724" y="1644"/>
                          <a:pt x="1631" y="2069"/>
                        </a:cubicBezTo>
                        <a:lnTo>
                          <a:pt x="1193" y="4110"/>
                        </a:lnTo>
                        <a:lnTo>
                          <a:pt x="2559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9" name="任意多边形: 形状 78">
                    <a:extLst>
                      <a:ext uri="{FF2B5EF4-FFF2-40B4-BE49-F238E27FC236}">
                        <a16:creationId xmlns:a16="http://schemas.microsoft.com/office/drawing/2014/main" id="{C90C5716-F708-C9E9-436C-E88217832F4B}"/>
                      </a:ext>
                    </a:extLst>
                  </p:cNvPr>
                  <p:cNvSpPr/>
                  <p:nvPr/>
                </p:nvSpPr>
                <p:spPr>
                  <a:xfrm>
                    <a:off x="5775103" y="3862477"/>
                    <a:ext cx="3725" cy="7160"/>
                  </a:xfrm>
                  <a:custGeom>
                    <a:avLst/>
                    <a:gdLst>
                      <a:gd name="connsiteX0" fmla="*/ 0 w 3725"/>
                      <a:gd name="connsiteY0" fmla="*/ 133 h 7160"/>
                      <a:gd name="connsiteX1" fmla="*/ 1246 w 3725"/>
                      <a:gd name="connsiteY1" fmla="*/ 0 h 7160"/>
                      <a:gd name="connsiteX2" fmla="*/ 3089 w 3725"/>
                      <a:gd name="connsiteY2" fmla="*/ 862 h 7160"/>
                      <a:gd name="connsiteX3" fmla="*/ 3726 w 3725"/>
                      <a:gd name="connsiteY3" fmla="*/ 3408 h 7160"/>
                      <a:gd name="connsiteX4" fmla="*/ 3076 w 3725"/>
                      <a:gd name="connsiteY4" fmla="*/ 6139 h 7160"/>
                      <a:gd name="connsiteX5" fmla="*/ 1061 w 3725"/>
                      <a:gd name="connsiteY5" fmla="*/ 7160 h 7160"/>
                      <a:gd name="connsiteX6" fmla="*/ 13 w 3725"/>
                      <a:gd name="connsiteY6" fmla="*/ 7081 h 7160"/>
                      <a:gd name="connsiteX7" fmla="*/ 13 w 3725"/>
                      <a:gd name="connsiteY7" fmla="*/ 133 h 7160"/>
                      <a:gd name="connsiteX8" fmla="*/ 583 w 3725"/>
                      <a:gd name="connsiteY8" fmla="*/ 6404 h 7160"/>
                      <a:gd name="connsiteX9" fmla="*/ 1180 w 3725"/>
                      <a:gd name="connsiteY9" fmla="*/ 6444 h 7160"/>
                      <a:gd name="connsiteX10" fmla="*/ 3129 w 3725"/>
                      <a:gd name="connsiteY10" fmla="*/ 3448 h 7160"/>
                      <a:gd name="connsiteX11" fmla="*/ 1260 w 3725"/>
                      <a:gd name="connsiteY11" fmla="*/ 716 h 7160"/>
                      <a:gd name="connsiteX12" fmla="*/ 583 w 3725"/>
                      <a:gd name="connsiteY12" fmla="*/ 809 h 7160"/>
                      <a:gd name="connsiteX13" fmla="*/ 583 w 3725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25" h="7160">
                        <a:moveTo>
                          <a:pt x="0" y="133"/>
                        </a:moveTo>
                        <a:cubicBezTo>
                          <a:pt x="345" y="53"/>
                          <a:pt x="782" y="0"/>
                          <a:pt x="1246" y="0"/>
                        </a:cubicBezTo>
                        <a:cubicBezTo>
                          <a:pt x="2095" y="0"/>
                          <a:pt x="2692" y="279"/>
                          <a:pt x="3089" y="862"/>
                        </a:cubicBezTo>
                        <a:cubicBezTo>
                          <a:pt x="3501" y="1445"/>
                          <a:pt x="3726" y="2254"/>
                          <a:pt x="3726" y="3408"/>
                        </a:cubicBezTo>
                        <a:cubicBezTo>
                          <a:pt x="3726" y="4562"/>
                          <a:pt x="3501" y="5503"/>
                          <a:pt x="3076" y="6139"/>
                        </a:cubicBezTo>
                        <a:cubicBezTo>
                          <a:pt x="2652" y="6815"/>
                          <a:pt x="1963" y="7160"/>
                          <a:pt x="1061" y="7160"/>
                        </a:cubicBezTo>
                        <a:cubicBezTo>
                          <a:pt x="650" y="7160"/>
                          <a:pt x="292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83" y="6404"/>
                        </a:moveTo>
                        <a:cubicBezTo>
                          <a:pt x="729" y="6444"/>
                          <a:pt x="942" y="6444"/>
                          <a:pt x="1180" y="6444"/>
                        </a:cubicBezTo>
                        <a:cubicBezTo>
                          <a:pt x="2440" y="6444"/>
                          <a:pt x="3129" y="5357"/>
                          <a:pt x="3129" y="3448"/>
                        </a:cubicBezTo>
                        <a:cubicBezTo>
                          <a:pt x="3129" y="1777"/>
                          <a:pt x="2506" y="716"/>
                          <a:pt x="1260" y="716"/>
                        </a:cubicBezTo>
                        <a:cubicBezTo>
                          <a:pt x="981" y="716"/>
                          <a:pt x="743" y="756"/>
                          <a:pt x="583" y="809"/>
                        </a:cubicBezTo>
                        <a:lnTo>
                          <a:pt x="583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D56182BB-8BA8-73BB-1EC5-4CE958F8E4B2}"/>
                      </a:ext>
                    </a:extLst>
                  </p:cNvPr>
                  <p:cNvSpPr/>
                  <p:nvPr/>
                </p:nvSpPr>
                <p:spPr>
                  <a:xfrm>
                    <a:off x="5779585" y="3862530"/>
                    <a:ext cx="596" cy="7053"/>
                  </a:xfrm>
                  <a:custGeom>
                    <a:avLst/>
                    <a:gdLst>
                      <a:gd name="connsiteX0" fmla="*/ 596 w 596"/>
                      <a:gd name="connsiteY0" fmla="*/ 0 h 7053"/>
                      <a:gd name="connsiteX1" fmla="*/ 596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6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6" y="0"/>
                        </a:moveTo>
                        <a:lnTo>
                          <a:pt x="59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A39A8FBD-B23C-6F28-D754-14E04A35C374}"/>
                      </a:ext>
                    </a:extLst>
                  </p:cNvPr>
                  <p:cNvSpPr/>
                  <p:nvPr/>
                </p:nvSpPr>
                <p:spPr>
                  <a:xfrm>
                    <a:off x="5781203" y="3862477"/>
                    <a:ext cx="2797" cy="7107"/>
                  </a:xfrm>
                  <a:custGeom>
                    <a:avLst/>
                    <a:gdLst>
                      <a:gd name="connsiteX0" fmla="*/ 0 w 2797"/>
                      <a:gd name="connsiteY0" fmla="*/ 133 h 7107"/>
                      <a:gd name="connsiteX1" fmla="*/ 1127 w 2797"/>
                      <a:gd name="connsiteY1" fmla="*/ 0 h 7107"/>
                      <a:gd name="connsiteX2" fmla="*/ 2427 w 2797"/>
                      <a:gd name="connsiteY2" fmla="*/ 570 h 7107"/>
                      <a:gd name="connsiteX3" fmla="*/ 2798 w 2797"/>
                      <a:gd name="connsiteY3" fmla="*/ 2055 h 7107"/>
                      <a:gd name="connsiteX4" fmla="*/ 2453 w 2797"/>
                      <a:gd name="connsiteY4" fmla="*/ 3554 h 7107"/>
                      <a:gd name="connsiteX5" fmla="*/ 1074 w 2797"/>
                      <a:gd name="connsiteY5" fmla="*/ 4349 h 7107"/>
                      <a:gd name="connsiteX6" fmla="*/ 597 w 2797"/>
                      <a:gd name="connsiteY6" fmla="*/ 4283 h 7107"/>
                      <a:gd name="connsiteX7" fmla="*/ 597 w 2797"/>
                      <a:gd name="connsiteY7" fmla="*/ 7107 h 7107"/>
                      <a:gd name="connsiteX8" fmla="*/ 0 w 2797"/>
                      <a:gd name="connsiteY8" fmla="*/ 7107 h 7107"/>
                      <a:gd name="connsiteX9" fmla="*/ 0 w 2797"/>
                      <a:gd name="connsiteY9" fmla="*/ 133 h 7107"/>
                      <a:gd name="connsiteX10" fmla="*/ 583 w 2797"/>
                      <a:gd name="connsiteY10" fmla="*/ 3541 h 7107"/>
                      <a:gd name="connsiteX11" fmla="*/ 1061 w 2797"/>
                      <a:gd name="connsiteY11" fmla="*/ 3620 h 7107"/>
                      <a:gd name="connsiteX12" fmla="*/ 2215 w 2797"/>
                      <a:gd name="connsiteY12" fmla="*/ 2109 h 7107"/>
                      <a:gd name="connsiteX13" fmla="*/ 1154 w 2797"/>
                      <a:gd name="connsiteY13" fmla="*/ 716 h 7107"/>
                      <a:gd name="connsiteX14" fmla="*/ 583 w 2797"/>
                      <a:gd name="connsiteY14" fmla="*/ 796 h 7107"/>
                      <a:gd name="connsiteX15" fmla="*/ 583 w 2797"/>
                      <a:gd name="connsiteY15" fmla="*/ 3541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797" h="7107">
                        <a:moveTo>
                          <a:pt x="0" y="133"/>
                        </a:moveTo>
                        <a:cubicBezTo>
                          <a:pt x="292" y="53"/>
                          <a:pt x="677" y="0"/>
                          <a:pt x="1127" y="0"/>
                        </a:cubicBezTo>
                        <a:cubicBezTo>
                          <a:pt x="1724" y="0"/>
                          <a:pt x="2135" y="186"/>
                          <a:pt x="2427" y="570"/>
                        </a:cubicBezTo>
                        <a:cubicBezTo>
                          <a:pt x="2678" y="915"/>
                          <a:pt x="2798" y="1419"/>
                          <a:pt x="2798" y="2055"/>
                        </a:cubicBezTo>
                        <a:cubicBezTo>
                          <a:pt x="2798" y="2692"/>
                          <a:pt x="2692" y="3209"/>
                          <a:pt x="2453" y="3554"/>
                        </a:cubicBezTo>
                        <a:cubicBezTo>
                          <a:pt x="2148" y="4084"/>
                          <a:pt x="1644" y="4349"/>
                          <a:pt x="1074" y="4349"/>
                        </a:cubicBezTo>
                        <a:cubicBezTo>
                          <a:pt x="889" y="4349"/>
                          <a:pt x="743" y="4323"/>
                          <a:pt x="597" y="4283"/>
                        </a:cubicBezTo>
                        <a:lnTo>
                          <a:pt x="597" y="7107"/>
                        </a:lnTo>
                        <a:lnTo>
                          <a:pt x="0" y="7107"/>
                        </a:lnTo>
                        <a:lnTo>
                          <a:pt x="0" y="133"/>
                        </a:lnTo>
                        <a:close/>
                        <a:moveTo>
                          <a:pt x="583" y="3541"/>
                        </a:moveTo>
                        <a:cubicBezTo>
                          <a:pt x="716" y="3594"/>
                          <a:pt x="875" y="3620"/>
                          <a:pt x="1061" y="3620"/>
                        </a:cubicBezTo>
                        <a:cubicBezTo>
                          <a:pt x="1777" y="3620"/>
                          <a:pt x="2215" y="3077"/>
                          <a:pt x="2215" y="2109"/>
                        </a:cubicBezTo>
                        <a:cubicBezTo>
                          <a:pt x="2215" y="1167"/>
                          <a:pt x="1790" y="716"/>
                          <a:pt x="1154" y="716"/>
                        </a:cubicBezTo>
                        <a:cubicBezTo>
                          <a:pt x="875" y="716"/>
                          <a:pt x="690" y="743"/>
                          <a:pt x="583" y="796"/>
                        </a:cubicBezTo>
                        <a:lnTo>
                          <a:pt x="583" y="354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2" name="任意多边形: 形状 81">
                    <a:extLst>
                      <a:ext uri="{FF2B5EF4-FFF2-40B4-BE49-F238E27FC236}">
                        <a16:creationId xmlns:a16="http://schemas.microsoft.com/office/drawing/2014/main" id="{6BCAEEC7-DE8F-3EE3-7A99-1D1C0DE73B67}"/>
                      </a:ext>
                    </a:extLst>
                  </p:cNvPr>
                  <p:cNvSpPr/>
                  <p:nvPr/>
                </p:nvSpPr>
                <p:spPr>
                  <a:xfrm>
                    <a:off x="5784783" y="3862530"/>
                    <a:ext cx="596" cy="7053"/>
                  </a:xfrm>
                  <a:custGeom>
                    <a:avLst/>
                    <a:gdLst>
                      <a:gd name="connsiteX0" fmla="*/ 596 w 596"/>
                      <a:gd name="connsiteY0" fmla="*/ 0 h 7053"/>
                      <a:gd name="connsiteX1" fmla="*/ 596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6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6" y="0"/>
                        </a:moveTo>
                        <a:lnTo>
                          <a:pt x="59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3" name="任意多边形: 形状 82">
                    <a:extLst>
                      <a:ext uri="{FF2B5EF4-FFF2-40B4-BE49-F238E27FC236}">
                        <a16:creationId xmlns:a16="http://schemas.microsoft.com/office/drawing/2014/main" id="{44205684-3F8A-6CBA-37BB-734C6CD9930F}"/>
                      </a:ext>
                    </a:extLst>
                  </p:cNvPr>
                  <p:cNvSpPr/>
                  <p:nvPr/>
                </p:nvSpPr>
                <p:spPr>
                  <a:xfrm>
                    <a:off x="5786149" y="3862411"/>
                    <a:ext cx="2771" cy="7279"/>
                  </a:xfrm>
                  <a:custGeom>
                    <a:avLst/>
                    <a:gdLst>
                      <a:gd name="connsiteX0" fmla="*/ 159 w 2771"/>
                      <a:gd name="connsiteY0" fmla="*/ 6086 h 7279"/>
                      <a:gd name="connsiteX1" fmla="*/ 1246 w 2771"/>
                      <a:gd name="connsiteY1" fmla="*/ 6537 h 7279"/>
                      <a:gd name="connsiteX2" fmla="*/ 2188 w 2771"/>
                      <a:gd name="connsiteY2" fmla="*/ 5330 h 7279"/>
                      <a:gd name="connsiteX3" fmla="*/ 1313 w 2771"/>
                      <a:gd name="connsiteY3" fmla="*/ 3911 h 7279"/>
                      <a:gd name="connsiteX4" fmla="*/ 119 w 2771"/>
                      <a:gd name="connsiteY4" fmla="*/ 1922 h 7279"/>
                      <a:gd name="connsiteX5" fmla="*/ 1591 w 2771"/>
                      <a:gd name="connsiteY5" fmla="*/ 0 h 7279"/>
                      <a:gd name="connsiteX6" fmla="*/ 2586 w 2771"/>
                      <a:gd name="connsiteY6" fmla="*/ 331 h 7279"/>
                      <a:gd name="connsiteX7" fmla="*/ 2413 w 2771"/>
                      <a:gd name="connsiteY7" fmla="*/ 1087 h 7279"/>
                      <a:gd name="connsiteX8" fmla="*/ 1538 w 2771"/>
                      <a:gd name="connsiteY8" fmla="*/ 743 h 7279"/>
                      <a:gd name="connsiteX9" fmla="*/ 703 w 2771"/>
                      <a:gd name="connsiteY9" fmla="*/ 1803 h 7279"/>
                      <a:gd name="connsiteX10" fmla="*/ 1591 w 2771"/>
                      <a:gd name="connsiteY10" fmla="*/ 3169 h 7279"/>
                      <a:gd name="connsiteX11" fmla="*/ 2771 w 2771"/>
                      <a:gd name="connsiteY11" fmla="*/ 5251 h 7279"/>
                      <a:gd name="connsiteX12" fmla="*/ 1180 w 2771"/>
                      <a:gd name="connsiteY12" fmla="*/ 7279 h 7279"/>
                      <a:gd name="connsiteX13" fmla="*/ 0 w 2771"/>
                      <a:gd name="connsiteY13" fmla="*/ 6828 h 7279"/>
                      <a:gd name="connsiteX14" fmla="*/ 159 w 2771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71" h="7279">
                        <a:moveTo>
                          <a:pt x="159" y="6086"/>
                        </a:moveTo>
                        <a:cubicBezTo>
                          <a:pt x="424" y="6338"/>
                          <a:pt x="822" y="6537"/>
                          <a:pt x="1246" y="6537"/>
                        </a:cubicBezTo>
                        <a:cubicBezTo>
                          <a:pt x="1843" y="6537"/>
                          <a:pt x="2188" y="6046"/>
                          <a:pt x="2188" y="5330"/>
                        </a:cubicBezTo>
                        <a:cubicBezTo>
                          <a:pt x="2188" y="4667"/>
                          <a:pt x="1936" y="4296"/>
                          <a:pt x="1313" y="3911"/>
                        </a:cubicBezTo>
                        <a:cubicBezTo>
                          <a:pt x="570" y="3514"/>
                          <a:pt x="119" y="2917"/>
                          <a:pt x="119" y="1922"/>
                        </a:cubicBezTo>
                        <a:cubicBezTo>
                          <a:pt x="119" y="808"/>
                          <a:pt x="716" y="0"/>
                          <a:pt x="1591" y="0"/>
                        </a:cubicBezTo>
                        <a:cubicBezTo>
                          <a:pt x="2042" y="0"/>
                          <a:pt x="2387" y="172"/>
                          <a:pt x="2586" y="331"/>
                        </a:cubicBezTo>
                        <a:lnTo>
                          <a:pt x="2413" y="1087"/>
                        </a:lnTo>
                        <a:cubicBezTo>
                          <a:pt x="2281" y="955"/>
                          <a:pt x="1962" y="743"/>
                          <a:pt x="1538" y="743"/>
                        </a:cubicBezTo>
                        <a:cubicBezTo>
                          <a:pt x="941" y="743"/>
                          <a:pt x="703" y="1326"/>
                          <a:pt x="703" y="1803"/>
                        </a:cubicBezTo>
                        <a:cubicBezTo>
                          <a:pt x="703" y="2466"/>
                          <a:pt x="981" y="2784"/>
                          <a:pt x="1591" y="3169"/>
                        </a:cubicBezTo>
                        <a:cubicBezTo>
                          <a:pt x="2387" y="3633"/>
                          <a:pt x="2771" y="4203"/>
                          <a:pt x="2771" y="5251"/>
                        </a:cubicBezTo>
                        <a:cubicBezTo>
                          <a:pt x="2771" y="6338"/>
                          <a:pt x="2241" y="7279"/>
                          <a:pt x="1180" y="7279"/>
                        </a:cubicBezTo>
                        <a:cubicBezTo>
                          <a:pt x="743" y="7279"/>
                          <a:pt x="252" y="7080"/>
                          <a:pt x="0" y="6828"/>
                        </a:cubicBezTo>
                        <a:lnTo>
                          <a:pt x="159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4" name="任意多边形: 形状 83">
                    <a:extLst>
                      <a:ext uri="{FF2B5EF4-FFF2-40B4-BE49-F238E27FC236}">
                        <a16:creationId xmlns:a16="http://schemas.microsoft.com/office/drawing/2014/main" id="{79E4A91F-94E1-0ABF-8CDD-A2E9C4052200}"/>
                      </a:ext>
                    </a:extLst>
                  </p:cNvPr>
                  <p:cNvSpPr/>
                  <p:nvPr/>
                </p:nvSpPr>
                <p:spPr>
                  <a:xfrm>
                    <a:off x="5789450" y="3862411"/>
                    <a:ext cx="3473" cy="7279"/>
                  </a:xfrm>
                  <a:custGeom>
                    <a:avLst/>
                    <a:gdLst>
                      <a:gd name="connsiteX0" fmla="*/ 3448 w 3473"/>
                      <a:gd name="connsiteY0" fmla="*/ 6961 h 7279"/>
                      <a:gd name="connsiteX1" fmla="*/ 2241 w 3473"/>
                      <a:gd name="connsiteY1" fmla="*/ 7279 h 7279"/>
                      <a:gd name="connsiteX2" fmla="*/ 0 w 3473"/>
                      <a:gd name="connsiteY2" fmla="*/ 3699 h 7279"/>
                      <a:gd name="connsiteX3" fmla="*/ 2387 w 3473"/>
                      <a:gd name="connsiteY3" fmla="*/ 0 h 7279"/>
                      <a:gd name="connsiteX4" fmla="*/ 3474 w 3473"/>
                      <a:gd name="connsiteY4" fmla="*/ 292 h 7279"/>
                      <a:gd name="connsiteX5" fmla="*/ 3328 w 3473"/>
                      <a:gd name="connsiteY5" fmla="*/ 1061 h 7279"/>
                      <a:gd name="connsiteX6" fmla="*/ 2413 w 3473"/>
                      <a:gd name="connsiteY6" fmla="*/ 769 h 7279"/>
                      <a:gd name="connsiteX7" fmla="*/ 637 w 3473"/>
                      <a:gd name="connsiteY7" fmla="*/ 3686 h 7279"/>
                      <a:gd name="connsiteX8" fmla="*/ 2387 w 3473"/>
                      <a:gd name="connsiteY8" fmla="*/ 6537 h 7279"/>
                      <a:gd name="connsiteX9" fmla="*/ 3328 w 3473"/>
                      <a:gd name="connsiteY9" fmla="*/ 6232 h 7279"/>
                      <a:gd name="connsiteX10" fmla="*/ 3448 w 3473"/>
                      <a:gd name="connsiteY10" fmla="*/ 6961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73" h="7279">
                        <a:moveTo>
                          <a:pt x="3448" y="6961"/>
                        </a:moveTo>
                        <a:cubicBezTo>
                          <a:pt x="3235" y="7134"/>
                          <a:pt x="2798" y="7279"/>
                          <a:pt x="2241" y="7279"/>
                        </a:cubicBezTo>
                        <a:cubicBezTo>
                          <a:pt x="981" y="7279"/>
                          <a:pt x="0" y="6020"/>
                          <a:pt x="0" y="3699"/>
                        </a:cubicBezTo>
                        <a:cubicBezTo>
                          <a:pt x="0" y="1485"/>
                          <a:pt x="981" y="0"/>
                          <a:pt x="2387" y="0"/>
                        </a:cubicBezTo>
                        <a:cubicBezTo>
                          <a:pt x="2944" y="0"/>
                          <a:pt x="3289" y="185"/>
                          <a:pt x="3474" y="292"/>
                        </a:cubicBezTo>
                        <a:lnTo>
                          <a:pt x="3328" y="1061"/>
                        </a:lnTo>
                        <a:cubicBezTo>
                          <a:pt x="3089" y="888"/>
                          <a:pt x="2771" y="769"/>
                          <a:pt x="2413" y="769"/>
                        </a:cubicBezTo>
                        <a:cubicBezTo>
                          <a:pt x="1339" y="769"/>
                          <a:pt x="637" y="1816"/>
                          <a:pt x="637" y="3686"/>
                        </a:cubicBezTo>
                        <a:cubicBezTo>
                          <a:pt x="637" y="5410"/>
                          <a:pt x="1260" y="6537"/>
                          <a:pt x="2387" y="6537"/>
                        </a:cubicBezTo>
                        <a:cubicBezTo>
                          <a:pt x="2731" y="6537"/>
                          <a:pt x="3103" y="6404"/>
                          <a:pt x="3328" y="6232"/>
                        </a:cubicBezTo>
                        <a:lnTo>
                          <a:pt x="3448" y="696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5" name="任意多边形: 形状 84">
                    <a:extLst>
                      <a:ext uri="{FF2B5EF4-FFF2-40B4-BE49-F238E27FC236}">
                        <a16:creationId xmlns:a16="http://schemas.microsoft.com/office/drawing/2014/main" id="{AB8BA045-F793-5523-BC78-AE4B3A73DF5A}"/>
                      </a:ext>
                    </a:extLst>
                  </p:cNvPr>
                  <p:cNvSpPr/>
                  <p:nvPr/>
                </p:nvSpPr>
                <p:spPr>
                  <a:xfrm>
                    <a:off x="5793627" y="3862530"/>
                    <a:ext cx="596" cy="7053"/>
                  </a:xfrm>
                  <a:custGeom>
                    <a:avLst/>
                    <a:gdLst>
                      <a:gd name="connsiteX0" fmla="*/ 597 w 596"/>
                      <a:gd name="connsiteY0" fmla="*/ 0 h 7053"/>
                      <a:gd name="connsiteX1" fmla="*/ 597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7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7" y="0"/>
                        </a:moveTo>
                        <a:lnTo>
                          <a:pt x="597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6" name="任意多边形: 形状 85">
                    <a:extLst>
                      <a:ext uri="{FF2B5EF4-FFF2-40B4-BE49-F238E27FC236}">
                        <a16:creationId xmlns:a16="http://schemas.microsoft.com/office/drawing/2014/main" id="{829A4738-EA7E-D7A2-3EED-407C7A4BE065}"/>
                      </a:ext>
                    </a:extLst>
                  </p:cNvPr>
                  <p:cNvSpPr/>
                  <p:nvPr/>
                </p:nvSpPr>
                <p:spPr>
                  <a:xfrm>
                    <a:off x="5795245" y="3862530"/>
                    <a:ext cx="3420" cy="7067"/>
                  </a:xfrm>
                  <a:custGeom>
                    <a:avLst/>
                    <a:gdLst>
                      <a:gd name="connsiteX0" fmla="*/ 0 w 3420"/>
                      <a:gd name="connsiteY0" fmla="*/ 7067 h 7067"/>
                      <a:gd name="connsiteX1" fmla="*/ 0 w 3420"/>
                      <a:gd name="connsiteY1" fmla="*/ 13 h 7067"/>
                      <a:gd name="connsiteX2" fmla="*/ 649 w 3420"/>
                      <a:gd name="connsiteY2" fmla="*/ 13 h 7067"/>
                      <a:gd name="connsiteX3" fmla="*/ 2122 w 3420"/>
                      <a:gd name="connsiteY3" fmla="*/ 3567 h 7067"/>
                      <a:gd name="connsiteX4" fmla="*/ 2930 w 3420"/>
                      <a:gd name="connsiteY4" fmla="*/ 5874 h 7067"/>
                      <a:gd name="connsiteX5" fmla="*/ 2930 w 3420"/>
                      <a:gd name="connsiteY5" fmla="*/ 5860 h 7067"/>
                      <a:gd name="connsiteX6" fmla="*/ 2877 w 3420"/>
                      <a:gd name="connsiteY6" fmla="*/ 2957 h 7067"/>
                      <a:gd name="connsiteX7" fmla="*/ 2877 w 3420"/>
                      <a:gd name="connsiteY7" fmla="*/ 0 h 7067"/>
                      <a:gd name="connsiteX8" fmla="*/ 3421 w 3420"/>
                      <a:gd name="connsiteY8" fmla="*/ 0 h 7067"/>
                      <a:gd name="connsiteX9" fmla="*/ 3421 w 3420"/>
                      <a:gd name="connsiteY9" fmla="*/ 7054 h 7067"/>
                      <a:gd name="connsiteX10" fmla="*/ 2837 w 3420"/>
                      <a:gd name="connsiteY10" fmla="*/ 7054 h 7067"/>
                      <a:gd name="connsiteX11" fmla="*/ 1392 w 3420"/>
                      <a:gd name="connsiteY11" fmla="*/ 3474 h 7067"/>
                      <a:gd name="connsiteX12" fmla="*/ 530 w 3420"/>
                      <a:gd name="connsiteY12" fmla="*/ 1087 h 7067"/>
                      <a:gd name="connsiteX13" fmla="*/ 504 w 3420"/>
                      <a:gd name="connsiteY13" fmla="*/ 1100 h 7067"/>
                      <a:gd name="connsiteX14" fmla="*/ 543 w 3420"/>
                      <a:gd name="connsiteY14" fmla="*/ 4044 h 7067"/>
                      <a:gd name="connsiteX15" fmla="*/ 543 w 3420"/>
                      <a:gd name="connsiteY15" fmla="*/ 7054 h 7067"/>
                      <a:gd name="connsiteX16" fmla="*/ 0 w 3420"/>
                      <a:gd name="connsiteY16" fmla="*/ 7054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20" h="7067">
                        <a:moveTo>
                          <a:pt x="0" y="7067"/>
                        </a:moveTo>
                        <a:lnTo>
                          <a:pt x="0" y="13"/>
                        </a:lnTo>
                        <a:lnTo>
                          <a:pt x="649" y="13"/>
                        </a:lnTo>
                        <a:lnTo>
                          <a:pt x="2122" y="3567"/>
                        </a:lnTo>
                        <a:cubicBezTo>
                          <a:pt x="2426" y="4402"/>
                          <a:pt x="2718" y="5131"/>
                          <a:pt x="2930" y="5874"/>
                        </a:cubicBezTo>
                        <a:lnTo>
                          <a:pt x="2930" y="5860"/>
                        </a:lnTo>
                        <a:cubicBezTo>
                          <a:pt x="2890" y="4932"/>
                          <a:pt x="2877" y="4057"/>
                          <a:pt x="2877" y="2957"/>
                        </a:cubicBezTo>
                        <a:lnTo>
                          <a:pt x="2877" y="0"/>
                        </a:lnTo>
                        <a:lnTo>
                          <a:pt x="3421" y="0"/>
                        </a:lnTo>
                        <a:lnTo>
                          <a:pt x="3421" y="7054"/>
                        </a:lnTo>
                        <a:lnTo>
                          <a:pt x="2837" y="7054"/>
                        </a:lnTo>
                        <a:lnTo>
                          <a:pt x="1392" y="3474"/>
                        </a:lnTo>
                        <a:cubicBezTo>
                          <a:pt x="1087" y="2678"/>
                          <a:pt x="782" y="1869"/>
                          <a:pt x="530" y="1087"/>
                        </a:cubicBezTo>
                        <a:lnTo>
                          <a:pt x="504" y="1100"/>
                        </a:lnTo>
                        <a:cubicBezTo>
                          <a:pt x="543" y="2002"/>
                          <a:pt x="543" y="2864"/>
                          <a:pt x="543" y="4044"/>
                        </a:cubicBezTo>
                        <a:lnTo>
                          <a:pt x="543" y="7054"/>
                        </a:lnTo>
                        <a:lnTo>
                          <a:pt x="0" y="70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7" name="任意多边形: 形状 86">
                    <a:extLst>
                      <a:ext uri="{FF2B5EF4-FFF2-40B4-BE49-F238E27FC236}">
                        <a16:creationId xmlns:a16="http://schemas.microsoft.com/office/drawing/2014/main" id="{90C3D982-B764-120D-208D-7FE47575C9E1}"/>
                      </a:ext>
                    </a:extLst>
                  </p:cNvPr>
                  <p:cNvSpPr/>
                  <p:nvPr/>
                </p:nvSpPr>
                <p:spPr>
                  <a:xfrm>
                    <a:off x="5799421" y="3862464"/>
                    <a:ext cx="3725" cy="7186"/>
                  </a:xfrm>
                  <a:custGeom>
                    <a:avLst/>
                    <a:gdLst>
                      <a:gd name="connsiteX0" fmla="*/ 3726 w 3725"/>
                      <a:gd name="connsiteY0" fmla="*/ 6802 h 7186"/>
                      <a:gd name="connsiteX1" fmla="*/ 2334 w 3725"/>
                      <a:gd name="connsiteY1" fmla="*/ 7187 h 7186"/>
                      <a:gd name="connsiteX2" fmla="*/ 636 w 3725"/>
                      <a:gd name="connsiteY2" fmla="*/ 6272 h 7186"/>
                      <a:gd name="connsiteX3" fmla="*/ 0 w 3725"/>
                      <a:gd name="connsiteY3" fmla="*/ 3633 h 7186"/>
                      <a:gd name="connsiteX4" fmla="*/ 2453 w 3725"/>
                      <a:gd name="connsiteY4" fmla="*/ 0 h 7186"/>
                      <a:gd name="connsiteX5" fmla="*/ 3593 w 3725"/>
                      <a:gd name="connsiteY5" fmla="*/ 305 h 7186"/>
                      <a:gd name="connsiteX6" fmla="*/ 3447 w 3725"/>
                      <a:gd name="connsiteY6" fmla="*/ 1061 h 7186"/>
                      <a:gd name="connsiteX7" fmla="*/ 2453 w 3725"/>
                      <a:gd name="connsiteY7" fmla="*/ 755 h 7186"/>
                      <a:gd name="connsiteX8" fmla="*/ 610 w 3725"/>
                      <a:gd name="connsiteY8" fmla="*/ 3607 h 7186"/>
                      <a:gd name="connsiteX9" fmla="*/ 2387 w 3725"/>
                      <a:gd name="connsiteY9" fmla="*/ 6470 h 7186"/>
                      <a:gd name="connsiteX10" fmla="*/ 3155 w 3725"/>
                      <a:gd name="connsiteY10" fmla="*/ 6272 h 7186"/>
                      <a:gd name="connsiteX11" fmla="*/ 3155 w 3725"/>
                      <a:gd name="connsiteY11" fmla="*/ 4150 h 7186"/>
                      <a:gd name="connsiteX12" fmla="*/ 2241 w 3725"/>
                      <a:gd name="connsiteY12" fmla="*/ 4150 h 7186"/>
                      <a:gd name="connsiteX13" fmla="*/ 2241 w 3725"/>
                      <a:gd name="connsiteY13" fmla="*/ 3421 h 7186"/>
                      <a:gd name="connsiteX14" fmla="*/ 3726 w 3725"/>
                      <a:gd name="connsiteY14" fmla="*/ 3421 h 7186"/>
                      <a:gd name="connsiteX15" fmla="*/ 3726 w 3725"/>
                      <a:gd name="connsiteY15" fmla="*/ 6802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" h="7186">
                        <a:moveTo>
                          <a:pt x="3726" y="6802"/>
                        </a:moveTo>
                        <a:cubicBezTo>
                          <a:pt x="3474" y="6974"/>
                          <a:pt x="2943" y="7187"/>
                          <a:pt x="2334" y="7187"/>
                        </a:cubicBezTo>
                        <a:cubicBezTo>
                          <a:pt x="1644" y="7187"/>
                          <a:pt x="1074" y="6908"/>
                          <a:pt x="636" y="6272"/>
                        </a:cubicBezTo>
                        <a:cubicBezTo>
                          <a:pt x="238" y="5675"/>
                          <a:pt x="0" y="4734"/>
                          <a:pt x="0" y="3633"/>
                        </a:cubicBezTo>
                        <a:cubicBezTo>
                          <a:pt x="0" y="1538"/>
                          <a:pt x="928" y="0"/>
                          <a:pt x="2453" y="0"/>
                        </a:cubicBezTo>
                        <a:cubicBezTo>
                          <a:pt x="2983" y="0"/>
                          <a:pt x="3394" y="172"/>
                          <a:pt x="3593" y="305"/>
                        </a:cubicBezTo>
                        <a:lnTo>
                          <a:pt x="3447" y="1061"/>
                        </a:lnTo>
                        <a:cubicBezTo>
                          <a:pt x="3195" y="888"/>
                          <a:pt x="2904" y="755"/>
                          <a:pt x="2453" y="755"/>
                        </a:cubicBezTo>
                        <a:cubicBezTo>
                          <a:pt x="1339" y="755"/>
                          <a:pt x="610" y="1830"/>
                          <a:pt x="610" y="3607"/>
                        </a:cubicBezTo>
                        <a:cubicBezTo>
                          <a:pt x="610" y="5410"/>
                          <a:pt x="1326" y="6470"/>
                          <a:pt x="2387" y="6470"/>
                        </a:cubicBezTo>
                        <a:cubicBezTo>
                          <a:pt x="2771" y="6470"/>
                          <a:pt x="3023" y="6378"/>
                          <a:pt x="3155" y="6272"/>
                        </a:cubicBezTo>
                        <a:lnTo>
                          <a:pt x="3155" y="4150"/>
                        </a:lnTo>
                        <a:lnTo>
                          <a:pt x="2241" y="4150"/>
                        </a:lnTo>
                        <a:lnTo>
                          <a:pt x="2241" y="3421"/>
                        </a:lnTo>
                        <a:lnTo>
                          <a:pt x="3726" y="3421"/>
                        </a:lnTo>
                        <a:lnTo>
                          <a:pt x="3726" y="680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8" name="任意多边形: 形状 87">
                    <a:extLst>
                      <a:ext uri="{FF2B5EF4-FFF2-40B4-BE49-F238E27FC236}">
                        <a16:creationId xmlns:a16="http://schemas.microsoft.com/office/drawing/2014/main" id="{0E0ADB8C-E9B4-58F8-EE91-4F5D8F21D5D9}"/>
                      </a:ext>
                    </a:extLst>
                  </p:cNvPr>
                  <p:cNvSpPr/>
                  <p:nvPr/>
                </p:nvSpPr>
                <p:spPr>
                  <a:xfrm>
                    <a:off x="5806077" y="3862543"/>
                    <a:ext cx="2558" cy="7054"/>
                  </a:xfrm>
                  <a:custGeom>
                    <a:avLst/>
                    <a:gdLst>
                      <a:gd name="connsiteX0" fmla="*/ 2360 w 2558"/>
                      <a:gd name="connsiteY0" fmla="*/ 3739 h 7054"/>
                      <a:gd name="connsiteX1" fmla="*/ 597 w 2558"/>
                      <a:gd name="connsiteY1" fmla="*/ 3739 h 7054"/>
                      <a:gd name="connsiteX2" fmla="*/ 597 w 2558"/>
                      <a:gd name="connsiteY2" fmla="*/ 6285 h 7054"/>
                      <a:gd name="connsiteX3" fmla="*/ 2559 w 2558"/>
                      <a:gd name="connsiteY3" fmla="*/ 6285 h 7054"/>
                      <a:gd name="connsiteX4" fmla="*/ 2559 w 2558"/>
                      <a:gd name="connsiteY4" fmla="*/ 7054 h 7054"/>
                      <a:gd name="connsiteX5" fmla="*/ 0 w 2558"/>
                      <a:gd name="connsiteY5" fmla="*/ 7054 h 7054"/>
                      <a:gd name="connsiteX6" fmla="*/ 0 w 2558"/>
                      <a:gd name="connsiteY6" fmla="*/ 0 h 7054"/>
                      <a:gd name="connsiteX7" fmla="*/ 2480 w 2558"/>
                      <a:gd name="connsiteY7" fmla="*/ 0 h 7054"/>
                      <a:gd name="connsiteX8" fmla="*/ 2480 w 2558"/>
                      <a:gd name="connsiteY8" fmla="*/ 756 h 7054"/>
                      <a:gd name="connsiteX9" fmla="*/ 597 w 2558"/>
                      <a:gd name="connsiteY9" fmla="*/ 756 h 7054"/>
                      <a:gd name="connsiteX10" fmla="*/ 597 w 2558"/>
                      <a:gd name="connsiteY10" fmla="*/ 2997 h 7054"/>
                      <a:gd name="connsiteX11" fmla="*/ 2360 w 2558"/>
                      <a:gd name="connsiteY11" fmla="*/ 2997 h 7054"/>
                      <a:gd name="connsiteX12" fmla="*/ 2360 w 2558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58" h="7054">
                        <a:moveTo>
                          <a:pt x="2360" y="3739"/>
                        </a:moveTo>
                        <a:lnTo>
                          <a:pt x="597" y="3739"/>
                        </a:lnTo>
                        <a:lnTo>
                          <a:pt x="597" y="6285"/>
                        </a:lnTo>
                        <a:lnTo>
                          <a:pt x="2559" y="6285"/>
                        </a:lnTo>
                        <a:lnTo>
                          <a:pt x="2559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80" y="0"/>
                        </a:lnTo>
                        <a:lnTo>
                          <a:pt x="2480" y="756"/>
                        </a:lnTo>
                        <a:lnTo>
                          <a:pt x="597" y="756"/>
                        </a:lnTo>
                        <a:lnTo>
                          <a:pt x="597" y="2997"/>
                        </a:lnTo>
                        <a:lnTo>
                          <a:pt x="2360" y="2997"/>
                        </a:lnTo>
                        <a:lnTo>
                          <a:pt x="2360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6634D026-C35D-F297-4149-6EF9404D1F68}"/>
                      </a:ext>
                    </a:extLst>
                  </p:cNvPr>
                  <p:cNvSpPr/>
                  <p:nvPr/>
                </p:nvSpPr>
                <p:spPr>
                  <a:xfrm>
                    <a:off x="5809392" y="3862530"/>
                    <a:ext cx="2546" cy="7067"/>
                  </a:xfrm>
                  <a:custGeom>
                    <a:avLst/>
                    <a:gdLst>
                      <a:gd name="connsiteX0" fmla="*/ 0 w 2546"/>
                      <a:gd name="connsiteY0" fmla="*/ 0 h 7067"/>
                      <a:gd name="connsiteX1" fmla="*/ 597 w 2546"/>
                      <a:gd name="connsiteY1" fmla="*/ 0 h 7067"/>
                      <a:gd name="connsiteX2" fmla="*/ 597 w 2546"/>
                      <a:gd name="connsiteY2" fmla="*/ 6298 h 7067"/>
                      <a:gd name="connsiteX3" fmla="*/ 2546 w 2546"/>
                      <a:gd name="connsiteY3" fmla="*/ 6298 h 7067"/>
                      <a:gd name="connsiteX4" fmla="*/ 2546 w 2546"/>
                      <a:gd name="connsiteY4" fmla="*/ 7067 h 7067"/>
                      <a:gd name="connsiteX5" fmla="*/ 13 w 2546"/>
                      <a:gd name="connsiteY5" fmla="*/ 7067 h 7067"/>
                      <a:gd name="connsiteX6" fmla="*/ 13 w 2546"/>
                      <a:gd name="connsiteY6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6" h="7067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298"/>
                        </a:lnTo>
                        <a:lnTo>
                          <a:pt x="2546" y="6298"/>
                        </a:lnTo>
                        <a:lnTo>
                          <a:pt x="2546" y="7067"/>
                        </a:lnTo>
                        <a:lnTo>
                          <a:pt x="13" y="7067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AA3BD218-74CF-27B2-0320-F1592B140863}"/>
                      </a:ext>
                    </a:extLst>
                  </p:cNvPr>
                  <p:cNvSpPr/>
                  <p:nvPr/>
                </p:nvSpPr>
                <p:spPr>
                  <a:xfrm>
                    <a:off x="5812588" y="3862530"/>
                    <a:ext cx="596" cy="7053"/>
                  </a:xfrm>
                  <a:custGeom>
                    <a:avLst/>
                    <a:gdLst>
                      <a:gd name="connsiteX0" fmla="*/ 597 w 596"/>
                      <a:gd name="connsiteY0" fmla="*/ 0 h 7053"/>
                      <a:gd name="connsiteX1" fmla="*/ 597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7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7" y="0"/>
                        </a:moveTo>
                        <a:lnTo>
                          <a:pt x="597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B87383F3-063B-943D-0838-FC25B7E3E9E8}"/>
                      </a:ext>
                    </a:extLst>
                  </p:cNvPr>
                  <p:cNvSpPr/>
                  <p:nvPr/>
                </p:nvSpPr>
                <p:spPr>
                  <a:xfrm>
                    <a:off x="5813675" y="3862530"/>
                    <a:ext cx="3394" cy="7067"/>
                  </a:xfrm>
                  <a:custGeom>
                    <a:avLst/>
                    <a:gdLst>
                      <a:gd name="connsiteX0" fmla="*/ 1392 w 3394"/>
                      <a:gd name="connsiteY0" fmla="*/ 782 h 7067"/>
                      <a:gd name="connsiteX1" fmla="*/ 0 w 3394"/>
                      <a:gd name="connsiteY1" fmla="*/ 782 h 7067"/>
                      <a:gd name="connsiteX2" fmla="*/ 0 w 3394"/>
                      <a:gd name="connsiteY2" fmla="*/ 0 h 7067"/>
                      <a:gd name="connsiteX3" fmla="*/ 3395 w 3394"/>
                      <a:gd name="connsiteY3" fmla="*/ 0 h 7067"/>
                      <a:gd name="connsiteX4" fmla="*/ 3395 w 3394"/>
                      <a:gd name="connsiteY4" fmla="*/ 782 h 7067"/>
                      <a:gd name="connsiteX5" fmla="*/ 2002 w 3394"/>
                      <a:gd name="connsiteY5" fmla="*/ 782 h 7067"/>
                      <a:gd name="connsiteX6" fmla="*/ 2002 w 3394"/>
                      <a:gd name="connsiteY6" fmla="*/ 7067 h 7067"/>
                      <a:gd name="connsiteX7" fmla="*/ 1406 w 3394"/>
                      <a:gd name="connsiteY7" fmla="*/ 7067 h 7067"/>
                      <a:gd name="connsiteX8" fmla="*/ 1406 w 3394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94" h="7067">
                        <a:moveTo>
                          <a:pt x="1392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95" y="0"/>
                        </a:lnTo>
                        <a:lnTo>
                          <a:pt x="3395" y="782"/>
                        </a:lnTo>
                        <a:lnTo>
                          <a:pt x="2002" y="782"/>
                        </a:lnTo>
                        <a:lnTo>
                          <a:pt x="2002" y="7067"/>
                        </a:lnTo>
                        <a:lnTo>
                          <a:pt x="1406" y="7067"/>
                        </a:lnTo>
                        <a:lnTo>
                          <a:pt x="1406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2" name="任意多边形: 形状 91">
                    <a:extLst>
                      <a:ext uri="{FF2B5EF4-FFF2-40B4-BE49-F238E27FC236}">
                        <a16:creationId xmlns:a16="http://schemas.microsoft.com/office/drawing/2014/main" id="{7D0389C2-B7CB-3835-B470-F5F3D89E4946}"/>
                      </a:ext>
                    </a:extLst>
                  </p:cNvPr>
                  <p:cNvSpPr/>
                  <p:nvPr/>
                </p:nvSpPr>
                <p:spPr>
                  <a:xfrm>
                    <a:off x="5817202" y="3867701"/>
                    <a:ext cx="1498" cy="3725"/>
                  </a:xfrm>
                  <a:custGeom>
                    <a:avLst/>
                    <a:gdLst>
                      <a:gd name="connsiteX0" fmla="*/ 0 w 1498"/>
                      <a:gd name="connsiteY0" fmla="*/ 3726 h 3725"/>
                      <a:gd name="connsiteX1" fmla="*/ 583 w 1498"/>
                      <a:gd name="connsiteY1" fmla="*/ 146 h 3725"/>
                      <a:gd name="connsiteX2" fmla="*/ 1498 w 1498"/>
                      <a:gd name="connsiteY2" fmla="*/ 0 h 3725"/>
                      <a:gd name="connsiteX3" fmla="*/ 597 w 1498"/>
                      <a:gd name="connsiteY3" fmla="*/ 3620 h 3725"/>
                      <a:gd name="connsiteX4" fmla="*/ 0 w 1498"/>
                      <a:gd name="connsiteY4" fmla="*/ 3726 h 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8" h="3725">
                        <a:moveTo>
                          <a:pt x="0" y="3726"/>
                        </a:moveTo>
                        <a:cubicBezTo>
                          <a:pt x="212" y="2864"/>
                          <a:pt x="451" y="1233"/>
                          <a:pt x="583" y="146"/>
                        </a:cubicBezTo>
                        <a:lnTo>
                          <a:pt x="1498" y="0"/>
                        </a:lnTo>
                        <a:cubicBezTo>
                          <a:pt x="1286" y="1273"/>
                          <a:pt x="862" y="2930"/>
                          <a:pt x="597" y="3620"/>
                        </a:cubicBezTo>
                        <a:lnTo>
                          <a:pt x="0" y="372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id="{1D43EFAE-D752-A5C6-B26D-9CEEC1624375}"/>
                      </a:ext>
                    </a:extLst>
                  </p:cNvPr>
                  <p:cNvSpPr/>
                  <p:nvPr/>
                </p:nvSpPr>
                <p:spPr>
                  <a:xfrm>
                    <a:off x="5821366" y="3862411"/>
                    <a:ext cx="2757" cy="7279"/>
                  </a:xfrm>
                  <a:custGeom>
                    <a:avLst/>
                    <a:gdLst>
                      <a:gd name="connsiteX0" fmla="*/ 146 w 2757"/>
                      <a:gd name="connsiteY0" fmla="*/ 6086 h 7279"/>
                      <a:gd name="connsiteX1" fmla="*/ 1193 w 2757"/>
                      <a:gd name="connsiteY1" fmla="*/ 6537 h 7279"/>
                      <a:gd name="connsiteX2" fmla="*/ 2161 w 2757"/>
                      <a:gd name="connsiteY2" fmla="*/ 5330 h 7279"/>
                      <a:gd name="connsiteX3" fmla="*/ 1299 w 2757"/>
                      <a:gd name="connsiteY3" fmla="*/ 3911 h 7279"/>
                      <a:gd name="connsiteX4" fmla="*/ 93 w 2757"/>
                      <a:gd name="connsiteY4" fmla="*/ 1922 h 7279"/>
                      <a:gd name="connsiteX5" fmla="*/ 1578 w 2757"/>
                      <a:gd name="connsiteY5" fmla="*/ 0 h 7279"/>
                      <a:gd name="connsiteX6" fmla="*/ 2572 w 2757"/>
                      <a:gd name="connsiteY6" fmla="*/ 331 h 7279"/>
                      <a:gd name="connsiteX7" fmla="*/ 2413 w 2757"/>
                      <a:gd name="connsiteY7" fmla="*/ 1087 h 7279"/>
                      <a:gd name="connsiteX8" fmla="*/ 1538 w 2757"/>
                      <a:gd name="connsiteY8" fmla="*/ 743 h 7279"/>
                      <a:gd name="connsiteX9" fmla="*/ 690 w 2757"/>
                      <a:gd name="connsiteY9" fmla="*/ 1803 h 7279"/>
                      <a:gd name="connsiteX10" fmla="*/ 1578 w 2757"/>
                      <a:gd name="connsiteY10" fmla="*/ 3169 h 7279"/>
                      <a:gd name="connsiteX11" fmla="*/ 2758 w 2757"/>
                      <a:gd name="connsiteY11" fmla="*/ 5251 h 7279"/>
                      <a:gd name="connsiteX12" fmla="*/ 1167 w 2757"/>
                      <a:gd name="connsiteY12" fmla="*/ 7279 h 7279"/>
                      <a:gd name="connsiteX13" fmla="*/ 0 w 2757"/>
                      <a:gd name="connsiteY13" fmla="*/ 6828 h 7279"/>
                      <a:gd name="connsiteX14" fmla="*/ 146 w 2757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57" h="7279">
                        <a:moveTo>
                          <a:pt x="146" y="6086"/>
                        </a:moveTo>
                        <a:cubicBezTo>
                          <a:pt x="411" y="6338"/>
                          <a:pt x="796" y="6537"/>
                          <a:pt x="1193" y="6537"/>
                        </a:cubicBezTo>
                        <a:cubicBezTo>
                          <a:pt x="1790" y="6537"/>
                          <a:pt x="2161" y="6046"/>
                          <a:pt x="2161" y="5330"/>
                        </a:cubicBezTo>
                        <a:cubicBezTo>
                          <a:pt x="2161" y="4667"/>
                          <a:pt x="1883" y="4296"/>
                          <a:pt x="1299" y="3911"/>
                        </a:cubicBezTo>
                        <a:cubicBezTo>
                          <a:pt x="570" y="3514"/>
                          <a:pt x="93" y="2917"/>
                          <a:pt x="93" y="1922"/>
                        </a:cubicBezTo>
                        <a:cubicBezTo>
                          <a:pt x="93" y="808"/>
                          <a:pt x="690" y="0"/>
                          <a:pt x="1578" y="0"/>
                        </a:cubicBezTo>
                        <a:cubicBezTo>
                          <a:pt x="2028" y="0"/>
                          <a:pt x="2360" y="172"/>
                          <a:pt x="2572" y="331"/>
                        </a:cubicBezTo>
                        <a:lnTo>
                          <a:pt x="2413" y="1087"/>
                        </a:lnTo>
                        <a:cubicBezTo>
                          <a:pt x="2254" y="955"/>
                          <a:pt x="1962" y="743"/>
                          <a:pt x="1538" y="743"/>
                        </a:cubicBezTo>
                        <a:cubicBezTo>
                          <a:pt x="915" y="743"/>
                          <a:pt x="690" y="1326"/>
                          <a:pt x="690" y="1803"/>
                        </a:cubicBezTo>
                        <a:cubicBezTo>
                          <a:pt x="690" y="2466"/>
                          <a:pt x="981" y="2784"/>
                          <a:pt x="1578" y="3169"/>
                        </a:cubicBezTo>
                        <a:cubicBezTo>
                          <a:pt x="2360" y="3633"/>
                          <a:pt x="2758" y="4203"/>
                          <a:pt x="2758" y="5251"/>
                        </a:cubicBezTo>
                        <a:cubicBezTo>
                          <a:pt x="2758" y="6338"/>
                          <a:pt x="2241" y="7279"/>
                          <a:pt x="1167" y="7279"/>
                        </a:cubicBezTo>
                        <a:cubicBezTo>
                          <a:pt x="729" y="7279"/>
                          <a:pt x="252" y="7080"/>
                          <a:pt x="0" y="6828"/>
                        </a:cubicBezTo>
                        <a:lnTo>
                          <a:pt x="146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4" name="任意多边形: 形状 93">
                    <a:extLst>
                      <a:ext uri="{FF2B5EF4-FFF2-40B4-BE49-F238E27FC236}">
                        <a16:creationId xmlns:a16="http://schemas.microsoft.com/office/drawing/2014/main" id="{05B490BD-A757-74A1-0D39-D255B4A37238}"/>
                      </a:ext>
                    </a:extLst>
                  </p:cNvPr>
                  <p:cNvSpPr/>
                  <p:nvPr/>
                </p:nvSpPr>
                <p:spPr>
                  <a:xfrm>
                    <a:off x="5824893" y="3862543"/>
                    <a:ext cx="2572" cy="7054"/>
                  </a:xfrm>
                  <a:custGeom>
                    <a:avLst/>
                    <a:gdLst>
                      <a:gd name="connsiteX0" fmla="*/ 2373 w 2572"/>
                      <a:gd name="connsiteY0" fmla="*/ 3739 h 7054"/>
                      <a:gd name="connsiteX1" fmla="*/ 596 w 2572"/>
                      <a:gd name="connsiteY1" fmla="*/ 3739 h 7054"/>
                      <a:gd name="connsiteX2" fmla="*/ 596 w 2572"/>
                      <a:gd name="connsiteY2" fmla="*/ 6285 h 7054"/>
                      <a:gd name="connsiteX3" fmla="*/ 2572 w 2572"/>
                      <a:gd name="connsiteY3" fmla="*/ 6285 h 7054"/>
                      <a:gd name="connsiteX4" fmla="*/ 2572 w 2572"/>
                      <a:gd name="connsiteY4" fmla="*/ 7054 h 7054"/>
                      <a:gd name="connsiteX5" fmla="*/ 0 w 2572"/>
                      <a:gd name="connsiteY5" fmla="*/ 7054 h 7054"/>
                      <a:gd name="connsiteX6" fmla="*/ 0 w 2572"/>
                      <a:gd name="connsiteY6" fmla="*/ 0 h 7054"/>
                      <a:gd name="connsiteX7" fmla="*/ 2466 w 2572"/>
                      <a:gd name="connsiteY7" fmla="*/ 0 h 7054"/>
                      <a:gd name="connsiteX8" fmla="*/ 2466 w 2572"/>
                      <a:gd name="connsiteY8" fmla="*/ 756 h 7054"/>
                      <a:gd name="connsiteX9" fmla="*/ 596 w 2572"/>
                      <a:gd name="connsiteY9" fmla="*/ 756 h 7054"/>
                      <a:gd name="connsiteX10" fmla="*/ 596 w 2572"/>
                      <a:gd name="connsiteY10" fmla="*/ 2997 h 7054"/>
                      <a:gd name="connsiteX11" fmla="*/ 2373 w 2572"/>
                      <a:gd name="connsiteY11" fmla="*/ 2997 h 7054"/>
                      <a:gd name="connsiteX12" fmla="*/ 2373 w 2572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72" h="7054">
                        <a:moveTo>
                          <a:pt x="2373" y="3739"/>
                        </a:moveTo>
                        <a:lnTo>
                          <a:pt x="596" y="3739"/>
                        </a:lnTo>
                        <a:lnTo>
                          <a:pt x="596" y="6285"/>
                        </a:lnTo>
                        <a:lnTo>
                          <a:pt x="2572" y="6285"/>
                        </a:lnTo>
                        <a:lnTo>
                          <a:pt x="2572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66" y="0"/>
                        </a:lnTo>
                        <a:lnTo>
                          <a:pt x="2466" y="756"/>
                        </a:lnTo>
                        <a:lnTo>
                          <a:pt x="596" y="756"/>
                        </a:lnTo>
                        <a:lnTo>
                          <a:pt x="596" y="2997"/>
                        </a:lnTo>
                        <a:lnTo>
                          <a:pt x="2373" y="2997"/>
                        </a:lnTo>
                        <a:lnTo>
                          <a:pt x="2373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5" name="任意多边形: 形状 94">
                    <a:extLst>
                      <a:ext uri="{FF2B5EF4-FFF2-40B4-BE49-F238E27FC236}">
                        <a16:creationId xmlns:a16="http://schemas.microsoft.com/office/drawing/2014/main" id="{3FAAC281-64E8-D36A-7BAD-A26E222A03A1}"/>
                      </a:ext>
                    </a:extLst>
                  </p:cNvPr>
                  <p:cNvSpPr/>
                  <p:nvPr/>
                </p:nvSpPr>
                <p:spPr>
                  <a:xfrm>
                    <a:off x="5828221" y="3862477"/>
                    <a:ext cx="3752" cy="7160"/>
                  </a:xfrm>
                  <a:custGeom>
                    <a:avLst/>
                    <a:gdLst>
                      <a:gd name="connsiteX0" fmla="*/ 0 w 3752"/>
                      <a:gd name="connsiteY0" fmla="*/ 133 h 7160"/>
                      <a:gd name="connsiteX1" fmla="*/ 1260 w 3752"/>
                      <a:gd name="connsiteY1" fmla="*/ 0 h 7160"/>
                      <a:gd name="connsiteX2" fmla="*/ 3102 w 3752"/>
                      <a:gd name="connsiteY2" fmla="*/ 862 h 7160"/>
                      <a:gd name="connsiteX3" fmla="*/ 3752 w 3752"/>
                      <a:gd name="connsiteY3" fmla="*/ 3408 h 7160"/>
                      <a:gd name="connsiteX4" fmla="*/ 3089 w 3752"/>
                      <a:gd name="connsiteY4" fmla="*/ 6139 h 7160"/>
                      <a:gd name="connsiteX5" fmla="*/ 1087 w 3752"/>
                      <a:gd name="connsiteY5" fmla="*/ 7160 h 7160"/>
                      <a:gd name="connsiteX6" fmla="*/ 13 w 3752"/>
                      <a:gd name="connsiteY6" fmla="*/ 7081 h 7160"/>
                      <a:gd name="connsiteX7" fmla="*/ 13 w 3752"/>
                      <a:gd name="connsiteY7" fmla="*/ 133 h 7160"/>
                      <a:gd name="connsiteX8" fmla="*/ 596 w 3752"/>
                      <a:gd name="connsiteY8" fmla="*/ 6404 h 7160"/>
                      <a:gd name="connsiteX9" fmla="*/ 1193 w 3752"/>
                      <a:gd name="connsiteY9" fmla="*/ 6444 h 7160"/>
                      <a:gd name="connsiteX10" fmla="*/ 3129 w 3752"/>
                      <a:gd name="connsiteY10" fmla="*/ 3448 h 7160"/>
                      <a:gd name="connsiteX11" fmla="*/ 1286 w 3752"/>
                      <a:gd name="connsiteY11" fmla="*/ 716 h 7160"/>
                      <a:gd name="connsiteX12" fmla="*/ 596 w 3752"/>
                      <a:gd name="connsiteY12" fmla="*/ 809 h 7160"/>
                      <a:gd name="connsiteX13" fmla="*/ 596 w 3752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52" h="7160">
                        <a:moveTo>
                          <a:pt x="0" y="133"/>
                        </a:moveTo>
                        <a:cubicBezTo>
                          <a:pt x="358" y="53"/>
                          <a:pt x="796" y="0"/>
                          <a:pt x="1260" y="0"/>
                        </a:cubicBezTo>
                        <a:cubicBezTo>
                          <a:pt x="2095" y="0"/>
                          <a:pt x="2692" y="279"/>
                          <a:pt x="3102" y="862"/>
                        </a:cubicBezTo>
                        <a:cubicBezTo>
                          <a:pt x="3500" y="1445"/>
                          <a:pt x="3752" y="2254"/>
                          <a:pt x="3752" y="3408"/>
                        </a:cubicBezTo>
                        <a:cubicBezTo>
                          <a:pt x="3752" y="4562"/>
                          <a:pt x="3527" y="5503"/>
                          <a:pt x="3089" y="6139"/>
                        </a:cubicBezTo>
                        <a:cubicBezTo>
                          <a:pt x="2665" y="6815"/>
                          <a:pt x="1962" y="7160"/>
                          <a:pt x="1087" y="7160"/>
                        </a:cubicBezTo>
                        <a:cubicBezTo>
                          <a:pt x="676" y="7160"/>
                          <a:pt x="318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96" y="6404"/>
                        </a:moveTo>
                        <a:cubicBezTo>
                          <a:pt x="743" y="6444"/>
                          <a:pt x="941" y="6444"/>
                          <a:pt x="1193" y="6444"/>
                        </a:cubicBezTo>
                        <a:cubicBezTo>
                          <a:pt x="2440" y="6444"/>
                          <a:pt x="3129" y="5357"/>
                          <a:pt x="3129" y="3448"/>
                        </a:cubicBezTo>
                        <a:cubicBezTo>
                          <a:pt x="3142" y="1777"/>
                          <a:pt x="2532" y="716"/>
                          <a:pt x="1286" y="716"/>
                        </a:cubicBezTo>
                        <a:cubicBezTo>
                          <a:pt x="994" y="716"/>
                          <a:pt x="755" y="756"/>
                          <a:pt x="596" y="809"/>
                        </a:cubicBezTo>
                        <a:lnTo>
                          <a:pt x="596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6" name="任意多边形: 形状 95">
                    <a:extLst>
                      <a:ext uri="{FF2B5EF4-FFF2-40B4-BE49-F238E27FC236}">
                        <a16:creationId xmlns:a16="http://schemas.microsoft.com/office/drawing/2014/main" id="{C139CA34-4E79-F186-F155-0F8F27A82CA2}"/>
                      </a:ext>
                    </a:extLst>
                  </p:cNvPr>
                  <p:cNvSpPr/>
                  <p:nvPr/>
                </p:nvSpPr>
                <p:spPr>
                  <a:xfrm>
                    <a:off x="5834771" y="3862477"/>
                    <a:ext cx="3765" cy="7160"/>
                  </a:xfrm>
                  <a:custGeom>
                    <a:avLst/>
                    <a:gdLst>
                      <a:gd name="connsiteX0" fmla="*/ 0 w 3765"/>
                      <a:gd name="connsiteY0" fmla="*/ 133 h 7160"/>
                      <a:gd name="connsiteX1" fmla="*/ 1273 w 3765"/>
                      <a:gd name="connsiteY1" fmla="*/ 0 h 7160"/>
                      <a:gd name="connsiteX2" fmla="*/ 3089 w 3765"/>
                      <a:gd name="connsiteY2" fmla="*/ 862 h 7160"/>
                      <a:gd name="connsiteX3" fmla="*/ 3766 w 3765"/>
                      <a:gd name="connsiteY3" fmla="*/ 3408 h 7160"/>
                      <a:gd name="connsiteX4" fmla="*/ 3089 w 3765"/>
                      <a:gd name="connsiteY4" fmla="*/ 6139 h 7160"/>
                      <a:gd name="connsiteX5" fmla="*/ 1087 w 3765"/>
                      <a:gd name="connsiteY5" fmla="*/ 7160 h 7160"/>
                      <a:gd name="connsiteX6" fmla="*/ 13 w 3765"/>
                      <a:gd name="connsiteY6" fmla="*/ 7081 h 7160"/>
                      <a:gd name="connsiteX7" fmla="*/ 13 w 3765"/>
                      <a:gd name="connsiteY7" fmla="*/ 133 h 7160"/>
                      <a:gd name="connsiteX8" fmla="*/ 583 w 3765"/>
                      <a:gd name="connsiteY8" fmla="*/ 6404 h 7160"/>
                      <a:gd name="connsiteX9" fmla="*/ 1180 w 3765"/>
                      <a:gd name="connsiteY9" fmla="*/ 6444 h 7160"/>
                      <a:gd name="connsiteX10" fmla="*/ 3116 w 3765"/>
                      <a:gd name="connsiteY10" fmla="*/ 3448 h 7160"/>
                      <a:gd name="connsiteX11" fmla="*/ 1260 w 3765"/>
                      <a:gd name="connsiteY11" fmla="*/ 716 h 7160"/>
                      <a:gd name="connsiteX12" fmla="*/ 583 w 3765"/>
                      <a:gd name="connsiteY12" fmla="*/ 809 h 7160"/>
                      <a:gd name="connsiteX13" fmla="*/ 583 w 3765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65" h="7160">
                        <a:moveTo>
                          <a:pt x="0" y="133"/>
                        </a:moveTo>
                        <a:cubicBezTo>
                          <a:pt x="371" y="53"/>
                          <a:pt x="782" y="0"/>
                          <a:pt x="1273" y="0"/>
                        </a:cubicBezTo>
                        <a:cubicBezTo>
                          <a:pt x="2108" y="0"/>
                          <a:pt x="2705" y="279"/>
                          <a:pt x="3089" y="862"/>
                        </a:cubicBezTo>
                        <a:cubicBezTo>
                          <a:pt x="3487" y="1445"/>
                          <a:pt x="3766" y="2254"/>
                          <a:pt x="3766" y="3408"/>
                        </a:cubicBezTo>
                        <a:cubicBezTo>
                          <a:pt x="3766" y="4562"/>
                          <a:pt x="3514" y="5503"/>
                          <a:pt x="3089" y="6139"/>
                        </a:cubicBezTo>
                        <a:cubicBezTo>
                          <a:pt x="2678" y="6815"/>
                          <a:pt x="1976" y="7160"/>
                          <a:pt x="1087" y="7160"/>
                        </a:cubicBezTo>
                        <a:cubicBezTo>
                          <a:pt x="690" y="7160"/>
                          <a:pt x="305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83" y="6404"/>
                        </a:moveTo>
                        <a:cubicBezTo>
                          <a:pt x="729" y="6444"/>
                          <a:pt x="928" y="6444"/>
                          <a:pt x="1180" y="6444"/>
                        </a:cubicBezTo>
                        <a:cubicBezTo>
                          <a:pt x="2413" y="6444"/>
                          <a:pt x="3116" y="5357"/>
                          <a:pt x="3116" y="3448"/>
                        </a:cubicBezTo>
                        <a:cubicBezTo>
                          <a:pt x="3116" y="1777"/>
                          <a:pt x="2519" y="716"/>
                          <a:pt x="1260" y="716"/>
                        </a:cubicBezTo>
                        <a:cubicBezTo>
                          <a:pt x="955" y="716"/>
                          <a:pt x="729" y="756"/>
                          <a:pt x="583" y="809"/>
                        </a:cubicBezTo>
                        <a:lnTo>
                          <a:pt x="583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7" name="任意多边形: 形状 96">
                    <a:extLst>
                      <a:ext uri="{FF2B5EF4-FFF2-40B4-BE49-F238E27FC236}">
                        <a16:creationId xmlns:a16="http://schemas.microsoft.com/office/drawing/2014/main" id="{01F4D62B-C57D-B702-7FA7-3753EDB2C1FD}"/>
                      </a:ext>
                    </a:extLst>
                  </p:cNvPr>
                  <p:cNvSpPr/>
                  <p:nvPr/>
                </p:nvSpPr>
                <p:spPr>
                  <a:xfrm>
                    <a:off x="5838987" y="3862411"/>
                    <a:ext cx="4163" cy="7292"/>
                  </a:xfrm>
                  <a:custGeom>
                    <a:avLst/>
                    <a:gdLst>
                      <a:gd name="connsiteX0" fmla="*/ 4163 w 4163"/>
                      <a:gd name="connsiteY0" fmla="*/ 3580 h 7292"/>
                      <a:gd name="connsiteX1" fmla="*/ 2042 w 4163"/>
                      <a:gd name="connsiteY1" fmla="*/ 7293 h 7292"/>
                      <a:gd name="connsiteX2" fmla="*/ 0 w 4163"/>
                      <a:gd name="connsiteY2" fmla="*/ 3699 h 7292"/>
                      <a:gd name="connsiteX3" fmla="*/ 2122 w 4163"/>
                      <a:gd name="connsiteY3" fmla="*/ 0 h 7292"/>
                      <a:gd name="connsiteX4" fmla="*/ 4163 w 4163"/>
                      <a:gd name="connsiteY4" fmla="*/ 3580 h 7292"/>
                      <a:gd name="connsiteX5" fmla="*/ 637 w 4163"/>
                      <a:gd name="connsiteY5" fmla="*/ 3686 h 7292"/>
                      <a:gd name="connsiteX6" fmla="*/ 2082 w 4163"/>
                      <a:gd name="connsiteY6" fmla="*/ 6563 h 7292"/>
                      <a:gd name="connsiteX7" fmla="*/ 3540 w 4163"/>
                      <a:gd name="connsiteY7" fmla="*/ 3620 h 7292"/>
                      <a:gd name="connsiteX8" fmla="*/ 2082 w 4163"/>
                      <a:gd name="connsiteY8" fmla="*/ 743 h 7292"/>
                      <a:gd name="connsiteX9" fmla="*/ 637 w 4163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7292">
                        <a:moveTo>
                          <a:pt x="4163" y="3580"/>
                        </a:moveTo>
                        <a:cubicBezTo>
                          <a:pt x="4163" y="6020"/>
                          <a:pt x="3195" y="7293"/>
                          <a:pt x="2042" y="7293"/>
                        </a:cubicBezTo>
                        <a:cubicBezTo>
                          <a:pt x="849" y="7293"/>
                          <a:pt x="0" y="5847"/>
                          <a:pt x="0" y="3699"/>
                        </a:cubicBezTo>
                        <a:cubicBezTo>
                          <a:pt x="0" y="1458"/>
                          <a:pt x="889" y="0"/>
                          <a:pt x="2122" y="0"/>
                        </a:cubicBezTo>
                        <a:cubicBezTo>
                          <a:pt x="3355" y="0"/>
                          <a:pt x="4163" y="1485"/>
                          <a:pt x="4163" y="3580"/>
                        </a:cubicBezTo>
                        <a:close/>
                        <a:moveTo>
                          <a:pt x="637" y="3686"/>
                        </a:moveTo>
                        <a:cubicBezTo>
                          <a:pt x="637" y="5198"/>
                          <a:pt x="1154" y="6563"/>
                          <a:pt x="2082" y="6563"/>
                        </a:cubicBezTo>
                        <a:cubicBezTo>
                          <a:pt x="2997" y="6563"/>
                          <a:pt x="3540" y="5211"/>
                          <a:pt x="3540" y="3620"/>
                        </a:cubicBezTo>
                        <a:cubicBezTo>
                          <a:pt x="3540" y="2214"/>
                          <a:pt x="3063" y="743"/>
                          <a:pt x="2082" y="743"/>
                        </a:cubicBezTo>
                        <a:cubicBezTo>
                          <a:pt x="1127" y="743"/>
                          <a:pt x="637" y="2148"/>
                          <a:pt x="63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2413EB82-8750-A80C-6970-15ACF59B0A61}"/>
                      </a:ext>
                    </a:extLst>
                  </p:cNvPr>
                  <p:cNvSpPr/>
                  <p:nvPr/>
                </p:nvSpPr>
                <p:spPr>
                  <a:xfrm>
                    <a:off x="5845949" y="3862543"/>
                    <a:ext cx="2558" cy="7054"/>
                  </a:xfrm>
                  <a:custGeom>
                    <a:avLst/>
                    <a:gdLst>
                      <a:gd name="connsiteX0" fmla="*/ 2347 w 2558"/>
                      <a:gd name="connsiteY0" fmla="*/ 3739 h 7054"/>
                      <a:gd name="connsiteX1" fmla="*/ 570 w 2558"/>
                      <a:gd name="connsiteY1" fmla="*/ 3739 h 7054"/>
                      <a:gd name="connsiteX2" fmla="*/ 570 w 2558"/>
                      <a:gd name="connsiteY2" fmla="*/ 6285 h 7054"/>
                      <a:gd name="connsiteX3" fmla="*/ 2559 w 2558"/>
                      <a:gd name="connsiteY3" fmla="*/ 6285 h 7054"/>
                      <a:gd name="connsiteX4" fmla="*/ 2559 w 2558"/>
                      <a:gd name="connsiteY4" fmla="*/ 7054 h 7054"/>
                      <a:gd name="connsiteX5" fmla="*/ 0 w 2558"/>
                      <a:gd name="connsiteY5" fmla="*/ 7054 h 7054"/>
                      <a:gd name="connsiteX6" fmla="*/ 0 w 2558"/>
                      <a:gd name="connsiteY6" fmla="*/ 0 h 7054"/>
                      <a:gd name="connsiteX7" fmla="*/ 2466 w 2558"/>
                      <a:gd name="connsiteY7" fmla="*/ 0 h 7054"/>
                      <a:gd name="connsiteX8" fmla="*/ 2466 w 2558"/>
                      <a:gd name="connsiteY8" fmla="*/ 756 h 7054"/>
                      <a:gd name="connsiteX9" fmla="*/ 570 w 2558"/>
                      <a:gd name="connsiteY9" fmla="*/ 756 h 7054"/>
                      <a:gd name="connsiteX10" fmla="*/ 570 w 2558"/>
                      <a:gd name="connsiteY10" fmla="*/ 2997 h 7054"/>
                      <a:gd name="connsiteX11" fmla="*/ 2347 w 2558"/>
                      <a:gd name="connsiteY11" fmla="*/ 2997 h 7054"/>
                      <a:gd name="connsiteX12" fmla="*/ 2347 w 2558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58" h="7054">
                        <a:moveTo>
                          <a:pt x="2347" y="3739"/>
                        </a:moveTo>
                        <a:lnTo>
                          <a:pt x="570" y="3739"/>
                        </a:lnTo>
                        <a:lnTo>
                          <a:pt x="570" y="6285"/>
                        </a:lnTo>
                        <a:lnTo>
                          <a:pt x="2559" y="6285"/>
                        </a:lnTo>
                        <a:lnTo>
                          <a:pt x="2559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66" y="0"/>
                        </a:lnTo>
                        <a:lnTo>
                          <a:pt x="2466" y="756"/>
                        </a:lnTo>
                        <a:lnTo>
                          <a:pt x="570" y="756"/>
                        </a:lnTo>
                        <a:lnTo>
                          <a:pt x="570" y="2997"/>
                        </a:lnTo>
                        <a:lnTo>
                          <a:pt x="2347" y="2997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A96C64C7-2026-83AF-5E90-34CDC01266E2}"/>
                      </a:ext>
                    </a:extLst>
                  </p:cNvPr>
                  <p:cNvSpPr/>
                  <p:nvPr/>
                </p:nvSpPr>
                <p:spPr>
                  <a:xfrm>
                    <a:off x="5849250" y="3862530"/>
                    <a:ext cx="596" cy="7053"/>
                  </a:xfrm>
                  <a:custGeom>
                    <a:avLst/>
                    <a:gdLst>
                      <a:gd name="connsiteX0" fmla="*/ 596 w 596"/>
                      <a:gd name="connsiteY0" fmla="*/ 0 h 7053"/>
                      <a:gd name="connsiteX1" fmla="*/ 596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6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6" y="0"/>
                        </a:moveTo>
                        <a:lnTo>
                          <a:pt x="59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3794E8D3-EF0E-7D1F-2E20-BDF26D8FFD58}"/>
                      </a:ext>
                    </a:extLst>
                  </p:cNvPr>
                  <p:cNvSpPr/>
                  <p:nvPr/>
                </p:nvSpPr>
                <p:spPr>
                  <a:xfrm>
                    <a:off x="5850855" y="3862517"/>
                    <a:ext cx="3367" cy="7173"/>
                  </a:xfrm>
                  <a:custGeom>
                    <a:avLst/>
                    <a:gdLst>
                      <a:gd name="connsiteX0" fmla="*/ 596 w 3367"/>
                      <a:gd name="connsiteY0" fmla="*/ 13 h 7173"/>
                      <a:gd name="connsiteX1" fmla="*/ 596 w 3367"/>
                      <a:gd name="connsiteY1" fmla="*/ 4190 h 7173"/>
                      <a:gd name="connsiteX2" fmla="*/ 1670 w 3367"/>
                      <a:gd name="connsiteY2" fmla="*/ 6444 h 7173"/>
                      <a:gd name="connsiteX3" fmla="*/ 2784 w 3367"/>
                      <a:gd name="connsiteY3" fmla="*/ 4190 h 7173"/>
                      <a:gd name="connsiteX4" fmla="*/ 2784 w 3367"/>
                      <a:gd name="connsiteY4" fmla="*/ 13 h 7173"/>
                      <a:gd name="connsiteX5" fmla="*/ 3368 w 3367"/>
                      <a:gd name="connsiteY5" fmla="*/ 13 h 7173"/>
                      <a:gd name="connsiteX6" fmla="*/ 3368 w 3367"/>
                      <a:gd name="connsiteY6" fmla="*/ 4124 h 7173"/>
                      <a:gd name="connsiteX7" fmla="*/ 1644 w 3367"/>
                      <a:gd name="connsiteY7" fmla="*/ 7173 h 7173"/>
                      <a:gd name="connsiteX8" fmla="*/ 0 w 3367"/>
                      <a:gd name="connsiteY8" fmla="*/ 4150 h 7173"/>
                      <a:gd name="connsiteX9" fmla="*/ 0 w 3367"/>
                      <a:gd name="connsiteY9" fmla="*/ 0 h 7173"/>
                      <a:gd name="connsiteX10" fmla="*/ 596 w 3367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67" h="7173">
                        <a:moveTo>
                          <a:pt x="596" y="13"/>
                        </a:moveTo>
                        <a:lnTo>
                          <a:pt x="596" y="4190"/>
                        </a:lnTo>
                        <a:cubicBezTo>
                          <a:pt x="596" y="5781"/>
                          <a:pt x="1061" y="6444"/>
                          <a:pt x="1670" y="6444"/>
                        </a:cubicBezTo>
                        <a:cubicBezTo>
                          <a:pt x="2360" y="6444"/>
                          <a:pt x="2784" y="5741"/>
                          <a:pt x="2784" y="4190"/>
                        </a:cubicBezTo>
                        <a:lnTo>
                          <a:pt x="2784" y="13"/>
                        </a:lnTo>
                        <a:lnTo>
                          <a:pt x="3368" y="13"/>
                        </a:lnTo>
                        <a:lnTo>
                          <a:pt x="3368" y="4124"/>
                        </a:lnTo>
                        <a:cubicBezTo>
                          <a:pt x="3368" y="6285"/>
                          <a:pt x="2625" y="7173"/>
                          <a:pt x="1644" y="7173"/>
                        </a:cubicBezTo>
                        <a:cubicBezTo>
                          <a:pt x="702" y="7173"/>
                          <a:pt x="0" y="6364"/>
                          <a:pt x="0" y="4150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1" name="任意多边形: 形状 100">
                    <a:extLst>
                      <a:ext uri="{FF2B5EF4-FFF2-40B4-BE49-F238E27FC236}">
                        <a16:creationId xmlns:a16="http://schemas.microsoft.com/office/drawing/2014/main" id="{3DA93A30-4AFB-091B-5996-5329EA996F45}"/>
                      </a:ext>
                    </a:extLst>
                  </p:cNvPr>
                  <p:cNvSpPr/>
                  <p:nvPr/>
                </p:nvSpPr>
                <p:spPr>
                  <a:xfrm>
                    <a:off x="5855018" y="3862411"/>
                    <a:ext cx="2744" cy="7279"/>
                  </a:xfrm>
                  <a:custGeom>
                    <a:avLst/>
                    <a:gdLst>
                      <a:gd name="connsiteX0" fmla="*/ 159 w 2744"/>
                      <a:gd name="connsiteY0" fmla="*/ 6086 h 7279"/>
                      <a:gd name="connsiteX1" fmla="*/ 1207 w 2744"/>
                      <a:gd name="connsiteY1" fmla="*/ 6537 h 7279"/>
                      <a:gd name="connsiteX2" fmla="*/ 2148 w 2744"/>
                      <a:gd name="connsiteY2" fmla="*/ 5330 h 7279"/>
                      <a:gd name="connsiteX3" fmla="*/ 1299 w 2744"/>
                      <a:gd name="connsiteY3" fmla="*/ 3911 h 7279"/>
                      <a:gd name="connsiteX4" fmla="*/ 106 w 2744"/>
                      <a:gd name="connsiteY4" fmla="*/ 1922 h 7279"/>
                      <a:gd name="connsiteX5" fmla="*/ 1551 w 2744"/>
                      <a:gd name="connsiteY5" fmla="*/ 0 h 7279"/>
                      <a:gd name="connsiteX6" fmla="*/ 2559 w 2744"/>
                      <a:gd name="connsiteY6" fmla="*/ 331 h 7279"/>
                      <a:gd name="connsiteX7" fmla="*/ 2400 w 2744"/>
                      <a:gd name="connsiteY7" fmla="*/ 1087 h 7279"/>
                      <a:gd name="connsiteX8" fmla="*/ 1551 w 2744"/>
                      <a:gd name="connsiteY8" fmla="*/ 743 h 7279"/>
                      <a:gd name="connsiteX9" fmla="*/ 676 w 2744"/>
                      <a:gd name="connsiteY9" fmla="*/ 1803 h 7279"/>
                      <a:gd name="connsiteX10" fmla="*/ 1591 w 2744"/>
                      <a:gd name="connsiteY10" fmla="*/ 3169 h 7279"/>
                      <a:gd name="connsiteX11" fmla="*/ 2745 w 2744"/>
                      <a:gd name="connsiteY11" fmla="*/ 5251 h 7279"/>
                      <a:gd name="connsiteX12" fmla="*/ 1154 w 2744"/>
                      <a:gd name="connsiteY12" fmla="*/ 7279 h 7279"/>
                      <a:gd name="connsiteX13" fmla="*/ 0 w 2744"/>
                      <a:gd name="connsiteY13" fmla="*/ 6828 h 7279"/>
                      <a:gd name="connsiteX14" fmla="*/ 159 w 2744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44" h="7279">
                        <a:moveTo>
                          <a:pt x="159" y="6086"/>
                        </a:moveTo>
                        <a:cubicBezTo>
                          <a:pt x="411" y="6338"/>
                          <a:pt x="782" y="6537"/>
                          <a:pt x="1207" y="6537"/>
                        </a:cubicBezTo>
                        <a:cubicBezTo>
                          <a:pt x="1803" y="6537"/>
                          <a:pt x="2148" y="6046"/>
                          <a:pt x="2148" y="5330"/>
                        </a:cubicBezTo>
                        <a:cubicBezTo>
                          <a:pt x="2148" y="4667"/>
                          <a:pt x="1909" y="4296"/>
                          <a:pt x="1299" y="3911"/>
                        </a:cubicBezTo>
                        <a:cubicBezTo>
                          <a:pt x="543" y="3514"/>
                          <a:pt x="106" y="2917"/>
                          <a:pt x="106" y="1922"/>
                        </a:cubicBezTo>
                        <a:cubicBezTo>
                          <a:pt x="106" y="808"/>
                          <a:pt x="676" y="0"/>
                          <a:pt x="1551" y="0"/>
                        </a:cubicBezTo>
                        <a:cubicBezTo>
                          <a:pt x="2016" y="0"/>
                          <a:pt x="2347" y="172"/>
                          <a:pt x="2559" y="331"/>
                        </a:cubicBezTo>
                        <a:lnTo>
                          <a:pt x="2400" y="1087"/>
                        </a:lnTo>
                        <a:cubicBezTo>
                          <a:pt x="2241" y="955"/>
                          <a:pt x="1949" y="743"/>
                          <a:pt x="1551" y="743"/>
                        </a:cubicBezTo>
                        <a:cubicBezTo>
                          <a:pt x="915" y="743"/>
                          <a:pt x="676" y="1326"/>
                          <a:pt x="676" y="1803"/>
                        </a:cubicBezTo>
                        <a:cubicBezTo>
                          <a:pt x="676" y="2466"/>
                          <a:pt x="955" y="2784"/>
                          <a:pt x="1591" y="3169"/>
                        </a:cubicBezTo>
                        <a:cubicBezTo>
                          <a:pt x="2360" y="3633"/>
                          <a:pt x="2745" y="4203"/>
                          <a:pt x="2745" y="5251"/>
                        </a:cubicBezTo>
                        <a:cubicBezTo>
                          <a:pt x="2745" y="6338"/>
                          <a:pt x="2214" y="7279"/>
                          <a:pt x="1154" y="7279"/>
                        </a:cubicBezTo>
                        <a:cubicBezTo>
                          <a:pt x="716" y="7279"/>
                          <a:pt x="252" y="7080"/>
                          <a:pt x="0" y="6828"/>
                        </a:cubicBezTo>
                        <a:lnTo>
                          <a:pt x="159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2" name="任意多边形: 形状 101">
                    <a:extLst>
                      <a:ext uri="{FF2B5EF4-FFF2-40B4-BE49-F238E27FC236}">
                        <a16:creationId xmlns:a16="http://schemas.microsoft.com/office/drawing/2014/main" id="{197A59F3-C3FA-EB07-67B7-A7A84FFEE0DD}"/>
                      </a:ext>
                    </a:extLst>
                  </p:cNvPr>
                  <p:cNvSpPr/>
                  <p:nvPr/>
                </p:nvSpPr>
                <p:spPr>
                  <a:xfrm>
                    <a:off x="5858452" y="3862543"/>
                    <a:ext cx="4640" cy="7054"/>
                  </a:xfrm>
                  <a:custGeom>
                    <a:avLst/>
                    <a:gdLst>
                      <a:gd name="connsiteX0" fmla="*/ 3964 w 4640"/>
                      <a:gd name="connsiteY0" fmla="*/ 3951 h 7054"/>
                      <a:gd name="connsiteX1" fmla="*/ 3872 w 4640"/>
                      <a:gd name="connsiteY1" fmla="*/ 902 h 7054"/>
                      <a:gd name="connsiteX2" fmla="*/ 3858 w 4640"/>
                      <a:gd name="connsiteY2" fmla="*/ 902 h 7054"/>
                      <a:gd name="connsiteX3" fmla="*/ 3288 w 4640"/>
                      <a:gd name="connsiteY3" fmla="*/ 3580 h 7054"/>
                      <a:gd name="connsiteX4" fmla="*/ 2493 w 4640"/>
                      <a:gd name="connsiteY4" fmla="*/ 7015 h 7054"/>
                      <a:gd name="connsiteX5" fmla="*/ 2042 w 4640"/>
                      <a:gd name="connsiteY5" fmla="*/ 7015 h 7054"/>
                      <a:gd name="connsiteX6" fmla="*/ 1299 w 4640"/>
                      <a:gd name="connsiteY6" fmla="*/ 3646 h 7054"/>
                      <a:gd name="connsiteX7" fmla="*/ 769 w 4640"/>
                      <a:gd name="connsiteY7" fmla="*/ 902 h 7054"/>
                      <a:gd name="connsiteX8" fmla="*/ 756 w 4640"/>
                      <a:gd name="connsiteY8" fmla="*/ 902 h 7054"/>
                      <a:gd name="connsiteX9" fmla="*/ 663 w 4640"/>
                      <a:gd name="connsiteY9" fmla="*/ 4031 h 7054"/>
                      <a:gd name="connsiteX10" fmla="*/ 557 w 4640"/>
                      <a:gd name="connsiteY10" fmla="*/ 7054 h 7054"/>
                      <a:gd name="connsiteX11" fmla="*/ 0 w 4640"/>
                      <a:gd name="connsiteY11" fmla="*/ 7054 h 7054"/>
                      <a:gd name="connsiteX12" fmla="*/ 305 w 4640"/>
                      <a:gd name="connsiteY12" fmla="*/ 0 h 7054"/>
                      <a:gd name="connsiteX13" fmla="*/ 1047 w 4640"/>
                      <a:gd name="connsiteY13" fmla="*/ 0 h 7054"/>
                      <a:gd name="connsiteX14" fmla="*/ 1816 w 4640"/>
                      <a:gd name="connsiteY14" fmla="*/ 3408 h 7054"/>
                      <a:gd name="connsiteX15" fmla="*/ 2294 w 4640"/>
                      <a:gd name="connsiteY15" fmla="*/ 5808 h 7054"/>
                      <a:gd name="connsiteX16" fmla="*/ 2307 w 4640"/>
                      <a:gd name="connsiteY16" fmla="*/ 5808 h 7054"/>
                      <a:gd name="connsiteX17" fmla="*/ 2798 w 4640"/>
                      <a:gd name="connsiteY17" fmla="*/ 3408 h 7054"/>
                      <a:gd name="connsiteX18" fmla="*/ 3607 w 4640"/>
                      <a:gd name="connsiteY18" fmla="*/ 0 h 7054"/>
                      <a:gd name="connsiteX19" fmla="*/ 4349 w 4640"/>
                      <a:gd name="connsiteY19" fmla="*/ 0 h 7054"/>
                      <a:gd name="connsiteX20" fmla="*/ 4641 w 4640"/>
                      <a:gd name="connsiteY20" fmla="*/ 7054 h 7054"/>
                      <a:gd name="connsiteX21" fmla="*/ 4057 w 4640"/>
                      <a:gd name="connsiteY21" fmla="*/ 7054 h 7054"/>
                      <a:gd name="connsiteX22" fmla="*/ 3964 w 4640"/>
                      <a:gd name="connsiteY22" fmla="*/ 3951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40" h="7054">
                        <a:moveTo>
                          <a:pt x="3964" y="3951"/>
                        </a:moveTo>
                        <a:cubicBezTo>
                          <a:pt x="3911" y="2970"/>
                          <a:pt x="3858" y="1763"/>
                          <a:pt x="3872" y="902"/>
                        </a:cubicBezTo>
                        <a:lnTo>
                          <a:pt x="3858" y="902"/>
                        </a:lnTo>
                        <a:cubicBezTo>
                          <a:pt x="3713" y="1724"/>
                          <a:pt x="3527" y="2612"/>
                          <a:pt x="3288" y="3580"/>
                        </a:cubicBezTo>
                        <a:lnTo>
                          <a:pt x="2493" y="7015"/>
                        </a:lnTo>
                        <a:lnTo>
                          <a:pt x="2042" y="7015"/>
                        </a:lnTo>
                        <a:lnTo>
                          <a:pt x="1299" y="3646"/>
                        </a:lnTo>
                        <a:cubicBezTo>
                          <a:pt x="1087" y="2652"/>
                          <a:pt x="902" y="1737"/>
                          <a:pt x="769" y="902"/>
                        </a:cubicBezTo>
                        <a:lnTo>
                          <a:pt x="756" y="902"/>
                        </a:lnTo>
                        <a:cubicBezTo>
                          <a:pt x="743" y="1763"/>
                          <a:pt x="702" y="2970"/>
                          <a:pt x="663" y="4031"/>
                        </a:cubicBezTo>
                        <a:lnTo>
                          <a:pt x="557" y="7054"/>
                        </a:lnTo>
                        <a:lnTo>
                          <a:pt x="0" y="7054"/>
                        </a:lnTo>
                        <a:lnTo>
                          <a:pt x="305" y="0"/>
                        </a:lnTo>
                        <a:lnTo>
                          <a:pt x="1047" y="0"/>
                        </a:lnTo>
                        <a:lnTo>
                          <a:pt x="1816" y="3408"/>
                        </a:lnTo>
                        <a:cubicBezTo>
                          <a:pt x="2042" y="4283"/>
                          <a:pt x="2161" y="5052"/>
                          <a:pt x="2294" y="5808"/>
                        </a:cubicBezTo>
                        <a:lnTo>
                          <a:pt x="2307" y="5808"/>
                        </a:lnTo>
                        <a:cubicBezTo>
                          <a:pt x="2413" y="5078"/>
                          <a:pt x="2599" y="4323"/>
                          <a:pt x="2798" y="3408"/>
                        </a:cubicBezTo>
                        <a:lnTo>
                          <a:pt x="3607" y="0"/>
                        </a:lnTo>
                        <a:lnTo>
                          <a:pt x="4349" y="0"/>
                        </a:lnTo>
                        <a:lnTo>
                          <a:pt x="4641" y="7054"/>
                        </a:lnTo>
                        <a:lnTo>
                          <a:pt x="4057" y="7054"/>
                        </a:lnTo>
                        <a:lnTo>
                          <a:pt x="3964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3" name="任意多边形: 形状 102">
                    <a:extLst>
                      <a:ext uri="{FF2B5EF4-FFF2-40B4-BE49-F238E27FC236}">
                        <a16:creationId xmlns:a16="http://schemas.microsoft.com/office/drawing/2014/main" id="{98BD5B35-AF78-19CC-B60D-7463331A4FBD}"/>
                      </a:ext>
                    </a:extLst>
                  </p:cNvPr>
                  <p:cNvSpPr/>
                  <p:nvPr/>
                </p:nvSpPr>
                <p:spPr>
                  <a:xfrm>
                    <a:off x="5863743" y="3862411"/>
                    <a:ext cx="4137" cy="7292"/>
                  </a:xfrm>
                  <a:custGeom>
                    <a:avLst/>
                    <a:gdLst>
                      <a:gd name="connsiteX0" fmla="*/ 4137 w 4137"/>
                      <a:gd name="connsiteY0" fmla="*/ 3580 h 7292"/>
                      <a:gd name="connsiteX1" fmla="*/ 2042 w 4137"/>
                      <a:gd name="connsiteY1" fmla="*/ 7293 h 7292"/>
                      <a:gd name="connsiteX2" fmla="*/ 0 w 4137"/>
                      <a:gd name="connsiteY2" fmla="*/ 3699 h 7292"/>
                      <a:gd name="connsiteX3" fmla="*/ 2108 w 4137"/>
                      <a:gd name="connsiteY3" fmla="*/ 0 h 7292"/>
                      <a:gd name="connsiteX4" fmla="*/ 4137 w 4137"/>
                      <a:gd name="connsiteY4" fmla="*/ 3580 h 7292"/>
                      <a:gd name="connsiteX5" fmla="*/ 597 w 4137"/>
                      <a:gd name="connsiteY5" fmla="*/ 3686 h 7292"/>
                      <a:gd name="connsiteX6" fmla="*/ 2055 w 4137"/>
                      <a:gd name="connsiteY6" fmla="*/ 6563 h 7292"/>
                      <a:gd name="connsiteX7" fmla="*/ 3501 w 4137"/>
                      <a:gd name="connsiteY7" fmla="*/ 3620 h 7292"/>
                      <a:gd name="connsiteX8" fmla="*/ 2055 w 4137"/>
                      <a:gd name="connsiteY8" fmla="*/ 743 h 7292"/>
                      <a:gd name="connsiteX9" fmla="*/ 597 w 4137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7" h="7292">
                        <a:moveTo>
                          <a:pt x="4137" y="3580"/>
                        </a:moveTo>
                        <a:cubicBezTo>
                          <a:pt x="4137" y="6020"/>
                          <a:pt x="3195" y="7293"/>
                          <a:pt x="2042" y="7293"/>
                        </a:cubicBezTo>
                        <a:cubicBezTo>
                          <a:pt x="822" y="7293"/>
                          <a:pt x="0" y="5847"/>
                          <a:pt x="0" y="3699"/>
                        </a:cubicBezTo>
                        <a:cubicBezTo>
                          <a:pt x="0" y="1458"/>
                          <a:pt x="875" y="0"/>
                          <a:pt x="2108" y="0"/>
                        </a:cubicBezTo>
                        <a:cubicBezTo>
                          <a:pt x="3342" y="0"/>
                          <a:pt x="4137" y="1485"/>
                          <a:pt x="4137" y="3580"/>
                        </a:cubicBezTo>
                        <a:close/>
                        <a:moveTo>
                          <a:pt x="597" y="3686"/>
                        </a:moveTo>
                        <a:cubicBezTo>
                          <a:pt x="597" y="5198"/>
                          <a:pt x="1140" y="6563"/>
                          <a:pt x="2055" y="6563"/>
                        </a:cubicBezTo>
                        <a:cubicBezTo>
                          <a:pt x="2970" y="6563"/>
                          <a:pt x="3501" y="5211"/>
                          <a:pt x="3501" y="3620"/>
                        </a:cubicBezTo>
                        <a:cubicBezTo>
                          <a:pt x="3501" y="2214"/>
                          <a:pt x="3036" y="743"/>
                          <a:pt x="2055" y="743"/>
                        </a:cubicBezTo>
                        <a:cubicBezTo>
                          <a:pt x="1087" y="743"/>
                          <a:pt x="597" y="2148"/>
                          <a:pt x="59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4" name="任意多边形: 形状 103">
                    <a:extLst>
                      <a:ext uri="{FF2B5EF4-FFF2-40B4-BE49-F238E27FC236}">
                        <a16:creationId xmlns:a16="http://schemas.microsoft.com/office/drawing/2014/main" id="{7952D0DD-2033-E770-F950-43CAABF9FC06}"/>
                      </a:ext>
                    </a:extLst>
                  </p:cNvPr>
                  <p:cNvSpPr/>
                  <p:nvPr/>
                </p:nvSpPr>
                <p:spPr>
                  <a:xfrm>
                    <a:off x="5868636" y="3862477"/>
                    <a:ext cx="3738" cy="7160"/>
                  </a:xfrm>
                  <a:custGeom>
                    <a:avLst/>
                    <a:gdLst>
                      <a:gd name="connsiteX0" fmla="*/ 0 w 3738"/>
                      <a:gd name="connsiteY0" fmla="*/ 133 h 7160"/>
                      <a:gd name="connsiteX1" fmla="*/ 1260 w 3738"/>
                      <a:gd name="connsiteY1" fmla="*/ 0 h 7160"/>
                      <a:gd name="connsiteX2" fmla="*/ 3089 w 3738"/>
                      <a:gd name="connsiteY2" fmla="*/ 862 h 7160"/>
                      <a:gd name="connsiteX3" fmla="*/ 3739 w 3738"/>
                      <a:gd name="connsiteY3" fmla="*/ 3408 h 7160"/>
                      <a:gd name="connsiteX4" fmla="*/ 3089 w 3738"/>
                      <a:gd name="connsiteY4" fmla="*/ 6139 h 7160"/>
                      <a:gd name="connsiteX5" fmla="*/ 1061 w 3738"/>
                      <a:gd name="connsiteY5" fmla="*/ 7160 h 7160"/>
                      <a:gd name="connsiteX6" fmla="*/ 13 w 3738"/>
                      <a:gd name="connsiteY6" fmla="*/ 7081 h 7160"/>
                      <a:gd name="connsiteX7" fmla="*/ 13 w 3738"/>
                      <a:gd name="connsiteY7" fmla="*/ 133 h 7160"/>
                      <a:gd name="connsiteX8" fmla="*/ 583 w 3738"/>
                      <a:gd name="connsiteY8" fmla="*/ 6404 h 7160"/>
                      <a:gd name="connsiteX9" fmla="*/ 1180 w 3738"/>
                      <a:gd name="connsiteY9" fmla="*/ 6444 h 7160"/>
                      <a:gd name="connsiteX10" fmla="*/ 3116 w 3738"/>
                      <a:gd name="connsiteY10" fmla="*/ 3448 h 7160"/>
                      <a:gd name="connsiteX11" fmla="*/ 1273 w 3738"/>
                      <a:gd name="connsiteY11" fmla="*/ 716 h 7160"/>
                      <a:gd name="connsiteX12" fmla="*/ 570 w 3738"/>
                      <a:gd name="connsiteY12" fmla="*/ 809 h 7160"/>
                      <a:gd name="connsiteX13" fmla="*/ 570 w 3738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38" h="7160">
                        <a:moveTo>
                          <a:pt x="0" y="133"/>
                        </a:moveTo>
                        <a:cubicBezTo>
                          <a:pt x="345" y="53"/>
                          <a:pt x="782" y="0"/>
                          <a:pt x="1260" y="0"/>
                        </a:cubicBezTo>
                        <a:cubicBezTo>
                          <a:pt x="2081" y="0"/>
                          <a:pt x="2691" y="279"/>
                          <a:pt x="3089" y="862"/>
                        </a:cubicBezTo>
                        <a:cubicBezTo>
                          <a:pt x="3500" y="1445"/>
                          <a:pt x="3739" y="2254"/>
                          <a:pt x="3739" y="3408"/>
                        </a:cubicBezTo>
                        <a:cubicBezTo>
                          <a:pt x="3739" y="4562"/>
                          <a:pt x="3500" y="5503"/>
                          <a:pt x="3089" y="6139"/>
                        </a:cubicBezTo>
                        <a:cubicBezTo>
                          <a:pt x="2652" y="6815"/>
                          <a:pt x="1962" y="7160"/>
                          <a:pt x="1061" y="7160"/>
                        </a:cubicBezTo>
                        <a:cubicBezTo>
                          <a:pt x="649" y="7160"/>
                          <a:pt x="291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83" y="6404"/>
                        </a:moveTo>
                        <a:cubicBezTo>
                          <a:pt x="743" y="6444"/>
                          <a:pt x="941" y="6444"/>
                          <a:pt x="1180" y="6444"/>
                        </a:cubicBezTo>
                        <a:cubicBezTo>
                          <a:pt x="2453" y="6444"/>
                          <a:pt x="3116" y="5357"/>
                          <a:pt x="3116" y="3448"/>
                        </a:cubicBezTo>
                        <a:cubicBezTo>
                          <a:pt x="3116" y="1777"/>
                          <a:pt x="2519" y="716"/>
                          <a:pt x="1273" y="716"/>
                        </a:cubicBezTo>
                        <a:cubicBezTo>
                          <a:pt x="981" y="716"/>
                          <a:pt x="729" y="756"/>
                          <a:pt x="570" y="809"/>
                        </a:cubicBezTo>
                        <a:lnTo>
                          <a:pt x="570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5" name="任意多边形: 形状 104">
                    <a:extLst>
                      <a:ext uri="{FF2B5EF4-FFF2-40B4-BE49-F238E27FC236}">
                        <a16:creationId xmlns:a16="http://schemas.microsoft.com/office/drawing/2014/main" id="{9E9F8D85-15F5-7A39-3BA7-C1CAF8DAB787}"/>
                      </a:ext>
                    </a:extLst>
                  </p:cNvPr>
                  <p:cNvSpPr/>
                  <p:nvPr/>
                </p:nvSpPr>
                <p:spPr>
                  <a:xfrm>
                    <a:off x="5874655" y="3862530"/>
                    <a:ext cx="3354" cy="7067"/>
                  </a:xfrm>
                  <a:custGeom>
                    <a:avLst/>
                    <a:gdLst>
                      <a:gd name="connsiteX0" fmla="*/ 1366 w 3354"/>
                      <a:gd name="connsiteY0" fmla="*/ 782 h 7067"/>
                      <a:gd name="connsiteX1" fmla="*/ 0 w 3354"/>
                      <a:gd name="connsiteY1" fmla="*/ 782 h 7067"/>
                      <a:gd name="connsiteX2" fmla="*/ 0 w 3354"/>
                      <a:gd name="connsiteY2" fmla="*/ 0 h 7067"/>
                      <a:gd name="connsiteX3" fmla="*/ 3355 w 3354"/>
                      <a:gd name="connsiteY3" fmla="*/ 0 h 7067"/>
                      <a:gd name="connsiteX4" fmla="*/ 3355 w 3354"/>
                      <a:gd name="connsiteY4" fmla="*/ 782 h 7067"/>
                      <a:gd name="connsiteX5" fmla="*/ 1989 w 3354"/>
                      <a:gd name="connsiteY5" fmla="*/ 782 h 7067"/>
                      <a:gd name="connsiteX6" fmla="*/ 1989 w 3354"/>
                      <a:gd name="connsiteY6" fmla="*/ 7067 h 7067"/>
                      <a:gd name="connsiteX7" fmla="*/ 1366 w 3354"/>
                      <a:gd name="connsiteY7" fmla="*/ 7067 h 7067"/>
                      <a:gd name="connsiteX8" fmla="*/ 1366 w 3354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54" h="7067">
                        <a:moveTo>
                          <a:pt x="1366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55" y="0"/>
                        </a:lnTo>
                        <a:lnTo>
                          <a:pt x="3355" y="782"/>
                        </a:lnTo>
                        <a:lnTo>
                          <a:pt x="1989" y="782"/>
                        </a:lnTo>
                        <a:lnTo>
                          <a:pt x="1989" y="7067"/>
                        </a:lnTo>
                        <a:lnTo>
                          <a:pt x="1366" y="7067"/>
                        </a:lnTo>
                        <a:lnTo>
                          <a:pt x="1366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6" name="任意多边形: 形状 105">
                    <a:extLst>
                      <a:ext uri="{FF2B5EF4-FFF2-40B4-BE49-F238E27FC236}">
                        <a16:creationId xmlns:a16="http://schemas.microsoft.com/office/drawing/2014/main" id="{4E3CE6EB-7759-1D92-3D8F-C245E2236827}"/>
                      </a:ext>
                    </a:extLst>
                  </p:cNvPr>
                  <p:cNvSpPr/>
                  <p:nvPr/>
                </p:nvSpPr>
                <p:spPr>
                  <a:xfrm>
                    <a:off x="5878527" y="3862543"/>
                    <a:ext cx="2559" cy="7054"/>
                  </a:xfrm>
                  <a:custGeom>
                    <a:avLst/>
                    <a:gdLst>
                      <a:gd name="connsiteX0" fmla="*/ 2360 w 2559"/>
                      <a:gd name="connsiteY0" fmla="*/ 3739 h 7054"/>
                      <a:gd name="connsiteX1" fmla="*/ 571 w 2559"/>
                      <a:gd name="connsiteY1" fmla="*/ 3739 h 7054"/>
                      <a:gd name="connsiteX2" fmla="*/ 571 w 2559"/>
                      <a:gd name="connsiteY2" fmla="*/ 6285 h 7054"/>
                      <a:gd name="connsiteX3" fmla="*/ 2559 w 2559"/>
                      <a:gd name="connsiteY3" fmla="*/ 6285 h 7054"/>
                      <a:gd name="connsiteX4" fmla="*/ 2559 w 2559"/>
                      <a:gd name="connsiteY4" fmla="*/ 7054 h 7054"/>
                      <a:gd name="connsiteX5" fmla="*/ 0 w 2559"/>
                      <a:gd name="connsiteY5" fmla="*/ 7054 h 7054"/>
                      <a:gd name="connsiteX6" fmla="*/ 0 w 2559"/>
                      <a:gd name="connsiteY6" fmla="*/ 0 h 7054"/>
                      <a:gd name="connsiteX7" fmla="*/ 2453 w 2559"/>
                      <a:gd name="connsiteY7" fmla="*/ 0 h 7054"/>
                      <a:gd name="connsiteX8" fmla="*/ 2453 w 2559"/>
                      <a:gd name="connsiteY8" fmla="*/ 756 h 7054"/>
                      <a:gd name="connsiteX9" fmla="*/ 571 w 2559"/>
                      <a:gd name="connsiteY9" fmla="*/ 756 h 7054"/>
                      <a:gd name="connsiteX10" fmla="*/ 571 w 2559"/>
                      <a:gd name="connsiteY10" fmla="*/ 2997 h 7054"/>
                      <a:gd name="connsiteX11" fmla="*/ 2360 w 2559"/>
                      <a:gd name="connsiteY11" fmla="*/ 2997 h 7054"/>
                      <a:gd name="connsiteX12" fmla="*/ 2360 w 2559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59" h="7054">
                        <a:moveTo>
                          <a:pt x="2360" y="3739"/>
                        </a:moveTo>
                        <a:lnTo>
                          <a:pt x="571" y="3739"/>
                        </a:lnTo>
                        <a:lnTo>
                          <a:pt x="571" y="6285"/>
                        </a:lnTo>
                        <a:lnTo>
                          <a:pt x="2559" y="6285"/>
                        </a:lnTo>
                        <a:lnTo>
                          <a:pt x="2559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56"/>
                        </a:lnTo>
                        <a:lnTo>
                          <a:pt x="571" y="756"/>
                        </a:lnTo>
                        <a:lnTo>
                          <a:pt x="571" y="2997"/>
                        </a:lnTo>
                        <a:lnTo>
                          <a:pt x="2360" y="2997"/>
                        </a:lnTo>
                        <a:lnTo>
                          <a:pt x="2360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ACC2B376-6A03-E363-082C-2362521AAAA7}"/>
                      </a:ext>
                    </a:extLst>
                  </p:cNvPr>
                  <p:cNvSpPr/>
                  <p:nvPr/>
                </p:nvSpPr>
                <p:spPr>
                  <a:xfrm>
                    <a:off x="5881696" y="3862543"/>
                    <a:ext cx="4667" cy="7054"/>
                  </a:xfrm>
                  <a:custGeom>
                    <a:avLst/>
                    <a:gdLst>
                      <a:gd name="connsiteX0" fmla="*/ 3978 w 4667"/>
                      <a:gd name="connsiteY0" fmla="*/ 3951 h 7054"/>
                      <a:gd name="connsiteX1" fmla="*/ 3912 w 4667"/>
                      <a:gd name="connsiteY1" fmla="*/ 902 h 7054"/>
                      <a:gd name="connsiteX2" fmla="*/ 3885 w 4667"/>
                      <a:gd name="connsiteY2" fmla="*/ 902 h 7054"/>
                      <a:gd name="connsiteX3" fmla="*/ 3315 w 4667"/>
                      <a:gd name="connsiteY3" fmla="*/ 3580 h 7054"/>
                      <a:gd name="connsiteX4" fmla="*/ 2519 w 4667"/>
                      <a:gd name="connsiteY4" fmla="*/ 7015 h 7054"/>
                      <a:gd name="connsiteX5" fmla="*/ 2069 w 4667"/>
                      <a:gd name="connsiteY5" fmla="*/ 7015 h 7054"/>
                      <a:gd name="connsiteX6" fmla="*/ 1326 w 4667"/>
                      <a:gd name="connsiteY6" fmla="*/ 3646 h 7054"/>
                      <a:gd name="connsiteX7" fmla="*/ 796 w 4667"/>
                      <a:gd name="connsiteY7" fmla="*/ 902 h 7054"/>
                      <a:gd name="connsiteX8" fmla="*/ 796 w 4667"/>
                      <a:gd name="connsiteY8" fmla="*/ 902 h 7054"/>
                      <a:gd name="connsiteX9" fmla="*/ 690 w 4667"/>
                      <a:gd name="connsiteY9" fmla="*/ 4031 h 7054"/>
                      <a:gd name="connsiteX10" fmla="*/ 583 w 4667"/>
                      <a:gd name="connsiteY10" fmla="*/ 7054 h 7054"/>
                      <a:gd name="connsiteX11" fmla="*/ 0 w 4667"/>
                      <a:gd name="connsiteY11" fmla="*/ 7054 h 7054"/>
                      <a:gd name="connsiteX12" fmla="*/ 331 w 4667"/>
                      <a:gd name="connsiteY12" fmla="*/ 0 h 7054"/>
                      <a:gd name="connsiteX13" fmla="*/ 1074 w 4667"/>
                      <a:gd name="connsiteY13" fmla="*/ 0 h 7054"/>
                      <a:gd name="connsiteX14" fmla="*/ 1869 w 4667"/>
                      <a:gd name="connsiteY14" fmla="*/ 3408 h 7054"/>
                      <a:gd name="connsiteX15" fmla="*/ 2307 w 4667"/>
                      <a:gd name="connsiteY15" fmla="*/ 5808 h 7054"/>
                      <a:gd name="connsiteX16" fmla="*/ 2320 w 4667"/>
                      <a:gd name="connsiteY16" fmla="*/ 5808 h 7054"/>
                      <a:gd name="connsiteX17" fmla="*/ 2811 w 4667"/>
                      <a:gd name="connsiteY17" fmla="*/ 3408 h 7054"/>
                      <a:gd name="connsiteX18" fmla="*/ 3607 w 4667"/>
                      <a:gd name="connsiteY18" fmla="*/ 0 h 7054"/>
                      <a:gd name="connsiteX19" fmla="*/ 4389 w 4667"/>
                      <a:gd name="connsiteY19" fmla="*/ 0 h 7054"/>
                      <a:gd name="connsiteX20" fmla="*/ 4667 w 4667"/>
                      <a:gd name="connsiteY20" fmla="*/ 7054 h 7054"/>
                      <a:gd name="connsiteX21" fmla="*/ 4071 w 4667"/>
                      <a:gd name="connsiteY21" fmla="*/ 7054 h 7054"/>
                      <a:gd name="connsiteX22" fmla="*/ 3978 w 4667"/>
                      <a:gd name="connsiteY22" fmla="*/ 3951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67" h="7054">
                        <a:moveTo>
                          <a:pt x="3978" y="3951"/>
                        </a:moveTo>
                        <a:cubicBezTo>
                          <a:pt x="3938" y="2970"/>
                          <a:pt x="3912" y="1763"/>
                          <a:pt x="3912" y="902"/>
                        </a:cubicBezTo>
                        <a:lnTo>
                          <a:pt x="3885" y="902"/>
                        </a:lnTo>
                        <a:cubicBezTo>
                          <a:pt x="3726" y="1724"/>
                          <a:pt x="3527" y="2612"/>
                          <a:pt x="3315" y="3580"/>
                        </a:cubicBezTo>
                        <a:lnTo>
                          <a:pt x="2519" y="7015"/>
                        </a:lnTo>
                        <a:lnTo>
                          <a:pt x="2069" y="7015"/>
                        </a:lnTo>
                        <a:lnTo>
                          <a:pt x="1326" y="3646"/>
                        </a:lnTo>
                        <a:cubicBezTo>
                          <a:pt x="1114" y="2652"/>
                          <a:pt x="942" y="1737"/>
                          <a:pt x="796" y="902"/>
                        </a:cubicBezTo>
                        <a:lnTo>
                          <a:pt x="796" y="902"/>
                        </a:lnTo>
                        <a:cubicBezTo>
                          <a:pt x="769" y="1763"/>
                          <a:pt x="729" y="2970"/>
                          <a:pt x="690" y="4031"/>
                        </a:cubicBezTo>
                        <a:lnTo>
                          <a:pt x="583" y="7054"/>
                        </a:lnTo>
                        <a:lnTo>
                          <a:pt x="0" y="7054"/>
                        </a:lnTo>
                        <a:lnTo>
                          <a:pt x="331" y="0"/>
                        </a:lnTo>
                        <a:lnTo>
                          <a:pt x="1074" y="0"/>
                        </a:lnTo>
                        <a:lnTo>
                          <a:pt x="1869" y="3408"/>
                        </a:lnTo>
                        <a:cubicBezTo>
                          <a:pt x="2055" y="4283"/>
                          <a:pt x="2175" y="5052"/>
                          <a:pt x="2307" y="5808"/>
                        </a:cubicBezTo>
                        <a:lnTo>
                          <a:pt x="2320" y="5808"/>
                        </a:lnTo>
                        <a:cubicBezTo>
                          <a:pt x="2453" y="5078"/>
                          <a:pt x="2599" y="4323"/>
                          <a:pt x="2811" y="3408"/>
                        </a:cubicBezTo>
                        <a:lnTo>
                          <a:pt x="3607" y="0"/>
                        </a:lnTo>
                        <a:lnTo>
                          <a:pt x="4389" y="0"/>
                        </a:lnTo>
                        <a:lnTo>
                          <a:pt x="4667" y="7054"/>
                        </a:lnTo>
                        <a:lnTo>
                          <a:pt x="4071" y="7054"/>
                        </a:lnTo>
                        <a:lnTo>
                          <a:pt x="3978" y="395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4B12E426-65A5-13EC-50EC-CDCEE9C85D42}"/>
                      </a:ext>
                    </a:extLst>
                  </p:cNvPr>
                  <p:cNvSpPr/>
                  <p:nvPr/>
                </p:nvSpPr>
                <p:spPr>
                  <a:xfrm>
                    <a:off x="5887265" y="3862477"/>
                    <a:ext cx="2810" cy="7107"/>
                  </a:xfrm>
                  <a:custGeom>
                    <a:avLst/>
                    <a:gdLst>
                      <a:gd name="connsiteX0" fmla="*/ 0 w 2810"/>
                      <a:gd name="connsiteY0" fmla="*/ 133 h 7107"/>
                      <a:gd name="connsiteX1" fmla="*/ 1140 w 2810"/>
                      <a:gd name="connsiteY1" fmla="*/ 0 h 7107"/>
                      <a:gd name="connsiteX2" fmla="*/ 2413 w 2810"/>
                      <a:gd name="connsiteY2" fmla="*/ 570 h 7107"/>
                      <a:gd name="connsiteX3" fmla="*/ 2811 w 2810"/>
                      <a:gd name="connsiteY3" fmla="*/ 2055 h 7107"/>
                      <a:gd name="connsiteX4" fmla="*/ 2453 w 2810"/>
                      <a:gd name="connsiteY4" fmla="*/ 3554 h 7107"/>
                      <a:gd name="connsiteX5" fmla="*/ 1061 w 2810"/>
                      <a:gd name="connsiteY5" fmla="*/ 4349 h 7107"/>
                      <a:gd name="connsiteX6" fmla="*/ 610 w 2810"/>
                      <a:gd name="connsiteY6" fmla="*/ 4283 h 7107"/>
                      <a:gd name="connsiteX7" fmla="*/ 610 w 2810"/>
                      <a:gd name="connsiteY7" fmla="*/ 7107 h 7107"/>
                      <a:gd name="connsiteX8" fmla="*/ 13 w 2810"/>
                      <a:gd name="connsiteY8" fmla="*/ 7107 h 7107"/>
                      <a:gd name="connsiteX9" fmla="*/ 13 w 2810"/>
                      <a:gd name="connsiteY9" fmla="*/ 133 h 7107"/>
                      <a:gd name="connsiteX10" fmla="*/ 583 w 2810"/>
                      <a:gd name="connsiteY10" fmla="*/ 3541 h 7107"/>
                      <a:gd name="connsiteX11" fmla="*/ 1074 w 2810"/>
                      <a:gd name="connsiteY11" fmla="*/ 3620 h 7107"/>
                      <a:gd name="connsiteX12" fmla="*/ 2201 w 2810"/>
                      <a:gd name="connsiteY12" fmla="*/ 2109 h 7107"/>
                      <a:gd name="connsiteX13" fmla="*/ 1140 w 2810"/>
                      <a:gd name="connsiteY13" fmla="*/ 716 h 7107"/>
                      <a:gd name="connsiteX14" fmla="*/ 583 w 2810"/>
                      <a:gd name="connsiteY14" fmla="*/ 796 h 7107"/>
                      <a:gd name="connsiteX15" fmla="*/ 583 w 2810"/>
                      <a:gd name="connsiteY15" fmla="*/ 3541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810" h="7107">
                        <a:moveTo>
                          <a:pt x="0" y="133"/>
                        </a:moveTo>
                        <a:cubicBezTo>
                          <a:pt x="291" y="53"/>
                          <a:pt x="663" y="0"/>
                          <a:pt x="1140" y="0"/>
                        </a:cubicBezTo>
                        <a:cubicBezTo>
                          <a:pt x="1710" y="0"/>
                          <a:pt x="2135" y="186"/>
                          <a:pt x="2413" y="570"/>
                        </a:cubicBezTo>
                        <a:cubicBezTo>
                          <a:pt x="2665" y="915"/>
                          <a:pt x="2811" y="1419"/>
                          <a:pt x="2811" y="2055"/>
                        </a:cubicBezTo>
                        <a:cubicBezTo>
                          <a:pt x="2811" y="2692"/>
                          <a:pt x="2691" y="3209"/>
                          <a:pt x="2453" y="3554"/>
                        </a:cubicBezTo>
                        <a:cubicBezTo>
                          <a:pt x="2148" y="4084"/>
                          <a:pt x="1644" y="4349"/>
                          <a:pt x="1061" y="4349"/>
                        </a:cubicBezTo>
                        <a:cubicBezTo>
                          <a:pt x="902" y="4349"/>
                          <a:pt x="755" y="4323"/>
                          <a:pt x="610" y="4283"/>
                        </a:cubicBezTo>
                        <a:lnTo>
                          <a:pt x="610" y="7107"/>
                        </a:lnTo>
                        <a:lnTo>
                          <a:pt x="13" y="7107"/>
                        </a:lnTo>
                        <a:lnTo>
                          <a:pt x="13" y="133"/>
                        </a:lnTo>
                        <a:close/>
                        <a:moveTo>
                          <a:pt x="583" y="3541"/>
                        </a:moveTo>
                        <a:cubicBezTo>
                          <a:pt x="702" y="3594"/>
                          <a:pt x="875" y="3620"/>
                          <a:pt x="1074" y="3620"/>
                        </a:cubicBezTo>
                        <a:cubicBezTo>
                          <a:pt x="1777" y="3620"/>
                          <a:pt x="2201" y="3077"/>
                          <a:pt x="2201" y="2109"/>
                        </a:cubicBezTo>
                        <a:cubicBezTo>
                          <a:pt x="2201" y="1167"/>
                          <a:pt x="1790" y="716"/>
                          <a:pt x="1140" y="716"/>
                        </a:cubicBezTo>
                        <a:cubicBezTo>
                          <a:pt x="875" y="716"/>
                          <a:pt x="690" y="743"/>
                          <a:pt x="583" y="796"/>
                        </a:cubicBezTo>
                        <a:lnTo>
                          <a:pt x="583" y="354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C3ED79C5-D6AA-CB86-3DC8-093D0E036117}"/>
                      </a:ext>
                    </a:extLst>
                  </p:cNvPr>
                  <p:cNvSpPr/>
                  <p:nvPr/>
                </p:nvSpPr>
                <p:spPr>
                  <a:xfrm>
                    <a:off x="5890593" y="3862411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80 h 7292"/>
                      <a:gd name="connsiteX1" fmla="*/ 2042 w 4150"/>
                      <a:gd name="connsiteY1" fmla="*/ 7293 h 7292"/>
                      <a:gd name="connsiteX2" fmla="*/ 0 w 4150"/>
                      <a:gd name="connsiteY2" fmla="*/ 3699 h 7292"/>
                      <a:gd name="connsiteX3" fmla="*/ 2095 w 4150"/>
                      <a:gd name="connsiteY3" fmla="*/ 0 h 7292"/>
                      <a:gd name="connsiteX4" fmla="*/ 4150 w 4150"/>
                      <a:gd name="connsiteY4" fmla="*/ 3580 h 7292"/>
                      <a:gd name="connsiteX5" fmla="*/ 610 w 4150"/>
                      <a:gd name="connsiteY5" fmla="*/ 3686 h 7292"/>
                      <a:gd name="connsiteX6" fmla="*/ 2082 w 4150"/>
                      <a:gd name="connsiteY6" fmla="*/ 6563 h 7292"/>
                      <a:gd name="connsiteX7" fmla="*/ 3501 w 4150"/>
                      <a:gd name="connsiteY7" fmla="*/ 3620 h 7292"/>
                      <a:gd name="connsiteX8" fmla="*/ 2082 w 4150"/>
                      <a:gd name="connsiteY8" fmla="*/ 743 h 7292"/>
                      <a:gd name="connsiteX9" fmla="*/ 610 w 4150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80"/>
                        </a:moveTo>
                        <a:cubicBezTo>
                          <a:pt x="4150" y="6020"/>
                          <a:pt x="3209" y="7293"/>
                          <a:pt x="2042" y="7293"/>
                        </a:cubicBezTo>
                        <a:cubicBezTo>
                          <a:pt x="822" y="7293"/>
                          <a:pt x="0" y="5847"/>
                          <a:pt x="0" y="3699"/>
                        </a:cubicBezTo>
                        <a:cubicBezTo>
                          <a:pt x="0" y="1458"/>
                          <a:pt x="902" y="0"/>
                          <a:pt x="2095" y="0"/>
                        </a:cubicBezTo>
                        <a:cubicBezTo>
                          <a:pt x="3342" y="13"/>
                          <a:pt x="4150" y="1485"/>
                          <a:pt x="4150" y="3580"/>
                        </a:cubicBezTo>
                        <a:close/>
                        <a:moveTo>
                          <a:pt x="610" y="3686"/>
                        </a:moveTo>
                        <a:cubicBezTo>
                          <a:pt x="610" y="5198"/>
                          <a:pt x="1140" y="6563"/>
                          <a:pt x="2082" y="6563"/>
                        </a:cubicBezTo>
                        <a:cubicBezTo>
                          <a:pt x="2983" y="6563"/>
                          <a:pt x="3501" y="5211"/>
                          <a:pt x="3501" y="3620"/>
                        </a:cubicBezTo>
                        <a:cubicBezTo>
                          <a:pt x="3501" y="2214"/>
                          <a:pt x="3050" y="743"/>
                          <a:pt x="2082" y="743"/>
                        </a:cubicBezTo>
                        <a:cubicBezTo>
                          <a:pt x="1101" y="743"/>
                          <a:pt x="610" y="2148"/>
                          <a:pt x="610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12F1256D-1AD7-2788-726E-3DEB26E3F740}"/>
                      </a:ext>
                    </a:extLst>
                  </p:cNvPr>
                  <p:cNvSpPr/>
                  <p:nvPr/>
                </p:nvSpPr>
                <p:spPr>
                  <a:xfrm>
                    <a:off x="5895512" y="3862477"/>
                    <a:ext cx="2957" cy="7107"/>
                  </a:xfrm>
                  <a:custGeom>
                    <a:avLst/>
                    <a:gdLst>
                      <a:gd name="connsiteX0" fmla="*/ 0 w 2957"/>
                      <a:gd name="connsiteY0" fmla="*/ 133 h 7107"/>
                      <a:gd name="connsiteX1" fmla="*/ 1127 w 2957"/>
                      <a:gd name="connsiteY1" fmla="*/ 0 h 7107"/>
                      <a:gd name="connsiteX2" fmla="*/ 2427 w 2957"/>
                      <a:gd name="connsiteY2" fmla="*/ 570 h 7107"/>
                      <a:gd name="connsiteX3" fmla="*/ 2785 w 2957"/>
                      <a:gd name="connsiteY3" fmla="*/ 1896 h 7107"/>
                      <a:gd name="connsiteX4" fmla="*/ 1936 w 2957"/>
                      <a:gd name="connsiteY4" fmla="*/ 3713 h 7107"/>
                      <a:gd name="connsiteX5" fmla="*/ 1936 w 2957"/>
                      <a:gd name="connsiteY5" fmla="*/ 3739 h 7107"/>
                      <a:gd name="connsiteX6" fmla="*/ 2625 w 2957"/>
                      <a:gd name="connsiteY6" fmla="*/ 5158 h 7107"/>
                      <a:gd name="connsiteX7" fmla="*/ 2957 w 2957"/>
                      <a:gd name="connsiteY7" fmla="*/ 7107 h 7107"/>
                      <a:gd name="connsiteX8" fmla="*/ 2360 w 2957"/>
                      <a:gd name="connsiteY8" fmla="*/ 7107 h 7107"/>
                      <a:gd name="connsiteX9" fmla="*/ 2069 w 2957"/>
                      <a:gd name="connsiteY9" fmla="*/ 5423 h 7107"/>
                      <a:gd name="connsiteX10" fmla="*/ 1140 w 2957"/>
                      <a:gd name="connsiteY10" fmla="*/ 4044 h 7107"/>
                      <a:gd name="connsiteX11" fmla="*/ 610 w 2957"/>
                      <a:gd name="connsiteY11" fmla="*/ 4044 h 7107"/>
                      <a:gd name="connsiteX12" fmla="*/ 610 w 2957"/>
                      <a:gd name="connsiteY12" fmla="*/ 7107 h 7107"/>
                      <a:gd name="connsiteX13" fmla="*/ 13 w 2957"/>
                      <a:gd name="connsiteY13" fmla="*/ 7107 h 7107"/>
                      <a:gd name="connsiteX14" fmla="*/ 13 w 2957"/>
                      <a:gd name="connsiteY14" fmla="*/ 133 h 7107"/>
                      <a:gd name="connsiteX15" fmla="*/ 583 w 2957"/>
                      <a:gd name="connsiteY15" fmla="*/ 3355 h 7107"/>
                      <a:gd name="connsiteX16" fmla="*/ 1167 w 2957"/>
                      <a:gd name="connsiteY16" fmla="*/ 3355 h 7107"/>
                      <a:gd name="connsiteX17" fmla="*/ 2201 w 2957"/>
                      <a:gd name="connsiteY17" fmla="*/ 2016 h 7107"/>
                      <a:gd name="connsiteX18" fmla="*/ 1154 w 2957"/>
                      <a:gd name="connsiteY18" fmla="*/ 690 h 7107"/>
                      <a:gd name="connsiteX19" fmla="*/ 583 w 2957"/>
                      <a:gd name="connsiteY19" fmla="*/ 769 h 7107"/>
                      <a:gd name="connsiteX20" fmla="*/ 583 w 2957"/>
                      <a:gd name="connsiteY20" fmla="*/ 3355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57" h="7107">
                        <a:moveTo>
                          <a:pt x="0" y="133"/>
                        </a:moveTo>
                        <a:cubicBezTo>
                          <a:pt x="278" y="53"/>
                          <a:pt x="716" y="0"/>
                          <a:pt x="1127" y="0"/>
                        </a:cubicBezTo>
                        <a:cubicBezTo>
                          <a:pt x="1763" y="0"/>
                          <a:pt x="2161" y="159"/>
                          <a:pt x="2427" y="570"/>
                        </a:cubicBezTo>
                        <a:cubicBezTo>
                          <a:pt x="2678" y="862"/>
                          <a:pt x="2785" y="1366"/>
                          <a:pt x="2785" y="1896"/>
                        </a:cubicBezTo>
                        <a:cubicBezTo>
                          <a:pt x="2785" y="2838"/>
                          <a:pt x="2413" y="3448"/>
                          <a:pt x="1936" y="3713"/>
                        </a:cubicBezTo>
                        <a:lnTo>
                          <a:pt x="1936" y="3739"/>
                        </a:lnTo>
                        <a:cubicBezTo>
                          <a:pt x="2281" y="3938"/>
                          <a:pt x="2493" y="4429"/>
                          <a:pt x="2625" y="5158"/>
                        </a:cubicBezTo>
                        <a:cubicBezTo>
                          <a:pt x="2771" y="6139"/>
                          <a:pt x="2864" y="6829"/>
                          <a:pt x="2957" y="7107"/>
                        </a:cubicBezTo>
                        <a:lnTo>
                          <a:pt x="2360" y="7107"/>
                        </a:lnTo>
                        <a:cubicBezTo>
                          <a:pt x="2268" y="6895"/>
                          <a:pt x="2175" y="6298"/>
                          <a:pt x="2069" y="5423"/>
                        </a:cubicBezTo>
                        <a:cubicBezTo>
                          <a:pt x="1896" y="4442"/>
                          <a:pt x="1684" y="4084"/>
                          <a:pt x="1140" y="4044"/>
                        </a:cubicBezTo>
                        <a:lnTo>
                          <a:pt x="610" y="4044"/>
                        </a:lnTo>
                        <a:lnTo>
                          <a:pt x="610" y="7107"/>
                        </a:lnTo>
                        <a:lnTo>
                          <a:pt x="13" y="7107"/>
                        </a:lnTo>
                        <a:lnTo>
                          <a:pt x="13" y="133"/>
                        </a:lnTo>
                        <a:close/>
                        <a:moveTo>
                          <a:pt x="583" y="3355"/>
                        </a:moveTo>
                        <a:lnTo>
                          <a:pt x="1167" y="3355"/>
                        </a:lnTo>
                        <a:cubicBezTo>
                          <a:pt x="1777" y="3355"/>
                          <a:pt x="2201" y="2824"/>
                          <a:pt x="2201" y="2016"/>
                        </a:cubicBezTo>
                        <a:cubicBezTo>
                          <a:pt x="2201" y="1101"/>
                          <a:pt x="1763" y="690"/>
                          <a:pt x="1154" y="690"/>
                        </a:cubicBezTo>
                        <a:cubicBezTo>
                          <a:pt x="875" y="690"/>
                          <a:pt x="663" y="716"/>
                          <a:pt x="583" y="769"/>
                        </a:cubicBezTo>
                        <a:lnTo>
                          <a:pt x="583" y="335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1" name="任意多边形: 形状 110">
                    <a:extLst>
                      <a:ext uri="{FF2B5EF4-FFF2-40B4-BE49-F238E27FC236}">
                        <a16:creationId xmlns:a16="http://schemas.microsoft.com/office/drawing/2014/main" id="{C58B3B96-F815-17C3-4CE4-A9E9CBCA9D93}"/>
                      </a:ext>
                    </a:extLst>
                  </p:cNvPr>
                  <p:cNvSpPr/>
                  <p:nvPr/>
                </p:nvSpPr>
                <p:spPr>
                  <a:xfrm>
                    <a:off x="5901174" y="3862530"/>
                    <a:ext cx="570" cy="7053"/>
                  </a:xfrm>
                  <a:custGeom>
                    <a:avLst/>
                    <a:gdLst>
                      <a:gd name="connsiteX0" fmla="*/ 570 w 570"/>
                      <a:gd name="connsiteY0" fmla="*/ 0 h 7053"/>
                      <a:gd name="connsiteX1" fmla="*/ 570 w 570"/>
                      <a:gd name="connsiteY1" fmla="*/ 7054 h 7053"/>
                      <a:gd name="connsiteX2" fmla="*/ 0 w 570"/>
                      <a:gd name="connsiteY2" fmla="*/ 7054 h 7053"/>
                      <a:gd name="connsiteX3" fmla="*/ 0 w 570"/>
                      <a:gd name="connsiteY3" fmla="*/ 0 h 7053"/>
                      <a:gd name="connsiteX4" fmla="*/ 570 w 570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" h="7053">
                        <a:moveTo>
                          <a:pt x="570" y="0"/>
                        </a:moveTo>
                        <a:lnTo>
                          <a:pt x="570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7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2" name="任意多边形: 形状 111">
                    <a:extLst>
                      <a:ext uri="{FF2B5EF4-FFF2-40B4-BE49-F238E27FC236}">
                        <a16:creationId xmlns:a16="http://schemas.microsoft.com/office/drawing/2014/main" id="{921BEFA6-D7C6-C7FD-E6AA-B7C33E24451B}"/>
                      </a:ext>
                    </a:extLst>
                  </p:cNvPr>
                  <p:cNvSpPr/>
                  <p:nvPr/>
                </p:nvSpPr>
                <p:spPr>
                  <a:xfrm>
                    <a:off x="5902765" y="3862530"/>
                    <a:ext cx="3421" cy="7067"/>
                  </a:xfrm>
                  <a:custGeom>
                    <a:avLst/>
                    <a:gdLst>
                      <a:gd name="connsiteX0" fmla="*/ 0 w 3421"/>
                      <a:gd name="connsiteY0" fmla="*/ 7067 h 7067"/>
                      <a:gd name="connsiteX1" fmla="*/ 0 w 3421"/>
                      <a:gd name="connsiteY1" fmla="*/ 13 h 7067"/>
                      <a:gd name="connsiteX2" fmla="*/ 650 w 3421"/>
                      <a:gd name="connsiteY2" fmla="*/ 13 h 7067"/>
                      <a:gd name="connsiteX3" fmla="*/ 2122 w 3421"/>
                      <a:gd name="connsiteY3" fmla="*/ 3567 h 7067"/>
                      <a:gd name="connsiteX4" fmla="*/ 2930 w 3421"/>
                      <a:gd name="connsiteY4" fmla="*/ 5874 h 7067"/>
                      <a:gd name="connsiteX5" fmla="*/ 2930 w 3421"/>
                      <a:gd name="connsiteY5" fmla="*/ 5860 h 7067"/>
                      <a:gd name="connsiteX6" fmla="*/ 2877 w 3421"/>
                      <a:gd name="connsiteY6" fmla="*/ 2957 h 7067"/>
                      <a:gd name="connsiteX7" fmla="*/ 2877 w 3421"/>
                      <a:gd name="connsiteY7" fmla="*/ 0 h 7067"/>
                      <a:gd name="connsiteX8" fmla="*/ 3421 w 3421"/>
                      <a:gd name="connsiteY8" fmla="*/ 0 h 7067"/>
                      <a:gd name="connsiteX9" fmla="*/ 3421 w 3421"/>
                      <a:gd name="connsiteY9" fmla="*/ 7054 h 7067"/>
                      <a:gd name="connsiteX10" fmla="*/ 2838 w 3421"/>
                      <a:gd name="connsiteY10" fmla="*/ 7054 h 7067"/>
                      <a:gd name="connsiteX11" fmla="*/ 1392 w 3421"/>
                      <a:gd name="connsiteY11" fmla="*/ 3474 h 7067"/>
                      <a:gd name="connsiteX12" fmla="*/ 530 w 3421"/>
                      <a:gd name="connsiteY12" fmla="*/ 1087 h 7067"/>
                      <a:gd name="connsiteX13" fmla="*/ 504 w 3421"/>
                      <a:gd name="connsiteY13" fmla="*/ 1100 h 7067"/>
                      <a:gd name="connsiteX14" fmla="*/ 557 w 3421"/>
                      <a:gd name="connsiteY14" fmla="*/ 4044 h 7067"/>
                      <a:gd name="connsiteX15" fmla="*/ 557 w 3421"/>
                      <a:gd name="connsiteY15" fmla="*/ 7054 h 7067"/>
                      <a:gd name="connsiteX16" fmla="*/ 0 w 3421"/>
                      <a:gd name="connsiteY16" fmla="*/ 7054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21" h="7067">
                        <a:moveTo>
                          <a:pt x="0" y="7067"/>
                        </a:moveTo>
                        <a:lnTo>
                          <a:pt x="0" y="13"/>
                        </a:lnTo>
                        <a:lnTo>
                          <a:pt x="650" y="13"/>
                        </a:lnTo>
                        <a:lnTo>
                          <a:pt x="2122" y="3567"/>
                        </a:lnTo>
                        <a:cubicBezTo>
                          <a:pt x="2427" y="4402"/>
                          <a:pt x="2718" y="5131"/>
                          <a:pt x="2930" y="5874"/>
                        </a:cubicBezTo>
                        <a:lnTo>
                          <a:pt x="2930" y="5860"/>
                        </a:lnTo>
                        <a:cubicBezTo>
                          <a:pt x="2891" y="4932"/>
                          <a:pt x="2877" y="4057"/>
                          <a:pt x="2877" y="2957"/>
                        </a:cubicBezTo>
                        <a:lnTo>
                          <a:pt x="2877" y="0"/>
                        </a:lnTo>
                        <a:lnTo>
                          <a:pt x="3421" y="0"/>
                        </a:lnTo>
                        <a:lnTo>
                          <a:pt x="3421" y="7054"/>
                        </a:lnTo>
                        <a:lnTo>
                          <a:pt x="2838" y="7054"/>
                        </a:lnTo>
                        <a:lnTo>
                          <a:pt x="1392" y="3474"/>
                        </a:lnTo>
                        <a:cubicBezTo>
                          <a:pt x="1087" y="2678"/>
                          <a:pt x="783" y="1869"/>
                          <a:pt x="530" y="1087"/>
                        </a:cubicBezTo>
                        <a:lnTo>
                          <a:pt x="504" y="1100"/>
                        </a:lnTo>
                        <a:cubicBezTo>
                          <a:pt x="544" y="2002"/>
                          <a:pt x="557" y="2864"/>
                          <a:pt x="557" y="4044"/>
                        </a:cubicBezTo>
                        <a:lnTo>
                          <a:pt x="557" y="7054"/>
                        </a:lnTo>
                        <a:lnTo>
                          <a:pt x="0" y="70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3" name="任意多边形: 形状 112">
                    <a:extLst>
                      <a:ext uri="{FF2B5EF4-FFF2-40B4-BE49-F238E27FC236}">
                        <a16:creationId xmlns:a16="http://schemas.microsoft.com/office/drawing/2014/main" id="{352F1B81-6546-E4B6-318F-FFB50A6354B2}"/>
                      </a:ext>
                    </a:extLst>
                  </p:cNvPr>
                  <p:cNvSpPr/>
                  <p:nvPr/>
                </p:nvSpPr>
                <p:spPr>
                  <a:xfrm>
                    <a:off x="5906955" y="3862411"/>
                    <a:ext cx="3447" cy="7279"/>
                  </a:xfrm>
                  <a:custGeom>
                    <a:avLst/>
                    <a:gdLst>
                      <a:gd name="connsiteX0" fmla="*/ 3434 w 3447"/>
                      <a:gd name="connsiteY0" fmla="*/ 6961 h 7279"/>
                      <a:gd name="connsiteX1" fmla="*/ 2241 w 3447"/>
                      <a:gd name="connsiteY1" fmla="*/ 7279 h 7279"/>
                      <a:gd name="connsiteX2" fmla="*/ 0 w 3447"/>
                      <a:gd name="connsiteY2" fmla="*/ 3699 h 7279"/>
                      <a:gd name="connsiteX3" fmla="*/ 2374 w 3447"/>
                      <a:gd name="connsiteY3" fmla="*/ 0 h 7279"/>
                      <a:gd name="connsiteX4" fmla="*/ 3448 w 3447"/>
                      <a:gd name="connsiteY4" fmla="*/ 292 h 7279"/>
                      <a:gd name="connsiteX5" fmla="*/ 3315 w 3447"/>
                      <a:gd name="connsiteY5" fmla="*/ 1061 h 7279"/>
                      <a:gd name="connsiteX6" fmla="*/ 2387 w 3447"/>
                      <a:gd name="connsiteY6" fmla="*/ 769 h 7279"/>
                      <a:gd name="connsiteX7" fmla="*/ 610 w 3447"/>
                      <a:gd name="connsiteY7" fmla="*/ 3686 h 7279"/>
                      <a:gd name="connsiteX8" fmla="*/ 2374 w 3447"/>
                      <a:gd name="connsiteY8" fmla="*/ 6537 h 7279"/>
                      <a:gd name="connsiteX9" fmla="*/ 3328 w 3447"/>
                      <a:gd name="connsiteY9" fmla="*/ 6232 h 7279"/>
                      <a:gd name="connsiteX10" fmla="*/ 3434 w 3447"/>
                      <a:gd name="connsiteY10" fmla="*/ 6961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7" h="7279">
                        <a:moveTo>
                          <a:pt x="3434" y="6961"/>
                        </a:moveTo>
                        <a:cubicBezTo>
                          <a:pt x="3235" y="7134"/>
                          <a:pt x="2798" y="7279"/>
                          <a:pt x="2241" y="7279"/>
                        </a:cubicBezTo>
                        <a:cubicBezTo>
                          <a:pt x="942" y="7279"/>
                          <a:pt x="0" y="6020"/>
                          <a:pt x="0" y="3699"/>
                        </a:cubicBezTo>
                        <a:cubicBezTo>
                          <a:pt x="0" y="1485"/>
                          <a:pt x="942" y="0"/>
                          <a:pt x="2374" y="0"/>
                        </a:cubicBezTo>
                        <a:cubicBezTo>
                          <a:pt x="2944" y="0"/>
                          <a:pt x="3289" y="185"/>
                          <a:pt x="3448" y="292"/>
                        </a:cubicBezTo>
                        <a:lnTo>
                          <a:pt x="3315" y="1061"/>
                        </a:lnTo>
                        <a:cubicBezTo>
                          <a:pt x="3076" y="888"/>
                          <a:pt x="2771" y="769"/>
                          <a:pt x="2387" y="769"/>
                        </a:cubicBezTo>
                        <a:cubicBezTo>
                          <a:pt x="1339" y="769"/>
                          <a:pt x="610" y="1816"/>
                          <a:pt x="610" y="3686"/>
                        </a:cubicBezTo>
                        <a:cubicBezTo>
                          <a:pt x="610" y="5410"/>
                          <a:pt x="1246" y="6537"/>
                          <a:pt x="2374" y="6537"/>
                        </a:cubicBezTo>
                        <a:cubicBezTo>
                          <a:pt x="2731" y="6537"/>
                          <a:pt x="3089" y="6404"/>
                          <a:pt x="3328" y="6232"/>
                        </a:cubicBezTo>
                        <a:lnTo>
                          <a:pt x="3434" y="696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4" name="任意多边形: 形状 113">
                    <a:extLst>
                      <a:ext uri="{FF2B5EF4-FFF2-40B4-BE49-F238E27FC236}">
                        <a16:creationId xmlns:a16="http://schemas.microsoft.com/office/drawing/2014/main" id="{5139EBDC-DF68-5C73-E5F2-1D1EA6144EB1}"/>
                      </a:ext>
                    </a:extLst>
                  </p:cNvPr>
                  <p:cNvSpPr/>
                  <p:nvPr/>
                </p:nvSpPr>
                <p:spPr>
                  <a:xfrm>
                    <a:off x="5911119" y="3862530"/>
                    <a:ext cx="596" cy="7053"/>
                  </a:xfrm>
                  <a:custGeom>
                    <a:avLst/>
                    <a:gdLst>
                      <a:gd name="connsiteX0" fmla="*/ 597 w 596"/>
                      <a:gd name="connsiteY0" fmla="*/ 0 h 7053"/>
                      <a:gd name="connsiteX1" fmla="*/ 597 w 596"/>
                      <a:gd name="connsiteY1" fmla="*/ 7054 h 7053"/>
                      <a:gd name="connsiteX2" fmla="*/ 0 w 596"/>
                      <a:gd name="connsiteY2" fmla="*/ 7054 h 7053"/>
                      <a:gd name="connsiteX3" fmla="*/ 0 w 596"/>
                      <a:gd name="connsiteY3" fmla="*/ 0 h 7053"/>
                      <a:gd name="connsiteX4" fmla="*/ 597 w 596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53">
                        <a:moveTo>
                          <a:pt x="597" y="0"/>
                        </a:moveTo>
                        <a:lnTo>
                          <a:pt x="597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5" name="任意多边形: 形状 114">
                    <a:extLst>
                      <a:ext uri="{FF2B5EF4-FFF2-40B4-BE49-F238E27FC236}">
                        <a16:creationId xmlns:a16="http://schemas.microsoft.com/office/drawing/2014/main" id="{DE1111F0-5440-6008-6854-15CD0B795FE7}"/>
                      </a:ext>
                    </a:extLst>
                  </p:cNvPr>
                  <p:cNvSpPr/>
                  <p:nvPr/>
                </p:nvSpPr>
                <p:spPr>
                  <a:xfrm>
                    <a:off x="5912723" y="3862477"/>
                    <a:ext cx="3752" cy="7160"/>
                  </a:xfrm>
                  <a:custGeom>
                    <a:avLst/>
                    <a:gdLst>
                      <a:gd name="connsiteX0" fmla="*/ 0 w 3752"/>
                      <a:gd name="connsiteY0" fmla="*/ 133 h 7160"/>
                      <a:gd name="connsiteX1" fmla="*/ 1260 w 3752"/>
                      <a:gd name="connsiteY1" fmla="*/ 0 h 7160"/>
                      <a:gd name="connsiteX2" fmla="*/ 3103 w 3752"/>
                      <a:gd name="connsiteY2" fmla="*/ 862 h 7160"/>
                      <a:gd name="connsiteX3" fmla="*/ 3752 w 3752"/>
                      <a:gd name="connsiteY3" fmla="*/ 3408 h 7160"/>
                      <a:gd name="connsiteX4" fmla="*/ 3089 w 3752"/>
                      <a:gd name="connsiteY4" fmla="*/ 6139 h 7160"/>
                      <a:gd name="connsiteX5" fmla="*/ 1074 w 3752"/>
                      <a:gd name="connsiteY5" fmla="*/ 7160 h 7160"/>
                      <a:gd name="connsiteX6" fmla="*/ 13 w 3752"/>
                      <a:gd name="connsiteY6" fmla="*/ 7081 h 7160"/>
                      <a:gd name="connsiteX7" fmla="*/ 13 w 3752"/>
                      <a:gd name="connsiteY7" fmla="*/ 133 h 7160"/>
                      <a:gd name="connsiteX8" fmla="*/ 597 w 3752"/>
                      <a:gd name="connsiteY8" fmla="*/ 6404 h 7160"/>
                      <a:gd name="connsiteX9" fmla="*/ 1193 w 3752"/>
                      <a:gd name="connsiteY9" fmla="*/ 6444 h 7160"/>
                      <a:gd name="connsiteX10" fmla="*/ 3129 w 3752"/>
                      <a:gd name="connsiteY10" fmla="*/ 3448 h 7160"/>
                      <a:gd name="connsiteX11" fmla="*/ 1286 w 3752"/>
                      <a:gd name="connsiteY11" fmla="*/ 716 h 7160"/>
                      <a:gd name="connsiteX12" fmla="*/ 583 w 3752"/>
                      <a:gd name="connsiteY12" fmla="*/ 809 h 7160"/>
                      <a:gd name="connsiteX13" fmla="*/ 583 w 3752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52" h="7160">
                        <a:moveTo>
                          <a:pt x="0" y="133"/>
                        </a:moveTo>
                        <a:cubicBezTo>
                          <a:pt x="358" y="53"/>
                          <a:pt x="809" y="0"/>
                          <a:pt x="1260" y="0"/>
                        </a:cubicBezTo>
                        <a:cubicBezTo>
                          <a:pt x="2108" y="0"/>
                          <a:pt x="2692" y="279"/>
                          <a:pt x="3103" y="862"/>
                        </a:cubicBezTo>
                        <a:cubicBezTo>
                          <a:pt x="3501" y="1445"/>
                          <a:pt x="3752" y="2254"/>
                          <a:pt x="3752" y="3408"/>
                        </a:cubicBezTo>
                        <a:cubicBezTo>
                          <a:pt x="3752" y="4562"/>
                          <a:pt x="3501" y="5503"/>
                          <a:pt x="3089" y="6139"/>
                        </a:cubicBezTo>
                        <a:cubicBezTo>
                          <a:pt x="2665" y="6815"/>
                          <a:pt x="1963" y="7160"/>
                          <a:pt x="1074" y="7160"/>
                        </a:cubicBezTo>
                        <a:cubicBezTo>
                          <a:pt x="676" y="7160"/>
                          <a:pt x="318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97" y="6404"/>
                        </a:moveTo>
                        <a:cubicBezTo>
                          <a:pt x="743" y="6444"/>
                          <a:pt x="955" y="6444"/>
                          <a:pt x="1193" y="6444"/>
                        </a:cubicBezTo>
                        <a:cubicBezTo>
                          <a:pt x="2453" y="6444"/>
                          <a:pt x="3129" y="5357"/>
                          <a:pt x="3129" y="3448"/>
                        </a:cubicBezTo>
                        <a:cubicBezTo>
                          <a:pt x="3129" y="1777"/>
                          <a:pt x="2519" y="716"/>
                          <a:pt x="1286" y="716"/>
                        </a:cubicBezTo>
                        <a:cubicBezTo>
                          <a:pt x="981" y="716"/>
                          <a:pt x="743" y="756"/>
                          <a:pt x="583" y="809"/>
                        </a:cubicBezTo>
                        <a:lnTo>
                          <a:pt x="583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7AB42CD1-6806-FC06-825D-A8C8934A25C3}"/>
                      </a:ext>
                    </a:extLst>
                  </p:cNvPr>
                  <p:cNvSpPr/>
                  <p:nvPr/>
                </p:nvSpPr>
                <p:spPr>
                  <a:xfrm>
                    <a:off x="5917245" y="3862530"/>
                    <a:ext cx="570" cy="7053"/>
                  </a:xfrm>
                  <a:custGeom>
                    <a:avLst/>
                    <a:gdLst>
                      <a:gd name="connsiteX0" fmla="*/ 570 w 570"/>
                      <a:gd name="connsiteY0" fmla="*/ 0 h 7053"/>
                      <a:gd name="connsiteX1" fmla="*/ 570 w 570"/>
                      <a:gd name="connsiteY1" fmla="*/ 7054 h 7053"/>
                      <a:gd name="connsiteX2" fmla="*/ 0 w 570"/>
                      <a:gd name="connsiteY2" fmla="*/ 7054 h 7053"/>
                      <a:gd name="connsiteX3" fmla="*/ 0 w 570"/>
                      <a:gd name="connsiteY3" fmla="*/ 0 h 7053"/>
                      <a:gd name="connsiteX4" fmla="*/ 570 w 570"/>
                      <a:gd name="connsiteY4" fmla="*/ 0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" h="7053">
                        <a:moveTo>
                          <a:pt x="570" y="0"/>
                        </a:moveTo>
                        <a:lnTo>
                          <a:pt x="570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57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55AB5002-5EFE-37ED-A145-25953483B7CF}"/>
                      </a:ext>
                    </a:extLst>
                  </p:cNvPr>
                  <p:cNvSpPr/>
                  <p:nvPr/>
                </p:nvSpPr>
                <p:spPr>
                  <a:xfrm>
                    <a:off x="5918849" y="3862477"/>
                    <a:ext cx="3712" cy="7160"/>
                  </a:xfrm>
                  <a:custGeom>
                    <a:avLst/>
                    <a:gdLst>
                      <a:gd name="connsiteX0" fmla="*/ 0 w 3712"/>
                      <a:gd name="connsiteY0" fmla="*/ 133 h 7160"/>
                      <a:gd name="connsiteX1" fmla="*/ 1246 w 3712"/>
                      <a:gd name="connsiteY1" fmla="*/ 0 h 7160"/>
                      <a:gd name="connsiteX2" fmla="*/ 3089 w 3712"/>
                      <a:gd name="connsiteY2" fmla="*/ 862 h 7160"/>
                      <a:gd name="connsiteX3" fmla="*/ 3713 w 3712"/>
                      <a:gd name="connsiteY3" fmla="*/ 3408 h 7160"/>
                      <a:gd name="connsiteX4" fmla="*/ 3089 w 3712"/>
                      <a:gd name="connsiteY4" fmla="*/ 6139 h 7160"/>
                      <a:gd name="connsiteX5" fmla="*/ 1061 w 3712"/>
                      <a:gd name="connsiteY5" fmla="*/ 7160 h 7160"/>
                      <a:gd name="connsiteX6" fmla="*/ 13 w 3712"/>
                      <a:gd name="connsiteY6" fmla="*/ 7081 h 7160"/>
                      <a:gd name="connsiteX7" fmla="*/ 13 w 3712"/>
                      <a:gd name="connsiteY7" fmla="*/ 133 h 7160"/>
                      <a:gd name="connsiteX8" fmla="*/ 597 w 3712"/>
                      <a:gd name="connsiteY8" fmla="*/ 6404 h 7160"/>
                      <a:gd name="connsiteX9" fmla="*/ 1193 w 3712"/>
                      <a:gd name="connsiteY9" fmla="*/ 6444 h 7160"/>
                      <a:gd name="connsiteX10" fmla="*/ 3116 w 3712"/>
                      <a:gd name="connsiteY10" fmla="*/ 3448 h 7160"/>
                      <a:gd name="connsiteX11" fmla="*/ 1260 w 3712"/>
                      <a:gd name="connsiteY11" fmla="*/ 716 h 7160"/>
                      <a:gd name="connsiteX12" fmla="*/ 597 w 3712"/>
                      <a:gd name="connsiteY12" fmla="*/ 809 h 7160"/>
                      <a:gd name="connsiteX13" fmla="*/ 597 w 3712"/>
                      <a:gd name="connsiteY13" fmla="*/ 6404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12" h="7160">
                        <a:moveTo>
                          <a:pt x="0" y="133"/>
                        </a:moveTo>
                        <a:cubicBezTo>
                          <a:pt x="345" y="53"/>
                          <a:pt x="769" y="0"/>
                          <a:pt x="1246" y="0"/>
                        </a:cubicBezTo>
                        <a:cubicBezTo>
                          <a:pt x="2055" y="0"/>
                          <a:pt x="2692" y="279"/>
                          <a:pt x="3089" y="862"/>
                        </a:cubicBezTo>
                        <a:cubicBezTo>
                          <a:pt x="3501" y="1445"/>
                          <a:pt x="3713" y="2254"/>
                          <a:pt x="3713" y="3408"/>
                        </a:cubicBezTo>
                        <a:cubicBezTo>
                          <a:pt x="3713" y="4562"/>
                          <a:pt x="3501" y="5503"/>
                          <a:pt x="3089" y="6139"/>
                        </a:cubicBezTo>
                        <a:cubicBezTo>
                          <a:pt x="2665" y="6815"/>
                          <a:pt x="1949" y="7160"/>
                          <a:pt x="1061" y="7160"/>
                        </a:cubicBezTo>
                        <a:cubicBezTo>
                          <a:pt x="650" y="7160"/>
                          <a:pt x="305" y="7134"/>
                          <a:pt x="13" y="7081"/>
                        </a:cubicBezTo>
                        <a:lnTo>
                          <a:pt x="13" y="133"/>
                        </a:lnTo>
                        <a:close/>
                        <a:moveTo>
                          <a:pt x="597" y="6404"/>
                        </a:moveTo>
                        <a:cubicBezTo>
                          <a:pt x="743" y="6444"/>
                          <a:pt x="941" y="6444"/>
                          <a:pt x="1193" y="6444"/>
                        </a:cubicBezTo>
                        <a:cubicBezTo>
                          <a:pt x="2413" y="6444"/>
                          <a:pt x="3116" y="5357"/>
                          <a:pt x="3116" y="3448"/>
                        </a:cubicBezTo>
                        <a:cubicBezTo>
                          <a:pt x="3116" y="1777"/>
                          <a:pt x="2506" y="716"/>
                          <a:pt x="1260" y="716"/>
                        </a:cubicBezTo>
                        <a:cubicBezTo>
                          <a:pt x="968" y="716"/>
                          <a:pt x="743" y="756"/>
                          <a:pt x="597" y="809"/>
                        </a:cubicBezTo>
                        <a:lnTo>
                          <a:pt x="597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8" name="任意多边形: 形状 117">
                    <a:extLst>
                      <a:ext uri="{FF2B5EF4-FFF2-40B4-BE49-F238E27FC236}">
                        <a16:creationId xmlns:a16="http://schemas.microsoft.com/office/drawing/2014/main" id="{85DBB26F-A78E-48E4-A899-EA986DAEE251}"/>
                      </a:ext>
                    </a:extLst>
                  </p:cNvPr>
                  <p:cNvSpPr/>
                  <p:nvPr/>
                </p:nvSpPr>
                <p:spPr>
                  <a:xfrm>
                    <a:off x="5923331" y="3862517"/>
                    <a:ext cx="3354" cy="7173"/>
                  </a:xfrm>
                  <a:custGeom>
                    <a:avLst/>
                    <a:gdLst>
                      <a:gd name="connsiteX0" fmla="*/ 596 w 3354"/>
                      <a:gd name="connsiteY0" fmla="*/ 13 h 7173"/>
                      <a:gd name="connsiteX1" fmla="*/ 596 w 3354"/>
                      <a:gd name="connsiteY1" fmla="*/ 4190 h 7173"/>
                      <a:gd name="connsiteX2" fmla="*/ 1644 w 3354"/>
                      <a:gd name="connsiteY2" fmla="*/ 6444 h 7173"/>
                      <a:gd name="connsiteX3" fmla="*/ 2758 w 3354"/>
                      <a:gd name="connsiteY3" fmla="*/ 4190 h 7173"/>
                      <a:gd name="connsiteX4" fmla="*/ 2758 w 3354"/>
                      <a:gd name="connsiteY4" fmla="*/ 13 h 7173"/>
                      <a:gd name="connsiteX5" fmla="*/ 3355 w 3354"/>
                      <a:gd name="connsiteY5" fmla="*/ 13 h 7173"/>
                      <a:gd name="connsiteX6" fmla="*/ 3355 w 3354"/>
                      <a:gd name="connsiteY6" fmla="*/ 4124 h 7173"/>
                      <a:gd name="connsiteX7" fmla="*/ 1617 w 3354"/>
                      <a:gd name="connsiteY7" fmla="*/ 7173 h 7173"/>
                      <a:gd name="connsiteX8" fmla="*/ 0 w 3354"/>
                      <a:gd name="connsiteY8" fmla="*/ 4150 h 7173"/>
                      <a:gd name="connsiteX9" fmla="*/ 0 w 3354"/>
                      <a:gd name="connsiteY9" fmla="*/ 0 h 7173"/>
                      <a:gd name="connsiteX10" fmla="*/ 596 w 3354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73">
                        <a:moveTo>
                          <a:pt x="596" y="13"/>
                        </a:moveTo>
                        <a:lnTo>
                          <a:pt x="596" y="4190"/>
                        </a:lnTo>
                        <a:cubicBezTo>
                          <a:pt x="596" y="5781"/>
                          <a:pt x="1047" y="6444"/>
                          <a:pt x="1644" y="6444"/>
                        </a:cubicBezTo>
                        <a:cubicBezTo>
                          <a:pt x="2320" y="6444"/>
                          <a:pt x="2758" y="5741"/>
                          <a:pt x="2758" y="4190"/>
                        </a:cubicBezTo>
                        <a:lnTo>
                          <a:pt x="2758" y="13"/>
                        </a:lnTo>
                        <a:lnTo>
                          <a:pt x="3355" y="13"/>
                        </a:lnTo>
                        <a:lnTo>
                          <a:pt x="3355" y="4124"/>
                        </a:lnTo>
                        <a:cubicBezTo>
                          <a:pt x="3355" y="6285"/>
                          <a:pt x="2612" y="7173"/>
                          <a:pt x="1617" y="7173"/>
                        </a:cubicBezTo>
                        <a:cubicBezTo>
                          <a:pt x="702" y="7173"/>
                          <a:pt x="0" y="6364"/>
                          <a:pt x="0" y="4150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9" name="任意多边形: 形状 118">
                    <a:extLst>
                      <a:ext uri="{FF2B5EF4-FFF2-40B4-BE49-F238E27FC236}">
                        <a16:creationId xmlns:a16="http://schemas.microsoft.com/office/drawing/2014/main" id="{21F8678B-065E-19D5-8267-2A78995797EC}"/>
                      </a:ext>
                    </a:extLst>
                  </p:cNvPr>
                  <p:cNvSpPr/>
                  <p:nvPr/>
                </p:nvSpPr>
                <p:spPr>
                  <a:xfrm>
                    <a:off x="5927706" y="3862530"/>
                    <a:ext cx="3407" cy="7067"/>
                  </a:xfrm>
                  <a:custGeom>
                    <a:avLst/>
                    <a:gdLst>
                      <a:gd name="connsiteX0" fmla="*/ 0 w 3407"/>
                      <a:gd name="connsiteY0" fmla="*/ 7067 h 7067"/>
                      <a:gd name="connsiteX1" fmla="*/ 0 w 3407"/>
                      <a:gd name="connsiteY1" fmla="*/ 13 h 7067"/>
                      <a:gd name="connsiteX2" fmla="*/ 623 w 3407"/>
                      <a:gd name="connsiteY2" fmla="*/ 13 h 7067"/>
                      <a:gd name="connsiteX3" fmla="*/ 2095 w 3407"/>
                      <a:gd name="connsiteY3" fmla="*/ 3567 h 7067"/>
                      <a:gd name="connsiteX4" fmla="*/ 2904 w 3407"/>
                      <a:gd name="connsiteY4" fmla="*/ 5874 h 7067"/>
                      <a:gd name="connsiteX5" fmla="*/ 2917 w 3407"/>
                      <a:gd name="connsiteY5" fmla="*/ 5860 h 7067"/>
                      <a:gd name="connsiteX6" fmla="*/ 2851 w 3407"/>
                      <a:gd name="connsiteY6" fmla="*/ 2957 h 7067"/>
                      <a:gd name="connsiteX7" fmla="*/ 2851 w 3407"/>
                      <a:gd name="connsiteY7" fmla="*/ 0 h 7067"/>
                      <a:gd name="connsiteX8" fmla="*/ 3408 w 3407"/>
                      <a:gd name="connsiteY8" fmla="*/ 0 h 7067"/>
                      <a:gd name="connsiteX9" fmla="*/ 3408 w 3407"/>
                      <a:gd name="connsiteY9" fmla="*/ 7054 h 7067"/>
                      <a:gd name="connsiteX10" fmla="*/ 2811 w 3407"/>
                      <a:gd name="connsiteY10" fmla="*/ 7054 h 7067"/>
                      <a:gd name="connsiteX11" fmla="*/ 1366 w 3407"/>
                      <a:gd name="connsiteY11" fmla="*/ 3474 h 7067"/>
                      <a:gd name="connsiteX12" fmla="*/ 530 w 3407"/>
                      <a:gd name="connsiteY12" fmla="*/ 1087 h 7067"/>
                      <a:gd name="connsiteX13" fmla="*/ 490 w 3407"/>
                      <a:gd name="connsiteY13" fmla="*/ 1100 h 7067"/>
                      <a:gd name="connsiteX14" fmla="*/ 543 w 3407"/>
                      <a:gd name="connsiteY14" fmla="*/ 4044 h 7067"/>
                      <a:gd name="connsiteX15" fmla="*/ 543 w 3407"/>
                      <a:gd name="connsiteY15" fmla="*/ 7054 h 7067"/>
                      <a:gd name="connsiteX16" fmla="*/ 0 w 3407"/>
                      <a:gd name="connsiteY16" fmla="*/ 7054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07" h="7067">
                        <a:moveTo>
                          <a:pt x="0" y="7067"/>
                        </a:moveTo>
                        <a:lnTo>
                          <a:pt x="0" y="13"/>
                        </a:lnTo>
                        <a:lnTo>
                          <a:pt x="623" y="13"/>
                        </a:lnTo>
                        <a:lnTo>
                          <a:pt x="2095" y="3567"/>
                        </a:lnTo>
                        <a:cubicBezTo>
                          <a:pt x="2440" y="4402"/>
                          <a:pt x="2692" y="5131"/>
                          <a:pt x="2904" y="5874"/>
                        </a:cubicBezTo>
                        <a:lnTo>
                          <a:pt x="2917" y="5860"/>
                        </a:lnTo>
                        <a:cubicBezTo>
                          <a:pt x="2864" y="4932"/>
                          <a:pt x="2851" y="4057"/>
                          <a:pt x="2851" y="2957"/>
                        </a:cubicBezTo>
                        <a:lnTo>
                          <a:pt x="2851" y="0"/>
                        </a:lnTo>
                        <a:lnTo>
                          <a:pt x="3408" y="0"/>
                        </a:lnTo>
                        <a:lnTo>
                          <a:pt x="3408" y="7054"/>
                        </a:lnTo>
                        <a:lnTo>
                          <a:pt x="2811" y="7054"/>
                        </a:lnTo>
                        <a:lnTo>
                          <a:pt x="1366" y="3474"/>
                        </a:lnTo>
                        <a:cubicBezTo>
                          <a:pt x="1061" y="2678"/>
                          <a:pt x="729" y="1869"/>
                          <a:pt x="530" y="1087"/>
                        </a:cubicBezTo>
                        <a:lnTo>
                          <a:pt x="490" y="1100"/>
                        </a:lnTo>
                        <a:cubicBezTo>
                          <a:pt x="530" y="2002"/>
                          <a:pt x="543" y="2864"/>
                          <a:pt x="543" y="4044"/>
                        </a:cubicBezTo>
                        <a:lnTo>
                          <a:pt x="543" y="7054"/>
                        </a:lnTo>
                        <a:lnTo>
                          <a:pt x="0" y="70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0" name="任意多边形: 形状 119">
                    <a:extLst>
                      <a:ext uri="{FF2B5EF4-FFF2-40B4-BE49-F238E27FC236}">
                        <a16:creationId xmlns:a16="http://schemas.microsoft.com/office/drawing/2014/main" id="{9338CF40-6999-C1D9-556A-7814EC5DA97A}"/>
                      </a:ext>
                    </a:extLst>
                  </p:cNvPr>
                  <p:cNvSpPr/>
                  <p:nvPr/>
                </p:nvSpPr>
                <p:spPr>
                  <a:xfrm>
                    <a:off x="5931631" y="3862530"/>
                    <a:ext cx="3367" cy="7067"/>
                  </a:xfrm>
                  <a:custGeom>
                    <a:avLst/>
                    <a:gdLst>
                      <a:gd name="connsiteX0" fmla="*/ 1379 w 3367"/>
                      <a:gd name="connsiteY0" fmla="*/ 782 h 7067"/>
                      <a:gd name="connsiteX1" fmla="*/ 0 w 3367"/>
                      <a:gd name="connsiteY1" fmla="*/ 782 h 7067"/>
                      <a:gd name="connsiteX2" fmla="*/ 0 w 3367"/>
                      <a:gd name="connsiteY2" fmla="*/ 0 h 7067"/>
                      <a:gd name="connsiteX3" fmla="*/ 3368 w 3367"/>
                      <a:gd name="connsiteY3" fmla="*/ 0 h 7067"/>
                      <a:gd name="connsiteX4" fmla="*/ 3368 w 3367"/>
                      <a:gd name="connsiteY4" fmla="*/ 782 h 7067"/>
                      <a:gd name="connsiteX5" fmla="*/ 1976 w 3367"/>
                      <a:gd name="connsiteY5" fmla="*/ 782 h 7067"/>
                      <a:gd name="connsiteX6" fmla="*/ 1976 w 3367"/>
                      <a:gd name="connsiteY6" fmla="*/ 7067 h 7067"/>
                      <a:gd name="connsiteX7" fmla="*/ 1392 w 3367"/>
                      <a:gd name="connsiteY7" fmla="*/ 7067 h 7067"/>
                      <a:gd name="connsiteX8" fmla="*/ 1392 w 3367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67" h="7067">
                        <a:moveTo>
                          <a:pt x="1379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68" y="0"/>
                        </a:lnTo>
                        <a:lnTo>
                          <a:pt x="3368" y="782"/>
                        </a:lnTo>
                        <a:lnTo>
                          <a:pt x="1976" y="782"/>
                        </a:lnTo>
                        <a:lnTo>
                          <a:pt x="1976" y="7067"/>
                        </a:lnTo>
                        <a:lnTo>
                          <a:pt x="1392" y="7067"/>
                        </a:lnTo>
                        <a:lnTo>
                          <a:pt x="1392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1" name="任意多边形: 形状 120">
                    <a:extLst>
                      <a:ext uri="{FF2B5EF4-FFF2-40B4-BE49-F238E27FC236}">
                        <a16:creationId xmlns:a16="http://schemas.microsoft.com/office/drawing/2014/main" id="{4885979F-7AFE-9EF0-F692-DCDF34A5E614}"/>
                      </a:ext>
                    </a:extLst>
                  </p:cNvPr>
                  <p:cNvSpPr/>
                  <p:nvPr/>
                </p:nvSpPr>
                <p:spPr>
                  <a:xfrm>
                    <a:off x="5937532" y="3862517"/>
                    <a:ext cx="3341" cy="7173"/>
                  </a:xfrm>
                  <a:custGeom>
                    <a:avLst/>
                    <a:gdLst>
                      <a:gd name="connsiteX0" fmla="*/ 597 w 3341"/>
                      <a:gd name="connsiteY0" fmla="*/ 13 h 7173"/>
                      <a:gd name="connsiteX1" fmla="*/ 597 w 3341"/>
                      <a:gd name="connsiteY1" fmla="*/ 4190 h 7173"/>
                      <a:gd name="connsiteX2" fmla="*/ 1644 w 3341"/>
                      <a:gd name="connsiteY2" fmla="*/ 6444 h 7173"/>
                      <a:gd name="connsiteX3" fmla="*/ 2745 w 3341"/>
                      <a:gd name="connsiteY3" fmla="*/ 4190 h 7173"/>
                      <a:gd name="connsiteX4" fmla="*/ 2745 w 3341"/>
                      <a:gd name="connsiteY4" fmla="*/ 13 h 7173"/>
                      <a:gd name="connsiteX5" fmla="*/ 3342 w 3341"/>
                      <a:gd name="connsiteY5" fmla="*/ 13 h 7173"/>
                      <a:gd name="connsiteX6" fmla="*/ 3342 w 3341"/>
                      <a:gd name="connsiteY6" fmla="*/ 4124 h 7173"/>
                      <a:gd name="connsiteX7" fmla="*/ 1631 w 3341"/>
                      <a:gd name="connsiteY7" fmla="*/ 7173 h 7173"/>
                      <a:gd name="connsiteX8" fmla="*/ 0 w 3341"/>
                      <a:gd name="connsiteY8" fmla="*/ 4150 h 7173"/>
                      <a:gd name="connsiteX9" fmla="*/ 0 w 3341"/>
                      <a:gd name="connsiteY9" fmla="*/ 0 h 7173"/>
                      <a:gd name="connsiteX10" fmla="*/ 597 w 3341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41" h="7173">
                        <a:moveTo>
                          <a:pt x="597" y="13"/>
                        </a:moveTo>
                        <a:lnTo>
                          <a:pt x="597" y="4190"/>
                        </a:lnTo>
                        <a:cubicBezTo>
                          <a:pt x="597" y="5781"/>
                          <a:pt x="1048" y="6444"/>
                          <a:pt x="1644" y="6444"/>
                        </a:cubicBezTo>
                        <a:cubicBezTo>
                          <a:pt x="2307" y="6444"/>
                          <a:pt x="2745" y="5741"/>
                          <a:pt x="2745" y="4190"/>
                        </a:cubicBezTo>
                        <a:lnTo>
                          <a:pt x="2745" y="13"/>
                        </a:lnTo>
                        <a:lnTo>
                          <a:pt x="3342" y="13"/>
                        </a:lnTo>
                        <a:lnTo>
                          <a:pt x="3342" y="4124"/>
                        </a:lnTo>
                        <a:cubicBezTo>
                          <a:pt x="3342" y="6285"/>
                          <a:pt x="2625" y="7173"/>
                          <a:pt x="1631" y="7173"/>
                        </a:cubicBezTo>
                        <a:cubicBezTo>
                          <a:pt x="690" y="7173"/>
                          <a:pt x="0" y="6364"/>
                          <a:pt x="0" y="4150"/>
                        </a:cubicBez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2" name="任意多边形: 形状 121">
                    <a:extLst>
                      <a:ext uri="{FF2B5EF4-FFF2-40B4-BE49-F238E27FC236}">
                        <a16:creationId xmlns:a16="http://schemas.microsoft.com/office/drawing/2014/main" id="{B0A3BD0B-8802-4419-A252-3349CB49B731}"/>
                      </a:ext>
                    </a:extLst>
                  </p:cNvPr>
                  <p:cNvSpPr/>
                  <p:nvPr/>
                </p:nvSpPr>
                <p:spPr>
                  <a:xfrm>
                    <a:off x="5941364" y="3862530"/>
                    <a:ext cx="3381" cy="7067"/>
                  </a:xfrm>
                  <a:custGeom>
                    <a:avLst/>
                    <a:gdLst>
                      <a:gd name="connsiteX0" fmla="*/ 1379 w 3381"/>
                      <a:gd name="connsiteY0" fmla="*/ 782 h 7067"/>
                      <a:gd name="connsiteX1" fmla="*/ 0 w 3381"/>
                      <a:gd name="connsiteY1" fmla="*/ 782 h 7067"/>
                      <a:gd name="connsiteX2" fmla="*/ 0 w 3381"/>
                      <a:gd name="connsiteY2" fmla="*/ 0 h 7067"/>
                      <a:gd name="connsiteX3" fmla="*/ 3381 w 3381"/>
                      <a:gd name="connsiteY3" fmla="*/ 0 h 7067"/>
                      <a:gd name="connsiteX4" fmla="*/ 3381 w 3381"/>
                      <a:gd name="connsiteY4" fmla="*/ 782 h 7067"/>
                      <a:gd name="connsiteX5" fmla="*/ 1963 w 3381"/>
                      <a:gd name="connsiteY5" fmla="*/ 782 h 7067"/>
                      <a:gd name="connsiteX6" fmla="*/ 1963 w 3381"/>
                      <a:gd name="connsiteY6" fmla="*/ 7067 h 7067"/>
                      <a:gd name="connsiteX7" fmla="*/ 1366 w 3381"/>
                      <a:gd name="connsiteY7" fmla="*/ 7067 h 7067"/>
                      <a:gd name="connsiteX8" fmla="*/ 1366 w 3381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1" h="7067">
                        <a:moveTo>
                          <a:pt x="1379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2"/>
                        </a:lnTo>
                        <a:lnTo>
                          <a:pt x="1963" y="782"/>
                        </a:lnTo>
                        <a:lnTo>
                          <a:pt x="1963" y="7067"/>
                        </a:lnTo>
                        <a:lnTo>
                          <a:pt x="1366" y="7067"/>
                        </a:lnTo>
                        <a:lnTo>
                          <a:pt x="1366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3" name="任意多边形: 形状 122">
                    <a:extLst>
                      <a:ext uri="{FF2B5EF4-FFF2-40B4-BE49-F238E27FC236}">
                        <a16:creationId xmlns:a16="http://schemas.microsoft.com/office/drawing/2014/main" id="{FC6042CC-73B1-4320-5B0E-5C99B3C74AE6}"/>
                      </a:ext>
                    </a:extLst>
                  </p:cNvPr>
                  <p:cNvSpPr/>
                  <p:nvPr/>
                </p:nvSpPr>
                <p:spPr>
                  <a:xfrm>
                    <a:off x="5947278" y="3862530"/>
                    <a:ext cx="2545" cy="7067"/>
                  </a:xfrm>
                  <a:custGeom>
                    <a:avLst/>
                    <a:gdLst>
                      <a:gd name="connsiteX0" fmla="*/ 0 w 2545"/>
                      <a:gd name="connsiteY0" fmla="*/ 0 h 7067"/>
                      <a:gd name="connsiteX1" fmla="*/ 596 w 2545"/>
                      <a:gd name="connsiteY1" fmla="*/ 0 h 7067"/>
                      <a:gd name="connsiteX2" fmla="*/ 596 w 2545"/>
                      <a:gd name="connsiteY2" fmla="*/ 6298 h 7067"/>
                      <a:gd name="connsiteX3" fmla="*/ 2546 w 2545"/>
                      <a:gd name="connsiteY3" fmla="*/ 6298 h 7067"/>
                      <a:gd name="connsiteX4" fmla="*/ 2546 w 2545"/>
                      <a:gd name="connsiteY4" fmla="*/ 7067 h 7067"/>
                      <a:gd name="connsiteX5" fmla="*/ 13 w 2545"/>
                      <a:gd name="connsiteY5" fmla="*/ 7067 h 7067"/>
                      <a:gd name="connsiteX6" fmla="*/ 13 w 2545"/>
                      <a:gd name="connsiteY6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5" h="7067">
                        <a:moveTo>
                          <a:pt x="0" y="0"/>
                        </a:moveTo>
                        <a:lnTo>
                          <a:pt x="596" y="0"/>
                        </a:lnTo>
                        <a:lnTo>
                          <a:pt x="596" y="6298"/>
                        </a:lnTo>
                        <a:lnTo>
                          <a:pt x="2546" y="6298"/>
                        </a:lnTo>
                        <a:lnTo>
                          <a:pt x="2546" y="7067"/>
                        </a:lnTo>
                        <a:lnTo>
                          <a:pt x="13" y="7067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4" name="任意多边形: 形状 123">
                    <a:extLst>
                      <a:ext uri="{FF2B5EF4-FFF2-40B4-BE49-F238E27FC236}">
                        <a16:creationId xmlns:a16="http://schemas.microsoft.com/office/drawing/2014/main" id="{F4DAFA6D-690B-D257-AB38-C1411FA04717}"/>
                      </a:ext>
                    </a:extLst>
                  </p:cNvPr>
                  <p:cNvSpPr/>
                  <p:nvPr/>
                </p:nvSpPr>
                <p:spPr>
                  <a:xfrm>
                    <a:off x="5950141" y="3862543"/>
                    <a:ext cx="3805" cy="7054"/>
                  </a:xfrm>
                  <a:custGeom>
                    <a:avLst/>
                    <a:gdLst>
                      <a:gd name="connsiteX0" fmla="*/ 1074 w 3805"/>
                      <a:gd name="connsiteY0" fmla="*/ 4827 h 7054"/>
                      <a:gd name="connsiteX1" fmla="*/ 597 w 3805"/>
                      <a:gd name="connsiteY1" fmla="*/ 7054 h 7054"/>
                      <a:gd name="connsiteX2" fmla="*/ 0 w 3805"/>
                      <a:gd name="connsiteY2" fmla="*/ 7054 h 7054"/>
                      <a:gd name="connsiteX3" fmla="*/ 1538 w 3805"/>
                      <a:gd name="connsiteY3" fmla="*/ 0 h 7054"/>
                      <a:gd name="connsiteX4" fmla="*/ 2241 w 3805"/>
                      <a:gd name="connsiteY4" fmla="*/ 0 h 7054"/>
                      <a:gd name="connsiteX5" fmla="*/ 3806 w 3805"/>
                      <a:gd name="connsiteY5" fmla="*/ 7054 h 7054"/>
                      <a:gd name="connsiteX6" fmla="*/ 3156 w 3805"/>
                      <a:gd name="connsiteY6" fmla="*/ 7054 h 7054"/>
                      <a:gd name="connsiteX7" fmla="*/ 2665 w 3805"/>
                      <a:gd name="connsiteY7" fmla="*/ 4827 h 7054"/>
                      <a:gd name="connsiteX8" fmla="*/ 1074 w 3805"/>
                      <a:gd name="connsiteY8" fmla="*/ 4827 h 7054"/>
                      <a:gd name="connsiteX9" fmla="*/ 2546 w 3805"/>
                      <a:gd name="connsiteY9" fmla="*/ 4110 h 7054"/>
                      <a:gd name="connsiteX10" fmla="*/ 2109 w 3805"/>
                      <a:gd name="connsiteY10" fmla="*/ 2082 h 7054"/>
                      <a:gd name="connsiteX11" fmla="*/ 1883 w 3805"/>
                      <a:gd name="connsiteY11" fmla="*/ 796 h 7054"/>
                      <a:gd name="connsiteX12" fmla="*/ 1857 w 3805"/>
                      <a:gd name="connsiteY12" fmla="*/ 796 h 7054"/>
                      <a:gd name="connsiteX13" fmla="*/ 1631 w 3805"/>
                      <a:gd name="connsiteY13" fmla="*/ 2069 h 7054"/>
                      <a:gd name="connsiteX14" fmla="*/ 1180 w 3805"/>
                      <a:gd name="connsiteY14" fmla="*/ 4110 h 7054"/>
                      <a:gd name="connsiteX15" fmla="*/ 2546 w 3805"/>
                      <a:gd name="connsiteY15" fmla="*/ 4110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05" h="7054">
                        <a:moveTo>
                          <a:pt x="1074" y="4827"/>
                        </a:moveTo>
                        <a:lnTo>
                          <a:pt x="597" y="7054"/>
                        </a:lnTo>
                        <a:lnTo>
                          <a:pt x="0" y="7054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806" y="7054"/>
                        </a:lnTo>
                        <a:lnTo>
                          <a:pt x="3156" y="7054"/>
                        </a:lnTo>
                        <a:lnTo>
                          <a:pt x="2665" y="4827"/>
                        </a:lnTo>
                        <a:lnTo>
                          <a:pt x="1074" y="4827"/>
                        </a:lnTo>
                        <a:close/>
                        <a:moveTo>
                          <a:pt x="2546" y="4110"/>
                        </a:moveTo>
                        <a:lnTo>
                          <a:pt x="2109" y="2082"/>
                        </a:lnTo>
                        <a:cubicBezTo>
                          <a:pt x="2002" y="1631"/>
                          <a:pt x="1949" y="1207"/>
                          <a:pt x="1883" y="796"/>
                        </a:cubicBezTo>
                        <a:lnTo>
                          <a:pt x="1857" y="796"/>
                        </a:lnTo>
                        <a:cubicBezTo>
                          <a:pt x="1790" y="1207"/>
                          <a:pt x="1697" y="1644"/>
                          <a:pt x="1631" y="2069"/>
                        </a:cubicBezTo>
                        <a:lnTo>
                          <a:pt x="1180" y="4110"/>
                        </a:lnTo>
                        <a:lnTo>
                          <a:pt x="2546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0B597806-E0F1-ED38-E6A2-0BB7EE14F27C}"/>
                      </a:ext>
                    </a:extLst>
                  </p:cNvPr>
                  <p:cNvSpPr/>
                  <p:nvPr/>
                </p:nvSpPr>
                <p:spPr>
                  <a:xfrm>
                    <a:off x="5954623" y="3862477"/>
                    <a:ext cx="2850" cy="7173"/>
                  </a:xfrm>
                  <a:custGeom>
                    <a:avLst/>
                    <a:gdLst>
                      <a:gd name="connsiteX0" fmla="*/ 0 w 2850"/>
                      <a:gd name="connsiteY0" fmla="*/ 133 h 7173"/>
                      <a:gd name="connsiteX1" fmla="*/ 1061 w 2850"/>
                      <a:gd name="connsiteY1" fmla="*/ 0 h 7173"/>
                      <a:gd name="connsiteX2" fmla="*/ 2307 w 2850"/>
                      <a:gd name="connsiteY2" fmla="*/ 504 h 7173"/>
                      <a:gd name="connsiteX3" fmla="*/ 2692 w 2850"/>
                      <a:gd name="connsiteY3" fmla="*/ 1750 h 7173"/>
                      <a:gd name="connsiteX4" fmla="*/ 1910 w 2850"/>
                      <a:gd name="connsiteY4" fmla="*/ 3315 h 7173"/>
                      <a:gd name="connsiteX5" fmla="*/ 1910 w 2850"/>
                      <a:gd name="connsiteY5" fmla="*/ 3328 h 7173"/>
                      <a:gd name="connsiteX6" fmla="*/ 2851 w 2850"/>
                      <a:gd name="connsiteY6" fmla="*/ 5105 h 7173"/>
                      <a:gd name="connsiteX7" fmla="*/ 2466 w 2850"/>
                      <a:gd name="connsiteY7" fmla="*/ 6511 h 7173"/>
                      <a:gd name="connsiteX8" fmla="*/ 875 w 2850"/>
                      <a:gd name="connsiteY8" fmla="*/ 7174 h 7173"/>
                      <a:gd name="connsiteX9" fmla="*/ 0 w 2850"/>
                      <a:gd name="connsiteY9" fmla="*/ 7094 h 7173"/>
                      <a:gd name="connsiteX10" fmla="*/ 0 w 2850"/>
                      <a:gd name="connsiteY10" fmla="*/ 133 h 7173"/>
                      <a:gd name="connsiteX11" fmla="*/ 570 w 2850"/>
                      <a:gd name="connsiteY11" fmla="*/ 3050 h 7173"/>
                      <a:gd name="connsiteX12" fmla="*/ 1114 w 2850"/>
                      <a:gd name="connsiteY12" fmla="*/ 3050 h 7173"/>
                      <a:gd name="connsiteX13" fmla="*/ 2095 w 2850"/>
                      <a:gd name="connsiteY13" fmla="*/ 1857 h 7173"/>
                      <a:gd name="connsiteX14" fmla="*/ 1074 w 2850"/>
                      <a:gd name="connsiteY14" fmla="*/ 703 h 7173"/>
                      <a:gd name="connsiteX15" fmla="*/ 570 w 2850"/>
                      <a:gd name="connsiteY15" fmla="*/ 756 h 7173"/>
                      <a:gd name="connsiteX16" fmla="*/ 570 w 2850"/>
                      <a:gd name="connsiteY16" fmla="*/ 3050 h 7173"/>
                      <a:gd name="connsiteX17" fmla="*/ 570 w 2850"/>
                      <a:gd name="connsiteY17" fmla="*/ 6431 h 7173"/>
                      <a:gd name="connsiteX18" fmla="*/ 1061 w 2850"/>
                      <a:gd name="connsiteY18" fmla="*/ 6471 h 7173"/>
                      <a:gd name="connsiteX19" fmla="*/ 2241 w 2850"/>
                      <a:gd name="connsiteY19" fmla="*/ 5092 h 7173"/>
                      <a:gd name="connsiteX20" fmla="*/ 1061 w 2850"/>
                      <a:gd name="connsiteY20" fmla="*/ 3726 h 7173"/>
                      <a:gd name="connsiteX21" fmla="*/ 570 w 2850"/>
                      <a:gd name="connsiteY21" fmla="*/ 3726 h 7173"/>
                      <a:gd name="connsiteX22" fmla="*/ 570 w 2850"/>
                      <a:gd name="connsiteY22" fmla="*/ 643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850" h="7173">
                        <a:moveTo>
                          <a:pt x="0" y="133"/>
                        </a:moveTo>
                        <a:cubicBezTo>
                          <a:pt x="252" y="53"/>
                          <a:pt x="650" y="0"/>
                          <a:pt x="1061" y="0"/>
                        </a:cubicBezTo>
                        <a:cubicBezTo>
                          <a:pt x="1644" y="0"/>
                          <a:pt x="2016" y="146"/>
                          <a:pt x="2307" y="504"/>
                        </a:cubicBezTo>
                        <a:cubicBezTo>
                          <a:pt x="2546" y="783"/>
                          <a:pt x="2692" y="1194"/>
                          <a:pt x="2692" y="1750"/>
                        </a:cubicBezTo>
                        <a:cubicBezTo>
                          <a:pt x="2692" y="2453"/>
                          <a:pt x="2400" y="3050"/>
                          <a:pt x="1910" y="3315"/>
                        </a:cubicBezTo>
                        <a:lnTo>
                          <a:pt x="1910" y="3328"/>
                        </a:lnTo>
                        <a:cubicBezTo>
                          <a:pt x="2334" y="3501"/>
                          <a:pt x="2851" y="4057"/>
                          <a:pt x="2851" y="5105"/>
                        </a:cubicBezTo>
                        <a:cubicBezTo>
                          <a:pt x="2851" y="5715"/>
                          <a:pt x="2678" y="6166"/>
                          <a:pt x="2466" y="6511"/>
                        </a:cubicBezTo>
                        <a:cubicBezTo>
                          <a:pt x="2122" y="6962"/>
                          <a:pt x="1631" y="7174"/>
                          <a:pt x="875" y="7174"/>
                        </a:cubicBezTo>
                        <a:cubicBezTo>
                          <a:pt x="477" y="7174"/>
                          <a:pt x="159" y="7121"/>
                          <a:pt x="0" y="7094"/>
                        </a:cubicBezTo>
                        <a:lnTo>
                          <a:pt x="0" y="133"/>
                        </a:lnTo>
                        <a:close/>
                        <a:moveTo>
                          <a:pt x="570" y="3050"/>
                        </a:moveTo>
                        <a:lnTo>
                          <a:pt x="1114" y="3050"/>
                        </a:lnTo>
                        <a:cubicBezTo>
                          <a:pt x="1710" y="3050"/>
                          <a:pt x="2095" y="2546"/>
                          <a:pt x="2095" y="1857"/>
                        </a:cubicBezTo>
                        <a:cubicBezTo>
                          <a:pt x="2095" y="1021"/>
                          <a:pt x="1671" y="703"/>
                          <a:pt x="1074" y="703"/>
                        </a:cubicBezTo>
                        <a:cubicBezTo>
                          <a:pt x="809" y="703"/>
                          <a:pt x="663" y="730"/>
                          <a:pt x="570" y="756"/>
                        </a:cubicBezTo>
                        <a:lnTo>
                          <a:pt x="570" y="3050"/>
                        </a:lnTo>
                        <a:close/>
                        <a:moveTo>
                          <a:pt x="570" y="6431"/>
                        </a:moveTo>
                        <a:cubicBezTo>
                          <a:pt x="676" y="6471"/>
                          <a:pt x="849" y="6471"/>
                          <a:pt x="1061" y="6471"/>
                        </a:cubicBezTo>
                        <a:cubicBezTo>
                          <a:pt x="1671" y="6471"/>
                          <a:pt x="2241" y="6126"/>
                          <a:pt x="2241" y="5092"/>
                        </a:cubicBezTo>
                        <a:cubicBezTo>
                          <a:pt x="2241" y="4124"/>
                          <a:pt x="1697" y="3726"/>
                          <a:pt x="1061" y="3726"/>
                        </a:cubicBezTo>
                        <a:lnTo>
                          <a:pt x="570" y="3726"/>
                        </a:lnTo>
                        <a:lnTo>
                          <a:pt x="570" y="643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92AD44C9-DB4B-AFFB-8679-2B1421F1E920}"/>
                      </a:ext>
                    </a:extLst>
                  </p:cNvPr>
                  <p:cNvSpPr/>
                  <p:nvPr/>
                </p:nvSpPr>
                <p:spPr>
                  <a:xfrm>
                    <a:off x="5957978" y="3862411"/>
                    <a:ext cx="4163" cy="7292"/>
                  </a:xfrm>
                  <a:custGeom>
                    <a:avLst/>
                    <a:gdLst>
                      <a:gd name="connsiteX0" fmla="*/ 4163 w 4163"/>
                      <a:gd name="connsiteY0" fmla="*/ 3580 h 7292"/>
                      <a:gd name="connsiteX1" fmla="*/ 2055 w 4163"/>
                      <a:gd name="connsiteY1" fmla="*/ 7293 h 7292"/>
                      <a:gd name="connsiteX2" fmla="*/ 0 w 4163"/>
                      <a:gd name="connsiteY2" fmla="*/ 3699 h 7292"/>
                      <a:gd name="connsiteX3" fmla="*/ 2135 w 4163"/>
                      <a:gd name="connsiteY3" fmla="*/ 0 h 7292"/>
                      <a:gd name="connsiteX4" fmla="*/ 4163 w 4163"/>
                      <a:gd name="connsiteY4" fmla="*/ 3580 h 7292"/>
                      <a:gd name="connsiteX5" fmla="*/ 637 w 4163"/>
                      <a:gd name="connsiteY5" fmla="*/ 3686 h 7292"/>
                      <a:gd name="connsiteX6" fmla="*/ 2082 w 4163"/>
                      <a:gd name="connsiteY6" fmla="*/ 6563 h 7292"/>
                      <a:gd name="connsiteX7" fmla="*/ 3527 w 4163"/>
                      <a:gd name="connsiteY7" fmla="*/ 3620 h 7292"/>
                      <a:gd name="connsiteX8" fmla="*/ 2082 w 4163"/>
                      <a:gd name="connsiteY8" fmla="*/ 743 h 7292"/>
                      <a:gd name="connsiteX9" fmla="*/ 637 w 4163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7292">
                        <a:moveTo>
                          <a:pt x="4163" y="3580"/>
                        </a:moveTo>
                        <a:cubicBezTo>
                          <a:pt x="4163" y="6020"/>
                          <a:pt x="3222" y="7293"/>
                          <a:pt x="2055" y="7293"/>
                        </a:cubicBezTo>
                        <a:cubicBezTo>
                          <a:pt x="849" y="7293"/>
                          <a:pt x="0" y="5847"/>
                          <a:pt x="0" y="3699"/>
                        </a:cubicBezTo>
                        <a:cubicBezTo>
                          <a:pt x="0" y="1458"/>
                          <a:pt x="902" y="0"/>
                          <a:pt x="2135" y="0"/>
                        </a:cubicBezTo>
                        <a:cubicBezTo>
                          <a:pt x="3342" y="13"/>
                          <a:pt x="4163" y="1485"/>
                          <a:pt x="4163" y="3580"/>
                        </a:cubicBezTo>
                        <a:close/>
                        <a:moveTo>
                          <a:pt x="637" y="3686"/>
                        </a:moveTo>
                        <a:cubicBezTo>
                          <a:pt x="637" y="5198"/>
                          <a:pt x="1140" y="6563"/>
                          <a:pt x="2082" y="6563"/>
                        </a:cubicBezTo>
                        <a:cubicBezTo>
                          <a:pt x="3010" y="6563"/>
                          <a:pt x="3527" y="5211"/>
                          <a:pt x="3527" y="3620"/>
                        </a:cubicBezTo>
                        <a:cubicBezTo>
                          <a:pt x="3527" y="2214"/>
                          <a:pt x="3063" y="743"/>
                          <a:pt x="2082" y="743"/>
                        </a:cubicBezTo>
                        <a:cubicBezTo>
                          <a:pt x="1140" y="743"/>
                          <a:pt x="637" y="2148"/>
                          <a:pt x="63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7" name="任意多边形: 形状 126">
                    <a:extLst>
                      <a:ext uri="{FF2B5EF4-FFF2-40B4-BE49-F238E27FC236}">
                        <a16:creationId xmlns:a16="http://schemas.microsoft.com/office/drawing/2014/main" id="{5E0D3EC7-809F-9717-F238-7C541F39017D}"/>
                      </a:ext>
                    </a:extLst>
                  </p:cNvPr>
                  <p:cNvSpPr/>
                  <p:nvPr/>
                </p:nvSpPr>
                <p:spPr>
                  <a:xfrm>
                    <a:off x="5962910" y="3862477"/>
                    <a:ext cx="2943" cy="7107"/>
                  </a:xfrm>
                  <a:custGeom>
                    <a:avLst/>
                    <a:gdLst>
                      <a:gd name="connsiteX0" fmla="*/ 0 w 2943"/>
                      <a:gd name="connsiteY0" fmla="*/ 133 h 7107"/>
                      <a:gd name="connsiteX1" fmla="*/ 1114 w 2943"/>
                      <a:gd name="connsiteY1" fmla="*/ 0 h 7107"/>
                      <a:gd name="connsiteX2" fmla="*/ 2440 w 2943"/>
                      <a:gd name="connsiteY2" fmla="*/ 570 h 7107"/>
                      <a:gd name="connsiteX3" fmla="*/ 2798 w 2943"/>
                      <a:gd name="connsiteY3" fmla="*/ 1896 h 7107"/>
                      <a:gd name="connsiteX4" fmla="*/ 1922 w 2943"/>
                      <a:gd name="connsiteY4" fmla="*/ 3713 h 7107"/>
                      <a:gd name="connsiteX5" fmla="*/ 1922 w 2943"/>
                      <a:gd name="connsiteY5" fmla="*/ 3739 h 7107"/>
                      <a:gd name="connsiteX6" fmla="*/ 2625 w 2943"/>
                      <a:gd name="connsiteY6" fmla="*/ 5158 h 7107"/>
                      <a:gd name="connsiteX7" fmla="*/ 2944 w 2943"/>
                      <a:gd name="connsiteY7" fmla="*/ 7107 h 7107"/>
                      <a:gd name="connsiteX8" fmla="*/ 2334 w 2943"/>
                      <a:gd name="connsiteY8" fmla="*/ 7107 h 7107"/>
                      <a:gd name="connsiteX9" fmla="*/ 2042 w 2943"/>
                      <a:gd name="connsiteY9" fmla="*/ 5423 h 7107"/>
                      <a:gd name="connsiteX10" fmla="*/ 1140 w 2943"/>
                      <a:gd name="connsiteY10" fmla="*/ 4044 h 7107"/>
                      <a:gd name="connsiteX11" fmla="*/ 597 w 2943"/>
                      <a:gd name="connsiteY11" fmla="*/ 4044 h 7107"/>
                      <a:gd name="connsiteX12" fmla="*/ 597 w 2943"/>
                      <a:gd name="connsiteY12" fmla="*/ 7107 h 7107"/>
                      <a:gd name="connsiteX13" fmla="*/ 0 w 2943"/>
                      <a:gd name="connsiteY13" fmla="*/ 7107 h 7107"/>
                      <a:gd name="connsiteX14" fmla="*/ 0 w 2943"/>
                      <a:gd name="connsiteY14" fmla="*/ 133 h 7107"/>
                      <a:gd name="connsiteX15" fmla="*/ 597 w 2943"/>
                      <a:gd name="connsiteY15" fmla="*/ 3355 h 7107"/>
                      <a:gd name="connsiteX16" fmla="*/ 1193 w 2943"/>
                      <a:gd name="connsiteY16" fmla="*/ 3355 h 7107"/>
                      <a:gd name="connsiteX17" fmla="*/ 2201 w 2943"/>
                      <a:gd name="connsiteY17" fmla="*/ 2016 h 7107"/>
                      <a:gd name="connsiteX18" fmla="*/ 1154 w 2943"/>
                      <a:gd name="connsiteY18" fmla="*/ 690 h 7107"/>
                      <a:gd name="connsiteX19" fmla="*/ 597 w 2943"/>
                      <a:gd name="connsiteY19" fmla="*/ 769 h 7107"/>
                      <a:gd name="connsiteX20" fmla="*/ 597 w 2943"/>
                      <a:gd name="connsiteY20" fmla="*/ 3355 h 7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43" h="7107">
                        <a:moveTo>
                          <a:pt x="0" y="133"/>
                        </a:moveTo>
                        <a:cubicBezTo>
                          <a:pt x="292" y="53"/>
                          <a:pt x="743" y="0"/>
                          <a:pt x="1114" y="0"/>
                        </a:cubicBezTo>
                        <a:cubicBezTo>
                          <a:pt x="1750" y="0"/>
                          <a:pt x="2148" y="159"/>
                          <a:pt x="2440" y="570"/>
                        </a:cubicBezTo>
                        <a:cubicBezTo>
                          <a:pt x="2665" y="862"/>
                          <a:pt x="2798" y="1366"/>
                          <a:pt x="2798" y="1896"/>
                        </a:cubicBezTo>
                        <a:cubicBezTo>
                          <a:pt x="2798" y="2838"/>
                          <a:pt x="2413" y="3448"/>
                          <a:pt x="1922" y="3713"/>
                        </a:cubicBezTo>
                        <a:lnTo>
                          <a:pt x="1922" y="3739"/>
                        </a:lnTo>
                        <a:cubicBezTo>
                          <a:pt x="2281" y="3938"/>
                          <a:pt x="2493" y="4429"/>
                          <a:pt x="2625" y="5158"/>
                        </a:cubicBezTo>
                        <a:cubicBezTo>
                          <a:pt x="2758" y="6139"/>
                          <a:pt x="2877" y="6829"/>
                          <a:pt x="2944" y="7107"/>
                        </a:cubicBezTo>
                        <a:lnTo>
                          <a:pt x="2334" y="7107"/>
                        </a:lnTo>
                        <a:cubicBezTo>
                          <a:pt x="2267" y="6895"/>
                          <a:pt x="2161" y="6298"/>
                          <a:pt x="2042" y="5423"/>
                        </a:cubicBezTo>
                        <a:cubicBezTo>
                          <a:pt x="1896" y="4442"/>
                          <a:pt x="1657" y="4084"/>
                          <a:pt x="1140" y="4044"/>
                        </a:cubicBezTo>
                        <a:lnTo>
                          <a:pt x="597" y="4044"/>
                        </a:lnTo>
                        <a:lnTo>
                          <a:pt x="597" y="7107"/>
                        </a:lnTo>
                        <a:lnTo>
                          <a:pt x="0" y="7107"/>
                        </a:lnTo>
                        <a:lnTo>
                          <a:pt x="0" y="133"/>
                        </a:lnTo>
                        <a:close/>
                        <a:moveTo>
                          <a:pt x="597" y="3355"/>
                        </a:moveTo>
                        <a:lnTo>
                          <a:pt x="1193" y="3355"/>
                        </a:lnTo>
                        <a:cubicBezTo>
                          <a:pt x="1830" y="3355"/>
                          <a:pt x="2201" y="2824"/>
                          <a:pt x="2201" y="2016"/>
                        </a:cubicBezTo>
                        <a:cubicBezTo>
                          <a:pt x="2201" y="1101"/>
                          <a:pt x="1790" y="690"/>
                          <a:pt x="1154" y="690"/>
                        </a:cubicBezTo>
                        <a:cubicBezTo>
                          <a:pt x="888" y="690"/>
                          <a:pt x="690" y="716"/>
                          <a:pt x="597" y="769"/>
                        </a:cubicBezTo>
                        <a:lnTo>
                          <a:pt x="597" y="335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8" name="任意多边形: 形状 127">
                    <a:extLst>
                      <a:ext uri="{FF2B5EF4-FFF2-40B4-BE49-F238E27FC236}">
                        <a16:creationId xmlns:a16="http://schemas.microsoft.com/office/drawing/2014/main" id="{455459BB-949F-05AC-1206-4A5A663D26F0}"/>
                      </a:ext>
                    </a:extLst>
                  </p:cNvPr>
                  <p:cNvSpPr/>
                  <p:nvPr/>
                </p:nvSpPr>
                <p:spPr>
                  <a:xfrm>
                    <a:off x="5966543" y="3862543"/>
                    <a:ext cx="2546" cy="7054"/>
                  </a:xfrm>
                  <a:custGeom>
                    <a:avLst/>
                    <a:gdLst>
                      <a:gd name="connsiteX0" fmla="*/ 2347 w 2546"/>
                      <a:gd name="connsiteY0" fmla="*/ 3739 h 7054"/>
                      <a:gd name="connsiteX1" fmla="*/ 583 w 2546"/>
                      <a:gd name="connsiteY1" fmla="*/ 3739 h 7054"/>
                      <a:gd name="connsiteX2" fmla="*/ 583 w 2546"/>
                      <a:gd name="connsiteY2" fmla="*/ 6285 h 7054"/>
                      <a:gd name="connsiteX3" fmla="*/ 2546 w 2546"/>
                      <a:gd name="connsiteY3" fmla="*/ 6285 h 7054"/>
                      <a:gd name="connsiteX4" fmla="*/ 2546 w 2546"/>
                      <a:gd name="connsiteY4" fmla="*/ 7054 h 7054"/>
                      <a:gd name="connsiteX5" fmla="*/ 0 w 2546"/>
                      <a:gd name="connsiteY5" fmla="*/ 7054 h 7054"/>
                      <a:gd name="connsiteX6" fmla="*/ 0 w 2546"/>
                      <a:gd name="connsiteY6" fmla="*/ 0 h 7054"/>
                      <a:gd name="connsiteX7" fmla="*/ 2453 w 2546"/>
                      <a:gd name="connsiteY7" fmla="*/ 0 h 7054"/>
                      <a:gd name="connsiteX8" fmla="*/ 2453 w 2546"/>
                      <a:gd name="connsiteY8" fmla="*/ 756 h 7054"/>
                      <a:gd name="connsiteX9" fmla="*/ 583 w 2546"/>
                      <a:gd name="connsiteY9" fmla="*/ 756 h 7054"/>
                      <a:gd name="connsiteX10" fmla="*/ 583 w 2546"/>
                      <a:gd name="connsiteY10" fmla="*/ 2997 h 7054"/>
                      <a:gd name="connsiteX11" fmla="*/ 2347 w 2546"/>
                      <a:gd name="connsiteY11" fmla="*/ 2997 h 7054"/>
                      <a:gd name="connsiteX12" fmla="*/ 2347 w 2546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54">
                        <a:moveTo>
                          <a:pt x="2347" y="3739"/>
                        </a:moveTo>
                        <a:lnTo>
                          <a:pt x="583" y="3739"/>
                        </a:lnTo>
                        <a:lnTo>
                          <a:pt x="583" y="6285"/>
                        </a:lnTo>
                        <a:lnTo>
                          <a:pt x="2546" y="6285"/>
                        </a:lnTo>
                        <a:lnTo>
                          <a:pt x="254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56"/>
                        </a:lnTo>
                        <a:lnTo>
                          <a:pt x="583" y="756"/>
                        </a:lnTo>
                        <a:lnTo>
                          <a:pt x="583" y="2997"/>
                        </a:lnTo>
                        <a:lnTo>
                          <a:pt x="2347" y="2997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9" name="任意多边形: 形状 128">
                    <a:extLst>
                      <a:ext uri="{FF2B5EF4-FFF2-40B4-BE49-F238E27FC236}">
                        <a16:creationId xmlns:a16="http://schemas.microsoft.com/office/drawing/2014/main" id="{7D9198C6-56C4-5E89-1677-AAB54D197806}"/>
                      </a:ext>
                    </a:extLst>
                  </p:cNvPr>
                  <p:cNvSpPr/>
                  <p:nvPr/>
                </p:nvSpPr>
                <p:spPr>
                  <a:xfrm>
                    <a:off x="5971887" y="3862543"/>
                    <a:ext cx="2558" cy="7054"/>
                  </a:xfrm>
                  <a:custGeom>
                    <a:avLst/>
                    <a:gdLst>
                      <a:gd name="connsiteX0" fmla="*/ 2360 w 2558"/>
                      <a:gd name="connsiteY0" fmla="*/ 3739 h 7054"/>
                      <a:gd name="connsiteX1" fmla="*/ 583 w 2558"/>
                      <a:gd name="connsiteY1" fmla="*/ 3739 h 7054"/>
                      <a:gd name="connsiteX2" fmla="*/ 583 w 2558"/>
                      <a:gd name="connsiteY2" fmla="*/ 6285 h 7054"/>
                      <a:gd name="connsiteX3" fmla="*/ 2559 w 2558"/>
                      <a:gd name="connsiteY3" fmla="*/ 6285 h 7054"/>
                      <a:gd name="connsiteX4" fmla="*/ 2559 w 2558"/>
                      <a:gd name="connsiteY4" fmla="*/ 7054 h 7054"/>
                      <a:gd name="connsiteX5" fmla="*/ 0 w 2558"/>
                      <a:gd name="connsiteY5" fmla="*/ 7054 h 7054"/>
                      <a:gd name="connsiteX6" fmla="*/ 0 w 2558"/>
                      <a:gd name="connsiteY6" fmla="*/ 0 h 7054"/>
                      <a:gd name="connsiteX7" fmla="*/ 2453 w 2558"/>
                      <a:gd name="connsiteY7" fmla="*/ 0 h 7054"/>
                      <a:gd name="connsiteX8" fmla="*/ 2453 w 2558"/>
                      <a:gd name="connsiteY8" fmla="*/ 756 h 7054"/>
                      <a:gd name="connsiteX9" fmla="*/ 570 w 2558"/>
                      <a:gd name="connsiteY9" fmla="*/ 756 h 7054"/>
                      <a:gd name="connsiteX10" fmla="*/ 570 w 2558"/>
                      <a:gd name="connsiteY10" fmla="*/ 2997 h 7054"/>
                      <a:gd name="connsiteX11" fmla="*/ 2347 w 2558"/>
                      <a:gd name="connsiteY11" fmla="*/ 2997 h 7054"/>
                      <a:gd name="connsiteX12" fmla="*/ 2347 w 2558"/>
                      <a:gd name="connsiteY12" fmla="*/ 3739 h 7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58" h="7054">
                        <a:moveTo>
                          <a:pt x="2360" y="3739"/>
                        </a:moveTo>
                        <a:lnTo>
                          <a:pt x="583" y="3739"/>
                        </a:lnTo>
                        <a:lnTo>
                          <a:pt x="583" y="6285"/>
                        </a:lnTo>
                        <a:lnTo>
                          <a:pt x="2559" y="6285"/>
                        </a:lnTo>
                        <a:lnTo>
                          <a:pt x="2559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56"/>
                        </a:lnTo>
                        <a:lnTo>
                          <a:pt x="570" y="756"/>
                        </a:lnTo>
                        <a:lnTo>
                          <a:pt x="570" y="2997"/>
                        </a:lnTo>
                        <a:lnTo>
                          <a:pt x="2347" y="2997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0" name="任意多边形: 形状 129">
                    <a:extLst>
                      <a:ext uri="{FF2B5EF4-FFF2-40B4-BE49-F238E27FC236}">
                        <a16:creationId xmlns:a16="http://schemas.microsoft.com/office/drawing/2014/main" id="{68646EA8-42AB-81A7-F3C3-9A967FC99878}"/>
                      </a:ext>
                    </a:extLst>
                  </p:cNvPr>
                  <p:cNvSpPr/>
                  <p:nvPr/>
                </p:nvSpPr>
                <p:spPr>
                  <a:xfrm>
                    <a:off x="5974817" y="3862530"/>
                    <a:ext cx="3381" cy="7067"/>
                  </a:xfrm>
                  <a:custGeom>
                    <a:avLst/>
                    <a:gdLst>
                      <a:gd name="connsiteX0" fmla="*/ 1366 w 3381"/>
                      <a:gd name="connsiteY0" fmla="*/ 782 h 7067"/>
                      <a:gd name="connsiteX1" fmla="*/ 0 w 3381"/>
                      <a:gd name="connsiteY1" fmla="*/ 782 h 7067"/>
                      <a:gd name="connsiteX2" fmla="*/ 0 w 3381"/>
                      <a:gd name="connsiteY2" fmla="*/ 0 h 7067"/>
                      <a:gd name="connsiteX3" fmla="*/ 3381 w 3381"/>
                      <a:gd name="connsiteY3" fmla="*/ 0 h 7067"/>
                      <a:gd name="connsiteX4" fmla="*/ 3381 w 3381"/>
                      <a:gd name="connsiteY4" fmla="*/ 782 h 7067"/>
                      <a:gd name="connsiteX5" fmla="*/ 1962 w 3381"/>
                      <a:gd name="connsiteY5" fmla="*/ 782 h 7067"/>
                      <a:gd name="connsiteX6" fmla="*/ 1962 w 3381"/>
                      <a:gd name="connsiteY6" fmla="*/ 7067 h 7067"/>
                      <a:gd name="connsiteX7" fmla="*/ 1379 w 3381"/>
                      <a:gd name="connsiteY7" fmla="*/ 7067 h 7067"/>
                      <a:gd name="connsiteX8" fmla="*/ 1379 w 3381"/>
                      <a:gd name="connsiteY8" fmla="*/ 782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1" h="7067">
                        <a:moveTo>
                          <a:pt x="1366" y="782"/>
                        </a:moveTo>
                        <a:lnTo>
                          <a:pt x="0" y="782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2"/>
                        </a:lnTo>
                        <a:lnTo>
                          <a:pt x="1962" y="782"/>
                        </a:lnTo>
                        <a:lnTo>
                          <a:pt x="1962" y="7067"/>
                        </a:lnTo>
                        <a:lnTo>
                          <a:pt x="1379" y="7067"/>
                        </a:lnTo>
                        <a:lnTo>
                          <a:pt x="1379" y="78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1" name="任意多边形: 形状 130">
                    <a:extLst>
                      <a:ext uri="{FF2B5EF4-FFF2-40B4-BE49-F238E27FC236}">
                        <a16:creationId xmlns:a16="http://schemas.microsoft.com/office/drawing/2014/main" id="{1AC971F4-2481-4D20-7A37-5FEEEF1067F2}"/>
                      </a:ext>
                    </a:extLst>
                  </p:cNvPr>
                  <p:cNvSpPr/>
                  <p:nvPr/>
                </p:nvSpPr>
                <p:spPr>
                  <a:xfrm>
                    <a:off x="5618284" y="3880444"/>
                    <a:ext cx="3752" cy="7160"/>
                  </a:xfrm>
                  <a:custGeom>
                    <a:avLst/>
                    <a:gdLst>
                      <a:gd name="connsiteX0" fmla="*/ 0 w 3752"/>
                      <a:gd name="connsiteY0" fmla="*/ 146 h 7160"/>
                      <a:gd name="connsiteX1" fmla="*/ 1260 w 3752"/>
                      <a:gd name="connsiteY1" fmla="*/ 0 h 7160"/>
                      <a:gd name="connsiteX2" fmla="*/ 3116 w 3752"/>
                      <a:gd name="connsiteY2" fmla="*/ 875 h 7160"/>
                      <a:gd name="connsiteX3" fmla="*/ 3752 w 3752"/>
                      <a:gd name="connsiteY3" fmla="*/ 3408 h 7160"/>
                      <a:gd name="connsiteX4" fmla="*/ 3089 w 3752"/>
                      <a:gd name="connsiteY4" fmla="*/ 6152 h 7160"/>
                      <a:gd name="connsiteX5" fmla="*/ 1087 w 3752"/>
                      <a:gd name="connsiteY5" fmla="*/ 7160 h 7160"/>
                      <a:gd name="connsiteX6" fmla="*/ 13 w 3752"/>
                      <a:gd name="connsiteY6" fmla="*/ 7094 h 7160"/>
                      <a:gd name="connsiteX7" fmla="*/ 13 w 3752"/>
                      <a:gd name="connsiteY7" fmla="*/ 146 h 7160"/>
                      <a:gd name="connsiteX8" fmla="*/ 597 w 3752"/>
                      <a:gd name="connsiteY8" fmla="*/ 6391 h 7160"/>
                      <a:gd name="connsiteX9" fmla="*/ 1193 w 3752"/>
                      <a:gd name="connsiteY9" fmla="*/ 6444 h 7160"/>
                      <a:gd name="connsiteX10" fmla="*/ 3142 w 3752"/>
                      <a:gd name="connsiteY10" fmla="*/ 3448 h 7160"/>
                      <a:gd name="connsiteX11" fmla="*/ 1273 w 3752"/>
                      <a:gd name="connsiteY11" fmla="*/ 703 h 7160"/>
                      <a:gd name="connsiteX12" fmla="*/ 597 w 3752"/>
                      <a:gd name="connsiteY12" fmla="*/ 809 h 7160"/>
                      <a:gd name="connsiteX13" fmla="*/ 597 w 3752"/>
                      <a:gd name="connsiteY13" fmla="*/ 6391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52" h="7160">
                        <a:moveTo>
                          <a:pt x="0" y="146"/>
                        </a:moveTo>
                        <a:cubicBezTo>
                          <a:pt x="345" y="80"/>
                          <a:pt x="796" y="0"/>
                          <a:pt x="1260" y="0"/>
                        </a:cubicBezTo>
                        <a:cubicBezTo>
                          <a:pt x="2108" y="0"/>
                          <a:pt x="2705" y="292"/>
                          <a:pt x="3116" y="875"/>
                        </a:cubicBezTo>
                        <a:cubicBezTo>
                          <a:pt x="3501" y="1445"/>
                          <a:pt x="3752" y="2254"/>
                          <a:pt x="3752" y="3408"/>
                        </a:cubicBezTo>
                        <a:cubicBezTo>
                          <a:pt x="3752" y="4561"/>
                          <a:pt x="3514" y="5503"/>
                          <a:pt x="3089" y="6152"/>
                        </a:cubicBezTo>
                        <a:cubicBezTo>
                          <a:pt x="2665" y="6829"/>
                          <a:pt x="1963" y="7160"/>
                          <a:pt x="1087" y="7160"/>
                        </a:cubicBezTo>
                        <a:cubicBezTo>
                          <a:pt x="676" y="7160"/>
                          <a:pt x="318" y="7147"/>
                          <a:pt x="13" y="7094"/>
                        </a:cubicBezTo>
                        <a:lnTo>
                          <a:pt x="13" y="146"/>
                        </a:lnTo>
                        <a:close/>
                        <a:moveTo>
                          <a:pt x="597" y="6391"/>
                        </a:moveTo>
                        <a:cubicBezTo>
                          <a:pt x="729" y="6431"/>
                          <a:pt x="941" y="6444"/>
                          <a:pt x="1193" y="6444"/>
                        </a:cubicBezTo>
                        <a:cubicBezTo>
                          <a:pt x="2453" y="6444"/>
                          <a:pt x="3142" y="5357"/>
                          <a:pt x="3142" y="3448"/>
                        </a:cubicBezTo>
                        <a:cubicBezTo>
                          <a:pt x="3156" y="1763"/>
                          <a:pt x="2519" y="703"/>
                          <a:pt x="1273" y="703"/>
                        </a:cubicBezTo>
                        <a:cubicBezTo>
                          <a:pt x="968" y="703"/>
                          <a:pt x="756" y="756"/>
                          <a:pt x="597" y="809"/>
                        </a:cubicBezTo>
                        <a:lnTo>
                          <a:pt x="597" y="639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2" name="任意多边形: 形状 131">
                    <a:extLst>
                      <a:ext uri="{FF2B5EF4-FFF2-40B4-BE49-F238E27FC236}">
                        <a16:creationId xmlns:a16="http://schemas.microsoft.com/office/drawing/2014/main" id="{C32C851D-E1F9-BADB-A161-AB83AB84FAD7}"/>
                      </a:ext>
                    </a:extLst>
                  </p:cNvPr>
                  <p:cNvSpPr/>
                  <p:nvPr/>
                </p:nvSpPr>
                <p:spPr>
                  <a:xfrm>
                    <a:off x="5622527" y="3880377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67 h 7292"/>
                      <a:gd name="connsiteX1" fmla="*/ 2015 w 4150"/>
                      <a:gd name="connsiteY1" fmla="*/ 7293 h 7292"/>
                      <a:gd name="connsiteX2" fmla="*/ 0 w 4150"/>
                      <a:gd name="connsiteY2" fmla="*/ 3700 h 7292"/>
                      <a:gd name="connsiteX3" fmla="*/ 2095 w 4150"/>
                      <a:gd name="connsiteY3" fmla="*/ 0 h 7292"/>
                      <a:gd name="connsiteX4" fmla="*/ 4150 w 4150"/>
                      <a:gd name="connsiteY4" fmla="*/ 3567 h 7292"/>
                      <a:gd name="connsiteX5" fmla="*/ 623 w 4150"/>
                      <a:gd name="connsiteY5" fmla="*/ 3686 h 7292"/>
                      <a:gd name="connsiteX6" fmla="*/ 2055 w 4150"/>
                      <a:gd name="connsiteY6" fmla="*/ 6550 h 7292"/>
                      <a:gd name="connsiteX7" fmla="*/ 3527 w 4150"/>
                      <a:gd name="connsiteY7" fmla="*/ 3620 h 7292"/>
                      <a:gd name="connsiteX8" fmla="*/ 2055 w 4150"/>
                      <a:gd name="connsiteY8" fmla="*/ 743 h 7292"/>
                      <a:gd name="connsiteX9" fmla="*/ 623 w 4150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67"/>
                        </a:moveTo>
                        <a:cubicBezTo>
                          <a:pt x="4150" y="6020"/>
                          <a:pt x="3195" y="7293"/>
                          <a:pt x="2015" y="7293"/>
                        </a:cubicBezTo>
                        <a:cubicBezTo>
                          <a:pt x="835" y="7293"/>
                          <a:pt x="0" y="5848"/>
                          <a:pt x="0" y="3700"/>
                        </a:cubicBezTo>
                        <a:cubicBezTo>
                          <a:pt x="0" y="1459"/>
                          <a:pt x="888" y="0"/>
                          <a:pt x="2095" y="0"/>
                        </a:cubicBezTo>
                        <a:cubicBezTo>
                          <a:pt x="3355" y="0"/>
                          <a:pt x="4150" y="1472"/>
                          <a:pt x="4150" y="3567"/>
                        </a:cubicBezTo>
                        <a:close/>
                        <a:moveTo>
                          <a:pt x="623" y="3686"/>
                        </a:moveTo>
                        <a:cubicBezTo>
                          <a:pt x="623" y="5185"/>
                          <a:pt x="1154" y="6550"/>
                          <a:pt x="2055" y="6550"/>
                        </a:cubicBezTo>
                        <a:cubicBezTo>
                          <a:pt x="2996" y="6550"/>
                          <a:pt x="3527" y="5198"/>
                          <a:pt x="3527" y="3620"/>
                        </a:cubicBezTo>
                        <a:cubicBezTo>
                          <a:pt x="3527" y="2215"/>
                          <a:pt x="3049" y="743"/>
                          <a:pt x="2055" y="743"/>
                        </a:cubicBezTo>
                        <a:cubicBezTo>
                          <a:pt x="1114" y="756"/>
                          <a:pt x="623" y="2135"/>
                          <a:pt x="623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3" name="任意多边形: 形状 132">
                    <a:extLst>
                      <a:ext uri="{FF2B5EF4-FFF2-40B4-BE49-F238E27FC236}">
                        <a16:creationId xmlns:a16="http://schemas.microsoft.com/office/drawing/2014/main" id="{18DC0AB7-D6A3-1974-6984-0724606D8A29}"/>
                      </a:ext>
                    </a:extLst>
                  </p:cNvPr>
                  <p:cNvSpPr/>
                  <p:nvPr/>
                </p:nvSpPr>
                <p:spPr>
                  <a:xfrm>
                    <a:off x="5627433" y="3880497"/>
                    <a:ext cx="2532" cy="7080"/>
                  </a:xfrm>
                  <a:custGeom>
                    <a:avLst/>
                    <a:gdLst>
                      <a:gd name="connsiteX0" fmla="*/ 0 w 2532"/>
                      <a:gd name="connsiteY0" fmla="*/ 0 h 7080"/>
                      <a:gd name="connsiteX1" fmla="*/ 583 w 2532"/>
                      <a:gd name="connsiteY1" fmla="*/ 0 h 7080"/>
                      <a:gd name="connsiteX2" fmla="*/ 583 w 2532"/>
                      <a:gd name="connsiteY2" fmla="*/ 6312 h 7080"/>
                      <a:gd name="connsiteX3" fmla="*/ 2533 w 2532"/>
                      <a:gd name="connsiteY3" fmla="*/ 6312 h 7080"/>
                      <a:gd name="connsiteX4" fmla="*/ 2533 w 2532"/>
                      <a:gd name="connsiteY4" fmla="*/ 7080 h 7080"/>
                      <a:gd name="connsiteX5" fmla="*/ 0 w 2532"/>
                      <a:gd name="connsiteY5" fmla="*/ 7080 h 7080"/>
                      <a:gd name="connsiteX6" fmla="*/ 0 w 2532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2" h="7080">
                        <a:moveTo>
                          <a:pt x="0" y="0"/>
                        </a:moveTo>
                        <a:lnTo>
                          <a:pt x="583" y="0"/>
                        </a:lnTo>
                        <a:lnTo>
                          <a:pt x="583" y="6312"/>
                        </a:lnTo>
                        <a:lnTo>
                          <a:pt x="2533" y="6312"/>
                        </a:lnTo>
                        <a:lnTo>
                          <a:pt x="2533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8EB3A584-CD5D-DAD0-4BD2-094A43E25DF9}"/>
                      </a:ext>
                    </a:extLst>
                  </p:cNvPr>
                  <p:cNvSpPr/>
                  <p:nvPr/>
                </p:nvSpPr>
                <p:spPr>
                  <a:xfrm>
                    <a:off x="5630072" y="3880377"/>
                    <a:ext cx="4163" cy="7292"/>
                  </a:xfrm>
                  <a:custGeom>
                    <a:avLst/>
                    <a:gdLst>
                      <a:gd name="connsiteX0" fmla="*/ 4163 w 4163"/>
                      <a:gd name="connsiteY0" fmla="*/ 3567 h 7292"/>
                      <a:gd name="connsiteX1" fmla="*/ 2042 w 4163"/>
                      <a:gd name="connsiteY1" fmla="*/ 7293 h 7292"/>
                      <a:gd name="connsiteX2" fmla="*/ 0 w 4163"/>
                      <a:gd name="connsiteY2" fmla="*/ 3700 h 7292"/>
                      <a:gd name="connsiteX3" fmla="*/ 2108 w 4163"/>
                      <a:gd name="connsiteY3" fmla="*/ 0 h 7292"/>
                      <a:gd name="connsiteX4" fmla="*/ 4163 w 4163"/>
                      <a:gd name="connsiteY4" fmla="*/ 3567 h 7292"/>
                      <a:gd name="connsiteX5" fmla="*/ 637 w 4163"/>
                      <a:gd name="connsiteY5" fmla="*/ 3686 h 7292"/>
                      <a:gd name="connsiteX6" fmla="*/ 2069 w 4163"/>
                      <a:gd name="connsiteY6" fmla="*/ 6550 h 7292"/>
                      <a:gd name="connsiteX7" fmla="*/ 3527 w 4163"/>
                      <a:gd name="connsiteY7" fmla="*/ 3620 h 7292"/>
                      <a:gd name="connsiteX8" fmla="*/ 2081 w 4163"/>
                      <a:gd name="connsiteY8" fmla="*/ 743 h 7292"/>
                      <a:gd name="connsiteX9" fmla="*/ 637 w 4163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7292">
                        <a:moveTo>
                          <a:pt x="4163" y="3567"/>
                        </a:moveTo>
                        <a:cubicBezTo>
                          <a:pt x="4163" y="6020"/>
                          <a:pt x="3222" y="7293"/>
                          <a:pt x="2042" y="7293"/>
                        </a:cubicBezTo>
                        <a:cubicBezTo>
                          <a:pt x="835" y="7293"/>
                          <a:pt x="0" y="5848"/>
                          <a:pt x="0" y="3700"/>
                        </a:cubicBezTo>
                        <a:cubicBezTo>
                          <a:pt x="0" y="1459"/>
                          <a:pt x="915" y="0"/>
                          <a:pt x="2108" y="0"/>
                        </a:cubicBezTo>
                        <a:cubicBezTo>
                          <a:pt x="3368" y="0"/>
                          <a:pt x="4163" y="1472"/>
                          <a:pt x="4163" y="3567"/>
                        </a:cubicBezTo>
                        <a:close/>
                        <a:moveTo>
                          <a:pt x="637" y="3686"/>
                        </a:moveTo>
                        <a:cubicBezTo>
                          <a:pt x="637" y="5185"/>
                          <a:pt x="1167" y="6550"/>
                          <a:pt x="2069" y="6550"/>
                        </a:cubicBezTo>
                        <a:cubicBezTo>
                          <a:pt x="3010" y="6550"/>
                          <a:pt x="3527" y="5198"/>
                          <a:pt x="3527" y="3620"/>
                        </a:cubicBezTo>
                        <a:cubicBezTo>
                          <a:pt x="3527" y="2215"/>
                          <a:pt x="3063" y="743"/>
                          <a:pt x="2081" y="743"/>
                        </a:cubicBezTo>
                        <a:cubicBezTo>
                          <a:pt x="1127" y="756"/>
                          <a:pt x="637" y="2135"/>
                          <a:pt x="63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F76E23CC-257F-6BAE-72A2-F9D84762999A}"/>
                      </a:ext>
                    </a:extLst>
                  </p:cNvPr>
                  <p:cNvSpPr/>
                  <p:nvPr/>
                </p:nvSpPr>
                <p:spPr>
                  <a:xfrm>
                    <a:off x="5634991" y="3880444"/>
                    <a:ext cx="2983" cy="7133"/>
                  </a:xfrm>
                  <a:custGeom>
                    <a:avLst/>
                    <a:gdLst>
                      <a:gd name="connsiteX0" fmla="*/ 0 w 2983"/>
                      <a:gd name="connsiteY0" fmla="*/ 146 h 7133"/>
                      <a:gd name="connsiteX1" fmla="*/ 1140 w 2983"/>
                      <a:gd name="connsiteY1" fmla="*/ 0 h 7133"/>
                      <a:gd name="connsiteX2" fmla="*/ 2453 w 2983"/>
                      <a:gd name="connsiteY2" fmla="*/ 583 h 7133"/>
                      <a:gd name="connsiteX3" fmla="*/ 2824 w 2983"/>
                      <a:gd name="connsiteY3" fmla="*/ 1922 h 7133"/>
                      <a:gd name="connsiteX4" fmla="*/ 1949 w 2983"/>
                      <a:gd name="connsiteY4" fmla="*/ 3726 h 7133"/>
                      <a:gd name="connsiteX5" fmla="*/ 1949 w 2983"/>
                      <a:gd name="connsiteY5" fmla="*/ 3766 h 7133"/>
                      <a:gd name="connsiteX6" fmla="*/ 2612 w 2983"/>
                      <a:gd name="connsiteY6" fmla="*/ 5184 h 7133"/>
                      <a:gd name="connsiteX7" fmla="*/ 2983 w 2983"/>
                      <a:gd name="connsiteY7" fmla="*/ 7134 h 7133"/>
                      <a:gd name="connsiteX8" fmla="*/ 2360 w 2983"/>
                      <a:gd name="connsiteY8" fmla="*/ 7134 h 7133"/>
                      <a:gd name="connsiteX9" fmla="*/ 2055 w 2983"/>
                      <a:gd name="connsiteY9" fmla="*/ 5436 h 7133"/>
                      <a:gd name="connsiteX10" fmla="*/ 1153 w 2983"/>
                      <a:gd name="connsiteY10" fmla="*/ 4071 h 7133"/>
                      <a:gd name="connsiteX11" fmla="*/ 596 w 2983"/>
                      <a:gd name="connsiteY11" fmla="*/ 4071 h 7133"/>
                      <a:gd name="connsiteX12" fmla="*/ 596 w 2983"/>
                      <a:gd name="connsiteY12" fmla="*/ 7121 h 7133"/>
                      <a:gd name="connsiteX13" fmla="*/ 13 w 2983"/>
                      <a:gd name="connsiteY13" fmla="*/ 7121 h 7133"/>
                      <a:gd name="connsiteX14" fmla="*/ 13 w 2983"/>
                      <a:gd name="connsiteY14" fmla="*/ 146 h 7133"/>
                      <a:gd name="connsiteX15" fmla="*/ 583 w 2983"/>
                      <a:gd name="connsiteY15" fmla="*/ 3368 h 7133"/>
                      <a:gd name="connsiteX16" fmla="*/ 1193 w 2983"/>
                      <a:gd name="connsiteY16" fmla="*/ 3368 h 7133"/>
                      <a:gd name="connsiteX17" fmla="*/ 2228 w 2983"/>
                      <a:gd name="connsiteY17" fmla="*/ 2016 h 7133"/>
                      <a:gd name="connsiteX18" fmla="*/ 1180 w 2983"/>
                      <a:gd name="connsiteY18" fmla="*/ 690 h 7133"/>
                      <a:gd name="connsiteX19" fmla="*/ 583 w 2983"/>
                      <a:gd name="connsiteY19" fmla="*/ 782 h 7133"/>
                      <a:gd name="connsiteX20" fmla="*/ 583 w 2983"/>
                      <a:gd name="connsiteY20" fmla="*/ 3368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83" h="7133">
                        <a:moveTo>
                          <a:pt x="0" y="146"/>
                        </a:moveTo>
                        <a:cubicBezTo>
                          <a:pt x="292" y="53"/>
                          <a:pt x="716" y="0"/>
                          <a:pt x="1140" y="0"/>
                        </a:cubicBezTo>
                        <a:cubicBezTo>
                          <a:pt x="1750" y="0"/>
                          <a:pt x="2148" y="172"/>
                          <a:pt x="2453" y="583"/>
                        </a:cubicBezTo>
                        <a:cubicBezTo>
                          <a:pt x="2692" y="889"/>
                          <a:pt x="2824" y="1379"/>
                          <a:pt x="2824" y="1922"/>
                        </a:cubicBezTo>
                        <a:cubicBezTo>
                          <a:pt x="2824" y="2851"/>
                          <a:pt x="2440" y="3474"/>
                          <a:pt x="1949" y="3726"/>
                        </a:cubicBezTo>
                        <a:lnTo>
                          <a:pt x="1949" y="3766"/>
                        </a:lnTo>
                        <a:cubicBezTo>
                          <a:pt x="2294" y="3951"/>
                          <a:pt x="2506" y="4455"/>
                          <a:pt x="2612" y="5184"/>
                        </a:cubicBezTo>
                        <a:cubicBezTo>
                          <a:pt x="2784" y="6166"/>
                          <a:pt x="2890" y="6842"/>
                          <a:pt x="2983" y="7134"/>
                        </a:cubicBezTo>
                        <a:lnTo>
                          <a:pt x="2360" y="7134"/>
                        </a:lnTo>
                        <a:cubicBezTo>
                          <a:pt x="2294" y="6935"/>
                          <a:pt x="2188" y="6312"/>
                          <a:pt x="2055" y="5436"/>
                        </a:cubicBezTo>
                        <a:cubicBezTo>
                          <a:pt x="1936" y="4469"/>
                          <a:pt x="1697" y="4097"/>
                          <a:pt x="1153" y="4071"/>
                        </a:cubicBezTo>
                        <a:lnTo>
                          <a:pt x="596" y="4071"/>
                        </a:lnTo>
                        <a:lnTo>
                          <a:pt x="596" y="7121"/>
                        </a:lnTo>
                        <a:lnTo>
                          <a:pt x="13" y="7121"/>
                        </a:lnTo>
                        <a:lnTo>
                          <a:pt x="13" y="146"/>
                        </a:lnTo>
                        <a:close/>
                        <a:moveTo>
                          <a:pt x="583" y="3368"/>
                        </a:moveTo>
                        <a:lnTo>
                          <a:pt x="1193" y="3368"/>
                        </a:lnTo>
                        <a:cubicBezTo>
                          <a:pt x="1830" y="3368"/>
                          <a:pt x="2228" y="2824"/>
                          <a:pt x="2228" y="2016"/>
                        </a:cubicBezTo>
                        <a:cubicBezTo>
                          <a:pt x="2228" y="1114"/>
                          <a:pt x="1803" y="690"/>
                          <a:pt x="1180" y="690"/>
                        </a:cubicBezTo>
                        <a:cubicBezTo>
                          <a:pt x="888" y="690"/>
                          <a:pt x="690" y="743"/>
                          <a:pt x="583" y="782"/>
                        </a:cubicBezTo>
                        <a:lnTo>
                          <a:pt x="583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6" name="任意多边形: 形状 135">
                    <a:extLst>
                      <a:ext uri="{FF2B5EF4-FFF2-40B4-BE49-F238E27FC236}">
                        <a16:creationId xmlns:a16="http://schemas.microsoft.com/office/drawing/2014/main" id="{033EA298-17FF-C01A-69E6-8335BA832E41}"/>
                      </a:ext>
                    </a:extLst>
                  </p:cNvPr>
                  <p:cNvSpPr/>
                  <p:nvPr/>
                </p:nvSpPr>
                <p:spPr>
                  <a:xfrm>
                    <a:off x="5638624" y="3880497"/>
                    <a:ext cx="2546" cy="7067"/>
                  </a:xfrm>
                  <a:custGeom>
                    <a:avLst/>
                    <a:gdLst>
                      <a:gd name="connsiteX0" fmla="*/ 2347 w 2546"/>
                      <a:gd name="connsiteY0" fmla="*/ 3739 h 7067"/>
                      <a:gd name="connsiteX1" fmla="*/ 583 w 2546"/>
                      <a:gd name="connsiteY1" fmla="*/ 3739 h 7067"/>
                      <a:gd name="connsiteX2" fmla="*/ 583 w 2546"/>
                      <a:gd name="connsiteY2" fmla="*/ 6298 h 7067"/>
                      <a:gd name="connsiteX3" fmla="*/ 2546 w 2546"/>
                      <a:gd name="connsiteY3" fmla="*/ 6298 h 7067"/>
                      <a:gd name="connsiteX4" fmla="*/ 2546 w 2546"/>
                      <a:gd name="connsiteY4" fmla="*/ 7068 h 7067"/>
                      <a:gd name="connsiteX5" fmla="*/ 0 w 2546"/>
                      <a:gd name="connsiteY5" fmla="*/ 7068 h 7067"/>
                      <a:gd name="connsiteX6" fmla="*/ 0 w 2546"/>
                      <a:gd name="connsiteY6" fmla="*/ 0 h 7067"/>
                      <a:gd name="connsiteX7" fmla="*/ 2453 w 2546"/>
                      <a:gd name="connsiteY7" fmla="*/ 0 h 7067"/>
                      <a:gd name="connsiteX8" fmla="*/ 2453 w 2546"/>
                      <a:gd name="connsiteY8" fmla="*/ 769 h 7067"/>
                      <a:gd name="connsiteX9" fmla="*/ 583 w 2546"/>
                      <a:gd name="connsiteY9" fmla="*/ 769 h 7067"/>
                      <a:gd name="connsiteX10" fmla="*/ 583 w 2546"/>
                      <a:gd name="connsiteY10" fmla="*/ 3010 h 7067"/>
                      <a:gd name="connsiteX11" fmla="*/ 2347 w 2546"/>
                      <a:gd name="connsiteY11" fmla="*/ 3010 h 7067"/>
                      <a:gd name="connsiteX12" fmla="*/ 2347 w 2546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67">
                        <a:moveTo>
                          <a:pt x="2347" y="3739"/>
                        </a:moveTo>
                        <a:lnTo>
                          <a:pt x="583" y="3739"/>
                        </a:lnTo>
                        <a:lnTo>
                          <a:pt x="583" y="6298"/>
                        </a:lnTo>
                        <a:lnTo>
                          <a:pt x="2546" y="6298"/>
                        </a:lnTo>
                        <a:lnTo>
                          <a:pt x="254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83" y="769"/>
                        </a:lnTo>
                        <a:lnTo>
                          <a:pt x="583" y="3010"/>
                        </a:lnTo>
                        <a:lnTo>
                          <a:pt x="2347" y="3010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7" name="任意多边形: 形状 136">
                    <a:extLst>
                      <a:ext uri="{FF2B5EF4-FFF2-40B4-BE49-F238E27FC236}">
                        <a16:creationId xmlns:a16="http://schemas.microsoft.com/office/drawing/2014/main" id="{35B7ECC7-90F5-8BA7-155B-34EF37BA3D4E}"/>
                      </a:ext>
                    </a:extLst>
                  </p:cNvPr>
                  <p:cNvSpPr/>
                  <p:nvPr/>
                </p:nvSpPr>
                <p:spPr>
                  <a:xfrm>
                    <a:off x="5643848" y="3880497"/>
                    <a:ext cx="4667" cy="7067"/>
                  </a:xfrm>
                  <a:custGeom>
                    <a:avLst/>
                    <a:gdLst>
                      <a:gd name="connsiteX0" fmla="*/ 3964 w 4667"/>
                      <a:gd name="connsiteY0" fmla="*/ 3978 h 7067"/>
                      <a:gd name="connsiteX1" fmla="*/ 3898 w 4667"/>
                      <a:gd name="connsiteY1" fmla="*/ 902 h 7067"/>
                      <a:gd name="connsiteX2" fmla="*/ 3858 w 4667"/>
                      <a:gd name="connsiteY2" fmla="*/ 902 h 7067"/>
                      <a:gd name="connsiteX3" fmla="*/ 3302 w 4667"/>
                      <a:gd name="connsiteY3" fmla="*/ 3580 h 7067"/>
                      <a:gd name="connsiteX4" fmla="*/ 2493 w 4667"/>
                      <a:gd name="connsiteY4" fmla="*/ 7027 h 7067"/>
                      <a:gd name="connsiteX5" fmla="*/ 2081 w 4667"/>
                      <a:gd name="connsiteY5" fmla="*/ 7027 h 7067"/>
                      <a:gd name="connsiteX6" fmla="*/ 1313 w 4667"/>
                      <a:gd name="connsiteY6" fmla="*/ 3646 h 7067"/>
                      <a:gd name="connsiteX7" fmla="*/ 782 w 4667"/>
                      <a:gd name="connsiteY7" fmla="*/ 902 h 7067"/>
                      <a:gd name="connsiteX8" fmla="*/ 782 w 4667"/>
                      <a:gd name="connsiteY8" fmla="*/ 902 h 7067"/>
                      <a:gd name="connsiteX9" fmla="*/ 663 w 4667"/>
                      <a:gd name="connsiteY9" fmla="*/ 4031 h 7067"/>
                      <a:gd name="connsiteX10" fmla="*/ 557 w 4667"/>
                      <a:gd name="connsiteY10" fmla="*/ 7068 h 7067"/>
                      <a:gd name="connsiteX11" fmla="*/ 0 w 4667"/>
                      <a:gd name="connsiteY11" fmla="*/ 7068 h 7067"/>
                      <a:gd name="connsiteX12" fmla="*/ 305 w 4667"/>
                      <a:gd name="connsiteY12" fmla="*/ 0 h 7067"/>
                      <a:gd name="connsiteX13" fmla="*/ 1061 w 4667"/>
                      <a:gd name="connsiteY13" fmla="*/ 0 h 7067"/>
                      <a:gd name="connsiteX14" fmla="*/ 1843 w 4667"/>
                      <a:gd name="connsiteY14" fmla="*/ 3421 h 7067"/>
                      <a:gd name="connsiteX15" fmla="*/ 2307 w 4667"/>
                      <a:gd name="connsiteY15" fmla="*/ 5808 h 7067"/>
                      <a:gd name="connsiteX16" fmla="*/ 2307 w 4667"/>
                      <a:gd name="connsiteY16" fmla="*/ 5808 h 7067"/>
                      <a:gd name="connsiteX17" fmla="*/ 2798 w 4667"/>
                      <a:gd name="connsiteY17" fmla="*/ 3421 h 7067"/>
                      <a:gd name="connsiteX18" fmla="*/ 3607 w 4667"/>
                      <a:gd name="connsiteY18" fmla="*/ 0 h 7067"/>
                      <a:gd name="connsiteX19" fmla="*/ 4389 w 4667"/>
                      <a:gd name="connsiteY19" fmla="*/ 0 h 7067"/>
                      <a:gd name="connsiteX20" fmla="*/ 4667 w 4667"/>
                      <a:gd name="connsiteY20" fmla="*/ 7068 h 7067"/>
                      <a:gd name="connsiteX21" fmla="*/ 4097 w 4667"/>
                      <a:gd name="connsiteY21" fmla="*/ 7068 h 7067"/>
                      <a:gd name="connsiteX22" fmla="*/ 3964 w 4667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67" h="7067">
                        <a:moveTo>
                          <a:pt x="3964" y="3978"/>
                        </a:moveTo>
                        <a:cubicBezTo>
                          <a:pt x="3938" y="2983"/>
                          <a:pt x="3898" y="1804"/>
                          <a:pt x="3898" y="902"/>
                        </a:cubicBezTo>
                        <a:lnTo>
                          <a:pt x="3858" y="902"/>
                        </a:lnTo>
                        <a:cubicBezTo>
                          <a:pt x="3713" y="1737"/>
                          <a:pt x="3553" y="2612"/>
                          <a:pt x="3302" y="3580"/>
                        </a:cubicBezTo>
                        <a:lnTo>
                          <a:pt x="2493" y="7027"/>
                        </a:lnTo>
                        <a:lnTo>
                          <a:pt x="2081" y="7027"/>
                        </a:lnTo>
                        <a:lnTo>
                          <a:pt x="1313" y="3646"/>
                        </a:lnTo>
                        <a:cubicBezTo>
                          <a:pt x="1100" y="2665"/>
                          <a:pt x="915" y="1737"/>
                          <a:pt x="782" y="902"/>
                        </a:cubicBezTo>
                        <a:lnTo>
                          <a:pt x="782" y="902"/>
                        </a:lnTo>
                        <a:cubicBezTo>
                          <a:pt x="755" y="1790"/>
                          <a:pt x="743" y="2970"/>
                          <a:pt x="663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05" y="0"/>
                        </a:lnTo>
                        <a:lnTo>
                          <a:pt x="1061" y="0"/>
                        </a:lnTo>
                        <a:lnTo>
                          <a:pt x="1843" y="3421"/>
                        </a:lnTo>
                        <a:cubicBezTo>
                          <a:pt x="2042" y="4296"/>
                          <a:pt x="2188" y="5065"/>
                          <a:pt x="2307" y="5808"/>
                        </a:cubicBezTo>
                        <a:lnTo>
                          <a:pt x="2307" y="5808"/>
                        </a:lnTo>
                        <a:cubicBezTo>
                          <a:pt x="2453" y="5078"/>
                          <a:pt x="2599" y="4323"/>
                          <a:pt x="2798" y="3421"/>
                        </a:cubicBezTo>
                        <a:lnTo>
                          <a:pt x="3607" y="0"/>
                        </a:lnTo>
                        <a:lnTo>
                          <a:pt x="4389" y="0"/>
                        </a:lnTo>
                        <a:lnTo>
                          <a:pt x="4667" y="7068"/>
                        </a:lnTo>
                        <a:lnTo>
                          <a:pt x="4097" y="7068"/>
                        </a:lnTo>
                        <a:lnTo>
                          <a:pt x="3964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8" name="任意多边形: 形状 137">
                    <a:extLst>
                      <a:ext uri="{FF2B5EF4-FFF2-40B4-BE49-F238E27FC236}">
                        <a16:creationId xmlns:a16="http://schemas.microsoft.com/office/drawing/2014/main" id="{0CCDE344-7345-D3CE-7DF6-2136B5125749}"/>
                      </a:ext>
                    </a:extLst>
                  </p:cNvPr>
                  <p:cNvSpPr/>
                  <p:nvPr/>
                </p:nvSpPr>
                <p:spPr>
                  <a:xfrm>
                    <a:off x="5649006" y="3880497"/>
                    <a:ext cx="3792" cy="7067"/>
                  </a:xfrm>
                  <a:custGeom>
                    <a:avLst/>
                    <a:gdLst>
                      <a:gd name="connsiteX0" fmla="*/ 1074 w 3792"/>
                      <a:gd name="connsiteY0" fmla="*/ 4840 h 7067"/>
                      <a:gd name="connsiteX1" fmla="*/ 597 w 3792"/>
                      <a:gd name="connsiteY1" fmla="*/ 7068 h 7067"/>
                      <a:gd name="connsiteX2" fmla="*/ 0 w 3792"/>
                      <a:gd name="connsiteY2" fmla="*/ 7068 h 7067"/>
                      <a:gd name="connsiteX3" fmla="*/ 1538 w 3792"/>
                      <a:gd name="connsiteY3" fmla="*/ 0 h 7067"/>
                      <a:gd name="connsiteX4" fmla="*/ 2241 w 3792"/>
                      <a:gd name="connsiteY4" fmla="*/ 0 h 7067"/>
                      <a:gd name="connsiteX5" fmla="*/ 3792 w 3792"/>
                      <a:gd name="connsiteY5" fmla="*/ 7068 h 7067"/>
                      <a:gd name="connsiteX6" fmla="*/ 3169 w 3792"/>
                      <a:gd name="connsiteY6" fmla="*/ 7068 h 7067"/>
                      <a:gd name="connsiteX7" fmla="*/ 2692 w 3792"/>
                      <a:gd name="connsiteY7" fmla="*/ 4840 h 7067"/>
                      <a:gd name="connsiteX8" fmla="*/ 1074 w 3792"/>
                      <a:gd name="connsiteY8" fmla="*/ 4840 h 7067"/>
                      <a:gd name="connsiteX9" fmla="*/ 2559 w 3792"/>
                      <a:gd name="connsiteY9" fmla="*/ 4110 h 7067"/>
                      <a:gd name="connsiteX10" fmla="*/ 2122 w 3792"/>
                      <a:gd name="connsiteY10" fmla="*/ 2095 h 7067"/>
                      <a:gd name="connsiteX11" fmla="*/ 1883 w 3792"/>
                      <a:gd name="connsiteY11" fmla="*/ 796 h 7067"/>
                      <a:gd name="connsiteX12" fmla="*/ 1843 w 3792"/>
                      <a:gd name="connsiteY12" fmla="*/ 796 h 7067"/>
                      <a:gd name="connsiteX13" fmla="*/ 1631 w 3792"/>
                      <a:gd name="connsiteY13" fmla="*/ 2082 h 7067"/>
                      <a:gd name="connsiteX14" fmla="*/ 1180 w 3792"/>
                      <a:gd name="connsiteY14" fmla="*/ 4110 h 7067"/>
                      <a:gd name="connsiteX15" fmla="*/ 2559 w 3792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92" h="7067">
                        <a:moveTo>
                          <a:pt x="1074" y="4840"/>
                        </a:moveTo>
                        <a:lnTo>
                          <a:pt x="597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792" y="7068"/>
                        </a:lnTo>
                        <a:lnTo>
                          <a:pt x="3169" y="7068"/>
                        </a:lnTo>
                        <a:lnTo>
                          <a:pt x="2692" y="4840"/>
                        </a:lnTo>
                        <a:lnTo>
                          <a:pt x="1074" y="4840"/>
                        </a:lnTo>
                        <a:close/>
                        <a:moveTo>
                          <a:pt x="2559" y="4110"/>
                        </a:moveTo>
                        <a:lnTo>
                          <a:pt x="2122" y="2095"/>
                        </a:lnTo>
                        <a:cubicBezTo>
                          <a:pt x="2029" y="1631"/>
                          <a:pt x="1963" y="1220"/>
                          <a:pt x="1883" y="796"/>
                        </a:cubicBezTo>
                        <a:lnTo>
                          <a:pt x="1843" y="796"/>
                        </a:lnTo>
                        <a:cubicBezTo>
                          <a:pt x="1790" y="1207"/>
                          <a:pt x="1710" y="1644"/>
                          <a:pt x="1631" y="2082"/>
                        </a:cubicBezTo>
                        <a:lnTo>
                          <a:pt x="1180" y="4110"/>
                        </a:lnTo>
                        <a:lnTo>
                          <a:pt x="2559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39" name="任意多边形: 形状 138">
                    <a:extLst>
                      <a:ext uri="{FF2B5EF4-FFF2-40B4-BE49-F238E27FC236}">
                        <a16:creationId xmlns:a16="http://schemas.microsoft.com/office/drawing/2014/main" id="{541CF277-6F39-A189-8022-12B7E5154E82}"/>
                      </a:ext>
                    </a:extLst>
                  </p:cNvPr>
                  <p:cNvSpPr/>
                  <p:nvPr/>
                </p:nvSpPr>
                <p:spPr>
                  <a:xfrm>
                    <a:off x="5653103" y="3880430"/>
                    <a:ext cx="3752" cy="7199"/>
                  </a:xfrm>
                  <a:custGeom>
                    <a:avLst/>
                    <a:gdLst>
                      <a:gd name="connsiteX0" fmla="*/ 3752 w 3752"/>
                      <a:gd name="connsiteY0" fmla="*/ 6815 h 7199"/>
                      <a:gd name="connsiteX1" fmla="*/ 2347 w 3752"/>
                      <a:gd name="connsiteY1" fmla="*/ 7200 h 7199"/>
                      <a:gd name="connsiteX2" fmla="*/ 637 w 3752"/>
                      <a:gd name="connsiteY2" fmla="*/ 6272 h 7199"/>
                      <a:gd name="connsiteX3" fmla="*/ 0 w 3752"/>
                      <a:gd name="connsiteY3" fmla="*/ 3647 h 7199"/>
                      <a:gd name="connsiteX4" fmla="*/ 2453 w 3752"/>
                      <a:gd name="connsiteY4" fmla="*/ 0 h 7199"/>
                      <a:gd name="connsiteX5" fmla="*/ 3567 w 3752"/>
                      <a:gd name="connsiteY5" fmla="*/ 318 h 7199"/>
                      <a:gd name="connsiteX6" fmla="*/ 3421 w 3752"/>
                      <a:gd name="connsiteY6" fmla="*/ 1074 h 7199"/>
                      <a:gd name="connsiteX7" fmla="*/ 2453 w 3752"/>
                      <a:gd name="connsiteY7" fmla="*/ 783 h 7199"/>
                      <a:gd name="connsiteX8" fmla="*/ 623 w 3752"/>
                      <a:gd name="connsiteY8" fmla="*/ 3620 h 7199"/>
                      <a:gd name="connsiteX9" fmla="*/ 2373 w 3752"/>
                      <a:gd name="connsiteY9" fmla="*/ 6471 h 7199"/>
                      <a:gd name="connsiteX10" fmla="*/ 3155 w 3752"/>
                      <a:gd name="connsiteY10" fmla="*/ 6285 h 7199"/>
                      <a:gd name="connsiteX11" fmla="*/ 3155 w 3752"/>
                      <a:gd name="connsiteY11" fmla="*/ 4177 h 7199"/>
                      <a:gd name="connsiteX12" fmla="*/ 2241 w 3752"/>
                      <a:gd name="connsiteY12" fmla="*/ 4177 h 7199"/>
                      <a:gd name="connsiteX13" fmla="*/ 2241 w 3752"/>
                      <a:gd name="connsiteY13" fmla="*/ 3434 h 7199"/>
                      <a:gd name="connsiteX14" fmla="*/ 3752 w 3752"/>
                      <a:gd name="connsiteY14" fmla="*/ 3434 h 7199"/>
                      <a:gd name="connsiteX15" fmla="*/ 3752 w 3752"/>
                      <a:gd name="connsiteY15" fmla="*/ 6815 h 7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52" h="7199">
                        <a:moveTo>
                          <a:pt x="3752" y="6815"/>
                        </a:moveTo>
                        <a:cubicBezTo>
                          <a:pt x="3461" y="6974"/>
                          <a:pt x="2930" y="7200"/>
                          <a:pt x="2347" y="7200"/>
                        </a:cubicBezTo>
                        <a:cubicBezTo>
                          <a:pt x="1644" y="7200"/>
                          <a:pt x="1087" y="6935"/>
                          <a:pt x="637" y="6272"/>
                        </a:cubicBezTo>
                        <a:cubicBezTo>
                          <a:pt x="252" y="5689"/>
                          <a:pt x="0" y="4747"/>
                          <a:pt x="0" y="3647"/>
                        </a:cubicBezTo>
                        <a:cubicBezTo>
                          <a:pt x="0" y="1551"/>
                          <a:pt x="941" y="0"/>
                          <a:pt x="2453" y="0"/>
                        </a:cubicBezTo>
                        <a:cubicBezTo>
                          <a:pt x="2970" y="0"/>
                          <a:pt x="3394" y="172"/>
                          <a:pt x="3567" y="318"/>
                        </a:cubicBezTo>
                        <a:lnTo>
                          <a:pt x="3421" y="1074"/>
                        </a:lnTo>
                        <a:cubicBezTo>
                          <a:pt x="3209" y="902"/>
                          <a:pt x="2904" y="783"/>
                          <a:pt x="2453" y="783"/>
                        </a:cubicBezTo>
                        <a:cubicBezTo>
                          <a:pt x="1352" y="783"/>
                          <a:pt x="623" y="1843"/>
                          <a:pt x="623" y="3620"/>
                        </a:cubicBezTo>
                        <a:cubicBezTo>
                          <a:pt x="623" y="5423"/>
                          <a:pt x="1326" y="6471"/>
                          <a:pt x="2373" y="6471"/>
                        </a:cubicBezTo>
                        <a:cubicBezTo>
                          <a:pt x="2758" y="6471"/>
                          <a:pt x="3010" y="6391"/>
                          <a:pt x="3155" y="6285"/>
                        </a:cubicBezTo>
                        <a:lnTo>
                          <a:pt x="3155" y="4177"/>
                        </a:lnTo>
                        <a:lnTo>
                          <a:pt x="2241" y="4177"/>
                        </a:lnTo>
                        <a:lnTo>
                          <a:pt x="2241" y="3434"/>
                        </a:lnTo>
                        <a:lnTo>
                          <a:pt x="3752" y="3434"/>
                        </a:lnTo>
                        <a:lnTo>
                          <a:pt x="3752" y="681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0" name="任意多边形: 形状 139">
                    <a:extLst>
                      <a:ext uri="{FF2B5EF4-FFF2-40B4-BE49-F238E27FC236}">
                        <a16:creationId xmlns:a16="http://schemas.microsoft.com/office/drawing/2014/main" id="{EF672DD7-13A0-C69D-6454-2DEBF121F999}"/>
                      </a:ext>
                    </a:extLst>
                  </p:cNvPr>
                  <p:cNvSpPr/>
                  <p:nvPr/>
                </p:nvSpPr>
                <p:spPr>
                  <a:xfrm>
                    <a:off x="5657718" y="3880497"/>
                    <a:ext cx="3434" cy="7067"/>
                  </a:xfrm>
                  <a:custGeom>
                    <a:avLst/>
                    <a:gdLst>
                      <a:gd name="connsiteX0" fmla="*/ 0 w 3434"/>
                      <a:gd name="connsiteY0" fmla="*/ 7068 h 7067"/>
                      <a:gd name="connsiteX1" fmla="*/ 0 w 3434"/>
                      <a:gd name="connsiteY1" fmla="*/ 0 h 7067"/>
                      <a:gd name="connsiteX2" fmla="*/ 650 w 3434"/>
                      <a:gd name="connsiteY2" fmla="*/ 0 h 7067"/>
                      <a:gd name="connsiteX3" fmla="*/ 2095 w 3434"/>
                      <a:gd name="connsiteY3" fmla="*/ 3580 h 7067"/>
                      <a:gd name="connsiteX4" fmla="*/ 2930 w 3434"/>
                      <a:gd name="connsiteY4" fmla="*/ 5887 h 7067"/>
                      <a:gd name="connsiteX5" fmla="*/ 2943 w 3434"/>
                      <a:gd name="connsiteY5" fmla="*/ 5874 h 7067"/>
                      <a:gd name="connsiteX6" fmla="*/ 2877 w 3434"/>
                      <a:gd name="connsiteY6" fmla="*/ 2970 h 7067"/>
                      <a:gd name="connsiteX7" fmla="*/ 2877 w 3434"/>
                      <a:gd name="connsiteY7" fmla="*/ 0 h 7067"/>
                      <a:gd name="connsiteX8" fmla="*/ 3434 w 3434"/>
                      <a:gd name="connsiteY8" fmla="*/ 0 h 7067"/>
                      <a:gd name="connsiteX9" fmla="*/ 3434 w 3434"/>
                      <a:gd name="connsiteY9" fmla="*/ 7068 h 7067"/>
                      <a:gd name="connsiteX10" fmla="*/ 2824 w 3434"/>
                      <a:gd name="connsiteY10" fmla="*/ 7068 h 7067"/>
                      <a:gd name="connsiteX11" fmla="*/ 1379 w 3434"/>
                      <a:gd name="connsiteY11" fmla="*/ 3461 h 7067"/>
                      <a:gd name="connsiteX12" fmla="*/ 543 w 3434"/>
                      <a:gd name="connsiteY12" fmla="*/ 1101 h 7067"/>
                      <a:gd name="connsiteX13" fmla="*/ 517 w 3434"/>
                      <a:gd name="connsiteY13" fmla="*/ 1114 h 7067"/>
                      <a:gd name="connsiteX14" fmla="*/ 570 w 3434"/>
                      <a:gd name="connsiteY14" fmla="*/ 4031 h 7067"/>
                      <a:gd name="connsiteX15" fmla="*/ 570 w 3434"/>
                      <a:gd name="connsiteY15" fmla="*/ 7068 h 7067"/>
                      <a:gd name="connsiteX16" fmla="*/ 0 w 3434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34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50" y="0"/>
                        </a:lnTo>
                        <a:lnTo>
                          <a:pt x="2095" y="3580"/>
                        </a:lnTo>
                        <a:cubicBezTo>
                          <a:pt x="2440" y="4415"/>
                          <a:pt x="2692" y="5145"/>
                          <a:pt x="2930" y="5887"/>
                        </a:cubicBezTo>
                        <a:lnTo>
                          <a:pt x="2943" y="5874"/>
                        </a:lnTo>
                        <a:cubicBezTo>
                          <a:pt x="2877" y="4919"/>
                          <a:pt x="2877" y="4057"/>
                          <a:pt x="2877" y="2970"/>
                        </a:cubicBezTo>
                        <a:lnTo>
                          <a:pt x="2877" y="0"/>
                        </a:lnTo>
                        <a:lnTo>
                          <a:pt x="3434" y="0"/>
                        </a:lnTo>
                        <a:lnTo>
                          <a:pt x="3434" y="7068"/>
                        </a:lnTo>
                        <a:lnTo>
                          <a:pt x="2824" y="7068"/>
                        </a:lnTo>
                        <a:lnTo>
                          <a:pt x="1379" y="3461"/>
                        </a:lnTo>
                        <a:cubicBezTo>
                          <a:pt x="1061" y="2665"/>
                          <a:pt x="782" y="1869"/>
                          <a:pt x="543" y="1101"/>
                        </a:cubicBezTo>
                        <a:lnTo>
                          <a:pt x="517" y="1114"/>
                        </a:lnTo>
                        <a:cubicBezTo>
                          <a:pt x="557" y="2002"/>
                          <a:pt x="570" y="2864"/>
                          <a:pt x="570" y="4031"/>
                        </a:cubicBezTo>
                        <a:lnTo>
                          <a:pt x="570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1" name="任意多边形: 形状 140">
                    <a:extLst>
                      <a:ext uri="{FF2B5EF4-FFF2-40B4-BE49-F238E27FC236}">
                        <a16:creationId xmlns:a16="http://schemas.microsoft.com/office/drawing/2014/main" id="{19DE1B26-DF58-C920-926D-B889AA9B7F55}"/>
                      </a:ext>
                    </a:extLst>
                  </p:cNvPr>
                  <p:cNvSpPr/>
                  <p:nvPr/>
                </p:nvSpPr>
                <p:spPr>
                  <a:xfrm>
                    <a:off x="5661815" y="3880497"/>
                    <a:ext cx="3818" cy="7067"/>
                  </a:xfrm>
                  <a:custGeom>
                    <a:avLst/>
                    <a:gdLst>
                      <a:gd name="connsiteX0" fmla="*/ 1087 w 3818"/>
                      <a:gd name="connsiteY0" fmla="*/ 4840 h 7067"/>
                      <a:gd name="connsiteX1" fmla="*/ 623 w 3818"/>
                      <a:gd name="connsiteY1" fmla="*/ 7068 h 7067"/>
                      <a:gd name="connsiteX2" fmla="*/ 0 w 3818"/>
                      <a:gd name="connsiteY2" fmla="*/ 7068 h 7067"/>
                      <a:gd name="connsiteX3" fmla="*/ 1565 w 3818"/>
                      <a:gd name="connsiteY3" fmla="*/ 0 h 7067"/>
                      <a:gd name="connsiteX4" fmla="*/ 2241 w 3818"/>
                      <a:gd name="connsiteY4" fmla="*/ 0 h 7067"/>
                      <a:gd name="connsiteX5" fmla="*/ 3819 w 3818"/>
                      <a:gd name="connsiteY5" fmla="*/ 7068 h 7067"/>
                      <a:gd name="connsiteX6" fmla="*/ 3183 w 3818"/>
                      <a:gd name="connsiteY6" fmla="*/ 7068 h 7067"/>
                      <a:gd name="connsiteX7" fmla="*/ 2692 w 3818"/>
                      <a:gd name="connsiteY7" fmla="*/ 4840 h 7067"/>
                      <a:gd name="connsiteX8" fmla="*/ 1087 w 3818"/>
                      <a:gd name="connsiteY8" fmla="*/ 4840 h 7067"/>
                      <a:gd name="connsiteX9" fmla="*/ 2572 w 3818"/>
                      <a:gd name="connsiteY9" fmla="*/ 4110 h 7067"/>
                      <a:gd name="connsiteX10" fmla="*/ 2135 w 3818"/>
                      <a:gd name="connsiteY10" fmla="*/ 2095 h 7067"/>
                      <a:gd name="connsiteX11" fmla="*/ 1883 w 3818"/>
                      <a:gd name="connsiteY11" fmla="*/ 796 h 7067"/>
                      <a:gd name="connsiteX12" fmla="*/ 1883 w 3818"/>
                      <a:gd name="connsiteY12" fmla="*/ 796 h 7067"/>
                      <a:gd name="connsiteX13" fmla="*/ 1631 w 3818"/>
                      <a:gd name="connsiteY13" fmla="*/ 2082 h 7067"/>
                      <a:gd name="connsiteX14" fmla="*/ 1207 w 3818"/>
                      <a:gd name="connsiteY14" fmla="*/ 4110 h 7067"/>
                      <a:gd name="connsiteX15" fmla="*/ 2572 w 3818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67">
                        <a:moveTo>
                          <a:pt x="1087" y="4840"/>
                        </a:moveTo>
                        <a:lnTo>
                          <a:pt x="623" y="7068"/>
                        </a:lnTo>
                        <a:lnTo>
                          <a:pt x="0" y="7068"/>
                        </a:lnTo>
                        <a:lnTo>
                          <a:pt x="1565" y="0"/>
                        </a:lnTo>
                        <a:lnTo>
                          <a:pt x="2241" y="0"/>
                        </a:lnTo>
                        <a:lnTo>
                          <a:pt x="3819" y="7068"/>
                        </a:lnTo>
                        <a:lnTo>
                          <a:pt x="3183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72" y="4110"/>
                        </a:moveTo>
                        <a:lnTo>
                          <a:pt x="2135" y="2095"/>
                        </a:lnTo>
                        <a:cubicBezTo>
                          <a:pt x="2029" y="1631"/>
                          <a:pt x="1963" y="1220"/>
                          <a:pt x="1883" y="796"/>
                        </a:cubicBezTo>
                        <a:lnTo>
                          <a:pt x="1883" y="796"/>
                        </a:lnTo>
                        <a:cubicBezTo>
                          <a:pt x="1790" y="1207"/>
                          <a:pt x="1737" y="1644"/>
                          <a:pt x="1631" y="2082"/>
                        </a:cubicBezTo>
                        <a:lnTo>
                          <a:pt x="1207" y="4110"/>
                        </a:lnTo>
                        <a:lnTo>
                          <a:pt x="2572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2" name="任意多边形: 形状 141">
                    <a:extLst>
                      <a:ext uri="{FF2B5EF4-FFF2-40B4-BE49-F238E27FC236}">
                        <a16:creationId xmlns:a16="http://schemas.microsoft.com/office/drawing/2014/main" id="{CC8FF861-F6D4-66C3-0EAA-98F2362DB5A3}"/>
                      </a:ext>
                    </a:extLst>
                  </p:cNvPr>
                  <p:cNvSpPr/>
                  <p:nvPr/>
                </p:nvSpPr>
                <p:spPr>
                  <a:xfrm>
                    <a:off x="5668020" y="3880497"/>
                    <a:ext cx="3765" cy="7067"/>
                  </a:xfrm>
                  <a:custGeom>
                    <a:avLst/>
                    <a:gdLst>
                      <a:gd name="connsiteX0" fmla="*/ 1047 w 3765"/>
                      <a:gd name="connsiteY0" fmla="*/ 4840 h 7067"/>
                      <a:gd name="connsiteX1" fmla="*/ 570 w 3765"/>
                      <a:gd name="connsiteY1" fmla="*/ 7068 h 7067"/>
                      <a:gd name="connsiteX2" fmla="*/ 0 w 3765"/>
                      <a:gd name="connsiteY2" fmla="*/ 7068 h 7067"/>
                      <a:gd name="connsiteX3" fmla="*/ 1538 w 3765"/>
                      <a:gd name="connsiteY3" fmla="*/ 0 h 7067"/>
                      <a:gd name="connsiteX4" fmla="*/ 2241 w 3765"/>
                      <a:gd name="connsiteY4" fmla="*/ 0 h 7067"/>
                      <a:gd name="connsiteX5" fmla="*/ 3766 w 3765"/>
                      <a:gd name="connsiteY5" fmla="*/ 7068 h 7067"/>
                      <a:gd name="connsiteX6" fmla="*/ 3142 w 3765"/>
                      <a:gd name="connsiteY6" fmla="*/ 7068 h 7067"/>
                      <a:gd name="connsiteX7" fmla="*/ 2665 w 3765"/>
                      <a:gd name="connsiteY7" fmla="*/ 4840 h 7067"/>
                      <a:gd name="connsiteX8" fmla="*/ 1047 w 3765"/>
                      <a:gd name="connsiteY8" fmla="*/ 4840 h 7067"/>
                      <a:gd name="connsiteX9" fmla="*/ 2546 w 3765"/>
                      <a:gd name="connsiteY9" fmla="*/ 4110 h 7067"/>
                      <a:gd name="connsiteX10" fmla="*/ 2095 w 3765"/>
                      <a:gd name="connsiteY10" fmla="*/ 2095 h 7067"/>
                      <a:gd name="connsiteX11" fmla="*/ 1856 w 3765"/>
                      <a:gd name="connsiteY11" fmla="*/ 796 h 7067"/>
                      <a:gd name="connsiteX12" fmla="*/ 1843 w 3765"/>
                      <a:gd name="connsiteY12" fmla="*/ 796 h 7067"/>
                      <a:gd name="connsiteX13" fmla="*/ 1617 w 3765"/>
                      <a:gd name="connsiteY13" fmla="*/ 2082 h 7067"/>
                      <a:gd name="connsiteX14" fmla="*/ 1180 w 3765"/>
                      <a:gd name="connsiteY14" fmla="*/ 4110 h 7067"/>
                      <a:gd name="connsiteX15" fmla="*/ 2546 w 3765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65" h="7067">
                        <a:moveTo>
                          <a:pt x="1047" y="4840"/>
                        </a:moveTo>
                        <a:lnTo>
                          <a:pt x="570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766" y="7068"/>
                        </a:lnTo>
                        <a:lnTo>
                          <a:pt x="3142" y="7068"/>
                        </a:lnTo>
                        <a:lnTo>
                          <a:pt x="2665" y="4840"/>
                        </a:lnTo>
                        <a:lnTo>
                          <a:pt x="1047" y="4840"/>
                        </a:lnTo>
                        <a:close/>
                        <a:moveTo>
                          <a:pt x="2546" y="4110"/>
                        </a:moveTo>
                        <a:lnTo>
                          <a:pt x="2095" y="2095"/>
                        </a:lnTo>
                        <a:cubicBezTo>
                          <a:pt x="2002" y="1631"/>
                          <a:pt x="1936" y="1220"/>
                          <a:pt x="1856" y="796"/>
                        </a:cubicBezTo>
                        <a:lnTo>
                          <a:pt x="1843" y="796"/>
                        </a:lnTo>
                        <a:cubicBezTo>
                          <a:pt x="1763" y="1207"/>
                          <a:pt x="1697" y="1644"/>
                          <a:pt x="1617" y="2082"/>
                        </a:cubicBezTo>
                        <a:lnTo>
                          <a:pt x="1180" y="4110"/>
                        </a:lnTo>
                        <a:lnTo>
                          <a:pt x="2546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18D7E452-727A-95FC-C2F6-779FF215B7D8}"/>
                      </a:ext>
                    </a:extLst>
                  </p:cNvPr>
                  <p:cNvSpPr/>
                  <p:nvPr/>
                </p:nvSpPr>
                <p:spPr>
                  <a:xfrm>
                    <a:off x="5672449" y="3880497"/>
                    <a:ext cx="2546" cy="7080"/>
                  </a:xfrm>
                  <a:custGeom>
                    <a:avLst/>
                    <a:gdLst>
                      <a:gd name="connsiteX0" fmla="*/ 0 w 2546"/>
                      <a:gd name="connsiteY0" fmla="*/ 0 h 7080"/>
                      <a:gd name="connsiteX1" fmla="*/ 597 w 2546"/>
                      <a:gd name="connsiteY1" fmla="*/ 0 h 7080"/>
                      <a:gd name="connsiteX2" fmla="*/ 597 w 2546"/>
                      <a:gd name="connsiteY2" fmla="*/ 6312 h 7080"/>
                      <a:gd name="connsiteX3" fmla="*/ 2546 w 2546"/>
                      <a:gd name="connsiteY3" fmla="*/ 6312 h 7080"/>
                      <a:gd name="connsiteX4" fmla="*/ 2546 w 2546"/>
                      <a:gd name="connsiteY4" fmla="*/ 7080 h 7080"/>
                      <a:gd name="connsiteX5" fmla="*/ 13 w 2546"/>
                      <a:gd name="connsiteY5" fmla="*/ 7080 h 7080"/>
                      <a:gd name="connsiteX6" fmla="*/ 13 w 2546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6" h="7080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312"/>
                        </a:lnTo>
                        <a:lnTo>
                          <a:pt x="2546" y="6312"/>
                        </a:lnTo>
                        <a:lnTo>
                          <a:pt x="2546" y="7080"/>
                        </a:lnTo>
                        <a:lnTo>
                          <a:pt x="13" y="708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E18DB77F-D95C-9D29-8196-DB9844B886E8}"/>
                      </a:ext>
                    </a:extLst>
                  </p:cNvPr>
                  <p:cNvSpPr/>
                  <p:nvPr/>
                </p:nvSpPr>
                <p:spPr>
                  <a:xfrm>
                    <a:off x="5675631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5" name="任意多边形: 形状 144">
                    <a:extLst>
                      <a:ext uri="{FF2B5EF4-FFF2-40B4-BE49-F238E27FC236}">
                        <a16:creationId xmlns:a16="http://schemas.microsoft.com/office/drawing/2014/main" id="{9E684048-917B-E3C8-0904-B1B6C7A60B2C}"/>
                      </a:ext>
                    </a:extLst>
                  </p:cNvPr>
                  <p:cNvSpPr/>
                  <p:nvPr/>
                </p:nvSpPr>
                <p:spPr>
                  <a:xfrm>
                    <a:off x="5676984" y="3880364"/>
                    <a:ext cx="4190" cy="8234"/>
                  </a:xfrm>
                  <a:custGeom>
                    <a:avLst/>
                    <a:gdLst>
                      <a:gd name="connsiteX0" fmla="*/ 4044 w 4190"/>
                      <a:gd name="connsiteY0" fmla="*/ 8234 h 8234"/>
                      <a:gd name="connsiteX1" fmla="*/ 2294 w 4190"/>
                      <a:gd name="connsiteY1" fmla="*/ 7399 h 8234"/>
                      <a:gd name="connsiteX2" fmla="*/ 2002 w 4190"/>
                      <a:gd name="connsiteY2" fmla="*/ 7306 h 8234"/>
                      <a:gd name="connsiteX3" fmla="*/ 0 w 4190"/>
                      <a:gd name="connsiteY3" fmla="*/ 3726 h 8234"/>
                      <a:gd name="connsiteX4" fmla="*/ 2108 w 4190"/>
                      <a:gd name="connsiteY4" fmla="*/ 0 h 8234"/>
                      <a:gd name="connsiteX5" fmla="*/ 4137 w 4190"/>
                      <a:gd name="connsiteY5" fmla="*/ 3580 h 8234"/>
                      <a:gd name="connsiteX6" fmla="*/ 2851 w 4190"/>
                      <a:gd name="connsiteY6" fmla="*/ 6974 h 8234"/>
                      <a:gd name="connsiteX7" fmla="*/ 2851 w 4190"/>
                      <a:gd name="connsiteY7" fmla="*/ 7028 h 8234"/>
                      <a:gd name="connsiteX8" fmla="*/ 4190 w 4190"/>
                      <a:gd name="connsiteY8" fmla="*/ 7479 h 8234"/>
                      <a:gd name="connsiteX9" fmla="*/ 4044 w 4190"/>
                      <a:gd name="connsiteY9" fmla="*/ 8234 h 8234"/>
                      <a:gd name="connsiteX10" fmla="*/ 3554 w 4190"/>
                      <a:gd name="connsiteY10" fmla="*/ 3633 h 8234"/>
                      <a:gd name="connsiteX11" fmla="*/ 2108 w 4190"/>
                      <a:gd name="connsiteY11" fmla="*/ 756 h 8234"/>
                      <a:gd name="connsiteX12" fmla="*/ 637 w 4190"/>
                      <a:gd name="connsiteY12" fmla="*/ 3713 h 8234"/>
                      <a:gd name="connsiteX13" fmla="*/ 2081 w 4190"/>
                      <a:gd name="connsiteY13" fmla="*/ 6564 h 8234"/>
                      <a:gd name="connsiteX14" fmla="*/ 3554 w 4190"/>
                      <a:gd name="connsiteY14" fmla="*/ 3633 h 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90" h="8234">
                        <a:moveTo>
                          <a:pt x="4044" y="8234"/>
                        </a:moveTo>
                        <a:cubicBezTo>
                          <a:pt x="3408" y="7969"/>
                          <a:pt x="2811" y="7704"/>
                          <a:pt x="2294" y="7399"/>
                        </a:cubicBezTo>
                        <a:cubicBezTo>
                          <a:pt x="2188" y="7359"/>
                          <a:pt x="2069" y="7306"/>
                          <a:pt x="2002" y="7306"/>
                        </a:cubicBezTo>
                        <a:cubicBezTo>
                          <a:pt x="915" y="7227"/>
                          <a:pt x="0" y="5994"/>
                          <a:pt x="0" y="3726"/>
                        </a:cubicBezTo>
                        <a:cubicBezTo>
                          <a:pt x="0" y="1459"/>
                          <a:pt x="888" y="0"/>
                          <a:pt x="2108" y="0"/>
                        </a:cubicBezTo>
                        <a:cubicBezTo>
                          <a:pt x="3341" y="0"/>
                          <a:pt x="4137" y="1485"/>
                          <a:pt x="4137" y="3580"/>
                        </a:cubicBezTo>
                        <a:cubicBezTo>
                          <a:pt x="4137" y="5410"/>
                          <a:pt x="3607" y="6564"/>
                          <a:pt x="2851" y="6974"/>
                        </a:cubicBezTo>
                        <a:lnTo>
                          <a:pt x="2851" y="7028"/>
                        </a:lnTo>
                        <a:cubicBezTo>
                          <a:pt x="3302" y="7200"/>
                          <a:pt x="3779" y="7359"/>
                          <a:pt x="4190" y="7479"/>
                        </a:cubicBezTo>
                        <a:lnTo>
                          <a:pt x="4044" y="8234"/>
                        </a:lnTo>
                        <a:close/>
                        <a:moveTo>
                          <a:pt x="3554" y="3633"/>
                        </a:moveTo>
                        <a:cubicBezTo>
                          <a:pt x="3554" y="2215"/>
                          <a:pt x="3063" y="756"/>
                          <a:pt x="2108" y="756"/>
                        </a:cubicBezTo>
                        <a:cubicBezTo>
                          <a:pt x="1114" y="756"/>
                          <a:pt x="623" y="2188"/>
                          <a:pt x="637" y="3713"/>
                        </a:cubicBezTo>
                        <a:cubicBezTo>
                          <a:pt x="623" y="5198"/>
                          <a:pt x="1154" y="6564"/>
                          <a:pt x="2081" y="6564"/>
                        </a:cubicBezTo>
                        <a:cubicBezTo>
                          <a:pt x="3023" y="6564"/>
                          <a:pt x="3554" y="5238"/>
                          <a:pt x="3554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6" name="任意多边形: 形状 145">
                    <a:extLst>
                      <a:ext uri="{FF2B5EF4-FFF2-40B4-BE49-F238E27FC236}">
                        <a16:creationId xmlns:a16="http://schemas.microsoft.com/office/drawing/2014/main" id="{E43EAF8E-D569-62F2-E8EF-625E5A3E775C}"/>
                      </a:ext>
                    </a:extLst>
                  </p:cNvPr>
                  <p:cNvSpPr/>
                  <p:nvPr/>
                </p:nvSpPr>
                <p:spPr>
                  <a:xfrm>
                    <a:off x="5681890" y="3880497"/>
                    <a:ext cx="3367" cy="7186"/>
                  </a:xfrm>
                  <a:custGeom>
                    <a:avLst/>
                    <a:gdLst>
                      <a:gd name="connsiteX0" fmla="*/ 597 w 3367"/>
                      <a:gd name="connsiteY0" fmla="*/ 0 h 7186"/>
                      <a:gd name="connsiteX1" fmla="*/ 597 w 3367"/>
                      <a:gd name="connsiteY1" fmla="*/ 4177 h 7186"/>
                      <a:gd name="connsiteX2" fmla="*/ 1644 w 3367"/>
                      <a:gd name="connsiteY2" fmla="*/ 6431 h 7186"/>
                      <a:gd name="connsiteX3" fmla="*/ 2771 w 3367"/>
                      <a:gd name="connsiteY3" fmla="*/ 4177 h 7186"/>
                      <a:gd name="connsiteX4" fmla="*/ 2771 w 3367"/>
                      <a:gd name="connsiteY4" fmla="*/ 0 h 7186"/>
                      <a:gd name="connsiteX5" fmla="*/ 3368 w 3367"/>
                      <a:gd name="connsiteY5" fmla="*/ 0 h 7186"/>
                      <a:gd name="connsiteX6" fmla="*/ 3368 w 3367"/>
                      <a:gd name="connsiteY6" fmla="*/ 4110 h 7186"/>
                      <a:gd name="connsiteX7" fmla="*/ 1644 w 3367"/>
                      <a:gd name="connsiteY7" fmla="*/ 7187 h 7186"/>
                      <a:gd name="connsiteX8" fmla="*/ 0 w 3367"/>
                      <a:gd name="connsiteY8" fmla="*/ 4163 h 7186"/>
                      <a:gd name="connsiteX9" fmla="*/ 0 w 3367"/>
                      <a:gd name="connsiteY9" fmla="*/ 0 h 7186"/>
                      <a:gd name="connsiteX10" fmla="*/ 597 w 3367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67" h="7186">
                        <a:moveTo>
                          <a:pt x="597" y="0"/>
                        </a:moveTo>
                        <a:lnTo>
                          <a:pt x="597" y="4177"/>
                        </a:lnTo>
                        <a:cubicBezTo>
                          <a:pt x="597" y="5754"/>
                          <a:pt x="1048" y="6431"/>
                          <a:pt x="1644" y="6431"/>
                        </a:cubicBezTo>
                        <a:cubicBezTo>
                          <a:pt x="2320" y="6431"/>
                          <a:pt x="2771" y="5742"/>
                          <a:pt x="2771" y="4177"/>
                        </a:cubicBezTo>
                        <a:lnTo>
                          <a:pt x="2771" y="0"/>
                        </a:lnTo>
                        <a:lnTo>
                          <a:pt x="3368" y="0"/>
                        </a:lnTo>
                        <a:lnTo>
                          <a:pt x="3368" y="4110"/>
                        </a:lnTo>
                        <a:cubicBezTo>
                          <a:pt x="3368" y="6285"/>
                          <a:pt x="2625" y="7187"/>
                          <a:pt x="1644" y="7187"/>
                        </a:cubicBezTo>
                        <a:cubicBezTo>
                          <a:pt x="703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7" name="任意多边形: 形状 146">
                    <a:extLst>
                      <a:ext uri="{FF2B5EF4-FFF2-40B4-BE49-F238E27FC236}">
                        <a16:creationId xmlns:a16="http://schemas.microsoft.com/office/drawing/2014/main" id="{ECC56A6F-2E77-224F-EFCE-A29B94ADC086}"/>
                      </a:ext>
                    </a:extLst>
                  </p:cNvPr>
                  <p:cNvSpPr/>
                  <p:nvPr/>
                </p:nvSpPr>
                <p:spPr>
                  <a:xfrm>
                    <a:off x="5685669" y="3880497"/>
                    <a:ext cx="3818" cy="7067"/>
                  </a:xfrm>
                  <a:custGeom>
                    <a:avLst/>
                    <a:gdLst>
                      <a:gd name="connsiteX0" fmla="*/ 1087 w 3818"/>
                      <a:gd name="connsiteY0" fmla="*/ 4840 h 7067"/>
                      <a:gd name="connsiteX1" fmla="*/ 637 w 3818"/>
                      <a:gd name="connsiteY1" fmla="*/ 7068 h 7067"/>
                      <a:gd name="connsiteX2" fmla="*/ 0 w 3818"/>
                      <a:gd name="connsiteY2" fmla="*/ 7068 h 7067"/>
                      <a:gd name="connsiteX3" fmla="*/ 1551 w 3818"/>
                      <a:gd name="connsiteY3" fmla="*/ 0 h 7067"/>
                      <a:gd name="connsiteX4" fmla="*/ 2281 w 3818"/>
                      <a:gd name="connsiteY4" fmla="*/ 0 h 7067"/>
                      <a:gd name="connsiteX5" fmla="*/ 3819 w 3818"/>
                      <a:gd name="connsiteY5" fmla="*/ 7068 h 7067"/>
                      <a:gd name="connsiteX6" fmla="*/ 3182 w 3818"/>
                      <a:gd name="connsiteY6" fmla="*/ 7068 h 7067"/>
                      <a:gd name="connsiteX7" fmla="*/ 2692 w 3818"/>
                      <a:gd name="connsiteY7" fmla="*/ 4840 h 7067"/>
                      <a:gd name="connsiteX8" fmla="*/ 1087 w 3818"/>
                      <a:gd name="connsiteY8" fmla="*/ 4840 h 7067"/>
                      <a:gd name="connsiteX9" fmla="*/ 2599 w 3818"/>
                      <a:gd name="connsiteY9" fmla="*/ 4110 h 7067"/>
                      <a:gd name="connsiteX10" fmla="*/ 2148 w 3818"/>
                      <a:gd name="connsiteY10" fmla="*/ 2095 h 7067"/>
                      <a:gd name="connsiteX11" fmla="*/ 1896 w 3818"/>
                      <a:gd name="connsiteY11" fmla="*/ 796 h 7067"/>
                      <a:gd name="connsiteX12" fmla="*/ 1896 w 3818"/>
                      <a:gd name="connsiteY12" fmla="*/ 796 h 7067"/>
                      <a:gd name="connsiteX13" fmla="*/ 1684 w 3818"/>
                      <a:gd name="connsiteY13" fmla="*/ 2082 h 7067"/>
                      <a:gd name="connsiteX14" fmla="*/ 1233 w 3818"/>
                      <a:gd name="connsiteY14" fmla="*/ 4110 h 7067"/>
                      <a:gd name="connsiteX15" fmla="*/ 2599 w 3818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67">
                        <a:moveTo>
                          <a:pt x="1087" y="4840"/>
                        </a:moveTo>
                        <a:lnTo>
                          <a:pt x="637" y="7068"/>
                        </a:lnTo>
                        <a:lnTo>
                          <a:pt x="0" y="7068"/>
                        </a:lnTo>
                        <a:lnTo>
                          <a:pt x="1551" y="0"/>
                        </a:lnTo>
                        <a:lnTo>
                          <a:pt x="2281" y="0"/>
                        </a:lnTo>
                        <a:lnTo>
                          <a:pt x="3819" y="7068"/>
                        </a:lnTo>
                        <a:lnTo>
                          <a:pt x="3182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99" y="4110"/>
                        </a:moveTo>
                        <a:lnTo>
                          <a:pt x="2148" y="2095"/>
                        </a:lnTo>
                        <a:cubicBezTo>
                          <a:pt x="2042" y="1631"/>
                          <a:pt x="1975" y="1220"/>
                          <a:pt x="1896" y="796"/>
                        </a:cubicBezTo>
                        <a:lnTo>
                          <a:pt x="1896" y="796"/>
                        </a:lnTo>
                        <a:cubicBezTo>
                          <a:pt x="1830" y="1207"/>
                          <a:pt x="1750" y="1644"/>
                          <a:pt x="1684" y="2082"/>
                        </a:cubicBezTo>
                        <a:lnTo>
                          <a:pt x="1233" y="4110"/>
                        </a:lnTo>
                        <a:lnTo>
                          <a:pt x="2599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8" name="任意多边形: 形状 147">
                    <a:extLst>
                      <a:ext uri="{FF2B5EF4-FFF2-40B4-BE49-F238E27FC236}">
                        <a16:creationId xmlns:a16="http://schemas.microsoft.com/office/drawing/2014/main" id="{614AF370-AB65-E602-21BA-AB7A8D0BAE6C}"/>
                      </a:ext>
                    </a:extLst>
                  </p:cNvPr>
                  <p:cNvSpPr/>
                  <p:nvPr/>
                </p:nvSpPr>
                <p:spPr>
                  <a:xfrm>
                    <a:off x="5690150" y="3885841"/>
                    <a:ext cx="1153" cy="1869"/>
                  </a:xfrm>
                  <a:custGeom>
                    <a:avLst/>
                    <a:gdLst>
                      <a:gd name="connsiteX0" fmla="*/ 0 w 1153"/>
                      <a:gd name="connsiteY0" fmla="*/ 941 h 1869"/>
                      <a:gd name="connsiteX1" fmla="*/ 583 w 1153"/>
                      <a:gd name="connsiteY1" fmla="*/ 0 h 1869"/>
                      <a:gd name="connsiteX2" fmla="*/ 1153 w 1153"/>
                      <a:gd name="connsiteY2" fmla="*/ 941 h 1869"/>
                      <a:gd name="connsiteX3" fmla="*/ 557 w 1153"/>
                      <a:gd name="connsiteY3" fmla="*/ 1869 h 1869"/>
                      <a:gd name="connsiteX4" fmla="*/ 0 w 1153"/>
                      <a:gd name="connsiteY4" fmla="*/ 941 h 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3" h="1869">
                        <a:moveTo>
                          <a:pt x="0" y="941"/>
                        </a:moveTo>
                        <a:cubicBezTo>
                          <a:pt x="0" y="384"/>
                          <a:pt x="238" y="0"/>
                          <a:pt x="583" y="0"/>
                        </a:cubicBezTo>
                        <a:cubicBezTo>
                          <a:pt x="902" y="0"/>
                          <a:pt x="1153" y="384"/>
                          <a:pt x="1153" y="941"/>
                        </a:cubicBezTo>
                        <a:cubicBezTo>
                          <a:pt x="1153" y="1472"/>
                          <a:pt x="902" y="1869"/>
                          <a:pt x="557" y="1869"/>
                        </a:cubicBezTo>
                        <a:cubicBezTo>
                          <a:pt x="212" y="1869"/>
                          <a:pt x="0" y="1472"/>
                          <a:pt x="0" y="941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49" name="任意多边形: 形状 148">
                    <a:extLst>
                      <a:ext uri="{FF2B5EF4-FFF2-40B4-BE49-F238E27FC236}">
                        <a16:creationId xmlns:a16="http://schemas.microsoft.com/office/drawing/2014/main" id="{48751ECE-8B61-1A22-0E02-ECE14A6303F2}"/>
                      </a:ext>
                    </a:extLst>
                  </p:cNvPr>
                  <p:cNvSpPr/>
                  <p:nvPr/>
                </p:nvSpPr>
                <p:spPr>
                  <a:xfrm>
                    <a:off x="5694420" y="3877474"/>
                    <a:ext cx="4760" cy="10236"/>
                  </a:xfrm>
                  <a:custGeom>
                    <a:avLst/>
                    <a:gdLst>
                      <a:gd name="connsiteX0" fmla="*/ 849 w 4760"/>
                      <a:gd name="connsiteY0" fmla="*/ 0 h 10236"/>
                      <a:gd name="connsiteX1" fmla="*/ 849 w 4760"/>
                      <a:gd name="connsiteY1" fmla="*/ 5980 h 10236"/>
                      <a:gd name="connsiteX2" fmla="*/ 2347 w 4760"/>
                      <a:gd name="connsiteY2" fmla="*/ 9189 h 10236"/>
                      <a:gd name="connsiteX3" fmla="*/ 3911 w 4760"/>
                      <a:gd name="connsiteY3" fmla="*/ 5980 h 10236"/>
                      <a:gd name="connsiteX4" fmla="*/ 3911 w 4760"/>
                      <a:gd name="connsiteY4" fmla="*/ 0 h 10236"/>
                      <a:gd name="connsiteX5" fmla="*/ 4760 w 4760"/>
                      <a:gd name="connsiteY5" fmla="*/ 0 h 10236"/>
                      <a:gd name="connsiteX6" fmla="*/ 4760 w 4760"/>
                      <a:gd name="connsiteY6" fmla="*/ 5874 h 10236"/>
                      <a:gd name="connsiteX7" fmla="*/ 2307 w 4760"/>
                      <a:gd name="connsiteY7" fmla="*/ 10236 h 10236"/>
                      <a:gd name="connsiteX8" fmla="*/ 0 w 4760"/>
                      <a:gd name="connsiteY8" fmla="*/ 5940 h 10236"/>
                      <a:gd name="connsiteX9" fmla="*/ 0 w 4760"/>
                      <a:gd name="connsiteY9" fmla="*/ 0 h 10236"/>
                      <a:gd name="connsiteX10" fmla="*/ 849 w 4760"/>
                      <a:gd name="connsiteY10" fmla="*/ 0 h 1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0" h="10236">
                        <a:moveTo>
                          <a:pt x="849" y="0"/>
                        </a:moveTo>
                        <a:lnTo>
                          <a:pt x="849" y="5980"/>
                        </a:lnTo>
                        <a:cubicBezTo>
                          <a:pt x="849" y="8221"/>
                          <a:pt x="1472" y="9189"/>
                          <a:pt x="2347" y="9189"/>
                        </a:cubicBezTo>
                        <a:cubicBezTo>
                          <a:pt x="3288" y="9189"/>
                          <a:pt x="3911" y="8181"/>
                          <a:pt x="3911" y="5980"/>
                        </a:cubicBezTo>
                        <a:lnTo>
                          <a:pt x="3911" y="0"/>
                        </a:lnTo>
                        <a:lnTo>
                          <a:pt x="4760" y="0"/>
                        </a:lnTo>
                        <a:lnTo>
                          <a:pt x="4760" y="5874"/>
                        </a:lnTo>
                        <a:cubicBezTo>
                          <a:pt x="4760" y="8963"/>
                          <a:pt x="3713" y="10236"/>
                          <a:pt x="2307" y="10236"/>
                        </a:cubicBezTo>
                        <a:cubicBezTo>
                          <a:pt x="968" y="10236"/>
                          <a:pt x="0" y="9069"/>
                          <a:pt x="0" y="5940"/>
                        </a:cubicBezTo>
                        <a:lnTo>
                          <a:pt x="0" y="0"/>
                        </a:lnTo>
                        <a:lnTo>
                          <a:pt x="849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0" name="任意多边形: 形状 149">
                    <a:extLst>
                      <a:ext uri="{FF2B5EF4-FFF2-40B4-BE49-F238E27FC236}">
                        <a16:creationId xmlns:a16="http://schemas.microsoft.com/office/drawing/2014/main" id="{A0722BFB-6466-1779-15F2-6DF2D783828D}"/>
                      </a:ext>
                    </a:extLst>
                  </p:cNvPr>
                  <p:cNvSpPr/>
                  <p:nvPr/>
                </p:nvSpPr>
                <p:spPr>
                  <a:xfrm>
                    <a:off x="5699909" y="3880483"/>
                    <a:ext cx="3354" cy="7080"/>
                  </a:xfrm>
                  <a:custGeom>
                    <a:avLst/>
                    <a:gdLst>
                      <a:gd name="connsiteX0" fmla="*/ 1366 w 3354"/>
                      <a:gd name="connsiteY0" fmla="*/ 783 h 7080"/>
                      <a:gd name="connsiteX1" fmla="*/ 0 w 3354"/>
                      <a:gd name="connsiteY1" fmla="*/ 783 h 7080"/>
                      <a:gd name="connsiteX2" fmla="*/ 0 w 3354"/>
                      <a:gd name="connsiteY2" fmla="*/ 0 h 7080"/>
                      <a:gd name="connsiteX3" fmla="*/ 3355 w 3354"/>
                      <a:gd name="connsiteY3" fmla="*/ 0 h 7080"/>
                      <a:gd name="connsiteX4" fmla="*/ 3355 w 3354"/>
                      <a:gd name="connsiteY4" fmla="*/ 783 h 7080"/>
                      <a:gd name="connsiteX5" fmla="*/ 1989 w 3354"/>
                      <a:gd name="connsiteY5" fmla="*/ 783 h 7080"/>
                      <a:gd name="connsiteX6" fmla="*/ 1989 w 3354"/>
                      <a:gd name="connsiteY6" fmla="*/ 7081 h 7080"/>
                      <a:gd name="connsiteX7" fmla="*/ 1352 w 3354"/>
                      <a:gd name="connsiteY7" fmla="*/ 7081 h 7080"/>
                      <a:gd name="connsiteX8" fmla="*/ 1352 w 3354"/>
                      <a:gd name="connsiteY8" fmla="*/ 783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54" h="7080">
                        <a:moveTo>
                          <a:pt x="1366" y="783"/>
                        </a:moveTo>
                        <a:lnTo>
                          <a:pt x="0" y="783"/>
                        </a:lnTo>
                        <a:lnTo>
                          <a:pt x="0" y="0"/>
                        </a:lnTo>
                        <a:lnTo>
                          <a:pt x="3355" y="0"/>
                        </a:lnTo>
                        <a:lnTo>
                          <a:pt x="3355" y="783"/>
                        </a:lnTo>
                        <a:lnTo>
                          <a:pt x="1989" y="783"/>
                        </a:lnTo>
                        <a:lnTo>
                          <a:pt x="1989" y="7081"/>
                        </a:lnTo>
                        <a:lnTo>
                          <a:pt x="1352" y="7081"/>
                        </a:lnTo>
                        <a:lnTo>
                          <a:pt x="1352" y="78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1" name="任意多边形: 形状 150">
                    <a:extLst>
                      <a:ext uri="{FF2B5EF4-FFF2-40B4-BE49-F238E27FC236}">
                        <a16:creationId xmlns:a16="http://schemas.microsoft.com/office/drawing/2014/main" id="{5E6B245E-6C6F-9676-A1E5-15BD41EB0853}"/>
                      </a:ext>
                    </a:extLst>
                  </p:cNvPr>
                  <p:cNvSpPr/>
                  <p:nvPr/>
                </p:nvSpPr>
                <p:spPr>
                  <a:xfrm>
                    <a:off x="5705836" y="3880497"/>
                    <a:ext cx="2546" cy="7067"/>
                  </a:xfrm>
                  <a:custGeom>
                    <a:avLst/>
                    <a:gdLst>
                      <a:gd name="connsiteX0" fmla="*/ 2347 w 2546"/>
                      <a:gd name="connsiteY0" fmla="*/ 3739 h 7067"/>
                      <a:gd name="connsiteX1" fmla="*/ 597 w 2546"/>
                      <a:gd name="connsiteY1" fmla="*/ 3739 h 7067"/>
                      <a:gd name="connsiteX2" fmla="*/ 597 w 2546"/>
                      <a:gd name="connsiteY2" fmla="*/ 6298 h 7067"/>
                      <a:gd name="connsiteX3" fmla="*/ 2546 w 2546"/>
                      <a:gd name="connsiteY3" fmla="*/ 6298 h 7067"/>
                      <a:gd name="connsiteX4" fmla="*/ 2546 w 2546"/>
                      <a:gd name="connsiteY4" fmla="*/ 7068 h 7067"/>
                      <a:gd name="connsiteX5" fmla="*/ 0 w 2546"/>
                      <a:gd name="connsiteY5" fmla="*/ 7068 h 7067"/>
                      <a:gd name="connsiteX6" fmla="*/ 0 w 2546"/>
                      <a:gd name="connsiteY6" fmla="*/ 0 h 7067"/>
                      <a:gd name="connsiteX7" fmla="*/ 2453 w 2546"/>
                      <a:gd name="connsiteY7" fmla="*/ 0 h 7067"/>
                      <a:gd name="connsiteX8" fmla="*/ 2453 w 2546"/>
                      <a:gd name="connsiteY8" fmla="*/ 769 h 7067"/>
                      <a:gd name="connsiteX9" fmla="*/ 597 w 2546"/>
                      <a:gd name="connsiteY9" fmla="*/ 769 h 7067"/>
                      <a:gd name="connsiteX10" fmla="*/ 597 w 2546"/>
                      <a:gd name="connsiteY10" fmla="*/ 3010 h 7067"/>
                      <a:gd name="connsiteX11" fmla="*/ 2347 w 2546"/>
                      <a:gd name="connsiteY11" fmla="*/ 3010 h 7067"/>
                      <a:gd name="connsiteX12" fmla="*/ 2347 w 2546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67">
                        <a:moveTo>
                          <a:pt x="2347" y="3739"/>
                        </a:moveTo>
                        <a:lnTo>
                          <a:pt x="597" y="3739"/>
                        </a:lnTo>
                        <a:lnTo>
                          <a:pt x="597" y="6298"/>
                        </a:lnTo>
                        <a:lnTo>
                          <a:pt x="2546" y="6298"/>
                        </a:lnTo>
                        <a:lnTo>
                          <a:pt x="254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97" y="769"/>
                        </a:lnTo>
                        <a:lnTo>
                          <a:pt x="597" y="3010"/>
                        </a:lnTo>
                        <a:lnTo>
                          <a:pt x="2347" y="3010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19EF938F-F4DB-962E-96F3-E9E68918B3D4}"/>
                      </a:ext>
                    </a:extLst>
                  </p:cNvPr>
                  <p:cNvSpPr/>
                  <p:nvPr/>
                </p:nvSpPr>
                <p:spPr>
                  <a:xfrm>
                    <a:off x="5709138" y="3880497"/>
                    <a:ext cx="3420" cy="7067"/>
                  </a:xfrm>
                  <a:custGeom>
                    <a:avLst/>
                    <a:gdLst>
                      <a:gd name="connsiteX0" fmla="*/ 0 w 3420"/>
                      <a:gd name="connsiteY0" fmla="*/ 7068 h 7067"/>
                      <a:gd name="connsiteX1" fmla="*/ 0 w 3420"/>
                      <a:gd name="connsiteY1" fmla="*/ 0 h 7067"/>
                      <a:gd name="connsiteX2" fmla="*/ 650 w 3420"/>
                      <a:gd name="connsiteY2" fmla="*/ 0 h 7067"/>
                      <a:gd name="connsiteX3" fmla="*/ 2122 w 3420"/>
                      <a:gd name="connsiteY3" fmla="*/ 3580 h 7067"/>
                      <a:gd name="connsiteX4" fmla="*/ 2930 w 3420"/>
                      <a:gd name="connsiteY4" fmla="*/ 5887 h 7067"/>
                      <a:gd name="connsiteX5" fmla="*/ 2930 w 3420"/>
                      <a:gd name="connsiteY5" fmla="*/ 5874 h 7067"/>
                      <a:gd name="connsiteX6" fmla="*/ 2891 w 3420"/>
                      <a:gd name="connsiteY6" fmla="*/ 2970 h 7067"/>
                      <a:gd name="connsiteX7" fmla="*/ 2891 w 3420"/>
                      <a:gd name="connsiteY7" fmla="*/ 0 h 7067"/>
                      <a:gd name="connsiteX8" fmla="*/ 3421 w 3420"/>
                      <a:gd name="connsiteY8" fmla="*/ 0 h 7067"/>
                      <a:gd name="connsiteX9" fmla="*/ 3421 w 3420"/>
                      <a:gd name="connsiteY9" fmla="*/ 7068 h 7067"/>
                      <a:gd name="connsiteX10" fmla="*/ 2824 w 3420"/>
                      <a:gd name="connsiteY10" fmla="*/ 7068 h 7067"/>
                      <a:gd name="connsiteX11" fmla="*/ 1392 w 3420"/>
                      <a:gd name="connsiteY11" fmla="*/ 3461 h 7067"/>
                      <a:gd name="connsiteX12" fmla="*/ 557 w 3420"/>
                      <a:gd name="connsiteY12" fmla="*/ 1101 h 7067"/>
                      <a:gd name="connsiteX13" fmla="*/ 517 w 3420"/>
                      <a:gd name="connsiteY13" fmla="*/ 1114 h 7067"/>
                      <a:gd name="connsiteX14" fmla="*/ 597 w 3420"/>
                      <a:gd name="connsiteY14" fmla="*/ 4031 h 7067"/>
                      <a:gd name="connsiteX15" fmla="*/ 597 w 3420"/>
                      <a:gd name="connsiteY15" fmla="*/ 7068 h 7067"/>
                      <a:gd name="connsiteX16" fmla="*/ 0 w 3420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20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50" y="0"/>
                        </a:lnTo>
                        <a:lnTo>
                          <a:pt x="2122" y="3580"/>
                        </a:lnTo>
                        <a:cubicBezTo>
                          <a:pt x="2427" y="4415"/>
                          <a:pt x="2705" y="5145"/>
                          <a:pt x="2930" y="5887"/>
                        </a:cubicBezTo>
                        <a:lnTo>
                          <a:pt x="2930" y="5874"/>
                        </a:lnTo>
                        <a:cubicBezTo>
                          <a:pt x="2891" y="4919"/>
                          <a:pt x="2891" y="4057"/>
                          <a:pt x="2891" y="2970"/>
                        </a:cubicBezTo>
                        <a:lnTo>
                          <a:pt x="2891" y="0"/>
                        </a:lnTo>
                        <a:lnTo>
                          <a:pt x="3421" y="0"/>
                        </a:lnTo>
                        <a:lnTo>
                          <a:pt x="3421" y="7068"/>
                        </a:lnTo>
                        <a:lnTo>
                          <a:pt x="2824" y="7068"/>
                        </a:lnTo>
                        <a:lnTo>
                          <a:pt x="1392" y="3461"/>
                        </a:lnTo>
                        <a:cubicBezTo>
                          <a:pt x="1087" y="2665"/>
                          <a:pt x="756" y="1869"/>
                          <a:pt x="557" y="1101"/>
                        </a:cubicBezTo>
                        <a:lnTo>
                          <a:pt x="517" y="1114"/>
                        </a:lnTo>
                        <a:cubicBezTo>
                          <a:pt x="557" y="2002"/>
                          <a:pt x="597" y="2864"/>
                          <a:pt x="597" y="4031"/>
                        </a:cubicBezTo>
                        <a:lnTo>
                          <a:pt x="597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5DACFDB1-6671-D862-276E-28F6C929EDF6}"/>
                      </a:ext>
                    </a:extLst>
                  </p:cNvPr>
                  <p:cNvSpPr/>
                  <p:nvPr/>
                </p:nvSpPr>
                <p:spPr>
                  <a:xfrm>
                    <a:off x="5713566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4" name="任意多边形: 形状 153">
                    <a:extLst>
                      <a:ext uri="{FF2B5EF4-FFF2-40B4-BE49-F238E27FC236}">
                        <a16:creationId xmlns:a16="http://schemas.microsoft.com/office/drawing/2014/main" id="{D35B73BB-FDEE-A250-12E0-E9D60E74063D}"/>
                      </a:ext>
                    </a:extLst>
                  </p:cNvPr>
                  <p:cNvSpPr/>
                  <p:nvPr/>
                </p:nvSpPr>
                <p:spPr>
                  <a:xfrm>
                    <a:off x="5715052" y="3880497"/>
                    <a:ext cx="4640" cy="7067"/>
                  </a:xfrm>
                  <a:custGeom>
                    <a:avLst/>
                    <a:gdLst>
                      <a:gd name="connsiteX0" fmla="*/ 3964 w 4640"/>
                      <a:gd name="connsiteY0" fmla="*/ 3978 h 7067"/>
                      <a:gd name="connsiteX1" fmla="*/ 3898 w 4640"/>
                      <a:gd name="connsiteY1" fmla="*/ 902 h 7067"/>
                      <a:gd name="connsiteX2" fmla="*/ 3898 w 4640"/>
                      <a:gd name="connsiteY2" fmla="*/ 902 h 7067"/>
                      <a:gd name="connsiteX3" fmla="*/ 3302 w 4640"/>
                      <a:gd name="connsiteY3" fmla="*/ 3580 h 7067"/>
                      <a:gd name="connsiteX4" fmla="*/ 2493 w 4640"/>
                      <a:gd name="connsiteY4" fmla="*/ 7027 h 7067"/>
                      <a:gd name="connsiteX5" fmla="*/ 2055 w 4640"/>
                      <a:gd name="connsiteY5" fmla="*/ 7027 h 7067"/>
                      <a:gd name="connsiteX6" fmla="*/ 1313 w 4640"/>
                      <a:gd name="connsiteY6" fmla="*/ 3646 h 7067"/>
                      <a:gd name="connsiteX7" fmla="*/ 809 w 4640"/>
                      <a:gd name="connsiteY7" fmla="*/ 902 h 7067"/>
                      <a:gd name="connsiteX8" fmla="*/ 782 w 4640"/>
                      <a:gd name="connsiteY8" fmla="*/ 902 h 7067"/>
                      <a:gd name="connsiteX9" fmla="*/ 690 w 4640"/>
                      <a:gd name="connsiteY9" fmla="*/ 4031 h 7067"/>
                      <a:gd name="connsiteX10" fmla="*/ 557 w 4640"/>
                      <a:gd name="connsiteY10" fmla="*/ 7068 h 7067"/>
                      <a:gd name="connsiteX11" fmla="*/ 0 w 4640"/>
                      <a:gd name="connsiteY11" fmla="*/ 7068 h 7067"/>
                      <a:gd name="connsiteX12" fmla="*/ 305 w 4640"/>
                      <a:gd name="connsiteY12" fmla="*/ 0 h 7067"/>
                      <a:gd name="connsiteX13" fmla="*/ 1087 w 4640"/>
                      <a:gd name="connsiteY13" fmla="*/ 0 h 7067"/>
                      <a:gd name="connsiteX14" fmla="*/ 1856 w 4640"/>
                      <a:gd name="connsiteY14" fmla="*/ 3421 h 7067"/>
                      <a:gd name="connsiteX15" fmla="*/ 2307 w 4640"/>
                      <a:gd name="connsiteY15" fmla="*/ 5808 h 7067"/>
                      <a:gd name="connsiteX16" fmla="*/ 2334 w 4640"/>
                      <a:gd name="connsiteY16" fmla="*/ 5808 h 7067"/>
                      <a:gd name="connsiteX17" fmla="*/ 2798 w 4640"/>
                      <a:gd name="connsiteY17" fmla="*/ 3421 h 7067"/>
                      <a:gd name="connsiteX18" fmla="*/ 3593 w 4640"/>
                      <a:gd name="connsiteY18" fmla="*/ 0 h 7067"/>
                      <a:gd name="connsiteX19" fmla="*/ 4375 w 4640"/>
                      <a:gd name="connsiteY19" fmla="*/ 0 h 7067"/>
                      <a:gd name="connsiteX20" fmla="*/ 4641 w 4640"/>
                      <a:gd name="connsiteY20" fmla="*/ 7068 h 7067"/>
                      <a:gd name="connsiteX21" fmla="*/ 4057 w 4640"/>
                      <a:gd name="connsiteY21" fmla="*/ 7068 h 7067"/>
                      <a:gd name="connsiteX22" fmla="*/ 3964 w 4640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40" h="7067">
                        <a:moveTo>
                          <a:pt x="3964" y="3978"/>
                        </a:moveTo>
                        <a:cubicBezTo>
                          <a:pt x="3938" y="2983"/>
                          <a:pt x="3898" y="1804"/>
                          <a:pt x="3898" y="902"/>
                        </a:cubicBezTo>
                        <a:lnTo>
                          <a:pt x="3898" y="902"/>
                        </a:lnTo>
                        <a:cubicBezTo>
                          <a:pt x="3726" y="1737"/>
                          <a:pt x="3554" y="2612"/>
                          <a:pt x="3302" y="3580"/>
                        </a:cubicBezTo>
                        <a:lnTo>
                          <a:pt x="2493" y="7027"/>
                        </a:lnTo>
                        <a:lnTo>
                          <a:pt x="2055" y="7027"/>
                        </a:lnTo>
                        <a:lnTo>
                          <a:pt x="1313" y="3646"/>
                        </a:lnTo>
                        <a:cubicBezTo>
                          <a:pt x="1101" y="2665"/>
                          <a:pt x="915" y="1737"/>
                          <a:pt x="809" y="902"/>
                        </a:cubicBezTo>
                        <a:lnTo>
                          <a:pt x="782" y="902"/>
                        </a:lnTo>
                        <a:cubicBezTo>
                          <a:pt x="782" y="1790"/>
                          <a:pt x="743" y="2970"/>
                          <a:pt x="690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05" y="0"/>
                        </a:lnTo>
                        <a:lnTo>
                          <a:pt x="1087" y="0"/>
                        </a:lnTo>
                        <a:lnTo>
                          <a:pt x="1856" y="3421"/>
                        </a:lnTo>
                        <a:cubicBezTo>
                          <a:pt x="2042" y="4296"/>
                          <a:pt x="2188" y="5065"/>
                          <a:pt x="2307" y="5808"/>
                        </a:cubicBezTo>
                        <a:lnTo>
                          <a:pt x="2334" y="5808"/>
                        </a:lnTo>
                        <a:cubicBezTo>
                          <a:pt x="2453" y="5078"/>
                          <a:pt x="2599" y="4323"/>
                          <a:pt x="2798" y="3421"/>
                        </a:cubicBezTo>
                        <a:lnTo>
                          <a:pt x="3593" y="0"/>
                        </a:lnTo>
                        <a:lnTo>
                          <a:pt x="4375" y="0"/>
                        </a:lnTo>
                        <a:lnTo>
                          <a:pt x="4641" y="7068"/>
                        </a:lnTo>
                        <a:lnTo>
                          <a:pt x="4057" y="7068"/>
                        </a:lnTo>
                        <a:lnTo>
                          <a:pt x="3964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5" name="任意多边形: 形状 154">
                    <a:extLst>
                      <a:ext uri="{FF2B5EF4-FFF2-40B4-BE49-F238E27FC236}">
                        <a16:creationId xmlns:a16="http://schemas.microsoft.com/office/drawing/2014/main" id="{2C4D4F82-9C6F-9F5A-7EB2-BA4D43FB0F6A}"/>
                      </a:ext>
                    </a:extLst>
                  </p:cNvPr>
                  <p:cNvSpPr/>
                  <p:nvPr/>
                </p:nvSpPr>
                <p:spPr>
                  <a:xfrm>
                    <a:off x="5722304" y="3880497"/>
                    <a:ext cx="3818" cy="7067"/>
                  </a:xfrm>
                  <a:custGeom>
                    <a:avLst/>
                    <a:gdLst>
                      <a:gd name="connsiteX0" fmla="*/ 1087 w 3818"/>
                      <a:gd name="connsiteY0" fmla="*/ 4840 h 7067"/>
                      <a:gd name="connsiteX1" fmla="*/ 623 w 3818"/>
                      <a:gd name="connsiteY1" fmla="*/ 7068 h 7067"/>
                      <a:gd name="connsiteX2" fmla="*/ 0 w 3818"/>
                      <a:gd name="connsiteY2" fmla="*/ 7068 h 7067"/>
                      <a:gd name="connsiteX3" fmla="*/ 1538 w 3818"/>
                      <a:gd name="connsiteY3" fmla="*/ 0 h 7067"/>
                      <a:gd name="connsiteX4" fmla="*/ 2267 w 3818"/>
                      <a:gd name="connsiteY4" fmla="*/ 0 h 7067"/>
                      <a:gd name="connsiteX5" fmla="*/ 3819 w 3818"/>
                      <a:gd name="connsiteY5" fmla="*/ 7068 h 7067"/>
                      <a:gd name="connsiteX6" fmla="*/ 3182 w 3818"/>
                      <a:gd name="connsiteY6" fmla="*/ 7068 h 7067"/>
                      <a:gd name="connsiteX7" fmla="*/ 2705 w 3818"/>
                      <a:gd name="connsiteY7" fmla="*/ 4840 h 7067"/>
                      <a:gd name="connsiteX8" fmla="*/ 1087 w 3818"/>
                      <a:gd name="connsiteY8" fmla="*/ 4840 h 7067"/>
                      <a:gd name="connsiteX9" fmla="*/ 2572 w 3818"/>
                      <a:gd name="connsiteY9" fmla="*/ 4110 h 7067"/>
                      <a:gd name="connsiteX10" fmla="*/ 2135 w 3818"/>
                      <a:gd name="connsiteY10" fmla="*/ 2095 h 7067"/>
                      <a:gd name="connsiteX11" fmla="*/ 1883 w 3818"/>
                      <a:gd name="connsiteY11" fmla="*/ 796 h 7067"/>
                      <a:gd name="connsiteX12" fmla="*/ 1869 w 3818"/>
                      <a:gd name="connsiteY12" fmla="*/ 796 h 7067"/>
                      <a:gd name="connsiteX13" fmla="*/ 1631 w 3818"/>
                      <a:gd name="connsiteY13" fmla="*/ 2082 h 7067"/>
                      <a:gd name="connsiteX14" fmla="*/ 1207 w 3818"/>
                      <a:gd name="connsiteY14" fmla="*/ 4110 h 7067"/>
                      <a:gd name="connsiteX15" fmla="*/ 2572 w 3818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67">
                        <a:moveTo>
                          <a:pt x="1087" y="4840"/>
                        </a:moveTo>
                        <a:lnTo>
                          <a:pt x="623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67" y="0"/>
                        </a:lnTo>
                        <a:lnTo>
                          <a:pt x="3819" y="7068"/>
                        </a:lnTo>
                        <a:lnTo>
                          <a:pt x="3182" y="7068"/>
                        </a:lnTo>
                        <a:lnTo>
                          <a:pt x="2705" y="4840"/>
                        </a:lnTo>
                        <a:lnTo>
                          <a:pt x="1087" y="4840"/>
                        </a:lnTo>
                        <a:close/>
                        <a:moveTo>
                          <a:pt x="2572" y="4110"/>
                        </a:moveTo>
                        <a:lnTo>
                          <a:pt x="2135" y="2095"/>
                        </a:lnTo>
                        <a:cubicBezTo>
                          <a:pt x="2028" y="1631"/>
                          <a:pt x="1963" y="1220"/>
                          <a:pt x="1883" y="796"/>
                        </a:cubicBezTo>
                        <a:lnTo>
                          <a:pt x="1869" y="796"/>
                        </a:lnTo>
                        <a:cubicBezTo>
                          <a:pt x="1803" y="1207"/>
                          <a:pt x="1750" y="1644"/>
                          <a:pt x="1631" y="2082"/>
                        </a:cubicBezTo>
                        <a:lnTo>
                          <a:pt x="1207" y="4110"/>
                        </a:lnTo>
                        <a:lnTo>
                          <a:pt x="2572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6" name="任意多边形: 形状 155">
                    <a:extLst>
                      <a:ext uri="{FF2B5EF4-FFF2-40B4-BE49-F238E27FC236}">
                        <a16:creationId xmlns:a16="http://schemas.microsoft.com/office/drawing/2014/main" id="{4A1E3034-16C5-B8F5-FCA4-692567A8B8BB}"/>
                      </a:ext>
                    </a:extLst>
                  </p:cNvPr>
                  <p:cNvSpPr/>
                  <p:nvPr/>
                </p:nvSpPr>
                <p:spPr>
                  <a:xfrm>
                    <a:off x="5726786" y="3880444"/>
                    <a:ext cx="3766" cy="7160"/>
                  </a:xfrm>
                  <a:custGeom>
                    <a:avLst/>
                    <a:gdLst>
                      <a:gd name="connsiteX0" fmla="*/ 0 w 3766"/>
                      <a:gd name="connsiteY0" fmla="*/ 146 h 7160"/>
                      <a:gd name="connsiteX1" fmla="*/ 1273 w 3766"/>
                      <a:gd name="connsiteY1" fmla="*/ 0 h 7160"/>
                      <a:gd name="connsiteX2" fmla="*/ 3089 w 3766"/>
                      <a:gd name="connsiteY2" fmla="*/ 875 h 7160"/>
                      <a:gd name="connsiteX3" fmla="*/ 3766 w 3766"/>
                      <a:gd name="connsiteY3" fmla="*/ 3408 h 7160"/>
                      <a:gd name="connsiteX4" fmla="*/ 3089 w 3766"/>
                      <a:gd name="connsiteY4" fmla="*/ 6152 h 7160"/>
                      <a:gd name="connsiteX5" fmla="*/ 1087 w 3766"/>
                      <a:gd name="connsiteY5" fmla="*/ 7160 h 7160"/>
                      <a:gd name="connsiteX6" fmla="*/ 13 w 3766"/>
                      <a:gd name="connsiteY6" fmla="*/ 7094 h 7160"/>
                      <a:gd name="connsiteX7" fmla="*/ 13 w 3766"/>
                      <a:gd name="connsiteY7" fmla="*/ 146 h 7160"/>
                      <a:gd name="connsiteX8" fmla="*/ 583 w 3766"/>
                      <a:gd name="connsiteY8" fmla="*/ 6391 h 7160"/>
                      <a:gd name="connsiteX9" fmla="*/ 1180 w 3766"/>
                      <a:gd name="connsiteY9" fmla="*/ 6444 h 7160"/>
                      <a:gd name="connsiteX10" fmla="*/ 3130 w 3766"/>
                      <a:gd name="connsiteY10" fmla="*/ 3448 h 7160"/>
                      <a:gd name="connsiteX11" fmla="*/ 1286 w 3766"/>
                      <a:gd name="connsiteY11" fmla="*/ 703 h 7160"/>
                      <a:gd name="connsiteX12" fmla="*/ 583 w 3766"/>
                      <a:gd name="connsiteY12" fmla="*/ 809 h 7160"/>
                      <a:gd name="connsiteX13" fmla="*/ 583 w 3766"/>
                      <a:gd name="connsiteY13" fmla="*/ 6391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66" h="7160">
                        <a:moveTo>
                          <a:pt x="0" y="146"/>
                        </a:moveTo>
                        <a:cubicBezTo>
                          <a:pt x="345" y="80"/>
                          <a:pt x="796" y="0"/>
                          <a:pt x="1273" y="0"/>
                        </a:cubicBezTo>
                        <a:cubicBezTo>
                          <a:pt x="2109" y="0"/>
                          <a:pt x="2692" y="292"/>
                          <a:pt x="3089" y="875"/>
                        </a:cubicBezTo>
                        <a:cubicBezTo>
                          <a:pt x="3514" y="1445"/>
                          <a:pt x="3766" y="2254"/>
                          <a:pt x="3766" y="3408"/>
                        </a:cubicBezTo>
                        <a:cubicBezTo>
                          <a:pt x="3766" y="4561"/>
                          <a:pt x="3527" y="5503"/>
                          <a:pt x="3089" y="6152"/>
                        </a:cubicBezTo>
                        <a:cubicBezTo>
                          <a:pt x="2679" y="6829"/>
                          <a:pt x="1949" y="7160"/>
                          <a:pt x="1087" y="7160"/>
                        </a:cubicBezTo>
                        <a:cubicBezTo>
                          <a:pt x="663" y="7160"/>
                          <a:pt x="292" y="7147"/>
                          <a:pt x="13" y="7094"/>
                        </a:cubicBezTo>
                        <a:lnTo>
                          <a:pt x="13" y="146"/>
                        </a:lnTo>
                        <a:close/>
                        <a:moveTo>
                          <a:pt x="583" y="6391"/>
                        </a:moveTo>
                        <a:cubicBezTo>
                          <a:pt x="743" y="6431"/>
                          <a:pt x="942" y="6444"/>
                          <a:pt x="1180" y="6444"/>
                        </a:cubicBezTo>
                        <a:cubicBezTo>
                          <a:pt x="2440" y="6444"/>
                          <a:pt x="3130" y="5357"/>
                          <a:pt x="3130" y="3448"/>
                        </a:cubicBezTo>
                        <a:cubicBezTo>
                          <a:pt x="3143" y="1763"/>
                          <a:pt x="2533" y="703"/>
                          <a:pt x="1286" y="703"/>
                        </a:cubicBezTo>
                        <a:cubicBezTo>
                          <a:pt x="995" y="703"/>
                          <a:pt x="743" y="756"/>
                          <a:pt x="583" y="809"/>
                        </a:cubicBezTo>
                        <a:lnTo>
                          <a:pt x="583" y="639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7" name="任意多边形: 形状 156">
                    <a:extLst>
                      <a:ext uri="{FF2B5EF4-FFF2-40B4-BE49-F238E27FC236}">
                        <a16:creationId xmlns:a16="http://schemas.microsoft.com/office/drawing/2014/main" id="{6B3A4C75-52A8-EE68-685F-6580C61BE0DE}"/>
                      </a:ext>
                    </a:extLst>
                  </p:cNvPr>
                  <p:cNvSpPr/>
                  <p:nvPr/>
                </p:nvSpPr>
                <p:spPr>
                  <a:xfrm>
                    <a:off x="5733190" y="3880497"/>
                    <a:ext cx="4667" cy="7067"/>
                  </a:xfrm>
                  <a:custGeom>
                    <a:avLst/>
                    <a:gdLst>
                      <a:gd name="connsiteX0" fmla="*/ 3951 w 4667"/>
                      <a:gd name="connsiteY0" fmla="*/ 3978 h 7067"/>
                      <a:gd name="connsiteX1" fmla="*/ 3885 w 4667"/>
                      <a:gd name="connsiteY1" fmla="*/ 902 h 7067"/>
                      <a:gd name="connsiteX2" fmla="*/ 3885 w 4667"/>
                      <a:gd name="connsiteY2" fmla="*/ 902 h 7067"/>
                      <a:gd name="connsiteX3" fmla="*/ 3302 w 4667"/>
                      <a:gd name="connsiteY3" fmla="*/ 3580 h 7067"/>
                      <a:gd name="connsiteX4" fmla="*/ 2506 w 4667"/>
                      <a:gd name="connsiteY4" fmla="*/ 7027 h 7067"/>
                      <a:gd name="connsiteX5" fmla="*/ 2069 w 4667"/>
                      <a:gd name="connsiteY5" fmla="*/ 7027 h 7067"/>
                      <a:gd name="connsiteX6" fmla="*/ 1339 w 4667"/>
                      <a:gd name="connsiteY6" fmla="*/ 3646 h 7067"/>
                      <a:gd name="connsiteX7" fmla="*/ 796 w 4667"/>
                      <a:gd name="connsiteY7" fmla="*/ 902 h 7067"/>
                      <a:gd name="connsiteX8" fmla="*/ 769 w 4667"/>
                      <a:gd name="connsiteY8" fmla="*/ 902 h 7067"/>
                      <a:gd name="connsiteX9" fmla="*/ 703 w 4667"/>
                      <a:gd name="connsiteY9" fmla="*/ 4031 h 7067"/>
                      <a:gd name="connsiteX10" fmla="*/ 557 w 4667"/>
                      <a:gd name="connsiteY10" fmla="*/ 7068 h 7067"/>
                      <a:gd name="connsiteX11" fmla="*/ 0 w 4667"/>
                      <a:gd name="connsiteY11" fmla="*/ 7068 h 7067"/>
                      <a:gd name="connsiteX12" fmla="*/ 305 w 4667"/>
                      <a:gd name="connsiteY12" fmla="*/ 0 h 7067"/>
                      <a:gd name="connsiteX13" fmla="*/ 1061 w 4667"/>
                      <a:gd name="connsiteY13" fmla="*/ 0 h 7067"/>
                      <a:gd name="connsiteX14" fmla="*/ 1857 w 4667"/>
                      <a:gd name="connsiteY14" fmla="*/ 3421 h 7067"/>
                      <a:gd name="connsiteX15" fmla="*/ 2307 w 4667"/>
                      <a:gd name="connsiteY15" fmla="*/ 5808 h 7067"/>
                      <a:gd name="connsiteX16" fmla="*/ 2347 w 4667"/>
                      <a:gd name="connsiteY16" fmla="*/ 5808 h 7067"/>
                      <a:gd name="connsiteX17" fmla="*/ 2798 w 4667"/>
                      <a:gd name="connsiteY17" fmla="*/ 3421 h 7067"/>
                      <a:gd name="connsiteX18" fmla="*/ 3607 w 4667"/>
                      <a:gd name="connsiteY18" fmla="*/ 0 h 7067"/>
                      <a:gd name="connsiteX19" fmla="*/ 4389 w 4667"/>
                      <a:gd name="connsiteY19" fmla="*/ 0 h 7067"/>
                      <a:gd name="connsiteX20" fmla="*/ 4668 w 4667"/>
                      <a:gd name="connsiteY20" fmla="*/ 7068 h 7067"/>
                      <a:gd name="connsiteX21" fmla="*/ 4097 w 4667"/>
                      <a:gd name="connsiteY21" fmla="*/ 7068 h 7067"/>
                      <a:gd name="connsiteX22" fmla="*/ 3951 w 4667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67" h="7067">
                        <a:moveTo>
                          <a:pt x="3951" y="3978"/>
                        </a:moveTo>
                        <a:cubicBezTo>
                          <a:pt x="3925" y="2983"/>
                          <a:pt x="3885" y="1804"/>
                          <a:pt x="3885" y="902"/>
                        </a:cubicBezTo>
                        <a:lnTo>
                          <a:pt x="3885" y="902"/>
                        </a:lnTo>
                        <a:cubicBezTo>
                          <a:pt x="3700" y="1737"/>
                          <a:pt x="3540" y="2612"/>
                          <a:pt x="3302" y="3580"/>
                        </a:cubicBezTo>
                        <a:lnTo>
                          <a:pt x="2506" y="7027"/>
                        </a:lnTo>
                        <a:lnTo>
                          <a:pt x="2069" y="7027"/>
                        </a:lnTo>
                        <a:lnTo>
                          <a:pt x="1339" y="3646"/>
                        </a:lnTo>
                        <a:cubicBezTo>
                          <a:pt x="1087" y="2665"/>
                          <a:pt x="915" y="1737"/>
                          <a:pt x="796" y="902"/>
                        </a:cubicBezTo>
                        <a:lnTo>
                          <a:pt x="769" y="902"/>
                        </a:lnTo>
                        <a:cubicBezTo>
                          <a:pt x="756" y="1790"/>
                          <a:pt x="743" y="2970"/>
                          <a:pt x="703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05" y="0"/>
                        </a:lnTo>
                        <a:lnTo>
                          <a:pt x="1061" y="0"/>
                        </a:lnTo>
                        <a:lnTo>
                          <a:pt x="1857" y="3421"/>
                        </a:lnTo>
                        <a:cubicBezTo>
                          <a:pt x="2042" y="4296"/>
                          <a:pt x="2201" y="5065"/>
                          <a:pt x="2307" y="5808"/>
                        </a:cubicBezTo>
                        <a:lnTo>
                          <a:pt x="2347" y="5808"/>
                        </a:lnTo>
                        <a:cubicBezTo>
                          <a:pt x="2453" y="5078"/>
                          <a:pt x="2612" y="4323"/>
                          <a:pt x="2798" y="3421"/>
                        </a:cubicBezTo>
                        <a:lnTo>
                          <a:pt x="3607" y="0"/>
                        </a:lnTo>
                        <a:lnTo>
                          <a:pt x="4389" y="0"/>
                        </a:lnTo>
                        <a:lnTo>
                          <a:pt x="4668" y="7068"/>
                        </a:lnTo>
                        <a:lnTo>
                          <a:pt x="4097" y="7068"/>
                        </a:lnTo>
                        <a:lnTo>
                          <a:pt x="3951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8" name="任意多边形: 形状 157">
                    <a:extLst>
                      <a:ext uri="{FF2B5EF4-FFF2-40B4-BE49-F238E27FC236}">
                        <a16:creationId xmlns:a16="http://schemas.microsoft.com/office/drawing/2014/main" id="{260960AF-EBB5-4256-AFE6-EC31CE7D2873}"/>
                      </a:ext>
                    </a:extLst>
                  </p:cNvPr>
                  <p:cNvSpPr/>
                  <p:nvPr/>
                </p:nvSpPr>
                <p:spPr>
                  <a:xfrm>
                    <a:off x="5738733" y="3880497"/>
                    <a:ext cx="583" cy="7067"/>
                  </a:xfrm>
                  <a:custGeom>
                    <a:avLst/>
                    <a:gdLst>
                      <a:gd name="connsiteX0" fmla="*/ 583 w 583"/>
                      <a:gd name="connsiteY0" fmla="*/ 0 h 7067"/>
                      <a:gd name="connsiteX1" fmla="*/ 583 w 583"/>
                      <a:gd name="connsiteY1" fmla="*/ 7068 h 7067"/>
                      <a:gd name="connsiteX2" fmla="*/ 0 w 583"/>
                      <a:gd name="connsiteY2" fmla="*/ 7068 h 7067"/>
                      <a:gd name="connsiteX3" fmla="*/ 0 w 583"/>
                      <a:gd name="connsiteY3" fmla="*/ 0 h 7067"/>
                      <a:gd name="connsiteX4" fmla="*/ 583 w 583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3" h="7067">
                        <a:moveTo>
                          <a:pt x="583" y="0"/>
                        </a:moveTo>
                        <a:lnTo>
                          <a:pt x="583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8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59" name="任意多边形: 形状 158">
                    <a:extLst>
                      <a:ext uri="{FF2B5EF4-FFF2-40B4-BE49-F238E27FC236}">
                        <a16:creationId xmlns:a16="http://schemas.microsoft.com/office/drawing/2014/main" id="{4ED84E81-A8E4-25C7-90F5-18247A7180CC}"/>
                      </a:ext>
                    </a:extLst>
                  </p:cNvPr>
                  <p:cNvSpPr/>
                  <p:nvPr/>
                </p:nvSpPr>
                <p:spPr>
                  <a:xfrm>
                    <a:off x="5740364" y="3880497"/>
                    <a:ext cx="3394" cy="7067"/>
                  </a:xfrm>
                  <a:custGeom>
                    <a:avLst/>
                    <a:gdLst>
                      <a:gd name="connsiteX0" fmla="*/ 0 w 3394"/>
                      <a:gd name="connsiteY0" fmla="*/ 7068 h 7067"/>
                      <a:gd name="connsiteX1" fmla="*/ 0 w 3394"/>
                      <a:gd name="connsiteY1" fmla="*/ 0 h 7067"/>
                      <a:gd name="connsiteX2" fmla="*/ 623 w 3394"/>
                      <a:gd name="connsiteY2" fmla="*/ 0 h 7067"/>
                      <a:gd name="connsiteX3" fmla="*/ 2095 w 3394"/>
                      <a:gd name="connsiteY3" fmla="*/ 3580 h 7067"/>
                      <a:gd name="connsiteX4" fmla="*/ 2904 w 3394"/>
                      <a:gd name="connsiteY4" fmla="*/ 5887 h 7067"/>
                      <a:gd name="connsiteX5" fmla="*/ 2904 w 3394"/>
                      <a:gd name="connsiteY5" fmla="*/ 5874 h 7067"/>
                      <a:gd name="connsiteX6" fmla="*/ 2851 w 3394"/>
                      <a:gd name="connsiteY6" fmla="*/ 2970 h 7067"/>
                      <a:gd name="connsiteX7" fmla="*/ 2851 w 3394"/>
                      <a:gd name="connsiteY7" fmla="*/ 0 h 7067"/>
                      <a:gd name="connsiteX8" fmla="*/ 3395 w 3394"/>
                      <a:gd name="connsiteY8" fmla="*/ 0 h 7067"/>
                      <a:gd name="connsiteX9" fmla="*/ 3395 w 3394"/>
                      <a:gd name="connsiteY9" fmla="*/ 7068 h 7067"/>
                      <a:gd name="connsiteX10" fmla="*/ 2798 w 3394"/>
                      <a:gd name="connsiteY10" fmla="*/ 7068 h 7067"/>
                      <a:gd name="connsiteX11" fmla="*/ 1366 w 3394"/>
                      <a:gd name="connsiteY11" fmla="*/ 3461 h 7067"/>
                      <a:gd name="connsiteX12" fmla="*/ 504 w 3394"/>
                      <a:gd name="connsiteY12" fmla="*/ 1101 h 7067"/>
                      <a:gd name="connsiteX13" fmla="*/ 490 w 3394"/>
                      <a:gd name="connsiteY13" fmla="*/ 1114 h 7067"/>
                      <a:gd name="connsiteX14" fmla="*/ 543 w 3394"/>
                      <a:gd name="connsiteY14" fmla="*/ 4031 h 7067"/>
                      <a:gd name="connsiteX15" fmla="*/ 543 w 3394"/>
                      <a:gd name="connsiteY15" fmla="*/ 7068 h 7067"/>
                      <a:gd name="connsiteX16" fmla="*/ 0 w 3394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94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23" y="0"/>
                        </a:lnTo>
                        <a:lnTo>
                          <a:pt x="2095" y="3580"/>
                        </a:lnTo>
                        <a:cubicBezTo>
                          <a:pt x="2400" y="4415"/>
                          <a:pt x="2692" y="5145"/>
                          <a:pt x="2904" y="5887"/>
                        </a:cubicBezTo>
                        <a:lnTo>
                          <a:pt x="2904" y="5874"/>
                        </a:lnTo>
                        <a:cubicBezTo>
                          <a:pt x="2864" y="4919"/>
                          <a:pt x="2851" y="4057"/>
                          <a:pt x="2851" y="2970"/>
                        </a:cubicBezTo>
                        <a:lnTo>
                          <a:pt x="2851" y="0"/>
                        </a:lnTo>
                        <a:lnTo>
                          <a:pt x="3395" y="0"/>
                        </a:lnTo>
                        <a:lnTo>
                          <a:pt x="3395" y="7068"/>
                        </a:lnTo>
                        <a:lnTo>
                          <a:pt x="2798" y="7068"/>
                        </a:lnTo>
                        <a:lnTo>
                          <a:pt x="1366" y="3461"/>
                        </a:lnTo>
                        <a:cubicBezTo>
                          <a:pt x="1061" y="2665"/>
                          <a:pt x="743" y="1869"/>
                          <a:pt x="504" y="1101"/>
                        </a:cubicBezTo>
                        <a:lnTo>
                          <a:pt x="490" y="1114"/>
                        </a:lnTo>
                        <a:cubicBezTo>
                          <a:pt x="517" y="2002"/>
                          <a:pt x="543" y="2864"/>
                          <a:pt x="543" y="4031"/>
                        </a:cubicBezTo>
                        <a:lnTo>
                          <a:pt x="543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0" name="任意多边形: 形状 159">
                    <a:extLst>
                      <a:ext uri="{FF2B5EF4-FFF2-40B4-BE49-F238E27FC236}">
                        <a16:creationId xmlns:a16="http://schemas.microsoft.com/office/drawing/2014/main" id="{10D1024D-B534-46A6-1B8B-108E15224844}"/>
                      </a:ext>
                    </a:extLst>
                  </p:cNvPr>
                  <p:cNvSpPr/>
                  <p:nvPr/>
                </p:nvSpPr>
                <p:spPr>
                  <a:xfrm>
                    <a:off x="5744792" y="3880497"/>
                    <a:ext cx="570" cy="7067"/>
                  </a:xfrm>
                  <a:custGeom>
                    <a:avLst/>
                    <a:gdLst>
                      <a:gd name="connsiteX0" fmla="*/ 570 w 570"/>
                      <a:gd name="connsiteY0" fmla="*/ 0 h 7067"/>
                      <a:gd name="connsiteX1" fmla="*/ 570 w 570"/>
                      <a:gd name="connsiteY1" fmla="*/ 7068 h 7067"/>
                      <a:gd name="connsiteX2" fmla="*/ 0 w 570"/>
                      <a:gd name="connsiteY2" fmla="*/ 7068 h 7067"/>
                      <a:gd name="connsiteX3" fmla="*/ 0 w 570"/>
                      <a:gd name="connsiteY3" fmla="*/ 0 h 7067"/>
                      <a:gd name="connsiteX4" fmla="*/ 570 w 57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" h="7067">
                        <a:moveTo>
                          <a:pt x="570" y="0"/>
                        </a:moveTo>
                        <a:lnTo>
                          <a:pt x="570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7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A3C271C3-51F0-34C1-B04B-7ED131903600}"/>
                      </a:ext>
                    </a:extLst>
                  </p:cNvPr>
                  <p:cNvSpPr/>
                  <p:nvPr/>
                </p:nvSpPr>
                <p:spPr>
                  <a:xfrm>
                    <a:off x="5746277" y="3880497"/>
                    <a:ext cx="4667" cy="7067"/>
                  </a:xfrm>
                  <a:custGeom>
                    <a:avLst/>
                    <a:gdLst>
                      <a:gd name="connsiteX0" fmla="*/ 3965 w 4667"/>
                      <a:gd name="connsiteY0" fmla="*/ 3978 h 7067"/>
                      <a:gd name="connsiteX1" fmla="*/ 3885 w 4667"/>
                      <a:gd name="connsiteY1" fmla="*/ 902 h 7067"/>
                      <a:gd name="connsiteX2" fmla="*/ 3872 w 4667"/>
                      <a:gd name="connsiteY2" fmla="*/ 902 h 7067"/>
                      <a:gd name="connsiteX3" fmla="*/ 3302 w 4667"/>
                      <a:gd name="connsiteY3" fmla="*/ 3580 h 7067"/>
                      <a:gd name="connsiteX4" fmla="*/ 2480 w 4667"/>
                      <a:gd name="connsiteY4" fmla="*/ 7027 h 7067"/>
                      <a:gd name="connsiteX5" fmla="*/ 2055 w 4667"/>
                      <a:gd name="connsiteY5" fmla="*/ 7027 h 7067"/>
                      <a:gd name="connsiteX6" fmla="*/ 1313 w 4667"/>
                      <a:gd name="connsiteY6" fmla="*/ 3646 h 7067"/>
                      <a:gd name="connsiteX7" fmla="*/ 809 w 4667"/>
                      <a:gd name="connsiteY7" fmla="*/ 902 h 7067"/>
                      <a:gd name="connsiteX8" fmla="*/ 769 w 4667"/>
                      <a:gd name="connsiteY8" fmla="*/ 902 h 7067"/>
                      <a:gd name="connsiteX9" fmla="*/ 703 w 4667"/>
                      <a:gd name="connsiteY9" fmla="*/ 4031 h 7067"/>
                      <a:gd name="connsiteX10" fmla="*/ 557 w 4667"/>
                      <a:gd name="connsiteY10" fmla="*/ 7068 h 7067"/>
                      <a:gd name="connsiteX11" fmla="*/ 0 w 4667"/>
                      <a:gd name="connsiteY11" fmla="*/ 7068 h 7067"/>
                      <a:gd name="connsiteX12" fmla="*/ 305 w 4667"/>
                      <a:gd name="connsiteY12" fmla="*/ 0 h 7067"/>
                      <a:gd name="connsiteX13" fmla="*/ 1074 w 4667"/>
                      <a:gd name="connsiteY13" fmla="*/ 0 h 7067"/>
                      <a:gd name="connsiteX14" fmla="*/ 1857 w 4667"/>
                      <a:gd name="connsiteY14" fmla="*/ 3421 h 7067"/>
                      <a:gd name="connsiteX15" fmla="*/ 2307 w 4667"/>
                      <a:gd name="connsiteY15" fmla="*/ 5808 h 7067"/>
                      <a:gd name="connsiteX16" fmla="*/ 2321 w 4667"/>
                      <a:gd name="connsiteY16" fmla="*/ 5808 h 7067"/>
                      <a:gd name="connsiteX17" fmla="*/ 2798 w 4667"/>
                      <a:gd name="connsiteY17" fmla="*/ 3421 h 7067"/>
                      <a:gd name="connsiteX18" fmla="*/ 3607 w 4667"/>
                      <a:gd name="connsiteY18" fmla="*/ 0 h 7067"/>
                      <a:gd name="connsiteX19" fmla="*/ 4376 w 4667"/>
                      <a:gd name="connsiteY19" fmla="*/ 0 h 7067"/>
                      <a:gd name="connsiteX20" fmla="*/ 4668 w 4667"/>
                      <a:gd name="connsiteY20" fmla="*/ 7068 h 7067"/>
                      <a:gd name="connsiteX21" fmla="*/ 4084 w 4667"/>
                      <a:gd name="connsiteY21" fmla="*/ 7068 h 7067"/>
                      <a:gd name="connsiteX22" fmla="*/ 3965 w 4667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67" h="7067">
                        <a:moveTo>
                          <a:pt x="3965" y="3978"/>
                        </a:moveTo>
                        <a:cubicBezTo>
                          <a:pt x="3925" y="2983"/>
                          <a:pt x="3885" y="1804"/>
                          <a:pt x="3885" y="902"/>
                        </a:cubicBezTo>
                        <a:lnTo>
                          <a:pt x="3872" y="902"/>
                        </a:lnTo>
                        <a:cubicBezTo>
                          <a:pt x="3713" y="1737"/>
                          <a:pt x="3541" y="2612"/>
                          <a:pt x="3302" y="3580"/>
                        </a:cubicBezTo>
                        <a:lnTo>
                          <a:pt x="2480" y="7027"/>
                        </a:lnTo>
                        <a:lnTo>
                          <a:pt x="2055" y="7027"/>
                        </a:lnTo>
                        <a:lnTo>
                          <a:pt x="1313" y="3646"/>
                        </a:lnTo>
                        <a:cubicBezTo>
                          <a:pt x="1074" y="2665"/>
                          <a:pt x="915" y="1737"/>
                          <a:pt x="809" y="902"/>
                        </a:cubicBezTo>
                        <a:lnTo>
                          <a:pt x="769" y="902"/>
                        </a:lnTo>
                        <a:cubicBezTo>
                          <a:pt x="756" y="1790"/>
                          <a:pt x="730" y="2970"/>
                          <a:pt x="703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05" y="0"/>
                        </a:lnTo>
                        <a:lnTo>
                          <a:pt x="1074" y="0"/>
                        </a:lnTo>
                        <a:lnTo>
                          <a:pt x="1857" y="3421"/>
                        </a:lnTo>
                        <a:cubicBezTo>
                          <a:pt x="2029" y="4296"/>
                          <a:pt x="2201" y="5065"/>
                          <a:pt x="2307" y="5808"/>
                        </a:cubicBezTo>
                        <a:lnTo>
                          <a:pt x="2321" y="5808"/>
                        </a:lnTo>
                        <a:cubicBezTo>
                          <a:pt x="2453" y="5078"/>
                          <a:pt x="2586" y="4323"/>
                          <a:pt x="2798" y="3421"/>
                        </a:cubicBezTo>
                        <a:lnTo>
                          <a:pt x="3607" y="0"/>
                        </a:lnTo>
                        <a:lnTo>
                          <a:pt x="4376" y="0"/>
                        </a:lnTo>
                        <a:lnTo>
                          <a:pt x="4668" y="7068"/>
                        </a:lnTo>
                        <a:lnTo>
                          <a:pt x="4084" y="7068"/>
                        </a:lnTo>
                        <a:lnTo>
                          <a:pt x="3965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C43A478A-2C72-E9E8-E43A-6724B5B51747}"/>
                      </a:ext>
                    </a:extLst>
                  </p:cNvPr>
                  <p:cNvSpPr/>
                  <p:nvPr/>
                </p:nvSpPr>
                <p:spPr>
                  <a:xfrm>
                    <a:off x="5753384" y="3880497"/>
                    <a:ext cx="3778" cy="7067"/>
                  </a:xfrm>
                  <a:custGeom>
                    <a:avLst/>
                    <a:gdLst>
                      <a:gd name="connsiteX0" fmla="*/ 1485 w 3778"/>
                      <a:gd name="connsiteY0" fmla="*/ 7068 h 7067"/>
                      <a:gd name="connsiteX1" fmla="*/ 0 w 3778"/>
                      <a:gd name="connsiteY1" fmla="*/ 0 h 7067"/>
                      <a:gd name="connsiteX2" fmla="*/ 637 w 3778"/>
                      <a:gd name="connsiteY2" fmla="*/ 0 h 7067"/>
                      <a:gd name="connsiteX3" fmla="*/ 1339 w 3778"/>
                      <a:gd name="connsiteY3" fmla="*/ 3474 h 7067"/>
                      <a:gd name="connsiteX4" fmla="*/ 1830 w 3778"/>
                      <a:gd name="connsiteY4" fmla="*/ 6113 h 7067"/>
                      <a:gd name="connsiteX5" fmla="*/ 1843 w 3778"/>
                      <a:gd name="connsiteY5" fmla="*/ 6113 h 7067"/>
                      <a:gd name="connsiteX6" fmla="*/ 2360 w 3778"/>
                      <a:gd name="connsiteY6" fmla="*/ 3501 h 7067"/>
                      <a:gd name="connsiteX7" fmla="*/ 3142 w 3778"/>
                      <a:gd name="connsiteY7" fmla="*/ 0 h 7067"/>
                      <a:gd name="connsiteX8" fmla="*/ 3779 w 3778"/>
                      <a:gd name="connsiteY8" fmla="*/ 0 h 7067"/>
                      <a:gd name="connsiteX9" fmla="*/ 2148 w 3778"/>
                      <a:gd name="connsiteY9" fmla="*/ 7068 h 7067"/>
                      <a:gd name="connsiteX10" fmla="*/ 1485 w 3778"/>
                      <a:gd name="connsiteY10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78" h="7067">
                        <a:moveTo>
                          <a:pt x="1485" y="7068"/>
                        </a:moveTo>
                        <a:lnTo>
                          <a:pt x="0" y="0"/>
                        </a:lnTo>
                        <a:lnTo>
                          <a:pt x="637" y="0"/>
                        </a:lnTo>
                        <a:lnTo>
                          <a:pt x="1339" y="3474"/>
                        </a:lnTo>
                        <a:cubicBezTo>
                          <a:pt x="1551" y="4442"/>
                          <a:pt x="1710" y="5304"/>
                          <a:pt x="1830" y="6113"/>
                        </a:cubicBezTo>
                        <a:lnTo>
                          <a:pt x="1843" y="6113"/>
                        </a:lnTo>
                        <a:cubicBezTo>
                          <a:pt x="1989" y="5304"/>
                          <a:pt x="2175" y="4415"/>
                          <a:pt x="2360" y="3501"/>
                        </a:cubicBezTo>
                        <a:lnTo>
                          <a:pt x="3142" y="0"/>
                        </a:lnTo>
                        <a:lnTo>
                          <a:pt x="3779" y="0"/>
                        </a:lnTo>
                        <a:lnTo>
                          <a:pt x="2148" y="7068"/>
                        </a:lnTo>
                        <a:lnTo>
                          <a:pt x="1485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3" name="任意多边形: 形状 162">
                    <a:extLst>
                      <a:ext uri="{FF2B5EF4-FFF2-40B4-BE49-F238E27FC236}">
                        <a16:creationId xmlns:a16="http://schemas.microsoft.com/office/drawing/2014/main" id="{F9BF2A0E-F401-43CF-00C1-5D0E13E5E129}"/>
                      </a:ext>
                    </a:extLst>
                  </p:cNvPr>
                  <p:cNvSpPr/>
                  <p:nvPr/>
                </p:nvSpPr>
                <p:spPr>
                  <a:xfrm>
                    <a:off x="5757614" y="3880497"/>
                    <a:ext cx="2572" cy="7067"/>
                  </a:xfrm>
                  <a:custGeom>
                    <a:avLst/>
                    <a:gdLst>
                      <a:gd name="connsiteX0" fmla="*/ 2387 w 2572"/>
                      <a:gd name="connsiteY0" fmla="*/ 3739 h 7067"/>
                      <a:gd name="connsiteX1" fmla="*/ 597 w 2572"/>
                      <a:gd name="connsiteY1" fmla="*/ 3739 h 7067"/>
                      <a:gd name="connsiteX2" fmla="*/ 597 w 2572"/>
                      <a:gd name="connsiteY2" fmla="*/ 6298 h 7067"/>
                      <a:gd name="connsiteX3" fmla="*/ 2572 w 2572"/>
                      <a:gd name="connsiteY3" fmla="*/ 6298 h 7067"/>
                      <a:gd name="connsiteX4" fmla="*/ 2572 w 2572"/>
                      <a:gd name="connsiteY4" fmla="*/ 7068 h 7067"/>
                      <a:gd name="connsiteX5" fmla="*/ 0 w 2572"/>
                      <a:gd name="connsiteY5" fmla="*/ 7068 h 7067"/>
                      <a:gd name="connsiteX6" fmla="*/ 0 w 2572"/>
                      <a:gd name="connsiteY6" fmla="*/ 0 h 7067"/>
                      <a:gd name="connsiteX7" fmla="*/ 2493 w 2572"/>
                      <a:gd name="connsiteY7" fmla="*/ 0 h 7067"/>
                      <a:gd name="connsiteX8" fmla="*/ 2493 w 2572"/>
                      <a:gd name="connsiteY8" fmla="*/ 769 h 7067"/>
                      <a:gd name="connsiteX9" fmla="*/ 597 w 2572"/>
                      <a:gd name="connsiteY9" fmla="*/ 769 h 7067"/>
                      <a:gd name="connsiteX10" fmla="*/ 597 w 2572"/>
                      <a:gd name="connsiteY10" fmla="*/ 3010 h 7067"/>
                      <a:gd name="connsiteX11" fmla="*/ 2387 w 2572"/>
                      <a:gd name="connsiteY11" fmla="*/ 3010 h 7067"/>
                      <a:gd name="connsiteX12" fmla="*/ 2387 w 2572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72" h="7067">
                        <a:moveTo>
                          <a:pt x="2387" y="3739"/>
                        </a:moveTo>
                        <a:lnTo>
                          <a:pt x="597" y="3739"/>
                        </a:lnTo>
                        <a:lnTo>
                          <a:pt x="597" y="6298"/>
                        </a:lnTo>
                        <a:lnTo>
                          <a:pt x="2572" y="6298"/>
                        </a:lnTo>
                        <a:lnTo>
                          <a:pt x="2572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93" y="0"/>
                        </a:lnTo>
                        <a:lnTo>
                          <a:pt x="2493" y="769"/>
                        </a:lnTo>
                        <a:lnTo>
                          <a:pt x="597" y="769"/>
                        </a:lnTo>
                        <a:lnTo>
                          <a:pt x="597" y="3010"/>
                        </a:lnTo>
                        <a:lnTo>
                          <a:pt x="2387" y="3010"/>
                        </a:lnTo>
                        <a:lnTo>
                          <a:pt x="238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4" name="任意多边形: 形状 163">
                    <a:extLst>
                      <a:ext uri="{FF2B5EF4-FFF2-40B4-BE49-F238E27FC236}">
                        <a16:creationId xmlns:a16="http://schemas.microsoft.com/office/drawing/2014/main" id="{FA8A6222-4A58-0A99-75C2-567493C5C47D}"/>
                      </a:ext>
                    </a:extLst>
                  </p:cNvPr>
                  <p:cNvSpPr/>
                  <p:nvPr/>
                </p:nvSpPr>
                <p:spPr>
                  <a:xfrm>
                    <a:off x="5760956" y="3880497"/>
                    <a:ext cx="3420" cy="7067"/>
                  </a:xfrm>
                  <a:custGeom>
                    <a:avLst/>
                    <a:gdLst>
                      <a:gd name="connsiteX0" fmla="*/ 0 w 3420"/>
                      <a:gd name="connsiteY0" fmla="*/ 7068 h 7067"/>
                      <a:gd name="connsiteX1" fmla="*/ 0 w 3420"/>
                      <a:gd name="connsiteY1" fmla="*/ 0 h 7067"/>
                      <a:gd name="connsiteX2" fmla="*/ 636 w 3420"/>
                      <a:gd name="connsiteY2" fmla="*/ 0 h 7067"/>
                      <a:gd name="connsiteX3" fmla="*/ 2081 w 3420"/>
                      <a:gd name="connsiteY3" fmla="*/ 3580 h 7067"/>
                      <a:gd name="connsiteX4" fmla="*/ 2930 w 3420"/>
                      <a:gd name="connsiteY4" fmla="*/ 5887 h 7067"/>
                      <a:gd name="connsiteX5" fmla="*/ 2930 w 3420"/>
                      <a:gd name="connsiteY5" fmla="*/ 5874 h 7067"/>
                      <a:gd name="connsiteX6" fmla="*/ 2851 w 3420"/>
                      <a:gd name="connsiteY6" fmla="*/ 2970 h 7067"/>
                      <a:gd name="connsiteX7" fmla="*/ 2851 w 3420"/>
                      <a:gd name="connsiteY7" fmla="*/ 0 h 7067"/>
                      <a:gd name="connsiteX8" fmla="*/ 3421 w 3420"/>
                      <a:gd name="connsiteY8" fmla="*/ 0 h 7067"/>
                      <a:gd name="connsiteX9" fmla="*/ 3421 w 3420"/>
                      <a:gd name="connsiteY9" fmla="*/ 7068 h 7067"/>
                      <a:gd name="connsiteX10" fmla="*/ 2824 w 3420"/>
                      <a:gd name="connsiteY10" fmla="*/ 7068 h 7067"/>
                      <a:gd name="connsiteX11" fmla="*/ 1366 w 3420"/>
                      <a:gd name="connsiteY11" fmla="*/ 3461 h 7067"/>
                      <a:gd name="connsiteX12" fmla="*/ 517 w 3420"/>
                      <a:gd name="connsiteY12" fmla="*/ 1101 h 7067"/>
                      <a:gd name="connsiteX13" fmla="*/ 517 w 3420"/>
                      <a:gd name="connsiteY13" fmla="*/ 1114 h 7067"/>
                      <a:gd name="connsiteX14" fmla="*/ 557 w 3420"/>
                      <a:gd name="connsiteY14" fmla="*/ 4031 h 7067"/>
                      <a:gd name="connsiteX15" fmla="*/ 557 w 3420"/>
                      <a:gd name="connsiteY15" fmla="*/ 7068 h 7067"/>
                      <a:gd name="connsiteX16" fmla="*/ 0 w 3420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20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36" y="0"/>
                        </a:lnTo>
                        <a:lnTo>
                          <a:pt x="2081" y="3580"/>
                        </a:lnTo>
                        <a:cubicBezTo>
                          <a:pt x="2426" y="4415"/>
                          <a:pt x="2678" y="5145"/>
                          <a:pt x="2930" y="5887"/>
                        </a:cubicBezTo>
                        <a:lnTo>
                          <a:pt x="2930" y="5874"/>
                        </a:lnTo>
                        <a:cubicBezTo>
                          <a:pt x="2877" y="4919"/>
                          <a:pt x="2851" y="4057"/>
                          <a:pt x="2851" y="2970"/>
                        </a:cubicBezTo>
                        <a:lnTo>
                          <a:pt x="2851" y="0"/>
                        </a:lnTo>
                        <a:lnTo>
                          <a:pt x="3421" y="0"/>
                        </a:lnTo>
                        <a:lnTo>
                          <a:pt x="3421" y="7068"/>
                        </a:lnTo>
                        <a:lnTo>
                          <a:pt x="2824" y="7068"/>
                        </a:lnTo>
                        <a:lnTo>
                          <a:pt x="1366" y="3461"/>
                        </a:lnTo>
                        <a:cubicBezTo>
                          <a:pt x="1061" y="2665"/>
                          <a:pt x="755" y="1869"/>
                          <a:pt x="517" y="1101"/>
                        </a:cubicBezTo>
                        <a:lnTo>
                          <a:pt x="517" y="1114"/>
                        </a:lnTo>
                        <a:cubicBezTo>
                          <a:pt x="557" y="2002"/>
                          <a:pt x="557" y="2864"/>
                          <a:pt x="557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5" name="任意多边形: 形状 164">
                    <a:extLst>
                      <a:ext uri="{FF2B5EF4-FFF2-40B4-BE49-F238E27FC236}">
                        <a16:creationId xmlns:a16="http://schemas.microsoft.com/office/drawing/2014/main" id="{7E45855C-08A2-C92C-A7B1-85B82971CC86}"/>
                      </a:ext>
                    </a:extLst>
                  </p:cNvPr>
                  <p:cNvSpPr/>
                  <p:nvPr/>
                </p:nvSpPr>
                <p:spPr>
                  <a:xfrm>
                    <a:off x="5765384" y="3880497"/>
                    <a:ext cx="596" cy="7067"/>
                  </a:xfrm>
                  <a:custGeom>
                    <a:avLst/>
                    <a:gdLst>
                      <a:gd name="connsiteX0" fmla="*/ 597 w 596"/>
                      <a:gd name="connsiteY0" fmla="*/ 0 h 7067"/>
                      <a:gd name="connsiteX1" fmla="*/ 597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7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7" y="0"/>
                        </a:moveTo>
                        <a:lnTo>
                          <a:pt x="59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6" name="任意多边形: 形状 165">
                    <a:extLst>
                      <a:ext uri="{FF2B5EF4-FFF2-40B4-BE49-F238E27FC236}">
                        <a16:creationId xmlns:a16="http://schemas.microsoft.com/office/drawing/2014/main" id="{90A06A36-0BC0-8080-BFE7-636B345E7F24}"/>
                      </a:ext>
                    </a:extLst>
                  </p:cNvPr>
                  <p:cNvSpPr/>
                  <p:nvPr/>
                </p:nvSpPr>
                <p:spPr>
                  <a:xfrm>
                    <a:off x="5766644" y="3880497"/>
                    <a:ext cx="3831" cy="7067"/>
                  </a:xfrm>
                  <a:custGeom>
                    <a:avLst/>
                    <a:gdLst>
                      <a:gd name="connsiteX0" fmla="*/ 1087 w 3831"/>
                      <a:gd name="connsiteY0" fmla="*/ 4840 h 7067"/>
                      <a:gd name="connsiteX1" fmla="*/ 610 w 3831"/>
                      <a:gd name="connsiteY1" fmla="*/ 7068 h 7067"/>
                      <a:gd name="connsiteX2" fmla="*/ 0 w 3831"/>
                      <a:gd name="connsiteY2" fmla="*/ 7068 h 7067"/>
                      <a:gd name="connsiteX3" fmla="*/ 1538 w 3831"/>
                      <a:gd name="connsiteY3" fmla="*/ 0 h 7067"/>
                      <a:gd name="connsiteX4" fmla="*/ 2254 w 3831"/>
                      <a:gd name="connsiteY4" fmla="*/ 0 h 7067"/>
                      <a:gd name="connsiteX5" fmla="*/ 3832 w 3831"/>
                      <a:gd name="connsiteY5" fmla="*/ 7068 h 7067"/>
                      <a:gd name="connsiteX6" fmla="*/ 3182 w 3831"/>
                      <a:gd name="connsiteY6" fmla="*/ 7068 h 7067"/>
                      <a:gd name="connsiteX7" fmla="*/ 2692 w 3831"/>
                      <a:gd name="connsiteY7" fmla="*/ 4840 h 7067"/>
                      <a:gd name="connsiteX8" fmla="*/ 1087 w 3831"/>
                      <a:gd name="connsiteY8" fmla="*/ 4840 h 7067"/>
                      <a:gd name="connsiteX9" fmla="*/ 2586 w 3831"/>
                      <a:gd name="connsiteY9" fmla="*/ 4110 h 7067"/>
                      <a:gd name="connsiteX10" fmla="*/ 2135 w 3831"/>
                      <a:gd name="connsiteY10" fmla="*/ 2095 h 7067"/>
                      <a:gd name="connsiteX11" fmla="*/ 1896 w 3831"/>
                      <a:gd name="connsiteY11" fmla="*/ 796 h 7067"/>
                      <a:gd name="connsiteX12" fmla="*/ 1883 w 3831"/>
                      <a:gd name="connsiteY12" fmla="*/ 796 h 7067"/>
                      <a:gd name="connsiteX13" fmla="*/ 1657 w 3831"/>
                      <a:gd name="connsiteY13" fmla="*/ 2082 h 7067"/>
                      <a:gd name="connsiteX14" fmla="*/ 1220 w 3831"/>
                      <a:gd name="connsiteY14" fmla="*/ 4110 h 7067"/>
                      <a:gd name="connsiteX15" fmla="*/ 2586 w 3831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31" h="7067">
                        <a:moveTo>
                          <a:pt x="1087" y="4840"/>
                        </a:moveTo>
                        <a:lnTo>
                          <a:pt x="610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54" y="0"/>
                        </a:lnTo>
                        <a:lnTo>
                          <a:pt x="3832" y="7068"/>
                        </a:lnTo>
                        <a:lnTo>
                          <a:pt x="3182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86" y="4110"/>
                        </a:moveTo>
                        <a:lnTo>
                          <a:pt x="2135" y="2095"/>
                        </a:lnTo>
                        <a:cubicBezTo>
                          <a:pt x="2029" y="1631"/>
                          <a:pt x="1963" y="1220"/>
                          <a:pt x="1896" y="796"/>
                        </a:cubicBezTo>
                        <a:lnTo>
                          <a:pt x="1883" y="796"/>
                        </a:lnTo>
                        <a:cubicBezTo>
                          <a:pt x="1816" y="1207"/>
                          <a:pt x="1737" y="1644"/>
                          <a:pt x="1657" y="2082"/>
                        </a:cubicBezTo>
                        <a:lnTo>
                          <a:pt x="1220" y="4110"/>
                        </a:lnTo>
                        <a:lnTo>
                          <a:pt x="2586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7" name="任意多边形: 形状 166">
                    <a:extLst>
                      <a:ext uri="{FF2B5EF4-FFF2-40B4-BE49-F238E27FC236}">
                        <a16:creationId xmlns:a16="http://schemas.microsoft.com/office/drawing/2014/main" id="{0ACB8533-A22A-4283-A942-C53D50E0BBEC}"/>
                      </a:ext>
                    </a:extLst>
                  </p:cNvPr>
                  <p:cNvSpPr/>
                  <p:nvPr/>
                </p:nvSpPr>
                <p:spPr>
                  <a:xfrm>
                    <a:off x="5770966" y="3880497"/>
                    <a:ext cx="4640" cy="7067"/>
                  </a:xfrm>
                  <a:custGeom>
                    <a:avLst/>
                    <a:gdLst>
                      <a:gd name="connsiteX0" fmla="*/ 3978 w 4640"/>
                      <a:gd name="connsiteY0" fmla="*/ 3978 h 7067"/>
                      <a:gd name="connsiteX1" fmla="*/ 3898 w 4640"/>
                      <a:gd name="connsiteY1" fmla="*/ 902 h 7067"/>
                      <a:gd name="connsiteX2" fmla="*/ 3859 w 4640"/>
                      <a:gd name="connsiteY2" fmla="*/ 902 h 7067"/>
                      <a:gd name="connsiteX3" fmla="*/ 3302 w 4640"/>
                      <a:gd name="connsiteY3" fmla="*/ 3580 h 7067"/>
                      <a:gd name="connsiteX4" fmla="*/ 2493 w 4640"/>
                      <a:gd name="connsiteY4" fmla="*/ 7027 h 7067"/>
                      <a:gd name="connsiteX5" fmla="*/ 2042 w 4640"/>
                      <a:gd name="connsiteY5" fmla="*/ 7027 h 7067"/>
                      <a:gd name="connsiteX6" fmla="*/ 1300 w 4640"/>
                      <a:gd name="connsiteY6" fmla="*/ 3646 h 7067"/>
                      <a:gd name="connsiteX7" fmla="*/ 783 w 4640"/>
                      <a:gd name="connsiteY7" fmla="*/ 902 h 7067"/>
                      <a:gd name="connsiteX8" fmla="*/ 783 w 4640"/>
                      <a:gd name="connsiteY8" fmla="*/ 902 h 7067"/>
                      <a:gd name="connsiteX9" fmla="*/ 677 w 4640"/>
                      <a:gd name="connsiteY9" fmla="*/ 4031 h 7067"/>
                      <a:gd name="connsiteX10" fmla="*/ 557 w 4640"/>
                      <a:gd name="connsiteY10" fmla="*/ 7068 h 7067"/>
                      <a:gd name="connsiteX11" fmla="*/ 0 w 4640"/>
                      <a:gd name="connsiteY11" fmla="*/ 7068 h 7067"/>
                      <a:gd name="connsiteX12" fmla="*/ 318 w 4640"/>
                      <a:gd name="connsiteY12" fmla="*/ 0 h 7067"/>
                      <a:gd name="connsiteX13" fmla="*/ 1074 w 4640"/>
                      <a:gd name="connsiteY13" fmla="*/ 0 h 7067"/>
                      <a:gd name="connsiteX14" fmla="*/ 1843 w 4640"/>
                      <a:gd name="connsiteY14" fmla="*/ 3421 h 7067"/>
                      <a:gd name="connsiteX15" fmla="*/ 2321 w 4640"/>
                      <a:gd name="connsiteY15" fmla="*/ 5808 h 7067"/>
                      <a:gd name="connsiteX16" fmla="*/ 2321 w 4640"/>
                      <a:gd name="connsiteY16" fmla="*/ 5808 h 7067"/>
                      <a:gd name="connsiteX17" fmla="*/ 2798 w 4640"/>
                      <a:gd name="connsiteY17" fmla="*/ 3421 h 7067"/>
                      <a:gd name="connsiteX18" fmla="*/ 3607 w 4640"/>
                      <a:gd name="connsiteY18" fmla="*/ 0 h 7067"/>
                      <a:gd name="connsiteX19" fmla="*/ 4362 w 4640"/>
                      <a:gd name="connsiteY19" fmla="*/ 0 h 7067"/>
                      <a:gd name="connsiteX20" fmla="*/ 4641 w 4640"/>
                      <a:gd name="connsiteY20" fmla="*/ 7068 h 7067"/>
                      <a:gd name="connsiteX21" fmla="*/ 4071 w 4640"/>
                      <a:gd name="connsiteY21" fmla="*/ 7068 h 7067"/>
                      <a:gd name="connsiteX22" fmla="*/ 3978 w 4640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40" h="7067">
                        <a:moveTo>
                          <a:pt x="3978" y="3978"/>
                        </a:moveTo>
                        <a:cubicBezTo>
                          <a:pt x="3938" y="2983"/>
                          <a:pt x="3898" y="1804"/>
                          <a:pt x="3898" y="902"/>
                        </a:cubicBezTo>
                        <a:lnTo>
                          <a:pt x="3859" y="902"/>
                        </a:lnTo>
                        <a:cubicBezTo>
                          <a:pt x="3726" y="1737"/>
                          <a:pt x="3527" y="2612"/>
                          <a:pt x="3302" y="3580"/>
                        </a:cubicBezTo>
                        <a:lnTo>
                          <a:pt x="2493" y="7027"/>
                        </a:lnTo>
                        <a:lnTo>
                          <a:pt x="2042" y="7027"/>
                        </a:lnTo>
                        <a:lnTo>
                          <a:pt x="1300" y="3646"/>
                        </a:lnTo>
                        <a:cubicBezTo>
                          <a:pt x="1087" y="2665"/>
                          <a:pt x="928" y="1737"/>
                          <a:pt x="783" y="902"/>
                        </a:cubicBezTo>
                        <a:lnTo>
                          <a:pt x="783" y="902"/>
                        </a:lnTo>
                        <a:cubicBezTo>
                          <a:pt x="756" y="1790"/>
                          <a:pt x="703" y="2970"/>
                          <a:pt x="677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18" y="0"/>
                        </a:lnTo>
                        <a:lnTo>
                          <a:pt x="1074" y="0"/>
                        </a:lnTo>
                        <a:lnTo>
                          <a:pt x="1843" y="3421"/>
                        </a:lnTo>
                        <a:cubicBezTo>
                          <a:pt x="2042" y="4296"/>
                          <a:pt x="2175" y="5065"/>
                          <a:pt x="2321" y="5808"/>
                        </a:cubicBezTo>
                        <a:lnTo>
                          <a:pt x="2321" y="5808"/>
                        </a:lnTo>
                        <a:cubicBezTo>
                          <a:pt x="2440" y="5078"/>
                          <a:pt x="2586" y="4323"/>
                          <a:pt x="2798" y="3421"/>
                        </a:cubicBezTo>
                        <a:lnTo>
                          <a:pt x="3607" y="0"/>
                        </a:lnTo>
                        <a:lnTo>
                          <a:pt x="4362" y="0"/>
                        </a:lnTo>
                        <a:lnTo>
                          <a:pt x="4641" y="7068"/>
                        </a:lnTo>
                        <a:lnTo>
                          <a:pt x="4071" y="7068"/>
                        </a:lnTo>
                        <a:lnTo>
                          <a:pt x="3978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8" name="任意多边形: 形状 167">
                    <a:extLst>
                      <a:ext uri="{FF2B5EF4-FFF2-40B4-BE49-F238E27FC236}">
                        <a16:creationId xmlns:a16="http://schemas.microsoft.com/office/drawing/2014/main" id="{91F2DDF2-8ED2-DCD5-E20A-BCEC26AE2356}"/>
                      </a:ext>
                    </a:extLst>
                  </p:cNvPr>
                  <p:cNvSpPr/>
                  <p:nvPr/>
                </p:nvSpPr>
                <p:spPr>
                  <a:xfrm>
                    <a:off x="5776164" y="3885655"/>
                    <a:ext cx="1497" cy="3752"/>
                  </a:xfrm>
                  <a:custGeom>
                    <a:avLst/>
                    <a:gdLst>
                      <a:gd name="connsiteX0" fmla="*/ 0 w 1497"/>
                      <a:gd name="connsiteY0" fmla="*/ 3752 h 3752"/>
                      <a:gd name="connsiteX1" fmla="*/ 583 w 1497"/>
                      <a:gd name="connsiteY1" fmla="*/ 172 h 3752"/>
                      <a:gd name="connsiteX2" fmla="*/ 1498 w 1497"/>
                      <a:gd name="connsiteY2" fmla="*/ 0 h 3752"/>
                      <a:gd name="connsiteX3" fmla="*/ 596 w 1497"/>
                      <a:gd name="connsiteY3" fmla="*/ 3646 h 3752"/>
                      <a:gd name="connsiteX4" fmla="*/ 0 w 1497"/>
                      <a:gd name="connsiteY4" fmla="*/ 3752 h 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7" h="3752">
                        <a:moveTo>
                          <a:pt x="0" y="3752"/>
                        </a:moveTo>
                        <a:cubicBezTo>
                          <a:pt x="212" y="2877"/>
                          <a:pt x="451" y="1260"/>
                          <a:pt x="583" y="172"/>
                        </a:cubicBezTo>
                        <a:lnTo>
                          <a:pt x="1498" y="0"/>
                        </a:lnTo>
                        <a:cubicBezTo>
                          <a:pt x="1286" y="1299"/>
                          <a:pt x="875" y="2943"/>
                          <a:pt x="596" y="3646"/>
                        </a:cubicBezTo>
                        <a:lnTo>
                          <a:pt x="0" y="3752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9" name="任意多边形: 形状 168">
                    <a:extLst>
                      <a:ext uri="{FF2B5EF4-FFF2-40B4-BE49-F238E27FC236}">
                        <a16:creationId xmlns:a16="http://schemas.microsoft.com/office/drawing/2014/main" id="{A5726FD6-DFE1-B709-EC55-05833B6484A1}"/>
                      </a:ext>
                    </a:extLst>
                  </p:cNvPr>
                  <p:cNvSpPr/>
                  <p:nvPr/>
                </p:nvSpPr>
                <p:spPr>
                  <a:xfrm>
                    <a:off x="5780301" y="3880364"/>
                    <a:ext cx="4190" cy="8234"/>
                  </a:xfrm>
                  <a:custGeom>
                    <a:avLst/>
                    <a:gdLst>
                      <a:gd name="connsiteX0" fmla="*/ 4018 w 4190"/>
                      <a:gd name="connsiteY0" fmla="*/ 8234 h 8234"/>
                      <a:gd name="connsiteX1" fmla="*/ 2267 w 4190"/>
                      <a:gd name="connsiteY1" fmla="*/ 7399 h 8234"/>
                      <a:gd name="connsiteX2" fmla="*/ 1989 w 4190"/>
                      <a:gd name="connsiteY2" fmla="*/ 7306 h 8234"/>
                      <a:gd name="connsiteX3" fmla="*/ 0 w 4190"/>
                      <a:gd name="connsiteY3" fmla="*/ 3726 h 8234"/>
                      <a:gd name="connsiteX4" fmla="*/ 2122 w 4190"/>
                      <a:gd name="connsiteY4" fmla="*/ 0 h 8234"/>
                      <a:gd name="connsiteX5" fmla="*/ 4163 w 4190"/>
                      <a:gd name="connsiteY5" fmla="*/ 3580 h 8234"/>
                      <a:gd name="connsiteX6" fmla="*/ 2837 w 4190"/>
                      <a:gd name="connsiteY6" fmla="*/ 6974 h 8234"/>
                      <a:gd name="connsiteX7" fmla="*/ 2837 w 4190"/>
                      <a:gd name="connsiteY7" fmla="*/ 7028 h 8234"/>
                      <a:gd name="connsiteX8" fmla="*/ 4190 w 4190"/>
                      <a:gd name="connsiteY8" fmla="*/ 7479 h 8234"/>
                      <a:gd name="connsiteX9" fmla="*/ 4018 w 4190"/>
                      <a:gd name="connsiteY9" fmla="*/ 8234 h 8234"/>
                      <a:gd name="connsiteX10" fmla="*/ 3527 w 4190"/>
                      <a:gd name="connsiteY10" fmla="*/ 3633 h 8234"/>
                      <a:gd name="connsiteX11" fmla="*/ 2095 w 4190"/>
                      <a:gd name="connsiteY11" fmla="*/ 756 h 8234"/>
                      <a:gd name="connsiteX12" fmla="*/ 637 w 4190"/>
                      <a:gd name="connsiteY12" fmla="*/ 3713 h 8234"/>
                      <a:gd name="connsiteX13" fmla="*/ 2069 w 4190"/>
                      <a:gd name="connsiteY13" fmla="*/ 6564 h 8234"/>
                      <a:gd name="connsiteX14" fmla="*/ 3527 w 4190"/>
                      <a:gd name="connsiteY14" fmla="*/ 3633 h 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90" h="8234">
                        <a:moveTo>
                          <a:pt x="4018" y="8234"/>
                        </a:moveTo>
                        <a:cubicBezTo>
                          <a:pt x="3381" y="7969"/>
                          <a:pt x="2811" y="7704"/>
                          <a:pt x="2267" y="7399"/>
                        </a:cubicBezTo>
                        <a:cubicBezTo>
                          <a:pt x="2161" y="7359"/>
                          <a:pt x="2082" y="7306"/>
                          <a:pt x="1989" y="7306"/>
                        </a:cubicBezTo>
                        <a:cubicBezTo>
                          <a:pt x="928" y="7227"/>
                          <a:pt x="0" y="5994"/>
                          <a:pt x="0" y="3726"/>
                        </a:cubicBezTo>
                        <a:cubicBezTo>
                          <a:pt x="0" y="1459"/>
                          <a:pt x="875" y="0"/>
                          <a:pt x="2122" y="0"/>
                        </a:cubicBezTo>
                        <a:cubicBezTo>
                          <a:pt x="3355" y="0"/>
                          <a:pt x="4163" y="1485"/>
                          <a:pt x="4163" y="3580"/>
                        </a:cubicBezTo>
                        <a:cubicBezTo>
                          <a:pt x="4163" y="5410"/>
                          <a:pt x="3593" y="6564"/>
                          <a:pt x="2837" y="6974"/>
                        </a:cubicBezTo>
                        <a:lnTo>
                          <a:pt x="2837" y="7028"/>
                        </a:lnTo>
                        <a:cubicBezTo>
                          <a:pt x="3315" y="7200"/>
                          <a:pt x="3806" y="7359"/>
                          <a:pt x="4190" y="7479"/>
                        </a:cubicBezTo>
                        <a:lnTo>
                          <a:pt x="4018" y="8234"/>
                        </a:lnTo>
                        <a:close/>
                        <a:moveTo>
                          <a:pt x="3527" y="3633"/>
                        </a:moveTo>
                        <a:cubicBezTo>
                          <a:pt x="3527" y="2215"/>
                          <a:pt x="3050" y="756"/>
                          <a:pt x="2095" y="756"/>
                        </a:cubicBezTo>
                        <a:cubicBezTo>
                          <a:pt x="1101" y="756"/>
                          <a:pt x="637" y="2188"/>
                          <a:pt x="637" y="3713"/>
                        </a:cubicBezTo>
                        <a:cubicBezTo>
                          <a:pt x="637" y="5198"/>
                          <a:pt x="1154" y="6564"/>
                          <a:pt x="2069" y="6564"/>
                        </a:cubicBezTo>
                        <a:cubicBezTo>
                          <a:pt x="2997" y="6564"/>
                          <a:pt x="3527" y="5238"/>
                          <a:pt x="3527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0" name="任意多边形: 形状 169">
                    <a:extLst>
                      <a:ext uri="{FF2B5EF4-FFF2-40B4-BE49-F238E27FC236}">
                        <a16:creationId xmlns:a16="http://schemas.microsoft.com/office/drawing/2014/main" id="{E56C8F2E-8F55-71EB-D9D5-8F8C53A42202}"/>
                      </a:ext>
                    </a:extLst>
                  </p:cNvPr>
                  <p:cNvSpPr/>
                  <p:nvPr/>
                </p:nvSpPr>
                <p:spPr>
                  <a:xfrm>
                    <a:off x="5785181" y="3880497"/>
                    <a:ext cx="3367" cy="7186"/>
                  </a:xfrm>
                  <a:custGeom>
                    <a:avLst/>
                    <a:gdLst>
                      <a:gd name="connsiteX0" fmla="*/ 596 w 3367"/>
                      <a:gd name="connsiteY0" fmla="*/ 0 h 7186"/>
                      <a:gd name="connsiteX1" fmla="*/ 596 w 3367"/>
                      <a:gd name="connsiteY1" fmla="*/ 4177 h 7186"/>
                      <a:gd name="connsiteX2" fmla="*/ 1671 w 3367"/>
                      <a:gd name="connsiteY2" fmla="*/ 6431 h 7186"/>
                      <a:gd name="connsiteX3" fmla="*/ 2771 w 3367"/>
                      <a:gd name="connsiteY3" fmla="*/ 4177 h 7186"/>
                      <a:gd name="connsiteX4" fmla="*/ 2771 w 3367"/>
                      <a:gd name="connsiteY4" fmla="*/ 0 h 7186"/>
                      <a:gd name="connsiteX5" fmla="*/ 3368 w 3367"/>
                      <a:gd name="connsiteY5" fmla="*/ 0 h 7186"/>
                      <a:gd name="connsiteX6" fmla="*/ 3368 w 3367"/>
                      <a:gd name="connsiteY6" fmla="*/ 4110 h 7186"/>
                      <a:gd name="connsiteX7" fmla="*/ 1644 w 3367"/>
                      <a:gd name="connsiteY7" fmla="*/ 7187 h 7186"/>
                      <a:gd name="connsiteX8" fmla="*/ 0 w 3367"/>
                      <a:gd name="connsiteY8" fmla="*/ 4163 h 7186"/>
                      <a:gd name="connsiteX9" fmla="*/ 0 w 3367"/>
                      <a:gd name="connsiteY9" fmla="*/ 0 h 7186"/>
                      <a:gd name="connsiteX10" fmla="*/ 596 w 3367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67" h="7186">
                        <a:moveTo>
                          <a:pt x="596" y="0"/>
                        </a:moveTo>
                        <a:lnTo>
                          <a:pt x="596" y="4177"/>
                        </a:lnTo>
                        <a:cubicBezTo>
                          <a:pt x="596" y="5754"/>
                          <a:pt x="1047" y="6431"/>
                          <a:pt x="1671" y="6431"/>
                        </a:cubicBezTo>
                        <a:cubicBezTo>
                          <a:pt x="2347" y="6431"/>
                          <a:pt x="2771" y="5742"/>
                          <a:pt x="2771" y="4177"/>
                        </a:cubicBezTo>
                        <a:lnTo>
                          <a:pt x="2771" y="0"/>
                        </a:lnTo>
                        <a:lnTo>
                          <a:pt x="3368" y="0"/>
                        </a:lnTo>
                        <a:lnTo>
                          <a:pt x="3368" y="4110"/>
                        </a:lnTo>
                        <a:cubicBezTo>
                          <a:pt x="3368" y="6285"/>
                          <a:pt x="2625" y="7187"/>
                          <a:pt x="1644" y="7187"/>
                        </a:cubicBezTo>
                        <a:cubicBezTo>
                          <a:pt x="729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BA1D63DA-544B-C3F0-C592-DEBB7A2F808C}"/>
                      </a:ext>
                    </a:extLst>
                  </p:cNvPr>
                  <p:cNvSpPr/>
                  <p:nvPr/>
                </p:nvSpPr>
                <p:spPr>
                  <a:xfrm>
                    <a:off x="5789583" y="3880497"/>
                    <a:ext cx="570" cy="7067"/>
                  </a:xfrm>
                  <a:custGeom>
                    <a:avLst/>
                    <a:gdLst>
                      <a:gd name="connsiteX0" fmla="*/ 570 w 570"/>
                      <a:gd name="connsiteY0" fmla="*/ 0 h 7067"/>
                      <a:gd name="connsiteX1" fmla="*/ 570 w 570"/>
                      <a:gd name="connsiteY1" fmla="*/ 7068 h 7067"/>
                      <a:gd name="connsiteX2" fmla="*/ 0 w 570"/>
                      <a:gd name="connsiteY2" fmla="*/ 7068 h 7067"/>
                      <a:gd name="connsiteX3" fmla="*/ 0 w 570"/>
                      <a:gd name="connsiteY3" fmla="*/ 0 h 7067"/>
                      <a:gd name="connsiteX4" fmla="*/ 570 w 57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" h="7067">
                        <a:moveTo>
                          <a:pt x="570" y="0"/>
                        </a:moveTo>
                        <a:lnTo>
                          <a:pt x="570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7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AB8D3365-3AC8-EE0A-6653-23EDEAE4FD3A}"/>
                      </a:ext>
                    </a:extLst>
                  </p:cNvPr>
                  <p:cNvSpPr/>
                  <p:nvPr/>
                </p:nvSpPr>
                <p:spPr>
                  <a:xfrm>
                    <a:off x="5790922" y="3880364"/>
                    <a:ext cx="2758" cy="7279"/>
                  </a:xfrm>
                  <a:custGeom>
                    <a:avLst/>
                    <a:gdLst>
                      <a:gd name="connsiteX0" fmla="*/ 186 w 2758"/>
                      <a:gd name="connsiteY0" fmla="*/ 6086 h 7279"/>
                      <a:gd name="connsiteX1" fmla="*/ 1233 w 2758"/>
                      <a:gd name="connsiteY1" fmla="*/ 6537 h 7279"/>
                      <a:gd name="connsiteX2" fmla="*/ 2175 w 2758"/>
                      <a:gd name="connsiteY2" fmla="*/ 5330 h 7279"/>
                      <a:gd name="connsiteX3" fmla="*/ 1326 w 2758"/>
                      <a:gd name="connsiteY3" fmla="*/ 3925 h 7279"/>
                      <a:gd name="connsiteX4" fmla="*/ 119 w 2758"/>
                      <a:gd name="connsiteY4" fmla="*/ 1923 h 7279"/>
                      <a:gd name="connsiteX5" fmla="*/ 1578 w 2758"/>
                      <a:gd name="connsiteY5" fmla="*/ 0 h 7279"/>
                      <a:gd name="connsiteX6" fmla="*/ 2586 w 2758"/>
                      <a:gd name="connsiteY6" fmla="*/ 332 h 7279"/>
                      <a:gd name="connsiteX7" fmla="*/ 2413 w 2758"/>
                      <a:gd name="connsiteY7" fmla="*/ 1087 h 7279"/>
                      <a:gd name="connsiteX8" fmla="*/ 1565 w 2758"/>
                      <a:gd name="connsiteY8" fmla="*/ 756 h 7279"/>
                      <a:gd name="connsiteX9" fmla="*/ 690 w 2758"/>
                      <a:gd name="connsiteY9" fmla="*/ 1817 h 7279"/>
                      <a:gd name="connsiteX10" fmla="*/ 1604 w 2758"/>
                      <a:gd name="connsiteY10" fmla="*/ 3183 h 7279"/>
                      <a:gd name="connsiteX11" fmla="*/ 2758 w 2758"/>
                      <a:gd name="connsiteY11" fmla="*/ 5251 h 7279"/>
                      <a:gd name="connsiteX12" fmla="*/ 1167 w 2758"/>
                      <a:gd name="connsiteY12" fmla="*/ 7280 h 7279"/>
                      <a:gd name="connsiteX13" fmla="*/ 0 w 2758"/>
                      <a:gd name="connsiteY13" fmla="*/ 6815 h 7279"/>
                      <a:gd name="connsiteX14" fmla="*/ 186 w 2758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58" h="7279">
                        <a:moveTo>
                          <a:pt x="186" y="6086"/>
                        </a:moveTo>
                        <a:cubicBezTo>
                          <a:pt x="438" y="6338"/>
                          <a:pt x="822" y="6537"/>
                          <a:pt x="1233" y="6537"/>
                        </a:cubicBezTo>
                        <a:cubicBezTo>
                          <a:pt x="1830" y="6537"/>
                          <a:pt x="2175" y="6060"/>
                          <a:pt x="2175" y="5330"/>
                        </a:cubicBezTo>
                        <a:cubicBezTo>
                          <a:pt x="2175" y="4681"/>
                          <a:pt x="1923" y="4296"/>
                          <a:pt x="1326" y="3925"/>
                        </a:cubicBezTo>
                        <a:cubicBezTo>
                          <a:pt x="570" y="3527"/>
                          <a:pt x="119" y="2917"/>
                          <a:pt x="119" y="1923"/>
                        </a:cubicBezTo>
                        <a:cubicBezTo>
                          <a:pt x="119" y="822"/>
                          <a:pt x="703" y="0"/>
                          <a:pt x="1578" y="0"/>
                        </a:cubicBezTo>
                        <a:cubicBezTo>
                          <a:pt x="2055" y="0"/>
                          <a:pt x="2374" y="172"/>
                          <a:pt x="2586" y="332"/>
                        </a:cubicBezTo>
                        <a:lnTo>
                          <a:pt x="2413" y="1087"/>
                        </a:lnTo>
                        <a:cubicBezTo>
                          <a:pt x="2254" y="968"/>
                          <a:pt x="1963" y="756"/>
                          <a:pt x="1565" y="756"/>
                        </a:cubicBezTo>
                        <a:cubicBezTo>
                          <a:pt x="928" y="756"/>
                          <a:pt x="690" y="1339"/>
                          <a:pt x="690" y="1817"/>
                        </a:cubicBezTo>
                        <a:cubicBezTo>
                          <a:pt x="690" y="2493"/>
                          <a:pt x="968" y="2798"/>
                          <a:pt x="1604" y="3183"/>
                        </a:cubicBezTo>
                        <a:cubicBezTo>
                          <a:pt x="2360" y="3633"/>
                          <a:pt x="2758" y="4203"/>
                          <a:pt x="2758" y="5251"/>
                        </a:cubicBezTo>
                        <a:cubicBezTo>
                          <a:pt x="2758" y="6338"/>
                          <a:pt x="2215" y="7280"/>
                          <a:pt x="1167" y="7280"/>
                        </a:cubicBezTo>
                        <a:cubicBezTo>
                          <a:pt x="716" y="7280"/>
                          <a:pt x="265" y="7081"/>
                          <a:pt x="0" y="6815"/>
                        </a:cubicBezTo>
                        <a:lnTo>
                          <a:pt x="186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3" name="任意多边形: 形状 172">
                    <a:extLst>
                      <a:ext uri="{FF2B5EF4-FFF2-40B4-BE49-F238E27FC236}">
                        <a16:creationId xmlns:a16="http://schemas.microsoft.com/office/drawing/2014/main" id="{F1622681-6080-BA2F-135B-1D0B9446AC40}"/>
                      </a:ext>
                    </a:extLst>
                  </p:cNvPr>
                  <p:cNvSpPr/>
                  <p:nvPr/>
                </p:nvSpPr>
                <p:spPr>
                  <a:xfrm>
                    <a:off x="5796570" y="3880497"/>
                    <a:ext cx="3394" cy="7067"/>
                  </a:xfrm>
                  <a:custGeom>
                    <a:avLst/>
                    <a:gdLst>
                      <a:gd name="connsiteX0" fmla="*/ 0 w 3394"/>
                      <a:gd name="connsiteY0" fmla="*/ 7068 h 7067"/>
                      <a:gd name="connsiteX1" fmla="*/ 0 w 3394"/>
                      <a:gd name="connsiteY1" fmla="*/ 0 h 7067"/>
                      <a:gd name="connsiteX2" fmla="*/ 624 w 3394"/>
                      <a:gd name="connsiteY2" fmla="*/ 0 h 7067"/>
                      <a:gd name="connsiteX3" fmla="*/ 2069 w 3394"/>
                      <a:gd name="connsiteY3" fmla="*/ 3580 h 7067"/>
                      <a:gd name="connsiteX4" fmla="*/ 2904 w 3394"/>
                      <a:gd name="connsiteY4" fmla="*/ 5887 h 7067"/>
                      <a:gd name="connsiteX5" fmla="*/ 2917 w 3394"/>
                      <a:gd name="connsiteY5" fmla="*/ 5874 h 7067"/>
                      <a:gd name="connsiteX6" fmla="*/ 2851 w 3394"/>
                      <a:gd name="connsiteY6" fmla="*/ 2970 h 7067"/>
                      <a:gd name="connsiteX7" fmla="*/ 2851 w 3394"/>
                      <a:gd name="connsiteY7" fmla="*/ 0 h 7067"/>
                      <a:gd name="connsiteX8" fmla="*/ 3395 w 3394"/>
                      <a:gd name="connsiteY8" fmla="*/ 0 h 7067"/>
                      <a:gd name="connsiteX9" fmla="*/ 3395 w 3394"/>
                      <a:gd name="connsiteY9" fmla="*/ 7068 h 7067"/>
                      <a:gd name="connsiteX10" fmla="*/ 2798 w 3394"/>
                      <a:gd name="connsiteY10" fmla="*/ 7068 h 7067"/>
                      <a:gd name="connsiteX11" fmla="*/ 1366 w 3394"/>
                      <a:gd name="connsiteY11" fmla="*/ 3461 h 7067"/>
                      <a:gd name="connsiteX12" fmla="*/ 530 w 3394"/>
                      <a:gd name="connsiteY12" fmla="*/ 1101 h 7067"/>
                      <a:gd name="connsiteX13" fmla="*/ 491 w 3394"/>
                      <a:gd name="connsiteY13" fmla="*/ 1114 h 7067"/>
                      <a:gd name="connsiteX14" fmla="*/ 544 w 3394"/>
                      <a:gd name="connsiteY14" fmla="*/ 4031 h 7067"/>
                      <a:gd name="connsiteX15" fmla="*/ 544 w 3394"/>
                      <a:gd name="connsiteY15" fmla="*/ 7068 h 7067"/>
                      <a:gd name="connsiteX16" fmla="*/ 0 w 3394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94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24" y="0"/>
                        </a:lnTo>
                        <a:lnTo>
                          <a:pt x="2069" y="3580"/>
                        </a:lnTo>
                        <a:cubicBezTo>
                          <a:pt x="2413" y="4415"/>
                          <a:pt x="2692" y="5145"/>
                          <a:pt x="2904" y="5887"/>
                        </a:cubicBezTo>
                        <a:lnTo>
                          <a:pt x="2917" y="5874"/>
                        </a:lnTo>
                        <a:cubicBezTo>
                          <a:pt x="2864" y="4919"/>
                          <a:pt x="2851" y="4057"/>
                          <a:pt x="2851" y="2970"/>
                        </a:cubicBezTo>
                        <a:lnTo>
                          <a:pt x="2851" y="0"/>
                        </a:lnTo>
                        <a:lnTo>
                          <a:pt x="3395" y="0"/>
                        </a:lnTo>
                        <a:lnTo>
                          <a:pt x="3395" y="7068"/>
                        </a:lnTo>
                        <a:lnTo>
                          <a:pt x="2798" y="7068"/>
                        </a:lnTo>
                        <a:lnTo>
                          <a:pt x="1366" y="3461"/>
                        </a:lnTo>
                        <a:cubicBezTo>
                          <a:pt x="1061" y="2665"/>
                          <a:pt x="730" y="1869"/>
                          <a:pt x="530" y="1101"/>
                        </a:cubicBezTo>
                        <a:lnTo>
                          <a:pt x="491" y="1114"/>
                        </a:lnTo>
                        <a:cubicBezTo>
                          <a:pt x="530" y="2002"/>
                          <a:pt x="544" y="2864"/>
                          <a:pt x="544" y="4031"/>
                        </a:cubicBezTo>
                        <a:lnTo>
                          <a:pt x="544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4" name="任意多边形: 形状 173">
                    <a:extLst>
                      <a:ext uri="{FF2B5EF4-FFF2-40B4-BE49-F238E27FC236}">
                        <a16:creationId xmlns:a16="http://schemas.microsoft.com/office/drawing/2014/main" id="{556CCD8D-5E7C-7953-EA2B-02CA2CC8EB70}"/>
                      </a:ext>
                    </a:extLst>
                  </p:cNvPr>
                  <p:cNvSpPr/>
                  <p:nvPr/>
                </p:nvSpPr>
                <p:spPr>
                  <a:xfrm>
                    <a:off x="5800721" y="3880377"/>
                    <a:ext cx="4176" cy="7292"/>
                  </a:xfrm>
                  <a:custGeom>
                    <a:avLst/>
                    <a:gdLst>
                      <a:gd name="connsiteX0" fmla="*/ 4177 w 4176"/>
                      <a:gd name="connsiteY0" fmla="*/ 3567 h 7292"/>
                      <a:gd name="connsiteX1" fmla="*/ 2042 w 4176"/>
                      <a:gd name="connsiteY1" fmla="*/ 7293 h 7292"/>
                      <a:gd name="connsiteX2" fmla="*/ 0 w 4176"/>
                      <a:gd name="connsiteY2" fmla="*/ 3700 h 7292"/>
                      <a:gd name="connsiteX3" fmla="*/ 2108 w 4176"/>
                      <a:gd name="connsiteY3" fmla="*/ 0 h 7292"/>
                      <a:gd name="connsiteX4" fmla="*/ 4177 w 4176"/>
                      <a:gd name="connsiteY4" fmla="*/ 3567 h 7292"/>
                      <a:gd name="connsiteX5" fmla="*/ 637 w 4176"/>
                      <a:gd name="connsiteY5" fmla="*/ 3686 h 7292"/>
                      <a:gd name="connsiteX6" fmla="*/ 2069 w 4176"/>
                      <a:gd name="connsiteY6" fmla="*/ 6550 h 7292"/>
                      <a:gd name="connsiteX7" fmla="*/ 3527 w 4176"/>
                      <a:gd name="connsiteY7" fmla="*/ 3620 h 7292"/>
                      <a:gd name="connsiteX8" fmla="*/ 2069 w 4176"/>
                      <a:gd name="connsiteY8" fmla="*/ 743 h 7292"/>
                      <a:gd name="connsiteX9" fmla="*/ 637 w 4176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76" h="7292">
                        <a:moveTo>
                          <a:pt x="4177" y="3567"/>
                        </a:moveTo>
                        <a:cubicBezTo>
                          <a:pt x="4177" y="6020"/>
                          <a:pt x="3209" y="7293"/>
                          <a:pt x="2042" y="7293"/>
                        </a:cubicBezTo>
                        <a:cubicBezTo>
                          <a:pt x="849" y="7293"/>
                          <a:pt x="0" y="5848"/>
                          <a:pt x="0" y="3700"/>
                        </a:cubicBezTo>
                        <a:cubicBezTo>
                          <a:pt x="0" y="1459"/>
                          <a:pt x="902" y="0"/>
                          <a:pt x="2108" y="0"/>
                        </a:cubicBezTo>
                        <a:cubicBezTo>
                          <a:pt x="3341" y="0"/>
                          <a:pt x="4177" y="1472"/>
                          <a:pt x="4177" y="3567"/>
                        </a:cubicBezTo>
                        <a:close/>
                        <a:moveTo>
                          <a:pt x="637" y="3686"/>
                        </a:moveTo>
                        <a:cubicBezTo>
                          <a:pt x="637" y="5185"/>
                          <a:pt x="1140" y="6550"/>
                          <a:pt x="2069" y="6550"/>
                        </a:cubicBezTo>
                        <a:cubicBezTo>
                          <a:pt x="3010" y="6550"/>
                          <a:pt x="3527" y="5198"/>
                          <a:pt x="3527" y="3620"/>
                        </a:cubicBezTo>
                        <a:cubicBezTo>
                          <a:pt x="3527" y="2215"/>
                          <a:pt x="3036" y="743"/>
                          <a:pt x="2069" y="743"/>
                        </a:cubicBezTo>
                        <a:cubicBezTo>
                          <a:pt x="1087" y="756"/>
                          <a:pt x="637" y="2135"/>
                          <a:pt x="63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5" name="任意多边形: 形状 174">
                    <a:extLst>
                      <a:ext uri="{FF2B5EF4-FFF2-40B4-BE49-F238E27FC236}">
                        <a16:creationId xmlns:a16="http://schemas.microsoft.com/office/drawing/2014/main" id="{841A0CD8-2A0F-ECCA-43F8-F0D7F6770197}"/>
                      </a:ext>
                    </a:extLst>
                  </p:cNvPr>
                  <p:cNvSpPr/>
                  <p:nvPr/>
                </p:nvSpPr>
                <p:spPr>
                  <a:xfrm>
                    <a:off x="5805388" y="3880364"/>
                    <a:ext cx="2731" cy="7279"/>
                  </a:xfrm>
                  <a:custGeom>
                    <a:avLst/>
                    <a:gdLst>
                      <a:gd name="connsiteX0" fmla="*/ 159 w 2731"/>
                      <a:gd name="connsiteY0" fmla="*/ 6086 h 7279"/>
                      <a:gd name="connsiteX1" fmla="*/ 1207 w 2731"/>
                      <a:gd name="connsiteY1" fmla="*/ 6537 h 7279"/>
                      <a:gd name="connsiteX2" fmla="*/ 2148 w 2731"/>
                      <a:gd name="connsiteY2" fmla="*/ 5330 h 7279"/>
                      <a:gd name="connsiteX3" fmla="*/ 1313 w 2731"/>
                      <a:gd name="connsiteY3" fmla="*/ 3925 h 7279"/>
                      <a:gd name="connsiteX4" fmla="*/ 93 w 2731"/>
                      <a:gd name="connsiteY4" fmla="*/ 1923 h 7279"/>
                      <a:gd name="connsiteX5" fmla="*/ 1551 w 2731"/>
                      <a:gd name="connsiteY5" fmla="*/ 0 h 7279"/>
                      <a:gd name="connsiteX6" fmla="*/ 2572 w 2731"/>
                      <a:gd name="connsiteY6" fmla="*/ 332 h 7279"/>
                      <a:gd name="connsiteX7" fmla="*/ 2400 w 2731"/>
                      <a:gd name="connsiteY7" fmla="*/ 1087 h 7279"/>
                      <a:gd name="connsiteX8" fmla="*/ 1538 w 2731"/>
                      <a:gd name="connsiteY8" fmla="*/ 756 h 7279"/>
                      <a:gd name="connsiteX9" fmla="*/ 676 w 2731"/>
                      <a:gd name="connsiteY9" fmla="*/ 1817 h 7279"/>
                      <a:gd name="connsiteX10" fmla="*/ 1578 w 2731"/>
                      <a:gd name="connsiteY10" fmla="*/ 3183 h 7279"/>
                      <a:gd name="connsiteX11" fmla="*/ 2731 w 2731"/>
                      <a:gd name="connsiteY11" fmla="*/ 5251 h 7279"/>
                      <a:gd name="connsiteX12" fmla="*/ 1154 w 2731"/>
                      <a:gd name="connsiteY12" fmla="*/ 7280 h 7279"/>
                      <a:gd name="connsiteX13" fmla="*/ 0 w 2731"/>
                      <a:gd name="connsiteY13" fmla="*/ 6815 h 7279"/>
                      <a:gd name="connsiteX14" fmla="*/ 159 w 2731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31" h="7279">
                        <a:moveTo>
                          <a:pt x="159" y="6086"/>
                        </a:moveTo>
                        <a:cubicBezTo>
                          <a:pt x="411" y="6338"/>
                          <a:pt x="796" y="6537"/>
                          <a:pt x="1207" y="6537"/>
                        </a:cubicBezTo>
                        <a:cubicBezTo>
                          <a:pt x="1804" y="6537"/>
                          <a:pt x="2148" y="6060"/>
                          <a:pt x="2148" y="5330"/>
                        </a:cubicBezTo>
                        <a:cubicBezTo>
                          <a:pt x="2148" y="4681"/>
                          <a:pt x="1910" y="4296"/>
                          <a:pt x="1313" y="3925"/>
                        </a:cubicBezTo>
                        <a:cubicBezTo>
                          <a:pt x="557" y="3527"/>
                          <a:pt x="93" y="2917"/>
                          <a:pt x="93" y="1923"/>
                        </a:cubicBezTo>
                        <a:cubicBezTo>
                          <a:pt x="93" y="822"/>
                          <a:pt x="690" y="0"/>
                          <a:pt x="1551" y="0"/>
                        </a:cubicBezTo>
                        <a:cubicBezTo>
                          <a:pt x="2042" y="0"/>
                          <a:pt x="2387" y="172"/>
                          <a:pt x="2572" y="332"/>
                        </a:cubicBezTo>
                        <a:lnTo>
                          <a:pt x="2400" y="1087"/>
                        </a:lnTo>
                        <a:cubicBezTo>
                          <a:pt x="2241" y="968"/>
                          <a:pt x="1949" y="756"/>
                          <a:pt x="1538" y="756"/>
                        </a:cubicBezTo>
                        <a:cubicBezTo>
                          <a:pt x="915" y="756"/>
                          <a:pt x="676" y="1339"/>
                          <a:pt x="676" y="1817"/>
                        </a:cubicBezTo>
                        <a:cubicBezTo>
                          <a:pt x="676" y="2493"/>
                          <a:pt x="955" y="2798"/>
                          <a:pt x="1578" y="3183"/>
                        </a:cubicBezTo>
                        <a:cubicBezTo>
                          <a:pt x="2347" y="3633"/>
                          <a:pt x="2731" y="4203"/>
                          <a:pt x="2731" y="5251"/>
                        </a:cubicBezTo>
                        <a:cubicBezTo>
                          <a:pt x="2731" y="6338"/>
                          <a:pt x="2201" y="7280"/>
                          <a:pt x="1154" y="7280"/>
                        </a:cubicBezTo>
                        <a:cubicBezTo>
                          <a:pt x="703" y="7280"/>
                          <a:pt x="239" y="7081"/>
                          <a:pt x="0" y="6815"/>
                        </a:cubicBezTo>
                        <a:lnTo>
                          <a:pt x="159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6" name="任意多边形: 形状 175">
                    <a:extLst>
                      <a:ext uri="{FF2B5EF4-FFF2-40B4-BE49-F238E27FC236}">
                        <a16:creationId xmlns:a16="http://schemas.microsoft.com/office/drawing/2014/main" id="{F2C00EC4-2F71-B5C0-8CB2-72265E2DE107}"/>
                      </a:ext>
                    </a:extLst>
                  </p:cNvPr>
                  <p:cNvSpPr/>
                  <p:nvPr/>
                </p:nvSpPr>
                <p:spPr>
                  <a:xfrm>
                    <a:off x="5808438" y="3880483"/>
                    <a:ext cx="3394" cy="7080"/>
                  </a:xfrm>
                  <a:custGeom>
                    <a:avLst/>
                    <a:gdLst>
                      <a:gd name="connsiteX0" fmla="*/ 1392 w 3394"/>
                      <a:gd name="connsiteY0" fmla="*/ 783 h 7080"/>
                      <a:gd name="connsiteX1" fmla="*/ 0 w 3394"/>
                      <a:gd name="connsiteY1" fmla="*/ 783 h 7080"/>
                      <a:gd name="connsiteX2" fmla="*/ 0 w 3394"/>
                      <a:gd name="connsiteY2" fmla="*/ 0 h 7080"/>
                      <a:gd name="connsiteX3" fmla="*/ 3394 w 3394"/>
                      <a:gd name="connsiteY3" fmla="*/ 0 h 7080"/>
                      <a:gd name="connsiteX4" fmla="*/ 3394 w 3394"/>
                      <a:gd name="connsiteY4" fmla="*/ 783 h 7080"/>
                      <a:gd name="connsiteX5" fmla="*/ 2002 w 3394"/>
                      <a:gd name="connsiteY5" fmla="*/ 783 h 7080"/>
                      <a:gd name="connsiteX6" fmla="*/ 2002 w 3394"/>
                      <a:gd name="connsiteY6" fmla="*/ 7081 h 7080"/>
                      <a:gd name="connsiteX7" fmla="*/ 1405 w 3394"/>
                      <a:gd name="connsiteY7" fmla="*/ 7081 h 7080"/>
                      <a:gd name="connsiteX8" fmla="*/ 1405 w 3394"/>
                      <a:gd name="connsiteY8" fmla="*/ 783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94" h="7080">
                        <a:moveTo>
                          <a:pt x="1392" y="783"/>
                        </a:moveTo>
                        <a:lnTo>
                          <a:pt x="0" y="783"/>
                        </a:lnTo>
                        <a:lnTo>
                          <a:pt x="0" y="0"/>
                        </a:lnTo>
                        <a:lnTo>
                          <a:pt x="3394" y="0"/>
                        </a:lnTo>
                        <a:lnTo>
                          <a:pt x="3394" y="783"/>
                        </a:lnTo>
                        <a:lnTo>
                          <a:pt x="2002" y="783"/>
                        </a:lnTo>
                        <a:lnTo>
                          <a:pt x="2002" y="7081"/>
                        </a:lnTo>
                        <a:lnTo>
                          <a:pt x="1405" y="7081"/>
                        </a:lnTo>
                        <a:lnTo>
                          <a:pt x="1405" y="78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7" name="任意多边形: 形状 176">
                    <a:extLst>
                      <a:ext uri="{FF2B5EF4-FFF2-40B4-BE49-F238E27FC236}">
                        <a16:creationId xmlns:a16="http://schemas.microsoft.com/office/drawing/2014/main" id="{92B35861-477D-A6F0-A343-3243E38344C0}"/>
                      </a:ext>
                    </a:extLst>
                  </p:cNvPr>
                  <p:cNvSpPr/>
                  <p:nvPr/>
                </p:nvSpPr>
                <p:spPr>
                  <a:xfrm>
                    <a:off x="5812309" y="3880444"/>
                    <a:ext cx="2970" cy="7133"/>
                  </a:xfrm>
                  <a:custGeom>
                    <a:avLst/>
                    <a:gdLst>
                      <a:gd name="connsiteX0" fmla="*/ 0 w 2970"/>
                      <a:gd name="connsiteY0" fmla="*/ 146 h 7133"/>
                      <a:gd name="connsiteX1" fmla="*/ 1114 w 2970"/>
                      <a:gd name="connsiteY1" fmla="*/ 0 h 7133"/>
                      <a:gd name="connsiteX2" fmla="*/ 2453 w 2970"/>
                      <a:gd name="connsiteY2" fmla="*/ 583 h 7133"/>
                      <a:gd name="connsiteX3" fmla="*/ 2798 w 2970"/>
                      <a:gd name="connsiteY3" fmla="*/ 1922 h 7133"/>
                      <a:gd name="connsiteX4" fmla="*/ 1949 w 2970"/>
                      <a:gd name="connsiteY4" fmla="*/ 3726 h 7133"/>
                      <a:gd name="connsiteX5" fmla="*/ 1949 w 2970"/>
                      <a:gd name="connsiteY5" fmla="*/ 3766 h 7133"/>
                      <a:gd name="connsiteX6" fmla="*/ 2625 w 2970"/>
                      <a:gd name="connsiteY6" fmla="*/ 5184 h 7133"/>
                      <a:gd name="connsiteX7" fmla="*/ 2970 w 2970"/>
                      <a:gd name="connsiteY7" fmla="*/ 7134 h 7133"/>
                      <a:gd name="connsiteX8" fmla="*/ 2347 w 2970"/>
                      <a:gd name="connsiteY8" fmla="*/ 7134 h 7133"/>
                      <a:gd name="connsiteX9" fmla="*/ 2055 w 2970"/>
                      <a:gd name="connsiteY9" fmla="*/ 5436 h 7133"/>
                      <a:gd name="connsiteX10" fmla="*/ 1154 w 2970"/>
                      <a:gd name="connsiteY10" fmla="*/ 4071 h 7133"/>
                      <a:gd name="connsiteX11" fmla="*/ 597 w 2970"/>
                      <a:gd name="connsiteY11" fmla="*/ 4071 h 7133"/>
                      <a:gd name="connsiteX12" fmla="*/ 597 w 2970"/>
                      <a:gd name="connsiteY12" fmla="*/ 7121 h 7133"/>
                      <a:gd name="connsiteX13" fmla="*/ 0 w 2970"/>
                      <a:gd name="connsiteY13" fmla="*/ 7121 h 7133"/>
                      <a:gd name="connsiteX14" fmla="*/ 0 w 2970"/>
                      <a:gd name="connsiteY14" fmla="*/ 146 h 7133"/>
                      <a:gd name="connsiteX15" fmla="*/ 597 w 2970"/>
                      <a:gd name="connsiteY15" fmla="*/ 3368 h 7133"/>
                      <a:gd name="connsiteX16" fmla="*/ 1180 w 2970"/>
                      <a:gd name="connsiteY16" fmla="*/ 3368 h 7133"/>
                      <a:gd name="connsiteX17" fmla="*/ 2214 w 2970"/>
                      <a:gd name="connsiteY17" fmla="*/ 2016 h 7133"/>
                      <a:gd name="connsiteX18" fmla="*/ 1167 w 2970"/>
                      <a:gd name="connsiteY18" fmla="*/ 690 h 7133"/>
                      <a:gd name="connsiteX19" fmla="*/ 597 w 2970"/>
                      <a:gd name="connsiteY19" fmla="*/ 782 h 7133"/>
                      <a:gd name="connsiteX20" fmla="*/ 597 w 2970"/>
                      <a:gd name="connsiteY20" fmla="*/ 3368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70" h="7133">
                        <a:moveTo>
                          <a:pt x="0" y="146"/>
                        </a:moveTo>
                        <a:cubicBezTo>
                          <a:pt x="305" y="53"/>
                          <a:pt x="716" y="0"/>
                          <a:pt x="1114" y="0"/>
                        </a:cubicBezTo>
                        <a:cubicBezTo>
                          <a:pt x="1750" y="0"/>
                          <a:pt x="2161" y="172"/>
                          <a:pt x="2453" y="583"/>
                        </a:cubicBezTo>
                        <a:cubicBezTo>
                          <a:pt x="2692" y="889"/>
                          <a:pt x="2798" y="1379"/>
                          <a:pt x="2798" y="1922"/>
                        </a:cubicBezTo>
                        <a:cubicBezTo>
                          <a:pt x="2798" y="2851"/>
                          <a:pt x="2413" y="3474"/>
                          <a:pt x="1949" y="3726"/>
                        </a:cubicBezTo>
                        <a:lnTo>
                          <a:pt x="1949" y="3766"/>
                        </a:lnTo>
                        <a:cubicBezTo>
                          <a:pt x="2307" y="3951"/>
                          <a:pt x="2519" y="4455"/>
                          <a:pt x="2625" y="5184"/>
                        </a:cubicBezTo>
                        <a:cubicBezTo>
                          <a:pt x="2771" y="6166"/>
                          <a:pt x="2877" y="6842"/>
                          <a:pt x="2970" y="7134"/>
                        </a:cubicBezTo>
                        <a:lnTo>
                          <a:pt x="2347" y="7134"/>
                        </a:lnTo>
                        <a:cubicBezTo>
                          <a:pt x="2267" y="6935"/>
                          <a:pt x="2161" y="6312"/>
                          <a:pt x="2055" y="5436"/>
                        </a:cubicBezTo>
                        <a:cubicBezTo>
                          <a:pt x="1910" y="4469"/>
                          <a:pt x="1671" y="4097"/>
                          <a:pt x="1154" y="4071"/>
                        </a:cubicBezTo>
                        <a:lnTo>
                          <a:pt x="597" y="4071"/>
                        </a:lnTo>
                        <a:lnTo>
                          <a:pt x="597" y="7121"/>
                        </a:lnTo>
                        <a:lnTo>
                          <a:pt x="0" y="7121"/>
                        </a:lnTo>
                        <a:lnTo>
                          <a:pt x="0" y="146"/>
                        </a:lnTo>
                        <a:close/>
                        <a:moveTo>
                          <a:pt x="597" y="3368"/>
                        </a:moveTo>
                        <a:lnTo>
                          <a:pt x="1180" y="3368"/>
                        </a:lnTo>
                        <a:cubicBezTo>
                          <a:pt x="1816" y="3368"/>
                          <a:pt x="2214" y="2824"/>
                          <a:pt x="2214" y="2016"/>
                        </a:cubicBezTo>
                        <a:cubicBezTo>
                          <a:pt x="2214" y="1114"/>
                          <a:pt x="1777" y="690"/>
                          <a:pt x="1167" y="690"/>
                        </a:cubicBezTo>
                        <a:cubicBezTo>
                          <a:pt x="862" y="690"/>
                          <a:pt x="676" y="743"/>
                          <a:pt x="597" y="782"/>
                        </a:cubicBezTo>
                        <a:lnTo>
                          <a:pt x="597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8" name="任意多边形: 形状 177">
                    <a:extLst>
                      <a:ext uri="{FF2B5EF4-FFF2-40B4-BE49-F238E27FC236}">
                        <a16:creationId xmlns:a16="http://schemas.microsoft.com/office/drawing/2014/main" id="{DA42A8E7-B4CD-7610-A79F-C81F38682188}"/>
                      </a:ext>
                    </a:extLst>
                  </p:cNvPr>
                  <p:cNvSpPr/>
                  <p:nvPr/>
                </p:nvSpPr>
                <p:spPr>
                  <a:xfrm>
                    <a:off x="5815916" y="3880497"/>
                    <a:ext cx="3354" cy="7186"/>
                  </a:xfrm>
                  <a:custGeom>
                    <a:avLst/>
                    <a:gdLst>
                      <a:gd name="connsiteX0" fmla="*/ 610 w 3354"/>
                      <a:gd name="connsiteY0" fmla="*/ 0 h 7186"/>
                      <a:gd name="connsiteX1" fmla="*/ 610 w 3354"/>
                      <a:gd name="connsiteY1" fmla="*/ 4177 h 7186"/>
                      <a:gd name="connsiteX2" fmla="*/ 1684 w 3354"/>
                      <a:gd name="connsiteY2" fmla="*/ 6431 h 7186"/>
                      <a:gd name="connsiteX3" fmla="*/ 2758 w 3354"/>
                      <a:gd name="connsiteY3" fmla="*/ 4177 h 7186"/>
                      <a:gd name="connsiteX4" fmla="*/ 2758 w 3354"/>
                      <a:gd name="connsiteY4" fmla="*/ 0 h 7186"/>
                      <a:gd name="connsiteX5" fmla="*/ 3355 w 3354"/>
                      <a:gd name="connsiteY5" fmla="*/ 0 h 7186"/>
                      <a:gd name="connsiteX6" fmla="*/ 3355 w 3354"/>
                      <a:gd name="connsiteY6" fmla="*/ 4110 h 7186"/>
                      <a:gd name="connsiteX7" fmla="*/ 1644 w 3354"/>
                      <a:gd name="connsiteY7" fmla="*/ 7187 h 7186"/>
                      <a:gd name="connsiteX8" fmla="*/ 0 w 3354"/>
                      <a:gd name="connsiteY8" fmla="*/ 4163 h 7186"/>
                      <a:gd name="connsiteX9" fmla="*/ 0 w 3354"/>
                      <a:gd name="connsiteY9" fmla="*/ 0 h 7186"/>
                      <a:gd name="connsiteX10" fmla="*/ 610 w 3354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86">
                        <a:moveTo>
                          <a:pt x="610" y="0"/>
                        </a:moveTo>
                        <a:lnTo>
                          <a:pt x="610" y="4177"/>
                        </a:lnTo>
                        <a:cubicBezTo>
                          <a:pt x="610" y="5754"/>
                          <a:pt x="1061" y="6431"/>
                          <a:pt x="1684" y="6431"/>
                        </a:cubicBezTo>
                        <a:cubicBezTo>
                          <a:pt x="2347" y="6431"/>
                          <a:pt x="2758" y="5742"/>
                          <a:pt x="2758" y="4177"/>
                        </a:cubicBezTo>
                        <a:lnTo>
                          <a:pt x="2758" y="0"/>
                        </a:lnTo>
                        <a:lnTo>
                          <a:pt x="3355" y="0"/>
                        </a:lnTo>
                        <a:lnTo>
                          <a:pt x="3355" y="4110"/>
                        </a:lnTo>
                        <a:cubicBezTo>
                          <a:pt x="3355" y="6285"/>
                          <a:pt x="2639" y="7187"/>
                          <a:pt x="1644" y="7187"/>
                        </a:cubicBezTo>
                        <a:cubicBezTo>
                          <a:pt x="716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61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08659846-9424-198B-7F95-920C4707CB06}"/>
                      </a:ext>
                    </a:extLst>
                  </p:cNvPr>
                  <p:cNvSpPr/>
                  <p:nvPr/>
                </p:nvSpPr>
                <p:spPr>
                  <a:xfrm>
                    <a:off x="5820305" y="3880444"/>
                    <a:ext cx="3739" cy="7160"/>
                  </a:xfrm>
                  <a:custGeom>
                    <a:avLst/>
                    <a:gdLst>
                      <a:gd name="connsiteX0" fmla="*/ 0 w 3739"/>
                      <a:gd name="connsiteY0" fmla="*/ 146 h 7160"/>
                      <a:gd name="connsiteX1" fmla="*/ 1246 w 3739"/>
                      <a:gd name="connsiteY1" fmla="*/ 0 h 7160"/>
                      <a:gd name="connsiteX2" fmla="*/ 3103 w 3739"/>
                      <a:gd name="connsiteY2" fmla="*/ 875 h 7160"/>
                      <a:gd name="connsiteX3" fmla="*/ 3739 w 3739"/>
                      <a:gd name="connsiteY3" fmla="*/ 3408 h 7160"/>
                      <a:gd name="connsiteX4" fmla="*/ 3103 w 3739"/>
                      <a:gd name="connsiteY4" fmla="*/ 6152 h 7160"/>
                      <a:gd name="connsiteX5" fmla="*/ 1074 w 3739"/>
                      <a:gd name="connsiteY5" fmla="*/ 7160 h 7160"/>
                      <a:gd name="connsiteX6" fmla="*/ 13 w 3739"/>
                      <a:gd name="connsiteY6" fmla="*/ 7094 h 7160"/>
                      <a:gd name="connsiteX7" fmla="*/ 13 w 3739"/>
                      <a:gd name="connsiteY7" fmla="*/ 146 h 7160"/>
                      <a:gd name="connsiteX8" fmla="*/ 583 w 3739"/>
                      <a:gd name="connsiteY8" fmla="*/ 6391 h 7160"/>
                      <a:gd name="connsiteX9" fmla="*/ 1180 w 3739"/>
                      <a:gd name="connsiteY9" fmla="*/ 6444 h 7160"/>
                      <a:gd name="connsiteX10" fmla="*/ 3129 w 3739"/>
                      <a:gd name="connsiteY10" fmla="*/ 3448 h 7160"/>
                      <a:gd name="connsiteX11" fmla="*/ 1286 w 3739"/>
                      <a:gd name="connsiteY11" fmla="*/ 703 h 7160"/>
                      <a:gd name="connsiteX12" fmla="*/ 583 w 3739"/>
                      <a:gd name="connsiteY12" fmla="*/ 809 h 7160"/>
                      <a:gd name="connsiteX13" fmla="*/ 583 w 3739"/>
                      <a:gd name="connsiteY13" fmla="*/ 6391 h 7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39" h="7160">
                        <a:moveTo>
                          <a:pt x="0" y="146"/>
                        </a:moveTo>
                        <a:cubicBezTo>
                          <a:pt x="358" y="80"/>
                          <a:pt x="796" y="0"/>
                          <a:pt x="1246" y="0"/>
                        </a:cubicBezTo>
                        <a:cubicBezTo>
                          <a:pt x="2095" y="0"/>
                          <a:pt x="2692" y="292"/>
                          <a:pt x="3103" y="875"/>
                        </a:cubicBezTo>
                        <a:cubicBezTo>
                          <a:pt x="3501" y="1445"/>
                          <a:pt x="3739" y="2254"/>
                          <a:pt x="3739" y="3408"/>
                        </a:cubicBezTo>
                        <a:cubicBezTo>
                          <a:pt x="3739" y="4561"/>
                          <a:pt x="3501" y="5503"/>
                          <a:pt x="3103" y="6152"/>
                        </a:cubicBezTo>
                        <a:cubicBezTo>
                          <a:pt x="2652" y="6829"/>
                          <a:pt x="1949" y="7160"/>
                          <a:pt x="1074" y="7160"/>
                        </a:cubicBezTo>
                        <a:cubicBezTo>
                          <a:pt x="663" y="7160"/>
                          <a:pt x="305" y="7147"/>
                          <a:pt x="13" y="7094"/>
                        </a:cubicBezTo>
                        <a:lnTo>
                          <a:pt x="13" y="146"/>
                        </a:lnTo>
                        <a:close/>
                        <a:moveTo>
                          <a:pt x="583" y="6391"/>
                        </a:moveTo>
                        <a:cubicBezTo>
                          <a:pt x="743" y="6431"/>
                          <a:pt x="955" y="6444"/>
                          <a:pt x="1180" y="6444"/>
                        </a:cubicBezTo>
                        <a:cubicBezTo>
                          <a:pt x="2440" y="6444"/>
                          <a:pt x="3129" y="5357"/>
                          <a:pt x="3129" y="3448"/>
                        </a:cubicBezTo>
                        <a:cubicBezTo>
                          <a:pt x="3142" y="1763"/>
                          <a:pt x="2506" y="703"/>
                          <a:pt x="1286" y="703"/>
                        </a:cubicBezTo>
                        <a:cubicBezTo>
                          <a:pt x="968" y="703"/>
                          <a:pt x="756" y="756"/>
                          <a:pt x="583" y="809"/>
                        </a:cubicBezTo>
                        <a:lnTo>
                          <a:pt x="583" y="639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0" name="任意多边形: 形状 179">
                    <a:extLst>
                      <a:ext uri="{FF2B5EF4-FFF2-40B4-BE49-F238E27FC236}">
                        <a16:creationId xmlns:a16="http://schemas.microsoft.com/office/drawing/2014/main" id="{34F8095D-FD50-EE1F-E201-79E480906052}"/>
                      </a:ext>
                    </a:extLst>
                  </p:cNvPr>
                  <p:cNvSpPr/>
                  <p:nvPr/>
                </p:nvSpPr>
                <p:spPr>
                  <a:xfrm>
                    <a:off x="5826829" y="3880497"/>
                    <a:ext cx="2572" cy="7067"/>
                  </a:xfrm>
                  <a:custGeom>
                    <a:avLst/>
                    <a:gdLst>
                      <a:gd name="connsiteX0" fmla="*/ 2347 w 2572"/>
                      <a:gd name="connsiteY0" fmla="*/ 3739 h 7067"/>
                      <a:gd name="connsiteX1" fmla="*/ 597 w 2572"/>
                      <a:gd name="connsiteY1" fmla="*/ 3739 h 7067"/>
                      <a:gd name="connsiteX2" fmla="*/ 597 w 2572"/>
                      <a:gd name="connsiteY2" fmla="*/ 6298 h 7067"/>
                      <a:gd name="connsiteX3" fmla="*/ 2572 w 2572"/>
                      <a:gd name="connsiteY3" fmla="*/ 6298 h 7067"/>
                      <a:gd name="connsiteX4" fmla="*/ 2572 w 2572"/>
                      <a:gd name="connsiteY4" fmla="*/ 7068 h 7067"/>
                      <a:gd name="connsiteX5" fmla="*/ 0 w 2572"/>
                      <a:gd name="connsiteY5" fmla="*/ 7068 h 7067"/>
                      <a:gd name="connsiteX6" fmla="*/ 0 w 2572"/>
                      <a:gd name="connsiteY6" fmla="*/ 0 h 7067"/>
                      <a:gd name="connsiteX7" fmla="*/ 2453 w 2572"/>
                      <a:gd name="connsiteY7" fmla="*/ 0 h 7067"/>
                      <a:gd name="connsiteX8" fmla="*/ 2453 w 2572"/>
                      <a:gd name="connsiteY8" fmla="*/ 769 h 7067"/>
                      <a:gd name="connsiteX9" fmla="*/ 597 w 2572"/>
                      <a:gd name="connsiteY9" fmla="*/ 769 h 7067"/>
                      <a:gd name="connsiteX10" fmla="*/ 597 w 2572"/>
                      <a:gd name="connsiteY10" fmla="*/ 3010 h 7067"/>
                      <a:gd name="connsiteX11" fmla="*/ 2347 w 2572"/>
                      <a:gd name="connsiteY11" fmla="*/ 3010 h 7067"/>
                      <a:gd name="connsiteX12" fmla="*/ 2347 w 2572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72" h="7067">
                        <a:moveTo>
                          <a:pt x="2347" y="3739"/>
                        </a:moveTo>
                        <a:lnTo>
                          <a:pt x="597" y="3739"/>
                        </a:lnTo>
                        <a:lnTo>
                          <a:pt x="597" y="6298"/>
                        </a:lnTo>
                        <a:lnTo>
                          <a:pt x="2572" y="6298"/>
                        </a:lnTo>
                        <a:lnTo>
                          <a:pt x="2572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97" y="769"/>
                        </a:lnTo>
                        <a:lnTo>
                          <a:pt x="597" y="3010"/>
                        </a:lnTo>
                        <a:lnTo>
                          <a:pt x="2347" y="3010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1" name="任意多边形: 形状 180">
                    <a:extLst>
                      <a:ext uri="{FF2B5EF4-FFF2-40B4-BE49-F238E27FC236}">
                        <a16:creationId xmlns:a16="http://schemas.microsoft.com/office/drawing/2014/main" id="{5C38F615-7653-0379-6AA7-B1E36C678048}"/>
                      </a:ext>
                    </a:extLst>
                  </p:cNvPr>
                  <p:cNvSpPr/>
                  <p:nvPr/>
                </p:nvSpPr>
                <p:spPr>
                  <a:xfrm>
                    <a:off x="5829799" y="3880483"/>
                    <a:ext cx="3526" cy="7080"/>
                  </a:xfrm>
                  <a:custGeom>
                    <a:avLst/>
                    <a:gdLst>
                      <a:gd name="connsiteX0" fmla="*/ 2837 w 3526"/>
                      <a:gd name="connsiteY0" fmla="*/ 7081 h 7080"/>
                      <a:gd name="connsiteX1" fmla="*/ 2254 w 3526"/>
                      <a:gd name="connsiteY1" fmla="*/ 5516 h 7080"/>
                      <a:gd name="connsiteX2" fmla="*/ 1724 w 3526"/>
                      <a:gd name="connsiteY2" fmla="*/ 4124 h 7080"/>
                      <a:gd name="connsiteX3" fmla="*/ 1710 w 3526"/>
                      <a:gd name="connsiteY3" fmla="*/ 4124 h 7080"/>
                      <a:gd name="connsiteX4" fmla="*/ 1220 w 3526"/>
                      <a:gd name="connsiteY4" fmla="*/ 5542 h 7080"/>
                      <a:gd name="connsiteX5" fmla="*/ 663 w 3526"/>
                      <a:gd name="connsiteY5" fmla="*/ 7081 h 7080"/>
                      <a:gd name="connsiteX6" fmla="*/ 0 w 3526"/>
                      <a:gd name="connsiteY6" fmla="*/ 7081 h 7080"/>
                      <a:gd name="connsiteX7" fmla="*/ 1392 w 3526"/>
                      <a:gd name="connsiteY7" fmla="*/ 3501 h 7080"/>
                      <a:gd name="connsiteX8" fmla="*/ 40 w 3526"/>
                      <a:gd name="connsiteY8" fmla="*/ 0 h 7080"/>
                      <a:gd name="connsiteX9" fmla="*/ 716 w 3526"/>
                      <a:gd name="connsiteY9" fmla="*/ 0 h 7080"/>
                      <a:gd name="connsiteX10" fmla="*/ 1313 w 3526"/>
                      <a:gd name="connsiteY10" fmla="*/ 1644 h 7080"/>
                      <a:gd name="connsiteX11" fmla="*/ 1750 w 3526"/>
                      <a:gd name="connsiteY11" fmla="*/ 2851 h 7080"/>
                      <a:gd name="connsiteX12" fmla="*/ 1777 w 3526"/>
                      <a:gd name="connsiteY12" fmla="*/ 2851 h 7080"/>
                      <a:gd name="connsiteX13" fmla="*/ 2188 w 3526"/>
                      <a:gd name="connsiteY13" fmla="*/ 1644 h 7080"/>
                      <a:gd name="connsiteX14" fmla="*/ 2824 w 3526"/>
                      <a:gd name="connsiteY14" fmla="*/ 0 h 7080"/>
                      <a:gd name="connsiteX15" fmla="*/ 3487 w 3526"/>
                      <a:gd name="connsiteY15" fmla="*/ 0 h 7080"/>
                      <a:gd name="connsiteX16" fmla="*/ 2095 w 3526"/>
                      <a:gd name="connsiteY16" fmla="*/ 3448 h 7080"/>
                      <a:gd name="connsiteX17" fmla="*/ 3527 w 3526"/>
                      <a:gd name="connsiteY17" fmla="*/ 7068 h 7080"/>
                      <a:gd name="connsiteX18" fmla="*/ 2837 w 3526"/>
                      <a:gd name="connsiteY18" fmla="*/ 7068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526" h="7080">
                        <a:moveTo>
                          <a:pt x="2837" y="7081"/>
                        </a:moveTo>
                        <a:lnTo>
                          <a:pt x="2254" y="5516"/>
                        </a:lnTo>
                        <a:cubicBezTo>
                          <a:pt x="2016" y="4919"/>
                          <a:pt x="1869" y="4535"/>
                          <a:pt x="1724" y="4124"/>
                        </a:cubicBezTo>
                        <a:lnTo>
                          <a:pt x="1710" y="4124"/>
                        </a:lnTo>
                        <a:cubicBezTo>
                          <a:pt x="1591" y="4535"/>
                          <a:pt x="1459" y="4906"/>
                          <a:pt x="1220" y="5542"/>
                        </a:cubicBezTo>
                        <a:lnTo>
                          <a:pt x="663" y="7081"/>
                        </a:lnTo>
                        <a:lnTo>
                          <a:pt x="0" y="7081"/>
                        </a:lnTo>
                        <a:lnTo>
                          <a:pt x="1392" y="3501"/>
                        </a:lnTo>
                        <a:lnTo>
                          <a:pt x="40" y="0"/>
                        </a:lnTo>
                        <a:lnTo>
                          <a:pt x="716" y="0"/>
                        </a:lnTo>
                        <a:lnTo>
                          <a:pt x="1313" y="1644"/>
                        </a:lnTo>
                        <a:cubicBezTo>
                          <a:pt x="1498" y="2109"/>
                          <a:pt x="1631" y="2480"/>
                          <a:pt x="1750" y="2851"/>
                        </a:cubicBezTo>
                        <a:lnTo>
                          <a:pt x="1777" y="2851"/>
                        </a:lnTo>
                        <a:cubicBezTo>
                          <a:pt x="1896" y="2440"/>
                          <a:pt x="2016" y="2095"/>
                          <a:pt x="2188" y="1644"/>
                        </a:cubicBezTo>
                        <a:lnTo>
                          <a:pt x="2824" y="0"/>
                        </a:lnTo>
                        <a:lnTo>
                          <a:pt x="3487" y="0"/>
                        </a:lnTo>
                        <a:lnTo>
                          <a:pt x="2095" y="3448"/>
                        </a:lnTo>
                        <a:lnTo>
                          <a:pt x="3527" y="7068"/>
                        </a:lnTo>
                        <a:lnTo>
                          <a:pt x="2837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2" name="任意多边形: 形状 181">
                    <a:extLst>
                      <a:ext uri="{FF2B5EF4-FFF2-40B4-BE49-F238E27FC236}">
                        <a16:creationId xmlns:a16="http://schemas.microsoft.com/office/drawing/2014/main" id="{3229948D-239C-8AAD-605C-0C8116D3AF0D}"/>
                      </a:ext>
                    </a:extLst>
                  </p:cNvPr>
                  <p:cNvSpPr/>
                  <p:nvPr/>
                </p:nvSpPr>
                <p:spPr>
                  <a:xfrm>
                    <a:off x="5834002" y="3880497"/>
                    <a:ext cx="2572" cy="7067"/>
                  </a:xfrm>
                  <a:custGeom>
                    <a:avLst/>
                    <a:gdLst>
                      <a:gd name="connsiteX0" fmla="*/ 2360 w 2572"/>
                      <a:gd name="connsiteY0" fmla="*/ 3739 h 7067"/>
                      <a:gd name="connsiteX1" fmla="*/ 596 w 2572"/>
                      <a:gd name="connsiteY1" fmla="*/ 3739 h 7067"/>
                      <a:gd name="connsiteX2" fmla="*/ 596 w 2572"/>
                      <a:gd name="connsiteY2" fmla="*/ 6298 h 7067"/>
                      <a:gd name="connsiteX3" fmla="*/ 2572 w 2572"/>
                      <a:gd name="connsiteY3" fmla="*/ 6298 h 7067"/>
                      <a:gd name="connsiteX4" fmla="*/ 2572 w 2572"/>
                      <a:gd name="connsiteY4" fmla="*/ 7068 h 7067"/>
                      <a:gd name="connsiteX5" fmla="*/ 0 w 2572"/>
                      <a:gd name="connsiteY5" fmla="*/ 7068 h 7067"/>
                      <a:gd name="connsiteX6" fmla="*/ 0 w 2572"/>
                      <a:gd name="connsiteY6" fmla="*/ 0 h 7067"/>
                      <a:gd name="connsiteX7" fmla="*/ 2453 w 2572"/>
                      <a:gd name="connsiteY7" fmla="*/ 0 h 7067"/>
                      <a:gd name="connsiteX8" fmla="*/ 2453 w 2572"/>
                      <a:gd name="connsiteY8" fmla="*/ 769 h 7067"/>
                      <a:gd name="connsiteX9" fmla="*/ 583 w 2572"/>
                      <a:gd name="connsiteY9" fmla="*/ 769 h 7067"/>
                      <a:gd name="connsiteX10" fmla="*/ 583 w 2572"/>
                      <a:gd name="connsiteY10" fmla="*/ 3010 h 7067"/>
                      <a:gd name="connsiteX11" fmla="*/ 2347 w 2572"/>
                      <a:gd name="connsiteY11" fmla="*/ 3010 h 7067"/>
                      <a:gd name="connsiteX12" fmla="*/ 2347 w 2572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72" h="7067">
                        <a:moveTo>
                          <a:pt x="2360" y="3739"/>
                        </a:moveTo>
                        <a:lnTo>
                          <a:pt x="596" y="3739"/>
                        </a:lnTo>
                        <a:lnTo>
                          <a:pt x="596" y="6298"/>
                        </a:lnTo>
                        <a:lnTo>
                          <a:pt x="2572" y="6298"/>
                        </a:lnTo>
                        <a:lnTo>
                          <a:pt x="2572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83" y="769"/>
                        </a:lnTo>
                        <a:lnTo>
                          <a:pt x="583" y="3010"/>
                        </a:lnTo>
                        <a:lnTo>
                          <a:pt x="2347" y="3010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3" name="任意多边形: 形状 182">
                    <a:extLst>
                      <a:ext uri="{FF2B5EF4-FFF2-40B4-BE49-F238E27FC236}">
                        <a16:creationId xmlns:a16="http://schemas.microsoft.com/office/drawing/2014/main" id="{5B735425-1DB2-BCA1-C61C-6C268A9216AF}"/>
                      </a:ext>
                    </a:extLst>
                  </p:cNvPr>
                  <p:cNvSpPr/>
                  <p:nvPr/>
                </p:nvSpPr>
                <p:spPr>
                  <a:xfrm>
                    <a:off x="5837330" y="3880444"/>
                    <a:ext cx="2957" cy="7133"/>
                  </a:xfrm>
                  <a:custGeom>
                    <a:avLst/>
                    <a:gdLst>
                      <a:gd name="connsiteX0" fmla="*/ 0 w 2957"/>
                      <a:gd name="connsiteY0" fmla="*/ 146 h 7133"/>
                      <a:gd name="connsiteX1" fmla="*/ 1114 w 2957"/>
                      <a:gd name="connsiteY1" fmla="*/ 0 h 7133"/>
                      <a:gd name="connsiteX2" fmla="*/ 2453 w 2957"/>
                      <a:gd name="connsiteY2" fmla="*/ 583 h 7133"/>
                      <a:gd name="connsiteX3" fmla="*/ 2798 w 2957"/>
                      <a:gd name="connsiteY3" fmla="*/ 1922 h 7133"/>
                      <a:gd name="connsiteX4" fmla="*/ 1923 w 2957"/>
                      <a:gd name="connsiteY4" fmla="*/ 3726 h 7133"/>
                      <a:gd name="connsiteX5" fmla="*/ 1923 w 2957"/>
                      <a:gd name="connsiteY5" fmla="*/ 3766 h 7133"/>
                      <a:gd name="connsiteX6" fmla="*/ 2625 w 2957"/>
                      <a:gd name="connsiteY6" fmla="*/ 5184 h 7133"/>
                      <a:gd name="connsiteX7" fmla="*/ 2957 w 2957"/>
                      <a:gd name="connsiteY7" fmla="*/ 7134 h 7133"/>
                      <a:gd name="connsiteX8" fmla="*/ 2347 w 2957"/>
                      <a:gd name="connsiteY8" fmla="*/ 7134 h 7133"/>
                      <a:gd name="connsiteX9" fmla="*/ 2055 w 2957"/>
                      <a:gd name="connsiteY9" fmla="*/ 5436 h 7133"/>
                      <a:gd name="connsiteX10" fmla="*/ 1154 w 2957"/>
                      <a:gd name="connsiteY10" fmla="*/ 4071 h 7133"/>
                      <a:gd name="connsiteX11" fmla="*/ 610 w 2957"/>
                      <a:gd name="connsiteY11" fmla="*/ 4071 h 7133"/>
                      <a:gd name="connsiteX12" fmla="*/ 610 w 2957"/>
                      <a:gd name="connsiteY12" fmla="*/ 7121 h 7133"/>
                      <a:gd name="connsiteX13" fmla="*/ 13 w 2957"/>
                      <a:gd name="connsiteY13" fmla="*/ 7121 h 7133"/>
                      <a:gd name="connsiteX14" fmla="*/ 13 w 2957"/>
                      <a:gd name="connsiteY14" fmla="*/ 146 h 7133"/>
                      <a:gd name="connsiteX15" fmla="*/ 597 w 2957"/>
                      <a:gd name="connsiteY15" fmla="*/ 3368 h 7133"/>
                      <a:gd name="connsiteX16" fmla="*/ 1193 w 2957"/>
                      <a:gd name="connsiteY16" fmla="*/ 3368 h 7133"/>
                      <a:gd name="connsiteX17" fmla="*/ 2201 w 2957"/>
                      <a:gd name="connsiteY17" fmla="*/ 2016 h 7133"/>
                      <a:gd name="connsiteX18" fmla="*/ 1167 w 2957"/>
                      <a:gd name="connsiteY18" fmla="*/ 690 h 7133"/>
                      <a:gd name="connsiteX19" fmla="*/ 597 w 2957"/>
                      <a:gd name="connsiteY19" fmla="*/ 782 h 7133"/>
                      <a:gd name="connsiteX20" fmla="*/ 597 w 2957"/>
                      <a:gd name="connsiteY20" fmla="*/ 3368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57" h="7133">
                        <a:moveTo>
                          <a:pt x="0" y="146"/>
                        </a:moveTo>
                        <a:cubicBezTo>
                          <a:pt x="305" y="53"/>
                          <a:pt x="730" y="0"/>
                          <a:pt x="1114" y="0"/>
                        </a:cubicBezTo>
                        <a:cubicBezTo>
                          <a:pt x="1750" y="0"/>
                          <a:pt x="2161" y="172"/>
                          <a:pt x="2453" y="583"/>
                        </a:cubicBezTo>
                        <a:cubicBezTo>
                          <a:pt x="2665" y="889"/>
                          <a:pt x="2798" y="1379"/>
                          <a:pt x="2798" y="1922"/>
                        </a:cubicBezTo>
                        <a:cubicBezTo>
                          <a:pt x="2798" y="2851"/>
                          <a:pt x="2413" y="3474"/>
                          <a:pt x="1923" y="3726"/>
                        </a:cubicBezTo>
                        <a:lnTo>
                          <a:pt x="1923" y="3766"/>
                        </a:lnTo>
                        <a:cubicBezTo>
                          <a:pt x="2294" y="3951"/>
                          <a:pt x="2493" y="4455"/>
                          <a:pt x="2625" y="5184"/>
                        </a:cubicBezTo>
                        <a:cubicBezTo>
                          <a:pt x="2771" y="6166"/>
                          <a:pt x="2877" y="6842"/>
                          <a:pt x="2957" y="7134"/>
                        </a:cubicBezTo>
                        <a:lnTo>
                          <a:pt x="2347" y="7134"/>
                        </a:lnTo>
                        <a:cubicBezTo>
                          <a:pt x="2268" y="6935"/>
                          <a:pt x="2161" y="6312"/>
                          <a:pt x="2055" y="5436"/>
                        </a:cubicBezTo>
                        <a:cubicBezTo>
                          <a:pt x="1910" y="4469"/>
                          <a:pt x="1684" y="4097"/>
                          <a:pt x="1154" y="4071"/>
                        </a:cubicBezTo>
                        <a:lnTo>
                          <a:pt x="610" y="4071"/>
                        </a:lnTo>
                        <a:lnTo>
                          <a:pt x="610" y="7121"/>
                        </a:lnTo>
                        <a:lnTo>
                          <a:pt x="13" y="7121"/>
                        </a:lnTo>
                        <a:lnTo>
                          <a:pt x="13" y="146"/>
                        </a:lnTo>
                        <a:close/>
                        <a:moveTo>
                          <a:pt x="597" y="3368"/>
                        </a:moveTo>
                        <a:lnTo>
                          <a:pt x="1193" y="3368"/>
                        </a:lnTo>
                        <a:cubicBezTo>
                          <a:pt x="1817" y="3368"/>
                          <a:pt x="2201" y="2824"/>
                          <a:pt x="2201" y="2016"/>
                        </a:cubicBezTo>
                        <a:cubicBezTo>
                          <a:pt x="2201" y="1114"/>
                          <a:pt x="1777" y="690"/>
                          <a:pt x="1167" y="690"/>
                        </a:cubicBezTo>
                        <a:cubicBezTo>
                          <a:pt x="875" y="690"/>
                          <a:pt x="676" y="743"/>
                          <a:pt x="597" y="782"/>
                        </a:cubicBezTo>
                        <a:lnTo>
                          <a:pt x="597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4" name="任意多边形: 形状 183">
                    <a:extLst>
                      <a:ext uri="{FF2B5EF4-FFF2-40B4-BE49-F238E27FC236}">
                        <a16:creationId xmlns:a16="http://schemas.microsoft.com/office/drawing/2014/main" id="{90C4BCCA-3825-3D93-3AE8-410A598FFD30}"/>
                      </a:ext>
                    </a:extLst>
                  </p:cNvPr>
                  <p:cNvSpPr/>
                  <p:nvPr/>
                </p:nvSpPr>
                <p:spPr>
                  <a:xfrm>
                    <a:off x="5840698" y="3880377"/>
                    <a:ext cx="3460" cy="7279"/>
                  </a:xfrm>
                  <a:custGeom>
                    <a:avLst/>
                    <a:gdLst>
                      <a:gd name="connsiteX0" fmla="*/ 3461 w 3460"/>
                      <a:gd name="connsiteY0" fmla="*/ 6935 h 7279"/>
                      <a:gd name="connsiteX1" fmla="*/ 2268 w 3460"/>
                      <a:gd name="connsiteY1" fmla="*/ 7280 h 7279"/>
                      <a:gd name="connsiteX2" fmla="*/ 0 w 3460"/>
                      <a:gd name="connsiteY2" fmla="*/ 3700 h 7279"/>
                      <a:gd name="connsiteX3" fmla="*/ 2374 w 3460"/>
                      <a:gd name="connsiteY3" fmla="*/ 0 h 7279"/>
                      <a:gd name="connsiteX4" fmla="*/ 3461 w 3460"/>
                      <a:gd name="connsiteY4" fmla="*/ 305 h 7279"/>
                      <a:gd name="connsiteX5" fmla="*/ 3315 w 3460"/>
                      <a:gd name="connsiteY5" fmla="*/ 1074 h 7279"/>
                      <a:gd name="connsiteX6" fmla="*/ 2413 w 3460"/>
                      <a:gd name="connsiteY6" fmla="*/ 783 h 7279"/>
                      <a:gd name="connsiteX7" fmla="*/ 623 w 3460"/>
                      <a:gd name="connsiteY7" fmla="*/ 3700 h 7279"/>
                      <a:gd name="connsiteX8" fmla="*/ 2374 w 3460"/>
                      <a:gd name="connsiteY8" fmla="*/ 6550 h 7279"/>
                      <a:gd name="connsiteX9" fmla="*/ 3355 w 3460"/>
                      <a:gd name="connsiteY9" fmla="*/ 6259 h 7279"/>
                      <a:gd name="connsiteX10" fmla="*/ 3461 w 3460"/>
                      <a:gd name="connsiteY10" fmla="*/ 6935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60" h="7279">
                        <a:moveTo>
                          <a:pt x="3461" y="6935"/>
                        </a:moveTo>
                        <a:cubicBezTo>
                          <a:pt x="3236" y="7121"/>
                          <a:pt x="2824" y="7280"/>
                          <a:pt x="2268" y="7280"/>
                        </a:cubicBezTo>
                        <a:cubicBezTo>
                          <a:pt x="968" y="7280"/>
                          <a:pt x="0" y="6020"/>
                          <a:pt x="0" y="3700"/>
                        </a:cubicBezTo>
                        <a:cubicBezTo>
                          <a:pt x="0" y="1498"/>
                          <a:pt x="968" y="0"/>
                          <a:pt x="2374" y="0"/>
                        </a:cubicBezTo>
                        <a:cubicBezTo>
                          <a:pt x="2970" y="0"/>
                          <a:pt x="3315" y="199"/>
                          <a:pt x="3461" y="305"/>
                        </a:cubicBezTo>
                        <a:lnTo>
                          <a:pt x="3315" y="1074"/>
                        </a:lnTo>
                        <a:cubicBezTo>
                          <a:pt x="3103" y="902"/>
                          <a:pt x="2785" y="783"/>
                          <a:pt x="2413" y="783"/>
                        </a:cubicBezTo>
                        <a:cubicBezTo>
                          <a:pt x="1339" y="783"/>
                          <a:pt x="623" y="1843"/>
                          <a:pt x="623" y="3700"/>
                        </a:cubicBezTo>
                        <a:cubicBezTo>
                          <a:pt x="623" y="5436"/>
                          <a:pt x="1273" y="6550"/>
                          <a:pt x="2374" y="6550"/>
                        </a:cubicBezTo>
                        <a:cubicBezTo>
                          <a:pt x="2732" y="6550"/>
                          <a:pt x="3116" y="6431"/>
                          <a:pt x="3355" y="6259"/>
                        </a:cubicBezTo>
                        <a:lnTo>
                          <a:pt x="3461" y="693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5" name="任意多边形: 形状 184">
                    <a:extLst>
                      <a:ext uri="{FF2B5EF4-FFF2-40B4-BE49-F238E27FC236}">
                        <a16:creationId xmlns:a16="http://schemas.microsoft.com/office/drawing/2014/main" id="{4A8394F5-86A9-0901-A2EF-9F420B457830}"/>
                      </a:ext>
                    </a:extLst>
                  </p:cNvPr>
                  <p:cNvSpPr/>
                  <p:nvPr/>
                </p:nvSpPr>
                <p:spPr>
                  <a:xfrm>
                    <a:off x="5844875" y="3880497"/>
                    <a:ext cx="596" cy="7067"/>
                  </a:xfrm>
                  <a:custGeom>
                    <a:avLst/>
                    <a:gdLst>
                      <a:gd name="connsiteX0" fmla="*/ 597 w 596"/>
                      <a:gd name="connsiteY0" fmla="*/ 0 h 7067"/>
                      <a:gd name="connsiteX1" fmla="*/ 597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7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7" y="0"/>
                        </a:moveTo>
                        <a:lnTo>
                          <a:pt x="59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6" name="任意多边形: 形状 185">
                    <a:extLst>
                      <a:ext uri="{FF2B5EF4-FFF2-40B4-BE49-F238E27FC236}">
                        <a16:creationId xmlns:a16="http://schemas.microsoft.com/office/drawing/2014/main" id="{EF19FE49-B92A-8970-3A32-03FB3D19D932}"/>
                      </a:ext>
                    </a:extLst>
                  </p:cNvPr>
                  <p:cNvSpPr/>
                  <p:nvPr/>
                </p:nvSpPr>
                <p:spPr>
                  <a:xfrm>
                    <a:off x="5845975" y="3880483"/>
                    <a:ext cx="3381" cy="7080"/>
                  </a:xfrm>
                  <a:custGeom>
                    <a:avLst/>
                    <a:gdLst>
                      <a:gd name="connsiteX0" fmla="*/ 1392 w 3381"/>
                      <a:gd name="connsiteY0" fmla="*/ 783 h 7080"/>
                      <a:gd name="connsiteX1" fmla="*/ 0 w 3381"/>
                      <a:gd name="connsiteY1" fmla="*/ 783 h 7080"/>
                      <a:gd name="connsiteX2" fmla="*/ 0 w 3381"/>
                      <a:gd name="connsiteY2" fmla="*/ 0 h 7080"/>
                      <a:gd name="connsiteX3" fmla="*/ 3381 w 3381"/>
                      <a:gd name="connsiteY3" fmla="*/ 0 h 7080"/>
                      <a:gd name="connsiteX4" fmla="*/ 3381 w 3381"/>
                      <a:gd name="connsiteY4" fmla="*/ 783 h 7080"/>
                      <a:gd name="connsiteX5" fmla="*/ 2002 w 3381"/>
                      <a:gd name="connsiteY5" fmla="*/ 783 h 7080"/>
                      <a:gd name="connsiteX6" fmla="*/ 2002 w 3381"/>
                      <a:gd name="connsiteY6" fmla="*/ 7081 h 7080"/>
                      <a:gd name="connsiteX7" fmla="*/ 1405 w 3381"/>
                      <a:gd name="connsiteY7" fmla="*/ 7081 h 7080"/>
                      <a:gd name="connsiteX8" fmla="*/ 1405 w 3381"/>
                      <a:gd name="connsiteY8" fmla="*/ 783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1" h="7080">
                        <a:moveTo>
                          <a:pt x="1392" y="783"/>
                        </a:moveTo>
                        <a:lnTo>
                          <a:pt x="0" y="783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3"/>
                        </a:lnTo>
                        <a:lnTo>
                          <a:pt x="2002" y="783"/>
                        </a:lnTo>
                        <a:lnTo>
                          <a:pt x="2002" y="7081"/>
                        </a:lnTo>
                        <a:lnTo>
                          <a:pt x="1405" y="7081"/>
                        </a:lnTo>
                        <a:lnTo>
                          <a:pt x="1405" y="78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7" name="任意多边形: 形状 186">
                    <a:extLst>
                      <a:ext uri="{FF2B5EF4-FFF2-40B4-BE49-F238E27FC236}">
                        <a16:creationId xmlns:a16="http://schemas.microsoft.com/office/drawing/2014/main" id="{BA27F2AE-6B07-0C40-1C90-F37523764DE0}"/>
                      </a:ext>
                    </a:extLst>
                  </p:cNvPr>
                  <p:cNvSpPr/>
                  <p:nvPr/>
                </p:nvSpPr>
                <p:spPr>
                  <a:xfrm>
                    <a:off x="5848998" y="3880497"/>
                    <a:ext cx="3792" cy="7067"/>
                  </a:xfrm>
                  <a:custGeom>
                    <a:avLst/>
                    <a:gdLst>
                      <a:gd name="connsiteX0" fmla="*/ 1087 w 3792"/>
                      <a:gd name="connsiteY0" fmla="*/ 4840 h 7067"/>
                      <a:gd name="connsiteX1" fmla="*/ 610 w 3792"/>
                      <a:gd name="connsiteY1" fmla="*/ 7068 h 7067"/>
                      <a:gd name="connsiteX2" fmla="*/ 0 w 3792"/>
                      <a:gd name="connsiteY2" fmla="*/ 7068 h 7067"/>
                      <a:gd name="connsiteX3" fmla="*/ 1551 w 3792"/>
                      <a:gd name="connsiteY3" fmla="*/ 0 h 7067"/>
                      <a:gd name="connsiteX4" fmla="*/ 2254 w 3792"/>
                      <a:gd name="connsiteY4" fmla="*/ 0 h 7067"/>
                      <a:gd name="connsiteX5" fmla="*/ 3792 w 3792"/>
                      <a:gd name="connsiteY5" fmla="*/ 7068 h 7067"/>
                      <a:gd name="connsiteX6" fmla="*/ 3182 w 3792"/>
                      <a:gd name="connsiteY6" fmla="*/ 7068 h 7067"/>
                      <a:gd name="connsiteX7" fmla="*/ 2692 w 3792"/>
                      <a:gd name="connsiteY7" fmla="*/ 4840 h 7067"/>
                      <a:gd name="connsiteX8" fmla="*/ 1087 w 3792"/>
                      <a:gd name="connsiteY8" fmla="*/ 4840 h 7067"/>
                      <a:gd name="connsiteX9" fmla="*/ 2559 w 3792"/>
                      <a:gd name="connsiteY9" fmla="*/ 4110 h 7067"/>
                      <a:gd name="connsiteX10" fmla="*/ 2135 w 3792"/>
                      <a:gd name="connsiteY10" fmla="*/ 2095 h 7067"/>
                      <a:gd name="connsiteX11" fmla="*/ 1857 w 3792"/>
                      <a:gd name="connsiteY11" fmla="*/ 796 h 7067"/>
                      <a:gd name="connsiteX12" fmla="*/ 1857 w 3792"/>
                      <a:gd name="connsiteY12" fmla="*/ 796 h 7067"/>
                      <a:gd name="connsiteX13" fmla="*/ 1644 w 3792"/>
                      <a:gd name="connsiteY13" fmla="*/ 2082 h 7067"/>
                      <a:gd name="connsiteX14" fmla="*/ 1193 w 3792"/>
                      <a:gd name="connsiteY14" fmla="*/ 4110 h 7067"/>
                      <a:gd name="connsiteX15" fmla="*/ 2559 w 3792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92" h="7067">
                        <a:moveTo>
                          <a:pt x="1087" y="4840"/>
                        </a:moveTo>
                        <a:lnTo>
                          <a:pt x="610" y="7068"/>
                        </a:lnTo>
                        <a:lnTo>
                          <a:pt x="0" y="7068"/>
                        </a:lnTo>
                        <a:lnTo>
                          <a:pt x="1551" y="0"/>
                        </a:lnTo>
                        <a:lnTo>
                          <a:pt x="2254" y="0"/>
                        </a:lnTo>
                        <a:lnTo>
                          <a:pt x="3792" y="7068"/>
                        </a:lnTo>
                        <a:lnTo>
                          <a:pt x="3182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59" y="4110"/>
                        </a:moveTo>
                        <a:lnTo>
                          <a:pt x="2135" y="2095"/>
                        </a:lnTo>
                        <a:cubicBezTo>
                          <a:pt x="2002" y="1631"/>
                          <a:pt x="1949" y="1220"/>
                          <a:pt x="1857" y="796"/>
                        </a:cubicBezTo>
                        <a:lnTo>
                          <a:pt x="1857" y="796"/>
                        </a:lnTo>
                        <a:cubicBezTo>
                          <a:pt x="1790" y="1207"/>
                          <a:pt x="1724" y="1644"/>
                          <a:pt x="1644" y="2082"/>
                        </a:cubicBezTo>
                        <a:lnTo>
                          <a:pt x="1193" y="4110"/>
                        </a:lnTo>
                        <a:lnTo>
                          <a:pt x="2559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8" name="任意多边形: 形状 187">
                    <a:extLst>
                      <a:ext uri="{FF2B5EF4-FFF2-40B4-BE49-F238E27FC236}">
                        <a16:creationId xmlns:a16="http://schemas.microsoft.com/office/drawing/2014/main" id="{A6A1EFDF-E297-23BB-D9B4-7072067A6D4D}"/>
                      </a:ext>
                    </a:extLst>
                  </p:cNvPr>
                  <p:cNvSpPr/>
                  <p:nvPr/>
                </p:nvSpPr>
                <p:spPr>
                  <a:xfrm>
                    <a:off x="5852433" y="3880483"/>
                    <a:ext cx="3367" cy="7080"/>
                  </a:xfrm>
                  <a:custGeom>
                    <a:avLst/>
                    <a:gdLst>
                      <a:gd name="connsiteX0" fmla="*/ 1366 w 3367"/>
                      <a:gd name="connsiteY0" fmla="*/ 783 h 7080"/>
                      <a:gd name="connsiteX1" fmla="*/ 0 w 3367"/>
                      <a:gd name="connsiteY1" fmla="*/ 783 h 7080"/>
                      <a:gd name="connsiteX2" fmla="*/ 0 w 3367"/>
                      <a:gd name="connsiteY2" fmla="*/ 0 h 7080"/>
                      <a:gd name="connsiteX3" fmla="*/ 3368 w 3367"/>
                      <a:gd name="connsiteY3" fmla="*/ 0 h 7080"/>
                      <a:gd name="connsiteX4" fmla="*/ 3368 w 3367"/>
                      <a:gd name="connsiteY4" fmla="*/ 783 h 7080"/>
                      <a:gd name="connsiteX5" fmla="*/ 1975 w 3367"/>
                      <a:gd name="connsiteY5" fmla="*/ 783 h 7080"/>
                      <a:gd name="connsiteX6" fmla="*/ 1975 w 3367"/>
                      <a:gd name="connsiteY6" fmla="*/ 7081 h 7080"/>
                      <a:gd name="connsiteX7" fmla="*/ 1379 w 3367"/>
                      <a:gd name="connsiteY7" fmla="*/ 7081 h 7080"/>
                      <a:gd name="connsiteX8" fmla="*/ 1379 w 3367"/>
                      <a:gd name="connsiteY8" fmla="*/ 783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67" h="7080">
                        <a:moveTo>
                          <a:pt x="1366" y="783"/>
                        </a:moveTo>
                        <a:lnTo>
                          <a:pt x="0" y="783"/>
                        </a:lnTo>
                        <a:lnTo>
                          <a:pt x="0" y="0"/>
                        </a:lnTo>
                        <a:lnTo>
                          <a:pt x="3368" y="0"/>
                        </a:lnTo>
                        <a:lnTo>
                          <a:pt x="3368" y="783"/>
                        </a:lnTo>
                        <a:lnTo>
                          <a:pt x="1975" y="783"/>
                        </a:lnTo>
                        <a:lnTo>
                          <a:pt x="1975" y="7081"/>
                        </a:lnTo>
                        <a:lnTo>
                          <a:pt x="1379" y="7081"/>
                        </a:lnTo>
                        <a:lnTo>
                          <a:pt x="1379" y="78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9" name="任意多边形: 形状 188">
                    <a:extLst>
                      <a:ext uri="{FF2B5EF4-FFF2-40B4-BE49-F238E27FC236}">
                        <a16:creationId xmlns:a16="http://schemas.microsoft.com/office/drawing/2014/main" id="{62B5D84E-6FEF-22E6-FD1C-B546E0D7E729}"/>
                      </a:ext>
                    </a:extLst>
                  </p:cNvPr>
                  <p:cNvSpPr/>
                  <p:nvPr/>
                </p:nvSpPr>
                <p:spPr>
                  <a:xfrm>
                    <a:off x="5856278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0" name="任意多边形: 形状 189">
                    <a:extLst>
                      <a:ext uri="{FF2B5EF4-FFF2-40B4-BE49-F238E27FC236}">
                        <a16:creationId xmlns:a16="http://schemas.microsoft.com/office/drawing/2014/main" id="{64B7EC68-4251-B6DF-D0F7-65577CFE133A}"/>
                      </a:ext>
                    </a:extLst>
                  </p:cNvPr>
                  <p:cNvSpPr/>
                  <p:nvPr/>
                </p:nvSpPr>
                <p:spPr>
                  <a:xfrm>
                    <a:off x="5857670" y="3880377"/>
                    <a:ext cx="4137" cy="7292"/>
                  </a:xfrm>
                  <a:custGeom>
                    <a:avLst/>
                    <a:gdLst>
                      <a:gd name="connsiteX0" fmla="*/ 4137 w 4137"/>
                      <a:gd name="connsiteY0" fmla="*/ 3567 h 7292"/>
                      <a:gd name="connsiteX1" fmla="*/ 2016 w 4137"/>
                      <a:gd name="connsiteY1" fmla="*/ 7293 h 7292"/>
                      <a:gd name="connsiteX2" fmla="*/ 0 w 4137"/>
                      <a:gd name="connsiteY2" fmla="*/ 3700 h 7292"/>
                      <a:gd name="connsiteX3" fmla="*/ 2095 w 4137"/>
                      <a:gd name="connsiteY3" fmla="*/ 0 h 7292"/>
                      <a:gd name="connsiteX4" fmla="*/ 4137 w 4137"/>
                      <a:gd name="connsiteY4" fmla="*/ 3567 h 7292"/>
                      <a:gd name="connsiteX5" fmla="*/ 597 w 4137"/>
                      <a:gd name="connsiteY5" fmla="*/ 3686 h 7292"/>
                      <a:gd name="connsiteX6" fmla="*/ 2042 w 4137"/>
                      <a:gd name="connsiteY6" fmla="*/ 6550 h 7292"/>
                      <a:gd name="connsiteX7" fmla="*/ 3487 w 4137"/>
                      <a:gd name="connsiteY7" fmla="*/ 3620 h 7292"/>
                      <a:gd name="connsiteX8" fmla="*/ 2042 w 4137"/>
                      <a:gd name="connsiteY8" fmla="*/ 743 h 7292"/>
                      <a:gd name="connsiteX9" fmla="*/ 597 w 4137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7" h="7292">
                        <a:moveTo>
                          <a:pt x="4137" y="3567"/>
                        </a:moveTo>
                        <a:cubicBezTo>
                          <a:pt x="4137" y="6020"/>
                          <a:pt x="3183" y="7293"/>
                          <a:pt x="2016" y="7293"/>
                        </a:cubicBezTo>
                        <a:cubicBezTo>
                          <a:pt x="836" y="7293"/>
                          <a:pt x="0" y="5848"/>
                          <a:pt x="0" y="3700"/>
                        </a:cubicBezTo>
                        <a:cubicBezTo>
                          <a:pt x="0" y="1459"/>
                          <a:pt x="862" y="0"/>
                          <a:pt x="2095" y="0"/>
                        </a:cubicBezTo>
                        <a:cubicBezTo>
                          <a:pt x="3328" y="0"/>
                          <a:pt x="4137" y="1472"/>
                          <a:pt x="4137" y="3567"/>
                        </a:cubicBezTo>
                        <a:close/>
                        <a:moveTo>
                          <a:pt x="597" y="3686"/>
                        </a:moveTo>
                        <a:cubicBezTo>
                          <a:pt x="597" y="5185"/>
                          <a:pt x="1101" y="6550"/>
                          <a:pt x="2042" y="6550"/>
                        </a:cubicBezTo>
                        <a:cubicBezTo>
                          <a:pt x="2983" y="6550"/>
                          <a:pt x="3487" y="5198"/>
                          <a:pt x="3487" y="3620"/>
                        </a:cubicBezTo>
                        <a:cubicBezTo>
                          <a:pt x="3487" y="2215"/>
                          <a:pt x="3024" y="743"/>
                          <a:pt x="2042" y="743"/>
                        </a:cubicBezTo>
                        <a:cubicBezTo>
                          <a:pt x="1087" y="756"/>
                          <a:pt x="597" y="2135"/>
                          <a:pt x="597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1" name="任意多边形: 形状 190">
                    <a:extLst>
                      <a:ext uri="{FF2B5EF4-FFF2-40B4-BE49-F238E27FC236}">
                        <a16:creationId xmlns:a16="http://schemas.microsoft.com/office/drawing/2014/main" id="{33BD9886-C413-720A-5F08-320C6707F0AF}"/>
                      </a:ext>
                    </a:extLst>
                  </p:cNvPr>
                  <p:cNvSpPr/>
                  <p:nvPr/>
                </p:nvSpPr>
                <p:spPr>
                  <a:xfrm>
                    <a:off x="5862549" y="3880497"/>
                    <a:ext cx="3434" cy="7067"/>
                  </a:xfrm>
                  <a:custGeom>
                    <a:avLst/>
                    <a:gdLst>
                      <a:gd name="connsiteX0" fmla="*/ 0 w 3434"/>
                      <a:gd name="connsiteY0" fmla="*/ 7068 h 7067"/>
                      <a:gd name="connsiteX1" fmla="*/ 0 w 3434"/>
                      <a:gd name="connsiteY1" fmla="*/ 0 h 7067"/>
                      <a:gd name="connsiteX2" fmla="*/ 637 w 3434"/>
                      <a:gd name="connsiteY2" fmla="*/ 0 h 7067"/>
                      <a:gd name="connsiteX3" fmla="*/ 2095 w 3434"/>
                      <a:gd name="connsiteY3" fmla="*/ 3580 h 7067"/>
                      <a:gd name="connsiteX4" fmla="*/ 2930 w 3434"/>
                      <a:gd name="connsiteY4" fmla="*/ 5887 h 7067"/>
                      <a:gd name="connsiteX5" fmla="*/ 2944 w 3434"/>
                      <a:gd name="connsiteY5" fmla="*/ 5874 h 7067"/>
                      <a:gd name="connsiteX6" fmla="*/ 2877 w 3434"/>
                      <a:gd name="connsiteY6" fmla="*/ 2970 h 7067"/>
                      <a:gd name="connsiteX7" fmla="*/ 2877 w 3434"/>
                      <a:gd name="connsiteY7" fmla="*/ 0 h 7067"/>
                      <a:gd name="connsiteX8" fmla="*/ 3434 w 3434"/>
                      <a:gd name="connsiteY8" fmla="*/ 0 h 7067"/>
                      <a:gd name="connsiteX9" fmla="*/ 3434 w 3434"/>
                      <a:gd name="connsiteY9" fmla="*/ 7068 h 7067"/>
                      <a:gd name="connsiteX10" fmla="*/ 2837 w 3434"/>
                      <a:gd name="connsiteY10" fmla="*/ 7068 h 7067"/>
                      <a:gd name="connsiteX11" fmla="*/ 1392 w 3434"/>
                      <a:gd name="connsiteY11" fmla="*/ 3461 h 7067"/>
                      <a:gd name="connsiteX12" fmla="*/ 530 w 3434"/>
                      <a:gd name="connsiteY12" fmla="*/ 1101 h 7067"/>
                      <a:gd name="connsiteX13" fmla="*/ 504 w 3434"/>
                      <a:gd name="connsiteY13" fmla="*/ 1114 h 7067"/>
                      <a:gd name="connsiteX14" fmla="*/ 557 w 3434"/>
                      <a:gd name="connsiteY14" fmla="*/ 4031 h 7067"/>
                      <a:gd name="connsiteX15" fmla="*/ 557 w 3434"/>
                      <a:gd name="connsiteY15" fmla="*/ 7068 h 7067"/>
                      <a:gd name="connsiteX16" fmla="*/ 0 w 3434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34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37" y="0"/>
                        </a:lnTo>
                        <a:lnTo>
                          <a:pt x="2095" y="3580"/>
                        </a:lnTo>
                        <a:cubicBezTo>
                          <a:pt x="2440" y="4415"/>
                          <a:pt x="2692" y="5145"/>
                          <a:pt x="2930" y="5887"/>
                        </a:cubicBezTo>
                        <a:lnTo>
                          <a:pt x="2944" y="5874"/>
                        </a:lnTo>
                        <a:cubicBezTo>
                          <a:pt x="2877" y="4919"/>
                          <a:pt x="2877" y="4057"/>
                          <a:pt x="2877" y="2970"/>
                        </a:cubicBezTo>
                        <a:lnTo>
                          <a:pt x="2877" y="0"/>
                        </a:lnTo>
                        <a:lnTo>
                          <a:pt x="3434" y="0"/>
                        </a:lnTo>
                        <a:lnTo>
                          <a:pt x="3434" y="7068"/>
                        </a:lnTo>
                        <a:lnTo>
                          <a:pt x="2837" y="7068"/>
                        </a:lnTo>
                        <a:lnTo>
                          <a:pt x="1392" y="3461"/>
                        </a:lnTo>
                        <a:cubicBezTo>
                          <a:pt x="1074" y="2665"/>
                          <a:pt x="769" y="1869"/>
                          <a:pt x="530" y="1101"/>
                        </a:cubicBezTo>
                        <a:lnTo>
                          <a:pt x="504" y="1114"/>
                        </a:lnTo>
                        <a:cubicBezTo>
                          <a:pt x="544" y="2002"/>
                          <a:pt x="557" y="2864"/>
                          <a:pt x="557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2" name="任意多边形: 形状 191">
                    <a:extLst>
                      <a:ext uri="{FF2B5EF4-FFF2-40B4-BE49-F238E27FC236}">
                        <a16:creationId xmlns:a16="http://schemas.microsoft.com/office/drawing/2014/main" id="{D97BB0B7-B0A4-AC60-078A-C74F0E1A4D23}"/>
                      </a:ext>
                    </a:extLst>
                  </p:cNvPr>
                  <p:cNvSpPr/>
                  <p:nvPr/>
                </p:nvSpPr>
                <p:spPr>
                  <a:xfrm>
                    <a:off x="5869020" y="3880497"/>
                    <a:ext cx="3354" cy="7186"/>
                  </a:xfrm>
                  <a:custGeom>
                    <a:avLst/>
                    <a:gdLst>
                      <a:gd name="connsiteX0" fmla="*/ 596 w 3354"/>
                      <a:gd name="connsiteY0" fmla="*/ 0 h 7186"/>
                      <a:gd name="connsiteX1" fmla="*/ 596 w 3354"/>
                      <a:gd name="connsiteY1" fmla="*/ 4177 h 7186"/>
                      <a:gd name="connsiteX2" fmla="*/ 1644 w 3354"/>
                      <a:gd name="connsiteY2" fmla="*/ 6431 h 7186"/>
                      <a:gd name="connsiteX3" fmla="*/ 2758 w 3354"/>
                      <a:gd name="connsiteY3" fmla="*/ 4177 h 7186"/>
                      <a:gd name="connsiteX4" fmla="*/ 2758 w 3354"/>
                      <a:gd name="connsiteY4" fmla="*/ 0 h 7186"/>
                      <a:gd name="connsiteX5" fmla="*/ 3355 w 3354"/>
                      <a:gd name="connsiteY5" fmla="*/ 0 h 7186"/>
                      <a:gd name="connsiteX6" fmla="*/ 3355 w 3354"/>
                      <a:gd name="connsiteY6" fmla="*/ 4110 h 7186"/>
                      <a:gd name="connsiteX7" fmla="*/ 1644 w 3354"/>
                      <a:gd name="connsiteY7" fmla="*/ 7187 h 7186"/>
                      <a:gd name="connsiteX8" fmla="*/ 0 w 3354"/>
                      <a:gd name="connsiteY8" fmla="*/ 4163 h 7186"/>
                      <a:gd name="connsiteX9" fmla="*/ 0 w 3354"/>
                      <a:gd name="connsiteY9" fmla="*/ 0 h 7186"/>
                      <a:gd name="connsiteX10" fmla="*/ 596 w 3354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86">
                        <a:moveTo>
                          <a:pt x="596" y="0"/>
                        </a:moveTo>
                        <a:lnTo>
                          <a:pt x="596" y="4177"/>
                        </a:lnTo>
                        <a:cubicBezTo>
                          <a:pt x="596" y="5754"/>
                          <a:pt x="1047" y="6431"/>
                          <a:pt x="1644" y="6431"/>
                        </a:cubicBezTo>
                        <a:cubicBezTo>
                          <a:pt x="2347" y="6431"/>
                          <a:pt x="2758" y="5742"/>
                          <a:pt x="2758" y="4177"/>
                        </a:cubicBezTo>
                        <a:lnTo>
                          <a:pt x="2758" y="0"/>
                        </a:lnTo>
                        <a:lnTo>
                          <a:pt x="3355" y="0"/>
                        </a:lnTo>
                        <a:lnTo>
                          <a:pt x="3355" y="4110"/>
                        </a:lnTo>
                        <a:cubicBezTo>
                          <a:pt x="3355" y="6285"/>
                          <a:pt x="2625" y="7187"/>
                          <a:pt x="1644" y="7187"/>
                        </a:cubicBezTo>
                        <a:cubicBezTo>
                          <a:pt x="703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3" name="任意多边形: 形状 192">
                    <a:extLst>
                      <a:ext uri="{FF2B5EF4-FFF2-40B4-BE49-F238E27FC236}">
                        <a16:creationId xmlns:a16="http://schemas.microsoft.com/office/drawing/2014/main" id="{FC6E4CBE-C4A9-8C57-8737-BFBD745C5742}"/>
                      </a:ext>
                    </a:extLst>
                  </p:cNvPr>
                  <p:cNvSpPr/>
                  <p:nvPr/>
                </p:nvSpPr>
                <p:spPr>
                  <a:xfrm>
                    <a:off x="5873409" y="3880497"/>
                    <a:ext cx="2519" cy="7080"/>
                  </a:xfrm>
                  <a:custGeom>
                    <a:avLst/>
                    <a:gdLst>
                      <a:gd name="connsiteX0" fmla="*/ 0 w 2519"/>
                      <a:gd name="connsiteY0" fmla="*/ 0 h 7080"/>
                      <a:gd name="connsiteX1" fmla="*/ 597 w 2519"/>
                      <a:gd name="connsiteY1" fmla="*/ 0 h 7080"/>
                      <a:gd name="connsiteX2" fmla="*/ 597 w 2519"/>
                      <a:gd name="connsiteY2" fmla="*/ 6312 h 7080"/>
                      <a:gd name="connsiteX3" fmla="*/ 2519 w 2519"/>
                      <a:gd name="connsiteY3" fmla="*/ 6312 h 7080"/>
                      <a:gd name="connsiteX4" fmla="*/ 2519 w 2519"/>
                      <a:gd name="connsiteY4" fmla="*/ 7080 h 7080"/>
                      <a:gd name="connsiteX5" fmla="*/ 13 w 2519"/>
                      <a:gd name="connsiteY5" fmla="*/ 7080 h 7080"/>
                      <a:gd name="connsiteX6" fmla="*/ 13 w 2519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19" h="7080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312"/>
                        </a:lnTo>
                        <a:lnTo>
                          <a:pt x="2519" y="6312"/>
                        </a:lnTo>
                        <a:lnTo>
                          <a:pt x="2519" y="7080"/>
                        </a:lnTo>
                        <a:lnTo>
                          <a:pt x="13" y="708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4" name="任意多边形: 形状 193">
                    <a:extLst>
                      <a:ext uri="{FF2B5EF4-FFF2-40B4-BE49-F238E27FC236}">
                        <a16:creationId xmlns:a16="http://schemas.microsoft.com/office/drawing/2014/main" id="{BD565597-20A3-E6F9-128E-73AB1A728FF5}"/>
                      </a:ext>
                    </a:extLst>
                  </p:cNvPr>
                  <p:cNvSpPr/>
                  <p:nvPr/>
                </p:nvSpPr>
                <p:spPr>
                  <a:xfrm>
                    <a:off x="5876591" y="3880497"/>
                    <a:ext cx="2519" cy="7080"/>
                  </a:xfrm>
                  <a:custGeom>
                    <a:avLst/>
                    <a:gdLst>
                      <a:gd name="connsiteX0" fmla="*/ 0 w 2519"/>
                      <a:gd name="connsiteY0" fmla="*/ 0 h 7080"/>
                      <a:gd name="connsiteX1" fmla="*/ 597 w 2519"/>
                      <a:gd name="connsiteY1" fmla="*/ 0 h 7080"/>
                      <a:gd name="connsiteX2" fmla="*/ 597 w 2519"/>
                      <a:gd name="connsiteY2" fmla="*/ 6312 h 7080"/>
                      <a:gd name="connsiteX3" fmla="*/ 2519 w 2519"/>
                      <a:gd name="connsiteY3" fmla="*/ 6312 h 7080"/>
                      <a:gd name="connsiteX4" fmla="*/ 2519 w 2519"/>
                      <a:gd name="connsiteY4" fmla="*/ 7080 h 7080"/>
                      <a:gd name="connsiteX5" fmla="*/ 13 w 2519"/>
                      <a:gd name="connsiteY5" fmla="*/ 7080 h 7080"/>
                      <a:gd name="connsiteX6" fmla="*/ 13 w 2519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19" h="7080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312"/>
                        </a:lnTo>
                        <a:lnTo>
                          <a:pt x="2519" y="6312"/>
                        </a:lnTo>
                        <a:lnTo>
                          <a:pt x="2519" y="7080"/>
                        </a:lnTo>
                        <a:lnTo>
                          <a:pt x="13" y="708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5" name="任意多边形: 形状 194">
                    <a:extLst>
                      <a:ext uri="{FF2B5EF4-FFF2-40B4-BE49-F238E27FC236}">
                        <a16:creationId xmlns:a16="http://schemas.microsoft.com/office/drawing/2014/main" id="{CB578A4E-4F14-8931-E587-5E540C0AE52E}"/>
                      </a:ext>
                    </a:extLst>
                  </p:cNvPr>
                  <p:cNvSpPr/>
                  <p:nvPr/>
                </p:nvSpPr>
                <p:spPr>
                  <a:xfrm>
                    <a:off x="5879416" y="3880497"/>
                    <a:ext cx="3818" cy="7067"/>
                  </a:xfrm>
                  <a:custGeom>
                    <a:avLst/>
                    <a:gdLst>
                      <a:gd name="connsiteX0" fmla="*/ 1087 w 3818"/>
                      <a:gd name="connsiteY0" fmla="*/ 4840 h 7067"/>
                      <a:gd name="connsiteX1" fmla="*/ 637 w 3818"/>
                      <a:gd name="connsiteY1" fmla="*/ 7068 h 7067"/>
                      <a:gd name="connsiteX2" fmla="*/ 0 w 3818"/>
                      <a:gd name="connsiteY2" fmla="*/ 7068 h 7067"/>
                      <a:gd name="connsiteX3" fmla="*/ 1538 w 3818"/>
                      <a:gd name="connsiteY3" fmla="*/ 0 h 7067"/>
                      <a:gd name="connsiteX4" fmla="*/ 2267 w 3818"/>
                      <a:gd name="connsiteY4" fmla="*/ 0 h 7067"/>
                      <a:gd name="connsiteX5" fmla="*/ 3819 w 3818"/>
                      <a:gd name="connsiteY5" fmla="*/ 7068 h 7067"/>
                      <a:gd name="connsiteX6" fmla="*/ 3182 w 3818"/>
                      <a:gd name="connsiteY6" fmla="*/ 7068 h 7067"/>
                      <a:gd name="connsiteX7" fmla="*/ 2718 w 3818"/>
                      <a:gd name="connsiteY7" fmla="*/ 4840 h 7067"/>
                      <a:gd name="connsiteX8" fmla="*/ 1087 w 3818"/>
                      <a:gd name="connsiteY8" fmla="*/ 4840 h 7067"/>
                      <a:gd name="connsiteX9" fmla="*/ 2586 w 3818"/>
                      <a:gd name="connsiteY9" fmla="*/ 4110 h 7067"/>
                      <a:gd name="connsiteX10" fmla="*/ 2135 w 3818"/>
                      <a:gd name="connsiteY10" fmla="*/ 2095 h 7067"/>
                      <a:gd name="connsiteX11" fmla="*/ 1883 w 3818"/>
                      <a:gd name="connsiteY11" fmla="*/ 796 h 7067"/>
                      <a:gd name="connsiteX12" fmla="*/ 1883 w 3818"/>
                      <a:gd name="connsiteY12" fmla="*/ 796 h 7067"/>
                      <a:gd name="connsiteX13" fmla="*/ 1657 w 3818"/>
                      <a:gd name="connsiteY13" fmla="*/ 2082 h 7067"/>
                      <a:gd name="connsiteX14" fmla="*/ 1220 w 3818"/>
                      <a:gd name="connsiteY14" fmla="*/ 4110 h 7067"/>
                      <a:gd name="connsiteX15" fmla="*/ 2586 w 3818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67">
                        <a:moveTo>
                          <a:pt x="1087" y="4840"/>
                        </a:moveTo>
                        <a:lnTo>
                          <a:pt x="637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67" y="0"/>
                        </a:lnTo>
                        <a:lnTo>
                          <a:pt x="3819" y="7068"/>
                        </a:lnTo>
                        <a:lnTo>
                          <a:pt x="3182" y="7068"/>
                        </a:lnTo>
                        <a:lnTo>
                          <a:pt x="2718" y="4840"/>
                        </a:lnTo>
                        <a:lnTo>
                          <a:pt x="1087" y="4840"/>
                        </a:lnTo>
                        <a:close/>
                        <a:moveTo>
                          <a:pt x="2586" y="4110"/>
                        </a:moveTo>
                        <a:lnTo>
                          <a:pt x="2135" y="2095"/>
                        </a:lnTo>
                        <a:cubicBezTo>
                          <a:pt x="2028" y="1631"/>
                          <a:pt x="1963" y="1220"/>
                          <a:pt x="1883" y="796"/>
                        </a:cubicBezTo>
                        <a:lnTo>
                          <a:pt x="1883" y="796"/>
                        </a:lnTo>
                        <a:cubicBezTo>
                          <a:pt x="1816" y="1207"/>
                          <a:pt x="1724" y="1644"/>
                          <a:pt x="1657" y="2082"/>
                        </a:cubicBezTo>
                        <a:lnTo>
                          <a:pt x="1220" y="4110"/>
                        </a:lnTo>
                        <a:lnTo>
                          <a:pt x="2586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6" name="任意多边形: 形状 195">
                    <a:extLst>
                      <a:ext uri="{FF2B5EF4-FFF2-40B4-BE49-F238E27FC236}">
                        <a16:creationId xmlns:a16="http://schemas.microsoft.com/office/drawing/2014/main" id="{A9BB6506-A238-CD26-4489-E27CF378D6A5}"/>
                      </a:ext>
                    </a:extLst>
                  </p:cNvPr>
                  <p:cNvSpPr/>
                  <p:nvPr/>
                </p:nvSpPr>
                <p:spPr>
                  <a:xfrm>
                    <a:off x="5883751" y="3880497"/>
                    <a:ext cx="4640" cy="7067"/>
                  </a:xfrm>
                  <a:custGeom>
                    <a:avLst/>
                    <a:gdLst>
                      <a:gd name="connsiteX0" fmla="*/ 3951 w 4640"/>
                      <a:gd name="connsiteY0" fmla="*/ 3978 h 7067"/>
                      <a:gd name="connsiteX1" fmla="*/ 3885 w 4640"/>
                      <a:gd name="connsiteY1" fmla="*/ 902 h 7067"/>
                      <a:gd name="connsiteX2" fmla="*/ 3859 w 4640"/>
                      <a:gd name="connsiteY2" fmla="*/ 902 h 7067"/>
                      <a:gd name="connsiteX3" fmla="*/ 3302 w 4640"/>
                      <a:gd name="connsiteY3" fmla="*/ 3580 h 7067"/>
                      <a:gd name="connsiteX4" fmla="*/ 2480 w 4640"/>
                      <a:gd name="connsiteY4" fmla="*/ 7027 h 7067"/>
                      <a:gd name="connsiteX5" fmla="*/ 2029 w 4640"/>
                      <a:gd name="connsiteY5" fmla="*/ 7027 h 7067"/>
                      <a:gd name="connsiteX6" fmla="*/ 1299 w 4640"/>
                      <a:gd name="connsiteY6" fmla="*/ 3646 h 7067"/>
                      <a:gd name="connsiteX7" fmla="*/ 769 w 4640"/>
                      <a:gd name="connsiteY7" fmla="*/ 902 h 7067"/>
                      <a:gd name="connsiteX8" fmla="*/ 756 w 4640"/>
                      <a:gd name="connsiteY8" fmla="*/ 902 h 7067"/>
                      <a:gd name="connsiteX9" fmla="*/ 663 w 4640"/>
                      <a:gd name="connsiteY9" fmla="*/ 4031 h 7067"/>
                      <a:gd name="connsiteX10" fmla="*/ 557 w 4640"/>
                      <a:gd name="connsiteY10" fmla="*/ 7068 h 7067"/>
                      <a:gd name="connsiteX11" fmla="*/ 0 w 4640"/>
                      <a:gd name="connsiteY11" fmla="*/ 7068 h 7067"/>
                      <a:gd name="connsiteX12" fmla="*/ 305 w 4640"/>
                      <a:gd name="connsiteY12" fmla="*/ 0 h 7067"/>
                      <a:gd name="connsiteX13" fmla="*/ 1048 w 4640"/>
                      <a:gd name="connsiteY13" fmla="*/ 0 h 7067"/>
                      <a:gd name="connsiteX14" fmla="*/ 1830 w 4640"/>
                      <a:gd name="connsiteY14" fmla="*/ 3421 h 7067"/>
                      <a:gd name="connsiteX15" fmla="*/ 2294 w 4640"/>
                      <a:gd name="connsiteY15" fmla="*/ 5808 h 7067"/>
                      <a:gd name="connsiteX16" fmla="*/ 2307 w 4640"/>
                      <a:gd name="connsiteY16" fmla="*/ 5808 h 7067"/>
                      <a:gd name="connsiteX17" fmla="*/ 2798 w 4640"/>
                      <a:gd name="connsiteY17" fmla="*/ 3421 h 7067"/>
                      <a:gd name="connsiteX18" fmla="*/ 3607 w 4640"/>
                      <a:gd name="connsiteY18" fmla="*/ 0 h 7067"/>
                      <a:gd name="connsiteX19" fmla="*/ 4362 w 4640"/>
                      <a:gd name="connsiteY19" fmla="*/ 0 h 7067"/>
                      <a:gd name="connsiteX20" fmla="*/ 4641 w 4640"/>
                      <a:gd name="connsiteY20" fmla="*/ 7068 h 7067"/>
                      <a:gd name="connsiteX21" fmla="*/ 4057 w 4640"/>
                      <a:gd name="connsiteY21" fmla="*/ 7068 h 7067"/>
                      <a:gd name="connsiteX22" fmla="*/ 3951 w 4640"/>
                      <a:gd name="connsiteY22" fmla="*/ 397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40" h="7067">
                        <a:moveTo>
                          <a:pt x="3951" y="3978"/>
                        </a:moveTo>
                        <a:cubicBezTo>
                          <a:pt x="3925" y="2983"/>
                          <a:pt x="3885" y="1804"/>
                          <a:pt x="3885" y="902"/>
                        </a:cubicBezTo>
                        <a:lnTo>
                          <a:pt x="3859" y="902"/>
                        </a:lnTo>
                        <a:cubicBezTo>
                          <a:pt x="3713" y="1737"/>
                          <a:pt x="3527" y="2612"/>
                          <a:pt x="3302" y="3580"/>
                        </a:cubicBezTo>
                        <a:lnTo>
                          <a:pt x="2480" y="7027"/>
                        </a:lnTo>
                        <a:lnTo>
                          <a:pt x="2029" y="7027"/>
                        </a:lnTo>
                        <a:lnTo>
                          <a:pt x="1299" y="3646"/>
                        </a:lnTo>
                        <a:cubicBezTo>
                          <a:pt x="1074" y="2665"/>
                          <a:pt x="915" y="1737"/>
                          <a:pt x="769" y="902"/>
                        </a:cubicBezTo>
                        <a:lnTo>
                          <a:pt x="756" y="902"/>
                        </a:lnTo>
                        <a:cubicBezTo>
                          <a:pt x="729" y="1790"/>
                          <a:pt x="716" y="2970"/>
                          <a:pt x="663" y="4031"/>
                        </a:cubicBezTo>
                        <a:lnTo>
                          <a:pt x="557" y="7068"/>
                        </a:lnTo>
                        <a:lnTo>
                          <a:pt x="0" y="7068"/>
                        </a:lnTo>
                        <a:lnTo>
                          <a:pt x="305" y="0"/>
                        </a:lnTo>
                        <a:lnTo>
                          <a:pt x="1048" y="0"/>
                        </a:lnTo>
                        <a:lnTo>
                          <a:pt x="1830" y="3421"/>
                        </a:lnTo>
                        <a:cubicBezTo>
                          <a:pt x="2029" y="4296"/>
                          <a:pt x="2161" y="5065"/>
                          <a:pt x="2294" y="5808"/>
                        </a:cubicBezTo>
                        <a:lnTo>
                          <a:pt x="2307" y="5808"/>
                        </a:lnTo>
                        <a:cubicBezTo>
                          <a:pt x="2413" y="5078"/>
                          <a:pt x="2599" y="4323"/>
                          <a:pt x="2798" y="3421"/>
                        </a:cubicBezTo>
                        <a:lnTo>
                          <a:pt x="3607" y="0"/>
                        </a:lnTo>
                        <a:lnTo>
                          <a:pt x="4362" y="0"/>
                        </a:lnTo>
                        <a:lnTo>
                          <a:pt x="4641" y="7068"/>
                        </a:lnTo>
                        <a:lnTo>
                          <a:pt x="4057" y="7068"/>
                        </a:lnTo>
                        <a:lnTo>
                          <a:pt x="3951" y="397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7" name="任意多边形: 形状 196">
                    <a:extLst>
                      <a:ext uri="{FF2B5EF4-FFF2-40B4-BE49-F238E27FC236}">
                        <a16:creationId xmlns:a16="http://schemas.microsoft.com/office/drawing/2014/main" id="{2A1DB429-30B7-4909-DB96-08D712EC3EC2}"/>
                      </a:ext>
                    </a:extLst>
                  </p:cNvPr>
                  <p:cNvSpPr/>
                  <p:nvPr/>
                </p:nvSpPr>
                <p:spPr>
                  <a:xfrm>
                    <a:off x="5889015" y="3880377"/>
                    <a:ext cx="3447" cy="7279"/>
                  </a:xfrm>
                  <a:custGeom>
                    <a:avLst/>
                    <a:gdLst>
                      <a:gd name="connsiteX0" fmla="*/ 3448 w 3447"/>
                      <a:gd name="connsiteY0" fmla="*/ 6935 h 7279"/>
                      <a:gd name="connsiteX1" fmla="*/ 2228 w 3447"/>
                      <a:gd name="connsiteY1" fmla="*/ 7280 h 7279"/>
                      <a:gd name="connsiteX2" fmla="*/ 0 w 3447"/>
                      <a:gd name="connsiteY2" fmla="*/ 3700 h 7279"/>
                      <a:gd name="connsiteX3" fmla="*/ 2373 w 3447"/>
                      <a:gd name="connsiteY3" fmla="*/ 0 h 7279"/>
                      <a:gd name="connsiteX4" fmla="*/ 3448 w 3447"/>
                      <a:gd name="connsiteY4" fmla="*/ 305 h 7279"/>
                      <a:gd name="connsiteX5" fmla="*/ 3315 w 3447"/>
                      <a:gd name="connsiteY5" fmla="*/ 1074 h 7279"/>
                      <a:gd name="connsiteX6" fmla="*/ 2400 w 3447"/>
                      <a:gd name="connsiteY6" fmla="*/ 783 h 7279"/>
                      <a:gd name="connsiteX7" fmla="*/ 623 w 3447"/>
                      <a:gd name="connsiteY7" fmla="*/ 3700 h 7279"/>
                      <a:gd name="connsiteX8" fmla="*/ 2373 w 3447"/>
                      <a:gd name="connsiteY8" fmla="*/ 6550 h 7279"/>
                      <a:gd name="connsiteX9" fmla="*/ 3328 w 3447"/>
                      <a:gd name="connsiteY9" fmla="*/ 6259 h 7279"/>
                      <a:gd name="connsiteX10" fmla="*/ 3448 w 3447"/>
                      <a:gd name="connsiteY10" fmla="*/ 6935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7" h="7279">
                        <a:moveTo>
                          <a:pt x="3448" y="6935"/>
                        </a:moveTo>
                        <a:cubicBezTo>
                          <a:pt x="3235" y="7121"/>
                          <a:pt x="2798" y="7280"/>
                          <a:pt x="2228" y="7280"/>
                        </a:cubicBezTo>
                        <a:cubicBezTo>
                          <a:pt x="968" y="7280"/>
                          <a:pt x="0" y="6020"/>
                          <a:pt x="0" y="3700"/>
                        </a:cubicBezTo>
                        <a:cubicBezTo>
                          <a:pt x="0" y="1498"/>
                          <a:pt x="968" y="0"/>
                          <a:pt x="2373" y="0"/>
                        </a:cubicBezTo>
                        <a:cubicBezTo>
                          <a:pt x="2970" y="0"/>
                          <a:pt x="3288" y="199"/>
                          <a:pt x="3448" y="305"/>
                        </a:cubicBezTo>
                        <a:lnTo>
                          <a:pt x="3315" y="1074"/>
                        </a:lnTo>
                        <a:cubicBezTo>
                          <a:pt x="3089" y="902"/>
                          <a:pt x="2784" y="783"/>
                          <a:pt x="2400" y="783"/>
                        </a:cubicBezTo>
                        <a:cubicBezTo>
                          <a:pt x="1339" y="783"/>
                          <a:pt x="623" y="1843"/>
                          <a:pt x="623" y="3700"/>
                        </a:cubicBezTo>
                        <a:cubicBezTo>
                          <a:pt x="623" y="5436"/>
                          <a:pt x="1246" y="6550"/>
                          <a:pt x="2373" y="6550"/>
                        </a:cubicBezTo>
                        <a:cubicBezTo>
                          <a:pt x="2718" y="6550"/>
                          <a:pt x="3103" y="6431"/>
                          <a:pt x="3328" y="6259"/>
                        </a:cubicBezTo>
                        <a:lnTo>
                          <a:pt x="3448" y="6935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8" name="任意多边形: 形状 197">
                    <a:extLst>
                      <a:ext uri="{FF2B5EF4-FFF2-40B4-BE49-F238E27FC236}">
                        <a16:creationId xmlns:a16="http://schemas.microsoft.com/office/drawing/2014/main" id="{0EA5D7A0-01D0-34BB-20EA-8FF815B3201D}"/>
                      </a:ext>
                    </a:extLst>
                  </p:cNvPr>
                  <p:cNvSpPr/>
                  <p:nvPr/>
                </p:nvSpPr>
                <p:spPr>
                  <a:xfrm>
                    <a:off x="5892794" y="3880377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67 h 7292"/>
                      <a:gd name="connsiteX1" fmla="*/ 2055 w 4150"/>
                      <a:gd name="connsiteY1" fmla="*/ 7293 h 7292"/>
                      <a:gd name="connsiteX2" fmla="*/ 0 w 4150"/>
                      <a:gd name="connsiteY2" fmla="*/ 3700 h 7292"/>
                      <a:gd name="connsiteX3" fmla="*/ 2108 w 4150"/>
                      <a:gd name="connsiteY3" fmla="*/ 0 h 7292"/>
                      <a:gd name="connsiteX4" fmla="*/ 4150 w 4150"/>
                      <a:gd name="connsiteY4" fmla="*/ 3567 h 7292"/>
                      <a:gd name="connsiteX5" fmla="*/ 610 w 4150"/>
                      <a:gd name="connsiteY5" fmla="*/ 3686 h 7292"/>
                      <a:gd name="connsiteX6" fmla="*/ 2055 w 4150"/>
                      <a:gd name="connsiteY6" fmla="*/ 6550 h 7292"/>
                      <a:gd name="connsiteX7" fmla="*/ 3514 w 4150"/>
                      <a:gd name="connsiteY7" fmla="*/ 3620 h 7292"/>
                      <a:gd name="connsiteX8" fmla="*/ 2081 w 4150"/>
                      <a:gd name="connsiteY8" fmla="*/ 743 h 7292"/>
                      <a:gd name="connsiteX9" fmla="*/ 610 w 4150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67"/>
                        </a:moveTo>
                        <a:cubicBezTo>
                          <a:pt x="4150" y="6020"/>
                          <a:pt x="3209" y="7293"/>
                          <a:pt x="2055" y="7293"/>
                        </a:cubicBezTo>
                        <a:cubicBezTo>
                          <a:pt x="835" y="7293"/>
                          <a:pt x="0" y="5848"/>
                          <a:pt x="0" y="3700"/>
                        </a:cubicBezTo>
                        <a:cubicBezTo>
                          <a:pt x="0" y="1459"/>
                          <a:pt x="902" y="0"/>
                          <a:pt x="2108" y="0"/>
                        </a:cubicBezTo>
                        <a:cubicBezTo>
                          <a:pt x="3341" y="0"/>
                          <a:pt x="4150" y="1472"/>
                          <a:pt x="4150" y="3567"/>
                        </a:cubicBezTo>
                        <a:close/>
                        <a:moveTo>
                          <a:pt x="610" y="3686"/>
                        </a:moveTo>
                        <a:cubicBezTo>
                          <a:pt x="610" y="5185"/>
                          <a:pt x="1140" y="6550"/>
                          <a:pt x="2055" y="6550"/>
                        </a:cubicBezTo>
                        <a:cubicBezTo>
                          <a:pt x="2983" y="6550"/>
                          <a:pt x="3514" y="5198"/>
                          <a:pt x="3514" y="3620"/>
                        </a:cubicBezTo>
                        <a:cubicBezTo>
                          <a:pt x="3514" y="2215"/>
                          <a:pt x="3063" y="743"/>
                          <a:pt x="2081" y="743"/>
                        </a:cubicBezTo>
                        <a:cubicBezTo>
                          <a:pt x="1114" y="756"/>
                          <a:pt x="610" y="2135"/>
                          <a:pt x="610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9" name="任意多边形: 形状 198">
                    <a:extLst>
                      <a:ext uri="{FF2B5EF4-FFF2-40B4-BE49-F238E27FC236}">
                        <a16:creationId xmlns:a16="http://schemas.microsoft.com/office/drawing/2014/main" id="{CA773E87-3192-FC37-7A3F-690ED050D73D}"/>
                      </a:ext>
                    </a:extLst>
                  </p:cNvPr>
                  <p:cNvSpPr/>
                  <p:nvPr/>
                </p:nvSpPr>
                <p:spPr>
                  <a:xfrm>
                    <a:off x="5899742" y="3880497"/>
                    <a:ext cx="2532" cy="7080"/>
                  </a:xfrm>
                  <a:custGeom>
                    <a:avLst/>
                    <a:gdLst>
                      <a:gd name="connsiteX0" fmla="*/ 0 w 2532"/>
                      <a:gd name="connsiteY0" fmla="*/ 0 h 7080"/>
                      <a:gd name="connsiteX1" fmla="*/ 597 w 2532"/>
                      <a:gd name="connsiteY1" fmla="*/ 0 h 7080"/>
                      <a:gd name="connsiteX2" fmla="*/ 597 w 2532"/>
                      <a:gd name="connsiteY2" fmla="*/ 6312 h 7080"/>
                      <a:gd name="connsiteX3" fmla="*/ 2533 w 2532"/>
                      <a:gd name="connsiteY3" fmla="*/ 6312 h 7080"/>
                      <a:gd name="connsiteX4" fmla="*/ 2533 w 2532"/>
                      <a:gd name="connsiteY4" fmla="*/ 7080 h 7080"/>
                      <a:gd name="connsiteX5" fmla="*/ 13 w 2532"/>
                      <a:gd name="connsiteY5" fmla="*/ 7080 h 7080"/>
                      <a:gd name="connsiteX6" fmla="*/ 13 w 2532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2" h="7080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312"/>
                        </a:lnTo>
                        <a:lnTo>
                          <a:pt x="2533" y="6312"/>
                        </a:lnTo>
                        <a:lnTo>
                          <a:pt x="2533" y="7080"/>
                        </a:lnTo>
                        <a:lnTo>
                          <a:pt x="13" y="708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0" name="任意多边形: 形状 199">
                    <a:extLst>
                      <a:ext uri="{FF2B5EF4-FFF2-40B4-BE49-F238E27FC236}">
                        <a16:creationId xmlns:a16="http://schemas.microsoft.com/office/drawing/2014/main" id="{9F1F0EA9-B67E-D130-210A-B8DDB2A1AF06}"/>
                      </a:ext>
                    </a:extLst>
                  </p:cNvPr>
                  <p:cNvSpPr/>
                  <p:nvPr/>
                </p:nvSpPr>
                <p:spPr>
                  <a:xfrm>
                    <a:off x="5902580" y="3880497"/>
                    <a:ext cx="3818" cy="7067"/>
                  </a:xfrm>
                  <a:custGeom>
                    <a:avLst/>
                    <a:gdLst>
                      <a:gd name="connsiteX0" fmla="*/ 1087 w 3818"/>
                      <a:gd name="connsiteY0" fmla="*/ 4840 h 7067"/>
                      <a:gd name="connsiteX1" fmla="*/ 596 w 3818"/>
                      <a:gd name="connsiteY1" fmla="*/ 7068 h 7067"/>
                      <a:gd name="connsiteX2" fmla="*/ 0 w 3818"/>
                      <a:gd name="connsiteY2" fmla="*/ 7068 h 7067"/>
                      <a:gd name="connsiteX3" fmla="*/ 1564 w 3818"/>
                      <a:gd name="connsiteY3" fmla="*/ 0 h 7067"/>
                      <a:gd name="connsiteX4" fmla="*/ 2267 w 3818"/>
                      <a:gd name="connsiteY4" fmla="*/ 0 h 7067"/>
                      <a:gd name="connsiteX5" fmla="*/ 3819 w 3818"/>
                      <a:gd name="connsiteY5" fmla="*/ 7068 h 7067"/>
                      <a:gd name="connsiteX6" fmla="*/ 3182 w 3818"/>
                      <a:gd name="connsiteY6" fmla="*/ 7068 h 7067"/>
                      <a:gd name="connsiteX7" fmla="*/ 2692 w 3818"/>
                      <a:gd name="connsiteY7" fmla="*/ 4840 h 7067"/>
                      <a:gd name="connsiteX8" fmla="*/ 1087 w 3818"/>
                      <a:gd name="connsiteY8" fmla="*/ 4840 h 7067"/>
                      <a:gd name="connsiteX9" fmla="*/ 2585 w 3818"/>
                      <a:gd name="connsiteY9" fmla="*/ 4110 h 7067"/>
                      <a:gd name="connsiteX10" fmla="*/ 2135 w 3818"/>
                      <a:gd name="connsiteY10" fmla="*/ 2095 h 7067"/>
                      <a:gd name="connsiteX11" fmla="*/ 1883 w 3818"/>
                      <a:gd name="connsiteY11" fmla="*/ 796 h 7067"/>
                      <a:gd name="connsiteX12" fmla="*/ 1883 w 3818"/>
                      <a:gd name="connsiteY12" fmla="*/ 796 h 7067"/>
                      <a:gd name="connsiteX13" fmla="*/ 1644 w 3818"/>
                      <a:gd name="connsiteY13" fmla="*/ 2082 h 7067"/>
                      <a:gd name="connsiteX14" fmla="*/ 1193 w 3818"/>
                      <a:gd name="connsiteY14" fmla="*/ 4110 h 7067"/>
                      <a:gd name="connsiteX15" fmla="*/ 2585 w 3818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18" h="7067">
                        <a:moveTo>
                          <a:pt x="1087" y="484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1564" y="0"/>
                        </a:lnTo>
                        <a:lnTo>
                          <a:pt x="2267" y="0"/>
                        </a:lnTo>
                        <a:lnTo>
                          <a:pt x="3819" y="7068"/>
                        </a:lnTo>
                        <a:lnTo>
                          <a:pt x="3182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85" y="4110"/>
                        </a:moveTo>
                        <a:lnTo>
                          <a:pt x="2135" y="2095"/>
                        </a:lnTo>
                        <a:cubicBezTo>
                          <a:pt x="2028" y="1631"/>
                          <a:pt x="1962" y="1220"/>
                          <a:pt x="1883" y="796"/>
                        </a:cubicBezTo>
                        <a:lnTo>
                          <a:pt x="1883" y="796"/>
                        </a:lnTo>
                        <a:cubicBezTo>
                          <a:pt x="1816" y="1207"/>
                          <a:pt x="1737" y="1644"/>
                          <a:pt x="1644" y="2082"/>
                        </a:cubicBezTo>
                        <a:lnTo>
                          <a:pt x="1193" y="4110"/>
                        </a:lnTo>
                        <a:lnTo>
                          <a:pt x="2585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1" name="任意多边形: 形状 200">
                    <a:extLst>
                      <a:ext uri="{FF2B5EF4-FFF2-40B4-BE49-F238E27FC236}">
                        <a16:creationId xmlns:a16="http://schemas.microsoft.com/office/drawing/2014/main" id="{5D2C384B-654B-90E6-21A5-F96DA14ACDA4}"/>
                      </a:ext>
                    </a:extLst>
                  </p:cNvPr>
                  <p:cNvSpPr/>
                  <p:nvPr/>
                </p:nvSpPr>
                <p:spPr>
                  <a:xfrm>
                    <a:off x="5907061" y="3880444"/>
                    <a:ext cx="2864" cy="7173"/>
                  </a:xfrm>
                  <a:custGeom>
                    <a:avLst/>
                    <a:gdLst>
                      <a:gd name="connsiteX0" fmla="*/ 0 w 2864"/>
                      <a:gd name="connsiteY0" fmla="*/ 146 h 7173"/>
                      <a:gd name="connsiteX1" fmla="*/ 1087 w 2864"/>
                      <a:gd name="connsiteY1" fmla="*/ 0 h 7173"/>
                      <a:gd name="connsiteX2" fmla="*/ 2321 w 2864"/>
                      <a:gd name="connsiteY2" fmla="*/ 517 h 7173"/>
                      <a:gd name="connsiteX3" fmla="*/ 2692 w 2864"/>
                      <a:gd name="connsiteY3" fmla="*/ 1763 h 7173"/>
                      <a:gd name="connsiteX4" fmla="*/ 1923 w 2864"/>
                      <a:gd name="connsiteY4" fmla="*/ 3315 h 7173"/>
                      <a:gd name="connsiteX5" fmla="*/ 1923 w 2864"/>
                      <a:gd name="connsiteY5" fmla="*/ 3328 h 7173"/>
                      <a:gd name="connsiteX6" fmla="*/ 2864 w 2864"/>
                      <a:gd name="connsiteY6" fmla="*/ 5118 h 7173"/>
                      <a:gd name="connsiteX7" fmla="*/ 2480 w 2864"/>
                      <a:gd name="connsiteY7" fmla="*/ 6510 h 7173"/>
                      <a:gd name="connsiteX8" fmla="*/ 902 w 2864"/>
                      <a:gd name="connsiteY8" fmla="*/ 7174 h 7173"/>
                      <a:gd name="connsiteX9" fmla="*/ 0 w 2864"/>
                      <a:gd name="connsiteY9" fmla="*/ 7107 h 7173"/>
                      <a:gd name="connsiteX10" fmla="*/ 0 w 2864"/>
                      <a:gd name="connsiteY10" fmla="*/ 146 h 7173"/>
                      <a:gd name="connsiteX11" fmla="*/ 597 w 2864"/>
                      <a:gd name="connsiteY11" fmla="*/ 3036 h 7173"/>
                      <a:gd name="connsiteX12" fmla="*/ 1127 w 2864"/>
                      <a:gd name="connsiteY12" fmla="*/ 3036 h 7173"/>
                      <a:gd name="connsiteX13" fmla="*/ 2095 w 2864"/>
                      <a:gd name="connsiteY13" fmla="*/ 1843 h 7173"/>
                      <a:gd name="connsiteX14" fmla="*/ 1127 w 2864"/>
                      <a:gd name="connsiteY14" fmla="*/ 690 h 7173"/>
                      <a:gd name="connsiteX15" fmla="*/ 597 w 2864"/>
                      <a:gd name="connsiteY15" fmla="*/ 756 h 7173"/>
                      <a:gd name="connsiteX16" fmla="*/ 597 w 2864"/>
                      <a:gd name="connsiteY16" fmla="*/ 3036 h 7173"/>
                      <a:gd name="connsiteX17" fmla="*/ 597 w 2864"/>
                      <a:gd name="connsiteY17" fmla="*/ 6431 h 7173"/>
                      <a:gd name="connsiteX18" fmla="*/ 1087 w 2864"/>
                      <a:gd name="connsiteY18" fmla="*/ 6457 h 7173"/>
                      <a:gd name="connsiteX19" fmla="*/ 2241 w 2864"/>
                      <a:gd name="connsiteY19" fmla="*/ 5092 h 7173"/>
                      <a:gd name="connsiteX20" fmla="*/ 1087 w 2864"/>
                      <a:gd name="connsiteY20" fmla="*/ 3713 h 7173"/>
                      <a:gd name="connsiteX21" fmla="*/ 597 w 2864"/>
                      <a:gd name="connsiteY21" fmla="*/ 3713 h 7173"/>
                      <a:gd name="connsiteX22" fmla="*/ 597 w 2864"/>
                      <a:gd name="connsiteY22" fmla="*/ 6431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864" h="7173">
                        <a:moveTo>
                          <a:pt x="0" y="146"/>
                        </a:moveTo>
                        <a:cubicBezTo>
                          <a:pt x="252" y="80"/>
                          <a:pt x="676" y="0"/>
                          <a:pt x="1087" y="0"/>
                        </a:cubicBezTo>
                        <a:cubicBezTo>
                          <a:pt x="1671" y="0"/>
                          <a:pt x="2042" y="146"/>
                          <a:pt x="2321" y="517"/>
                        </a:cubicBezTo>
                        <a:cubicBezTo>
                          <a:pt x="2572" y="796"/>
                          <a:pt x="2692" y="1207"/>
                          <a:pt x="2692" y="1763"/>
                        </a:cubicBezTo>
                        <a:cubicBezTo>
                          <a:pt x="2692" y="2453"/>
                          <a:pt x="2413" y="3050"/>
                          <a:pt x="1923" y="3315"/>
                        </a:cubicBezTo>
                        <a:lnTo>
                          <a:pt x="1923" y="3328"/>
                        </a:lnTo>
                        <a:cubicBezTo>
                          <a:pt x="2360" y="3501"/>
                          <a:pt x="2864" y="4071"/>
                          <a:pt x="2864" y="5118"/>
                        </a:cubicBezTo>
                        <a:cubicBezTo>
                          <a:pt x="2864" y="5715"/>
                          <a:pt x="2705" y="6166"/>
                          <a:pt x="2480" y="6510"/>
                        </a:cubicBezTo>
                        <a:cubicBezTo>
                          <a:pt x="2175" y="6974"/>
                          <a:pt x="1671" y="7174"/>
                          <a:pt x="902" y="7174"/>
                        </a:cubicBezTo>
                        <a:cubicBezTo>
                          <a:pt x="504" y="7174"/>
                          <a:pt x="186" y="7134"/>
                          <a:pt x="0" y="7107"/>
                        </a:cubicBezTo>
                        <a:lnTo>
                          <a:pt x="0" y="146"/>
                        </a:lnTo>
                        <a:close/>
                        <a:moveTo>
                          <a:pt x="597" y="3036"/>
                        </a:moveTo>
                        <a:lnTo>
                          <a:pt x="1127" y="3036"/>
                        </a:lnTo>
                        <a:cubicBezTo>
                          <a:pt x="1737" y="3036"/>
                          <a:pt x="2095" y="2533"/>
                          <a:pt x="2095" y="1843"/>
                        </a:cubicBezTo>
                        <a:cubicBezTo>
                          <a:pt x="2095" y="1008"/>
                          <a:pt x="1697" y="690"/>
                          <a:pt x="1127" y="690"/>
                        </a:cubicBezTo>
                        <a:cubicBezTo>
                          <a:pt x="849" y="690"/>
                          <a:pt x="690" y="716"/>
                          <a:pt x="597" y="756"/>
                        </a:cubicBezTo>
                        <a:lnTo>
                          <a:pt x="597" y="3036"/>
                        </a:lnTo>
                        <a:close/>
                        <a:moveTo>
                          <a:pt x="597" y="6431"/>
                        </a:moveTo>
                        <a:cubicBezTo>
                          <a:pt x="703" y="6457"/>
                          <a:pt x="889" y="6457"/>
                          <a:pt x="1087" y="6457"/>
                        </a:cubicBezTo>
                        <a:cubicBezTo>
                          <a:pt x="1684" y="6457"/>
                          <a:pt x="2241" y="6126"/>
                          <a:pt x="2241" y="5092"/>
                        </a:cubicBezTo>
                        <a:cubicBezTo>
                          <a:pt x="2241" y="4124"/>
                          <a:pt x="1724" y="3713"/>
                          <a:pt x="1087" y="3713"/>
                        </a:cubicBezTo>
                        <a:lnTo>
                          <a:pt x="597" y="3713"/>
                        </a:lnTo>
                        <a:lnTo>
                          <a:pt x="597" y="6431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2" name="任意多边形: 形状 201">
                    <a:extLst>
                      <a:ext uri="{FF2B5EF4-FFF2-40B4-BE49-F238E27FC236}">
                        <a16:creationId xmlns:a16="http://schemas.microsoft.com/office/drawing/2014/main" id="{C3CE22A8-C187-5903-8236-FE327061F94A}"/>
                      </a:ext>
                    </a:extLst>
                  </p:cNvPr>
                  <p:cNvSpPr/>
                  <p:nvPr/>
                </p:nvSpPr>
                <p:spPr>
                  <a:xfrm>
                    <a:off x="5910456" y="3880377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67 h 7292"/>
                      <a:gd name="connsiteX1" fmla="*/ 2028 w 4150"/>
                      <a:gd name="connsiteY1" fmla="*/ 7293 h 7292"/>
                      <a:gd name="connsiteX2" fmla="*/ 0 w 4150"/>
                      <a:gd name="connsiteY2" fmla="*/ 3700 h 7292"/>
                      <a:gd name="connsiteX3" fmla="*/ 2095 w 4150"/>
                      <a:gd name="connsiteY3" fmla="*/ 0 h 7292"/>
                      <a:gd name="connsiteX4" fmla="*/ 4150 w 4150"/>
                      <a:gd name="connsiteY4" fmla="*/ 3567 h 7292"/>
                      <a:gd name="connsiteX5" fmla="*/ 623 w 4150"/>
                      <a:gd name="connsiteY5" fmla="*/ 3686 h 7292"/>
                      <a:gd name="connsiteX6" fmla="*/ 2055 w 4150"/>
                      <a:gd name="connsiteY6" fmla="*/ 6550 h 7292"/>
                      <a:gd name="connsiteX7" fmla="*/ 3514 w 4150"/>
                      <a:gd name="connsiteY7" fmla="*/ 3620 h 7292"/>
                      <a:gd name="connsiteX8" fmla="*/ 2069 w 4150"/>
                      <a:gd name="connsiteY8" fmla="*/ 743 h 7292"/>
                      <a:gd name="connsiteX9" fmla="*/ 623 w 4150"/>
                      <a:gd name="connsiteY9" fmla="*/ 3686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67"/>
                        </a:moveTo>
                        <a:cubicBezTo>
                          <a:pt x="4150" y="6020"/>
                          <a:pt x="3209" y="7293"/>
                          <a:pt x="2028" y="7293"/>
                        </a:cubicBezTo>
                        <a:cubicBezTo>
                          <a:pt x="835" y="7293"/>
                          <a:pt x="0" y="5848"/>
                          <a:pt x="0" y="3700"/>
                        </a:cubicBezTo>
                        <a:cubicBezTo>
                          <a:pt x="0" y="1459"/>
                          <a:pt x="888" y="0"/>
                          <a:pt x="2095" y="0"/>
                        </a:cubicBezTo>
                        <a:cubicBezTo>
                          <a:pt x="3341" y="0"/>
                          <a:pt x="4150" y="1472"/>
                          <a:pt x="4150" y="3567"/>
                        </a:cubicBezTo>
                        <a:close/>
                        <a:moveTo>
                          <a:pt x="623" y="3686"/>
                        </a:moveTo>
                        <a:cubicBezTo>
                          <a:pt x="623" y="5185"/>
                          <a:pt x="1154" y="6550"/>
                          <a:pt x="2055" y="6550"/>
                        </a:cubicBezTo>
                        <a:cubicBezTo>
                          <a:pt x="2996" y="6550"/>
                          <a:pt x="3514" y="5198"/>
                          <a:pt x="3514" y="3620"/>
                        </a:cubicBezTo>
                        <a:cubicBezTo>
                          <a:pt x="3514" y="2215"/>
                          <a:pt x="3023" y="743"/>
                          <a:pt x="2069" y="743"/>
                        </a:cubicBezTo>
                        <a:cubicBezTo>
                          <a:pt x="1101" y="756"/>
                          <a:pt x="623" y="2135"/>
                          <a:pt x="623" y="3686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3" name="任意多边形: 形状 202">
                    <a:extLst>
                      <a:ext uri="{FF2B5EF4-FFF2-40B4-BE49-F238E27FC236}">
                        <a16:creationId xmlns:a16="http://schemas.microsoft.com/office/drawing/2014/main" id="{F365E2D0-0E97-F9FD-E13B-A507E1734886}"/>
                      </a:ext>
                    </a:extLst>
                  </p:cNvPr>
                  <p:cNvSpPr/>
                  <p:nvPr/>
                </p:nvSpPr>
                <p:spPr>
                  <a:xfrm>
                    <a:off x="5915362" y="3880444"/>
                    <a:ext cx="2970" cy="7133"/>
                  </a:xfrm>
                  <a:custGeom>
                    <a:avLst/>
                    <a:gdLst>
                      <a:gd name="connsiteX0" fmla="*/ 0 w 2970"/>
                      <a:gd name="connsiteY0" fmla="*/ 146 h 7133"/>
                      <a:gd name="connsiteX1" fmla="*/ 1127 w 2970"/>
                      <a:gd name="connsiteY1" fmla="*/ 0 h 7133"/>
                      <a:gd name="connsiteX2" fmla="*/ 2453 w 2970"/>
                      <a:gd name="connsiteY2" fmla="*/ 583 h 7133"/>
                      <a:gd name="connsiteX3" fmla="*/ 2798 w 2970"/>
                      <a:gd name="connsiteY3" fmla="*/ 1922 h 7133"/>
                      <a:gd name="connsiteX4" fmla="*/ 1963 w 2970"/>
                      <a:gd name="connsiteY4" fmla="*/ 3726 h 7133"/>
                      <a:gd name="connsiteX5" fmla="*/ 1963 w 2970"/>
                      <a:gd name="connsiteY5" fmla="*/ 3766 h 7133"/>
                      <a:gd name="connsiteX6" fmla="*/ 2625 w 2970"/>
                      <a:gd name="connsiteY6" fmla="*/ 5184 h 7133"/>
                      <a:gd name="connsiteX7" fmla="*/ 2970 w 2970"/>
                      <a:gd name="connsiteY7" fmla="*/ 7134 h 7133"/>
                      <a:gd name="connsiteX8" fmla="*/ 2347 w 2970"/>
                      <a:gd name="connsiteY8" fmla="*/ 7134 h 7133"/>
                      <a:gd name="connsiteX9" fmla="*/ 2069 w 2970"/>
                      <a:gd name="connsiteY9" fmla="*/ 5436 h 7133"/>
                      <a:gd name="connsiteX10" fmla="*/ 1167 w 2970"/>
                      <a:gd name="connsiteY10" fmla="*/ 4071 h 7133"/>
                      <a:gd name="connsiteX11" fmla="*/ 610 w 2970"/>
                      <a:gd name="connsiteY11" fmla="*/ 4071 h 7133"/>
                      <a:gd name="connsiteX12" fmla="*/ 610 w 2970"/>
                      <a:gd name="connsiteY12" fmla="*/ 7121 h 7133"/>
                      <a:gd name="connsiteX13" fmla="*/ 13 w 2970"/>
                      <a:gd name="connsiteY13" fmla="*/ 7121 h 7133"/>
                      <a:gd name="connsiteX14" fmla="*/ 13 w 2970"/>
                      <a:gd name="connsiteY14" fmla="*/ 146 h 7133"/>
                      <a:gd name="connsiteX15" fmla="*/ 597 w 2970"/>
                      <a:gd name="connsiteY15" fmla="*/ 3368 h 7133"/>
                      <a:gd name="connsiteX16" fmla="*/ 1193 w 2970"/>
                      <a:gd name="connsiteY16" fmla="*/ 3368 h 7133"/>
                      <a:gd name="connsiteX17" fmla="*/ 2214 w 2970"/>
                      <a:gd name="connsiteY17" fmla="*/ 2016 h 7133"/>
                      <a:gd name="connsiteX18" fmla="*/ 1193 w 2970"/>
                      <a:gd name="connsiteY18" fmla="*/ 690 h 7133"/>
                      <a:gd name="connsiteX19" fmla="*/ 597 w 2970"/>
                      <a:gd name="connsiteY19" fmla="*/ 782 h 7133"/>
                      <a:gd name="connsiteX20" fmla="*/ 597 w 2970"/>
                      <a:gd name="connsiteY20" fmla="*/ 3368 h 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970" h="7133">
                        <a:moveTo>
                          <a:pt x="0" y="146"/>
                        </a:moveTo>
                        <a:cubicBezTo>
                          <a:pt x="305" y="53"/>
                          <a:pt x="729" y="0"/>
                          <a:pt x="1127" y="0"/>
                        </a:cubicBezTo>
                        <a:cubicBezTo>
                          <a:pt x="1763" y="0"/>
                          <a:pt x="2161" y="172"/>
                          <a:pt x="2453" y="583"/>
                        </a:cubicBezTo>
                        <a:cubicBezTo>
                          <a:pt x="2692" y="889"/>
                          <a:pt x="2798" y="1379"/>
                          <a:pt x="2798" y="1922"/>
                        </a:cubicBezTo>
                        <a:cubicBezTo>
                          <a:pt x="2798" y="2851"/>
                          <a:pt x="2427" y="3474"/>
                          <a:pt x="1963" y="3726"/>
                        </a:cubicBezTo>
                        <a:lnTo>
                          <a:pt x="1963" y="3766"/>
                        </a:lnTo>
                        <a:cubicBezTo>
                          <a:pt x="2307" y="3951"/>
                          <a:pt x="2519" y="4455"/>
                          <a:pt x="2625" y="5184"/>
                        </a:cubicBezTo>
                        <a:cubicBezTo>
                          <a:pt x="2771" y="6166"/>
                          <a:pt x="2864" y="6842"/>
                          <a:pt x="2970" y="7134"/>
                        </a:cubicBezTo>
                        <a:lnTo>
                          <a:pt x="2347" y="7134"/>
                        </a:lnTo>
                        <a:cubicBezTo>
                          <a:pt x="2294" y="6935"/>
                          <a:pt x="2188" y="6312"/>
                          <a:pt x="2069" y="5436"/>
                        </a:cubicBezTo>
                        <a:cubicBezTo>
                          <a:pt x="1922" y="4469"/>
                          <a:pt x="1684" y="4097"/>
                          <a:pt x="1167" y="4071"/>
                        </a:cubicBezTo>
                        <a:lnTo>
                          <a:pt x="610" y="4071"/>
                        </a:lnTo>
                        <a:lnTo>
                          <a:pt x="610" y="7121"/>
                        </a:lnTo>
                        <a:lnTo>
                          <a:pt x="13" y="7121"/>
                        </a:lnTo>
                        <a:lnTo>
                          <a:pt x="13" y="146"/>
                        </a:lnTo>
                        <a:close/>
                        <a:moveTo>
                          <a:pt x="597" y="3368"/>
                        </a:moveTo>
                        <a:lnTo>
                          <a:pt x="1193" y="3368"/>
                        </a:lnTo>
                        <a:cubicBezTo>
                          <a:pt x="1816" y="3368"/>
                          <a:pt x="2214" y="2824"/>
                          <a:pt x="2214" y="2016"/>
                        </a:cubicBezTo>
                        <a:cubicBezTo>
                          <a:pt x="2214" y="1114"/>
                          <a:pt x="1777" y="690"/>
                          <a:pt x="1193" y="690"/>
                        </a:cubicBezTo>
                        <a:cubicBezTo>
                          <a:pt x="875" y="690"/>
                          <a:pt x="703" y="743"/>
                          <a:pt x="597" y="782"/>
                        </a:cubicBezTo>
                        <a:lnTo>
                          <a:pt x="597" y="33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4" name="任意多边形: 形状 203">
                    <a:extLst>
                      <a:ext uri="{FF2B5EF4-FFF2-40B4-BE49-F238E27FC236}">
                        <a16:creationId xmlns:a16="http://schemas.microsoft.com/office/drawing/2014/main" id="{6C11ECFD-325F-35CE-6F40-98832614EEB8}"/>
                      </a:ext>
                    </a:extLst>
                  </p:cNvPr>
                  <p:cNvSpPr/>
                  <p:nvPr/>
                </p:nvSpPr>
                <p:spPr>
                  <a:xfrm>
                    <a:off x="5918995" y="3880497"/>
                    <a:ext cx="596" cy="7067"/>
                  </a:xfrm>
                  <a:custGeom>
                    <a:avLst/>
                    <a:gdLst>
                      <a:gd name="connsiteX0" fmla="*/ 597 w 596"/>
                      <a:gd name="connsiteY0" fmla="*/ 0 h 7067"/>
                      <a:gd name="connsiteX1" fmla="*/ 597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7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7" y="0"/>
                        </a:moveTo>
                        <a:lnTo>
                          <a:pt x="597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5" name="任意多边形: 形状 204">
                    <a:extLst>
                      <a:ext uri="{FF2B5EF4-FFF2-40B4-BE49-F238E27FC236}">
                        <a16:creationId xmlns:a16="http://schemas.microsoft.com/office/drawing/2014/main" id="{E79D87F1-49CD-4A0B-CD2F-346717E93B19}"/>
                      </a:ext>
                    </a:extLst>
                  </p:cNvPr>
                  <p:cNvSpPr/>
                  <p:nvPr/>
                </p:nvSpPr>
                <p:spPr>
                  <a:xfrm>
                    <a:off x="5920361" y="3880364"/>
                    <a:ext cx="2757" cy="7279"/>
                  </a:xfrm>
                  <a:custGeom>
                    <a:avLst/>
                    <a:gdLst>
                      <a:gd name="connsiteX0" fmla="*/ 172 w 2757"/>
                      <a:gd name="connsiteY0" fmla="*/ 6086 h 7279"/>
                      <a:gd name="connsiteX1" fmla="*/ 1220 w 2757"/>
                      <a:gd name="connsiteY1" fmla="*/ 6537 h 7279"/>
                      <a:gd name="connsiteX2" fmla="*/ 2161 w 2757"/>
                      <a:gd name="connsiteY2" fmla="*/ 5330 h 7279"/>
                      <a:gd name="connsiteX3" fmla="*/ 1299 w 2757"/>
                      <a:gd name="connsiteY3" fmla="*/ 3925 h 7279"/>
                      <a:gd name="connsiteX4" fmla="*/ 119 w 2757"/>
                      <a:gd name="connsiteY4" fmla="*/ 1923 h 7279"/>
                      <a:gd name="connsiteX5" fmla="*/ 1564 w 2757"/>
                      <a:gd name="connsiteY5" fmla="*/ 0 h 7279"/>
                      <a:gd name="connsiteX6" fmla="*/ 2572 w 2757"/>
                      <a:gd name="connsiteY6" fmla="*/ 332 h 7279"/>
                      <a:gd name="connsiteX7" fmla="*/ 2413 w 2757"/>
                      <a:gd name="connsiteY7" fmla="*/ 1087 h 7279"/>
                      <a:gd name="connsiteX8" fmla="*/ 1564 w 2757"/>
                      <a:gd name="connsiteY8" fmla="*/ 756 h 7279"/>
                      <a:gd name="connsiteX9" fmla="*/ 689 w 2757"/>
                      <a:gd name="connsiteY9" fmla="*/ 1817 h 7279"/>
                      <a:gd name="connsiteX10" fmla="*/ 1591 w 2757"/>
                      <a:gd name="connsiteY10" fmla="*/ 3183 h 7279"/>
                      <a:gd name="connsiteX11" fmla="*/ 2758 w 2757"/>
                      <a:gd name="connsiteY11" fmla="*/ 5251 h 7279"/>
                      <a:gd name="connsiteX12" fmla="*/ 1180 w 2757"/>
                      <a:gd name="connsiteY12" fmla="*/ 7280 h 7279"/>
                      <a:gd name="connsiteX13" fmla="*/ 0 w 2757"/>
                      <a:gd name="connsiteY13" fmla="*/ 6815 h 7279"/>
                      <a:gd name="connsiteX14" fmla="*/ 172 w 2757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57" h="7279">
                        <a:moveTo>
                          <a:pt x="172" y="6086"/>
                        </a:moveTo>
                        <a:cubicBezTo>
                          <a:pt x="424" y="6338"/>
                          <a:pt x="796" y="6537"/>
                          <a:pt x="1220" y="6537"/>
                        </a:cubicBezTo>
                        <a:cubicBezTo>
                          <a:pt x="1816" y="6537"/>
                          <a:pt x="2161" y="6060"/>
                          <a:pt x="2161" y="5330"/>
                        </a:cubicBezTo>
                        <a:cubicBezTo>
                          <a:pt x="2161" y="4681"/>
                          <a:pt x="1922" y="4296"/>
                          <a:pt x="1299" y="3925"/>
                        </a:cubicBezTo>
                        <a:cubicBezTo>
                          <a:pt x="543" y="3527"/>
                          <a:pt x="119" y="2917"/>
                          <a:pt x="119" y="1923"/>
                        </a:cubicBezTo>
                        <a:cubicBezTo>
                          <a:pt x="119" y="822"/>
                          <a:pt x="689" y="0"/>
                          <a:pt x="1564" y="0"/>
                        </a:cubicBezTo>
                        <a:cubicBezTo>
                          <a:pt x="2028" y="0"/>
                          <a:pt x="2360" y="172"/>
                          <a:pt x="2572" y="332"/>
                        </a:cubicBezTo>
                        <a:lnTo>
                          <a:pt x="2413" y="1087"/>
                        </a:lnTo>
                        <a:cubicBezTo>
                          <a:pt x="2254" y="968"/>
                          <a:pt x="1962" y="756"/>
                          <a:pt x="1564" y="756"/>
                        </a:cubicBezTo>
                        <a:cubicBezTo>
                          <a:pt x="928" y="756"/>
                          <a:pt x="689" y="1339"/>
                          <a:pt x="689" y="1817"/>
                        </a:cubicBezTo>
                        <a:cubicBezTo>
                          <a:pt x="689" y="2493"/>
                          <a:pt x="981" y="2798"/>
                          <a:pt x="1591" y="3183"/>
                        </a:cubicBezTo>
                        <a:cubicBezTo>
                          <a:pt x="2373" y="3633"/>
                          <a:pt x="2758" y="4203"/>
                          <a:pt x="2758" y="5251"/>
                        </a:cubicBezTo>
                        <a:cubicBezTo>
                          <a:pt x="2758" y="6338"/>
                          <a:pt x="2228" y="7280"/>
                          <a:pt x="1180" y="7280"/>
                        </a:cubicBezTo>
                        <a:cubicBezTo>
                          <a:pt x="729" y="7280"/>
                          <a:pt x="252" y="7081"/>
                          <a:pt x="0" y="6815"/>
                        </a:cubicBezTo>
                        <a:lnTo>
                          <a:pt x="172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6" name="任意多边形: 形状 205">
                    <a:extLst>
                      <a:ext uri="{FF2B5EF4-FFF2-40B4-BE49-F238E27FC236}">
                        <a16:creationId xmlns:a16="http://schemas.microsoft.com/office/drawing/2014/main" id="{E1F0FBD0-687B-D540-414D-5E718F236664}"/>
                      </a:ext>
                    </a:extLst>
                  </p:cNvPr>
                  <p:cNvSpPr/>
                  <p:nvPr/>
                </p:nvSpPr>
                <p:spPr>
                  <a:xfrm>
                    <a:off x="5925969" y="3880497"/>
                    <a:ext cx="3407" cy="7067"/>
                  </a:xfrm>
                  <a:custGeom>
                    <a:avLst/>
                    <a:gdLst>
                      <a:gd name="connsiteX0" fmla="*/ 0 w 3407"/>
                      <a:gd name="connsiteY0" fmla="*/ 7068 h 7067"/>
                      <a:gd name="connsiteX1" fmla="*/ 0 w 3407"/>
                      <a:gd name="connsiteY1" fmla="*/ 0 h 7067"/>
                      <a:gd name="connsiteX2" fmla="*/ 650 w 3407"/>
                      <a:gd name="connsiteY2" fmla="*/ 0 h 7067"/>
                      <a:gd name="connsiteX3" fmla="*/ 2108 w 3407"/>
                      <a:gd name="connsiteY3" fmla="*/ 3580 h 7067"/>
                      <a:gd name="connsiteX4" fmla="*/ 2904 w 3407"/>
                      <a:gd name="connsiteY4" fmla="*/ 5887 h 7067"/>
                      <a:gd name="connsiteX5" fmla="*/ 2917 w 3407"/>
                      <a:gd name="connsiteY5" fmla="*/ 5874 h 7067"/>
                      <a:gd name="connsiteX6" fmla="*/ 2851 w 3407"/>
                      <a:gd name="connsiteY6" fmla="*/ 2970 h 7067"/>
                      <a:gd name="connsiteX7" fmla="*/ 2851 w 3407"/>
                      <a:gd name="connsiteY7" fmla="*/ 0 h 7067"/>
                      <a:gd name="connsiteX8" fmla="*/ 3408 w 3407"/>
                      <a:gd name="connsiteY8" fmla="*/ 0 h 7067"/>
                      <a:gd name="connsiteX9" fmla="*/ 3408 w 3407"/>
                      <a:gd name="connsiteY9" fmla="*/ 7068 h 7067"/>
                      <a:gd name="connsiteX10" fmla="*/ 2811 w 3407"/>
                      <a:gd name="connsiteY10" fmla="*/ 7068 h 7067"/>
                      <a:gd name="connsiteX11" fmla="*/ 1392 w 3407"/>
                      <a:gd name="connsiteY11" fmla="*/ 3461 h 7067"/>
                      <a:gd name="connsiteX12" fmla="*/ 517 w 3407"/>
                      <a:gd name="connsiteY12" fmla="*/ 1101 h 7067"/>
                      <a:gd name="connsiteX13" fmla="*/ 504 w 3407"/>
                      <a:gd name="connsiteY13" fmla="*/ 1114 h 7067"/>
                      <a:gd name="connsiteX14" fmla="*/ 544 w 3407"/>
                      <a:gd name="connsiteY14" fmla="*/ 4031 h 7067"/>
                      <a:gd name="connsiteX15" fmla="*/ 544 w 3407"/>
                      <a:gd name="connsiteY15" fmla="*/ 7068 h 7067"/>
                      <a:gd name="connsiteX16" fmla="*/ 0 w 3407"/>
                      <a:gd name="connsiteY16" fmla="*/ 7068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07" h="7067">
                        <a:moveTo>
                          <a:pt x="0" y="7068"/>
                        </a:moveTo>
                        <a:lnTo>
                          <a:pt x="0" y="0"/>
                        </a:lnTo>
                        <a:lnTo>
                          <a:pt x="650" y="0"/>
                        </a:lnTo>
                        <a:lnTo>
                          <a:pt x="2108" y="3580"/>
                        </a:lnTo>
                        <a:cubicBezTo>
                          <a:pt x="2427" y="4415"/>
                          <a:pt x="2705" y="5145"/>
                          <a:pt x="2904" y="5887"/>
                        </a:cubicBezTo>
                        <a:lnTo>
                          <a:pt x="2917" y="5874"/>
                        </a:lnTo>
                        <a:cubicBezTo>
                          <a:pt x="2891" y="4919"/>
                          <a:pt x="2851" y="4057"/>
                          <a:pt x="2851" y="2970"/>
                        </a:cubicBezTo>
                        <a:lnTo>
                          <a:pt x="2851" y="0"/>
                        </a:lnTo>
                        <a:lnTo>
                          <a:pt x="3408" y="0"/>
                        </a:lnTo>
                        <a:lnTo>
                          <a:pt x="3408" y="7068"/>
                        </a:lnTo>
                        <a:lnTo>
                          <a:pt x="2811" y="7068"/>
                        </a:lnTo>
                        <a:lnTo>
                          <a:pt x="1392" y="3461"/>
                        </a:lnTo>
                        <a:cubicBezTo>
                          <a:pt x="1074" y="2665"/>
                          <a:pt x="756" y="1869"/>
                          <a:pt x="517" y="1101"/>
                        </a:cubicBezTo>
                        <a:lnTo>
                          <a:pt x="504" y="1114"/>
                        </a:lnTo>
                        <a:cubicBezTo>
                          <a:pt x="544" y="2002"/>
                          <a:pt x="544" y="2864"/>
                          <a:pt x="544" y="4031"/>
                        </a:cubicBezTo>
                        <a:lnTo>
                          <a:pt x="544" y="7068"/>
                        </a:lnTo>
                        <a:lnTo>
                          <a:pt x="0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7" name="任意多边形: 形状 206">
                    <a:extLst>
                      <a:ext uri="{FF2B5EF4-FFF2-40B4-BE49-F238E27FC236}">
                        <a16:creationId xmlns:a16="http://schemas.microsoft.com/office/drawing/2014/main" id="{A6FF433E-9DEA-1048-C93E-15858D3DDDDD}"/>
                      </a:ext>
                    </a:extLst>
                  </p:cNvPr>
                  <p:cNvSpPr/>
                  <p:nvPr/>
                </p:nvSpPr>
                <p:spPr>
                  <a:xfrm>
                    <a:off x="5930398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8" name="任意多边形: 形状 207">
                    <a:extLst>
                      <a:ext uri="{FF2B5EF4-FFF2-40B4-BE49-F238E27FC236}">
                        <a16:creationId xmlns:a16="http://schemas.microsoft.com/office/drawing/2014/main" id="{E855D22E-5D30-327F-81A0-598BF2D64ECD}"/>
                      </a:ext>
                    </a:extLst>
                  </p:cNvPr>
                  <p:cNvSpPr/>
                  <p:nvPr/>
                </p:nvSpPr>
                <p:spPr>
                  <a:xfrm>
                    <a:off x="5931777" y="3880364"/>
                    <a:ext cx="2758" cy="7279"/>
                  </a:xfrm>
                  <a:custGeom>
                    <a:avLst/>
                    <a:gdLst>
                      <a:gd name="connsiteX0" fmla="*/ 172 w 2758"/>
                      <a:gd name="connsiteY0" fmla="*/ 6086 h 7279"/>
                      <a:gd name="connsiteX1" fmla="*/ 1220 w 2758"/>
                      <a:gd name="connsiteY1" fmla="*/ 6537 h 7279"/>
                      <a:gd name="connsiteX2" fmla="*/ 2161 w 2758"/>
                      <a:gd name="connsiteY2" fmla="*/ 5330 h 7279"/>
                      <a:gd name="connsiteX3" fmla="*/ 1313 w 2758"/>
                      <a:gd name="connsiteY3" fmla="*/ 3925 h 7279"/>
                      <a:gd name="connsiteX4" fmla="*/ 93 w 2758"/>
                      <a:gd name="connsiteY4" fmla="*/ 1923 h 7279"/>
                      <a:gd name="connsiteX5" fmla="*/ 1551 w 2758"/>
                      <a:gd name="connsiteY5" fmla="*/ 0 h 7279"/>
                      <a:gd name="connsiteX6" fmla="*/ 2559 w 2758"/>
                      <a:gd name="connsiteY6" fmla="*/ 332 h 7279"/>
                      <a:gd name="connsiteX7" fmla="*/ 2400 w 2758"/>
                      <a:gd name="connsiteY7" fmla="*/ 1087 h 7279"/>
                      <a:gd name="connsiteX8" fmla="*/ 1538 w 2758"/>
                      <a:gd name="connsiteY8" fmla="*/ 756 h 7279"/>
                      <a:gd name="connsiteX9" fmla="*/ 663 w 2758"/>
                      <a:gd name="connsiteY9" fmla="*/ 1817 h 7279"/>
                      <a:gd name="connsiteX10" fmla="*/ 1591 w 2758"/>
                      <a:gd name="connsiteY10" fmla="*/ 3183 h 7279"/>
                      <a:gd name="connsiteX11" fmla="*/ 2758 w 2758"/>
                      <a:gd name="connsiteY11" fmla="*/ 5251 h 7279"/>
                      <a:gd name="connsiteX12" fmla="*/ 1154 w 2758"/>
                      <a:gd name="connsiteY12" fmla="*/ 7280 h 7279"/>
                      <a:gd name="connsiteX13" fmla="*/ 0 w 2758"/>
                      <a:gd name="connsiteY13" fmla="*/ 6815 h 7279"/>
                      <a:gd name="connsiteX14" fmla="*/ 172 w 2758"/>
                      <a:gd name="connsiteY14" fmla="*/ 6086 h 7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58" h="7279">
                        <a:moveTo>
                          <a:pt x="172" y="6086"/>
                        </a:moveTo>
                        <a:cubicBezTo>
                          <a:pt x="437" y="6338"/>
                          <a:pt x="822" y="6537"/>
                          <a:pt x="1220" y="6537"/>
                        </a:cubicBezTo>
                        <a:cubicBezTo>
                          <a:pt x="1816" y="6537"/>
                          <a:pt x="2161" y="6060"/>
                          <a:pt x="2161" y="5330"/>
                        </a:cubicBezTo>
                        <a:cubicBezTo>
                          <a:pt x="2161" y="4681"/>
                          <a:pt x="1922" y="4296"/>
                          <a:pt x="1313" y="3925"/>
                        </a:cubicBezTo>
                        <a:cubicBezTo>
                          <a:pt x="557" y="3527"/>
                          <a:pt x="93" y="2917"/>
                          <a:pt x="93" y="1923"/>
                        </a:cubicBezTo>
                        <a:cubicBezTo>
                          <a:pt x="93" y="822"/>
                          <a:pt x="676" y="0"/>
                          <a:pt x="1551" y="0"/>
                        </a:cubicBezTo>
                        <a:cubicBezTo>
                          <a:pt x="2028" y="0"/>
                          <a:pt x="2373" y="172"/>
                          <a:pt x="2559" y="332"/>
                        </a:cubicBezTo>
                        <a:lnTo>
                          <a:pt x="2400" y="1087"/>
                        </a:lnTo>
                        <a:cubicBezTo>
                          <a:pt x="2254" y="968"/>
                          <a:pt x="1949" y="756"/>
                          <a:pt x="1538" y="756"/>
                        </a:cubicBezTo>
                        <a:cubicBezTo>
                          <a:pt x="902" y="756"/>
                          <a:pt x="663" y="1339"/>
                          <a:pt x="663" y="1817"/>
                        </a:cubicBezTo>
                        <a:cubicBezTo>
                          <a:pt x="663" y="2493"/>
                          <a:pt x="941" y="2798"/>
                          <a:pt x="1591" y="3183"/>
                        </a:cubicBezTo>
                        <a:cubicBezTo>
                          <a:pt x="2347" y="3633"/>
                          <a:pt x="2758" y="4203"/>
                          <a:pt x="2758" y="5251"/>
                        </a:cubicBezTo>
                        <a:cubicBezTo>
                          <a:pt x="2758" y="6338"/>
                          <a:pt x="2214" y="7280"/>
                          <a:pt x="1154" y="7280"/>
                        </a:cubicBezTo>
                        <a:cubicBezTo>
                          <a:pt x="729" y="7280"/>
                          <a:pt x="252" y="7081"/>
                          <a:pt x="0" y="6815"/>
                        </a:cubicBezTo>
                        <a:lnTo>
                          <a:pt x="172" y="6086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9" name="任意多边形: 形状 208">
                    <a:extLst>
                      <a:ext uri="{FF2B5EF4-FFF2-40B4-BE49-F238E27FC236}">
                        <a16:creationId xmlns:a16="http://schemas.microsoft.com/office/drawing/2014/main" id="{3014A28A-4769-EF7A-EA28-B28C9F40030D}"/>
                      </a:ext>
                    </a:extLst>
                  </p:cNvPr>
                  <p:cNvSpPr/>
                  <p:nvPr/>
                </p:nvSpPr>
                <p:spPr>
                  <a:xfrm>
                    <a:off x="5935331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0" name="任意多边形: 形状 209">
                    <a:extLst>
                      <a:ext uri="{FF2B5EF4-FFF2-40B4-BE49-F238E27FC236}">
                        <a16:creationId xmlns:a16="http://schemas.microsoft.com/office/drawing/2014/main" id="{8F54F4DD-3AD1-5ED7-E121-9CC585E4AC33}"/>
                      </a:ext>
                    </a:extLst>
                  </p:cNvPr>
                  <p:cNvSpPr/>
                  <p:nvPr/>
                </p:nvSpPr>
                <p:spPr>
                  <a:xfrm>
                    <a:off x="5938990" y="3880497"/>
                    <a:ext cx="3354" cy="7186"/>
                  </a:xfrm>
                  <a:custGeom>
                    <a:avLst/>
                    <a:gdLst>
                      <a:gd name="connsiteX0" fmla="*/ 596 w 3354"/>
                      <a:gd name="connsiteY0" fmla="*/ 0 h 7186"/>
                      <a:gd name="connsiteX1" fmla="*/ 596 w 3354"/>
                      <a:gd name="connsiteY1" fmla="*/ 4177 h 7186"/>
                      <a:gd name="connsiteX2" fmla="*/ 1657 w 3354"/>
                      <a:gd name="connsiteY2" fmla="*/ 6431 h 7186"/>
                      <a:gd name="connsiteX3" fmla="*/ 2745 w 3354"/>
                      <a:gd name="connsiteY3" fmla="*/ 4177 h 7186"/>
                      <a:gd name="connsiteX4" fmla="*/ 2745 w 3354"/>
                      <a:gd name="connsiteY4" fmla="*/ 0 h 7186"/>
                      <a:gd name="connsiteX5" fmla="*/ 3355 w 3354"/>
                      <a:gd name="connsiteY5" fmla="*/ 0 h 7186"/>
                      <a:gd name="connsiteX6" fmla="*/ 3355 w 3354"/>
                      <a:gd name="connsiteY6" fmla="*/ 4110 h 7186"/>
                      <a:gd name="connsiteX7" fmla="*/ 1631 w 3354"/>
                      <a:gd name="connsiteY7" fmla="*/ 7187 h 7186"/>
                      <a:gd name="connsiteX8" fmla="*/ 0 w 3354"/>
                      <a:gd name="connsiteY8" fmla="*/ 4163 h 7186"/>
                      <a:gd name="connsiteX9" fmla="*/ 0 w 3354"/>
                      <a:gd name="connsiteY9" fmla="*/ 0 h 7186"/>
                      <a:gd name="connsiteX10" fmla="*/ 596 w 3354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86">
                        <a:moveTo>
                          <a:pt x="596" y="0"/>
                        </a:moveTo>
                        <a:lnTo>
                          <a:pt x="596" y="4177"/>
                        </a:lnTo>
                        <a:cubicBezTo>
                          <a:pt x="596" y="5754"/>
                          <a:pt x="1047" y="6431"/>
                          <a:pt x="1657" y="6431"/>
                        </a:cubicBezTo>
                        <a:cubicBezTo>
                          <a:pt x="2334" y="6431"/>
                          <a:pt x="2745" y="5742"/>
                          <a:pt x="2745" y="4177"/>
                        </a:cubicBezTo>
                        <a:lnTo>
                          <a:pt x="2745" y="0"/>
                        </a:lnTo>
                        <a:lnTo>
                          <a:pt x="3355" y="0"/>
                        </a:lnTo>
                        <a:lnTo>
                          <a:pt x="3355" y="4110"/>
                        </a:lnTo>
                        <a:cubicBezTo>
                          <a:pt x="3355" y="6285"/>
                          <a:pt x="2625" y="7187"/>
                          <a:pt x="1631" y="7187"/>
                        </a:cubicBezTo>
                        <a:cubicBezTo>
                          <a:pt x="716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1" name="任意多边形: 形状 210">
                    <a:extLst>
                      <a:ext uri="{FF2B5EF4-FFF2-40B4-BE49-F238E27FC236}">
                        <a16:creationId xmlns:a16="http://schemas.microsoft.com/office/drawing/2014/main" id="{B1CFCB33-BB1E-96F5-A926-0E3D86C5192C}"/>
                      </a:ext>
                    </a:extLst>
                  </p:cNvPr>
                  <p:cNvSpPr/>
                  <p:nvPr/>
                </p:nvSpPr>
                <p:spPr>
                  <a:xfrm>
                    <a:off x="5942835" y="3880483"/>
                    <a:ext cx="3381" cy="7080"/>
                  </a:xfrm>
                  <a:custGeom>
                    <a:avLst/>
                    <a:gdLst>
                      <a:gd name="connsiteX0" fmla="*/ 1379 w 3381"/>
                      <a:gd name="connsiteY0" fmla="*/ 783 h 7080"/>
                      <a:gd name="connsiteX1" fmla="*/ 0 w 3381"/>
                      <a:gd name="connsiteY1" fmla="*/ 783 h 7080"/>
                      <a:gd name="connsiteX2" fmla="*/ 0 w 3381"/>
                      <a:gd name="connsiteY2" fmla="*/ 0 h 7080"/>
                      <a:gd name="connsiteX3" fmla="*/ 3381 w 3381"/>
                      <a:gd name="connsiteY3" fmla="*/ 0 h 7080"/>
                      <a:gd name="connsiteX4" fmla="*/ 3381 w 3381"/>
                      <a:gd name="connsiteY4" fmla="*/ 783 h 7080"/>
                      <a:gd name="connsiteX5" fmla="*/ 1989 w 3381"/>
                      <a:gd name="connsiteY5" fmla="*/ 783 h 7080"/>
                      <a:gd name="connsiteX6" fmla="*/ 1989 w 3381"/>
                      <a:gd name="connsiteY6" fmla="*/ 7081 h 7080"/>
                      <a:gd name="connsiteX7" fmla="*/ 1392 w 3381"/>
                      <a:gd name="connsiteY7" fmla="*/ 7081 h 7080"/>
                      <a:gd name="connsiteX8" fmla="*/ 1392 w 3381"/>
                      <a:gd name="connsiteY8" fmla="*/ 783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81" h="7080">
                        <a:moveTo>
                          <a:pt x="1379" y="783"/>
                        </a:moveTo>
                        <a:lnTo>
                          <a:pt x="0" y="783"/>
                        </a:lnTo>
                        <a:lnTo>
                          <a:pt x="0" y="0"/>
                        </a:lnTo>
                        <a:lnTo>
                          <a:pt x="3381" y="0"/>
                        </a:lnTo>
                        <a:lnTo>
                          <a:pt x="3381" y="783"/>
                        </a:lnTo>
                        <a:lnTo>
                          <a:pt x="1989" y="783"/>
                        </a:lnTo>
                        <a:lnTo>
                          <a:pt x="1989" y="7081"/>
                        </a:lnTo>
                        <a:lnTo>
                          <a:pt x="1392" y="7081"/>
                        </a:lnTo>
                        <a:lnTo>
                          <a:pt x="1392" y="78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2" name="任意多边形: 形状 211">
                    <a:extLst>
                      <a:ext uri="{FF2B5EF4-FFF2-40B4-BE49-F238E27FC236}">
                        <a16:creationId xmlns:a16="http://schemas.microsoft.com/office/drawing/2014/main" id="{69256A33-11C5-326A-90DD-356BDD89D165}"/>
                      </a:ext>
                    </a:extLst>
                  </p:cNvPr>
                  <p:cNvSpPr/>
                  <p:nvPr/>
                </p:nvSpPr>
                <p:spPr>
                  <a:xfrm>
                    <a:off x="5948418" y="3880497"/>
                    <a:ext cx="3791" cy="7067"/>
                  </a:xfrm>
                  <a:custGeom>
                    <a:avLst/>
                    <a:gdLst>
                      <a:gd name="connsiteX0" fmla="*/ 1087 w 3791"/>
                      <a:gd name="connsiteY0" fmla="*/ 4840 h 7067"/>
                      <a:gd name="connsiteX1" fmla="*/ 596 w 3791"/>
                      <a:gd name="connsiteY1" fmla="*/ 7068 h 7067"/>
                      <a:gd name="connsiteX2" fmla="*/ 0 w 3791"/>
                      <a:gd name="connsiteY2" fmla="*/ 7068 h 7067"/>
                      <a:gd name="connsiteX3" fmla="*/ 1538 w 3791"/>
                      <a:gd name="connsiteY3" fmla="*/ 0 h 7067"/>
                      <a:gd name="connsiteX4" fmla="*/ 2241 w 3791"/>
                      <a:gd name="connsiteY4" fmla="*/ 0 h 7067"/>
                      <a:gd name="connsiteX5" fmla="*/ 3792 w 3791"/>
                      <a:gd name="connsiteY5" fmla="*/ 7068 h 7067"/>
                      <a:gd name="connsiteX6" fmla="*/ 3182 w 3791"/>
                      <a:gd name="connsiteY6" fmla="*/ 7068 h 7067"/>
                      <a:gd name="connsiteX7" fmla="*/ 2692 w 3791"/>
                      <a:gd name="connsiteY7" fmla="*/ 4840 h 7067"/>
                      <a:gd name="connsiteX8" fmla="*/ 1087 w 3791"/>
                      <a:gd name="connsiteY8" fmla="*/ 4840 h 7067"/>
                      <a:gd name="connsiteX9" fmla="*/ 2559 w 3791"/>
                      <a:gd name="connsiteY9" fmla="*/ 4110 h 7067"/>
                      <a:gd name="connsiteX10" fmla="*/ 2135 w 3791"/>
                      <a:gd name="connsiteY10" fmla="*/ 2095 h 7067"/>
                      <a:gd name="connsiteX11" fmla="*/ 1869 w 3791"/>
                      <a:gd name="connsiteY11" fmla="*/ 796 h 7067"/>
                      <a:gd name="connsiteX12" fmla="*/ 1869 w 3791"/>
                      <a:gd name="connsiteY12" fmla="*/ 796 h 7067"/>
                      <a:gd name="connsiteX13" fmla="*/ 1631 w 3791"/>
                      <a:gd name="connsiteY13" fmla="*/ 2082 h 7067"/>
                      <a:gd name="connsiteX14" fmla="*/ 1180 w 3791"/>
                      <a:gd name="connsiteY14" fmla="*/ 4110 h 7067"/>
                      <a:gd name="connsiteX15" fmla="*/ 2559 w 3791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91" h="7067">
                        <a:moveTo>
                          <a:pt x="1087" y="484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792" y="7068"/>
                        </a:lnTo>
                        <a:lnTo>
                          <a:pt x="3182" y="7068"/>
                        </a:lnTo>
                        <a:lnTo>
                          <a:pt x="2692" y="4840"/>
                        </a:lnTo>
                        <a:lnTo>
                          <a:pt x="1087" y="4840"/>
                        </a:lnTo>
                        <a:close/>
                        <a:moveTo>
                          <a:pt x="2559" y="4110"/>
                        </a:moveTo>
                        <a:lnTo>
                          <a:pt x="2135" y="2095"/>
                        </a:lnTo>
                        <a:cubicBezTo>
                          <a:pt x="2028" y="1631"/>
                          <a:pt x="1962" y="1220"/>
                          <a:pt x="1869" y="796"/>
                        </a:cubicBezTo>
                        <a:lnTo>
                          <a:pt x="1869" y="796"/>
                        </a:lnTo>
                        <a:cubicBezTo>
                          <a:pt x="1790" y="1207"/>
                          <a:pt x="1723" y="1644"/>
                          <a:pt x="1631" y="2082"/>
                        </a:cubicBezTo>
                        <a:lnTo>
                          <a:pt x="1180" y="4110"/>
                        </a:lnTo>
                        <a:lnTo>
                          <a:pt x="2559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3" name="任意多边形: 形状 212">
                    <a:extLst>
                      <a:ext uri="{FF2B5EF4-FFF2-40B4-BE49-F238E27FC236}">
                        <a16:creationId xmlns:a16="http://schemas.microsoft.com/office/drawing/2014/main" id="{6440B387-AFD4-6892-C45B-59AD7E72B196}"/>
                      </a:ext>
                    </a:extLst>
                  </p:cNvPr>
                  <p:cNvSpPr/>
                  <p:nvPr/>
                </p:nvSpPr>
                <p:spPr>
                  <a:xfrm>
                    <a:off x="5952886" y="3880497"/>
                    <a:ext cx="2532" cy="7080"/>
                  </a:xfrm>
                  <a:custGeom>
                    <a:avLst/>
                    <a:gdLst>
                      <a:gd name="connsiteX0" fmla="*/ 0 w 2532"/>
                      <a:gd name="connsiteY0" fmla="*/ 0 h 7080"/>
                      <a:gd name="connsiteX1" fmla="*/ 597 w 2532"/>
                      <a:gd name="connsiteY1" fmla="*/ 0 h 7080"/>
                      <a:gd name="connsiteX2" fmla="*/ 597 w 2532"/>
                      <a:gd name="connsiteY2" fmla="*/ 6312 h 7080"/>
                      <a:gd name="connsiteX3" fmla="*/ 2533 w 2532"/>
                      <a:gd name="connsiteY3" fmla="*/ 6312 h 7080"/>
                      <a:gd name="connsiteX4" fmla="*/ 2533 w 2532"/>
                      <a:gd name="connsiteY4" fmla="*/ 7080 h 7080"/>
                      <a:gd name="connsiteX5" fmla="*/ 0 w 2532"/>
                      <a:gd name="connsiteY5" fmla="*/ 7080 h 7080"/>
                      <a:gd name="connsiteX6" fmla="*/ 0 w 2532"/>
                      <a:gd name="connsiteY6" fmla="*/ 0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2" h="7080">
                        <a:moveTo>
                          <a:pt x="0" y="0"/>
                        </a:moveTo>
                        <a:lnTo>
                          <a:pt x="597" y="0"/>
                        </a:lnTo>
                        <a:lnTo>
                          <a:pt x="597" y="6312"/>
                        </a:lnTo>
                        <a:lnTo>
                          <a:pt x="2533" y="6312"/>
                        </a:lnTo>
                        <a:lnTo>
                          <a:pt x="2533" y="7080"/>
                        </a:lnTo>
                        <a:lnTo>
                          <a:pt x="0" y="70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4" name="任意多边形: 形状 213">
                    <a:extLst>
                      <a:ext uri="{FF2B5EF4-FFF2-40B4-BE49-F238E27FC236}">
                        <a16:creationId xmlns:a16="http://schemas.microsoft.com/office/drawing/2014/main" id="{5D477319-F123-4C54-A3B0-8881A62520DC}"/>
                      </a:ext>
                    </a:extLst>
                  </p:cNvPr>
                  <p:cNvSpPr/>
                  <p:nvPr/>
                </p:nvSpPr>
                <p:spPr>
                  <a:xfrm>
                    <a:off x="5956068" y="3880497"/>
                    <a:ext cx="570" cy="7067"/>
                  </a:xfrm>
                  <a:custGeom>
                    <a:avLst/>
                    <a:gdLst>
                      <a:gd name="connsiteX0" fmla="*/ 570 w 570"/>
                      <a:gd name="connsiteY0" fmla="*/ 0 h 7067"/>
                      <a:gd name="connsiteX1" fmla="*/ 570 w 570"/>
                      <a:gd name="connsiteY1" fmla="*/ 7068 h 7067"/>
                      <a:gd name="connsiteX2" fmla="*/ 0 w 570"/>
                      <a:gd name="connsiteY2" fmla="*/ 7068 h 7067"/>
                      <a:gd name="connsiteX3" fmla="*/ 0 w 570"/>
                      <a:gd name="connsiteY3" fmla="*/ 0 h 7067"/>
                      <a:gd name="connsiteX4" fmla="*/ 570 w 570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" h="7067">
                        <a:moveTo>
                          <a:pt x="570" y="0"/>
                        </a:moveTo>
                        <a:lnTo>
                          <a:pt x="570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70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5" name="任意多边形: 形状 214">
                    <a:extLst>
                      <a:ext uri="{FF2B5EF4-FFF2-40B4-BE49-F238E27FC236}">
                        <a16:creationId xmlns:a16="http://schemas.microsoft.com/office/drawing/2014/main" id="{9DD26D01-BB2B-E6BF-FEA2-64105D1F85A6}"/>
                      </a:ext>
                    </a:extLst>
                  </p:cNvPr>
                  <p:cNvSpPr/>
                  <p:nvPr/>
                </p:nvSpPr>
                <p:spPr>
                  <a:xfrm>
                    <a:off x="5957421" y="3880364"/>
                    <a:ext cx="4190" cy="8234"/>
                  </a:xfrm>
                  <a:custGeom>
                    <a:avLst/>
                    <a:gdLst>
                      <a:gd name="connsiteX0" fmla="*/ 4018 w 4190"/>
                      <a:gd name="connsiteY0" fmla="*/ 8234 h 8234"/>
                      <a:gd name="connsiteX1" fmla="*/ 2281 w 4190"/>
                      <a:gd name="connsiteY1" fmla="*/ 7399 h 8234"/>
                      <a:gd name="connsiteX2" fmla="*/ 1989 w 4190"/>
                      <a:gd name="connsiteY2" fmla="*/ 7306 h 8234"/>
                      <a:gd name="connsiteX3" fmla="*/ 0 w 4190"/>
                      <a:gd name="connsiteY3" fmla="*/ 3726 h 8234"/>
                      <a:gd name="connsiteX4" fmla="*/ 2108 w 4190"/>
                      <a:gd name="connsiteY4" fmla="*/ 0 h 8234"/>
                      <a:gd name="connsiteX5" fmla="*/ 4150 w 4190"/>
                      <a:gd name="connsiteY5" fmla="*/ 3580 h 8234"/>
                      <a:gd name="connsiteX6" fmla="*/ 2851 w 4190"/>
                      <a:gd name="connsiteY6" fmla="*/ 6974 h 8234"/>
                      <a:gd name="connsiteX7" fmla="*/ 2851 w 4190"/>
                      <a:gd name="connsiteY7" fmla="*/ 7028 h 8234"/>
                      <a:gd name="connsiteX8" fmla="*/ 4190 w 4190"/>
                      <a:gd name="connsiteY8" fmla="*/ 7479 h 8234"/>
                      <a:gd name="connsiteX9" fmla="*/ 4018 w 4190"/>
                      <a:gd name="connsiteY9" fmla="*/ 8234 h 8234"/>
                      <a:gd name="connsiteX10" fmla="*/ 3527 w 4190"/>
                      <a:gd name="connsiteY10" fmla="*/ 3633 h 8234"/>
                      <a:gd name="connsiteX11" fmla="*/ 2095 w 4190"/>
                      <a:gd name="connsiteY11" fmla="*/ 756 h 8234"/>
                      <a:gd name="connsiteX12" fmla="*/ 623 w 4190"/>
                      <a:gd name="connsiteY12" fmla="*/ 3713 h 8234"/>
                      <a:gd name="connsiteX13" fmla="*/ 2055 w 4190"/>
                      <a:gd name="connsiteY13" fmla="*/ 6564 h 8234"/>
                      <a:gd name="connsiteX14" fmla="*/ 3527 w 4190"/>
                      <a:gd name="connsiteY14" fmla="*/ 3633 h 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90" h="8234">
                        <a:moveTo>
                          <a:pt x="4018" y="8234"/>
                        </a:moveTo>
                        <a:cubicBezTo>
                          <a:pt x="3381" y="7969"/>
                          <a:pt x="2784" y="7704"/>
                          <a:pt x="2281" y="7399"/>
                        </a:cubicBezTo>
                        <a:cubicBezTo>
                          <a:pt x="2175" y="7359"/>
                          <a:pt x="2082" y="7306"/>
                          <a:pt x="1989" y="7306"/>
                        </a:cubicBezTo>
                        <a:cubicBezTo>
                          <a:pt x="915" y="7227"/>
                          <a:pt x="0" y="5994"/>
                          <a:pt x="0" y="3726"/>
                        </a:cubicBezTo>
                        <a:cubicBezTo>
                          <a:pt x="0" y="1459"/>
                          <a:pt x="862" y="0"/>
                          <a:pt x="2108" y="0"/>
                        </a:cubicBezTo>
                        <a:cubicBezTo>
                          <a:pt x="3355" y="0"/>
                          <a:pt x="4150" y="1485"/>
                          <a:pt x="4150" y="3580"/>
                        </a:cubicBezTo>
                        <a:cubicBezTo>
                          <a:pt x="4150" y="5410"/>
                          <a:pt x="3593" y="6564"/>
                          <a:pt x="2851" y="6974"/>
                        </a:cubicBezTo>
                        <a:lnTo>
                          <a:pt x="2851" y="7028"/>
                        </a:lnTo>
                        <a:cubicBezTo>
                          <a:pt x="3289" y="7200"/>
                          <a:pt x="3792" y="7359"/>
                          <a:pt x="4190" y="7479"/>
                        </a:cubicBezTo>
                        <a:lnTo>
                          <a:pt x="4018" y="8234"/>
                        </a:lnTo>
                        <a:close/>
                        <a:moveTo>
                          <a:pt x="3527" y="3633"/>
                        </a:moveTo>
                        <a:cubicBezTo>
                          <a:pt x="3527" y="2215"/>
                          <a:pt x="3050" y="756"/>
                          <a:pt x="2095" y="756"/>
                        </a:cubicBezTo>
                        <a:cubicBezTo>
                          <a:pt x="1114" y="756"/>
                          <a:pt x="610" y="2188"/>
                          <a:pt x="623" y="3713"/>
                        </a:cubicBezTo>
                        <a:cubicBezTo>
                          <a:pt x="610" y="5198"/>
                          <a:pt x="1154" y="6564"/>
                          <a:pt x="2055" y="6564"/>
                        </a:cubicBezTo>
                        <a:cubicBezTo>
                          <a:pt x="2997" y="6564"/>
                          <a:pt x="3527" y="5238"/>
                          <a:pt x="3527" y="3633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6" name="任意多边形: 形状 215">
                    <a:extLst>
                      <a:ext uri="{FF2B5EF4-FFF2-40B4-BE49-F238E27FC236}">
                        <a16:creationId xmlns:a16="http://schemas.microsoft.com/office/drawing/2014/main" id="{718FE3F0-9496-DE1F-438E-CD36E6B20B21}"/>
                      </a:ext>
                    </a:extLst>
                  </p:cNvPr>
                  <p:cNvSpPr/>
                  <p:nvPr/>
                </p:nvSpPr>
                <p:spPr>
                  <a:xfrm>
                    <a:off x="5962313" y="3880497"/>
                    <a:ext cx="3354" cy="7186"/>
                  </a:xfrm>
                  <a:custGeom>
                    <a:avLst/>
                    <a:gdLst>
                      <a:gd name="connsiteX0" fmla="*/ 597 w 3354"/>
                      <a:gd name="connsiteY0" fmla="*/ 0 h 7186"/>
                      <a:gd name="connsiteX1" fmla="*/ 597 w 3354"/>
                      <a:gd name="connsiteY1" fmla="*/ 4177 h 7186"/>
                      <a:gd name="connsiteX2" fmla="*/ 1644 w 3354"/>
                      <a:gd name="connsiteY2" fmla="*/ 6431 h 7186"/>
                      <a:gd name="connsiteX3" fmla="*/ 2771 w 3354"/>
                      <a:gd name="connsiteY3" fmla="*/ 4177 h 7186"/>
                      <a:gd name="connsiteX4" fmla="*/ 2771 w 3354"/>
                      <a:gd name="connsiteY4" fmla="*/ 0 h 7186"/>
                      <a:gd name="connsiteX5" fmla="*/ 3355 w 3354"/>
                      <a:gd name="connsiteY5" fmla="*/ 0 h 7186"/>
                      <a:gd name="connsiteX6" fmla="*/ 3355 w 3354"/>
                      <a:gd name="connsiteY6" fmla="*/ 4110 h 7186"/>
                      <a:gd name="connsiteX7" fmla="*/ 1644 w 3354"/>
                      <a:gd name="connsiteY7" fmla="*/ 7187 h 7186"/>
                      <a:gd name="connsiteX8" fmla="*/ 0 w 3354"/>
                      <a:gd name="connsiteY8" fmla="*/ 4163 h 7186"/>
                      <a:gd name="connsiteX9" fmla="*/ 0 w 3354"/>
                      <a:gd name="connsiteY9" fmla="*/ 0 h 7186"/>
                      <a:gd name="connsiteX10" fmla="*/ 597 w 3354"/>
                      <a:gd name="connsiteY10" fmla="*/ 0 h 7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54" h="7186">
                        <a:moveTo>
                          <a:pt x="597" y="0"/>
                        </a:moveTo>
                        <a:lnTo>
                          <a:pt x="597" y="4177"/>
                        </a:lnTo>
                        <a:cubicBezTo>
                          <a:pt x="597" y="5754"/>
                          <a:pt x="1048" y="6431"/>
                          <a:pt x="1644" y="6431"/>
                        </a:cubicBezTo>
                        <a:cubicBezTo>
                          <a:pt x="2347" y="6431"/>
                          <a:pt x="2771" y="5742"/>
                          <a:pt x="2771" y="4177"/>
                        </a:cubicBezTo>
                        <a:lnTo>
                          <a:pt x="2771" y="0"/>
                        </a:lnTo>
                        <a:lnTo>
                          <a:pt x="3355" y="0"/>
                        </a:lnTo>
                        <a:lnTo>
                          <a:pt x="3355" y="4110"/>
                        </a:lnTo>
                        <a:cubicBezTo>
                          <a:pt x="3355" y="6285"/>
                          <a:pt x="2626" y="7187"/>
                          <a:pt x="1644" y="7187"/>
                        </a:cubicBezTo>
                        <a:cubicBezTo>
                          <a:pt x="703" y="7187"/>
                          <a:pt x="0" y="6351"/>
                          <a:pt x="0" y="4163"/>
                        </a:cubicBez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7" name="任意多边形: 形状 216">
                    <a:extLst>
                      <a:ext uri="{FF2B5EF4-FFF2-40B4-BE49-F238E27FC236}">
                        <a16:creationId xmlns:a16="http://schemas.microsoft.com/office/drawing/2014/main" id="{0931BFDC-130C-7B5A-9255-E25CAC122DD5}"/>
                      </a:ext>
                    </a:extLst>
                  </p:cNvPr>
                  <p:cNvSpPr/>
                  <p:nvPr/>
                </p:nvSpPr>
                <p:spPr>
                  <a:xfrm>
                    <a:off x="5966689" y="3880497"/>
                    <a:ext cx="596" cy="7067"/>
                  </a:xfrm>
                  <a:custGeom>
                    <a:avLst/>
                    <a:gdLst>
                      <a:gd name="connsiteX0" fmla="*/ 596 w 596"/>
                      <a:gd name="connsiteY0" fmla="*/ 0 h 7067"/>
                      <a:gd name="connsiteX1" fmla="*/ 596 w 596"/>
                      <a:gd name="connsiteY1" fmla="*/ 7068 h 7067"/>
                      <a:gd name="connsiteX2" fmla="*/ 0 w 596"/>
                      <a:gd name="connsiteY2" fmla="*/ 7068 h 7067"/>
                      <a:gd name="connsiteX3" fmla="*/ 0 w 596"/>
                      <a:gd name="connsiteY3" fmla="*/ 0 h 7067"/>
                      <a:gd name="connsiteX4" fmla="*/ 596 w 596"/>
                      <a:gd name="connsiteY4" fmla="*/ 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" h="7067">
                        <a:moveTo>
                          <a:pt x="596" y="0"/>
                        </a:moveTo>
                        <a:lnTo>
                          <a:pt x="59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596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8" name="任意多边形: 形状 217">
                    <a:extLst>
                      <a:ext uri="{FF2B5EF4-FFF2-40B4-BE49-F238E27FC236}">
                        <a16:creationId xmlns:a16="http://schemas.microsoft.com/office/drawing/2014/main" id="{E5C5A5BE-162F-AB7E-95AF-31395DEB9013}"/>
                      </a:ext>
                    </a:extLst>
                  </p:cNvPr>
                  <p:cNvSpPr/>
                  <p:nvPr/>
                </p:nvSpPr>
                <p:spPr>
                  <a:xfrm>
                    <a:off x="5968294" y="3880444"/>
                    <a:ext cx="2797" cy="7120"/>
                  </a:xfrm>
                  <a:custGeom>
                    <a:avLst/>
                    <a:gdLst>
                      <a:gd name="connsiteX0" fmla="*/ 0 w 2797"/>
                      <a:gd name="connsiteY0" fmla="*/ 133 h 7120"/>
                      <a:gd name="connsiteX1" fmla="*/ 1127 w 2797"/>
                      <a:gd name="connsiteY1" fmla="*/ 0 h 7120"/>
                      <a:gd name="connsiteX2" fmla="*/ 2426 w 2797"/>
                      <a:gd name="connsiteY2" fmla="*/ 583 h 7120"/>
                      <a:gd name="connsiteX3" fmla="*/ 2798 w 2797"/>
                      <a:gd name="connsiteY3" fmla="*/ 2069 h 7120"/>
                      <a:gd name="connsiteX4" fmla="*/ 2453 w 2797"/>
                      <a:gd name="connsiteY4" fmla="*/ 3567 h 7120"/>
                      <a:gd name="connsiteX5" fmla="*/ 1074 w 2797"/>
                      <a:gd name="connsiteY5" fmla="*/ 4349 h 7120"/>
                      <a:gd name="connsiteX6" fmla="*/ 596 w 2797"/>
                      <a:gd name="connsiteY6" fmla="*/ 4283 h 7120"/>
                      <a:gd name="connsiteX7" fmla="*/ 596 w 2797"/>
                      <a:gd name="connsiteY7" fmla="*/ 7121 h 7120"/>
                      <a:gd name="connsiteX8" fmla="*/ 0 w 2797"/>
                      <a:gd name="connsiteY8" fmla="*/ 7121 h 7120"/>
                      <a:gd name="connsiteX9" fmla="*/ 0 w 2797"/>
                      <a:gd name="connsiteY9" fmla="*/ 133 h 7120"/>
                      <a:gd name="connsiteX10" fmla="*/ 596 w 2797"/>
                      <a:gd name="connsiteY10" fmla="*/ 3554 h 7120"/>
                      <a:gd name="connsiteX11" fmla="*/ 1087 w 2797"/>
                      <a:gd name="connsiteY11" fmla="*/ 3620 h 7120"/>
                      <a:gd name="connsiteX12" fmla="*/ 2228 w 2797"/>
                      <a:gd name="connsiteY12" fmla="*/ 2122 h 7120"/>
                      <a:gd name="connsiteX13" fmla="*/ 1154 w 2797"/>
                      <a:gd name="connsiteY13" fmla="*/ 729 h 7120"/>
                      <a:gd name="connsiteX14" fmla="*/ 596 w 2797"/>
                      <a:gd name="connsiteY14" fmla="*/ 822 h 7120"/>
                      <a:gd name="connsiteX15" fmla="*/ 596 w 2797"/>
                      <a:gd name="connsiteY15" fmla="*/ 3554 h 7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797" h="7120">
                        <a:moveTo>
                          <a:pt x="0" y="133"/>
                        </a:moveTo>
                        <a:cubicBezTo>
                          <a:pt x="292" y="80"/>
                          <a:pt x="663" y="0"/>
                          <a:pt x="1127" y="0"/>
                        </a:cubicBezTo>
                        <a:cubicBezTo>
                          <a:pt x="1724" y="0"/>
                          <a:pt x="2135" y="212"/>
                          <a:pt x="2426" y="583"/>
                        </a:cubicBezTo>
                        <a:cubicBezTo>
                          <a:pt x="2665" y="915"/>
                          <a:pt x="2798" y="1432"/>
                          <a:pt x="2798" y="2069"/>
                        </a:cubicBezTo>
                        <a:cubicBezTo>
                          <a:pt x="2798" y="2705"/>
                          <a:pt x="2692" y="3195"/>
                          <a:pt x="2453" y="3567"/>
                        </a:cubicBezTo>
                        <a:cubicBezTo>
                          <a:pt x="2148" y="4084"/>
                          <a:pt x="1644" y="4349"/>
                          <a:pt x="1074" y="4349"/>
                        </a:cubicBezTo>
                        <a:cubicBezTo>
                          <a:pt x="888" y="4349"/>
                          <a:pt x="743" y="4349"/>
                          <a:pt x="596" y="4283"/>
                        </a:cubicBezTo>
                        <a:lnTo>
                          <a:pt x="596" y="7121"/>
                        </a:lnTo>
                        <a:lnTo>
                          <a:pt x="0" y="7121"/>
                        </a:lnTo>
                        <a:lnTo>
                          <a:pt x="0" y="133"/>
                        </a:lnTo>
                        <a:close/>
                        <a:moveTo>
                          <a:pt x="596" y="3554"/>
                        </a:moveTo>
                        <a:cubicBezTo>
                          <a:pt x="743" y="3607"/>
                          <a:pt x="888" y="3620"/>
                          <a:pt x="1087" y="3620"/>
                        </a:cubicBezTo>
                        <a:cubicBezTo>
                          <a:pt x="1790" y="3620"/>
                          <a:pt x="2228" y="3089"/>
                          <a:pt x="2228" y="2122"/>
                        </a:cubicBezTo>
                        <a:cubicBezTo>
                          <a:pt x="2228" y="1180"/>
                          <a:pt x="1790" y="729"/>
                          <a:pt x="1154" y="729"/>
                        </a:cubicBezTo>
                        <a:cubicBezTo>
                          <a:pt x="888" y="729"/>
                          <a:pt x="703" y="769"/>
                          <a:pt x="596" y="822"/>
                        </a:cubicBezTo>
                        <a:lnTo>
                          <a:pt x="596" y="35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9" name="任意多边形: 形状 218">
                    <a:extLst>
                      <a:ext uri="{FF2B5EF4-FFF2-40B4-BE49-F238E27FC236}">
                        <a16:creationId xmlns:a16="http://schemas.microsoft.com/office/drawing/2014/main" id="{87E27B5A-C317-CDC5-D63A-13F49680C209}"/>
                      </a:ext>
                    </a:extLst>
                  </p:cNvPr>
                  <p:cNvSpPr/>
                  <p:nvPr/>
                </p:nvSpPr>
                <p:spPr>
                  <a:xfrm>
                    <a:off x="5973929" y="3880497"/>
                    <a:ext cx="2546" cy="7067"/>
                  </a:xfrm>
                  <a:custGeom>
                    <a:avLst/>
                    <a:gdLst>
                      <a:gd name="connsiteX0" fmla="*/ 2360 w 2546"/>
                      <a:gd name="connsiteY0" fmla="*/ 3739 h 7067"/>
                      <a:gd name="connsiteX1" fmla="*/ 583 w 2546"/>
                      <a:gd name="connsiteY1" fmla="*/ 3739 h 7067"/>
                      <a:gd name="connsiteX2" fmla="*/ 583 w 2546"/>
                      <a:gd name="connsiteY2" fmla="*/ 6298 h 7067"/>
                      <a:gd name="connsiteX3" fmla="*/ 2546 w 2546"/>
                      <a:gd name="connsiteY3" fmla="*/ 6298 h 7067"/>
                      <a:gd name="connsiteX4" fmla="*/ 2546 w 2546"/>
                      <a:gd name="connsiteY4" fmla="*/ 7068 h 7067"/>
                      <a:gd name="connsiteX5" fmla="*/ 0 w 2546"/>
                      <a:gd name="connsiteY5" fmla="*/ 7068 h 7067"/>
                      <a:gd name="connsiteX6" fmla="*/ 0 w 2546"/>
                      <a:gd name="connsiteY6" fmla="*/ 0 h 7067"/>
                      <a:gd name="connsiteX7" fmla="*/ 2453 w 2546"/>
                      <a:gd name="connsiteY7" fmla="*/ 0 h 7067"/>
                      <a:gd name="connsiteX8" fmla="*/ 2453 w 2546"/>
                      <a:gd name="connsiteY8" fmla="*/ 769 h 7067"/>
                      <a:gd name="connsiteX9" fmla="*/ 597 w 2546"/>
                      <a:gd name="connsiteY9" fmla="*/ 769 h 7067"/>
                      <a:gd name="connsiteX10" fmla="*/ 597 w 2546"/>
                      <a:gd name="connsiteY10" fmla="*/ 3010 h 7067"/>
                      <a:gd name="connsiteX11" fmla="*/ 2374 w 2546"/>
                      <a:gd name="connsiteY11" fmla="*/ 3010 h 7067"/>
                      <a:gd name="connsiteX12" fmla="*/ 2374 w 2546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67">
                        <a:moveTo>
                          <a:pt x="2360" y="3739"/>
                        </a:moveTo>
                        <a:lnTo>
                          <a:pt x="583" y="3739"/>
                        </a:lnTo>
                        <a:lnTo>
                          <a:pt x="583" y="6298"/>
                        </a:lnTo>
                        <a:lnTo>
                          <a:pt x="2546" y="6298"/>
                        </a:lnTo>
                        <a:lnTo>
                          <a:pt x="2546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97" y="769"/>
                        </a:lnTo>
                        <a:lnTo>
                          <a:pt x="597" y="3010"/>
                        </a:lnTo>
                        <a:lnTo>
                          <a:pt x="2374" y="3010"/>
                        </a:lnTo>
                        <a:lnTo>
                          <a:pt x="2374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0" name="任意多边形: 形状 219">
                    <a:extLst>
                      <a:ext uri="{FF2B5EF4-FFF2-40B4-BE49-F238E27FC236}">
                        <a16:creationId xmlns:a16="http://schemas.microsoft.com/office/drawing/2014/main" id="{ADDF2E4D-3394-9728-F7B8-E3FAC5E57711}"/>
                      </a:ext>
                    </a:extLst>
                  </p:cNvPr>
                  <p:cNvSpPr/>
                  <p:nvPr/>
                </p:nvSpPr>
                <p:spPr>
                  <a:xfrm>
                    <a:off x="5976899" y="3880483"/>
                    <a:ext cx="3500" cy="7080"/>
                  </a:xfrm>
                  <a:custGeom>
                    <a:avLst/>
                    <a:gdLst>
                      <a:gd name="connsiteX0" fmla="*/ 2838 w 3500"/>
                      <a:gd name="connsiteY0" fmla="*/ 7081 h 7080"/>
                      <a:gd name="connsiteX1" fmla="*/ 2254 w 3500"/>
                      <a:gd name="connsiteY1" fmla="*/ 5516 h 7080"/>
                      <a:gd name="connsiteX2" fmla="*/ 1737 w 3500"/>
                      <a:gd name="connsiteY2" fmla="*/ 4124 h 7080"/>
                      <a:gd name="connsiteX3" fmla="*/ 1710 w 3500"/>
                      <a:gd name="connsiteY3" fmla="*/ 4124 h 7080"/>
                      <a:gd name="connsiteX4" fmla="*/ 1220 w 3500"/>
                      <a:gd name="connsiteY4" fmla="*/ 5542 h 7080"/>
                      <a:gd name="connsiteX5" fmla="*/ 663 w 3500"/>
                      <a:gd name="connsiteY5" fmla="*/ 7081 h 7080"/>
                      <a:gd name="connsiteX6" fmla="*/ 0 w 3500"/>
                      <a:gd name="connsiteY6" fmla="*/ 7081 h 7080"/>
                      <a:gd name="connsiteX7" fmla="*/ 1392 w 3500"/>
                      <a:gd name="connsiteY7" fmla="*/ 3501 h 7080"/>
                      <a:gd name="connsiteX8" fmla="*/ 40 w 3500"/>
                      <a:gd name="connsiteY8" fmla="*/ 0 h 7080"/>
                      <a:gd name="connsiteX9" fmla="*/ 730 w 3500"/>
                      <a:gd name="connsiteY9" fmla="*/ 0 h 7080"/>
                      <a:gd name="connsiteX10" fmla="*/ 1326 w 3500"/>
                      <a:gd name="connsiteY10" fmla="*/ 1644 h 7080"/>
                      <a:gd name="connsiteX11" fmla="*/ 1737 w 3500"/>
                      <a:gd name="connsiteY11" fmla="*/ 2851 h 7080"/>
                      <a:gd name="connsiteX12" fmla="*/ 1777 w 3500"/>
                      <a:gd name="connsiteY12" fmla="*/ 2851 h 7080"/>
                      <a:gd name="connsiteX13" fmla="*/ 2175 w 3500"/>
                      <a:gd name="connsiteY13" fmla="*/ 1644 h 7080"/>
                      <a:gd name="connsiteX14" fmla="*/ 2798 w 3500"/>
                      <a:gd name="connsiteY14" fmla="*/ 0 h 7080"/>
                      <a:gd name="connsiteX15" fmla="*/ 3487 w 3500"/>
                      <a:gd name="connsiteY15" fmla="*/ 0 h 7080"/>
                      <a:gd name="connsiteX16" fmla="*/ 2095 w 3500"/>
                      <a:gd name="connsiteY16" fmla="*/ 3448 h 7080"/>
                      <a:gd name="connsiteX17" fmla="*/ 3501 w 3500"/>
                      <a:gd name="connsiteY17" fmla="*/ 7068 h 7080"/>
                      <a:gd name="connsiteX18" fmla="*/ 2838 w 3500"/>
                      <a:gd name="connsiteY18" fmla="*/ 7068 h 7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500" h="7080">
                        <a:moveTo>
                          <a:pt x="2838" y="7081"/>
                        </a:moveTo>
                        <a:lnTo>
                          <a:pt x="2254" y="5516"/>
                        </a:lnTo>
                        <a:cubicBezTo>
                          <a:pt x="2029" y="4919"/>
                          <a:pt x="1870" y="4535"/>
                          <a:pt x="1737" y="4124"/>
                        </a:cubicBezTo>
                        <a:lnTo>
                          <a:pt x="1710" y="4124"/>
                        </a:lnTo>
                        <a:cubicBezTo>
                          <a:pt x="1591" y="4535"/>
                          <a:pt x="1459" y="4906"/>
                          <a:pt x="1220" y="5542"/>
                        </a:cubicBezTo>
                        <a:lnTo>
                          <a:pt x="663" y="7081"/>
                        </a:lnTo>
                        <a:lnTo>
                          <a:pt x="0" y="7081"/>
                        </a:lnTo>
                        <a:lnTo>
                          <a:pt x="1392" y="3501"/>
                        </a:lnTo>
                        <a:lnTo>
                          <a:pt x="40" y="0"/>
                        </a:lnTo>
                        <a:lnTo>
                          <a:pt x="730" y="0"/>
                        </a:lnTo>
                        <a:lnTo>
                          <a:pt x="1326" y="1644"/>
                        </a:lnTo>
                        <a:cubicBezTo>
                          <a:pt x="1498" y="2109"/>
                          <a:pt x="1618" y="2480"/>
                          <a:pt x="1737" y="2851"/>
                        </a:cubicBezTo>
                        <a:lnTo>
                          <a:pt x="1777" y="2851"/>
                        </a:lnTo>
                        <a:cubicBezTo>
                          <a:pt x="1883" y="2440"/>
                          <a:pt x="2016" y="2095"/>
                          <a:pt x="2175" y="1644"/>
                        </a:cubicBezTo>
                        <a:lnTo>
                          <a:pt x="2798" y="0"/>
                        </a:lnTo>
                        <a:lnTo>
                          <a:pt x="3487" y="0"/>
                        </a:lnTo>
                        <a:lnTo>
                          <a:pt x="2095" y="3448"/>
                        </a:lnTo>
                        <a:lnTo>
                          <a:pt x="3501" y="7068"/>
                        </a:lnTo>
                        <a:lnTo>
                          <a:pt x="2838" y="7068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1" name="任意多边形: 形状 220">
                    <a:extLst>
                      <a:ext uri="{FF2B5EF4-FFF2-40B4-BE49-F238E27FC236}">
                        <a16:creationId xmlns:a16="http://schemas.microsoft.com/office/drawing/2014/main" id="{A2CFB9A3-1352-FF68-4C93-7767C0CF55C8}"/>
                      </a:ext>
                    </a:extLst>
                  </p:cNvPr>
                  <p:cNvSpPr/>
                  <p:nvPr/>
                </p:nvSpPr>
                <p:spPr>
                  <a:xfrm>
                    <a:off x="5983158" y="3880497"/>
                    <a:ext cx="2558" cy="7067"/>
                  </a:xfrm>
                  <a:custGeom>
                    <a:avLst/>
                    <a:gdLst>
                      <a:gd name="connsiteX0" fmla="*/ 2360 w 2558"/>
                      <a:gd name="connsiteY0" fmla="*/ 3739 h 7067"/>
                      <a:gd name="connsiteX1" fmla="*/ 570 w 2558"/>
                      <a:gd name="connsiteY1" fmla="*/ 3739 h 7067"/>
                      <a:gd name="connsiteX2" fmla="*/ 570 w 2558"/>
                      <a:gd name="connsiteY2" fmla="*/ 6298 h 7067"/>
                      <a:gd name="connsiteX3" fmla="*/ 2559 w 2558"/>
                      <a:gd name="connsiteY3" fmla="*/ 6298 h 7067"/>
                      <a:gd name="connsiteX4" fmla="*/ 2559 w 2558"/>
                      <a:gd name="connsiteY4" fmla="*/ 7068 h 7067"/>
                      <a:gd name="connsiteX5" fmla="*/ 0 w 2558"/>
                      <a:gd name="connsiteY5" fmla="*/ 7068 h 7067"/>
                      <a:gd name="connsiteX6" fmla="*/ 0 w 2558"/>
                      <a:gd name="connsiteY6" fmla="*/ 0 h 7067"/>
                      <a:gd name="connsiteX7" fmla="*/ 2466 w 2558"/>
                      <a:gd name="connsiteY7" fmla="*/ 0 h 7067"/>
                      <a:gd name="connsiteX8" fmla="*/ 2466 w 2558"/>
                      <a:gd name="connsiteY8" fmla="*/ 769 h 7067"/>
                      <a:gd name="connsiteX9" fmla="*/ 570 w 2558"/>
                      <a:gd name="connsiteY9" fmla="*/ 769 h 7067"/>
                      <a:gd name="connsiteX10" fmla="*/ 570 w 2558"/>
                      <a:gd name="connsiteY10" fmla="*/ 3010 h 7067"/>
                      <a:gd name="connsiteX11" fmla="*/ 2360 w 2558"/>
                      <a:gd name="connsiteY11" fmla="*/ 3010 h 7067"/>
                      <a:gd name="connsiteX12" fmla="*/ 2360 w 2558"/>
                      <a:gd name="connsiteY12" fmla="*/ 373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58" h="7067">
                        <a:moveTo>
                          <a:pt x="2360" y="3739"/>
                        </a:moveTo>
                        <a:lnTo>
                          <a:pt x="570" y="3739"/>
                        </a:lnTo>
                        <a:lnTo>
                          <a:pt x="570" y="6298"/>
                        </a:lnTo>
                        <a:lnTo>
                          <a:pt x="2559" y="6298"/>
                        </a:lnTo>
                        <a:lnTo>
                          <a:pt x="2559" y="7068"/>
                        </a:lnTo>
                        <a:lnTo>
                          <a:pt x="0" y="7068"/>
                        </a:lnTo>
                        <a:lnTo>
                          <a:pt x="0" y="0"/>
                        </a:lnTo>
                        <a:lnTo>
                          <a:pt x="2466" y="0"/>
                        </a:lnTo>
                        <a:lnTo>
                          <a:pt x="2466" y="769"/>
                        </a:lnTo>
                        <a:lnTo>
                          <a:pt x="570" y="769"/>
                        </a:lnTo>
                        <a:lnTo>
                          <a:pt x="570" y="3010"/>
                        </a:lnTo>
                        <a:lnTo>
                          <a:pt x="2360" y="3010"/>
                        </a:lnTo>
                        <a:lnTo>
                          <a:pt x="2360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2" name="任意多边形: 形状 221">
                    <a:extLst>
                      <a:ext uri="{FF2B5EF4-FFF2-40B4-BE49-F238E27FC236}">
                        <a16:creationId xmlns:a16="http://schemas.microsoft.com/office/drawing/2014/main" id="{66BDA100-35DE-53C7-52E9-5520D3DCE984}"/>
                      </a:ext>
                    </a:extLst>
                  </p:cNvPr>
                  <p:cNvSpPr/>
                  <p:nvPr/>
                </p:nvSpPr>
                <p:spPr>
                  <a:xfrm>
                    <a:off x="5986128" y="3880497"/>
                    <a:ext cx="3791" cy="7067"/>
                  </a:xfrm>
                  <a:custGeom>
                    <a:avLst/>
                    <a:gdLst>
                      <a:gd name="connsiteX0" fmla="*/ 1061 w 3791"/>
                      <a:gd name="connsiteY0" fmla="*/ 4840 h 7067"/>
                      <a:gd name="connsiteX1" fmla="*/ 610 w 3791"/>
                      <a:gd name="connsiteY1" fmla="*/ 7068 h 7067"/>
                      <a:gd name="connsiteX2" fmla="*/ 0 w 3791"/>
                      <a:gd name="connsiteY2" fmla="*/ 7068 h 7067"/>
                      <a:gd name="connsiteX3" fmla="*/ 1538 w 3791"/>
                      <a:gd name="connsiteY3" fmla="*/ 0 h 7067"/>
                      <a:gd name="connsiteX4" fmla="*/ 2241 w 3791"/>
                      <a:gd name="connsiteY4" fmla="*/ 0 h 7067"/>
                      <a:gd name="connsiteX5" fmla="*/ 3792 w 3791"/>
                      <a:gd name="connsiteY5" fmla="*/ 7068 h 7067"/>
                      <a:gd name="connsiteX6" fmla="*/ 3156 w 3791"/>
                      <a:gd name="connsiteY6" fmla="*/ 7068 h 7067"/>
                      <a:gd name="connsiteX7" fmla="*/ 2678 w 3791"/>
                      <a:gd name="connsiteY7" fmla="*/ 4840 h 7067"/>
                      <a:gd name="connsiteX8" fmla="*/ 1061 w 3791"/>
                      <a:gd name="connsiteY8" fmla="*/ 4840 h 7067"/>
                      <a:gd name="connsiteX9" fmla="*/ 2572 w 3791"/>
                      <a:gd name="connsiteY9" fmla="*/ 4110 h 7067"/>
                      <a:gd name="connsiteX10" fmla="*/ 2108 w 3791"/>
                      <a:gd name="connsiteY10" fmla="*/ 2095 h 7067"/>
                      <a:gd name="connsiteX11" fmla="*/ 1896 w 3791"/>
                      <a:gd name="connsiteY11" fmla="*/ 796 h 7067"/>
                      <a:gd name="connsiteX12" fmla="*/ 1856 w 3791"/>
                      <a:gd name="connsiteY12" fmla="*/ 796 h 7067"/>
                      <a:gd name="connsiteX13" fmla="*/ 1617 w 3791"/>
                      <a:gd name="connsiteY13" fmla="*/ 2082 h 7067"/>
                      <a:gd name="connsiteX14" fmla="*/ 1193 w 3791"/>
                      <a:gd name="connsiteY14" fmla="*/ 4110 h 7067"/>
                      <a:gd name="connsiteX15" fmla="*/ 2572 w 3791"/>
                      <a:gd name="connsiteY15" fmla="*/ 4110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91" h="7067">
                        <a:moveTo>
                          <a:pt x="1061" y="4840"/>
                        </a:moveTo>
                        <a:lnTo>
                          <a:pt x="610" y="7068"/>
                        </a:lnTo>
                        <a:lnTo>
                          <a:pt x="0" y="7068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792" y="7068"/>
                        </a:lnTo>
                        <a:lnTo>
                          <a:pt x="3156" y="7068"/>
                        </a:lnTo>
                        <a:lnTo>
                          <a:pt x="2678" y="4840"/>
                        </a:lnTo>
                        <a:lnTo>
                          <a:pt x="1061" y="4840"/>
                        </a:lnTo>
                        <a:close/>
                        <a:moveTo>
                          <a:pt x="2572" y="4110"/>
                        </a:moveTo>
                        <a:lnTo>
                          <a:pt x="2108" y="2095"/>
                        </a:lnTo>
                        <a:cubicBezTo>
                          <a:pt x="2002" y="1631"/>
                          <a:pt x="1936" y="1220"/>
                          <a:pt x="1896" y="796"/>
                        </a:cubicBezTo>
                        <a:lnTo>
                          <a:pt x="1856" y="796"/>
                        </a:lnTo>
                        <a:cubicBezTo>
                          <a:pt x="1790" y="1207"/>
                          <a:pt x="1724" y="1644"/>
                          <a:pt x="1617" y="2082"/>
                        </a:cubicBezTo>
                        <a:lnTo>
                          <a:pt x="1193" y="4110"/>
                        </a:lnTo>
                        <a:lnTo>
                          <a:pt x="2572" y="411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3" name="任意多边形: 形状 222">
                    <a:extLst>
                      <a:ext uri="{FF2B5EF4-FFF2-40B4-BE49-F238E27FC236}">
                        <a16:creationId xmlns:a16="http://schemas.microsoft.com/office/drawing/2014/main" id="{E72899E4-F8D1-8088-6AF0-4DB7CF0E62F7}"/>
                      </a:ext>
                    </a:extLst>
                  </p:cNvPr>
                  <p:cNvSpPr/>
                  <p:nvPr/>
                </p:nvSpPr>
                <p:spPr>
                  <a:xfrm>
                    <a:off x="5768010" y="3898331"/>
                    <a:ext cx="3460" cy="7292"/>
                  </a:xfrm>
                  <a:custGeom>
                    <a:avLst/>
                    <a:gdLst>
                      <a:gd name="connsiteX0" fmla="*/ 3461 w 3460"/>
                      <a:gd name="connsiteY0" fmla="*/ 6974 h 7292"/>
                      <a:gd name="connsiteX1" fmla="*/ 2241 w 3460"/>
                      <a:gd name="connsiteY1" fmla="*/ 7293 h 7292"/>
                      <a:gd name="connsiteX2" fmla="*/ 0 w 3460"/>
                      <a:gd name="connsiteY2" fmla="*/ 3713 h 7292"/>
                      <a:gd name="connsiteX3" fmla="*/ 2374 w 3460"/>
                      <a:gd name="connsiteY3" fmla="*/ 0 h 7292"/>
                      <a:gd name="connsiteX4" fmla="*/ 3461 w 3460"/>
                      <a:gd name="connsiteY4" fmla="*/ 318 h 7292"/>
                      <a:gd name="connsiteX5" fmla="*/ 3302 w 3460"/>
                      <a:gd name="connsiteY5" fmla="*/ 1061 h 7292"/>
                      <a:gd name="connsiteX6" fmla="*/ 2400 w 3460"/>
                      <a:gd name="connsiteY6" fmla="*/ 782 h 7292"/>
                      <a:gd name="connsiteX7" fmla="*/ 610 w 3460"/>
                      <a:gd name="connsiteY7" fmla="*/ 3699 h 7292"/>
                      <a:gd name="connsiteX8" fmla="*/ 2374 w 3460"/>
                      <a:gd name="connsiteY8" fmla="*/ 6537 h 7292"/>
                      <a:gd name="connsiteX9" fmla="*/ 3315 w 3460"/>
                      <a:gd name="connsiteY9" fmla="*/ 6259 h 7292"/>
                      <a:gd name="connsiteX10" fmla="*/ 3461 w 3460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60" h="7292">
                        <a:moveTo>
                          <a:pt x="3461" y="6974"/>
                        </a:moveTo>
                        <a:cubicBezTo>
                          <a:pt x="3236" y="7147"/>
                          <a:pt x="2798" y="7293"/>
                          <a:pt x="2241" y="7293"/>
                        </a:cubicBezTo>
                        <a:cubicBezTo>
                          <a:pt x="968" y="7293"/>
                          <a:pt x="0" y="6033"/>
                          <a:pt x="0" y="3713"/>
                        </a:cubicBezTo>
                        <a:cubicBezTo>
                          <a:pt x="0" y="1512"/>
                          <a:pt x="968" y="0"/>
                          <a:pt x="2374" y="0"/>
                        </a:cubicBezTo>
                        <a:cubicBezTo>
                          <a:pt x="2944" y="0"/>
                          <a:pt x="3289" y="199"/>
                          <a:pt x="3461" y="318"/>
                        </a:cubicBezTo>
                        <a:lnTo>
                          <a:pt x="3302" y="1061"/>
                        </a:lnTo>
                        <a:cubicBezTo>
                          <a:pt x="3089" y="889"/>
                          <a:pt x="2771" y="782"/>
                          <a:pt x="2400" y="782"/>
                        </a:cubicBezTo>
                        <a:cubicBezTo>
                          <a:pt x="1326" y="782"/>
                          <a:pt x="610" y="1843"/>
                          <a:pt x="610" y="3699"/>
                        </a:cubicBezTo>
                        <a:cubicBezTo>
                          <a:pt x="610" y="5436"/>
                          <a:pt x="1260" y="6537"/>
                          <a:pt x="2374" y="6537"/>
                        </a:cubicBezTo>
                        <a:cubicBezTo>
                          <a:pt x="2718" y="6537"/>
                          <a:pt x="3103" y="6431"/>
                          <a:pt x="3315" y="6259"/>
                        </a:cubicBezTo>
                        <a:lnTo>
                          <a:pt x="3461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4" name="任意多边形: 形状 223">
                    <a:extLst>
                      <a:ext uri="{FF2B5EF4-FFF2-40B4-BE49-F238E27FC236}">
                        <a16:creationId xmlns:a16="http://schemas.microsoft.com/office/drawing/2014/main" id="{FB28580D-615C-C93F-126F-4786C4A81443}"/>
                      </a:ext>
                    </a:extLst>
                  </p:cNvPr>
                  <p:cNvSpPr/>
                  <p:nvPr/>
                </p:nvSpPr>
                <p:spPr>
                  <a:xfrm>
                    <a:off x="5771789" y="3898344"/>
                    <a:ext cx="4163" cy="7292"/>
                  </a:xfrm>
                  <a:custGeom>
                    <a:avLst/>
                    <a:gdLst>
                      <a:gd name="connsiteX0" fmla="*/ 4163 w 4163"/>
                      <a:gd name="connsiteY0" fmla="*/ 3580 h 7292"/>
                      <a:gd name="connsiteX1" fmla="*/ 2029 w 4163"/>
                      <a:gd name="connsiteY1" fmla="*/ 7293 h 7292"/>
                      <a:gd name="connsiteX2" fmla="*/ 0 w 4163"/>
                      <a:gd name="connsiteY2" fmla="*/ 3713 h 7292"/>
                      <a:gd name="connsiteX3" fmla="*/ 2108 w 4163"/>
                      <a:gd name="connsiteY3" fmla="*/ 0 h 7292"/>
                      <a:gd name="connsiteX4" fmla="*/ 4163 w 4163"/>
                      <a:gd name="connsiteY4" fmla="*/ 3580 h 7292"/>
                      <a:gd name="connsiteX5" fmla="*/ 623 w 4163"/>
                      <a:gd name="connsiteY5" fmla="*/ 3699 h 7292"/>
                      <a:gd name="connsiteX6" fmla="*/ 2055 w 4163"/>
                      <a:gd name="connsiteY6" fmla="*/ 6563 h 7292"/>
                      <a:gd name="connsiteX7" fmla="*/ 3514 w 4163"/>
                      <a:gd name="connsiteY7" fmla="*/ 3620 h 7292"/>
                      <a:gd name="connsiteX8" fmla="*/ 2069 w 4163"/>
                      <a:gd name="connsiteY8" fmla="*/ 729 h 7292"/>
                      <a:gd name="connsiteX9" fmla="*/ 623 w 4163"/>
                      <a:gd name="connsiteY9" fmla="*/ 3699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63" h="7292">
                        <a:moveTo>
                          <a:pt x="4163" y="3580"/>
                        </a:moveTo>
                        <a:cubicBezTo>
                          <a:pt x="4163" y="6007"/>
                          <a:pt x="3182" y="7293"/>
                          <a:pt x="2029" y="7293"/>
                        </a:cubicBezTo>
                        <a:cubicBezTo>
                          <a:pt x="835" y="7293"/>
                          <a:pt x="0" y="5848"/>
                          <a:pt x="0" y="3713"/>
                        </a:cubicBezTo>
                        <a:cubicBezTo>
                          <a:pt x="0" y="1472"/>
                          <a:pt x="875" y="0"/>
                          <a:pt x="2108" y="0"/>
                        </a:cubicBezTo>
                        <a:cubicBezTo>
                          <a:pt x="3328" y="0"/>
                          <a:pt x="4163" y="1485"/>
                          <a:pt x="4163" y="3580"/>
                        </a:cubicBezTo>
                        <a:close/>
                        <a:moveTo>
                          <a:pt x="623" y="3699"/>
                        </a:moveTo>
                        <a:cubicBezTo>
                          <a:pt x="623" y="5211"/>
                          <a:pt x="1154" y="6563"/>
                          <a:pt x="2055" y="6563"/>
                        </a:cubicBezTo>
                        <a:cubicBezTo>
                          <a:pt x="2970" y="6563"/>
                          <a:pt x="3514" y="5224"/>
                          <a:pt x="3514" y="3620"/>
                        </a:cubicBezTo>
                        <a:cubicBezTo>
                          <a:pt x="3514" y="2214"/>
                          <a:pt x="3023" y="729"/>
                          <a:pt x="2069" y="729"/>
                        </a:cubicBezTo>
                        <a:cubicBezTo>
                          <a:pt x="1114" y="729"/>
                          <a:pt x="623" y="2148"/>
                          <a:pt x="623" y="3699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5" name="任意多边形: 形状 224">
                    <a:extLst>
                      <a:ext uri="{FF2B5EF4-FFF2-40B4-BE49-F238E27FC236}">
                        <a16:creationId xmlns:a16="http://schemas.microsoft.com/office/drawing/2014/main" id="{536A5030-7A99-ECCC-A6A6-7E388DE9FAFD}"/>
                      </a:ext>
                    </a:extLst>
                  </p:cNvPr>
                  <p:cNvSpPr/>
                  <p:nvPr/>
                </p:nvSpPr>
                <p:spPr>
                  <a:xfrm>
                    <a:off x="5776588" y="3898463"/>
                    <a:ext cx="4627" cy="7053"/>
                  </a:xfrm>
                  <a:custGeom>
                    <a:avLst/>
                    <a:gdLst>
                      <a:gd name="connsiteX0" fmla="*/ 3951 w 4627"/>
                      <a:gd name="connsiteY0" fmla="*/ 3964 h 7053"/>
                      <a:gd name="connsiteX1" fmla="*/ 3885 w 4627"/>
                      <a:gd name="connsiteY1" fmla="*/ 888 h 7053"/>
                      <a:gd name="connsiteX2" fmla="*/ 3845 w 4627"/>
                      <a:gd name="connsiteY2" fmla="*/ 888 h 7053"/>
                      <a:gd name="connsiteX3" fmla="*/ 3289 w 4627"/>
                      <a:gd name="connsiteY3" fmla="*/ 3580 h 7053"/>
                      <a:gd name="connsiteX4" fmla="*/ 2480 w 4627"/>
                      <a:gd name="connsiteY4" fmla="*/ 7027 h 7053"/>
                      <a:gd name="connsiteX5" fmla="*/ 2029 w 4627"/>
                      <a:gd name="connsiteY5" fmla="*/ 7027 h 7053"/>
                      <a:gd name="connsiteX6" fmla="*/ 1299 w 4627"/>
                      <a:gd name="connsiteY6" fmla="*/ 3646 h 7053"/>
                      <a:gd name="connsiteX7" fmla="*/ 769 w 4627"/>
                      <a:gd name="connsiteY7" fmla="*/ 888 h 7053"/>
                      <a:gd name="connsiteX8" fmla="*/ 769 w 4627"/>
                      <a:gd name="connsiteY8" fmla="*/ 888 h 7053"/>
                      <a:gd name="connsiteX9" fmla="*/ 663 w 4627"/>
                      <a:gd name="connsiteY9" fmla="*/ 4031 h 7053"/>
                      <a:gd name="connsiteX10" fmla="*/ 557 w 4627"/>
                      <a:gd name="connsiteY10" fmla="*/ 7054 h 7053"/>
                      <a:gd name="connsiteX11" fmla="*/ 0 w 4627"/>
                      <a:gd name="connsiteY11" fmla="*/ 7054 h 7053"/>
                      <a:gd name="connsiteX12" fmla="*/ 305 w 4627"/>
                      <a:gd name="connsiteY12" fmla="*/ 0 h 7053"/>
                      <a:gd name="connsiteX13" fmla="*/ 1048 w 4627"/>
                      <a:gd name="connsiteY13" fmla="*/ 0 h 7053"/>
                      <a:gd name="connsiteX14" fmla="*/ 1830 w 4627"/>
                      <a:gd name="connsiteY14" fmla="*/ 3408 h 7053"/>
                      <a:gd name="connsiteX15" fmla="*/ 2294 w 4627"/>
                      <a:gd name="connsiteY15" fmla="*/ 5794 h 7053"/>
                      <a:gd name="connsiteX16" fmla="*/ 2294 w 4627"/>
                      <a:gd name="connsiteY16" fmla="*/ 5794 h 7053"/>
                      <a:gd name="connsiteX17" fmla="*/ 2784 w 4627"/>
                      <a:gd name="connsiteY17" fmla="*/ 3408 h 7053"/>
                      <a:gd name="connsiteX18" fmla="*/ 3593 w 4627"/>
                      <a:gd name="connsiteY18" fmla="*/ 0 h 7053"/>
                      <a:gd name="connsiteX19" fmla="*/ 4349 w 4627"/>
                      <a:gd name="connsiteY19" fmla="*/ 0 h 7053"/>
                      <a:gd name="connsiteX20" fmla="*/ 4628 w 4627"/>
                      <a:gd name="connsiteY20" fmla="*/ 7054 h 7053"/>
                      <a:gd name="connsiteX21" fmla="*/ 4044 w 4627"/>
                      <a:gd name="connsiteY21" fmla="*/ 7054 h 7053"/>
                      <a:gd name="connsiteX22" fmla="*/ 3951 w 4627"/>
                      <a:gd name="connsiteY22" fmla="*/ 3964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27" h="7053">
                        <a:moveTo>
                          <a:pt x="3951" y="3964"/>
                        </a:moveTo>
                        <a:cubicBezTo>
                          <a:pt x="3912" y="2983"/>
                          <a:pt x="3885" y="1777"/>
                          <a:pt x="3885" y="888"/>
                        </a:cubicBezTo>
                        <a:lnTo>
                          <a:pt x="3845" y="888"/>
                        </a:lnTo>
                        <a:cubicBezTo>
                          <a:pt x="3699" y="1737"/>
                          <a:pt x="3540" y="2625"/>
                          <a:pt x="3289" y="3580"/>
                        </a:cubicBezTo>
                        <a:lnTo>
                          <a:pt x="2480" y="7027"/>
                        </a:lnTo>
                        <a:lnTo>
                          <a:pt x="2029" y="7027"/>
                        </a:lnTo>
                        <a:lnTo>
                          <a:pt x="1299" y="3646"/>
                        </a:lnTo>
                        <a:cubicBezTo>
                          <a:pt x="1074" y="2639"/>
                          <a:pt x="915" y="1750"/>
                          <a:pt x="769" y="888"/>
                        </a:cubicBezTo>
                        <a:lnTo>
                          <a:pt x="769" y="888"/>
                        </a:lnTo>
                        <a:cubicBezTo>
                          <a:pt x="756" y="1763"/>
                          <a:pt x="703" y="2970"/>
                          <a:pt x="663" y="4031"/>
                        </a:cubicBezTo>
                        <a:lnTo>
                          <a:pt x="557" y="7054"/>
                        </a:lnTo>
                        <a:lnTo>
                          <a:pt x="0" y="7054"/>
                        </a:lnTo>
                        <a:lnTo>
                          <a:pt x="305" y="0"/>
                        </a:lnTo>
                        <a:lnTo>
                          <a:pt x="1048" y="0"/>
                        </a:lnTo>
                        <a:lnTo>
                          <a:pt x="1830" y="3408"/>
                        </a:lnTo>
                        <a:cubicBezTo>
                          <a:pt x="2016" y="4269"/>
                          <a:pt x="2161" y="5052"/>
                          <a:pt x="2294" y="5794"/>
                        </a:cubicBezTo>
                        <a:lnTo>
                          <a:pt x="2294" y="5794"/>
                        </a:lnTo>
                        <a:cubicBezTo>
                          <a:pt x="2413" y="5092"/>
                          <a:pt x="2572" y="4309"/>
                          <a:pt x="2784" y="3408"/>
                        </a:cubicBezTo>
                        <a:lnTo>
                          <a:pt x="3593" y="0"/>
                        </a:lnTo>
                        <a:lnTo>
                          <a:pt x="4349" y="0"/>
                        </a:lnTo>
                        <a:lnTo>
                          <a:pt x="4628" y="7054"/>
                        </a:lnTo>
                        <a:lnTo>
                          <a:pt x="4044" y="7054"/>
                        </a:lnTo>
                        <a:lnTo>
                          <a:pt x="3951" y="396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BF64FB10-9D41-69FD-169B-06CF94ECA57B}"/>
                      </a:ext>
                    </a:extLst>
                  </p:cNvPr>
                  <p:cNvSpPr/>
                  <p:nvPr/>
                </p:nvSpPr>
                <p:spPr>
                  <a:xfrm>
                    <a:off x="5781985" y="3898463"/>
                    <a:ext cx="4614" cy="7053"/>
                  </a:xfrm>
                  <a:custGeom>
                    <a:avLst/>
                    <a:gdLst>
                      <a:gd name="connsiteX0" fmla="*/ 3978 w 4614"/>
                      <a:gd name="connsiteY0" fmla="*/ 3964 h 7053"/>
                      <a:gd name="connsiteX1" fmla="*/ 3898 w 4614"/>
                      <a:gd name="connsiteY1" fmla="*/ 888 h 7053"/>
                      <a:gd name="connsiteX2" fmla="*/ 3872 w 4614"/>
                      <a:gd name="connsiteY2" fmla="*/ 888 h 7053"/>
                      <a:gd name="connsiteX3" fmla="*/ 3302 w 4614"/>
                      <a:gd name="connsiteY3" fmla="*/ 3580 h 7053"/>
                      <a:gd name="connsiteX4" fmla="*/ 2493 w 4614"/>
                      <a:gd name="connsiteY4" fmla="*/ 7027 h 7053"/>
                      <a:gd name="connsiteX5" fmla="*/ 2042 w 4614"/>
                      <a:gd name="connsiteY5" fmla="*/ 7027 h 7053"/>
                      <a:gd name="connsiteX6" fmla="*/ 1299 w 4614"/>
                      <a:gd name="connsiteY6" fmla="*/ 3646 h 7053"/>
                      <a:gd name="connsiteX7" fmla="*/ 782 w 4614"/>
                      <a:gd name="connsiteY7" fmla="*/ 888 h 7053"/>
                      <a:gd name="connsiteX8" fmla="*/ 769 w 4614"/>
                      <a:gd name="connsiteY8" fmla="*/ 888 h 7053"/>
                      <a:gd name="connsiteX9" fmla="*/ 676 w 4614"/>
                      <a:gd name="connsiteY9" fmla="*/ 4031 h 7053"/>
                      <a:gd name="connsiteX10" fmla="*/ 570 w 4614"/>
                      <a:gd name="connsiteY10" fmla="*/ 7054 h 7053"/>
                      <a:gd name="connsiteX11" fmla="*/ 0 w 4614"/>
                      <a:gd name="connsiteY11" fmla="*/ 7054 h 7053"/>
                      <a:gd name="connsiteX12" fmla="*/ 292 w 4614"/>
                      <a:gd name="connsiteY12" fmla="*/ 0 h 7053"/>
                      <a:gd name="connsiteX13" fmla="*/ 1061 w 4614"/>
                      <a:gd name="connsiteY13" fmla="*/ 0 h 7053"/>
                      <a:gd name="connsiteX14" fmla="*/ 1830 w 4614"/>
                      <a:gd name="connsiteY14" fmla="*/ 3408 h 7053"/>
                      <a:gd name="connsiteX15" fmla="*/ 2294 w 4614"/>
                      <a:gd name="connsiteY15" fmla="*/ 5794 h 7053"/>
                      <a:gd name="connsiteX16" fmla="*/ 2320 w 4614"/>
                      <a:gd name="connsiteY16" fmla="*/ 5794 h 7053"/>
                      <a:gd name="connsiteX17" fmla="*/ 2811 w 4614"/>
                      <a:gd name="connsiteY17" fmla="*/ 3408 h 7053"/>
                      <a:gd name="connsiteX18" fmla="*/ 3607 w 4614"/>
                      <a:gd name="connsiteY18" fmla="*/ 0 h 7053"/>
                      <a:gd name="connsiteX19" fmla="*/ 4349 w 4614"/>
                      <a:gd name="connsiteY19" fmla="*/ 0 h 7053"/>
                      <a:gd name="connsiteX20" fmla="*/ 4614 w 4614"/>
                      <a:gd name="connsiteY20" fmla="*/ 7054 h 7053"/>
                      <a:gd name="connsiteX21" fmla="*/ 4057 w 4614"/>
                      <a:gd name="connsiteY21" fmla="*/ 7054 h 7053"/>
                      <a:gd name="connsiteX22" fmla="*/ 3978 w 4614"/>
                      <a:gd name="connsiteY22" fmla="*/ 3964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614" h="7053">
                        <a:moveTo>
                          <a:pt x="3978" y="3964"/>
                        </a:moveTo>
                        <a:cubicBezTo>
                          <a:pt x="3938" y="2983"/>
                          <a:pt x="3885" y="1777"/>
                          <a:pt x="3898" y="888"/>
                        </a:cubicBezTo>
                        <a:lnTo>
                          <a:pt x="3872" y="888"/>
                        </a:lnTo>
                        <a:cubicBezTo>
                          <a:pt x="3726" y="1737"/>
                          <a:pt x="3540" y="2625"/>
                          <a:pt x="3302" y="3580"/>
                        </a:cubicBezTo>
                        <a:lnTo>
                          <a:pt x="2493" y="7027"/>
                        </a:lnTo>
                        <a:lnTo>
                          <a:pt x="2042" y="7027"/>
                        </a:lnTo>
                        <a:lnTo>
                          <a:pt x="1299" y="3646"/>
                        </a:lnTo>
                        <a:cubicBezTo>
                          <a:pt x="1087" y="2639"/>
                          <a:pt x="928" y="1750"/>
                          <a:pt x="782" y="888"/>
                        </a:cubicBezTo>
                        <a:lnTo>
                          <a:pt x="769" y="888"/>
                        </a:lnTo>
                        <a:cubicBezTo>
                          <a:pt x="743" y="1763"/>
                          <a:pt x="702" y="2970"/>
                          <a:pt x="676" y="4031"/>
                        </a:cubicBezTo>
                        <a:lnTo>
                          <a:pt x="570" y="7054"/>
                        </a:lnTo>
                        <a:lnTo>
                          <a:pt x="0" y="7054"/>
                        </a:lnTo>
                        <a:lnTo>
                          <a:pt x="292" y="0"/>
                        </a:lnTo>
                        <a:lnTo>
                          <a:pt x="1061" y="0"/>
                        </a:lnTo>
                        <a:lnTo>
                          <a:pt x="1830" y="3408"/>
                        </a:lnTo>
                        <a:cubicBezTo>
                          <a:pt x="2042" y="4269"/>
                          <a:pt x="2175" y="5052"/>
                          <a:pt x="2294" y="5794"/>
                        </a:cubicBezTo>
                        <a:lnTo>
                          <a:pt x="2320" y="5794"/>
                        </a:lnTo>
                        <a:cubicBezTo>
                          <a:pt x="2426" y="5092"/>
                          <a:pt x="2599" y="4309"/>
                          <a:pt x="2811" y="3408"/>
                        </a:cubicBezTo>
                        <a:lnTo>
                          <a:pt x="3607" y="0"/>
                        </a:lnTo>
                        <a:lnTo>
                          <a:pt x="4349" y="0"/>
                        </a:lnTo>
                        <a:lnTo>
                          <a:pt x="4614" y="7054"/>
                        </a:lnTo>
                        <a:lnTo>
                          <a:pt x="4057" y="7054"/>
                        </a:lnTo>
                        <a:lnTo>
                          <a:pt x="3978" y="396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7" name="任意多边形: 形状 226">
                    <a:extLst>
                      <a:ext uri="{FF2B5EF4-FFF2-40B4-BE49-F238E27FC236}">
                        <a16:creationId xmlns:a16="http://schemas.microsoft.com/office/drawing/2014/main" id="{FA1A5422-5750-F21C-EF83-2B0AD143A57C}"/>
                      </a:ext>
                    </a:extLst>
                  </p:cNvPr>
                  <p:cNvSpPr/>
                  <p:nvPr/>
                </p:nvSpPr>
                <p:spPr>
                  <a:xfrm>
                    <a:off x="5787276" y="3898344"/>
                    <a:ext cx="4137" cy="7292"/>
                  </a:xfrm>
                  <a:custGeom>
                    <a:avLst/>
                    <a:gdLst>
                      <a:gd name="connsiteX0" fmla="*/ 4137 w 4137"/>
                      <a:gd name="connsiteY0" fmla="*/ 3580 h 7292"/>
                      <a:gd name="connsiteX1" fmla="*/ 2042 w 4137"/>
                      <a:gd name="connsiteY1" fmla="*/ 7293 h 7292"/>
                      <a:gd name="connsiteX2" fmla="*/ 0 w 4137"/>
                      <a:gd name="connsiteY2" fmla="*/ 3713 h 7292"/>
                      <a:gd name="connsiteX3" fmla="*/ 2122 w 4137"/>
                      <a:gd name="connsiteY3" fmla="*/ 0 h 7292"/>
                      <a:gd name="connsiteX4" fmla="*/ 4137 w 4137"/>
                      <a:gd name="connsiteY4" fmla="*/ 3580 h 7292"/>
                      <a:gd name="connsiteX5" fmla="*/ 597 w 4137"/>
                      <a:gd name="connsiteY5" fmla="*/ 3699 h 7292"/>
                      <a:gd name="connsiteX6" fmla="*/ 2069 w 4137"/>
                      <a:gd name="connsiteY6" fmla="*/ 6563 h 7292"/>
                      <a:gd name="connsiteX7" fmla="*/ 3514 w 4137"/>
                      <a:gd name="connsiteY7" fmla="*/ 3620 h 7292"/>
                      <a:gd name="connsiteX8" fmla="*/ 2069 w 4137"/>
                      <a:gd name="connsiteY8" fmla="*/ 729 h 7292"/>
                      <a:gd name="connsiteX9" fmla="*/ 597 w 4137"/>
                      <a:gd name="connsiteY9" fmla="*/ 3699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37" h="7292">
                        <a:moveTo>
                          <a:pt x="4137" y="3580"/>
                        </a:moveTo>
                        <a:cubicBezTo>
                          <a:pt x="4137" y="6007"/>
                          <a:pt x="3195" y="7293"/>
                          <a:pt x="2042" y="7293"/>
                        </a:cubicBezTo>
                        <a:cubicBezTo>
                          <a:pt x="849" y="7293"/>
                          <a:pt x="0" y="5848"/>
                          <a:pt x="0" y="3713"/>
                        </a:cubicBezTo>
                        <a:cubicBezTo>
                          <a:pt x="0" y="1472"/>
                          <a:pt x="889" y="0"/>
                          <a:pt x="2122" y="0"/>
                        </a:cubicBezTo>
                        <a:cubicBezTo>
                          <a:pt x="3355" y="0"/>
                          <a:pt x="4137" y="1485"/>
                          <a:pt x="4137" y="3580"/>
                        </a:cubicBezTo>
                        <a:close/>
                        <a:moveTo>
                          <a:pt x="597" y="3699"/>
                        </a:moveTo>
                        <a:cubicBezTo>
                          <a:pt x="597" y="5211"/>
                          <a:pt x="1167" y="6563"/>
                          <a:pt x="2069" y="6563"/>
                        </a:cubicBezTo>
                        <a:cubicBezTo>
                          <a:pt x="2997" y="6563"/>
                          <a:pt x="3514" y="5224"/>
                          <a:pt x="3514" y="3620"/>
                        </a:cubicBezTo>
                        <a:cubicBezTo>
                          <a:pt x="3514" y="2214"/>
                          <a:pt x="3050" y="729"/>
                          <a:pt x="2069" y="729"/>
                        </a:cubicBezTo>
                        <a:cubicBezTo>
                          <a:pt x="1127" y="729"/>
                          <a:pt x="597" y="2148"/>
                          <a:pt x="597" y="3699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8" name="任意多边形: 形状 227">
                    <a:extLst>
                      <a:ext uri="{FF2B5EF4-FFF2-40B4-BE49-F238E27FC236}">
                        <a16:creationId xmlns:a16="http://schemas.microsoft.com/office/drawing/2014/main" id="{ACF95758-B7BE-D910-6238-9CE5D2182F3C}"/>
                      </a:ext>
                    </a:extLst>
                  </p:cNvPr>
                  <p:cNvSpPr/>
                  <p:nvPr/>
                </p:nvSpPr>
                <p:spPr>
                  <a:xfrm>
                    <a:off x="5792195" y="3898410"/>
                    <a:ext cx="3752" cy="7173"/>
                  </a:xfrm>
                  <a:custGeom>
                    <a:avLst/>
                    <a:gdLst>
                      <a:gd name="connsiteX0" fmla="*/ 0 w 3752"/>
                      <a:gd name="connsiteY0" fmla="*/ 146 h 7173"/>
                      <a:gd name="connsiteX1" fmla="*/ 1246 w 3752"/>
                      <a:gd name="connsiteY1" fmla="*/ 0 h 7173"/>
                      <a:gd name="connsiteX2" fmla="*/ 3089 w 3752"/>
                      <a:gd name="connsiteY2" fmla="*/ 862 h 7173"/>
                      <a:gd name="connsiteX3" fmla="*/ 3752 w 3752"/>
                      <a:gd name="connsiteY3" fmla="*/ 3408 h 7173"/>
                      <a:gd name="connsiteX4" fmla="*/ 3089 w 3752"/>
                      <a:gd name="connsiteY4" fmla="*/ 6152 h 7173"/>
                      <a:gd name="connsiteX5" fmla="*/ 1074 w 3752"/>
                      <a:gd name="connsiteY5" fmla="*/ 7173 h 7173"/>
                      <a:gd name="connsiteX6" fmla="*/ 13 w 3752"/>
                      <a:gd name="connsiteY6" fmla="*/ 7080 h 7173"/>
                      <a:gd name="connsiteX7" fmla="*/ 13 w 3752"/>
                      <a:gd name="connsiteY7" fmla="*/ 146 h 7173"/>
                      <a:gd name="connsiteX8" fmla="*/ 597 w 3752"/>
                      <a:gd name="connsiteY8" fmla="*/ 6404 h 7173"/>
                      <a:gd name="connsiteX9" fmla="*/ 1193 w 3752"/>
                      <a:gd name="connsiteY9" fmla="*/ 6457 h 7173"/>
                      <a:gd name="connsiteX10" fmla="*/ 3116 w 3752"/>
                      <a:gd name="connsiteY10" fmla="*/ 3447 h 7173"/>
                      <a:gd name="connsiteX11" fmla="*/ 1260 w 3752"/>
                      <a:gd name="connsiteY11" fmla="*/ 716 h 7173"/>
                      <a:gd name="connsiteX12" fmla="*/ 597 w 3752"/>
                      <a:gd name="connsiteY12" fmla="*/ 822 h 7173"/>
                      <a:gd name="connsiteX13" fmla="*/ 597 w 3752"/>
                      <a:gd name="connsiteY13" fmla="*/ 6404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52" h="7173">
                        <a:moveTo>
                          <a:pt x="0" y="146"/>
                        </a:moveTo>
                        <a:cubicBezTo>
                          <a:pt x="358" y="53"/>
                          <a:pt x="796" y="0"/>
                          <a:pt x="1246" y="0"/>
                        </a:cubicBezTo>
                        <a:cubicBezTo>
                          <a:pt x="2095" y="0"/>
                          <a:pt x="2692" y="292"/>
                          <a:pt x="3089" y="862"/>
                        </a:cubicBezTo>
                        <a:cubicBezTo>
                          <a:pt x="3501" y="1458"/>
                          <a:pt x="3752" y="2254"/>
                          <a:pt x="3752" y="3408"/>
                        </a:cubicBezTo>
                        <a:cubicBezTo>
                          <a:pt x="3752" y="4561"/>
                          <a:pt x="3501" y="5489"/>
                          <a:pt x="3089" y="6152"/>
                        </a:cubicBezTo>
                        <a:cubicBezTo>
                          <a:pt x="2665" y="6802"/>
                          <a:pt x="1963" y="7173"/>
                          <a:pt x="1074" y="7173"/>
                        </a:cubicBezTo>
                        <a:cubicBezTo>
                          <a:pt x="676" y="7173"/>
                          <a:pt x="305" y="7134"/>
                          <a:pt x="13" y="7080"/>
                        </a:cubicBezTo>
                        <a:lnTo>
                          <a:pt x="13" y="146"/>
                        </a:lnTo>
                        <a:close/>
                        <a:moveTo>
                          <a:pt x="597" y="6404"/>
                        </a:moveTo>
                        <a:cubicBezTo>
                          <a:pt x="743" y="6431"/>
                          <a:pt x="942" y="6457"/>
                          <a:pt x="1193" y="6457"/>
                        </a:cubicBezTo>
                        <a:cubicBezTo>
                          <a:pt x="2440" y="6457"/>
                          <a:pt x="3116" y="5357"/>
                          <a:pt x="3116" y="3447"/>
                        </a:cubicBezTo>
                        <a:cubicBezTo>
                          <a:pt x="3116" y="1777"/>
                          <a:pt x="2519" y="716"/>
                          <a:pt x="1260" y="716"/>
                        </a:cubicBezTo>
                        <a:cubicBezTo>
                          <a:pt x="968" y="716"/>
                          <a:pt x="743" y="769"/>
                          <a:pt x="597" y="822"/>
                        </a:cubicBezTo>
                        <a:lnTo>
                          <a:pt x="597" y="640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9" name="任意多边形: 形状 228">
                    <a:extLst>
                      <a:ext uri="{FF2B5EF4-FFF2-40B4-BE49-F238E27FC236}">
                        <a16:creationId xmlns:a16="http://schemas.microsoft.com/office/drawing/2014/main" id="{3C65377A-376D-D427-D235-3ED26935A7B6}"/>
                      </a:ext>
                    </a:extLst>
                  </p:cNvPr>
                  <p:cNvSpPr/>
                  <p:nvPr/>
                </p:nvSpPr>
                <p:spPr>
                  <a:xfrm>
                    <a:off x="5796425" y="3898344"/>
                    <a:ext cx="4150" cy="7292"/>
                  </a:xfrm>
                  <a:custGeom>
                    <a:avLst/>
                    <a:gdLst>
                      <a:gd name="connsiteX0" fmla="*/ 4150 w 4150"/>
                      <a:gd name="connsiteY0" fmla="*/ 3580 h 7292"/>
                      <a:gd name="connsiteX1" fmla="*/ 2029 w 4150"/>
                      <a:gd name="connsiteY1" fmla="*/ 7293 h 7292"/>
                      <a:gd name="connsiteX2" fmla="*/ 0 w 4150"/>
                      <a:gd name="connsiteY2" fmla="*/ 3713 h 7292"/>
                      <a:gd name="connsiteX3" fmla="*/ 2095 w 4150"/>
                      <a:gd name="connsiteY3" fmla="*/ 0 h 7292"/>
                      <a:gd name="connsiteX4" fmla="*/ 4150 w 4150"/>
                      <a:gd name="connsiteY4" fmla="*/ 3580 h 7292"/>
                      <a:gd name="connsiteX5" fmla="*/ 610 w 4150"/>
                      <a:gd name="connsiteY5" fmla="*/ 3699 h 7292"/>
                      <a:gd name="connsiteX6" fmla="*/ 2055 w 4150"/>
                      <a:gd name="connsiteY6" fmla="*/ 6563 h 7292"/>
                      <a:gd name="connsiteX7" fmla="*/ 3501 w 4150"/>
                      <a:gd name="connsiteY7" fmla="*/ 3620 h 7292"/>
                      <a:gd name="connsiteX8" fmla="*/ 2055 w 4150"/>
                      <a:gd name="connsiteY8" fmla="*/ 729 h 7292"/>
                      <a:gd name="connsiteX9" fmla="*/ 610 w 4150"/>
                      <a:gd name="connsiteY9" fmla="*/ 3699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0" h="7292">
                        <a:moveTo>
                          <a:pt x="4150" y="3580"/>
                        </a:moveTo>
                        <a:cubicBezTo>
                          <a:pt x="4150" y="6007"/>
                          <a:pt x="3182" y="7293"/>
                          <a:pt x="2029" y="7293"/>
                        </a:cubicBezTo>
                        <a:cubicBezTo>
                          <a:pt x="809" y="7293"/>
                          <a:pt x="0" y="5848"/>
                          <a:pt x="0" y="3713"/>
                        </a:cubicBezTo>
                        <a:cubicBezTo>
                          <a:pt x="0" y="1472"/>
                          <a:pt x="862" y="0"/>
                          <a:pt x="2095" y="0"/>
                        </a:cubicBezTo>
                        <a:cubicBezTo>
                          <a:pt x="3342" y="0"/>
                          <a:pt x="4150" y="1485"/>
                          <a:pt x="4150" y="3580"/>
                        </a:cubicBezTo>
                        <a:close/>
                        <a:moveTo>
                          <a:pt x="610" y="3699"/>
                        </a:moveTo>
                        <a:cubicBezTo>
                          <a:pt x="610" y="5211"/>
                          <a:pt x="1154" y="6563"/>
                          <a:pt x="2055" y="6563"/>
                        </a:cubicBezTo>
                        <a:cubicBezTo>
                          <a:pt x="2997" y="6563"/>
                          <a:pt x="3501" y="5224"/>
                          <a:pt x="3501" y="3620"/>
                        </a:cubicBezTo>
                        <a:cubicBezTo>
                          <a:pt x="3501" y="2214"/>
                          <a:pt x="3036" y="729"/>
                          <a:pt x="2055" y="729"/>
                        </a:cubicBezTo>
                        <a:cubicBezTo>
                          <a:pt x="1101" y="729"/>
                          <a:pt x="610" y="2148"/>
                          <a:pt x="610" y="3699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0" name="任意多边形: 形状 229">
                    <a:extLst>
                      <a:ext uri="{FF2B5EF4-FFF2-40B4-BE49-F238E27FC236}">
                        <a16:creationId xmlns:a16="http://schemas.microsoft.com/office/drawing/2014/main" id="{D26F05BA-647C-FC9E-819E-9BBE8DC22DC0}"/>
                      </a:ext>
                    </a:extLst>
                  </p:cNvPr>
                  <p:cNvSpPr/>
                  <p:nvPr/>
                </p:nvSpPr>
                <p:spPr>
                  <a:xfrm>
                    <a:off x="5803107" y="3898331"/>
                    <a:ext cx="3447" cy="7292"/>
                  </a:xfrm>
                  <a:custGeom>
                    <a:avLst/>
                    <a:gdLst>
                      <a:gd name="connsiteX0" fmla="*/ 3448 w 3447"/>
                      <a:gd name="connsiteY0" fmla="*/ 6974 h 7292"/>
                      <a:gd name="connsiteX1" fmla="*/ 2241 w 3447"/>
                      <a:gd name="connsiteY1" fmla="*/ 7293 h 7292"/>
                      <a:gd name="connsiteX2" fmla="*/ 0 w 3447"/>
                      <a:gd name="connsiteY2" fmla="*/ 3713 h 7292"/>
                      <a:gd name="connsiteX3" fmla="*/ 2387 w 3447"/>
                      <a:gd name="connsiteY3" fmla="*/ 0 h 7292"/>
                      <a:gd name="connsiteX4" fmla="*/ 3448 w 3447"/>
                      <a:gd name="connsiteY4" fmla="*/ 318 h 7292"/>
                      <a:gd name="connsiteX5" fmla="*/ 3302 w 3447"/>
                      <a:gd name="connsiteY5" fmla="*/ 1061 h 7292"/>
                      <a:gd name="connsiteX6" fmla="*/ 2387 w 3447"/>
                      <a:gd name="connsiteY6" fmla="*/ 782 h 7292"/>
                      <a:gd name="connsiteX7" fmla="*/ 610 w 3447"/>
                      <a:gd name="connsiteY7" fmla="*/ 3699 h 7292"/>
                      <a:gd name="connsiteX8" fmla="*/ 2387 w 3447"/>
                      <a:gd name="connsiteY8" fmla="*/ 6537 h 7292"/>
                      <a:gd name="connsiteX9" fmla="*/ 3328 w 3447"/>
                      <a:gd name="connsiteY9" fmla="*/ 6259 h 7292"/>
                      <a:gd name="connsiteX10" fmla="*/ 3448 w 3447"/>
                      <a:gd name="connsiteY10" fmla="*/ 6974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7" h="7292">
                        <a:moveTo>
                          <a:pt x="3448" y="6974"/>
                        </a:moveTo>
                        <a:cubicBezTo>
                          <a:pt x="3222" y="7147"/>
                          <a:pt x="2798" y="7293"/>
                          <a:pt x="2241" y="7293"/>
                        </a:cubicBezTo>
                        <a:cubicBezTo>
                          <a:pt x="955" y="7293"/>
                          <a:pt x="0" y="6033"/>
                          <a:pt x="0" y="3713"/>
                        </a:cubicBezTo>
                        <a:cubicBezTo>
                          <a:pt x="0" y="1512"/>
                          <a:pt x="955" y="0"/>
                          <a:pt x="2387" y="0"/>
                        </a:cubicBezTo>
                        <a:cubicBezTo>
                          <a:pt x="2944" y="0"/>
                          <a:pt x="3289" y="199"/>
                          <a:pt x="3448" y="318"/>
                        </a:cubicBezTo>
                        <a:lnTo>
                          <a:pt x="3302" y="1061"/>
                        </a:lnTo>
                        <a:cubicBezTo>
                          <a:pt x="3076" y="889"/>
                          <a:pt x="2758" y="782"/>
                          <a:pt x="2387" y="782"/>
                        </a:cubicBezTo>
                        <a:cubicBezTo>
                          <a:pt x="1339" y="782"/>
                          <a:pt x="610" y="1843"/>
                          <a:pt x="610" y="3699"/>
                        </a:cubicBezTo>
                        <a:cubicBezTo>
                          <a:pt x="610" y="5436"/>
                          <a:pt x="1260" y="6537"/>
                          <a:pt x="2387" y="6537"/>
                        </a:cubicBezTo>
                        <a:cubicBezTo>
                          <a:pt x="2731" y="6537"/>
                          <a:pt x="3089" y="6431"/>
                          <a:pt x="3328" y="6259"/>
                        </a:cubicBezTo>
                        <a:lnTo>
                          <a:pt x="3448" y="697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1" name="任意多边形: 形状 230">
                    <a:extLst>
                      <a:ext uri="{FF2B5EF4-FFF2-40B4-BE49-F238E27FC236}">
                        <a16:creationId xmlns:a16="http://schemas.microsoft.com/office/drawing/2014/main" id="{B4C01C00-EC8F-35FD-FBA3-3773323B1BFB}"/>
                      </a:ext>
                    </a:extLst>
                  </p:cNvPr>
                  <p:cNvSpPr/>
                  <p:nvPr/>
                </p:nvSpPr>
                <p:spPr>
                  <a:xfrm>
                    <a:off x="5806847" y="3898344"/>
                    <a:ext cx="4189" cy="7292"/>
                  </a:xfrm>
                  <a:custGeom>
                    <a:avLst/>
                    <a:gdLst>
                      <a:gd name="connsiteX0" fmla="*/ 4190 w 4189"/>
                      <a:gd name="connsiteY0" fmla="*/ 3580 h 7292"/>
                      <a:gd name="connsiteX1" fmla="*/ 2055 w 4189"/>
                      <a:gd name="connsiteY1" fmla="*/ 7293 h 7292"/>
                      <a:gd name="connsiteX2" fmla="*/ 0 w 4189"/>
                      <a:gd name="connsiteY2" fmla="*/ 3713 h 7292"/>
                      <a:gd name="connsiteX3" fmla="*/ 2135 w 4189"/>
                      <a:gd name="connsiteY3" fmla="*/ 0 h 7292"/>
                      <a:gd name="connsiteX4" fmla="*/ 4190 w 4189"/>
                      <a:gd name="connsiteY4" fmla="*/ 3580 h 7292"/>
                      <a:gd name="connsiteX5" fmla="*/ 663 w 4189"/>
                      <a:gd name="connsiteY5" fmla="*/ 3699 h 7292"/>
                      <a:gd name="connsiteX6" fmla="*/ 2095 w 4189"/>
                      <a:gd name="connsiteY6" fmla="*/ 6563 h 7292"/>
                      <a:gd name="connsiteX7" fmla="*/ 3540 w 4189"/>
                      <a:gd name="connsiteY7" fmla="*/ 3620 h 7292"/>
                      <a:gd name="connsiteX8" fmla="*/ 2095 w 4189"/>
                      <a:gd name="connsiteY8" fmla="*/ 729 h 7292"/>
                      <a:gd name="connsiteX9" fmla="*/ 663 w 4189"/>
                      <a:gd name="connsiteY9" fmla="*/ 3699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89" h="7292">
                        <a:moveTo>
                          <a:pt x="4190" y="3580"/>
                        </a:moveTo>
                        <a:cubicBezTo>
                          <a:pt x="4190" y="6007"/>
                          <a:pt x="3222" y="7293"/>
                          <a:pt x="2055" y="7293"/>
                        </a:cubicBezTo>
                        <a:cubicBezTo>
                          <a:pt x="849" y="7293"/>
                          <a:pt x="0" y="5848"/>
                          <a:pt x="0" y="3713"/>
                        </a:cubicBezTo>
                        <a:cubicBezTo>
                          <a:pt x="0" y="1472"/>
                          <a:pt x="902" y="0"/>
                          <a:pt x="2135" y="0"/>
                        </a:cubicBezTo>
                        <a:cubicBezTo>
                          <a:pt x="3355" y="0"/>
                          <a:pt x="4190" y="1485"/>
                          <a:pt x="4190" y="3580"/>
                        </a:cubicBezTo>
                        <a:close/>
                        <a:moveTo>
                          <a:pt x="663" y="3699"/>
                        </a:moveTo>
                        <a:cubicBezTo>
                          <a:pt x="663" y="5211"/>
                          <a:pt x="1180" y="6563"/>
                          <a:pt x="2095" y="6563"/>
                        </a:cubicBezTo>
                        <a:cubicBezTo>
                          <a:pt x="3036" y="6563"/>
                          <a:pt x="3540" y="5224"/>
                          <a:pt x="3540" y="3620"/>
                        </a:cubicBezTo>
                        <a:cubicBezTo>
                          <a:pt x="3540" y="2214"/>
                          <a:pt x="3076" y="729"/>
                          <a:pt x="2095" y="729"/>
                        </a:cubicBezTo>
                        <a:cubicBezTo>
                          <a:pt x="1127" y="729"/>
                          <a:pt x="663" y="2148"/>
                          <a:pt x="663" y="3699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2" name="任意多边形: 形状 231">
                    <a:extLst>
                      <a:ext uri="{FF2B5EF4-FFF2-40B4-BE49-F238E27FC236}">
                        <a16:creationId xmlns:a16="http://schemas.microsoft.com/office/drawing/2014/main" id="{D6C5B0F5-066F-8CD5-DCA7-834D6D6BF8E1}"/>
                      </a:ext>
                    </a:extLst>
                  </p:cNvPr>
                  <p:cNvSpPr/>
                  <p:nvPr/>
                </p:nvSpPr>
                <p:spPr>
                  <a:xfrm>
                    <a:off x="5811779" y="3898477"/>
                    <a:ext cx="3434" cy="7053"/>
                  </a:xfrm>
                  <a:custGeom>
                    <a:avLst/>
                    <a:gdLst>
                      <a:gd name="connsiteX0" fmla="*/ 0 w 3434"/>
                      <a:gd name="connsiteY0" fmla="*/ 7054 h 7053"/>
                      <a:gd name="connsiteX1" fmla="*/ 0 w 3434"/>
                      <a:gd name="connsiteY1" fmla="*/ 0 h 7053"/>
                      <a:gd name="connsiteX2" fmla="*/ 637 w 3434"/>
                      <a:gd name="connsiteY2" fmla="*/ 0 h 7053"/>
                      <a:gd name="connsiteX3" fmla="*/ 2095 w 3434"/>
                      <a:gd name="connsiteY3" fmla="*/ 3580 h 7053"/>
                      <a:gd name="connsiteX4" fmla="*/ 2930 w 3434"/>
                      <a:gd name="connsiteY4" fmla="*/ 5874 h 7053"/>
                      <a:gd name="connsiteX5" fmla="*/ 2944 w 3434"/>
                      <a:gd name="connsiteY5" fmla="*/ 5860 h 7053"/>
                      <a:gd name="connsiteX6" fmla="*/ 2877 w 3434"/>
                      <a:gd name="connsiteY6" fmla="*/ 2957 h 7053"/>
                      <a:gd name="connsiteX7" fmla="*/ 2877 w 3434"/>
                      <a:gd name="connsiteY7" fmla="*/ 0 h 7053"/>
                      <a:gd name="connsiteX8" fmla="*/ 3434 w 3434"/>
                      <a:gd name="connsiteY8" fmla="*/ 0 h 7053"/>
                      <a:gd name="connsiteX9" fmla="*/ 3434 w 3434"/>
                      <a:gd name="connsiteY9" fmla="*/ 7054 h 7053"/>
                      <a:gd name="connsiteX10" fmla="*/ 2838 w 3434"/>
                      <a:gd name="connsiteY10" fmla="*/ 7054 h 7053"/>
                      <a:gd name="connsiteX11" fmla="*/ 1366 w 3434"/>
                      <a:gd name="connsiteY11" fmla="*/ 3474 h 7053"/>
                      <a:gd name="connsiteX12" fmla="*/ 530 w 3434"/>
                      <a:gd name="connsiteY12" fmla="*/ 1100 h 7053"/>
                      <a:gd name="connsiteX13" fmla="*/ 504 w 3434"/>
                      <a:gd name="connsiteY13" fmla="*/ 1127 h 7053"/>
                      <a:gd name="connsiteX14" fmla="*/ 557 w 3434"/>
                      <a:gd name="connsiteY14" fmla="*/ 4044 h 7053"/>
                      <a:gd name="connsiteX15" fmla="*/ 557 w 3434"/>
                      <a:gd name="connsiteY15" fmla="*/ 7054 h 7053"/>
                      <a:gd name="connsiteX16" fmla="*/ 0 w 3434"/>
                      <a:gd name="connsiteY16" fmla="*/ 7054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434" h="7053">
                        <a:moveTo>
                          <a:pt x="0" y="7054"/>
                        </a:moveTo>
                        <a:lnTo>
                          <a:pt x="0" y="0"/>
                        </a:lnTo>
                        <a:lnTo>
                          <a:pt x="637" y="0"/>
                        </a:lnTo>
                        <a:lnTo>
                          <a:pt x="2095" y="3580"/>
                        </a:lnTo>
                        <a:cubicBezTo>
                          <a:pt x="2440" y="4415"/>
                          <a:pt x="2692" y="5145"/>
                          <a:pt x="2930" y="5874"/>
                        </a:cubicBezTo>
                        <a:lnTo>
                          <a:pt x="2944" y="5860"/>
                        </a:lnTo>
                        <a:cubicBezTo>
                          <a:pt x="2877" y="4919"/>
                          <a:pt x="2877" y="4057"/>
                          <a:pt x="2877" y="2957"/>
                        </a:cubicBezTo>
                        <a:lnTo>
                          <a:pt x="2877" y="0"/>
                        </a:lnTo>
                        <a:lnTo>
                          <a:pt x="3434" y="0"/>
                        </a:lnTo>
                        <a:lnTo>
                          <a:pt x="3434" y="7054"/>
                        </a:lnTo>
                        <a:lnTo>
                          <a:pt x="2838" y="7054"/>
                        </a:lnTo>
                        <a:lnTo>
                          <a:pt x="1366" y="3474"/>
                        </a:lnTo>
                        <a:cubicBezTo>
                          <a:pt x="1061" y="2665"/>
                          <a:pt x="756" y="1869"/>
                          <a:pt x="530" y="1100"/>
                        </a:cubicBezTo>
                        <a:lnTo>
                          <a:pt x="504" y="1127"/>
                        </a:lnTo>
                        <a:cubicBezTo>
                          <a:pt x="544" y="2002"/>
                          <a:pt x="557" y="2851"/>
                          <a:pt x="557" y="4044"/>
                        </a:cubicBezTo>
                        <a:lnTo>
                          <a:pt x="557" y="7054"/>
                        </a:lnTo>
                        <a:lnTo>
                          <a:pt x="0" y="7054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3" name="任意多边形: 形状 232">
                    <a:extLst>
                      <a:ext uri="{FF2B5EF4-FFF2-40B4-BE49-F238E27FC236}">
                        <a16:creationId xmlns:a16="http://schemas.microsoft.com/office/drawing/2014/main" id="{A2990B21-B127-46D5-5338-A72BE76589E3}"/>
                      </a:ext>
                    </a:extLst>
                  </p:cNvPr>
                  <p:cNvSpPr/>
                  <p:nvPr/>
                </p:nvSpPr>
                <p:spPr>
                  <a:xfrm>
                    <a:off x="5815969" y="3898344"/>
                    <a:ext cx="2744" cy="7292"/>
                  </a:xfrm>
                  <a:custGeom>
                    <a:avLst/>
                    <a:gdLst>
                      <a:gd name="connsiteX0" fmla="*/ 159 w 2744"/>
                      <a:gd name="connsiteY0" fmla="*/ 6073 h 7292"/>
                      <a:gd name="connsiteX1" fmla="*/ 1233 w 2744"/>
                      <a:gd name="connsiteY1" fmla="*/ 6524 h 7292"/>
                      <a:gd name="connsiteX2" fmla="*/ 2161 w 2744"/>
                      <a:gd name="connsiteY2" fmla="*/ 5317 h 7292"/>
                      <a:gd name="connsiteX3" fmla="*/ 1313 w 2744"/>
                      <a:gd name="connsiteY3" fmla="*/ 3925 h 7292"/>
                      <a:gd name="connsiteX4" fmla="*/ 93 w 2744"/>
                      <a:gd name="connsiteY4" fmla="*/ 1922 h 7292"/>
                      <a:gd name="connsiteX5" fmla="*/ 1565 w 2744"/>
                      <a:gd name="connsiteY5" fmla="*/ 0 h 7292"/>
                      <a:gd name="connsiteX6" fmla="*/ 2572 w 2744"/>
                      <a:gd name="connsiteY6" fmla="*/ 345 h 7292"/>
                      <a:gd name="connsiteX7" fmla="*/ 2400 w 2744"/>
                      <a:gd name="connsiteY7" fmla="*/ 1101 h 7292"/>
                      <a:gd name="connsiteX8" fmla="*/ 1538 w 2744"/>
                      <a:gd name="connsiteY8" fmla="*/ 756 h 7292"/>
                      <a:gd name="connsiteX9" fmla="*/ 676 w 2744"/>
                      <a:gd name="connsiteY9" fmla="*/ 1830 h 7292"/>
                      <a:gd name="connsiteX10" fmla="*/ 1591 w 2744"/>
                      <a:gd name="connsiteY10" fmla="*/ 3195 h 7292"/>
                      <a:gd name="connsiteX11" fmla="*/ 2745 w 2744"/>
                      <a:gd name="connsiteY11" fmla="*/ 5277 h 7292"/>
                      <a:gd name="connsiteX12" fmla="*/ 1140 w 2744"/>
                      <a:gd name="connsiteY12" fmla="*/ 7293 h 7292"/>
                      <a:gd name="connsiteX13" fmla="*/ 0 w 2744"/>
                      <a:gd name="connsiteY13" fmla="*/ 6855 h 7292"/>
                      <a:gd name="connsiteX14" fmla="*/ 159 w 2744"/>
                      <a:gd name="connsiteY14" fmla="*/ 6073 h 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44" h="7292">
                        <a:moveTo>
                          <a:pt x="159" y="6073"/>
                        </a:moveTo>
                        <a:cubicBezTo>
                          <a:pt x="424" y="6298"/>
                          <a:pt x="809" y="6524"/>
                          <a:pt x="1233" y="6524"/>
                        </a:cubicBezTo>
                        <a:cubicBezTo>
                          <a:pt x="1830" y="6524"/>
                          <a:pt x="2161" y="6033"/>
                          <a:pt x="2161" y="5317"/>
                        </a:cubicBezTo>
                        <a:cubicBezTo>
                          <a:pt x="2161" y="4654"/>
                          <a:pt x="1922" y="4269"/>
                          <a:pt x="1313" y="3925"/>
                        </a:cubicBezTo>
                        <a:cubicBezTo>
                          <a:pt x="557" y="3514"/>
                          <a:pt x="93" y="2904"/>
                          <a:pt x="93" y="1922"/>
                        </a:cubicBezTo>
                        <a:cubicBezTo>
                          <a:pt x="93" y="822"/>
                          <a:pt x="676" y="0"/>
                          <a:pt x="1565" y="0"/>
                        </a:cubicBezTo>
                        <a:cubicBezTo>
                          <a:pt x="2029" y="0"/>
                          <a:pt x="2374" y="172"/>
                          <a:pt x="2572" y="345"/>
                        </a:cubicBezTo>
                        <a:lnTo>
                          <a:pt x="2400" y="1101"/>
                        </a:lnTo>
                        <a:cubicBezTo>
                          <a:pt x="2254" y="968"/>
                          <a:pt x="1963" y="756"/>
                          <a:pt x="1538" y="756"/>
                        </a:cubicBezTo>
                        <a:cubicBezTo>
                          <a:pt x="915" y="756"/>
                          <a:pt x="676" y="1326"/>
                          <a:pt x="676" y="1830"/>
                        </a:cubicBezTo>
                        <a:cubicBezTo>
                          <a:pt x="676" y="2480"/>
                          <a:pt x="968" y="2811"/>
                          <a:pt x="1591" y="3195"/>
                        </a:cubicBezTo>
                        <a:cubicBezTo>
                          <a:pt x="2360" y="3660"/>
                          <a:pt x="2745" y="4243"/>
                          <a:pt x="2745" y="5277"/>
                        </a:cubicBezTo>
                        <a:cubicBezTo>
                          <a:pt x="2745" y="6338"/>
                          <a:pt x="2214" y="7293"/>
                          <a:pt x="1140" y="7293"/>
                        </a:cubicBezTo>
                        <a:cubicBezTo>
                          <a:pt x="716" y="7293"/>
                          <a:pt x="225" y="7094"/>
                          <a:pt x="0" y="6855"/>
                        </a:cubicBezTo>
                        <a:lnTo>
                          <a:pt x="159" y="607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4" name="任意多边形: 形状 233">
                    <a:extLst>
                      <a:ext uri="{FF2B5EF4-FFF2-40B4-BE49-F238E27FC236}">
                        <a16:creationId xmlns:a16="http://schemas.microsoft.com/office/drawing/2014/main" id="{F448D54D-D90C-5FC7-7E0B-16CFA0F323E0}"/>
                      </a:ext>
                    </a:extLst>
                  </p:cNvPr>
                  <p:cNvSpPr/>
                  <p:nvPr/>
                </p:nvSpPr>
                <p:spPr>
                  <a:xfrm>
                    <a:off x="5819549" y="3898477"/>
                    <a:ext cx="2546" cy="7053"/>
                  </a:xfrm>
                  <a:custGeom>
                    <a:avLst/>
                    <a:gdLst>
                      <a:gd name="connsiteX0" fmla="*/ 2347 w 2546"/>
                      <a:gd name="connsiteY0" fmla="*/ 3739 h 7053"/>
                      <a:gd name="connsiteX1" fmla="*/ 583 w 2546"/>
                      <a:gd name="connsiteY1" fmla="*/ 3739 h 7053"/>
                      <a:gd name="connsiteX2" fmla="*/ 583 w 2546"/>
                      <a:gd name="connsiteY2" fmla="*/ 6285 h 7053"/>
                      <a:gd name="connsiteX3" fmla="*/ 2546 w 2546"/>
                      <a:gd name="connsiteY3" fmla="*/ 6285 h 7053"/>
                      <a:gd name="connsiteX4" fmla="*/ 2546 w 2546"/>
                      <a:gd name="connsiteY4" fmla="*/ 7054 h 7053"/>
                      <a:gd name="connsiteX5" fmla="*/ 0 w 2546"/>
                      <a:gd name="connsiteY5" fmla="*/ 7054 h 7053"/>
                      <a:gd name="connsiteX6" fmla="*/ 0 w 2546"/>
                      <a:gd name="connsiteY6" fmla="*/ 0 h 7053"/>
                      <a:gd name="connsiteX7" fmla="*/ 2453 w 2546"/>
                      <a:gd name="connsiteY7" fmla="*/ 0 h 7053"/>
                      <a:gd name="connsiteX8" fmla="*/ 2453 w 2546"/>
                      <a:gd name="connsiteY8" fmla="*/ 769 h 7053"/>
                      <a:gd name="connsiteX9" fmla="*/ 583 w 2546"/>
                      <a:gd name="connsiteY9" fmla="*/ 769 h 7053"/>
                      <a:gd name="connsiteX10" fmla="*/ 583 w 2546"/>
                      <a:gd name="connsiteY10" fmla="*/ 3010 h 7053"/>
                      <a:gd name="connsiteX11" fmla="*/ 2347 w 2546"/>
                      <a:gd name="connsiteY11" fmla="*/ 3010 h 7053"/>
                      <a:gd name="connsiteX12" fmla="*/ 2347 w 2546"/>
                      <a:gd name="connsiteY12" fmla="*/ 3739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46" h="7053">
                        <a:moveTo>
                          <a:pt x="2347" y="3739"/>
                        </a:moveTo>
                        <a:lnTo>
                          <a:pt x="583" y="3739"/>
                        </a:lnTo>
                        <a:lnTo>
                          <a:pt x="583" y="6285"/>
                        </a:lnTo>
                        <a:lnTo>
                          <a:pt x="2546" y="6285"/>
                        </a:lnTo>
                        <a:lnTo>
                          <a:pt x="2546" y="7054"/>
                        </a:lnTo>
                        <a:lnTo>
                          <a:pt x="0" y="7054"/>
                        </a:lnTo>
                        <a:lnTo>
                          <a:pt x="0" y="0"/>
                        </a:lnTo>
                        <a:lnTo>
                          <a:pt x="2453" y="0"/>
                        </a:lnTo>
                        <a:lnTo>
                          <a:pt x="2453" y="769"/>
                        </a:lnTo>
                        <a:lnTo>
                          <a:pt x="583" y="769"/>
                        </a:lnTo>
                        <a:lnTo>
                          <a:pt x="583" y="3010"/>
                        </a:lnTo>
                        <a:lnTo>
                          <a:pt x="2347" y="3010"/>
                        </a:lnTo>
                        <a:lnTo>
                          <a:pt x="2347" y="373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5" name="任意多边形: 形状 234">
                    <a:extLst>
                      <a:ext uri="{FF2B5EF4-FFF2-40B4-BE49-F238E27FC236}">
                        <a16:creationId xmlns:a16="http://schemas.microsoft.com/office/drawing/2014/main" id="{3BB8A6F0-875F-05D4-72A7-C8B477094E48}"/>
                      </a:ext>
                    </a:extLst>
                  </p:cNvPr>
                  <p:cNvSpPr/>
                  <p:nvPr/>
                </p:nvSpPr>
                <p:spPr>
                  <a:xfrm>
                    <a:off x="5822599" y="3898344"/>
                    <a:ext cx="4176" cy="8220"/>
                  </a:xfrm>
                  <a:custGeom>
                    <a:avLst/>
                    <a:gdLst>
                      <a:gd name="connsiteX0" fmla="*/ 4018 w 4176"/>
                      <a:gd name="connsiteY0" fmla="*/ 8221 h 8220"/>
                      <a:gd name="connsiteX1" fmla="*/ 2267 w 4176"/>
                      <a:gd name="connsiteY1" fmla="*/ 7425 h 8220"/>
                      <a:gd name="connsiteX2" fmla="*/ 1989 w 4176"/>
                      <a:gd name="connsiteY2" fmla="*/ 7306 h 8220"/>
                      <a:gd name="connsiteX3" fmla="*/ 0 w 4176"/>
                      <a:gd name="connsiteY3" fmla="*/ 3726 h 8220"/>
                      <a:gd name="connsiteX4" fmla="*/ 2122 w 4176"/>
                      <a:gd name="connsiteY4" fmla="*/ 0 h 8220"/>
                      <a:gd name="connsiteX5" fmla="*/ 4163 w 4176"/>
                      <a:gd name="connsiteY5" fmla="*/ 3580 h 8220"/>
                      <a:gd name="connsiteX6" fmla="*/ 2864 w 4176"/>
                      <a:gd name="connsiteY6" fmla="*/ 6974 h 8220"/>
                      <a:gd name="connsiteX7" fmla="*/ 2864 w 4176"/>
                      <a:gd name="connsiteY7" fmla="*/ 7001 h 8220"/>
                      <a:gd name="connsiteX8" fmla="*/ 4177 w 4176"/>
                      <a:gd name="connsiteY8" fmla="*/ 7465 h 8220"/>
                      <a:gd name="connsiteX9" fmla="*/ 4018 w 4176"/>
                      <a:gd name="connsiteY9" fmla="*/ 8221 h 8220"/>
                      <a:gd name="connsiteX10" fmla="*/ 3527 w 4176"/>
                      <a:gd name="connsiteY10" fmla="*/ 3620 h 8220"/>
                      <a:gd name="connsiteX11" fmla="*/ 2095 w 4176"/>
                      <a:gd name="connsiteY11" fmla="*/ 729 h 8220"/>
                      <a:gd name="connsiteX12" fmla="*/ 637 w 4176"/>
                      <a:gd name="connsiteY12" fmla="*/ 3713 h 8220"/>
                      <a:gd name="connsiteX13" fmla="*/ 2055 w 4176"/>
                      <a:gd name="connsiteY13" fmla="*/ 6563 h 8220"/>
                      <a:gd name="connsiteX14" fmla="*/ 3527 w 4176"/>
                      <a:gd name="connsiteY14" fmla="*/ 3620 h 8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76" h="8220">
                        <a:moveTo>
                          <a:pt x="4018" y="8221"/>
                        </a:moveTo>
                        <a:cubicBezTo>
                          <a:pt x="3421" y="7969"/>
                          <a:pt x="2811" y="7690"/>
                          <a:pt x="2267" y="7425"/>
                        </a:cubicBezTo>
                        <a:cubicBezTo>
                          <a:pt x="2161" y="7359"/>
                          <a:pt x="2082" y="7306"/>
                          <a:pt x="1989" y="7306"/>
                        </a:cubicBezTo>
                        <a:cubicBezTo>
                          <a:pt x="928" y="7253"/>
                          <a:pt x="0" y="6007"/>
                          <a:pt x="0" y="3726"/>
                        </a:cubicBezTo>
                        <a:cubicBezTo>
                          <a:pt x="0" y="1458"/>
                          <a:pt x="889" y="0"/>
                          <a:pt x="2122" y="0"/>
                        </a:cubicBezTo>
                        <a:cubicBezTo>
                          <a:pt x="3355" y="0"/>
                          <a:pt x="4163" y="1485"/>
                          <a:pt x="4163" y="3580"/>
                        </a:cubicBezTo>
                        <a:cubicBezTo>
                          <a:pt x="4163" y="5396"/>
                          <a:pt x="3593" y="6563"/>
                          <a:pt x="2864" y="6974"/>
                        </a:cubicBezTo>
                        <a:lnTo>
                          <a:pt x="2864" y="7001"/>
                        </a:lnTo>
                        <a:cubicBezTo>
                          <a:pt x="3289" y="7187"/>
                          <a:pt x="3805" y="7346"/>
                          <a:pt x="4177" y="7465"/>
                        </a:cubicBezTo>
                        <a:lnTo>
                          <a:pt x="4018" y="8221"/>
                        </a:lnTo>
                        <a:close/>
                        <a:moveTo>
                          <a:pt x="3527" y="3620"/>
                        </a:moveTo>
                        <a:cubicBezTo>
                          <a:pt x="3527" y="2214"/>
                          <a:pt x="3063" y="729"/>
                          <a:pt x="2095" y="729"/>
                        </a:cubicBezTo>
                        <a:cubicBezTo>
                          <a:pt x="1101" y="729"/>
                          <a:pt x="637" y="2161"/>
                          <a:pt x="637" y="3713"/>
                        </a:cubicBezTo>
                        <a:cubicBezTo>
                          <a:pt x="637" y="5211"/>
                          <a:pt x="1154" y="6563"/>
                          <a:pt x="2055" y="6563"/>
                        </a:cubicBezTo>
                        <a:cubicBezTo>
                          <a:pt x="2997" y="6563"/>
                          <a:pt x="3527" y="5251"/>
                          <a:pt x="3527" y="3620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51BCA339-D7B8-7D4C-64B8-AF12B3B0FE6F}"/>
                      </a:ext>
                    </a:extLst>
                  </p:cNvPr>
                  <p:cNvSpPr/>
                  <p:nvPr/>
                </p:nvSpPr>
                <p:spPr>
                  <a:xfrm>
                    <a:off x="5827518" y="3898463"/>
                    <a:ext cx="3341" cy="7173"/>
                  </a:xfrm>
                  <a:custGeom>
                    <a:avLst/>
                    <a:gdLst>
                      <a:gd name="connsiteX0" fmla="*/ 597 w 3341"/>
                      <a:gd name="connsiteY0" fmla="*/ 0 h 7173"/>
                      <a:gd name="connsiteX1" fmla="*/ 597 w 3341"/>
                      <a:gd name="connsiteY1" fmla="*/ 4163 h 7173"/>
                      <a:gd name="connsiteX2" fmla="*/ 1644 w 3341"/>
                      <a:gd name="connsiteY2" fmla="*/ 6431 h 7173"/>
                      <a:gd name="connsiteX3" fmla="*/ 2745 w 3341"/>
                      <a:gd name="connsiteY3" fmla="*/ 4163 h 7173"/>
                      <a:gd name="connsiteX4" fmla="*/ 2745 w 3341"/>
                      <a:gd name="connsiteY4" fmla="*/ 0 h 7173"/>
                      <a:gd name="connsiteX5" fmla="*/ 3342 w 3341"/>
                      <a:gd name="connsiteY5" fmla="*/ 0 h 7173"/>
                      <a:gd name="connsiteX6" fmla="*/ 3342 w 3341"/>
                      <a:gd name="connsiteY6" fmla="*/ 4110 h 7173"/>
                      <a:gd name="connsiteX7" fmla="*/ 1618 w 3341"/>
                      <a:gd name="connsiteY7" fmla="*/ 7173 h 7173"/>
                      <a:gd name="connsiteX8" fmla="*/ 0 w 3341"/>
                      <a:gd name="connsiteY8" fmla="*/ 4150 h 7173"/>
                      <a:gd name="connsiteX9" fmla="*/ 0 w 3341"/>
                      <a:gd name="connsiteY9" fmla="*/ 0 h 7173"/>
                      <a:gd name="connsiteX10" fmla="*/ 597 w 3341"/>
                      <a:gd name="connsiteY10" fmla="*/ 0 h 7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41" h="7173">
                        <a:moveTo>
                          <a:pt x="597" y="0"/>
                        </a:moveTo>
                        <a:lnTo>
                          <a:pt x="597" y="4163"/>
                        </a:lnTo>
                        <a:cubicBezTo>
                          <a:pt x="597" y="5754"/>
                          <a:pt x="1021" y="6431"/>
                          <a:pt x="1644" y="6431"/>
                        </a:cubicBezTo>
                        <a:cubicBezTo>
                          <a:pt x="2320" y="6431"/>
                          <a:pt x="2745" y="5728"/>
                          <a:pt x="2745" y="4163"/>
                        </a:cubicBezTo>
                        <a:lnTo>
                          <a:pt x="2745" y="0"/>
                        </a:lnTo>
                        <a:lnTo>
                          <a:pt x="3342" y="0"/>
                        </a:lnTo>
                        <a:lnTo>
                          <a:pt x="3342" y="4110"/>
                        </a:lnTo>
                        <a:cubicBezTo>
                          <a:pt x="3342" y="6298"/>
                          <a:pt x="2612" y="7173"/>
                          <a:pt x="1618" y="7173"/>
                        </a:cubicBezTo>
                        <a:cubicBezTo>
                          <a:pt x="676" y="7173"/>
                          <a:pt x="0" y="6338"/>
                          <a:pt x="0" y="4150"/>
                        </a:cubicBezTo>
                        <a:lnTo>
                          <a:pt x="0" y="0"/>
                        </a:lnTo>
                        <a:lnTo>
                          <a:pt x="597" y="0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7" name="任意多边形: 形状 236">
                    <a:extLst>
                      <a:ext uri="{FF2B5EF4-FFF2-40B4-BE49-F238E27FC236}">
                        <a16:creationId xmlns:a16="http://schemas.microsoft.com/office/drawing/2014/main" id="{365A58EB-D1B6-EA44-63AE-BA6065AEF945}"/>
                      </a:ext>
                    </a:extLst>
                  </p:cNvPr>
                  <p:cNvSpPr/>
                  <p:nvPr/>
                </p:nvSpPr>
                <p:spPr>
                  <a:xfrm>
                    <a:off x="5831310" y="3898477"/>
                    <a:ext cx="3805" cy="7053"/>
                  </a:xfrm>
                  <a:custGeom>
                    <a:avLst/>
                    <a:gdLst>
                      <a:gd name="connsiteX0" fmla="*/ 1061 w 3805"/>
                      <a:gd name="connsiteY0" fmla="*/ 4840 h 7053"/>
                      <a:gd name="connsiteX1" fmla="*/ 596 w 3805"/>
                      <a:gd name="connsiteY1" fmla="*/ 7054 h 7053"/>
                      <a:gd name="connsiteX2" fmla="*/ 0 w 3805"/>
                      <a:gd name="connsiteY2" fmla="*/ 7054 h 7053"/>
                      <a:gd name="connsiteX3" fmla="*/ 1538 w 3805"/>
                      <a:gd name="connsiteY3" fmla="*/ 0 h 7053"/>
                      <a:gd name="connsiteX4" fmla="*/ 2241 w 3805"/>
                      <a:gd name="connsiteY4" fmla="*/ 0 h 7053"/>
                      <a:gd name="connsiteX5" fmla="*/ 3805 w 3805"/>
                      <a:gd name="connsiteY5" fmla="*/ 7054 h 7053"/>
                      <a:gd name="connsiteX6" fmla="*/ 3182 w 3805"/>
                      <a:gd name="connsiteY6" fmla="*/ 7054 h 7053"/>
                      <a:gd name="connsiteX7" fmla="*/ 2692 w 3805"/>
                      <a:gd name="connsiteY7" fmla="*/ 4840 h 7053"/>
                      <a:gd name="connsiteX8" fmla="*/ 1061 w 3805"/>
                      <a:gd name="connsiteY8" fmla="*/ 4840 h 7053"/>
                      <a:gd name="connsiteX9" fmla="*/ 2572 w 3805"/>
                      <a:gd name="connsiteY9" fmla="*/ 4123 h 7053"/>
                      <a:gd name="connsiteX10" fmla="*/ 2108 w 3805"/>
                      <a:gd name="connsiteY10" fmla="*/ 2081 h 7053"/>
                      <a:gd name="connsiteX11" fmla="*/ 1883 w 3805"/>
                      <a:gd name="connsiteY11" fmla="*/ 796 h 7053"/>
                      <a:gd name="connsiteX12" fmla="*/ 1843 w 3805"/>
                      <a:gd name="connsiteY12" fmla="*/ 796 h 7053"/>
                      <a:gd name="connsiteX13" fmla="*/ 1631 w 3805"/>
                      <a:gd name="connsiteY13" fmla="*/ 2081 h 7053"/>
                      <a:gd name="connsiteX14" fmla="*/ 1180 w 3805"/>
                      <a:gd name="connsiteY14" fmla="*/ 4123 h 7053"/>
                      <a:gd name="connsiteX15" fmla="*/ 2572 w 3805"/>
                      <a:gd name="connsiteY15" fmla="*/ 4123 h 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05" h="7053">
                        <a:moveTo>
                          <a:pt x="1061" y="4840"/>
                        </a:moveTo>
                        <a:lnTo>
                          <a:pt x="596" y="7054"/>
                        </a:lnTo>
                        <a:lnTo>
                          <a:pt x="0" y="7054"/>
                        </a:lnTo>
                        <a:lnTo>
                          <a:pt x="1538" y="0"/>
                        </a:lnTo>
                        <a:lnTo>
                          <a:pt x="2241" y="0"/>
                        </a:lnTo>
                        <a:lnTo>
                          <a:pt x="3805" y="7054"/>
                        </a:lnTo>
                        <a:lnTo>
                          <a:pt x="3182" y="7054"/>
                        </a:lnTo>
                        <a:lnTo>
                          <a:pt x="2692" y="4840"/>
                        </a:lnTo>
                        <a:lnTo>
                          <a:pt x="1061" y="4840"/>
                        </a:lnTo>
                        <a:close/>
                        <a:moveTo>
                          <a:pt x="2572" y="4123"/>
                        </a:moveTo>
                        <a:lnTo>
                          <a:pt x="2108" y="2081"/>
                        </a:lnTo>
                        <a:cubicBezTo>
                          <a:pt x="2028" y="1617"/>
                          <a:pt x="1949" y="1193"/>
                          <a:pt x="1883" y="796"/>
                        </a:cubicBezTo>
                        <a:lnTo>
                          <a:pt x="1843" y="796"/>
                        </a:lnTo>
                        <a:cubicBezTo>
                          <a:pt x="1803" y="1206"/>
                          <a:pt x="1723" y="1644"/>
                          <a:pt x="1631" y="2081"/>
                        </a:cubicBezTo>
                        <a:lnTo>
                          <a:pt x="1180" y="4123"/>
                        </a:lnTo>
                        <a:lnTo>
                          <a:pt x="2572" y="4123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8" name="任意多边形: 形状 237">
                    <a:extLst>
                      <a:ext uri="{FF2B5EF4-FFF2-40B4-BE49-F238E27FC236}">
                        <a16:creationId xmlns:a16="http://schemas.microsoft.com/office/drawing/2014/main" id="{67ACF575-D9C0-BEA8-739C-9C7910266111}"/>
                      </a:ext>
                    </a:extLst>
                  </p:cNvPr>
                  <p:cNvSpPr/>
                  <p:nvPr/>
                </p:nvSpPr>
                <p:spPr>
                  <a:xfrm>
                    <a:off x="5834731" y="3898463"/>
                    <a:ext cx="3354" cy="7067"/>
                  </a:xfrm>
                  <a:custGeom>
                    <a:avLst/>
                    <a:gdLst>
                      <a:gd name="connsiteX0" fmla="*/ 1379 w 3354"/>
                      <a:gd name="connsiteY0" fmla="*/ 769 h 7067"/>
                      <a:gd name="connsiteX1" fmla="*/ 0 w 3354"/>
                      <a:gd name="connsiteY1" fmla="*/ 769 h 7067"/>
                      <a:gd name="connsiteX2" fmla="*/ 0 w 3354"/>
                      <a:gd name="connsiteY2" fmla="*/ 0 h 7067"/>
                      <a:gd name="connsiteX3" fmla="*/ 3355 w 3354"/>
                      <a:gd name="connsiteY3" fmla="*/ 0 h 7067"/>
                      <a:gd name="connsiteX4" fmla="*/ 3355 w 3354"/>
                      <a:gd name="connsiteY4" fmla="*/ 769 h 7067"/>
                      <a:gd name="connsiteX5" fmla="*/ 1975 w 3354"/>
                      <a:gd name="connsiteY5" fmla="*/ 769 h 7067"/>
                      <a:gd name="connsiteX6" fmla="*/ 1975 w 3354"/>
                      <a:gd name="connsiteY6" fmla="*/ 7067 h 7067"/>
                      <a:gd name="connsiteX7" fmla="*/ 1379 w 3354"/>
                      <a:gd name="connsiteY7" fmla="*/ 7067 h 7067"/>
                      <a:gd name="connsiteX8" fmla="*/ 1379 w 3354"/>
                      <a:gd name="connsiteY8" fmla="*/ 769 h 7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54" h="7067">
                        <a:moveTo>
                          <a:pt x="1379" y="769"/>
                        </a:moveTo>
                        <a:lnTo>
                          <a:pt x="0" y="769"/>
                        </a:lnTo>
                        <a:lnTo>
                          <a:pt x="0" y="0"/>
                        </a:lnTo>
                        <a:lnTo>
                          <a:pt x="3355" y="0"/>
                        </a:lnTo>
                        <a:lnTo>
                          <a:pt x="3355" y="769"/>
                        </a:lnTo>
                        <a:lnTo>
                          <a:pt x="1975" y="769"/>
                        </a:lnTo>
                        <a:lnTo>
                          <a:pt x="1975" y="7067"/>
                        </a:lnTo>
                        <a:lnTo>
                          <a:pt x="1379" y="7067"/>
                        </a:lnTo>
                        <a:lnTo>
                          <a:pt x="1379" y="769"/>
                        </a:ln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9" name="任意多边形: 形状 238">
                    <a:extLst>
                      <a:ext uri="{FF2B5EF4-FFF2-40B4-BE49-F238E27FC236}">
                        <a16:creationId xmlns:a16="http://schemas.microsoft.com/office/drawing/2014/main" id="{3B6B1D8D-404B-8798-AD66-0E4B7167E852}"/>
                      </a:ext>
                    </a:extLst>
                  </p:cNvPr>
                  <p:cNvSpPr/>
                  <p:nvPr/>
                </p:nvSpPr>
                <p:spPr>
                  <a:xfrm>
                    <a:off x="5838603" y="3903807"/>
                    <a:ext cx="1140" cy="1882"/>
                  </a:xfrm>
                  <a:custGeom>
                    <a:avLst/>
                    <a:gdLst>
                      <a:gd name="connsiteX0" fmla="*/ 0 w 1140"/>
                      <a:gd name="connsiteY0" fmla="*/ 955 h 1882"/>
                      <a:gd name="connsiteX1" fmla="*/ 583 w 1140"/>
                      <a:gd name="connsiteY1" fmla="*/ 0 h 1882"/>
                      <a:gd name="connsiteX2" fmla="*/ 1140 w 1140"/>
                      <a:gd name="connsiteY2" fmla="*/ 955 h 1882"/>
                      <a:gd name="connsiteX3" fmla="*/ 570 w 1140"/>
                      <a:gd name="connsiteY3" fmla="*/ 1883 h 1882"/>
                      <a:gd name="connsiteX4" fmla="*/ 0 w 1140"/>
                      <a:gd name="connsiteY4" fmla="*/ 955 h 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0" h="1882">
                        <a:moveTo>
                          <a:pt x="0" y="955"/>
                        </a:moveTo>
                        <a:cubicBezTo>
                          <a:pt x="0" y="385"/>
                          <a:pt x="239" y="0"/>
                          <a:pt x="583" y="0"/>
                        </a:cubicBezTo>
                        <a:cubicBezTo>
                          <a:pt x="915" y="0"/>
                          <a:pt x="1140" y="385"/>
                          <a:pt x="1140" y="955"/>
                        </a:cubicBezTo>
                        <a:cubicBezTo>
                          <a:pt x="1140" y="1485"/>
                          <a:pt x="928" y="1883"/>
                          <a:pt x="570" y="1883"/>
                        </a:cubicBezTo>
                        <a:cubicBezTo>
                          <a:pt x="225" y="1883"/>
                          <a:pt x="0" y="1485"/>
                          <a:pt x="0" y="955"/>
                        </a:cubicBezTo>
                        <a:close/>
                      </a:path>
                    </a:pathLst>
                  </a:custGeom>
                  <a:solidFill>
                    <a:srgbClr val="9ECAEF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14" name="图形 2">
                <a:extLst>
                  <a:ext uri="{FF2B5EF4-FFF2-40B4-BE49-F238E27FC236}">
                    <a16:creationId xmlns:a16="http://schemas.microsoft.com/office/drawing/2014/main" id="{389979A1-7CED-4ABE-66EE-72A6C354FB5F}"/>
                  </a:ext>
                </a:extLst>
              </p:cNvPr>
              <p:cNvGrpSpPr/>
              <p:nvPr/>
            </p:nvGrpSpPr>
            <p:grpSpPr>
              <a:xfrm>
                <a:off x="5520628" y="4653907"/>
                <a:ext cx="965459" cy="162706"/>
                <a:chOff x="5520628" y="4653907"/>
                <a:chExt cx="965459" cy="162706"/>
              </a:xfrm>
            </p:grpSpPr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DC141561-E8EE-EBE4-67AD-58DA8A939B06}"/>
                    </a:ext>
                  </a:extLst>
                </p:cNvPr>
                <p:cNvSpPr/>
                <p:nvPr/>
              </p:nvSpPr>
              <p:spPr>
                <a:xfrm>
                  <a:off x="5522073" y="4653907"/>
                  <a:ext cx="963988" cy="162706"/>
                </a:xfrm>
                <a:custGeom>
                  <a:avLst/>
                  <a:gdLst>
                    <a:gd name="connsiteX0" fmla="*/ 13 w 963988"/>
                    <a:gd name="connsiteY0" fmla="*/ 30934 h 162706"/>
                    <a:gd name="connsiteX1" fmla="*/ 130977 w 963988"/>
                    <a:gd name="connsiteY1" fmla="*/ 0 h 162706"/>
                    <a:gd name="connsiteX2" fmla="*/ 213570 w 963988"/>
                    <a:gd name="connsiteY2" fmla="*/ 15474 h 162706"/>
                    <a:gd name="connsiteX3" fmla="*/ 348445 w 963988"/>
                    <a:gd name="connsiteY3" fmla="*/ 61378 h 162706"/>
                    <a:gd name="connsiteX4" fmla="*/ 466481 w 963988"/>
                    <a:gd name="connsiteY4" fmla="*/ 30934 h 162706"/>
                    <a:gd name="connsiteX5" fmla="*/ 509083 w 963988"/>
                    <a:gd name="connsiteY5" fmla="*/ 39898 h 162706"/>
                    <a:gd name="connsiteX6" fmla="*/ 567703 w 963988"/>
                    <a:gd name="connsiteY6" fmla="*/ 52189 h 162706"/>
                    <a:gd name="connsiteX7" fmla="*/ 647777 w 963988"/>
                    <a:gd name="connsiteY7" fmla="*/ 61378 h 162706"/>
                    <a:gd name="connsiteX8" fmla="*/ 778475 w 963988"/>
                    <a:gd name="connsiteY8" fmla="*/ 70567 h 162706"/>
                    <a:gd name="connsiteX9" fmla="*/ 833264 w 963988"/>
                    <a:gd name="connsiteY9" fmla="*/ 110464 h 162706"/>
                    <a:gd name="connsiteX10" fmla="*/ 963988 w 963988"/>
                    <a:gd name="connsiteY10" fmla="*/ 104312 h 162706"/>
                    <a:gd name="connsiteX11" fmla="*/ 963988 w 963988"/>
                    <a:gd name="connsiteY11" fmla="*/ 162707 h 162706"/>
                    <a:gd name="connsiteX12" fmla="*/ 0 w 963988"/>
                    <a:gd name="connsiteY12" fmla="*/ 162707 h 162706"/>
                    <a:gd name="connsiteX13" fmla="*/ 0 w 963988"/>
                    <a:gd name="connsiteY13" fmla="*/ 30934 h 162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63988" h="162706">
                      <a:moveTo>
                        <a:pt x="13" y="30934"/>
                      </a:moveTo>
                      <a:lnTo>
                        <a:pt x="130977" y="0"/>
                      </a:lnTo>
                      <a:lnTo>
                        <a:pt x="213570" y="15474"/>
                      </a:lnTo>
                      <a:lnTo>
                        <a:pt x="348445" y="61378"/>
                      </a:lnTo>
                      <a:lnTo>
                        <a:pt x="466481" y="30934"/>
                      </a:lnTo>
                      <a:lnTo>
                        <a:pt x="509083" y="39898"/>
                      </a:lnTo>
                      <a:lnTo>
                        <a:pt x="567703" y="52189"/>
                      </a:lnTo>
                      <a:lnTo>
                        <a:pt x="647777" y="61378"/>
                      </a:lnTo>
                      <a:cubicBezTo>
                        <a:pt x="647777" y="61378"/>
                        <a:pt x="753229" y="69055"/>
                        <a:pt x="778475" y="70567"/>
                      </a:cubicBezTo>
                      <a:lnTo>
                        <a:pt x="833264" y="110464"/>
                      </a:lnTo>
                      <a:lnTo>
                        <a:pt x="963988" y="104312"/>
                      </a:lnTo>
                      <a:lnTo>
                        <a:pt x="963988" y="162707"/>
                      </a:lnTo>
                      <a:lnTo>
                        <a:pt x="0" y="162707"/>
                      </a:lnTo>
                      <a:lnTo>
                        <a:pt x="0" y="30934"/>
                      </a:ln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F4A4696A-8EEC-9C08-5AB2-537CAEC10E95}"/>
                    </a:ext>
                  </a:extLst>
                </p:cNvPr>
                <p:cNvSpPr/>
                <p:nvPr/>
              </p:nvSpPr>
              <p:spPr>
                <a:xfrm>
                  <a:off x="5520628" y="4750369"/>
                  <a:ext cx="965459" cy="66244"/>
                </a:xfrm>
                <a:custGeom>
                  <a:avLst/>
                  <a:gdLst>
                    <a:gd name="connsiteX0" fmla="*/ 0 w 965459"/>
                    <a:gd name="connsiteY0" fmla="*/ 29343 h 66244"/>
                    <a:gd name="connsiteX1" fmla="*/ 132422 w 965459"/>
                    <a:gd name="connsiteY1" fmla="*/ 0 h 66244"/>
                    <a:gd name="connsiteX2" fmla="*/ 191188 w 965459"/>
                    <a:gd name="connsiteY2" fmla="*/ 21666 h 66244"/>
                    <a:gd name="connsiteX3" fmla="*/ 242356 w 965459"/>
                    <a:gd name="connsiteY3" fmla="*/ 29343 h 66244"/>
                    <a:gd name="connsiteX4" fmla="*/ 375255 w 965459"/>
                    <a:gd name="connsiteY4" fmla="*/ 14678 h 66244"/>
                    <a:gd name="connsiteX5" fmla="*/ 438490 w 965459"/>
                    <a:gd name="connsiteY5" fmla="*/ 29343 h 66244"/>
                    <a:gd name="connsiteX6" fmla="*/ 531240 w 965459"/>
                    <a:gd name="connsiteY6" fmla="*/ 43160 h 66244"/>
                    <a:gd name="connsiteX7" fmla="*/ 649235 w 965459"/>
                    <a:gd name="connsiteY7" fmla="*/ 50824 h 66244"/>
                    <a:gd name="connsiteX8" fmla="*/ 784190 w 965459"/>
                    <a:gd name="connsiteY8" fmla="*/ 50824 h 66244"/>
                    <a:gd name="connsiteX9" fmla="*/ 860949 w 965459"/>
                    <a:gd name="connsiteY9" fmla="*/ 50824 h 66244"/>
                    <a:gd name="connsiteX10" fmla="*/ 965460 w 965459"/>
                    <a:gd name="connsiteY10" fmla="*/ 66244 h 66244"/>
                    <a:gd name="connsiteX11" fmla="*/ 1458 w 965459"/>
                    <a:gd name="connsiteY11" fmla="*/ 66244 h 66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65459" h="66244">
                      <a:moveTo>
                        <a:pt x="0" y="29343"/>
                      </a:moveTo>
                      <a:lnTo>
                        <a:pt x="132422" y="0"/>
                      </a:lnTo>
                      <a:lnTo>
                        <a:pt x="191188" y="21666"/>
                      </a:lnTo>
                      <a:lnTo>
                        <a:pt x="242356" y="29343"/>
                      </a:lnTo>
                      <a:lnTo>
                        <a:pt x="375255" y="14678"/>
                      </a:lnTo>
                      <a:lnTo>
                        <a:pt x="438490" y="29343"/>
                      </a:lnTo>
                      <a:lnTo>
                        <a:pt x="531240" y="43160"/>
                      </a:lnTo>
                      <a:lnTo>
                        <a:pt x="649235" y="50824"/>
                      </a:lnTo>
                      <a:lnTo>
                        <a:pt x="784190" y="50824"/>
                      </a:lnTo>
                      <a:lnTo>
                        <a:pt x="860949" y="50824"/>
                      </a:lnTo>
                      <a:lnTo>
                        <a:pt x="965460" y="66244"/>
                      </a:lnTo>
                      <a:lnTo>
                        <a:pt x="1458" y="662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5" name="图形 2">
                <a:extLst>
                  <a:ext uri="{FF2B5EF4-FFF2-40B4-BE49-F238E27FC236}">
                    <a16:creationId xmlns:a16="http://schemas.microsoft.com/office/drawing/2014/main" id="{ECC5D2C0-C52B-0D8F-E4AB-4C4462ACBDEA}"/>
                  </a:ext>
                </a:extLst>
              </p:cNvPr>
              <p:cNvGrpSpPr/>
              <p:nvPr/>
            </p:nvGrpSpPr>
            <p:grpSpPr>
              <a:xfrm>
                <a:off x="6008678" y="4147540"/>
                <a:ext cx="443831" cy="697197"/>
                <a:chOff x="6008678" y="4147540"/>
                <a:chExt cx="443831" cy="697197"/>
              </a:xfrm>
            </p:grpSpPr>
            <p:grpSp>
              <p:nvGrpSpPr>
                <p:cNvPr id="16" name="图形 2">
                  <a:extLst>
                    <a:ext uri="{FF2B5EF4-FFF2-40B4-BE49-F238E27FC236}">
                      <a16:creationId xmlns:a16="http://schemas.microsoft.com/office/drawing/2014/main" id="{42883BA0-4169-E852-43CD-7F0A9A7B3D45}"/>
                    </a:ext>
                  </a:extLst>
                </p:cNvPr>
                <p:cNvGrpSpPr/>
                <p:nvPr/>
              </p:nvGrpSpPr>
              <p:grpSpPr>
                <a:xfrm>
                  <a:off x="6008678" y="4163251"/>
                  <a:ext cx="210552" cy="210543"/>
                  <a:chOff x="6008678" y="4163251"/>
                  <a:chExt cx="210552" cy="210543"/>
                </a:xfrm>
              </p:grpSpPr>
              <p:sp>
                <p:nvSpPr>
                  <p:cNvPr id="35" name="任意多边形: 形状 34">
                    <a:extLst>
                      <a:ext uri="{FF2B5EF4-FFF2-40B4-BE49-F238E27FC236}">
                        <a16:creationId xmlns:a16="http://schemas.microsoft.com/office/drawing/2014/main" id="{C00102E8-E9A7-4546-1DEF-0B7CB23EB03D}"/>
                      </a:ext>
                    </a:extLst>
                  </p:cNvPr>
                  <p:cNvSpPr/>
                  <p:nvPr/>
                </p:nvSpPr>
                <p:spPr>
                  <a:xfrm>
                    <a:off x="6008678" y="4163251"/>
                    <a:ext cx="210552" cy="210543"/>
                  </a:xfrm>
                  <a:custGeom>
                    <a:avLst/>
                    <a:gdLst>
                      <a:gd name="connsiteX0" fmla="*/ 151135 w 210552"/>
                      <a:gd name="connsiteY0" fmla="*/ 199996 h 210543"/>
                      <a:gd name="connsiteX1" fmla="*/ 10545 w 210552"/>
                      <a:gd name="connsiteY1" fmla="*/ 151162 h 210543"/>
                      <a:gd name="connsiteX2" fmla="*/ 59393 w 210552"/>
                      <a:gd name="connsiteY2" fmla="*/ 10545 h 210543"/>
                      <a:gd name="connsiteX3" fmla="*/ 199982 w 210552"/>
                      <a:gd name="connsiteY3" fmla="*/ 59393 h 210543"/>
                      <a:gd name="connsiteX4" fmla="*/ 151135 w 210552"/>
                      <a:gd name="connsiteY4" fmla="*/ 199996 h 210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552" h="210543">
                        <a:moveTo>
                          <a:pt x="151135" y="199996"/>
                        </a:moveTo>
                        <a:cubicBezTo>
                          <a:pt x="98826" y="225321"/>
                          <a:pt x="35871" y="203483"/>
                          <a:pt x="10545" y="151162"/>
                        </a:cubicBezTo>
                        <a:cubicBezTo>
                          <a:pt x="-14781" y="98840"/>
                          <a:pt x="7071" y="35884"/>
                          <a:pt x="59393" y="10545"/>
                        </a:cubicBezTo>
                        <a:cubicBezTo>
                          <a:pt x="111701" y="-14781"/>
                          <a:pt x="174657" y="7071"/>
                          <a:pt x="199982" y="59393"/>
                        </a:cubicBezTo>
                        <a:cubicBezTo>
                          <a:pt x="225361" y="111728"/>
                          <a:pt x="203470" y="174657"/>
                          <a:pt x="151135" y="1999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6" name="任意多边形: 形状 35">
                    <a:extLst>
                      <a:ext uri="{FF2B5EF4-FFF2-40B4-BE49-F238E27FC236}">
                        <a16:creationId xmlns:a16="http://schemas.microsoft.com/office/drawing/2014/main" id="{99AFB6AB-EAED-AC03-CC66-E4D00E2FFD66}"/>
                      </a:ext>
                    </a:extLst>
                  </p:cNvPr>
                  <p:cNvSpPr/>
                  <p:nvPr/>
                </p:nvSpPr>
                <p:spPr>
                  <a:xfrm>
                    <a:off x="6113948" y="4182521"/>
                    <a:ext cx="105211" cy="98040"/>
                  </a:xfrm>
                  <a:custGeom>
                    <a:avLst/>
                    <a:gdLst>
                      <a:gd name="connsiteX0" fmla="*/ 60635 w 105211"/>
                      <a:gd name="connsiteY0" fmla="*/ 0 h 98040"/>
                      <a:gd name="connsiteX1" fmla="*/ 0 w 105211"/>
                      <a:gd name="connsiteY1" fmla="*/ 86001 h 98040"/>
                      <a:gd name="connsiteX2" fmla="*/ 104511 w 105211"/>
                      <a:gd name="connsiteY2" fmla="*/ 98040 h 98040"/>
                      <a:gd name="connsiteX3" fmla="*/ 94726 w 105211"/>
                      <a:gd name="connsiteY3" fmla="*/ 40110 h 98040"/>
                      <a:gd name="connsiteX4" fmla="*/ 60635 w 105211"/>
                      <a:gd name="connsiteY4" fmla="*/ 0 h 98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211" h="98040">
                        <a:moveTo>
                          <a:pt x="60635" y="0"/>
                        </a:moveTo>
                        <a:lnTo>
                          <a:pt x="0" y="86001"/>
                        </a:lnTo>
                        <a:lnTo>
                          <a:pt x="104511" y="98040"/>
                        </a:lnTo>
                        <a:cubicBezTo>
                          <a:pt x="106712" y="78827"/>
                          <a:pt x="103795" y="58806"/>
                          <a:pt x="94726" y="40110"/>
                        </a:cubicBezTo>
                        <a:cubicBezTo>
                          <a:pt x="86677" y="23496"/>
                          <a:pt x="74797" y="9945"/>
                          <a:pt x="60635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58246B97-FF9C-7CF2-E3FA-F9E90E384AC1}"/>
                      </a:ext>
                    </a:extLst>
                  </p:cNvPr>
                  <p:cNvSpPr/>
                  <p:nvPr/>
                </p:nvSpPr>
                <p:spPr>
                  <a:xfrm>
                    <a:off x="6050621" y="4268535"/>
                    <a:ext cx="167824" cy="105254"/>
                  </a:xfrm>
                  <a:custGeom>
                    <a:avLst/>
                    <a:gdLst>
                      <a:gd name="connsiteX0" fmla="*/ 109192 w 167824"/>
                      <a:gd name="connsiteY0" fmla="*/ 94712 h 105254"/>
                      <a:gd name="connsiteX1" fmla="*/ 167825 w 167824"/>
                      <a:gd name="connsiteY1" fmla="*/ 12039 h 105254"/>
                      <a:gd name="connsiteX2" fmla="*/ 63314 w 167824"/>
                      <a:gd name="connsiteY2" fmla="*/ 0 h 105254"/>
                      <a:gd name="connsiteX3" fmla="*/ 0 w 167824"/>
                      <a:gd name="connsiteY3" fmla="*/ 83985 h 105254"/>
                      <a:gd name="connsiteX4" fmla="*/ 109192 w 167824"/>
                      <a:gd name="connsiteY4" fmla="*/ 94712 h 10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824" h="105254">
                        <a:moveTo>
                          <a:pt x="109192" y="94712"/>
                        </a:moveTo>
                        <a:cubicBezTo>
                          <a:pt x="142831" y="78416"/>
                          <a:pt x="163781" y="46593"/>
                          <a:pt x="167825" y="12039"/>
                        </a:cubicBezTo>
                        <a:lnTo>
                          <a:pt x="63314" y="0"/>
                        </a:lnTo>
                        <a:lnTo>
                          <a:pt x="0" y="83985"/>
                        </a:lnTo>
                        <a:cubicBezTo>
                          <a:pt x="30523" y="106950"/>
                          <a:pt x="72476" y="112546"/>
                          <a:pt x="109192" y="94712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8" name="任意多边形: 形状 37">
                    <a:extLst>
                      <a:ext uri="{FF2B5EF4-FFF2-40B4-BE49-F238E27FC236}">
                        <a16:creationId xmlns:a16="http://schemas.microsoft.com/office/drawing/2014/main" id="{4CD80758-FC4F-0CA3-9E5D-FFF1E5E4277C}"/>
                      </a:ext>
                    </a:extLst>
                  </p:cNvPr>
                  <p:cNvSpPr/>
                  <p:nvPr/>
                </p:nvSpPr>
                <p:spPr>
                  <a:xfrm>
                    <a:off x="6081423" y="4163350"/>
                    <a:ext cx="103741" cy="105542"/>
                  </a:xfrm>
                  <a:custGeom>
                    <a:avLst/>
                    <a:gdLst>
                      <a:gd name="connsiteX0" fmla="*/ 0 w 103741"/>
                      <a:gd name="connsiteY0" fmla="*/ 5169 h 105542"/>
                      <a:gd name="connsiteX1" fmla="*/ 32513 w 103741"/>
                      <a:gd name="connsiteY1" fmla="*/ 105172 h 105542"/>
                      <a:gd name="connsiteX2" fmla="*/ 35893 w 103741"/>
                      <a:gd name="connsiteY2" fmla="*/ 105543 h 105542"/>
                      <a:gd name="connsiteX3" fmla="*/ 103742 w 103741"/>
                      <a:gd name="connsiteY3" fmla="*/ 27737 h 105542"/>
                      <a:gd name="connsiteX4" fmla="*/ 0 w 103741"/>
                      <a:gd name="connsiteY4" fmla="*/ 5169 h 10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41" h="105542">
                        <a:moveTo>
                          <a:pt x="0" y="5169"/>
                        </a:moveTo>
                        <a:lnTo>
                          <a:pt x="32513" y="105172"/>
                        </a:lnTo>
                        <a:lnTo>
                          <a:pt x="35893" y="105543"/>
                        </a:lnTo>
                        <a:lnTo>
                          <a:pt x="103742" y="27737"/>
                        </a:lnTo>
                        <a:cubicBezTo>
                          <a:pt x="76242" y="2491"/>
                          <a:pt x="36623" y="-6778"/>
                          <a:pt x="0" y="516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7" name="图形 2">
                  <a:extLst>
                    <a:ext uri="{FF2B5EF4-FFF2-40B4-BE49-F238E27FC236}">
                      <a16:creationId xmlns:a16="http://schemas.microsoft.com/office/drawing/2014/main" id="{4DFD1363-51FF-47BD-CC3B-B546EE629F76}"/>
                    </a:ext>
                  </a:extLst>
                </p:cNvPr>
                <p:cNvGrpSpPr/>
                <p:nvPr/>
              </p:nvGrpSpPr>
              <p:grpSpPr>
                <a:xfrm>
                  <a:off x="6073375" y="4147540"/>
                  <a:ext cx="379134" cy="697197"/>
                  <a:chOff x="6073375" y="4147540"/>
                  <a:chExt cx="379134" cy="697197"/>
                </a:xfrm>
              </p:grpSpPr>
              <p:grpSp>
                <p:nvGrpSpPr>
                  <p:cNvPr id="18" name="图形 2">
                    <a:extLst>
                      <a:ext uri="{FF2B5EF4-FFF2-40B4-BE49-F238E27FC236}">
                        <a16:creationId xmlns:a16="http://schemas.microsoft.com/office/drawing/2014/main" id="{73C85B00-9B71-83F2-A387-421B5E830C29}"/>
                      </a:ext>
                    </a:extLst>
                  </p:cNvPr>
                  <p:cNvGrpSpPr/>
                  <p:nvPr/>
                </p:nvGrpSpPr>
                <p:grpSpPr>
                  <a:xfrm>
                    <a:off x="6073375" y="4240854"/>
                    <a:ext cx="218990" cy="137083"/>
                    <a:chOff x="6073375" y="4240854"/>
                    <a:chExt cx="218990" cy="137083"/>
                  </a:xfrm>
                  <a:solidFill>
                    <a:srgbClr val="FFC190"/>
                  </a:solidFill>
                </p:grpSpPr>
                <p:sp>
                  <p:nvSpPr>
                    <p:cNvPr id="33" name="任意多边形: 形状 32">
                      <a:extLst>
                        <a:ext uri="{FF2B5EF4-FFF2-40B4-BE49-F238E27FC236}">
                          <a16:creationId xmlns:a16="http://schemas.microsoft.com/office/drawing/2014/main" id="{2FD43DEF-3A26-3836-0C00-C7F03496C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884" y="4240854"/>
                      <a:ext cx="195482" cy="137083"/>
                    </a:xfrm>
                    <a:custGeom>
                      <a:avLst/>
                      <a:gdLst>
                        <a:gd name="connsiteX0" fmla="*/ 186017 w 195482"/>
                        <a:gd name="connsiteY0" fmla="*/ 44798 h 137083"/>
                        <a:gd name="connsiteX1" fmla="*/ 133987 w 195482"/>
                        <a:gd name="connsiteY1" fmla="*/ 137084 h 137083"/>
                        <a:gd name="connsiteX2" fmla="*/ 0 w 195482"/>
                        <a:gd name="connsiteY2" fmla="*/ 90914 h 137083"/>
                        <a:gd name="connsiteX3" fmla="*/ 3408 w 195482"/>
                        <a:gd name="connsiteY3" fmla="*/ 79525 h 137083"/>
                        <a:gd name="connsiteX4" fmla="*/ 111949 w 195482"/>
                        <a:gd name="connsiteY4" fmla="*/ 98923 h 137083"/>
                        <a:gd name="connsiteX5" fmla="*/ 162601 w 195482"/>
                        <a:gd name="connsiteY5" fmla="*/ 19406 h 137083"/>
                        <a:gd name="connsiteX6" fmla="*/ 195457 w 195482"/>
                        <a:gd name="connsiteY6" fmla="*/ 2739 h 137083"/>
                        <a:gd name="connsiteX7" fmla="*/ 186017 w 195482"/>
                        <a:gd name="connsiteY7" fmla="*/ 44798 h 1370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5482" h="137083">
                          <a:moveTo>
                            <a:pt x="186017" y="44798"/>
                          </a:moveTo>
                          <a:lnTo>
                            <a:pt x="133987" y="137084"/>
                          </a:lnTo>
                          <a:lnTo>
                            <a:pt x="0" y="90914"/>
                          </a:lnTo>
                          <a:lnTo>
                            <a:pt x="3408" y="79525"/>
                          </a:lnTo>
                          <a:lnTo>
                            <a:pt x="111949" y="98923"/>
                          </a:lnTo>
                          <a:lnTo>
                            <a:pt x="162601" y="19406"/>
                          </a:lnTo>
                          <a:cubicBezTo>
                            <a:pt x="162601" y="19406"/>
                            <a:pt x="177504" y="-8704"/>
                            <a:pt x="195457" y="2739"/>
                          </a:cubicBezTo>
                          <a:cubicBezTo>
                            <a:pt x="195471" y="2739"/>
                            <a:pt x="196372" y="25691"/>
                            <a:pt x="186017" y="44798"/>
                          </a:cubicBez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4" name="任意多边形: 形状 33">
                      <a:extLst>
                        <a:ext uri="{FF2B5EF4-FFF2-40B4-BE49-F238E27FC236}">
                          <a16:creationId xmlns:a16="http://schemas.microsoft.com/office/drawing/2014/main" id="{2A281E85-93A9-D17D-02CC-6866DD8F8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75" y="4310459"/>
                      <a:ext cx="29249" cy="20381"/>
                    </a:xfrm>
                    <a:custGeom>
                      <a:avLst/>
                      <a:gdLst>
                        <a:gd name="connsiteX0" fmla="*/ 29250 w 29249"/>
                        <a:gd name="connsiteY0" fmla="*/ 11538 h 20381"/>
                        <a:gd name="connsiteX1" fmla="*/ 5104 w 29249"/>
                        <a:gd name="connsiteY1" fmla="*/ 227 h 20381"/>
                        <a:gd name="connsiteX2" fmla="*/ 25842 w 29249"/>
                        <a:gd name="connsiteY2" fmla="*/ 20382 h 20381"/>
                        <a:gd name="connsiteX3" fmla="*/ 29250 w 29249"/>
                        <a:gd name="connsiteY3" fmla="*/ 11538 h 20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249" h="20381">
                          <a:moveTo>
                            <a:pt x="29250" y="11538"/>
                          </a:moveTo>
                          <a:cubicBezTo>
                            <a:pt x="29250" y="11538"/>
                            <a:pt x="10050" y="-1894"/>
                            <a:pt x="5104" y="227"/>
                          </a:cubicBezTo>
                          <a:cubicBezTo>
                            <a:pt x="914" y="2044"/>
                            <a:pt x="-10688" y="15065"/>
                            <a:pt x="25842" y="20382"/>
                          </a:cubicBezTo>
                          <a:lnTo>
                            <a:pt x="29250" y="11538"/>
                          </a:ln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19" name="图形 2">
                    <a:extLst>
                      <a:ext uri="{FF2B5EF4-FFF2-40B4-BE49-F238E27FC236}">
                        <a16:creationId xmlns:a16="http://schemas.microsoft.com/office/drawing/2014/main" id="{BFD5A1DB-7480-AFDE-C4C6-E07D72DB369E}"/>
                      </a:ext>
                    </a:extLst>
                  </p:cNvPr>
                  <p:cNvGrpSpPr/>
                  <p:nvPr/>
                </p:nvGrpSpPr>
                <p:grpSpPr>
                  <a:xfrm>
                    <a:off x="6203540" y="4226170"/>
                    <a:ext cx="230756" cy="123578"/>
                    <a:chOff x="6203540" y="4226170"/>
                    <a:chExt cx="230756" cy="123578"/>
                  </a:xfrm>
                  <a:solidFill>
                    <a:srgbClr val="FFC190"/>
                  </a:solidFill>
                </p:grpSpPr>
                <p:sp>
                  <p:nvSpPr>
                    <p:cNvPr id="31" name="任意多边形: 形状 30">
                      <a:extLst>
                        <a:ext uri="{FF2B5EF4-FFF2-40B4-BE49-F238E27FC236}">
                          <a16:creationId xmlns:a16="http://schemas.microsoft.com/office/drawing/2014/main" id="{9BA6BFF0-6153-5A54-71B8-4D887E63E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9852" y="4243912"/>
                      <a:ext cx="214445" cy="105836"/>
                    </a:xfrm>
                    <a:custGeom>
                      <a:avLst/>
                      <a:gdLst>
                        <a:gd name="connsiteX0" fmla="*/ 188655 w 214445"/>
                        <a:gd name="connsiteY0" fmla="*/ 42788 h 105836"/>
                        <a:gd name="connsiteX1" fmla="*/ 103477 w 214445"/>
                        <a:gd name="connsiteY1" fmla="*/ 105837 h 105836"/>
                        <a:gd name="connsiteX2" fmla="*/ 0 w 214445"/>
                        <a:gd name="connsiteY2" fmla="*/ 9016 h 105836"/>
                        <a:gd name="connsiteX3" fmla="*/ 7783 w 214445"/>
                        <a:gd name="connsiteY3" fmla="*/ 0 h 105836"/>
                        <a:gd name="connsiteX4" fmla="*/ 98942 w 214445"/>
                        <a:gd name="connsiteY4" fmla="*/ 61961 h 105836"/>
                        <a:gd name="connsiteX5" fmla="*/ 177650 w 214445"/>
                        <a:gd name="connsiteY5" fmla="*/ 10011 h 105836"/>
                        <a:gd name="connsiteX6" fmla="*/ 214445 w 214445"/>
                        <a:gd name="connsiteY6" fmla="*/ 8194 h 105836"/>
                        <a:gd name="connsiteX7" fmla="*/ 188655 w 214445"/>
                        <a:gd name="connsiteY7" fmla="*/ 42788 h 1058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4445" h="105836">
                          <a:moveTo>
                            <a:pt x="188655" y="42788"/>
                          </a:moveTo>
                          <a:lnTo>
                            <a:pt x="103477" y="105837"/>
                          </a:lnTo>
                          <a:lnTo>
                            <a:pt x="0" y="9016"/>
                          </a:lnTo>
                          <a:lnTo>
                            <a:pt x="7783" y="0"/>
                          </a:lnTo>
                          <a:lnTo>
                            <a:pt x="98942" y="61961"/>
                          </a:lnTo>
                          <a:lnTo>
                            <a:pt x="177650" y="10011"/>
                          </a:lnTo>
                          <a:cubicBezTo>
                            <a:pt x="177650" y="10011"/>
                            <a:pt x="202750" y="-9574"/>
                            <a:pt x="214445" y="8194"/>
                          </a:cubicBezTo>
                          <a:cubicBezTo>
                            <a:pt x="214445" y="8194"/>
                            <a:pt x="205933" y="29515"/>
                            <a:pt x="188655" y="42788"/>
                          </a:cubicBez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2" name="任意多边形: 形状 31">
                      <a:extLst>
                        <a:ext uri="{FF2B5EF4-FFF2-40B4-BE49-F238E27FC236}">
                          <a16:creationId xmlns:a16="http://schemas.microsoft.com/office/drawing/2014/main" id="{86479CB1-9E07-1481-7680-DD2CA7F82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3540" y="4226170"/>
                      <a:ext cx="25580" cy="26837"/>
                    </a:xfrm>
                    <a:custGeom>
                      <a:avLst/>
                      <a:gdLst>
                        <a:gd name="connsiteX0" fmla="*/ 25580 w 25580"/>
                        <a:gd name="connsiteY0" fmla="*/ 20181 h 26837"/>
                        <a:gd name="connsiteX1" fmla="*/ 8104 w 25580"/>
                        <a:gd name="connsiteY1" fmla="*/ 0 h 26837"/>
                        <a:gd name="connsiteX2" fmla="*/ 18805 w 25580"/>
                        <a:gd name="connsiteY2" fmla="*/ 26837 h 26837"/>
                        <a:gd name="connsiteX3" fmla="*/ 25580 w 25580"/>
                        <a:gd name="connsiteY3" fmla="*/ 20181 h 26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580" h="26837">
                          <a:moveTo>
                            <a:pt x="25580" y="20181"/>
                          </a:moveTo>
                          <a:cubicBezTo>
                            <a:pt x="25580" y="20181"/>
                            <a:pt x="13501" y="67"/>
                            <a:pt x="8104" y="0"/>
                          </a:cubicBezTo>
                          <a:cubicBezTo>
                            <a:pt x="3569" y="-66"/>
                            <a:pt x="-12355" y="7108"/>
                            <a:pt x="18805" y="26837"/>
                          </a:cubicBezTo>
                          <a:lnTo>
                            <a:pt x="25580" y="20181"/>
                          </a:ln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20" name="任意多边形: 形状 19">
                    <a:extLst>
                      <a:ext uri="{FF2B5EF4-FFF2-40B4-BE49-F238E27FC236}">
                        <a16:creationId xmlns:a16="http://schemas.microsoft.com/office/drawing/2014/main" id="{4B87E238-79C5-AA55-23F9-00FD211064BD}"/>
                      </a:ext>
                    </a:extLst>
                  </p:cNvPr>
                  <p:cNvSpPr/>
                  <p:nvPr/>
                </p:nvSpPr>
                <p:spPr>
                  <a:xfrm>
                    <a:off x="6291134" y="4815712"/>
                    <a:ext cx="37431" cy="26439"/>
                  </a:xfrm>
                  <a:custGeom>
                    <a:avLst/>
                    <a:gdLst>
                      <a:gd name="connsiteX0" fmla="*/ 36928 w 37431"/>
                      <a:gd name="connsiteY0" fmla="*/ 902 h 26439"/>
                      <a:gd name="connsiteX1" fmla="*/ 29794 w 37431"/>
                      <a:gd name="connsiteY1" fmla="*/ 0 h 26439"/>
                      <a:gd name="connsiteX2" fmla="*/ 26280 w 37431"/>
                      <a:gd name="connsiteY2" fmla="*/ 10488 h 26439"/>
                      <a:gd name="connsiteX3" fmla="*/ 22767 w 37431"/>
                      <a:gd name="connsiteY3" fmla="*/ 14704 h 26439"/>
                      <a:gd name="connsiteX4" fmla="*/ 0 w 37431"/>
                      <a:gd name="connsiteY4" fmla="*/ 26439 h 26439"/>
                      <a:gd name="connsiteX5" fmla="*/ 37431 w 37431"/>
                      <a:gd name="connsiteY5" fmla="*/ 22421 h 26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431" h="26439">
                        <a:moveTo>
                          <a:pt x="36928" y="902"/>
                        </a:moveTo>
                        <a:lnTo>
                          <a:pt x="29794" y="0"/>
                        </a:lnTo>
                        <a:lnTo>
                          <a:pt x="26280" y="10488"/>
                        </a:lnTo>
                        <a:lnTo>
                          <a:pt x="22767" y="14704"/>
                        </a:lnTo>
                        <a:lnTo>
                          <a:pt x="0" y="26439"/>
                        </a:lnTo>
                        <a:lnTo>
                          <a:pt x="37431" y="22421"/>
                        </a:lnTo>
                        <a:close/>
                      </a:path>
                    </a:pathLst>
                  </a:custGeom>
                  <a:solidFill>
                    <a:srgbClr val="7A92CE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1" name="任意多边形: 形状 20">
                    <a:extLst>
                      <a:ext uri="{FF2B5EF4-FFF2-40B4-BE49-F238E27FC236}">
                        <a16:creationId xmlns:a16="http://schemas.microsoft.com/office/drawing/2014/main" id="{0E2E6B5B-6451-A86B-2CE1-001D884DF301}"/>
                      </a:ext>
                    </a:extLst>
                  </p:cNvPr>
                  <p:cNvSpPr/>
                  <p:nvPr/>
                </p:nvSpPr>
                <p:spPr>
                  <a:xfrm>
                    <a:off x="6340460" y="4803049"/>
                    <a:ext cx="29024" cy="41687"/>
                  </a:xfrm>
                  <a:custGeom>
                    <a:avLst/>
                    <a:gdLst>
                      <a:gd name="connsiteX0" fmla="*/ 16680 w 29024"/>
                      <a:gd name="connsiteY0" fmla="*/ 0 h 41687"/>
                      <a:gd name="connsiteX1" fmla="*/ 10250 w 29024"/>
                      <a:gd name="connsiteY1" fmla="*/ 3236 h 41687"/>
                      <a:gd name="connsiteX2" fmla="*/ 13100 w 29024"/>
                      <a:gd name="connsiteY2" fmla="*/ 13883 h 41687"/>
                      <a:gd name="connsiteX3" fmla="*/ 12517 w 29024"/>
                      <a:gd name="connsiteY3" fmla="*/ 19346 h 41687"/>
                      <a:gd name="connsiteX4" fmla="*/ 0 w 29024"/>
                      <a:gd name="connsiteY4" fmla="*/ 41688 h 41687"/>
                      <a:gd name="connsiteX5" fmla="*/ 29025 w 29024"/>
                      <a:gd name="connsiteY5" fmla="*/ 17688 h 4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24" h="41687">
                        <a:moveTo>
                          <a:pt x="16680" y="0"/>
                        </a:moveTo>
                        <a:lnTo>
                          <a:pt x="10250" y="3236"/>
                        </a:lnTo>
                        <a:lnTo>
                          <a:pt x="13100" y="13883"/>
                        </a:lnTo>
                        <a:lnTo>
                          <a:pt x="12517" y="19346"/>
                        </a:lnTo>
                        <a:lnTo>
                          <a:pt x="0" y="41688"/>
                        </a:lnTo>
                        <a:lnTo>
                          <a:pt x="29025" y="17688"/>
                        </a:lnTo>
                        <a:close/>
                      </a:path>
                    </a:pathLst>
                  </a:custGeom>
                  <a:solidFill>
                    <a:srgbClr val="7A92CE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" name="任意多边形: 形状 21">
                    <a:extLst>
                      <a:ext uri="{FF2B5EF4-FFF2-40B4-BE49-F238E27FC236}">
                        <a16:creationId xmlns:a16="http://schemas.microsoft.com/office/drawing/2014/main" id="{2B1CAB94-452E-CCE7-6129-5FE0AF2E6580}"/>
                      </a:ext>
                    </a:extLst>
                  </p:cNvPr>
                  <p:cNvSpPr/>
                  <p:nvPr/>
                </p:nvSpPr>
                <p:spPr>
                  <a:xfrm>
                    <a:off x="6316619" y="4419201"/>
                    <a:ext cx="126985" cy="407621"/>
                  </a:xfrm>
                  <a:custGeom>
                    <a:avLst/>
                    <a:gdLst>
                      <a:gd name="connsiteX0" fmla="*/ 126986 w 126985"/>
                      <a:gd name="connsiteY0" fmla="*/ 17198 h 407621"/>
                      <a:gd name="connsiteX1" fmla="*/ 61617 w 126985"/>
                      <a:gd name="connsiteY1" fmla="*/ 230092 h 407621"/>
                      <a:gd name="connsiteX2" fmla="*/ 16932 w 126985"/>
                      <a:gd name="connsiteY2" fmla="*/ 407622 h 407621"/>
                      <a:gd name="connsiteX3" fmla="*/ 0 w 126985"/>
                      <a:gd name="connsiteY3" fmla="*/ 404069 h 407621"/>
                      <a:gd name="connsiteX4" fmla="*/ 22196 w 126985"/>
                      <a:gd name="connsiteY4" fmla="*/ 214472 h 407621"/>
                      <a:gd name="connsiteX5" fmla="*/ 45201 w 126985"/>
                      <a:gd name="connsiteY5" fmla="*/ 0 h 40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6985" h="407621">
                        <a:moveTo>
                          <a:pt x="126986" y="17198"/>
                        </a:moveTo>
                        <a:lnTo>
                          <a:pt x="61617" y="230092"/>
                        </a:lnTo>
                        <a:lnTo>
                          <a:pt x="16932" y="407622"/>
                        </a:lnTo>
                        <a:lnTo>
                          <a:pt x="0" y="404069"/>
                        </a:lnTo>
                        <a:lnTo>
                          <a:pt x="22196" y="214472"/>
                        </a:lnTo>
                        <a:lnTo>
                          <a:pt x="45201" y="0"/>
                        </a:lnTo>
                        <a:close/>
                      </a:path>
                    </a:pathLst>
                  </a:custGeom>
                  <a:solidFill>
                    <a:srgbClr val="35127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" name="任意多边形: 形状 22">
                    <a:extLst>
                      <a:ext uri="{FF2B5EF4-FFF2-40B4-BE49-F238E27FC236}">
                        <a16:creationId xmlns:a16="http://schemas.microsoft.com/office/drawing/2014/main" id="{27532A73-1D08-1A04-3083-B907E35A32CB}"/>
                      </a:ext>
                    </a:extLst>
                  </p:cNvPr>
                  <p:cNvSpPr/>
                  <p:nvPr/>
                </p:nvSpPr>
                <p:spPr>
                  <a:xfrm>
                    <a:off x="6252549" y="4403821"/>
                    <a:ext cx="131825" cy="408165"/>
                  </a:xfrm>
                  <a:custGeom>
                    <a:avLst/>
                    <a:gdLst>
                      <a:gd name="connsiteX0" fmla="*/ 35999 w 131825"/>
                      <a:gd name="connsiteY0" fmla="*/ 0 h 408165"/>
                      <a:gd name="connsiteX1" fmla="*/ 0 w 131825"/>
                      <a:gd name="connsiteY1" fmla="*/ 199196 h 408165"/>
                      <a:gd name="connsiteX2" fmla="*/ 94421 w 131825"/>
                      <a:gd name="connsiteY2" fmla="*/ 408165 h 408165"/>
                      <a:gd name="connsiteX3" fmla="*/ 113130 w 131825"/>
                      <a:gd name="connsiteY3" fmla="*/ 403273 h 408165"/>
                      <a:gd name="connsiteX4" fmla="*/ 55889 w 131825"/>
                      <a:gd name="connsiteY4" fmla="*/ 220531 h 408165"/>
                      <a:gd name="connsiteX5" fmla="*/ 129452 w 131825"/>
                      <a:gd name="connsiteY5" fmla="*/ 31411 h 408165"/>
                      <a:gd name="connsiteX6" fmla="*/ 131826 w 131825"/>
                      <a:gd name="connsiteY6" fmla="*/ 20115 h 40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825" h="408165">
                        <a:moveTo>
                          <a:pt x="35999" y="0"/>
                        </a:moveTo>
                        <a:lnTo>
                          <a:pt x="0" y="199196"/>
                        </a:lnTo>
                        <a:lnTo>
                          <a:pt x="94421" y="408165"/>
                        </a:lnTo>
                        <a:lnTo>
                          <a:pt x="113130" y="403273"/>
                        </a:lnTo>
                        <a:lnTo>
                          <a:pt x="55889" y="220531"/>
                        </a:lnTo>
                        <a:lnTo>
                          <a:pt x="129452" y="31411"/>
                        </a:lnTo>
                        <a:lnTo>
                          <a:pt x="131826" y="20115"/>
                        </a:lnTo>
                        <a:close/>
                      </a:path>
                    </a:pathLst>
                  </a:custGeom>
                  <a:solidFill>
                    <a:srgbClr val="35127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" name="任意多边形: 形状 23">
                    <a:extLst>
                      <a:ext uri="{FF2B5EF4-FFF2-40B4-BE49-F238E27FC236}">
                        <a16:creationId xmlns:a16="http://schemas.microsoft.com/office/drawing/2014/main" id="{C8CB219D-709A-84D2-F772-9B3454BFF5DD}"/>
                      </a:ext>
                    </a:extLst>
                  </p:cNvPr>
                  <p:cNvSpPr/>
                  <p:nvPr/>
                </p:nvSpPr>
                <p:spPr>
                  <a:xfrm>
                    <a:off x="6277955" y="4218520"/>
                    <a:ext cx="166896" cy="251001"/>
                  </a:xfrm>
                  <a:custGeom>
                    <a:avLst/>
                    <a:gdLst>
                      <a:gd name="connsiteX0" fmla="*/ 166897 w 166896"/>
                      <a:gd name="connsiteY0" fmla="*/ 243258 h 251001"/>
                      <a:gd name="connsiteX1" fmla="*/ 0 w 166896"/>
                      <a:gd name="connsiteY1" fmla="*/ 251001 h 251001"/>
                      <a:gd name="connsiteX2" fmla="*/ 12769 w 166896"/>
                      <a:gd name="connsiteY2" fmla="*/ 133324 h 251001"/>
                      <a:gd name="connsiteX3" fmla="*/ 7359 w 166896"/>
                      <a:gd name="connsiteY3" fmla="*/ 16428 h 251001"/>
                      <a:gd name="connsiteX4" fmla="*/ 73219 w 166896"/>
                      <a:gd name="connsiteY4" fmla="*/ 0 h 251001"/>
                      <a:gd name="connsiteX5" fmla="*/ 155772 w 166896"/>
                      <a:gd name="connsiteY5" fmla="*/ 3739 h 251001"/>
                      <a:gd name="connsiteX6" fmla="*/ 161010 w 166896"/>
                      <a:gd name="connsiteY6" fmla="*/ 116551 h 251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6896" h="251001">
                        <a:moveTo>
                          <a:pt x="166897" y="243258"/>
                        </a:moveTo>
                        <a:lnTo>
                          <a:pt x="0" y="251001"/>
                        </a:lnTo>
                        <a:lnTo>
                          <a:pt x="12769" y="133324"/>
                        </a:lnTo>
                        <a:lnTo>
                          <a:pt x="7359" y="16428"/>
                        </a:lnTo>
                        <a:lnTo>
                          <a:pt x="73219" y="0"/>
                        </a:lnTo>
                        <a:lnTo>
                          <a:pt x="155772" y="3739"/>
                        </a:lnTo>
                        <a:lnTo>
                          <a:pt x="161010" y="116551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" name="任意多边形: 形状 24">
                    <a:extLst>
                      <a:ext uri="{FF2B5EF4-FFF2-40B4-BE49-F238E27FC236}">
                        <a16:creationId xmlns:a16="http://schemas.microsoft.com/office/drawing/2014/main" id="{9B964CDB-CFA9-7AA4-39C2-C504F4CBBA82}"/>
                      </a:ext>
                    </a:extLst>
                  </p:cNvPr>
                  <p:cNvSpPr/>
                  <p:nvPr/>
                </p:nvSpPr>
                <p:spPr>
                  <a:xfrm>
                    <a:off x="6248320" y="4234848"/>
                    <a:ext cx="52728" cy="66264"/>
                  </a:xfrm>
                  <a:custGeom>
                    <a:avLst/>
                    <a:gdLst>
                      <a:gd name="connsiteX0" fmla="*/ 43902 w 52728"/>
                      <a:gd name="connsiteY0" fmla="*/ 392 h 66264"/>
                      <a:gd name="connsiteX1" fmla="*/ 28402 w 52728"/>
                      <a:gd name="connsiteY1" fmla="*/ 66265 h 66264"/>
                      <a:gd name="connsiteX2" fmla="*/ 0 w 52728"/>
                      <a:gd name="connsiteY2" fmla="*/ 38301 h 66264"/>
                      <a:gd name="connsiteX3" fmla="*/ 43902 w 52728"/>
                      <a:gd name="connsiteY3" fmla="*/ 392 h 66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728" h="66264">
                        <a:moveTo>
                          <a:pt x="43902" y="392"/>
                        </a:moveTo>
                        <a:cubicBezTo>
                          <a:pt x="43902" y="392"/>
                          <a:pt x="71800" y="14619"/>
                          <a:pt x="28402" y="66265"/>
                        </a:cubicBezTo>
                        <a:lnTo>
                          <a:pt x="0" y="38301"/>
                        </a:lnTo>
                        <a:cubicBezTo>
                          <a:pt x="13" y="38287"/>
                          <a:pt x="18391" y="-4514"/>
                          <a:pt x="43902" y="392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" name="任意多边形: 形状 25">
                    <a:extLst>
                      <a:ext uri="{FF2B5EF4-FFF2-40B4-BE49-F238E27FC236}">
                        <a16:creationId xmlns:a16="http://schemas.microsoft.com/office/drawing/2014/main" id="{7A8023D8-4CA7-9DC9-7489-DC0B7546D201}"/>
                      </a:ext>
                    </a:extLst>
                  </p:cNvPr>
                  <p:cNvSpPr/>
                  <p:nvPr/>
                </p:nvSpPr>
                <p:spPr>
                  <a:xfrm>
                    <a:off x="6406743" y="4223519"/>
                    <a:ext cx="45765" cy="67490"/>
                  </a:xfrm>
                  <a:custGeom>
                    <a:avLst/>
                    <a:gdLst>
                      <a:gd name="connsiteX0" fmla="*/ 30325 w 45765"/>
                      <a:gd name="connsiteY0" fmla="*/ 0 h 67490"/>
                      <a:gd name="connsiteX1" fmla="*/ 35575 w 45765"/>
                      <a:gd name="connsiteY1" fmla="*/ 67491 h 67490"/>
                      <a:gd name="connsiteX2" fmla="*/ 0 w 45765"/>
                      <a:gd name="connsiteY2" fmla="*/ 49445 h 67490"/>
                      <a:gd name="connsiteX3" fmla="*/ 30325 w 45765"/>
                      <a:gd name="connsiteY3" fmla="*/ 0 h 6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65" h="67490">
                        <a:moveTo>
                          <a:pt x="30325" y="0"/>
                        </a:moveTo>
                        <a:cubicBezTo>
                          <a:pt x="30325" y="0"/>
                          <a:pt x="61246" y="5105"/>
                          <a:pt x="35575" y="67491"/>
                        </a:cubicBezTo>
                        <a:lnTo>
                          <a:pt x="0" y="49445"/>
                        </a:lnTo>
                        <a:cubicBezTo>
                          <a:pt x="0" y="49431"/>
                          <a:pt x="4522" y="3077"/>
                          <a:pt x="30325" y="0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7" name="图形 2">
                    <a:extLst>
                      <a:ext uri="{FF2B5EF4-FFF2-40B4-BE49-F238E27FC236}">
                        <a16:creationId xmlns:a16="http://schemas.microsoft.com/office/drawing/2014/main" id="{2A9DEE71-8FFA-556D-16E9-6AD01BEFF78D}"/>
                      </a:ext>
                    </a:extLst>
                  </p:cNvPr>
                  <p:cNvGrpSpPr/>
                  <p:nvPr/>
                </p:nvGrpSpPr>
                <p:grpSpPr>
                  <a:xfrm>
                    <a:off x="6324336" y="4147540"/>
                    <a:ext cx="43156" cy="82431"/>
                    <a:chOff x="6324336" y="4147540"/>
                    <a:chExt cx="43156" cy="82431"/>
                  </a:xfrm>
                </p:grpSpPr>
                <p:sp>
                  <p:nvSpPr>
                    <p:cNvPr id="28" name="任意多边形: 形状 27">
                      <a:extLst>
                        <a:ext uri="{FF2B5EF4-FFF2-40B4-BE49-F238E27FC236}">
                          <a16:creationId xmlns:a16="http://schemas.microsoft.com/office/drawing/2014/main" id="{A77C998C-830E-697F-7038-0E06E39AE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1458" y="4189124"/>
                      <a:ext cx="23995" cy="40847"/>
                    </a:xfrm>
                    <a:custGeom>
                      <a:avLst/>
                      <a:gdLst>
                        <a:gd name="connsiteX0" fmla="*/ 23983 w 23995"/>
                        <a:gd name="connsiteY0" fmla="*/ 35854 h 40847"/>
                        <a:gd name="connsiteX1" fmla="*/ 487 w 23995"/>
                        <a:gd name="connsiteY1" fmla="*/ 36954 h 40847"/>
                        <a:gd name="connsiteX2" fmla="*/ 1388 w 23995"/>
                        <a:gd name="connsiteY2" fmla="*/ 7253 h 40847"/>
                        <a:gd name="connsiteX3" fmla="*/ 18533 w 23995"/>
                        <a:gd name="connsiteY3" fmla="*/ 0 h 40847"/>
                        <a:gd name="connsiteX4" fmla="*/ 23983 w 23995"/>
                        <a:gd name="connsiteY4" fmla="*/ 35854 h 40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3995" h="40847">
                          <a:moveTo>
                            <a:pt x="23983" y="35854"/>
                          </a:moveTo>
                          <a:cubicBezTo>
                            <a:pt x="24632" y="41728"/>
                            <a:pt x="991" y="42828"/>
                            <a:pt x="487" y="36954"/>
                          </a:cubicBezTo>
                          <a:cubicBezTo>
                            <a:pt x="-998" y="19942"/>
                            <a:pt x="1388" y="7253"/>
                            <a:pt x="1388" y="7253"/>
                          </a:cubicBezTo>
                          <a:lnTo>
                            <a:pt x="18533" y="0"/>
                          </a:lnTo>
                          <a:cubicBezTo>
                            <a:pt x="18546" y="0"/>
                            <a:pt x="22696" y="23588"/>
                            <a:pt x="23983" y="35854"/>
                          </a:cubicBez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9" name="任意多边形: 形状 28">
                      <a:extLst>
                        <a:ext uri="{FF2B5EF4-FFF2-40B4-BE49-F238E27FC236}">
                          <a16:creationId xmlns:a16="http://schemas.microsoft.com/office/drawing/2014/main" id="{98023D2B-C4FC-A69B-8556-1497ECBA9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5399" y="4152338"/>
                      <a:ext cx="37357" cy="54302"/>
                    </a:xfrm>
                    <a:custGeom>
                      <a:avLst/>
                      <a:gdLst>
                        <a:gd name="connsiteX0" fmla="*/ 20947 w 37357"/>
                        <a:gd name="connsiteY0" fmla="*/ 53386 h 54302"/>
                        <a:gd name="connsiteX1" fmla="*/ 2132 w 37357"/>
                        <a:gd name="connsiteY1" fmla="*/ 49713 h 54302"/>
                        <a:gd name="connsiteX2" fmla="*/ 2159 w 37357"/>
                        <a:gd name="connsiteY2" fmla="*/ 9391 h 54302"/>
                        <a:gd name="connsiteX3" fmla="*/ 21915 w 37357"/>
                        <a:gd name="connsiteY3" fmla="*/ 508 h 54302"/>
                        <a:gd name="connsiteX4" fmla="*/ 35666 w 37357"/>
                        <a:gd name="connsiteY4" fmla="*/ 43627 h 54302"/>
                        <a:gd name="connsiteX5" fmla="*/ 20947 w 37357"/>
                        <a:gd name="connsiteY5" fmla="*/ 53386 h 54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357" h="54302">
                          <a:moveTo>
                            <a:pt x="20947" y="53386"/>
                          </a:moveTo>
                          <a:cubicBezTo>
                            <a:pt x="19356" y="53625"/>
                            <a:pt x="4745" y="56807"/>
                            <a:pt x="2132" y="49713"/>
                          </a:cubicBezTo>
                          <a:cubicBezTo>
                            <a:pt x="-507" y="42620"/>
                            <a:pt x="-917" y="16021"/>
                            <a:pt x="2159" y="9391"/>
                          </a:cubicBezTo>
                          <a:cubicBezTo>
                            <a:pt x="5288" y="2815"/>
                            <a:pt x="16453" y="-1534"/>
                            <a:pt x="21915" y="508"/>
                          </a:cubicBezTo>
                          <a:cubicBezTo>
                            <a:pt x="27325" y="2523"/>
                            <a:pt x="42375" y="17135"/>
                            <a:pt x="35666" y="43627"/>
                          </a:cubicBezTo>
                          <a:cubicBezTo>
                            <a:pt x="35666" y="43627"/>
                            <a:pt x="29566" y="52113"/>
                            <a:pt x="20947" y="53386"/>
                          </a:cubicBezTo>
                          <a:close/>
                        </a:path>
                      </a:pathLst>
                    </a:custGeom>
                    <a:solidFill>
                      <a:srgbClr val="FFC190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0" name="任意多边形: 形状 29">
                      <a:extLst>
                        <a:ext uri="{FF2B5EF4-FFF2-40B4-BE49-F238E27FC236}">
                          <a16:creationId xmlns:a16="http://schemas.microsoft.com/office/drawing/2014/main" id="{34C59800-BA7B-71A0-782A-8052A9372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336" y="4147540"/>
                      <a:ext cx="43156" cy="54948"/>
                    </a:xfrm>
                    <a:custGeom>
                      <a:avLst/>
                      <a:gdLst>
                        <a:gd name="connsiteX0" fmla="*/ 0 w 43156"/>
                        <a:gd name="connsiteY0" fmla="*/ 14349 h 54948"/>
                        <a:gd name="connsiteX1" fmla="*/ 8154 w 43156"/>
                        <a:gd name="connsiteY1" fmla="*/ 22344 h 54948"/>
                        <a:gd name="connsiteX2" fmla="*/ 26850 w 43156"/>
                        <a:gd name="connsiteY2" fmla="*/ 23736 h 54948"/>
                        <a:gd name="connsiteX3" fmla="*/ 28057 w 43156"/>
                        <a:gd name="connsiteY3" fmla="*/ 49540 h 54948"/>
                        <a:gd name="connsiteX4" fmla="*/ 42205 w 43156"/>
                        <a:gd name="connsiteY4" fmla="*/ 51939 h 54948"/>
                        <a:gd name="connsiteX5" fmla="*/ 25737 w 43156"/>
                        <a:gd name="connsiteY5" fmla="*/ 241 h 54948"/>
                        <a:gd name="connsiteX6" fmla="*/ 0 w 43156"/>
                        <a:gd name="connsiteY6" fmla="*/ 14349 h 54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56" h="54948">
                          <a:moveTo>
                            <a:pt x="0" y="14349"/>
                          </a:moveTo>
                          <a:cubicBezTo>
                            <a:pt x="0" y="14349"/>
                            <a:pt x="1737" y="23405"/>
                            <a:pt x="8154" y="22344"/>
                          </a:cubicBezTo>
                          <a:cubicBezTo>
                            <a:pt x="14546" y="21283"/>
                            <a:pt x="25511" y="18884"/>
                            <a:pt x="26850" y="23736"/>
                          </a:cubicBezTo>
                          <a:cubicBezTo>
                            <a:pt x="28216" y="28629"/>
                            <a:pt x="24384" y="45562"/>
                            <a:pt x="28057" y="49540"/>
                          </a:cubicBezTo>
                          <a:cubicBezTo>
                            <a:pt x="31717" y="53517"/>
                            <a:pt x="40601" y="58105"/>
                            <a:pt x="42205" y="51939"/>
                          </a:cubicBezTo>
                          <a:cubicBezTo>
                            <a:pt x="43796" y="45761"/>
                            <a:pt x="45865" y="8051"/>
                            <a:pt x="25737" y="241"/>
                          </a:cubicBezTo>
                          <a:cubicBezTo>
                            <a:pt x="25750" y="241"/>
                            <a:pt x="5914" y="-3008"/>
                            <a:pt x="0" y="14349"/>
                          </a:cubicBezTo>
                          <a:close/>
                        </a:path>
                      </a:pathLst>
                    </a:custGeom>
                    <a:solidFill>
                      <a:srgbClr val="2E3B57"/>
                    </a:solidFill>
                    <a:ln w="1325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</p:grpSp>
      </p:grpSp>
      <p:grpSp>
        <p:nvGrpSpPr>
          <p:cNvPr id="472" name="组合 471">
            <a:extLst>
              <a:ext uri="{FF2B5EF4-FFF2-40B4-BE49-F238E27FC236}">
                <a16:creationId xmlns:a16="http://schemas.microsoft.com/office/drawing/2014/main" id="{1DDD3834-B691-2185-027D-E58C75F5DF1D}"/>
              </a:ext>
            </a:extLst>
          </p:cNvPr>
          <p:cNvGrpSpPr/>
          <p:nvPr/>
        </p:nvGrpSpPr>
        <p:grpSpPr>
          <a:xfrm rot="19736546">
            <a:off x="3818394" y="1597394"/>
            <a:ext cx="1080702" cy="682755"/>
            <a:chOff x="9514549" y="4411833"/>
            <a:chExt cx="1709223" cy="1079836"/>
          </a:xfrm>
        </p:grpSpPr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C8EA693C-6169-177C-646A-BCA2EE2D2BA8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C13F75EC-942C-2C06-A596-AD2F79F1F4D6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F359E707-4D9D-5C37-DD32-9B0C28DB7241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45515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64B6E15-49AE-7C7F-28DB-7960F735B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04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87AED19-4C47-7F20-BA24-91DBE70750D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调剂流程与选择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D4053213-A813-3EF4-2C75-47F2F3C8BA0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调剂流程详解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AED294CA-C06B-0BD1-35DD-9506D4F2832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01</a:t>
            </a:r>
            <a:endParaRPr lang="zh-CN" altLang="en-US" dirty="0"/>
          </a:p>
        </p:txBody>
      </p:sp>
      <p:grpSp>
        <p:nvGrpSpPr>
          <p:cNvPr id="138" name="组合 137">
            <a:extLst>
              <a:ext uri="{FF2B5EF4-FFF2-40B4-BE49-F238E27FC236}">
                <a16:creationId xmlns:a16="http://schemas.microsoft.com/office/drawing/2014/main" id="{17A54472-6FEB-FB92-A4BE-659A462E2A04}"/>
              </a:ext>
            </a:extLst>
          </p:cNvPr>
          <p:cNvGrpSpPr/>
          <p:nvPr/>
        </p:nvGrpSpPr>
        <p:grpSpPr>
          <a:xfrm>
            <a:off x="623392" y="1020240"/>
            <a:ext cx="10945216" cy="5519808"/>
            <a:chOff x="623392" y="1020240"/>
            <a:chExt cx="10945216" cy="5519808"/>
          </a:xfrm>
        </p:grpSpPr>
        <p:cxnSp>
          <p:nvCxnSpPr>
            <p:cNvPr id="111" name="直接箭头连接符 110">
              <a:extLst>
                <a:ext uri="{FF2B5EF4-FFF2-40B4-BE49-F238E27FC236}">
                  <a16:creationId xmlns:a16="http://schemas.microsoft.com/office/drawing/2014/main" id="{A8EC75C9-1999-0A93-96AD-2EAB8AD81DF4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5676048"/>
              <a:ext cx="0" cy="576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0" name="组合 119">
              <a:extLst>
                <a:ext uri="{FF2B5EF4-FFF2-40B4-BE49-F238E27FC236}">
                  <a16:creationId xmlns:a16="http://schemas.microsoft.com/office/drawing/2014/main" id="{2237AF04-3E6F-5DF1-D0EB-DEFCBB245059}"/>
                </a:ext>
              </a:extLst>
            </p:cNvPr>
            <p:cNvGrpSpPr/>
            <p:nvPr/>
          </p:nvGrpSpPr>
          <p:grpSpPr>
            <a:xfrm>
              <a:off x="4871864" y="1020240"/>
              <a:ext cx="2448272" cy="612648"/>
              <a:chOff x="4871864" y="1020240"/>
              <a:chExt cx="2448272" cy="612648"/>
            </a:xfrm>
          </p:grpSpPr>
          <p:sp>
            <p:nvSpPr>
              <p:cNvPr id="8" name="流程图: 准备 7">
                <a:extLst>
                  <a:ext uri="{FF2B5EF4-FFF2-40B4-BE49-F238E27FC236}">
                    <a16:creationId xmlns:a16="http://schemas.microsoft.com/office/drawing/2014/main" id="{775DD34B-74DF-C33C-D14A-3D2FBBD226CF}"/>
                  </a:ext>
                </a:extLst>
              </p:cNvPr>
              <p:cNvSpPr/>
              <p:nvPr/>
            </p:nvSpPr>
            <p:spPr>
              <a:xfrm>
                <a:off x="4871864" y="1020240"/>
                <a:ext cx="2448272" cy="612648"/>
              </a:xfrm>
              <a:prstGeom prst="flowChartPreparati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C2D74DFC-F4B2-1FE6-EEEB-A9F65A660975}"/>
                  </a:ext>
                </a:extLst>
              </p:cNvPr>
              <p:cNvSpPr txBox="1"/>
              <p:nvPr/>
            </p:nvSpPr>
            <p:spPr>
              <a:xfrm>
                <a:off x="5191907" y="1111121"/>
                <a:ext cx="1808187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访问中国研究生招生信息网</a:t>
                </a:r>
                <a:br>
                  <a:rPr lang="en-US" altLang="zh-CN" sz="1200" dirty="0">
                    <a:solidFill>
                      <a:schemeClr val="accent6">
                        <a:lumMod val="75000"/>
                      </a:schemeClr>
                    </a:solidFill>
                  </a:rPr>
                </a:br>
                <a:r>
                  <a:rPr lang="en-US" altLang="zh-CN" sz="1200" dirty="0">
                    <a:solidFill>
                      <a:schemeClr val="accent6">
                        <a:lumMod val="75000"/>
                      </a:schemeClr>
                    </a:solidFill>
                  </a:rPr>
                  <a:t>http://yz.chsi.com.cn</a:t>
                </a:r>
                <a:endParaRPr lang="zh-CN" altLang="en-US" sz="12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D32C2B20-8EB4-1871-1568-3BFE6AA1737D}"/>
                </a:ext>
              </a:extLst>
            </p:cNvPr>
            <p:cNvGrpSpPr/>
            <p:nvPr/>
          </p:nvGrpSpPr>
          <p:grpSpPr>
            <a:xfrm>
              <a:off x="4871864" y="1828896"/>
              <a:ext cx="2448272" cy="540000"/>
              <a:chOff x="4871864" y="1828896"/>
              <a:chExt cx="2448272" cy="540000"/>
            </a:xfrm>
          </p:grpSpPr>
          <p:sp>
            <p:nvSpPr>
              <p:cNvPr id="9" name="流程图: 过程 8">
                <a:extLst>
                  <a:ext uri="{FF2B5EF4-FFF2-40B4-BE49-F238E27FC236}">
                    <a16:creationId xmlns:a16="http://schemas.microsoft.com/office/drawing/2014/main" id="{C014A05E-F438-2D55-60A4-FFAEE133A1A2}"/>
                  </a:ext>
                </a:extLst>
              </p:cNvPr>
              <p:cNvSpPr/>
              <p:nvPr/>
            </p:nvSpPr>
            <p:spPr>
              <a:xfrm>
                <a:off x="4871864" y="1828896"/>
                <a:ext cx="2448272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781AF0D6-6ED5-E44B-6A73-5C82D4BE132D}"/>
                  </a:ext>
                </a:extLst>
              </p:cNvPr>
              <p:cNvSpPr txBox="1"/>
              <p:nvPr/>
            </p:nvSpPr>
            <p:spPr>
              <a:xfrm>
                <a:off x="5116565" y="1882779"/>
                <a:ext cx="1958870" cy="43223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查看教育部发布的调剂政策及</a:t>
                </a:r>
                <a:endParaRPr lang="en-US" altLang="zh-CN" sz="120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各招生单位发布的调剂方法</a:t>
                </a:r>
              </a:p>
            </p:txBody>
          </p:sp>
        </p:grpSp>
        <p:grpSp>
          <p:nvGrpSpPr>
            <p:cNvPr id="122" name="组合 121">
              <a:extLst>
                <a:ext uri="{FF2B5EF4-FFF2-40B4-BE49-F238E27FC236}">
                  <a16:creationId xmlns:a16="http://schemas.microsoft.com/office/drawing/2014/main" id="{250888A6-CDE1-D551-B6B1-C3F3A07C5D91}"/>
                </a:ext>
              </a:extLst>
            </p:cNvPr>
            <p:cNvGrpSpPr/>
            <p:nvPr/>
          </p:nvGrpSpPr>
          <p:grpSpPr>
            <a:xfrm>
              <a:off x="4871864" y="2564904"/>
              <a:ext cx="2448272" cy="288000"/>
              <a:chOff x="4871864" y="2564904"/>
              <a:chExt cx="2448272" cy="288000"/>
            </a:xfrm>
          </p:grpSpPr>
          <p:sp>
            <p:nvSpPr>
              <p:cNvPr id="10" name="流程图: 过程 9">
                <a:extLst>
                  <a:ext uri="{FF2B5EF4-FFF2-40B4-BE49-F238E27FC236}">
                    <a16:creationId xmlns:a16="http://schemas.microsoft.com/office/drawing/2014/main" id="{FB5A2FC7-83E4-45EE-BCC0-F86784C46845}"/>
                  </a:ext>
                </a:extLst>
              </p:cNvPr>
              <p:cNvSpPr/>
              <p:nvPr/>
            </p:nvSpPr>
            <p:spPr>
              <a:xfrm>
                <a:off x="4871864" y="2564904"/>
                <a:ext cx="2448272" cy="288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7E33C8EC-B691-CD59-7E24-FA3174A8A751}"/>
                  </a:ext>
                </a:extLst>
              </p:cNvPr>
              <p:cNvSpPr txBox="1"/>
              <p:nvPr/>
            </p:nvSpPr>
            <p:spPr>
              <a:xfrm>
                <a:off x="5643953" y="2603587"/>
                <a:ext cx="904094" cy="21063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登录调剂系统</a:t>
                </a:r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3E30748A-7F66-F3DB-8E71-DD02B6C238A8}"/>
                </a:ext>
              </a:extLst>
            </p:cNvPr>
            <p:cNvGrpSpPr/>
            <p:nvPr/>
          </p:nvGrpSpPr>
          <p:grpSpPr>
            <a:xfrm>
              <a:off x="3650900" y="3393056"/>
              <a:ext cx="1404000" cy="540000"/>
              <a:chOff x="3650900" y="3393056"/>
              <a:chExt cx="1404000" cy="540000"/>
            </a:xfrm>
          </p:grpSpPr>
          <p:sp>
            <p:nvSpPr>
              <p:cNvPr id="21" name="流程图: 决策 20">
                <a:extLst>
                  <a:ext uri="{FF2B5EF4-FFF2-40B4-BE49-F238E27FC236}">
                    <a16:creationId xmlns:a16="http://schemas.microsoft.com/office/drawing/2014/main" id="{2F5D04F0-0C3A-290A-80E7-0112B1C46CC9}"/>
                  </a:ext>
                </a:extLst>
              </p:cNvPr>
              <p:cNvSpPr/>
              <p:nvPr/>
            </p:nvSpPr>
            <p:spPr>
              <a:xfrm>
                <a:off x="3650900" y="3393056"/>
                <a:ext cx="1404000" cy="540000"/>
              </a:xfrm>
              <a:prstGeom prst="flowChartDecisi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A41B0A7A-4D5B-DAD6-26E8-59F80AA3BE06}"/>
                  </a:ext>
                </a:extLst>
              </p:cNvPr>
              <p:cNvSpPr txBox="1"/>
              <p:nvPr/>
            </p:nvSpPr>
            <p:spPr>
              <a:xfrm>
                <a:off x="3900853" y="3557739"/>
                <a:ext cx="904094" cy="21063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首次填报志愿</a:t>
                </a:r>
              </a:p>
            </p:txBody>
          </p:sp>
        </p:grpSp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AC7BC03E-13EE-AC75-3F85-5453D69676D7}"/>
                </a:ext>
              </a:extLst>
            </p:cNvPr>
            <p:cNvGrpSpPr/>
            <p:nvPr/>
          </p:nvGrpSpPr>
          <p:grpSpPr>
            <a:xfrm>
              <a:off x="6869608" y="3393056"/>
              <a:ext cx="1404000" cy="540000"/>
              <a:chOff x="6869608" y="3393056"/>
              <a:chExt cx="1404000" cy="540000"/>
            </a:xfrm>
          </p:grpSpPr>
          <p:sp>
            <p:nvSpPr>
              <p:cNvPr id="40" name="流程图: 过程 39">
                <a:extLst>
                  <a:ext uri="{FF2B5EF4-FFF2-40B4-BE49-F238E27FC236}">
                    <a16:creationId xmlns:a16="http://schemas.microsoft.com/office/drawing/2014/main" id="{3695C063-D165-F3D4-6907-5213AB37F58B}"/>
                  </a:ext>
                </a:extLst>
              </p:cNvPr>
              <p:cNvSpPr/>
              <p:nvPr/>
            </p:nvSpPr>
            <p:spPr>
              <a:xfrm>
                <a:off x="6869608" y="3393056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文本框 40">
                <a:extLst>
                  <a:ext uri="{FF2B5EF4-FFF2-40B4-BE49-F238E27FC236}">
                    <a16:creationId xmlns:a16="http://schemas.microsoft.com/office/drawing/2014/main" id="{CB63E241-8171-CDB2-0BB9-F868B814AADB}"/>
                  </a:ext>
                </a:extLst>
              </p:cNvPr>
              <p:cNvSpPr txBox="1"/>
              <p:nvPr/>
            </p:nvSpPr>
            <p:spPr>
              <a:xfrm>
                <a:off x="7102803" y="3598968"/>
                <a:ext cx="937611" cy="12817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查看复试通知</a:t>
                </a:r>
              </a:p>
            </p:txBody>
          </p:sp>
        </p:grpSp>
        <p:grpSp>
          <p:nvGrpSpPr>
            <p:cNvPr id="135" name="组合 134">
              <a:extLst>
                <a:ext uri="{FF2B5EF4-FFF2-40B4-BE49-F238E27FC236}">
                  <a16:creationId xmlns:a16="http://schemas.microsoft.com/office/drawing/2014/main" id="{3F396994-146F-C3F4-A427-C13F3C1F170E}"/>
                </a:ext>
              </a:extLst>
            </p:cNvPr>
            <p:cNvGrpSpPr/>
            <p:nvPr/>
          </p:nvGrpSpPr>
          <p:grpSpPr>
            <a:xfrm>
              <a:off x="10126462" y="3393056"/>
              <a:ext cx="1404000" cy="540000"/>
              <a:chOff x="10126462" y="3393056"/>
              <a:chExt cx="1404000" cy="540000"/>
            </a:xfrm>
          </p:grpSpPr>
          <p:sp>
            <p:nvSpPr>
              <p:cNvPr id="52" name="流程图: 过程 51">
                <a:extLst>
                  <a:ext uri="{FF2B5EF4-FFF2-40B4-BE49-F238E27FC236}">
                    <a16:creationId xmlns:a16="http://schemas.microsoft.com/office/drawing/2014/main" id="{B181B16D-5705-A76C-6663-3F4B063AAA37}"/>
                  </a:ext>
                </a:extLst>
              </p:cNvPr>
              <p:cNvSpPr/>
              <p:nvPr/>
            </p:nvSpPr>
            <p:spPr>
              <a:xfrm>
                <a:off x="10126462" y="3393056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3" name="文本框 52">
                <a:extLst>
                  <a:ext uri="{FF2B5EF4-FFF2-40B4-BE49-F238E27FC236}">
                    <a16:creationId xmlns:a16="http://schemas.microsoft.com/office/drawing/2014/main" id="{B693E42F-EDFE-2160-2E57-95A3567AAC21}"/>
                  </a:ext>
                </a:extLst>
              </p:cNvPr>
              <p:cNvSpPr txBox="1"/>
              <p:nvPr/>
            </p:nvSpPr>
            <p:spPr>
              <a:xfrm>
                <a:off x="10214591" y="3446939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查看招生单位待录取信息</a:t>
                </a:r>
              </a:p>
            </p:txBody>
          </p:sp>
        </p:grpSp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418D9D81-C598-E0DE-0F3E-E1E62FD3F3F0}"/>
                </a:ext>
              </a:extLst>
            </p:cNvPr>
            <p:cNvGrpSpPr/>
            <p:nvPr/>
          </p:nvGrpSpPr>
          <p:grpSpPr>
            <a:xfrm>
              <a:off x="623392" y="4275124"/>
              <a:ext cx="1212800" cy="540000"/>
              <a:chOff x="623392" y="4275124"/>
              <a:chExt cx="1212800" cy="540000"/>
            </a:xfrm>
          </p:grpSpPr>
          <p:sp>
            <p:nvSpPr>
              <p:cNvPr id="18" name="流程图: 过程 17">
                <a:extLst>
                  <a:ext uri="{FF2B5EF4-FFF2-40B4-BE49-F238E27FC236}">
                    <a16:creationId xmlns:a16="http://schemas.microsoft.com/office/drawing/2014/main" id="{477E23D1-9B57-5025-CECB-65CBE424C1D2}"/>
                  </a:ext>
                </a:extLst>
              </p:cNvPr>
              <p:cNvSpPr/>
              <p:nvPr/>
            </p:nvSpPr>
            <p:spPr>
              <a:xfrm>
                <a:off x="623392" y="4275124"/>
                <a:ext cx="12128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5D014E7D-5D22-0B02-F2A2-5FD40374791C}"/>
                  </a:ext>
                </a:extLst>
              </p:cNvPr>
              <p:cNvSpPr txBox="1"/>
              <p:nvPr/>
            </p:nvSpPr>
            <p:spPr>
              <a:xfrm>
                <a:off x="679427" y="4329007"/>
                <a:ext cx="1100730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查询各招生单位</a:t>
                </a:r>
                <a:endParaRPr lang="en-US" altLang="zh-CN" sz="120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发布的缺额信息</a:t>
                </a:r>
              </a:p>
            </p:txBody>
          </p:sp>
        </p:grpSp>
        <p:grpSp>
          <p:nvGrpSpPr>
            <p:cNvPr id="124" name="组合 123">
              <a:extLst>
                <a:ext uri="{FF2B5EF4-FFF2-40B4-BE49-F238E27FC236}">
                  <a16:creationId xmlns:a16="http://schemas.microsoft.com/office/drawing/2014/main" id="{2093ADB9-C1C0-6932-B8A1-49FEE2EB40A2}"/>
                </a:ext>
              </a:extLst>
            </p:cNvPr>
            <p:cNvGrpSpPr/>
            <p:nvPr/>
          </p:nvGrpSpPr>
          <p:grpSpPr>
            <a:xfrm>
              <a:off x="2041546" y="4275124"/>
              <a:ext cx="1404000" cy="540000"/>
              <a:chOff x="2041546" y="4275124"/>
              <a:chExt cx="1404000" cy="540000"/>
            </a:xfrm>
          </p:grpSpPr>
          <p:sp>
            <p:nvSpPr>
              <p:cNvPr id="24" name="流程图: 过程 23">
                <a:extLst>
                  <a:ext uri="{FF2B5EF4-FFF2-40B4-BE49-F238E27FC236}">
                    <a16:creationId xmlns:a16="http://schemas.microsoft.com/office/drawing/2014/main" id="{A6B39EF5-951F-C13F-E27A-0189CFC15CB9}"/>
                  </a:ext>
                </a:extLst>
              </p:cNvPr>
              <p:cNvSpPr/>
              <p:nvPr/>
            </p:nvSpPr>
            <p:spPr>
              <a:xfrm>
                <a:off x="2041546" y="4275124"/>
                <a:ext cx="1404000" cy="540000"/>
              </a:xfrm>
              <a:prstGeom prst="flowChartProcess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7D03473C-A657-3BF7-02C0-D0073C3FDC48}"/>
                  </a:ext>
                </a:extLst>
              </p:cNvPr>
              <p:cNvSpPr txBox="1"/>
              <p:nvPr/>
            </p:nvSpPr>
            <p:spPr>
              <a:xfrm>
                <a:off x="2129675" y="4329007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考生填写当前有效联系电话</a:t>
                </a:r>
              </a:p>
            </p:txBody>
          </p:sp>
        </p:grpSp>
        <p:grpSp>
          <p:nvGrpSpPr>
            <p:cNvPr id="127" name="组合 126">
              <a:extLst>
                <a:ext uri="{FF2B5EF4-FFF2-40B4-BE49-F238E27FC236}">
                  <a16:creationId xmlns:a16="http://schemas.microsoft.com/office/drawing/2014/main" id="{641BDC6D-8B4F-24EA-10B1-EBC8FD344379}"/>
                </a:ext>
              </a:extLst>
            </p:cNvPr>
            <p:cNvGrpSpPr/>
            <p:nvPr/>
          </p:nvGrpSpPr>
          <p:grpSpPr>
            <a:xfrm>
              <a:off x="3650900" y="4275124"/>
              <a:ext cx="1404000" cy="540000"/>
              <a:chOff x="3650900" y="4275124"/>
              <a:chExt cx="1404000" cy="540000"/>
            </a:xfrm>
          </p:grpSpPr>
          <p:sp>
            <p:nvSpPr>
              <p:cNvPr id="31" name="流程图: 决策 30">
                <a:extLst>
                  <a:ext uri="{FF2B5EF4-FFF2-40B4-BE49-F238E27FC236}">
                    <a16:creationId xmlns:a16="http://schemas.microsoft.com/office/drawing/2014/main" id="{9D015CFE-5FC1-4FA6-97A4-7A7C1A96A60D}"/>
                  </a:ext>
                </a:extLst>
              </p:cNvPr>
              <p:cNvSpPr/>
              <p:nvPr/>
            </p:nvSpPr>
            <p:spPr>
              <a:xfrm>
                <a:off x="3650900" y="4275124"/>
                <a:ext cx="1404000" cy="540000"/>
              </a:xfrm>
              <a:prstGeom prst="flowChartDecisi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A6949B89-49C0-07E6-FB22-5EC811E632CA}"/>
                  </a:ext>
                </a:extLst>
              </p:cNvPr>
              <p:cNvSpPr txBox="1"/>
              <p:nvPr/>
            </p:nvSpPr>
            <p:spPr>
              <a:xfrm>
                <a:off x="3865587" y="4337966"/>
                <a:ext cx="974626" cy="41431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r>
                  <a:rPr lang="zh-CN" altLang="en-US" sz="1050" dirty="0">
                    <a:solidFill>
                      <a:schemeClr val="accent6">
                        <a:lumMod val="75000"/>
                      </a:schemeClr>
                    </a:solidFill>
                  </a:rPr>
                  <a:t>填报</a:t>
                </a:r>
                <a:r>
                  <a:rPr lang="en-US" altLang="zh-CN" sz="1050" dirty="0">
                    <a:solidFill>
                      <a:schemeClr val="accent6">
                        <a:lumMod val="75000"/>
                      </a:schemeClr>
                    </a:solidFill>
                  </a:rPr>
                  <a:t>/</a:t>
                </a:r>
                <a:r>
                  <a:rPr lang="zh-CN" altLang="en-US" sz="1050" dirty="0">
                    <a:solidFill>
                      <a:schemeClr val="accent6">
                        <a:lumMod val="75000"/>
                      </a:schemeClr>
                    </a:solidFill>
                  </a:rPr>
                  <a:t>修改志愿已</a:t>
                </a:r>
                <a:endParaRPr lang="en-US" altLang="zh-CN" sz="105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algn="ctr" hangingPunct="0">
                  <a:lnSpc>
                    <a:spcPct val="120000"/>
                  </a:lnSpc>
                </a:pPr>
                <a:r>
                  <a:rPr lang="zh-CN" altLang="en-US" sz="1050" dirty="0">
                    <a:solidFill>
                      <a:schemeClr val="accent6">
                        <a:lumMod val="75000"/>
                      </a:schemeClr>
                    </a:solidFill>
                  </a:rPr>
                  <a:t>超</a:t>
                </a:r>
                <a:r>
                  <a:rPr lang="en-US" altLang="zh-CN" sz="1050" dirty="0">
                    <a:solidFill>
                      <a:schemeClr val="accent6">
                        <a:lumMod val="75000"/>
                      </a:schemeClr>
                    </a:solidFill>
                  </a:rPr>
                  <a:t>48</a:t>
                </a:r>
                <a:r>
                  <a:rPr lang="zh-CN" altLang="en-US" sz="1050" dirty="0">
                    <a:solidFill>
                      <a:schemeClr val="accent6">
                        <a:lumMod val="75000"/>
                      </a:schemeClr>
                    </a:solidFill>
                  </a:rPr>
                  <a:t>小时</a:t>
                </a:r>
              </a:p>
            </p:txBody>
          </p:sp>
        </p:grpSp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008D9BB4-8510-4250-C1E6-3198133F03C3}"/>
                </a:ext>
              </a:extLst>
            </p:cNvPr>
            <p:cNvGrpSpPr/>
            <p:nvPr/>
          </p:nvGrpSpPr>
          <p:grpSpPr>
            <a:xfrm>
              <a:off x="6869608" y="4275124"/>
              <a:ext cx="1404000" cy="540000"/>
              <a:chOff x="6869608" y="4275124"/>
              <a:chExt cx="1404000" cy="540000"/>
            </a:xfrm>
          </p:grpSpPr>
          <p:sp>
            <p:nvSpPr>
              <p:cNvPr id="43" name="流程图: 决策 42">
                <a:extLst>
                  <a:ext uri="{FF2B5EF4-FFF2-40B4-BE49-F238E27FC236}">
                    <a16:creationId xmlns:a16="http://schemas.microsoft.com/office/drawing/2014/main" id="{FBB01E76-73D5-71BD-0919-8ADADC8D931A}"/>
                  </a:ext>
                </a:extLst>
              </p:cNvPr>
              <p:cNvSpPr/>
              <p:nvPr/>
            </p:nvSpPr>
            <p:spPr>
              <a:xfrm>
                <a:off x="6869608" y="4275124"/>
                <a:ext cx="1404000" cy="540000"/>
              </a:xfrm>
              <a:prstGeom prst="flowChartDecisi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4" name="文本框 43">
                <a:extLst>
                  <a:ext uri="{FF2B5EF4-FFF2-40B4-BE49-F238E27FC236}">
                    <a16:creationId xmlns:a16="http://schemas.microsoft.com/office/drawing/2014/main" id="{F72A6595-A5FC-2FEF-1EFD-BB29EF999F86}"/>
                  </a:ext>
                </a:extLst>
              </p:cNvPr>
              <p:cNvSpPr txBox="1"/>
              <p:nvPr/>
            </p:nvSpPr>
            <p:spPr>
              <a:xfrm>
                <a:off x="7119561" y="4439807"/>
                <a:ext cx="904094" cy="21063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是否同意复试</a:t>
                </a:r>
              </a:p>
            </p:txBody>
          </p:sp>
        </p:grpSp>
        <p:grpSp>
          <p:nvGrpSpPr>
            <p:cNvPr id="136" name="组合 135">
              <a:extLst>
                <a:ext uri="{FF2B5EF4-FFF2-40B4-BE49-F238E27FC236}">
                  <a16:creationId xmlns:a16="http://schemas.microsoft.com/office/drawing/2014/main" id="{1725B3F1-60A8-E1C0-FA5B-ADD8C61BD508}"/>
                </a:ext>
              </a:extLst>
            </p:cNvPr>
            <p:cNvGrpSpPr/>
            <p:nvPr/>
          </p:nvGrpSpPr>
          <p:grpSpPr>
            <a:xfrm>
              <a:off x="10126462" y="4275124"/>
              <a:ext cx="1404000" cy="540000"/>
              <a:chOff x="10126462" y="4275124"/>
              <a:chExt cx="1404000" cy="540000"/>
            </a:xfrm>
          </p:grpSpPr>
          <p:sp>
            <p:nvSpPr>
              <p:cNvPr id="55" name="流程图: 决策 54">
                <a:extLst>
                  <a:ext uri="{FF2B5EF4-FFF2-40B4-BE49-F238E27FC236}">
                    <a16:creationId xmlns:a16="http://schemas.microsoft.com/office/drawing/2014/main" id="{FD7AF949-50CC-E5B4-E2F5-93ABA04313E9}"/>
                  </a:ext>
                </a:extLst>
              </p:cNvPr>
              <p:cNvSpPr/>
              <p:nvPr/>
            </p:nvSpPr>
            <p:spPr>
              <a:xfrm>
                <a:off x="10126462" y="4275124"/>
                <a:ext cx="1404000" cy="540000"/>
              </a:xfrm>
              <a:prstGeom prst="flowChartDecisi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6" name="文本框 55">
                <a:extLst>
                  <a:ext uri="{FF2B5EF4-FFF2-40B4-BE49-F238E27FC236}">
                    <a16:creationId xmlns:a16="http://schemas.microsoft.com/office/drawing/2014/main" id="{DA05B691-19EA-C99D-A250-8F8F274E7135}"/>
                  </a:ext>
                </a:extLst>
              </p:cNvPr>
              <p:cNvSpPr txBox="1"/>
              <p:nvPr/>
            </p:nvSpPr>
            <p:spPr>
              <a:xfrm>
                <a:off x="10376415" y="4439807"/>
                <a:ext cx="904094" cy="21063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是否被待录取</a:t>
                </a:r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E26AE712-F1CC-6600-6C34-5E68A58DD412}"/>
                </a:ext>
              </a:extLst>
            </p:cNvPr>
            <p:cNvGrpSpPr/>
            <p:nvPr/>
          </p:nvGrpSpPr>
          <p:grpSpPr>
            <a:xfrm>
              <a:off x="5481179" y="6252048"/>
              <a:ext cx="1229641" cy="288000"/>
              <a:chOff x="5481179" y="6252048"/>
              <a:chExt cx="1229641" cy="288000"/>
            </a:xfrm>
          </p:grpSpPr>
          <p:sp>
            <p:nvSpPr>
              <p:cNvPr id="60" name="流程图: 终止 59">
                <a:extLst>
                  <a:ext uri="{FF2B5EF4-FFF2-40B4-BE49-F238E27FC236}">
                    <a16:creationId xmlns:a16="http://schemas.microsoft.com/office/drawing/2014/main" id="{C7419DFC-3617-336D-0BC8-44792058690D}"/>
                  </a:ext>
                </a:extLst>
              </p:cNvPr>
              <p:cNvSpPr/>
              <p:nvPr/>
            </p:nvSpPr>
            <p:spPr>
              <a:xfrm>
                <a:off x="5481179" y="6252048"/>
                <a:ext cx="1229641" cy="288000"/>
              </a:xfrm>
              <a:prstGeom prst="flowChartTerminator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1" name="文本框 60">
                <a:extLst>
                  <a:ext uri="{FF2B5EF4-FFF2-40B4-BE49-F238E27FC236}">
                    <a16:creationId xmlns:a16="http://schemas.microsoft.com/office/drawing/2014/main" id="{15046C48-9ED0-6AA5-B0EF-D550B4C960C5}"/>
                  </a:ext>
                </a:extLst>
              </p:cNvPr>
              <p:cNvSpPr txBox="1"/>
              <p:nvPr/>
            </p:nvSpPr>
            <p:spPr>
              <a:xfrm>
                <a:off x="5794634" y="6290731"/>
                <a:ext cx="612000" cy="21063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退出系统</a:t>
                </a:r>
              </a:p>
            </p:txBody>
          </p:sp>
        </p:grpSp>
        <p:cxnSp>
          <p:nvCxnSpPr>
            <p:cNvPr id="72" name="直接箭头连接符 71">
              <a:extLst>
                <a:ext uri="{FF2B5EF4-FFF2-40B4-BE49-F238E27FC236}">
                  <a16:creationId xmlns:a16="http://schemas.microsoft.com/office/drawing/2014/main" id="{B97AA288-5DF3-C7C2-BC6D-8EEE0C8B051C}"/>
                </a:ext>
              </a:extLst>
            </p:cNvPr>
            <p:cNvCxnSpPr>
              <a:cxnSpLocks/>
              <a:stCxn id="8" idx="2"/>
              <a:endCxn id="9" idx="0"/>
            </p:cNvCxnSpPr>
            <p:nvPr/>
          </p:nvCxnSpPr>
          <p:spPr>
            <a:xfrm>
              <a:off x="6096000" y="1632888"/>
              <a:ext cx="0" cy="196008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接箭头连接符 73">
              <a:extLst>
                <a:ext uri="{FF2B5EF4-FFF2-40B4-BE49-F238E27FC236}">
                  <a16:creationId xmlns:a16="http://schemas.microsoft.com/office/drawing/2014/main" id="{244C24C4-822F-F67B-9853-FFA4B20F41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2368896"/>
              <a:ext cx="0" cy="196008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接箭头连接符 74">
              <a:extLst>
                <a:ext uri="{FF2B5EF4-FFF2-40B4-BE49-F238E27FC236}">
                  <a16:creationId xmlns:a16="http://schemas.microsoft.com/office/drawing/2014/main" id="{F6F490F0-47B0-4D25-549E-B8BD16C8ED37}"/>
                </a:ext>
              </a:extLst>
            </p:cNvPr>
            <p:cNvCxnSpPr>
              <a:cxnSpLocks/>
            </p:cNvCxnSpPr>
            <p:nvPr/>
          </p:nvCxnSpPr>
          <p:spPr>
            <a:xfrm>
              <a:off x="4352900" y="3197048"/>
              <a:ext cx="0" cy="196008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接箭头连接符 75">
              <a:extLst>
                <a:ext uri="{FF2B5EF4-FFF2-40B4-BE49-F238E27FC236}">
                  <a16:creationId xmlns:a16="http://schemas.microsoft.com/office/drawing/2014/main" id="{142B7A7A-1F0A-D9BB-5F77-B48E974B0257}"/>
                </a:ext>
              </a:extLst>
            </p:cNvPr>
            <p:cNvCxnSpPr>
              <a:cxnSpLocks/>
            </p:cNvCxnSpPr>
            <p:nvPr/>
          </p:nvCxnSpPr>
          <p:spPr>
            <a:xfrm>
              <a:off x="7595992" y="3197048"/>
              <a:ext cx="0" cy="196008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接箭头连接符 76">
              <a:extLst>
                <a:ext uri="{FF2B5EF4-FFF2-40B4-BE49-F238E27FC236}">
                  <a16:creationId xmlns:a16="http://schemas.microsoft.com/office/drawing/2014/main" id="{C405EBA4-E93A-4347-0EF9-224F3403AB3B}"/>
                </a:ext>
              </a:extLst>
            </p:cNvPr>
            <p:cNvCxnSpPr>
              <a:cxnSpLocks/>
            </p:cNvCxnSpPr>
            <p:nvPr/>
          </p:nvCxnSpPr>
          <p:spPr>
            <a:xfrm>
              <a:off x="10810909" y="3197048"/>
              <a:ext cx="0" cy="196008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箭头连接符 77">
              <a:extLst>
                <a:ext uri="{FF2B5EF4-FFF2-40B4-BE49-F238E27FC236}">
                  <a16:creationId xmlns:a16="http://schemas.microsoft.com/office/drawing/2014/main" id="{6AA703E5-DC77-A6BE-67A1-2E3A4035F573}"/>
                </a:ext>
              </a:extLst>
            </p:cNvPr>
            <p:cNvCxnSpPr>
              <a:cxnSpLocks/>
            </p:cNvCxnSpPr>
            <p:nvPr/>
          </p:nvCxnSpPr>
          <p:spPr>
            <a:xfrm>
              <a:off x="7571608" y="3933056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接箭头连接符 79">
              <a:extLst>
                <a:ext uri="{FF2B5EF4-FFF2-40B4-BE49-F238E27FC236}">
                  <a16:creationId xmlns:a16="http://schemas.microsoft.com/office/drawing/2014/main" id="{9DCFD51C-87DB-51DD-6A06-82958EF73834}"/>
                </a:ext>
              </a:extLst>
            </p:cNvPr>
            <p:cNvCxnSpPr>
              <a:cxnSpLocks/>
            </p:cNvCxnSpPr>
            <p:nvPr/>
          </p:nvCxnSpPr>
          <p:spPr>
            <a:xfrm>
              <a:off x="4359372" y="3933056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箭头连接符 80">
              <a:extLst>
                <a:ext uri="{FF2B5EF4-FFF2-40B4-BE49-F238E27FC236}">
                  <a16:creationId xmlns:a16="http://schemas.microsoft.com/office/drawing/2014/main" id="{F6E3DAB3-AF0C-E472-B884-DA2A43567CE3}"/>
                </a:ext>
              </a:extLst>
            </p:cNvPr>
            <p:cNvCxnSpPr>
              <a:cxnSpLocks/>
            </p:cNvCxnSpPr>
            <p:nvPr/>
          </p:nvCxnSpPr>
          <p:spPr>
            <a:xfrm>
              <a:off x="10829194" y="3933056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接箭头连接符 81">
              <a:extLst>
                <a:ext uri="{FF2B5EF4-FFF2-40B4-BE49-F238E27FC236}">
                  <a16:creationId xmlns:a16="http://schemas.microsoft.com/office/drawing/2014/main" id="{5747199C-4696-07F2-3A44-5C8F5955D360}"/>
                </a:ext>
              </a:extLst>
            </p:cNvPr>
            <p:cNvCxnSpPr>
              <a:cxnSpLocks/>
            </p:cNvCxnSpPr>
            <p:nvPr/>
          </p:nvCxnSpPr>
          <p:spPr>
            <a:xfrm>
              <a:off x="2764598" y="3645024"/>
              <a:ext cx="0" cy="61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箭头连接符 82">
              <a:extLst>
                <a:ext uri="{FF2B5EF4-FFF2-40B4-BE49-F238E27FC236}">
                  <a16:creationId xmlns:a16="http://schemas.microsoft.com/office/drawing/2014/main" id="{A45457CE-609E-0ABB-66AD-5381AEFDBD28}"/>
                </a:ext>
              </a:extLst>
            </p:cNvPr>
            <p:cNvCxnSpPr>
              <a:cxnSpLocks/>
            </p:cNvCxnSpPr>
            <p:nvPr/>
          </p:nvCxnSpPr>
          <p:spPr>
            <a:xfrm>
              <a:off x="1127448" y="3194952"/>
              <a:ext cx="0" cy="1080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接箭头连接符 83">
              <a:extLst>
                <a:ext uri="{FF2B5EF4-FFF2-40B4-BE49-F238E27FC236}">
                  <a16:creationId xmlns:a16="http://schemas.microsoft.com/office/drawing/2014/main" id="{751EADCD-C7B5-D55A-2320-0FFE134AC722}"/>
                </a:ext>
              </a:extLst>
            </p:cNvPr>
            <p:cNvCxnSpPr>
              <a:cxnSpLocks/>
            </p:cNvCxnSpPr>
            <p:nvPr/>
          </p:nvCxnSpPr>
          <p:spPr>
            <a:xfrm>
              <a:off x="2765376" y="4822841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接箭头连接符 84">
              <a:extLst>
                <a:ext uri="{FF2B5EF4-FFF2-40B4-BE49-F238E27FC236}">
                  <a16:creationId xmlns:a16="http://schemas.microsoft.com/office/drawing/2014/main" id="{8AA3529B-8E2A-15B6-A624-4E7EFEF31D8E}"/>
                </a:ext>
              </a:extLst>
            </p:cNvPr>
            <p:cNvCxnSpPr>
              <a:cxnSpLocks/>
            </p:cNvCxnSpPr>
            <p:nvPr/>
          </p:nvCxnSpPr>
          <p:spPr>
            <a:xfrm>
              <a:off x="4359372" y="4815124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接箭头连接符 85">
              <a:extLst>
                <a:ext uri="{FF2B5EF4-FFF2-40B4-BE49-F238E27FC236}">
                  <a16:creationId xmlns:a16="http://schemas.microsoft.com/office/drawing/2014/main" id="{11866473-56CC-F76E-058A-7BA8CBA36003}"/>
                </a:ext>
              </a:extLst>
            </p:cNvPr>
            <p:cNvCxnSpPr>
              <a:cxnSpLocks/>
            </p:cNvCxnSpPr>
            <p:nvPr/>
          </p:nvCxnSpPr>
          <p:spPr>
            <a:xfrm>
              <a:off x="7595992" y="4815124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接箭头连接符 86">
              <a:extLst>
                <a:ext uri="{FF2B5EF4-FFF2-40B4-BE49-F238E27FC236}">
                  <a16:creationId xmlns:a16="http://schemas.microsoft.com/office/drawing/2014/main" id="{1AD45E96-5EB0-EC28-3FB5-8E575DF078EC}"/>
                </a:ext>
              </a:extLst>
            </p:cNvPr>
            <p:cNvCxnSpPr>
              <a:cxnSpLocks/>
            </p:cNvCxnSpPr>
            <p:nvPr/>
          </p:nvCxnSpPr>
          <p:spPr>
            <a:xfrm>
              <a:off x="6082151" y="4581128"/>
              <a:ext cx="0" cy="576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接箭头连接符 88">
              <a:extLst>
                <a:ext uri="{FF2B5EF4-FFF2-40B4-BE49-F238E27FC236}">
                  <a16:creationId xmlns:a16="http://schemas.microsoft.com/office/drawing/2014/main" id="{DA862AE8-5A49-1ECC-BEB0-35D2D3A648D0}"/>
                </a:ext>
              </a:extLst>
            </p:cNvPr>
            <p:cNvCxnSpPr>
              <a:cxnSpLocks/>
            </p:cNvCxnSpPr>
            <p:nvPr/>
          </p:nvCxnSpPr>
          <p:spPr>
            <a:xfrm>
              <a:off x="10834933" y="4822841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id="{E873AE0A-5E4B-5F74-9A10-37EE44724C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2852952"/>
              <a:ext cx="0" cy="342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>
              <a:extLst>
                <a:ext uri="{FF2B5EF4-FFF2-40B4-BE49-F238E27FC236}">
                  <a16:creationId xmlns:a16="http://schemas.microsoft.com/office/drawing/2014/main" id="{2FF139D6-155E-FF2A-7D09-01479CBA88EC}"/>
                </a:ext>
              </a:extLst>
            </p:cNvPr>
            <p:cNvCxnSpPr>
              <a:cxnSpLocks/>
            </p:cNvCxnSpPr>
            <p:nvPr/>
          </p:nvCxnSpPr>
          <p:spPr>
            <a:xfrm>
              <a:off x="1127448" y="3197696"/>
              <a:ext cx="9684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接连接符 96">
              <a:extLst>
                <a:ext uri="{FF2B5EF4-FFF2-40B4-BE49-F238E27FC236}">
                  <a16:creationId xmlns:a16="http://schemas.microsoft.com/office/drawing/2014/main" id="{BC78AF8D-39BB-D8A4-93D2-FFB1B596D9DE}"/>
                </a:ext>
              </a:extLst>
            </p:cNvPr>
            <p:cNvCxnSpPr>
              <a:cxnSpLocks/>
            </p:cNvCxnSpPr>
            <p:nvPr/>
          </p:nvCxnSpPr>
          <p:spPr>
            <a:xfrm>
              <a:off x="2747728" y="3658755"/>
              <a:ext cx="900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接连接符 97">
              <a:extLst>
                <a:ext uri="{FF2B5EF4-FFF2-40B4-BE49-F238E27FC236}">
                  <a16:creationId xmlns:a16="http://schemas.microsoft.com/office/drawing/2014/main" id="{7FE289D4-FA3B-6DAB-747F-23E01C321600}"/>
                </a:ext>
              </a:extLst>
            </p:cNvPr>
            <p:cNvCxnSpPr>
              <a:cxnSpLocks/>
            </p:cNvCxnSpPr>
            <p:nvPr/>
          </p:nvCxnSpPr>
          <p:spPr>
            <a:xfrm>
              <a:off x="5088000" y="4581128"/>
              <a:ext cx="1008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接箭头连接符 98">
              <a:extLst>
                <a:ext uri="{FF2B5EF4-FFF2-40B4-BE49-F238E27FC236}">
                  <a16:creationId xmlns:a16="http://schemas.microsoft.com/office/drawing/2014/main" id="{D8468C88-863F-0A04-77B3-6F05AB0E025C}"/>
                </a:ext>
              </a:extLst>
            </p:cNvPr>
            <p:cNvCxnSpPr>
              <a:cxnSpLocks/>
            </p:cNvCxnSpPr>
            <p:nvPr/>
          </p:nvCxnSpPr>
          <p:spPr>
            <a:xfrm>
              <a:off x="9264352" y="4581124"/>
              <a:ext cx="0" cy="576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接连接符 99">
              <a:extLst>
                <a:ext uri="{FF2B5EF4-FFF2-40B4-BE49-F238E27FC236}">
                  <a16:creationId xmlns:a16="http://schemas.microsoft.com/office/drawing/2014/main" id="{ACD69A4A-6CEA-20F2-521F-737B6C0E2D94}"/>
                </a:ext>
              </a:extLst>
            </p:cNvPr>
            <p:cNvCxnSpPr>
              <a:cxnSpLocks/>
            </p:cNvCxnSpPr>
            <p:nvPr/>
          </p:nvCxnSpPr>
          <p:spPr>
            <a:xfrm>
              <a:off x="8270201" y="4581124"/>
              <a:ext cx="1008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接连接符 100">
              <a:extLst>
                <a:ext uri="{FF2B5EF4-FFF2-40B4-BE49-F238E27FC236}">
                  <a16:creationId xmlns:a16="http://schemas.microsoft.com/office/drawing/2014/main" id="{BF2CE126-B789-B813-EC40-204EADD939FF}"/>
                </a:ext>
              </a:extLst>
            </p:cNvPr>
            <p:cNvCxnSpPr>
              <a:cxnSpLocks/>
            </p:cNvCxnSpPr>
            <p:nvPr/>
          </p:nvCxnSpPr>
          <p:spPr>
            <a:xfrm>
              <a:off x="9794834" y="4589212"/>
              <a:ext cx="342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接箭头连接符 101">
              <a:extLst>
                <a:ext uri="{FF2B5EF4-FFF2-40B4-BE49-F238E27FC236}">
                  <a16:creationId xmlns:a16="http://schemas.microsoft.com/office/drawing/2014/main" id="{8AD96D61-6EC0-2236-BDA3-D0AD048E28E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9965834" y="3505659"/>
              <a:ext cx="0" cy="342000"/>
            </a:xfrm>
            <a:prstGeom prst="straightConnector1">
              <a:avLst/>
            </a:prstGeom>
            <a:ln w="2222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接连接符 102">
              <a:extLst>
                <a:ext uri="{FF2B5EF4-FFF2-40B4-BE49-F238E27FC236}">
                  <a16:creationId xmlns:a16="http://schemas.microsoft.com/office/drawing/2014/main" id="{F718B94E-F4F6-66B1-4529-68E080F4298C}"/>
                </a:ext>
              </a:extLst>
            </p:cNvPr>
            <p:cNvCxnSpPr>
              <a:cxnSpLocks/>
            </p:cNvCxnSpPr>
            <p:nvPr/>
          </p:nvCxnSpPr>
          <p:spPr>
            <a:xfrm>
              <a:off x="9794834" y="3676659"/>
              <a:ext cx="0" cy="900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>
              <a:extLst>
                <a:ext uri="{FF2B5EF4-FFF2-40B4-BE49-F238E27FC236}">
                  <a16:creationId xmlns:a16="http://schemas.microsoft.com/office/drawing/2014/main" id="{EE5586F4-E95C-950D-7B38-C96B820B7732}"/>
                </a:ext>
              </a:extLst>
            </p:cNvPr>
            <p:cNvCxnSpPr>
              <a:cxnSpLocks/>
            </p:cNvCxnSpPr>
            <p:nvPr/>
          </p:nvCxnSpPr>
          <p:spPr>
            <a:xfrm>
              <a:off x="1127448" y="4815124"/>
              <a:ext cx="0" cy="1188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接连接符 104">
              <a:extLst>
                <a:ext uri="{FF2B5EF4-FFF2-40B4-BE49-F238E27FC236}">
                  <a16:creationId xmlns:a16="http://schemas.microsoft.com/office/drawing/2014/main" id="{19DA75CD-7007-FCF1-7129-18C90B5C2FDA}"/>
                </a:ext>
              </a:extLst>
            </p:cNvPr>
            <p:cNvCxnSpPr>
              <a:cxnSpLocks/>
            </p:cNvCxnSpPr>
            <p:nvPr/>
          </p:nvCxnSpPr>
          <p:spPr>
            <a:xfrm>
              <a:off x="1126909" y="6003124"/>
              <a:ext cx="9684000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接连接符 105">
              <a:extLst>
                <a:ext uri="{FF2B5EF4-FFF2-40B4-BE49-F238E27FC236}">
                  <a16:creationId xmlns:a16="http://schemas.microsoft.com/office/drawing/2014/main" id="{550BBACE-CD45-A080-BDC7-C6547369DE22}"/>
                </a:ext>
              </a:extLst>
            </p:cNvPr>
            <p:cNvCxnSpPr>
              <a:cxnSpLocks/>
            </p:cNvCxnSpPr>
            <p:nvPr/>
          </p:nvCxnSpPr>
          <p:spPr>
            <a:xfrm>
              <a:off x="10810909" y="5697192"/>
              <a:ext cx="0" cy="3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>
              <a:extLst>
                <a:ext uri="{FF2B5EF4-FFF2-40B4-BE49-F238E27FC236}">
                  <a16:creationId xmlns:a16="http://schemas.microsoft.com/office/drawing/2014/main" id="{7A92B926-9A17-7CC9-6039-CED1653E232E}"/>
                </a:ext>
              </a:extLst>
            </p:cNvPr>
            <p:cNvCxnSpPr>
              <a:cxnSpLocks/>
            </p:cNvCxnSpPr>
            <p:nvPr/>
          </p:nvCxnSpPr>
          <p:spPr>
            <a:xfrm>
              <a:off x="2747728" y="5679124"/>
              <a:ext cx="0" cy="3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>
              <a:extLst>
                <a:ext uri="{FF2B5EF4-FFF2-40B4-BE49-F238E27FC236}">
                  <a16:creationId xmlns:a16="http://schemas.microsoft.com/office/drawing/2014/main" id="{24FEEAFB-BD5F-C08B-8139-925683E7D78D}"/>
                </a:ext>
              </a:extLst>
            </p:cNvPr>
            <p:cNvCxnSpPr>
              <a:cxnSpLocks/>
            </p:cNvCxnSpPr>
            <p:nvPr/>
          </p:nvCxnSpPr>
          <p:spPr>
            <a:xfrm>
              <a:off x="4374060" y="5697192"/>
              <a:ext cx="0" cy="3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接连接符 108">
              <a:extLst>
                <a:ext uri="{FF2B5EF4-FFF2-40B4-BE49-F238E27FC236}">
                  <a16:creationId xmlns:a16="http://schemas.microsoft.com/office/drawing/2014/main" id="{4F35883A-732C-CCCD-19F7-2DE2CB266090}"/>
                </a:ext>
              </a:extLst>
            </p:cNvPr>
            <p:cNvCxnSpPr>
              <a:cxnSpLocks/>
            </p:cNvCxnSpPr>
            <p:nvPr/>
          </p:nvCxnSpPr>
          <p:spPr>
            <a:xfrm>
              <a:off x="7595992" y="5697192"/>
              <a:ext cx="0" cy="3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接连接符 109">
              <a:extLst>
                <a:ext uri="{FF2B5EF4-FFF2-40B4-BE49-F238E27FC236}">
                  <a16:creationId xmlns:a16="http://schemas.microsoft.com/office/drawing/2014/main" id="{38397912-766A-3CDD-2B0D-6AFC1013AF2E}"/>
                </a:ext>
              </a:extLst>
            </p:cNvPr>
            <p:cNvCxnSpPr>
              <a:cxnSpLocks/>
            </p:cNvCxnSpPr>
            <p:nvPr/>
          </p:nvCxnSpPr>
          <p:spPr>
            <a:xfrm>
              <a:off x="9250504" y="5679124"/>
              <a:ext cx="0" cy="32400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5" name="组合 124">
              <a:extLst>
                <a:ext uri="{FF2B5EF4-FFF2-40B4-BE49-F238E27FC236}">
                  <a16:creationId xmlns:a16="http://schemas.microsoft.com/office/drawing/2014/main" id="{A098BD9D-F975-1FD4-6634-7D0E59E3E857}"/>
                </a:ext>
              </a:extLst>
            </p:cNvPr>
            <p:cNvGrpSpPr/>
            <p:nvPr/>
          </p:nvGrpSpPr>
          <p:grpSpPr>
            <a:xfrm>
              <a:off x="2041546" y="5163465"/>
              <a:ext cx="1404000" cy="540000"/>
              <a:chOff x="2041546" y="5163465"/>
              <a:chExt cx="1404000" cy="540000"/>
            </a:xfrm>
          </p:grpSpPr>
          <p:sp>
            <p:nvSpPr>
              <p:cNvPr id="27" name="流程图: 过程 26">
                <a:extLst>
                  <a:ext uri="{FF2B5EF4-FFF2-40B4-BE49-F238E27FC236}">
                    <a16:creationId xmlns:a16="http://schemas.microsoft.com/office/drawing/2014/main" id="{99E4F7F6-844F-26F9-B214-54B39E654C46}"/>
                  </a:ext>
                </a:extLst>
              </p:cNvPr>
              <p:cNvSpPr/>
              <p:nvPr/>
            </p:nvSpPr>
            <p:spPr>
              <a:xfrm>
                <a:off x="2041546" y="5163465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96B86F03-5E99-91D6-CEF8-91ACAA312CA9}"/>
                  </a:ext>
                </a:extLst>
              </p:cNvPr>
              <p:cNvSpPr txBox="1"/>
              <p:nvPr/>
            </p:nvSpPr>
            <p:spPr>
              <a:xfrm>
                <a:off x="2129675" y="5217348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考生填报最多三个平行调剂志愿</a:t>
                </a:r>
              </a:p>
            </p:txBody>
          </p:sp>
        </p:grpSp>
        <p:grpSp>
          <p:nvGrpSpPr>
            <p:cNvPr id="128" name="组合 127">
              <a:extLst>
                <a:ext uri="{FF2B5EF4-FFF2-40B4-BE49-F238E27FC236}">
                  <a16:creationId xmlns:a16="http://schemas.microsoft.com/office/drawing/2014/main" id="{73EB2045-CB84-0958-1884-5DB26E308C15}"/>
                </a:ext>
              </a:extLst>
            </p:cNvPr>
            <p:cNvGrpSpPr/>
            <p:nvPr/>
          </p:nvGrpSpPr>
          <p:grpSpPr>
            <a:xfrm>
              <a:off x="3650900" y="5163465"/>
              <a:ext cx="1404000" cy="540000"/>
              <a:chOff x="3650900" y="5163465"/>
              <a:chExt cx="1404000" cy="540000"/>
            </a:xfrm>
          </p:grpSpPr>
          <p:sp>
            <p:nvSpPr>
              <p:cNvPr id="34" name="流程图: 过程 33">
                <a:extLst>
                  <a:ext uri="{FF2B5EF4-FFF2-40B4-BE49-F238E27FC236}">
                    <a16:creationId xmlns:a16="http://schemas.microsoft.com/office/drawing/2014/main" id="{3555B685-0F41-BA5A-4789-DA7BD0D22BC3}"/>
                  </a:ext>
                </a:extLst>
              </p:cNvPr>
              <p:cNvSpPr/>
              <p:nvPr/>
            </p:nvSpPr>
            <p:spPr>
              <a:xfrm>
                <a:off x="3650900" y="5163465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5" name="文本框 34">
                <a:extLst>
                  <a:ext uri="{FF2B5EF4-FFF2-40B4-BE49-F238E27FC236}">
                    <a16:creationId xmlns:a16="http://schemas.microsoft.com/office/drawing/2014/main" id="{087B79EB-87D5-6B2D-3EC3-013632AE42D5}"/>
                  </a:ext>
                </a:extLst>
              </p:cNvPr>
              <p:cNvSpPr txBox="1"/>
              <p:nvPr/>
            </p:nvSpPr>
            <p:spPr>
              <a:xfrm>
                <a:off x="3739029" y="5217348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修改或查看超过</a:t>
                </a:r>
                <a:r>
                  <a:rPr lang="en-US" altLang="zh-CN" sz="1200" dirty="0">
                    <a:solidFill>
                      <a:schemeClr val="accent6">
                        <a:lumMod val="75000"/>
                      </a:schemeClr>
                    </a:solidFill>
                  </a:rPr>
                  <a:t>48</a:t>
                </a: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小时的志愿</a:t>
                </a:r>
              </a:p>
            </p:txBody>
          </p:sp>
        </p:grpSp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A9629FF3-00E7-F0CD-3436-6A8600155A2B}"/>
                </a:ext>
              </a:extLst>
            </p:cNvPr>
            <p:cNvGrpSpPr/>
            <p:nvPr/>
          </p:nvGrpSpPr>
          <p:grpSpPr>
            <a:xfrm>
              <a:off x="5260254" y="5163465"/>
              <a:ext cx="1404000" cy="540000"/>
              <a:chOff x="5260254" y="5163465"/>
              <a:chExt cx="1404000" cy="540000"/>
            </a:xfrm>
          </p:grpSpPr>
          <p:sp>
            <p:nvSpPr>
              <p:cNvPr id="37" name="流程图: 过程 36">
                <a:extLst>
                  <a:ext uri="{FF2B5EF4-FFF2-40B4-BE49-F238E27FC236}">
                    <a16:creationId xmlns:a16="http://schemas.microsoft.com/office/drawing/2014/main" id="{2A6BCCC9-1E8C-F000-E759-C72F1180C442}"/>
                  </a:ext>
                </a:extLst>
              </p:cNvPr>
              <p:cNvSpPr/>
              <p:nvPr/>
            </p:nvSpPr>
            <p:spPr>
              <a:xfrm>
                <a:off x="5260254" y="5163465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4C33625B-51B7-768B-03C8-F17EABF5508B}"/>
                  </a:ext>
                </a:extLst>
              </p:cNvPr>
              <p:cNvSpPr txBox="1"/>
              <p:nvPr/>
            </p:nvSpPr>
            <p:spPr>
              <a:xfrm>
                <a:off x="5348383" y="5217348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查看所填报的调剂志愿</a:t>
                </a:r>
              </a:p>
            </p:txBody>
          </p:sp>
        </p:grpSp>
        <p:grpSp>
          <p:nvGrpSpPr>
            <p:cNvPr id="133" name="组合 132">
              <a:extLst>
                <a:ext uri="{FF2B5EF4-FFF2-40B4-BE49-F238E27FC236}">
                  <a16:creationId xmlns:a16="http://schemas.microsoft.com/office/drawing/2014/main" id="{CBBC6E89-C6B2-C188-BC2F-CE20DA9C3B04}"/>
                </a:ext>
              </a:extLst>
            </p:cNvPr>
            <p:cNvGrpSpPr/>
            <p:nvPr/>
          </p:nvGrpSpPr>
          <p:grpSpPr>
            <a:xfrm>
              <a:off x="6869608" y="5163465"/>
              <a:ext cx="1404000" cy="540000"/>
              <a:chOff x="6869608" y="5163465"/>
              <a:chExt cx="1404000" cy="540000"/>
            </a:xfrm>
          </p:grpSpPr>
          <p:sp>
            <p:nvSpPr>
              <p:cNvPr id="46" name="流程图: 过程 45">
                <a:extLst>
                  <a:ext uri="{FF2B5EF4-FFF2-40B4-BE49-F238E27FC236}">
                    <a16:creationId xmlns:a16="http://schemas.microsoft.com/office/drawing/2014/main" id="{4B100F4C-5258-0B63-3E9B-132747103DC6}"/>
                  </a:ext>
                </a:extLst>
              </p:cNvPr>
              <p:cNvSpPr/>
              <p:nvPr/>
            </p:nvSpPr>
            <p:spPr>
              <a:xfrm>
                <a:off x="6869608" y="5163465"/>
                <a:ext cx="1404000" cy="540000"/>
              </a:xfrm>
              <a:prstGeom prst="flowChartProcess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7" name="文本框 46">
                <a:extLst>
                  <a:ext uri="{FF2B5EF4-FFF2-40B4-BE49-F238E27FC236}">
                    <a16:creationId xmlns:a16="http://schemas.microsoft.com/office/drawing/2014/main" id="{9CF205BB-0C85-B4E0-945E-EDB8AC4F55EC}"/>
                  </a:ext>
                </a:extLst>
              </p:cNvPr>
              <p:cNvSpPr txBox="1"/>
              <p:nvPr/>
            </p:nvSpPr>
            <p:spPr>
              <a:xfrm>
                <a:off x="6869609" y="5217348"/>
                <a:ext cx="1403999" cy="432234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网上回复招生单位同意并参加复试</a:t>
                </a:r>
              </a:p>
            </p:txBody>
          </p:sp>
        </p:grpSp>
        <p:grpSp>
          <p:nvGrpSpPr>
            <p:cNvPr id="134" name="组合 133">
              <a:extLst>
                <a:ext uri="{FF2B5EF4-FFF2-40B4-BE49-F238E27FC236}">
                  <a16:creationId xmlns:a16="http://schemas.microsoft.com/office/drawing/2014/main" id="{01D3EB94-69F8-0FAE-5B12-960E5B7494E3}"/>
                </a:ext>
              </a:extLst>
            </p:cNvPr>
            <p:cNvGrpSpPr/>
            <p:nvPr/>
          </p:nvGrpSpPr>
          <p:grpSpPr>
            <a:xfrm>
              <a:off x="8478962" y="5163465"/>
              <a:ext cx="1404000" cy="540000"/>
              <a:chOff x="8478962" y="5163465"/>
              <a:chExt cx="1404000" cy="540000"/>
            </a:xfrm>
          </p:grpSpPr>
          <p:sp>
            <p:nvSpPr>
              <p:cNvPr id="49" name="流程图: 过程 48">
                <a:extLst>
                  <a:ext uri="{FF2B5EF4-FFF2-40B4-BE49-F238E27FC236}">
                    <a16:creationId xmlns:a16="http://schemas.microsoft.com/office/drawing/2014/main" id="{62EB145C-67F0-36D4-7B1A-0466952D3BF4}"/>
                  </a:ext>
                </a:extLst>
              </p:cNvPr>
              <p:cNvSpPr/>
              <p:nvPr/>
            </p:nvSpPr>
            <p:spPr>
              <a:xfrm>
                <a:off x="8478962" y="5163465"/>
                <a:ext cx="1404000" cy="540000"/>
              </a:xfrm>
              <a:prstGeom prst="flowChartProcess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0" name="文本框 49">
                <a:extLst>
                  <a:ext uri="{FF2B5EF4-FFF2-40B4-BE49-F238E27FC236}">
                    <a16:creationId xmlns:a16="http://schemas.microsoft.com/office/drawing/2014/main" id="{D26E1A5D-A580-289C-E0D5-071929713796}"/>
                  </a:ext>
                </a:extLst>
              </p:cNvPr>
              <p:cNvSpPr txBox="1"/>
              <p:nvPr/>
            </p:nvSpPr>
            <p:spPr>
              <a:xfrm>
                <a:off x="8567091" y="5217348"/>
                <a:ext cx="1227743" cy="43223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chemeClr val="accent6">
                        <a:lumMod val="75000"/>
                      </a:schemeClr>
                    </a:solidFill>
                  </a:rPr>
                  <a:t>网上回复招生单位拒绝参加复试</a:t>
                </a:r>
              </a:p>
            </p:txBody>
          </p:sp>
        </p:grpSp>
        <p:grpSp>
          <p:nvGrpSpPr>
            <p:cNvPr id="137" name="组合 136">
              <a:extLst>
                <a:ext uri="{FF2B5EF4-FFF2-40B4-BE49-F238E27FC236}">
                  <a16:creationId xmlns:a16="http://schemas.microsoft.com/office/drawing/2014/main" id="{CD5687A0-865C-A6C0-A5A6-58D1B920C468}"/>
                </a:ext>
              </a:extLst>
            </p:cNvPr>
            <p:cNvGrpSpPr/>
            <p:nvPr/>
          </p:nvGrpSpPr>
          <p:grpSpPr>
            <a:xfrm>
              <a:off x="10088317" y="5157192"/>
              <a:ext cx="1480291" cy="552546"/>
              <a:chOff x="10088317" y="5157192"/>
              <a:chExt cx="1480291" cy="552546"/>
            </a:xfrm>
          </p:grpSpPr>
          <p:sp>
            <p:nvSpPr>
              <p:cNvPr id="58" name="流程图: 过程 57">
                <a:extLst>
                  <a:ext uri="{FF2B5EF4-FFF2-40B4-BE49-F238E27FC236}">
                    <a16:creationId xmlns:a16="http://schemas.microsoft.com/office/drawing/2014/main" id="{A17C82A0-A23E-A379-F24C-B0FD97E92B2C}"/>
                  </a:ext>
                </a:extLst>
              </p:cNvPr>
              <p:cNvSpPr/>
              <p:nvPr/>
            </p:nvSpPr>
            <p:spPr>
              <a:xfrm>
                <a:off x="10105521" y="5157192"/>
                <a:ext cx="1404000" cy="540000"/>
              </a:xfrm>
              <a:prstGeom prst="flowChartProcess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>
                <a:noAutofit/>
              </a:bodyPr>
              <a:lstStyle/>
              <a:p>
                <a:pPr algn="ctr" hangingPunct="0">
                  <a:lnSpc>
                    <a:spcPct val="120000"/>
                  </a:lnSpc>
                </a:pPr>
                <a:endParaRPr lang="zh-CN" altLang="en-US" sz="120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9" name="文本框 58">
                <a:extLst>
                  <a:ext uri="{FF2B5EF4-FFF2-40B4-BE49-F238E27FC236}">
                    <a16:creationId xmlns:a16="http://schemas.microsoft.com/office/drawing/2014/main" id="{32DEA134-C0AB-FEEA-691C-814BA2A88042}"/>
                  </a:ext>
                </a:extLst>
              </p:cNvPr>
              <p:cNvSpPr txBox="1"/>
              <p:nvPr/>
            </p:nvSpPr>
            <p:spPr>
              <a:xfrm>
                <a:off x="10088317" y="5164909"/>
                <a:ext cx="1480291" cy="54482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</p:spPr>
            <p:txBody>
              <a:bodyPr wrap="square" lIns="0" tIns="0" rIns="0" bIns="0" rtlCol="0" anchor="t" anchorCtr="0">
                <a:noAutofit/>
              </a:bodyPr>
              <a:lstStyle/>
              <a:p>
                <a:pPr hangingPunct="0">
                  <a:lnSpc>
                    <a:spcPct val="120000"/>
                  </a:lnSpc>
                </a:pPr>
                <a:r>
                  <a:rPr lang="zh-CN" altLang="en-US" sz="1000" dirty="0">
                    <a:solidFill>
                      <a:schemeClr val="accent6">
                        <a:lumMod val="75000"/>
                      </a:schemeClr>
                    </a:solidFill>
                  </a:rPr>
                  <a:t>网上确认（一经确认非经招生单位同意不得调剂录取至其他单位）</a:t>
                </a:r>
              </a:p>
            </p:txBody>
          </p:sp>
        </p:grpSp>
        <p:sp>
          <p:nvSpPr>
            <p:cNvPr id="112" name="文本框 111">
              <a:extLst>
                <a:ext uri="{FF2B5EF4-FFF2-40B4-BE49-F238E27FC236}">
                  <a16:creationId xmlns:a16="http://schemas.microsoft.com/office/drawing/2014/main" id="{138185BF-DBAF-4ED4-C413-0DEC3BC7E523}"/>
                </a:ext>
              </a:extLst>
            </p:cNvPr>
            <p:cNvSpPr txBox="1"/>
            <p:nvPr/>
          </p:nvSpPr>
          <p:spPr>
            <a:xfrm>
              <a:off x="10909296" y="4867738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是</a:t>
              </a:r>
            </a:p>
          </p:txBody>
        </p:sp>
        <p:sp>
          <p:nvSpPr>
            <p:cNvPr id="113" name="文本框 112">
              <a:extLst>
                <a:ext uri="{FF2B5EF4-FFF2-40B4-BE49-F238E27FC236}">
                  <a16:creationId xmlns:a16="http://schemas.microsoft.com/office/drawing/2014/main" id="{5A61B6DE-7817-09E9-1E70-674FF311AEEA}"/>
                </a:ext>
              </a:extLst>
            </p:cNvPr>
            <p:cNvSpPr txBox="1"/>
            <p:nvPr/>
          </p:nvSpPr>
          <p:spPr>
            <a:xfrm>
              <a:off x="4436160" y="3990593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否</a:t>
              </a: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21144AC9-AE74-66CD-4999-5F56EAAF137B}"/>
                </a:ext>
              </a:extLst>
            </p:cNvPr>
            <p:cNvSpPr txBox="1"/>
            <p:nvPr/>
          </p:nvSpPr>
          <p:spPr>
            <a:xfrm>
              <a:off x="7670356" y="4867868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是</a:t>
              </a:r>
            </a:p>
          </p:txBody>
        </p:sp>
        <p:sp>
          <p:nvSpPr>
            <p:cNvPr id="115" name="文本框 114">
              <a:extLst>
                <a:ext uri="{FF2B5EF4-FFF2-40B4-BE49-F238E27FC236}">
                  <a16:creationId xmlns:a16="http://schemas.microsoft.com/office/drawing/2014/main" id="{4D2BFDE8-18C2-144E-84DA-C32B768B2E5E}"/>
                </a:ext>
              </a:extLst>
            </p:cNvPr>
            <p:cNvSpPr txBox="1"/>
            <p:nvPr/>
          </p:nvSpPr>
          <p:spPr>
            <a:xfrm>
              <a:off x="4436160" y="4844964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是</a:t>
              </a:r>
            </a:p>
          </p:txBody>
        </p:sp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02FF361E-238F-AC59-553D-A3223FE66A46}"/>
                </a:ext>
              </a:extLst>
            </p:cNvPr>
            <p:cNvSpPr txBox="1"/>
            <p:nvPr/>
          </p:nvSpPr>
          <p:spPr>
            <a:xfrm>
              <a:off x="2805855" y="3678775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是</a:t>
              </a:r>
            </a:p>
          </p:txBody>
        </p:sp>
        <p:sp>
          <p:nvSpPr>
            <p:cNvPr id="117" name="文本框 116">
              <a:extLst>
                <a:ext uri="{FF2B5EF4-FFF2-40B4-BE49-F238E27FC236}">
                  <a16:creationId xmlns:a16="http://schemas.microsoft.com/office/drawing/2014/main" id="{D5FEBE25-A3DB-66A5-722A-324C4D37F6A6}"/>
                </a:ext>
              </a:extLst>
            </p:cNvPr>
            <p:cNvSpPr txBox="1"/>
            <p:nvPr/>
          </p:nvSpPr>
          <p:spPr>
            <a:xfrm>
              <a:off x="6134061" y="4620305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否</a:t>
              </a:r>
            </a:p>
          </p:txBody>
        </p: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id="{4968B26E-7DAE-7F08-8C16-1CDBD5AF8FF0}"/>
                </a:ext>
              </a:extLst>
            </p:cNvPr>
            <p:cNvSpPr txBox="1"/>
            <p:nvPr/>
          </p:nvSpPr>
          <p:spPr>
            <a:xfrm>
              <a:off x="9323585" y="4612206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否</a:t>
              </a:r>
            </a:p>
          </p:txBody>
        </p:sp>
        <p:sp>
          <p:nvSpPr>
            <p:cNvPr id="119" name="文本框 118">
              <a:extLst>
                <a:ext uri="{FF2B5EF4-FFF2-40B4-BE49-F238E27FC236}">
                  <a16:creationId xmlns:a16="http://schemas.microsoft.com/office/drawing/2014/main" id="{579D5C79-2495-647B-1FC6-CE57CF444589}"/>
                </a:ext>
              </a:extLst>
            </p:cNvPr>
            <p:cNvSpPr txBox="1"/>
            <p:nvPr/>
          </p:nvSpPr>
          <p:spPr>
            <a:xfrm>
              <a:off x="9807621" y="4011815"/>
              <a:ext cx="153888" cy="203454"/>
            </a:xfrm>
            <a:prstGeom prst="rect">
              <a:avLst/>
            </a:prstGeom>
            <a:noFill/>
          </p:spPr>
          <p:txBody>
            <a:bodyPr wrap="none" lIns="0" tIns="0" rIns="0" bIns="0" rtlCol="0" anchor="t" anchorCtr="0">
              <a:noAutofit/>
            </a:bodyPr>
            <a:lstStyle/>
            <a:p>
              <a:pPr algn="l">
                <a:lnSpc>
                  <a:spcPct val="120000"/>
                </a:lnSpc>
              </a:pPr>
              <a:r>
                <a:rPr lang="zh-CN" altLang="en-US" sz="1200" dirty="0">
                  <a:solidFill>
                    <a:schemeClr val="accent6">
                      <a:lumMod val="75000"/>
                    </a:schemeClr>
                  </a:solidFill>
                </a:rPr>
                <a:t>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4729375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BEDF63C-5A73-7BB7-8E2C-234741F5CF2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04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F6224EF-2E4C-6BD5-08E3-A12DA23708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调剂流程与选择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1C9D2B7-A32F-1F1C-0A69-0B0605015DE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调剂院校档次梯度划分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6615DFD-303A-CFA2-5508-80C0244B22F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02</a:t>
            </a:r>
            <a:endParaRPr lang="zh-CN" altLang="en-US" dirty="0"/>
          </a:p>
        </p:txBody>
      </p:sp>
      <p:grpSp>
        <p:nvGrpSpPr>
          <p:cNvPr id="221" name="组合 220">
            <a:extLst>
              <a:ext uri="{FF2B5EF4-FFF2-40B4-BE49-F238E27FC236}">
                <a16:creationId xmlns:a16="http://schemas.microsoft.com/office/drawing/2014/main" id="{B63921E9-CE02-67A7-1736-49DB9D3574D6}"/>
              </a:ext>
            </a:extLst>
          </p:cNvPr>
          <p:cNvGrpSpPr/>
          <p:nvPr/>
        </p:nvGrpSpPr>
        <p:grpSpPr>
          <a:xfrm>
            <a:off x="1429104" y="4953552"/>
            <a:ext cx="1276696" cy="1904795"/>
            <a:chOff x="1415480" y="4911673"/>
            <a:chExt cx="1276696" cy="1904795"/>
          </a:xfrm>
        </p:grpSpPr>
        <p:grpSp>
          <p:nvGrpSpPr>
            <p:cNvPr id="134" name="图形 18">
              <a:extLst>
                <a:ext uri="{FF2B5EF4-FFF2-40B4-BE49-F238E27FC236}">
                  <a16:creationId xmlns:a16="http://schemas.microsoft.com/office/drawing/2014/main" id="{EEA3E26B-E363-2BB3-85DD-5EA690C7B1F6}"/>
                </a:ext>
              </a:extLst>
            </p:cNvPr>
            <p:cNvGrpSpPr/>
            <p:nvPr/>
          </p:nvGrpSpPr>
          <p:grpSpPr>
            <a:xfrm>
              <a:off x="1415480" y="5299628"/>
              <a:ext cx="1276696" cy="1516840"/>
              <a:chOff x="4629978" y="4634655"/>
              <a:chExt cx="989476" cy="1175594"/>
            </a:xfrm>
          </p:grpSpPr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4097550B-D744-D67B-F1D3-3C8464A70601}"/>
                  </a:ext>
                </a:extLst>
              </p:cNvPr>
              <p:cNvSpPr/>
              <p:nvPr/>
            </p:nvSpPr>
            <p:spPr>
              <a:xfrm>
                <a:off x="4629978" y="4634655"/>
                <a:ext cx="989476" cy="571271"/>
              </a:xfrm>
              <a:custGeom>
                <a:avLst/>
                <a:gdLst>
                  <a:gd name="connsiteX0" fmla="*/ 0 w 989476"/>
                  <a:gd name="connsiteY0" fmla="*/ 285636 h 571271"/>
                  <a:gd name="connsiteX1" fmla="*/ 494738 w 989476"/>
                  <a:gd name="connsiteY1" fmla="*/ 0 h 571271"/>
                  <a:gd name="connsiteX2" fmla="*/ 989476 w 989476"/>
                  <a:gd name="connsiteY2" fmla="*/ 285636 h 571271"/>
                  <a:gd name="connsiteX3" fmla="*/ 494738 w 989476"/>
                  <a:gd name="connsiteY3" fmla="*/ 571271 h 57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76" h="571271">
                    <a:moveTo>
                      <a:pt x="0" y="285636"/>
                    </a:moveTo>
                    <a:lnTo>
                      <a:pt x="494738" y="0"/>
                    </a:lnTo>
                    <a:lnTo>
                      <a:pt x="989476" y="285636"/>
                    </a:lnTo>
                    <a:lnTo>
                      <a:pt x="494738" y="571271"/>
                    </a:lnTo>
                    <a:close/>
                  </a:path>
                </a:pathLst>
              </a:custGeom>
              <a:solidFill>
                <a:srgbClr val="F5F9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BE873D59-FEEE-E16E-D0FC-B35CC7B1B022}"/>
                  </a:ext>
                </a:extLst>
              </p:cNvPr>
              <p:cNvSpPr/>
              <p:nvPr/>
            </p:nvSpPr>
            <p:spPr>
              <a:xfrm>
                <a:off x="4629978" y="4920291"/>
                <a:ext cx="494738" cy="889958"/>
              </a:xfrm>
              <a:custGeom>
                <a:avLst/>
                <a:gdLst>
                  <a:gd name="connsiteX0" fmla="*/ 494738 w 494738"/>
                  <a:gd name="connsiteY0" fmla="*/ 285635 h 889958"/>
                  <a:gd name="connsiteX1" fmla="*/ 0 w 494738"/>
                  <a:gd name="connsiteY1" fmla="*/ 0 h 889958"/>
                  <a:gd name="connsiteX2" fmla="*/ 0 w 494738"/>
                  <a:gd name="connsiteY2" fmla="*/ 889959 h 889958"/>
                  <a:gd name="connsiteX3" fmla="*/ 494738 w 494738"/>
                  <a:gd name="connsiteY3" fmla="*/ 889959 h 88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8" h="889958">
                    <a:moveTo>
                      <a:pt x="494738" y="285635"/>
                    </a:moveTo>
                    <a:lnTo>
                      <a:pt x="0" y="0"/>
                    </a:lnTo>
                    <a:lnTo>
                      <a:pt x="0" y="889959"/>
                    </a:lnTo>
                    <a:lnTo>
                      <a:pt x="494738" y="8899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5914C461-E736-168F-9BD8-39C7C353FB22}"/>
                  </a:ext>
                </a:extLst>
              </p:cNvPr>
              <p:cNvSpPr/>
              <p:nvPr/>
            </p:nvSpPr>
            <p:spPr>
              <a:xfrm>
                <a:off x="5124716" y="4920291"/>
                <a:ext cx="494737" cy="889958"/>
              </a:xfrm>
              <a:custGeom>
                <a:avLst/>
                <a:gdLst>
                  <a:gd name="connsiteX0" fmla="*/ 0 w 494737"/>
                  <a:gd name="connsiteY0" fmla="*/ 285635 h 889958"/>
                  <a:gd name="connsiteX1" fmla="*/ 494738 w 494737"/>
                  <a:gd name="connsiteY1" fmla="*/ 0 h 889958"/>
                  <a:gd name="connsiteX2" fmla="*/ 494738 w 494737"/>
                  <a:gd name="connsiteY2" fmla="*/ 889959 h 889958"/>
                  <a:gd name="connsiteX3" fmla="*/ 0 w 494737"/>
                  <a:gd name="connsiteY3" fmla="*/ 889959 h 88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7" h="889958">
                    <a:moveTo>
                      <a:pt x="0" y="285635"/>
                    </a:moveTo>
                    <a:lnTo>
                      <a:pt x="494738" y="0"/>
                    </a:lnTo>
                    <a:lnTo>
                      <a:pt x="494738" y="889959"/>
                    </a:lnTo>
                    <a:lnTo>
                      <a:pt x="0" y="8899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grpSp>
          <p:nvGrpSpPr>
            <p:cNvPr id="115" name="图形 18">
              <a:extLst>
                <a:ext uri="{FF2B5EF4-FFF2-40B4-BE49-F238E27FC236}">
                  <a16:creationId xmlns:a16="http://schemas.microsoft.com/office/drawing/2014/main" id="{F32F9577-5DDE-DA5C-F337-7A30C38D33F3}"/>
                </a:ext>
              </a:extLst>
            </p:cNvPr>
            <p:cNvGrpSpPr/>
            <p:nvPr/>
          </p:nvGrpSpPr>
          <p:grpSpPr>
            <a:xfrm flipH="1">
              <a:off x="1873422" y="4911673"/>
              <a:ext cx="803053" cy="853329"/>
              <a:chOff x="4536014" y="3388809"/>
              <a:chExt cx="527675" cy="661354"/>
            </a:xfrm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D7E84B00-DE22-B72C-AB04-41554CC53DBE}"/>
                  </a:ext>
                </a:extLst>
              </p:cNvPr>
              <p:cNvSpPr/>
              <p:nvPr/>
            </p:nvSpPr>
            <p:spPr>
              <a:xfrm>
                <a:off x="4536147" y="3445525"/>
                <a:ext cx="527542" cy="604638"/>
              </a:xfrm>
              <a:custGeom>
                <a:avLst/>
                <a:gdLst>
                  <a:gd name="connsiteX0" fmla="*/ 0 w 527542"/>
                  <a:gd name="connsiteY0" fmla="*/ 304105 h 604638"/>
                  <a:gd name="connsiteX1" fmla="*/ 526723 w 527542"/>
                  <a:gd name="connsiteY1" fmla="*/ 0 h 604638"/>
                  <a:gd name="connsiteX2" fmla="*/ 527542 w 527542"/>
                  <a:gd name="connsiteY2" fmla="*/ 289798 h 604638"/>
                  <a:gd name="connsiteX3" fmla="*/ 512407 w 527542"/>
                  <a:gd name="connsiteY3" fmla="*/ 315954 h 604638"/>
                  <a:gd name="connsiteX4" fmla="*/ 16002 w 527542"/>
                  <a:gd name="connsiteY4" fmla="*/ 602551 h 604638"/>
                  <a:gd name="connsiteX5" fmla="*/ 819 w 527542"/>
                  <a:gd name="connsiteY5" fmla="*/ 593903 h 604638"/>
                  <a:gd name="connsiteX6" fmla="*/ 0 w 527542"/>
                  <a:gd name="connsiteY6" fmla="*/ 304105 h 60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7542" h="604638">
                    <a:moveTo>
                      <a:pt x="0" y="304105"/>
                    </a:moveTo>
                    <a:lnTo>
                      <a:pt x="526723" y="0"/>
                    </a:lnTo>
                    <a:lnTo>
                      <a:pt x="527542" y="289798"/>
                    </a:lnTo>
                    <a:cubicBezTo>
                      <a:pt x="527571" y="299437"/>
                      <a:pt x="520798" y="311115"/>
                      <a:pt x="512407" y="315954"/>
                    </a:cubicBezTo>
                    <a:lnTo>
                      <a:pt x="16002" y="602551"/>
                    </a:lnTo>
                    <a:cubicBezTo>
                      <a:pt x="7620" y="607390"/>
                      <a:pt x="848" y="603533"/>
                      <a:pt x="819" y="593903"/>
                    </a:cubicBezTo>
                    <a:lnTo>
                      <a:pt x="0" y="304105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9AC4B91-229B-D5BF-7B48-D0AC3939792F}"/>
                  </a:ext>
                </a:extLst>
              </p:cNvPr>
              <p:cNvSpPr/>
              <p:nvPr/>
            </p:nvSpPr>
            <p:spPr>
              <a:xfrm>
                <a:off x="4578868" y="3532856"/>
                <a:ext cx="436521" cy="448215"/>
              </a:xfrm>
              <a:custGeom>
                <a:avLst/>
                <a:gdLst>
                  <a:gd name="connsiteX0" fmla="*/ 374656 w 436521"/>
                  <a:gd name="connsiteY0" fmla="*/ 84815 h 448215"/>
                  <a:gd name="connsiteX1" fmla="*/ 386105 w 436521"/>
                  <a:gd name="connsiteY1" fmla="*/ 91283 h 448215"/>
                  <a:gd name="connsiteX2" fmla="*/ 374733 w 436521"/>
                  <a:gd name="connsiteY2" fmla="*/ 110980 h 448215"/>
                  <a:gd name="connsiteX3" fmla="*/ 225590 w 436521"/>
                  <a:gd name="connsiteY3" fmla="*/ 197086 h 448215"/>
                  <a:gd name="connsiteX4" fmla="*/ 214141 w 436521"/>
                  <a:gd name="connsiteY4" fmla="*/ 190562 h 448215"/>
                  <a:gd name="connsiteX5" fmla="*/ 225514 w 436521"/>
                  <a:gd name="connsiteY5" fmla="*/ 170921 h 448215"/>
                  <a:gd name="connsiteX6" fmla="*/ 374656 w 436521"/>
                  <a:gd name="connsiteY6" fmla="*/ 84815 h 448215"/>
                  <a:gd name="connsiteX7" fmla="*/ 225361 w 436521"/>
                  <a:gd name="connsiteY7" fmla="*/ 116876 h 448215"/>
                  <a:gd name="connsiteX8" fmla="*/ 213989 w 436521"/>
                  <a:gd name="connsiteY8" fmla="*/ 136517 h 448215"/>
                  <a:gd name="connsiteX9" fmla="*/ 225438 w 436521"/>
                  <a:gd name="connsiteY9" fmla="*/ 143041 h 448215"/>
                  <a:gd name="connsiteX10" fmla="*/ 425196 w 436521"/>
                  <a:gd name="connsiteY10" fmla="*/ 27713 h 448215"/>
                  <a:gd name="connsiteX11" fmla="*/ 436521 w 436521"/>
                  <a:gd name="connsiteY11" fmla="*/ 8044 h 448215"/>
                  <a:gd name="connsiteX12" fmla="*/ 425120 w 436521"/>
                  <a:gd name="connsiteY12" fmla="*/ 1548 h 448215"/>
                  <a:gd name="connsiteX13" fmla="*/ 225361 w 436521"/>
                  <a:gd name="connsiteY13" fmla="*/ 116876 h 448215"/>
                  <a:gd name="connsiteX14" fmla="*/ 225733 w 436521"/>
                  <a:gd name="connsiteY14" fmla="*/ 248683 h 448215"/>
                  <a:gd name="connsiteX15" fmla="*/ 214360 w 436521"/>
                  <a:gd name="connsiteY15" fmla="*/ 268381 h 448215"/>
                  <a:gd name="connsiteX16" fmla="*/ 225809 w 436521"/>
                  <a:gd name="connsiteY16" fmla="*/ 274848 h 448215"/>
                  <a:gd name="connsiteX17" fmla="*/ 374952 w 436521"/>
                  <a:gd name="connsiteY17" fmla="*/ 188742 h 448215"/>
                  <a:gd name="connsiteX18" fmla="*/ 386324 w 436521"/>
                  <a:gd name="connsiteY18" fmla="*/ 169102 h 448215"/>
                  <a:gd name="connsiteX19" fmla="*/ 374875 w 436521"/>
                  <a:gd name="connsiteY19" fmla="*/ 162577 h 448215"/>
                  <a:gd name="connsiteX20" fmla="*/ 225733 w 436521"/>
                  <a:gd name="connsiteY20" fmla="*/ 248683 h 448215"/>
                  <a:gd name="connsiteX21" fmla="*/ 179003 w 436521"/>
                  <a:gd name="connsiteY21" fmla="*/ 138270 h 448215"/>
                  <a:gd name="connsiteX22" fmla="*/ 177070 w 436521"/>
                  <a:gd name="connsiteY22" fmla="*/ 138927 h 448215"/>
                  <a:gd name="connsiteX23" fmla="*/ 5048 w 436521"/>
                  <a:gd name="connsiteY23" fmla="*/ 238244 h 448215"/>
                  <a:gd name="connsiteX24" fmla="*/ 3115 w 436521"/>
                  <a:gd name="connsiteY24" fmla="*/ 239815 h 448215"/>
                  <a:gd name="connsiteX25" fmla="*/ 391 w 436521"/>
                  <a:gd name="connsiteY25" fmla="*/ 244530 h 448215"/>
                  <a:gd name="connsiteX26" fmla="*/ 0 w 436521"/>
                  <a:gd name="connsiteY26" fmla="*/ 246978 h 448215"/>
                  <a:gd name="connsiteX27" fmla="*/ 562 w 436521"/>
                  <a:gd name="connsiteY27" fmla="*/ 444641 h 448215"/>
                  <a:gd name="connsiteX28" fmla="*/ 962 w 436521"/>
                  <a:gd name="connsiteY28" fmla="*/ 446632 h 448215"/>
                  <a:gd name="connsiteX29" fmla="*/ 3696 w 436521"/>
                  <a:gd name="connsiteY29" fmla="*/ 448194 h 448215"/>
                  <a:gd name="connsiteX30" fmla="*/ 5629 w 436521"/>
                  <a:gd name="connsiteY30" fmla="*/ 447537 h 448215"/>
                  <a:gd name="connsiteX31" fmla="*/ 177651 w 436521"/>
                  <a:gd name="connsiteY31" fmla="*/ 348220 h 448215"/>
                  <a:gd name="connsiteX32" fmla="*/ 179584 w 436521"/>
                  <a:gd name="connsiteY32" fmla="*/ 346648 h 448215"/>
                  <a:gd name="connsiteX33" fmla="*/ 182299 w 436521"/>
                  <a:gd name="connsiteY33" fmla="*/ 341933 h 448215"/>
                  <a:gd name="connsiteX34" fmla="*/ 182690 w 436521"/>
                  <a:gd name="connsiteY34" fmla="*/ 339485 h 448215"/>
                  <a:gd name="connsiteX35" fmla="*/ 182128 w 436521"/>
                  <a:gd name="connsiteY35" fmla="*/ 141822 h 448215"/>
                  <a:gd name="connsiteX36" fmla="*/ 181728 w 436521"/>
                  <a:gd name="connsiteY36" fmla="*/ 139832 h 448215"/>
                  <a:gd name="connsiteX37" fmla="*/ 179003 w 436521"/>
                  <a:gd name="connsiteY37" fmla="*/ 138270 h 448215"/>
                  <a:gd name="connsiteX38" fmla="*/ 17812 w 436521"/>
                  <a:gd name="connsiteY38" fmla="*/ 428858 h 448215"/>
                  <a:gd name="connsiteX39" fmla="*/ 91402 w 436521"/>
                  <a:gd name="connsiteY39" fmla="*/ 301395 h 448215"/>
                  <a:gd name="connsiteX40" fmla="*/ 165421 w 436521"/>
                  <a:gd name="connsiteY40" fmla="*/ 343629 h 448215"/>
                  <a:gd name="connsiteX41" fmla="*/ 17812 w 436521"/>
                  <a:gd name="connsiteY41" fmla="*/ 428858 h 448215"/>
                  <a:gd name="connsiteX42" fmla="*/ 10163 w 436521"/>
                  <a:gd name="connsiteY42" fmla="*/ 255160 h 448215"/>
                  <a:gd name="connsiteX43" fmla="*/ 84230 w 436521"/>
                  <a:gd name="connsiteY43" fmla="*/ 297318 h 448215"/>
                  <a:gd name="connsiteX44" fmla="*/ 10639 w 436521"/>
                  <a:gd name="connsiteY44" fmla="*/ 424781 h 448215"/>
                  <a:gd name="connsiteX45" fmla="*/ 10163 w 436521"/>
                  <a:gd name="connsiteY45" fmla="*/ 255160 h 448215"/>
                  <a:gd name="connsiteX46" fmla="*/ 172545 w 436521"/>
                  <a:gd name="connsiteY46" fmla="*/ 331303 h 448215"/>
                  <a:gd name="connsiteX47" fmla="*/ 98527 w 436521"/>
                  <a:gd name="connsiteY47" fmla="*/ 289069 h 448215"/>
                  <a:gd name="connsiteX48" fmla="*/ 172069 w 436521"/>
                  <a:gd name="connsiteY48" fmla="*/ 161691 h 448215"/>
                  <a:gd name="connsiteX49" fmla="*/ 172545 w 436521"/>
                  <a:gd name="connsiteY49" fmla="*/ 331303 h 448215"/>
                  <a:gd name="connsiteX50" fmla="*/ 164897 w 436521"/>
                  <a:gd name="connsiteY50" fmla="*/ 157605 h 448215"/>
                  <a:gd name="connsiteX51" fmla="*/ 91354 w 436521"/>
                  <a:gd name="connsiteY51" fmla="*/ 284983 h 448215"/>
                  <a:gd name="connsiteX52" fmla="*/ 17288 w 436521"/>
                  <a:gd name="connsiteY52" fmla="*/ 242825 h 448215"/>
                  <a:gd name="connsiteX53" fmla="*/ 164897 w 436521"/>
                  <a:gd name="connsiteY53" fmla="*/ 157605 h 44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36521" h="448215">
                    <a:moveTo>
                      <a:pt x="374656" y="84815"/>
                    </a:moveTo>
                    <a:cubicBezTo>
                      <a:pt x="380952" y="81177"/>
                      <a:pt x="386086" y="84101"/>
                      <a:pt x="386105" y="91283"/>
                    </a:cubicBezTo>
                    <a:cubicBezTo>
                      <a:pt x="386124" y="98522"/>
                      <a:pt x="381029" y="107342"/>
                      <a:pt x="374733" y="110980"/>
                    </a:cubicBezTo>
                    <a:lnTo>
                      <a:pt x="225590" y="197086"/>
                    </a:lnTo>
                    <a:cubicBezTo>
                      <a:pt x="219294" y="200725"/>
                      <a:pt x="214160" y="197801"/>
                      <a:pt x="214141" y="190562"/>
                    </a:cubicBezTo>
                    <a:cubicBezTo>
                      <a:pt x="214122" y="183380"/>
                      <a:pt x="219218" y="174560"/>
                      <a:pt x="225514" y="170921"/>
                    </a:cubicBezTo>
                    <a:lnTo>
                      <a:pt x="374656" y="84815"/>
                    </a:lnTo>
                    <a:close/>
                    <a:moveTo>
                      <a:pt x="225361" y="116876"/>
                    </a:moveTo>
                    <a:cubicBezTo>
                      <a:pt x="219065" y="120515"/>
                      <a:pt x="213970" y="129335"/>
                      <a:pt x="213989" y="136517"/>
                    </a:cubicBezTo>
                    <a:cubicBezTo>
                      <a:pt x="214008" y="143756"/>
                      <a:pt x="219132" y="146680"/>
                      <a:pt x="225438" y="143041"/>
                    </a:cubicBezTo>
                    <a:lnTo>
                      <a:pt x="425196" y="27713"/>
                    </a:lnTo>
                    <a:cubicBezTo>
                      <a:pt x="431444" y="24103"/>
                      <a:pt x="436540" y="15283"/>
                      <a:pt x="436521" y="8044"/>
                    </a:cubicBezTo>
                    <a:cubicBezTo>
                      <a:pt x="436502" y="862"/>
                      <a:pt x="431378" y="-2062"/>
                      <a:pt x="425120" y="1548"/>
                    </a:cubicBezTo>
                    <a:lnTo>
                      <a:pt x="225361" y="116876"/>
                    </a:lnTo>
                    <a:close/>
                    <a:moveTo>
                      <a:pt x="225733" y="248683"/>
                    </a:moveTo>
                    <a:cubicBezTo>
                      <a:pt x="219427" y="252322"/>
                      <a:pt x="214341" y="261142"/>
                      <a:pt x="214360" y="268381"/>
                    </a:cubicBezTo>
                    <a:cubicBezTo>
                      <a:pt x="214379" y="275620"/>
                      <a:pt x="219504" y="278487"/>
                      <a:pt x="225809" y="274848"/>
                    </a:cubicBezTo>
                    <a:lnTo>
                      <a:pt x="374952" y="188742"/>
                    </a:lnTo>
                    <a:cubicBezTo>
                      <a:pt x="381257" y="185104"/>
                      <a:pt x="386344" y="176341"/>
                      <a:pt x="386324" y="169102"/>
                    </a:cubicBezTo>
                    <a:cubicBezTo>
                      <a:pt x="386305" y="161863"/>
                      <a:pt x="381181" y="158939"/>
                      <a:pt x="374875" y="162577"/>
                    </a:cubicBezTo>
                    <a:lnTo>
                      <a:pt x="225733" y="248683"/>
                    </a:lnTo>
                    <a:close/>
                    <a:moveTo>
                      <a:pt x="179003" y="138270"/>
                    </a:moveTo>
                    <a:cubicBezTo>
                      <a:pt x="178403" y="138327"/>
                      <a:pt x="177765" y="138527"/>
                      <a:pt x="177070" y="138927"/>
                    </a:cubicBezTo>
                    <a:lnTo>
                      <a:pt x="5048" y="238244"/>
                    </a:lnTo>
                    <a:cubicBezTo>
                      <a:pt x="4401" y="238615"/>
                      <a:pt x="3762" y="239158"/>
                      <a:pt x="3115" y="239815"/>
                    </a:cubicBezTo>
                    <a:cubicBezTo>
                      <a:pt x="1876" y="241101"/>
                      <a:pt x="886" y="242816"/>
                      <a:pt x="391" y="244530"/>
                    </a:cubicBezTo>
                    <a:cubicBezTo>
                      <a:pt x="143" y="245359"/>
                      <a:pt x="0" y="246245"/>
                      <a:pt x="0" y="246978"/>
                    </a:cubicBezTo>
                    <a:lnTo>
                      <a:pt x="562" y="444641"/>
                    </a:lnTo>
                    <a:cubicBezTo>
                      <a:pt x="562" y="445384"/>
                      <a:pt x="714" y="446041"/>
                      <a:pt x="962" y="446632"/>
                    </a:cubicBezTo>
                    <a:cubicBezTo>
                      <a:pt x="1467" y="447775"/>
                      <a:pt x="2457" y="448337"/>
                      <a:pt x="3696" y="448194"/>
                    </a:cubicBezTo>
                    <a:cubicBezTo>
                      <a:pt x="4343" y="448108"/>
                      <a:pt x="4991" y="447908"/>
                      <a:pt x="5629" y="447537"/>
                    </a:cubicBezTo>
                    <a:lnTo>
                      <a:pt x="177651" y="348220"/>
                    </a:lnTo>
                    <a:cubicBezTo>
                      <a:pt x="178346" y="347820"/>
                      <a:pt x="178994" y="347277"/>
                      <a:pt x="179584" y="346648"/>
                    </a:cubicBezTo>
                    <a:cubicBezTo>
                      <a:pt x="180823" y="345362"/>
                      <a:pt x="181813" y="343647"/>
                      <a:pt x="182299" y="341933"/>
                    </a:cubicBezTo>
                    <a:cubicBezTo>
                      <a:pt x="182594" y="341019"/>
                      <a:pt x="182690" y="340219"/>
                      <a:pt x="182690" y="339485"/>
                    </a:cubicBezTo>
                    <a:lnTo>
                      <a:pt x="182128" y="141822"/>
                    </a:lnTo>
                    <a:cubicBezTo>
                      <a:pt x="182128" y="141079"/>
                      <a:pt x="182023" y="140336"/>
                      <a:pt x="181728" y="139832"/>
                    </a:cubicBezTo>
                    <a:cubicBezTo>
                      <a:pt x="181242" y="138688"/>
                      <a:pt x="180242" y="138127"/>
                      <a:pt x="179003" y="138270"/>
                    </a:cubicBezTo>
                    <a:close/>
                    <a:moveTo>
                      <a:pt x="17812" y="428858"/>
                    </a:moveTo>
                    <a:lnTo>
                      <a:pt x="91402" y="301395"/>
                    </a:lnTo>
                    <a:lnTo>
                      <a:pt x="165421" y="343629"/>
                    </a:lnTo>
                    <a:lnTo>
                      <a:pt x="17812" y="428858"/>
                    </a:lnTo>
                    <a:moveTo>
                      <a:pt x="10163" y="255160"/>
                    </a:moveTo>
                    <a:lnTo>
                      <a:pt x="84230" y="297318"/>
                    </a:lnTo>
                    <a:lnTo>
                      <a:pt x="10639" y="424781"/>
                    </a:lnTo>
                    <a:lnTo>
                      <a:pt x="10163" y="255160"/>
                    </a:lnTo>
                    <a:moveTo>
                      <a:pt x="172545" y="331303"/>
                    </a:moveTo>
                    <a:lnTo>
                      <a:pt x="98527" y="289069"/>
                    </a:lnTo>
                    <a:lnTo>
                      <a:pt x="172069" y="161691"/>
                    </a:lnTo>
                    <a:lnTo>
                      <a:pt x="172545" y="331303"/>
                    </a:lnTo>
                    <a:moveTo>
                      <a:pt x="164897" y="157605"/>
                    </a:moveTo>
                    <a:lnTo>
                      <a:pt x="91354" y="284983"/>
                    </a:lnTo>
                    <a:lnTo>
                      <a:pt x="17288" y="242825"/>
                    </a:lnTo>
                    <a:lnTo>
                      <a:pt x="164897" y="157605"/>
                    </a:lnTo>
                  </a:path>
                </a:pathLst>
              </a:custGeom>
              <a:solidFill>
                <a:srgbClr val="DFE9F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B4965A3-027C-F7C2-CC4B-6183AD9CB0D5}"/>
                  </a:ext>
                </a:extLst>
              </p:cNvPr>
              <p:cNvSpPr/>
              <p:nvPr/>
            </p:nvSpPr>
            <p:spPr>
              <a:xfrm>
                <a:off x="4536014" y="3388809"/>
                <a:ext cx="526856" cy="360811"/>
              </a:xfrm>
              <a:custGeom>
                <a:avLst/>
                <a:gdLst>
                  <a:gd name="connsiteX0" fmla="*/ 511493 w 526856"/>
                  <a:gd name="connsiteY0" fmla="*/ 2081 h 360811"/>
                  <a:gd name="connsiteX1" fmla="*/ 526723 w 526856"/>
                  <a:gd name="connsiteY1" fmla="*/ 10759 h 360811"/>
                  <a:gd name="connsiteX2" fmla="*/ 526856 w 526856"/>
                  <a:gd name="connsiteY2" fmla="*/ 56707 h 360811"/>
                  <a:gd name="connsiteX3" fmla="*/ 133 w 526856"/>
                  <a:gd name="connsiteY3" fmla="*/ 360812 h 360811"/>
                  <a:gd name="connsiteX4" fmla="*/ 0 w 526856"/>
                  <a:gd name="connsiteY4" fmla="*/ 314863 h 360811"/>
                  <a:gd name="connsiteX5" fmla="*/ 15078 w 526856"/>
                  <a:gd name="connsiteY5" fmla="*/ 288679 h 360811"/>
                  <a:gd name="connsiteX6" fmla="*/ 511493 w 526856"/>
                  <a:gd name="connsiteY6" fmla="*/ 2081 h 3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6856" h="360811">
                    <a:moveTo>
                      <a:pt x="511493" y="2081"/>
                    </a:moveTo>
                    <a:cubicBezTo>
                      <a:pt x="519875" y="-2758"/>
                      <a:pt x="526695" y="1129"/>
                      <a:pt x="526723" y="10759"/>
                    </a:cubicBezTo>
                    <a:lnTo>
                      <a:pt x="526856" y="56707"/>
                    </a:lnTo>
                    <a:lnTo>
                      <a:pt x="133" y="360812"/>
                    </a:lnTo>
                    <a:lnTo>
                      <a:pt x="0" y="314863"/>
                    </a:lnTo>
                    <a:cubicBezTo>
                      <a:pt x="-28" y="305224"/>
                      <a:pt x="6696" y="293518"/>
                      <a:pt x="15078" y="288679"/>
                    </a:cubicBezTo>
                    <a:lnTo>
                      <a:pt x="511493" y="208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8B6C80A0-94E9-229F-9E38-C3E9DFF7D265}"/>
                  </a:ext>
                </a:extLst>
              </p:cNvPr>
              <p:cNvSpPr/>
              <p:nvPr/>
            </p:nvSpPr>
            <p:spPr>
              <a:xfrm>
                <a:off x="4599612" y="3662046"/>
                <a:ext cx="19840" cy="25493"/>
              </a:xfrm>
              <a:custGeom>
                <a:avLst/>
                <a:gdLst>
                  <a:gd name="connsiteX0" fmla="*/ 9954 w 19840"/>
                  <a:gd name="connsiteY0" fmla="*/ 24119 h 25493"/>
                  <a:gd name="connsiteX1" fmla="*/ 0 w 19840"/>
                  <a:gd name="connsiteY1" fmla="*/ 18442 h 25493"/>
                  <a:gd name="connsiteX2" fmla="*/ 9887 w 19840"/>
                  <a:gd name="connsiteY2" fmla="*/ 1364 h 25493"/>
                  <a:gd name="connsiteX3" fmla="*/ 19841 w 19840"/>
                  <a:gd name="connsiteY3" fmla="*/ 6984 h 25493"/>
                  <a:gd name="connsiteX4" fmla="*/ 9954 w 19840"/>
                  <a:gd name="connsiteY4" fmla="*/ 24119 h 2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0" h="25493">
                    <a:moveTo>
                      <a:pt x="9954" y="24119"/>
                    </a:moveTo>
                    <a:cubicBezTo>
                      <a:pt x="4448" y="27300"/>
                      <a:pt x="19" y="24776"/>
                      <a:pt x="0" y="18442"/>
                    </a:cubicBezTo>
                    <a:cubicBezTo>
                      <a:pt x="-19" y="12174"/>
                      <a:pt x="4382" y="4545"/>
                      <a:pt x="9887" y="1364"/>
                    </a:cubicBezTo>
                    <a:cubicBezTo>
                      <a:pt x="15345" y="-1789"/>
                      <a:pt x="19822" y="706"/>
                      <a:pt x="19841" y="6984"/>
                    </a:cubicBezTo>
                    <a:cubicBezTo>
                      <a:pt x="19869" y="13317"/>
                      <a:pt x="15411" y="20966"/>
                      <a:pt x="9954" y="24119"/>
                    </a:cubicBezTo>
                    <a:close/>
                  </a:path>
                </a:pathLst>
              </a:custGeom>
              <a:solidFill>
                <a:srgbClr val="F9CC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E8C6EA07-BCAC-ED5D-B7D4-9B7B1F41C9D7}"/>
                  </a:ext>
                </a:extLst>
              </p:cNvPr>
              <p:cNvSpPr/>
              <p:nvPr/>
            </p:nvSpPr>
            <p:spPr>
              <a:xfrm>
                <a:off x="4560017" y="3684922"/>
                <a:ext cx="19793" cy="25487"/>
              </a:xfrm>
              <a:custGeom>
                <a:avLst/>
                <a:gdLst>
                  <a:gd name="connsiteX0" fmla="*/ 9906 w 19793"/>
                  <a:gd name="connsiteY0" fmla="*/ 24131 h 25487"/>
                  <a:gd name="connsiteX1" fmla="*/ 0 w 19793"/>
                  <a:gd name="connsiteY1" fmla="*/ 18426 h 25487"/>
                  <a:gd name="connsiteX2" fmla="*/ 9839 w 19793"/>
                  <a:gd name="connsiteY2" fmla="*/ 1376 h 25487"/>
                  <a:gd name="connsiteX3" fmla="*/ 19793 w 19793"/>
                  <a:gd name="connsiteY3" fmla="*/ 6996 h 25487"/>
                  <a:gd name="connsiteX4" fmla="*/ 9906 w 19793"/>
                  <a:gd name="connsiteY4" fmla="*/ 24131 h 2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93" h="25487">
                    <a:moveTo>
                      <a:pt x="9906" y="24131"/>
                    </a:moveTo>
                    <a:cubicBezTo>
                      <a:pt x="4448" y="27284"/>
                      <a:pt x="19" y="24760"/>
                      <a:pt x="0" y="18426"/>
                    </a:cubicBezTo>
                    <a:cubicBezTo>
                      <a:pt x="-19" y="12158"/>
                      <a:pt x="4382" y="4529"/>
                      <a:pt x="9839" y="1376"/>
                    </a:cubicBezTo>
                    <a:cubicBezTo>
                      <a:pt x="15345" y="-1805"/>
                      <a:pt x="19774" y="719"/>
                      <a:pt x="19793" y="6996"/>
                    </a:cubicBezTo>
                    <a:cubicBezTo>
                      <a:pt x="19812" y="13330"/>
                      <a:pt x="15412" y="20950"/>
                      <a:pt x="9906" y="24131"/>
                    </a:cubicBezTo>
                    <a:close/>
                  </a:path>
                </a:pathLst>
              </a:custGeom>
              <a:solidFill>
                <a:srgbClr val="FFF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10DCFD1F-2987-0F63-295F-5DE600C81FAA}"/>
                  </a:ext>
                </a:extLst>
              </p:cNvPr>
              <p:cNvSpPr/>
              <p:nvPr/>
            </p:nvSpPr>
            <p:spPr>
              <a:xfrm>
                <a:off x="4639255" y="3639174"/>
                <a:ext cx="19793" cy="25487"/>
              </a:xfrm>
              <a:custGeom>
                <a:avLst/>
                <a:gdLst>
                  <a:gd name="connsiteX0" fmla="*/ 9906 w 19793"/>
                  <a:gd name="connsiteY0" fmla="*/ 24131 h 25487"/>
                  <a:gd name="connsiteX1" fmla="*/ 0 w 19793"/>
                  <a:gd name="connsiteY1" fmla="*/ 18426 h 25487"/>
                  <a:gd name="connsiteX2" fmla="*/ 9839 w 19793"/>
                  <a:gd name="connsiteY2" fmla="*/ 1376 h 25487"/>
                  <a:gd name="connsiteX3" fmla="*/ 19793 w 19793"/>
                  <a:gd name="connsiteY3" fmla="*/ 6996 h 25487"/>
                  <a:gd name="connsiteX4" fmla="*/ 9906 w 19793"/>
                  <a:gd name="connsiteY4" fmla="*/ 24131 h 2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93" h="25487">
                    <a:moveTo>
                      <a:pt x="9906" y="24131"/>
                    </a:moveTo>
                    <a:cubicBezTo>
                      <a:pt x="4448" y="27284"/>
                      <a:pt x="19" y="24760"/>
                      <a:pt x="0" y="18426"/>
                    </a:cubicBezTo>
                    <a:cubicBezTo>
                      <a:pt x="-19" y="12159"/>
                      <a:pt x="4382" y="4529"/>
                      <a:pt x="9839" y="1376"/>
                    </a:cubicBezTo>
                    <a:cubicBezTo>
                      <a:pt x="15345" y="-1805"/>
                      <a:pt x="19774" y="719"/>
                      <a:pt x="19793" y="6996"/>
                    </a:cubicBezTo>
                    <a:cubicBezTo>
                      <a:pt x="19812" y="13330"/>
                      <a:pt x="15412" y="20950"/>
                      <a:pt x="9906" y="24131"/>
                    </a:cubicBezTo>
                    <a:close/>
                  </a:path>
                </a:pathLst>
              </a:custGeom>
              <a:solidFill>
                <a:srgbClr val="7EC8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</p:grpSp>
      <p:sp>
        <p:nvSpPr>
          <p:cNvPr id="40" name="文本框 39">
            <a:extLst>
              <a:ext uri="{FF2B5EF4-FFF2-40B4-BE49-F238E27FC236}">
                <a16:creationId xmlns:a16="http://schemas.microsoft.com/office/drawing/2014/main" id="{74C944A3-4EC6-EBD3-3E79-1F332AF1CD94}"/>
              </a:ext>
            </a:extLst>
          </p:cNvPr>
          <p:cNvSpPr txBox="1"/>
          <p:nvPr/>
        </p:nvSpPr>
        <p:spPr>
          <a:xfrm>
            <a:off x="1387344" y="4954394"/>
            <a:ext cx="441436" cy="53344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初试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成绩</a:t>
            </a:r>
          </a:p>
        </p:txBody>
      </p:sp>
      <p:grpSp>
        <p:nvGrpSpPr>
          <p:cNvPr id="211" name="组合 210">
            <a:extLst>
              <a:ext uri="{FF2B5EF4-FFF2-40B4-BE49-F238E27FC236}">
                <a16:creationId xmlns:a16="http://schemas.microsoft.com/office/drawing/2014/main" id="{C4B22A79-D328-5013-3F4A-CB0DBDAA3E15}"/>
              </a:ext>
            </a:extLst>
          </p:cNvPr>
          <p:cNvGrpSpPr/>
          <p:nvPr/>
        </p:nvGrpSpPr>
        <p:grpSpPr>
          <a:xfrm>
            <a:off x="4092423" y="3840830"/>
            <a:ext cx="1276695" cy="3037391"/>
            <a:chOff x="3955209" y="3779077"/>
            <a:chExt cx="1276695" cy="3037391"/>
          </a:xfrm>
        </p:grpSpPr>
        <p:grpSp>
          <p:nvGrpSpPr>
            <p:cNvPr id="130" name="图形 18">
              <a:extLst>
                <a:ext uri="{FF2B5EF4-FFF2-40B4-BE49-F238E27FC236}">
                  <a16:creationId xmlns:a16="http://schemas.microsoft.com/office/drawing/2014/main" id="{D8B4D8D0-DCF4-C818-5064-1952190AFEC7}"/>
                </a:ext>
              </a:extLst>
            </p:cNvPr>
            <p:cNvGrpSpPr/>
            <p:nvPr/>
          </p:nvGrpSpPr>
          <p:grpSpPr>
            <a:xfrm>
              <a:off x="3955209" y="4562519"/>
              <a:ext cx="1276695" cy="2253949"/>
              <a:chOff x="5289623" y="4063374"/>
              <a:chExt cx="989475" cy="1746875"/>
            </a:xfrm>
          </p:grpSpPr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5923A4CB-F154-D4DA-A625-13810C327787}"/>
                  </a:ext>
                </a:extLst>
              </p:cNvPr>
              <p:cNvSpPr/>
              <p:nvPr/>
            </p:nvSpPr>
            <p:spPr>
              <a:xfrm>
                <a:off x="5289623" y="4063374"/>
                <a:ext cx="989475" cy="571280"/>
              </a:xfrm>
              <a:custGeom>
                <a:avLst/>
                <a:gdLst>
                  <a:gd name="connsiteX0" fmla="*/ 0 w 989475"/>
                  <a:gd name="connsiteY0" fmla="*/ 285645 h 571280"/>
                  <a:gd name="connsiteX1" fmla="*/ 494738 w 989475"/>
                  <a:gd name="connsiteY1" fmla="*/ 0 h 571280"/>
                  <a:gd name="connsiteX2" fmla="*/ 989476 w 989475"/>
                  <a:gd name="connsiteY2" fmla="*/ 285645 h 571280"/>
                  <a:gd name="connsiteX3" fmla="*/ 494738 w 989475"/>
                  <a:gd name="connsiteY3" fmla="*/ 571281 h 57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75" h="571280">
                    <a:moveTo>
                      <a:pt x="0" y="285645"/>
                    </a:moveTo>
                    <a:lnTo>
                      <a:pt x="494738" y="0"/>
                    </a:lnTo>
                    <a:lnTo>
                      <a:pt x="989476" y="285645"/>
                    </a:lnTo>
                    <a:lnTo>
                      <a:pt x="494738" y="571281"/>
                    </a:lnTo>
                    <a:close/>
                  </a:path>
                </a:pathLst>
              </a:custGeom>
              <a:solidFill>
                <a:srgbClr val="F5F9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D77E4ECA-6440-C846-6C50-0A8F615FDE3C}"/>
                  </a:ext>
                </a:extLst>
              </p:cNvPr>
              <p:cNvSpPr/>
              <p:nvPr/>
            </p:nvSpPr>
            <p:spPr>
              <a:xfrm>
                <a:off x="5289623" y="4349019"/>
                <a:ext cx="494737" cy="1461230"/>
              </a:xfrm>
              <a:custGeom>
                <a:avLst/>
                <a:gdLst>
                  <a:gd name="connsiteX0" fmla="*/ 494738 w 494737"/>
                  <a:gd name="connsiteY0" fmla="*/ 285636 h 1461230"/>
                  <a:gd name="connsiteX1" fmla="*/ 0 w 494737"/>
                  <a:gd name="connsiteY1" fmla="*/ 0 h 1461230"/>
                  <a:gd name="connsiteX2" fmla="*/ 0 w 494737"/>
                  <a:gd name="connsiteY2" fmla="*/ 1461230 h 1461230"/>
                  <a:gd name="connsiteX3" fmla="*/ 494738 w 494737"/>
                  <a:gd name="connsiteY3" fmla="*/ 1461230 h 146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7" h="1461230">
                    <a:moveTo>
                      <a:pt x="494738" y="285636"/>
                    </a:moveTo>
                    <a:lnTo>
                      <a:pt x="0" y="0"/>
                    </a:lnTo>
                    <a:lnTo>
                      <a:pt x="0" y="1461230"/>
                    </a:lnTo>
                    <a:lnTo>
                      <a:pt x="494738" y="146123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748C69B9-7F9E-8A9E-9A14-C6B68D279518}"/>
                  </a:ext>
                </a:extLst>
              </p:cNvPr>
              <p:cNvSpPr/>
              <p:nvPr/>
            </p:nvSpPr>
            <p:spPr>
              <a:xfrm>
                <a:off x="5784361" y="4349019"/>
                <a:ext cx="494737" cy="1461230"/>
              </a:xfrm>
              <a:custGeom>
                <a:avLst/>
                <a:gdLst>
                  <a:gd name="connsiteX0" fmla="*/ 0 w 494737"/>
                  <a:gd name="connsiteY0" fmla="*/ 285636 h 1461230"/>
                  <a:gd name="connsiteX1" fmla="*/ 494738 w 494737"/>
                  <a:gd name="connsiteY1" fmla="*/ 0 h 1461230"/>
                  <a:gd name="connsiteX2" fmla="*/ 494738 w 494737"/>
                  <a:gd name="connsiteY2" fmla="*/ 1461230 h 1461230"/>
                  <a:gd name="connsiteX3" fmla="*/ 0 w 494737"/>
                  <a:gd name="connsiteY3" fmla="*/ 1461230 h 146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7" h="1461230">
                    <a:moveTo>
                      <a:pt x="0" y="285636"/>
                    </a:moveTo>
                    <a:lnTo>
                      <a:pt x="494738" y="0"/>
                    </a:lnTo>
                    <a:lnTo>
                      <a:pt x="494738" y="1461230"/>
                    </a:lnTo>
                    <a:lnTo>
                      <a:pt x="0" y="146123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5" name="图形 18">
              <a:extLst>
                <a:ext uri="{FF2B5EF4-FFF2-40B4-BE49-F238E27FC236}">
                  <a16:creationId xmlns:a16="http://schemas.microsoft.com/office/drawing/2014/main" id="{43B1A8B3-3816-E8DA-FB52-090F0EBEB09B}"/>
                </a:ext>
              </a:extLst>
            </p:cNvPr>
            <p:cNvGrpSpPr/>
            <p:nvPr/>
          </p:nvGrpSpPr>
          <p:grpSpPr>
            <a:xfrm>
              <a:off x="4220485" y="3779077"/>
              <a:ext cx="713526" cy="1172363"/>
              <a:chOff x="5495219" y="3456184"/>
              <a:chExt cx="553003" cy="908615"/>
            </a:xfrm>
          </p:grpSpPr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055A7281-98BB-136A-AFA5-DBD5957C9C0F}"/>
                  </a:ext>
                </a:extLst>
              </p:cNvPr>
              <p:cNvSpPr/>
              <p:nvPr/>
            </p:nvSpPr>
            <p:spPr>
              <a:xfrm>
                <a:off x="5715600" y="4285147"/>
                <a:ext cx="137525" cy="79652"/>
              </a:xfrm>
              <a:custGeom>
                <a:avLst/>
                <a:gdLst>
                  <a:gd name="connsiteX0" fmla="*/ 117538 w 137525"/>
                  <a:gd name="connsiteY0" fmla="*/ 11666 h 79652"/>
                  <a:gd name="connsiteX1" fmla="*/ 20297 w 137525"/>
                  <a:gd name="connsiteY1" fmla="*/ 11666 h 79652"/>
                  <a:gd name="connsiteX2" fmla="*/ 19973 w 137525"/>
                  <a:gd name="connsiteY2" fmla="*/ 67987 h 79652"/>
                  <a:gd name="connsiteX3" fmla="*/ 117214 w 137525"/>
                  <a:gd name="connsiteY3" fmla="*/ 67987 h 79652"/>
                  <a:gd name="connsiteX4" fmla="*/ 117538 w 137525"/>
                  <a:gd name="connsiteY4" fmla="*/ 11666 h 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525" h="79652">
                    <a:moveTo>
                      <a:pt x="117538" y="11666"/>
                    </a:moveTo>
                    <a:cubicBezTo>
                      <a:pt x="90772" y="-3889"/>
                      <a:pt x="47234" y="-3889"/>
                      <a:pt x="20297" y="11666"/>
                    </a:cubicBezTo>
                    <a:cubicBezTo>
                      <a:pt x="-6640" y="27220"/>
                      <a:pt x="-6783" y="52442"/>
                      <a:pt x="19973" y="67987"/>
                    </a:cubicBezTo>
                    <a:cubicBezTo>
                      <a:pt x="46738" y="83541"/>
                      <a:pt x="90277" y="83541"/>
                      <a:pt x="117214" y="67987"/>
                    </a:cubicBezTo>
                    <a:cubicBezTo>
                      <a:pt x="144170" y="52442"/>
                      <a:pt x="144313" y="27220"/>
                      <a:pt x="117538" y="11666"/>
                    </a:cubicBezTo>
                    <a:close/>
                  </a:path>
                </a:pathLst>
              </a:custGeom>
              <a:solidFill>
                <a:srgbClr val="E3EBF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966A321C-6747-3D86-CC24-D26A29DA0DBE}"/>
                  </a:ext>
                </a:extLst>
              </p:cNvPr>
              <p:cNvSpPr/>
              <p:nvPr/>
            </p:nvSpPr>
            <p:spPr>
              <a:xfrm>
                <a:off x="5496086" y="3456184"/>
                <a:ext cx="318316" cy="130407"/>
              </a:xfrm>
              <a:custGeom>
                <a:avLst/>
                <a:gdLst>
                  <a:gd name="connsiteX0" fmla="*/ 280883 w 318316"/>
                  <a:gd name="connsiteY0" fmla="*/ 77524 h 130407"/>
                  <a:gd name="connsiteX1" fmla="*/ 153334 w 318316"/>
                  <a:gd name="connsiteY1" fmla="*/ 52092 h 130407"/>
                  <a:gd name="connsiteX2" fmla="*/ 102394 w 318316"/>
                  <a:gd name="connsiteY2" fmla="*/ 15630 h 130407"/>
                  <a:gd name="connsiteX3" fmla="*/ 84163 w 318316"/>
                  <a:gd name="connsiteY3" fmla="*/ 0 h 130407"/>
                  <a:gd name="connsiteX4" fmla="*/ 0 w 318316"/>
                  <a:gd name="connsiteY4" fmla="*/ 48911 h 130407"/>
                  <a:gd name="connsiteX5" fmla="*/ 18231 w 318316"/>
                  <a:gd name="connsiteY5" fmla="*/ 64541 h 130407"/>
                  <a:gd name="connsiteX6" fmla="*/ 69171 w 318316"/>
                  <a:gd name="connsiteY6" fmla="*/ 101003 h 130407"/>
                  <a:gd name="connsiteX7" fmla="*/ 196720 w 318316"/>
                  <a:gd name="connsiteY7" fmla="*/ 126435 h 130407"/>
                  <a:gd name="connsiteX8" fmla="*/ 234153 w 318316"/>
                  <a:gd name="connsiteY8" fmla="*/ 116338 h 130407"/>
                  <a:gd name="connsiteX9" fmla="*/ 318316 w 318316"/>
                  <a:gd name="connsiteY9" fmla="*/ 67428 h 130407"/>
                  <a:gd name="connsiteX10" fmla="*/ 280883 w 318316"/>
                  <a:gd name="connsiteY10" fmla="*/ 77524 h 13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316" h="130407">
                    <a:moveTo>
                      <a:pt x="280883" y="77524"/>
                    </a:moveTo>
                    <a:cubicBezTo>
                      <a:pt x="243535" y="87592"/>
                      <a:pt x="198758" y="78314"/>
                      <a:pt x="153334" y="52092"/>
                    </a:cubicBezTo>
                    <a:cubicBezTo>
                      <a:pt x="136331" y="42272"/>
                      <a:pt x="119234" y="30080"/>
                      <a:pt x="102394" y="15630"/>
                    </a:cubicBezTo>
                    <a:lnTo>
                      <a:pt x="84163" y="0"/>
                    </a:lnTo>
                    <a:lnTo>
                      <a:pt x="0" y="48911"/>
                    </a:lnTo>
                    <a:lnTo>
                      <a:pt x="18231" y="64541"/>
                    </a:lnTo>
                    <a:cubicBezTo>
                      <a:pt x="35062" y="78991"/>
                      <a:pt x="52159" y="91183"/>
                      <a:pt x="69171" y="101003"/>
                    </a:cubicBezTo>
                    <a:cubicBezTo>
                      <a:pt x="114595" y="127225"/>
                      <a:pt x="159372" y="136503"/>
                      <a:pt x="196720" y="126435"/>
                    </a:cubicBezTo>
                    <a:lnTo>
                      <a:pt x="234153" y="116338"/>
                    </a:lnTo>
                    <a:lnTo>
                      <a:pt x="318316" y="67428"/>
                    </a:lnTo>
                    <a:lnTo>
                      <a:pt x="280883" y="7752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5C3D02D3-6C73-9507-2A09-994E896948EA}"/>
                  </a:ext>
                </a:extLst>
              </p:cNvPr>
              <p:cNvSpPr/>
              <p:nvPr/>
            </p:nvSpPr>
            <p:spPr>
              <a:xfrm>
                <a:off x="5730249" y="3523592"/>
                <a:ext cx="317973" cy="251679"/>
              </a:xfrm>
              <a:custGeom>
                <a:avLst/>
                <a:gdLst>
                  <a:gd name="connsiteX0" fmla="*/ 300380 w 317973"/>
                  <a:gd name="connsiteY0" fmla="*/ 197577 h 251679"/>
                  <a:gd name="connsiteX1" fmla="*/ 288560 w 317973"/>
                  <a:gd name="connsiteY1" fmla="*/ 193672 h 251679"/>
                  <a:gd name="connsiteX2" fmla="*/ 285922 w 317973"/>
                  <a:gd name="connsiteY2" fmla="*/ 192681 h 251679"/>
                  <a:gd name="connsiteX3" fmla="*/ 276292 w 317973"/>
                  <a:gd name="connsiteY3" fmla="*/ 188804 h 251679"/>
                  <a:gd name="connsiteX4" fmla="*/ 274072 w 317973"/>
                  <a:gd name="connsiteY4" fmla="*/ 187862 h 251679"/>
                  <a:gd name="connsiteX5" fmla="*/ 262804 w 317973"/>
                  <a:gd name="connsiteY5" fmla="*/ 182528 h 251679"/>
                  <a:gd name="connsiteX6" fmla="*/ 260185 w 317973"/>
                  <a:gd name="connsiteY6" fmla="*/ 181175 h 251679"/>
                  <a:gd name="connsiteX7" fmla="*/ 248993 w 317973"/>
                  <a:gd name="connsiteY7" fmla="*/ 175098 h 251679"/>
                  <a:gd name="connsiteX8" fmla="*/ 233429 w 317973"/>
                  <a:gd name="connsiteY8" fmla="*/ 165402 h 251679"/>
                  <a:gd name="connsiteX9" fmla="*/ 231181 w 317973"/>
                  <a:gd name="connsiteY9" fmla="*/ 163916 h 251679"/>
                  <a:gd name="connsiteX10" fmla="*/ 216665 w 317973"/>
                  <a:gd name="connsiteY10" fmla="*/ 153553 h 251679"/>
                  <a:gd name="connsiteX11" fmla="*/ 213970 w 317973"/>
                  <a:gd name="connsiteY11" fmla="*/ 151495 h 251679"/>
                  <a:gd name="connsiteX12" fmla="*/ 199482 w 317973"/>
                  <a:gd name="connsiteY12" fmla="*/ 139808 h 251679"/>
                  <a:gd name="connsiteX13" fmla="*/ 197520 w 317973"/>
                  <a:gd name="connsiteY13" fmla="*/ 138093 h 251679"/>
                  <a:gd name="connsiteX14" fmla="*/ 183813 w 317973"/>
                  <a:gd name="connsiteY14" fmla="*/ 125721 h 251679"/>
                  <a:gd name="connsiteX15" fmla="*/ 182223 w 317973"/>
                  <a:gd name="connsiteY15" fmla="*/ 124244 h 251679"/>
                  <a:gd name="connsiteX16" fmla="*/ 168193 w 317973"/>
                  <a:gd name="connsiteY16" fmla="*/ 110176 h 251679"/>
                  <a:gd name="connsiteX17" fmla="*/ 165811 w 317973"/>
                  <a:gd name="connsiteY17" fmla="*/ 107680 h 251679"/>
                  <a:gd name="connsiteX18" fmla="*/ 152505 w 317973"/>
                  <a:gd name="connsiteY18" fmla="*/ 92916 h 251679"/>
                  <a:gd name="connsiteX19" fmla="*/ 150304 w 317973"/>
                  <a:gd name="connsiteY19" fmla="*/ 90335 h 251679"/>
                  <a:gd name="connsiteX20" fmla="*/ 137331 w 317973"/>
                  <a:gd name="connsiteY20" fmla="*/ 74447 h 251679"/>
                  <a:gd name="connsiteX21" fmla="*/ 135188 w 317973"/>
                  <a:gd name="connsiteY21" fmla="*/ 71637 h 251679"/>
                  <a:gd name="connsiteX22" fmla="*/ 122387 w 317973"/>
                  <a:gd name="connsiteY22" fmla="*/ 54331 h 251679"/>
                  <a:gd name="connsiteX23" fmla="*/ 84163 w 317973"/>
                  <a:gd name="connsiteY23" fmla="*/ 0 h 251679"/>
                  <a:gd name="connsiteX24" fmla="*/ 0 w 317973"/>
                  <a:gd name="connsiteY24" fmla="*/ 48911 h 251679"/>
                  <a:gd name="connsiteX25" fmla="*/ 38224 w 317973"/>
                  <a:gd name="connsiteY25" fmla="*/ 103241 h 251679"/>
                  <a:gd name="connsiteX26" fmla="*/ 45406 w 317973"/>
                  <a:gd name="connsiteY26" fmla="*/ 113186 h 251679"/>
                  <a:gd name="connsiteX27" fmla="*/ 51016 w 317973"/>
                  <a:gd name="connsiteY27" fmla="*/ 120529 h 251679"/>
                  <a:gd name="connsiteX28" fmla="*/ 53178 w 317973"/>
                  <a:gd name="connsiteY28" fmla="*/ 123368 h 251679"/>
                  <a:gd name="connsiteX29" fmla="*/ 54407 w 317973"/>
                  <a:gd name="connsiteY29" fmla="*/ 124968 h 251679"/>
                  <a:gd name="connsiteX30" fmla="*/ 62675 w 317973"/>
                  <a:gd name="connsiteY30" fmla="*/ 135179 h 251679"/>
                  <a:gd name="connsiteX31" fmla="*/ 66151 w 317973"/>
                  <a:gd name="connsiteY31" fmla="*/ 139246 h 251679"/>
                  <a:gd name="connsiteX32" fmla="*/ 68342 w 317973"/>
                  <a:gd name="connsiteY32" fmla="*/ 141808 h 251679"/>
                  <a:gd name="connsiteX33" fmla="*/ 70876 w 317973"/>
                  <a:gd name="connsiteY33" fmla="*/ 144771 h 251679"/>
                  <a:gd name="connsiteX34" fmla="*/ 79296 w 317973"/>
                  <a:gd name="connsiteY34" fmla="*/ 154105 h 251679"/>
                  <a:gd name="connsiteX35" fmla="*/ 81667 w 317973"/>
                  <a:gd name="connsiteY35" fmla="*/ 156591 h 251679"/>
                  <a:gd name="connsiteX36" fmla="*/ 84049 w 317973"/>
                  <a:gd name="connsiteY36" fmla="*/ 159087 h 251679"/>
                  <a:gd name="connsiteX37" fmla="*/ 88087 w 317973"/>
                  <a:gd name="connsiteY37" fmla="*/ 163316 h 251679"/>
                  <a:gd name="connsiteX38" fmla="*/ 97279 w 317973"/>
                  <a:gd name="connsiteY38" fmla="*/ 172412 h 251679"/>
                  <a:gd name="connsiteX39" fmla="*/ 98079 w 317973"/>
                  <a:gd name="connsiteY39" fmla="*/ 173155 h 251679"/>
                  <a:gd name="connsiteX40" fmla="*/ 99670 w 317973"/>
                  <a:gd name="connsiteY40" fmla="*/ 174631 h 251679"/>
                  <a:gd name="connsiteX41" fmla="*/ 106794 w 317973"/>
                  <a:gd name="connsiteY41" fmla="*/ 181261 h 251679"/>
                  <a:gd name="connsiteX42" fmla="*/ 113376 w 317973"/>
                  <a:gd name="connsiteY42" fmla="*/ 187004 h 251679"/>
                  <a:gd name="connsiteX43" fmla="*/ 115338 w 317973"/>
                  <a:gd name="connsiteY43" fmla="*/ 188719 h 251679"/>
                  <a:gd name="connsiteX44" fmla="*/ 116453 w 317973"/>
                  <a:gd name="connsiteY44" fmla="*/ 189690 h 251679"/>
                  <a:gd name="connsiteX45" fmla="*/ 126082 w 317973"/>
                  <a:gd name="connsiteY45" fmla="*/ 197548 h 251679"/>
                  <a:gd name="connsiteX46" fmla="*/ 129826 w 317973"/>
                  <a:gd name="connsiteY46" fmla="*/ 200406 h 251679"/>
                  <a:gd name="connsiteX47" fmla="*/ 132521 w 317973"/>
                  <a:gd name="connsiteY47" fmla="*/ 202464 h 251679"/>
                  <a:gd name="connsiteX48" fmla="*/ 135560 w 317973"/>
                  <a:gd name="connsiteY48" fmla="*/ 204778 h 251679"/>
                  <a:gd name="connsiteX49" fmla="*/ 144847 w 317973"/>
                  <a:gd name="connsiteY49" fmla="*/ 211379 h 251679"/>
                  <a:gd name="connsiteX50" fmla="*/ 147028 w 317973"/>
                  <a:gd name="connsiteY50" fmla="*/ 212817 h 251679"/>
                  <a:gd name="connsiteX51" fmla="*/ 149276 w 317973"/>
                  <a:gd name="connsiteY51" fmla="*/ 214303 h 251679"/>
                  <a:gd name="connsiteX52" fmla="*/ 153895 w 317973"/>
                  <a:gd name="connsiteY52" fmla="*/ 217361 h 251679"/>
                  <a:gd name="connsiteX53" fmla="*/ 162792 w 317973"/>
                  <a:gd name="connsiteY53" fmla="*/ 222809 h 251679"/>
                  <a:gd name="connsiteX54" fmla="*/ 164840 w 317973"/>
                  <a:gd name="connsiteY54" fmla="*/ 223999 h 251679"/>
                  <a:gd name="connsiteX55" fmla="*/ 171564 w 317973"/>
                  <a:gd name="connsiteY55" fmla="*/ 227762 h 251679"/>
                  <a:gd name="connsiteX56" fmla="*/ 176032 w 317973"/>
                  <a:gd name="connsiteY56" fmla="*/ 230076 h 251679"/>
                  <a:gd name="connsiteX57" fmla="*/ 178651 w 317973"/>
                  <a:gd name="connsiteY57" fmla="*/ 231429 h 251679"/>
                  <a:gd name="connsiteX58" fmla="*/ 180232 w 317973"/>
                  <a:gd name="connsiteY58" fmla="*/ 232248 h 251679"/>
                  <a:gd name="connsiteX59" fmla="*/ 188843 w 317973"/>
                  <a:gd name="connsiteY59" fmla="*/ 236306 h 251679"/>
                  <a:gd name="connsiteX60" fmla="*/ 189919 w 317973"/>
                  <a:gd name="connsiteY60" fmla="*/ 236763 h 251679"/>
                  <a:gd name="connsiteX61" fmla="*/ 192138 w 317973"/>
                  <a:gd name="connsiteY61" fmla="*/ 237706 h 251679"/>
                  <a:gd name="connsiteX62" fmla="*/ 197434 w 317973"/>
                  <a:gd name="connsiteY62" fmla="*/ 239954 h 251679"/>
                  <a:gd name="connsiteX63" fmla="*/ 201759 w 317973"/>
                  <a:gd name="connsiteY63" fmla="*/ 241583 h 251679"/>
                  <a:gd name="connsiteX64" fmla="*/ 204397 w 317973"/>
                  <a:gd name="connsiteY64" fmla="*/ 242573 h 251679"/>
                  <a:gd name="connsiteX65" fmla="*/ 206054 w 317973"/>
                  <a:gd name="connsiteY65" fmla="*/ 243202 h 251679"/>
                  <a:gd name="connsiteX66" fmla="*/ 214760 w 317973"/>
                  <a:gd name="connsiteY66" fmla="*/ 246050 h 251679"/>
                  <a:gd name="connsiteX67" fmla="*/ 216217 w 317973"/>
                  <a:gd name="connsiteY67" fmla="*/ 246488 h 251679"/>
                  <a:gd name="connsiteX68" fmla="*/ 233810 w 317973"/>
                  <a:gd name="connsiteY68" fmla="*/ 251679 h 251679"/>
                  <a:gd name="connsiteX69" fmla="*/ 317973 w 317973"/>
                  <a:gd name="connsiteY69" fmla="*/ 202768 h 251679"/>
                  <a:gd name="connsiteX70" fmla="*/ 300380 w 317973"/>
                  <a:gd name="connsiteY70" fmla="*/ 197577 h 251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17973" h="251679">
                    <a:moveTo>
                      <a:pt x="300380" y="197577"/>
                    </a:moveTo>
                    <a:cubicBezTo>
                      <a:pt x="296456" y="196425"/>
                      <a:pt x="292513" y="195101"/>
                      <a:pt x="288560" y="193672"/>
                    </a:cubicBezTo>
                    <a:cubicBezTo>
                      <a:pt x="287684" y="193348"/>
                      <a:pt x="286798" y="193005"/>
                      <a:pt x="285922" y="192681"/>
                    </a:cubicBezTo>
                    <a:cubicBezTo>
                      <a:pt x="282721" y="191471"/>
                      <a:pt x="279502" y="190186"/>
                      <a:pt x="276292" y="188804"/>
                    </a:cubicBezTo>
                    <a:cubicBezTo>
                      <a:pt x="275549" y="188481"/>
                      <a:pt x="274815" y="188185"/>
                      <a:pt x="274072" y="187862"/>
                    </a:cubicBezTo>
                    <a:cubicBezTo>
                      <a:pt x="270320" y="186204"/>
                      <a:pt x="266567" y="184423"/>
                      <a:pt x="262804" y="182528"/>
                    </a:cubicBezTo>
                    <a:cubicBezTo>
                      <a:pt x="261938" y="182089"/>
                      <a:pt x="261061" y="181623"/>
                      <a:pt x="260185" y="181175"/>
                    </a:cubicBezTo>
                    <a:cubicBezTo>
                      <a:pt x="256451" y="179241"/>
                      <a:pt x="252717" y="177251"/>
                      <a:pt x="248993" y="175098"/>
                    </a:cubicBezTo>
                    <a:cubicBezTo>
                      <a:pt x="243792" y="172098"/>
                      <a:pt x="238601" y="168821"/>
                      <a:pt x="233429" y="165402"/>
                    </a:cubicBezTo>
                    <a:cubicBezTo>
                      <a:pt x="232677" y="164906"/>
                      <a:pt x="231924" y="164420"/>
                      <a:pt x="231181" y="163916"/>
                    </a:cubicBezTo>
                    <a:cubicBezTo>
                      <a:pt x="226324" y="160639"/>
                      <a:pt x="221485" y="157182"/>
                      <a:pt x="216665" y="153553"/>
                    </a:cubicBezTo>
                    <a:cubicBezTo>
                      <a:pt x="215760" y="152876"/>
                      <a:pt x="214865" y="152190"/>
                      <a:pt x="213970" y="151495"/>
                    </a:cubicBezTo>
                    <a:cubicBezTo>
                      <a:pt x="209112" y="147761"/>
                      <a:pt x="204273" y="143885"/>
                      <a:pt x="199482" y="139808"/>
                    </a:cubicBezTo>
                    <a:cubicBezTo>
                      <a:pt x="198825" y="139246"/>
                      <a:pt x="198177" y="138665"/>
                      <a:pt x="197520" y="138093"/>
                    </a:cubicBezTo>
                    <a:cubicBezTo>
                      <a:pt x="192910" y="134121"/>
                      <a:pt x="188338" y="129997"/>
                      <a:pt x="183813" y="125721"/>
                    </a:cubicBezTo>
                    <a:cubicBezTo>
                      <a:pt x="183280" y="125225"/>
                      <a:pt x="182747" y="124739"/>
                      <a:pt x="182223" y="124244"/>
                    </a:cubicBezTo>
                    <a:cubicBezTo>
                      <a:pt x="177489" y="119729"/>
                      <a:pt x="172822" y="115014"/>
                      <a:pt x="168193" y="110176"/>
                    </a:cubicBezTo>
                    <a:cubicBezTo>
                      <a:pt x="167402" y="109347"/>
                      <a:pt x="166602" y="108518"/>
                      <a:pt x="165811" y="107680"/>
                    </a:cubicBezTo>
                    <a:cubicBezTo>
                      <a:pt x="161315" y="102899"/>
                      <a:pt x="156877" y="97974"/>
                      <a:pt x="152505" y="92916"/>
                    </a:cubicBezTo>
                    <a:cubicBezTo>
                      <a:pt x="151771" y="92059"/>
                      <a:pt x="151038" y="91202"/>
                      <a:pt x="150304" y="90335"/>
                    </a:cubicBezTo>
                    <a:cubicBezTo>
                      <a:pt x="145913" y="85172"/>
                      <a:pt x="141580" y="79886"/>
                      <a:pt x="137331" y="74447"/>
                    </a:cubicBezTo>
                    <a:cubicBezTo>
                      <a:pt x="136608" y="73523"/>
                      <a:pt x="135903" y="72571"/>
                      <a:pt x="135188" y="71637"/>
                    </a:cubicBezTo>
                    <a:cubicBezTo>
                      <a:pt x="130845" y="65989"/>
                      <a:pt x="126549" y="60255"/>
                      <a:pt x="122387" y="54331"/>
                    </a:cubicBezTo>
                    <a:lnTo>
                      <a:pt x="84163" y="0"/>
                    </a:lnTo>
                    <a:lnTo>
                      <a:pt x="0" y="48911"/>
                    </a:lnTo>
                    <a:lnTo>
                      <a:pt x="38224" y="103241"/>
                    </a:lnTo>
                    <a:cubicBezTo>
                      <a:pt x="40586" y="106604"/>
                      <a:pt x="42986" y="109919"/>
                      <a:pt x="45406" y="113186"/>
                    </a:cubicBezTo>
                    <a:cubicBezTo>
                      <a:pt x="47254" y="115672"/>
                      <a:pt x="49139" y="118091"/>
                      <a:pt x="51016" y="120529"/>
                    </a:cubicBezTo>
                    <a:cubicBezTo>
                      <a:pt x="51740" y="121472"/>
                      <a:pt x="52454" y="122425"/>
                      <a:pt x="53178" y="123368"/>
                    </a:cubicBezTo>
                    <a:cubicBezTo>
                      <a:pt x="53597" y="123892"/>
                      <a:pt x="53988" y="124444"/>
                      <a:pt x="54407" y="124968"/>
                    </a:cubicBezTo>
                    <a:cubicBezTo>
                      <a:pt x="57131" y="128426"/>
                      <a:pt x="59884" y="131826"/>
                      <a:pt x="62675" y="135179"/>
                    </a:cubicBezTo>
                    <a:cubicBezTo>
                      <a:pt x="63817" y="136560"/>
                      <a:pt x="64989" y="137884"/>
                      <a:pt x="66151" y="139246"/>
                    </a:cubicBezTo>
                    <a:cubicBezTo>
                      <a:pt x="66885" y="140103"/>
                      <a:pt x="67609" y="140961"/>
                      <a:pt x="68342" y="141808"/>
                    </a:cubicBezTo>
                    <a:cubicBezTo>
                      <a:pt x="69190" y="142789"/>
                      <a:pt x="70018" y="143799"/>
                      <a:pt x="70876" y="144771"/>
                    </a:cubicBezTo>
                    <a:cubicBezTo>
                      <a:pt x="73657" y="147942"/>
                      <a:pt x="76467" y="151047"/>
                      <a:pt x="79296" y="154105"/>
                    </a:cubicBezTo>
                    <a:cubicBezTo>
                      <a:pt x="80077" y="154953"/>
                      <a:pt x="80877" y="155753"/>
                      <a:pt x="81667" y="156591"/>
                    </a:cubicBezTo>
                    <a:cubicBezTo>
                      <a:pt x="82458" y="157429"/>
                      <a:pt x="83258" y="158258"/>
                      <a:pt x="84049" y="159087"/>
                    </a:cubicBezTo>
                    <a:cubicBezTo>
                      <a:pt x="85392" y="160496"/>
                      <a:pt x="86725" y="161935"/>
                      <a:pt x="88087" y="163316"/>
                    </a:cubicBezTo>
                    <a:cubicBezTo>
                      <a:pt x="91126" y="166411"/>
                      <a:pt x="94193" y="169450"/>
                      <a:pt x="97279" y="172412"/>
                    </a:cubicBezTo>
                    <a:cubicBezTo>
                      <a:pt x="97546" y="172669"/>
                      <a:pt x="97812" y="172898"/>
                      <a:pt x="98079" y="173155"/>
                    </a:cubicBezTo>
                    <a:cubicBezTo>
                      <a:pt x="98603" y="173660"/>
                      <a:pt x="99146" y="174136"/>
                      <a:pt x="99670" y="174631"/>
                    </a:cubicBezTo>
                    <a:cubicBezTo>
                      <a:pt x="102041" y="176870"/>
                      <a:pt x="104404" y="179108"/>
                      <a:pt x="106794" y="181261"/>
                    </a:cubicBezTo>
                    <a:cubicBezTo>
                      <a:pt x="108976" y="183223"/>
                      <a:pt x="111176" y="185109"/>
                      <a:pt x="113376" y="187004"/>
                    </a:cubicBezTo>
                    <a:cubicBezTo>
                      <a:pt x="114033" y="187566"/>
                      <a:pt x="114681" y="188157"/>
                      <a:pt x="115338" y="188719"/>
                    </a:cubicBezTo>
                    <a:cubicBezTo>
                      <a:pt x="115710" y="189033"/>
                      <a:pt x="116081" y="189376"/>
                      <a:pt x="116453" y="189690"/>
                    </a:cubicBezTo>
                    <a:cubicBezTo>
                      <a:pt x="119644" y="192386"/>
                      <a:pt x="122863" y="195005"/>
                      <a:pt x="126082" y="197548"/>
                    </a:cubicBezTo>
                    <a:cubicBezTo>
                      <a:pt x="127330" y="198529"/>
                      <a:pt x="128578" y="199444"/>
                      <a:pt x="129826" y="200406"/>
                    </a:cubicBezTo>
                    <a:cubicBezTo>
                      <a:pt x="130721" y="201092"/>
                      <a:pt x="131626" y="201787"/>
                      <a:pt x="132521" y="202464"/>
                    </a:cubicBezTo>
                    <a:cubicBezTo>
                      <a:pt x="133531" y="203225"/>
                      <a:pt x="134541" y="204035"/>
                      <a:pt x="135560" y="204778"/>
                    </a:cubicBezTo>
                    <a:cubicBezTo>
                      <a:pt x="138646" y="207055"/>
                      <a:pt x="141742" y="209255"/>
                      <a:pt x="144847" y="211379"/>
                    </a:cubicBezTo>
                    <a:cubicBezTo>
                      <a:pt x="145571" y="211874"/>
                      <a:pt x="146304" y="212331"/>
                      <a:pt x="147028" y="212817"/>
                    </a:cubicBezTo>
                    <a:cubicBezTo>
                      <a:pt x="147780" y="213322"/>
                      <a:pt x="148523" y="213808"/>
                      <a:pt x="149276" y="214303"/>
                    </a:cubicBezTo>
                    <a:cubicBezTo>
                      <a:pt x="150819" y="215322"/>
                      <a:pt x="152352" y="216370"/>
                      <a:pt x="153895" y="217361"/>
                    </a:cubicBezTo>
                    <a:cubicBezTo>
                      <a:pt x="156858" y="219247"/>
                      <a:pt x="159820" y="221056"/>
                      <a:pt x="162792" y="222809"/>
                    </a:cubicBezTo>
                    <a:cubicBezTo>
                      <a:pt x="163478" y="223209"/>
                      <a:pt x="164154" y="223609"/>
                      <a:pt x="164840" y="223999"/>
                    </a:cubicBezTo>
                    <a:cubicBezTo>
                      <a:pt x="167078" y="225295"/>
                      <a:pt x="169326" y="226552"/>
                      <a:pt x="171564" y="227762"/>
                    </a:cubicBezTo>
                    <a:cubicBezTo>
                      <a:pt x="173050" y="228562"/>
                      <a:pt x="174536" y="229305"/>
                      <a:pt x="176032" y="230076"/>
                    </a:cubicBezTo>
                    <a:cubicBezTo>
                      <a:pt x="176908" y="230524"/>
                      <a:pt x="177775" y="230991"/>
                      <a:pt x="178651" y="231429"/>
                    </a:cubicBezTo>
                    <a:cubicBezTo>
                      <a:pt x="179175" y="231696"/>
                      <a:pt x="179708" y="231991"/>
                      <a:pt x="180232" y="232248"/>
                    </a:cubicBezTo>
                    <a:cubicBezTo>
                      <a:pt x="183099" y="233667"/>
                      <a:pt x="185976" y="235020"/>
                      <a:pt x="188843" y="236306"/>
                    </a:cubicBezTo>
                    <a:cubicBezTo>
                      <a:pt x="189205" y="236468"/>
                      <a:pt x="189557" y="236601"/>
                      <a:pt x="189919" y="236763"/>
                    </a:cubicBezTo>
                    <a:cubicBezTo>
                      <a:pt x="190662" y="237087"/>
                      <a:pt x="191405" y="237392"/>
                      <a:pt x="192138" y="237706"/>
                    </a:cubicBezTo>
                    <a:cubicBezTo>
                      <a:pt x="193910" y="238468"/>
                      <a:pt x="195672" y="239249"/>
                      <a:pt x="197434" y="239954"/>
                    </a:cubicBezTo>
                    <a:cubicBezTo>
                      <a:pt x="198882" y="240535"/>
                      <a:pt x="200320" y="241040"/>
                      <a:pt x="201759" y="241583"/>
                    </a:cubicBezTo>
                    <a:cubicBezTo>
                      <a:pt x="202635" y="241916"/>
                      <a:pt x="203521" y="242259"/>
                      <a:pt x="204397" y="242573"/>
                    </a:cubicBezTo>
                    <a:cubicBezTo>
                      <a:pt x="204949" y="242773"/>
                      <a:pt x="205502" y="243002"/>
                      <a:pt x="206054" y="243202"/>
                    </a:cubicBezTo>
                    <a:cubicBezTo>
                      <a:pt x="208959" y="244221"/>
                      <a:pt x="211865" y="245173"/>
                      <a:pt x="214760" y="246050"/>
                    </a:cubicBezTo>
                    <a:cubicBezTo>
                      <a:pt x="215246" y="246202"/>
                      <a:pt x="215732" y="246345"/>
                      <a:pt x="216217" y="246488"/>
                    </a:cubicBezTo>
                    <a:lnTo>
                      <a:pt x="233810" y="251679"/>
                    </a:lnTo>
                    <a:lnTo>
                      <a:pt x="317973" y="202768"/>
                    </a:lnTo>
                    <a:lnTo>
                      <a:pt x="300380" y="197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8CE548F9-EBFA-61E6-E164-264C400FF732}"/>
                  </a:ext>
                </a:extLst>
              </p:cNvPr>
              <p:cNvSpPr/>
              <p:nvPr/>
            </p:nvSpPr>
            <p:spPr>
              <a:xfrm>
                <a:off x="5880801" y="3726370"/>
                <a:ext cx="167401" cy="511997"/>
              </a:xfrm>
              <a:custGeom>
                <a:avLst/>
                <a:gdLst>
                  <a:gd name="connsiteX0" fmla="*/ 83258 w 167401"/>
                  <a:gd name="connsiteY0" fmla="*/ 48901 h 511997"/>
                  <a:gd name="connsiteX1" fmla="*/ 82382 w 167401"/>
                  <a:gd name="connsiteY1" fmla="*/ 359378 h 511997"/>
                  <a:gd name="connsiteX2" fmla="*/ 81963 w 167401"/>
                  <a:gd name="connsiteY2" fmla="*/ 372628 h 511997"/>
                  <a:gd name="connsiteX3" fmla="*/ 81772 w 167401"/>
                  <a:gd name="connsiteY3" fmla="*/ 375618 h 511997"/>
                  <a:gd name="connsiteX4" fmla="*/ 78734 w 167401"/>
                  <a:gd name="connsiteY4" fmla="*/ 399964 h 511997"/>
                  <a:gd name="connsiteX5" fmla="*/ 78029 w 167401"/>
                  <a:gd name="connsiteY5" fmla="*/ 403412 h 511997"/>
                  <a:gd name="connsiteX6" fmla="*/ 76286 w 167401"/>
                  <a:gd name="connsiteY6" fmla="*/ 411089 h 511997"/>
                  <a:gd name="connsiteX7" fmla="*/ 75028 w 167401"/>
                  <a:gd name="connsiteY7" fmla="*/ 415880 h 511997"/>
                  <a:gd name="connsiteX8" fmla="*/ 73200 w 167401"/>
                  <a:gd name="connsiteY8" fmla="*/ 421967 h 511997"/>
                  <a:gd name="connsiteX9" fmla="*/ 71266 w 167401"/>
                  <a:gd name="connsiteY9" fmla="*/ 427739 h 511997"/>
                  <a:gd name="connsiteX10" fmla="*/ 69456 w 167401"/>
                  <a:gd name="connsiteY10" fmla="*/ 432502 h 511997"/>
                  <a:gd name="connsiteX11" fmla="*/ 65761 w 167401"/>
                  <a:gd name="connsiteY11" fmla="*/ 441141 h 511997"/>
                  <a:gd name="connsiteX12" fmla="*/ 64151 w 167401"/>
                  <a:gd name="connsiteY12" fmla="*/ 444608 h 511997"/>
                  <a:gd name="connsiteX13" fmla="*/ 56198 w 167401"/>
                  <a:gd name="connsiteY13" fmla="*/ 458791 h 511997"/>
                  <a:gd name="connsiteX14" fmla="*/ 53616 w 167401"/>
                  <a:gd name="connsiteY14" fmla="*/ 462753 h 511997"/>
                  <a:gd name="connsiteX15" fmla="*/ 50930 w 167401"/>
                  <a:gd name="connsiteY15" fmla="*/ 466630 h 511997"/>
                  <a:gd name="connsiteX16" fmla="*/ 47539 w 167401"/>
                  <a:gd name="connsiteY16" fmla="*/ 471106 h 511997"/>
                  <a:gd name="connsiteX17" fmla="*/ 44672 w 167401"/>
                  <a:gd name="connsiteY17" fmla="*/ 474707 h 511997"/>
                  <a:gd name="connsiteX18" fmla="*/ 41015 w 167401"/>
                  <a:gd name="connsiteY18" fmla="*/ 478907 h 511997"/>
                  <a:gd name="connsiteX19" fmla="*/ 38014 w 167401"/>
                  <a:gd name="connsiteY19" fmla="*/ 482213 h 511997"/>
                  <a:gd name="connsiteX20" fmla="*/ 34061 w 167401"/>
                  <a:gd name="connsiteY20" fmla="*/ 486175 h 511997"/>
                  <a:gd name="connsiteX21" fmla="*/ 30985 w 167401"/>
                  <a:gd name="connsiteY21" fmla="*/ 489166 h 511997"/>
                  <a:gd name="connsiteX22" fmla="*/ 26727 w 167401"/>
                  <a:gd name="connsiteY22" fmla="*/ 492938 h 511997"/>
                  <a:gd name="connsiteX23" fmla="*/ 23632 w 167401"/>
                  <a:gd name="connsiteY23" fmla="*/ 495614 h 511997"/>
                  <a:gd name="connsiteX24" fmla="*/ 18993 w 167401"/>
                  <a:gd name="connsiteY24" fmla="*/ 499234 h 511997"/>
                  <a:gd name="connsiteX25" fmla="*/ 15992 w 167401"/>
                  <a:gd name="connsiteY25" fmla="*/ 501548 h 511997"/>
                  <a:gd name="connsiteX26" fmla="*/ 10659 w 167401"/>
                  <a:gd name="connsiteY26" fmla="*/ 505244 h 511997"/>
                  <a:gd name="connsiteX27" fmla="*/ 8096 w 167401"/>
                  <a:gd name="connsiteY27" fmla="*/ 507006 h 511997"/>
                  <a:gd name="connsiteX28" fmla="*/ 0 w 167401"/>
                  <a:gd name="connsiteY28" fmla="*/ 511997 h 511997"/>
                  <a:gd name="connsiteX29" fmla="*/ 84163 w 167401"/>
                  <a:gd name="connsiteY29" fmla="*/ 463087 h 511997"/>
                  <a:gd name="connsiteX30" fmla="*/ 92259 w 167401"/>
                  <a:gd name="connsiteY30" fmla="*/ 458095 h 511997"/>
                  <a:gd name="connsiteX31" fmla="*/ 94812 w 167401"/>
                  <a:gd name="connsiteY31" fmla="*/ 456333 h 511997"/>
                  <a:gd name="connsiteX32" fmla="*/ 100146 w 167401"/>
                  <a:gd name="connsiteY32" fmla="*/ 452638 h 511997"/>
                  <a:gd name="connsiteX33" fmla="*/ 103146 w 167401"/>
                  <a:gd name="connsiteY33" fmla="*/ 450323 h 511997"/>
                  <a:gd name="connsiteX34" fmla="*/ 107775 w 167401"/>
                  <a:gd name="connsiteY34" fmla="*/ 446704 h 511997"/>
                  <a:gd name="connsiteX35" fmla="*/ 110871 w 167401"/>
                  <a:gd name="connsiteY35" fmla="*/ 444027 h 511997"/>
                  <a:gd name="connsiteX36" fmla="*/ 115129 w 167401"/>
                  <a:gd name="connsiteY36" fmla="*/ 440255 h 511997"/>
                  <a:gd name="connsiteX37" fmla="*/ 118205 w 167401"/>
                  <a:gd name="connsiteY37" fmla="*/ 437264 h 511997"/>
                  <a:gd name="connsiteX38" fmla="*/ 122149 w 167401"/>
                  <a:gd name="connsiteY38" fmla="*/ 433302 h 511997"/>
                  <a:gd name="connsiteX39" fmla="*/ 125149 w 167401"/>
                  <a:gd name="connsiteY39" fmla="*/ 429997 h 511997"/>
                  <a:gd name="connsiteX40" fmla="*/ 128807 w 167401"/>
                  <a:gd name="connsiteY40" fmla="*/ 425796 h 511997"/>
                  <a:gd name="connsiteX41" fmla="*/ 131674 w 167401"/>
                  <a:gd name="connsiteY41" fmla="*/ 422196 h 511997"/>
                  <a:gd name="connsiteX42" fmla="*/ 135065 w 167401"/>
                  <a:gd name="connsiteY42" fmla="*/ 417719 h 511997"/>
                  <a:gd name="connsiteX43" fmla="*/ 137751 w 167401"/>
                  <a:gd name="connsiteY43" fmla="*/ 413852 h 511997"/>
                  <a:gd name="connsiteX44" fmla="*/ 139656 w 167401"/>
                  <a:gd name="connsiteY44" fmla="*/ 411109 h 511997"/>
                  <a:gd name="connsiteX45" fmla="*/ 140341 w 167401"/>
                  <a:gd name="connsiteY45" fmla="*/ 409889 h 511997"/>
                  <a:gd name="connsiteX46" fmla="*/ 148295 w 167401"/>
                  <a:gd name="connsiteY46" fmla="*/ 395707 h 511997"/>
                  <a:gd name="connsiteX47" fmla="*/ 148828 w 167401"/>
                  <a:gd name="connsiteY47" fmla="*/ 394764 h 511997"/>
                  <a:gd name="connsiteX48" fmla="*/ 149905 w 167401"/>
                  <a:gd name="connsiteY48" fmla="*/ 392249 h 511997"/>
                  <a:gd name="connsiteX49" fmla="*/ 153600 w 167401"/>
                  <a:gd name="connsiteY49" fmla="*/ 383610 h 511997"/>
                  <a:gd name="connsiteX50" fmla="*/ 154581 w 167401"/>
                  <a:gd name="connsiteY50" fmla="*/ 381314 h 511997"/>
                  <a:gd name="connsiteX51" fmla="*/ 155410 w 167401"/>
                  <a:gd name="connsiteY51" fmla="*/ 378847 h 511997"/>
                  <a:gd name="connsiteX52" fmla="*/ 157343 w 167401"/>
                  <a:gd name="connsiteY52" fmla="*/ 373075 h 511997"/>
                  <a:gd name="connsiteX53" fmla="*/ 158420 w 167401"/>
                  <a:gd name="connsiteY53" fmla="*/ 369856 h 511997"/>
                  <a:gd name="connsiteX54" fmla="*/ 159172 w 167401"/>
                  <a:gd name="connsiteY54" fmla="*/ 366989 h 511997"/>
                  <a:gd name="connsiteX55" fmla="*/ 160430 w 167401"/>
                  <a:gd name="connsiteY55" fmla="*/ 362198 h 511997"/>
                  <a:gd name="connsiteX56" fmla="*/ 161249 w 167401"/>
                  <a:gd name="connsiteY56" fmla="*/ 359093 h 511997"/>
                  <a:gd name="connsiteX57" fmla="*/ 162173 w 167401"/>
                  <a:gd name="connsiteY57" fmla="*/ 354530 h 511997"/>
                  <a:gd name="connsiteX58" fmla="*/ 162878 w 167401"/>
                  <a:gd name="connsiteY58" fmla="*/ 351063 h 511997"/>
                  <a:gd name="connsiteX59" fmla="*/ 163230 w 167401"/>
                  <a:gd name="connsiteY59" fmla="*/ 349339 h 511997"/>
                  <a:gd name="connsiteX60" fmla="*/ 164763 w 167401"/>
                  <a:gd name="connsiteY60" fmla="*/ 339138 h 511997"/>
                  <a:gd name="connsiteX61" fmla="*/ 165706 w 167401"/>
                  <a:gd name="connsiteY61" fmla="*/ 330051 h 511997"/>
                  <a:gd name="connsiteX62" fmla="*/ 165916 w 167401"/>
                  <a:gd name="connsiteY62" fmla="*/ 326727 h 511997"/>
                  <a:gd name="connsiteX63" fmla="*/ 166106 w 167401"/>
                  <a:gd name="connsiteY63" fmla="*/ 323717 h 511997"/>
                  <a:gd name="connsiteX64" fmla="*/ 166297 w 167401"/>
                  <a:gd name="connsiteY64" fmla="*/ 320726 h 511997"/>
                  <a:gd name="connsiteX65" fmla="*/ 166526 w 167401"/>
                  <a:gd name="connsiteY65" fmla="*/ 311058 h 511997"/>
                  <a:gd name="connsiteX66" fmla="*/ 166526 w 167401"/>
                  <a:gd name="connsiteY66" fmla="*/ 310477 h 511997"/>
                  <a:gd name="connsiteX67" fmla="*/ 167402 w 167401"/>
                  <a:gd name="connsiteY67" fmla="*/ 0 h 511997"/>
                  <a:gd name="connsiteX68" fmla="*/ 83258 w 167401"/>
                  <a:gd name="connsiteY68" fmla="*/ 48901 h 51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67401" h="511997">
                    <a:moveTo>
                      <a:pt x="83258" y="48901"/>
                    </a:moveTo>
                    <a:cubicBezTo>
                      <a:pt x="83239" y="54559"/>
                      <a:pt x="82934" y="162039"/>
                      <a:pt x="82382" y="359378"/>
                    </a:cubicBezTo>
                    <a:cubicBezTo>
                      <a:pt x="82372" y="363922"/>
                      <a:pt x="82201" y="368313"/>
                      <a:pt x="81963" y="372628"/>
                    </a:cubicBezTo>
                    <a:cubicBezTo>
                      <a:pt x="81905" y="373628"/>
                      <a:pt x="81839" y="374628"/>
                      <a:pt x="81772" y="375618"/>
                    </a:cubicBezTo>
                    <a:cubicBezTo>
                      <a:pt x="81182" y="384153"/>
                      <a:pt x="80162" y="392268"/>
                      <a:pt x="78734" y="399964"/>
                    </a:cubicBezTo>
                    <a:cubicBezTo>
                      <a:pt x="78515" y="401126"/>
                      <a:pt x="78267" y="402260"/>
                      <a:pt x="78029" y="403412"/>
                    </a:cubicBezTo>
                    <a:cubicBezTo>
                      <a:pt x="77495" y="406022"/>
                      <a:pt x="76914" y="408575"/>
                      <a:pt x="76286" y="411089"/>
                    </a:cubicBezTo>
                    <a:cubicBezTo>
                      <a:pt x="75886" y="412699"/>
                      <a:pt x="75467" y="414299"/>
                      <a:pt x="75028" y="415880"/>
                    </a:cubicBezTo>
                    <a:cubicBezTo>
                      <a:pt x="74457" y="417947"/>
                      <a:pt x="73828" y="419967"/>
                      <a:pt x="73200" y="421967"/>
                    </a:cubicBezTo>
                    <a:cubicBezTo>
                      <a:pt x="72580" y="423920"/>
                      <a:pt x="71942" y="425853"/>
                      <a:pt x="71266" y="427739"/>
                    </a:cubicBezTo>
                    <a:cubicBezTo>
                      <a:pt x="70685" y="429358"/>
                      <a:pt x="70076" y="430930"/>
                      <a:pt x="69456" y="432502"/>
                    </a:cubicBezTo>
                    <a:cubicBezTo>
                      <a:pt x="68294" y="435464"/>
                      <a:pt x="67056" y="438331"/>
                      <a:pt x="65761" y="441141"/>
                    </a:cubicBezTo>
                    <a:cubicBezTo>
                      <a:pt x="65227" y="442303"/>
                      <a:pt x="64713" y="443474"/>
                      <a:pt x="64151" y="444608"/>
                    </a:cubicBezTo>
                    <a:cubicBezTo>
                      <a:pt x="61703" y="449580"/>
                      <a:pt x="59036" y="454295"/>
                      <a:pt x="56198" y="458791"/>
                    </a:cubicBezTo>
                    <a:cubicBezTo>
                      <a:pt x="55350" y="460134"/>
                      <a:pt x="54493" y="461458"/>
                      <a:pt x="53616" y="462753"/>
                    </a:cubicBezTo>
                    <a:cubicBezTo>
                      <a:pt x="52730" y="464058"/>
                      <a:pt x="51845" y="465363"/>
                      <a:pt x="50930" y="466630"/>
                    </a:cubicBezTo>
                    <a:cubicBezTo>
                      <a:pt x="49825" y="468154"/>
                      <a:pt x="48682" y="469640"/>
                      <a:pt x="47539" y="471106"/>
                    </a:cubicBezTo>
                    <a:cubicBezTo>
                      <a:pt x="46596" y="472316"/>
                      <a:pt x="45653" y="473535"/>
                      <a:pt x="44672" y="474707"/>
                    </a:cubicBezTo>
                    <a:cubicBezTo>
                      <a:pt x="43482" y="476145"/>
                      <a:pt x="42243" y="477526"/>
                      <a:pt x="41015" y="478907"/>
                    </a:cubicBezTo>
                    <a:cubicBezTo>
                      <a:pt x="40024" y="480022"/>
                      <a:pt x="39034" y="481136"/>
                      <a:pt x="38014" y="482213"/>
                    </a:cubicBezTo>
                    <a:cubicBezTo>
                      <a:pt x="36719" y="483575"/>
                      <a:pt x="35395" y="484870"/>
                      <a:pt x="34061" y="486175"/>
                    </a:cubicBezTo>
                    <a:cubicBezTo>
                      <a:pt x="33042" y="487175"/>
                      <a:pt x="32033" y="488194"/>
                      <a:pt x="30985" y="489166"/>
                    </a:cubicBezTo>
                    <a:cubicBezTo>
                      <a:pt x="29594" y="490461"/>
                      <a:pt x="28156" y="491690"/>
                      <a:pt x="26727" y="492938"/>
                    </a:cubicBezTo>
                    <a:cubicBezTo>
                      <a:pt x="25698" y="493833"/>
                      <a:pt x="24679" y="494747"/>
                      <a:pt x="23632" y="495614"/>
                    </a:cubicBezTo>
                    <a:cubicBezTo>
                      <a:pt x="22108" y="496862"/>
                      <a:pt x="20555" y="498043"/>
                      <a:pt x="18993" y="499234"/>
                    </a:cubicBezTo>
                    <a:cubicBezTo>
                      <a:pt x="17993" y="500005"/>
                      <a:pt x="17002" y="500805"/>
                      <a:pt x="15992" y="501548"/>
                    </a:cubicBezTo>
                    <a:cubicBezTo>
                      <a:pt x="14240" y="502825"/>
                      <a:pt x="12449" y="504034"/>
                      <a:pt x="10659" y="505244"/>
                    </a:cubicBezTo>
                    <a:cubicBezTo>
                      <a:pt x="9801" y="505825"/>
                      <a:pt x="8963" y="506435"/>
                      <a:pt x="8096" y="507006"/>
                    </a:cubicBezTo>
                    <a:cubicBezTo>
                      <a:pt x="5429" y="508740"/>
                      <a:pt x="2734" y="510407"/>
                      <a:pt x="0" y="511997"/>
                    </a:cubicBezTo>
                    <a:lnTo>
                      <a:pt x="84163" y="463087"/>
                    </a:lnTo>
                    <a:cubicBezTo>
                      <a:pt x="86897" y="461505"/>
                      <a:pt x="89592" y="459839"/>
                      <a:pt x="92259" y="458095"/>
                    </a:cubicBezTo>
                    <a:cubicBezTo>
                      <a:pt x="93126" y="457533"/>
                      <a:pt x="93964" y="456914"/>
                      <a:pt x="94812" y="456333"/>
                    </a:cubicBezTo>
                    <a:cubicBezTo>
                      <a:pt x="96603" y="455124"/>
                      <a:pt x="98393" y="453923"/>
                      <a:pt x="100146" y="452638"/>
                    </a:cubicBezTo>
                    <a:cubicBezTo>
                      <a:pt x="101165" y="451895"/>
                      <a:pt x="102146" y="451095"/>
                      <a:pt x="103146" y="450323"/>
                    </a:cubicBezTo>
                    <a:cubicBezTo>
                      <a:pt x="104699" y="449132"/>
                      <a:pt x="106261" y="447951"/>
                      <a:pt x="107775" y="446704"/>
                    </a:cubicBezTo>
                    <a:cubicBezTo>
                      <a:pt x="108823" y="445837"/>
                      <a:pt x="109842" y="444922"/>
                      <a:pt x="110871" y="444027"/>
                    </a:cubicBezTo>
                    <a:cubicBezTo>
                      <a:pt x="112300" y="442789"/>
                      <a:pt x="113738" y="441560"/>
                      <a:pt x="115129" y="440255"/>
                    </a:cubicBezTo>
                    <a:cubicBezTo>
                      <a:pt x="116167" y="439283"/>
                      <a:pt x="117177" y="438264"/>
                      <a:pt x="118205" y="437264"/>
                    </a:cubicBezTo>
                    <a:cubicBezTo>
                      <a:pt x="119529" y="435959"/>
                      <a:pt x="120863" y="434664"/>
                      <a:pt x="122149" y="433302"/>
                    </a:cubicBezTo>
                    <a:cubicBezTo>
                      <a:pt x="123168" y="432225"/>
                      <a:pt x="124149" y="431111"/>
                      <a:pt x="125149" y="429997"/>
                    </a:cubicBezTo>
                    <a:cubicBezTo>
                      <a:pt x="126387" y="428615"/>
                      <a:pt x="127616" y="427234"/>
                      <a:pt x="128807" y="425796"/>
                    </a:cubicBezTo>
                    <a:cubicBezTo>
                      <a:pt x="129778" y="424624"/>
                      <a:pt x="130721" y="423415"/>
                      <a:pt x="131674" y="422196"/>
                    </a:cubicBezTo>
                    <a:cubicBezTo>
                      <a:pt x="132826" y="420729"/>
                      <a:pt x="133960" y="419243"/>
                      <a:pt x="135065" y="417719"/>
                    </a:cubicBezTo>
                    <a:cubicBezTo>
                      <a:pt x="135979" y="416452"/>
                      <a:pt x="136865" y="415147"/>
                      <a:pt x="137751" y="413852"/>
                    </a:cubicBezTo>
                    <a:cubicBezTo>
                      <a:pt x="138379" y="412928"/>
                      <a:pt x="139036" y="412052"/>
                      <a:pt x="139656" y="411109"/>
                    </a:cubicBezTo>
                    <a:cubicBezTo>
                      <a:pt x="139903" y="410728"/>
                      <a:pt x="140094" y="410270"/>
                      <a:pt x="140341" y="409889"/>
                    </a:cubicBezTo>
                    <a:cubicBezTo>
                      <a:pt x="143180" y="405394"/>
                      <a:pt x="145847" y="400679"/>
                      <a:pt x="148295" y="395707"/>
                    </a:cubicBezTo>
                    <a:cubicBezTo>
                      <a:pt x="148457" y="395373"/>
                      <a:pt x="148666" y="395097"/>
                      <a:pt x="148828" y="394764"/>
                    </a:cubicBezTo>
                    <a:cubicBezTo>
                      <a:pt x="149219" y="393954"/>
                      <a:pt x="149523" y="393059"/>
                      <a:pt x="149905" y="392249"/>
                    </a:cubicBezTo>
                    <a:cubicBezTo>
                      <a:pt x="151200" y="389449"/>
                      <a:pt x="152438" y="386572"/>
                      <a:pt x="153600" y="383610"/>
                    </a:cubicBezTo>
                    <a:cubicBezTo>
                      <a:pt x="153905" y="382819"/>
                      <a:pt x="154286" y="382105"/>
                      <a:pt x="154581" y="381314"/>
                    </a:cubicBezTo>
                    <a:cubicBezTo>
                      <a:pt x="154877" y="380514"/>
                      <a:pt x="155115" y="379657"/>
                      <a:pt x="155410" y="378847"/>
                    </a:cubicBezTo>
                    <a:cubicBezTo>
                      <a:pt x="156086" y="376961"/>
                      <a:pt x="156724" y="375028"/>
                      <a:pt x="157343" y="373075"/>
                    </a:cubicBezTo>
                    <a:cubicBezTo>
                      <a:pt x="157686" y="371989"/>
                      <a:pt x="158096" y="370961"/>
                      <a:pt x="158420" y="369856"/>
                    </a:cubicBezTo>
                    <a:cubicBezTo>
                      <a:pt x="158696" y="368922"/>
                      <a:pt x="158906" y="367932"/>
                      <a:pt x="159172" y="366989"/>
                    </a:cubicBezTo>
                    <a:cubicBezTo>
                      <a:pt x="159610" y="365417"/>
                      <a:pt x="160029" y="363817"/>
                      <a:pt x="160430" y="362198"/>
                    </a:cubicBezTo>
                    <a:cubicBezTo>
                      <a:pt x="160687" y="361150"/>
                      <a:pt x="161001" y="360159"/>
                      <a:pt x="161249" y="359093"/>
                    </a:cubicBezTo>
                    <a:cubicBezTo>
                      <a:pt x="161592" y="357607"/>
                      <a:pt x="161868" y="356045"/>
                      <a:pt x="162173" y="354530"/>
                    </a:cubicBezTo>
                    <a:cubicBezTo>
                      <a:pt x="162411" y="353378"/>
                      <a:pt x="162658" y="352235"/>
                      <a:pt x="162878" y="351063"/>
                    </a:cubicBezTo>
                    <a:cubicBezTo>
                      <a:pt x="162982" y="350482"/>
                      <a:pt x="163125" y="349930"/>
                      <a:pt x="163230" y="349339"/>
                    </a:cubicBezTo>
                    <a:cubicBezTo>
                      <a:pt x="163821" y="346015"/>
                      <a:pt x="164325" y="342614"/>
                      <a:pt x="164763" y="339138"/>
                    </a:cubicBezTo>
                    <a:cubicBezTo>
                      <a:pt x="165135" y="336166"/>
                      <a:pt x="165449" y="333137"/>
                      <a:pt x="165706" y="330051"/>
                    </a:cubicBezTo>
                    <a:cubicBezTo>
                      <a:pt x="165802" y="328965"/>
                      <a:pt x="165840" y="327831"/>
                      <a:pt x="165916" y="326727"/>
                    </a:cubicBezTo>
                    <a:cubicBezTo>
                      <a:pt x="165983" y="325726"/>
                      <a:pt x="166049" y="324726"/>
                      <a:pt x="166106" y="323717"/>
                    </a:cubicBezTo>
                    <a:cubicBezTo>
                      <a:pt x="166164" y="322717"/>
                      <a:pt x="166249" y="321735"/>
                      <a:pt x="166297" y="320726"/>
                    </a:cubicBezTo>
                    <a:cubicBezTo>
                      <a:pt x="166430" y="317563"/>
                      <a:pt x="166516" y="314335"/>
                      <a:pt x="166526" y="311058"/>
                    </a:cubicBezTo>
                    <a:cubicBezTo>
                      <a:pt x="166526" y="310867"/>
                      <a:pt x="166526" y="310677"/>
                      <a:pt x="166526" y="310477"/>
                    </a:cubicBezTo>
                    <a:cubicBezTo>
                      <a:pt x="167088" y="113138"/>
                      <a:pt x="167392" y="5658"/>
                      <a:pt x="167402" y="0"/>
                    </a:cubicBezTo>
                    <a:lnTo>
                      <a:pt x="83258" y="489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BD4CAA9D-D5CE-44FA-428C-B6F32BD4AA13}"/>
                  </a:ext>
                </a:extLst>
              </p:cNvPr>
              <p:cNvSpPr/>
              <p:nvPr/>
            </p:nvSpPr>
            <p:spPr>
              <a:xfrm>
                <a:off x="5495219" y="3505095"/>
                <a:ext cx="468840" cy="767043"/>
              </a:xfrm>
              <a:custGeom>
                <a:avLst/>
                <a:gdLst>
                  <a:gd name="connsiteX0" fmla="*/ 451248 w 468840"/>
                  <a:gd name="connsiteY0" fmla="*/ 264985 h 767043"/>
                  <a:gd name="connsiteX1" fmla="*/ 468841 w 468840"/>
                  <a:gd name="connsiteY1" fmla="*/ 270177 h 767043"/>
                  <a:gd name="connsiteX2" fmla="*/ 467964 w 468840"/>
                  <a:gd name="connsiteY2" fmla="*/ 580654 h 767043"/>
                  <a:gd name="connsiteX3" fmla="*/ 233040 w 468840"/>
                  <a:gd name="connsiteY3" fmla="*/ 766781 h 767043"/>
                  <a:gd name="connsiteX4" fmla="*/ 1 w 468840"/>
                  <a:gd name="connsiteY4" fmla="*/ 310477 h 767043"/>
                  <a:gd name="connsiteX5" fmla="*/ 877 w 468840"/>
                  <a:gd name="connsiteY5" fmla="*/ 0 h 767043"/>
                  <a:gd name="connsiteX6" fmla="*/ 19108 w 468840"/>
                  <a:gd name="connsiteY6" fmla="*/ 15630 h 767043"/>
                  <a:gd name="connsiteX7" fmla="*/ 70048 w 468840"/>
                  <a:gd name="connsiteY7" fmla="*/ 52092 h 767043"/>
                  <a:gd name="connsiteX8" fmla="*/ 197597 w 468840"/>
                  <a:gd name="connsiteY8" fmla="*/ 77524 h 767043"/>
                  <a:gd name="connsiteX9" fmla="*/ 235030 w 468840"/>
                  <a:gd name="connsiteY9" fmla="*/ 67427 h 767043"/>
                  <a:gd name="connsiteX10" fmla="*/ 273254 w 468840"/>
                  <a:gd name="connsiteY10" fmla="*/ 121758 h 767043"/>
                  <a:gd name="connsiteX11" fmla="*/ 399870 w 468840"/>
                  <a:gd name="connsiteY11" fmla="*/ 242506 h 767043"/>
                  <a:gd name="connsiteX12" fmla="*/ 451248 w 468840"/>
                  <a:gd name="connsiteY12" fmla="*/ 264985 h 767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8840" h="767043">
                    <a:moveTo>
                      <a:pt x="451248" y="264985"/>
                    </a:moveTo>
                    <a:lnTo>
                      <a:pt x="468841" y="270177"/>
                    </a:lnTo>
                    <a:cubicBezTo>
                      <a:pt x="468822" y="275834"/>
                      <a:pt x="468517" y="383314"/>
                      <a:pt x="467964" y="580654"/>
                    </a:cubicBezTo>
                    <a:cubicBezTo>
                      <a:pt x="467402" y="777992"/>
                      <a:pt x="244755" y="767343"/>
                      <a:pt x="233040" y="766781"/>
                    </a:cubicBezTo>
                    <a:cubicBezTo>
                      <a:pt x="221362" y="753837"/>
                      <a:pt x="-561" y="507816"/>
                      <a:pt x="1" y="310477"/>
                    </a:cubicBezTo>
                    <a:cubicBezTo>
                      <a:pt x="563" y="113138"/>
                      <a:pt x="868" y="5658"/>
                      <a:pt x="877" y="0"/>
                    </a:cubicBezTo>
                    <a:lnTo>
                      <a:pt x="19108" y="15630"/>
                    </a:lnTo>
                    <a:cubicBezTo>
                      <a:pt x="35939" y="30080"/>
                      <a:pt x="53036" y="42272"/>
                      <a:pt x="70048" y="52092"/>
                    </a:cubicBezTo>
                    <a:cubicBezTo>
                      <a:pt x="115473" y="78314"/>
                      <a:pt x="160250" y="87592"/>
                      <a:pt x="197597" y="77524"/>
                    </a:cubicBezTo>
                    <a:lnTo>
                      <a:pt x="235030" y="67427"/>
                    </a:lnTo>
                    <a:lnTo>
                      <a:pt x="273254" y="121758"/>
                    </a:lnTo>
                    <a:cubicBezTo>
                      <a:pt x="310316" y="174403"/>
                      <a:pt x="354731" y="216437"/>
                      <a:pt x="399870" y="242506"/>
                    </a:cubicBezTo>
                    <a:cubicBezTo>
                      <a:pt x="417006" y="252403"/>
                      <a:pt x="434265" y="259994"/>
                      <a:pt x="451248" y="264985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2560C971-D57F-65AD-464D-440746F3BEC1}"/>
                  </a:ext>
                </a:extLst>
              </p:cNvPr>
              <p:cNvSpPr/>
              <p:nvPr/>
            </p:nvSpPr>
            <p:spPr>
              <a:xfrm>
                <a:off x="5598489" y="3735708"/>
                <a:ext cx="261624" cy="336580"/>
              </a:xfrm>
              <a:custGeom>
                <a:avLst/>
                <a:gdLst>
                  <a:gd name="connsiteX0" fmla="*/ 131236 w 261624"/>
                  <a:gd name="connsiteY0" fmla="*/ 17942 h 336580"/>
                  <a:gd name="connsiteX1" fmla="*/ 261624 w 261624"/>
                  <a:gd name="connsiteY1" fmla="*/ 243846 h 336580"/>
                  <a:gd name="connsiteX2" fmla="*/ 130388 w 261624"/>
                  <a:gd name="connsiteY2" fmla="*/ 318637 h 336580"/>
                  <a:gd name="connsiteX3" fmla="*/ 1 w 261624"/>
                  <a:gd name="connsiteY3" fmla="*/ 92799 h 336580"/>
                  <a:gd name="connsiteX4" fmla="*/ 131236 w 261624"/>
                  <a:gd name="connsiteY4" fmla="*/ 17942 h 33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624" h="336580">
                    <a:moveTo>
                      <a:pt x="131236" y="17942"/>
                    </a:moveTo>
                    <a:cubicBezTo>
                      <a:pt x="203483" y="59652"/>
                      <a:pt x="261852" y="160760"/>
                      <a:pt x="261624" y="243846"/>
                    </a:cubicBezTo>
                    <a:cubicBezTo>
                      <a:pt x="261386" y="326866"/>
                      <a:pt x="202636" y="360347"/>
                      <a:pt x="130388" y="318637"/>
                    </a:cubicBezTo>
                    <a:cubicBezTo>
                      <a:pt x="58141" y="276926"/>
                      <a:pt x="-228" y="175819"/>
                      <a:pt x="1" y="92799"/>
                    </a:cubicBezTo>
                    <a:cubicBezTo>
                      <a:pt x="239" y="9712"/>
                      <a:pt x="58989" y="-23768"/>
                      <a:pt x="131236" y="17942"/>
                    </a:cubicBezTo>
                    <a:close/>
                  </a:path>
                </a:pathLst>
              </a:custGeom>
              <a:solidFill>
                <a:srgbClr val="FFF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A3FACA7C-101D-9CE7-74F0-0A225DEFAEBC}"/>
                  </a:ext>
                </a:extLst>
              </p:cNvPr>
              <p:cNvSpPr/>
              <p:nvPr/>
            </p:nvSpPr>
            <p:spPr>
              <a:xfrm>
                <a:off x="5650563" y="3859368"/>
                <a:ext cx="157591" cy="112766"/>
              </a:xfrm>
              <a:custGeom>
                <a:avLst/>
                <a:gdLst>
                  <a:gd name="connsiteX0" fmla="*/ 131045 w 157591"/>
                  <a:gd name="connsiteY0" fmla="*/ 9068 h 112766"/>
                  <a:gd name="connsiteX1" fmla="*/ 157591 w 157591"/>
                  <a:gd name="connsiteY1" fmla="*/ 55054 h 112766"/>
                  <a:gd name="connsiteX2" fmla="*/ 56312 w 157591"/>
                  <a:gd name="connsiteY2" fmla="*/ 112766 h 112766"/>
                  <a:gd name="connsiteX3" fmla="*/ 0 w 157591"/>
                  <a:gd name="connsiteY3" fmla="*/ 15230 h 112766"/>
                  <a:gd name="connsiteX4" fmla="*/ 26718 w 157591"/>
                  <a:gd name="connsiteY4" fmla="*/ 0 h 112766"/>
                  <a:gd name="connsiteX5" fmla="*/ 56483 w 157591"/>
                  <a:gd name="connsiteY5" fmla="*/ 51549 h 11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591" h="112766">
                    <a:moveTo>
                      <a:pt x="131045" y="9068"/>
                    </a:moveTo>
                    <a:lnTo>
                      <a:pt x="157591" y="55054"/>
                    </a:lnTo>
                    <a:lnTo>
                      <a:pt x="56312" y="112766"/>
                    </a:lnTo>
                    <a:lnTo>
                      <a:pt x="0" y="15230"/>
                    </a:lnTo>
                    <a:lnTo>
                      <a:pt x="26718" y="0"/>
                    </a:lnTo>
                    <a:lnTo>
                      <a:pt x="56483" y="51549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284F8937-2058-3E1B-E324-F92FBD8DAFFC}"/>
              </a:ext>
            </a:extLst>
          </p:cNvPr>
          <p:cNvSpPr txBox="1"/>
          <p:nvPr/>
        </p:nvSpPr>
        <p:spPr>
          <a:xfrm>
            <a:off x="3870523" y="4119692"/>
            <a:ext cx="423523" cy="53344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考试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科目</a:t>
            </a:r>
          </a:p>
        </p:txBody>
      </p:sp>
      <p:grpSp>
        <p:nvGrpSpPr>
          <p:cNvPr id="212" name="组合 211">
            <a:extLst>
              <a:ext uri="{FF2B5EF4-FFF2-40B4-BE49-F238E27FC236}">
                <a16:creationId xmlns:a16="http://schemas.microsoft.com/office/drawing/2014/main" id="{14611938-33E2-2D24-419E-3768517DB215}"/>
              </a:ext>
            </a:extLst>
          </p:cNvPr>
          <p:cNvGrpSpPr/>
          <p:nvPr/>
        </p:nvGrpSpPr>
        <p:grpSpPr>
          <a:xfrm>
            <a:off x="6688978" y="2976662"/>
            <a:ext cx="1276696" cy="3916252"/>
            <a:chOff x="3596108" y="2900216"/>
            <a:chExt cx="1276696" cy="3916252"/>
          </a:xfrm>
        </p:grpSpPr>
        <p:grpSp>
          <p:nvGrpSpPr>
            <p:cNvPr id="126" name="图形 18">
              <a:extLst>
                <a:ext uri="{FF2B5EF4-FFF2-40B4-BE49-F238E27FC236}">
                  <a16:creationId xmlns:a16="http://schemas.microsoft.com/office/drawing/2014/main" id="{3FD00E92-FAF5-FB7B-6D74-6FFAB83364D8}"/>
                </a:ext>
              </a:extLst>
            </p:cNvPr>
            <p:cNvGrpSpPr/>
            <p:nvPr/>
          </p:nvGrpSpPr>
          <p:grpSpPr>
            <a:xfrm>
              <a:off x="3596108" y="3579723"/>
              <a:ext cx="1276696" cy="3236745"/>
              <a:chOff x="5949276" y="3301679"/>
              <a:chExt cx="989476" cy="2508570"/>
            </a:xfrm>
          </p:grpSpPr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39B1E08F-4BE6-6AF2-9143-A9C64E34F900}"/>
                  </a:ext>
                </a:extLst>
              </p:cNvPr>
              <p:cNvSpPr/>
              <p:nvPr/>
            </p:nvSpPr>
            <p:spPr>
              <a:xfrm>
                <a:off x="5949276" y="3301679"/>
                <a:ext cx="989476" cy="571271"/>
              </a:xfrm>
              <a:custGeom>
                <a:avLst/>
                <a:gdLst>
                  <a:gd name="connsiteX0" fmla="*/ 0 w 989476"/>
                  <a:gd name="connsiteY0" fmla="*/ 285636 h 571271"/>
                  <a:gd name="connsiteX1" fmla="*/ 494738 w 989476"/>
                  <a:gd name="connsiteY1" fmla="*/ 0 h 571271"/>
                  <a:gd name="connsiteX2" fmla="*/ 989476 w 989476"/>
                  <a:gd name="connsiteY2" fmla="*/ 285636 h 571271"/>
                  <a:gd name="connsiteX3" fmla="*/ 494738 w 989476"/>
                  <a:gd name="connsiteY3" fmla="*/ 571272 h 57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76" h="571271">
                    <a:moveTo>
                      <a:pt x="0" y="285636"/>
                    </a:moveTo>
                    <a:lnTo>
                      <a:pt x="494738" y="0"/>
                    </a:lnTo>
                    <a:lnTo>
                      <a:pt x="989476" y="285636"/>
                    </a:lnTo>
                    <a:lnTo>
                      <a:pt x="494738" y="571272"/>
                    </a:lnTo>
                    <a:close/>
                  </a:path>
                </a:pathLst>
              </a:custGeom>
              <a:solidFill>
                <a:srgbClr val="F5F9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0036A615-4661-9B0D-B6BE-D8F8D24C736D}"/>
                  </a:ext>
                </a:extLst>
              </p:cNvPr>
              <p:cNvSpPr/>
              <p:nvPr/>
            </p:nvSpPr>
            <p:spPr>
              <a:xfrm>
                <a:off x="5949276" y="3587315"/>
                <a:ext cx="494737" cy="2222934"/>
              </a:xfrm>
              <a:custGeom>
                <a:avLst/>
                <a:gdLst>
                  <a:gd name="connsiteX0" fmla="*/ 494738 w 494737"/>
                  <a:gd name="connsiteY0" fmla="*/ 285636 h 2222934"/>
                  <a:gd name="connsiteX1" fmla="*/ 0 w 494737"/>
                  <a:gd name="connsiteY1" fmla="*/ 0 h 2222934"/>
                  <a:gd name="connsiteX2" fmla="*/ 0 w 494737"/>
                  <a:gd name="connsiteY2" fmla="*/ 2222935 h 2222934"/>
                  <a:gd name="connsiteX3" fmla="*/ 494738 w 494737"/>
                  <a:gd name="connsiteY3" fmla="*/ 2222935 h 22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7" h="2222934">
                    <a:moveTo>
                      <a:pt x="494738" y="285636"/>
                    </a:moveTo>
                    <a:lnTo>
                      <a:pt x="0" y="0"/>
                    </a:lnTo>
                    <a:lnTo>
                      <a:pt x="0" y="2222935"/>
                    </a:lnTo>
                    <a:lnTo>
                      <a:pt x="494738" y="22229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EDB3E6D6-D6DB-E148-D6B3-A186B8F930C1}"/>
                  </a:ext>
                </a:extLst>
              </p:cNvPr>
              <p:cNvSpPr/>
              <p:nvPr/>
            </p:nvSpPr>
            <p:spPr>
              <a:xfrm>
                <a:off x="6444014" y="3587315"/>
                <a:ext cx="494738" cy="2222934"/>
              </a:xfrm>
              <a:custGeom>
                <a:avLst/>
                <a:gdLst>
                  <a:gd name="connsiteX0" fmla="*/ 0 w 494738"/>
                  <a:gd name="connsiteY0" fmla="*/ 285636 h 2222934"/>
                  <a:gd name="connsiteX1" fmla="*/ 494738 w 494738"/>
                  <a:gd name="connsiteY1" fmla="*/ 0 h 2222934"/>
                  <a:gd name="connsiteX2" fmla="*/ 494738 w 494738"/>
                  <a:gd name="connsiteY2" fmla="*/ 2222935 h 2222934"/>
                  <a:gd name="connsiteX3" fmla="*/ 0 w 494738"/>
                  <a:gd name="connsiteY3" fmla="*/ 2222935 h 22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738" h="2222934">
                    <a:moveTo>
                      <a:pt x="0" y="285636"/>
                    </a:moveTo>
                    <a:lnTo>
                      <a:pt x="494738" y="0"/>
                    </a:lnTo>
                    <a:lnTo>
                      <a:pt x="494738" y="2222935"/>
                    </a:lnTo>
                    <a:lnTo>
                      <a:pt x="0" y="22229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0" name="图形 18">
              <a:extLst>
                <a:ext uri="{FF2B5EF4-FFF2-40B4-BE49-F238E27FC236}">
                  <a16:creationId xmlns:a16="http://schemas.microsoft.com/office/drawing/2014/main" id="{F04F7225-C588-D7BA-BDBC-6009F0EC8189}"/>
                </a:ext>
              </a:extLst>
            </p:cNvPr>
            <p:cNvGrpSpPr/>
            <p:nvPr/>
          </p:nvGrpSpPr>
          <p:grpSpPr>
            <a:xfrm>
              <a:off x="3868068" y="2900216"/>
              <a:ext cx="611718" cy="1186267"/>
              <a:chOff x="6160053" y="2775042"/>
              <a:chExt cx="474099" cy="919391"/>
            </a:xfrm>
          </p:grpSpPr>
          <p:grpSp>
            <p:nvGrpSpPr>
              <p:cNvPr id="161" name="图形 18">
                <a:extLst>
                  <a:ext uri="{FF2B5EF4-FFF2-40B4-BE49-F238E27FC236}">
                    <a16:creationId xmlns:a16="http://schemas.microsoft.com/office/drawing/2014/main" id="{0E50C15F-49CD-F94D-BB58-01474CF4F4FB}"/>
                  </a:ext>
                </a:extLst>
              </p:cNvPr>
              <p:cNvGrpSpPr/>
              <p:nvPr/>
            </p:nvGrpSpPr>
            <p:grpSpPr>
              <a:xfrm>
                <a:off x="6256486" y="3062744"/>
                <a:ext cx="358825" cy="631688"/>
                <a:chOff x="6256486" y="3062744"/>
                <a:chExt cx="358825" cy="631688"/>
              </a:xfrm>
            </p:grpSpPr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F90F9008-0D0A-8513-12CC-D2D1B84D8103}"/>
                    </a:ext>
                  </a:extLst>
                </p:cNvPr>
                <p:cNvSpPr/>
                <p:nvPr/>
              </p:nvSpPr>
              <p:spPr>
                <a:xfrm>
                  <a:off x="6375254" y="3546759"/>
                  <a:ext cx="137517" cy="79652"/>
                </a:xfrm>
                <a:custGeom>
                  <a:avLst/>
                  <a:gdLst>
                    <a:gd name="connsiteX0" fmla="*/ 117538 w 137517"/>
                    <a:gd name="connsiteY0" fmla="*/ 11666 h 79652"/>
                    <a:gd name="connsiteX1" fmla="*/ 20297 w 137517"/>
                    <a:gd name="connsiteY1" fmla="*/ 11666 h 79652"/>
                    <a:gd name="connsiteX2" fmla="*/ 19973 w 137517"/>
                    <a:gd name="connsiteY2" fmla="*/ 67987 h 79652"/>
                    <a:gd name="connsiteX3" fmla="*/ 117214 w 137517"/>
                    <a:gd name="connsiteY3" fmla="*/ 67987 h 79652"/>
                    <a:gd name="connsiteX4" fmla="*/ 117538 w 137517"/>
                    <a:gd name="connsiteY4" fmla="*/ 11666 h 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517" h="79652">
                      <a:moveTo>
                        <a:pt x="117538" y="11666"/>
                      </a:moveTo>
                      <a:cubicBezTo>
                        <a:pt x="90772" y="-3889"/>
                        <a:pt x="47234" y="-3889"/>
                        <a:pt x="20297" y="11666"/>
                      </a:cubicBezTo>
                      <a:cubicBezTo>
                        <a:pt x="-6640" y="27220"/>
                        <a:pt x="-6783" y="52442"/>
                        <a:pt x="19973" y="67987"/>
                      </a:cubicBezTo>
                      <a:cubicBezTo>
                        <a:pt x="46738" y="83541"/>
                        <a:pt x="90277" y="83541"/>
                        <a:pt x="117214" y="67987"/>
                      </a:cubicBezTo>
                      <a:cubicBezTo>
                        <a:pt x="144160" y="52442"/>
                        <a:pt x="144303" y="27220"/>
                        <a:pt x="117538" y="11666"/>
                      </a:cubicBezTo>
                      <a:close/>
                    </a:path>
                  </a:pathLst>
                </a:custGeom>
                <a:solidFill>
                  <a:srgbClr val="E3EB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B9298D66-2D05-B47E-F664-37C886F34B0F}"/>
                    </a:ext>
                  </a:extLst>
                </p:cNvPr>
                <p:cNvSpPr/>
                <p:nvPr/>
              </p:nvSpPr>
              <p:spPr>
                <a:xfrm>
                  <a:off x="6256486" y="3205353"/>
                  <a:ext cx="346452" cy="489080"/>
                </a:xfrm>
                <a:custGeom>
                  <a:avLst/>
                  <a:gdLst>
                    <a:gd name="connsiteX0" fmla="*/ 293313 w 346452"/>
                    <a:gd name="connsiteY0" fmla="*/ 413394 h 489080"/>
                    <a:gd name="connsiteX1" fmla="*/ 235077 w 346452"/>
                    <a:gd name="connsiteY1" fmla="*/ 70256 h 489080"/>
                    <a:gd name="connsiteX2" fmla="*/ 174136 w 346452"/>
                    <a:gd name="connsiteY2" fmla="*/ 80077 h 489080"/>
                    <a:gd name="connsiteX3" fmla="*/ 113386 w 346452"/>
                    <a:gd name="connsiteY3" fmla="*/ 0 h 489080"/>
                    <a:gd name="connsiteX4" fmla="*/ 53464 w 346452"/>
                    <a:gd name="connsiteY4" fmla="*/ 274920 h 489080"/>
                    <a:gd name="connsiteX5" fmla="*/ 0 w 346452"/>
                    <a:gd name="connsiteY5" fmla="*/ 289055 h 489080"/>
                    <a:gd name="connsiteX6" fmla="*/ 173669 w 346452"/>
                    <a:gd name="connsiteY6" fmla="*/ 243173 h 489080"/>
                    <a:gd name="connsiteX7" fmla="*/ 346453 w 346452"/>
                    <a:gd name="connsiteY7" fmla="*/ 489080 h 48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6452" h="489080">
                      <a:moveTo>
                        <a:pt x="293313" y="413394"/>
                      </a:moveTo>
                      <a:lnTo>
                        <a:pt x="235077" y="70256"/>
                      </a:lnTo>
                      <a:lnTo>
                        <a:pt x="174136" y="80077"/>
                      </a:lnTo>
                      <a:lnTo>
                        <a:pt x="113386" y="0"/>
                      </a:lnTo>
                      <a:lnTo>
                        <a:pt x="53464" y="274920"/>
                      </a:lnTo>
                      <a:lnTo>
                        <a:pt x="0" y="289055"/>
                      </a:lnTo>
                      <a:lnTo>
                        <a:pt x="173669" y="243173"/>
                      </a:lnTo>
                      <a:lnTo>
                        <a:pt x="346453" y="489080"/>
                      </a:lnTo>
                      <a:close/>
                    </a:path>
                  </a:pathLst>
                </a:custGeom>
                <a:solidFill>
                  <a:srgbClr val="7EC8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BE2A1E3B-9B26-7124-A267-B95405EEF05E}"/>
                    </a:ext>
                  </a:extLst>
                </p:cNvPr>
                <p:cNvSpPr/>
                <p:nvPr/>
              </p:nvSpPr>
              <p:spPr>
                <a:xfrm>
                  <a:off x="6511575" y="3148460"/>
                  <a:ext cx="103736" cy="545973"/>
                </a:xfrm>
                <a:custGeom>
                  <a:avLst/>
                  <a:gdLst>
                    <a:gd name="connsiteX0" fmla="*/ 12373 w 103736"/>
                    <a:gd name="connsiteY0" fmla="*/ 0 h 545973"/>
                    <a:gd name="connsiteX1" fmla="*/ 0 w 103736"/>
                    <a:gd name="connsiteY1" fmla="*/ 7182 h 545973"/>
                    <a:gd name="connsiteX2" fmla="*/ 91364 w 103736"/>
                    <a:gd name="connsiteY2" fmla="*/ 545973 h 545973"/>
                    <a:gd name="connsiteX3" fmla="*/ 103737 w 103736"/>
                    <a:gd name="connsiteY3" fmla="*/ 538782 h 545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736" h="545973">
                      <a:moveTo>
                        <a:pt x="12373" y="0"/>
                      </a:moveTo>
                      <a:lnTo>
                        <a:pt x="0" y="7182"/>
                      </a:lnTo>
                      <a:lnTo>
                        <a:pt x="91364" y="545973"/>
                      </a:lnTo>
                      <a:lnTo>
                        <a:pt x="103737" y="538782"/>
                      </a:lnTo>
                      <a:close/>
                    </a:path>
                  </a:pathLst>
                </a:custGeom>
                <a:solidFill>
                  <a:srgbClr val="474E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D063B874-3358-0155-6F83-54194A976029}"/>
                    </a:ext>
                  </a:extLst>
                </p:cNvPr>
                <p:cNvSpPr/>
                <p:nvPr/>
              </p:nvSpPr>
              <p:spPr>
                <a:xfrm>
                  <a:off x="6256486" y="3062744"/>
                  <a:ext cx="346452" cy="631688"/>
                </a:xfrm>
                <a:custGeom>
                  <a:avLst/>
                  <a:gdLst>
                    <a:gd name="connsiteX0" fmla="*/ 255089 w 346452"/>
                    <a:gd name="connsiteY0" fmla="*/ 92897 h 631688"/>
                    <a:gd name="connsiteX1" fmla="*/ 174469 w 346452"/>
                    <a:gd name="connsiteY1" fmla="*/ 105851 h 631688"/>
                    <a:gd name="connsiteX2" fmla="*/ 94174 w 346452"/>
                    <a:gd name="connsiteY2" fmla="*/ 0 h 631688"/>
                    <a:gd name="connsiteX3" fmla="*/ 0 w 346452"/>
                    <a:gd name="connsiteY3" fmla="*/ 431663 h 631688"/>
                    <a:gd name="connsiteX4" fmla="*/ 53464 w 346452"/>
                    <a:gd name="connsiteY4" fmla="*/ 417528 h 631688"/>
                    <a:gd name="connsiteX5" fmla="*/ 113386 w 346452"/>
                    <a:gd name="connsiteY5" fmla="*/ 142608 h 631688"/>
                    <a:gd name="connsiteX6" fmla="*/ 174136 w 346452"/>
                    <a:gd name="connsiteY6" fmla="*/ 222685 h 631688"/>
                    <a:gd name="connsiteX7" fmla="*/ 235077 w 346452"/>
                    <a:gd name="connsiteY7" fmla="*/ 212865 h 631688"/>
                    <a:gd name="connsiteX8" fmla="*/ 293313 w 346452"/>
                    <a:gd name="connsiteY8" fmla="*/ 556003 h 631688"/>
                    <a:gd name="connsiteX9" fmla="*/ 346453 w 346452"/>
                    <a:gd name="connsiteY9" fmla="*/ 631689 h 631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6452" h="631688">
                      <a:moveTo>
                        <a:pt x="255089" y="92897"/>
                      </a:moveTo>
                      <a:lnTo>
                        <a:pt x="174469" y="105851"/>
                      </a:lnTo>
                      <a:lnTo>
                        <a:pt x="94174" y="0"/>
                      </a:lnTo>
                      <a:lnTo>
                        <a:pt x="0" y="431663"/>
                      </a:lnTo>
                      <a:lnTo>
                        <a:pt x="53464" y="417528"/>
                      </a:lnTo>
                      <a:lnTo>
                        <a:pt x="113386" y="142608"/>
                      </a:lnTo>
                      <a:lnTo>
                        <a:pt x="174136" y="222685"/>
                      </a:lnTo>
                      <a:lnTo>
                        <a:pt x="235077" y="212865"/>
                      </a:lnTo>
                      <a:lnTo>
                        <a:pt x="293313" y="556003"/>
                      </a:lnTo>
                      <a:lnTo>
                        <a:pt x="346453" y="631689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6" name="图形 18">
                <a:extLst>
                  <a:ext uri="{FF2B5EF4-FFF2-40B4-BE49-F238E27FC236}">
                    <a16:creationId xmlns:a16="http://schemas.microsoft.com/office/drawing/2014/main" id="{FCB797B2-C4B2-748E-8AC4-802DF929EF55}"/>
                  </a:ext>
                </a:extLst>
              </p:cNvPr>
              <p:cNvGrpSpPr/>
              <p:nvPr/>
            </p:nvGrpSpPr>
            <p:grpSpPr>
              <a:xfrm>
                <a:off x="6160053" y="2775042"/>
                <a:ext cx="474099" cy="593127"/>
                <a:chOff x="6160053" y="2775042"/>
                <a:chExt cx="474099" cy="593127"/>
              </a:xfrm>
            </p:grpSpPr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9B6797ED-49AE-ADA9-A7DF-97805EBEEDFB}"/>
                    </a:ext>
                  </a:extLst>
                </p:cNvPr>
                <p:cNvSpPr/>
                <p:nvPr/>
              </p:nvSpPr>
              <p:spPr>
                <a:xfrm>
                  <a:off x="6176943" y="2950540"/>
                  <a:ext cx="54311" cy="29194"/>
                </a:xfrm>
                <a:custGeom>
                  <a:avLst/>
                  <a:gdLst>
                    <a:gd name="connsiteX0" fmla="*/ 10554 w 54311"/>
                    <a:gd name="connsiteY0" fmla="*/ 25432 h 29194"/>
                    <a:gd name="connsiteX1" fmla="*/ 54312 w 54311"/>
                    <a:gd name="connsiteY1" fmla="*/ 0 h 29194"/>
                    <a:gd name="connsiteX2" fmla="*/ 53369 w 54311"/>
                    <a:gd name="connsiteY2" fmla="*/ 181 h 29194"/>
                    <a:gd name="connsiteX3" fmla="*/ 49054 w 54311"/>
                    <a:gd name="connsiteY3" fmla="*/ 1381 h 29194"/>
                    <a:gd name="connsiteX4" fmla="*/ 48663 w 54311"/>
                    <a:gd name="connsiteY4" fmla="*/ 1486 h 29194"/>
                    <a:gd name="connsiteX5" fmla="*/ 48625 w 54311"/>
                    <a:gd name="connsiteY5" fmla="*/ 1495 h 29194"/>
                    <a:gd name="connsiteX6" fmla="*/ 43758 w 54311"/>
                    <a:gd name="connsiteY6" fmla="*/ 3762 h 29194"/>
                    <a:gd name="connsiteX7" fmla="*/ 0 w 54311"/>
                    <a:gd name="connsiteY7" fmla="*/ 29194 h 29194"/>
                    <a:gd name="connsiteX8" fmla="*/ 4906 w 54311"/>
                    <a:gd name="connsiteY8" fmla="*/ 26918 h 29194"/>
                    <a:gd name="connsiteX9" fmla="*/ 5296 w 54311"/>
                    <a:gd name="connsiteY9" fmla="*/ 26813 h 29194"/>
                    <a:gd name="connsiteX10" fmla="*/ 10554 w 54311"/>
                    <a:gd name="connsiteY10" fmla="*/ 25432 h 29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4311" h="29194">
                      <a:moveTo>
                        <a:pt x="10554" y="25432"/>
                      </a:moveTo>
                      <a:lnTo>
                        <a:pt x="54312" y="0"/>
                      </a:lnTo>
                      <a:cubicBezTo>
                        <a:pt x="53997" y="57"/>
                        <a:pt x="53673" y="114"/>
                        <a:pt x="53369" y="181"/>
                      </a:cubicBezTo>
                      <a:cubicBezTo>
                        <a:pt x="51854" y="486"/>
                        <a:pt x="50425" y="905"/>
                        <a:pt x="49054" y="1381"/>
                      </a:cubicBezTo>
                      <a:cubicBezTo>
                        <a:pt x="48930" y="1429"/>
                        <a:pt x="48787" y="1448"/>
                        <a:pt x="48663" y="1486"/>
                      </a:cubicBezTo>
                      <a:cubicBezTo>
                        <a:pt x="48654" y="1486"/>
                        <a:pt x="48635" y="1495"/>
                        <a:pt x="48625" y="1495"/>
                      </a:cubicBezTo>
                      <a:cubicBezTo>
                        <a:pt x="46892" y="2124"/>
                        <a:pt x="45273" y="2877"/>
                        <a:pt x="43758" y="3762"/>
                      </a:cubicBezTo>
                      <a:lnTo>
                        <a:pt x="0" y="29194"/>
                      </a:lnTo>
                      <a:cubicBezTo>
                        <a:pt x="1524" y="28308"/>
                        <a:pt x="3162" y="27546"/>
                        <a:pt x="4906" y="26918"/>
                      </a:cubicBezTo>
                      <a:cubicBezTo>
                        <a:pt x="5029" y="26870"/>
                        <a:pt x="5172" y="26851"/>
                        <a:pt x="5296" y="26813"/>
                      </a:cubicBezTo>
                      <a:cubicBezTo>
                        <a:pt x="6953" y="26241"/>
                        <a:pt x="8697" y="25756"/>
                        <a:pt x="10554" y="25432"/>
                      </a:cubicBezTo>
                      <a:close/>
                    </a:path>
                  </a:pathLst>
                </a:custGeom>
                <a:solidFill>
                  <a:srgbClr val="474E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505C3277-692E-CD94-760B-9FCB5C6FEEC4}"/>
                    </a:ext>
                  </a:extLst>
                </p:cNvPr>
                <p:cNvSpPr/>
                <p:nvPr/>
              </p:nvSpPr>
              <p:spPr>
                <a:xfrm>
                  <a:off x="6417297" y="3297478"/>
                  <a:ext cx="59045" cy="47625"/>
                </a:xfrm>
                <a:custGeom>
                  <a:avLst/>
                  <a:gdLst>
                    <a:gd name="connsiteX0" fmla="*/ 15307 w 59045"/>
                    <a:gd name="connsiteY0" fmla="*/ 25441 h 47625"/>
                    <a:gd name="connsiteX1" fmla="*/ 12763 w 59045"/>
                    <a:gd name="connsiteY1" fmla="*/ 32528 h 47625"/>
                    <a:gd name="connsiteX2" fmla="*/ 12497 w 59045"/>
                    <a:gd name="connsiteY2" fmla="*/ 33147 h 47625"/>
                    <a:gd name="connsiteX3" fmla="*/ 9515 w 59045"/>
                    <a:gd name="connsiteY3" fmla="*/ 38395 h 47625"/>
                    <a:gd name="connsiteX4" fmla="*/ 6572 w 59045"/>
                    <a:gd name="connsiteY4" fmla="*/ 42043 h 47625"/>
                    <a:gd name="connsiteX5" fmla="*/ 5115 w 59045"/>
                    <a:gd name="connsiteY5" fmla="*/ 43720 h 47625"/>
                    <a:gd name="connsiteX6" fmla="*/ 0 w 59045"/>
                    <a:gd name="connsiteY6" fmla="*/ 47625 h 47625"/>
                    <a:gd name="connsiteX7" fmla="*/ 43758 w 59045"/>
                    <a:gd name="connsiteY7" fmla="*/ 22193 h 47625"/>
                    <a:gd name="connsiteX8" fmla="*/ 48873 w 59045"/>
                    <a:gd name="connsiteY8" fmla="*/ 18288 h 47625"/>
                    <a:gd name="connsiteX9" fmla="*/ 50321 w 59045"/>
                    <a:gd name="connsiteY9" fmla="*/ 16612 h 47625"/>
                    <a:gd name="connsiteX10" fmla="*/ 53264 w 59045"/>
                    <a:gd name="connsiteY10" fmla="*/ 12963 h 47625"/>
                    <a:gd name="connsiteX11" fmla="*/ 53712 w 59045"/>
                    <a:gd name="connsiteY11" fmla="*/ 12402 h 47625"/>
                    <a:gd name="connsiteX12" fmla="*/ 56064 w 59045"/>
                    <a:gd name="connsiteY12" fmla="*/ 8134 h 47625"/>
                    <a:gd name="connsiteX13" fmla="*/ 56236 w 59045"/>
                    <a:gd name="connsiteY13" fmla="*/ 7715 h 47625"/>
                    <a:gd name="connsiteX14" fmla="*/ 56502 w 59045"/>
                    <a:gd name="connsiteY14" fmla="*/ 7087 h 47625"/>
                    <a:gd name="connsiteX15" fmla="*/ 57636 w 59045"/>
                    <a:gd name="connsiteY15" fmla="*/ 4391 h 47625"/>
                    <a:gd name="connsiteX16" fmla="*/ 58817 w 59045"/>
                    <a:gd name="connsiteY16" fmla="*/ 810 h 47625"/>
                    <a:gd name="connsiteX17" fmla="*/ 59046 w 59045"/>
                    <a:gd name="connsiteY17" fmla="*/ 0 h 47625"/>
                    <a:gd name="connsiteX18" fmla="*/ 15307 w 59045"/>
                    <a:gd name="connsiteY18" fmla="*/ 25441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045" h="47625">
                      <a:moveTo>
                        <a:pt x="15307" y="25441"/>
                      </a:moveTo>
                      <a:cubicBezTo>
                        <a:pt x="14592" y="28023"/>
                        <a:pt x="13726" y="30356"/>
                        <a:pt x="12763" y="32528"/>
                      </a:cubicBezTo>
                      <a:cubicBezTo>
                        <a:pt x="12678" y="32728"/>
                        <a:pt x="12592" y="32947"/>
                        <a:pt x="12497" y="33147"/>
                      </a:cubicBezTo>
                      <a:cubicBezTo>
                        <a:pt x="11602" y="35071"/>
                        <a:pt x="10592" y="36786"/>
                        <a:pt x="9515" y="38395"/>
                      </a:cubicBezTo>
                      <a:cubicBezTo>
                        <a:pt x="8611" y="39748"/>
                        <a:pt x="7601" y="40910"/>
                        <a:pt x="6572" y="42043"/>
                      </a:cubicBezTo>
                      <a:cubicBezTo>
                        <a:pt x="6077" y="42586"/>
                        <a:pt x="5639" y="43224"/>
                        <a:pt x="5115" y="43720"/>
                      </a:cubicBezTo>
                      <a:cubicBezTo>
                        <a:pt x="3515" y="45244"/>
                        <a:pt x="1819" y="46568"/>
                        <a:pt x="0" y="47625"/>
                      </a:cubicBezTo>
                      <a:lnTo>
                        <a:pt x="43758" y="22193"/>
                      </a:lnTo>
                      <a:cubicBezTo>
                        <a:pt x="45577" y="21136"/>
                        <a:pt x="47282" y="19812"/>
                        <a:pt x="48873" y="18288"/>
                      </a:cubicBezTo>
                      <a:cubicBezTo>
                        <a:pt x="49387" y="17793"/>
                        <a:pt x="49835" y="17164"/>
                        <a:pt x="50321" y="16612"/>
                      </a:cubicBezTo>
                      <a:cubicBezTo>
                        <a:pt x="51349" y="15478"/>
                        <a:pt x="52359" y="14316"/>
                        <a:pt x="53264" y="12963"/>
                      </a:cubicBezTo>
                      <a:cubicBezTo>
                        <a:pt x="53397" y="12754"/>
                        <a:pt x="53578" y="12621"/>
                        <a:pt x="53712" y="12402"/>
                      </a:cubicBezTo>
                      <a:cubicBezTo>
                        <a:pt x="54550" y="11087"/>
                        <a:pt x="55340" y="9658"/>
                        <a:pt x="56064" y="8134"/>
                      </a:cubicBezTo>
                      <a:cubicBezTo>
                        <a:pt x="56131" y="8001"/>
                        <a:pt x="56179" y="7849"/>
                        <a:pt x="56236" y="7715"/>
                      </a:cubicBezTo>
                      <a:cubicBezTo>
                        <a:pt x="56331" y="7515"/>
                        <a:pt x="56407" y="7296"/>
                        <a:pt x="56502" y="7087"/>
                      </a:cubicBezTo>
                      <a:cubicBezTo>
                        <a:pt x="56893" y="6210"/>
                        <a:pt x="57283" y="5334"/>
                        <a:pt x="57636" y="4391"/>
                      </a:cubicBezTo>
                      <a:cubicBezTo>
                        <a:pt x="58055" y="3248"/>
                        <a:pt x="58455" y="2057"/>
                        <a:pt x="58817" y="810"/>
                      </a:cubicBezTo>
                      <a:cubicBezTo>
                        <a:pt x="58893" y="543"/>
                        <a:pt x="58969" y="276"/>
                        <a:pt x="59046" y="0"/>
                      </a:cubicBezTo>
                      <a:lnTo>
                        <a:pt x="15307" y="25441"/>
                      </a:lnTo>
                      <a:close/>
                    </a:path>
                  </a:pathLst>
                </a:custGeom>
                <a:solidFill>
                  <a:srgbClr val="474E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72827A75-F1CF-9C15-4615-532E3F8241C9}"/>
                    </a:ext>
                  </a:extLst>
                </p:cNvPr>
                <p:cNvSpPr/>
                <p:nvPr/>
              </p:nvSpPr>
              <p:spPr>
                <a:xfrm>
                  <a:off x="6178372" y="2834047"/>
                  <a:ext cx="89134" cy="35882"/>
                </a:xfrm>
                <a:custGeom>
                  <a:avLst/>
                  <a:gdLst>
                    <a:gd name="connsiteX0" fmla="*/ 86439 w 89134"/>
                    <a:gd name="connsiteY0" fmla="*/ 8812 h 35882"/>
                    <a:gd name="connsiteX1" fmla="*/ 85811 w 89134"/>
                    <a:gd name="connsiteY1" fmla="*/ 8451 h 35882"/>
                    <a:gd name="connsiteX2" fmla="*/ 83772 w 89134"/>
                    <a:gd name="connsiteY2" fmla="*/ 7307 h 35882"/>
                    <a:gd name="connsiteX3" fmla="*/ 81172 w 89134"/>
                    <a:gd name="connsiteY3" fmla="*/ 5955 h 35882"/>
                    <a:gd name="connsiteX4" fmla="*/ 79715 w 89134"/>
                    <a:gd name="connsiteY4" fmla="*/ 5269 h 35882"/>
                    <a:gd name="connsiteX5" fmla="*/ 79238 w 89134"/>
                    <a:gd name="connsiteY5" fmla="*/ 5041 h 35882"/>
                    <a:gd name="connsiteX6" fmla="*/ 78619 w 89134"/>
                    <a:gd name="connsiteY6" fmla="*/ 4745 h 35882"/>
                    <a:gd name="connsiteX7" fmla="*/ 76114 w 89134"/>
                    <a:gd name="connsiteY7" fmla="*/ 3678 h 35882"/>
                    <a:gd name="connsiteX8" fmla="*/ 73657 w 89134"/>
                    <a:gd name="connsiteY8" fmla="*/ 2755 h 35882"/>
                    <a:gd name="connsiteX9" fmla="*/ 73447 w 89134"/>
                    <a:gd name="connsiteY9" fmla="*/ 2688 h 35882"/>
                    <a:gd name="connsiteX10" fmla="*/ 73218 w 89134"/>
                    <a:gd name="connsiteY10" fmla="*/ 2612 h 35882"/>
                    <a:gd name="connsiteX11" fmla="*/ 71256 w 89134"/>
                    <a:gd name="connsiteY11" fmla="*/ 1973 h 35882"/>
                    <a:gd name="connsiteX12" fmla="*/ 68866 w 89134"/>
                    <a:gd name="connsiteY12" fmla="*/ 1316 h 35882"/>
                    <a:gd name="connsiteX13" fmla="*/ 67894 w 89134"/>
                    <a:gd name="connsiteY13" fmla="*/ 1097 h 35882"/>
                    <a:gd name="connsiteX14" fmla="*/ 67303 w 89134"/>
                    <a:gd name="connsiteY14" fmla="*/ 964 h 35882"/>
                    <a:gd name="connsiteX15" fmla="*/ 66322 w 89134"/>
                    <a:gd name="connsiteY15" fmla="*/ 745 h 35882"/>
                    <a:gd name="connsiteX16" fmla="*/ 63855 w 89134"/>
                    <a:gd name="connsiteY16" fmla="*/ 345 h 35882"/>
                    <a:gd name="connsiteX17" fmla="*/ 62455 w 89134"/>
                    <a:gd name="connsiteY17" fmla="*/ 202 h 35882"/>
                    <a:gd name="connsiteX18" fmla="*/ 61931 w 89134"/>
                    <a:gd name="connsiteY18" fmla="*/ 145 h 35882"/>
                    <a:gd name="connsiteX19" fmla="*/ 61360 w 89134"/>
                    <a:gd name="connsiteY19" fmla="*/ 88 h 35882"/>
                    <a:gd name="connsiteX20" fmla="*/ 58483 w 89134"/>
                    <a:gd name="connsiteY20" fmla="*/ 2 h 35882"/>
                    <a:gd name="connsiteX21" fmla="*/ 57426 w 89134"/>
                    <a:gd name="connsiteY21" fmla="*/ 59 h 35882"/>
                    <a:gd name="connsiteX22" fmla="*/ 56655 w 89134"/>
                    <a:gd name="connsiteY22" fmla="*/ 97 h 35882"/>
                    <a:gd name="connsiteX23" fmla="*/ 55721 w 89134"/>
                    <a:gd name="connsiteY23" fmla="*/ 145 h 35882"/>
                    <a:gd name="connsiteX24" fmla="*/ 52273 w 89134"/>
                    <a:gd name="connsiteY24" fmla="*/ 659 h 35882"/>
                    <a:gd name="connsiteX25" fmla="*/ 52235 w 89134"/>
                    <a:gd name="connsiteY25" fmla="*/ 659 h 35882"/>
                    <a:gd name="connsiteX26" fmla="*/ 52226 w 89134"/>
                    <a:gd name="connsiteY26" fmla="*/ 659 h 35882"/>
                    <a:gd name="connsiteX27" fmla="*/ 48501 w 89134"/>
                    <a:gd name="connsiteY27" fmla="*/ 1697 h 35882"/>
                    <a:gd name="connsiteX28" fmla="*/ 48196 w 89134"/>
                    <a:gd name="connsiteY28" fmla="*/ 1840 h 35882"/>
                    <a:gd name="connsiteX29" fmla="*/ 43758 w 89134"/>
                    <a:gd name="connsiteY29" fmla="*/ 3888 h 35882"/>
                    <a:gd name="connsiteX30" fmla="*/ 0 w 89134"/>
                    <a:gd name="connsiteY30" fmla="*/ 29320 h 35882"/>
                    <a:gd name="connsiteX31" fmla="*/ 4439 w 89134"/>
                    <a:gd name="connsiteY31" fmla="*/ 27272 h 35882"/>
                    <a:gd name="connsiteX32" fmla="*/ 8477 w 89134"/>
                    <a:gd name="connsiteY32" fmla="*/ 26091 h 35882"/>
                    <a:gd name="connsiteX33" fmla="*/ 8515 w 89134"/>
                    <a:gd name="connsiteY33" fmla="*/ 26081 h 35882"/>
                    <a:gd name="connsiteX34" fmla="*/ 12897 w 89134"/>
                    <a:gd name="connsiteY34" fmla="*/ 25519 h 35882"/>
                    <a:gd name="connsiteX35" fmla="*/ 13659 w 89134"/>
                    <a:gd name="connsiteY35" fmla="*/ 25481 h 35882"/>
                    <a:gd name="connsiteX36" fmla="*/ 18164 w 89134"/>
                    <a:gd name="connsiteY36" fmla="*/ 25577 h 35882"/>
                    <a:gd name="connsiteX37" fmla="*/ 18697 w 89134"/>
                    <a:gd name="connsiteY37" fmla="*/ 25634 h 35882"/>
                    <a:gd name="connsiteX38" fmla="*/ 23555 w 89134"/>
                    <a:gd name="connsiteY38" fmla="*/ 26396 h 35882"/>
                    <a:gd name="connsiteX39" fmla="*/ 24127 w 89134"/>
                    <a:gd name="connsiteY39" fmla="*/ 26519 h 35882"/>
                    <a:gd name="connsiteX40" fmla="*/ 29461 w 89134"/>
                    <a:gd name="connsiteY40" fmla="*/ 28034 h 35882"/>
                    <a:gd name="connsiteX41" fmla="*/ 29699 w 89134"/>
                    <a:gd name="connsiteY41" fmla="*/ 28110 h 35882"/>
                    <a:gd name="connsiteX42" fmla="*/ 35490 w 89134"/>
                    <a:gd name="connsiteY42" fmla="*/ 30463 h 35882"/>
                    <a:gd name="connsiteX43" fmla="*/ 35966 w 89134"/>
                    <a:gd name="connsiteY43" fmla="*/ 30691 h 35882"/>
                    <a:gd name="connsiteX44" fmla="*/ 42062 w 89134"/>
                    <a:gd name="connsiteY44" fmla="*/ 33873 h 35882"/>
                    <a:gd name="connsiteX45" fmla="*/ 45377 w 89134"/>
                    <a:gd name="connsiteY45" fmla="*/ 35882 h 35882"/>
                    <a:gd name="connsiteX46" fmla="*/ 89135 w 89134"/>
                    <a:gd name="connsiteY46" fmla="*/ 10451 h 35882"/>
                    <a:gd name="connsiteX47" fmla="*/ 86439 w 89134"/>
                    <a:gd name="connsiteY47" fmla="*/ 8812 h 35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89134" h="35882">
                      <a:moveTo>
                        <a:pt x="86439" y="8812"/>
                      </a:moveTo>
                      <a:cubicBezTo>
                        <a:pt x="86230" y="8689"/>
                        <a:pt x="86020" y="8565"/>
                        <a:pt x="85811" y="8451"/>
                      </a:cubicBezTo>
                      <a:cubicBezTo>
                        <a:pt x="85125" y="8060"/>
                        <a:pt x="84449" y="7679"/>
                        <a:pt x="83772" y="7307"/>
                      </a:cubicBezTo>
                      <a:cubicBezTo>
                        <a:pt x="82896" y="6831"/>
                        <a:pt x="82029" y="6383"/>
                        <a:pt x="81172" y="5955"/>
                      </a:cubicBezTo>
                      <a:cubicBezTo>
                        <a:pt x="80686" y="5717"/>
                        <a:pt x="80200" y="5498"/>
                        <a:pt x="79715" y="5269"/>
                      </a:cubicBezTo>
                      <a:cubicBezTo>
                        <a:pt x="79553" y="5193"/>
                        <a:pt x="79391" y="5117"/>
                        <a:pt x="79238" y="5041"/>
                      </a:cubicBezTo>
                      <a:cubicBezTo>
                        <a:pt x="79029" y="4945"/>
                        <a:pt x="78819" y="4841"/>
                        <a:pt x="78619" y="4745"/>
                      </a:cubicBezTo>
                      <a:cubicBezTo>
                        <a:pt x="77771" y="4364"/>
                        <a:pt x="76943" y="4012"/>
                        <a:pt x="76114" y="3678"/>
                      </a:cubicBezTo>
                      <a:cubicBezTo>
                        <a:pt x="75286" y="3345"/>
                        <a:pt x="74466" y="3040"/>
                        <a:pt x="73657" y="2755"/>
                      </a:cubicBezTo>
                      <a:cubicBezTo>
                        <a:pt x="73590" y="2726"/>
                        <a:pt x="73523" y="2707"/>
                        <a:pt x="73447" y="2688"/>
                      </a:cubicBezTo>
                      <a:cubicBezTo>
                        <a:pt x="73371" y="2659"/>
                        <a:pt x="73295" y="2640"/>
                        <a:pt x="73218" y="2612"/>
                      </a:cubicBezTo>
                      <a:cubicBezTo>
                        <a:pt x="72561" y="2383"/>
                        <a:pt x="71904" y="2164"/>
                        <a:pt x="71256" y="1973"/>
                      </a:cubicBezTo>
                      <a:cubicBezTo>
                        <a:pt x="70447" y="1726"/>
                        <a:pt x="69656" y="1507"/>
                        <a:pt x="68866" y="1316"/>
                      </a:cubicBezTo>
                      <a:cubicBezTo>
                        <a:pt x="68542" y="1231"/>
                        <a:pt x="68218" y="1173"/>
                        <a:pt x="67894" y="1097"/>
                      </a:cubicBezTo>
                      <a:cubicBezTo>
                        <a:pt x="67694" y="1050"/>
                        <a:pt x="67503" y="1011"/>
                        <a:pt x="67303" y="964"/>
                      </a:cubicBezTo>
                      <a:cubicBezTo>
                        <a:pt x="66980" y="897"/>
                        <a:pt x="66646" y="811"/>
                        <a:pt x="66322" y="745"/>
                      </a:cubicBezTo>
                      <a:cubicBezTo>
                        <a:pt x="65484" y="583"/>
                        <a:pt x="64665" y="450"/>
                        <a:pt x="63855" y="345"/>
                      </a:cubicBezTo>
                      <a:cubicBezTo>
                        <a:pt x="63379" y="278"/>
                        <a:pt x="62922" y="249"/>
                        <a:pt x="62455" y="202"/>
                      </a:cubicBezTo>
                      <a:cubicBezTo>
                        <a:pt x="62284" y="183"/>
                        <a:pt x="62103" y="164"/>
                        <a:pt x="61931" y="145"/>
                      </a:cubicBezTo>
                      <a:cubicBezTo>
                        <a:pt x="61741" y="126"/>
                        <a:pt x="61550" y="97"/>
                        <a:pt x="61360" y="88"/>
                      </a:cubicBezTo>
                      <a:cubicBezTo>
                        <a:pt x="60379" y="21"/>
                        <a:pt x="59426" y="-8"/>
                        <a:pt x="58483" y="2"/>
                      </a:cubicBezTo>
                      <a:cubicBezTo>
                        <a:pt x="58121" y="2"/>
                        <a:pt x="57778" y="40"/>
                        <a:pt x="57426" y="59"/>
                      </a:cubicBezTo>
                      <a:cubicBezTo>
                        <a:pt x="57169" y="68"/>
                        <a:pt x="56912" y="78"/>
                        <a:pt x="56655" y="97"/>
                      </a:cubicBezTo>
                      <a:cubicBezTo>
                        <a:pt x="56340" y="116"/>
                        <a:pt x="56026" y="116"/>
                        <a:pt x="55721" y="145"/>
                      </a:cubicBezTo>
                      <a:cubicBezTo>
                        <a:pt x="54540" y="249"/>
                        <a:pt x="53397" y="430"/>
                        <a:pt x="52273" y="659"/>
                      </a:cubicBezTo>
                      <a:cubicBezTo>
                        <a:pt x="52264" y="659"/>
                        <a:pt x="52244" y="659"/>
                        <a:pt x="52235" y="659"/>
                      </a:cubicBezTo>
                      <a:lnTo>
                        <a:pt x="52226" y="659"/>
                      </a:lnTo>
                      <a:cubicBezTo>
                        <a:pt x="50940" y="926"/>
                        <a:pt x="49701" y="1269"/>
                        <a:pt x="48501" y="1697"/>
                      </a:cubicBezTo>
                      <a:cubicBezTo>
                        <a:pt x="48396" y="1735"/>
                        <a:pt x="48301" y="1802"/>
                        <a:pt x="48196" y="1840"/>
                      </a:cubicBezTo>
                      <a:cubicBezTo>
                        <a:pt x="46644" y="2402"/>
                        <a:pt x="45158" y="3078"/>
                        <a:pt x="43758" y="3888"/>
                      </a:cubicBezTo>
                      <a:lnTo>
                        <a:pt x="0" y="29320"/>
                      </a:lnTo>
                      <a:cubicBezTo>
                        <a:pt x="1400" y="28501"/>
                        <a:pt x="2886" y="27834"/>
                        <a:pt x="4439" y="27272"/>
                      </a:cubicBezTo>
                      <a:cubicBezTo>
                        <a:pt x="5744" y="26796"/>
                        <a:pt x="7077" y="26386"/>
                        <a:pt x="8477" y="26091"/>
                      </a:cubicBezTo>
                      <a:cubicBezTo>
                        <a:pt x="8487" y="26091"/>
                        <a:pt x="8506" y="26091"/>
                        <a:pt x="8515" y="26081"/>
                      </a:cubicBezTo>
                      <a:cubicBezTo>
                        <a:pt x="9925" y="25786"/>
                        <a:pt x="11392" y="25615"/>
                        <a:pt x="12897" y="25519"/>
                      </a:cubicBezTo>
                      <a:cubicBezTo>
                        <a:pt x="13145" y="25500"/>
                        <a:pt x="13402" y="25491"/>
                        <a:pt x="13659" y="25481"/>
                      </a:cubicBezTo>
                      <a:cubicBezTo>
                        <a:pt x="15126" y="25424"/>
                        <a:pt x="16621" y="25443"/>
                        <a:pt x="18164" y="25577"/>
                      </a:cubicBezTo>
                      <a:cubicBezTo>
                        <a:pt x="18336" y="25596"/>
                        <a:pt x="18517" y="25615"/>
                        <a:pt x="18697" y="25634"/>
                      </a:cubicBezTo>
                      <a:cubicBezTo>
                        <a:pt x="20269" y="25786"/>
                        <a:pt x="21888" y="26034"/>
                        <a:pt x="23555" y="26396"/>
                      </a:cubicBezTo>
                      <a:cubicBezTo>
                        <a:pt x="23746" y="26434"/>
                        <a:pt x="23936" y="26481"/>
                        <a:pt x="24127" y="26519"/>
                      </a:cubicBezTo>
                      <a:cubicBezTo>
                        <a:pt x="25860" y="26919"/>
                        <a:pt x="27632" y="27415"/>
                        <a:pt x="29461" y="28034"/>
                      </a:cubicBezTo>
                      <a:cubicBezTo>
                        <a:pt x="29537" y="28062"/>
                        <a:pt x="29613" y="28081"/>
                        <a:pt x="29699" y="28110"/>
                      </a:cubicBezTo>
                      <a:cubicBezTo>
                        <a:pt x="31585" y="28767"/>
                        <a:pt x="33518" y="29548"/>
                        <a:pt x="35490" y="30463"/>
                      </a:cubicBezTo>
                      <a:cubicBezTo>
                        <a:pt x="35652" y="30539"/>
                        <a:pt x="35814" y="30615"/>
                        <a:pt x="35966" y="30691"/>
                      </a:cubicBezTo>
                      <a:cubicBezTo>
                        <a:pt x="37957" y="31625"/>
                        <a:pt x="39986" y="32673"/>
                        <a:pt x="42062" y="33873"/>
                      </a:cubicBezTo>
                      <a:cubicBezTo>
                        <a:pt x="43158" y="34501"/>
                        <a:pt x="44263" y="35178"/>
                        <a:pt x="45377" y="35882"/>
                      </a:cubicBezTo>
                      <a:lnTo>
                        <a:pt x="89135" y="10451"/>
                      </a:lnTo>
                      <a:cubicBezTo>
                        <a:pt x="88220" y="9879"/>
                        <a:pt x="87325" y="9327"/>
                        <a:pt x="86439" y="88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2B07CF96-BF57-DAF2-7F34-0940F1C9F0E8}"/>
                    </a:ext>
                  </a:extLst>
                </p:cNvPr>
                <p:cNvSpPr/>
                <p:nvPr/>
              </p:nvSpPr>
              <p:spPr>
                <a:xfrm>
                  <a:off x="6513356" y="3273323"/>
                  <a:ext cx="61181" cy="90582"/>
                </a:xfrm>
                <a:custGeom>
                  <a:avLst/>
                  <a:gdLst>
                    <a:gd name="connsiteX0" fmla="*/ 61122 w 61181"/>
                    <a:gd name="connsiteY0" fmla="*/ 30699 h 90582"/>
                    <a:gd name="connsiteX1" fmla="*/ 61179 w 61181"/>
                    <a:gd name="connsiteY1" fmla="*/ 28023 h 90582"/>
                    <a:gd name="connsiteX2" fmla="*/ 61151 w 61181"/>
                    <a:gd name="connsiteY2" fmla="*/ 25260 h 90582"/>
                    <a:gd name="connsiteX3" fmla="*/ 61065 w 61181"/>
                    <a:gd name="connsiteY3" fmla="*/ 23384 h 90582"/>
                    <a:gd name="connsiteX4" fmla="*/ 61055 w 61181"/>
                    <a:gd name="connsiteY4" fmla="*/ 23079 h 90582"/>
                    <a:gd name="connsiteX5" fmla="*/ 61027 w 61181"/>
                    <a:gd name="connsiteY5" fmla="*/ 22441 h 90582"/>
                    <a:gd name="connsiteX6" fmla="*/ 60798 w 61181"/>
                    <a:gd name="connsiteY6" fmla="*/ 19564 h 90582"/>
                    <a:gd name="connsiteX7" fmla="*/ 60465 w 61181"/>
                    <a:gd name="connsiteY7" fmla="*/ 16611 h 90582"/>
                    <a:gd name="connsiteX8" fmla="*/ 60017 w 61181"/>
                    <a:gd name="connsiteY8" fmla="*/ 13487 h 90582"/>
                    <a:gd name="connsiteX9" fmla="*/ 59817 w 61181"/>
                    <a:gd name="connsiteY9" fmla="*/ 12344 h 90582"/>
                    <a:gd name="connsiteX10" fmla="*/ 59741 w 61181"/>
                    <a:gd name="connsiteY10" fmla="*/ 11925 h 90582"/>
                    <a:gd name="connsiteX11" fmla="*/ 59455 w 61181"/>
                    <a:gd name="connsiteY11" fmla="*/ 10277 h 90582"/>
                    <a:gd name="connsiteX12" fmla="*/ 58769 w 61181"/>
                    <a:gd name="connsiteY12" fmla="*/ 6915 h 90582"/>
                    <a:gd name="connsiteX13" fmla="*/ 57950 w 61181"/>
                    <a:gd name="connsiteY13" fmla="*/ 3381 h 90582"/>
                    <a:gd name="connsiteX14" fmla="*/ 57065 w 61181"/>
                    <a:gd name="connsiteY14" fmla="*/ 0 h 90582"/>
                    <a:gd name="connsiteX15" fmla="*/ 13306 w 61181"/>
                    <a:gd name="connsiteY15" fmla="*/ 25432 h 90582"/>
                    <a:gd name="connsiteX16" fmla="*/ 15983 w 61181"/>
                    <a:gd name="connsiteY16" fmla="*/ 37357 h 90582"/>
                    <a:gd name="connsiteX17" fmla="*/ 16059 w 61181"/>
                    <a:gd name="connsiteY17" fmla="*/ 37776 h 90582"/>
                    <a:gd name="connsiteX18" fmla="*/ 17288 w 61181"/>
                    <a:gd name="connsiteY18" fmla="*/ 48501 h 90582"/>
                    <a:gd name="connsiteX19" fmla="*/ 17297 w 61181"/>
                    <a:gd name="connsiteY19" fmla="*/ 48806 h 90582"/>
                    <a:gd name="connsiteX20" fmla="*/ 17212 w 61181"/>
                    <a:gd name="connsiteY20" fmla="*/ 58483 h 90582"/>
                    <a:gd name="connsiteX21" fmla="*/ 17202 w 61181"/>
                    <a:gd name="connsiteY21" fmla="*/ 58636 h 90582"/>
                    <a:gd name="connsiteX22" fmla="*/ 15878 w 61181"/>
                    <a:gd name="connsiteY22" fmla="*/ 67304 h 90582"/>
                    <a:gd name="connsiteX23" fmla="*/ 15831 w 61181"/>
                    <a:gd name="connsiteY23" fmla="*/ 67504 h 90582"/>
                    <a:gd name="connsiteX24" fmla="*/ 13526 w 61181"/>
                    <a:gd name="connsiteY24" fmla="*/ 74543 h 90582"/>
                    <a:gd name="connsiteX25" fmla="*/ 13173 w 61181"/>
                    <a:gd name="connsiteY25" fmla="*/ 75362 h 90582"/>
                    <a:gd name="connsiteX26" fmla="*/ 10116 w 61181"/>
                    <a:gd name="connsiteY26" fmla="*/ 80896 h 90582"/>
                    <a:gd name="connsiteX27" fmla="*/ 7049 w 61181"/>
                    <a:gd name="connsiteY27" fmla="*/ 84639 h 90582"/>
                    <a:gd name="connsiteX28" fmla="*/ 5515 w 61181"/>
                    <a:gd name="connsiteY28" fmla="*/ 86411 h 90582"/>
                    <a:gd name="connsiteX29" fmla="*/ 0 w 61181"/>
                    <a:gd name="connsiteY29" fmla="*/ 90583 h 90582"/>
                    <a:gd name="connsiteX30" fmla="*/ 43758 w 61181"/>
                    <a:gd name="connsiteY30" fmla="*/ 65151 h 90582"/>
                    <a:gd name="connsiteX31" fmla="*/ 49273 w 61181"/>
                    <a:gd name="connsiteY31" fmla="*/ 60979 h 90582"/>
                    <a:gd name="connsiteX32" fmla="*/ 50806 w 61181"/>
                    <a:gd name="connsiteY32" fmla="*/ 59207 h 90582"/>
                    <a:gd name="connsiteX33" fmla="*/ 53873 w 61181"/>
                    <a:gd name="connsiteY33" fmla="*/ 55454 h 90582"/>
                    <a:gd name="connsiteX34" fmla="*/ 54216 w 61181"/>
                    <a:gd name="connsiteY34" fmla="*/ 55035 h 90582"/>
                    <a:gd name="connsiteX35" fmla="*/ 56445 w 61181"/>
                    <a:gd name="connsiteY35" fmla="*/ 51035 h 90582"/>
                    <a:gd name="connsiteX36" fmla="*/ 56922 w 61181"/>
                    <a:gd name="connsiteY36" fmla="*/ 49911 h 90582"/>
                    <a:gd name="connsiteX37" fmla="*/ 57274 w 61181"/>
                    <a:gd name="connsiteY37" fmla="*/ 49092 h 90582"/>
                    <a:gd name="connsiteX38" fmla="*/ 57912 w 61181"/>
                    <a:gd name="connsiteY38" fmla="*/ 47596 h 90582"/>
                    <a:gd name="connsiteX39" fmla="*/ 58941 w 61181"/>
                    <a:gd name="connsiteY39" fmla="*/ 44510 h 90582"/>
                    <a:gd name="connsiteX40" fmla="*/ 59589 w 61181"/>
                    <a:gd name="connsiteY40" fmla="*/ 42043 h 90582"/>
                    <a:gd name="connsiteX41" fmla="*/ 59646 w 61181"/>
                    <a:gd name="connsiteY41" fmla="*/ 41843 h 90582"/>
                    <a:gd name="connsiteX42" fmla="*/ 59703 w 61181"/>
                    <a:gd name="connsiteY42" fmla="*/ 41634 h 90582"/>
                    <a:gd name="connsiteX43" fmla="*/ 60274 w 61181"/>
                    <a:gd name="connsiteY43" fmla="*/ 38814 h 90582"/>
                    <a:gd name="connsiteX44" fmla="*/ 60684 w 61181"/>
                    <a:gd name="connsiteY44" fmla="*/ 36081 h 90582"/>
                    <a:gd name="connsiteX45" fmla="*/ 60960 w 61181"/>
                    <a:gd name="connsiteY45" fmla="*/ 33395 h 90582"/>
                    <a:gd name="connsiteX46" fmla="*/ 60970 w 61181"/>
                    <a:gd name="connsiteY46" fmla="*/ 33176 h 90582"/>
                    <a:gd name="connsiteX47" fmla="*/ 60979 w 61181"/>
                    <a:gd name="connsiteY47" fmla="*/ 33014 h 90582"/>
                    <a:gd name="connsiteX48" fmla="*/ 61122 w 61181"/>
                    <a:gd name="connsiteY48" fmla="*/ 30699 h 90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1181" h="90582">
                      <a:moveTo>
                        <a:pt x="61122" y="30699"/>
                      </a:moveTo>
                      <a:cubicBezTo>
                        <a:pt x="61160" y="29823"/>
                        <a:pt x="61179" y="28927"/>
                        <a:pt x="61179" y="28023"/>
                      </a:cubicBezTo>
                      <a:cubicBezTo>
                        <a:pt x="61189" y="27118"/>
                        <a:pt x="61170" y="26194"/>
                        <a:pt x="61151" y="25260"/>
                      </a:cubicBezTo>
                      <a:cubicBezTo>
                        <a:pt x="61131" y="24641"/>
                        <a:pt x="61093" y="24012"/>
                        <a:pt x="61065" y="23384"/>
                      </a:cubicBezTo>
                      <a:cubicBezTo>
                        <a:pt x="61065" y="23279"/>
                        <a:pt x="61055" y="23184"/>
                        <a:pt x="61055" y="23079"/>
                      </a:cubicBezTo>
                      <a:cubicBezTo>
                        <a:pt x="61046" y="22870"/>
                        <a:pt x="61036" y="22660"/>
                        <a:pt x="61027" y="22441"/>
                      </a:cubicBezTo>
                      <a:cubicBezTo>
                        <a:pt x="60970" y="21498"/>
                        <a:pt x="60893" y="20536"/>
                        <a:pt x="60798" y="19564"/>
                      </a:cubicBezTo>
                      <a:cubicBezTo>
                        <a:pt x="60703" y="18593"/>
                        <a:pt x="60598" y="17602"/>
                        <a:pt x="60465" y="16611"/>
                      </a:cubicBezTo>
                      <a:cubicBezTo>
                        <a:pt x="60331" y="15583"/>
                        <a:pt x="60188" y="14545"/>
                        <a:pt x="60017" y="13487"/>
                      </a:cubicBezTo>
                      <a:cubicBezTo>
                        <a:pt x="59960" y="13116"/>
                        <a:pt x="59884" y="12725"/>
                        <a:pt x="59817" y="12344"/>
                      </a:cubicBezTo>
                      <a:cubicBezTo>
                        <a:pt x="59798" y="12201"/>
                        <a:pt x="59770" y="12068"/>
                        <a:pt x="59741" y="11925"/>
                      </a:cubicBezTo>
                      <a:cubicBezTo>
                        <a:pt x="59646" y="11373"/>
                        <a:pt x="59560" y="10830"/>
                        <a:pt x="59455" y="10277"/>
                      </a:cubicBezTo>
                      <a:cubicBezTo>
                        <a:pt x="59246" y="9173"/>
                        <a:pt x="59017" y="8049"/>
                        <a:pt x="58769" y="6915"/>
                      </a:cubicBezTo>
                      <a:cubicBezTo>
                        <a:pt x="58512" y="5753"/>
                        <a:pt x="58246" y="4572"/>
                        <a:pt x="57950" y="3381"/>
                      </a:cubicBezTo>
                      <a:cubicBezTo>
                        <a:pt x="57674" y="2267"/>
                        <a:pt x="57379" y="1143"/>
                        <a:pt x="57065" y="0"/>
                      </a:cubicBezTo>
                      <a:lnTo>
                        <a:pt x="13306" y="25432"/>
                      </a:lnTo>
                      <a:cubicBezTo>
                        <a:pt x="14450" y="29585"/>
                        <a:pt x="15326" y="33557"/>
                        <a:pt x="15983" y="37357"/>
                      </a:cubicBezTo>
                      <a:cubicBezTo>
                        <a:pt x="16012" y="37500"/>
                        <a:pt x="16031" y="37633"/>
                        <a:pt x="16059" y="37776"/>
                      </a:cubicBezTo>
                      <a:cubicBezTo>
                        <a:pt x="16688" y="41519"/>
                        <a:pt x="17098" y="45101"/>
                        <a:pt x="17288" y="48501"/>
                      </a:cubicBezTo>
                      <a:cubicBezTo>
                        <a:pt x="17297" y="48606"/>
                        <a:pt x="17297" y="48701"/>
                        <a:pt x="17297" y="48806"/>
                      </a:cubicBezTo>
                      <a:cubicBezTo>
                        <a:pt x="17479" y="52206"/>
                        <a:pt x="17450" y="55435"/>
                        <a:pt x="17212" y="58483"/>
                      </a:cubicBezTo>
                      <a:cubicBezTo>
                        <a:pt x="17212" y="58531"/>
                        <a:pt x="17202" y="58588"/>
                        <a:pt x="17202" y="58636"/>
                      </a:cubicBezTo>
                      <a:cubicBezTo>
                        <a:pt x="16954" y="61712"/>
                        <a:pt x="16507" y="64599"/>
                        <a:pt x="15878" y="67304"/>
                      </a:cubicBezTo>
                      <a:cubicBezTo>
                        <a:pt x="15859" y="67370"/>
                        <a:pt x="15840" y="67437"/>
                        <a:pt x="15831" y="67504"/>
                      </a:cubicBezTo>
                      <a:cubicBezTo>
                        <a:pt x="15230" y="70028"/>
                        <a:pt x="14440" y="72361"/>
                        <a:pt x="13526" y="74543"/>
                      </a:cubicBezTo>
                      <a:cubicBezTo>
                        <a:pt x="13411" y="74819"/>
                        <a:pt x="13297" y="75095"/>
                        <a:pt x="13173" y="75362"/>
                      </a:cubicBezTo>
                      <a:cubicBezTo>
                        <a:pt x="12287" y="77362"/>
                        <a:pt x="11259" y="79200"/>
                        <a:pt x="10116" y="80896"/>
                      </a:cubicBezTo>
                      <a:cubicBezTo>
                        <a:pt x="9192" y="82277"/>
                        <a:pt x="8125" y="83458"/>
                        <a:pt x="7049" y="84639"/>
                      </a:cubicBezTo>
                      <a:cubicBezTo>
                        <a:pt x="6525" y="85211"/>
                        <a:pt x="6068" y="85887"/>
                        <a:pt x="5515" y="86411"/>
                      </a:cubicBezTo>
                      <a:cubicBezTo>
                        <a:pt x="3820" y="88021"/>
                        <a:pt x="1981" y="89430"/>
                        <a:pt x="0" y="90583"/>
                      </a:cubicBezTo>
                      <a:lnTo>
                        <a:pt x="43758" y="65151"/>
                      </a:lnTo>
                      <a:cubicBezTo>
                        <a:pt x="45739" y="63998"/>
                        <a:pt x="47578" y="62589"/>
                        <a:pt x="49273" y="60979"/>
                      </a:cubicBezTo>
                      <a:cubicBezTo>
                        <a:pt x="49825" y="60455"/>
                        <a:pt x="50283" y="59779"/>
                        <a:pt x="50806" y="59207"/>
                      </a:cubicBezTo>
                      <a:cubicBezTo>
                        <a:pt x="51883" y="58026"/>
                        <a:pt x="52950" y="56836"/>
                        <a:pt x="53873" y="55454"/>
                      </a:cubicBezTo>
                      <a:cubicBezTo>
                        <a:pt x="53978" y="55302"/>
                        <a:pt x="54112" y="55197"/>
                        <a:pt x="54216" y="55035"/>
                      </a:cubicBezTo>
                      <a:cubicBezTo>
                        <a:pt x="55026" y="53778"/>
                        <a:pt x="55769" y="52445"/>
                        <a:pt x="56445" y="51035"/>
                      </a:cubicBezTo>
                      <a:cubicBezTo>
                        <a:pt x="56617" y="50673"/>
                        <a:pt x="56760" y="50282"/>
                        <a:pt x="56922" y="49911"/>
                      </a:cubicBezTo>
                      <a:cubicBezTo>
                        <a:pt x="57045" y="49635"/>
                        <a:pt x="57160" y="49368"/>
                        <a:pt x="57274" y="49092"/>
                      </a:cubicBezTo>
                      <a:cubicBezTo>
                        <a:pt x="57483" y="48587"/>
                        <a:pt x="57712" y="48120"/>
                        <a:pt x="57912" y="47596"/>
                      </a:cubicBezTo>
                      <a:cubicBezTo>
                        <a:pt x="58284" y="46606"/>
                        <a:pt x="58626" y="45577"/>
                        <a:pt x="58941" y="44510"/>
                      </a:cubicBezTo>
                      <a:cubicBezTo>
                        <a:pt x="59179" y="43710"/>
                        <a:pt x="59389" y="42882"/>
                        <a:pt x="59589" y="42043"/>
                      </a:cubicBezTo>
                      <a:cubicBezTo>
                        <a:pt x="59608" y="41977"/>
                        <a:pt x="59627" y="41910"/>
                        <a:pt x="59646" y="41843"/>
                      </a:cubicBezTo>
                      <a:cubicBezTo>
                        <a:pt x="59665" y="41777"/>
                        <a:pt x="59684" y="41710"/>
                        <a:pt x="59703" y="41634"/>
                      </a:cubicBezTo>
                      <a:cubicBezTo>
                        <a:pt x="59912" y="40719"/>
                        <a:pt x="60103" y="39776"/>
                        <a:pt x="60274" y="38814"/>
                      </a:cubicBezTo>
                      <a:cubicBezTo>
                        <a:pt x="60436" y="37919"/>
                        <a:pt x="60570" y="37005"/>
                        <a:pt x="60684" y="36081"/>
                      </a:cubicBezTo>
                      <a:cubicBezTo>
                        <a:pt x="60798" y="35204"/>
                        <a:pt x="60884" y="34309"/>
                        <a:pt x="60960" y="33395"/>
                      </a:cubicBezTo>
                      <a:cubicBezTo>
                        <a:pt x="60970" y="33318"/>
                        <a:pt x="60970" y="33242"/>
                        <a:pt x="60970" y="33176"/>
                      </a:cubicBezTo>
                      <a:cubicBezTo>
                        <a:pt x="60970" y="33118"/>
                        <a:pt x="60979" y="33071"/>
                        <a:pt x="60979" y="33014"/>
                      </a:cubicBezTo>
                      <a:cubicBezTo>
                        <a:pt x="61036" y="32280"/>
                        <a:pt x="61084" y="31499"/>
                        <a:pt x="61122" y="306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7729EE02-1E57-98F3-C0B8-8F3BE9E1C0E4}"/>
                    </a:ext>
                  </a:extLst>
                </p:cNvPr>
                <p:cNvSpPr/>
                <p:nvPr/>
              </p:nvSpPr>
              <p:spPr>
                <a:xfrm>
                  <a:off x="6237027" y="2775042"/>
                  <a:ext cx="124520" cy="70656"/>
                </a:xfrm>
                <a:custGeom>
                  <a:avLst/>
                  <a:gdLst>
                    <a:gd name="connsiteX0" fmla="*/ 62294 w 124520"/>
                    <a:gd name="connsiteY0" fmla="*/ 48044 h 70656"/>
                    <a:gd name="connsiteX1" fmla="*/ 62608 w 124520"/>
                    <a:gd name="connsiteY1" fmla="*/ 48358 h 70656"/>
                    <a:gd name="connsiteX2" fmla="*/ 71637 w 124520"/>
                    <a:gd name="connsiteY2" fmla="*/ 58284 h 70656"/>
                    <a:gd name="connsiteX3" fmla="*/ 71904 w 124520"/>
                    <a:gd name="connsiteY3" fmla="*/ 58617 h 70656"/>
                    <a:gd name="connsiteX4" fmla="*/ 80763 w 124520"/>
                    <a:gd name="connsiteY4" fmla="*/ 70656 h 70656"/>
                    <a:gd name="connsiteX5" fmla="*/ 124520 w 124520"/>
                    <a:gd name="connsiteY5" fmla="*/ 45225 h 70656"/>
                    <a:gd name="connsiteX6" fmla="*/ 123673 w 124520"/>
                    <a:gd name="connsiteY6" fmla="*/ 43967 h 70656"/>
                    <a:gd name="connsiteX7" fmla="*/ 119853 w 124520"/>
                    <a:gd name="connsiteY7" fmla="*/ 38576 h 70656"/>
                    <a:gd name="connsiteX8" fmla="*/ 117148 w 124520"/>
                    <a:gd name="connsiteY8" fmla="*/ 35023 h 70656"/>
                    <a:gd name="connsiteX9" fmla="*/ 115653 w 124520"/>
                    <a:gd name="connsiteY9" fmla="*/ 33176 h 70656"/>
                    <a:gd name="connsiteX10" fmla="*/ 115386 w 124520"/>
                    <a:gd name="connsiteY10" fmla="*/ 32852 h 70656"/>
                    <a:gd name="connsiteX11" fmla="*/ 114757 w 124520"/>
                    <a:gd name="connsiteY11" fmla="*/ 32080 h 70656"/>
                    <a:gd name="connsiteX12" fmla="*/ 112424 w 124520"/>
                    <a:gd name="connsiteY12" fmla="*/ 29356 h 70656"/>
                    <a:gd name="connsiteX13" fmla="*/ 110080 w 124520"/>
                    <a:gd name="connsiteY13" fmla="*/ 26765 h 70656"/>
                    <a:gd name="connsiteX14" fmla="*/ 107670 w 124520"/>
                    <a:gd name="connsiteY14" fmla="*/ 24241 h 70656"/>
                    <a:gd name="connsiteX15" fmla="*/ 106347 w 124520"/>
                    <a:gd name="connsiteY15" fmla="*/ 22927 h 70656"/>
                    <a:gd name="connsiteX16" fmla="*/ 106032 w 124520"/>
                    <a:gd name="connsiteY16" fmla="*/ 22622 h 70656"/>
                    <a:gd name="connsiteX17" fmla="*/ 105175 w 124520"/>
                    <a:gd name="connsiteY17" fmla="*/ 21774 h 70656"/>
                    <a:gd name="connsiteX18" fmla="*/ 102622 w 124520"/>
                    <a:gd name="connsiteY18" fmla="*/ 19402 h 70656"/>
                    <a:gd name="connsiteX19" fmla="*/ 100051 w 124520"/>
                    <a:gd name="connsiteY19" fmla="*/ 17164 h 70656"/>
                    <a:gd name="connsiteX20" fmla="*/ 97498 w 124520"/>
                    <a:gd name="connsiteY20" fmla="*/ 15088 h 70656"/>
                    <a:gd name="connsiteX21" fmla="*/ 96831 w 124520"/>
                    <a:gd name="connsiteY21" fmla="*/ 14573 h 70656"/>
                    <a:gd name="connsiteX22" fmla="*/ 96545 w 124520"/>
                    <a:gd name="connsiteY22" fmla="*/ 14354 h 70656"/>
                    <a:gd name="connsiteX23" fmla="*/ 94993 w 124520"/>
                    <a:gd name="connsiteY23" fmla="*/ 13173 h 70656"/>
                    <a:gd name="connsiteX24" fmla="*/ 92535 w 124520"/>
                    <a:gd name="connsiteY24" fmla="*/ 11430 h 70656"/>
                    <a:gd name="connsiteX25" fmla="*/ 90135 w 124520"/>
                    <a:gd name="connsiteY25" fmla="*/ 9839 h 70656"/>
                    <a:gd name="connsiteX26" fmla="*/ 87763 w 124520"/>
                    <a:gd name="connsiteY26" fmla="*/ 8391 h 70656"/>
                    <a:gd name="connsiteX27" fmla="*/ 87230 w 124520"/>
                    <a:gd name="connsiteY27" fmla="*/ 8077 h 70656"/>
                    <a:gd name="connsiteX28" fmla="*/ 85420 w 124520"/>
                    <a:gd name="connsiteY28" fmla="*/ 7068 h 70656"/>
                    <a:gd name="connsiteX29" fmla="*/ 83087 w 124520"/>
                    <a:gd name="connsiteY29" fmla="*/ 5858 h 70656"/>
                    <a:gd name="connsiteX30" fmla="*/ 81296 w 124520"/>
                    <a:gd name="connsiteY30" fmla="*/ 5010 h 70656"/>
                    <a:gd name="connsiteX31" fmla="*/ 81029 w 124520"/>
                    <a:gd name="connsiteY31" fmla="*/ 4886 h 70656"/>
                    <a:gd name="connsiteX32" fmla="*/ 80743 w 124520"/>
                    <a:gd name="connsiteY32" fmla="*/ 4753 h 70656"/>
                    <a:gd name="connsiteX33" fmla="*/ 78372 w 124520"/>
                    <a:gd name="connsiteY33" fmla="*/ 3753 h 70656"/>
                    <a:gd name="connsiteX34" fmla="*/ 76019 w 124520"/>
                    <a:gd name="connsiteY34" fmla="*/ 2867 h 70656"/>
                    <a:gd name="connsiteX35" fmla="*/ 75333 w 124520"/>
                    <a:gd name="connsiteY35" fmla="*/ 2648 h 70656"/>
                    <a:gd name="connsiteX36" fmla="*/ 74838 w 124520"/>
                    <a:gd name="connsiteY36" fmla="*/ 2486 h 70656"/>
                    <a:gd name="connsiteX37" fmla="*/ 73552 w 124520"/>
                    <a:gd name="connsiteY37" fmla="*/ 2067 h 70656"/>
                    <a:gd name="connsiteX38" fmla="*/ 71104 w 124520"/>
                    <a:gd name="connsiteY38" fmla="*/ 1391 h 70656"/>
                    <a:gd name="connsiteX39" fmla="*/ 69561 w 124520"/>
                    <a:gd name="connsiteY39" fmla="*/ 1048 h 70656"/>
                    <a:gd name="connsiteX40" fmla="*/ 69056 w 124520"/>
                    <a:gd name="connsiteY40" fmla="*/ 933 h 70656"/>
                    <a:gd name="connsiteX41" fmla="*/ 68504 w 124520"/>
                    <a:gd name="connsiteY41" fmla="*/ 810 h 70656"/>
                    <a:gd name="connsiteX42" fmla="*/ 65875 w 124520"/>
                    <a:gd name="connsiteY42" fmla="*/ 381 h 70656"/>
                    <a:gd name="connsiteX43" fmla="*/ 63932 w 124520"/>
                    <a:gd name="connsiteY43" fmla="*/ 181 h 70656"/>
                    <a:gd name="connsiteX44" fmla="*/ 63427 w 124520"/>
                    <a:gd name="connsiteY44" fmla="*/ 133 h 70656"/>
                    <a:gd name="connsiteX45" fmla="*/ 63046 w 124520"/>
                    <a:gd name="connsiteY45" fmla="*/ 95 h 70656"/>
                    <a:gd name="connsiteX46" fmla="*/ 60160 w 124520"/>
                    <a:gd name="connsiteY46" fmla="*/ 0 h 70656"/>
                    <a:gd name="connsiteX47" fmla="*/ 58760 w 124520"/>
                    <a:gd name="connsiteY47" fmla="*/ 67 h 70656"/>
                    <a:gd name="connsiteX48" fmla="*/ 57741 w 124520"/>
                    <a:gd name="connsiteY48" fmla="*/ 114 h 70656"/>
                    <a:gd name="connsiteX49" fmla="*/ 56845 w 124520"/>
                    <a:gd name="connsiteY49" fmla="*/ 152 h 70656"/>
                    <a:gd name="connsiteX50" fmla="*/ 53207 w 124520"/>
                    <a:gd name="connsiteY50" fmla="*/ 686 h 70656"/>
                    <a:gd name="connsiteX51" fmla="*/ 53121 w 124520"/>
                    <a:gd name="connsiteY51" fmla="*/ 705 h 70656"/>
                    <a:gd name="connsiteX52" fmla="*/ 52054 w 124520"/>
                    <a:gd name="connsiteY52" fmla="*/ 1000 h 70656"/>
                    <a:gd name="connsiteX53" fmla="*/ 48778 w 124520"/>
                    <a:gd name="connsiteY53" fmla="*/ 1905 h 70656"/>
                    <a:gd name="connsiteX54" fmla="*/ 48530 w 124520"/>
                    <a:gd name="connsiteY54" fmla="*/ 2019 h 70656"/>
                    <a:gd name="connsiteX55" fmla="*/ 43758 w 124520"/>
                    <a:gd name="connsiteY55" fmla="*/ 4229 h 70656"/>
                    <a:gd name="connsiteX56" fmla="*/ 0 w 124520"/>
                    <a:gd name="connsiteY56" fmla="*/ 29661 h 70656"/>
                    <a:gd name="connsiteX57" fmla="*/ 4763 w 124520"/>
                    <a:gd name="connsiteY57" fmla="*/ 27451 h 70656"/>
                    <a:gd name="connsiteX58" fmla="*/ 8306 w 124520"/>
                    <a:gd name="connsiteY58" fmla="*/ 26422 h 70656"/>
                    <a:gd name="connsiteX59" fmla="*/ 9363 w 124520"/>
                    <a:gd name="connsiteY59" fmla="*/ 26127 h 70656"/>
                    <a:gd name="connsiteX60" fmla="*/ 13983 w 124520"/>
                    <a:gd name="connsiteY60" fmla="*/ 25527 h 70656"/>
                    <a:gd name="connsiteX61" fmla="*/ 14983 w 124520"/>
                    <a:gd name="connsiteY61" fmla="*/ 25479 h 70656"/>
                    <a:gd name="connsiteX62" fmla="*/ 19669 w 124520"/>
                    <a:gd name="connsiteY62" fmla="*/ 25546 h 70656"/>
                    <a:gd name="connsiteX63" fmla="*/ 20164 w 124520"/>
                    <a:gd name="connsiteY63" fmla="*/ 25594 h 70656"/>
                    <a:gd name="connsiteX64" fmla="*/ 25289 w 124520"/>
                    <a:gd name="connsiteY64" fmla="*/ 26346 h 70656"/>
                    <a:gd name="connsiteX65" fmla="*/ 25803 w 124520"/>
                    <a:gd name="connsiteY65" fmla="*/ 26460 h 70656"/>
                    <a:gd name="connsiteX66" fmla="*/ 31080 w 124520"/>
                    <a:gd name="connsiteY66" fmla="*/ 27899 h 70656"/>
                    <a:gd name="connsiteX67" fmla="*/ 31575 w 124520"/>
                    <a:gd name="connsiteY67" fmla="*/ 28061 h 70656"/>
                    <a:gd name="connsiteX68" fmla="*/ 37262 w 124520"/>
                    <a:gd name="connsiteY68" fmla="*/ 30308 h 70656"/>
                    <a:gd name="connsiteX69" fmla="*/ 37529 w 124520"/>
                    <a:gd name="connsiteY69" fmla="*/ 30432 h 70656"/>
                    <a:gd name="connsiteX70" fmla="*/ 43472 w 124520"/>
                    <a:gd name="connsiteY70" fmla="*/ 33499 h 70656"/>
                    <a:gd name="connsiteX71" fmla="*/ 52778 w 124520"/>
                    <a:gd name="connsiteY71" fmla="*/ 39776 h 70656"/>
                    <a:gd name="connsiteX72" fmla="*/ 53073 w 124520"/>
                    <a:gd name="connsiteY72" fmla="*/ 40005 h 70656"/>
                    <a:gd name="connsiteX73" fmla="*/ 62294 w 124520"/>
                    <a:gd name="connsiteY73" fmla="*/ 48044 h 70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124520" h="70656">
                      <a:moveTo>
                        <a:pt x="62294" y="48044"/>
                      </a:moveTo>
                      <a:cubicBezTo>
                        <a:pt x="62398" y="48149"/>
                        <a:pt x="62503" y="48254"/>
                        <a:pt x="62608" y="48358"/>
                      </a:cubicBezTo>
                      <a:cubicBezTo>
                        <a:pt x="65646" y="51359"/>
                        <a:pt x="68666" y="54664"/>
                        <a:pt x="71637" y="58284"/>
                      </a:cubicBezTo>
                      <a:cubicBezTo>
                        <a:pt x="71723" y="58388"/>
                        <a:pt x="71819" y="58503"/>
                        <a:pt x="71904" y="58617"/>
                      </a:cubicBezTo>
                      <a:cubicBezTo>
                        <a:pt x="74914" y="62312"/>
                        <a:pt x="77876" y="66313"/>
                        <a:pt x="80763" y="70656"/>
                      </a:cubicBezTo>
                      <a:lnTo>
                        <a:pt x="124520" y="45225"/>
                      </a:lnTo>
                      <a:cubicBezTo>
                        <a:pt x="124244" y="44806"/>
                        <a:pt x="123958" y="44387"/>
                        <a:pt x="123673" y="43967"/>
                      </a:cubicBezTo>
                      <a:cubicBezTo>
                        <a:pt x="122415" y="42110"/>
                        <a:pt x="121139" y="40310"/>
                        <a:pt x="119853" y="38576"/>
                      </a:cubicBezTo>
                      <a:cubicBezTo>
                        <a:pt x="118958" y="37367"/>
                        <a:pt x="118053" y="36176"/>
                        <a:pt x="117148" y="35023"/>
                      </a:cubicBezTo>
                      <a:cubicBezTo>
                        <a:pt x="116653" y="34395"/>
                        <a:pt x="116157" y="33785"/>
                        <a:pt x="115653" y="33176"/>
                      </a:cubicBezTo>
                      <a:cubicBezTo>
                        <a:pt x="115567" y="33071"/>
                        <a:pt x="115481" y="32956"/>
                        <a:pt x="115386" y="32852"/>
                      </a:cubicBezTo>
                      <a:cubicBezTo>
                        <a:pt x="115176" y="32595"/>
                        <a:pt x="114967" y="32328"/>
                        <a:pt x="114757" y="32080"/>
                      </a:cubicBezTo>
                      <a:cubicBezTo>
                        <a:pt x="113986" y="31147"/>
                        <a:pt x="113205" y="30242"/>
                        <a:pt x="112424" y="29356"/>
                      </a:cubicBezTo>
                      <a:cubicBezTo>
                        <a:pt x="111643" y="28470"/>
                        <a:pt x="110871" y="27603"/>
                        <a:pt x="110080" y="26765"/>
                      </a:cubicBezTo>
                      <a:cubicBezTo>
                        <a:pt x="109280" y="25898"/>
                        <a:pt x="108471" y="25060"/>
                        <a:pt x="107670" y="24241"/>
                      </a:cubicBezTo>
                      <a:cubicBezTo>
                        <a:pt x="107232" y="23793"/>
                        <a:pt x="106785" y="23365"/>
                        <a:pt x="106347" y="22927"/>
                      </a:cubicBezTo>
                      <a:cubicBezTo>
                        <a:pt x="106242" y="22822"/>
                        <a:pt x="106137" y="22717"/>
                        <a:pt x="106032" y="22622"/>
                      </a:cubicBezTo>
                      <a:cubicBezTo>
                        <a:pt x="105746" y="22346"/>
                        <a:pt x="105461" y="22050"/>
                        <a:pt x="105175" y="21774"/>
                      </a:cubicBezTo>
                      <a:cubicBezTo>
                        <a:pt x="104327" y="20965"/>
                        <a:pt x="103480" y="20174"/>
                        <a:pt x="102622" y="19402"/>
                      </a:cubicBezTo>
                      <a:cubicBezTo>
                        <a:pt x="101765" y="18631"/>
                        <a:pt x="100908" y="17888"/>
                        <a:pt x="100051" y="17164"/>
                      </a:cubicBezTo>
                      <a:cubicBezTo>
                        <a:pt x="99203" y="16450"/>
                        <a:pt x="98355" y="15754"/>
                        <a:pt x="97498" y="15088"/>
                      </a:cubicBezTo>
                      <a:cubicBezTo>
                        <a:pt x="97279" y="14907"/>
                        <a:pt x="97050" y="14745"/>
                        <a:pt x="96831" y="14573"/>
                      </a:cubicBezTo>
                      <a:cubicBezTo>
                        <a:pt x="96736" y="14497"/>
                        <a:pt x="96641" y="14430"/>
                        <a:pt x="96545" y="14354"/>
                      </a:cubicBezTo>
                      <a:cubicBezTo>
                        <a:pt x="96031" y="13954"/>
                        <a:pt x="95507" y="13554"/>
                        <a:pt x="94993" y="13173"/>
                      </a:cubicBezTo>
                      <a:cubicBezTo>
                        <a:pt x="94174" y="12573"/>
                        <a:pt x="93354" y="11992"/>
                        <a:pt x="92535" y="11430"/>
                      </a:cubicBezTo>
                      <a:cubicBezTo>
                        <a:pt x="91735" y="10878"/>
                        <a:pt x="90935" y="10354"/>
                        <a:pt x="90135" y="9839"/>
                      </a:cubicBezTo>
                      <a:cubicBezTo>
                        <a:pt x="89345" y="9334"/>
                        <a:pt x="88554" y="8849"/>
                        <a:pt x="87763" y="8391"/>
                      </a:cubicBezTo>
                      <a:cubicBezTo>
                        <a:pt x="87582" y="8287"/>
                        <a:pt x="87401" y="8182"/>
                        <a:pt x="87230" y="8077"/>
                      </a:cubicBezTo>
                      <a:cubicBezTo>
                        <a:pt x="86620" y="7725"/>
                        <a:pt x="86020" y="7391"/>
                        <a:pt x="85420" y="7068"/>
                      </a:cubicBezTo>
                      <a:cubicBezTo>
                        <a:pt x="84639" y="6648"/>
                        <a:pt x="83858" y="6239"/>
                        <a:pt x="83087" y="5858"/>
                      </a:cubicBezTo>
                      <a:cubicBezTo>
                        <a:pt x="82487" y="5563"/>
                        <a:pt x="81887" y="5286"/>
                        <a:pt x="81296" y="5010"/>
                      </a:cubicBezTo>
                      <a:cubicBezTo>
                        <a:pt x="81210" y="4972"/>
                        <a:pt x="81115" y="4924"/>
                        <a:pt x="81029" y="4886"/>
                      </a:cubicBezTo>
                      <a:cubicBezTo>
                        <a:pt x="80934" y="4848"/>
                        <a:pt x="80839" y="4791"/>
                        <a:pt x="80743" y="4753"/>
                      </a:cubicBezTo>
                      <a:cubicBezTo>
                        <a:pt x="79953" y="4400"/>
                        <a:pt x="79162" y="4067"/>
                        <a:pt x="78372" y="3753"/>
                      </a:cubicBezTo>
                      <a:cubicBezTo>
                        <a:pt x="77581" y="3438"/>
                        <a:pt x="76800" y="3143"/>
                        <a:pt x="76019" y="2867"/>
                      </a:cubicBezTo>
                      <a:cubicBezTo>
                        <a:pt x="75790" y="2791"/>
                        <a:pt x="75562" y="2724"/>
                        <a:pt x="75333" y="2648"/>
                      </a:cubicBezTo>
                      <a:cubicBezTo>
                        <a:pt x="75171" y="2591"/>
                        <a:pt x="75000" y="2543"/>
                        <a:pt x="74838" y="2486"/>
                      </a:cubicBezTo>
                      <a:cubicBezTo>
                        <a:pt x="74409" y="2343"/>
                        <a:pt x="73971" y="2191"/>
                        <a:pt x="73552" y="2067"/>
                      </a:cubicBezTo>
                      <a:cubicBezTo>
                        <a:pt x="72733" y="1819"/>
                        <a:pt x="71914" y="1600"/>
                        <a:pt x="71104" y="1391"/>
                      </a:cubicBezTo>
                      <a:cubicBezTo>
                        <a:pt x="70580" y="1257"/>
                        <a:pt x="70075" y="1162"/>
                        <a:pt x="69561" y="1048"/>
                      </a:cubicBezTo>
                      <a:cubicBezTo>
                        <a:pt x="69399" y="1010"/>
                        <a:pt x="69228" y="972"/>
                        <a:pt x="69056" y="933"/>
                      </a:cubicBezTo>
                      <a:cubicBezTo>
                        <a:pt x="68875" y="895"/>
                        <a:pt x="68685" y="848"/>
                        <a:pt x="68504" y="810"/>
                      </a:cubicBezTo>
                      <a:cubicBezTo>
                        <a:pt x="67618" y="638"/>
                        <a:pt x="66742" y="495"/>
                        <a:pt x="65875" y="381"/>
                      </a:cubicBezTo>
                      <a:cubicBezTo>
                        <a:pt x="65218" y="295"/>
                        <a:pt x="64570" y="238"/>
                        <a:pt x="63932" y="181"/>
                      </a:cubicBezTo>
                      <a:cubicBezTo>
                        <a:pt x="63760" y="171"/>
                        <a:pt x="63598" y="143"/>
                        <a:pt x="63427" y="133"/>
                      </a:cubicBezTo>
                      <a:cubicBezTo>
                        <a:pt x="63303" y="124"/>
                        <a:pt x="63179" y="105"/>
                        <a:pt x="63046" y="95"/>
                      </a:cubicBezTo>
                      <a:cubicBezTo>
                        <a:pt x="62074" y="28"/>
                        <a:pt x="61112" y="0"/>
                        <a:pt x="60160" y="0"/>
                      </a:cubicBezTo>
                      <a:cubicBezTo>
                        <a:pt x="59684" y="0"/>
                        <a:pt x="59226" y="48"/>
                        <a:pt x="58760" y="67"/>
                      </a:cubicBezTo>
                      <a:cubicBezTo>
                        <a:pt x="58417" y="76"/>
                        <a:pt x="58074" y="95"/>
                        <a:pt x="57741" y="114"/>
                      </a:cubicBezTo>
                      <a:cubicBezTo>
                        <a:pt x="57445" y="133"/>
                        <a:pt x="57140" y="133"/>
                        <a:pt x="56845" y="152"/>
                      </a:cubicBezTo>
                      <a:cubicBezTo>
                        <a:pt x="55607" y="267"/>
                        <a:pt x="54397" y="448"/>
                        <a:pt x="53207" y="686"/>
                      </a:cubicBezTo>
                      <a:cubicBezTo>
                        <a:pt x="53178" y="695"/>
                        <a:pt x="53149" y="705"/>
                        <a:pt x="53121" y="705"/>
                      </a:cubicBezTo>
                      <a:cubicBezTo>
                        <a:pt x="52759" y="781"/>
                        <a:pt x="52416" y="914"/>
                        <a:pt x="52054" y="1000"/>
                      </a:cubicBezTo>
                      <a:cubicBezTo>
                        <a:pt x="50940" y="1267"/>
                        <a:pt x="49835" y="1533"/>
                        <a:pt x="48778" y="1905"/>
                      </a:cubicBezTo>
                      <a:cubicBezTo>
                        <a:pt x="48692" y="1934"/>
                        <a:pt x="48616" y="1991"/>
                        <a:pt x="48530" y="2019"/>
                      </a:cubicBezTo>
                      <a:cubicBezTo>
                        <a:pt x="46872" y="2629"/>
                        <a:pt x="45272" y="3353"/>
                        <a:pt x="43758" y="4229"/>
                      </a:cubicBezTo>
                      <a:lnTo>
                        <a:pt x="0" y="29661"/>
                      </a:lnTo>
                      <a:cubicBezTo>
                        <a:pt x="1514" y="28785"/>
                        <a:pt x="3105" y="28061"/>
                        <a:pt x="4763" y="27451"/>
                      </a:cubicBezTo>
                      <a:cubicBezTo>
                        <a:pt x="5905" y="27032"/>
                        <a:pt x="7096" y="26718"/>
                        <a:pt x="8306" y="26422"/>
                      </a:cubicBezTo>
                      <a:cubicBezTo>
                        <a:pt x="8668" y="26337"/>
                        <a:pt x="9001" y="26203"/>
                        <a:pt x="9363" y="26127"/>
                      </a:cubicBezTo>
                      <a:cubicBezTo>
                        <a:pt x="10859" y="25822"/>
                        <a:pt x="12411" y="25632"/>
                        <a:pt x="13983" y="25527"/>
                      </a:cubicBezTo>
                      <a:cubicBezTo>
                        <a:pt x="14316" y="25508"/>
                        <a:pt x="14649" y="25498"/>
                        <a:pt x="14983" y="25479"/>
                      </a:cubicBezTo>
                      <a:cubicBezTo>
                        <a:pt x="16516" y="25413"/>
                        <a:pt x="18069" y="25422"/>
                        <a:pt x="19669" y="25546"/>
                      </a:cubicBezTo>
                      <a:cubicBezTo>
                        <a:pt x="19831" y="25556"/>
                        <a:pt x="20003" y="25584"/>
                        <a:pt x="20164" y="25594"/>
                      </a:cubicBezTo>
                      <a:cubicBezTo>
                        <a:pt x="21841" y="25746"/>
                        <a:pt x="23555" y="25984"/>
                        <a:pt x="25289" y="26346"/>
                      </a:cubicBezTo>
                      <a:cubicBezTo>
                        <a:pt x="25460" y="26384"/>
                        <a:pt x="25632" y="26422"/>
                        <a:pt x="25803" y="26460"/>
                      </a:cubicBezTo>
                      <a:cubicBezTo>
                        <a:pt x="27537" y="26841"/>
                        <a:pt x="29299" y="27318"/>
                        <a:pt x="31080" y="27899"/>
                      </a:cubicBezTo>
                      <a:cubicBezTo>
                        <a:pt x="31242" y="27956"/>
                        <a:pt x="31413" y="28004"/>
                        <a:pt x="31575" y="28061"/>
                      </a:cubicBezTo>
                      <a:cubicBezTo>
                        <a:pt x="33452" y="28689"/>
                        <a:pt x="35347" y="29442"/>
                        <a:pt x="37262" y="30308"/>
                      </a:cubicBezTo>
                      <a:cubicBezTo>
                        <a:pt x="37347" y="30347"/>
                        <a:pt x="37443" y="30394"/>
                        <a:pt x="37529" y="30432"/>
                      </a:cubicBezTo>
                      <a:cubicBezTo>
                        <a:pt x="39500" y="31337"/>
                        <a:pt x="41481" y="32347"/>
                        <a:pt x="43472" y="33499"/>
                      </a:cubicBezTo>
                      <a:cubicBezTo>
                        <a:pt x="46558" y="35281"/>
                        <a:pt x="49673" y="37386"/>
                        <a:pt x="52778" y="39776"/>
                      </a:cubicBezTo>
                      <a:cubicBezTo>
                        <a:pt x="52873" y="39853"/>
                        <a:pt x="52978" y="39929"/>
                        <a:pt x="53073" y="40005"/>
                      </a:cubicBezTo>
                      <a:cubicBezTo>
                        <a:pt x="56179" y="42377"/>
                        <a:pt x="59246" y="45063"/>
                        <a:pt x="62294" y="480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FF72EE99-4EFD-78E2-0385-1CACAB0B88A7}"/>
                    </a:ext>
                  </a:extLst>
                </p:cNvPr>
                <p:cNvSpPr/>
                <p:nvPr/>
              </p:nvSpPr>
              <p:spPr>
                <a:xfrm>
                  <a:off x="6562886" y="3167272"/>
                  <a:ext cx="70942" cy="138017"/>
                </a:xfrm>
                <a:custGeom>
                  <a:avLst/>
                  <a:gdLst>
                    <a:gd name="connsiteX0" fmla="*/ 70942 w 70942"/>
                    <a:gd name="connsiteY0" fmla="*/ 72933 h 138017"/>
                    <a:gd name="connsiteX1" fmla="*/ 70904 w 70942"/>
                    <a:gd name="connsiteY1" fmla="*/ 70037 h 138017"/>
                    <a:gd name="connsiteX2" fmla="*/ 70847 w 70942"/>
                    <a:gd name="connsiteY2" fmla="*/ 68875 h 138017"/>
                    <a:gd name="connsiteX3" fmla="*/ 70818 w 70942"/>
                    <a:gd name="connsiteY3" fmla="*/ 68313 h 138017"/>
                    <a:gd name="connsiteX4" fmla="*/ 70761 w 70942"/>
                    <a:gd name="connsiteY4" fmla="*/ 67132 h 138017"/>
                    <a:gd name="connsiteX5" fmla="*/ 70533 w 70942"/>
                    <a:gd name="connsiteY5" fmla="*/ 64265 h 138017"/>
                    <a:gd name="connsiteX6" fmla="*/ 70209 w 70942"/>
                    <a:gd name="connsiteY6" fmla="*/ 61350 h 138017"/>
                    <a:gd name="connsiteX7" fmla="*/ 70142 w 70942"/>
                    <a:gd name="connsiteY7" fmla="*/ 60884 h 138017"/>
                    <a:gd name="connsiteX8" fmla="*/ 70085 w 70942"/>
                    <a:gd name="connsiteY8" fmla="*/ 60512 h 138017"/>
                    <a:gd name="connsiteX9" fmla="*/ 69780 w 70942"/>
                    <a:gd name="connsiteY9" fmla="*/ 58388 h 138017"/>
                    <a:gd name="connsiteX10" fmla="*/ 69266 w 70942"/>
                    <a:gd name="connsiteY10" fmla="*/ 55416 h 138017"/>
                    <a:gd name="connsiteX11" fmla="*/ 68704 w 70942"/>
                    <a:gd name="connsiteY11" fmla="*/ 52645 h 138017"/>
                    <a:gd name="connsiteX12" fmla="*/ 68675 w 70942"/>
                    <a:gd name="connsiteY12" fmla="*/ 52502 h 138017"/>
                    <a:gd name="connsiteX13" fmla="*/ 68656 w 70942"/>
                    <a:gd name="connsiteY13" fmla="*/ 52397 h 138017"/>
                    <a:gd name="connsiteX14" fmla="*/ 67951 w 70942"/>
                    <a:gd name="connsiteY14" fmla="*/ 49368 h 138017"/>
                    <a:gd name="connsiteX15" fmla="*/ 67161 w 70942"/>
                    <a:gd name="connsiteY15" fmla="*/ 46377 h 138017"/>
                    <a:gd name="connsiteX16" fmla="*/ 66570 w 70942"/>
                    <a:gd name="connsiteY16" fmla="*/ 44339 h 138017"/>
                    <a:gd name="connsiteX17" fmla="*/ 66456 w 70942"/>
                    <a:gd name="connsiteY17" fmla="*/ 43939 h 138017"/>
                    <a:gd name="connsiteX18" fmla="*/ 66285 w 70942"/>
                    <a:gd name="connsiteY18" fmla="*/ 43348 h 138017"/>
                    <a:gd name="connsiteX19" fmla="*/ 65313 w 70942"/>
                    <a:gd name="connsiteY19" fmla="*/ 40300 h 138017"/>
                    <a:gd name="connsiteX20" fmla="*/ 64341 w 70942"/>
                    <a:gd name="connsiteY20" fmla="*/ 37519 h 138017"/>
                    <a:gd name="connsiteX21" fmla="*/ 63646 w 70942"/>
                    <a:gd name="connsiteY21" fmla="*/ 35652 h 138017"/>
                    <a:gd name="connsiteX22" fmla="*/ 63513 w 70942"/>
                    <a:gd name="connsiteY22" fmla="*/ 35290 h 138017"/>
                    <a:gd name="connsiteX23" fmla="*/ 63303 w 70942"/>
                    <a:gd name="connsiteY23" fmla="*/ 34738 h 138017"/>
                    <a:gd name="connsiteX24" fmla="*/ 62179 w 70942"/>
                    <a:gd name="connsiteY24" fmla="*/ 31937 h 138017"/>
                    <a:gd name="connsiteX25" fmla="*/ 60950 w 70942"/>
                    <a:gd name="connsiteY25" fmla="*/ 29070 h 138017"/>
                    <a:gd name="connsiteX26" fmla="*/ 59931 w 70942"/>
                    <a:gd name="connsiteY26" fmla="*/ 26841 h 138017"/>
                    <a:gd name="connsiteX27" fmla="*/ 59789 w 70942"/>
                    <a:gd name="connsiteY27" fmla="*/ 26527 h 138017"/>
                    <a:gd name="connsiteX28" fmla="*/ 59589 w 70942"/>
                    <a:gd name="connsiteY28" fmla="*/ 26098 h 138017"/>
                    <a:gd name="connsiteX29" fmla="*/ 58141 w 70942"/>
                    <a:gd name="connsiteY29" fmla="*/ 23117 h 138017"/>
                    <a:gd name="connsiteX30" fmla="*/ 56540 w 70942"/>
                    <a:gd name="connsiteY30" fmla="*/ 20012 h 138017"/>
                    <a:gd name="connsiteX31" fmla="*/ 55845 w 70942"/>
                    <a:gd name="connsiteY31" fmla="*/ 18793 h 138017"/>
                    <a:gd name="connsiteX32" fmla="*/ 54083 w 70942"/>
                    <a:gd name="connsiteY32" fmla="*/ 15716 h 138017"/>
                    <a:gd name="connsiteX33" fmla="*/ 52188 w 70942"/>
                    <a:gd name="connsiteY33" fmla="*/ 12402 h 138017"/>
                    <a:gd name="connsiteX34" fmla="*/ 50244 w 70942"/>
                    <a:gd name="connsiteY34" fmla="*/ 9344 h 138017"/>
                    <a:gd name="connsiteX35" fmla="*/ 49787 w 70942"/>
                    <a:gd name="connsiteY35" fmla="*/ 8630 h 138017"/>
                    <a:gd name="connsiteX36" fmla="*/ 49416 w 70942"/>
                    <a:gd name="connsiteY36" fmla="*/ 8039 h 138017"/>
                    <a:gd name="connsiteX37" fmla="*/ 44777 w 70942"/>
                    <a:gd name="connsiteY37" fmla="*/ 1372 h 138017"/>
                    <a:gd name="connsiteX38" fmla="*/ 43758 w 70942"/>
                    <a:gd name="connsiteY38" fmla="*/ 0 h 138017"/>
                    <a:gd name="connsiteX39" fmla="*/ 0 w 70942"/>
                    <a:gd name="connsiteY39" fmla="*/ 25432 h 138017"/>
                    <a:gd name="connsiteX40" fmla="*/ 6029 w 70942"/>
                    <a:gd name="connsiteY40" fmla="*/ 34052 h 138017"/>
                    <a:gd name="connsiteX41" fmla="*/ 6496 w 70942"/>
                    <a:gd name="connsiteY41" fmla="*/ 34785 h 138017"/>
                    <a:gd name="connsiteX42" fmla="*/ 10325 w 70942"/>
                    <a:gd name="connsiteY42" fmla="*/ 41148 h 138017"/>
                    <a:gd name="connsiteX43" fmla="*/ 12078 w 70942"/>
                    <a:gd name="connsiteY43" fmla="*/ 44215 h 138017"/>
                    <a:gd name="connsiteX44" fmla="*/ 16031 w 70942"/>
                    <a:gd name="connsiteY44" fmla="*/ 51959 h 138017"/>
                    <a:gd name="connsiteX45" fmla="*/ 16173 w 70942"/>
                    <a:gd name="connsiteY45" fmla="*/ 52264 h 138017"/>
                    <a:gd name="connsiteX46" fmla="*/ 19755 w 70942"/>
                    <a:gd name="connsiteY46" fmla="*/ 60722 h 138017"/>
                    <a:gd name="connsiteX47" fmla="*/ 19888 w 70942"/>
                    <a:gd name="connsiteY47" fmla="*/ 61074 h 138017"/>
                    <a:gd name="connsiteX48" fmla="*/ 22708 w 70942"/>
                    <a:gd name="connsiteY48" fmla="*/ 69361 h 138017"/>
                    <a:gd name="connsiteX49" fmla="*/ 22822 w 70942"/>
                    <a:gd name="connsiteY49" fmla="*/ 69752 h 138017"/>
                    <a:gd name="connsiteX50" fmla="*/ 24927 w 70942"/>
                    <a:gd name="connsiteY50" fmla="*/ 77924 h 138017"/>
                    <a:gd name="connsiteX51" fmla="*/ 24955 w 70942"/>
                    <a:gd name="connsiteY51" fmla="*/ 78067 h 138017"/>
                    <a:gd name="connsiteX52" fmla="*/ 26337 w 70942"/>
                    <a:gd name="connsiteY52" fmla="*/ 85935 h 138017"/>
                    <a:gd name="connsiteX53" fmla="*/ 26384 w 70942"/>
                    <a:gd name="connsiteY53" fmla="*/ 86306 h 138017"/>
                    <a:gd name="connsiteX54" fmla="*/ 27061 w 70942"/>
                    <a:gd name="connsiteY54" fmla="*/ 93736 h 138017"/>
                    <a:gd name="connsiteX55" fmla="*/ 27089 w 70942"/>
                    <a:gd name="connsiteY55" fmla="*/ 94297 h 138017"/>
                    <a:gd name="connsiteX56" fmla="*/ 27099 w 70942"/>
                    <a:gd name="connsiteY56" fmla="*/ 101403 h 138017"/>
                    <a:gd name="connsiteX57" fmla="*/ 27079 w 70942"/>
                    <a:gd name="connsiteY57" fmla="*/ 101660 h 138017"/>
                    <a:gd name="connsiteX58" fmla="*/ 26451 w 70942"/>
                    <a:gd name="connsiteY58" fmla="*/ 108213 h 138017"/>
                    <a:gd name="connsiteX59" fmla="*/ 26365 w 70942"/>
                    <a:gd name="connsiteY59" fmla="*/ 108823 h 138017"/>
                    <a:gd name="connsiteX60" fmla="*/ 25175 w 70942"/>
                    <a:gd name="connsiteY60" fmla="*/ 114624 h 138017"/>
                    <a:gd name="connsiteX61" fmla="*/ 24975 w 70942"/>
                    <a:gd name="connsiteY61" fmla="*/ 115395 h 138017"/>
                    <a:gd name="connsiteX62" fmla="*/ 23241 w 70942"/>
                    <a:gd name="connsiteY62" fmla="*/ 120615 h 138017"/>
                    <a:gd name="connsiteX63" fmla="*/ 22822 w 70942"/>
                    <a:gd name="connsiteY63" fmla="*/ 121606 h 138017"/>
                    <a:gd name="connsiteX64" fmla="*/ 21126 w 70942"/>
                    <a:gd name="connsiteY64" fmla="*/ 125082 h 138017"/>
                    <a:gd name="connsiteX65" fmla="*/ 20050 w 70942"/>
                    <a:gd name="connsiteY65" fmla="*/ 127025 h 138017"/>
                    <a:gd name="connsiteX66" fmla="*/ 18783 w 70942"/>
                    <a:gd name="connsiteY66" fmla="*/ 128864 h 138017"/>
                    <a:gd name="connsiteX67" fmla="*/ 15650 w 70942"/>
                    <a:gd name="connsiteY67" fmla="*/ 132721 h 138017"/>
                    <a:gd name="connsiteX68" fmla="*/ 14316 w 70942"/>
                    <a:gd name="connsiteY68" fmla="*/ 134102 h 138017"/>
                    <a:gd name="connsiteX69" fmla="*/ 9192 w 70942"/>
                    <a:gd name="connsiteY69" fmla="*/ 138017 h 138017"/>
                    <a:gd name="connsiteX70" fmla="*/ 52949 w 70942"/>
                    <a:gd name="connsiteY70" fmla="*/ 112585 h 138017"/>
                    <a:gd name="connsiteX71" fmla="*/ 58074 w 70942"/>
                    <a:gd name="connsiteY71" fmla="*/ 108671 h 138017"/>
                    <a:gd name="connsiteX72" fmla="*/ 59407 w 70942"/>
                    <a:gd name="connsiteY72" fmla="*/ 107290 h 138017"/>
                    <a:gd name="connsiteX73" fmla="*/ 62541 w 70942"/>
                    <a:gd name="connsiteY73" fmla="*/ 103422 h 138017"/>
                    <a:gd name="connsiteX74" fmla="*/ 63313 w 70942"/>
                    <a:gd name="connsiteY74" fmla="*/ 102480 h 138017"/>
                    <a:gd name="connsiteX75" fmla="*/ 63808 w 70942"/>
                    <a:gd name="connsiteY75" fmla="*/ 101594 h 138017"/>
                    <a:gd name="connsiteX76" fmla="*/ 64884 w 70942"/>
                    <a:gd name="connsiteY76" fmla="*/ 99650 h 138017"/>
                    <a:gd name="connsiteX77" fmla="*/ 65799 w 70942"/>
                    <a:gd name="connsiteY77" fmla="*/ 97993 h 138017"/>
                    <a:gd name="connsiteX78" fmla="*/ 66570 w 70942"/>
                    <a:gd name="connsiteY78" fmla="*/ 96174 h 138017"/>
                    <a:gd name="connsiteX79" fmla="*/ 66989 w 70942"/>
                    <a:gd name="connsiteY79" fmla="*/ 95183 h 138017"/>
                    <a:gd name="connsiteX80" fmla="*/ 67285 w 70942"/>
                    <a:gd name="connsiteY80" fmla="*/ 94478 h 138017"/>
                    <a:gd name="connsiteX81" fmla="*/ 68456 w 70942"/>
                    <a:gd name="connsiteY81" fmla="*/ 90964 h 138017"/>
                    <a:gd name="connsiteX82" fmla="*/ 68723 w 70942"/>
                    <a:gd name="connsiteY82" fmla="*/ 89964 h 138017"/>
                    <a:gd name="connsiteX83" fmla="*/ 68923 w 70942"/>
                    <a:gd name="connsiteY83" fmla="*/ 89202 h 138017"/>
                    <a:gd name="connsiteX84" fmla="*/ 69275 w 70942"/>
                    <a:gd name="connsiteY84" fmla="*/ 87840 h 138017"/>
                    <a:gd name="connsiteX85" fmla="*/ 69933 w 70942"/>
                    <a:gd name="connsiteY85" fmla="*/ 84591 h 138017"/>
                    <a:gd name="connsiteX86" fmla="*/ 70113 w 70942"/>
                    <a:gd name="connsiteY86" fmla="*/ 83401 h 138017"/>
                    <a:gd name="connsiteX87" fmla="*/ 70209 w 70942"/>
                    <a:gd name="connsiteY87" fmla="*/ 82791 h 138017"/>
                    <a:gd name="connsiteX88" fmla="*/ 70371 w 70942"/>
                    <a:gd name="connsiteY88" fmla="*/ 81705 h 138017"/>
                    <a:gd name="connsiteX89" fmla="*/ 70685 w 70942"/>
                    <a:gd name="connsiteY89" fmla="*/ 78724 h 138017"/>
                    <a:gd name="connsiteX90" fmla="*/ 70838 w 70942"/>
                    <a:gd name="connsiteY90" fmla="*/ 76219 h 138017"/>
                    <a:gd name="connsiteX91" fmla="*/ 70856 w 70942"/>
                    <a:gd name="connsiteY91" fmla="*/ 75990 h 138017"/>
                    <a:gd name="connsiteX92" fmla="*/ 70876 w 70942"/>
                    <a:gd name="connsiteY92" fmla="*/ 75762 h 138017"/>
                    <a:gd name="connsiteX93" fmla="*/ 70942 w 70942"/>
                    <a:gd name="connsiteY93" fmla="*/ 72933 h 138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70942" h="138017">
                      <a:moveTo>
                        <a:pt x="70942" y="72933"/>
                      </a:moveTo>
                      <a:cubicBezTo>
                        <a:pt x="70942" y="71980"/>
                        <a:pt x="70933" y="71009"/>
                        <a:pt x="70904" y="70037"/>
                      </a:cubicBezTo>
                      <a:cubicBezTo>
                        <a:pt x="70895" y="69656"/>
                        <a:pt x="70866" y="69266"/>
                        <a:pt x="70847" y="68875"/>
                      </a:cubicBezTo>
                      <a:cubicBezTo>
                        <a:pt x="70838" y="68685"/>
                        <a:pt x="70828" y="68504"/>
                        <a:pt x="70818" y="68313"/>
                      </a:cubicBezTo>
                      <a:cubicBezTo>
                        <a:pt x="70799" y="67923"/>
                        <a:pt x="70790" y="67532"/>
                        <a:pt x="70761" y="67132"/>
                      </a:cubicBezTo>
                      <a:cubicBezTo>
                        <a:pt x="70704" y="66180"/>
                        <a:pt x="70628" y="65227"/>
                        <a:pt x="70533" y="64265"/>
                      </a:cubicBezTo>
                      <a:cubicBezTo>
                        <a:pt x="70447" y="63303"/>
                        <a:pt x="70333" y="62332"/>
                        <a:pt x="70209" y="61350"/>
                      </a:cubicBezTo>
                      <a:cubicBezTo>
                        <a:pt x="70190" y="61198"/>
                        <a:pt x="70161" y="61036"/>
                        <a:pt x="70142" y="60884"/>
                      </a:cubicBezTo>
                      <a:cubicBezTo>
                        <a:pt x="70133" y="60760"/>
                        <a:pt x="70104" y="60636"/>
                        <a:pt x="70085" y="60512"/>
                      </a:cubicBezTo>
                      <a:cubicBezTo>
                        <a:pt x="69990" y="59807"/>
                        <a:pt x="69895" y="59103"/>
                        <a:pt x="69780" y="58388"/>
                      </a:cubicBezTo>
                      <a:cubicBezTo>
                        <a:pt x="69628" y="57407"/>
                        <a:pt x="69456" y="56407"/>
                        <a:pt x="69266" y="55416"/>
                      </a:cubicBezTo>
                      <a:cubicBezTo>
                        <a:pt x="69094" y="54502"/>
                        <a:pt x="68904" y="53578"/>
                        <a:pt x="68704" y="52645"/>
                      </a:cubicBezTo>
                      <a:cubicBezTo>
                        <a:pt x="68694" y="52597"/>
                        <a:pt x="68685" y="52549"/>
                        <a:pt x="68675" y="52502"/>
                      </a:cubicBezTo>
                      <a:cubicBezTo>
                        <a:pt x="68666" y="52464"/>
                        <a:pt x="68666" y="52435"/>
                        <a:pt x="68656" y="52397"/>
                      </a:cubicBezTo>
                      <a:cubicBezTo>
                        <a:pt x="68437" y="51387"/>
                        <a:pt x="68199" y="50378"/>
                        <a:pt x="67951" y="49368"/>
                      </a:cubicBezTo>
                      <a:cubicBezTo>
                        <a:pt x="67704" y="48377"/>
                        <a:pt x="67446" y="47377"/>
                        <a:pt x="67161" y="46377"/>
                      </a:cubicBezTo>
                      <a:cubicBezTo>
                        <a:pt x="66970" y="45701"/>
                        <a:pt x="66770" y="45025"/>
                        <a:pt x="66570" y="44339"/>
                      </a:cubicBezTo>
                      <a:cubicBezTo>
                        <a:pt x="66532" y="44205"/>
                        <a:pt x="66494" y="44072"/>
                        <a:pt x="66456" y="43939"/>
                      </a:cubicBezTo>
                      <a:cubicBezTo>
                        <a:pt x="66399" y="43739"/>
                        <a:pt x="66342" y="43548"/>
                        <a:pt x="66285" y="43348"/>
                      </a:cubicBezTo>
                      <a:cubicBezTo>
                        <a:pt x="65980" y="42339"/>
                        <a:pt x="65646" y="41319"/>
                        <a:pt x="65313" y="40300"/>
                      </a:cubicBezTo>
                      <a:cubicBezTo>
                        <a:pt x="65008" y="39376"/>
                        <a:pt x="64684" y="38452"/>
                        <a:pt x="64341" y="37519"/>
                      </a:cubicBezTo>
                      <a:cubicBezTo>
                        <a:pt x="64113" y="36900"/>
                        <a:pt x="63875" y="36271"/>
                        <a:pt x="63646" y="35652"/>
                      </a:cubicBezTo>
                      <a:cubicBezTo>
                        <a:pt x="63598" y="35528"/>
                        <a:pt x="63560" y="35414"/>
                        <a:pt x="63513" y="35290"/>
                      </a:cubicBezTo>
                      <a:cubicBezTo>
                        <a:pt x="63446" y="35109"/>
                        <a:pt x="63379" y="34928"/>
                        <a:pt x="63303" y="34738"/>
                      </a:cubicBezTo>
                      <a:cubicBezTo>
                        <a:pt x="62941" y="33804"/>
                        <a:pt x="62570" y="32871"/>
                        <a:pt x="62179" y="31937"/>
                      </a:cubicBezTo>
                      <a:cubicBezTo>
                        <a:pt x="61779" y="30985"/>
                        <a:pt x="61370" y="30023"/>
                        <a:pt x="60950" y="29070"/>
                      </a:cubicBezTo>
                      <a:cubicBezTo>
                        <a:pt x="60627" y="28327"/>
                        <a:pt x="60274" y="27584"/>
                        <a:pt x="59931" y="26841"/>
                      </a:cubicBezTo>
                      <a:cubicBezTo>
                        <a:pt x="59884" y="26737"/>
                        <a:pt x="59836" y="26632"/>
                        <a:pt x="59789" y="26527"/>
                      </a:cubicBezTo>
                      <a:cubicBezTo>
                        <a:pt x="59722" y="26384"/>
                        <a:pt x="59665" y="26241"/>
                        <a:pt x="59589" y="26098"/>
                      </a:cubicBezTo>
                      <a:cubicBezTo>
                        <a:pt x="59122" y="25108"/>
                        <a:pt x="58636" y="24108"/>
                        <a:pt x="58141" y="23117"/>
                      </a:cubicBezTo>
                      <a:cubicBezTo>
                        <a:pt x="57626" y="22088"/>
                        <a:pt x="57093" y="21050"/>
                        <a:pt x="56540" y="20012"/>
                      </a:cubicBezTo>
                      <a:cubicBezTo>
                        <a:pt x="56321" y="19602"/>
                        <a:pt x="56064" y="19202"/>
                        <a:pt x="55845" y="18793"/>
                      </a:cubicBezTo>
                      <a:cubicBezTo>
                        <a:pt x="55283" y="17764"/>
                        <a:pt x="54683" y="16745"/>
                        <a:pt x="54083" y="15716"/>
                      </a:cubicBezTo>
                      <a:cubicBezTo>
                        <a:pt x="53445" y="14611"/>
                        <a:pt x="52864" y="13506"/>
                        <a:pt x="52188" y="12402"/>
                      </a:cubicBezTo>
                      <a:cubicBezTo>
                        <a:pt x="51568" y="11382"/>
                        <a:pt x="50902" y="10363"/>
                        <a:pt x="50244" y="9344"/>
                      </a:cubicBezTo>
                      <a:cubicBezTo>
                        <a:pt x="50092" y="9106"/>
                        <a:pt x="49949" y="8868"/>
                        <a:pt x="49787" y="8630"/>
                      </a:cubicBezTo>
                      <a:cubicBezTo>
                        <a:pt x="49663" y="8430"/>
                        <a:pt x="49549" y="8239"/>
                        <a:pt x="49416" y="8039"/>
                      </a:cubicBezTo>
                      <a:cubicBezTo>
                        <a:pt x="47949" y="5810"/>
                        <a:pt x="46406" y="3591"/>
                        <a:pt x="44777" y="1372"/>
                      </a:cubicBezTo>
                      <a:cubicBezTo>
                        <a:pt x="44444" y="914"/>
                        <a:pt x="44101" y="457"/>
                        <a:pt x="43758" y="0"/>
                      </a:cubicBezTo>
                      <a:lnTo>
                        <a:pt x="0" y="25432"/>
                      </a:lnTo>
                      <a:cubicBezTo>
                        <a:pt x="2153" y="28289"/>
                        <a:pt x="4153" y="31166"/>
                        <a:pt x="6029" y="34052"/>
                      </a:cubicBezTo>
                      <a:cubicBezTo>
                        <a:pt x="6191" y="34300"/>
                        <a:pt x="6334" y="34538"/>
                        <a:pt x="6496" y="34785"/>
                      </a:cubicBezTo>
                      <a:cubicBezTo>
                        <a:pt x="7858" y="36909"/>
                        <a:pt x="9106" y="39024"/>
                        <a:pt x="10325" y="41148"/>
                      </a:cubicBezTo>
                      <a:cubicBezTo>
                        <a:pt x="10916" y="42167"/>
                        <a:pt x="11516" y="43196"/>
                        <a:pt x="12078" y="44215"/>
                      </a:cubicBezTo>
                      <a:cubicBezTo>
                        <a:pt x="13488" y="46796"/>
                        <a:pt x="14830" y="49387"/>
                        <a:pt x="16031" y="51959"/>
                      </a:cubicBezTo>
                      <a:cubicBezTo>
                        <a:pt x="16078" y="52064"/>
                        <a:pt x="16126" y="52159"/>
                        <a:pt x="16173" y="52264"/>
                      </a:cubicBezTo>
                      <a:cubicBezTo>
                        <a:pt x="17488" y="55102"/>
                        <a:pt x="18688" y="57921"/>
                        <a:pt x="19755" y="60722"/>
                      </a:cubicBezTo>
                      <a:cubicBezTo>
                        <a:pt x="19803" y="60846"/>
                        <a:pt x="19841" y="60960"/>
                        <a:pt x="19888" y="61074"/>
                      </a:cubicBezTo>
                      <a:cubicBezTo>
                        <a:pt x="20946" y="63856"/>
                        <a:pt x="21888" y="66627"/>
                        <a:pt x="22708" y="69361"/>
                      </a:cubicBezTo>
                      <a:cubicBezTo>
                        <a:pt x="22746" y="69494"/>
                        <a:pt x="22784" y="69618"/>
                        <a:pt x="22822" y="69752"/>
                      </a:cubicBezTo>
                      <a:cubicBezTo>
                        <a:pt x="23641" y="72504"/>
                        <a:pt x="24346" y="75238"/>
                        <a:pt x="24927" y="77924"/>
                      </a:cubicBezTo>
                      <a:cubicBezTo>
                        <a:pt x="24937" y="77972"/>
                        <a:pt x="24946" y="78019"/>
                        <a:pt x="24955" y="78067"/>
                      </a:cubicBezTo>
                      <a:cubicBezTo>
                        <a:pt x="25527" y="80734"/>
                        <a:pt x="25984" y="83353"/>
                        <a:pt x="26337" y="85935"/>
                      </a:cubicBezTo>
                      <a:cubicBezTo>
                        <a:pt x="26356" y="86058"/>
                        <a:pt x="26375" y="86182"/>
                        <a:pt x="26384" y="86306"/>
                      </a:cubicBezTo>
                      <a:cubicBezTo>
                        <a:pt x="26718" y="88840"/>
                        <a:pt x="26937" y="91307"/>
                        <a:pt x="27061" y="93736"/>
                      </a:cubicBezTo>
                      <a:cubicBezTo>
                        <a:pt x="27070" y="93926"/>
                        <a:pt x="27079" y="94107"/>
                        <a:pt x="27089" y="94297"/>
                      </a:cubicBezTo>
                      <a:cubicBezTo>
                        <a:pt x="27194" y="96726"/>
                        <a:pt x="27203" y="99108"/>
                        <a:pt x="27099" y="101403"/>
                      </a:cubicBezTo>
                      <a:cubicBezTo>
                        <a:pt x="27099" y="101489"/>
                        <a:pt x="27089" y="101575"/>
                        <a:pt x="27079" y="101660"/>
                      </a:cubicBezTo>
                      <a:cubicBezTo>
                        <a:pt x="26965" y="103908"/>
                        <a:pt x="26756" y="106099"/>
                        <a:pt x="26451" y="108213"/>
                      </a:cubicBezTo>
                      <a:cubicBezTo>
                        <a:pt x="26422" y="108414"/>
                        <a:pt x="26394" y="108614"/>
                        <a:pt x="26365" y="108823"/>
                      </a:cubicBezTo>
                      <a:cubicBezTo>
                        <a:pt x="26060" y="110823"/>
                        <a:pt x="25660" y="112757"/>
                        <a:pt x="25175" y="114624"/>
                      </a:cubicBezTo>
                      <a:cubicBezTo>
                        <a:pt x="25108" y="114881"/>
                        <a:pt x="25041" y="115138"/>
                        <a:pt x="24975" y="115395"/>
                      </a:cubicBezTo>
                      <a:cubicBezTo>
                        <a:pt x="24479" y="117205"/>
                        <a:pt x="23898" y="118948"/>
                        <a:pt x="23241" y="120615"/>
                      </a:cubicBezTo>
                      <a:cubicBezTo>
                        <a:pt x="23108" y="120948"/>
                        <a:pt x="22965" y="121272"/>
                        <a:pt x="22822" y="121606"/>
                      </a:cubicBezTo>
                      <a:cubicBezTo>
                        <a:pt x="22308" y="122815"/>
                        <a:pt x="21727" y="123958"/>
                        <a:pt x="21126" y="125082"/>
                      </a:cubicBezTo>
                      <a:cubicBezTo>
                        <a:pt x="20774" y="125740"/>
                        <a:pt x="20431" y="126406"/>
                        <a:pt x="20050" y="127025"/>
                      </a:cubicBezTo>
                      <a:cubicBezTo>
                        <a:pt x="19660" y="127673"/>
                        <a:pt x="19212" y="128254"/>
                        <a:pt x="18783" y="128864"/>
                      </a:cubicBezTo>
                      <a:cubicBezTo>
                        <a:pt x="17821" y="130245"/>
                        <a:pt x="16774" y="131540"/>
                        <a:pt x="15650" y="132721"/>
                      </a:cubicBezTo>
                      <a:cubicBezTo>
                        <a:pt x="15212" y="133188"/>
                        <a:pt x="14783" y="133664"/>
                        <a:pt x="14316" y="134102"/>
                      </a:cubicBezTo>
                      <a:cubicBezTo>
                        <a:pt x="12725" y="135588"/>
                        <a:pt x="11049" y="136941"/>
                        <a:pt x="9192" y="138017"/>
                      </a:cubicBezTo>
                      <a:lnTo>
                        <a:pt x="52949" y="112585"/>
                      </a:lnTo>
                      <a:cubicBezTo>
                        <a:pt x="54807" y="111509"/>
                        <a:pt x="56483" y="110157"/>
                        <a:pt x="58074" y="108671"/>
                      </a:cubicBezTo>
                      <a:cubicBezTo>
                        <a:pt x="58541" y="108232"/>
                        <a:pt x="58969" y="107756"/>
                        <a:pt x="59407" y="107290"/>
                      </a:cubicBezTo>
                      <a:cubicBezTo>
                        <a:pt x="60531" y="106099"/>
                        <a:pt x="61579" y="104813"/>
                        <a:pt x="62541" y="103422"/>
                      </a:cubicBezTo>
                      <a:cubicBezTo>
                        <a:pt x="62779" y="103079"/>
                        <a:pt x="63084" y="102832"/>
                        <a:pt x="63313" y="102480"/>
                      </a:cubicBezTo>
                      <a:cubicBezTo>
                        <a:pt x="63494" y="102203"/>
                        <a:pt x="63637" y="101879"/>
                        <a:pt x="63808" y="101594"/>
                      </a:cubicBezTo>
                      <a:cubicBezTo>
                        <a:pt x="64189" y="100965"/>
                        <a:pt x="64532" y="100308"/>
                        <a:pt x="64884" y="99650"/>
                      </a:cubicBezTo>
                      <a:cubicBezTo>
                        <a:pt x="65179" y="99089"/>
                        <a:pt x="65522" y="98584"/>
                        <a:pt x="65799" y="97993"/>
                      </a:cubicBezTo>
                      <a:cubicBezTo>
                        <a:pt x="66075" y="97412"/>
                        <a:pt x="66313" y="96783"/>
                        <a:pt x="66570" y="96174"/>
                      </a:cubicBezTo>
                      <a:cubicBezTo>
                        <a:pt x="66713" y="95841"/>
                        <a:pt x="66856" y="95526"/>
                        <a:pt x="66989" y="95183"/>
                      </a:cubicBezTo>
                      <a:cubicBezTo>
                        <a:pt x="67085" y="94945"/>
                        <a:pt x="67199" y="94726"/>
                        <a:pt x="67285" y="94478"/>
                      </a:cubicBezTo>
                      <a:cubicBezTo>
                        <a:pt x="67713" y="93345"/>
                        <a:pt x="68104" y="92164"/>
                        <a:pt x="68456" y="90964"/>
                      </a:cubicBezTo>
                      <a:cubicBezTo>
                        <a:pt x="68551" y="90640"/>
                        <a:pt x="68628" y="90297"/>
                        <a:pt x="68723" y="89964"/>
                      </a:cubicBezTo>
                      <a:cubicBezTo>
                        <a:pt x="68790" y="89716"/>
                        <a:pt x="68856" y="89459"/>
                        <a:pt x="68923" y="89202"/>
                      </a:cubicBezTo>
                      <a:cubicBezTo>
                        <a:pt x="69037" y="88744"/>
                        <a:pt x="69170" y="88306"/>
                        <a:pt x="69275" y="87840"/>
                      </a:cubicBezTo>
                      <a:cubicBezTo>
                        <a:pt x="69523" y="86773"/>
                        <a:pt x="69742" y="85696"/>
                        <a:pt x="69933" y="84591"/>
                      </a:cubicBezTo>
                      <a:cubicBezTo>
                        <a:pt x="69999" y="84201"/>
                        <a:pt x="70056" y="83791"/>
                        <a:pt x="70113" y="83401"/>
                      </a:cubicBezTo>
                      <a:cubicBezTo>
                        <a:pt x="70142" y="83201"/>
                        <a:pt x="70180" y="83001"/>
                        <a:pt x="70209" y="82791"/>
                      </a:cubicBezTo>
                      <a:cubicBezTo>
                        <a:pt x="70256" y="82429"/>
                        <a:pt x="70323" y="82067"/>
                        <a:pt x="70371" y="81705"/>
                      </a:cubicBezTo>
                      <a:cubicBezTo>
                        <a:pt x="70495" y="80724"/>
                        <a:pt x="70599" y="79734"/>
                        <a:pt x="70685" y="78724"/>
                      </a:cubicBezTo>
                      <a:cubicBezTo>
                        <a:pt x="70752" y="77895"/>
                        <a:pt x="70799" y="77067"/>
                        <a:pt x="70838" y="76219"/>
                      </a:cubicBezTo>
                      <a:cubicBezTo>
                        <a:pt x="70838" y="76143"/>
                        <a:pt x="70847" y="76067"/>
                        <a:pt x="70856" y="75990"/>
                      </a:cubicBezTo>
                      <a:cubicBezTo>
                        <a:pt x="70856" y="75914"/>
                        <a:pt x="70866" y="75838"/>
                        <a:pt x="70876" y="75762"/>
                      </a:cubicBezTo>
                      <a:cubicBezTo>
                        <a:pt x="70914" y="74838"/>
                        <a:pt x="70933" y="73885"/>
                        <a:pt x="70942" y="729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id="{C96AEA54-F0D0-CD5D-9FA7-46C8F7A57B62}"/>
                    </a:ext>
                  </a:extLst>
                </p:cNvPr>
                <p:cNvSpPr/>
                <p:nvPr/>
              </p:nvSpPr>
              <p:spPr>
                <a:xfrm>
                  <a:off x="6333134" y="2794263"/>
                  <a:ext cx="144408" cy="118395"/>
                </a:xfrm>
                <a:custGeom>
                  <a:avLst/>
                  <a:gdLst>
                    <a:gd name="connsiteX0" fmla="*/ 61046 w 144408"/>
                    <a:gd name="connsiteY0" fmla="*/ 47644 h 118395"/>
                    <a:gd name="connsiteX1" fmla="*/ 61446 w 144408"/>
                    <a:gd name="connsiteY1" fmla="*/ 48016 h 118395"/>
                    <a:gd name="connsiteX2" fmla="*/ 69952 w 144408"/>
                    <a:gd name="connsiteY2" fmla="*/ 56807 h 118395"/>
                    <a:gd name="connsiteX3" fmla="*/ 70047 w 144408"/>
                    <a:gd name="connsiteY3" fmla="*/ 56922 h 118395"/>
                    <a:gd name="connsiteX4" fmla="*/ 77772 w 144408"/>
                    <a:gd name="connsiteY4" fmla="*/ 66685 h 118395"/>
                    <a:gd name="connsiteX5" fmla="*/ 78496 w 144408"/>
                    <a:gd name="connsiteY5" fmla="*/ 67704 h 118395"/>
                    <a:gd name="connsiteX6" fmla="*/ 85258 w 144408"/>
                    <a:gd name="connsiteY6" fmla="*/ 78229 h 118395"/>
                    <a:gd name="connsiteX7" fmla="*/ 85697 w 144408"/>
                    <a:gd name="connsiteY7" fmla="*/ 79010 h 118395"/>
                    <a:gd name="connsiteX8" fmla="*/ 91726 w 144408"/>
                    <a:gd name="connsiteY8" fmla="*/ 90840 h 118395"/>
                    <a:gd name="connsiteX9" fmla="*/ 91812 w 144408"/>
                    <a:gd name="connsiteY9" fmla="*/ 91040 h 118395"/>
                    <a:gd name="connsiteX10" fmla="*/ 96850 w 144408"/>
                    <a:gd name="connsiteY10" fmla="*/ 104118 h 118395"/>
                    <a:gd name="connsiteX11" fmla="*/ 96964 w 144408"/>
                    <a:gd name="connsiteY11" fmla="*/ 104470 h 118395"/>
                    <a:gd name="connsiteX12" fmla="*/ 100651 w 144408"/>
                    <a:gd name="connsiteY12" fmla="*/ 118396 h 118395"/>
                    <a:gd name="connsiteX13" fmla="*/ 144409 w 144408"/>
                    <a:gd name="connsiteY13" fmla="*/ 92964 h 118395"/>
                    <a:gd name="connsiteX14" fmla="*/ 144085 w 144408"/>
                    <a:gd name="connsiteY14" fmla="*/ 91459 h 118395"/>
                    <a:gd name="connsiteX15" fmla="*/ 143256 w 144408"/>
                    <a:gd name="connsiteY15" fmla="*/ 87878 h 118395"/>
                    <a:gd name="connsiteX16" fmla="*/ 142342 w 144408"/>
                    <a:gd name="connsiteY16" fmla="*/ 84392 h 118395"/>
                    <a:gd name="connsiteX17" fmla="*/ 141351 w 144408"/>
                    <a:gd name="connsiteY17" fmla="*/ 80991 h 118395"/>
                    <a:gd name="connsiteX18" fmla="*/ 140723 w 144408"/>
                    <a:gd name="connsiteY18" fmla="*/ 79038 h 118395"/>
                    <a:gd name="connsiteX19" fmla="*/ 140608 w 144408"/>
                    <a:gd name="connsiteY19" fmla="*/ 78677 h 118395"/>
                    <a:gd name="connsiteX20" fmla="*/ 140313 w 144408"/>
                    <a:gd name="connsiteY20" fmla="*/ 77753 h 118395"/>
                    <a:gd name="connsiteX21" fmla="*/ 139237 w 144408"/>
                    <a:gd name="connsiteY21" fmla="*/ 74647 h 118395"/>
                    <a:gd name="connsiteX22" fmla="*/ 138122 w 144408"/>
                    <a:gd name="connsiteY22" fmla="*/ 71685 h 118395"/>
                    <a:gd name="connsiteX23" fmla="*/ 136979 w 144408"/>
                    <a:gd name="connsiteY23" fmla="*/ 68837 h 118395"/>
                    <a:gd name="connsiteX24" fmla="*/ 135789 w 144408"/>
                    <a:gd name="connsiteY24" fmla="*/ 66065 h 118395"/>
                    <a:gd name="connsiteX25" fmla="*/ 135579 w 144408"/>
                    <a:gd name="connsiteY25" fmla="*/ 65599 h 118395"/>
                    <a:gd name="connsiteX26" fmla="*/ 135484 w 144408"/>
                    <a:gd name="connsiteY26" fmla="*/ 65389 h 118395"/>
                    <a:gd name="connsiteX27" fmla="*/ 134493 w 144408"/>
                    <a:gd name="connsiteY27" fmla="*/ 63218 h 118395"/>
                    <a:gd name="connsiteX28" fmla="*/ 133122 w 144408"/>
                    <a:gd name="connsiteY28" fmla="*/ 60389 h 118395"/>
                    <a:gd name="connsiteX29" fmla="*/ 131331 w 144408"/>
                    <a:gd name="connsiteY29" fmla="*/ 56912 h 118395"/>
                    <a:gd name="connsiteX30" fmla="*/ 129454 w 144408"/>
                    <a:gd name="connsiteY30" fmla="*/ 53559 h 118395"/>
                    <a:gd name="connsiteX31" fmla="*/ 129016 w 144408"/>
                    <a:gd name="connsiteY31" fmla="*/ 52778 h 118395"/>
                    <a:gd name="connsiteX32" fmla="*/ 128521 w 144408"/>
                    <a:gd name="connsiteY32" fmla="*/ 51902 h 118395"/>
                    <a:gd name="connsiteX33" fmla="*/ 124044 w 144408"/>
                    <a:gd name="connsiteY33" fmla="*/ 44787 h 118395"/>
                    <a:gd name="connsiteX34" fmla="*/ 122253 w 144408"/>
                    <a:gd name="connsiteY34" fmla="*/ 42243 h 118395"/>
                    <a:gd name="connsiteX35" fmla="*/ 121549 w 144408"/>
                    <a:gd name="connsiteY35" fmla="*/ 41243 h 118395"/>
                    <a:gd name="connsiteX36" fmla="*/ 120634 w 144408"/>
                    <a:gd name="connsiteY36" fmla="*/ 39948 h 118395"/>
                    <a:gd name="connsiteX37" fmla="*/ 118120 w 144408"/>
                    <a:gd name="connsiteY37" fmla="*/ 36643 h 118395"/>
                    <a:gd name="connsiteX38" fmla="*/ 115862 w 144408"/>
                    <a:gd name="connsiteY38" fmla="*/ 33861 h 118395"/>
                    <a:gd name="connsiteX39" fmla="*/ 113805 w 144408"/>
                    <a:gd name="connsiteY39" fmla="*/ 31461 h 118395"/>
                    <a:gd name="connsiteX40" fmla="*/ 113729 w 144408"/>
                    <a:gd name="connsiteY40" fmla="*/ 31366 h 118395"/>
                    <a:gd name="connsiteX41" fmla="*/ 113605 w 144408"/>
                    <a:gd name="connsiteY41" fmla="*/ 31223 h 118395"/>
                    <a:gd name="connsiteX42" fmla="*/ 111271 w 144408"/>
                    <a:gd name="connsiteY42" fmla="*/ 28642 h 118395"/>
                    <a:gd name="connsiteX43" fmla="*/ 108823 w 144408"/>
                    <a:gd name="connsiteY43" fmla="*/ 26080 h 118395"/>
                    <a:gd name="connsiteX44" fmla="*/ 106223 w 144408"/>
                    <a:gd name="connsiteY44" fmla="*/ 23508 h 118395"/>
                    <a:gd name="connsiteX45" fmla="*/ 105232 w 144408"/>
                    <a:gd name="connsiteY45" fmla="*/ 22584 h 118395"/>
                    <a:gd name="connsiteX46" fmla="*/ 104823 w 144408"/>
                    <a:gd name="connsiteY46" fmla="*/ 22203 h 118395"/>
                    <a:gd name="connsiteX47" fmla="*/ 103527 w 144408"/>
                    <a:gd name="connsiteY47" fmla="*/ 20993 h 118395"/>
                    <a:gd name="connsiteX48" fmla="*/ 100755 w 144408"/>
                    <a:gd name="connsiteY48" fmla="*/ 18574 h 118395"/>
                    <a:gd name="connsiteX49" fmla="*/ 97965 w 144408"/>
                    <a:gd name="connsiteY49" fmla="*/ 16297 h 118395"/>
                    <a:gd name="connsiteX50" fmla="*/ 96098 w 144408"/>
                    <a:gd name="connsiteY50" fmla="*/ 14869 h 118395"/>
                    <a:gd name="connsiteX51" fmla="*/ 95774 w 144408"/>
                    <a:gd name="connsiteY51" fmla="*/ 14621 h 118395"/>
                    <a:gd name="connsiteX52" fmla="*/ 95212 w 144408"/>
                    <a:gd name="connsiteY52" fmla="*/ 14192 h 118395"/>
                    <a:gd name="connsiteX53" fmla="*/ 92497 w 144408"/>
                    <a:gd name="connsiteY53" fmla="*/ 12259 h 118395"/>
                    <a:gd name="connsiteX54" fmla="*/ 89821 w 144408"/>
                    <a:gd name="connsiteY54" fmla="*/ 10487 h 118395"/>
                    <a:gd name="connsiteX55" fmla="*/ 87201 w 144408"/>
                    <a:gd name="connsiteY55" fmla="*/ 8887 h 118395"/>
                    <a:gd name="connsiteX56" fmla="*/ 86601 w 144408"/>
                    <a:gd name="connsiteY56" fmla="*/ 8535 h 118395"/>
                    <a:gd name="connsiteX57" fmla="*/ 84620 w 144408"/>
                    <a:gd name="connsiteY57" fmla="*/ 7430 h 118395"/>
                    <a:gd name="connsiteX58" fmla="*/ 82058 w 144408"/>
                    <a:gd name="connsiteY58" fmla="*/ 6106 h 118395"/>
                    <a:gd name="connsiteX59" fmla="*/ 81020 w 144408"/>
                    <a:gd name="connsiteY59" fmla="*/ 5620 h 118395"/>
                    <a:gd name="connsiteX60" fmla="*/ 80467 w 144408"/>
                    <a:gd name="connsiteY60" fmla="*/ 5363 h 118395"/>
                    <a:gd name="connsiteX61" fmla="*/ 79524 w 144408"/>
                    <a:gd name="connsiteY61" fmla="*/ 4915 h 118395"/>
                    <a:gd name="connsiteX62" fmla="*/ 77000 w 144408"/>
                    <a:gd name="connsiteY62" fmla="*/ 3848 h 118395"/>
                    <a:gd name="connsiteX63" fmla="*/ 75133 w 144408"/>
                    <a:gd name="connsiteY63" fmla="*/ 3143 h 118395"/>
                    <a:gd name="connsiteX64" fmla="*/ 74800 w 144408"/>
                    <a:gd name="connsiteY64" fmla="*/ 3019 h 118395"/>
                    <a:gd name="connsiteX65" fmla="*/ 74476 w 144408"/>
                    <a:gd name="connsiteY65" fmla="*/ 2896 h 118395"/>
                    <a:gd name="connsiteX66" fmla="*/ 71961 w 144408"/>
                    <a:gd name="connsiteY66" fmla="*/ 2076 h 118395"/>
                    <a:gd name="connsiteX67" fmla="*/ 69409 w 144408"/>
                    <a:gd name="connsiteY67" fmla="*/ 1372 h 118395"/>
                    <a:gd name="connsiteX68" fmla="*/ 69256 w 144408"/>
                    <a:gd name="connsiteY68" fmla="*/ 1343 h 118395"/>
                    <a:gd name="connsiteX69" fmla="*/ 69047 w 144408"/>
                    <a:gd name="connsiteY69" fmla="*/ 1295 h 118395"/>
                    <a:gd name="connsiteX70" fmla="*/ 66827 w 144408"/>
                    <a:gd name="connsiteY70" fmla="*/ 800 h 118395"/>
                    <a:gd name="connsiteX71" fmla="*/ 64218 w 144408"/>
                    <a:gd name="connsiteY71" fmla="*/ 371 h 118395"/>
                    <a:gd name="connsiteX72" fmla="*/ 63808 w 144408"/>
                    <a:gd name="connsiteY72" fmla="*/ 333 h 118395"/>
                    <a:gd name="connsiteX73" fmla="*/ 63303 w 144408"/>
                    <a:gd name="connsiteY73" fmla="*/ 276 h 118395"/>
                    <a:gd name="connsiteX74" fmla="*/ 61522 w 144408"/>
                    <a:gd name="connsiteY74" fmla="*/ 95 h 118395"/>
                    <a:gd name="connsiteX75" fmla="*/ 58693 w 144408"/>
                    <a:gd name="connsiteY75" fmla="*/ 0 h 118395"/>
                    <a:gd name="connsiteX76" fmla="*/ 58407 w 144408"/>
                    <a:gd name="connsiteY76" fmla="*/ 10 h 118395"/>
                    <a:gd name="connsiteX77" fmla="*/ 57883 w 144408"/>
                    <a:gd name="connsiteY77" fmla="*/ 38 h 118395"/>
                    <a:gd name="connsiteX78" fmla="*/ 55683 w 144408"/>
                    <a:gd name="connsiteY78" fmla="*/ 143 h 118395"/>
                    <a:gd name="connsiteX79" fmla="*/ 53721 w 144408"/>
                    <a:gd name="connsiteY79" fmla="*/ 429 h 118395"/>
                    <a:gd name="connsiteX80" fmla="*/ 52845 w 144408"/>
                    <a:gd name="connsiteY80" fmla="*/ 553 h 118395"/>
                    <a:gd name="connsiteX81" fmla="*/ 52359 w 144408"/>
                    <a:gd name="connsiteY81" fmla="*/ 619 h 118395"/>
                    <a:gd name="connsiteX82" fmla="*/ 48435 w 144408"/>
                    <a:gd name="connsiteY82" fmla="*/ 1686 h 118395"/>
                    <a:gd name="connsiteX83" fmla="*/ 48358 w 144408"/>
                    <a:gd name="connsiteY83" fmla="*/ 1724 h 118395"/>
                    <a:gd name="connsiteX84" fmla="*/ 43758 w 144408"/>
                    <a:gd name="connsiteY84" fmla="*/ 3839 h 118395"/>
                    <a:gd name="connsiteX85" fmla="*/ 0 w 144408"/>
                    <a:gd name="connsiteY85" fmla="*/ 29270 h 118395"/>
                    <a:gd name="connsiteX86" fmla="*/ 4591 w 144408"/>
                    <a:gd name="connsiteY86" fmla="*/ 27156 h 118395"/>
                    <a:gd name="connsiteX87" fmla="*/ 9077 w 144408"/>
                    <a:gd name="connsiteY87" fmla="*/ 25984 h 118395"/>
                    <a:gd name="connsiteX88" fmla="*/ 9973 w 144408"/>
                    <a:gd name="connsiteY88" fmla="*/ 25851 h 118395"/>
                    <a:gd name="connsiteX89" fmla="*/ 14126 w 144408"/>
                    <a:gd name="connsiteY89" fmla="*/ 25470 h 118395"/>
                    <a:gd name="connsiteX90" fmla="*/ 14649 w 144408"/>
                    <a:gd name="connsiteY90" fmla="*/ 25441 h 118395"/>
                    <a:gd name="connsiteX91" fmla="*/ 19545 w 144408"/>
                    <a:gd name="connsiteY91" fmla="*/ 25708 h 118395"/>
                    <a:gd name="connsiteX92" fmla="*/ 20050 w 144408"/>
                    <a:gd name="connsiteY92" fmla="*/ 25756 h 118395"/>
                    <a:gd name="connsiteX93" fmla="*/ 25279 w 144408"/>
                    <a:gd name="connsiteY93" fmla="*/ 26718 h 118395"/>
                    <a:gd name="connsiteX94" fmla="*/ 25508 w 144408"/>
                    <a:gd name="connsiteY94" fmla="*/ 26765 h 118395"/>
                    <a:gd name="connsiteX95" fmla="*/ 31032 w 144408"/>
                    <a:gd name="connsiteY95" fmla="*/ 28442 h 118395"/>
                    <a:gd name="connsiteX96" fmla="*/ 31375 w 144408"/>
                    <a:gd name="connsiteY96" fmla="*/ 28575 h 118395"/>
                    <a:gd name="connsiteX97" fmla="*/ 36709 w 144408"/>
                    <a:gd name="connsiteY97" fmla="*/ 30794 h 118395"/>
                    <a:gd name="connsiteX98" fmla="*/ 37233 w 144408"/>
                    <a:gd name="connsiteY98" fmla="*/ 31042 h 118395"/>
                    <a:gd name="connsiteX99" fmla="*/ 42824 w 144408"/>
                    <a:gd name="connsiteY99" fmla="*/ 33966 h 118395"/>
                    <a:gd name="connsiteX100" fmla="*/ 52026 w 144408"/>
                    <a:gd name="connsiteY100" fmla="*/ 40062 h 118395"/>
                    <a:gd name="connsiteX101" fmla="*/ 52331 w 144408"/>
                    <a:gd name="connsiteY101" fmla="*/ 40291 h 118395"/>
                    <a:gd name="connsiteX102" fmla="*/ 61046 w 144408"/>
                    <a:gd name="connsiteY102" fmla="*/ 47644 h 118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144408" h="118395">
                      <a:moveTo>
                        <a:pt x="61046" y="47644"/>
                      </a:moveTo>
                      <a:cubicBezTo>
                        <a:pt x="61179" y="47768"/>
                        <a:pt x="61313" y="47892"/>
                        <a:pt x="61446" y="48016"/>
                      </a:cubicBezTo>
                      <a:cubicBezTo>
                        <a:pt x="64351" y="50740"/>
                        <a:pt x="67199" y="53673"/>
                        <a:pt x="69952" y="56807"/>
                      </a:cubicBezTo>
                      <a:cubicBezTo>
                        <a:pt x="69990" y="56845"/>
                        <a:pt x="70018" y="56883"/>
                        <a:pt x="70047" y="56922"/>
                      </a:cubicBezTo>
                      <a:cubicBezTo>
                        <a:pt x="72723" y="59988"/>
                        <a:pt x="75305" y="63265"/>
                        <a:pt x="77772" y="66685"/>
                      </a:cubicBezTo>
                      <a:cubicBezTo>
                        <a:pt x="78010" y="67018"/>
                        <a:pt x="78248" y="67361"/>
                        <a:pt x="78496" y="67704"/>
                      </a:cubicBezTo>
                      <a:cubicBezTo>
                        <a:pt x="80867" y="71057"/>
                        <a:pt x="83134" y="74562"/>
                        <a:pt x="85258" y="78229"/>
                      </a:cubicBezTo>
                      <a:cubicBezTo>
                        <a:pt x="85411" y="78486"/>
                        <a:pt x="85544" y="78753"/>
                        <a:pt x="85697" y="79010"/>
                      </a:cubicBezTo>
                      <a:cubicBezTo>
                        <a:pt x="87859" y="82810"/>
                        <a:pt x="89888" y="86754"/>
                        <a:pt x="91726" y="90840"/>
                      </a:cubicBezTo>
                      <a:cubicBezTo>
                        <a:pt x="91754" y="90907"/>
                        <a:pt x="91783" y="90973"/>
                        <a:pt x="91812" y="91040"/>
                      </a:cubicBezTo>
                      <a:cubicBezTo>
                        <a:pt x="93697" y="95260"/>
                        <a:pt x="95383" y="99622"/>
                        <a:pt x="96850" y="104118"/>
                      </a:cubicBezTo>
                      <a:cubicBezTo>
                        <a:pt x="96888" y="104232"/>
                        <a:pt x="96926" y="104356"/>
                        <a:pt x="96964" y="104470"/>
                      </a:cubicBezTo>
                      <a:cubicBezTo>
                        <a:pt x="98431" y="108995"/>
                        <a:pt x="99670" y="113633"/>
                        <a:pt x="100651" y="118396"/>
                      </a:cubicBezTo>
                      <a:lnTo>
                        <a:pt x="144409" y="92964"/>
                      </a:lnTo>
                      <a:cubicBezTo>
                        <a:pt x="144304" y="92459"/>
                        <a:pt x="144199" y="91964"/>
                        <a:pt x="144085" y="91459"/>
                      </a:cubicBezTo>
                      <a:cubicBezTo>
                        <a:pt x="143828" y="90259"/>
                        <a:pt x="143542" y="89059"/>
                        <a:pt x="143256" y="87878"/>
                      </a:cubicBezTo>
                      <a:cubicBezTo>
                        <a:pt x="142970" y="86706"/>
                        <a:pt x="142665" y="85544"/>
                        <a:pt x="142342" y="84392"/>
                      </a:cubicBezTo>
                      <a:cubicBezTo>
                        <a:pt x="142027" y="83249"/>
                        <a:pt x="141694" y="82115"/>
                        <a:pt x="141351" y="80991"/>
                      </a:cubicBezTo>
                      <a:cubicBezTo>
                        <a:pt x="141151" y="80334"/>
                        <a:pt x="140932" y="79686"/>
                        <a:pt x="140723" y="79038"/>
                      </a:cubicBezTo>
                      <a:cubicBezTo>
                        <a:pt x="140684" y="78915"/>
                        <a:pt x="140646" y="78800"/>
                        <a:pt x="140608" y="78677"/>
                      </a:cubicBezTo>
                      <a:cubicBezTo>
                        <a:pt x="140513" y="78372"/>
                        <a:pt x="140418" y="78057"/>
                        <a:pt x="140313" y="77753"/>
                      </a:cubicBezTo>
                      <a:cubicBezTo>
                        <a:pt x="139970" y="76714"/>
                        <a:pt x="139608" y="75676"/>
                        <a:pt x="139237" y="74647"/>
                      </a:cubicBezTo>
                      <a:cubicBezTo>
                        <a:pt x="138875" y="73647"/>
                        <a:pt x="138503" y="72666"/>
                        <a:pt x="138122" y="71685"/>
                      </a:cubicBezTo>
                      <a:cubicBezTo>
                        <a:pt x="137751" y="70733"/>
                        <a:pt x="137370" y="69780"/>
                        <a:pt x="136979" y="68837"/>
                      </a:cubicBezTo>
                      <a:cubicBezTo>
                        <a:pt x="136588" y="67904"/>
                        <a:pt x="136198" y="66980"/>
                        <a:pt x="135789" y="66065"/>
                      </a:cubicBezTo>
                      <a:cubicBezTo>
                        <a:pt x="135722" y="65913"/>
                        <a:pt x="135646" y="65761"/>
                        <a:pt x="135579" y="65599"/>
                      </a:cubicBezTo>
                      <a:cubicBezTo>
                        <a:pt x="135550" y="65532"/>
                        <a:pt x="135512" y="65465"/>
                        <a:pt x="135484" y="65389"/>
                      </a:cubicBezTo>
                      <a:cubicBezTo>
                        <a:pt x="135160" y="64665"/>
                        <a:pt x="134826" y="63932"/>
                        <a:pt x="134493" y="63218"/>
                      </a:cubicBezTo>
                      <a:cubicBezTo>
                        <a:pt x="134045" y="62265"/>
                        <a:pt x="133588" y="61322"/>
                        <a:pt x="133122" y="60389"/>
                      </a:cubicBezTo>
                      <a:cubicBezTo>
                        <a:pt x="132540" y="59217"/>
                        <a:pt x="131940" y="58064"/>
                        <a:pt x="131331" y="56912"/>
                      </a:cubicBezTo>
                      <a:cubicBezTo>
                        <a:pt x="130721" y="55778"/>
                        <a:pt x="130083" y="54674"/>
                        <a:pt x="129454" y="53559"/>
                      </a:cubicBezTo>
                      <a:cubicBezTo>
                        <a:pt x="129302" y="53302"/>
                        <a:pt x="129169" y="53035"/>
                        <a:pt x="129016" y="52778"/>
                      </a:cubicBezTo>
                      <a:cubicBezTo>
                        <a:pt x="128845" y="52492"/>
                        <a:pt x="128692" y="52188"/>
                        <a:pt x="128521" y="51902"/>
                      </a:cubicBezTo>
                      <a:cubicBezTo>
                        <a:pt x="127083" y="49463"/>
                        <a:pt x="125597" y="47092"/>
                        <a:pt x="124044" y="44787"/>
                      </a:cubicBezTo>
                      <a:cubicBezTo>
                        <a:pt x="123463" y="43920"/>
                        <a:pt x="122854" y="43091"/>
                        <a:pt x="122253" y="42243"/>
                      </a:cubicBezTo>
                      <a:cubicBezTo>
                        <a:pt x="122015" y="41910"/>
                        <a:pt x="121787" y="41567"/>
                        <a:pt x="121549" y="41243"/>
                      </a:cubicBezTo>
                      <a:cubicBezTo>
                        <a:pt x="121244" y="40815"/>
                        <a:pt x="120948" y="40367"/>
                        <a:pt x="120634" y="39948"/>
                      </a:cubicBezTo>
                      <a:cubicBezTo>
                        <a:pt x="119805" y="38824"/>
                        <a:pt x="118967" y="37729"/>
                        <a:pt x="118120" y="36643"/>
                      </a:cubicBezTo>
                      <a:cubicBezTo>
                        <a:pt x="117377" y="35700"/>
                        <a:pt x="116624" y="34766"/>
                        <a:pt x="115862" y="33861"/>
                      </a:cubicBezTo>
                      <a:cubicBezTo>
                        <a:pt x="115186" y="33052"/>
                        <a:pt x="114500" y="32252"/>
                        <a:pt x="113805" y="31461"/>
                      </a:cubicBezTo>
                      <a:cubicBezTo>
                        <a:pt x="113776" y="31433"/>
                        <a:pt x="113757" y="31394"/>
                        <a:pt x="113729" y="31366"/>
                      </a:cubicBezTo>
                      <a:cubicBezTo>
                        <a:pt x="113690" y="31318"/>
                        <a:pt x="113643" y="31271"/>
                        <a:pt x="113605" y="31223"/>
                      </a:cubicBezTo>
                      <a:cubicBezTo>
                        <a:pt x="112833" y="30347"/>
                        <a:pt x="112062" y="29489"/>
                        <a:pt x="111271" y="28642"/>
                      </a:cubicBezTo>
                      <a:cubicBezTo>
                        <a:pt x="110462" y="27765"/>
                        <a:pt x="109642" y="26918"/>
                        <a:pt x="108823" y="26080"/>
                      </a:cubicBezTo>
                      <a:cubicBezTo>
                        <a:pt x="107966" y="25203"/>
                        <a:pt x="107090" y="24346"/>
                        <a:pt x="106223" y="23508"/>
                      </a:cubicBezTo>
                      <a:cubicBezTo>
                        <a:pt x="105889" y="23193"/>
                        <a:pt x="105556" y="22898"/>
                        <a:pt x="105232" y="22584"/>
                      </a:cubicBezTo>
                      <a:cubicBezTo>
                        <a:pt x="105099" y="22460"/>
                        <a:pt x="104956" y="22336"/>
                        <a:pt x="104823" y="22203"/>
                      </a:cubicBezTo>
                      <a:cubicBezTo>
                        <a:pt x="104394" y="21803"/>
                        <a:pt x="103965" y="21393"/>
                        <a:pt x="103527" y="20993"/>
                      </a:cubicBezTo>
                      <a:cubicBezTo>
                        <a:pt x="102613" y="20164"/>
                        <a:pt x="101689" y="19364"/>
                        <a:pt x="100755" y="18574"/>
                      </a:cubicBezTo>
                      <a:cubicBezTo>
                        <a:pt x="99832" y="17793"/>
                        <a:pt x="98898" y="17031"/>
                        <a:pt x="97965" y="16297"/>
                      </a:cubicBezTo>
                      <a:cubicBezTo>
                        <a:pt x="97346" y="15812"/>
                        <a:pt x="96717" y="15345"/>
                        <a:pt x="96098" y="14869"/>
                      </a:cubicBezTo>
                      <a:cubicBezTo>
                        <a:pt x="95993" y="14792"/>
                        <a:pt x="95888" y="14707"/>
                        <a:pt x="95774" y="14621"/>
                      </a:cubicBezTo>
                      <a:cubicBezTo>
                        <a:pt x="95583" y="14478"/>
                        <a:pt x="95393" y="14326"/>
                        <a:pt x="95212" y="14192"/>
                      </a:cubicBezTo>
                      <a:cubicBezTo>
                        <a:pt x="94307" y="13526"/>
                        <a:pt x="93402" y="12878"/>
                        <a:pt x="92497" y="12259"/>
                      </a:cubicBezTo>
                      <a:cubicBezTo>
                        <a:pt x="91602" y="11649"/>
                        <a:pt x="90707" y="11059"/>
                        <a:pt x="89821" y="10487"/>
                      </a:cubicBezTo>
                      <a:cubicBezTo>
                        <a:pt x="88945" y="9935"/>
                        <a:pt x="88068" y="9392"/>
                        <a:pt x="87201" y="8887"/>
                      </a:cubicBezTo>
                      <a:cubicBezTo>
                        <a:pt x="87001" y="8763"/>
                        <a:pt x="86801" y="8649"/>
                        <a:pt x="86601" y="8535"/>
                      </a:cubicBezTo>
                      <a:cubicBezTo>
                        <a:pt x="85944" y="8153"/>
                        <a:pt x="85277" y="7782"/>
                        <a:pt x="84620" y="7430"/>
                      </a:cubicBezTo>
                      <a:cubicBezTo>
                        <a:pt x="83763" y="6963"/>
                        <a:pt x="82915" y="6525"/>
                        <a:pt x="82058" y="6106"/>
                      </a:cubicBezTo>
                      <a:cubicBezTo>
                        <a:pt x="81715" y="5934"/>
                        <a:pt x="81362" y="5782"/>
                        <a:pt x="81020" y="5620"/>
                      </a:cubicBezTo>
                      <a:cubicBezTo>
                        <a:pt x="80839" y="5534"/>
                        <a:pt x="80658" y="5448"/>
                        <a:pt x="80467" y="5363"/>
                      </a:cubicBezTo>
                      <a:cubicBezTo>
                        <a:pt x="80153" y="5220"/>
                        <a:pt x="79839" y="5058"/>
                        <a:pt x="79524" y="4915"/>
                      </a:cubicBezTo>
                      <a:cubicBezTo>
                        <a:pt x="78677" y="4534"/>
                        <a:pt x="77838" y="4182"/>
                        <a:pt x="77000" y="3848"/>
                      </a:cubicBezTo>
                      <a:cubicBezTo>
                        <a:pt x="76381" y="3601"/>
                        <a:pt x="75752" y="3372"/>
                        <a:pt x="75133" y="3143"/>
                      </a:cubicBezTo>
                      <a:cubicBezTo>
                        <a:pt x="75019" y="3105"/>
                        <a:pt x="74914" y="3058"/>
                        <a:pt x="74800" y="3019"/>
                      </a:cubicBezTo>
                      <a:cubicBezTo>
                        <a:pt x="74695" y="2981"/>
                        <a:pt x="74581" y="2934"/>
                        <a:pt x="74476" y="2896"/>
                      </a:cubicBezTo>
                      <a:cubicBezTo>
                        <a:pt x="73628" y="2600"/>
                        <a:pt x="72800" y="2324"/>
                        <a:pt x="71961" y="2076"/>
                      </a:cubicBezTo>
                      <a:cubicBezTo>
                        <a:pt x="71104" y="1819"/>
                        <a:pt x="70256" y="1581"/>
                        <a:pt x="69409" y="1372"/>
                      </a:cubicBezTo>
                      <a:cubicBezTo>
                        <a:pt x="69361" y="1362"/>
                        <a:pt x="69314" y="1353"/>
                        <a:pt x="69256" y="1343"/>
                      </a:cubicBezTo>
                      <a:cubicBezTo>
                        <a:pt x="69190" y="1324"/>
                        <a:pt x="69123" y="1314"/>
                        <a:pt x="69047" y="1295"/>
                      </a:cubicBezTo>
                      <a:cubicBezTo>
                        <a:pt x="68304" y="1114"/>
                        <a:pt x="67561" y="943"/>
                        <a:pt x="66827" y="800"/>
                      </a:cubicBezTo>
                      <a:cubicBezTo>
                        <a:pt x="65951" y="629"/>
                        <a:pt x="65084" y="486"/>
                        <a:pt x="64218" y="371"/>
                      </a:cubicBezTo>
                      <a:cubicBezTo>
                        <a:pt x="64084" y="352"/>
                        <a:pt x="63941" y="343"/>
                        <a:pt x="63808" y="333"/>
                      </a:cubicBezTo>
                      <a:cubicBezTo>
                        <a:pt x="63637" y="314"/>
                        <a:pt x="63465" y="295"/>
                        <a:pt x="63303" y="276"/>
                      </a:cubicBezTo>
                      <a:cubicBezTo>
                        <a:pt x="62713" y="210"/>
                        <a:pt x="62112" y="133"/>
                        <a:pt x="61522" y="95"/>
                      </a:cubicBezTo>
                      <a:cubicBezTo>
                        <a:pt x="60570" y="29"/>
                        <a:pt x="59627" y="0"/>
                        <a:pt x="58693" y="0"/>
                      </a:cubicBezTo>
                      <a:cubicBezTo>
                        <a:pt x="58598" y="0"/>
                        <a:pt x="58503" y="10"/>
                        <a:pt x="58407" y="10"/>
                      </a:cubicBezTo>
                      <a:cubicBezTo>
                        <a:pt x="58236" y="10"/>
                        <a:pt x="58064" y="29"/>
                        <a:pt x="57883" y="38"/>
                      </a:cubicBezTo>
                      <a:cubicBezTo>
                        <a:pt x="57140" y="57"/>
                        <a:pt x="56407" y="76"/>
                        <a:pt x="55683" y="143"/>
                      </a:cubicBezTo>
                      <a:cubicBezTo>
                        <a:pt x="55016" y="200"/>
                        <a:pt x="54369" y="324"/>
                        <a:pt x="53721" y="429"/>
                      </a:cubicBezTo>
                      <a:cubicBezTo>
                        <a:pt x="53435" y="476"/>
                        <a:pt x="53130" y="505"/>
                        <a:pt x="52845" y="553"/>
                      </a:cubicBezTo>
                      <a:cubicBezTo>
                        <a:pt x="52683" y="581"/>
                        <a:pt x="52521" y="591"/>
                        <a:pt x="52359" y="619"/>
                      </a:cubicBezTo>
                      <a:cubicBezTo>
                        <a:pt x="51016" y="886"/>
                        <a:pt x="49702" y="1248"/>
                        <a:pt x="48435" y="1686"/>
                      </a:cubicBezTo>
                      <a:cubicBezTo>
                        <a:pt x="48406" y="1696"/>
                        <a:pt x="48387" y="1715"/>
                        <a:pt x="48358" y="1724"/>
                      </a:cubicBezTo>
                      <a:cubicBezTo>
                        <a:pt x="46768" y="2286"/>
                        <a:pt x="45225" y="2981"/>
                        <a:pt x="43758" y="3839"/>
                      </a:cubicBezTo>
                      <a:lnTo>
                        <a:pt x="0" y="29270"/>
                      </a:lnTo>
                      <a:cubicBezTo>
                        <a:pt x="1467" y="28423"/>
                        <a:pt x="3000" y="27718"/>
                        <a:pt x="4591" y="27156"/>
                      </a:cubicBezTo>
                      <a:cubicBezTo>
                        <a:pt x="6039" y="26642"/>
                        <a:pt x="7544" y="26260"/>
                        <a:pt x="9077" y="25984"/>
                      </a:cubicBezTo>
                      <a:cubicBezTo>
                        <a:pt x="9373" y="25927"/>
                        <a:pt x="9677" y="25899"/>
                        <a:pt x="9973" y="25851"/>
                      </a:cubicBezTo>
                      <a:cubicBezTo>
                        <a:pt x="11325" y="25641"/>
                        <a:pt x="12716" y="25508"/>
                        <a:pt x="14126" y="25470"/>
                      </a:cubicBezTo>
                      <a:cubicBezTo>
                        <a:pt x="14307" y="25460"/>
                        <a:pt x="14478" y="25451"/>
                        <a:pt x="14649" y="25441"/>
                      </a:cubicBezTo>
                      <a:cubicBezTo>
                        <a:pt x="16250" y="25422"/>
                        <a:pt x="17888" y="25517"/>
                        <a:pt x="19545" y="25708"/>
                      </a:cubicBezTo>
                      <a:cubicBezTo>
                        <a:pt x="19717" y="25727"/>
                        <a:pt x="19879" y="25737"/>
                        <a:pt x="20050" y="25756"/>
                      </a:cubicBezTo>
                      <a:cubicBezTo>
                        <a:pt x="21765" y="25975"/>
                        <a:pt x="23508" y="26289"/>
                        <a:pt x="25279" y="26718"/>
                      </a:cubicBezTo>
                      <a:cubicBezTo>
                        <a:pt x="25356" y="26737"/>
                        <a:pt x="25432" y="26746"/>
                        <a:pt x="25508" y="26765"/>
                      </a:cubicBezTo>
                      <a:cubicBezTo>
                        <a:pt x="27327" y="27213"/>
                        <a:pt x="29175" y="27775"/>
                        <a:pt x="31032" y="28442"/>
                      </a:cubicBezTo>
                      <a:cubicBezTo>
                        <a:pt x="31147" y="28480"/>
                        <a:pt x="31261" y="28527"/>
                        <a:pt x="31375" y="28575"/>
                      </a:cubicBezTo>
                      <a:cubicBezTo>
                        <a:pt x="33147" y="29223"/>
                        <a:pt x="34919" y="29966"/>
                        <a:pt x="36709" y="30794"/>
                      </a:cubicBezTo>
                      <a:cubicBezTo>
                        <a:pt x="36890" y="30880"/>
                        <a:pt x="37062" y="30966"/>
                        <a:pt x="37233" y="31042"/>
                      </a:cubicBezTo>
                      <a:cubicBezTo>
                        <a:pt x="39091" y="31928"/>
                        <a:pt x="40958" y="32890"/>
                        <a:pt x="42824" y="33966"/>
                      </a:cubicBezTo>
                      <a:cubicBezTo>
                        <a:pt x="45901" y="35738"/>
                        <a:pt x="48978" y="37786"/>
                        <a:pt x="52026" y="40062"/>
                      </a:cubicBezTo>
                      <a:cubicBezTo>
                        <a:pt x="52130" y="40138"/>
                        <a:pt x="52226" y="40215"/>
                        <a:pt x="52331" y="40291"/>
                      </a:cubicBezTo>
                      <a:cubicBezTo>
                        <a:pt x="55254" y="42529"/>
                        <a:pt x="58179" y="44977"/>
                        <a:pt x="61046" y="476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B046D12E-B56F-2A01-60AA-9FD2BD2B285C}"/>
                    </a:ext>
                  </a:extLst>
                </p:cNvPr>
                <p:cNvSpPr/>
                <p:nvPr/>
              </p:nvSpPr>
              <p:spPr>
                <a:xfrm>
                  <a:off x="6527396" y="3019844"/>
                  <a:ext cx="106756" cy="169144"/>
                </a:xfrm>
                <a:custGeom>
                  <a:avLst/>
                  <a:gdLst>
                    <a:gd name="connsiteX0" fmla="*/ 106728 w 106756"/>
                    <a:gd name="connsiteY0" fmla="*/ 107623 h 169144"/>
                    <a:gd name="connsiteX1" fmla="*/ 106756 w 106756"/>
                    <a:gd name="connsiteY1" fmla="*/ 106480 h 169144"/>
                    <a:gd name="connsiteX2" fmla="*/ 106718 w 106756"/>
                    <a:gd name="connsiteY2" fmla="*/ 103575 h 169144"/>
                    <a:gd name="connsiteX3" fmla="*/ 106575 w 106756"/>
                    <a:gd name="connsiteY3" fmla="*/ 100612 h 169144"/>
                    <a:gd name="connsiteX4" fmla="*/ 106366 w 106756"/>
                    <a:gd name="connsiteY4" fmla="*/ 97974 h 169144"/>
                    <a:gd name="connsiteX5" fmla="*/ 106356 w 106756"/>
                    <a:gd name="connsiteY5" fmla="*/ 97822 h 169144"/>
                    <a:gd name="connsiteX6" fmla="*/ 106337 w 106756"/>
                    <a:gd name="connsiteY6" fmla="*/ 97603 h 169144"/>
                    <a:gd name="connsiteX7" fmla="*/ 105994 w 106756"/>
                    <a:gd name="connsiteY7" fmla="*/ 94545 h 169144"/>
                    <a:gd name="connsiteX8" fmla="*/ 105547 w 106756"/>
                    <a:gd name="connsiteY8" fmla="*/ 91383 h 169144"/>
                    <a:gd name="connsiteX9" fmla="*/ 104985 w 106756"/>
                    <a:gd name="connsiteY9" fmla="*/ 88144 h 169144"/>
                    <a:gd name="connsiteX10" fmla="*/ 104870 w 106756"/>
                    <a:gd name="connsiteY10" fmla="*/ 87573 h 169144"/>
                    <a:gd name="connsiteX11" fmla="*/ 104794 w 106756"/>
                    <a:gd name="connsiteY11" fmla="*/ 87211 h 169144"/>
                    <a:gd name="connsiteX12" fmla="*/ 104318 w 106756"/>
                    <a:gd name="connsiteY12" fmla="*/ 84877 h 169144"/>
                    <a:gd name="connsiteX13" fmla="*/ 103537 w 106756"/>
                    <a:gd name="connsiteY13" fmla="*/ 81534 h 169144"/>
                    <a:gd name="connsiteX14" fmla="*/ 102651 w 106756"/>
                    <a:gd name="connsiteY14" fmla="*/ 78162 h 169144"/>
                    <a:gd name="connsiteX15" fmla="*/ 102289 w 106756"/>
                    <a:gd name="connsiteY15" fmla="*/ 76914 h 169144"/>
                    <a:gd name="connsiteX16" fmla="*/ 102137 w 106756"/>
                    <a:gd name="connsiteY16" fmla="*/ 76390 h 169144"/>
                    <a:gd name="connsiteX17" fmla="*/ 101660 w 106756"/>
                    <a:gd name="connsiteY17" fmla="*/ 74771 h 169144"/>
                    <a:gd name="connsiteX18" fmla="*/ 100641 w 106756"/>
                    <a:gd name="connsiteY18" fmla="*/ 71580 h 169144"/>
                    <a:gd name="connsiteX19" fmla="*/ 99536 w 106756"/>
                    <a:gd name="connsiteY19" fmla="*/ 68399 h 169144"/>
                    <a:gd name="connsiteX20" fmla="*/ 98613 w 106756"/>
                    <a:gd name="connsiteY20" fmla="*/ 65941 h 169144"/>
                    <a:gd name="connsiteX21" fmla="*/ 98508 w 106756"/>
                    <a:gd name="connsiteY21" fmla="*/ 65665 h 169144"/>
                    <a:gd name="connsiteX22" fmla="*/ 98336 w 106756"/>
                    <a:gd name="connsiteY22" fmla="*/ 65227 h 169144"/>
                    <a:gd name="connsiteX23" fmla="*/ 97146 w 106756"/>
                    <a:gd name="connsiteY23" fmla="*/ 62265 h 169144"/>
                    <a:gd name="connsiteX24" fmla="*/ 95879 w 106756"/>
                    <a:gd name="connsiteY24" fmla="*/ 59312 h 169144"/>
                    <a:gd name="connsiteX25" fmla="*/ 94545 w 106756"/>
                    <a:gd name="connsiteY25" fmla="*/ 56378 h 169144"/>
                    <a:gd name="connsiteX26" fmla="*/ 93983 w 106756"/>
                    <a:gd name="connsiteY26" fmla="*/ 55216 h 169144"/>
                    <a:gd name="connsiteX27" fmla="*/ 93726 w 106756"/>
                    <a:gd name="connsiteY27" fmla="*/ 54673 h 169144"/>
                    <a:gd name="connsiteX28" fmla="*/ 92850 w 106756"/>
                    <a:gd name="connsiteY28" fmla="*/ 52864 h 169144"/>
                    <a:gd name="connsiteX29" fmla="*/ 90964 w 106756"/>
                    <a:gd name="connsiteY29" fmla="*/ 49235 h 169144"/>
                    <a:gd name="connsiteX30" fmla="*/ 89345 w 106756"/>
                    <a:gd name="connsiteY30" fmla="*/ 46472 h 169144"/>
                    <a:gd name="connsiteX31" fmla="*/ 87135 w 106756"/>
                    <a:gd name="connsiteY31" fmla="*/ 42700 h 169144"/>
                    <a:gd name="connsiteX32" fmla="*/ 85773 w 106756"/>
                    <a:gd name="connsiteY32" fmla="*/ 40376 h 169144"/>
                    <a:gd name="connsiteX33" fmla="*/ 83677 w 106756"/>
                    <a:gd name="connsiteY33" fmla="*/ 37166 h 169144"/>
                    <a:gd name="connsiteX34" fmla="*/ 81953 w 106756"/>
                    <a:gd name="connsiteY34" fmla="*/ 34699 h 169144"/>
                    <a:gd name="connsiteX35" fmla="*/ 81429 w 106756"/>
                    <a:gd name="connsiteY35" fmla="*/ 33947 h 169144"/>
                    <a:gd name="connsiteX36" fmla="*/ 80782 w 106756"/>
                    <a:gd name="connsiteY36" fmla="*/ 33023 h 169144"/>
                    <a:gd name="connsiteX37" fmla="*/ 77772 w 106756"/>
                    <a:gd name="connsiteY37" fmla="*/ 29051 h 169144"/>
                    <a:gd name="connsiteX38" fmla="*/ 75648 w 106756"/>
                    <a:gd name="connsiteY38" fmla="*/ 26422 h 169144"/>
                    <a:gd name="connsiteX39" fmla="*/ 74362 w 106756"/>
                    <a:gd name="connsiteY39" fmla="*/ 24917 h 169144"/>
                    <a:gd name="connsiteX40" fmla="*/ 74086 w 106756"/>
                    <a:gd name="connsiteY40" fmla="*/ 24603 h 169144"/>
                    <a:gd name="connsiteX41" fmla="*/ 73457 w 106756"/>
                    <a:gd name="connsiteY41" fmla="*/ 23870 h 169144"/>
                    <a:gd name="connsiteX42" fmla="*/ 71199 w 106756"/>
                    <a:gd name="connsiteY42" fmla="*/ 21365 h 169144"/>
                    <a:gd name="connsiteX43" fmla="*/ 68809 w 106756"/>
                    <a:gd name="connsiteY43" fmla="*/ 18859 h 169144"/>
                    <a:gd name="connsiteX44" fmla="*/ 66342 w 106756"/>
                    <a:gd name="connsiteY44" fmla="*/ 16431 h 169144"/>
                    <a:gd name="connsiteX45" fmla="*/ 66018 w 106756"/>
                    <a:gd name="connsiteY45" fmla="*/ 16126 h 169144"/>
                    <a:gd name="connsiteX46" fmla="*/ 65808 w 106756"/>
                    <a:gd name="connsiteY46" fmla="*/ 15926 h 169144"/>
                    <a:gd name="connsiteX47" fmla="*/ 63818 w 106756"/>
                    <a:gd name="connsiteY47" fmla="*/ 14078 h 169144"/>
                    <a:gd name="connsiteX48" fmla="*/ 61208 w 106756"/>
                    <a:gd name="connsiteY48" fmla="*/ 11801 h 169144"/>
                    <a:gd name="connsiteX49" fmla="*/ 58541 w 106756"/>
                    <a:gd name="connsiteY49" fmla="*/ 9620 h 169144"/>
                    <a:gd name="connsiteX50" fmla="*/ 57083 w 106756"/>
                    <a:gd name="connsiteY50" fmla="*/ 8506 h 169144"/>
                    <a:gd name="connsiteX51" fmla="*/ 56693 w 106756"/>
                    <a:gd name="connsiteY51" fmla="*/ 8211 h 169144"/>
                    <a:gd name="connsiteX52" fmla="*/ 55817 w 106756"/>
                    <a:gd name="connsiteY52" fmla="*/ 7544 h 169144"/>
                    <a:gd name="connsiteX53" fmla="*/ 53159 w 106756"/>
                    <a:gd name="connsiteY53" fmla="*/ 5658 h 169144"/>
                    <a:gd name="connsiteX54" fmla="*/ 50463 w 106756"/>
                    <a:gd name="connsiteY54" fmla="*/ 3877 h 169144"/>
                    <a:gd name="connsiteX55" fmla="*/ 47711 w 106756"/>
                    <a:gd name="connsiteY55" fmla="*/ 2191 h 169144"/>
                    <a:gd name="connsiteX56" fmla="*/ 47073 w 106756"/>
                    <a:gd name="connsiteY56" fmla="*/ 1819 h 169144"/>
                    <a:gd name="connsiteX57" fmla="*/ 44958 w 106756"/>
                    <a:gd name="connsiteY57" fmla="*/ 638 h 169144"/>
                    <a:gd name="connsiteX58" fmla="*/ 43758 w 106756"/>
                    <a:gd name="connsiteY58" fmla="*/ 0 h 169144"/>
                    <a:gd name="connsiteX59" fmla="*/ 0 w 106756"/>
                    <a:gd name="connsiteY59" fmla="*/ 25432 h 169144"/>
                    <a:gd name="connsiteX60" fmla="*/ 3325 w 106756"/>
                    <a:gd name="connsiteY60" fmla="*/ 27251 h 169144"/>
                    <a:gd name="connsiteX61" fmla="*/ 12945 w 106756"/>
                    <a:gd name="connsiteY61" fmla="*/ 33652 h 169144"/>
                    <a:gd name="connsiteX62" fmla="*/ 13326 w 106756"/>
                    <a:gd name="connsiteY62" fmla="*/ 33947 h 169144"/>
                    <a:gd name="connsiteX63" fmla="*/ 22060 w 106756"/>
                    <a:gd name="connsiteY63" fmla="*/ 41377 h 169144"/>
                    <a:gd name="connsiteX64" fmla="*/ 22260 w 106756"/>
                    <a:gd name="connsiteY64" fmla="*/ 41567 h 169144"/>
                    <a:gd name="connsiteX65" fmla="*/ 30328 w 106756"/>
                    <a:gd name="connsiteY65" fmla="*/ 50044 h 169144"/>
                    <a:gd name="connsiteX66" fmla="*/ 30604 w 106756"/>
                    <a:gd name="connsiteY66" fmla="*/ 50368 h 169144"/>
                    <a:gd name="connsiteX67" fmla="*/ 37672 w 106756"/>
                    <a:gd name="connsiteY67" fmla="*/ 59407 h 169144"/>
                    <a:gd name="connsiteX68" fmla="*/ 38195 w 106756"/>
                    <a:gd name="connsiteY68" fmla="*/ 60150 h 169144"/>
                    <a:gd name="connsiteX69" fmla="*/ 43377 w 106756"/>
                    <a:gd name="connsiteY69" fmla="*/ 68151 h 169144"/>
                    <a:gd name="connsiteX70" fmla="*/ 45587 w 106756"/>
                    <a:gd name="connsiteY70" fmla="*/ 71923 h 169144"/>
                    <a:gd name="connsiteX71" fmla="*/ 49959 w 106756"/>
                    <a:gd name="connsiteY71" fmla="*/ 80115 h 169144"/>
                    <a:gd name="connsiteX72" fmla="*/ 50235 w 106756"/>
                    <a:gd name="connsiteY72" fmla="*/ 80677 h 169144"/>
                    <a:gd name="connsiteX73" fmla="*/ 54750 w 106756"/>
                    <a:gd name="connsiteY73" fmla="*/ 91116 h 169144"/>
                    <a:gd name="connsiteX74" fmla="*/ 54855 w 106756"/>
                    <a:gd name="connsiteY74" fmla="*/ 91392 h 169144"/>
                    <a:gd name="connsiteX75" fmla="*/ 58379 w 106756"/>
                    <a:gd name="connsiteY75" fmla="*/ 101841 h 169144"/>
                    <a:gd name="connsiteX76" fmla="*/ 58531 w 106756"/>
                    <a:gd name="connsiteY76" fmla="*/ 102375 h 169144"/>
                    <a:gd name="connsiteX77" fmla="*/ 61036 w 106756"/>
                    <a:gd name="connsiteY77" fmla="*/ 112662 h 169144"/>
                    <a:gd name="connsiteX78" fmla="*/ 61113 w 106756"/>
                    <a:gd name="connsiteY78" fmla="*/ 113033 h 169144"/>
                    <a:gd name="connsiteX79" fmla="*/ 62599 w 106756"/>
                    <a:gd name="connsiteY79" fmla="*/ 123272 h 169144"/>
                    <a:gd name="connsiteX80" fmla="*/ 62608 w 106756"/>
                    <a:gd name="connsiteY80" fmla="*/ 123444 h 169144"/>
                    <a:gd name="connsiteX81" fmla="*/ 62970 w 106756"/>
                    <a:gd name="connsiteY81" fmla="*/ 133093 h 169144"/>
                    <a:gd name="connsiteX82" fmla="*/ 62960 w 106756"/>
                    <a:gd name="connsiteY82" fmla="*/ 133493 h 169144"/>
                    <a:gd name="connsiteX83" fmla="*/ 62179 w 106756"/>
                    <a:gd name="connsiteY83" fmla="*/ 142370 h 169144"/>
                    <a:gd name="connsiteX84" fmla="*/ 62132 w 106756"/>
                    <a:gd name="connsiteY84" fmla="*/ 142704 h 169144"/>
                    <a:gd name="connsiteX85" fmla="*/ 60188 w 106756"/>
                    <a:gd name="connsiteY85" fmla="*/ 150657 h 169144"/>
                    <a:gd name="connsiteX86" fmla="*/ 59998 w 106756"/>
                    <a:gd name="connsiteY86" fmla="*/ 151238 h 169144"/>
                    <a:gd name="connsiteX87" fmla="*/ 57093 w 106756"/>
                    <a:gd name="connsiteY87" fmla="*/ 157639 h 169144"/>
                    <a:gd name="connsiteX88" fmla="*/ 56474 w 106756"/>
                    <a:gd name="connsiteY88" fmla="*/ 158734 h 169144"/>
                    <a:gd name="connsiteX89" fmla="*/ 53369 w 106756"/>
                    <a:gd name="connsiteY89" fmla="*/ 162811 h 169144"/>
                    <a:gd name="connsiteX90" fmla="*/ 51835 w 106756"/>
                    <a:gd name="connsiteY90" fmla="*/ 164678 h 169144"/>
                    <a:gd name="connsiteX91" fmla="*/ 46092 w 106756"/>
                    <a:gd name="connsiteY91" fmla="*/ 169145 h 169144"/>
                    <a:gd name="connsiteX92" fmla="*/ 89849 w 106756"/>
                    <a:gd name="connsiteY92" fmla="*/ 143713 h 169144"/>
                    <a:gd name="connsiteX93" fmla="*/ 95593 w 106756"/>
                    <a:gd name="connsiteY93" fmla="*/ 139246 h 169144"/>
                    <a:gd name="connsiteX94" fmla="*/ 97136 w 106756"/>
                    <a:gd name="connsiteY94" fmla="*/ 137370 h 169144"/>
                    <a:gd name="connsiteX95" fmla="*/ 99689 w 106756"/>
                    <a:gd name="connsiteY95" fmla="*/ 134274 h 169144"/>
                    <a:gd name="connsiteX96" fmla="*/ 100232 w 106756"/>
                    <a:gd name="connsiteY96" fmla="*/ 133312 h 169144"/>
                    <a:gd name="connsiteX97" fmla="*/ 100851 w 106756"/>
                    <a:gd name="connsiteY97" fmla="*/ 132207 h 169144"/>
                    <a:gd name="connsiteX98" fmla="*/ 101946 w 106756"/>
                    <a:gd name="connsiteY98" fmla="*/ 130273 h 169144"/>
                    <a:gd name="connsiteX99" fmla="*/ 103413 w 106756"/>
                    <a:gd name="connsiteY99" fmla="*/ 126844 h 169144"/>
                    <a:gd name="connsiteX100" fmla="*/ 103756 w 106756"/>
                    <a:gd name="connsiteY100" fmla="*/ 125806 h 169144"/>
                    <a:gd name="connsiteX101" fmla="*/ 103947 w 106756"/>
                    <a:gd name="connsiteY101" fmla="*/ 125235 h 169144"/>
                    <a:gd name="connsiteX102" fmla="*/ 104432 w 106756"/>
                    <a:gd name="connsiteY102" fmla="*/ 123787 h 169144"/>
                    <a:gd name="connsiteX103" fmla="*/ 105204 w 106756"/>
                    <a:gd name="connsiteY103" fmla="*/ 120834 h 169144"/>
                    <a:gd name="connsiteX104" fmla="*/ 105804 w 106756"/>
                    <a:gd name="connsiteY104" fmla="*/ 117862 h 169144"/>
                    <a:gd name="connsiteX105" fmla="*/ 105889 w 106756"/>
                    <a:gd name="connsiteY105" fmla="*/ 117281 h 169144"/>
                    <a:gd name="connsiteX106" fmla="*/ 105937 w 106756"/>
                    <a:gd name="connsiteY106" fmla="*/ 116948 h 169144"/>
                    <a:gd name="connsiteX107" fmla="*/ 106213 w 106756"/>
                    <a:gd name="connsiteY107" fmla="*/ 115081 h 169144"/>
                    <a:gd name="connsiteX108" fmla="*/ 106509 w 106756"/>
                    <a:gd name="connsiteY108" fmla="*/ 112224 h 169144"/>
                    <a:gd name="connsiteX109" fmla="*/ 106690 w 106756"/>
                    <a:gd name="connsiteY109" fmla="*/ 109356 h 169144"/>
                    <a:gd name="connsiteX110" fmla="*/ 106718 w 106756"/>
                    <a:gd name="connsiteY110" fmla="*/ 108061 h 169144"/>
                    <a:gd name="connsiteX111" fmla="*/ 106728 w 106756"/>
                    <a:gd name="connsiteY111" fmla="*/ 107623 h 169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106756" h="169144">
                      <a:moveTo>
                        <a:pt x="106728" y="107623"/>
                      </a:moveTo>
                      <a:cubicBezTo>
                        <a:pt x="106737" y="107242"/>
                        <a:pt x="106747" y="106861"/>
                        <a:pt x="106756" y="106480"/>
                      </a:cubicBezTo>
                      <a:cubicBezTo>
                        <a:pt x="106756" y="105518"/>
                        <a:pt x="106747" y="104556"/>
                        <a:pt x="106718" y="103575"/>
                      </a:cubicBezTo>
                      <a:cubicBezTo>
                        <a:pt x="106690" y="102594"/>
                        <a:pt x="106642" y="101603"/>
                        <a:pt x="106575" y="100612"/>
                      </a:cubicBezTo>
                      <a:cubicBezTo>
                        <a:pt x="106518" y="99736"/>
                        <a:pt x="106442" y="98860"/>
                        <a:pt x="106366" y="97974"/>
                      </a:cubicBezTo>
                      <a:cubicBezTo>
                        <a:pt x="106366" y="97926"/>
                        <a:pt x="106356" y="97869"/>
                        <a:pt x="106356" y="97822"/>
                      </a:cubicBezTo>
                      <a:cubicBezTo>
                        <a:pt x="106347" y="97745"/>
                        <a:pt x="106347" y="97679"/>
                        <a:pt x="106337" y="97603"/>
                      </a:cubicBezTo>
                      <a:cubicBezTo>
                        <a:pt x="106242" y="96593"/>
                        <a:pt x="106128" y="95574"/>
                        <a:pt x="105994" y="94545"/>
                      </a:cubicBezTo>
                      <a:cubicBezTo>
                        <a:pt x="105861" y="93497"/>
                        <a:pt x="105709" y="92440"/>
                        <a:pt x="105547" y="91383"/>
                      </a:cubicBezTo>
                      <a:cubicBezTo>
                        <a:pt x="105375" y="90306"/>
                        <a:pt x="105194" y="89230"/>
                        <a:pt x="104985" y="88144"/>
                      </a:cubicBezTo>
                      <a:cubicBezTo>
                        <a:pt x="104947" y="87954"/>
                        <a:pt x="104908" y="87763"/>
                        <a:pt x="104870" y="87573"/>
                      </a:cubicBezTo>
                      <a:cubicBezTo>
                        <a:pt x="104842" y="87449"/>
                        <a:pt x="104823" y="87325"/>
                        <a:pt x="104794" y="87211"/>
                      </a:cubicBezTo>
                      <a:cubicBezTo>
                        <a:pt x="104642" y="86430"/>
                        <a:pt x="104489" y="85658"/>
                        <a:pt x="104318" y="84877"/>
                      </a:cubicBezTo>
                      <a:cubicBezTo>
                        <a:pt x="104080" y="83772"/>
                        <a:pt x="103813" y="82658"/>
                        <a:pt x="103537" y="81534"/>
                      </a:cubicBezTo>
                      <a:cubicBezTo>
                        <a:pt x="103261" y="80410"/>
                        <a:pt x="102966" y="79286"/>
                        <a:pt x="102651" y="78162"/>
                      </a:cubicBezTo>
                      <a:cubicBezTo>
                        <a:pt x="102537" y="77753"/>
                        <a:pt x="102403" y="77333"/>
                        <a:pt x="102289" y="76914"/>
                      </a:cubicBezTo>
                      <a:cubicBezTo>
                        <a:pt x="102241" y="76743"/>
                        <a:pt x="102184" y="76562"/>
                        <a:pt x="102137" y="76390"/>
                      </a:cubicBezTo>
                      <a:cubicBezTo>
                        <a:pt x="101975" y="75848"/>
                        <a:pt x="101832" y="75314"/>
                        <a:pt x="101660" y="74771"/>
                      </a:cubicBezTo>
                      <a:cubicBezTo>
                        <a:pt x="101337" y="73714"/>
                        <a:pt x="100994" y="72647"/>
                        <a:pt x="100641" y="71580"/>
                      </a:cubicBezTo>
                      <a:cubicBezTo>
                        <a:pt x="100289" y="70523"/>
                        <a:pt x="99917" y="69456"/>
                        <a:pt x="99536" y="68399"/>
                      </a:cubicBezTo>
                      <a:cubicBezTo>
                        <a:pt x="99241" y="67580"/>
                        <a:pt x="98927" y="66761"/>
                        <a:pt x="98613" y="65941"/>
                      </a:cubicBezTo>
                      <a:cubicBezTo>
                        <a:pt x="98575" y="65846"/>
                        <a:pt x="98546" y="65761"/>
                        <a:pt x="98508" y="65665"/>
                      </a:cubicBezTo>
                      <a:cubicBezTo>
                        <a:pt x="98451" y="65522"/>
                        <a:pt x="98403" y="65370"/>
                        <a:pt x="98336" y="65227"/>
                      </a:cubicBezTo>
                      <a:cubicBezTo>
                        <a:pt x="97955" y="64236"/>
                        <a:pt x="97555" y="63255"/>
                        <a:pt x="97146" y="62265"/>
                      </a:cubicBezTo>
                      <a:cubicBezTo>
                        <a:pt x="96736" y="61284"/>
                        <a:pt x="96317" y="60293"/>
                        <a:pt x="95879" y="59312"/>
                      </a:cubicBezTo>
                      <a:cubicBezTo>
                        <a:pt x="95441" y="58331"/>
                        <a:pt x="95003" y="57350"/>
                        <a:pt x="94545" y="56378"/>
                      </a:cubicBezTo>
                      <a:cubicBezTo>
                        <a:pt x="94364" y="55988"/>
                        <a:pt x="94164" y="55607"/>
                        <a:pt x="93983" y="55216"/>
                      </a:cubicBezTo>
                      <a:cubicBezTo>
                        <a:pt x="93897" y="55035"/>
                        <a:pt x="93812" y="54854"/>
                        <a:pt x="93726" y="54673"/>
                      </a:cubicBezTo>
                      <a:cubicBezTo>
                        <a:pt x="93431" y="54073"/>
                        <a:pt x="93145" y="53464"/>
                        <a:pt x="92850" y="52864"/>
                      </a:cubicBezTo>
                      <a:cubicBezTo>
                        <a:pt x="92240" y="51645"/>
                        <a:pt x="91612" y="50435"/>
                        <a:pt x="90964" y="49235"/>
                      </a:cubicBezTo>
                      <a:cubicBezTo>
                        <a:pt x="90459" y="48301"/>
                        <a:pt x="89878" y="47396"/>
                        <a:pt x="89345" y="46472"/>
                      </a:cubicBezTo>
                      <a:cubicBezTo>
                        <a:pt x="88621" y="45206"/>
                        <a:pt x="87897" y="43948"/>
                        <a:pt x="87135" y="42700"/>
                      </a:cubicBezTo>
                      <a:cubicBezTo>
                        <a:pt x="86668" y="41929"/>
                        <a:pt x="86258" y="41138"/>
                        <a:pt x="85773" y="40376"/>
                      </a:cubicBezTo>
                      <a:cubicBezTo>
                        <a:pt x="85087" y="39300"/>
                        <a:pt x="84392" y="38233"/>
                        <a:pt x="83677" y="37166"/>
                      </a:cubicBezTo>
                      <a:cubicBezTo>
                        <a:pt x="83115" y="36338"/>
                        <a:pt x="82525" y="35519"/>
                        <a:pt x="81953" y="34699"/>
                      </a:cubicBezTo>
                      <a:cubicBezTo>
                        <a:pt x="81772" y="34452"/>
                        <a:pt x="81610" y="34195"/>
                        <a:pt x="81429" y="33947"/>
                      </a:cubicBezTo>
                      <a:cubicBezTo>
                        <a:pt x="81210" y="33642"/>
                        <a:pt x="81001" y="33328"/>
                        <a:pt x="80782" y="33023"/>
                      </a:cubicBezTo>
                      <a:cubicBezTo>
                        <a:pt x="79801" y="31680"/>
                        <a:pt x="78800" y="30356"/>
                        <a:pt x="77772" y="29051"/>
                      </a:cubicBezTo>
                      <a:cubicBezTo>
                        <a:pt x="77076" y="28165"/>
                        <a:pt x="76362" y="27289"/>
                        <a:pt x="75648" y="26422"/>
                      </a:cubicBezTo>
                      <a:cubicBezTo>
                        <a:pt x="75229" y="25917"/>
                        <a:pt x="74790" y="25413"/>
                        <a:pt x="74362" y="24917"/>
                      </a:cubicBezTo>
                      <a:cubicBezTo>
                        <a:pt x="74267" y="24813"/>
                        <a:pt x="74181" y="24708"/>
                        <a:pt x="74086" y="24603"/>
                      </a:cubicBezTo>
                      <a:cubicBezTo>
                        <a:pt x="73876" y="24355"/>
                        <a:pt x="73666" y="24108"/>
                        <a:pt x="73457" y="23870"/>
                      </a:cubicBezTo>
                      <a:cubicBezTo>
                        <a:pt x="72714" y="23022"/>
                        <a:pt x="71962" y="22193"/>
                        <a:pt x="71199" y="21365"/>
                      </a:cubicBezTo>
                      <a:cubicBezTo>
                        <a:pt x="70409" y="20517"/>
                        <a:pt x="69618" y="19679"/>
                        <a:pt x="68809" y="18859"/>
                      </a:cubicBezTo>
                      <a:cubicBezTo>
                        <a:pt x="67999" y="18031"/>
                        <a:pt x="67180" y="17221"/>
                        <a:pt x="66342" y="16431"/>
                      </a:cubicBezTo>
                      <a:cubicBezTo>
                        <a:pt x="66237" y="16326"/>
                        <a:pt x="66123" y="16231"/>
                        <a:pt x="66018" y="16126"/>
                      </a:cubicBezTo>
                      <a:cubicBezTo>
                        <a:pt x="65951" y="16059"/>
                        <a:pt x="65875" y="15992"/>
                        <a:pt x="65808" y="15926"/>
                      </a:cubicBezTo>
                      <a:cubicBezTo>
                        <a:pt x="65151" y="15307"/>
                        <a:pt x="64494" y="14678"/>
                        <a:pt x="63818" y="14078"/>
                      </a:cubicBezTo>
                      <a:cubicBezTo>
                        <a:pt x="62960" y="13306"/>
                        <a:pt x="62094" y="12544"/>
                        <a:pt x="61208" y="11801"/>
                      </a:cubicBezTo>
                      <a:cubicBezTo>
                        <a:pt x="60331" y="11058"/>
                        <a:pt x="59436" y="10335"/>
                        <a:pt x="58541" y="9620"/>
                      </a:cubicBezTo>
                      <a:cubicBezTo>
                        <a:pt x="58055" y="9239"/>
                        <a:pt x="57569" y="8877"/>
                        <a:pt x="57083" y="8506"/>
                      </a:cubicBezTo>
                      <a:cubicBezTo>
                        <a:pt x="56950" y="8411"/>
                        <a:pt x="56826" y="8306"/>
                        <a:pt x="56693" y="8211"/>
                      </a:cubicBezTo>
                      <a:cubicBezTo>
                        <a:pt x="56398" y="7991"/>
                        <a:pt x="56112" y="7763"/>
                        <a:pt x="55817" y="7544"/>
                      </a:cubicBezTo>
                      <a:cubicBezTo>
                        <a:pt x="54940" y="6896"/>
                        <a:pt x="54055" y="6267"/>
                        <a:pt x="53159" y="5658"/>
                      </a:cubicBezTo>
                      <a:cubicBezTo>
                        <a:pt x="52273" y="5048"/>
                        <a:pt x="51368" y="4448"/>
                        <a:pt x="50463" y="3877"/>
                      </a:cubicBezTo>
                      <a:cubicBezTo>
                        <a:pt x="49559" y="3296"/>
                        <a:pt x="48635" y="2734"/>
                        <a:pt x="47711" y="2191"/>
                      </a:cubicBezTo>
                      <a:cubicBezTo>
                        <a:pt x="47501" y="2067"/>
                        <a:pt x="47282" y="1943"/>
                        <a:pt x="47073" y="1819"/>
                      </a:cubicBezTo>
                      <a:cubicBezTo>
                        <a:pt x="46368" y="1419"/>
                        <a:pt x="45663" y="1019"/>
                        <a:pt x="44958" y="638"/>
                      </a:cubicBezTo>
                      <a:cubicBezTo>
                        <a:pt x="44558" y="419"/>
                        <a:pt x="44158" y="209"/>
                        <a:pt x="43758" y="0"/>
                      </a:cubicBezTo>
                      <a:lnTo>
                        <a:pt x="0" y="25432"/>
                      </a:lnTo>
                      <a:cubicBezTo>
                        <a:pt x="1124" y="26013"/>
                        <a:pt x="2229" y="26622"/>
                        <a:pt x="3325" y="27251"/>
                      </a:cubicBezTo>
                      <a:cubicBezTo>
                        <a:pt x="6649" y="29175"/>
                        <a:pt x="9858" y="31318"/>
                        <a:pt x="12945" y="33652"/>
                      </a:cubicBezTo>
                      <a:cubicBezTo>
                        <a:pt x="13068" y="33747"/>
                        <a:pt x="13202" y="33842"/>
                        <a:pt x="13326" y="33947"/>
                      </a:cubicBezTo>
                      <a:cubicBezTo>
                        <a:pt x="16355" y="36252"/>
                        <a:pt x="19269" y="38738"/>
                        <a:pt x="22060" y="41377"/>
                      </a:cubicBezTo>
                      <a:cubicBezTo>
                        <a:pt x="22127" y="41443"/>
                        <a:pt x="22193" y="41500"/>
                        <a:pt x="22260" y="41567"/>
                      </a:cubicBezTo>
                      <a:cubicBezTo>
                        <a:pt x="25080" y="44244"/>
                        <a:pt x="27765" y="47082"/>
                        <a:pt x="30328" y="50044"/>
                      </a:cubicBezTo>
                      <a:cubicBezTo>
                        <a:pt x="30423" y="50149"/>
                        <a:pt x="30518" y="50263"/>
                        <a:pt x="30604" y="50368"/>
                      </a:cubicBezTo>
                      <a:cubicBezTo>
                        <a:pt x="33090" y="53264"/>
                        <a:pt x="35443" y="56293"/>
                        <a:pt x="37672" y="59407"/>
                      </a:cubicBezTo>
                      <a:cubicBezTo>
                        <a:pt x="37853" y="59655"/>
                        <a:pt x="38015" y="59903"/>
                        <a:pt x="38195" y="60150"/>
                      </a:cubicBezTo>
                      <a:cubicBezTo>
                        <a:pt x="40034" y="62751"/>
                        <a:pt x="41729" y="65437"/>
                        <a:pt x="43377" y="68151"/>
                      </a:cubicBezTo>
                      <a:cubicBezTo>
                        <a:pt x="44139" y="69399"/>
                        <a:pt x="44863" y="70656"/>
                        <a:pt x="45587" y="71923"/>
                      </a:cubicBezTo>
                      <a:cubicBezTo>
                        <a:pt x="47120" y="74628"/>
                        <a:pt x="48616" y="77343"/>
                        <a:pt x="49959" y="80115"/>
                      </a:cubicBezTo>
                      <a:cubicBezTo>
                        <a:pt x="50045" y="80305"/>
                        <a:pt x="50140" y="80486"/>
                        <a:pt x="50235" y="80677"/>
                      </a:cubicBezTo>
                      <a:cubicBezTo>
                        <a:pt x="51892" y="84125"/>
                        <a:pt x="53407" y="87620"/>
                        <a:pt x="54750" y="91116"/>
                      </a:cubicBezTo>
                      <a:cubicBezTo>
                        <a:pt x="54788" y="91211"/>
                        <a:pt x="54816" y="91297"/>
                        <a:pt x="54855" y="91392"/>
                      </a:cubicBezTo>
                      <a:cubicBezTo>
                        <a:pt x="56188" y="94879"/>
                        <a:pt x="57360" y="98365"/>
                        <a:pt x="58379" y="101841"/>
                      </a:cubicBezTo>
                      <a:cubicBezTo>
                        <a:pt x="58436" y="102013"/>
                        <a:pt x="58484" y="102194"/>
                        <a:pt x="58531" y="102375"/>
                      </a:cubicBezTo>
                      <a:cubicBezTo>
                        <a:pt x="59531" y="105832"/>
                        <a:pt x="60370" y="109271"/>
                        <a:pt x="61036" y="112662"/>
                      </a:cubicBezTo>
                      <a:cubicBezTo>
                        <a:pt x="61065" y="112785"/>
                        <a:pt x="61084" y="112909"/>
                        <a:pt x="61113" y="113033"/>
                      </a:cubicBezTo>
                      <a:cubicBezTo>
                        <a:pt x="61779" y="116500"/>
                        <a:pt x="62284" y="119929"/>
                        <a:pt x="62599" y="123272"/>
                      </a:cubicBezTo>
                      <a:cubicBezTo>
                        <a:pt x="62608" y="123330"/>
                        <a:pt x="62608" y="123387"/>
                        <a:pt x="62608" y="123444"/>
                      </a:cubicBezTo>
                      <a:cubicBezTo>
                        <a:pt x="62913" y="126749"/>
                        <a:pt x="63027" y="129969"/>
                        <a:pt x="62970" y="133093"/>
                      </a:cubicBezTo>
                      <a:cubicBezTo>
                        <a:pt x="62970" y="133226"/>
                        <a:pt x="62960" y="133359"/>
                        <a:pt x="62960" y="133493"/>
                      </a:cubicBezTo>
                      <a:cubicBezTo>
                        <a:pt x="62884" y="136569"/>
                        <a:pt x="62627" y="139532"/>
                        <a:pt x="62179" y="142370"/>
                      </a:cubicBezTo>
                      <a:cubicBezTo>
                        <a:pt x="62160" y="142484"/>
                        <a:pt x="62141" y="142589"/>
                        <a:pt x="62132" y="142704"/>
                      </a:cubicBezTo>
                      <a:cubicBezTo>
                        <a:pt x="61674" y="145494"/>
                        <a:pt x="61017" y="148142"/>
                        <a:pt x="60188" y="150657"/>
                      </a:cubicBezTo>
                      <a:cubicBezTo>
                        <a:pt x="60122" y="150847"/>
                        <a:pt x="60065" y="151038"/>
                        <a:pt x="59998" y="151238"/>
                      </a:cubicBezTo>
                      <a:cubicBezTo>
                        <a:pt x="59207" y="153524"/>
                        <a:pt x="58217" y="155648"/>
                        <a:pt x="57093" y="157639"/>
                      </a:cubicBezTo>
                      <a:cubicBezTo>
                        <a:pt x="56883" y="158001"/>
                        <a:pt x="56693" y="158382"/>
                        <a:pt x="56474" y="158734"/>
                      </a:cubicBezTo>
                      <a:cubicBezTo>
                        <a:pt x="55569" y="160220"/>
                        <a:pt x="54474" y="161515"/>
                        <a:pt x="53369" y="162811"/>
                      </a:cubicBezTo>
                      <a:cubicBezTo>
                        <a:pt x="52845" y="163420"/>
                        <a:pt x="52397" y="164116"/>
                        <a:pt x="51835" y="164678"/>
                      </a:cubicBezTo>
                      <a:cubicBezTo>
                        <a:pt x="50121" y="166383"/>
                        <a:pt x="48225" y="167907"/>
                        <a:pt x="46092" y="169145"/>
                      </a:cubicBezTo>
                      <a:lnTo>
                        <a:pt x="89849" y="143713"/>
                      </a:lnTo>
                      <a:cubicBezTo>
                        <a:pt x="91993" y="142465"/>
                        <a:pt x="93879" y="140951"/>
                        <a:pt x="95593" y="139246"/>
                      </a:cubicBezTo>
                      <a:cubicBezTo>
                        <a:pt x="96164" y="138674"/>
                        <a:pt x="96612" y="137989"/>
                        <a:pt x="97136" y="137370"/>
                      </a:cubicBezTo>
                      <a:cubicBezTo>
                        <a:pt x="98003" y="136350"/>
                        <a:pt x="98946" y="135407"/>
                        <a:pt x="99689" y="134274"/>
                      </a:cubicBezTo>
                      <a:cubicBezTo>
                        <a:pt x="99889" y="133969"/>
                        <a:pt x="100041" y="133626"/>
                        <a:pt x="100232" y="133312"/>
                      </a:cubicBezTo>
                      <a:cubicBezTo>
                        <a:pt x="100451" y="132950"/>
                        <a:pt x="100651" y="132578"/>
                        <a:pt x="100851" y="132207"/>
                      </a:cubicBezTo>
                      <a:cubicBezTo>
                        <a:pt x="101213" y="131559"/>
                        <a:pt x="101613" y="130950"/>
                        <a:pt x="101946" y="130273"/>
                      </a:cubicBezTo>
                      <a:cubicBezTo>
                        <a:pt x="102480" y="129168"/>
                        <a:pt x="102966" y="128025"/>
                        <a:pt x="103413" y="126844"/>
                      </a:cubicBezTo>
                      <a:cubicBezTo>
                        <a:pt x="103537" y="126511"/>
                        <a:pt x="103642" y="126149"/>
                        <a:pt x="103756" y="125806"/>
                      </a:cubicBezTo>
                      <a:cubicBezTo>
                        <a:pt x="103823" y="125616"/>
                        <a:pt x="103880" y="125425"/>
                        <a:pt x="103947" y="125235"/>
                      </a:cubicBezTo>
                      <a:cubicBezTo>
                        <a:pt x="104108" y="124749"/>
                        <a:pt x="104280" y="124282"/>
                        <a:pt x="104432" y="123787"/>
                      </a:cubicBezTo>
                      <a:cubicBezTo>
                        <a:pt x="104718" y="122825"/>
                        <a:pt x="104975" y="121844"/>
                        <a:pt x="105204" y="120834"/>
                      </a:cubicBezTo>
                      <a:cubicBezTo>
                        <a:pt x="105432" y="119863"/>
                        <a:pt x="105623" y="118872"/>
                        <a:pt x="105804" y="117862"/>
                      </a:cubicBezTo>
                      <a:cubicBezTo>
                        <a:pt x="105842" y="117672"/>
                        <a:pt x="105861" y="117472"/>
                        <a:pt x="105889" y="117281"/>
                      </a:cubicBezTo>
                      <a:cubicBezTo>
                        <a:pt x="105909" y="117167"/>
                        <a:pt x="105918" y="117062"/>
                        <a:pt x="105937" y="116948"/>
                      </a:cubicBezTo>
                      <a:cubicBezTo>
                        <a:pt x="106032" y="116329"/>
                        <a:pt x="106137" y="115719"/>
                        <a:pt x="106213" y="115081"/>
                      </a:cubicBezTo>
                      <a:cubicBezTo>
                        <a:pt x="106328" y="114138"/>
                        <a:pt x="106432" y="113186"/>
                        <a:pt x="106509" y="112224"/>
                      </a:cubicBezTo>
                      <a:cubicBezTo>
                        <a:pt x="106585" y="111281"/>
                        <a:pt x="106642" y="110328"/>
                        <a:pt x="106690" y="109356"/>
                      </a:cubicBezTo>
                      <a:cubicBezTo>
                        <a:pt x="106709" y="108928"/>
                        <a:pt x="106709" y="108490"/>
                        <a:pt x="106718" y="108061"/>
                      </a:cubicBezTo>
                      <a:cubicBezTo>
                        <a:pt x="106718" y="107890"/>
                        <a:pt x="106728" y="107756"/>
                        <a:pt x="106728" y="107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D24593E2-DC0A-8CBC-8447-95626AA88163}"/>
                    </a:ext>
                  </a:extLst>
                </p:cNvPr>
                <p:cNvSpPr/>
                <p:nvPr/>
              </p:nvSpPr>
              <p:spPr>
                <a:xfrm>
                  <a:off x="6160053" y="2800453"/>
                  <a:ext cx="430340" cy="567715"/>
                </a:xfrm>
                <a:custGeom>
                  <a:avLst/>
                  <a:gdLst>
                    <a:gd name="connsiteX0" fmla="*/ 402853 w 430340"/>
                    <a:gd name="connsiteY0" fmla="*/ 392259 h 567715"/>
                    <a:gd name="connsiteX1" fmla="*/ 369868 w 430340"/>
                    <a:gd name="connsiteY1" fmla="*/ 500273 h 567715"/>
                    <a:gd name="connsiteX2" fmla="*/ 366610 w 430340"/>
                    <a:gd name="connsiteY2" fmla="*/ 498301 h 567715"/>
                    <a:gd name="connsiteX3" fmla="*/ 309851 w 430340"/>
                    <a:gd name="connsiteY3" fmla="*/ 559633 h 567715"/>
                    <a:gd name="connsiteX4" fmla="*/ 272551 w 430340"/>
                    <a:gd name="connsiteY4" fmla="*/ 522466 h 567715"/>
                    <a:gd name="connsiteX5" fmla="*/ 214420 w 430340"/>
                    <a:gd name="connsiteY5" fmla="*/ 539925 h 567715"/>
                    <a:gd name="connsiteX6" fmla="*/ 156574 w 430340"/>
                    <a:gd name="connsiteY6" fmla="*/ 455505 h 567715"/>
                    <a:gd name="connsiteX7" fmla="*/ 119217 w 430340"/>
                    <a:gd name="connsiteY7" fmla="*/ 449571 h 567715"/>
                    <a:gd name="connsiteX8" fmla="*/ 62962 w 430340"/>
                    <a:gd name="connsiteY8" fmla="*/ 322994 h 567715"/>
                    <a:gd name="connsiteX9" fmla="*/ 59714 w 430340"/>
                    <a:gd name="connsiteY9" fmla="*/ 321203 h 567715"/>
                    <a:gd name="connsiteX10" fmla="*/ 27444 w 430340"/>
                    <a:gd name="connsiteY10" fmla="*/ 175508 h 567715"/>
                    <a:gd name="connsiteX11" fmla="*/ 60362 w 430340"/>
                    <a:gd name="connsiteY11" fmla="*/ 67457 h 567715"/>
                    <a:gd name="connsiteX12" fmla="*/ 63677 w 430340"/>
                    <a:gd name="connsiteY12" fmla="*/ 69467 h 567715"/>
                    <a:gd name="connsiteX13" fmla="*/ 120465 w 430340"/>
                    <a:gd name="connsiteY13" fmla="*/ 8088 h 567715"/>
                    <a:gd name="connsiteX14" fmla="*/ 157727 w 430340"/>
                    <a:gd name="connsiteY14" fmla="*/ 45245 h 567715"/>
                    <a:gd name="connsiteX15" fmla="*/ 215858 w 430340"/>
                    <a:gd name="connsiteY15" fmla="*/ 27785 h 567715"/>
                    <a:gd name="connsiteX16" fmla="*/ 273694 w 430340"/>
                    <a:gd name="connsiteY16" fmla="*/ 112205 h 567715"/>
                    <a:gd name="connsiteX17" fmla="*/ 311079 w 430340"/>
                    <a:gd name="connsiteY17" fmla="*/ 118149 h 567715"/>
                    <a:gd name="connsiteX18" fmla="*/ 367315 w 430340"/>
                    <a:gd name="connsiteY18" fmla="*/ 244784 h 567715"/>
                    <a:gd name="connsiteX19" fmla="*/ 370639 w 430340"/>
                    <a:gd name="connsiteY19" fmla="*/ 246603 h 567715"/>
                    <a:gd name="connsiteX20" fmla="*/ 402853 w 430340"/>
                    <a:gd name="connsiteY20" fmla="*/ 392259 h 56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0340" h="567715">
                      <a:moveTo>
                        <a:pt x="402853" y="392259"/>
                      </a:moveTo>
                      <a:cubicBezTo>
                        <a:pt x="453097" y="459144"/>
                        <a:pt x="428761" y="534277"/>
                        <a:pt x="369868" y="500273"/>
                      </a:cubicBezTo>
                      <a:cubicBezTo>
                        <a:pt x="368791" y="499654"/>
                        <a:pt x="367706" y="498997"/>
                        <a:pt x="366610" y="498301"/>
                      </a:cubicBezTo>
                      <a:cubicBezTo>
                        <a:pt x="382879" y="557328"/>
                        <a:pt x="348284" y="581826"/>
                        <a:pt x="309851" y="559633"/>
                      </a:cubicBezTo>
                      <a:cubicBezTo>
                        <a:pt x="297278" y="552375"/>
                        <a:pt x="284305" y="540125"/>
                        <a:pt x="272551" y="522466"/>
                      </a:cubicBezTo>
                      <a:cubicBezTo>
                        <a:pt x="264426" y="551794"/>
                        <a:pt x="239404" y="554356"/>
                        <a:pt x="214420" y="539925"/>
                      </a:cubicBezTo>
                      <a:cubicBezTo>
                        <a:pt x="189436" y="525505"/>
                        <a:pt x="164509" y="494101"/>
                        <a:pt x="156574" y="455505"/>
                      </a:cubicBezTo>
                      <a:cubicBezTo>
                        <a:pt x="144782" y="459582"/>
                        <a:pt x="131781" y="456829"/>
                        <a:pt x="119217" y="449571"/>
                      </a:cubicBezTo>
                      <a:cubicBezTo>
                        <a:pt x="80793" y="427388"/>
                        <a:pt x="46418" y="363075"/>
                        <a:pt x="62962" y="322994"/>
                      </a:cubicBezTo>
                      <a:cubicBezTo>
                        <a:pt x="61867" y="322422"/>
                        <a:pt x="60781" y="321822"/>
                        <a:pt x="59714" y="321203"/>
                      </a:cubicBezTo>
                      <a:cubicBezTo>
                        <a:pt x="888" y="287237"/>
                        <a:pt x="-22943" y="184290"/>
                        <a:pt x="27444" y="175508"/>
                      </a:cubicBezTo>
                      <a:cubicBezTo>
                        <a:pt x="-22724" y="108614"/>
                        <a:pt x="1583" y="33510"/>
                        <a:pt x="60362" y="67457"/>
                      </a:cubicBezTo>
                      <a:cubicBezTo>
                        <a:pt x="61458" y="68085"/>
                        <a:pt x="62563" y="68762"/>
                        <a:pt x="63677" y="69467"/>
                      </a:cubicBezTo>
                      <a:cubicBezTo>
                        <a:pt x="47408" y="10383"/>
                        <a:pt x="82032" y="-14115"/>
                        <a:pt x="120465" y="8088"/>
                      </a:cubicBezTo>
                      <a:cubicBezTo>
                        <a:pt x="133029" y="15346"/>
                        <a:pt x="146002" y="27585"/>
                        <a:pt x="157727" y="45245"/>
                      </a:cubicBezTo>
                      <a:cubicBezTo>
                        <a:pt x="165852" y="15917"/>
                        <a:pt x="190874" y="13355"/>
                        <a:pt x="215858" y="27785"/>
                      </a:cubicBezTo>
                      <a:cubicBezTo>
                        <a:pt x="240832" y="42206"/>
                        <a:pt x="265769" y="73610"/>
                        <a:pt x="273694" y="112205"/>
                      </a:cubicBezTo>
                      <a:cubicBezTo>
                        <a:pt x="285505" y="108138"/>
                        <a:pt x="298506" y="110891"/>
                        <a:pt x="311079" y="118149"/>
                      </a:cubicBezTo>
                      <a:cubicBezTo>
                        <a:pt x="349513" y="140342"/>
                        <a:pt x="383860" y="204645"/>
                        <a:pt x="367315" y="244784"/>
                      </a:cubicBezTo>
                      <a:cubicBezTo>
                        <a:pt x="368439" y="245365"/>
                        <a:pt x="369544" y="245974"/>
                        <a:pt x="370639" y="246603"/>
                      </a:cubicBezTo>
                      <a:cubicBezTo>
                        <a:pt x="429485" y="280579"/>
                        <a:pt x="453288" y="383449"/>
                        <a:pt x="402853" y="392259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4C7DB7C4-8978-CE12-9BC5-58EC289C7C64}"/>
                    </a:ext>
                  </a:extLst>
                </p:cNvPr>
                <p:cNvSpPr/>
                <p:nvPr/>
              </p:nvSpPr>
              <p:spPr>
                <a:xfrm>
                  <a:off x="6433727" y="2885360"/>
                  <a:ext cx="141665" cy="159886"/>
                </a:xfrm>
                <a:custGeom>
                  <a:avLst/>
                  <a:gdLst>
                    <a:gd name="connsiteX0" fmla="*/ 141656 w 141665"/>
                    <a:gd name="connsiteY0" fmla="*/ 109957 h 159886"/>
                    <a:gd name="connsiteX1" fmla="*/ 141656 w 141665"/>
                    <a:gd name="connsiteY1" fmla="*/ 109595 h 159886"/>
                    <a:gd name="connsiteX2" fmla="*/ 141646 w 141665"/>
                    <a:gd name="connsiteY2" fmla="*/ 108909 h 159886"/>
                    <a:gd name="connsiteX3" fmla="*/ 141513 w 141665"/>
                    <a:gd name="connsiteY3" fmla="*/ 106166 h 159886"/>
                    <a:gd name="connsiteX4" fmla="*/ 141294 w 141665"/>
                    <a:gd name="connsiteY4" fmla="*/ 103413 h 159886"/>
                    <a:gd name="connsiteX5" fmla="*/ 141018 w 141665"/>
                    <a:gd name="connsiteY5" fmla="*/ 100955 h 159886"/>
                    <a:gd name="connsiteX6" fmla="*/ 140999 w 141665"/>
                    <a:gd name="connsiteY6" fmla="*/ 100813 h 159886"/>
                    <a:gd name="connsiteX7" fmla="*/ 140979 w 141665"/>
                    <a:gd name="connsiteY7" fmla="*/ 100632 h 159886"/>
                    <a:gd name="connsiteX8" fmla="*/ 140570 w 141665"/>
                    <a:gd name="connsiteY8" fmla="*/ 97755 h 159886"/>
                    <a:gd name="connsiteX9" fmla="*/ 140065 w 141665"/>
                    <a:gd name="connsiteY9" fmla="*/ 94859 h 159886"/>
                    <a:gd name="connsiteX10" fmla="*/ 139455 w 141665"/>
                    <a:gd name="connsiteY10" fmla="*/ 91878 h 159886"/>
                    <a:gd name="connsiteX11" fmla="*/ 139437 w 141665"/>
                    <a:gd name="connsiteY11" fmla="*/ 91802 h 159886"/>
                    <a:gd name="connsiteX12" fmla="*/ 139417 w 141665"/>
                    <a:gd name="connsiteY12" fmla="*/ 91735 h 159886"/>
                    <a:gd name="connsiteX13" fmla="*/ 138741 w 141665"/>
                    <a:gd name="connsiteY13" fmla="*/ 88830 h 159886"/>
                    <a:gd name="connsiteX14" fmla="*/ 137941 w 141665"/>
                    <a:gd name="connsiteY14" fmla="*/ 85773 h 159886"/>
                    <a:gd name="connsiteX15" fmla="*/ 137046 w 141665"/>
                    <a:gd name="connsiteY15" fmla="*/ 82696 h 159886"/>
                    <a:gd name="connsiteX16" fmla="*/ 137027 w 141665"/>
                    <a:gd name="connsiteY16" fmla="*/ 82620 h 159886"/>
                    <a:gd name="connsiteX17" fmla="*/ 137008 w 141665"/>
                    <a:gd name="connsiteY17" fmla="*/ 82563 h 159886"/>
                    <a:gd name="connsiteX18" fmla="*/ 136065 w 141665"/>
                    <a:gd name="connsiteY18" fmla="*/ 79619 h 159886"/>
                    <a:gd name="connsiteX19" fmla="*/ 135026 w 141665"/>
                    <a:gd name="connsiteY19" fmla="*/ 76648 h 159886"/>
                    <a:gd name="connsiteX20" fmla="*/ 133921 w 141665"/>
                    <a:gd name="connsiteY20" fmla="*/ 73714 h 159886"/>
                    <a:gd name="connsiteX21" fmla="*/ 133836 w 141665"/>
                    <a:gd name="connsiteY21" fmla="*/ 73504 h 159886"/>
                    <a:gd name="connsiteX22" fmla="*/ 133779 w 141665"/>
                    <a:gd name="connsiteY22" fmla="*/ 73362 h 159886"/>
                    <a:gd name="connsiteX23" fmla="*/ 132750 w 141665"/>
                    <a:gd name="connsiteY23" fmla="*/ 70799 h 159886"/>
                    <a:gd name="connsiteX24" fmla="*/ 131502 w 141665"/>
                    <a:gd name="connsiteY24" fmla="*/ 67894 h 159886"/>
                    <a:gd name="connsiteX25" fmla="*/ 130188 w 141665"/>
                    <a:gd name="connsiteY25" fmla="*/ 65008 h 159886"/>
                    <a:gd name="connsiteX26" fmla="*/ 129969 w 141665"/>
                    <a:gd name="connsiteY26" fmla="*/ 64560 h 159886"/>
                    <a:gd name="connsiteX27" fmla="*/ 129778 w 141665"/>
                    <a:gd name="connsiteY27" fmla="*/ 64179 h 159886"/>
                    <a:gd name="connsiteX28" fmla="*/ 128549 w 141665"/>
                    <a:gd name="connsiteY28" fmla="*/ 61646 h 159886"/>
                    <a:gd name="connsiteX29" fmla="*/ 126759 w 141665"/>
                    <a:gd name="connsiteY29" fmla="*/ 58179 h 159886"/>
                    <a:gd name="connsiteX30" fmla="*/ 125825 w 141665"/>
                    <a:gd name="connsiteY30" fmla="*/ 56531 h 159886"/>
                    <a:gd name="connsiteX31" fmla="*/ 124654 w 141665"/>
                    <a:gd name="connsiteY31" fmla="*/ 54454 h 159886"/>
                    <a:gd name="connsiteX32" fmla="*/ 123358 w 141665"/>
                    <a:gd name="connsiteY32" fmla="*/ 52149 h 159886"/>
                    <a:gd name="connsiteX33" fmla="*/ 121320 w 141665"/>
                    <a:gd name="connsiteY33" fmla="*/ 48911 h 159886"/>
                    <a:gd name="connsiteX34" fmla="*/ 119662 w 141665"/>
                    <a:gd name="connsiteY34" fmla="*/ 46272 h 159886"/>
                    <a:gd name="connsiteX35" fmla="*/ 119005 w 141665"/>
                    <a:gd name="connsiteY35" fmla="*/ 45225 h 159886"/>
                    <a:gd name="connsiteX36" fmla="*/ 115053 w 141665"/>
                    <a:gd name="connsiteY36" fmla="*/ 39595 h 159886"/>
                    <a:gd name="connsiteX37" fmla="*/ 114710 w 141665"/>
                    <a:gd name="connsiteY37" fmla="*/ 39148 h 159886"/>
                    <a:gd name="connsiteX38" fmla="*/ 114281 w 141665"/>
                    <a:gd name="connsiteY38" fmla="*/ 38586 h 159886"/>
                    <a:gd name="connsiteX39" fmla="*/ 112204 w 141665"/>
                    <a:gd name="connsiteY39" fmla="*/ 35862 h 159886"/>
                    <a:gd name="connsiteX40" fmla="*/ 109766 w 141665"/>
                    <a:gd name="connsiteY40" fmla="*/ 32852 h 159886"/>
                    <a:gd name="connsiteX41" fmla="*/ 108718 w 141665"/>
                    <a:gd name="connsiteY41" fmla="*/ 31623 h 159886"/>
                    <a:gd name="connsiteX42" fmla="*/ 108252 w 141665"/>
                    <a:gd name="connsiteY42" fmla="*/ 31080 h 159886"/>
                    <a:gd name="connsiteX43" fmla="*/ 107318 w 141665"/>
                    <a:gd name="connsiteY43" fmla="*/ 29994 h 159886"/>
                    <a:gd name="connsiteX44" fmla="*/ 104870 w 141665"/>
                    <a:gd name="connsiteY44" fmla="*/ 27289 h 159886"/>
                    <a:gd name="connsiteX45" fmla="*/ 102346 w 141665"/>
                    <a:gd name="connsiteY45" fmla="*/ 24641 h 159886"/>
                    <a:gd name="connsiteX46" fmla="*/ 102118 w 141665"/>
                    <a:gd name="connsiteY46" fmla="*/ 24422 h 159886"/>
                    <a:gd name="connsiteX47" fmla="*/ 101860 w 141665"/>
                    <a:gd name="connsiteY47" fmla="*/ 24165 h 159886"/>
                    <a:gd name="connsiteX48" fmla="*/ 99708 w 141665"/>
                    <a:gd name="connsiteY48" fmla="*/ 22041 h 159886"/>
                    <a:gd name="connsiteX49" fmla="*/ 97041 w 141665"/>
                    <a:gd name="connsiteY49" fmla="*/ 19564 h 159886"/>
                    <a:gd name="connsiteX50" fmla="*/ 95545 w 141665"/>
                    <a:gd name="connsiteY50" fmla="*/ 18259 h 159886"/>
                    <a:gd name="connsiteX51" fmla="*/ 95060 w 141665"/>
                    <a:gd name="connsiteY51" fmla="*/ 17840 h 159886"/>
                    <a:gd name="connsiteX52" fmla="*/ 94345 w 141665"/>
                    <a:gd name="connsiteY52" fmla="*/ 17221 h 159886"/>
                    <a:gd name="connsiteX53" fmla="*/ 91678 w 141665"/>
                    <a:gd name="connsiteY53" fmla="*/ 15040 h 159886"/>
                    <a:gd name="connsiteX54" fmla="*/ 89097 w 141665"/>
                    <a:gd name="connsiteY54" fmla="*/ 13078 h 159886"/>
                    <a:gd name="connsiteX55" fmla="*/ 88459 w 141665"/>
                    <a:gd name="connsiteY55" fmla="*/ 12621 h 159886"/>
                    <a:gd name="connsiteX56" fmla="*/ 88049 w 141665"/>
                    <a:gd name="connsiteY56" fmla="*/ 12325 h 159886"/>
                    <a:gd name="connsiteX57" fmla="*/ 86525 w 141665"/>
                    <a:gd name="connsiteY57" fmla="*/ 11239 h 159886"/>
                    <a:gd name="connsiteX58" fmla="*/ 84115 w 141665"/>
                    <a:gd name="connsiteY58" fmla="*/ 9649 h 159886"/>
                    <a:gd name="connsiteX59" fmla="*/ 81696 w 141665"/>
                    <a:gd name="connsiteY59" fmla="*/ 8163 h 159886"/>
                    <a:gd name="connsiteX60" fmla="*/ 81134 w 141665"/>
                    <a:gd name="connsiteY60" fmla="*/ 7839 h 159886"/>
                    <a:gd name="connsiteX61" fmla="*/ 79334 w 141665"/>
                    <a:gd name="connsiteY61" fmla="*/ 6829 h 159886"/>
                    <a:gd name="connsiteX62" fmla="*/ 77029 w 141665"/>
                    <a:gd name="connsiteY62" fmla="*/ 5639 h 159886"/>
                    <a:gd name="connsiteX63" fmla="*/ 76581 w 141665"/>
                    <a:gd name="connsiteY63" fmla="*/ 5429 h 159886"/>
                    <a:gd name="connsiteX64" fmla="*/ 76124 w 141665"/>
                    <a:gd name="connsiteY64" fmla="*/ 5210 h 159886"/>
                    <a:gd name="connsiteX65" fmla="*/ 74752 w 141665"/>
                    <a:gd name="connsiteY65" fmla="*/ 4563 h 159886"/>
                    <a:gd name="connsiteX66" fmla="*/ 72476 w 141665"/>
                    <a:gd name="connsiteY66" fmla="*/ 3600 h 159886"/>
                    <a:gd name="connsiteX67" fmla="*/ 71876 w 141665"/>
                    <a:gd name="connsiteY67" fmla="*/ 3372 h 159886"/>
                    <a:gd name="connsiteX68" fmla="*/ 71371 w 141665"/>
                    <a:gd name="connsiteY68" fmla="*/ 3181 h 159886"/>
                    <a:gd name="connsiteX69" fmla="*/ 70190 w 141665"/>
                    <a:gd name="connsiteY69" fmla="*/ 2734 h 159886"/>
                    <a:gd name="connsiteX70" fmla="*/ 67885 w 141665"/>
                    <a:gd name="connsiteY70" fmla="*/ 1981 h 159886"/>
                    <a:gd name="connsiteX71" fmla="*/ 67170 w 141665"/>
                    <a:gd name="connsiteY71" fmla="*/ 1781 h 159886"/>
                    <a:gd name="connsiteX72" fmla="*/ 66580 w 141665"/>
                    <a:gd name="connsiteY72" fmla="*/ 1619 h 159886"/>
                    <a:gd name="connsiteX73" fmla="*/ 65522 w 141665"/>
                    <a:gd name="connsiteY73" fmla="*/ 1324 h 159886"/>
                    <a:gd name="connsiteX74" fmla="*/ 63103 w 141665"/>
                    <a:gd name="connsiteY74" fmla="*/ 781 h 159886"/>
                    <a:gd name="connsiteX75" fmla="*/ 62436 w 141665"/>
                    <a:gd name="connsiteY75" fmla="*/ 676 h 159886"/>
                    <a:gd name="connsiteX76" fmla="*/ 61798 w 141665"/>
                    <a:gd name="connsiteY76" fmla="*/ 571 h 159886"/>
                    <a:gd name="connsiteX77" fmla="*/ 60588 w 141665"/>
                    <a:gd name="connsiteY77" fmla="*/ 371 h 159886"/>
                    <a:gd name="connsiteX78" fmla="*/ 57931 w 141665"/>
                    <a:gd name="connsiteY78" fmla="*/ 95 h 159886"/>
                    <a:gd name="connsiteX79" fmla="*/ 57626 w 141665"/>
                    <a:gd name="connsiteY79" fmla="*/ 86 h 159886"/>
                    <a:gd name="connsiteX80" fmla="*/ 57045 w 141665"/>
                    <a:gd name="connsiteY80" fmla="*/ 67 h 159886"/>
                    <a:gd name="connsiteX81" fmla="*/ 55074 w 141665"/>
                    <a:gd name="connsiteY81" fmla="*/ 0 h 159886"/>
                    <a:gd name="connsiteX82" fmla="*/ 53445 w 141665"/>
                    <a:gd name="connsiteY82" fmla="*/ 76 h 159886"/>
                    <a:gd name="connsiteX83" fmla="*/ 52473 w 141665"/>
                    <a:gd name="connsiteY83" fmla="*/ 124 h 159886"/>
                    <a:gd name="connsiteX84" fmla="*/ 51921 w 141665"/>
                    <a:gd name="connsiteY84" fmla="*/ 152 h 159886"/>
                    <a:gd name="connsiteX85" fmla="*/ 48263 w 141665"/>
                    <a:gd name="connsiteY85" fmla="*/ 676 h 159886"/>
                    <a:gd name="connsiteX86" fmla="*/ 48254 w 141665"/>
                    <a:gd name="connsiteY86" fmla="*/ 676 h 159886"/>
                    <a:gd name="connsiteX87" fmla="*/ 43758 w 141665"/>
                    <a:gd name="connsiteY87" fmla="*/ 1886 h 159886"/>
                    <a:gd name="connsiteX88" fmla="*/ 0 w 141665"/>
                    <a:gd name="connsiteY88" fmla="*/ 27318 h 159886"/>
                    <a:gd name="connsiteX89" fmla="*/ 4496 w 141665"/>
                    <a:gd name="connsiteY89" fmla="*/ 26108 h 159886"/>
                    <a:gd name="connsiteX90" fmla="*/ 8734 w 141665"/>
                    <a:gd name="connsiteY90" fmla="*/ 25556 h 159886"/>
                    <a:gd name="connsiteX91" fmla="*/ 9687 w 141665"/>
                    <a:gd name="connsiteY91" fmla="*/ 25508 h 159886"/>
                    <a:gd name="connsiteX92" fmla="*/ 13306 w 141665"/>
                    <a:gd name="connsiteY92" fmla="*/ 25498 h 159886"/>
                    <a:gd name="connsiteX93" fmla="*/ 13878 w 141665"/>
                    <a:gd name="connsiteY93" fmla="*/ 25517 h 159886"/>
                    <a:gd name="connsiteX94" fmla="*/ 18050 w 141665"/>
                    <a:gd name="connsiteY94" fmla="*/ 26003 h 159886"/>
                    <a:gd name="connsiteX95" fmla="*/ 18688 w 141665"/>
                    <a:gd name="connsiteY95" fmla="*/ 26108 h 159886"/>
                    <a:gd name="connsiteX96" fmla="*/ 22831 w 141665"/>
                    <a:gd name="connsiteY96" fmla="*/ 27051 h 159886"/>
                    <a:gd name="connsiteX97" fmla="*/ 23413 w 141665"/>
                    <a:gd name="connsiteY97" fmla="*/ 27213 h 159886"/>
                    <a:gd name="connsiteX98" fmla="*/ 27604 w 141665"/>
                    <a:gd name="connsiteY98" fmla="*/ 28603 h 159886"/>
                    <a:gd name="connsiteX99" fmla="*/ 28118 w 141665"/>
                    <a:gd name="connsiteY99" fmla="*/ 28794 h 159886"/>
                    <a:gd name="connsiteX100" fmla="*/ 32385 w 141665"/>
                    <a:gd name="connsiteY100" fmla="*/ 30642 h 159886"/>
                    <a:gd name="connsiteX101" fmla="*/ 32823 w 141665"/>
                    <a:gd name="connsiteY101" fmla="*/ 30842 h 159886"/>
                    <a:gd name="connsiteX102" fmla="*/ 37386 w 141665"/>
                    <a:gd name="connsiteY102" fmla="*/ 33261 h 159886"/>
                    <a:gd name="connsiteX103" fmla="*/ 44310 w 141665"/>
                    <a:gd name="connsiteY103" fmla="*/ 37757 h 159886"/>
                    <a:gd name="connsiteX104" fmla="*/ 44710 w 141665"/>
                    <a:gd name="connsiteY104" fmla="*/ 38043 h 159886"/>
                    <a:gd name="connsiteX105" fmla="*/ 51302 w 141665"/>
                    <a:gd name="connsiteY105" fmla="*/ 43262 h 159886"/>
                    <a:gd name="connsiteX106" fmla="*/ 51788 w 141665"/>
                    <a:gd name="connsiteY106" fmla="*/ 43691 h 159886"/>
                    <a:gd name="connsiteX107" fmla="*/ 58112 w 141665"/>
                    <a:gd name="connsiteY107" fmla="*/ 49606 h 159886"/>
                    <a:gd name="connsiteX108" fmla="*/ 58350 w 141665"/>
                    <a:gd name="connsiteY108" fmla="*/ 49844 h 159886"/>
                    <a:gd name="connsiteX109" fmla="*/ 64475 w 141665"/>
                    <a:gd name="connsiteY109" fmla="*/ 56512 h 159886"/>
                    <a:gd name="connsiteX110" fmla="*/ 64961 w 141665"/>
                    <a:gd name="connsiteY110" fmla="*/ 57074 h 159886"/>
                    <a:gd name="connsiteX111" fmla="*/ 70504 w 141665"/>
                    <a:gd name="connsiteY111" fmla="*/ 64027 h 159886"/>
                    <a:gd name="connsiteX112" fmla="*/ 70942 w 141665"/>
                    <a:gd name="connsiteY112" fmla="*/ 64599 h 159886"/>
                    <a:gd name="connsiteX113" fmla="*/ 75886 w 141665"/>
                    <a:gd name="connsiteY113" fmla="*/ 71723 h 159886"/>
                    <a:gd name="connsiteX114" fmla="*/ 77543 w 141665"/>
                    <a:gd name="connsiteY114" fmla="*/ 74352 h 159886"/>
                    <a:gd name="connsiteX115" fmla="*/ 80886 w 141665"/>
                    <a:gd name="connsiteY115" fmla="*/ 79905 h 159886"/>
                    <a:gd name="connsiteX116" fmla="*/ 82048 w 141665"/>
                    <a:gd name="connsiteY116" fmla="*/ 81972 h 159886"/>
                    <a:gd name="connsiteX117" fmla="*/ 86001 w 141665"/>
                    <a:gd name="connsiteY117" fmla="*/ 89621 h 159886"/>
                    <a:gd name="connsiteX118" fmla="*/ 86182 w 141665"/>
                    <a:gd name="connsiteY118" fmla="*/ 90002 h 159886"/>
                    <a:gd name="connsiteX119" fmla="*/ 89992 w 141665"/>
                    <a:gd name="connsiteY119" fmla="*/ 98803 h 159886"/>
                    <a:gd name="connsiteX120" fmla="*/ 90049 w 141665"/>
                    <a:gd name="connsiteY120" fmla="*/ 98946 h 159886"/>
                    <a:gd name="connsiteX121" fmla="*/ 93221 w 141665"/>
                    <a:gd name="connsiteY121" fmla="*/ 108013 h 159886"/>
                    <a:gd name="connsiteX122" fmla="*/ 93240 w 141665"/>
                    <a:gd name="connsiteY122" fmla="*/ 108061 h 159886"/>
                    <a:gd name="connsiteX123" fmla="*/ 95640 w 141665"/>
                    <a:gd name="connsiteY123" fmla="*/ 117167 h 159886"/>
                    <a:gd name="connsiteX124" fmla="*/ 95650 w 141665"/>
                    <a:gd name="connsiteY124" fmla="*/ 117234 h 159886"/>
                    <a:gd name="connsiteX125" fmla="*/ 97203 w 141665"/>
                    <a:gd name="connsiteY125" fmla="*/ 126235 h 159886"/>
                    <a:gd name="connsiteX126" fmla="*/ 97222 w 141665"/>
                    <a:gd name="connsiteY126" fmla="*/ 126397 h 159886"/>
                    <a:gd name="connsiteX127" fmla="*/ 97850 w 141665"/>
                    <a:gd name="connsiteY127" fmla="*/ 135036 h 159886"/>
                    <a:gd name="connsiteX128" fmla="*/ 97860 w 141665"/>
                    <a:gd name="connsiteY128" fmla="*/ 135398 h 159886"/>
                    <a:gd name="connsiteX129" fmla="*/ 97536 w 141665"/>
                    <a:gd name="connsiteY129" fmla="*/ 143599 h 159886"/>
                    <a:gd name="connsiteX130" fmla="*/ 97488 w 141665"/>
                    <a:gd name="connsiteY130" fmla="*/ 144066 h 159886"/>
                    <a:gd name="connsiteX131" fmla="*/ 96164 w 141665"/>
                    <a:gd name="connsiteY131" fmla="*/ 151924 h 159886"/>
                    <a:gd name="connsiteX132" fmla="*/ 96050 w 141665"/>
                    <a:gd name="connsiteY132" fmla="*/ 152343 h 159886"/>
                    <a:gd name="connsiteX133" fmla="*/ 93612 w 141665"/>
                    <a:gd name="connsiteY133" fmla="*/ 159887 h 159886"/>
                    <a:gd name="connsiteX134" fmla="*/ 137370 w 141665"/>
                    <a:gd name="connsiteY134" fmla="*/ 134455 h 159886"/>
                    <a:gd name="connsiteX135" fmla="*/ 137989 w 141665"/>
                    <a:gd name="connsiteY135" fmla="*/ 132893 h 159886"/>
                    <a:gd name="connsiteX136" fmla="*/ 139198 w 141665"/>
                    <a:gd name="connsiteY136" fmla="*/ 129273 h 159886"/>
                    <a:gd name="connsiteX137" fmla="*/ 139817 w 141665"/>
                    <a:gd name="connsiteY137" fmla="*/ 126911 h 159886"/>
                    <a:gd name="connsiteX138" fmla="*/ 139922 w 141665"/>
                    <a:gd name="connsiteY138" fmla="*/ 126492 h 159886"/>
                    <a:gd name="connsiteX139" fmla="*/ 140037 w 141665"/>
                    <a:gd name="connsiteY139" fmla="*/ 126044 h 159886"/>
                    <a:gd name="connsiteX140" fmla="*/ 140665 w 141665"/>
                    <a:gd name="connsiteY140" fmla="*/ 122939 h 159886"/>
                    <a:gd name="connsiteX141" fmla="*/ 141103 w 141665"/>
                    <a:gd name="connsiteY141" fmla="*/ 120015 h 159886"/>
                    <a:gd name="connsiteX142" fmla="*/ 141246 w 141665"/>
                    <a:gd name="connsiteY142" fmla="*/ 118634 h 159886"/>
                    <a:gd name="connsiteX143" fmla="*/ 141294 w 141665"/>
                    <a:gd name="connsiteY143" fmla="*/ 118167 h 159886"/>
                    <a:gd name="connsiteX144" fmla="*/ 141399 w 141665"/>
                    <a:gd name="connsiteY144" fmla="*/ 117186 h 159886"/>
                    <a:gd name="connsiteX145" fmla="*/ 141580 w 141665"/>
                    <a:gd name="connsiteY145" fmla="*/ 114367 h 159886"/>
                    <a:gd name="connsiteX146" fmla="*/ 141646 w 141665"/>
                    <a:gd name="connsiteY146" fmla="*/ 111652 h 159886"/>
                    <a:gd name="connsiteX147" fmla="*/ 141656 w 141665"/>
                    <a:gd name="connsiteY147" fmla="*/ 109957 h 15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141665" h="159886">
                      <a:moveTo>
                        <a:pt x="141656" y="109957"/>
                      </a:moveTo>
                      <a:cubicBezTo>
                        <a:pt x="141656" y="109833"/>
                        <a:pt x="141656" y="109709"/>
                        <a:pt x="141656" y="109595"/>
                      </a:cubicBezTo>
                      <a:cubicBezTo>
                        <a:pt x="141646" y="109366"/>
                        <a:pt x="141656" y="109137"/>
                        <a:pt x="141646" y="108909"/>
                      </a:cubicBezTo>
                      <a:cubicBezTo>
                        <a:pt x="141618" y="107994"/>
                        <a:pt x="141580" y="107080"/>
                        <a:pt x="141513" y="106166"/>
                      </a:cubicBezTo>
                      <a:cubicBezTo>
                        <a:pt x="141456" y="105251"/>
                        <a:pt x="141379" y="104327"/>
                        <a:pt x="141294" y="103413"/>
                      </a:cubicBezTo>
                      <a:cubicBezTo>
                        <a:pt x="141218" y="102594"/>
                        <a:pt x="141122" y="101775"/>
                        <a:pt x="141018" y="100955"/>
                      </a:cubicBezTo>
                      <a:cubicBezTo>
                        <a:pt x="141008" y="100908"/>
                        <a:pt x="141008" y="100860"/>
                        <a:pt x="140999" y="100813"/>
                      </a:cubicBezTo>
                      <a:cubicBezTo>
                        <a:pt x="140989" y="100746"/>
                        <a:pt x="140989" y="100689"/>
                        <a:pt x="140979" y="100632"/>
                      </a:cubicBezTo>
                      <a:cubicBezTo>
                        <a:pt x="140856" y="99679"/>
                        <a:pt x="140722" y="98717"/>
                        <a:pt x="140570" y="97755"/>
                      </a:cubicBezTo>
                      <a:cubicBezTo>
                        <a:pt x="140418" y="96793"/>
                        <a:pt x="140246" y="95831"/>
                        <a:pt x="140065" y="94859"/>
                      </a:cubicBezTo>
                      <a:cubicBezTo>
                        <a:pt x="139875" y="93869"/>
                        <a:pt x="139675" y="92869"/>
                        <a:pt x="139455" y="91878"/>
                      </a:cubicBezTo>
                      <a:cubicBezTo>
                        <a:pt x="139446" y="91849"/>
                        <a:pt x="139446" y="91830"/>
                        <a:pt x="139437" y="91802"/>
                      </a:cubicBezTo>
                      <a:cubicBezTo>
                        <a:pt x="139437" y="91783"/>
                        <a:pt x="139427" y="91754"/>
                        <a:pt x="139417" y="91735"/>
                      </a:cubicBezTo>
                      <a:cubicBezTo>
                        <a:pt x="139208" y="90764"/>
                        <a:pt x="138979" y="89802"/>
                        <a:pt x="138741" y="88830"/>
                      </a:cubicBezTo>
                      <a:cubicBezTo>
                        <a:pt x="138484" y="87811"/>
                        <a:pt x="138217" y="86792"/>
                        <a:pt x="137941" y="85773"/>
                      </a:cubicBezTo>
                      <a:cubicBezTo>
                        <a:pt x="137655" y="84753"/>
                        <a:pt x="137360" y="83725"/>
                        <a:pt x="137046" y="82696"/>
                      </a:cubicBezTo>
                      <a:cubicBezTo>
                        <a:pt x="137036" y="82667"/>
                        <a:pt x="137027" y="82648"/>
                        <a:pt x="137027" y="82620"/>
                      </a:cubicBezTo>
                      <a:cubicBezTo>
                        <a:pt x="137017" y="82601"/>
                        <a:pt x="137017" y="82582"/>
                        <a:pt x="137008" y="82563"/>
                      </a:cubicBezTo>
                      <a:cubicBezTo>
                        <a:pt x="136703" y="81582"/>
                        <a:pt x="136398" y="80600"/>
                        <a:pt x="136065" y="79619"/>
                      </a:cubicBezTo>
                      <a:cubicBezTo>
                        <a:pt x="135731" y="78629"/>
                        <a:pt x="135388" y="77638"/>
                        <a:pt x="135026" y="76648"/>
                      </a:cubicBezTo>
                      <a:cubicBezTo>
                        <a:pt x="134674" y="75667"/>
                        <a:pt x="134303" y="74686"/>
                        <a:pt x="133921" y="73714"/>
                      </a:cubicBezTo>
                      <a:cubicBezTo>
                        <a:pt x="133893" y="73647"/>
                        <a:pt x="133864" y="73571"/>
                        <a:pt x="133836" y="73504"/>
                      </a:cubicBezTo>
                      <a:cubicBezTo>
                        <a:pt x="133817" y="73457"/>
                        <a:pt x="133798" y="73409"/>
                        <a:pt x="133779" y="73362"/>
                      </a:cubicBezTo>
                      <a:cubicBezTo>
                        <a:pt x="133445" y="72504"/>
                        <a:pt x="133102" y="71647"/>
                        <a:pt x="132750" y="70799"/>
                      </a:cubicBezTo>
                      <a:cubicBezTo>
                        <a:pt x="132350" y="69828"/>
                        <a:pt x="131931" y="68866"/>
                        <a:pt x="131502" y="67894"/>
                      </a:cubicBezTo>
                      <a:cubicBezTo>
                        <a:pt x="131073" y="66932"/>
                        <a:pt x="130635" y="65970"/>
                        <a:pt x="130188" y="65008"/>
                      </a:cubicBezTo>
                      <a:cubicBezTo>
                        <a:pt x="130112" y="64856"/>
                        <a:pt x="130045" y="64713"/>
                        <a:pt x="129969" y="64560"/>
                      </a:cubicBezTo>
                      <a:cubicBezTo>
                        <a:pt x="129912" y="64427"/>
                        <a:pt x="129845" y="64303"/>
                        <a:pt x="129778" y="64179"/>
                      </a:cubicBezTo>
                      <a:cubicBezTo>
                        <a:pt x="129378" y="63332"/>
                        <a:pt x="128969" y="62484"/>
                        <a:pt x="128549" y="61646"/>
                      </a:cubicBezTo>
                      <a:cubicBezTo>
                        <a:pt x="127968" y="60484"/>
                        <a:pt x="127368" y="59331"/>
                        <a:pt x="126759" y="58179"/>
                      </a:cubicBezTo>
                      <a:cubicBezTo>
                        <a:pt x="126464" y="57617"/>
                        <a:pt x="126130" y="57083"/>
                        <a:pt x="125825" y="56531"/>
                      </a:cubicBezTo>
                      <a:cubicBezTo>
                        <a:pt x="125444" y="55836"/>
                        <a:pt x="125054" y="55140"/>
                        <a:pt x="124654" y="54454"/>
                      </a:cubicBezTo>
                      <a:cubicBezTo>
                        <a:pt x="124215" y="53692"/>
                        <a:pt x="123806" y="52911"/>
                        <a:pt x="123358" y="52149"/>
                      </a:cubicBezTo>
                      <a:cubicBezTo>
                        <a:pt x="122701" y="51044"/>
                        <a:pt x="121996" y="49987"/>
                        <a:pt x="121320" y="48911"/>
                      </a:cubicBezTo>
                      <a:cubicBezTo>
                        <a:pt x="120767" y="48035"/>
                        <a:pt x="120234" y="47149"/>
                        <a:pt x="119662" y="46272"/>
                      </a:cubicBezTo>
                      <a:cubicBezTo>
                        <a:pt x="119434" y="45929"/>
                        <a:pt x="119234" y="45568"/>
                        <a:pt x="119005" y="45225"/>
                      </a:cubicBezTo>
                      <a:cubicBezTo>
                        <a:pt x="117729" y="43310"/>
                        <a:pt x="116414" y="41434"/>
                        <a:pt x="115053" y="39595"/>
                      </a:cubicBezTo>
                      <a:cubicBezTo>
                        <a:pt x="114938" y="39443"/>
                        <a:pt x="114824" y="39300"/>
                        <a:pt x="114710" y="39148"/>
                      </a:cubicBezTo>
                      <a:cubicBezTo>
                        <a:pt x="114567" y="38957"/>
                        <a:pt x="114424" y="38776"/>
                        <a:pt x="114281" y="38586"/>
                      </a:cubicBezTo>
                      <a:cubicBezTo>
                        <a:pt x="113595" y="37671"/>
                        <a:pt x="112909" y="36757"/>
                        <a:pt x="112204" y="35862"/>
                      </a:cubicBezTo>
                      <a:cubicBezTo>
                        <a:pt x="111405" y="34842"/>
                        <a:pt x="110595" y="33842"/>
                        <a:pt x="109766" y="32852"/>
                      </a:cubicBezTo>
                      <a:cubicBezTo>
                        <a:pt x="109423" y="32433"/>
                        <a:pt x="109071" y="32032"/>
                        <a:pt x="108718" y="31623"/>
                      </a:cubicBezTo>
                      <a:cubicBezTo>
                        <a:pt x="108566" y="31442"/>
                        <a:pt x="108413" y="31261"/>
                        <a:pt x="108252" y="31080"/>
                      </a:cubicBezTo>
                      <a:cubicBezTo>
                        <a:pt x="107937" y="30718"/>
                        <a:pt x="107632" y="30347"/>
                        <a:pt x="107318" y="29994"/>
                      </a:cubicBezTo>
                      <a:cubicBezTo>
                        <a:pt x="106509" y="29080"/>
                        <a:pt x="105699" y="28175"/>
                        <a:pt x="104870" y="27289"/>
                      </a:cubicBezTo>
                      <a:cubicBezTo>
                        <a:pt x="104032" y="26394"/>
                        <a:pt x="103194" y="25508"/>
                        <a:pt x="102346" y="24641"/>
                      </a:cubicBezTo>
                      <a:cubicBezTo>
                        <a:pt x="102270" y="24565"/>
                        <a:pt x="102194" y="24498"/>
                        <a:pt x="102118" y="24422"/>
                      </a:cubicBezTo>
                      <a:cubicBezTo>
                        <a:pt x="102032" y="24336"/>
                        <a:pt x="101946" y="24260"/>
                        <a:pt x="101860" y="24165"/>
                      </a:cubicBezTo>
                      <a:cubicBezTo>
                        <a:pt x="101146" y="23450"/>
                        <a:pt x="100432" y="22736"/>
                        <a:pt x="99708" y="22041"/>
                      </a:cubicBezTo>
                      <a:cubicBezTo>
                        <a:pt x="98831" y="21193"/>
                        <a:pt x="97936" y="20364"/>
                        <a:pt x="97041" y="19564"/>
                      </a:cubicBezTo>
                      <a:cubicBezTo>
                        <a:pt x="96545" y="19117"/>
                        <a:pt x="96041" y="18688"/>
                        <a:pt x="95545" y="18259"/>
                      </a:cubicBezTo>
                      <a:cubicBezTo>
                        <a:pt x="95383" y="18116"/>
                        <a:pt x="95222" y="17974"/>
                        <a:pt x="95060" y="17840"/>
                      </a:cubicBezTo>
                      <a:cubicBezTo>
                        <a:pt x="94821" y="17640"/>
                        <a:pt x="94583" y="17421"/>
                        <a:pt x="94345" y="17221"/>
                      </a:cubicBezTo>
                      <a:cubicBezTo>
                        <a:pt x="93459" y="16478"/>
                        <a:pt x="92573" y="15745"/>
                        <a:pt x="91678" y="15040"/>
                      </a:cubicBezTo>
                      <a:cubicBezTo>
                        <a:pt x="90821" y="14364"/>
                        <a:pt x="89964" y="13706"/>
                        <a:pt x="89097" y="13078"/>
                      </a:cubicBezTo>
                      <a:cubicBezTo>
                        <a:pt x="88887" y="12925"/>
                        <a:pt x="88668" y="12783"/>
                        <a:pt x="88459" y="12621"/>
                      </a:cubicBezTo>
                      <a:cubicBezTo>
                        <a:pt x="88325" y="12525"/>
                        <a:pt x="88182" y="12430"/>
                        <a:pt x="88049" y="12325"/>
                      </a:cubicBezTo>
                      <a:cubicBezTo>
                        <a:pt x="87544" y="11963"/>
                        <a:pt x="87030" y="11592"/>
                        <a:pt x="86525" y="11239"/>
                      </a:cubicBezTo>
                      <a:cubicBezTo>
                        <a:pt x="85725" y="10687"/>
                        <a:pt x="84925" y="10163"/>
                        <a:pt x="84115" y="9649"/>
                      </a:cubicBezTo>
                      <a:cubicBezTo>
                        <a:pt x="83306" y="9134"/>
                        <a:pt x="82505" y="8639"/>
                        <a:pt x="81696" y="8163"/>
                      </a:cubicBezTo>
                      <a:cubicBezTo>
                        <a:pt x="81505" y="8058"/>
                        <a:pt x="81324" y="7944"/>
                        <a:pt x="81134" y="7839"/>
                      </a:cubicBezTo>
                      <a:cubicBezTo>
                        <a:pt x="80534" y="7496"/>
                        <a:pt x="79934" y="7153"/>
                        <a:pt x="79334" y="6829"/>
                      </a:cubicBezTo>
                      <a:cubicBezTo>
                        <a:pt x="78572" y="6420"/>
                        <a:pt x="77800" y="6020"/>
                        <a:pt x="77029" y="5639"/>
                      </a:cubicBezTo>
                      <a:cubicBezTo>
                        <a:pt x="76876" y="5563"/>
                        <a:pt x="76733" y="5496"/>
                        <a:pt x="76581" y="5429"/>
                      </a:cubicBezTo>
                      <a:cubicBezTo>
                        <a:pt x="76428" y="5353"/>
                        <a:pt x="76276" y="5286"/>
                        <a:pt x="76124" y="5210"/>
                      </a:cubicBezTo>
                      <a:cubicBezTo>
                        <a:pt x="75667" y="4991"/>
                        <a:pt x="75209" y="4763"/>
                        <a:pt x="74752" y="4563"/>
                      </a:cubicBezTo>
                      <a:cubicBezTo>
                        <a:pt x="73990" y="4220"/>
                        <a:pt x="73238" y="3905"/>
                        <a:pt x="72476" y="3600"/>
                      </a:cubicBezTo>
                      <a:cubicBezTo>
                        <a:pt x="72276" y="3524"/>
                        <a:pt x="72076" y="3448"/>
                        <a:pt x="71876" y="3372"/>
                      </a:cubicBezTo>
                      <a:cubicBezTo>
                        <a:pt x="71704" y="3305"/>
                        <a:pt x="71542" y="3248"/>
                        <a:pt x="71371" y="3181"/>
                      </a:cubicBezTo>
                      <a:cubicBezTo>
                        <a:pt x="70980" y="3029"/>
                        <a:pt x="70580" y="2877"/>
                        <a:pt x="70190" y="2734"/>
                      </a:cubicBezTo>
                      <a:cubicBezTo>
                        <a:pt x="69418" y="2467"/>
                        <a:pt x="68656" y="2210"/>
                        <a:pt x="67885" y="1981"/>
                      </a:cubicBezTo>
                      <a:cubicBezTo>
                        <a:pt x="67646" y="1915"/>
                        <a:pt x="67408" y="1848"/>
                        <a:pt x="67170" y="1781"/>
                      </a:cubicBezTo>
                      <a:cubicBezTo>
                        <a:pt x="66970" y="1724"/>
                        <a:pt x="66780" y="1676"/>
                        <a:pt x="66580" y="1619"/>
                      </a:cubicBezTo>
                      <a:cubicBezTo>
                        <a:pt x="66227" y="1524"/>
                        <a:pt x="65875" y="1419"/>
                        <a:pt x="65522" y="1324"/>
                      </a:cubicBezTo>
                      <a:cubicBezTo>
                        <a:pt x="64713" y="1124"/>
                        <a:pt x="63903" y="943"/>
                        <a:pt x="63103" y="781"/>
                      </a:cubicBezTo>
                      <a:cubicBezTo>
                        <a:pt x="62884" y="733"/>
                        <a:pt x="62665" y="714"/>
                        <a:pt x="62436" y="676"/>
                      </a:cubicBezTo>
                      <a:cubicBezTo>
                        <a:pt x="62227" y="638"/>
                        <a:pt x="62008" y="600"/>
                        <a:pt x="61798" y="571"/>
                      </a:cubicBezTo>
                      <a:cubicBezTo>
                        <a:pt x="61398" y="505"/>
                        <a:pt x="60988" y="429"/>
                        <a:pt x="60588" y="371"/>
                      </a:cubicBezTo>
                      <a:cubicBezTo>
                        <a:pt x="59703" y="248"/>
                        <a:pt x="58817" y="162"/>
                        <a:pt x="57931" y="95"/>
                      </a:cubicBezTo>
                      <a:cubicBezTo>
                        <a:pt x="57826" y="86"/>
                        <a:pt x="57731" y="95"/>
                        <a:pt x="57626" y="86"/>
                      </a:cubicBezTo>
                      <a:cubicBezTo>
                        <a:pt x="57436" y="76"/>
                        <a:pt x="57236" y="76"/>
                        <a:pt x="57045" y="67"/>
                      </a:cubicBezTo>
                      <a:cubicBezTo>
                        <a:pt x="56388" y="38"/>
                        <a:pt x="55731" y="0"/>
                        <a:pt x="55074" y="0"/>
                      </a:cubicBezTo>
                      <a:cubicBezTo>
                        <a:pt x="54531" y="0"/>
                        <a:pt x="53988" y="48"/>
                        <a:pt x="53445" y="76"/>
                      </a:cubicBezTo>
                      <a:cubicBezTo>
                        <a:pt x="53121" y="86"/>
                        <a:pt x="52797" y="95"/>
                        <a:pt x="52473" y="124"/>
                      </a:cubicBezTo>
                      <a:cubicBezTo>
                        <a:pt x="52292" y="133"/>
                        <a:pt x="52102" y="133"/>
                        <a:pt x="51921" y="152"/>
                      </a:cubicBezTo>
                      <a:cubicBezTo>
                        <a:pt x="50692" y="267"/>
                        <a:pt x="49473" y="438"/>
                        <a:pt x="48263" y="676"/>
                      </a:cubicBezTo>
                      <a:cubicBezTo>
                        <a:pt x="48263" y="676"/>
                        <a:pt x="48254" y="676"/>
                        <a:pt x="48254" y="676"/>
                      </a:cubicBezTo>
                      <a:cubicBezTo>
                        <a:pt x="46739" y="971"/>
                        <a:pt x="45234" y="1381"/>
                        <a:pt x="43758" y="1886"/>
                      </a:cubicBezTo>
                      <a:lnTo>
                        <a:pt x="0" y="27318"/>
                      </a:lnTo>
                      <a:cubicBezTo>
                        <a:pt x="1476" y="26813"/>
                        <a:pt x="2981" y="26403"/>
                        <a:pt x="4496" y="26108"/>
                      </a:cubicBezTo>
                      <a:cubicBezTo>
                        <a:pt x="5896" y="25832"/>
                        <a:pt x="7306" y="25660"/>
                        <a:pt x="8734" y="25556"/>
                      </a:cubicBezTo>
                      <a:cubicBezTo>
                        <a:pt x="9058" y="25537"/>
                        <a:pt x="9373" y="25527"/>
                        <a:pt x="9687" y="25508"/>
                      </a:cubicBezTo>
                      <a:cubicBezTo>
                        <a:pt x="10887" y="25451"/>
                        <a:pt x="12097" y="25441"/>
                        <a:pt x="13306" y="25498"/>
                      </a:cubicBezTo>
                      <a:cubicBezTo>
                        <a:pt x="13497" y="25508"/>
                        <a:pt x="13688" y="25508"/>
                        <a:pt x="13878" y="25517"/>
                      </a:cubicBezTo>
                      <a:cubicBezTo>
                        <a:pt x="15259" y="25603"/>
                        <a:pt x="16650" y="25775"/>
                        <a:pt x="18050" y="26003"/>
                      </a:cubicBezTo>
                      <a:cubicBezTo>
                        <a:pt x="18259" y="26041"/>
                        <a:pt x="18479" y="26070"/>
                        <a:pt x="18688" y="26108"/>
                      </a:cubicBezTo>
                      <a:cubicBezTo>
                        <a:pt x="20069" y="26356"/>
                        <a:pt x="21450" y="26670"/>
                        <a:pt x="22831" y="27051"/>
                      </a:cubicBezTo>
                      <a:cubicBezTo>
                        <a:pt x="23031" y="27108"/>
                        <a:pt x="23222" y="27156"/>
                        <a:pt x="23413" y="27213"/>
                      </a:cubicBezTo>
                      <a:cubicBezTo>
                        <a:pt x="24813" y="27613"/>
                        <a:pt x="26203" y="28080"/>
                        <a:pt x="27604" y="28603"/>
                      </a:cubicBezTo>
                      <a:cubicBezTo>
                        <a:pt x="27775" y="28670"/>
                        <a:pt x="27946" y="28727"/>
                        <a:pt x="28118" y="28794"/>
                      </a:cubicBezTo>
                      <a:cubicBezTo>
                        <a:pt x="29537" y="29346"/>
                        <a:pt x="30966" y="29966"/>
                        <a:pt x="32385" y="30642"/>
                      </a:cubicBezTo>
                      <a:cubicBezTo>
                        <a:pt x="32528" y="30709"/>
                        <a:pt x="32680" y="30775"/>
                        <a:pt x="32823" y="30842"/>
                      </a:cubicBezTo>
                      <a:cubicBezTo>
                        <a:pt x="34347" y="31585"/>
                        <a:pt x="35871" y="32385"/>
                        <a:pt x="37386" y="33261"/>
                      </a:cubicBezTo>
                      <a:cubicBezTo>
                        <a:pt x="39710" y="34604"/>
                        <a:pt x="42024" y="36119"/>
                        <a:pt x="44310" y="37757"/>
                      </a:cubicBezTo>
                      <a:cubicBezTo>
                        <a:pt x="44444" y="37852"/>
                        <a:pt x="44577" y="37948"/>
                        <a:pt x="44710" y="38043"/>
                      </a:cubicBezTo>
                      <a:cubicBezTo>
                        <a:pt x="46939" y="39653"/>
                        <a:pt x="49139" y="41405"/>
                        <a:pt x="51302" y="43262"/>
                      </a:cubicBezTo>
                      <a:cubicBezTo>
                        <a:pt x="51463" y="43405"/>
                        <a:pt x="51626" y="43548"/>
                        <a:pt x="51788" y="43691"/>
                      </a:cubicBezTo>
                      <a:cubicBezTo>
                        <a:pt x="53930" y="45558"/>
                        <a:pt x="56045" y="47530"/>
                        <a:pt x="58112" y="49606"/>
                      </a:cubicBezTo>
                      <a:cubicBezTo>
                        <a:pt x="58188" y="49682"/>
                        <a:pt x="58274" y="49759"/>
                        <a:pt x="58350" y="49844"/>
                      </a:cubicBezTo>
                      <a:cubicBezTo>
                        <a:pt x="60446" y="51968"/>
                        <a:pt x="62484" y="54197"/>
                        <a:pt x="64475" y="56512"/>
                      </a:cubicBezTo>
                      <a:cubicBezTo>
                        <a:pt x="64637" y="56702"/>
                        <a:pt x="64799" y="56883"/>
                        <a:pt x="64961" y="57074"/>
                      </a:cubicBezTo>
                      <a:cubicBezTo>
                        <a:pt x="66865" y="59312"/>
                        <a:pt x="68713" y="61636"/>
                        <a:pt x="70504" y="64027"/>
                      </a:cubicBezTo>
                      <a:cubicBezTo>
                        <a:pt x="70647" y="64218"/>
                        <a:pt x="70799" y="64408"/>
                        <a:pt x="70942" y="64599"/>
                      </a:cubicBezTo>
                      <a:cubicBezTo>
                        <a:pt x="72657" y="66904"/>
                        <a:pt x="74295" y="69294"/>
                        <a:pt x="75886" y="71723"/>
                      </a:cubicBezTo>
                      <a:cubicBezTo>
                        <a:pt x="76457" y="72590"/>
                        <a:pt x="76991" y="73476"/>
                        <a:pt x="77543" y="74352"/>
                      </a:cubicBezTo>
                      <a:cubicBezTo>
                        <a:pt x="78695" y="76181"/>
                        <a:pt x="79820" y="78029"/>
                        <a:pt x="80886" y="79905"/>
                      </a:cubicBezTo>
                      <a:cubicBezTo>
                        <a:pt x="81277" y="80591"/>
                        <a:pt x="81667" y="81277"/>
                        <a:pt x="82048" y="81972"/>
                      </a:cubicBezTo>
                      <a:cubicBezTo>
                        <a:pt x="83439" y="84496"/>
                        <a:pt x="84763" y="87039"/>
                        <a:pt x="86001" y="89621"/>
                      </a:cubicBezTo>
                      <a:cubicBezTo>
                        <a:pt x="86058" y="89745"/>
                        <a:pt x="86125" y="89878"/>
                        <a:pt x="86182" y="90002"/>
                      </a:cubicBezTo>
                      <a:cubicBezTo>
                        <a:pt x="87554" y="92907"/>
                        <a:pt x="88830" y="95850"/>
                        <a:pt x="89992" y="98803"/>
                      </a:cubicBezTo>
                      <a:cubicBezTo>
                        <a:pt x="90011" y="98850"/>
                        <a:pt x="90030" y="98898"/>
                        <a:pt x="90049" y="98946"/>
                      </a:cubicBezTo>
                      <a:cubicBezTo>
                        <a:pt x="91221" y="101956"/>
                        <a:pt x="92288" y="104985"/>
                        <a:pt x="93221" y="108013"/>
                      </a:cubicBezTo>
                      <a:cubicBezTo>
                        <a:pt x="93231" y="108033"/>
                        <a:pt x="93231" y="108052"/>
                        <a:pt x="93240" y="108061"/>
                      </a:cubicBezTo>
                      <a:cubicBezTo>
                        <a:pt x="94174" y="111100"/>
                        <a:pt x="94974" y="114138"/>
                        <a:pt x="95640" y="117167"/>
                      </a:cubicBezTo>
                      <a:cubicBezTo>
                        <a:pt x="95640" y="117186"/>
                        <a:pt x="95650" y="117215"/>
                        <a:pt x="95650" y="117234"/>
                      </a:cubicBezTo>
                      <a:cubicBezTo>
                        <a:pt x="96317" y="120253"/>
                        <a:pt x="96831" y="123263"/>
                        <a:pt x="97203" y="126235"/>
                      </a:cubicBezTo>
                      <a:cubicBezTo>
                        <a:pt x="97212" y="126292"/>
                        <a:pt x="97212" y="126340"/>
                        <a:pt x="97222" y="126397"/>
                      </a:cubicBezTo>
                      <a:cubicBezTo>
                        <a:pt x="97584" y="129311"/>
                        <a:pt x="97793" y="132197"/>
                        <a:pt x="97850" y="135036"/>
                      </a:cubicBezTo>
                      <a:cubicBezTo>
                        <a:pt x="97850" y="135160"/>
                        <a:pt x="97850" y="135274"/>
                        <a:pt x="97860" y="135398"/>
                      </a:cubicBezTo>
                      <a:cubicBezTo>
                        <a:pt x="97907" y="138179"/>
                        <a:pt x="97803" y="140922"/>
                        <a:pt x="97536" y="143599"/>
                      </a:cubicBezTo>
                      <a:cubicBezTo>
                        <a:pt x="97517" y="143751"/>
                        <a:pt x="97507" y="143913"/>
                        <a:pt x="97488" y="144066"/>
                      </a:cubicBezTo>
                      <a:cubicBezTo>
                        <a:pt x="97203" y="146742"/>
                        <a:pt x="96774" y="149371"/>
                        <a:pt x="96164" y="151924"/>
                      </a:cubicBezTo>
                      <a:cubicBezTo>
                        <a:pt x="96126" y="152067"/>
                        <a:pt x="96088" y="152200"/>
                        <a:pt x="96050" y="152343"/>
                      </a:cubicBezTo>
                      <a:cubicBezTo>
                        <a:pt x="95412" y="154934"/>
                        <a:pt x="94612" y="157458"/>
                        <a:pt x="93612" y="159887"/>
                      </a:cubicBezTo>
                      <a:lnTo>
                        <a:pt x="137370" y="134455"/>
                      </a:lnTo>
                      <a:cubicBezTo>
                        <a:pt x="137579" y="133941"/>
                        <a:pt x="137789" y="133417"/>
                        <a:pt x="137989" y="132893"/>
                      </a:cubicBezTo>
                      <a:cubicBezTo>
                        <a:pt x="138436" y="131702"/>
                        <a:pt x="138836" y="130502"/>
                        <a:pt x="139198" y="129273"/>
                      </a:cubicBezTo>
                      <a:cubicBezTo>
                        <a:pt x="139427" y="128492"/>
                        <a:pt x="139617" y="127702"/>
                        <a:pt x="139817" y="126911"/>
                      </a:cubicBezTo>
                      <a:cubicBezTo>
                        <a:pt x="139856" y="126768"/>
                        <a:pt x="139894" y="126635"/>
                        <a:pt x="139922" y="126492"/>
                      </a:cubicBezTo>
                      <a:cubicBezTo>
                        <a:pt x="139960" y="126340"/>
                        <a:pt x="140008" y="126197"/>
                        <a:pt x="140037" y="126044"/>
                      </a:cubicBezTo>
                      <a:cubicBezTo>
                        <a:pt x="140275" y="125016"/>
                        <a:pt x="140484" y="123977"/>
                        <a:pt x="140665" y="122939"/>
                      </a:cubicBezTo>
                      <a:cubicBezTo>
                        <a:pt x="140837" y="121968"/>
                        <a:pt x="140979" y="120996"/>
                        <a:pt x="141103" y="120015"/>
                      </a:cubicBezTo>
                      <a:cubicBezTo>
                        <a:pt x="141161" y="119558"/>
                        <a:pt x="141199" y="119091"/>
                        <a:pt x="141246" y="118634"/>
                      </a:cubicBezTo>
                      <a:cubicBezTo>
                        <a:pt x="141265" y="118481"/>
                        <a:pt x="141275" y="118320"/>
                        <a:pt x="141294" y="118167"/>
                      </a:cubicBezTo>
                      <a:cubicBezTo>
                        <a:pt x="141322" y="117843"/>
                        <a:pt x="141370" y="117519"/>
                        <a:pt x="141399" y="117186"/>
                      </a:cubicBezTo>
                      <a:cubicBezTo>
                        <a:pt x="141475" y="116253"/>
                        <a:pt x="141532" y="115310"/>
                        <a:pt x="141580" y="114367"/>
                      </a:cubicBezTo>
                      <a:cubicBezTo>
                        <a:pt x="141618" y="113462"/>
                        <a:pt x="141637" y="112557"/>
                        <a:pt x="141646" y="111652"/>
                      </a:cubicBezTo>
                      <a:cubicBezTo>
                        <a:pt x="141675" y="111081"/>
                        <a:pt x="141665" y="110519"/>
                        <a:pt x="141656" y="10995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" name="任意多边形: 形状 176">
                  <a:extLst>
                    <a:ext uri="{FF2B5EF4-FFF2-40B4-BE49-F238E27FC236}">
                      <a16:creationId xmlns:a16="http://schemas.microsoft.com/office/drawing/2014/main" id="{E3834056-02B7-8F5E-EBB0-0DBE3C74A63F}"/>
                    </a:ext>
                  </a:extLst>
                </p:cNvPr>
                <p:cNvSpPr/>
                <p:nvPr/>
              </p:nvSpPr>
              <p:spPr>
                <a:xfrm>
                  <a:off x="6223739" y="2889503"/>
                  <a:ext cx="302982" cy="389624"/>
                </a:xfrm>
                <a:custGeom>
                  <a:avLst/>
                  <a:gdLst>
                    <a:gd name="connsiteX0" fmla="*/ 151982 w 302982"/>
                    <a:gd name="connsiteY0" fmla="*/ 20717 h 389624"/>
                    <a:gd name="connsiteX1" fmla="*/ 1 w 302982"/>
                    <a:gd name="connsiteY1" fmla="*/ 107394 h 389624"/>
                    <a:gd name="connsiteX2" fmla="*/ 151001 w 302982"/>
                    <a:gd name="connsiteY2" fmla="*/ 368922 h 389624"/>
                    <a:gd name="connsiteX3" fmla="*/ 302981 w 302982"/>
                    <a:gd name="connsiteY3" fmla="*/ 282311 h 389624"/>
                    <a:gd name="connsiteX4" fmla="*/ 151982 w 302982"/>
                    <a:gd name="connsiteY4" fmla="*/ 20717 h 389624"/>
                    <a:gd name="connsiteX5" fmla="*/ 151077 w 302982"/>
                    <a:gd name="connsiteY5" fmla="*/ 342729 h 389624"/>
                    <a:gd name="connsiteX6" fmla="*/ 22756 w 302982"/>
                    <a:gd name="connsiteY6" fmla="*/ 120529 h 389624"/>
                    <a:gd name="connsiteX7" fmla="*/ 151915 w 302982"/>
                    <a:gd name="connsiteY7" fmla="*/ 46930 h 389624"/>
                    <a:gd name="connsiteX8" fmla="*/ 280236 w 302982"/>
                    <a:gd name="connsiteY8" fmla="*/ 269196 h 389624"/>
                    <a:gd name="connsiteX9" fmla="*/ 151077 w 302982"/>
                    <a:gd name="connsiteY9" fmla="*/ 342729 h 38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982" h="389624">
                      <a:moveTo>
                        <a:pt x="151982" y="20717"/>
                      </a:moveTo>
                      <a:cubicBezTo>
                        <a:pt x="68419" y="-27527"/>
                        <a:pt x="277" y="11382"/>
                        <a:pt x="1" y="107394"/>
                      </a:cubicBezTo>
                      <a:cubicBezTo>
                        <a:pt x="-266" y="203340"/>
                        <a:pt x="67438" y="320688"/>
                        <a:pt x="151001" y="368922"/>
                      </a:cubicBezTo>
                      <a:cubicBezTo>
                        <a:pt x="234497" y="417128"/>
                        <a:pt x="302705" y="378257"/>
                        <a:pt x="302981" y="282311"/>
                      </a:cubicBezTo>
                      <a:cubicBezTo>
                        <a:pt x="303248" y="186309"/>
                        <a:pt x="235487" y="68923"/>
                        <a:pt x="151982" y="20717"/>
                      </a:cubicBezTo>
                      <a:close/>
                      <a:moveTo>
                        <a:pt x="151077" y="342729"/>
                      </a:moveTo>
                      <a:cubicBezTo>
                        <a:pt x="80049" y="301723"/>
                        <a:pt x="22518" y="202082"/>
                        <a:pt x="22756" y="120529"/>
                      </a:cubicBezTo>
                      <a:cubicBezTo>
                        <a:pt x="22985" y="38910"/>
                        <a:pt x="80887" y="5915"/>
                        <a:pt x="151915" y="46930"/>
                      </a:cubicBezTo>
                      <a:cubicBezTo>
                        <a:pt x="222886" y="87906"/>
                        <a:pt x="280474" y="187576"/>
                        <a:pt x="280236" y="269196"/>
                      </a:cubicBezTo>
                      <a:cubicBezTo>
                        <a:pt x="280007" y="350739"/>
                        <a:pt x="222047" y="383696"/>
                        <a:pt x="151077" y="3427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D34B6867-7911-7CE9-2CDE-E0EFCA10D8BC}"/>
                    </a:ext>
                  </a:extLst>
                </p:cNvPr>
                <p:cNvSpPr/>
                <p:nvPr/>
              </p:nvSpPr>
              <p:spPr>
                <a:xfrm>
                  <a:off x="6308226" y="3002603"/>
                  <a:ext cx="134092" cy="170449"/>
                </a:xfrm>
                <a:custGeom>
                  <a:avLst/>
                  <a:gdLst>
                    <a:gd name="connsiteX0" fmla="*/ 67237 w 134092"/>
                    <a:gd name="connsiteY0" fmla="*/ 0 h 170449"/>
                    <a:gd name="connsiteX1" fmla="*/ 86925 w 134092"/>
                    <a:gd name="connsiteY1" fmla="*/ 61065 h 170449"/>
                    <a:gd name="connsiteX2" fmla="*/ 134093 w 134092"/>
                    <a:gd name="connsiteY2" fmla="*/ 94669 h 170449"/>
                    <a:gd name="connsiteX3" fmla="*/ 99079 w 134092"/>
                    <a:gd name="connsiteY3" fmla="*/ 111547 h 170449"/>
                    <a:gd name="connsiteX4" fmla="*/ 108233 w 134092"/>
                    <a:gd name="connsiteY4" fmla="*/ 170450 h 170449"/>
                    <a:gd name="connsiteX5" fmla="*/ 66894 w 134092"/>
                    <a:gd name="connsiteY5" fmla="*/ 119844 h 170449"/>
                    <a:gd name="connsiteX6" fmla="*/ 25346 w 134092"/>
                    <a:gd name="connsiteY6" fmla="*/ 122596 h 170449"/>
                    <a:gd name="connsiteX7" fmla="*/ 34804 w 134092"/>
                    <a:gd name="connsiteY7" fmla="*/ 74438 h 170449"/>
                    <a:gd name="connsiteX8" fmla="*/ 0 w 134092"/>
                    <a:gd name="connsiteY8" fmla="*/ 17250 h 170449"/>
                    <a:gd name="connsiteX9" fmla="*/ 47206 w 134092"/>
                    <a:gd name="connsiteY9" fmla="*/ 38138 h 17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092" h="170449">
                      <a:moveTo>
                        <a:pt x="67237" y="0"/>
                      </a:moveTo>
                      <a:lnTo>
                        <a:pt x="86925" y="61065"/>
                      </a:lnTo>
                      <a:lnTo>
                        <a:pt x="134093" y="94669"/>
                      </a:lnTo>
                      <a:lnTo>
                        <a:pt x="99079" y="111547"/>
                      </a:lnTo>
                      <a:lnTo>
                        <a:pt x="108233" y="170450"/>
                      </a:lnTo>
                      <a:lnTo>
                        <a:pt x="66894" y="119844"/>
                      </a:lnTo>
                      <a:lnTo>
                        <a:pt x="25346" y="122596"/>
                      </a:lnTo>
                      <a:lnTo>
                        <a:pt x="34804" y="74438"/>
                      </a:lnTo>
                      <a:lnTo>
                        <a:pt x="0" y="17250"/>
                      </a:lnTo>
                      <a:lnTo>
                        <a:pt x="47206" y="381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8" name="文本框 37">
            <a:extLst>
              <a:ext uri="{FF2B5EF4-FFF2-40B4-BE49-F238E27FC236}">
                <a16:creationId xmlns:a16="http://schemas.microsoft.com/office/drawing/2014/main" id="{D36CC7C3-B9E4-3411-079F-47464F5228CC}"/>
              </a:ext>
            </a:extLst>
          </p:cNvPr>
          <p:cNvSpPr txBox="1"/>
          <p:nvPr/>
        </p:nvSpPr>
        <p:spPr>
          <a:xfrm>
            <a:off x="6501272" y="3252952"/>
            <a:ext cx="462412" cy="5360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学校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等级</a:t>
            </a:r>
          </a:p>
        </p:txBody>
      </p:sp>
      <p:grpSp>
        <p:nvGrpSpPr>
          <p:cNvPr id="214" name="组合 213">
            <a:extLst>
              <a:ext uri="{FF2B5EF4-FFF2-40B4-BE49-F238E27FC236}">
                <a16:creationId xmlns:a16="http://schemas.microsoft.com/office/drawing/2014/main" id="{057F5575-91A5-7A77-9E2E-DD2A79C09BE1}"/>
              </a:ext>
            </a:extLst>
          </p:cNvPr>
          <p:cNvGrpSpPr/>
          <p:nvPr/>
        </p:nvGrpSpPr>
        <p:grpSpPr>
          <a:xfrm>
            <a:off x="9440682" y="1888278"/>
            <a:ext cx="1290312" cy="4990771"/>
            <a:chOff x="4433614" y="1825697"/>
            <a:chExt cx="1290312" cy="4990771"/>
          </a:xfrm>
        </p:grpSpPr>
        <p:grpSp>
          <p:nvGrpSpPr>
            <p:cNvPr id="213" name="组合 212">
              <a:extLst>
                <a:ext uri="{FF2B5EF4-FFF2-40B4-BE49-F238E27FC236}">
                  <a16:creationId xmlns:a16="http://schemas.microsoft.com/office/drawing/2014/main" id="{0695433E-E747-28DB-825E-E4432EC7D374}"/>
                </a:ext>
              </a:extLst>
            </p:cNvPr>
            <p:cNvGrpSpPr/>
            <p:nvPr/>
          </p:nvGrpSpPr>
          <p:grpSpPr>
            <a:xfrm>
              <a:off x="4447243" y="1825697"/>
              <a:ext cx="1276683" cy="4990771"/>
              <a:chOff x="4447243" y="1825697"/>
              <a:chExt cx="1276683" cy="4990771"/>
            </a:xfrm>
          </p:grpSpPr>
          <p:grpSp>
            <p:nvGrpSpPr>
              <p:cNvPr id="122" name="图形 18">
                <a:extLst>
                  <a:ext uri="{FF2B5EF4-FFF2-40B4-BE49-F238E27FC236}">
                    <a16:creationId xmlns:a16="http://schemas.microsoft.com/office/drawing/2014/main" id="{3F296365-C170-600B-9E9B-9F56E7C0BCA4}"/>
                  </a:ext>
                </a:extLst>
              </p:cNvPr>
              <p:cNvGrpSpPr/>
              <p:nvPr/>
            </p:nvGrpSpPr>
            <p:grpSpPr>
              <a:xfrm>
                <a:off x="4447243" y="2596927"/>
                <a:ext cx="1276683" cy="4219541"/>
                <a:chOff x="6608930" y="2539984"/>
                <a:chExt cx="989466" cy="3270265"/>
              </a:xfrm>
            </p:grpSpPr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936DD8E0-33D5-EBCB-FD51-329825F51EB2}"/>
                    </a:ext>
                  </a:extLst>
                </p:cNvPr>
                <p:cNvSpPr/>
                <p:nvPr/>
              </p:nvSpPr>
              <p:spPr>
                <a:xfrm>
                  <a:off x="6608930" y="2539984"/>
                  <a:ext cx="989466" cy="571271"/>
                </a:xfrm>
                <a:custGeom>
                  <a:avLst/>
                  <a:gdLst>
                    <a:gd name="connsiteX0" fmla="*/ 0 w 989466"/>
                    <a:gd name="connsiteY0" fmla="*/ 285636 h 571271"/>
                    <a:gd name="connsiteX1" fmla="*/ 494728 w 989466"/>
                    <a:gd name="connsiteY1" fmla="*/ 0 h 571271"/>
                    <a:gd name="connsiteX2" fmla="*/ 989466 w 989466"/>
                    <a:gd name="connsiteY2" fmla="*/ 285636 h 571271"/>
                    <a:gd name="connsiteX3" fmla="*/ 494728 w 989466"/>
                    <a:gd name="connsiteY3" fmla="*/ 571272 h 571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9466" h="571271">
                      <a:moveTo>
                        <a:pt x="0" y="285636"/>
                      </a:moveTo>
                      <a:lnTo>
                        <a:pt x="494728" y="0"/>
                      </a:lnTo>
                      <a:lnTo>
                        <a:pt x="989466" y="285636"/>
                      </a:lnTo>
                      <a:lnTo>
                        <a:pt x="494728" y="571272"/>
                      </a:lnTo>
                      <a:close/>
                    </a:path>
                  </a:pathLst>
                </a:custGeom>
                <a:solidFill>
                  <a:srgbClr val="F5F9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6B6BC0BF-B77E-C62D-317C-072055FAAD37}"/>
                    </a:ext>
                  </a:extLst>
                </p:cNvPr>
                <p:cNvSpPr/>
                <p:nvPr/>
              </p:nvSpPr>
              <p:spPr>
                <a:xfrm>
                  <a:off x="6608930" y="2825619"/>
                  <a:ext cx="494728" cy="2984630"/>
                </a:xfrm>
                <a:custGeom>
                  <a:avLst/>
                  <a:gdLst>
                    <a:gd name="connsiteX0" fmla="*/ 494728 w 494728"/>
                    <a:gd name="connsiteY0" fmla="*/ 285636 h 2984630"/>
                    <a:gd name="connsiteX1" fmla="*/ 0 w 494728"/>
                    <a:gd name="connsiteY1" fmla="*/ 0 h 2984630"/>
                    <a:gd name="connsiteX2" fmla="*/ 0 w 494728"/>
                    <a:gd name="connsiteY2" fmla="*/ 2984630 h 2984630"/>
                    <a:gd name="connsiteX3" fmla="*/ 494728 w 494728"/>
                    <a:gd name="connsiteY3" fmla="*/ 2984630 h 2984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728" h="2984630">
                      <a:moveTo>
                        <a:pt x="494728" y="285636"/>
                      </a:moveTo>
                      <a:lnTo>
                        <a:pt x="0" y="0"/>
                      </a:lnTo>
                      <a:lnTo>
                        <a:pt x="0" y="2984630"/>
                      </a:lnTo>
                      <a:lnTo>
                        <a:pt x="494728" y="29846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0ABAD519-B48F-027F-1252-812009A7F3C0}"/>
                    </a:ext>
                  </a:extLst>
                </p:cNvPr>
                <p:cNvSpPr/>
                <p:nvPr/>
              </p:nvSpPr>
              <p:spPr>
                <a:xfrm>
                  <a:off x="7103659" y="2825619"/>
                  <a:ext cx="494738" cy="2984630"/>
                </a:xfrm>
                <a:custGeom>
                  <a:avLst/>
                  <a:gdLst>
                    <a:gd name="connsiteX0" fmla="*/ 0 w 494738"/>
                    <a:gd name="connsiteY0" fmla="*/ 285636 h 2984630"/>
                    <a:gd name="connsiteX1" fmla="*/ 494738 w 494738"/>
                    <a:gd name="connsiteY1" fmla="*/ 0 h 2984630"/>
                    <a:gd name="connsiteX2" fmla="*/ 494738 w 494738"/>
                    <a:gd name="connsiteY2" fmla="*/ 2984630 h 2984630"/>
                    <a:gd name="connsiteX3" fmla="*/ 0 w 494738"/>
                    <a:gd name="connsiteY3" fmla="*/ 2984630 h 2984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738" h="2984630">
                      <a:moveTo>
                        <a:pt x="0" y="285636"/>
                      </a:moveTo>
                      <a:lnTo>
                        <a:pt x="494738" y="0"/>
                      </a:lnTo>
                      <a:lnTo>
                        <a:pt x="494738" y="2984630"/>
                      </a:lnTo>
                      <a:lnTo>
                        <a:pt x="0" y="298463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" name="图形 18">
                <a:extLst>
                  <a:ext uri="{FF2B5EF4-FFF2-40B4-BE49-F238E27FC236}">
                    <a16:creationId xmlns:a16="http://schemas.microsoft.com/office/drawing/2014/main" id="{075D446F-410B-FCBE-868F-FD2B8A967BE1}"/>
                  </a:ext>
                </a:extLst>
              </p:cNvPr>
              <p:cNvGrpSpPr/>
              <p:nvPr/>
            </p:nvGrpSpPr>
            <p:grpSpPr>
              <a:xfrm>
                <a:off x="4454132" y="1825697"/>
                <a:ext cx="1077549" cy="1241189"/>
                <a:chOff x="6614269" y="1942259"/>
                <a:chExt cx="835131" cy="961957"/>
              </a:xfrm>
            </p:grpSpPr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9BA4CE96-E586-45F9-2D63-197D44832F6A}"/>
                    </a:ext>
                  </a:extLst>
                </p:cNvPr>
                <p:cNvSpPr/>
                <p:nvPr/>
              </p:nvSpPr>
              <p:spPr>
                <a:xfrm>
                  <a:off x="7034899" y="2785788"/>
                  <a:ext cx="137525" cy="79652"/>
                </a:xfrm>
                <a:custGeom>
                  <a:avLst/>
                  <a:gdLst>
                    <a:gd name="connsiteX0" fmla="*/ 117538 w 137525"/>
                    <a:gd name="connsiteY0" fmla="*/ 11666 h 79652"/>
                    <a:gd name="connsiteX1" fmla="*/ 20297 w 137525"/>
                    <a:gd name="connsiteY1" fmla="*/ 11666 h 79652"/>
                    <a:gd name="connsiteX2" fmla="*/ 19973 w 137525"/>
                    <a:gd name="connsiteY2" fmla="*/ 67987 h 79652"/>
                    <a:gd name="connsiteX3" fmla="*/ 117214 w 137525"/>
                    <a:gd name="connsiteY3" fmla="*/ 67987 h 79652"/>
                    <a:gd name="connsiteX4" fmla="*/ 117538 w 137525"/>
                    <a:gd name="connsiteY4" fmla="*/ 11666 h 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525" h="79652">
                      <a:moveTo>
                        <a:pt x="117538" y="11666"/>
                      </a:moveTo>
                      <a:cubicBezTo>
                        <a:pt x="90772" y="-3889"/>
                        <a:pt x="47243" y="-3889"/>
                        <a:pt x="20297" y="11666"/>
                      </a:cubicBezTo>
                      <a:cubicBezTo>
                        <a:pt x="-6640" y="27220"/>
                        <a:pt x="-6783" y="52442"/>
                        <a:pt x="19973" y="67987"/>
                      </a:cubicBezTo>
                      <a:cubicBezTo>
                        <a:pt x="46738" y="83541"/>
                        <a:pt x="90277" y="83541"/>
                        <a:pt x="117214" y="67987"/>
                      </a:cubicBezTo>
                      <a:cubicBezTo>
                        <a:pt x="144170" y="52442"/>
                        <a:pt x="144312" y="27220"/>
                        <a:pt x="117538" y="11666"/>
                      </a:cubicBezTo>
                      <a:close/>
                    </a:path>
                  </a:pathLst>
                </a:custGeom>
                <a:solidFill>
                  <a:srgbClr val="E3EB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EEBB0F59-9C7C-F3A5-E942-8DE463CCD2B5}"/>
                    </a:ext>
                  </a:extLst>
                </p:cNvPr>
                <p:cNvSpPr/>
                <p:nvPr/>
              </p:nvSpPr>
              <p:spPr>
                <a:xfrm>
                  <a:off x="6822633" y="2001649"/>
                  <a:ext cx="576654" cy="781631"/>
                </a:xfrm>
                <a:custGeom>
                  <a:avLst/>
                  <a:gdLst>
                    <a:gd name="connsiteX0" fmla="*/ 576472 w 576654"/>
                    <a:gd name="connsiteY0" fmla="*/ 536906 h 781631"/>
                    <a:gd name="connsiteX1" fmla="*/ 576358 w 576654"/>
                    <a:gd name="connsiteY1" fmla="*/ 534372 h 781631"/>
                    <a:gd name="connsiteX2" fmla="*/ 576101 w 576654"/>
                    <a:gd name="connsiteY2" fmla="*/ 528972 h 781631"/>
                    <a:gd name="connsiteX3" fmla="*/ 575806 w 576654"/>
                    <a:gd name="connsiteY3" fmla="*/ 522628 h 781631"/>
                    <a:gd name="connsiteX4" fmla="*/ 575415 w 576654"/>
                    <a:gd name="connsiteY4" fmla="*/ 517751 h 781631"/>
                    <a:gd name="connsiteX5" fmla="*/ 574958 w 576654"/>
                    <a:gd name="connsiteY5" fmla="*/ 512017 h 781631"/>
                    <a:gd name="connsiteX6" fmla="*/ 574662 w 576654"/>
                    <a:gd name="connsiteY6" fmla="*/ 508283 h 781631"/>
                    <a:gd name="connsiteX7" fmla="*/ 573748 w 576654"/>
                    <a:gd name="connsiteY7" fmla="*/ 500102 h 781631"/>
                    <a:gd name="connsiteX8" fmla="*/ 573224 w 576654"/>
                    <a:gd name="connsiteY8" fmla="*/ 495387 h 781631"/>
                    <a:gd name="connsiteX9" fmla="*/ 573053 w 576654"/>
                    <a:gd name="connsiteY9" fmla="*/ 493825 h 781631"/>
                    <a:gd name="connsiteX10" fmla="*/ 570938 w 576654"/>
                    <a:gd name="connsiteY10" fmla="*/ 478994 h 781631"/>
                    <a:gd name="connsiteX11" fmla="*/ 570881 w 576654"/>
                    <a:gd name="connsiteY11" fmla="*/ 478661 h 781631"/>
                    <a:gd name="connsiteX12" fmla="*/ 570500 w 576654"/>
                    <a:gd name="connsiteY12" fmla="*/ 476480 h 781631"/>
                    <a:gd name="connsiteX13" fmla="*/ 568357 w 576654"/>
                    <a:gd name="connsiteY13" fmla="*/ 464078 h 781631"/>
                    <a:gd name="connsiteX14" fmla="*/ 567900 w 576654"/>
                    <a:gd name="connsiteY14" fmla="*/ 461830 h 781631"/>
                    <a:gd name="connsiteX15" fmla="*/ 566699 w 576654"/>
                    <a:gd name="connsiteY15" fmla="*/ 455896 h 781631"/>
                    <a:gd name="connsiteX16" fmla="*/ 565233 w 576654"/>
                    <a:gd name="connsiteY16" fmla="*/ 448676 h 781631"/>
                    <a:gd name="connsiteX17" fmla="*/ 564290 w 576654"/>
                    <a:gd name="connsiteY17" fmla="*/ 444647 h 781631"/>
                    <a:gd name="connsiteX18" fmla="*/ 562785 w 576654"/>
                    <a:gd name="connsiteY18" fmla="*/ 438170 h 781631"/>
                    <a:gd name="connsiteX19" fmla="*/ 561632 w 576654"/>
                    <a:gd name="connsiteY19" fmla="*/ 433207 h 781631"/>
                    <a:gd name="connsiteX20" fmla="*/ 560051 w 576654"/>
                    <a:gd name="connsiteY20" fmla="*/ 427197 h 781631"/>
                    <a:gd name="connsiteX21" fmla="*/ 558356 w 576654"/>
                    <a:gd name="connsiteY21" fmla="*/ 420749 h 781631"/>
                    <a:gd name="connsiteX22" fmla="*/ 557517 w 576654"/>
                    <a:gd name="connsiteY22" fmla="*/ 417548 h 781631"/>
                    <a:gd name="connsiteX23" fmla="*/ 555022 w 576654"/>
                    <a:gd name="connsiteY23" fmla="*/ 408985 h 781631"/>
                    <a:gd name="connsiteX24" fmla="*/ 553422 w 576654"/>
                    <a:gd name="connsiteY24" fmla="*/ 403499 h 781631"/>
                    <a:gd name="connsiteX25" fmla="*/ 552974 w 576654"/>
                    <a:gd name="connsiteY25" fmla="*/ 401946 h 781631"/>
                    <a:gd name="connsiteX26" fmla="*/ 548078 w 576654"/>
                    <a:gd name="connsiteY26" fmla="*/ 386678 h 781631"/>
                    <a:gd name="connsiteX27" fmla="*/ 548012 w 576654"/>
                    <a:gd name="connsiteY27" fmla="*/ 386487 h 781631"/>
                    <a:gd name="connsiteX28" fmla="*/ 547516 w 576654"/>
                    <a:gd name="connsiteY28" fmla="*/ 385068 h 781631"/>
                    <a:gd name="connsiteX29" fmla="*/ 542830 w 576654"/>
                    <a:gd name="connsiteY29" fmla="*/ 371628 h 781631"/>
                    <a:gd name="connsiteX30" fmla="*/ 542030 w 576654"/>
                    <a:gd name="connsiteY30" fmla="*/ 369504 h 781631"/>
                    <a:gd name="connsiteX31" fmla="*/ 540115 w 576654"/>
                    <a:gd name="connsiteY31" fmla="*/ 364408 h 781631"/>
                    <a:gd name="connsiteX32" fmla="*/ 537391 w 576654"/>
                    <a:gd name="connsiteY32" fmla="*/ 357169 h 781631"/>
                    <a:gd name="connsiteX33" fmla="*/ 535534 w 576654"/>
                    <a:gd name="connsiteY33" fmla="*/ 352550 h 781631"/>
                    <a:gd name="connsiteX34" fmla="*/ 533267 w 576654"/>
                    <a:gd name="connsiteY34" fmla="*/ 346920 h 781631"/>
                    <a:gd name="connsiteX35" fmla="*/ 531619 w 576654"/>
                    <a:gd name="connsiteY35" fmla="*/ 342825 h 781631"/>
                    <a:gd name="connsiteX36" fmla="*/ 528123 w 576654"/>
                    <a:gd name="connsiteY36" fmla="*/ 334662 h 781631"/>
                    <a:gd name="connsiteX37" fmla="*/ 526247 w 576654"/>
                    <a:gd name="connsiteY37" fmla="*/ 330290 h 781631"/>
                    <a:gd name="connsiteX38" fmla="*/ 525590 w 576654"/>
                    <a:gd name="connsiteY38" fmla="*/ 328756 h 781631"/>
                    <a:gd name="connsiteX39" fmla="*/ 519103 w 576654"/>
                    <a:gd name="connsiteY39" fmla="*/ 314497 h 781631"/>
                    <a:gd name="connsiteX40" fmla="*/ 518808 w 576654"/>
                    <a:gd name="connsiteY40" fmla="*/ 313888 h 781631"/>
                    <a:gd name="connsiteX41" fmla="*/ 516855 w 576654"/>
                    <a:gd name="connsiteY41" fmla="*/ 309859 h 781631"/>
                    <a:gd name="connsiteX42" fmla="*/ 511559 w 576654"/>
                    <a:gd name="connsiteY42" fmla="*/ 298915 h 781631"/>
                    <a:gd name="connsiteX43" fmla="*/ 510673 w 576654"/>
                    <a:gd name="connsiteY43" fmla="*/ 297210 h 781631"/>
                    <a:gd name="connsiteX44" fmla="*/ 506082 w 576654"/>
                    <a:gd name="connsiteY44" fmla="*/ 288332 h 781631"/>
                    <a:gd name="connsiteX45" fmla="*/ 502396 w 576654"/>
                    <a:gd name="connsiteY45" fmla="*/ 281198 h 781631"/>
                    <a:gd name="connsiteX46" fmla="*/ 501682 w 576654"/>
                    <a:gd name="connsiteY46" fmla="*/ 279922 h 781631"/>
                    <a:gd name="connsiteX47" fmla="*/ 488928 w 576654"/>
                    <a:gd name="connsiteY47" fmla="*/ 257185 h 781631"/>
                    <a:gd name="connsiteX48" fmla="*/ 487842 w 576654"/>
                    <a:gd name="connsiteY48" fmla="*/ 255242 h 781631"/>
                    <a:gd name="connsiteX49" fmla="*/ 486499 w 576654"/>
                    <a:gd name="connsiteY49" fmla="*/ 253099 h 781631"/>
                    <a:gd name="connsiteX50" fmla="*/ 467001 w 576654"/>
                    <a:gd name="connsiteY50" fmla="*/ 222029 h 781631"/>
                    <a:gd name="connsiteX51" fmla="*/ 465944 w 576654"/>
                    <a:gd name="connsiteY51" fmla="*/ 220352 h 781631"/>
                    <a:gd name="connsiteX52" fmla="*/ 464011 w 576654"/>
                    <a:gd name="connsiteY52" fmla="*/ 217599 h 781631"/>
                    <a:gd name="connsiteX53" fmla="*/ 447247 w 576654"/>
                    <a:gd name="connsiteY53" fmla="*/ 193720 h 781631"/>
                    <a:gd name="connsiteX54" fmla="*/ 447237 w 576654"/>
                    <a:gd name="connsiteY54" fmla="*/ 193711 h 781631"/>
                    <a:gd name="connsiteX55" fmla="*/ 447065 w 576654"/>
                    <a:gd name="connsiteY55" fmla="*/ 193492 h 781631"/>
                    <a:gd name="connsiteX56" fmla="*/ 434664 w 576654"/>
                    <a:gd name="connsiteY56" fmla="*/ 177214 h 781631"/>
                    <a:gd name="connsiteX57" fmla="*/ 434112 w 576654"/>
                    <a:gd name="connsiteY57" fmla="*/ 176490 h 781631"/>
                    <a:gd name="connsiteX58" fmla="*/ 424920 w 576654"/>
                    <a:gd name="connsiteY58" fmla="*/ 165126 h 781631"/>
                    <a:gd name="connsiteX59" fmla="*/ 422824 w 576654"/>
                    <a:gd name="connsiteY59" fmla="*/ 162545 h 781631"/>
                    <a:gd name="connsiteX60" fmla="*/ 422720 w 576654"/>
                    <a:gd name="connsiteY60" fmla="*/ 162421 h 781631"/>
                    <a:gd name="connsiteX61" fmla="*/ 411309 w 576654"/>
                    <a:gd name="connsiteY61" fmla="*/ 149067 h 781631"/>
                    <a:gd name="connsiteX62" fmla="*/ 410718 w 576654"/>
                    <a:gd name="connsiteY62" fmla="*/ 148419 h 781631"/>
                    <a:gd name="connsiteX63" fmla="*/ 407223 w 576654"/>
                    <a:gd name="connsiteY63" fmla="*/ 144543 h 781631"/>
                    <a:gd name="connsiteX64" fmla="*/ 399822 w 576654"/>
                    <a:gd name="connsiteY64" fmla="*/ 136342 h 781631"/>
                    <a:gd name="connsiteX65" fmla="*/ 398412 w 576654"/>
                    <a:gd name="connsiteY65" fmla="*/ 134865 h 781631"/>
                    <a:gd name="connsiteX66" fmla="*/ 393316 w 576654"/>
                    <a:gd name="connsiteY66" fmla="*/ 129531 h 781631"/>
                    <a:gd name="connsiteX67" fmla="*/ 387734 w 576654"/>
                    <a:gd name="connsiteY67" fmla="*/ 123673 h 781631"/>
                    <a:gd name="connsiteX68" fmla="*/ 385629 w 576654"/>
                    <a:gd name="connsiteY68" fmla="*/ 121588 h 781631"/>
                    <a:gd name="connsiteX69" fmla="*/ 380067 w 576654"/>
                    <a:gd name="connsiteY69" fmla="*/ 116092 h 781631"/>
                    <a:gd name="connsiteX70" fmla="*/ 375285 w 576654"/>
                    <a:gd name="connsiteY70" fmla="*/ 111358 h 781631"/>
                    <a:gd name="connsiteX71" fmla="*/ 372533 w 576654"/>
                    <a:gd name="connsiteY71" fmla="*/ 108795 h 781631"/>
                    <a:gd name="connsiteX72" fmla="*/ 366503 w 576654"/>
                    <a:gd name="connsiteY72" fmla="*/ 103195 h 781631"/>
                    <a:gd name="connsiteX73" fmla="*/ 362303 w 576654"/>
                    <a:gd name="connsiteY73" fmla="*/ 99289 h 781631"/>
                    <a:gd name="connsiteX74" fmla="*/ 358969 w 576654"/>
                    <a:gd name="connsiteY74" fmla="*/ 96384 h 781631"/>
                    <a:gd name="connsiteX75" fmla="*/ 352882 w 576654"/>
                    <a:gd name="connsiteY75" fmla="*/ 91069 h 781631"/>
                    <a:gd name="connsiteX76" fmla="*/ 349177 w 576654"/>
                    <a:gd name="connsiteY76" fmla="*/ 87831 h 781631"/>
                    <a:gd name="connsiteX77" fmla="*/ 345129 w 576654"/>
                    <a:gd name="connsiteY77" fmla="*/ 84526 h 781631"/>
                    <a:gd name="connsiteX78" fmla="*/ 339157 w 576654"/>
                    <a:gd name="connsiteY78" fmla="*/ 79649 h 781631"/>
                    <a:gd name="connsiteX79" fmla="*/ 336052 w 576654"/>
                    <a:gd name="connsiteY79" fmla="*/ 77106 h 781631"/>
                    <a:gd name="connsiteX80" fmla="*/ 330937 w 576654"/>
                    <a:gd name="connsiteY80" fmla="*/ 73201 h 781631"/>
                    <a:gd name="connsiteX81" fmla="*/ 325384 w 576654"/>
                    <a:gd name="connsiteY81" fmla="*/ 68962 h 781631"/>
                    <a:gd name="connsiteX82" fmla="*/ 323098 w 576654"/>
                    <a:gd name="connsiteY82" fmla="*/ 67219 h 781631"/>
                    <a:gd name="connsiteX83" fmla="*/ 316173 w 576654"/>
                    <a:gd name="connsiteY83" fmla="*/ 62294 h 781631"/>
                    <a:gd name="connsiteX84" fmla="*/ 311487 w 576654"/>
                    <a:gd name="connsiteY84" fmla="*/ 58961 h 781631"/>
                    <a:gd name="connsiteX85" fmla="*/ 310258 w 576654"/>
                    <a:gd name="connsiteY85" fmla="*/ 58094 h 781631"/>
                    <a:gd name="connsiteX86" fmla="*/ 297723 w 576654"/>
                    <a:gd name="connsiteY86" fmla="*/ 49807 h 781631"/>
                    <a:gd name="connsiteX87" fmla="*/ 297618 w 576654"/>
                    <a:gd name="connsiteY87" fmla="*/ 49740 h 781631"/>
                    <a:gd name="connsiteX88" fmla="*/ 296675 w 576654"/>
                    <a:gd name="connsiteY88" fmla="*/ 49159 h 781631"/>
                    <a:gd name="connsiteX89" fmla="*/ 285236 w 576654"/>
                    <a:gd name="connsiteY89" fmla="*/ 42149 h 781631"/>
                    <a:gd name="connsiteX90" fmla="*/ 282331 w 576654"/>
                    <a:gd name="connsiteY90" fmla="*/ 40463 h 781631"/>
                    <a:gd name="connsiteX91" fmla="*/ 272948 w 576654"/>
                    <a:gd name="connsiteY91" fmla="*/ 35215 h 781631"/>
                    <a:gd name="connsiteX92" fmla="*/ 269415 w 576654"/>
                    <a:gd name="connsiteY92" fmla="*/ 33386 h 781631"/>
                    <a:gd name="connsiteX93" fmla="*/ 264586 w 576654"/>
                    <a:gd name="connsiteY93" fmla="*/ 30881 h 781631"/>
                    <a:gd name="connsiteX94" fmla="*/ 260861 w 576654"/>
                    <a:gd name="connsiteY94" fmla="*/ 28947 h 781631"/>
                    <a:gd name="connsiteX95" fmla="*/ 254918 w 576654"/>
                    <a:gd name="connsiteY95" fmla="*/ 26147 h 781631"/>
                    <a:gd name="connsiteX96" fmla="*/ 250650 w 576654"/>
                    <a:gd name="connsiteY96" fmla="*/ 24137 h 781631"/>
                    <a:gd name="connsiteX97" fmla="*/ 248907 w 576654"/>
                    <a:gd name="connsiteY97" fmla="*/ 23318 h 781631"/>
                    <a:gd name="connsiteX98" fmla="*/ 237096 w 576654"/>
                    <a:gd name="connsiteY98" fmla="*/ 18308 h 781631"/>
                    <a:gd name="connsiteX99" fmla="*/ 237096 w 576654"/>
                    <a:gd name="connsiteY99" fmla="*/ 18308 h 781631"/>
                    <a:gd name="connsiteX100" fmla="*/ 237001 w 576654"/>
                    <a:gd name="connsiteY100" fmla="*/ 18270 h 781631"/>
                    <a:gd name="connsiteX101" fmla="*/ 225181 w 576654"/>
                    <a:gd name="connsiteY101" fmla="*/ 13822 h 781631"/>
                    <a:gd name="connsiteX102" fmla="*/ 223647 w 576654"/>
                    <a:gd name="connsiteY102" fmla="*/ 13317 h 781631"/>
                    <a:gd name="connsiteX103" fmla="*/ 219380 w 576654"/>
                    <a:gd name="connsiteY103" fmla="*/ 11926 h 781631"/>
                    <a:gd name="connsiteX104" fmla="*/ 213351 w 576654"/>
                    <a:gd name="connsiteY104" fmla="*/ 9955 h 781631"/>
                    <a:gd name="connsiteX105" fmla="*/ 210369 w 576654"/>
                    <a:gd name="connsiteY105" fmla="*/ 9135 h 781631"/>
                    <a:gd name="connsiteX106" fmla="*/ 205178 w 576654"/>
                    <a:gd name="connsiteY106" fmla="*/ 7707 h 781631"/>
                    <a:gd name="connsiteX107" fmla="*/ 201159 w 576654"/>
                    <a:gd name="connsiteY107" fmla="*/ 6602 h 781631"/>
                    <a:gd name="connsiteX108" fmla="*/ 196977 w 576654"/>
                    <a:gd name="connsiteY108" fmla="*/ 5678 h 781631"/>
                    <a:gd name="connsiteX109" fmla="*/ 191805 w 576654"/>
                    <a:gd name="connsiteY109" fmla="*/ 4525 h 781631"/>
                    <a:gd name="connsiteX110" fmla="*/ 189052 w 576654"/>
                    <a:gd name="connsiteY110" fmla="*/ 3916 h 781631"/>
                    <a:gd name="connsiteX111" fmla="*/ 184195 w 576654"/>
                    <a:gd name="connsiteY111" fmla="*/ 3116 h 781631"/>
                    <a:gd name="connsiteX112" fmla="*/ 178232 w 576654"/>
                    <a:gd name="connsiteY112" fmla="*/ 2135 h 781631"/>
                    <a:gd name="connsiteX113" fmla="*/ 176127 w 576654"/>
                    <a:gd name="connsiteY113" fmla="*/ 1792 h 781631"/>
                    <a:gd name="connsiteX114" fmla="*/ 171222 w 576654"/>
                    <a:gd name="connsiteY114" fmla="*/ 1296 h 781631"/>
                    <a:gd name="connsiteX115" fmla="*/ 164868 w 576654"/>
                    <a:gd name="connsiteY115" fmla="*/ 649 h 781631"/>
                    <a:gd name="connsiteX116" fmla="*/ 163001 w 576654"/>
                    <a:gd name="connsiteY116" fmla="*/ 458 h 781631"/>
                    <a:gd name="connsiteX117" fmla="*/ 158725 w 576654"/>
                    <a:gd name="connsiteY117" fmla="*/ 315 h 781631"/>
                    <a:gd name="connsiteX118" fmla="*/ 151238 w 576654"/>
                    <a:gd name="connsiteY118" fmla="*/ 68 h 781631"/>
                    <a:gd name="connsiteX119" fmla="*/ 149133 w 576654"/>
                    <a:gd name="connsiteY119" fmla="*/ 1 h 781631"/>
                    <a:gd name="connsiteX120" fmla="*/ 145923 w 576654"/>
                    <a:gd name="connsiteY120" fmla="*/ 153 h 781631"/>
                    <a:gd name="connsiteX121" fmla="*/ 136627 w 576654"/>
                    <a:gd name="connsiteY121" fmla="*/ 591 h 781631"/>
                    <a:gd name="connsiteX122" fmla="*/ 133826 w 576654"/>
                    <a:gd name="connsiteY122" fmla="*/ 725 h 781631"/>
                    <a:gd name="connsiteX123" fmla="*/ 131807 w 576654"/>
                    <a:gd name="connsiteY123" fmla="*/ 1020 h 781631"/>
                    <a:gd name="connsiteX124" fmla="*/ 117977 w 576654"/>
                    <a:gd name="connsiteY124" fmla="*/ 3030 h 781631"/>
                    <a:gd name="connsiteX125" fmla="*/ 116805 w 576654"/>
                    <a:gd name="connsiteY125" fmla="*/ 3201 h 781631"/>
                    <a:gd name="connsiteX126" fmla="*/ 116491 w 576654"/>
                    <a:gd name="connsiteY126" fmla="*/ 3277 h 781631"/>
                    <a:gd name="connsiteX127" fmla="*/ 113748 w 576654"/>
                    <a:gd name="connsiteY127" fmla="*/ 3925 h 781631"/>
                    <a:gd name="connsiteX128" fmla="*/ 105385 w 576654"/>
                    <a:gd name="connsiteY128" fmla="*/ 5983 h 781631"/>
                    <a:gd name="connsiteX129" fmla="*/ 101432 w 576654"/>
                    <a:gd name="connsiteY129" fmla="*/ 7221 h 781631"/>
                    <a:gd name="connsiteX130" fmla="*/ 96164 w 576654"/>
                    <a:gd name="connsiteY130" fmla="*/ 8878 h 781631"/>
                    <a:gd name="connsiteX131" fmla="*/ 94879 w 576654"/>
                    <a:gd name="connsiteY131" fmla="*/ 9402 h 781631"/>
                    <a:gd name="connsiteX132" fmla="*/ 87087 w 576654"/>
                    <a:gd name="connsiteY132" fmla="*/ 12574 h 781631"/>
                    <a:gd name="connsiteX133" fmla="*/ 83287 w 576654"/>
                    <a:gd name="connsiteY133" fmla="*/ 14193 h 781631"/>
                    <a:gd name="connsiteX134" fmla="*/ 72247 w 576654"/>
                    <a:gd name="connsiteY134" fmla="*/ 19937 h 781631"/>
                    <a:gd name="connsiteX135" fmla="*/ 0 w 576654"/>
                    <a:gd name="connsiteY135" fmla="*/ 61923 h 781631"/>
                    <a:gd name="connsiteX136" fmla="*/ 11049 w 576654"/>
                    <a:gd name="connsiteY136" fmla="*/ 56179 h 781631"/>
                    <a:gd name="connsiteX137" fmla="*/ 14802 w 576654"/>
                    <a:gd name="connsiteY137" fmla="*/ 54579 h 781631"/>
                    <a:gd name="connsiteX138" fmla="*/ 22631 w 576654"/>
                    <a:gd name="connsiteY138" fmla="*/ 51388 h 781631"/>
                    <a:gd name="connsiteX139" fmla="*/ 29175 w 576654"/>
                    <a:gd name="connsiteY139" fmla="*/ 49217 h 781631"/>
                    <a:gd name="connsiteX140" fmla="*/ 33138 w 576654"/>
                    <a:gd name="connsiteY140" fmla="*/ 47969 h 781631"/>
                    <a:gd name="connsiteX141" fmla="*/ 41491 w 576654"/>
                    <a:gd name="connsiteY141" fmla="*/ 45911 h 781631"/>
                    <a:gd name="connsiteX142" fmla="*/ 44234 w 576654"/>
                    <a:gd name="connsiteY142" fmla="*/ 45264 h 781631"/>
                    <a:gd name="connsiteX143" fmla="*/ 45730 w 576654"/>
                    <a:gd name="connsiteY143" fmla="*/ 45016 h 781631"/>
                    <a:gd name="connsiteX144" fmla="*/ 59550 w 576654"/>
                    <a:gd name="connsiteY144" fmla="*/ 43016 h 781631"/>
                    <a:gd name="connsiteX145" fmla="*/ 64380 w 576654"/>
                    <a:gd name="connsiteY145" fmla="*/ 42587 h 781631"/>
                    <a:gd name="connsiteX146" fmla="*/ 73666 w 576654"/>
                    <a:gd name="connsiteY146" fmla="*/ 42149 h 781631"/>
                    <a:gd name="connsiteX147" fmla="*/ 78982 w 576654"/>
                    <a:gd name="connsiteY147" fmla="*/ 42073 h 781631"/>
                    <a:gd name="connsiteX148" fmla="*/ 86468 w 576654"/>
                    <a:gd name="connsiteY148" fmla="*/ 42320 h 781631"/>
                    <a:gd name="connsiteX149" fmla="*/ 92621 w 576654"/>
                    <a:gd name="connsiteY149" fmla="*/ 42654 h 781631"/>
                    <a:gd name="connsiteX150" fmla="*/ 98974 w 576654"/>
                    <a:gd name="connsiteY150" fmla="*/ 43302 h 781631"/>
                    <a:gd name="connsiteX151" fmla="*/ 105985 w 576654"/>
                    <a:gd name="connsiteY151" fmla="*/ 44149 h 781631"/>
                    <a:gd name="connsiteX152" fmla="*/ 111966 w 576654"/>
                    <a:gd name="connsiteY152" fmla="*/ 45140 h 781631"/>
                    <a:gd name="connsiteX153" fmla="*/ 119549 w 576654"/>
                    <a:gd name="connsiteY153" fmla="*/ 46550 h 781631"/>
                    <a:gd name="connsiteX154" fmla="*/ 124739 w 576654"/>
                    <a:gd name="connsiteY154" fmla="*/ 47702 h 781631"/>
                    <a:gd name="connsiteX155" fmla="*/ 132922 w 576654"/>
                    <a:gd name="connsiteY155" fmla="*/ 49740 h 781631"/>
                    <a:gd name="connsiteX156" fmla="*/ 138132 w 576654"/>
                    <a:gd name="connsiteY156" fmla="*/ 51179 h 781631"/>
                    <a:gd name="connsiteX157" fmla="*/ 147123 w 576654"/>
                    <a:gd name="connsiteY157" fmla="*/ 53970 h 781631"/>
                    <a:gd name="connsiteX158" fmla="*/ 151390 w 576654"/>
                    <a:gd name="connsiteY158" fmla="*/ 55360 h 781631"/>
                    <a:gd name="connsiteX159" fmla="*/ 178413 w 576654"/>
                    <a:gd name="connsiteY159" fmla="*/ 66181 h 781631"/>
                    <a:gd name="connsiteX160" fmla="*/ 182623 w 576654"/>
                    <a:gd name="connsiteY160" fmla="*/ 68162 h 781631"/>
                    <a:gd name="connsiteX161" fmla="*/ 192348 w 576654"/>
                    <a:gd name="connsiteY161" fmla="*/ 72924 h 781631"/>
                    <a:gd name="connsiteX162" fmla="*/ 197139 w 576654"/>
                    <a:gd name="connsiteY162" fmla="*/ 75410 h 781631"/>
                    <a:gd name="connsiteX163" fmla="*/ 210074 w 576654"/>
                    <a:gd name="connsiteY163" fmla="*/ 82497 h 781631"/>
                    <a:gd name="connsiteX164" fmla="*/ 224514 w 576654"/>
                    <a:gd name="connsiteY164" fmla="*/ 91250 h 781631"/>
                    <a:gd name="connsiteX165" fmla="*/ 225352 w 576654"/>
                    <a:gd name="connsiteY165" fmla="*/ 91765 h 781631"/>
                    <a:gd name="connsiteX166" fmla="*/ 239230 w 576654"/>
                    <a:gd name="connsiteY166" fmla="*/ 100994 h 781631"/>
                    <a:gd name="connsiteX167" fmla="*/ 243926 w 576654"/>
                    <a:gd name="connsiteY167" fmla="*/ 104338 h 781631"/>
                    <a:gd name="connsiteX168" fmla="*/ 253117 w 576654"/>
                    <a:gd name="connsiteY168" fmla="*/ 110986 h 781631"/>
                    <a:gd name="connsiteX169" fmla="*/ 258661 w 576654"/>
                    <a:gd name="connsiteY169" fmla="*/ 115215 h 781631"/>
                    <a:gd name="connsiteX170" fmla="*/ 266910 w 576654"/>
                    <a:gd name="connsiteY170" fmla="*/ 121673 h 781631"/>
                    <a:gd name="connsiteX171" fmla="*/ 272872 w 576654"/>
                    <a:gd name="connsiteY171" fmla="*/ 126541 h 781631"/>
                    <a:gd name="connsiteX172" fmla="*/ 280654 w 576654"/>
                    <a:gd name="connsiteY172" fmla="*/ 133103 h 781631"/>
                    <a:gd name="connsiteX173" fmla="*/ 286712 w 576654"/>
                    <a:gd name="connsiteY173" fmla="*/ 138390 h 781631"/>
                    <a:gd name="connsiteX174" fmla="*/ 294256 w 576654"/>
                    <a:gd name="connsiteY174" fmla="*/ 145219 h 781631"/>
                    <a:gd name="connsiteX175" fmla="*/ 300276 w 576654"/>
                    <a:gd name="connsiteY175" fmla="*/ 150820 h 781631"/>
                    <a:gd name="connsiteX176" fmla="*/ 307838 w 576654"/>
                    <a:gd name="connsiteY176" fmla="*/ 158135 h 781631"/>
                    <a:gd name="connsiteX177" fmla="*/ 313363 w 576654"/>
                    <a:gd name="connsiteY177" fmla="*/ 163602 h 781631"/>
                    <a:gd name="connsiteX178" fmla="*/ 321088 w 576654"/>
                    <a:gd name="connsiteY178" fmla="*/ 171575 h 781631"/>
                    <a:gd name="connsiteX179" fmla="*/ 326165 w 576654"/>
                    <a:gd name="connsiteY179" fmla="*/ 176890 h 781631"/>
                    <a:gd name="connsiteX180" fmla="*/ 334928 w 576654"/>
                    <a:gd name="connsiteY180" fmla="*/ 186510 h 781631"/>
                    <a:gd name="connsiteX181" fmla="*/ 338481 w 576654"/>
                    <a:gd name="connsiteY181" fmla="*/ 190453 h 781631"/>
                    <a:gd name="connsiteX182" fmla="*/ 350577 w 576654"/>
                    <a:gd name="connsiteY182" fmla="*/ 204579 h 781631"/>
                    <a:gd name="connsiteX183" fmla="*/ 352549 w 576654"/>
                    <a:gd name="connsiteY183" fmla="*/ 207017 h 781631"/>
                    <a:gd name="connsiteX184" fmla="*/ 362407 w 576654"/>
                    <a:gd name="connsiteY184" fmla="*/ 219247 h 781631"/>
                    <a:gd name="connsiteX185" fmla="*/ 374971 w 576654"/>
                    <a:gd name="connsiteY185" fmla="*/ 235745 h 781631"/>
                    <a:gd name="connsiteX186" fmla="*/ 391735 w 576654"/>
                    <a:gd name="connsiteY186" fmla="*/ 259624 h 781631"/>
                    <a:gd name="connsiteX187" fmla="*/ 394735 w 576654"/>
                    <a:gd name="connsiteY187" fmla="*/ 264072 h 781631"/>
                    <a:gd name="connsiteX188" fmla="*/ 414233 w 576654"/>
                    <a:gd name="connsiteY188" fmla="*/ 295152 h 781631"/>
                    <a:gd name="connsiteX189" fmla="*/ 416643 w 576654"/>
                    <a:gd name="connsiteY189" fmla="*/ 299200 h 781631"/>
                    <a:gd name="connsiteX190" fmla="*/ 429406 w 576654"/>
                    <a:gd name="connsiteY190" fmla="*/ 321955 h 781631"/>
                    <a:gd name="connsiteX191" fmla="*/ 433807 w 576654"/>
                    <a:gd name="connsiteY191" fmla="*/ 330366 h 781631"/>
                    <a:gd name="connsiteX192" fmla="*/ 438398 w 576654"/>
                    <a:gd name="connsiteY192" fmla="*/ 339243 h 781631"/>
                    <a:gd name="connsiteX193" fmla="*/ 444522 w 576654"/>
                    <a:gd name="connsiteY193" fmla="*/ 351797 h 781631"/>
                    <a:gd name="connsiteX194" fmla="*/ 446532 w 576654"/>
                    <a:gd name="connsiteY194" fmla="*/ 355950 h 781631"/>
                    <a:gd name="connsiteX195" fmla="*/ 453971 w 576654"/>
                    <a:gd name="connsiteY195" fmla="*/ 372343 h 781631"/>
                    <a:gd name="connsiteX196" fmla="*/ 455829 w 576654"/>
                    <a:gd name="connsiteY196" fmla="*/ 376676 h 781631"/>
                    <a:gd name="connsiteX197" fmla="*/ 460991 w 576654"/>
                    <a:gd name="connsiteY197" fmla="*/ 388973 h 781631"/>
                    <a:gd name="connsiteX198" fmla="*/ 463248 w 576654"/>
                    <a:gd name="connsiteY198" fmla="*/ 394593 h 781631"/>
                    <a:gd name="connsiteX199" fmla="*/ 467830 w 576654"/>
                    <a:gd name="connsiteY199" fmla="*/ 406452 h 781631"/>
                    <a:gd name="connsiteX200" fmla="*/ 469745 w 576654"/>
                    <a:gd name="connsiteY200" fmla="*/ 411548 h 781631"/>
                    <a:gd name="connsiteX201" fmla="*/ 475231 w 576654"/>
                    <a:gd name="connsiteY201" fmla="*/ 427112 h 781631"/>
                    <a:gd name="connsiteX202" fmla="*/ 475726 w 576654"/>
                    <a:gd name="connsiteY202" fmla="*/ 428531 h 781631"/>
                    <a:gd name="connsiteX203" fmla="*/ 481146 w 576654"/>
                    <a:gd name="connsiteY203" fmla="*/ 445542 h 781631"/>
                    <a:gd name="connsiteX204" fmla="*/ 482756 w 576654"/>
                    <a:gd name="connsiteY204" fmla="*/ 451038 h 781631"/>
                    <a:gd name="connsiteX205" fmla="*/ 486090 w 576654"/>
                    <a:gd name="connsiteY205" fmla="*/ 462764 h 781631"/>
                    <a:gd name="connsiteX206" fmla="*/ 487804 w 576654"/>
                    <a:gd name="connsiteY206" fmla="*/ 469269 h 781631"/>
                    <a:gd name="connsiteX207" fmla="*/ 490528 w 576654"/>
                    <a:gd name="connsiteY207" fmla="*/ 480194 h 781631"/>
                    <a:gd name="connsiteX208" fmla="*/ 492043 w 576654"/>
                    <a:gd name="connsiteY208" fmla="*/ 486671 h 781631"/>
                    <a:gd name="connsiteX209" fmla="*/ 494452 w 576654"/>
                    <a:gd name="connsiteY209" fmla="*/ 497930 h 781631"/>
                    <a:gd name="connsiteX210" fmla="*/ 495662 w 576654"/>
                    <a:gd name="connsiteY210" fmla="*/ 503864 h 781631"/>
                    <a:gd name="connsiteX211" fmla="*/ 498262 w 576654"/>
                    <a:gd name="connsiteY211" fmla="*/ 518513 h 781631"/>
                    <a:gd name="connsiteX212" fmla="*/ 498643 w 576654"/>
                    <a:gd name="connsiteY212" fmla="*/ 520695 h 781631"/>
                    <a:gd name="connsiteX213" fmla="*/ 500987 w 576654"/>
                    <a:gd name="connsiteY213" fmla="*/ 537420 h 781631"/>
                    <a:gd name="connsiteX214" fmla="*/ 501510 w 576654"/>
                    <a:gd name="connsiteY214" fmla="*/ 542135 h 781631"/>
                    <a:gd name="connsiteX215" fmla="*/ 502720 w 576654"/>
                    <a:gd name="connsiteY215" fmla="*/ 554051 h 781631"/>
                    <a:gd name="connsiteX216" fmla="*/ 503177 w 576654"/>
                    <a:gd name="connsiteY216" fmla="*/ 559785 h 781631"/>
                    <a:gd name="connsiteX217" fmla="*/ 503863 w 576654"/>
                    <a:gd name="connsiteY217" fmla="*/ 571015 h 781631"/>
                    <a:gd name="connsiteX218" fmla="*/ 504120 w 576654"/>
                    <a:gd name="connsiteY218" fmla="*/ 576416 h 781631"/>
                    <a:gd name="connsiteX219" fmla="*/ 504415 w 576654"/>
                    <a:gd name="connsiteY219" fmla="*/ 592256 h 781631"/>
                    <a:gd name="connsiteX220" fmla="*/ 504006 w 576654"/>
                    <a:gd name="connsiteY220" fmla="*/ 608467 h 781631"/>
                    <a:gd name="connsiteX221" fmla="*/ 503730 w 576654"/>
                    <a:gd name="connsiteY221" fmla="*/ 612944 h 781631"/>
                    <a:gd name="connsiteX222" fmla="*/ 502958 w 576654"/>
                    <a:gd name="connsiteY222" fmla="*/ 623736 h 781631"/>
                    <a:gd name="connsiteX223" fmla="*/ 502320 w 576654"/>
                    <a:gd name="connsiteY223" fmla="*/ 629870 h 781631"/>
                    <a:gd name="connsiteX224" fmla="*/ 501244 w 576654"/>
                    <a:gd name="connsiteY224" fmla="*/ 638786 h 781631"/>
                    <a:gd name="connsiteX225" fmla="*/ 500282 w 576654"/>
                    <a:gd name="connsiteY225" fmla="*/ 645215 h 781631"/>
                    <a:gd name="connsiteX226" fmla="*/ 498891 w 576654"/>
                    <a:gd name="connsiteY226" fmla="*/ 653254 h 781631"/>
                    <a:gd name="connsiteX227" fmla="*/ 497481 w 576654"/>
                    <a:gd name="connsiteY227" fmla="*/ 660293 h 781631"/>
                    <a:gd name="connsiteX228" fmla="*/ 495862 w 576654"/>
                    <a:gd name="connsiteY228" fmla="*/ 667361 h 781631"/>
                    <a:gd name="connsiteX229" fmla="*/ 493757 w 576654"/>
                    <a:gd name="connsiteY229" fmla="*/ 675447 h 781631"/>
                    <a:gd name="connsiteX230" fmla="*/ 491966 w 576654"/>
                    <a:gd name="connsiteY230" fmla="*/ 681619 h 781631"/>
                    <a:gd name="connsiteX231" fmla="*/ 488852 w 576654"/>
                    <a:gd name="connsiteY231" fmla="*/ 691002 h 781631"/>
                    <a:gd name="connsiteX232" fmla="*/ 487089 w 576654"/>
                    <a:gd name="connsiteY232" fmla="*/ 695964 h 781631"/>
                    <a:gd name="connsiteX233" fmla="*/ 480765 w 576654"/>
                    <a:gd name="connsiteY233" fmla="*/ 710956 h 781631"/>
                    <a:gd name="connsiteX234" fmla="*/ 475221 w 576654"/>
                    <a:gd name="connsiteY234" fmla="*/ 721863 h 781631"/>
                    <a:gd name="connsiteX235" fmla="*/ 475145 w 576654"/>
                    <a:gd name="connsiteY235" fmla="*/ 721996 h 781631"/>
                    <a:gd name="connsiteX236" fmla="*/ 469135 w 576654"/>
                    <a:gd name="connsiteY236" fmla="*/ 732045 h 781631"/>
                    <a:gd name="connsiteX237" fmla="*/ 459534 w 576654"/>
                    <a:gd name="connsiteY237" fmla="*/ 745418 h 781631"/>
                    <a:gd name="connsiteX238" fmla="*/ 457076 w 576654"/>
                    <a:gd name="connsiteY238" fmla="*/ 748428 h 781631"/>
                    <a:gd name="connsiteX239" fmla="*/ 446904 w 576654"/>
                    <a:gd name="connsiteY239" fmla="*/ 759610 h 781631"/>
                    <a:gd name="connsiteX240" fmla="*/ 446122 w 576654"/>
                    <a:gd name="connsiteY240" fmla="*/ 760429 h 781631"/>
                    <a:gd name="connsiteX241" fmla="*/ 434254 w 576654"/>
                    <a:gd name="connsiteY241" fmla="*/ 770678 h 781631"/>
                    <a:gd name="connsiteX242" fmla="*/ 431235 w 576654"/>
                    <a:gd name="connsiteY242" fmla="*/ 772964 h 781631"/>
                    <a:gd name="connsiteX243" fmla="*/ 418262 w 576654"/>
                    <a:gd name="connsiteY243" fmla="*/ 781632 h 781631"/>
                    <a:gd name="connsiteX244" fmla="*/ 490519 w 576654"/>
                    <a:gd name="connsiteY244" fmla="*/ 739646 h 781631"/>
                    <a:gd name="connsiteX245" fmla="*/ 503492 w 576654"/>
                    <a:gd name="connsiteY245" fmla="*/ 730978 h 781631"/>
                    <a:gd name="connsiteX246" fmla="*/ 506502 w 576654"/>
                    <a:gd name="connsiteY246" fmla="*/ 728692 h 781631"/>
                    <a:gd name="connsiteX247" fmla="*/ 518370 w 576654"/>
                    <a:gd name="connsiteY247" fmla="*/ 718443 h 781631"/>
                    <a:gd name="connsiteX248" fmla="*/ 519151 w 576654"/>
                    <a:gd name="connsiteY248" fmla="*/ 717624 h 781631"/>
                    <a:gd name="connsiteX249" fmla="*/ 529324 w 576654"/>
                    <a:gd name="connsiteY249" fmla="*/ 706442 h 781631"/>
                    <a:gd name="connsiteX250" fmla="*/ 531781 w 576654"/>
                    <a:gd name="connsiteY250" fmla="*/ 703432 h 781631"/>
                    <a:gd name="connsiteX251" fmla="*/ 541382 w 576654"/>
                    <a:gd name="connsiteY251" fmla="*/ 690059 h 781631"/>
                    <a:gd name="connsiteX252" fmla="*/ 541658 w 576654"/>
                    <a:gd name="connsiteY252" fmla="*/ 689668 h 781631"/>
                    <a:gd name="connsiteX253" fmla="*/ 547392 w 576654"/>
                    <a:gd name="connsiteY253" fmla="*/ 680010 h 781631"/>
                    <a:gd name="connsiteX254" fmla="*/ 547469 w 576654"/>
                    <a:gd name="connsiteY254" fmla="*/ 679876 h 781631"/>
                    <a:gd name="connsiteX255" fmla="*/ 552803 w 576654"/>
                    <a:gd name="connsiteY255" fmla="*/ 669475 h 781631"/>
                    <a:gd name="connsiteX256" fmla="*/ 553012 w 576654"/>
                    <a:gd name="connsiteY256" fmla="*/ 668970 h 781631"/>
                    <a:gd name="connsiteX257" fmla="*/ 559327 w 576654"/>
                    <a:gd name="connsiteY257" fmla="*/ 653978 h 781631"/>
                    <a:gd name="connsiteX258" fmla="*/ 559870 w 576654"/>
                    <a:gd name="connsiteY258" fmla="*/ 652682 h 781631"/>
                    <a:gd name="connsiteX259" fmla="*/ 561089 w 576654"/>
                    <a:gd name="connsiteY259" fmla="*/ 649015 h 781631"/>
                    <a:gd name="connsiteX260" fmla="*/ 564204 w 576654"/>
                    <a:gd name="connsiteY260" fmla="*/ 639633 h 781631"/>
                    <a:gd name="connsiteX261" fmla="*/ 565033 w 576654"/>
                    <a:gd name="connsiteY261" fmla="*/ 637138 h 781631"/>
                    <a:gd name="connsiteX262" fmla="*/ 565995 w 576654"/>
                    <a:gd name="connsiteY262" fmla="*/ 633461 h 781631"/>
                    <a:gd name="connsiteX263" fmla="*/ 568100 w 576654"/>
                    <a:gd name="connsiteY263" fmla="*/ 625365 h 781631"/>
                    <a:gd name="connsiteX264" fmla="*/ 568966 w 576654"/>
                    <a:gd name="connsiteY264" fmla="*/ 622060 h 781631"/>
                    <a:gd name="connsiteX265" fmla="*/ 569719 w 576654"/>
                    <a:gd name="connsiteY265" fmla="*/ 618307 h 781631"/>
                    <a:gd name="connsiteX266" fmla="*/ 571138 w 576654"/>
                    <a:gd name="connsiteY266" fmla="*/ 611258 h 781631"/>
                    <a:gd name="connsiteX267" fmla="*/ 571872 w 576654"/>
                    <a:gd name="connsiteY267" fmla="*/ 607610 h 781631"/>
                    <a:gd name="connsiteX268" fmla="*/ 572529 w 576654"/>
                    <a:gd name="connsiteY268" fmla="*/ 603219 h 781631"/>
                    <a:gd name="connsiteX269" fmla="*/ 573491 w 576654"/>
                    <a:gd name="connsiteY269" fmla="*/ 596790 h 781631"/>
                    <a:gd name="connsiteX270" fmla="*/ 573977 w 576654"/>
                    <a:gd name="connsiteY270" fmla="*/ 593513 h 781631"/>
                    <a:gd name="connsiteX271" fmla="*/ 574558 w 576654"/>
                    <a:gd name="connsiteY271" fmla="*/ 587874 h 781631"/>
                    <a:gd name="connsiteX272" fmla="*/ 575196 w 576654"/>
                    <a:gd name="connsiteY272" fmla="*/ 581740 h 781631"/>
                    <a:gd name="connsiteX273" fmla="*/ 575453 w 576654"/>
                    <a:gd name="connsiteY273" fmla="*/ 579292 h 781631"/>
                    <a:gd name="connsiteX274" fmla="*/ 575967 w 576654"/>
                    <a:gd name="connsiteY274" fmla="*/ 570949 h 781631"/>
                    <a:gd name="connsiteX275" fmla="*/ 576244 w 576654"/>
                    <a:gd name="connsiteY275" fmla="*/ 566472 h 781631"/>
                    <a:gd name="connsiteX276" fmla="*/ 576310 w 576654"/>
                    <a:gd name="connsiteY276" fmla="*/ 565376 h 781631"/>
                    <a:gd name="connsiteX277" fmla="*/ 576644 w 576654"/>
                    <a:gd name="connsiteY277" fmla="*/ 551108 h 781631"/>
                    <a:gd name="connsiteX278" fmla="*/ 576653 w 576654"/>
                    <a:gd name="connsiteY278" fmla="*/ 550260 h 781631"/>
                    <a:gd name="connsiteX279" fmla="*/ 576472 w 576654"/>
                    <a:gd name="connsiteY279" fmla="*/ 536906 h 781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</a:cxnLst>
                  <a:rect l="l" t="t" r="r" b="b"/>
                  <a:pathLst>
                    <a:path w="576654" h="781631">
                      <a:moveTo>
                        <a:pt x="576472" y="536906"/>
                      </a:moveTo>
                      <a:cubicBezTo>
                        <a:pt x="576444" y="536068"/>
                        <a:pt x="576386" y="535220"/>
                        <a:pt x="576358" y="534372"/>
                      </a:cubicBezTo>
                      <a:cubicBezTo>
                        <a:pt x="576291" y="532582"/>
                        <a:pt x="576196" y="530772"/>
                        <a:pt x="576101" y="528972"/>
                      </a:cubicBezTo>
                      <a:cubicBezTo>
                        <a:pt x="575996" y="526857"/>
                        <a:pt x="575939" y="524752"/>
                        <a:pt x="575806" y="522628"/>
                      </a:cubicBezTo>
                      <a:cubicBezTo>
                        <a:pt x="575701" y="521009"/>
                        <a:pt x="575539" y="519371"/>
                        <a:pt x="575415" y="517751"/>
                      </a:cubicBezTo>
                      <a:cubicBezTo>
                        <a:pt x="575272" y="515837"/>
                        <a:pt x="575129" y="513932"/>
                        <a:pt x="574958" y="512017"/>
                      </a:cubicBezTo>
                      <a:cubicBezTo>
                        <a:pt x="574853" y="510769"/>
                        <a:pt x="574777" y="509531"/>
                        <a:pt x="574662" y="508283"/>
                      </a:cubicBezTo>
                      <a:cubicBezTo>
                        <a:pt x="574405" y="505569"/>
                        <a:pt x="574062" y="502835"/>
                        <a:pt x="573748" y="500102"/>
                      </a:cubicBezTo>
                      <a:cubicBezTo>
                        <a:pt x="573567" y="498530"/>
                        <a:pt x="573415" y="496958"/>
                        <a:pt x="573224" y="495387"/>
                      </a:cubicBezTo>
                      <a:cubicBezTo>
                        <a:pt x="573157" y="494863"/>
                        <a:pt x="573119" y="494348"/>
                        <a:pt x="573053" y="493825"/>
                      </a:cubicBezTo>
                      <a:cubicBezTo>
                        <a:pt x="572424" y="488900"/>
                        <a:pt x="571719" y="483957"/>
                        <a:pt x="570938" y="478994"/>
                      </a:cubicBezTo>
                      <a:cubicBezTo>
                        <a:pt x="570919" y="478880"/>
                        <a:pt x="570900" y="478775"/>
                        <a:pt x="570881" y="478661"/>
                      </a:cubicBezTo>
                      <a:cubicBezTo>
                        <a:pt x="570767" y="477937"/>
                        <a:pt x="570624" y="477203"/>
                        <a:pt x="570500" y="476480"/>
                      </a:cubicBezTo>
                      <a:cubicBezTo>
                        <a:pt x="569824" y="472355"/>
                        <a:pt x="569138" y="468221"/>
                        <a:pt x="568357" y="464078"/>
                      </a:cubicBezTo>
                      <a:cubicBezTo>
                        <a:pt x="568214" y="463325"/>
                        <a:pt x="568043" y="462583"/>
                        <a:pt x="567900" y="461830"/>
                      </a:cubicBezTo>
                      <a:cubicBezTo>
                        <a:pt x="567519" y="459858"/>
                        <a:pt x="567100" y="457877"/>
                        <a:pt x="566699" y="455896"/>
                      </a:cubicBezTo>
                      <a:cubicBezTo>
                        <a:pt x="566204" y="453486"/>
                        <a:pt x="565756" y="451086"/>
                        <a:pt x="565233" y="448676"/>
                      </a:cubicBezTo>
                      <a:cubicBezTo>
                        <a:pt x="564937" y="447333"/>
                        <a:pt x="564595" y="445990"/>
                        <a:pt x="564290" y="444647"/>
                      </a:cubicBezTo>
                      <a:cubicBezTo>
                        <a:pt x="563804" y="442485"/>
                        <a:pt x="563299" y="440332"/>
                        <a:pt x="562785" y="438170"/>
                      </a:cubicBezTo>
                      <a:cubicBezTo>
                        <a:pt x="562394" y="436513"/>
                        <a:pt x="562042" y="434865"/>
                        <a:pt x="561632" y="433207"/>
                      </a:cubicBezTo>
                      <a:cubicBezTo>
                        <a:pt x="561137" y="431207"/>
                        <a:pt x="560575" y="429197"/>
                        <a:pt x="560051" y="427197"/>
                      </a:cubicBezTo>
                      <a:cubicBezTo>
                        <a:pt x="559489" y="425044"/>
                        <a:pt x="558937" y="422901"/>
                        <a:pt x="558356" y="420749"/>
                      </a:cubicBezTo>
                      <a:cubicBezTo>
                        <a:pt x="558070" y="419682"/>
                        <a:pt x="557813" y="418615"/>
                        <a:pt x="557517" y="417548"/>
                      </a:cubicBezTo>
                      <a:cubicBezTo>
                        <a:pt x="556727" y="414691"/>
                        <a:pt x="555860" y="411843"/>
                        <a:pt x="555022" y="408985"/>
                      </a:cubicBezTo>
                      <a:cubicBezTo>
                        <a:pt x="554489" y="407157"/>
                        <a:pt x="553974" y="405328"/>
                        <a:pt x="553422" y="403499"/>
                      </a:cubicBezTo>
                      <a:cubicBezTo>
                        <a:pt x="553269" y="402985"/>
                        <a:pt x="553126" y="402470"/>
                        <a:pt x="552974" y="401946"/>
                      </a:cubicBezTo>
                      <a:cubicBezTo>
                        <a:pt x="551412" y="396851"/>
                        <a:pt x="549783" y="391764"/>
                        <a:pt x="548078" y="386678"/>
                      </a:cubicBezTo>
                      <a:cubicBezTo>
                        <a:pt x="548059" y="386611"/>
                        <a:pt x="548031" y="386554"/>
                        <a:pt x="548012" y="386487"/>
                      </a:cubicBezTo>
                      <a:cubicBezTo>
                        <a:pt x="547849" y="386011"/>
                        <a:pt x="547678" y="385535"/>
                        <a:pt x="547516" y="385068"/>
                      </a:cubicBezTo>
                      <a:cubicBezTo>
                        <a:pt x="546002" y="380582"/>
                        <a:pt x="544449" y="376105"/>
                        <a:pt x="542830" y="371628"/>
                      </a:cubicBezTo>
                      <a:cubicBezTo>
                        <a:pt x="542573" y="370914"/>
                        <a:pt x="542287" y="370209"/>
                        <a:pt x="542030" y="369504"/>
                      </a:cubicBezTo>
                      <a:cubicBezTo>
                        <a:pt x="541411" y="367809"/>
                        <a:pt x="540753" y="366113"/>
                        <a:pt x="540115" y="364408"/>
                      </a:cubicBezTo>
                      <a:cubicBezTo>
                        <a:pt x="539210" y="361998"/>
                        <a:pt x="538334" y="359579"/>
                        <a:pt x="537391" y="357169"/>
                      </a:cubicBezTo>
                      <a:cubicBezTo>
                        <a:pt x="536791" y="355626"/>
                        <a:pt x="536143" y="354093"/>
                        <a:pt x="535534" y="352550"/>
                      </a:cubicBezTo>
                      <a:cubicBezTo>
                        <a:pt x="534791" y="350673"/>
                        <a:pt x="534038" y="348797"/>
                        <a:pt x="533267" y="346920"/>
                      </a:cubicBezTo>
                      <a:cubicBezTo>
                        <a:pt x="532714" y="345558"/>
                        <a:pt x="532181" y="344187"/>
                        <a:pt x="531619" y="342825"/>
                      </a:cubicBezTo>
                      <a:cubicBezTo>
                        <a:pt x="530485" y="340101"/>
                        <a:pt x="529295" y="337386"/>
                        <a:pt x="528123" y="334662"/>
                      </a:cubicBezTo>
                      <a:cubicBezTo>
                        <a:pt x="527495" y="333204"/>
                        <a:pt x="526885" y="331747"/>
                        <a:pt x="526247" y="330290"/>
                      </a:cubicBezTo>
                      <a:cubicBezTo>
                        <a:pt x="526018" y="329775"/>
                        <a:pt x="525809" y="329261"/>
                        <a:pt x="525590" y="328756"/>
                      </a:cubicBezTo>
                      <a:cubicBezTo>
                        <a:pt x="523485" y="323984"/>
                        <a:pt x="521323" y="319231"/>
                        <a:pt x="519103" y="314497"/>
                      </a:cubicBezTo>
                      <a:cubicBezTo>
                        <a:pt x="519008" y="314297"/>
                        <a:pt x="518903" y="314088"/>
                        <a:pt x="518808" y="313888"/>
                      </a:cubicBezTo>
                      <a:cubicBezTo>
                        <a:pt x="518170" y="312535"/>
                        <a:pt x="517503" y="311202"/>
                        <a:pt x="516855" y="309859"/>
                      </a:cubicBezTo>
                      <a:cubicBezTo>
                        <a:pt x="515112" y="306211"/>
                        <a:pt x="513369" y="302544"/>
                        <a:pt x="511559" y="298915"/>
                      </a:cubicBezTo>
                      <a:cubicBezTo>
                        <a:pt x="511273" y="298343"/>
                        <a:pt x="510959" y="297781"/>
                        <a:pt x="510673" y="297210"/>
                      </a:cubicBezTo>
                      <a:cubicBezTo>
                        <a:pt x="509178" y="294228"/>
                        <a:pt x="507625" y="291285"/>
                        <a:pt x="506082" y="288332"/>
                      </a:cubicBezTo>
                      <a:cubicBezTo>
                        <a:pt x="504844" y="285951"/>
                        <a:pt x="503663" y="283560"/>
                        <a:pt x="502396" y="281198"/>
                      </a:cubicBezTo>
                      <a:cubicBezTo>
                        <a:pt x="502168" y="280769"/>
                        <a:pt x="501910" y="280350"/>
                        <a:pt x="501682" y="279922"/>
                      </a:cubicBezTo>
                      <a:cubicBezTo>
                        <a:pt x="497577" y="272264"/>
                        <a:pt x="493309" y="264691"/>
                        <a:pt x="488928" y="257185"/>
                      </a:cubicBezTo>
                      <a:cubicBezTo>
                        <a:pt x="488557" y="256547"/>
                        <a:pt x="488214" y="255881"/>
                        <a:pt x="487842" y="255242"/>
                      </a:cubicBezTo>
                      <a:cubicBezTo>
                        <a:pt x="487414" y="254518"/>
                        <a:pt x="486928" y="253823"/>
                        <a:pt x="486499" y="253099"/>
                      </a:cubicBezTo>
                      <a:cubicBezTo>
                        <a:pt x="480251" y="242574"/>
                        <a:pt x="473764" y="232201"/>
                        <a:pt x="467001" y="222029"/>
                      </a:cubicBezTo>
                      <a:cubicBezTo>
                        <a:pt x="466640" y="221476"/>
                        <a:pt x="466315" y="220895"/>
                        <a:pt x="465944" y="220352"/>
                      </a:cubicBezTo>
                      <a:cubicBezTo>
                        <a:pt x="465316" y="219419"/>
                        <a:pt x="464639" y="218533"/>
                        <a:pt x="464011" y="217599"/>
                      </a:cubicBezTo>
                      <a:cubicBezTo>
                        <a:pt x="458562" y="209522"/>
                        <a:pt x="453000" y="201531"/>
                        <a:pt x="447247" y="193720"/>
                      </a:cubicBezTo>
                      <a:cubicBezTo>
                        <a:pt x="447247" y="193720"/>
                        <a:pt x="447247" y="193711"/>
                        <a:pt x="447237" y="193711"/>
                      </a:cubicBezTo>
                      <a:cubicBezTo>
                        <a:pt x="447180" y="193635"/>
                        <a:pt x="447123" y="193568"/>
                        <a:pt x="447065" y="193492"/>
                      </a:cubicBezTo>
                      <a:cubicBezTo>
                        <a:pt x="443008" y="187986"/>
                        <a:pt x="438865" y="182567"/>
                        <a:pt x="434664" y="177214"/>
                      </a:cubicBezTo>
                      <a:cubicBezTo>
                        <a:pt x="434473" y="176975"/>
                        <a:pt x="434302" y="176728"/>
                        <a:pt x="434112" y="176490"/>
                      </a:cubicBezTo>
                      <a:cubicBezTo>
                        <a:pt x="431092" y="172651"/>
                        <a:pt x="428006" y="168879"/>
                        <a:pt x="424920" y="165126"/>
                      </a:cubicBezTo>
                      <a:cubicBezTo>
                        <a:pt x="424215" y="164269"/>
                        <a:pt x="423539" y="163393"/>
                        <a:pt x="422824" y="162545"/>
                      </a:cubicBezTo>
                      <a:cubicBezTo>
                        <a:pt x="422786" y="162507"/>
                        <a:pt x="422758" y="162459"/>
                        <a:pt x="422720" y="162421"/>
                      </a:cubicBezTo>
                      <a:cubicBezTo>
                        <a:pt x="418967" y="157906"/>
                        <a:pt x="415157" y="153458"/>
                        <a:pt x="411309" y="149067"/>
                      </a:cubicBezTo>
                      <a:cubicBezTo>
                        <a:pt x="411118" y="148848"/>
                        <a:pt x="410918" y="148639"/>
                        <a:pt x="410718" y="148419"/>
                      </a:cubicBezTo>
                      <a:cubicBezTo>
                        <a:pt x="409566" y="147115"/>
                        <a:pt x="408384" y="145848"/>
                        <a:pt x="407223" y="144543"/>
                      </a:cubicBezTo>
                      <a:cubicBezTo>
                        <a:pt x="404765" y="141800"/>
                        <a:pt x="402317" y="139028"/>
                        <a:pt x="399822" y="136342"/>
                      </a:cubicBezTo>
                      <a:cubicBezTo>
                        <a:pt x="399355" y="135837"/>
                        <a:pt x="398879" y="135370"/>
                        <a:pt x="398412" y="134865"/>
                      </a:cubicBezTo>
                      <a:cubicBezTo>
                        <a:pt x="396726" y="133065"/>
                        <a:pt x="395021" y="131303"/>
                        <a:pt x="393316" y="129531"/>
                      </a:cubicBezTo>
                      <a:cubicBezTo>
                        <a:pt x="391449" y="127579"/>
                        <a:pt x="389611" y="125598"/>
                        <a:pt x="387734" y="123673"/>
                      </a:cubicBezTo>
                      <a:cubicBezTo>
                        <a:pt x="387039" y="122969"/>
                        <a:pt x="386325" y="122292"/>
                        <a:pt x="385629" y="121588"/>
                      </a:cubicBezTo>
                      <a:cubicBezTo>
                        <a:pt x="383791" y="119730"/>
                        <a:pt x="381924" y="117920"/>
                        <a:pt x="380067" y="116092"/>
                      </a:cubicBezTo>
                      <a:cubicBezTo>
                        <a:pt x="378466" y="114520"/>
                        <a:pt x="376895" y="112910"/>
                        <a:pt x="375285" y="111358"/>
                      </a:cubicBezTo>
                      <a:cubicBezTo>
                        <a:pt x="374380" y="110491"/>
                        <a:pt x="373447" y="109662"/>
                        <a:pt x="372533" y="108795"/>
                      </a:cubicBezTo>
                      <a:cubicBezTo>
                        <a:pt x="370532" y="106900"/>
                        <a:pt x="368522" y="105043"/>
                        <a:pt x="366503" y="103195"/>
                      </a:cubicBezTo>
                      <a:cubicBezTo>
                        <a:pt x="365103" y="101899"/>
                        <a:pt x="363722" y="100566"/>
                        <a:pt x="362303" y="99289"/>
                      </a:cubicBezTo>
                      <a:cubicBezTo>
                        <a:pt x="361207" y="98299"/>
                        <a:pt x="360074" y="97365"/>
                        <a:pt x="358969" y="96384"/>
                      </a:cubicBezTo>
                      <a:cubicBezTo>
                        <a:pt x="356949" y="94594"/>
                        <a:pt x="354921" y="92822"/>
                        <a:pt x="352882" y="91069"/>
                      </a:cubicBezTo>
                      <a:cubicBezTo>
                        <a:pt x="351644" y="90003"/>
                        <a:pt x="350425" y="88888"/>
                        <a:pt x="349177" y="87831"/>
                      </a:cubicBezTo>
                      <a:cubicBezTo>
                        <a:pt x="347834" y="86697"/>
                        <a:pt x="346472" y="85640"/>
                        <a:pt x="345129" y="84526"/>
                      </a:cubicBezTo>
                      <a:cubicBezTo>
                        <a:pt x="343148" y="82887"/>
                        <a:pt x="341157" y="81249"/>
                        <a:pt x="339157" y="79649"/>
                      </a:cubicBezTo>
                      <a:cubicBezTo>
                        <a:pt x="338119" y="78811"/>
                        <a:pt x="337090" y="77934"/>
                        <a:pt x="336052" y="77106"/>
                      </a:cubicBezTo>
                      <a:cubicBezTo>
                        <a:pt x="334356" y="75772"/>
                        <a:pt x="332642" y="74515"/>
                        <a:pt x="330937" y="73201"/>
                      </a:cubicBezTo>
                      <a:cubicBezTo>
                        <a:pt x="329089" y="71781"/>
                        <a:pt x="327241" y="70353"/>
                        <a:pt x="325384" y="68962"/>
                      </a:cubicBezTo>
                      <a:cubicBezTo>
                        <a:pt x="324622" y="68390"/>
                        <a:pt x="323869" y="67781"/>
                        <a:pt x="323098" y="67219"/>
                      </a:cubicBezTo>
                      <a:cubicBezTo>
                        <a:pt x="320812" y="65533"/>
                        <a:pt x="318488" y="63933"/>
                        <a:pt x="316173" y="62294"/>
                      </a:cubicBezTo>
                      <a:cubicBezTo>
                        <a:pt x="314611" y="61189"/>
                        <a:pt x="313058" y="60046"/>
                        <a:pt x="311487" y="58961"/>
                      </a:cubicBezTo>
                      <a:cubicBezTo>
                        <a:pt x="311077" y="58675"/>
                        <a:pt x="310677" y="58370"/>
                        <a:pt x="310258" y="58094"/>
                      </a:cubicBezTo>
                      <a:cubicBezTo>
                        <a:pt x="306105" y="55246"/>
                        <a:pt x="301923" y="52484"/>
                        <a:pt x="297723" y="49807"/>
                      </a:cubicBezTo>
                      <a:cubicBezTo>
                        <a:pt x="297685" y="49788"/>
                        <a:pt x="297656" y="49769"/>
                        <a:pt x="297618" y="49740"/>
                      </a:cubicBezTo>
                      <a:cubicBezTo>
                        <a:pt x="297304" y="49540"/>
                        <a:pt x="296990" y="49359"/>
                        <a:pt x="296675" y="49159"/>
                      </a:cubicBezTo>
                      <a:cubicBezTo>
                        <a:pt x="292875" y="46759"/>
                        <a:pt x="289065" y="44406"/>
                        <a:pt x="285236" y="42149"/>
                      </a:cubicBezTo>
                      <a:cubicBezTo>
                        <a:pt x="284274" y="41578"/>
                        <a:pt x="283302" y="41016"/>
                        <a:pt x="282331" y="40463"/>
                      </a:cubicBezTo>
                      <a:cubicBezTo>
                        <a:pt x="279197" y="38653"/>
                        <a:pt x="276063" y="36901"/>
                        <a:pt x="272948" y="35215"/>
                      </a:cubicBezTo>
                      <a:cubicBezTo>
                        <a:pt x="271767" y="34577"/>
                        <a:pt x="270596" y="34005"/>
                        <a:pt x="269415" y="33386"/>
                      </a:cubicBezTo>
                      <a:cubicBezTo>
                        <a:pt x="267796" y="32538"/>
                        <a:pt x="266186" y="31700"/>
                        <a:pt x="264586" y="30881"/>
                      </a:cubicBezTo>
                      <a:cubicBezTo>
                        <a:pt x="263347" y="30252"/>
                        <a:pt x="262090" y="29557"/>
                        <a:pt x="260861" y="28947"/>
                      </a:cubicBezTo>
                      <a:cubicBezTo>
                        <a:pt x="258871" y="27966"/>
                        <a:pt x="256899" y="27080"/>
                        <a:pt x="254918" y="26147"/>
                      </a:cubicBezTo>
                      <a:cubicBezTo>
                        <a:pt x="253489" y="25471"/>
                        <a:pt x="252070" y="24775"/>
                        <a:pt x="250650" y="24137"/>
                      </a:cubicBezTo>
                      <a:cubicBezTo>
                        <a:pt x="250069" y="23871"/>
                        <a:pt x="249489" y="23575"/>
                        <a:pt x="248907" y="23318"/>
                      </a:cubicBezTo>
                      <a:cubicBezTo>
                        <a:pt x="244945" y="21546"/>
                        <a:pt x="241011" y="19880"/>
                        <a:pt x="237096" y="18308"/>
                      </a:cubicBezTo>
                      <a:cubicBezTo>
                        <a:pt x="237096" y="18308"/>
                        <a:pt x="237096" y="18308"/>
                        <a:pt x="237096" y="18308"/>
                      </a:cubicBezTo>
                      <a:cubicBezTo>
                        <a:pt x="237068" y="18289"/>
                        <a:pt x="237030" y="18289"/>
                        <a:pt x="237001" y="18270"/>
                      </a:cubicBezTo>
                      <a:cubicBezTo>
                        <a:pt x="233039" y="16689"/>
                        <a:pt x="229095" y="15203"/>
                        <a:pt x="225181" y="13822"/>
                      </a:cubicBezTo>
                      <a:cubicBezTo>
                        <a:pt x="224666" y="13641"/>
                        <a:pt x="224162" y="13498"/>
                        <a:pt x="223647" y="13317"/>
                      </a:cubicBezTo>
                      <a:cubicBezTo>
                        <a:pt x="222218" y="12822"/>
                        <a:pt x="220809" y="12393"/>
                        <a:pt x="219380" y="11926"/>
                      </a:cubicBezTo>
                      <a:cubicBezTo>
                        <a:pt x="217370" y="11269"/>
                        <a:pt x="215351" y="10555"/>
                        <a:pt x="213351" y="9955"/>
                      </a:cubicBezTo>
                      <a:cubicBezTo>
                        <a:pt x="212350" y="9650"/>
                        <a:pt x="211369" y="9421"/>
                        <a:pt x="210369" y="9135"/>
                      </a:cubicBezTo>
                      <a:cubicBezTo>
                        <a:pt x="208626" y="8631"/>
                        <a:pt x="206902" y="8164"/>
                        <a:pt x="205178" y="7707"/>
                      </a:cubicBezTo>
                      <a:cubicBezTo>
                        <a:pt x="203845" y="7354"/>
                        <a:pt x="202483" y="6935"/>
                        <a:pt x="201159" y="6602"/>
                      </a:cubicBezTo>
                      <a:cubicBezTo>
                        <a:pt x="199749" y="6249"/>
                        <a:pt x="198377" y="5992"/>
                        <a:pt x="196977" y="5678"/>
                      </a:cubicBezTo>
                      <a:cubicBezTo>
                        <a:pt x="195253" y="5278"/>
                        <a:pt x="193529" y="4887"/>
                        <a:pt x="191805" y="4525"/>
                      </a:cubicBezTo>
                      <a:cubicBezTo>
                        <a:pt x="190891" y="4335"/>
                        <a:pt x="189957" y="4087"/>
                        <a:pt x="189052" y="3916"/>
                      </a:cubicBezTo>
                      <a:cubicBezTo>
                        <a:pt x="187414" y="3601"/>
                        <a:pt x="185814" y="3392"/>
                        <a:pt x="184195" y="3116"/>
                      </a:cubicBezTo>
                      <a:cubicBezTo>
                        <a:pt x="182204" y="2773"/>
                        <a:pt x="180204" y="2420"/>
                        <a:pt x="178232" y="2135"/>
                      </a:cubicBezTo>
                      <a:cubicBezTo>
                        <a:pt x="177537" y="2030"/>
                        <a:pt x="176822" y="1877"/>
                        <a:pt x="176127" y="1792"/>
                      </a:cubicBezTo>
                      <a:cubicBezTo>
                        <a:pt x="174470" y="1572"/>
                        <a:pt x="172860" y="1468"/>
                        <a:pt x="171222" y="1296"/>
                      </a:cubicBezTo>
                      <a:cubicBezTo>
                        <a:pt x="169098" y="1058"/>
                        <a:pt x="166964" y="811"/>
                        <a:pt x="164868" y="649"/>
                      </a:cubicBezTo>
                      <a:cubicBezTo>
                        <a:pt x="164249" y="601"/>
                        <a:pt x="163611" y="496"/>
                        <a:pt x="163001" y="458"/>
                      </a:cubicBezTo>
                      <a:cubicBezTo>
                        <a:pt x="161554" y="363"/>
                        <a:pt x="160154" y="382"/>
                        <a:pt x="158725" y="315"/>
                      </a:cubicBezTo>
                      <a:cubicBezTo>
                        <a:pt x="156210" y="201"/>
                        <a:pt x="153705" y="87"/>
                        <a:pt x="151238" y="68"/>
                      </a:cubicBezTo>
                      <a:cubicBezTo>
                        <a:pt x="150543" y="58"/>
                        <a:pt x="149828" y="-9"/>
                        <a:pt x="149133" y="1"/>
                      </a:cubicBezTo>
                      <a:cubicBezTo>
                        <a:pt x="148047" y="1"/>
                        <a:pt x="146999" y="125"/>
                        <a:pt x="145923" y="153"/>
                      </a:cubicBezTo>
                      <a:cubicBezTo>
                        <a:pt x="142790" y="220"/>
                        <a:pt x="139694" y="363"/>
                        <a:pt x="136627" y="591"/>
                      </a:cubicBezTo>
                      <a:cubicBezTo>
                        <a:pt x="135703" y="658"/>
                        <a:pt x="134741" y="639"/>
                        <a:pt x="133826" y="725"/>
                      </a:cubicBezTo>
                      <a:cubicBezTo>
                        <a:pt x="133141" y="792"/>
                        <a:pt x="132493" y="944"/>
                        <a:pt x="131807" y="1020"/>
                      </a:cubicBezTo>
                      <a:cubicBezTo>
                        <a:pt x="127121" y="1506"/>
                        <a:pt x="122501" y="2154"/>
                        <a:pt x="117977" y="3030"/>
                      </a:cubicBezTo>
                      <a:cubicBezTo>
                        <a:pt x="117596" y="3106"/>
                        <a:pt x="117186" y="3125"/>
                        <a:pt x="116805" y="3201"/>
                      </a:cubicBezTo>
                      <a:cubicBezTo>
                        <a:pt x="116700" y="3220"/>
                        <a:pt x="116596" y="3258"/>
                        <a:pt x="116491" y="3277"/>
                      </a:cubicBezTo>
                      <a:cubicBezTo>
                        <a:pt x="115567" y="3468"/>
                        <a:pt x="114671" y="3725"/>
                        <a:pt x="113748" y="3925"/>
                      </a:cubicBezTo>
                      <a:cubicBezTo>
                        <a:pt x="110928" y="4544"/>
                        <a:pt x="108128" y="5202"/>
                        <a:pt x="105385" y="5983"/>
                      </a:cubicBezTo>
                      <a:cubicBezTo>
                        <a:pt x="104051" y="6364"/>
                        <a:pt x="102746" y="6811"/>
                        <a:pt x="101432" y="7221"/>
                      </a:cubicBezTo>
                      <a:cubicBezTo>
                        <a:pt x="99679" y="7773"/>
                        <a:pt x="97889" y="8269"/>
                        <a:pt x="96164" y="8878"/>
                      </a:cubicBezTo>
                      <a:cubicBezTo>
                        <a:pt x="95726" y="9031"/>
                        <a:pt x="95317" y="9240"/>
                        <a:pt x="94879" y="9402"/>
                      </a:cubicBezTo>
                      <a:cubicBezTo>
                        <a:pt x="92240" y="10364"/>
                        <a:pt x="89659" y="11459"/>
                        <a:pt x="87087" y="12574"/>
                      </a:cubicBezTo>
                      <a:cubicBezTo>
                        <a:pt x="85820" y="13126"/>
                        <a:pt x="84534" y="13612"/>
                        <a:pt x="83287" y="14193"/>
                      </a:cubicBezTo>
                      <a:cubicBezTo>
                        <a:pt x="79524" y="15955"/>
                        <a:pt x="75829" y="17851"/>
                        <a:pt x="72247" y="19937"/>
                      </a:cubicBezTo>
                      <a:lnTo>
                        <a:pt x="0" y="61923"/>
                      </a:lnTo>
                      <a:cubicBezTo>
                        <a:pt x="3581" y="59837"/>
                        <a:pt x="7277" y="57942"/>
                        <a:pt x="11049" y="56179"/>
                      </a:cubicBezTo>
                      <a:cubicBezTo>
                        <a:pt x="12278" y="55598"/>
                        <a:pt x="13554" y="55122"/>
                        <a:pt x="14802" y="54579"/>
                      </a:cubicBezTo>
                      <a:cubicBezTo>
                        <a:pt x="17383" y="53465"/>
                        <a:pt x="19974" y="52360"/>
                        <a:pt x="22631" y="51388"/>
                      </a:cubicBezTo>
                      <a:cubicBezTo>
                        <a:pt x="24775" y="50607"/>
                        <a:pt x="26975" y="49902"/>
                        <a:pt x="29175" y="49217"/>
                      </a:cubicBezTo>
                      <a:cubicBezTo>
                        <a:pt x="30499" y="48797"/>
                        <a:pt x="31795" y="48350"/>
                        <a:pt x="33138" y="47969"/>
                      </a:cubicBezTo>
                      <a:cubicBezTo>
                        <a:pt x="35881" y="47197"/>
                        <a:pt x="38681" y="46540"/>
                        <a:pt x="41491" y="45911"/>
                      </a:cubicBezTo>
                      <a:cubicBezTo>
                        <a:pt x="42415" y="45711"/>
                        <a:pt x="43301" y="45445"/>
                        <a:pt x="44234" y="45264"/>
                      </a:cubicBezTo>
                      <a:cubicBezTo>
                        <a:pt x="44730" y="45168"/>
                        <a:pt x="45234" y="45111"/>
                        <a:pt x="45730" y="45016"/>
                      </a:cubicBezTo>
                      <a:cubicBezTo>
                        <a:pt x="50245" y="44149"/>
                        <a:pt x="54864" y="43502"/>
                        <a:pt x="59550" y="43016"/>
                      </a:cubicBezTo>
                      <a:cubicBezTo>
                        <a:pt x="61151" y="42844"/>
                        <a:pt x="62760" y="42711"/>
                        <a:pt x="64380" y="42587"/>
                      </a:cubicBezTo>
                      <a:cubicBezTo>
                        <a:pt x="67437" y="42359"/>
                        <a:pt x="70542" y="42216"/>
                        <a:pt x="73666" y="42149"/>
                      </a:cubicBezTo>
                      <a:cubicBezTo>
                        <a:pt x="75438" y="42111"/>
                        <a:pt x="77191" y="42054"/>
                        <a:pt x="78982" y="42073"/>
                      </a:cubicBezTo>
                      <a:cubicBezTo>
                        <a:pt x="81449" y="42092"/>
                        <a:pt x="83963" y="42206"/>
                        <a:pt x="86468" y="42320"/>
                      </a:cubicBezTo>
                      <a:cubicBezTo>
                        <a:pt x="88516" y="42416"/>
                        <a:pt x="90554" y="42492"/>
                        <a:pt x="92621" y="42654"/>
                      </a:cubicBezTo>
                      <a:cubicBezTo>
                        <a:pt x="94717" y="42816"/>
                        <a:pt x="96850" y="43073"/>
                        <a:pt x="98974" y="43302"/>
                      </a:cubicBezTo>
                      <a:cubicBezTo>
                        <a:pt x="101298" y="43559"/>
                        <a:pt x="103622" y="43806"/>
                        <a:pt x="105985" y="44149"/>
                      </a:cubicBezTo>
                      <a:cubicBezTo>
                        <a:pt x="107966" y="44435"/>
                        <a:pt x="109966" y="44787"/>
                        <a:pt x="111966" y="45140"/>
                      </a:cubicBezTo>
                      <a:cubicBezTo>
                        <a:pt x="114481" y="45578"/>
                        <a:pt x="117005" y="46016"/>
                        <a:pt x="119549" y="46550"/>
                      </a:cubicBezTo>
                      <a:cubicBezTo>
                        <a:pt x="121273" y="46902"/>
                        <a:pt x="123006" y="47302"/>
                        <a:pt x="124739" y="47702"/>
                      </a:cubicBezTo>
                      <a:cubicBezTo>
                        <a:pt x="127454" y="48331"/>
                        <a:pt x="130178" y="49007"/>
                        <a:pt x="132922" y="49740"/>
                      </a:cubicBezTo>
                      <a:cubicBezTo>
                        <a:pt x="134655" y="50207"/>
                        <a:pt x="136388" y="50674"/>
                        <a:pt x="138132" y="51179"/>
                      </a:cubicBezTo>
                      <a:cubicBezTo>
                        <a:pt x="141113" y="52036"/>
                        <a:pt x="144113" y="52979"/>
                        <a:pt x="147123" y="53970"/>
                      </a:cubicBezTo>
                      <a:cubicBezTo>
                        <a:pt x="148552" y="54436"/>
                        <a:pt x="149962" y="54874"/>
                        <a:pt x="151390" y="55360"/>
                      </a:cubicBezTo>
                      <a:cubicBezTo>
                        <a:pt x="160258" y="58427"/>
                        <a:pt x="169278" y="62028"/>
                        <a:pt x="178413" y="66181"/>
                      </a:cubicBezTo>
                      <a:cubicBezTo>
                        <a:pt x="179813" y="66819"/>
                        <a:pt x="181223" y="67505"/>
                        <a:pt x="182623" y="68162"/>
                      </a:cubicBezTo>
                      <a:cubicBezTo>
                        <a:pt x="185852" y="69686"/>
                        <a:pt x="189091" y="71267"/>
                        <a:pt x="192348" y="72924"/>
                      </a:cubicBezTo>
                      <a:cubicBezTo>
                        <a:pt x="193948" y="73734"/>
                        <a:pt x="195539" y="74563"/>
                        <a:pt x="197139" y="75410"/>
                      </a:cubicBezTo>
                      <a:cubicBezTo>
                        <a:pt x="201435" y="77677"/>
                        <a:pt x="205740" y="79992"/>
                        <a:pt x="210074" y="82497"/>
                      </a:cubicBezTo>
                      <a:cubicBezTo>
                        <a:pt x="214922" y="85297"/>
                        <a:pt x="219723" y="88231"/>
                        <a:pt x="224514" y="91250"/>
                      </a:cubicBezTo>
                      <a:cubicBezTo>
                        <a:pt x="224790" y="91422"/>
                        <a:pt x="225076" y="91584"/>
                        <a:pt x="225352" y="91765"/>
                      </a:cubicBezTo>
                      <a:cubicBezTo>
                        <a:pt x="230010" y="94727"/>
                        <a:pt x="234630" y="97823"/>
                        <a:pt x="239230" y="100994"/>
                      </a:cubicBezTo>
                      <a:cubicBezTo>
                        <a:pt x="240802" y="102080"/>
                        <a:pt x="242364" y="103223"/>
                        <a:pt x="243926" y="104338"/>
                      </a:cubicBezTo>
                      <a:cubicBezTo>
                        <a:pt x="247002" y="106519"/>
                        <a:pt x="250069" y="108719"/>
                        <a:pt x="253117" y="110986"/>
                      </a:cubicBezTo>
                      <a:cubicBezTo>
                        <a:pt x="254975" y="112377"/>
                        <a:pt x="256813" y="113796"/>
                        <a:pt x="258661" y="115215"/>
                      </a:cubicBezTo>
                      <a:cubicBezTo>
                        <a:pt x="261423" y="117339"/>
                        <a:pt x="264176" y="119483"/>
                        <a:pt x="266910" y="121673"/>
                      </a:cubicBezTo>
                      <a:cubicBezTo>
                        <a:pt x="268910" y="123273"/>
                        <a:pt x="270891" y="124902"/>
                        <a:pt x="272872" y="126541"/>
                      </a:cubicBezTo>
                      <a:cubicBezTo>
                        <a:pt x="275482" y="128693"/>
                        <a:pt x="278073" y="130884"/>
                        <a:pt x="280654" y="133103"/>
                      </a:cubicBezTo>
                      <a:cubicBezTo>
                        <a:pt x="282683" y="134846"/>
                        <a:pt x="284702" y="136608"/>
                        <a:pt x="286712" y="138390"/>
                      </a:cubicBezTo>
                      <a:cubicBezTo>
                        <a:pt x="289246" y="140628"/>
                        <a:pt x="291751" y="142914"/>
                        <a:pt x="294256" y="145219"/>
                      </a:cubicBezTo>
                      <a:cubicBezTo>
                        <a:pt x="296266" y="147067"/>
                        <a:pt x="298275" y="148924"/>
                        <a:pt x="300276" y="150820"/>
                      </a:cubicBezTo>
                      <a:cubicBezTo>
                        <a:pt x="302819" y="153220"/>
                        <a:pt x="305333" y="155668"/>
                        <a:pt x="307838" y="158135"/>
                      </a:cubicBezTo>
                      <a:cubicBezTo>
                        <a:pt x="309686" y="159945"/>
                        <a:pt x="311534" y="161754"/>
                        <a:pt x="313363" y="163602"/>
                      </a:cubicBezTo>
                      <a:cubicBezTo>
                        <a:pt x="315964" y="166222"/>
                        <a:pt x="318526" y="168889"/>
                        <a:pt x="321088" y="171575"/>
                      </a:cubicBezTo>
                      <a:cubicBezTo>
                        <a:pt x="322783" y="173346"/>
                        <a:pt x="324488" y="175099"/>
                        <a:pt x="326165" y="176890"/>
                      </a:cubicBezTo>
                      <a:cubicBezTo>
                        <a:pt x="329117" y="180052"/>
                        <a:pt x="332022" y="183271"/>
                        <a:pt x="334928" y="186510"/>
                      </a:cubicBezTo>
                      <a:cubicBezTo>
                        <a:pt x="336109" y="187834"/>
                        <a:pt x="337309" y="189120"/>
                        <a:pt x="338481" y="190453"/>
                      </a:cubicBezTo>
                      <a:cubicBezTo>
                        <a:pt x="342567" y="195092"/>
                        <a:pt x="346605" y="199797"/>
                        <a:pt x="350577" y="204579"/>
                      </a:cubicBezTo>
                      <a:cubicBezTo>
                        <a:pt x="351244" y="205379"/>
                        <a:pt x="351882" y="206208"/>
                        <a:pt x="352549" y="207017"/>
                      </a:cubicBezTo>
                      <a:cubicBezTo>
                        <a:pt x="355873" y="211056"/>
                        <a:pt x="359169" y="215114"/>
                        <a:pt x="362407" y="219247"/>
                      </a:cubicBezTo>
                      <a:cubicBezTo>
                        <a:pt x="366665" y="224677"/>
                        <a:pt x="370865" y="230163"/>
                        <a:pt x="374971" y="235745"/>
                      </a:cubicBezTo>
                      <a:cubicBezTo>
                        <a:pt x="380724" y="243555"/>
                        <a:pt x="386277" y="251547"/>
                        <a:pt x="391735" y="259624"/>
                      </a:cubicBezTo>
                      <a:cubicBezTo>
                        <a:pt x="392735" y="261110"/>
                        <a:pt x="393745" y="262577"/>
                        <a:pt x="394735" y="264072"/>
                      </a:cubicBezTo>
                      <a:cubicBezTo>
                        <a:pt x="401488" y="274245"/>
                        <a:pt x="407994" y="284617"/>
                        <a:pt x="414233" y="295152"/>
                      </a:cubicBezTo>
                      <a:cubicBezTo>
                        <a:pt x="415033" y="296505"/>
                        <a:pt x="415852" y="297848"/>
                        <a:pt x="416643" y="299200"/>
                      </a:cubicBezTo>
                      <a:cubicBezTo>
                        <a:pt x="421034" y="306706"/>
                        <a:pt x="425301" y="314297"/>
                        <a:pt x="429406" y="321955"/>
                      </a:cubicBezTo>
                      <a:cubicBezTo>
                        <a:pt x="430902" y="324746"/>
                        <a:pt x="432349" y="327556"/>
                        <a:pt x="433807" y="330366"/>
                      </a:cubicBezTo>
                      <a:cubicBezTo>
                        <a:pt x="435340" y="333319"/>
                        <a:pt x="436902" y="336272"/>
                        <a:pt x="438398" y="339243"/>
                      </a:cubicBezTo>
                      <a:cubicBezTo>
                        <a:pt x="440493" y="343406"/>
                        <a:pt x="442522" y="347597"/>
                        <a:pt x="444522" y="351797"/>
                      </a:cubicBezTo>
                      <a:cubicBezTo>
                        <a:pt x="445180" y="353188"/>
                        <a:pt x="445875" y="354560"/>
                        <a:pt x="446532" y="355950"/>
                      </a:cubicBezTo>
                      <a:cubicBezTo>
                        <a:pt x="449094" y="361389"/>
                        <a:pt x="451571" y="366856"/>
                        <a:pt x="453971" y="372343"/>
                      </a:cubicBezTo>
                      <a:cubicBezTo>
                        <a:pt x="454600" y="373781"/>
                        <a:pt x="455209" y="375229"/>
                        <a:pt x="455829" y="376676"/>
                      </a:cubicBezTo>
                      <a:cubicBezTo>
                        <a:pt x="457591" y="380763"/>
                        <a:pt x="459315" y="384859"/>
                        <a:pt x="460991" y="388973"/>
                      </a:cubicBezTo>
                      <a:cubicBezTo>
                        <a:pt x="461753" y="390840"/>
                        <a:pt x="462506" y="392717"/>
                        <a:pt x="463248" y="394593"/>
                      </a:cubicBezTo>
                      <a:cubicBezTo>
                        <a:pt x="464820" y="398537"/>
                        <a:pt x="466335" y="402489"/>
                        <a:pt x="467830" y="406452"/>
                      </a:cubicBezTo>
                      <a:cubicBezTo>
                        <a:pt x="468468" y="408147"/>
                        <a:pt x="469125" y="409852"/>
                        <a:pt x="469745" y="411548"/>
                      </a:cubicBezTo>
                      <a:cubicBezTo>
                        <a:pt x="471640" y="416729"/>
                        <a:pt x="473469" y="421920"/>
                        <a:pt x="475231" y="427112"/>
                      </a:cubicBezTo>
                      <a:cubicBezTo>
                        <a:pt x="475393" y="427588"/>
                        <a:pt x="475564" y="428064"/>
                        <a:pt x="475726" y="428531"/>
                      </a:cubicBezTo>
                      <a:cubicBezTo>
                        <a:pt x="477622" y="434198"/>
                        <a:pt x="479422" y="439865"/>
                        <a:pt x="481146" y="445542"/>
                      </a:cubicBezTo>
                      <a:cubicBezTo>
                        <a:pt x="481708" y="447371"/>
                        <a:pt x="482213" y="449209"/>
                        <a:pt x="482756" y="451038"/>
                      </a:cubicBezTo>
                      <a:cubicBezTo>
                        <a:pt x="483899" y="454944"/>
                        <a:pt x="485023" y="458858"/>
                        <a:pt x="486090" y="462764"/>
                      </a:cubicBezTo>
                      <a:cubicBezTo>
                        <a:pt x="486680" y="464935"/>
                        <a:pt x="487232" y="467107"/>
                        <a:pt x="487804" y="469269"/>
                      </a:cubicBezTo>
                      <a:cubicBezTo>
                        <a:pt x="488747" y="472917"/>
                        <a:pt x="489661" y="476556"/>
                        <a:pt x="490528" y="480194"/>
                      </a:cubicBezTo>
                      <a:cubicBezTo>
                        <a:pt x="491042" y="482356"/>
                        <a:pt x="491547" y="484519"/>
                        <a:pt x="492043" y="486671"/>
                      </a:cubicBezTo>
                      <a:cubicBezTo>
                        <a:pt x="492890" y="490424"/>
                        <a:pt x="493681" y="494177"/>
                        <a:pt x="494452" y="497930"/>
                      </a:cubicBezTo>
                      <a:cubicBezTo>
                        <a:pt x="494852" y="499911"/>
                        <a:pt x="495281" y="501883"/>
                        <a:pt x="495662" y="503864"/>
                      </a:cubicBezTo>
                      <a:cubicBezTo>
                        <a:pt x="496605" y="508760"/>
                        <a:pt x="497472" y="513637"/>
                        <a:pt x="498262" y="518513"/>
                      </a:cubicBezTo>
                      <a:cubicBezTo>
                        <a:pt x="498377" y="519237"/>
                        <a:pt x="498520" y="519971"/>
                        <a:pt x="498643" y="520695"/>
                      </a:cubicBezTo>
                      <a:cubicBezTo>
                        <a:pt x="499529" y="526286"/>
                        <a:pt x="500301" y="531858"/>
                        <a:pt x="500987" y="537420"/>
                      </a:cubicBezTo>
                      <a:cubicBezTo>
                        <a:pt x="501187" y="538992"/>
                        <a:pt x="501330" y="540564"/>
                        <a:pt x="501510" y="542135"/>
                      </a:cubicBezTo>
                      <a:cubicBezTo>
                        <a:pt x="501958" y="546117"/>
                        <a:pt x="502377" y="550089"/>
                        <a:pt x="502720" y="554051"/>
                      </a:cubicBezTo>
                      <a:cubicBezTo>
                        <a:pt x="502892" y="555966"/>
                        <a:pt x="503034" y="557880"/>
                        <a:pt x="503177" y="559785"/>
                      </a:cubicBezTo>
                      <a:cubicBezTo>
                        <a:pt x="503454" y="563538"/>
                        <a:pt x="503682" y="567281"/>
                        <a:pt x="503863" y="571015"/>
                      </a:cubicBezTo>
                      <a:cubicBezTo>
                        <a:pt x="503949" y="572815"/>
                        <a:pt x="504054" y="574625"/>
                        <a:pt x="504120" y="576416"/>
                      </a:cubicBezTo>
                      <a:cubicBezTo>
                        <a:pt x="504311" y="581721"/>
                        <a:pt x="504435" y="587017"/>
                        <a:pt x="504415" y="592256"/>
                      </a:cubicBezTo>
                      <a:cubicBezTo>
                        <a:pt x="504397" y="597761"/>
                        <a:pt x="504254" y="603153"/>
                        <a:pt x="504006" y="608467"/>
                      </a:cubicBezTo>
                      <a:cubicBezTo>
                        <a:pt x="503939" y="609982"/>
                        <a:pt x="503815" y="611449"/>
                        <a:pt x="503730" y="612944"/>
                      </a:cubicBezTo>
                      <a:cubicBezTo>
                        <a:pt x="503520" y="616583"/>
                        <a:pt x="503272" y="620193"/>
                        <a:pt x="502958" y="623736"/>
                      </a:cubicBezTo>
                      <a:cubicBezTo>
                        <a:pt x="502777" y="625803"/>
                        <a:pt x="502539" y="627832"/>
                        <a:pt x="502320" y="629870"/>
                      </a:cubicBezTo>
                      <a:cubicBezTo>
                        <a:pt x="501996" y="632870"/>
                        <a:pt x="501644" y="635852"/>
                        <a:pt x="501244" y="638786"/>
                      </a:cubicBezTo>
                      <a:cubicBezTo>
                        <a:pt x="500949" y="640948"/>
                        <a:pt x="500625" y="643091"/>
                        <a:pt x="500282" y="645215"/>
                      </a:cubicBezTo>
                      <a:cubicBezTo>
                        <a:pt x="499853" y="647930"/>
                        <a:pt x="499386" y="650606"/>
                        <a:pt x="498891" y="653254"/>
                      </a:cubicBezTo>
                      <a:cubicBezTo>
                        <a:pt x="498443" y="655626"/>
                        <a:pt x="497977" y="657969"/>
                        <a:pt x="497481" y="660293"/>
                      </a:cubicBezTo>
                      <a:cubicBezTo>
                        <a:pt x="496967" y="662674"/>
                        <a:pt x="496434" y="665027"/>
                        <a:pt x="495862" y="667361"/>
                      </a:cubicBezTo>
                      <a:cubicBezTo>
                        <a:pt x="495195" y="670094"/>
                        <a:pt x="494490" y="672790"/>
                        <a:pt x="493757" y="675447"/>
                      </a:cubicBezTo>
                      <a:cubicBezTo>
                        <a:pt x="493186" y="677524"/>
                        <a:pt x="492595" y="679591"/>
                        <a:pt x="491966" y="681619"/>
                      </a:cubicBezTo>
                      <a:cubicBezTo>
                        <a:pt x="490995" y="684810"/>
                        <a:pt x="489938" y="687925"/>
                        <a:pt x="488852" y="691002"/>
                      </a:cubicBezTo>
                      <a:cubicBezTo>
                        <a:pt x="488271" y="692659"/>
                        <a:pt x="487699" y="694345"/>
                        <a:pt x="487089" y="695964"/>
                      </a:cubicBezTo>
                      <a:cubicBezTo>
                        <a:pt x="485127" y="701127"/>
                        <a:pt x="483041" y="706146"/>
                        <a:pt x="480765" y="710956"/>
                      </a:cubicBezTo>
                      <a:cubicBezTo>
                        <a:pt x="479003" y="714690"/>
                        <a:pt x="477164" y="718338"/>
                        <a:pt x="475221" y="721863"/>
                      </a:cubicBezTo>
                      <a:cubicBezTo>
                        <a:pt x="475193" y="721910"/>
                        <a:pt x="475164" y="721948"/>
                        <a:pt x="475145" y="721996"/>
                      </a:cubicBezTo>
                      <a:cubicBezTo>
                        <a:pt x="473231" y="725453"/>
                        <a:pt x="471221" y="728797"/>
                        <a:pt x="469135" y="732045"/>
                      </a:cubicBezTo>
                      <a:cubicBezTo>
                        <a:pt x="466125" y="736750"/>
                        <a:pt x="462896" y="741170"/>
                        <a:pt x="459534" y="745418"/>
                      </a:cubicBezTo>
                      <a:cubicBezTo>
                        <a:pt x="458724" y="746437"/>
                        <a:pt x="457905" y="747428"/>
                        <a:pt x="457076" y="748428"/>
                      </a:cubicBezTo>
                      <a:cubicBezTo>
                        <a:pt x="453819" y="752343"/>
                        <a:pt x="450447" y="756105"/>
                        <a:pt x="446904" y="759610"/>
                      </a:cubicBezTo>
                      <a:cubicBezTo>
                        <a:pt x="446637" y="759877"/>
                        <a:pt x="446389" y="760172"/>
                        <a:pt x="446122" y="760429"/>
                      </a:cubicBezTo>
                      <a:cubicBezTo>
                        <a:pt x="442341" y="764106"/>
                        <a:pt x="438350" y="767478"/>
                        <a:pt x="434254" y="770678"/>
                      </a:cubicBezTo>
                      <a:cubicBezTo>
                        <a:pt x="433264" y="771459"/>
                        <a:pt x="432254" y="772212"/>
                        <a:pt x="431235" y="772964"/>
                      </a:cubicBezTo>
                      <a:cubicBezTo>
                        <a:pt x="427044" y="776069"/>
                        <a:pt x="422748" y="779022"/>
                        <a:pt x="418262" y="781632"/>
                      </a:cubicBezTo>
                      <a:lnTo>
                        <a:pt x="490519" y="739646"/>
                      </a:lnTo>
                      <a:cubicBezTo>
                        <a:pt x="495005" y="737036"/>
                        <a:pt x="499301" y="734083"/>
                        <a:pt x="503492" y="730978"/>
                      </a:cubicBezTo>
                      <a:cubicBezTo>
                        <a:pt x="504501" y="730226"/>
                        <a:pt x="505511" y="729473"/>
                        <a:pt x="506502" y="728692"/>
                      </a:cubicBezTo>
                      <a:cubicBezTo>
                        <a:pt x="510597" y="725492"/>
                        <a:pt x="514588" y="722120"/>
                        <a:pt x="518370" y="718443"/>
                      </a:cubicBezTo>
                      <a:cubicBezTo>
                        <a:pt x="518636" y="718186"/>
                        <a:pt x="518884" y="717891"/>
                        <a:pt x="519151" y="717624"/>
                      </a:cubicBezTo>
                      <a:cubicBezTo>
                        <a:pt x="522694" y="714119"/>
                        <a:pt x="526066" y="710356"/>
                        <a:pt x="529324" y="706442"/>
                      </a:cubicBezTo>
                      <a:cubicBezTo>
                        <a:pt x="530152" y="705441"/>
                        <a:pt x="530971" y="704451"/>
                        <a:pt x="531781" y="703432"/>
                      </a:cubicBezTo>
                      <a:cubicBezTo>
                        <a:pt x="535134" y="699184"/>
                        <a:pt x="538363" y="694764"/>
                        <a:pt x="541382" y="690059"/>
                      </a:cubicBezTo>
                      <a:cubicBezTo>
                        <a:pt x="541468" y="689925"/>
                        <a:pt x="541572" y="689811"/>
                        <a:pt x="541658" y="689668"/>
                      </a:cubicBezTo>
                      <a:cubicBezTo>
                        <a:pt x="543649" y="686553"/>
                        <a:pt x="545554" y="683324"/>
                        <a:pt x="547392" y="680010"/>
                      </a:cubicBezTo>
                      <a:cubicBezTo>
                        <a:pt x="547421" y="679962"/>
                        <a:pt x="547449" y="679924"/>
                        <a:pt x="547469" y="679876"/>
                      </a:cubicBezTo>
                      <a:cubicBezTo>
                        <a:pt x="549326" y="676505"/>
                        <a:pt x="551107" y="673037"/>
                        <a:pt x="552803" y="669475"/>
                      </a:cubicBezTo>
                      <a:cubicBezTo>
                        <a:pt x="552879" y="669313"/>
                        <a:pt x="552936" y="669132"/>
                        <a:pt x="553012" y="668970"/>
                      </a:cubicBezTo>
                      <a:cubicBezTo>
                        <a:pt x="555279" y="664160"/>
                        <a:pt x="557374" y="659150"/>
                        <a:pt x="559327" y="653978"/>
                      </a:cubicBezTo>
                      <a:cubicBezTo>
                        <a:pt x="559499" y="653530"/>
                        <a:pt x="559708" y="653130"/>
                        <a:pt x="559870" y="652682"/>
                      </a:cubicBezTo>
                      <a:cubicBezTo>
                        <a:pt x="560308" y="651492"/>
                        <a:pt x="560661" y="650215"/>
                        <a:pt x="561089" y="649015"/>
                      </a:cubicBezTo>
                      <a:cubicBezTo>
                        <a:pt x="562175" y="645939"/>
                        <a:pt x="563223" y="642824"/>
                        <a:pt x="564204" y="639633"/>
                      </a:cubicBezTo>
                      <a:cubicBezTo>
                        <a:pt x="564461" y="638786"/>
                        <a:pt x="564775" y="637995"/>
                        <a:pt x="565033" y="637138"/>
                      </a:cubicBezTo>
                      <a:cubicBezTo>
                        <a:pt x="565385" y="635947"/>
                        <a:pt x="565652" y="634671"/>
                        <a:pt x="565995" y="633461"/>
                      </a:cubicBezTo>
                      <a:cubicBezTo>
                        <a:pt x="566728" y="630804"/>
                        <a:pt x="567442" y="628108"/>
                        <a:pt x="568100" y="625365"/>
                      </a:cubicBezTo>
                      <a:cubicBezTo>
                        <a:pt x="568376" y="624250"/>
                        <a:pt x="568700" y="623193"/>
                        <a:pt x="568966" y="622060"/>
                      </a:cubicBezTo>
                      <a:cubicBezTo>
                        <a:pt x="569243" y="620840"/>
                        <a:pt x="569452" y="619545"/>
                        <a:pt x="569719" y="618307"/>
                      </a:cubicBezTo>
                      <a:cubicBezTo>
                        <a:pt x="570214" y="615983"/>
                        <a:pt x="570690" y="613640"/>
                        <a:pt x="571138" y="611258"/>
                      </a:cubicBezTo>
                      <a:cubicBezTo>
                        <a:pt x="571367" y="610030"/>
                        <a:pt x="571653" y="608858"/>
                        <a:pt x="571872" y="607610"/>
                      </a:cubicBezTo>
                      <a:cubicBezTo>
                        <a:pt x="572119" y="606172"/>
                        <a:pt x="572300" y="604667"/>
                        <a:pt x="572529" y="603219"/>
                      </a:cubicBezTo>
                      <a:cubicBezTo>
                        <a:pt x="572862" y="601095"/>
                        <a:pt x="573196" y="598952"/>
                        <a:pt x="573491" y="596790"/>
                      </a:cubicBezTo>
                      <a:cubicBezTo>
                        <a:pt x="573643" y="595685"/>
                        <a:pt x="573843" y="594628"/>
                        <a:pt x="573977" y="593513"/>
                      </a:cubicBezTo>
                      <a:cubicBezTo>
                        <a:pt x="574205" y="591675"/>
                        <a:pt x="574358" y="589751"/>
                        <a:pt x="574558" y="587874"/>
                      </a:cubicBezTo>
                      <a:cubicBezTo>
                        <a:pt x="574777" y="585836"/>
                        <a:pt x="575005" y="583817"/>
                        <a:pt x="575196" y="581740"/>
                      </a:cubicBezTo>
                      <a:cubicBezTo>
                        <a:pt x="575272" y="580912"/>
                        <a:pt x="575386" y="580121"/>
                        <a:pt x="575453" y="579292"/>
                      </a:cubicBezTo>
                      <a:cubicBezTo>
                        <a:pt x="575682" y="576559"/>
                        <a:pt x="575806" y="573739"/>
                        <a:pt x="575967" y="570949"/>
                      </a:cubicBezTo>
                      <a:cubicBezTo>
                        <a:pt x="576053" y="569453"/>
                        <a:pt x="576177" y="567986"/>
                        <a:pt x="576244" y="566472"/>
                      </a:cubicBezTo>
                      <a:cubicBezTo>
                        <a:pt x="576263" y="566100"/>
                        <a:pt x="576301" y="565748"/>
                        <a:pt x="576310" y="565376"/>
                      </a:cubicBezTo>
                      <a:cubicBezTo>
                        <a:pt x="576510" y="560700"/>
                        <a:pt x="576625" y="555937"/>
                        <a:pt x="576644" y="551108"/>
                      </a:cubicBezTo>
                      <a:cubicBezTo>
                        <a:pt x="576644" y="550822"/>
                        <a:pt x="576644" y="550546"/>
                        <a:pt x="576653" y="550260"/>
                      </a:cubicBezTo>
                      <a:cubicBezTo>
                        <a:pt x="576663" y="545803"/>
                        <a:pt x="576606" y="541364"/>
                        <a:pt x="576472" y="5369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22CABB9-7B13-858E-9845-E2E5FCFE25AF}"/>
                    </a:ext>
                  </a:extLst>
                </p:cNvPr>
                <p:cNvSpPr/>
                <p:nvPr/>
              </p:nvSpPr>
              <p:spPr>
                <a:xfrm rot="-1809893">
                  <a:off x="6790761" y="2007035"/>
                  <a:ext cx="482145" cy="832406"/>
                </a:xfrm>
                <a:custGeom>
                  <a:avLst/>
                  <a:gdLst>
                    <a:gd name="connsiteX0" fmla="*/ 482146 w 482145"/>
                    <a:gd name="connsiteY0" fmla="*/ 416203 h 832406"/>
                    <a:gd name="connsiteX1" fmla="*/ 241073 w 482145"/>
                    <a:gd name="connsiteY1" fmla="*/ 832406 h 832406"/>
                    <a:gd name="connsiteX2" fmla="*/ 0 w 482145"/>
                    <a:gd name="connsiteY2" fmla="*/ 416203 h 832406"/>
                    <a:gd name="connsiteX3" fmla="*/ 241073 w 482145"/>
                    <a:gd name="connsiteY3" fmla="*/ 0 h 832406"/>
                    <a:gd name="connsiteX4" fmla="*/ 482146 w 482145"/>
                    <a:gd name="connsiteY4" fmla="*/ 416203 h 832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145" h="832406">
                      <a:moveTo>
                        <a:pt x="482146" y="416203"/>
                      </a:moveTo>
                      <a:cubicBezTo>
                        <a:pt x="482146" y="646066"/>
                        <a:pt x="374214" y="832406"/>
                        <a:pt x="241073" y="832406"/>
                      </a:cubicBezTo>
                      <a:cubicBezTo>
                        <a:pt x="107932" y="832406"/>
                        <a:pt x="0" y="646066"/>
                        <a:pt x="0" y="416203"/>
                      </a:cubicBezTo>
                      <a:cubicBezTo>
                        <a:pt x="0" y="186341"/>
                        <a:pt x="107932" y="0"/>
                        <a:pt x="241073" y="0"/>
                      </a:cubicBezTo>
                      <a:cubicBezTo>
                        <a:pt x="374214" y="0"/>
                        <a:pt x="482146" y="186341"/>
                        <a:pt x="482146" y="416203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2" name="图形 18">
                  <a:extLst>
                    <a:ext uri="{FF2B5EF4-FFF2-40B4-BE49-F238E27FC236}">
                      <a16:creationId xmlns:a16="http://schemas.microsoft.com/office/drawing/2014/main" id="{93E950BC-22E8-B794-B9DC-CE56D353CBD8}"/>
                    </a:ext>
                  </a:extLst>
                </p:cNvPr>
                <p:cNvGrpSpPr/>
                <p:nvPr/>
              </p:nvGrpSpPr>
              <p:grpSpPr>
                <a:xfrm>
                  <a:off x="6782598" y="2098052"/>
                  <a:ext cx="499436" cy="649345"/>
                  <a:chOff x="6782598" y="2098052"/>
                  <a:chExt cx="499436" cy="649345"/>
                </a:xfrm>
                <a:solidFill>
                  <a:srgbClr val="FFFEFF"/>
                </a:solidFill>
              </p:grpSpPr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6D2F6440-726E-FF04-2FB0-DA9365879E3C}"/>
                      </a:ext>
                    </a:extLst>
                  </p:cNvPr>
                  <p:cNvSpPr/>
                  <p:nvPr/>
                </p:nvSpPr>
                <p:spPr>
                  <a:xfrm>
                    <a:off x="6782598" y="2098052"/>
                    <a:ext cx="499436" cy="649345"/>
                  </a:xfrm>
                  <a:custGeom>
                    <a:avLst/>
                    <a:gdLst>
                      <a:gd name="connsiteX0" fmla="*/ 249099 w 499436"/>
                      <a:gd name="connsiteY0" fmla="*/ 539534 h 649345"/>
                      <a:gd name="connsiteX1" fmla="*/ 65229 w 499436"/>
                      <a:gd name="connsiteY1" fmla="*/ 218142 h 649345"/>
                      <a:gd name="connsiteX2" fmla="*/ 250318 w 499436"/>
                      <a:gd name="connsiteY2" fmla="*/ 109804 h 649345"/>
                      <a:gd name="connsiteX3" fmla="*/ 434217 w 499436"/>
                      <a:gd name="connsiteY3" fmla="*/ 431178 h 649345"/>
                      <a:gd name="connsiteX4" fmla="*/ 249099 w 499436"/>
                      <a:gd name="connsiteY4" fmla="*/ 539534 h 649345"/>
                      <a:gd name="connsiteX5" fmla="*/ 250528 w 499436"/>
                      <a:gd name="connsiteY5" fmla="*/ 33843 h 649345"/>
                      <a:gd name="connsiteX6" fmla="*/ 1 w 499436"/>
                      <a:gd name="connsiteY6" fmla="*/ 180489 h 649345"/>
                      <a:gd name="connsiteX7" fmla="*/ 248880 w 499436"/>
                      <a:gd name="connsiteY7" fmla="*/ 615496 h 649345"/>
                      <a:gd name="connsiteX8" fmla="*/ 499435 w 499436"/>
                      <a:gd name="connsiteY8" fmla="*/ 468830 h 649345"/>
                      <a:gd name="connsiteX9" fmla="*/ 250528 w 499436"/>
                      <a:gd name="connsiteY9" fmla="*/ 33843 h 649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99436" h="649345">
                        <a:moveTo>
                          <a:pt x="249099" y="539534"/>
                        </a:moveTo>
                        <a:cubicBezTo>
                          <a:pt x="147391" y="480813"/>
                          <a:pt x="64895" y="336623"/>
                          <a:pt x="65229" y="218142"/>
                        </a:cubicBezTo>
                        <a:cubicBezTo>
                          <a:pt x="65562" y="99689"/>
                          <a:pt x="148610" y="51083"/>
                          <a:pt x="250318" y="109804"/>
                        </a:cubicBezTo>
                        <a:cubicBezTo>
                          <a:pt x="352055" y="168545"/>
                          <a:pt x="434551" y="312735"/>
                          <a:pt x="434217" y="431178"/>
                        </a:cubicBezTo>
                        <a:cubicBezTo>
                          <a:pt x="433875" y="549659"/>
                          <a:pt x="350836" y="598266"/>
                          <a:pt x="249099" y="539534"/>
                        </a:cubicBezTo>
                        <a:moveTo>
                          <a:pt x="250528" y="33843"/>
                        </a:moveTo>
                        <a:cubicBezTo>
                          <a:pt x="112634" y="-45777"/>
                          <a:pt x="458" y="19888"/>
                          <a:pt x="1" y="180489"/>
                        </a:cubicBezTo>
                        <a:cubicBezTo>
                          <a:pt x="-456" y="341119"/>
                          <a:pt x="110977" y="535877"/>
                          <a:pt x="248880" y="615496"/>
                        </a:cubicBezTo>
                        <a:cubicBezTo>
                          <a:pt x="386802" y="695125"/>
                          <a:pt x="498978" y="629469"/>
                          <a:pt x="499435" y="468830"/>
                        </a:cubicBezTo>
                        <a:cubicBezTo>
                          <a:pt x="499892" y="308229"/>
                          <a:pt x="388459" y="113472"/>
                          <a:pt x="250528" y="33843"/>
                        </a:cubicBezTo>
                      </a:path>
                    </a:pathLst>
                  </a:custGeom>
                  <a:solidFill>
                    <a:srgbClr val="FFFE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BAC0E31E-98CE-384D-4B0B-A8D0E9B5E55F}"/>
                      </a:ext>
                    </a:extLst>
                  </p:cNvPr>
                  <p:cNvSpPr/>
                  <p:nvPr/>
                </p:nvSpPr>
                <p:spPr>
                  <a:xfrm>
                    <a:off x="6923369" y="2281123"/>
                    <a:ext cx="217856" cy="283157"/>
                  </a:xfrm>
                  <a:custGeom>
                    <a:avLst/>
                    <a:gdLst>
                      <a:gd name="connsiteX0" fmla="*/ 108786 w 217856"/>
                      <a:gd name="connsiteY0" fmla="*/ 192481 h 283157"/>
                      <a:gd name="connsiteX1" fmla="*/ 65256 w 217856"/>
                      <a:gd name="connsiteY1" fmla="*/ 116367 h 283157"/>
                      <a:gd name="connsiteX2" fmla="*/ 109071 w 217856"/>
                      <a:gd name="connsiteY2" fmla="*/ 90716 h 283157"/>
                      <a:gd name="connsiteX3" fmla="*/ 152629 w 217856"/>
                      <a:gd name="connsiteY3" fmla="*/ 166811 h 283157"/>
                      <a:gd name="connsiteX4" fmla="*/ 108786 w 217856"/>
                      <a:gd name="connsiteY4" fmla="*/ 192481 h 283157"/>
                      <a:gd name="connsiteX5" fmla="*/ 109290 w 217856"/>
                      <a:gd name="connsiteY5" fmla="*/ 14716 h 283157"/>
                      <a:gd name="connsiteX6" fmla="*/ 1 w 217856"/>
                      <a:gd name="connsiteY6" fmla="*/ 78686 h 283157"/>
                      <a:gd name="connsiteX7" fmla="*/ 108566 w 217856"/>
                      <a:gd name="connsiteY7" fmla="*/ 268433 h 283157"/>
                      <a:gd name="connsiteX8" fmla="*/ 217856 w 217856"/>
                      <a:gd name="connsiteY8" fmla="*/ 204463 h 283157"/>
                      <a:gd name="connsiteX9" fmla="*/ 109290 w 217856"/>
                      <a:gd name="connsiteY9" fmla="*/ 14716 h 28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7856" h="283157">
                        <a:moveTo>
                          <a:pt x="108786" y="192481"/>
                        </a:moveTo>
                        <a:cubicBezTo>
                          <a:pt x="84687" y="178565"/>
                          <a:pt x="65180" y="144427"/>
                          <a:pt x="65256" y="116367"/>
                        </a:cubicBezTo>
                        <a:cubicBezTo>
                          <a:pt x="65332" y="88306"/>
                          <a:pt x="84983" y="76809"/>
                          <a:pt x="109071" y="90716"/>
                        </a:cubicBezTo>
                        <a:cubicBezTo>
                          <a:pt x="133170" y="104632"/>
                          <a:pt x="152715" y="138750"/>
                          <a:pt x="152629" y="166811"/>
                        </a:cubicBezTo>
                        <a:cubicBezTo>
                          <a:pt x="152563" y="194872"/>
                          <a:pt x="132884" y="206387"/>
                          <a:pt x="108786" y="192481"/>
                        </a:cubicBezTo>
                        <a:moveTo>
                          <a:pt x="109290" y="14716"/>
                        </a:moveTo>
                        <a:cubicBezTo>
                          <a:pt x="49235" y="-19955"/>
                          <a:pt x="201" y="8744"/>
                          <a:pt x="1" y="78686"/>
                        </a:cubicBezTo>
                        <a:cubicBezTo>
                          <a:pt x="-199" y="148628"/>
                          <a:pt x="48511" y="233762"/>
                          <a:pt x="108566" y="268433"/>
                        </a:cubicBezTo>
                        <a:cubicBezTo>
                          <a:pt x="168650" y="303123"/>
                          <a:pt x="217656" y="274405"/>
                          <a:pt x="217856" y="204463"/>
                        </a:cubicBezTo>
                        <a:cubicBezTo>
                          <a:pt x="218056" y="134521"/>
                          <a:pt x="169374" y="49406"/>
                          <a:pt x="109290" y="14716"/>
                        </a:cubicBezTo>
                      </a:path>
                    </a:pathLst>
                  </a:custGeom>
                  <a:solidFill>
                    <a:srgbClr val="FFFE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200" name="图形 18">
              <a:extLst>
                <a:ext uri="{FF2B5EF4-FFF2-40B4-BE49-F238E27FC236}">
                  <a16:creationId xmlns:a16="http://schemas.microsoft.com/office/drawing/2014/main" id="{2197956A-6606-FE0E-A0DE-27A70752E948}"/>
                </a:ext>
              </a:extLst>
            </p:cNvPr>
            <p:cNvGrpSpPr/>
            <p:nvPr/>
          </p:nvGrpSpPr>
          <p:grpSpPr>
            <a:xfrm>
              <a:off x="4433614" y="2444474"/>
              <a:ext cx="555285" cy="367608"/>
              <a:chOff x="6598367" y="2421829"/>
              <a:chExt cx="430362" cy="284907"/>
            </a:xfrm>
          </p:grpSpPr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02507D6C-B2A4-2641-CB51-BA85AA8FB2B0}"/>
                  </a:ext>
                </a:extLst>
              </p:cNvPr>
              <p:cNvSpPr/>
              <p:nvPr/>
            </p:nvSpPr>
            <p:spPr>
              <a:xfrm>
                <a:off x="6935104" y="2421829"/>
                <a:ext cx="93625" cy="87341"/>
              </a:xfrm>
              <a:custGeom>
                <a:avLst/>
                <a:gdLst>
                  <a:gd name="connsiteX0" fmla="*/ 47244 w 93625"/>
                  <a:gd name="connsiteY0" fmla="*/ 87341 h 87341"/>
                  <a:gd name="connsiteX1" fmla="*/ 41605 w 93625"/>
                  <a:gd name="connsiteY1" fmla="*/ 41126 h 87341"/>
                  <a:gd name="connsiteX2" fmla="*/ 0 w 93625"/>
                  <a:gd name="connsiteY2" fmla="*/ 5922 h 87341"/>
                  <a:gd name="connsiteX3" fmla="*/ 78191 w 93625"/>
                  <a:gd name="connsiteY3" fmla="*/ 16 h 87341"/>
                  <a:gd name="connsiteX4" fmla="*/ 79238 w 93625"/>
                  <a:gd name="connsiteY4" fmla="*/ 92 h 87341"/>
                  <a:gd name="connsiteX5" fmla="*/ 78191 w 93625"/>
                  <a:gd name="connsiteY5" fmla="*/ 16 h 87341"/>
                  <a:gd name="connsiteX6" fmla="*/ 91145 w 93625"/>
                  <a:gd name="connsiteY6" fmla="*/ 22352 h 87341"/>
                  <a:gd name="connsiteX7" fmla="*/ 91373 w 93625"/>
                  <a:gd name="connsiteY7" fmla="*/ 21904 h 87341"/>
                  <a:gd name="connsiteX8" fmla="*/ 91145 w 93625"/>
                  <a:gd name="connsiteY8" fmla="*/ 22352 h 87341"/>
                  <a:gd name="connsiteX9" fmla="*/ 47244 w 93625"/>
                  <a:gd name="connsiteY9" fmla="*/ 87341 h 8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625" h="87341">
                    <a:moveTo>
                      <a:pt x="47244" y="87341"/>
                    </a:moveTo>
                    <a:cubicBezTo>
                      <a:pt x="53321" y="78350"/>
                      <a:pt x="51463" y="59976"/>
                      <a:pt x="41605" y="41126"/>
                    </a:cubicBezTo>
                    <a:cubicBezTo>
                      <a:pt x="30375" y="19657"/>
                      <a:pt x="12621" y="4969"/>
                      <a:pt x="0" y="5922"/>
                    </a:cubicBezTo>
                    <a:lnTo>
                      <a:pt x="78191" y="16"/>
                    </a:lnTo>
                    <a:cubicBezTo>
                      <a:pt x="78524" y="-13"/>
                      <a:pt x="78886" y="35"/>
                      <a:pt x="79238" y="92"/>
                    </a:cubicBezTo>
                    <a:cubicBezTo>
                      <a:pt x="78877" y="35"/>
                      <a:pt x="78524" y="-13"/>
                      <a:pt x="78191" y="16"/>
                    </a:cubicBezTo>
                    <a:cubicBezTo>
                      <a:pt x="90459" y="-508"/>
                      <a:pt x="97727" y="12008"/>
                      <a:pt x="91145" y="22352"/>
                    </a:cubicBezTo>
                    <a:cubicBezTo>
                      <a:pt x="91230" y="22219"/>
                      <a:pt x="91297" y="22047"/>
                      <a:pt x="91373" y="21904"/>
                    </a:cubicBezTo>
                    <a:cubicBezTo>
                      <a:pt x="91297" y="22057"/>
                      <a:pt x="91240" y="22219"/>
                      <a:pt x="91145" y="22352"/>
                    </a:cubicBezTo>
                    <a:lnTo>
                      <a:pt x="47244" y="8734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84EF0B5D-FB70-A545-5137-052DF42722B4}"/>
                  </a:ext>
                </a:extLst>
              </p:cNvPr>
              <p:cNvSpPr/>
              <p:nvPr/>
            </p:nvSpPr>
            <p:spPr>
              <a:xfrm>
                <a:off x="6921865" y="2427710"/>
                <a:ext cx="63967" cy="87149"/>
              </a:xfrm>
              <a:custGeom>
                <a:avLst/>
                <a:gdLst>
                  <a:gd name="connsiteX0" fmla="*/ 9124 w 63967"/>
                  <a:gd name="connsiteY0" fmla="*/ 51904 h 87149"/>
                  <a:gd name="connsiteX1" fmla="*/ 9610 w 63967"/>
                  <a:gd name="connsiteY1" fmla="*/ 812 h 87149"/>
                  <a:gd name="connsiteX2" fmla="*/ 54845 w 63967"/>
                  <a:gd name="connsiteY2" fmla="*/ 35245 h 87149"/>
                  <a:gd name="connsiteX3" fmla="*/ 54349 w 63967"/>
                  <a:gd name="connsiteY3" fmla="*/ 86337 h 87149"/>
                  <a:gd name="connsiteX4" fmla="*/ 9124 w 63967"/>
                  <a:gd name="connsiteY4" fmla="*/ 51904 h 8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67" h="87149">
                    <a:moveTo>
                      <a:pt x="9124" y="51904"/>
                    </a:moveTo>
                    <a:cubicBezTo>
                      <a:pt x="-3230" y="28292"/>
                      <a:pt x="-3010" y="5413"/>
                      <a:pt x="9610" y="812"/>
                    </a:cubicBezTo>
                    <a:cubicBezTo>
                      <a:pt x="22240" y="-3788"/>
                      <a:pt x="42490" y="11623"/>
                      <a:pt x="54845" y="35245"/>
                    </a:cubicBezTo>
                    <a:cubicBezTo>
                      <a:pt x="67198" y="58858"/>
                      <a:pt x="66979" y="81737"/>
                      <a:pt x="54349" y="86337"/>
                    </a:cubicBezTo>
                    <a:cubicBezTo>
                      <a:pt x="41728" y="90938"/>
                      <a:pt x="21478" y="75526"/>
                      <a:pt x="9124" y="51904"/>
                    </a:cubicBezTo>
                    <a:close/>
                  </a:path>
                </a:pathLst>
              </a:custGeom>
              <a:solidFill>
                <a:srgbClr val="FFF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3DE9B888-A3CC-05AC-53C9-DCEE0B208523}"/>
                  </a:ext>
                </a:extLst>
              </p:cNvPr>
              <p:cNvSpPr/>
              <p:nvPr/>
            </p:nvSpPr>
            <p:spPr>
              <a:xfrm>
                <a:off x="6940105" y="2462669"/>
                <a:ext cx="45653" cy="52055"/>
              </a:xfrm>
              <a:custGeom>
                <a:avLst/>
                <a:gdLst>
                  <a:gd name="connsiteX0" fmla="*/ 18079 w 45653"/>
                  <a:gd name="connsiteY0" fmla="*/ 0 h 52055"/>
                  <a:gd name="connsiteX1" fmla="*/ 0 w 45653"/>
                  <a:gd name="connsiteY1" fmla="*/ 19383 h 52055"/>
                  <a:gd name="connsiteX2" fmla="*/ 28242 w 45653"/>
                  <a:gd name="connsiteY2" fmla="*/ 51721 h 52055"/>
                  <a:gd name="connsiteX3" fmla="*/ 36119 w 45653"/>
                  <a:gd name="connsiteY3" fmla="*/ 51378 h 52055"/>
                  <a:gd name="connsiteX4" fmla="*/ 45653 w 45653"/>
                  <a:gd name="connsiteY4" fmla="*/ 33728 h 52055"/>
                  <a:gd name="connsiteX5" fmla="*/ 18079 w 45653"/>
                  <a:gd name="connsiteY5" fmla="*/ 0 h 5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653" h="52055">
                    <a:moveTo>
                      <a:pt x="18079" y="0"/>
                    </a:moveTo>
                    <a:lnTo>
                      <a:pt x="0" y="19383"/>
                    </a:lnTo>
                    <a:cubicBezTo>
                      <a:pt x="0" y="19383"/>
                      <a:pt x="15821" y="38633"/>
                      <a:pt x="28242" y="51721"/>
                    </a:cubicBezTo>
                    <a:cubicBezTo>
                      <a:pt x="31052" y="52187"/>
                      <a:pt x="33747" y="52245"/>
                      <a:pt x="36119" y="51378"/>
                    </a:cubicBezTo>
                    <a:cubicBezTo>
                      <a:pt x="42243" y="49149"/>
                      <a:pt x="45396" y="42558"/>
                      <a:pt x="45653" y="33728"/>
                    </a:cubicBezTo>
                    <a:lnTo>
                      <a:pt x="18079" y="0"/>
                    </a:lnTo>
                    <a:close/>
                  </a:path>
                </a:pathLst>
              </a:custGeom>
              <a:solidFill>
                <a:srgbClr val="E2F1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325A4B03-D155-F9DB-DCC6-086CCF015E1F}"/>
                  </a:ext>
                </a:extLst>
              </p:cNvPr>
              <p:cNvSpPr/>
              <p:nvPr/>
            </p:nvSpPr>
            <p:spPr>
              <a:xfrm>
                <a:off x="6641890" y="2595838"/>
                <a:ext cx="120030" cy="110898"/>
              </a:xfrm>
              <a:custGeom>
                <a:avLst/>
                <a:gdLst>
                  <a:gd name="connsiteX0" fmla="*/ 11398 w 120030"/>
                  <a:gd name="connsiteY0" fmla="*/ 99803 h 110898"/>
                  <a:gd name="connsiteX1" fmla="*/ 76530 w 120030"/>
                  <a:gd name="connsiteY1" fmla="*/ 95317 h 110898"/>
                  <a:gd name="connsiteX2" fmla="*/ 120031 w 120030"/>
                  <a:gd name="connsiteY2" fmla="*/ 0 h 110898"/>
                  <a:gd name="connsiteX3" fmla="*/ 978 w 120030"/>
                  <a:gd name="connsiteY3" fmla="*/ 70723 h 110898"/>
                  <a:gd name="connsiteX4" fmla="*/ 11398 w 120030"/>
                  <a:gd name="connsiteY4" fmla="*/ 99803 h 11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30" h="110898">
                    <a:moveTo>
                      <a:pt x="11398" y="99803"/>
                    </a:moveTo>
                    <a:cubicBezTo>
                      <a:pt x="23819" y="112204"/>
                      <a:pt x="46050" y="118462"/>
                      <a:pt x="76530" y="95317"/>
                    </a:cubicBezTo>
                    <a:cubicBezTo>
                      <a:pt x="116497" y="64970"/>
                      <a:pt x="119859" y="3258"/>
                      <a:pt x="120031" y="0"/>
                    </a:cubicBezTo>
                    <a:lnTo>
                      <a:pt x="978" y="70723"/>
                    </a:lnTo>
                    <a:cubicBezTo>
                      <a:pt x="-1956" y="76857"/>
                      <a:pt x="1768" y="90183"/>
                      <a:pt x="11398" y="998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89D73F5D-A5A1-2F83-AAFE-4E3555286538}"/>
                  </a:ext>
                </a:extLst>
              </p:cNvPr>
              <p:cNvSpPr/>
              <p:nvPr/>
            </p:nvSpPr>
            <p:spPr>
              <a:xfrm>
                <a:off x="6598367" y="2551631"/>
                <a:ext cx="149209" cy="90536"/>
              </a:xfrm>
              <a:custGeom>
                <a:avLst/>
                <a:gdLst>
                  <a:gd name="connsiteX0" fmla="*/ 4943 w 149209"/>
                  <a:gd name="connsiteY0" fmla="*/ 63323 h 90536"/>
                  <a:gd name="connsiteX1" fmla="*/ 32709 w 149209"/>
                  <a:gd name="connsiteY1" fmla="*/ 90536 h 90536"/>
                  <a:gd name="connsiteX2" fmla="*/ 149209 w 149209"/>
                  <a:gd name="connsiteY2" fmla="*/ 22814 h 90536"/>
                  <a:gd name="connsiteX3" fmla="*/ 31814 w 149209"/>
                  <a:gd name="connsiteY3" fmla="*/ 5602 h 90536"/>
                  <a:gd name="connsiteX4" fmla="*/ 4943 w 149209"/>
                  <a:gd name="connsiteY4" fmla="*/ 63323 h 90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209" h="90536">
                    <a:moveTo>
                      <a:pt x="4943" y="63323"/>
                    </a:moveTo>
                    <a:cubicBezTo>
                      <a:pt x="12049" y="78059"/>
                      <a:pt x="25117" y="89546"/>
                      <a:pt x="32709" y="90536"/>
                    </a:cubicBezTo>
                    <a:lnTo>
                      <a:pt x="149209" y="22814"/>
                    </a:lnTo>
                    <a:cubicBezTo>
                      <a:pt x="145647" y="21013"/>
                      <a:pt x="78010" y="-13143"/>
                      <a:pt x="31814" y="5602"/>
                    </a:cubicBezTo>
                    <a:cubicBezTo>
                      <a:pt x="-3448" y="19908"/>
                      <a:pt x="-4219" y="44321"/>
                      <a:pt x="4943" y="63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EC6D88BE-EB19-9220-9771-70F2AB037AD9}"/>
                  </a:ext>
                </a:extLst>
              </p:cNvPr>
              <p:cNvSpPr/>
              <p:nvPr/>
            </p:nvSpPr>
            <p:spPr>
              <a:xfrm>
                <a:off x="6603568" y="2455923"/>
                <a:ext cx="361561" cy="228517"/>
              </a:xfrm>
              <a:custGeom>
                <a:avLst/>
                <a:gdLst>
                  <a:gd name="connsiteX0" fmla="*/ 0 w 361561"/>
                  <a:gd name="connsiteY0" fmla="*/ 198990 h 228517"/>
                  <a:gd name="connsiteX1" fmla="*/ 35385 w 361561"/>
                  <a:gd name="connsiteY1" fmla="*/ 178444 h 228517"/>
                  <a:gd name="connsiteX2" fmla="*/ 51073 w 361561"/>
                  <a:gd name="connsiteY2" fmla="*/ 169338 h 228517"/>
                  <a:gd name="connsiteX3" fmla="*/ 82410 w 361561"/>
                  <a:gd name="connsiteY3" fmla="*/ 151145 h 228517"/>
                  <a:gd name="connsiteX4" fmla="*/ 101260 w 361561"/>
                  <a:gd name="connsiteY4" fmla="*/ 140201 h 228517"/>
                  <a:gd name="connsiteX5" fmla="*/ 114529 w 361561"/>
                  <a:gd name="connsiteY5" fmla="*/ 132496 h 228517"/>
                  <a:gd name="connsiteX6" fmla="*/ 217161 w 361561"/>
                  <a:gd name="connsiteY6" fmla="*/ 72907 h 228517"/>
                  <a:gd name="connsiteX7" fmla="*/ 232420 w 361561"/>
                  <a:gd name="connsiteY7" fmla="*/ 64049 h 228517"/>
                  <a:gd name="connsiteX8" fmla="*/ 299942 w 361561"/>
                  <a:gd name="connsiteY8" fmla="*/ 24844 h 228517"/>
                  <a:gd name="connsiteX9" fmla="*/ 306324 w 361561"/>
                  <a:gd name="connsiteY9" fmla="*/ 21139 h 228517"/>
                  <a:gd name="connsiteX10" fmla="*/ 341709 w 361561"/>
                  <a:gd name="connsiteY10" fmla="*/ 593 h 228517"/>
                  <a:gd name="connsiteX11" fmla="*/ 342405 w 361561"/>
                  <a:gd name="connsiteY11" fmla="*/ 270 h 228517"/>
                  <a:gd name="connsiteX12" fmla="*/ 344310 w 361561"/>
                  <a:gd name="connsiteY12" fmla="*/ 3 h 228517"/>
                  <a:gd name="connsiteX13" fmla="*/ 345005 w 361561"/>
                  <a:gd name="connsiteY13" fmla="*/ 117 h 228517"/>
                  <a:gd name="connsiteX14" fmla="*/ 346415 w 361561"/>
                  <a:gd name="connsiteY14" fmla="*/ 412 h 228517"/>
                  <a:gd name="connsiteX15" fmla="*/ 346615 w 361561"/>
                  <a:gd name="connsiteY15" fmla="*/ 460 h 228517"/>
                  <a:gd name="connsiteX16" fmla="*/ 347434 w 361561"/>
                  <a:gd name="connsiteY16" fmla="*/ 851 h 228517"/>
                  <a:gd name="connsiteX17" fmla="*/ 348510 w 361561"/>
                  <a:gd name="connsiteY17" fmla="*/ 1365 h 228517"/>
                  <a:gd name="connsiteX18" fmla="*/ 348748 w 361561"/>
                  <a:gd name="connsiteY18" fmla="*/ 1479 h 228517"/>
                  <a:gd name="connsiteX19" fmla="*/ 349872 w 361561"/>
                  <a:gd name="connsiteY19" fmla="*/ 2251 h 228517"/>
                  <a:gd name="connsiteX20" fmla="*/ 350520 w 361561"/>
                  <a:gd name="connsiteY20" fmla="*/ 2698 h 228517"/>
                  <a:gd name="connsiteX21" fmla="*/ 350644 w 361561"/>
                  <a:gd name="connsiteY21" fmla="*/ 2784 h 228517"/>
                  <a:gd name="connsiteX22" fmla="*/ 352530 w 361561"/>
                  <a:gd name="connsiteY22" fmla="*/ 4451 h 228517"/>
                  <a:gd name="connsiteX23" fmla="*/ 352539 w 361561"/>
                  <a:gd name="connsiteY23" fmla="*/ 4461 h 228517"/>
                  <a:gd name="connsiteX24" fmla="*/ 353082 w 361561"/>
                  <a:gd name="connsiteY24" fmla="*/ 5061 h 228517"/>
                  <a:gd name="connsiteX25" fmla="*/ 354568 w 361561"/>
                  <a:gd name="connsiteY25" fmla="*/ 6689 h 228517"/>
                  <a:gd name="connsiteX26" fmla="*/ 354606 w 361561"/>
                  <a:gd name="connsiteY26" fmla="*/ 6737 h 228517"/>
                  <a:gd name="connsiteX27" fmla="*/ 354825 w 361561"/>
                  <a:gd name="connsiteY27" fmla="*/ 7023 h 228517"/>
                  <a:gd name="connsiteX28" fmla="*/ 356406 w 361561"/>
                  <a:gd name="connsiteY28" fmla="*/ 9175 h 228517"/>
                  <a:gd name="connsiteX29" fmla="*/ 356959 w 361561"/>
                  <a:gd name="connsiteY29" fmla="*/ 10052 h 228517"/>
                  <a:gd name="connsiteX30" fmla="*/ 357692 w 361561"/>
                  <a:gd name="connsiteY30" fmla="*/ 11204 h 228517"/>
                  <a:gd name="connsiteX31" fmla="*/ 358350 w 361561"/>
                  <a:gd name="connsiteY31" fmla="*/ 12404 h 228517"/>
                  <a:gd name="connsiteX32" fmla="*/ 359283 w 361561"/>
                  <a:gd name="connsiteY32" fmla="*/ 14338 h 228517"/>
                  <a:gd name="connsiteX33" fmla="*/ 359502 w 361561"/>
                  <a:gd name="connsiteY33" fmla="*/ 14890 h 228517"/>
                  <a:gd name="connsiteX34" fmla="*/ 359940 w 361561"/>
                  <a:gd name="connsiteY34" fmla="*/ 16014 h 228517"/>
                  <a:gd name="connsiteX35" fmla="*/ 360502 w 361561"/>
                  <a:gd name="connsiteY35" fmla="*/ 17624 h 228517"/>
                  <a:gd name="connsiteX36" fmla="*/ 360817 w 361561"/>
                  <a:gd name="connsiteY36" fmla="*/ 18719 h 228517"/>
                  <a:gd name="connsiteX37" fmla="*/ 361007 w 361561"/>
                  <a:gd name="connsiteY37" fmla="*/ 19386 h 228517"/>
                  <a:gd name="connsiteX38" fmla="*/ 361131 w 361561"/>
                  <a:gd name="connsiteY38" fmla="*/ 20101 h 228517"/>
                  <a:gd name="connsiteX39" fmla="*/ 361379 w 361561"/>
                  <a:gd name="connsiteY39" fmla="*/ 21529 h 228517"/>
                  <a:gd name="connsiteX40" fmla="*/ 361483 w 361561"/>
                  <a:gd name="connsiteY40" fmla="*/ 22129 h 228517"/>
                  <a:gd name="connsiteX41" fmla="*/ 361502 w 361561"/>
                  <a:gd name="connsiteY41" fmla="*/ 22806 h 228517"/>
                  <a:gd name="connsiteX42" fmla="*/ 361540 w 361561"/>
                  <a:gd name="connsiteY42" fmla="*/ 23834 h 228517"/>
                  <a:gd name="connsiteX43" fmla="*/ 361560 w 361561"/>
                  <a:gd name="connsiteY43" fmla="*/ 24358 h 228517"/>
                  <a:gd name="connsiteX44" fmla="*/ 361474 w 361561"/>
                  <a:gd name="connsiteY44" fmla="*/ 25035 h 228517"/>
                  <a:gd name="connsiteX45" fmla="*/ 361360 w 361561"/>
                  <a:gd name="connsiteY45" fmla="*/ 25949 h 228517"/>
                  <a:gd name="connsiteX46" fmla="*/ 361312 w 361561"/>
                  <a:gd name="connsiteY46" fmla="*/ 26330 h 228517"/>
                  <a:gd name="connsiteX47" fmla="*/ 361121 w 361561"/>
                  <a:gd name="connsiteY47" fmla="*/ 26863 h 228517"/>
                  <a:gd name="connsiteX48" fmla="*/ 360769 w 361561"/>
                  <a:gd name="connsiteY48" fmla="*/ 27854 h 228517"/>
                  <a:gd name="connsiteX49" fmla="*/ 360645 w 361561"/>
                  <a:gd name="connsiteY49" fmla="*/ 28197 h 228517"/>
                  <a:gd name="connsiteX50" fmla="*/ 360264 w 361561"/>
                  <a:gd name="connsiteY50" fmla="*/ 28749 h 228517"/>
                  <a:gd name="connsiteX51" fmla="*/ 359988 w 361561"/>
                  <a:gd name="connsiteY51" fmla="*/ 29149 h 228517"/>
                  <a:gd name="connsiteX52" fmla="*/ 358864 w 361561"/>
                  <a:gd name="connsiteY52" fmla="*/ 30121 h 228517"/>
                  <a:gd name="connsiteX53" fmla="*/ 17164 w 361561"/>
                  <a:gd name="connsiteY53" fmla="*/ 228517 h 228517"/>
                  <a:gd name="connsiteX54" fmla="*/ 0 w 361561"/>
                  <a:gd name="connsiteY54" fmla="*/ 198990 h 228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61561" h="228517">
                    <a:moveTo>
                      <a:pt x="0" y="198990"/>
                    </a:moveTo>
                    <a:lnTo>
                      <a:pt x="35385" y="178444"/>
                    </a:lnTo>
                    <a:cubicBezTo>
                      <a:pt x="40567" y="175434"/>
                      <a:pt x="45796" y="172405"/>
                      <a:pt x="51073" y="169338"/>
                    </a:cubicBezTo>
                    <a:lnTo>
                      <a:pt x="82410" y="151145"/>
                    </a:lnTo>
                    <a:cubicBezTo>
                      <a:pt x="88649" y="147526"/>
                      <a:pt x="94936" y="143868"/>
                      <a:pt x="101260" y="140201"/>
                    </a:cubicBezTo>
                    <a:lnTo>
                      <a:pt x="114529" y="132496"/>
                    </a:lnTo>
                    <a:cubicBezTo>
                      <a:pt x="148037" y="113036"/>
                      <a:pt x="182556" y="92995"/>
                      <a:pt x="217161" y="72907"/>
                    </a:cubicBezTo>
                    <a:lnTo>
                      <a:pt x="232420" y="64049"/>
                    </a:lnTo>
                    <a:cubicBezTo>
                      <a:pt x="292256" y="29302"/>
                      <a:pt x="245554" y="56429"/>
                      <a:pt x="299942" y="24844"/>
                    </a:cubicBezTo>
                    <a:lnTo>
                      <a:pt x="306324" y="21139"/>
                    </a:lnTo>
                    <a:cubicBezTo>
                      <a:pt x="318402" y="14128"/>
                      <a:pt x="330232" y="7261"/>
                      <a:pt x="341709" y="593"/>
                    </a:cubicBezTo>
                    <a:cubicBezTo>
                      <a:pt x="341929" y="470"/>
                      <a:pt x="342157" y="355"/>
                      <a:pt x="342405" y="270"/>
                    </a:cubicBezTo>
                    <a:cubicBezTo>
                      <a:pt x="342995" y="60"/>
                      <a:pt x="343633" y="-16"/>
                      <a:pt x="344310" y="3"/>
                    </a:cubicBezTo>
                    <a:cubicBezTo>
                      <a:pt x="344529" y="12"/>
                      <a:pt x="344776" y="89"/>
                      <a:pt x="345005" y="117"/>
                    </a:cubicBezTo>
                    <a:cubicBezTo>
                      <a:pt x="345472" y="184"/>
                      <a:pt x="345929" y="250"/>
                      <a:pt x="346415" y="412"/>
                    </a:cubicBezTo>
                    <a:cubicBezTo>
                      <a:pt x="346481" y="431"/>
                      <a:pt x="346548" y="431"/>
                      <a:pt x="346615" y="460"/>
                    </a:cubicBezTo>
                    <a:cubicBezTo>
                      <a:pt x="346881" y="555"/>
                      <a:pt x="347158" y="727"/>
                      <a:pt x="347434" y="851"/>
                    </a:cubicBezTo>
                    <a:cubicBezTo>
                      <a:pt x="347796" y="1012"/>
                      <a:pt x="348148" y="1155"/>
                      <a:pt x="348510" y="1365"/>
                    </a:cubicBezTo>
                    <a:cubicBezTo>
                      <a:pt x="348596" y="1413"/>
                      <a:pt x="348672" y="1432"/>
                      <a:pt x="348748" y="1479"/>
                    </a:cubicBezTo>
                    <a:cubicBezTo>
                      <a:pt x="349120" y="1698"/>
                      <a:pt x="349501" y="1994"/>
                      <a:pt x="349872" y="2251"/>
                    </a:cubicBezTo>
                    <a:cubicBezTo>
                      <a:pt x="350091" y="2403"/>
                      <a:pt x="350301" y="2527"/>
                      <a:pt x="350520" y="2698"/>
                    </a:cubicBezTo>
                    <a:cubicBezTo>
                      <a:pt x="350558" y="2737"/>
                      <a:pt x="350606" y="2756"/>
                      <a:pt x="350644" y="2784"/>
                    </a:cubicBezTo>
                    <a:cubicBezTo>
                      <a:pt x="351282" y="3280"/>
                      <a:pt x="351911" y="3841"/>
                      <a:pt x="352530" y="4451"/>
                    </a:cubicBezTo>
                    <a:cubicBezTo>
                      <a:pt x="352530" y="4451"/>
                      <a:pt x="352539" y="4461"/>
                      <a:pt x="352539" y="4461"/>
                    </a:cubicBezTo>
                    <a:cubicBezTo>
                      <a:pt x="352730" y="4641"/>
                      <a:pt x="352901" y="4870"/>
                      <a:pt x="353082" y="5061"/>
                    </a:cubicBezTo>
                    <a:cubicBezTo>
                      <a:pt x="353587" y="5584"/>
                      <a:pt x="354092" y="6099"/>
                      <a:pt x="354568" y="6689"/>
                    </a:cubicBezTo>
                    <a:cubicBezTo>
                      <a:pt x="354578" y="6699"/>
                      <a:pt x="354587" y="6718"/>
                      <a:pt x="354606" y="6737"/>
                    </a:cubicBezTo>
                    <a:cubicBezTo>
                      <a:pt x="354682" y="6832"/>
                      <a:pt x="354749" y="6928"/>
                      <a:pt x="354825" y="7023"/>
                    </a:cubicBezTo>
                    <a:cubicBezTo>
                      <a:pt x="355368" y="7709"/>
                      <a:pt x="355892" y="8423"/>
                      <a:pt x="356406" y="9175"/>
                    </a:cubicBezTo>
                    <a:cubicBezTo>
                      <a:pt x="356597" y="9461"/>
                      <a:pt x="356778" y="9756"/>
                      <a:pt x="356959" y="10052"/>
                    </a:cubicBezTo>
                    <a:cubicBezTo>
                      <a:pt x="357207" y="10442"/>
                      <a:pt x="357454" y="10804"/>
                      <a:pt x="357692" y="11204"/>
                    </a:cubicBezTo>
                    <a:cubicBezTo>
                      <a:pt x="357921" y="11595"/>
                      <a:pt x="358140" y="12004"/>
                      <a:pt x="358350" y="12404"/>
                    </a:cubicBezTo>
                    <a:cubicBezTo>
                      <a:pt x="358693" y="13052"/>
                      <a:pt x="358997" y="13700"/>
                      <a:pt x="359283" y="14338"/>
                    </a:cubicBezTo>
                    <a:cubicBezTo>
                      <a:pt x="359369" y="14529"/>
                      <a:pt x="359426" y="14709"/>
                      <a:pt x="359502" y="14890"/>
                    </a:cubicBezTo>
                    <a:cubicBezTo>
                      <a:pt x="359664" y="15271"/>
                      <a:pt x="359807" y="15643"/>
                      <a:pt x="359940" y="16014"/>
                    </a:cubicBezTo>
                    <a:cubicBezTo>
                      <a:pt x="360150" y="16557"/>
                      <a:pt x="360331" y="17091"/>
                      <a:pt x="360502" y="17624"/>
                    </a:cubicBezTo>
                    <a:cubicBezTo>
                      <a:pt x="360617" y="17996"/>
                      <a:pt x="360721" y="18358"/>
                      <a:pt x="360817" y="18719"/>
                    </a:cubicBezTo>
                    <a:cubicBezTo>
                      <a:pt x="360874" y="18939"/>
                      <a:pt x="360959" y="19167"/>
                      <a:pt x="361007" y="19386"/>
                    </a:cubicBezTo>
                    <a:cubicBezTo>
                      <a:pt x="361064" y="19634"/>
                      <a:pt x="361083" y="19853"/>
                      <a:pt x="361131" y="20101"/>
                    </a:cubicBezTo>
                    <a:cubicBezTo>
                      <a:pt x="361226" y="20586"/>
                      <a:pt x="361312" y="21063"/>
                      <a:pt x="361379" y="21529"/>
                    </a:cubicBezTo>
                    <a:cubicBezTo>
                      <a:pt x="361407" y="21720"/>
                      <a:pt x="361464" y="21939"/>
                      <a:pt x="361483" y="22129"/>
                    </a:cubicBezTo>
                    <a:cubicBezTo>
                      <a:pt x="361502" y="22368"/>
                      <a:pt x="361493" y="22577"/>
                      <a:pt x="361502" y="22806"/>
                    </a:cubicBezTo>
                    <a:cubicBezTo>
                      <a:pt x="361522" y="23158"/>
                      <a:pt x="361540" y="23501"/>
                      <a:pt x="361540" y="23834"/>
                    </a:cubicBezTo>
                    <a:cubicBezTo>
                      <a:pt x="361540" y="24006"/>
                      <a:pt x="361569" y="24187"/>
                      <a:pt x="361560" y="24358"/>
                    </a:cubicBezTo>
                    <a:cubicBezTo>
                      <a:pt x="361550" y="24596"/>
                      <a:pt x="361502" y="24806"/>
                      <a:pt x="361474" y="25035"/>
                    </a:cubicBezTo>
                    <a:cubicBezTo>
                      <a:pt x="361445" y="25349"/>
                      <a:pt x="361417" y="25654"/>
                      <a:pt x="361360" y="25949"/>
                    </a:cubicBezTo>
                    <a:cubicBezTo>
                      <a:pt x="361340" y="26073"/>
                      <a:pt x="361340" y="26216"/>
                      <a:pt x="361312" y="26330"/>
                    </a:cubicBezTo>
                    <a:cubicBezTo>
                      <a:pt x="361274" y="26530"/>
                      <a:pt x="361179" y="26673"/>
                      <a:pt x="361121" y="26863"/>
                    </a:cubicBezTo>
                    <a:cubicBezTo>
                      <a:pt x="361017" y="27206"/>
                      <a:pt x="360912" y="27549"/>
                      <a:pt x="360769" y="27854"/>
                    </a:cubicBezTo>
                    <a:cubicBezTo>
                      <a:pt x="360721" y="27959"/>
                      <a:pt x="360702" y="28092"/>
                      <a:pt x="360645" y="28197"/>
                    </a:cubicBezTo>
                    <a:cubicBezTo>
                      <a:pt x="360541" y="28406"/>
                      <a:pt x="360388" y="28568"/>
                      <a:pt x="360264" y="28749"/>
                    </a:cubicBezTo>
                    <a:cubicBezTo>
                      <a:pt x="360169" y="28883"/>
                      <a:pt x="360093" y="29025"/>
                      <a:pt x="359988" y="29149"/>
                    </a:cubicBezTo>
                    <a:cubicBezTo>
                      <a:pt x="359664" y="29540"/>
                      <a:pt x="359293" y="29873"/>
                      <a:pt x="358864" y="30121"/>
                    </a:cubicBezTo>
                    <a:lnTo>
                      <a:pt x="17164" y="228517"/>
                    </a:lnTo>
                    <a:lnTo>
                      <a:pt x="0" y="198990"/>
                    </a:lnTo>
                    <a:close/>
                  </a:path>
                </a:pathLst>
              </a:custGeom>
              <a:solidFill>
                <a:srgbClr val="7EC8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AAE66DFA-D422-CFCE-0994-C042022DBC20}"/>
                  </a:ext>
                </a:extLst>
              </p:cNvPr>
              <p:cNvSpPr/>
              <p:nvPr/>
            </p:nvSpPr>
            <p:spPr>
              <a:xfrm>
                <a:off x="6600860" y="2654301"/>
                <a:ext cx="22580" cy="30757"/>
              </a:xfrm>
              <a:custGeom>
                <a:avLst/>
                <a:gdLst>
                  <a:gd name="connsiteX0" fmla="*/ 3223 w 22580"/>
                  <a:gd name="connsiteY0" fmla="*/ 18319 h 30757"/>
                  <a:gd name="connsiteX1" fmla="*/ 3394 w 22580"/>
                  <a:gd name="connsiteY1" fmla="*/ 288 h 30757"/>
                  <a:gd name="connsiteX2" fmla="*/ 19358 w 22580"/>
                  <a:gd name="connsiteY2" fmla="*/ 12442 h 30757"/>
                  <a:gd name="connsiteX3" fmla="*/ 19186 w 22580"/>
                  <a:gd name="connsiteY3" fmla="*/ 30473 h 30757"/>
                  <a:gd name="connsiteX4" fmla="*/ 3223 w 22580"/>
                  <a:gd name="connsiteY4" fmla="*/ 18319 h 3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80" h="30757">
                    <a:moveTo>
                      <a:pt x="3223" y="18319"/>
                    </a:moveTo>
                    <a:cubicBezTo>
                      <a:pt x="-1140" y="9984"/>
                      <a:pt x="-1064" y="1907"/>
                      <a:pt x="3394" y="288"/>
                    </a:cubicBezTo>
                    <a:cubicBezTo>
                      <a:pt x="7852" y="-1341"/>
                      <a:pt x="14995" y="4107"/>
                      <a:pt x="19358" y="12442"/>
                    </a:cubicBezTo>
                    <a:cubicBezTo>
                      <a:pt x="23720" y="20776"/>
                      <a:pt x="23644" y="28853"/>
                      <a:pt x="19186" y="30473"/>
                    </a:cubicBezTo>
                    <a:cubicBezTo>
                      <a:pt x="14729" y="32092"/>
                      <a:pt x="7585" y="26653"/>
                      <a:pt x="3223" y="18319"/>
                    </a:cubicBezTo>
                    <a:close/>
                  </a:path>
                </a:pathLst>
              </a:custGeom>
              <a:solidFill>
                <a:srgbClr val="005B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34C7C2B-3CA4-E4A9-A560-64CF65A5D4AE}"/>
                  </a:ext>
                </a:extLst>
              </p:cNvPr>
              <p:cNvSpPr/>
              <p:nvPr/>
            </p:nvSpPr>
            <p:spPr>
              <a:xfrm>
                <a:off x="6600860" y="2654303"/>
                <a:ext cx="22580" cy="30755"/>
              </a:xfrm>
              <a:custGeom>
                <a:avLst/>
                <a:gdLst>
                  <a:gd name="connsiteX0" fmla="*/ 19186 w 22580"/>
                  <a:gd name="connsiteY0" fmla="*/ 30470 h 30755"/>
                  <a:gd name="connsiteX1" fmla="*/ 19358 w 22580"/>
                  <a:gd name="connsiteY1" fmla="*/ 12439 h 30755"/>
                  <a:gd name="connsiteX2" fmla="*/ 3394 w 22580"/>
                  <a:gd name="connsiteY2" fmla="*/ 285 h 30755"/>
                  <a:gd name="connsiteX3" fmla="*/ 3223 w 22580"/>
                  <a:gd name="connsiteY3" fmla="*/ 18316 h 30755"/>
                  <a:gd name="connsiteX4" fmla="*/ 19186 w 22580"/>
                  <a:gd name="connsiteY4" fmla="*/ 30470 h 30755"/>
                  <a:gd name="connsiteX5" fmla="*/ 3956 w 22580"/>
                  <a:gd name="connsiteY5" fmla="*/ 17935 h 30755"/>
                  <a:gd name="connsiteX6" fmla="*/ 1832 w 22580"/>
                  <a:gd name="connsiteY6" fmla="*/ 2609 h 30755"/>
                  <a:gd name="connsiteX7" fmla="*/ 3680 w 22580"/>
                  <a:gd name="connsiteY7" fmla="*/ 1066 h 30755"/>
                  <a:gd name="connsiteX8" fmla="*/ 18625 w 22580"/>
                  <a:gd name="connsiteY8" fmla="*/ 12830 h 30755"/>
                  <a:gd name="connsiteX9" fmla="*/ 20758 w 22580"/>
                  <a:gd name="connsiteY9" fmla="*/ 28155 h 30755"/>
                  <a:gd name="connsiteX10" fmla="*/ 20758 w 22580"/>
                  <a:gd name="connsiteY10" fmla="*/ 28155 h 30755"/>
                  <a:gd name="connsiteX11" fmla="*/ 18910 w 22580"/>
                  <a:gd name="connsiteY11" fmla="*/ 29698 h 30755"/>
                  <a:gd name="connsiteX12" fmla="*/ 3956 w 22580"/>
                  <a:gd name="connsiteY12" fmla="*/ 17935 h 3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80" h="30755">
                    <a:moveTo>
                      <a:pt x="19186" y="30470"/>
                    </a:moveTo>
                    <a:cubicBezTo>
                      <a:pt x="23644" y="28841"/>
                      <a:pt x="23720" y="20774"/>
                      <a:pt x="19358" y="12439"/>
                    </a:cubicBezTo>
                    <a:cubicBezTo>
                      <a:pt x="14995" y="4105"/>
                      <a:pt x="7852" y="-1334"/>
                      <a:pt x="3394" y="285"/>
                    </a:cubicBezTo>
                    <a:cubicBezTo>
                      <a:pt x="-1064" y="1914"/>
                      <a:pt x="-1140" y="9982"/>
                      <a:pt x="3223" y="18316"/>
                    </a:cubicBezTo>
                    <a:cubicBezTo>
                      <a:pt x="7585" y="26650"/>
                      <a:pt x="14729" y="32089"/>
                      <a:pt x="19186" y="30470"/>
                    </a:cubicBezTo>
                    <a:close/>
                    <a:moveTo>
                      <a:pt x="3956" y="17935"/>
                    </a:moveTo>
                    <a:cubicBezTo>
                      <a:pt x="765" y="11839"/>
                      <a:pt x="-83" y="5686"/>
                      <a:pt x="1832" y="2609"/>
                    </a:cubicBezTo>
                    <a:cubicBezTo>
                      <a:pt x="2299" y="1857"/>
                      <a:pt x="2918" y="1342"/>
                      <a:pt x="3680" y="1066"/>
                    </a:cubicBezTo>
                    <a:cubicBezTo>
                      <a:pt x="7690" y="-391"/>
                      <a:pt x="14529" y="4991"/>
                      <a:pt x="18625" y="12830"/>
                    </a:cubicBezTo>
                    <a:cubicBezTo>
                      <a:pt x="21815" y="18926"/>
                      <a:pt x="22673" y="25079"/>
                      <a:pt x="20758" y="28155"/>
                    </a:cubicBezTo>
                    <a:cubicBezTo>
                      <a:pt x="20758" y="28155"/>
                      <a:pt x="20758" y="28155"/>
                      <a:pt x="20758" y="28155"/>
                    </a:cubicBezTo>
                    <a:cubicBezTo>
                      <a:pt x="20291" y="28898"/>
                      <a:pt x="19672" y="29422"/>
                      <a:pt x="18910" y="29698"/>
                    </a:cubicBezTo>
                    <a:cubicBezTo>
                      <a:pt x="14900" y="31146"/>
                      <a:pt x="8052" y="25765"/>
                      <a:pt x="3956" y="17935"/>
                    </a:cubicBezTo>
                    <a:close/>
                  </a:path>
                </a:pathLst>
              </a:custGeom>
              <a:solidFill>
                <a:srgbClr val="FFF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AD240676-4F53-4647-AB6D-E2C29DBA2153}"/>
              </a:ext>
            </a:extLst>
          </p:cNvPr>
          <p:cNvSpPr txBox="1"/>
          <p:nvPr/>
        </p:nvSpPr>
        <p:spPr>
          <a:xfrm>
            <a:off x="9143316" y="2086615"/>
            <a:ext cx="479726" cy="5368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专业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j-ea"/>
              <a:ea typeface="+mj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差异</a:t>
            </a:r>
          </a:p>
        </p:txBody>
      </p:sp>
      <p:grpSp>
        <p:nvGrpSpPr>
          <p:cNvPr id="12" name="图形 6">
            <a:extLst>
              <a:ext uri="{FF2B5EF4-FFF2-40B4-BE49-F238E27FC236}">
                <a16:creationId xmlns:a16="http://schemas.microsoft.com/office/drawing/2014/main" id="{22D7A265-265B-2DEA-4075-86E4A308767B}"/>
              </a:ext>
            </a:extLst>
          </p:cNvPr>
          <p:cNvGrpSpPr/>
          <p:nvPr/>
        </p:nvGrpSpPr>
        <p:grpSpPr>
          <a:xfrm>
            <a:off x="1177452" y="4020232"/>
            <a:ext cx="1053254" cy="229034"/>
            <a:chOff x="8652919" y="5761227"/>
            <a:chExt cx="1832200" cy="398419"/>
          </a:xfrm>
        </p:grpSpPr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0435747-5B5B-8534-AA34-5E5ED3B4FD87}"/>
                </a:ext>
              </a:extLst>
            </p:cNvPr>
            <p:cNvSpPr/>
            <p:nvPr/>
          </p:nvSpPr>
          <p:spPr>
            <a:xfrm>
              <a:off x="8652919" y="5761227"/>
              <a:ext cx="1832200" cy="398419"/>
            </a:xfrm>
            <a:custGeom>
              <a:avLst/>
              <a:gdLst>
                <a:gd name="connsiteX0" fmla="*/ 0 w 1832200"/>
                <a:gd name="connsiteY0" fmla="*/ 398419 h 398419"/>
                <a:gd name="connsiteX1" fmla="*/ 1832200 w 1832200"/>
                <a:gd name="connsiteY1" fmla="*/ 398419 h 398419"/>
                <a:gd name="connsiteX2" fmla="*/ 1419496 w 1832200"/>
                <a:gd name="connsiteY2" fmla="*/ 182323 h 398419"/>
                <a:gd name="connsiteX3" fmla="*/ 1239888 w 1832200"/>
                <a:gd name="connsiteY3" fmla="*/ 206412 h 398419"/>
                <a:gd name="connsiteX4" fmla="*/ 1013756 w 1832200"/>
                <a:gd name="connsiteY4" fmla="*/ 69554 h 398419"/>
                <a:gd name="connsiteX5" fmla="*/ 877958 w 1832200"/>
                <a:gd name="connsiteY5" fmla="*/ 105569 h 398419"/>
                <a:gd name="connsiteX6" fmla="*/ 619000 w 1832200"/>
                <a:gd name="connsiteY6" fmla="*/ 0 h 398419"/>
                <a:gd name="connsiteX7" fmla="*/ 305486 w 1832200"/>
                <a:gd name="connsiteY7" fmla="*/ 187635 h 398419"/>
                <a:gd name="connsiteX8" fmla="*/ 292144 w 1832200"/>
                <a:gd name="connsiteY8" fmla="*/ 227782 h 398419"/>
                <a:gd name="connsiteX9" fmla="*/ 279628 w 1832200"/>
                <a:gd name="connsiteY9" fmla="*/ 226482 h 398419"/>
                <a:gd name="connsiteX10" fmla="*/ 276792 w 1832200"/>
                <a:gd name="connsiteY10" fmla="*/ 226365 h 398419"/>
                <a:gd name="connsiteX11" fmla="*/ 258725 w 1832200"/>
                <a:gd name="connsiteY11" fmla="*/ 225892 h 398419"/>
                <a:gd name="connsiteX12" fmla="*/ 0 w 1832200"/>
                <a:gd name="connsiteY12" fmla="*/ 398419 h 39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2200" h="398419">
                  <a:moveTo>
                    <a:pt x="0" y="398419"/>
                  </a:moveTo>
                  <a:lnTo>
                    <a:pt x="1832200" y="398419"/>
                  </a:lnTo>
                  <a:cubicBezTo>
                    <a:pt x="1805986" y="276439"/>
                    <a:pt x="1631220" y="182323"/>
                    <a:pt x="1419496" y="182323"/>
                  </a:cubicBezTo>
                  <a:cubicBezTo>
                    <a:pt x="1355141" y="182323"/>
                    <a:pt x="1294207" y="191060"/>
                    <a:pt x="1239888" y="206412"/>
                  </a:cubicBezTo>
                  <a:cubicBezTo>
                    <a:pt x="1207180" y="126585"/>
                    <a:pt x="1118262" y="69554"/>
                    <a:pt x="1013756" y="69554"/>
                  </a:cubicBezTo>
                  <a:cubicBezTo>
                    <a:pt x="963333" y="69554"/>
                    <a:pt x="916572" y="82896"/>
                    <a:pt x="877958" y="105569"/>
                  </a:cubicBezTo>
                  <a:cubicBezTo>
                    <a:pt x="816907" y="41093"/>
                    <a:pt x="723622" y="0"/>
                    <a:pt x="619000" y="0"/>
                  </a:cubicBezTo>
                  <a:cubicBezTo>
                    <a:pt x="474817" y="0"/>
                    <a:pt x="352127" y="78171"/>
                    <a:pt x="305486" y="187635"/>
                  </a:cubicBezTo>
                  <a:cubicBezTo>
                    <a:pt x="299935" y="200507"/>
                    <a:pt x="295449" y="213966"/>
                    <a:pt x="292144" y="227782"/>
                  </a:cubicBezTo>
                  <a:cubicBezTo>
                    <a:pt x="288012" y="227192"/>
                    <a:pt x="283876" y="226839"/>
                    <a:pt x="279628" y="226482"/>
                  </a:cubicBezTo>
                  <a:cubicBezTo>
                    <a:pt x="278682" y="226482"/>
                    <a:pt x="277739" y="226482"/>
                    <a:pt x="276792" y="226365"/>
                  </a:cubicBezTo>
                  <a:cubicBezTo>
                    <a:pt x="270770" y="226013"/>
                    <a:pt x="264750" y="225892"/>
                    <a:pt x="258725" y="225892"/>
                  </a:cubicBezTo>
                  <a:cubicBezTo>
                    <a:pt x="133672" y="225896"/>
                    <a:pt x="28931" y="299345"/>
                    <a:pt x="0" y="398419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4B98F41-75E3-9564-CF7B-BE848EAAFA35}"/>
                </a:ext>
              </a:extLst>
            </p:cNvPr>
            <p:cNvSpPr/>
            <p:nvPr/>
          </p:nvSpPr>
          <p:spPr>
            <a:xfrm>
              <a:off x="8652919" y="5877895"/>
              <a:ext cx="1308495" cy="281750"/>
            </a:xfrm>
            <a:custGeom>
              <a:avLst/>
              <a:gdLst>
                <a:gd name="connsiteX0" fmla="*/ 0 w 1308495"/>
                <a:gd name="connsiteY0" fmla="*/ 281751 h 281750"/>
                <a:gd name="connsiteX1" fmla="*/ 1308496 w 1308495"/>
                <a:gd name="connsiteY1" fmla="*/ 281751 h 281750"/>
                <a:gd name="connsiteX2" fmla="*/ 1149672 w 1308495"/>
                <a:gd name="connsiteY2" fmla="*/ 176302 h 281750"/>
                <a:gd name="connsiteX3" fmla="*/ 1149908 w 1308495"/>
                <a:gd name="connsiteY3" fmla="*/ 170161 h 281750"/>
                <a:gd name="connsiteX4" fmla="*/ 1043987 w 1308495"/>
                <a:gd name="connsiteY4" fmla="*/ 85612 h 281750"/>
                <a:gd name="connsiteX5" fmla="*/ 945975 w 1308495"/>
                <a:gd name="connsiteY5" fmla="*/ 138278 h 281750"/>
                <a:gd name="connsiteX6" fmla="*/ 812423 w 1308495"/>
                <a:gd name="connsiteY6" fmla="*/ 119267 h 281750"/>
                <a:gd name="connsiteX7" fmla="*/ 678160 w 1308495"/>
                <a:gd name="connsiteY7" fmla="*/ 138515 h 281750"/>
                <a:gd name="connsiteX8" fmla="*/ 473754 w 1308495"/>
                <a:gd name="connsiteY8" fmla="*/ 0 h 281750"/>
                <a:gd name="connsiteX9" fmla="*/ 305482 w 1308495"/>
                <a:gd name="connsiteY9" fmla="*/ 70970 h 281750"/>
                <a:gd name="connsiteX10" fmla="*/ 279621 w 1308495"/>
                <a:gd name="connsiteY10" fmla="*/ 109821 h 281750"/>
                <a:gd name="connsiteX11" fmla="*/ 278911 w 1308495"/>
                <a:gd name="connsiteY11" fmla="*/ 111237 h 281750"/>
                <a:gd name="connsiteX12" fmla="*/ 276785 w 1308495"/>
                <a:gd name="connsiteY12" fmla="*/ 109700 h 281750"/>
                <a:gd name="connsiteX13" fmla="*/ 258718 w 1308495"/>
                <a:gd name="connsiteY13" fmla="*/ 109227 h 281750"/>
                <a:gd name="connsiteX14" fmla="*/ 0 w 1308495"/>
                <a:gd name="connsiteY14" fmla="*/ 281751 h 28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495" h="281750">
                  <a:moveTo>
                    <a:pt x="0" y="281751"/>
                  </a:moveTo>
                  <a:lnTo>
                    <a:pt x="1308496" y="281751"/>
                  </a:lnTo>
                  <a:cubicBezTo>
                    <a:pt x="1281339" y="226959"/>
                    <a:pt x="1221822" y="186222"/>
                    <a:pt x="1149672" y="176302"/>
                  </a:cubicBezTo>
                  <a:cubicBezTo>
                    <a:pt x="1149788" y="174176"/>
                    <a:pt x="1149908" y="172287"/>
                    <a:pt x="1149908" y="170161"/>
                  </a:cubicBezTo>
                  <a:cubicBezTo>
                    <a:pt x="1149908" y="123516"/>
                    <a:pt x="1102437" y="85612"/>
                    <a:pt x="1043987" y="85612"/>
                  </a:cubicBezTo>
                  <a:cubicBezTo>
                    <a:pt x="999588" y="85612"/>
                    <a:pt x="961563" y="107458"/>
                    <a:pt x="945975" y="138278"/>
                  </a:cubicBezTo>
                  <a:cubicBezTo>
                    <a:pt x="905945" y="126115"/>
                    <a:pt x="860600" y="119267"/>
                    <a:pt x="812423" y="119267"/>
                  </a:cubicBezTo>
                  <a:cubicBezTo>
                    <a:pt x="764008" y="119267"/>
                    <a:pt x="718427" y="126235"/>
                    <a:pt x="678160" y="138515"/>
                  </a:cubicBezTo>
                  <a:cubicBezTo>
                    <a:pt x="658319" y="59397"/>
                    <a:pt x="574364" y="0"/>
                    <a:pt x="473754" y="0"/>
                  </a:cubicBezTo>
                  <a:cubicBezTo>
                    <a:pt x="404673" y="0"/>
                    <a:pt x="343507" y="27867"/>
                    <a:pt x="305482" y="70970"/>
                  </a:cubicBezTo>
                  <a:cubicBezTo>
                    <a:pt x="294973" y="82779"/>
                    <a:pt x="286235" y="95885"/>
                    <a:pt x="279621" y="109821"/>
                  </a:cubicBezTo>
                  <a:cubicBezTo>
                    <a:pt x="279385" y="110294"/>
                    <a:pt x="279148" y="110767"/>
                    <a:pt x="278911" y="111237"/>
                  </a:cubicBezTo>
                  <a:cubicBezTo>
                    <a:pt x="278201" y="110647"/>
                    <a:pt x="277492" y="110057"/>
                    <a:pt x="276785" y="109700"/>
                  </a:cubicBezTo>
                  <a:cubicBezTo>
                    <a:pt x="270764" y="109348"/>
                    <a:pt x="264743" y="109227"/>
                    <a:pt x="258718" y="109227"/>
                  </a:cubicBezTo>
                  <a:cubicBezTo>
                    <a:pt x="133672" y="109227"/>
                    <a:pt x="28931" y="182677"/>
                    <a:pt x="0" y="281751"/>
                  </a:cubicBezTo>
                  <a:close/>
                </a:path>
              </a:pathLst>
            </a:custGeom>
            <a:solidFill>
              <a:schemeClr val="accent1">
                <a:alpha val="60000"/>
              </a:schemeClr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16" name="组合 215">
            <a:extLst>
              <a:ext uri="{FF2B5EF4-FFF2-40B4-BE49-F238E27FC236}">
                <a16:creationId xmlns:a16="http://schemas.microsoft.com/office/drawing/2014/main" id="{88BBB282-E7F4-4C82-F8F1-BF4EA17A6B47}"/>
              </a:ext>
            </a:extLst>
          </p:cNvPr>
          <p:cNvGrpSpPr/>
          <p:nvPr/>
        </p:nvGrpSpPr>
        <p:grpSpPr>
          <a:xfrm>
            <a:off x="1431114" y="1217003"/>
            <a:ext cx="5012907" cy="2504267"/>
            <a:chOff x="2467378" y="1124744"/>
            <a:chExt cx="6148902" cy="3071769"/>
          </a:xfrm>
        </p:grpSpPr>
        <p:grpSp>
          <p:nvGrpSpPr>
            <p:cNvPr id="20" name="图形 6">
              <a:extLst>
                <a:ext uri="{FF2B5EF4-FFF2-40B4-BE49-F238E27FC236}">
                  <a16:creationId xmlns:a16="http://schemas.microsoft.com/office/drawing/2014/main" id="{3ECFFB4D-DA24-E159-B3C0-DD3ACD545072}"/>
                </a:ext>
              </a:extLst>
            </p:cNvPr>
            <p:cNvGrpSpPr/>
            <p:nvPr/>
          </p:nvGrpSpPr>
          <p:grpSpPr>
            <a:xfrm>
              <a:off x="2467378" y="1973327"/>
              <a:ext cx="6148902" cy="2223186"/>
              <a:chOff x="-222755" y="3106674"/>
              <a:chExt cx="8803641" cy="4850200"/>
            </a:xfrm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CA8D3F7F-9B53-9845-2943-0F570F55E286}"/>
                  </a:ext>
                </a:extLst>
              </p:cNvPr>
              <p:cNvSpPr/>
              <p:nvPr/>
            </p:nvSpPr>
            <p:spPr>
              <a:xfrm>
                <a:off x="-70466" y="3561540"/>
                <a:ext cx="8651353" cy="4395333"/>
              </a:xfrm>
              <a:custGeom>
                <a:avLst/>
                <a:gdLst>
                  <a:gd name="connsiteX0" fmla="*/ 78600 w 8651353"/>
                  <a:gd name="connsiteY0" fmla="*/ 4395334 h 4395333"/>
                  <a:gd name="connsiteX1" fmla="*/ 0 w 8651353"/>
                  <a:gd name="connsiteY1" fmla="*/ 3824645 h 4395333"/>
                  <a:gd name="connsiteX2" fmla="*/ 6789 w 8651353"/>
                  <a:gd name="connsiteY2" fmla="*/ 3823709 h 4395333"/>
                  <a:gd name="connsiteX3" fmla="*/ 4461116 w 8651353"/>
                  <a:gd name="connsiteY3" fmla="*/ 2646197 h 4395333"/>
                  <a:gd name="connsiteX4" fmla="*/ 8086614 w 8651353"/>
                  <a:gd name="connsiteY4" fmla="*/ 6443 h 4395333"/>
                  <a:gd name="connsiteX5" fmla="*/ 8088569 w 8651353"/>
                  <a:gd name="connsiteY5" fmla="*/ 4650 h 4395333"/>
                  <a:gd name="connsiteX6" fmla="*/ 8091219 w 8651353"/>
                  <a:gd name="connsiteY6" fmla="*/ 4622 h 4395333"/>
                  <a:gd name="connsiteX7" fmla="*/ 8651353 w 8651353"/>
                  <a:gd name="connsiteY7" fmla="*/ 0 h 4395333"/>
                  <a:gd name="connsiteX8" fmla="*/ 8651353 w 8651353"/>
                  <a:gd name="connsiteY8" fmla="*/ 2053436 h 4395333"/>
                  <a:gd name="connsiteX9" fmla="*/ 7785881 w 8651353"/>
                  <a:gd name="connsiteY9" fmla="*/ 1187964 h 4395333"/>
                  <a:gd name="connsiteX10" fmla="*/ 4690406 w 8651353"/>
                  <a:gd name="connsiteY10" fmla="*/ 3174682 h 4395333"/>
                  <a:gd name="connsiteX11" fmla="*/ 85399 w 8651353"/>
                  <a:gd name="connsiteY11" fmla="*/ 4394401 h 4395333"/>
                  <a:gd name="connsiteX12" fmla="*/ 78600 w 8651353"/>
                  <a:gd name="connsiteY12" fmla="*/ 4395334 h 4395333"/>
                  <a:gd name="connsiteX13" fmla="*/ 15458 w 8651353"/>
                  <a:gd name="connsiteY13" fmla="*/ 3836352 h 4395333"/>
                  <a:gd name="connsiteX14" fmla="*/ 90320 w 8651353"/>
                  <a:gd name="connsiteY14" fmla="*/ 4379876 h 4395333"/>
                  <a:gd name="connsiteX15" fmla="*/ 4684940 w 8651353"/>
                  <a:gd name="connsiteY15" fmla="*/ 3162084 h 4395333"/>
                  <a:gd name="connsiteX16" fmla="*/ 7781382 w 8651353"/>
                  <a:gd name="connsiteY16" fmla="*/ 1173411 h 4395333"/>
                  <a:gd name="connsiteX17" fmla="*/ 7786230 w 8651353"/>
                  <a:gd name="connsiteY17" fmla="*/ 1168909 h 4395333"/>
                  <a:gd name="connsiteX18" fmla="*/ 8637641 w 8651353"/>
                  <a:gd name="connsiteY18" fmla="*/ 2020319 h 4395333"/>
                  <a:gd name="connsiteX19" fmla="*/ 8637641 w 8651353"/>
                  <a:gd name="connsiteY19" fmla="*/ 13819 h 4395333"/>
                  <a:gd name="connsiteX20" fmla="*/ 8093984 w 8651353"/>
                  <a:gd name="connsiteY20" fmla="*/ 18307 h 4395333"/>
                  <a:gd name="connsiteX21" fmla="*/ 4466585 w 8651353"/>
                  <a:gd name="connsiteY21" fmla="*/ 2658785 h 4395333"/>
                  <a:gd name="connsiteX22" fmla="*/ 15458 w 8651353"/>
                  <a:gd name="connsiteY22" fmla="*/ 3836352 h 439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1353" h="4395333">
                    <a:moveTo>
                      <a:pt x="78600" y="4395334"/>
                    </a:moveTo>
                    <a:lnTo>
                      <a:pt x="0" y="3824645"/>
                    </a:lnTo>
                    <a:lnTo>
                      <a:pt x="6789" y="3823709"/>
                    </a:lnTo>
                    <a:cubicBezTo>
                      <a:pt x="1698644" y="3590684"/>
                      <a:pt x="3197299" y="3194515"/>
                      <a:pt x="4461116" y="2646197"/>
                    </a:cubicBezTo>
                    <a:cubicBezTo>
                      <a:pt x="5614377" y="2145845"/>
                      <a:pt x="7336922" y="700696"/>
                      <a:pt x="8086614" y="6443"/>
                    </a:cubicBezTo>
                    <a:lnTo>
                      <a:pt x="8088569" y="4650"/>
                    </a:lnTo>
                    <a:lnTo>
                      <a:pt x="8091219" y="4622"/>
                    </a:lnTo>
                    <a:lnTo>
                      <a:pt x="8651353" y="0"/>
                    </a:lnTo>
                    <a:lnTo>
                      <a:pt x="8651353" y="2053436"/>
                    </a:lnTo>
                    <a:lnTo>
                      <a:pt x="7785881" y="1187964"/>
                    </a:lnTo>
                    <a:cubicBezTo>
                      <a:pt x="6923206" y="1989372"/>
                      <a:pt x="5881733" y="2657811"/>
                      <a:pt x="4690406" y="3174682"/>
                    </a:cubicBezTo>
                    <a:cubicBezTo>
                      <a:pt x="3378518" y="3743841"/>
                      <a:pt x="1829173" y="4154223"/>
                      <a:pt x="85399" y="4394401"/>
                    </a:cubicBezTo>
                    <a:lnTo>
                      <a:pt x="78600" y="4395334"/>
                    </a:lnTo>
                    <a:close/>
                    <a:moveTo>
                      <a:pt x="15458" y="3836352"/>
                    </a:moveTo>
                    <a:lnTo>
                      <a:pt x="90320" y="4379876"/>
                    </a:lnTo>
                    <a:cubicBezTo>
                      <a:pt x="1830129" y="4139739"/>
                      <a:pt x="3375885" y="3730025"/>
                      <a:pt x="4684940" y="3162084"/>
                    </a:cubicBezTo>
                    <a:cubicBezTo>
                      <a:pt x="5877101" y="2644867"/>
                      <a:pt x="6918893" y="1975770"/>
                      <a:pt x="7781382" y="1173411"/>
                    </a:cubicBezTo>
                    <a:lnTo>
                      <a:pt x="7786230" y="1168909"/>
                    </a:lnTo>
                    <a:lnTo>
                      <a:pt x="8637641" y="2020319"/>
                    </a:lnTo>
                    <a:lnTo>
                      <a:pt x="8637641" y="13819"/>
                    </a:lnTo>
                    <a:lnTo>
                      <a:pt x="8093984" y="18307"/>
                    </a:lnTo>
                    <a:cubicBezTo>
                      <a:pt x="7342683" y="713791"/>
                      <a:pt x="5620549" y="2158124"/>
                      <a:pt x="4466585" y="2658785"/>
                    </a:cubicBezTo>
                    <a:cubicBezTo>
                      <a:pt x="3203310" y="3206863"/>
                      <a:pt x="1705760" y="3603046"/>
                      <a:pt x="15458" y="3836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E603DAEA-D094-78AD-C21B-5E106FC38B1D}"/>
                  </a:ext>
                </a:extLst>
              </p:cNvPr>
              <p:cNvSpPr/>
              <p:nvPr/>
            </p:nvSpPr>
            <p:spPr>
              <a:xfrm>
                <a:off x="-222755" y="3106674"/>
                <a:ext cx="8636759" cy="4380694"/>
              </a:xfrm>
              <a:custGeom>
                <a:avLst/>
                <a:gdLst>
                  <a:gd name="connsiteX0" fmla="*/ 8636759 w 8636759"/>
                  <a:gd name="connsiteY0" fmla="*/ 0 h 4380694"/>
                  <a:gd name="connsiteX1" fmla="*/ 6606792 w 8636759"/>
                  <a:gd name="connsiteY1" fmla="*/ 0 h 4380694"/>
                  <a:gd name="connsiteX2" fmla="*/ 7380398 w 8636759"/>
                  <a:gd name="connsiteY2" fmla="*/ 773607 h 4380694"/>
                  <a:gd name="connsiteX3" fmla="*/ 4456119 w 8636759"/>
                  <a:gd name="connsiteY3" fmla="*/ 2645580 h 4380694"/>
                  <a:gd name="connsiteX4" fmla="*/ 0 w 8636759"/>
                  <a:gd name="connsiteY4" fmla="*/ 3823589 h 4380694"/>
                  <a:gd name="connsiteX5" fmla="*/ 76731 w 8636759"/>
                  <a:gd name="connsiteY5" fmla="*/ 4380695 h 4380694"/>
                  <a:gd name="connsiteX6" fmla="*/ 4679944 w 8636759"/>
                  <a:gd name="connsiteY6" fmla="*/ 3161469 h 4380694"/>
                  <a:gd name="connsiteX7" fmla="*/ 7778320 w 8636759"/>
                  <a:gd name="connsiteY7" fmla="*/ 1171525 h 4380694"/>
                  <a:gd name="connsiteX8" fmla="*/ 8636759 w 8636759"/>
                  <a:gd name="connsiteY8" fmla="*/ 2029968 h 4380694"/>
                  <a:gd name="connsiteX9" fmla="*/ 8636759 w 8636759"/>
                  <a:gd name="connsiteY9" fmla="*/ 0 h 438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36759" h="4380694">
                    <a:moveTo>
                      <a:pt x="8636759" y="0"/>
                    </a:moveTo>
                    <a:lnTo>
                      <a:pt x="6606792" y="0"/>
                    </a:lnTo>
                    <a:lnTo>
                      <a:pt x="7380398" y="773607"/>
                    </a:lnTo>
                    <a:cubicBezTo>
                      <a:pt x="6566545" y="1527263"/>
                      <a:pt x="5585550" y="2155569"/>
                      <a:pt x="4456119" y="2645580"/>
                    </a:cubicBezTo>
                    <a:cubicBezTo>
                      <a:pt x="3191744" y="3194141"/>
                      <a:pt x="1692486" y="3590485"/>
                      <a:pt x="0" y="3823589"/>
                    </a:cubicBezTo>
                    <a:lnTo>
                      <a:pt x="76731" y="4380695"/>
                    </a:lnTo>
                    <a:cubicBezTo>
                      <a:pt x="1819894" y="4140596"/>
                      <a:pt x="3368639" y="3730392"/>
                      <a:pt x="4679944" y="3161469"/>
                    </a:cubicBezTo>
                    <a:cubicBezTo>
                      <a:pt x="5875252" y="2642881"/>
                      <a:pt x="6914712" y="1974932"/>
                      <a:pt x="7778320" y="1171525"/>
                    </a:cubicBezTo>
                    <a:lnTo>
                      <a:pt x="8636759" y="2029968"/>
                    </a:lnTo>
                    <a:lnTo>
                      <a:pt x="8636759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</p:grpSp>
        <p:grpSp>
          <p:nvGrpSpPr>
            <p:cNvPr id="23" name="图形 6">
              <a:extLst>
                <a:ext uri="{FF2B5EF4-FFF2-40B4-BE49-F238E27FC236}">
                  <a16:creationId xmlns:a16="http://schemas.microsoft.com/office/drawing/2014/main" id="{564995AB-42BC-E8DE-09A7-98522F1635AE}"/>
                </a:ext>
              </a:extLst>
            </p:cNvPr>
            <p:cNvGrpSpPr/>
            <p:nvPr/>
          </p:nvGrpSpPr>
          <p:grpSpPr>
            <a:xfrm>
              <a:off x="7675608" y="1124744"/>
              <a:ext cx="472083" cy="864772"/>
              <a:chOff x="6942639" y="705475"/>
              <a:chExt cx="1311137" cy="2401770"/>
            </a:xfrm>
          </p:grpSpPr>
          <p:grpSp>
            <p:nvGrpSpPr>
              <p:cNvPr id="24" name="图形 6">
                <a:extLst>
                  <a:ext uri="{FF2B5EF4-FFF2-40B4-BE49-F238E27FC236}">
                    <a16:creationId xmlns:a16="http://schemas.microsoft.com/office/drawing/2014/main" id="{50F20730-7DEB-E661-545D-152C8D4DDF3A}"/>
                  </a:ext>
                </a:extLst>
              </p:cNvPr>
              <p:cNvGrpSpPr/>
              <p:nvPr/>
            </p:nvGrpSpPr>
            <p:grpSpPr>
              <a:xfrm>
                <a:off x="7135519" y="770824"/>
                <a:ext cx="263391" cy="376992"/>
                <a:chOff x="7135519" y="770824"/>
                <a:chExt cx="263391" cy="376992"/>
              </a:xfrm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D1CA0-76BA-426F-2575-5FC8A36E4CCF}"/>
                    </a:ext>
                  </a:extLst>
                </p:cNvPr>
                <p:cNvSpPr/>
                <p:nvPr/>
              </p:nvSpPr>
              <p:spPr>
                <a:xfrm>
                  <a:off x="7148603" y="930959"/>
                  <a:ext cx="138645" cy="216856"/>
                </a:xfrm>
                <a:custGeom>
                  <a:avLst/>
                  <a:gdLst>
                    <a:gd name="connsiteX0" fmla="*/ 138645 w 138645"/>
                    <a:gd name="connsiteY0" fmla="*/ 66975 h 216856"/>
                    <a:gd name="connsiteX1" fmla="*/ 128121 w 138645"/>
                    <a:gd name="connsiteY1" fmla="*/ 127555 h 216856"/>
                    <a:gd name="connsiteX2" fmla="*/ 124994 w 138645"/>
                    <a:gd name="connsiteY2" fmla="*/ 142794 h 216856"/>
                    <a:gd name="connsiteX3" fmla="*/ 55032 w 138645"/>
                    <a:gd name="connsiteY3" fmla="*/ 216857 h 216856"/>
                    <a:gd name="connsiteX4" fmla="*/ 0 w 138645"/>
                    <a:gd name="connsiteY4" fmla="*/ 114330 h 216856"/>
                    <a:gd name="connsiteX5" fmla="*/ 29010 w 138645"/>
                    <a:gd name="connsiteY5" fmla="*/ 15359 h 216856"/>
                    <a:gd name="connsiteX6" fmla="*/ 81768 w 138645"/>
                    <a:gd name="connsiteY6" fmla="*/ 0 h 216856"/>
                    <a:gd name="connsiteX7" fmla="*/ 131396 w 138645"/>
                    <a:gd name="connsiteY7" fmla="*/ 58444 h 216856"/>
                    <a:gd name="connsiteX8" fmla="*/ 138645 w 138645"/>
                    <a:gd name="connsiteY8" fmla="*/ 66975 h 21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645" h="216856">
                      <a:moveTo>
                        <a:pt x="138645" y="66975"/>
                      </a:moveTo>
                      <a:lnTo>
                        <a:pt x="128121" y="127555"/>
                      </a:lnTo>
                      <a:lnTo>
                        <a:pt x="124994" y="142794"/>
                      </a:lnTo>
                      <a:cubicBezTo>
                        <a:pt x="123060" y="175753"/>
                        <a:pt x="90711" y="196952"/>
                        <a:pt x="55032" y="216857"/>
                      </a:cubicBezTo>
                      <a:lnTo>
                        <a:pt x="0" y="114330"/>
                      </a:lnTo>
                      <a:lnTo>
                        <a:pt x="29010" y="15359"/>
                      </a:lnTo>
                      <a:lnTo>
                        <a:pt x="81768" y="0"/>
                      </a:lnTo>
                      <a:lnTo>
                        <a:pt x="131396" y="58444"/>
                      </a:lnTo>
                      <a:lnTo>
                        <a:pt x="138645" y="66975"/>
                      </a:ln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AFDBAED8-FE15-4C69-39C8-BE7908F9C4CF}"/>
                    </a:ext>
                  </a:extLst>
                </p:cNvPr>
                <p:cNvSpPr/>
                <p:nvPr/>
              </p:nvSpPr>
              <p:spPr>
                <a:xfrm>
                  <a:off x="7208751" y="966083"/>
                  <a:ext cx="78496" cy="92432"/>
                </a:xfrm>
                <a:custGeom>
                  <a:avLst/>
                  <a:gdLst>
                    <a:gd name="connsiteX0" fmla="*/ 78497 w 78496"/>
                    <a:gd name="connsiteY0" fmla="*/ 31852 h 92432"/>
                    <a:gd name="connsiteX1" fmla="*/ 67973 w 78496"/>
                    <a:gd name="connsiteY1" fmla="*/ 92432 h 92432"/>
                    <a:gd name="connsiteX2" fmla="*/ 0 w 78496"/>
                    <a:gd name="connsiteY2" fmla="*/ 0 h 92432"/>
                    <a:gd name="connsiteX3" fmla="*/ 71244 w 78496"/>
                    <a:gd name="connsiteY3" fmla="*/ 23321 h 92432"/>
                    <a:gd name="connsiteX4" fmla="*/ 78497 w 78496"/>
                    <a:gd name="connsiteY4" fmla="*/ 31852 h 92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96" h="92432">
                      <a:moveTo>
                        <a:pt x="78497" y="31852"/>
                      </a:moveTo>
                      <a:lnTo>
                        <a:pt x="67973" y="92432"/>
                      </a:lnTo>
                      <a:cubicBezTo>
                        <a:pt x="33560" y="71814"/>
                        <a:pt x="14220" y="41950"/>
                        <a:pt x="0" y="0"/>
                      </a:cubicBezTo>
                      <a:lnTo>
                        <a:pt x="71244" y="23321"/>
                      </a:lnTo>
                      <a:lnTo>
                        <a:pt x="78497" y="31852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96CEC36D-E932-45FD-4739-D3A410FFE396}"/>
                    </a:ext>
                  </a:extLst>
                </p:cNvPr>
                <p:cNvSpPr/>
                <p:nvPr/>
              </p:nvSpPr>
              <p:spPr>
                <a:xfrm>
                  <a:off x="7172063" y="809195"/>
                  <a:ext cx="168200" cy="207439"/>
                </a:xfrm>
                <a:custGeom>
                  <a:avLst/>
                  <a:gdLst>
                    <a:gd name="connsiteX0" fmla="*/ 168201 w 168200"/>
                    <a:gd name="connsiteY0" fmla="*/ 57782 h 207439"/>
                    <a:gd name="connsiteX1" fmla="*/ 147318 w 168200"/>
                    <a:gd name="connsiteY1" fmla="*/ 196533 h 207439"/>
                    <a:gd name="connsiteX2" fmla="*/ 76046 w 168200"/>
                    <a:gd name="connsiteY2" fmla="*/ 193773 h 207439"/>
                    <a:gd name="connsiteX3" fmla="*/ 12651 w 168200"/>
                    <a:gd name="connsiteY3" fmla="*/ 130648 h 207439"/>
                    <a:gd name="connsiteX4" fmla="*/ 27759 w 168200"/>
                    <a:gd name="connsiteY4" fmla="*/ 28440 h 207439"/>
                    <a:gd name="connsiteX5" fmla="*/ 93527 w 168200"/>
                    <a:gd name="connsiteY5" fmla="*/ 0 h 207439"/>
                    <a:gd name="connsiteX6" fmla="*/ 168201 w 168200"/>
                    <a:gd name="connsiteY6" fmla="*/ 57782 h 20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200" h="207439">
                      <a:moveTo>
                        <a:pt x="168201" y="57782"/>
                      </a:moveTo>
                      <a:cubicBezTo>
                        <a:pt x="157523" y="104876"/>
                        <a:pt x="167076" y="174200"/>
                        <a:pt x="147318" y="196533"/>
                      </a:cubicBezTo>
                      <a:cubicBezTo>
                        <a:pt x="129336" y="216860"/>
                        <a:pt x="95774" y="204509"/>
                        <a:pt x="76046" y="193773"/>
                      </a:cubicBezTo>
                      <a:cubicBezTo>
                        <a:pt x="49238" y="179182"/>
                        <a:pt x="27903" y="156956"/>
                        <a:pt x="12651" y="130648"/>
                      </a:cubicBezTo>
                      <a:cubicBezTo>
                        <a:pt x="-22897" y="69324"/>
                        <a:pt x="27759" y="28440"/>
                        <a:pt x="27759" y="28440"/>
                      </a:cubicBezTo>
                      <a:lnTo>
                        <a:pt x="93527" y="0"/>
                      </a:lnTo>
                      <a:cubicBezTo>
                        <a:pt x="93531" y="3"/>
                        <a:pt x="168228" y="57669"/>
                        <a:pt x="168201" y="57782"/>
                      </a:cubicBez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758EB331-2451-AE6D-380F-EE81083CC284}"/>
                    </a:ext>
                  </a:extLst>
                </p:cNvPr>
                <p:cNvSpPr/>
                <p:nvPr/>
              </p:nvSpPr>
              <p:spPr>
                <a:xfrm>
                  <a:off x="7135519" y="770824"/>
                  <a:ext cx="263391" cy="195090"/>
                </a:xfrm>
                <a:custGeom>
                  <a:avLst/>
                  <a:gdLst>
                    <a:gd name="connsiteX0" fmla="*/ 110821 w 263391"/>
                    <a:gd name="connsiteY0" fmla="*/ 157173 h 195090"/>
                    <a:gd name="connsiteX1" fmla="*/ 121485 w 263391"/>
                    <a:gd name="connsiteY1" fmla="*/ 93774 h 195090"/>
                    <a:gd name="connsiteX2" fmla="*/ 263391 w 263391"/>
                    <a:gd name="connsiteY2" fmla="*/ 55259 h 195090"/>
                    <a:gd name="connsiteX3" fmla="*/ 206511 w 263391"/>
                    <a:gd name="connsiteY3" fmla="*/ 38371 h 195090"/>
                    <a:gd name="connsiteX4" fmla="*/ 52755 w 263391"/>
                    <a:gd name="connsiteY4" fmla="*/ 53480 h 195090"/>
                    <a:gd name="connsiteX5" fmla="*/ 36460 w 263391"/>
                    <a:gd name="connsiteY5" fmla="*/ 195091 h 195090"/>
                    <a:gd name="connsiteX6" fmla="*/ 110821 w 263391"/>
                    <a:gd name="connsiteY6" fmla="*/ 157173 h 19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3391" h="195090">
                      <a:moveTo>
                        <a:pt x="110821" y="157173"/>
                      </a:moveTo>
                      <a:cubicBezTo>
                        <a:pt x="112392" y="131088"/>
                        <a:pt x="100376" y="107737"/>
                        <a:pt x="121485" y="93774"/>
                      </a:cubicBezTo>
                      <a:cubicBezTo>
                        <a:pt x="213029" y="129326"/>
                        <a:pt x="206511" y="118363"/>
                        <a:pt x="263391" y="55259"/>
                      </a:cubicBezTo>
                      <a:cubicBezTo>
                        <a:pt x="263391" y="55259"/>
                        <a:pt x="234063" y="58815"/>
                        <a:pt x="206511" y="38371"/>
                      </a:cubicBezTo>
                      <a:cubicBezTo>
                        <a:pt x="178959" y="17931"/>
                        <a:pt x="101638" y="-44285"/>
                        <a:pt x="52755" y="53480"/>
                      </a:cubicBezTo>
                      <a:cubicBezTo>
                        <a:pt x="52755" y="53480"/>
                        <a:pt x="-54193" y="86659"/>
                        <a:pt x="36460" y="195091"/>
                      </a:cubicBezTo>
                      <a:cubicBezTo>
                        <a:pt x="46829" y="173169"/>
                        <a:pt x="84061" y="166373"/>
                        <a:pt x="110821" y="157173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8CF436C2-16C5-B276-0086-0728BCCE6E97}"/>
                    </a:ext>
                  </a:extLst>
                </p:cNvPr>
                <p:cNvSpPr/>
                <p:nvPr/>
              </p:nvSpPr>
              <p:spPr>
                <a:xfrm rot="-4846898">
                  <a:off x="7204101" y="891216"/>
                  <a:ext cx="50935" cy="50935"/>
                </a:xfrm>
                <a:custGeom>
                  <a:avLst/>
                  <a:gdLst>
                    <a:gd name="connsiteX0" fmla="*/ 50935 w 50935"/>
                    <a:gd name="connsiteY0" fmla="*/ 25468 h 50935"/>
                    <a:gd name="connsiteX1" fmla="*/ 25468 w 50935"/>
                    <a:gd name="connsiteY1" fmla="*/ 50935 h 50935"/>
                    <a:gd name="connsiteX2" fmla="*/ 0 w 50935"/>
                    <a:gd name="connsiteY2" fmla="*/ 25468 h 50935"/>
                    <a:gd name="connsiteX3" fmla="*/ 25468 w 50935"/>
                    <a:gd name="connsiteY3" fmla="*/ 0 h 50935"/>
                    <a:gd name="connsiteX4" fmla="*/ 50935 w 50935"/>
                    <a:gd name="connsiteY4" fmla="*/ 25468 h 50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935" h="50935">
                      <a:moveTo>
                        <a:pt x="50935" y="25468"/>
                      </a:moveTo>
                      <a:cubicBezTo>
                        <a:pt x="50935" y="39533"/>
                        <a:pt x="39533" y="50935"/>
                        <a:pt x="25468" y="50935"/>
                      </a:cubicBezTo>
                      <a:cubicBezTo>
                        <a:pt x="11402" y="50935"/>
                        <a:pt x="0" y="39533"/>
                        <a:pt x="0" y="25468"/>
                      </a:cubicBezTo>
                      <a:cubicBezTo>
                        <a:pt x="0" y="11402"/>
                        <a:pt x="11402" y="0"/>
                        <a:pt x="25468" y="0"/>
                      </a:cubicBezTo>
                      <a:cubicBezTo>
                        <a:pt x="39533" y="0"/>
                        <a:pt x="50935" y="11402"/>
                        <a:pt x="50935" y="25468"/>
                      </a:cubicBez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" name="图形 6">
                <a:extLst>
                  <a:ext uri="{FF2B5EF4-FFF2-40B4-BE49-F238E27FC236}">
                    <a16:creationId xmlns:a16="http://schemas.microsoft.com/office/drawing/2014/main" id="{DCBEE88C-7904-602D-CFC9-74DFA13EEA78}"/>
                  </a:ext>
                </a:extLst>
              </p:cNvPr>
              <p:cNvGrpSpPr/>
              <p:nvPr/>
            </p:nvGrpSpPr>
            <p:grpSpPr>
              <a:xfrm>
                <a:off x="7273594" y="705475"/>
                <a:ext cx="980182" cy="719928"/>
                <a:chOff x="7273594" y="705475"/>
                <a:chExt cx="980182" cy="719928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302EBCE4-3E68-BFC4-D9FE-82C85AE31105}"/>
                    </a:ext>
                  </a:extLst>
                </p:cNvPr>
                <p:cNvSpPr/>
                <p:nvPr/>
              </p:nvSpPr>
              <p:spPr>
                <a:xfrm>
                  <a:off x="7746418" y="838527"/>
                  <a:ext cx="145756" cy="215080"/>
                </a:xfrm>
                <a:custGeom>
                  <a:avLst/>
                  <a:gdLst>
                    <a:gd name="connsiteX0" fmla="*/ 126204 w 145756"/>
                    <a:gd name="connsiteY0" fmla="*/ 0 h 215080"/>
                    <a:gd name="connsiteX1" fmla="*/ 133312 w 145756"/>
                    <a:gd name="connsiteY1" fmla="*/ 105764 h 215080"/>
                    <a:gd name="connsiteX2" fmla="*/ 145756 w 145756"/>
                    <a:gd name="connsiteY2" fmla="*/ 215081 h 215080"/>
                    <a:gd name="connsiteX3" fmla="*/ 46216 w 145756"/>
                    <a:gd name="connsiteY3" fmla="*/ 190196 h 215080"/>
                    <a:gd name="connsiteX4" fmla="*/ 40884 w 145756"/>
                    <a:gd name="connsiteY4" fmla="*/ 114652 h 215080"/>
                    <a:gd name="connsiteX5" fmla="*/ 0 w 145756"/>
                    <a:gd name="connsiteY5" fmla="*/ 24888 h 215080"/>
                    <a:gd name="connsiteX6" fmla="*/ 126204 w 145756"/>
                    <a:gd name="connsiteY6" fmla="*/ 0 h 21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756" h="215080">
                      <a:moveTo>
                        <a:pt x="126204" y="0"/>
                      </a:moveTo>
                      <a:cubicBezTo>
                        <a:pt x="135682" y="34979"/>
                        <a:pt x="136690" y="70288"/>
                        <a:pt x="133312" y="105764"/>
                      </a:cubicBezTo>
                      <a:lnTo>
                        <a:pt x="145756" y="215081"/>
                      </a:lnTo>
                      <a:lnTo>
                        <a:pt x="46216" y="190196"/>
                      </a:lnTo>
                      <a:lnTo>
                        <a:pt x="40884" y="114652"/>
                      </a:lnTo>
                      <a:cubicBezTo>
                        <a:pt x="16000" y="89768"/>
                        <a:pt x="1780" y="27552"/>
                        <a:pt x="0" y="24888"/>
                      </a:cubicBezTo>
                      <a:lnTo>
                        <a:pt x="126204" y="0"/>
                      </a:ln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32" name="图形 6">
                  <a:extLst>
                    <a:ext uri="{FF2B5EF4-FFF2-40B4-BE49-F238E27FC236}">
                      <a16:creationId xmlns:a16="http://schemas.microsoft.com/office/drawing/2014/main" id="{B5879916-97BF-CA99-1D1E-FDA752646A31}"/>
                    </a:ext>
                  </a:extLst>
                </p:cNvPr>
                <p:cNvGrpSpPr/>
                <p:nvPr/>
              </p:nvGrpSpPr>
              <p:grpSpPr>
                <a:xfrm>
                  <a:off x="7415046" y="705475"/>
                  <a:ext cx="838729" cy="234619"/>
                  <a:chOff x="7415046" y="705475"/>
                  <a:chExt cx="838729" cy="234619"/>
                </a:xfrm>
              </p:grpSpPr>
              <p:sp>
                <p:nvSpPr>
                  <p:cNvPr id="33" name="任意多边形: 形状 32">
                    <a:extLst>
                      <a:ext uri="{FF2B5EF4-FFF2-40B4-BE49-F238E27FC236}">
                        <a16:creationId xmlns:a16="http://schemas.microsoft.com/office/drawing/2014/main" id="{22014D8C-12E5-02AF-BB7A-D33033DD7017}"/>
                      </a:ext>
                    </a:extLst>
                  </p:cNvPr>
                  <p:cNvSpPr/>
                  <p:nvPr/>
                </p:nvSpPr>
                <p:spPr>
                  <a:xfrm>
                    <a:off x="7415046" y="705475"/>
                    <a:ext cx="838729" cy="234619"/>
                  </a:xfrm>
                  <a:custGeom>
                    <a:avLst/>
                    <a:gdLst>
                      <a:gd name="connsiteX0" fmla="*/ 838730 w 838729"/>
                      <a:gd name="connsiteY0" fmla="*/ 104746 h 234619"/>
                      <a:gd name="connsiteX1" fmla="*/ 671741 w 838729"/>
                      <a:gd name="connsiteY1" fmla="*/ 130933 h 234619"/>
                      <a:gd name="connsiteX2" fmla="*/ 9362 w 838729"/>
                      <a:gd name="connsiteY2" fmla="*/ 234619 h 234619"/>
                      <a:gd name="connsiteX3" fmla="*/ 0 w 838729"/>
                      <a:gd name="connsiteY3" fmla="*/ 185735 h 234619"/>
                      <a:gd name="connsiteX4" fmla="*/ 653821 w 838729"/>
                      <a:gd name="connsiteY4" fmla="*/ 37359 h 234619"/>
                      <a:gd name="connsiteX5" fmla="*/ 818671 w 838729"/>
                      <a:gd name="connsiteY5" fmla="*/ 0 h 2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8729" h="234619">
                        <a:moveTo>
                          <a:pt x="838730" y="104746"/>
                        </a:moveTo>
                        <a:lnTo>
                          <a:pt x="671741" y="130933"/>
                        </a:lnTo>
                        <a:lnTo>
                          <a:pt x="9362" y="234619"/>
                        </a:lnTo>
                        <a:lnTo>
                          <a:pt x="0" y="185735"/>
                        </a:lnTo>
                        <a:lnTo>
                          <a:pt x="653821" y="37359"/>
                        </a:lnTo>
                        <a:lnTo>
                          <a:pt x="818671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34" name="任意多边形: 形状 33">
                    <a:extLst>
                      <a:ext uri="{FF2B5EF4-FFF2-40B4-BE49-F238E27FC236}">
                        <a16:creationId xmlns:a16="http://schemas.microsoft.com/office/drawing/2014/main" id="{D79BF1ED-EEA5-5D27-6AAB-15734016DA01}"/>
                      </a:ext>
                    </a:extLst>
                  </p:cNvPr>
                  <p:cNvSpPr/>
                  <p:nvPr/>
                </p:nvSpPr>
                <p:spPr>
                  <a:xfrm>
                    <a:off x="8068867" y="705475"/>
                    <a:ext cx="184908" cy="130932"/>
                  </a:xfrm>
                  <a:custGeom>
                    <a:avLst/>
                    <a:gdLst>
                      <a:gd name="connsiteX0" fmla="*/ 184909 w 184908"/>
                      <a:gd name="connsiteY0" fmla="*/ 104746 h 130932"/>
                      <a:gd name="connsiteX1" fmla="*/ 17920 w 184908"/>
                      <a:gd name="connsiteY1" fmla="*/ 130933 h 130932"/>
                      <a:gd name="connsiteX2" fmla="*/ 0 w 184908"/>
                      <a:gd name="connsiteY2" fmla="*/ 37359 h 130932"/>
                      <a:gd name="connsiteX3" fmla="*/ 164850 w 184908"/>
                      <a:gd name="connsiteY3" fmla="*/ 0 h 130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4908" h="130932">
                        <a:moveTo>
                          <a:pt x="184909" y="104746"/>
                        </a:moveTo>
                        <a:lnTo>
                          <a:pt x="17920" y="130933"/>
                        </a:lnTo>
                        <a:lnTo>
                          <a:pt x="0" y="37359"/>
                        </a:lnTo>
                        <a:lnTo>
                          <a:pt x="164850" y="0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" name="图形 6">
                  <a:extLst>
                    <a:ext uri="{FF2B5EF4-FFF2-40B4-BE49-F238E27FC236}">
                      <a16:creationId xmlns:a16="http://schemas.microsoft.com/office/drawing/2014/main" id="{CCA0CAB2-6B15-7B1B-9C63-A7B39B5B9E62}"/>
                    </a:ext>
                  </a:extLst>
                </p:cNvPr>
                <p:cNvGrpSpPr/>
                <p:nvPr/>
              </p:nvGrpSpPr>
              <p:grpSpPr>
                <a:xfrm>
                  <a:off x="7749971" y="778979"/>
                  <a:ext cx="114652" cy="45327"/>
                  <a:chOff x="7749971" y="778979"/>
                  <a:chExt cx="114652" cy="45327"/>
                </a:xfrm>
                <a:solidFill>
                  <a:srgbClr val="D28572"/>
                </a:solidFill>
              </p:grpSpPr>
              <p:sp>
                <p:nvSpPr>
                  <p:cNvPr id="36" name="任意多边形: 形状 35">
                    <a:extLst>
                      <a:ext uri="{FF2B5EF4-FFF2-40B4-BE49-F238E27FC236}">
                        <a16:creationId xmlns:a16="http://schemas.microsoft.com/office/drawing/2014/main" id="{C6E8377B-2A86-CC63-8776-2F88F8EF49F2}"/>
                      </a:ext>
                    </a:extLst>
                  </p:cNvPr>
                  <p:cNvSpPr/>
                  <p:nvPr/>
                </p:nvSpPr>
                <p:spPr>
                  <a:xfrm>
                    <a:off x="7749971" y="797643"/>
                    <a:ext cx="42659" cy="26663"/>
                  </a:xfrm>
                  <a:custGeom>
                    <a:avLst/>
                    <a:gdLst>
                      <a:gd name="connsiteX0" fmla="*/ 42660 w 42659"/>
                      <a:gd name="connsiteY0" fmla="*/ 13332 h 26663"/>
                      <a:gd name="connsiteX1" fmla="*/ 21328 w 42659"/>
                      <a:gd name="connsiteY1" fmla="*/ 26664 h 26663"/>
                      <a:gd name="connsiteX2" fmla="*/ 0 w 42659"/>
                      <a:gd name="connsiteY2" fmla="*/ 13332 h 26663"/>
                      <a:gd name="connsiteX3" fmla="*/ 21328 w 42659"/>
                      <a:gd name="connsiteY3" fmla="*/ 0 h 26663"/>
                      <a:gd name="connsiteX4" fmla="*/ 42660 w 42659"/>
                      <a:gd name="connsiteY4" fmla="*/ 13332 h 2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59" h="26663">
                        <a:moveTo>
                          <a:pt x="42660" y="13332"/>
                        </a:moveTo>
                        <a:cubicBezTo>
                          <a:pt x="42660" y="20694"/>
                          <a:pt x="33110" y="26664"/>
                          <a:pt x="21328" y="26664"/>
                        </a:cubicBezTo>
                        <a:cubicBezTo>
                          <a:pt x="9550" y="26664"/>
                          <a:pt x="0" y="20694"/>
                          <a:pt x="0" y="13332"/>
                        </a:cubicBezTo>
                        <a:cubicBezTo>
                          <a:pt x="0" y="5970"/>
                          <a:pt x="9550" y="0"/>
                          <a:pt x="21328" y="0"/>
                        </a:cubicBezTo>
                        <a:cubicBezTo>
                          <a:pt x="33114" y="0"/>
                          <a:pt x="42660" y="5970"/>
                          <a:pt x="42660" y="13332"/>
                        </a:cubicBez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A2F721E8-72C7-DFFC-A305-5BB899FCB424}"/>
                      </a:ext>
                    </a:extLst>
                  </p:cNvPr>
                  <p:cNvSpPr/>
                  <p:nvPr/>
                </p:nvSpPr>
                <p:spPr>
                  <a:xfrm>
                    <a:off x="7783743" y="785199"/>
                    <a:ext cx="42663" cy="26663"/>
                  </a:xfrm>
                  <a:custGeom>
                    <a:avLst/>
                    <a:gdLst>
                      <a:gd name="connsiteX0" fmla="*/ 42664 w 42663"/>
                      <a:gd name="connsiteY0" fmla="*/ 13332 h 26663"/>
                      <a:gd name="connsiteX1" fmla="*/ 21332 w 42663"/>
                      <a:gd name="connsiteY1" fmla="*/ 26664 h 26663"/>
                      <a:gd name="connsiteX2" fmla="*/ 0 w 42663"/>
                      <a:gd name="connsiteY2" fmla="*/ 13332 h 26663"/>
                      <a:gd name="connsiteX3" fmla="*/ 21332 w 42663"/>
                      <a:gd name="connsiteY3" fmla="*/ 0 h 26663"/>
                      <a:gd name="connsiteX4" fmla="*/ 42664 w 42663"/>
                      <a:gd name="connsiteY4" fmla="*/ 13332 h 2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63" h="26663">
                        <a:moveTo>
                          <a:pt x="42664" y="13332"/>
                        </a:moveTo>
                        <a:cubicBezTo>
                          <a:pt x="42664" y="20695"/>
                          <a:pt x="33113" y="26664"/>
                          <a:pt x="21332" y="26664"/>
                        </a:cubicBezTo>
                        <a:cubicBezTo>
                          <a:pt x="9551" y="26664"/>
                          <a:pt x="0" y="20695"/>
                          <a:pt x="0" y="13332"/>
                        </a:cubicBezTo>
                        <a:cubicBezTo>
                          <a:pt x="0" y="5969"/>
                          <a:pt x="9551" y="0"/>
                          <a:pt x="21332" y="0"/>
                        </a:cubicBezTo>
                        <a:cubicBezTo>
                          <a:pt x="33113" y="0"/>
                          <a:pt x="42664" y="5969"/>
                          <a:pt x="42664" y="13332"/>
                        </a:cubicBez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" name="任意多边形: 形状 41">
                    <a:extLst>
                      <a:ext uri="{FF2B5EF4-FFF2-40B4-BE49-F238E27FC236}">
                        <a16:creationId xmlns:a16="http://schemas.microsoft.com/office/drawing/2014/main" id="{C2064764-A1F2-65B6-CFCE-2C9ED3CF0184}"/>
                      </a:ext>
                    </a:extLst>
                  </p:cNvPr>
                  <p:cNvSpPr/>
                  <p:nvPr/>
                </p:nvSpPr>
                <p:spPr>
                  <a:xfrm>
                    <a:off x="7821959" y="778979"/>
                    <a:ext cx="42663" cy="26663"/>
                  </a:xfrm>
                  <a:custGeom>
                    <a:avLst/>
                    <a:gdLst>
                      <a:gd name="connsiteX0" fmla="*/ 42664 w 42663"/>
                      <a:gd name="connsiteY0" fmla="*/ 13332 h 26663"/>
                      <a:gd name="connsiteX1" fmla="*/ 21332 w 42663"/>
                      <a:gd name="connsiteY1" fmla="*/ 26664 h 26663"/>
                      <a:gd name="connsiteX2" fmla="*/ 0 w 42663"/>
                      <a:gd name="connsiteY2" fmla="*/ 13332 h 26663"/>
                      <a:gd name="connsiteX3" fmla="*/ 21332 w 42663"/>
                      <a:gd name="connsiteY3" fmla="*/ 0 h 26663"/>
                      <a:gd name="connsiteX4" fmla="*/ 42664 w 42663"/>
                      <a:gd name="connsiteY4" fmla="*/ 13332 h 2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663" h="26663">
                        <a:moveTo>
                          <a:pt x="42664" y="13332"/>
                        </a:moveTo>
                        <a:cubicBezTo>
                          <a:pt x="42664" y="20694"/>
                          <a:pt x="33114" y="26664"/>
                          <a:pt x="21332" y="26664"/>
                        </a:cubicBezTo>
                        <a:cubicBezTo>
                          <a:pt x="9553" y="26664"/>
                          <a:pt x="0" y="20694"/>
                          <a:pt x="0" y="13332"/>
                        </a:cubicBezTo>
                        <a:cubicBezTo>
                          <a:pt x="0" y="5970"/>
                          <a:pt x="9549" y="0"/>
                          <a:pt x="21332" y="0"/>
                        </a:cubicBezTo>
                        <a:cubicBezTo>
                          <a:pt x="33114" y="0"/>
                          <a:pt x="42664" y="5970"/>
                          <a:pt x="42664" y="13332"/>
                        </a:cubicBez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481F6F56-3FE1-5A05-6CDD-41ADEEE0F699}"/>
                    </a:ext>
                  </a:extLst>
                </p:cNvPr>
                <p:cNvSpPr/>
                <p:nvPr/>
              </p:nvSpPr>
              <p:spPr>
                <a:xfrm>
                  <a:off x="7768771" y="853883"/>
                  <a:ext cx="42803" cy="72632"/>
                </a:xfrm>
                <a:custGeom>
                  <a:avLst/>
                  <a:gdLst>
                    <a:gd name="connsiteX0" fmla="*/ 38084 w 42803"/>
                    <a:gd name="connsiteY0" fmla="*/ 41525 h 72632"/>
                    <a:gd name="connsiteX1" fmla="*/ 36307 w 42803"/>
                    <a:gd name="connsiteY1" fmla="*/ 72633 h 72632"/>
                    <a:gd name="connsiteX2" fmla="*/ 9643 w 42803"/>
                    <a:gd name="connsiteY2" fmla="*/ 46860 h 72632"/>
                    <a:gd name="connsiteX3" fmla="*/ 4312 w 42803"/>
                    <a:gd name="connsiteY3" fmla="*/ 1532 h 72632"/>
                    <a:gd name="connsiteX4" fmla="*/ 38084 w 42803"/>
                    <a:gd name="connsiteY4" fmla="*/ 41525 h 72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03" h="72632">
                      <a:moveTo>
                        <a:pt x="38084" y="41525"/>
                      </a:moveTo>
                      <a:cubicBezTo>
                        <a:pt x="38084" y="58461"/>
                        <a:pt x="49804" y="72633"/>
                        <a:pt x="36307" y="72633"/>
                      </a:cubicBezTo>
                      <a:cubicBezTo>
                        <a:pt x="22808" y="72633"/>
                        <a:pt x="9643" y="63793"/>
                        <a:pt x="9643" y="46860"/>
                      </a:cubicBezTo>
                      <a:cubicBezTo>
                        <a:pt x="9643" y="29924"/>
                        <a:pt x="-7875" y="7338"/>
                        <a:pt x="4312" y="1532"/>
                      </a:cubicBezTo>
                      <a:cubicBezTo>
                        <a:pt x="22972" y="-7356"/>
                        <a:pt x="38084" y="24592"/>
                        <a:pt x="38084" y="41525"/>
                      </a:cubicBez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9A69711C-F6F9-0E2F-C278-437B71D5A191}"/>
                    </a:ext>
                  </a:extLst>
                </p:cNvPr>
                <p:cNvSpPr/>
                <p:nvPr/>
              </p:nvSpPr>
              <p:spPr>
                <a:xfrm>
                  <a:off x="7791448" y="1002060"/>
                  <a:ext cx="98950" cy="36141"/>
                </a:xfrm>
                <a:custGeom>
                  <a:avLst/>
                  <a:gdLst>
                    <a:gd name="connsiteX0" fmla="*/ 0 w 98950"/>
                    <a:gd name="connsiteY0" fmla="*/ 10369 h 36141"/>
                    <a:gd name="connsiteX1" fmla="*/ 94801 w 98950"/>
                    <a:gd name="connsiteY1" fmla="*/ 0 h 36141"/>
                    <a:gd name="connsiteX2" fmla="*/ 98951 w 98950"/>
                    <a:gd name="connsiteY2" fmla="*/ 36142 h 36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8950" h="36141">
                      <a:moveTo>
                        <a:pt x="0" y="10369"/>
                      </a:moveTo>
                      <a:lnTo>
                        <a:pt x="94801" y="0"/>
                      </a:lnTo>
                      <a:lnTo>
                        <a:pt x="98951" y="36142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572D0E78-1F51-B716-44B2-1F65900AB553}"/>
                    </a:ext>
                  </a:extLst>
                </p:cNvPr>
                <p:cNvSpPr/>
                <p:nvPr/>
              </p:nvSpPr>
              <p:spPr>
                <a:xfrm>
                  <a:off x="7273594" y="1009171"/>
                  <a:ext cx="649438" cy="416232"/>
                </a:xfrm>
                <a:custGeom>
                  <a:avLst/>
                  <a:gdLst>
                    <a:gd name="connsiteX0" fmla="*/ 649439 w 649438"/>
                    <a:gd name="connsiteY0" fmla="*/ 37966 h 416232"/>
                    <a:gd name="connsiteX1" fmla="*/ 419497 w 649438"/>
                    <a:gd name="connsiteY1" fmla="*/ 414803 h 416232"/>
                    <a:gd name="connsiteX2" fmla="*/ 375558 w 649438"/>
                    <a:gd name="connsiteY2" fmla="*/ 408404 h 416232"/>
                    <a:gd name="connsiteX3" fmla="*/ 181878 w 649438"/>
                    <a:gd name="connsiteY3" fmla="*/ 355220 h 416232"/>
                    <a:gd name="connsiteX4" fmla="*/ 83616 w 649438"/>
                    <a:gd name="connsiteY4" fmla="*/ 311137 h 416232"/>
                    <a:gd name="connsiteX5" fmla="*/ 0 w 649438"/>
                    <a:gd name="connsiteY5" fmla="*/ 64558 h 416232"/>
                    <a:gd name="connsiteX6" fmla="*/ 432010 w 649438"/>
                    <a:gd name="connsiteY6" fmla="*/ 215009 h 416232"/>
                    <a:gd name="connsiteX7" fmla="*/ 506525 w 649438"/>
                    <a:gd name="connsiteY7" fmla="*/ 0 h 416232"/>
                    <a:gd name="connsiteX8" fmla="*/ 649439 w 649438"/>
                    <a:gd name="connsiteY8" fmla="*/ 37966 h 416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9438" h="416232">
                      <a:moveTo>
                        <a:pt x="649439" y="37966"/>
                      </a:moveTo>
                      <a:cubicBezTo>
                        <a:pt x="649439" y="37966"/>
                        <a:pt x="649439" y="443243"/>
                        <a:pt x="419497" y="414803"/>
                      </a:cubicBezTo>
                      <a:cubicBezTo>
                        <a:pt x="404567" y="412954"/>
                        <a:pt x="389919" y="410822"/>
                        <a:pt x="375558" y="408404"/>
                      </a:cubicBezTo>
                      <a:cubicBezTo>
                        <a:pt x="298344" y="395179"/>
                        <a:pt x="231790" y="374275"/>
                        <a:pt x="181878" y="355220"/>
                      </a:cubicBezTo>
                      <a:cubicBezTo>
                        <a:pt x="120018" y="331756"/>
                        <a:pt x="83616" y="311137"/>
                        <a:pt x="83616" y="311137"/>
                      </a:cubicBezTo>
                      <a:lnTo>
                        <a:pt x="0" y="64558"/>
                      </a:lnTo>
                      <a:cubicBezTo>
                        <a:pt x="166804" y="106649"/>
                        <a:pt x="318818" y="154003"/>
                        <a:pt x="432010" y="215009"/>
                      </a:cubicBezTo>
                      <a:lnTo>
                        <a:pt x="506525" y="0"/>
                      </a:lnTo>
                      <a:lnTo>
                        <a:pt x="649439" y="3796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D03C8880-A53E-464B-835B-F68D997936FA}"/>
                    </a:ext>
                  </a:extLst>
                </p:cNvPr>
                <p:cNvSpPr/>
                <p:nvPr/>
              </p:nvSpPr>
              <p:spPr>
                <a:xfrm>
                  <a:off x="7455471" y="1297129"/>
                  <a:ext cx="193680" cy="120446"/>
                </a:xfrm>
                <a:custGeom>
                  <a:avLst/>
                  <a:gdLst>
                    <a:gd name="connsiteX0" fmla="*/ 193680 w 193680"/>
                    <a:gd name="connsiteY0" fmla="*/ 120447 h 120446"/>
                    <a:gd name="connsiteX1" fmla="*/ 0 w 193680"/>
                    <a:gd name="connsiteY1" fmla="*/ 67263 h 120446"/>
                    <a:gd name="connsiteX2" fmla="*/ 4694 w 193680"/>
                    <a:gd name="connsiteY2" fmla="*/ 0 h 120446"/>
                    <a:gd name="connsiteX3" fmla="*/ 193680 w 193680"/>
                    <a:gd name="connsiteY3" fmla="*/ 120447 h 12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680" h="120446">
                      <a:moveTo>
                        <a:pt x="193680" y="120447"/>
                      </a:moveTo>
                      <a:cubicBezTo>
                        <a:pt x="116466" y="107221"/>
                        <a:pt x="49913" y="86318"/>
                        <a:pt x="0" y="67263"/>
                      </a:cubicBezTo>
                      <a:lnTo>
                        <a:pt x="4694" y="0"/>
                      </a:lnTo>
                      <a:cubicBezTo>
                        <a:pt x="99256" y="23180"/>
                        <a:pt x="165381" y="77502"/>
                        <a:pt x="193680" y="120447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B0EC8BBF-A224-4421-1383-8711A4BB9497}"/>
                  </a:ext>
                </a:extLst>
              </p:cNvPr>
              <p:cNvSpPr/>
              <p:nvPr/>
            </p:nvSpPr>
            <p:spPr>
              <a:xfrm>
                <a:off x="7273597" y="1073753"/>
                <a:ext cx="435493" cy="786852"/>
              </a:xfrm>
              <a:custGeom>
                <a:avLst/>
                <a:gdLst>
                  <a:gd name="connsiteX0" fmla="*/ 435493 w 435493"/>
                  <a:gd name="connsiteY0" fmla="*/ 786853 h 786852"/>
                  <a:gd name="connsiteX1" fmla="*/ 222782 w 435493"/>
                  <a:gd name="connsiteY1" fmla="*/ 670129 h 786852"/>
                  <a:gd name="connsiteX2" fmla="*/ 0 w 435493"/>
                  <a:gd name="connsiteY2" fmla="*/ 0 h 786852"/>
                  <a:gd name="connsiteX3" fmla="*/ 435493 w 435493"/>
                  <a:gd name="connsiteY3" fmla="*/ 786853 h 7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493" h="786852">
                    <a:moveTo>
                      <a:pt x="435493" y="786853"/>
                    </a:moveTo>
                    <a:lnTo>
                      <a:pt x="222782" y="670129"/>
                    </a:lnTo>
                    <a:lnTo>
                      <a:pt x="0" y="0"/>
                    </a:lnTo>
                    <a:cubicBezTo>
                      <a:pt x="211778" y="230233"/>
                      <a:pt x="388684" y="504224"/>
                      <a:pt x="435493" y="78685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8" name="图形 6">
                <a:extLst>
                  <a:ext uri="{FF2B5EF4-FFF2-40B4-BE49-F238E27FC236}">
                    <a16:creationId xmlns:a16="http://schemas.microsoft.com/office/drawing/2014/main" id="{C40429FA-FA43-60A0-1D35-D80EE13F37F0}"/>
                  </a:ext>
                </a:extLst>
              </p:cNvPr>
              <p:cNvGrpSpPr/>
              <p:nvPr/>
            </p:nvGrpSpPr>
            <p:grpSpPr>
              <a:xfrm>
                <a:off x="7291369" y="1759292"/>
                <a:ext cx="725374" cy="1347360"/>
                <a:chOff x="7291369" y="1759292"/>
                <a:chExt cx="725374" cy="1347360"/>
              </a:xfrm>
            </p:grpSpPr>
            <p:grpSp>
              <p:nvGrpSpPr>
                <p:cNvPr id="49" name="图形 6">
                  <a:extLst>
                    <a:ext uri="{FF2B5EF4-FFF2-40B4-BE49-F238E27FC236}">
                      <a16:creationId xmlns:a16="http://schemas.microsoft.com/office/drawing/2014/main" id="{1749A8DA-1539-1EC4-CAF0-13F9BF1F8501}"/>
                    </a:ext>
                  </a:extLst>
                </p:cNvPr>
                <p:cNvGrpSpPr/>
                <p:nvPr/>
              </p:nvGrpSpPr>
              <p:grpSpPr>
                <a:xfrm>
                  <a:off x="7747910" y="2840024"/>
                  <a:ext cx="268833" cy="266628"/>
                  <a:chOff x="7747910" y="2840024"/>
                  <a:chExt cx="268833" cy="266628"/>
                </a:xfrm>
              </p:grpSpPr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F56BE65F-DE59-0E0B-0C7D-91D171FE5DBA}"/>
                      </a:ext>
                    </a:extLst>
                  </p:cNvPr>
                  <p:cNvSpPr/>
                  <p:nvPr/>
                </p:nvSpPr>
                <p:spPr>
                  <a:xfrm>
                    <a:off x="7747910" y="2840024"/>
                    <a:ext cx="268833" cy="266628"/>
                  </a:xfrm>
                  <a:custGeom>
                    <a:avLst/>
                    <a:gdLst>
                      <a:gd name="connsiteX0" fmla="*/ 22529 w 268833"/>
                      <a:gd name="connsiteY0" fmla="*/ 17776 h 266628"/>
                      <a:gd name="connsiteX1" fmla="*/ 0 w 268833"/>
                      <a:gd name="connsiteY1" fmla="*/ 266629 h 266628"/>
                      <a:gd name="connsiteX2" fmla="*/ 268834 w 268833"/>
                      <a:gd name="connsiteY2" fmla="*/ 266629 h 266628"/>
                      <a:gd name="connsiteX3" fmla="*/ 166708 w 268833"/>
                      <a:gd name="connsiteY3" fmla="*/ 149312 h 266628"/>
                      <a:gd name="connsiteX4" fmla="*/ 171214 w 268833"/>
                      <a:gd name="connsiteY4" fmla="*/ 0 h 266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833" h="266628">
                        <a:moveTo>
                          <a:pt x="22529" y="17776"/>
                        </a:moveTo>
                        <a:lnTo>
                          <a:pt x="0" y="266629"/>
                        </a:lnTo>
                        <a:lnTo>
                          <a:pt x="268834" y="266629"/>
                        </a:lnTo>
                        <a:lnTo>
                          <a:pt x="166708" y="149312"/>
                        </a:lnTo>
                        <a:lnTo>
                          <a:pt x="171214" y="0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任意多边形: 形状 50">
                    <a:extLst>
                      <a:ext uri="{FF2B5EF4-FFF2-40B4-BE49-F238E27FC236}">
                        <a16:creationId xmlns:a16="http://schemas.microsoft.com/office/drawing/2014/main" id="{4E2D576B-3D0B-850B-0E6A-939B3C93EC74}"/>
                      </a:ext>
                    </a:extLst>
                  </p:cNvPr>
                  <p:cNvSpPr/>
                  <p:nvPr/>
                </p:nvSpPr>
                <p:spPr>
                  <a:xfrm rot="-2623910">
                    <a:off x="7851394" y="3007905"/>
                    <a:ext cx="73711" cy="14223"/>
                  </a:xfrm>
                  <a:custGeom>
                    <a:avLst/>
                    <a:gdLst>
                      <a:gd name="connsiteX0" fmla="*/ 0 w 73711"/>
                      <a:gd name="connsiteY0" fmla="*/ 0 h 14223"/>
                      <a:gd name="connsiteX1" fmla="*/ 73711 w 73711"/>
                      <a:gd name="connsiteY1" fmla="*/ 0 h 14223"/>
                      <a:gd name="connsiteX2" fmla="*/ 73711 w 73711"/>
                      <a:gd name="connsiteY2" fmla="*/ 14224 h 14223"/>
                      <a:gd name="connsiteX3" fmla="*/ 0 w 73711"/>
                      <a:gd name="connsiteY3" fmla="*/ 14224 h 14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3711" h="14223">
                        <a:moveTo>
                          <a:pt x="0" y="0"/>
                        </a:moveTo>
                        <a:lnTo>
                          <a:pt x="73711" y="0"/>
                        </a:lnTo>
                        <a:lnTo>
                          <a:pt x="73711" y="14224"/>
                        </a:lnTo>
                        <a:lnTo>
                          <a:pt x="0" y="14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62A878AF-25CD-146C-A74B-CDD41E6767DA}"/>
                    </a:ext>
                  </a:extLst>
                </p:cNvPr>
                <p:cNvSpPr/>
                <p:nvPr/>
              </p:nvSpPr>
              <p:spPr>
                <a:xfrm>
                  <a:off x="7291369" y="1759292"/>
                  <a:ext cx="703623" cy="1180275"/>
                </a:xfrm>
                <a:custGeom>
                  <a:avLst/>
                  <a:gdLst>
                    <a:gd name="connsiteX0" fmla="*/ 0 w 703623"/>
                    <a:gd name="connsiteY0" fmla="*/ 21325 h 1180275"/>
                    <a:gd name="connsiteX1" fmla="*/ 40884 w 703623"/>
                    <a:gd name="connsiteY1" fmla="*/ 252405 h 1180275"/>
                    <a:gd name="connsiteX2" fmla="*/ 415941 w 703623"/>
                    <a:gd name="connsiteY2" fmla="*/ 430158 h 1180275"/>
                    <a:gd name="connsiteX3" fmla="*/ 415941 w 703623"/>
                    <a:gd name="connsiteY3" fmla="*/ 1180276 h 1180275"/>
                    <a:gd name="connsiteX4" fmla="*/ 686126 w 703623"/>
                    <a:gd name="connsiteY4" fmla="*/ 1153022 h 1180275"/>
                    <a:gd name="connsiteX5" fmla="*/ 703545 w 703623"/>
                    <a:gd name="connsiteY5" fmla="*/ 478654 h 1180275"/>
                    <a:gd name="connsiteX6" fmla="*/ 557785 w 703623"/>
                    <a:gd name="connsiteY6" fmla="*/ 193560 h 1180275"/>
                    <a:gd name="connsiteX7" fmla="*/ 277293 w 703623"/>
                    <a:gd name="connsiteY7" fmla="*/ 0 h 1180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3623" h="1180275">
                      <a:moveTo>
                        <a:pt x="0" y="21325"/>
                      </a:moveTo>
                      <a:lnTo>
                        <a:pt x="40884" y="252405"/>
                      </a:lnTo>
                      <a:lnTo>
                        <a:pt x="415941" y="430158"/>
                      </a:lnTo>
                      <a:lnTo>
                        <a:pt x="415941" y="1180276"/>
                      </a:lnTo>
                      <a:lnTo>
                        <a:pt x="686126" y="1153022"/>
                      </a:lnTo>
                      <a:lnTo>
                        <a:pt x="703545" y="478654"/>
                      </a:lnTo>
                      <a:cubicBezTo>
                        <a:pt x="705986" y="365158"/>
                        <a:pt x="651219" y="258039"/>
                        <a:pt x="557785" y="193560"/>
                      </a:cubicBezTo>
                      <a:lnTo>
                        <a:pt x="277293" y="0"/>
                      </a:lnTo>
                    </a:path>
                  </a:pathLst>
                </a:custGeom>
                <a:solidFill>
                  <a:schemeClr val="accent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AA4DE1FA-5EE2-4F98-15A9-7DA187017FC8}"/>
                    </a:ext>
                  </a:extLst>
                </p:cNvPr>
                <p:cNvSpPr/>
                <p:nvPr/>
              </p:nvSpPr>
              <p:spPr>
                <a:xfrm>
                  <a:off x="7444831" y="1984441"/>
                  <a:ext cx="85913" cy="120872"/>
                </a:xfrm>
                <a:custGeom>
                  <a:avLst/>
                  <a:gdLst>
                    <a:gd name="connsiteX0" fmla="*/ 13627 w 85913"/>
                    <a:gd name="connsiteY0" fmla="*/ 0 h 120872"/>
                    <a:gd name="connsiteX1" fmla="*/ 85914 w 85913"/>
                    <a:gd name="connsiteY1" fmla="*/ 120872 h 120872"/>
                    <a:gd name="connsiteX2" fmla="*/ 0 w 85913"/>
                    <a:gd name="connsiteY2" fmla="*/ 80582 h 120872"/>
                    <a:gd name="connsiteX3" fmla="*/ 13627 w 85913"/>
                    <a:gd name="connsiteY3" fmla="*/ 0 h 120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913" h="120872">
                      <a:moveTo>
                        <a:pt x="13627" y="0"/>
                      </a:moveTo>
                      <a:cubicBezTo>
                        <a:pt x="51401" y="40359"/>
                        <a:pt x="76240" y="81521"/>
                        <a:pt x="85914" y="120872"/>
                      </a:cubicBezTo>
                      <a:lnTo>
                        <a:pt x="0" y="80582"/>
                      </a:lnTo>
                      <a:lnTo>
                        <a:pt x="13627" y="0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29A61FD6-A8EE-003D-A2E2-1E51B08C1CEE}"/>
                  </a:ext>
                </a:extLst>
              </p:cNvPr>
              <p:cNvSpPr/>
              <p:nvPr/>
            </p:nvSpPr>
            <p:spPr>
              <a:xfrm>
                <a:off x="7310517" y="902252"/>
                <a:ext cx="43065" cy="51812"/>
              </a:xfrm>
              <a:custGeom>
                <a:avLst/>
                <a:gdLst>
                  <a:gd name="connsiteX0" fmla="*/ 42901 w 43065"/>
                  <a:gd name="connsiteY0" fmla="*/ 40531 h 51812"/>
                  <a:gd name="connsiteX1" fmla="*/ 19508 w 43065"/>
                  <a:gd name="connsiteY1" fmla="*/ 51620 h 51812"/>
                  <a:gd name="connsiteX2" fmla="*/ 0 w 43065"/>
                  <a:gd name="connsiteY2" fmla="*/ 21863 h 51812"/>
                  <a:gd name="connsiteX3" fmla="*/ 17523 w 43065"/>
                  <a:gd name="connsiteY3" fmla="*/ 0 h 51812"/>
                  <a:gd name="connsiteX4" fmla="*/ 42901 w 43065"/>
                  <a:gd name="connsiteY4" fmla="*/ 40531 h 51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65" h="51812">
                    <a:moveTo>
                      <a:pt x="42901" y="40531"/>
                    </a:moveTo>
                    <a:cubicBezTo>
                      <a:pt x="41025" y="45575"/>
                      <a:pt x="31876" y="53115"/>
                      <a:pt x="19508" y="51620"/>
                    </a:cubicBezTo>
                    <a:cubicBezTo>
                      <a:pt x="9920" y="50461"/>
                      <a:pt x="0" y="33937"/>
                      <a:pt x="0" y="21863"/>
                    </a:cubicBezTo>
                    <a:cubicBezTo>
                      <a:pt x="0" y="9790"/>
                      <a:pt x="7846" y="0"/>
                      <a:pt x="17523" y="0"/>
                    </a:cubicBezTo>
                    <a:cubicBezTo>
                      <a:pt x="31972" y="-3"/>
                      <a:pt x="44670" y="35778"/>
                      <a:pt x="42901" y="40531"/>
                    </a:cubicBezTo>
                    <a:close/>
                  </a:path>
                </a:pathLst>
              </a:custGeom>
              <a:solidFill>
                <a:srgbClr val="D28572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" name="图形 6">
                <a:extLst>
                  <a:ext uri="{FF2B5EF4-FFF2-40B4-BE49-F238E27FC236}">
                    <a16:creationId xmlns:a16="http://schemas.microsoft.com/office/drawing/2014/main" id="{035353A7-FFE8-E931-E05C-C1EB191132C3}"/>
                  </a:ext>
                </a:extLst>
              </p:cNvPr>
              <p:cNvGrpSpPr/>
              <p:nvPr/>
            </p:nvGrpSpPr>
            <p:grpSpPr>
              <a:xfrm>
                <a:off x="7003409" y="1762838"/>
                <a:ext cx="478156" cy="1344408"/>
                <a:chOff x="7003409" y="1762838"/>
                <a:chExt cx="478156" cy="1344408"/>
              </a:xfrm>
            </p:grpSpPr>
            <p:grpSp>
              <p:nvGrpSpPr>
                <p:cNvPr id="56" name="图形 6">
                  <a:extLst>
                    <a:ext uri="{FF2B5EF4-FFF2-40B4-BE49-F238E27FC236}">
                      <a16:creationId xmlns:a16="http://schemas.microsoft.com/office/drawing/2014/main" id="{7378F1FD-57EF-2C5D-1611-4B5974369744}"/>
                    </a:ext>
                  </a:extLst>
                </p:cNvPr>
                <p:cNvGrpSpPr/>
                <p:nvPr/>
              </p:nvGrpSpPr>
              <p:grpSpPr>
                <a:xfrm>
                  <a:off x="7013120" y="2879722"/>
                  <a:ext cx="283208" cy="227524"/>
                  <a:chOff x="7013120" y="2879722"/>
                  <a:chExt cx="283208" cy="227524"/>
                </a:xfrm>
              </p:grpSpPr>
              <p:sp>
                <p:nvSpPr>
                  <p:cNvPr id="57" name="任意多边形: 形状 56">
                    <a:extLst>
                      <a:ext uri="{FF2B5EF4-FFF2-40B4-BE49-F238E27FC236}">
                        <a16:creationId xmlns:a16="http://schemas.microsoft.com/office/drawing/2014/main" id="{D4FA4583-9272-B9A6-F957-82C7C60838BD}"/>
                      </a:ext>
                    </a:extLst>
                  </p:cNvPr>
                  <p:cNvSpPr/>
                  <p:nvPr/>
                </p:nvSpPr>
                <p:spPr>
                  <a:xfrm>
                    <a:off x="7013120" y="2879722"/>
                    <a:ext cx="283208" cy="227524"/>
                  </a:xfrm>
                  <a:custGeom>
                    <a:avLst/>
                    <a:gdLst>
                      <a:gd name="connsiteX0" fmla="*/ 56345 w 283208"/>
                      <a:gd name="connsiteY0" fmla="*/ 0 h 227524"/>
                      <a:gd name="connsiteX1" fmla="*/ 0 w 283208"/>
                      <a:gd name="connsiteY1" fmla="*/ 227524 h 227524"/>
                      <a:gd name="connsiteX2" fmla="*/ 283208 w 283208"/>
                      <a:gd name="connsiteY2" fmla="*/ 227524 h 227524"/>
                      <a:gd name="connsiteX3" fmla="*/ 188310 w 283208"/>
                      <a:gd name="connsiteY3" fmla="*/ 115540 h 227524"/>
                      <a:gd name="connsiteX4" fmla="*/ 200175 w 283208"/>
                      <a:gd name="connsiteY4" fmla="*/ 1776 h 22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3208" h="227524">
                        <a:moveTo>
                          <a:pt x="56345" y="0"/>
                        </a:moveTo>
                        <a:lnTo>
                          <a:pt x="0" y="227524"/>
                        </a:lnTo>
                        <a:lnTo>
                          <a:pt x="283208" y="227524"/>
                        </a:lnTo>
                        <a:lnTo>
                          <a:pt x="188310" y="115540"/>
                        </a:lnTo>
                        <a:lnTo>
                          <a:pt x="200175" y="1776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任意多边形: 形状 57">
                    <a:extLst>
                      <a:ext uri="{FF2B5EF4-FFF2-40B4-BE49-F238E27FC236}">
                        <a16:creationId xmlns:a16="http://schemas.microsoft.com/office/drawing/2014/main" id="{6A052087-CAA8-12FC-13E4-7E04AF2A8F2D}"/>
                      </a:ext>
                    </a:extLst>
                  </p:cNvPr>
                  <p:cNvSpPr/>
                  <p:nvPr/>
                </p:nvSpPr>
                <p:spPr>
                  <a:xfrm rot="-2835435">
                    <a:off x="7140361" y="3014762"/>
                    <a:ext cx="72632" cy="14219"/>
                  </a:xfrm>
                  <a:custGeom>
                    <a:avLst/>
                    <a:gdLst>
                      <a:gd name="connsiteX0" fmla="*/ 0 w 72632"/>
                      <a:gd name="connsiteY0" fmla="*/ 0 h 14219"/>
                      <a:gd name="connsiteX1" fmla="*/ 72632 w 72632"/>
                      <a:gd name="connsiteY1" fmla="*/ 0 h 14219"/>
                      <a:gd name="connsiteX2" fmla="*/ 72632 w 72632"/>
                      <a:gd name="connsiteY2" fmla="*/ 14220 h 14219"/>
                      <a:gd name="connsiteX3" fmla="*/ 0 w 72632"/>
                      <a:gd name="connsiteY3" fmla="*/ 14220 h 14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2632" h="14219">
                        <a:moveTo>
                          <a:pt x="0" y="0"/>
                        </a:moveTo>
                        <a:lnTo>
                          <a:pt x="72632" y="0"/>
                        </a:lnTo>
                        <a:lnTo>
                          <a:pt x="72632" y="14220"/>
                        </a:lnTo>
                        <a:lnTo>
                          <a:pt x="0" y="142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171C33A9-C799-8F79-70EA-A02D14E03A27}"/>
                    </a:ext>
                  </a:extLst>
                </p:cNvPr>
                <p:cNvSpPr/>
                <p:nvPr/>
              </p:nvSpPr>
              <p:spPr>
                <a:xfrm>
                  <a:off x="7003409" y="1762838"/>
                  <a:ext cx="478156" cy="1198055"/>
                </a:xfrm>
                <a:custGeom>
                  <a:avLst/>
                  <a:gdLst>
                    <a:gd name="connsiteX0" fmla="*/ 478157 w 478156"/>
                    <a:gd name="connsiteY0" fmla="*/ 1780 h 1198055"/>
                    <a:gd name="connsiteX1" fmla="*/ 259520 w 478156"/>
                    <a:gd name="connsiteY1" fmla="*/ 1198055 h 1198055"/>
                    <a:gd name="connsiteX2" fmla="*/ 0 w 478156"/>
                    <a:gd name="connsiteY2" fmla="*/ 1194499 h 1198055"/>
                    <a:gd name="connsiteX3" fmla="*/ 131536 w 478156"/>
                    <a:gd name="connsiteY3" fmla="*/ 0 h 1198055"/>
                    <a:gd name="connsiteX4" fmla="*/ 478157 w 478156"/>
                    <a:gd name="connsiteY4" fmla="*/ 1780 h 119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8156" h="1198055">
                      <a:moveTo>
                        <a:pt x="478157" y="1780"/>
                      </a:moveTo>
                      <a:cubicBezTo>
                        <a:pt x="447738" y="380852"/>
                        <a:pt x="350560" y="783887"/>
                        <a:pt x="259520" y="1198055"/>
                      </a:cubicBezTo>
                      <a:lnTo>
                        <a:pt x="0" y="1194499"/>
                      </a:lnTo>
                      <a:cubicBezTo>
                        <a:pt x="98453" y="754606"/>
                        <a:pt x="139392" y="349155"/>
                        <a:pt x="131536" y="0"/>
                      </a:cubicBezTo>
                      <a:lnTo>
                        <a:pt x="478157" y="178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E57C898C-E911-8805-C8FF-1E179790C30A}"/>
                  </a:ext>
                </a:extLst>
              </p:cNvPr>
              <p:cNvSpPr/>
              <p:nvPr/>
            </p:nvSpPr>
            <p:spPr>
              <a:xfrm>
                <a:off x="7148596" y="1045289"/>
                <a:ext cx="420062" cy="786876"/>
              </a:xfrm>
              <a:custGeom>
                <a:avLst/>
                <a:gdLst>
                  <a:gd name="connsiteX0" fmla="*/ 124997 w 420062"/>
                  <a:gd name="connsiteY0" fmla="*/ 28464 h 786876"/>
                  <a:gd name="connsiteX1" fmla="*/ 0 w 420062"/>
                  <a:gd name="connsiteY1" fmla="*/ 0 h 786876"/>
                  <a:gd name="connsiteX2" fmla="*/ 96554 w 420062"/>
                  <a:gd name="connsiteY2" fmla="*/ 786877 h 786876"/>
                  <a:gd name="connsiteX3" fmla="*/ 420063 w 420062"/>
                  <a:gd name="connsiteY3" fmla="*/ 713997 h 786876"/>
                  <a:gd name="connsiteX4" fmla="*/ 124997 w 420062"/>
                  <a:gd name="connsiteY4" fmla="*/ 28464 h 78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062" h="786876">
                    <a:moveTo>
                      <a:pt x="124997" y="28464"/>
                    </a:moveTo>
                    <a:cubicBezTo>
                      <a:pt x="101255" y="60227"/>
                      <a:pt x="56568" y="43785"/>
                      <a:pt x="0" y="0"/>
                    </a:cubicBezTo>
                    <a:lnTo>
                      <a:pt x="96554" y="786877"/>
                    </a:lnTo>
                    <a:cubicBezTo>
                      <a:pt x="204584" y="778085"/>
                      <a:pt x="312396" y="751853"/>
                      <a:pt x="420063" y="713997"/>
                    </a:cubicBezTo>
                    <a:lnTo>
                      <a:pt x="124997" y="28464"/>
                    </a:lnTo>
                    <a:close/>
                  </a:path>
                </a:pathLst>
              </a:custGeom>
              <a:solidFill>
                <a:srgbClr val="FFFFFF"/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6B56704A-9C35-E1C5-93D2-49B351B69F3B}"/>
                  </a:ext>
                </a:extLst>
              </p:cNvPr>
              <p:cNvSpPr/>
              <p:nvPr/>
            </p:nvSpPr>
            <p:spPr>
              <a:xfrm>
                <a:off x="6942639" y="1045289"/>
                <a:ext cx="416173" cy="1030397"/>
              </a:xfrm>
              <a:custGeom>
                <a:avLst/>
                <a:gdLst>
                  <a:gd name="connsiteX0" fmla="*/ 411585 w 416173"/>
                  <a:gd name="connsiteY0" fmla="*/ 897722 h 1030397"/>
                  <a:gd name="connsiteX1" fmla="*/ 110542 w 416173"/>
                  <a:gd name="connsiteY1" fmla="*/ 1030397 h 1030397"/>
                  <a:gd name="connsiteX2" fmla="*/ 334 w 416173"/>
                  <a:gd name="connsiteY2" fmla="*/ 177183 h 1030397"/>
                  <a:gd name="connsiteX3" fmla="*/ 205958 w 416173"/>
                  <a:gd name="connsiteY3" fmla="*/ 0 h 1030397"/>
                  <a:gd name="connsiteX4" fmla="*/ 378591 w 416173"/>
                  <a:gd name="connsiteY4" fmla="*/ 371148 h 1030397"/>
                  <a:gd name="connsiteX5" fmla="*/ 404898 w 416173"/>
                  <a:gd name="connsiteY5" fmla="*/ 529276 h 1030397"/>
                  <a:gd name="connsiteX6" fmla="*/ 411585 w 416173"/>
                  <a:gd name="connsiteY6" fmla="*/ 897722 h 103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6173" h="1030397">
                    <a:moveTo>
                      <a:pt x="411585" y="897722"/>
                    </a:moveTo>
                    <a:lnTo>
                      <a:pt x="110542" y="1030397"/>
                    </a:lnTo>
                    <a:cubicBezTo>
                      <a:pt x="82102" y="682001"/>
                      <a:pt x="25222" y="454480"/>
                      <a:pt x="334" y="177183"/>
                    </a:cubicBezTo>
                    <a:cubicBezTo>
                      <a:pt x="-9620" y="66265"/>
                      <a:pt x="205958" y="0"/>
                      <a:pt x="205958" y="0"/>
                    </a:cubicBezTo>
                    <a:cubicBezTo>
                      <a:pt x="290284" y="102671"/>
                      <a:pt x="345885" y="227950"/>
                      <a:pt x="378591" y="371148"/>
                    </a:cubicBezTo>
                    <a:cubicBezTo>
                      <a:pt x="390109" y="421630"/>
                      <a:pt x="398784" y="474385"/>
                      <a:pt x="404898" y="529276"/>
                    </a:cubicBezTo>
                    <a:cubicBezTo>
                      <a:pt x="417698" y="643891"/>
                      <a:pt x="419122" y="767324"/>
                      <a:pt x="411585" y="897722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B81B4DBD-8CD4-C3EA-C2D2-83E2AD3D6DA3}"/>
                  </a:ext>
                </a:extLst>
              </p:cNvPr>
              <p:cNvSpPr/>
              <p:nvPr/>
            </p:nvSpPr>
            <p:spPr>
              <a:xfrm>
                <a:off x="7273594" y="1073753"/>
                <a:ext cx="435910" cy="786852"/>
              </a:xfrm>
              <a:custGeom>
                <a:avLst/>
                <a:gdLst>
                  <a:gd name="connsiteX0" fmla="*/ 0 w 435910"/>
                  <a:gd name="connsiteY0" fmla="*/ 0 h 786852"/>
                  <a:gd name="connsiteX1" fmla="*/ 435493 w 435910"/>
                  <a:gd name="connsiteY1" fmla="*/ 786853 h 786852"/>
                  <a:gd name="connsiteX2" fmla="*/ 0 w 435910"/>
                  <a:gd name="connsiteY2" fmla="*/ 0 h 7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5910" h="786852">
                    <a:moveTo>
                      <a:pt x="0" y="0"/>
                    </a:moveTo>
                    <a:cubicBezTo>
                      <a:pt x="201571" y="265758"/>
                      <a:pt x="362847" y="529033"/>
                      <a:pt x="435493" y="786853"/>
                    </a:cubicBezTo>
                    <a:cubicBezTo>
                      <a:pt x="446161" y="511336"/>
                      <a:pt x="251116" y="201293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3" name="图形 6">
                <a:extLst>
                  <a:ext uri="{FF2B5EF4-FFF2-40B4-BE49-F238E27FC236}">
                    <a16:creationId xmlns:a16="http://schemas.microsoft.com/office/drawing/2014/main" id="{4649079F-EE90-6CDD-4343-4E216811915C}"/>
                  </a:ext>
                </a:extLst>
              </p:cNvPr>
              <p:cNvGrpSpPr/>
              <p:nvPr/>
            </p:nvGrpSpPr>
            <p:grpSpPr>
              <a:xfrm>
                <a:off x="7028297" y="828064"/>
                <a:ext cx="616650" cy="746501"/>
                <a:chOff x="7028297" y="828064"/>
                <a:chExt cx="616650" cy="746501"/>
              </a:xfrm>
            </p:grpSpPr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2D858B97-3419-BA17-AB56-3FBD52FA8D20}"/>
                    </a:ext>
                  </a:extLst>
                </p:cNvPr>
                <p:cNvSpPr/>
                <p:nvPr/>
              </p:nvSpPr>
              <p:spPr>
                <a:xfrm>
                  <a:off x="7475623" y="828064"/>
                  <a:ext cx="169323" cy="236636"/>
                </a:xfrm>
                <a:custGeom>
                  <a:avLst/>
                  <a:gdLst>
                    <a:gd name="connsiteX0" fmla="*/ 0 w 169323"/>
                    <a:gd name="connsiteY0" fmla="*/ 180004 h 236636"/>
                    <a:gd name="connsiteX1" fmla="*/ 22230 w 169323"/>
                    <a:gd name="connsiteY1" fmla="*/ 122088 h 236636"/>
                    <a:gd name="connsiteX2" fmla="*/ 21195 w 169323"/>
                    <a:gd name="connsiteY2" fmla="*/ 45597 h 236636"/>
                    <a:gd name="connsiteX3" fmla="*/ 121154 w 169323"/>
                    <a:gd name="connsiteY3" fmla="*/ 24056 h 236636"/>
                    <a:gd name="connsiteX4" fmla="*/ 167037 w 169323"/>
                    <a:gd name="connsiteY4" fmla="*/ 310 h 236636"/>
                    <a:gd name="connsiteX5" fmla="*/ 136745 w 169323"/>
                    <a:gd name="connsiteY5" fmla="*/ 54924 h 236636"/>
                    <a:gd name="connsiteX6" fmla="*/ 101474 w 169323"/>
                    <a:gd name="connsiteY6" fmla="*/ 147411 h 236636"/>
                    <a:gd name="connsiteX7" fmla="*/ 78459 w 169323"/>
                    <a:gd name="connsiteY7" fmla="*/ 236637 h 236636"/>
                    <a:gd name="connsiteX8" fmla="*/ 0 w 169323"/>
                    <a:gd name="connsiteY8" fmla="*/ 180004 h 236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323" h="236636">
                      <a:moveTo>
                        <a:pt x="0" y="180004"/>
                      </a:moveTo>
                      <a:lnTo>
                        <a:pt x="22230" y="122088"/>
                      </a:lnTo>
                      <a:cubicBezTo>
                        <a:pt x="22230" y="122088"/>
                        <a:pt x="2294" y="54043"/>
                        <a:pt x="21195" y="45597"/>
                      </a:cubicBezTo>
                      <a:cubicBezTo>
                        <a:pt x="40095" y="37151"/>
                        <a:pt x="104835" y="25277"/>
                        <a:pt x="121154" y="24056"/>
                      </a:cubicBezTo>
                      <a:cubicBezTo>
                        <a:pt x="137469" y="22835"/>
                        <a:pt x="160529" y="-3109"/>
                        <a:pt x="167037" y="310"/>
                      </a:cubicBezTo>
                      <a:cubicBezTo>
                        <a:pt x="173542" y="3729"/>
                        <a:pt x="166989" y="51879"/>
                        <a:pt x="136745" y="54924"/>
                      </a:cubicBezTo>
                      <a:cubicBezTo>
                        <a:pt x="136745" y="54924"/>
                        <a:pt x="130744" y="152253"/>
                        <a:pt x="101474" y="147411"/>
                      </a:cubicBezTo>
                      <a:lnTo>
                        <a:pt x="78459" y="236637"/>
                      </a:lnTo>
                      <a:lnTo>
                        <a:pt x="0" y="180004"/>
                      </a:ln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B56A84AB-6812-EA58-D674-ECD328047DAF}"/>
                    </a:ext>
                  </a:extLst>
                </p:cNvPr>
                <p:cNvSpPr/>
                <p:nvPr/>
              </p:nvSpPr>
              <p:spPr>
                <a:xfrm>
                  <a:off x="7060289" y="1414445"/>
                  <a:ext cx="287251" cy="160120"/>
                </a:xfrm>
                <a:custGeom>
                  <a:avLst/>
                  <a:gdLst>
                    <a:gd name="connsiteX0" fmla="*/ 287251 w 287251"/>
                    <a:gd name="connsiteY0" fmla="*/ 160121 h 160120"/>
                    <a:gd name="connsiteX1" fmla="*/ 0 w 287251"/>
                    <a:gd name="connsiteY1" fmla="*/ 0 h 160120"/>
                    <a:gd name="connsiteX2" fmla="*/ 260940 w 287251"/>
                    <a:gd name="connsiteY2" fmla="*/ 1992 h 160120"/>
                    <a:gd name="connsiteX3" fmla="*/ 287251 w 287251"/>
                    <a:gd name="connsiteY3" fmla="*/ 160121 h 160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7251" h="160120">
                      <a:moveTo>
                        <a:pt x="287251" y="160121"/>
                      </a:moveTo>
                      <a:cubicBezTo>
                        <a:pt x="188561" y="156424"/>
                        <a:pt x="65984" y="89305"/>
                        <a:pt x="0" y="0"/>
                      </a:cubicBezTo>
                      <a:lnTo>
                        <a:pt x="260940" y="1992"/>
                      </a:lnTo>
                      <a:cubicBezTo>
                        <a:pt x="272462" y="52474"/>
                        <a:pt x="281137" y="105229"/>
                        <a:pt x="287251" y="160121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C06A66C2-9E8B-AA12-3E68-5DE040A9B6D3}"/>
                    </a:ext>
                  </a:extLst>
                </p:cNvPr>
                <p:cNvSpPr/>
                <p:nvPr/>
              </p:nvSpPr>
              <p:spPr>
                <a:xfrm>
                  <a:off x="7028297" y="996727"/>
                  <a:ext cx="561697" cy="507785"/>
                </a:xfrm>
                <a:custGeom>
                  <a:avLst/>
                  <a:gdLst>
                    <a:gd name="connsiteX0" fmla="*/ 24884 w 561697"/>
                    <a:gd name="connsiteY0" fmla="*/ 209749 h 507785"/>
                    <a:gd name="connsiteX1" fmla="*/ 250629 w 561697"/>
                    <a:gd name="connsiteY1" fmla="*/ 286181 h 507785"/>
                    <a:gd name="connsiteX2" fmla="*/ 437270 w 561697"/>
                    <a:gd name="connsiteY2" fmla="*/ 0 h 507785"/>
                    <a:gd name="connsiteX3" fmla="*/ 561698 w 561697"/>
                    <a:gd name="connsiteY3" fmla="*/ 79988 h 507785"/>
                    <a:gd name="connsiteX4" fmla="*/ 234633 w 561697"/>
                    <a:gd name="connsiteY4" fmla="*/ 504817 h 507785"/>
                    <a:gd name="connsiteX5" fmla="*/ 0 w 561697"/>
                    <a:gd name="connsiteY5" fmla="*/ 399945 h 507785"/>
                    <a:gd name="connsiteX6" fmla="*/ 24884 w 561697"/>
                    <a:gd name="connsiteY6" fmla="*/ 209749 h 50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697" h="507785">
                      <a:moveTo>
                        <a:pt x="24884" y="209749"/>
                      </a:moveTo>
                      <a:lnTo>
                        <a:pt x="250629" y="286181"/>
                      </a:lnTo>
                      <a:lnTo>
                        <a:pt x="437270" y="0"/>
                      </a:lnTo>
                      <a:lnTo>
                        <a:pt x="561698" y="79988"/>
                      </a:lnTo>
                      <a:cubicBezTo>
                        <a:pt x="561698" y="79988"/>
                        <a:pt x="444381" y="549257"/>
                        <a:pt x="234633" y="504817"/>
                      </a:cubicBezTo>
                      <a:cubicBezTo>
                        <a:pt x="44255" y="464482"/>
                        <a:pt x="0" y="399945"/>
                        <a:pt x="0" y="399945"/>
                      </a:cubicBezTo>
                      <a:lnTo>
                        <a:pt x="24884" y="20974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E022E018-56CF-34C3-ADBA-A7EADBBCDBF6}"/>
                    </a:ext>
                  </a:extLst>
                </p:cNvPr>
                <p:cNvSpPr/>
                <p:nvPr/>
              </p:nvSpPr>
              <p:spPr>
                <a:xfrm>
                  <a:off x="7052265" y="995171"/>
                  <a:ext cx="415690" cy="291139"/>
                </a:xfrm>
                <a:custGeom>
                  <a:avLst/>
                  <a:gdLst>
                    <a:gd name="connsiteX0" fmla="*/ 227843 w 415690"/>
                    <a:gd name="connsiteY0" fmla="*/ 291139 h 291139"/>
                    <a:gd name="connsiteX1" fmla="*/ 0 w 415690"/>
                    <a:gd name="connsiteY1" fmla="*/ 213997 h 291139"/>
                    <a:gd name="connsiteX2" fmla="*/ 1831 w 415690"/>
                    <a:gd name="connsiteY2" fmla="*/ 208610 h 291139"/>
                    <a:gd name="connsiteX3" fmla="*/ 225481 w 415690"/>
                    <a:gd name="connsiteY3" fmla="*/ 284336 h 291139"/>
                    <a:gd name="connsiteX4" fmla="*/ 410915 w 415690"/>
                    <a:gd name="connsiteY4" fmla="*/ 0 h 291139"/>
                    <a:gd name="connsiteX5" fmla="*/ 415691 w 415690"/>
                    <a:gd name="connsiteY5" fmla="*/ 3110 h 291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90" h="291139">
                      <a:moveTo>
                        <a:pt x="227843" y="291139"/>
                      </a:moveTo>
                      <a:lnTo>
                        <a:pt x="0" y="213997"/>
                      </a:lnTo>
                      <a:lnTo>
                        <a:pt x="1831" y="208610"/>
                      </a:lnTo>
                      <a:lnTo>
                        <a:pt x="225481" y="284336"/>
                      </a:lnTo>
                      <a:lnTo>
                        <a:pt x="410915" y="0"/>
                      </a:lnTo>
                      <a:lnTo>
                        <a:pt x="415691" y="311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44FA5DE5-87AA-DCB3-1F9D-E07D1B7D59DF}"/>
                    </a:ext>
                  </a:extLst>
                </p:cNvPr>
                <p:cNvSpPr/>
                <p:nvPr/>
              </p:nvSpPr>
              <p:spPr>
                <a:xfrm>
                  <a:off x="7476899" y="1003836"/>
                  <a:ext cx="87319" cy="51328"/>
                </a:xfrm>
                <a:custGeom>
                  <a:avLst/>
                  <a:gdLst>
                    <a:gd name="connsiteX0" fmla="*/ 0 w 87319"/>
                    <a:gd name="connsiteY0" fmla="*/ 0 h 51328"/>
                    <a:gd name="connsiteX1" fmla="*/ 87319 w 87319"/>
                    <a:gd name="connsiteY1" fmla="*/ 21997 h 51328"/>
                    <a:gd name="connsiteX2" fmla="*/ 79988 w 87319"/>
                    <a:gd name="connsiteY2" fmla="*/ 51329 h 51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319" h="51328">
                      <a:moveTo>
                        <a:pt x="0" y="0"/>
                      </a:moveTo>
                      <a:lnTo>
                        <a:pt x="87319" y="21997"/>
                      </a:lnTo>
                      <a:lnTo>
                        <a:pt x="79988" y="51329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9" name="图形 6">
              <a:extLst>
                <a:ext uri="{FF2B5EF4-FFF2-40B4-BE49-F238E27FC236}">
                  <a16:creationId xmlns:a16="http://schemas.microsoft.com/office/drawing/2014/main" id="{F35FE787-D320-412F-C85C-820DF35DF42C}"/>
                </a:ext>
              </a:extLst>
            </p:cNvPr>
            <p:cNvGrpSpPr/>
            <p:nvPr/>
          </p:nvGrpSpPr>
          <p:grpSpPr>
            <a:xfrm>
              <a:off x="5406541" y="2238775"/>
              <a:ext cx="569300" cy="962172"/>
              <a:chOff x="4339977" y="2964991"/>
              <a:chExt cx="1581143" cy="2672284"/>
            </a:xfrm>
          </p:grpSpPr>
          <p:grpSp>
            <p:nvGrpSpPr>
              <p:cNvPr id="70" name="图形 6">
                <a:extLst>
                  <a:ext uri="{FF2B5EF4-FFF2-40B4-BE49-F238E27FC236}">
                    <a16:creationId xmlns:a16="http://schemas.microsoft.com/office/drawing/2014/main" id="{11CA789E-50F9-B3B1-56E6-F5E1AC4442FB}"/>
                  </a:ext>
                </a:extLst>
              </p:cNvPr>
              <p:cNvGrpSpPr/>
              <p:nvPr/>
            </p:nvGrpSpPr>
            <p:grpSpPr>
              <a:xfrm>
                <a:off x="5069926" y="3927624"/>
                <a:ext cx="851194" cy="1709651"/>
                <a:chOff x="5069926" y="3927624"/>
                <a:chExt cx="851194" cy="1709651"/>
              </a:xfrm>
            </p:grpSpPr>
            <p:grpSp>
              <p:nvGrpSpPr>
                <p:cNvPr id="71" name="图形 6">
                  <a:extLst>
                    <a:ext uri="{FF2B5EF4-FFF2-40B4-BE49-F238E27FC236}">
                      <a16:creationId xmlns:a16="http://schemas.microsoft.com/office/drawing/2014/main" id="{55A5048E-2D19-047D-F704-63DB7C2DF3BF}"/>
                    </a:ext>
                  </a:extLst>
                </p:cNvPr>
                <p:cNvGrpSpPr/>
                <p:nvPr/>
              </p:nvGrpSpPr>
              <p:grpSpPr>
                <a:xfrm>
                  <a:off x="5368383" y="3927624"/>
                  <a:ext cx="552737" cy="1461604"/>
                  <a:chOff x="5368383" y="3927624"/>
                  <a:chExt cx="552737" cy="1461604"/>
                </a:xfrm>
              </p:grpSpPr>
              <p:grpSp>
                <p:nvGrpSpPr>
                  <p:cNvPr id="72" name="图形 6">
                    <a:extLst>
                      <a:ext uri="{FF2B5EF4-FFF2-40B4-BE49-F238E27FC236}">
                        <a16:creationId xmlns:a16="http://schemas.microsoft.com/office/drawing/2014/main" id="{59804BCA-CF0D-02D2-3D7E-9DF2A8AB14F5}"/>
                      </a:ext>
                    </a:extLst>
                  </p:cNvPr>
                  <p:cNvGrpSpPr/>
                  <p:nvPr/>
                </p:nvGrpSpPr>
                <p:grpSpPr>
                  <a:xfrm>
                    <a:off x="5588751" y="5144274"/>
                    <a:ext cx="332369" cy="244954"/>
                    <a:chOff x="5588751" y="5144274"/>
                    <a:chExt cx="332369" cy="244954"/>
                  </a:xfrm>
                </p:grpSpPr>
                <p:sp>
                  <p:nvSpPr>
                    <p:cNvPr id="73" name="任意多边形: 形状 72">
                      <a:extLst>
                        <a:ext uri="{FF2B5EF4-FFF2-40B4-BE49-F238E27FC236}">
                          <a16:creationId xmlns:a16="http://schemas.microsoft.com/office/drawing/2014/main" id="{3393A7BC-4676-5F97-53DD-3B0D31EB8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8751" y="5144274"/>
                      <a:ext cx="332369" cy="244954"/>
                    </a:xfrm>
                    <a:custGeom>
                      <a:avLst/>
                      <a:gdLst>
                        <a:gd name="connsiteX0" fmla="*/ 0 w 332369"/>
                        <a:gd name="connsiteY0" fmla="*/ 39314 h 244954"/>
                        <a:gd name="connsiteX1" fmla="*/ 21075 w 332369"/>
                        <a:gd name="connsiteY1" fmla="*/ 244954 h 244954"/>
                        <a:gd name="connsiteX2" fmla="*/ 332369 w 332369"/>
                        <a:gd name="connsiteY2" fmla="*/ 181449 h 244954"/>
                        <a:gd name="connsiteX3" fmla="*/ 170236 w 332369"/>
                        <a:gd name="connsiteY3" fmla="*/ 98286 h 244954"/>
                        <a:gd name="connsiteX4" fmla="*/ 119977 w 332369"/>
                        <a:gd name="connsiteY4" fmla="*/ 0 h 244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369" h="244954">
                          <a:moveTo>
                            <a:pt x="0" y="39314"/>
                          </a:moveTo>
                          <a:lnTo>
                            <a:pt x="21075" y="244954"/>
                          </a:lnTo>
                          <a:lnTo>
                            <a:pt x="332369" y="181449"/>
                          </a:lnTo>
                          <a:lnTo>
                            <a:pt x="170236" y="98286"/>
                          </a:lnTo>
                          <a:lnTo>
                            <a:pt x="119977" y="0"/>
                          </a:lnTo>
                          <a:close/>
                        </a:path>
                      </a:pathLst>
                    </a:custGeom>
                    <a:solidFill>
                      <a:srgbClr val="1B1B43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74" name="任意多边形: 形状 73">
                      <a:extLst>
                        <a:ext uri="{FF2B5EF4-FFF2-40B4-BE49-F238E27FC236}">
                          <a16:creationId xmlns:a16="http://schemas.microsoft.com/office/drawing/2014/main" id="{930D4663-AB94-4097-C60F-D9435BE4B6C3}"/>
                        </a:ext>
                      </a:extLst>
                    </p:cNvPr>
                    <p:cNvSpPr/>
                    <p:nvPr/>
                  </p:nvSpPr>
                  <p:spPr>
                    <a:xfrm rot="-4129259">
                      <a:off x="5725663" y="5259047"/>
                      <a:ext cx="49462" cy="12972"/>
                    </a:xfrm>
                    <a:custGeom>
                      <a:avLst/>
                      <a:gdLst>
                        <a:gd name="connsiteX0" fmla="*/ 0 w 49462"/>
                        <a:gd name="connsiteY0" fmla="*/ 0 h 12972"/>
                        <a:gd name="connsiteX1" fmla="*/ 49462 w 49462"/>
                        <a:gd name="connsiteY1" fmla="*/ 0 h 12972"/>
                        <a:gd name="connsiteX2" fmla="*/ 49462 w 49462"/>
                        <a:gd name="connsiteY2" fmla="*/ 12972 h 12972"/>
                        <a:gd name="connsiteX3" fmla="*/ 0 w 49462"/>
                        <a:gd name="connsiteY3" fmla="*/ 12972 h 129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9462" h="12972">
                          <a:moveTo>
                            <a:pt x="0" y="0"/>
                          </a:moveTo>
                          <a:lnTo>
                            <a:pt x="49462" y="0"/>
                          </a:lnTo>
                          <a:lnTo>
                            <a:pt x="49462" y="12972"/>
                          </a:lnTo>
                          <a:lnTo>
                            <a:pt x="0" y="1297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5" name="任意多边形: 形状 74">
                    <a:extLst>
                      <a:ext uri="{FF2B5EF4-FFF2-40B4-BE49-F238E27FC236}">
                        <a16:creationId xmlns:a16="http://schemas.microsoft.com/office/drawing/2014/main" id="{0B6D8437-57F9-29BB-F875-204310059E17}"/>
                      </a:ext>
                    </a:extLst>
                  </p:cNvPr>
                  <p:cNvSpPr/>
                  <p:nvPr/>
                </p:nvSpPr>
                <p:spPr>
                  <a:xfrm>
                    <a:off x="5368383" y="3927624"/>
                    <a:ext cx="401306" cy="1308732"/>
                  </a:xfrm>
                  <a:custGeom>
                    <a:avLst/>
                    <a:gdLst>
                      <a:gd name="connsiteX0" fmla="*/ 401306 w 401306"/>
                      <a:gd name="connsiteY0" fmla="*/ 1245825 h 1308732"/>
                      <a:gd name="connsiteX1" fmla="*/ 179768 w 401306"/>
                      <a:gd name="connsiteY1" fmla="*/ 1308733 h 1308732"/>
                      <a:gd name="connsiteX2" fmla="*/ 69389 w 401306"/>
                      <a:gd name="connsiteY2" fmla="*/ 341906 h 1308732"/>
                      <a:gd name="connsiteX3" fmla="*/ 51750 w 401306"/>
                      <a:gd name="connsiteY3" fmla="*/ 231008 h 1308732"/>
                      <a:gd name="connsiteX4" fmla="*/ 43839 w 401306"/>
                      <a:gd name="connsiteY4" fmla="*/ 210383 h 1308732"/>
                      <a:gd name="connsiteX5" fmla="*/ 0 w 401306"/>
                      <a:gd name="connsiteY5" fmla="*/ 95851 h 1308732"/>
                      <a:gd name="connsiteX6" fmla="*/ 77564 w 401306"/>
                      <a:gd name="connsiteY6" fmla="*/ 66927 h 1308732"/>
                      <a:gd name="connsiteX7" fmla="*/ 257597 w 401306"/>
                      <a:gd name="connsiteY7" fmla="*/ 0 h 1308732"/>
                      <a:gd name="connsiteX8" fmla="*/ 277053 w 401306"/>
                      <a:gd name="connsiteY8" fmla="*/ 87162 h 1308732"/>
                      <a:gd name="connsiteX9" fmla="*/ 401306 w 401306"/>
                      <a:gd name="connsiteY9" fmla="*/ 1245825 h 1308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01306" h="1308732">
                        <a:moveTo>
                          <a:pt x="401306" y="1245825"/>
                        </a:moveTo>
                        <a:lnTo>
                          <a:pt x="179768" y="1308733"/>
                        </a:lnTo>
                        <a:cubicBezTo>
                          <a:pt x="134502" y="981356"/>
                          <a:pt x="113489" y="642434"/>
                          <a:pt x="69389" y="341906"/>
                        </a:cubicBezTo>
                        <a:cubicBezTo>
                          <a:pt x="63940" y="304290"/>
                          <a:pt x="58104" y="267325"/>
                          <a:pt x="51750" y="231008"/>
                        </a:cubicBezTo>
                        <a:lnTo>
                          <a:pt x="43839" y="210383"/>
                        </a:lnTo>
                        <a:lnTo>
                          <a:pt x="0" y="95851"/>
                        </a:lnTo>
                        <a:lnTo>
                          <a:pt x="77564" y="66927"/>
                        </a:lnTo>
                        <a:lnTo>
                          <a:pt x="257597" y="0"/>
                        </a:lnTo>
                        <a:cubicBezTo>
                          <a:pt x="264342" y="27497"/>
                          <a:pt x="270826" y="56551"/>
                          <a:pt x="277053" y="87162"/>
                        </a:cubicBezTo>
                        <a:cubicBezTo>
                          <a:pt x="336971" y="383020"/>
                          <a:pt x="369399" y="812735"/>
                          <a:pt x="401306" y="124582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76" name="任意多边形: 形状 75">
                    <a:extLst>
                      <a:ext uri="{FF2B5EF4-FFF2-40B4-BE49-F238E27FC236}">
                        <a16:creationId xmlns:a16="http://schemas.microsoft.com/office/drawing/2014/main" id="{662714BC-C760-1B2B-8E34-BB16B21787F9}"/>
                      </a:ext>
                    </a:extLst>
                  </p:cNvPr>
                  <p:cNvSpPr/>
                  <p:nvPr/>
                </p:nvSpPr>
                <p:spPr>
                  <a:xfrm>
                    <a:off x="5608269" y="4082317"/>
                    <a:ext cx="103700" cy="1062077"/>
                  </a:xfrm>
                  <a:custGeom>
                    <a:avLst/>
                    <a:gdLst>
                      <a:gd name="connsiteX0" fmla="*/ 97216 w 103700"/>
                      <a:gd name="connsiteY0" fmla="*/ 1062078 h 1062077"/>
                      <a:gd name="connsiteX1" fmla="*/ 0 w 103700"/>
                      <a:gd name="connsiteY1" fmla="*/ 1317 h 1062077"/>
                      <a:gd name="connsiteX2" fmla="*/ 6357 w 103700"/>
                      <a:gd name="connsiteY2" fmla="*/ 0 h 1062077"/>
                      <a:gd name="connsiteX3" fmla="*/ 103700 w 103700"/>
                      <a:gd name="connsiteY3" fmla="*/ 1061852 h 1062077"/>
                      <a:gd name="connsiteX4" fmla="*/ 97216 w 103700"/>
                      <a:gd name="connsiteY4" fmla="*/ 1062078 h 1062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00" h="1062077">
                        <a:moveTo>
                          <a:pt x="97216" y="1062078"/>
                        </a:moveTo>
                        <a:cubicBezTo>
                          <a:pt x="85303" y="730429"/>
                          <a:pt x="63485" y="310126"/>
                          <a:pt x="0" y="1317"/>
                        </a:cubicBezTo>
                        <a:lnTo>
                          <a:pt x="6357" y="0"/>
                        </a:lnTo>
                        <a:cubicBezTo>
                          <a:pt x="69938" y="309292"/>
                          <a:pt x="91774" y="729938"/>
                          <a:pt x="103700" y="1061852"/>
                        </a:cubicBezTo>
                        <a:lnTo>
                          <a:pt x="97216" y="1062078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7" name="图形 6">
                  <a:extLst>
                    <a:ext uri="{FF2B5EF4-FFF2-40B4-BE49-F238E27FC236}">
                      <a16:creationId xmlns:a16="http://schemas.microsoft.com/office/drawing/2014/main" id="{B2E1ED99-3B17-3DD8-1909-DF15713F025B}"/>
                    </a:ext>
                  </a:extLst>
                </p:cNvPr>
                <p:cNvGrpSpPr/>
                <p:nvPr/>
              </p:nvGrpSpPr>
              <p:grpSpPr>
                <a:xfrm>
                  <a:off x="5069926" y="3986771"/>
                  <a:ext cx="376147" cy="1650504"/>
                  <a:chOff x="5069926" y="3986771"/>
                  <a:chExt cx="376147" cy="1650504"/>
                </a:xfrm>
              </p:grpSpPr>
              <p:grpSp>
                <p:nvGrpSpPr>
                  <p:cNvPr id="78" name="图形 6">
                    <a:extLst>
                      <a:ext uri="{FF2B5EF4-FFF2-40B4-BE49-F238E27FC236}">
                        <a16:creationId xmlns:a16="http://schemas.microsoft.com/office/drawing/2014/main" id="{A13B6A79-D578-2CFE-123F-487304261C4E}"/>
                      </a:ext>
                    </a:extLst>
                  </p:cNvPr>
                  <p:cNvGrpSpPr/>
                  <p:nvPr/>
                </p:nvGrpSpPr>
                <p:grpSpPr>
                  <a:xfrm>
                    <a:off x="5069926" y="5227081"/>
                    <a:ext cx="230226" cy="410194"/>
                    <a:chOff x="5069926" y="5227081"/>
                    <a:chExt cx="230226" cy="410194"/>
                  </a:xfrm>
                </p:grpSpPr>
                <p:sp>
                  <p:nvSpPr>
                    <p:cNvPr id="79" name="任意多边形: 形状 78">
                      <a:extLst>
                        <a:ext uri="{FF2B5EF4-FFF2-40B4-BE49-F238E27FC236}">
                          <a16:creationId xmlns:a16="http://schemas.microsoft.com/office/drawing/2014/main" id="{04D6AFD1-1AB3-DF23-55CB-3948E20F5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9926" y="5227081"/>
                      <a:ext cx="230226" cy="410194"/>
                    </a:xfrm>
                    <a:custGeom>
                      <a:avLst/>
                      <a:gdLst>
                        <a:gd name="connsiteX0" fmla="*/ 87553 w 230226"/>
                        <a:gd name="connsiteY0" fmla="*/ 35668 h 410194"/>
                        <a:gd name="connsiteX1" fmla="*/ 77825 w 230226"/>
                        <a:gd name="connsiteY1" fmla="*/ 168617 h 410194"/>
                        <a:gd name="connsiteX2" fmla="*/ 0 w 230226"/>
                        <a:gd name="connsiteY2" fmla="*/ 410194 h 410194"/>
                        <a:gd name="connsiteX3" fmla="*/ 217258 w 230226"/>
                        <a:gd name="connsiteY3" fmla="*/ 254548 h 410194"/>
                        <a:gd name="connsiteX4" fmla="*/ 230226 w 230226"/>
                        <a:gd name="connsiteY4" fmla="*/ 0 h 410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30226" h="410194">
                          <a:moveTo>
                            <a:pt x="87553" y="35668"/>
                          </a:moveTo>
                          <a:lnTo>
                            <a:pt x="77825" y="168617"/>
                          </a:lnTo>
                          <a:lnTo>
                            <a:pt x="0" y="410194"/>
                          </a:lnTo>
                          <a:lnTo>
                            <a:pt x="217258" y="254548"/>
                          </a:lnTo>
                          <a:lnTo>
                            <a:pt x="230226" y="0"/>
                          </a:lnTo>
                          <a:close/>
                        </a:path>
                      </a:pathLst>
                    </a:custGeom>
                    <a:solidFill>
                      <a:srgbClr val="1B1B43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0" name="任意多边形: 形状 79">
                      <a:extLst>
                        <a:ext uri="{FF2B5EF4-FFF2-40B4-BE49-F238E27FC236}">
                          <a16:creationId xmlns:a16="http://schemas.microsoft.com/office/drawing/2014/main" id="{2E6464FF-1AD7-08CA-DE7E-EE39992E60D6}"/>
                        </a:ext>
                      </a:extLst>
                    </p:cNvPr>
                    <p:cNvSpPr/>
                    <p:nvPr/>
                  </p:nvSpPr>
                  <p:spPr>
                    <a:xfrm rot="-3187806">
                      <a:off x="5167202" y="5382727"/>
                      <a:ext cx="12975" cy="64852"/>
                    </a:xfrm>
                    <a:custGeom>
                      <a:avLst/>
                      <a:gdLst>
                        <a:gd name="connsiteX0" fmla="*/ 0 w 12975"/>
                        <a:gd name="connsiteY0" fmla="*/ 0 h 64852"/>
                        <a:gd name="connsiteX1" fmla="*/ 12976 w 12975"/>
                        <a:gd name="connsiteY1" fmla="*/ 0 h 64852"/>
                        <a:gd name="connsiteX2" fmla="*/ 12976 w 12975"/>
                        <a:gd name="connsiteY2" fmla="*/ 64853 h 64852"/>
                        <a:gd name="connsiteX3" fmla="*/ 0 w 12975"/>
                        <a:gd name="connsiteY3" fmla="*/ 64853 h 64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975" h="64852">
                          <a:moveTo>
                            <a:pt x="0" y="0"/>
                          </a:moveTo>
                          <a:lnTo>
                            <a:pt x="12976" y="0"/>
                          </a:lnTo>
                          <a:lnTo>
                            <a:pt x="12976" y="64853"/>
                          </a:lnTo>
                          <a:lnTo>
                            <a:pt x="0" y="6485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F05E6376-8A09-CDAD-9292-161AB6444BD9}"/>
                      </a:ext>
                    </a:extLst>
                  </p:cNvPr>
                  <p:cNvSpPr/>
                  <p:nvPr/>
                </p:nvSpPr>
                <p:spPr>
                  <a:xfrm>
                    <a:off x="5108321" y="3986771"/>
                    <a:ext cx="337753" cy="1334158"/>
                  </a:xfrm>
                  <a:custGeom>
                    <a:avLst/>
                    <a:gdLst>
                      <a:gd name="connsiteX0" fmla="*/ 337753 w 337753"/>
                      <a:gd name="connsiteY0" fmla="*/ 0 h 1334158"/>
                      <a:gd name="connsiteX1" fmla="*/ 337623 w 337753"/>
                      <a:gd name="connsiteY1" fmla="*/ 7784 h 1334158"/>
                      <a:gd name="connsiteX2" fmla="*/ 335418 w 337753"/>
                      <a:gd name="connsiteY2" fmla="*/ 137750 h 1334158"/>
                      <a:gd name="connsiteX3" fmla="*/ 329451 w 337753"/>
                      <a:gd name="connsiteY3" fmla="*/ 282762 h 1334158"/>
                      <a:gd name="connsiteX4" fmla="*/ 217776 w 337753"/>
                      <a:gd name="connsiteY4" fmla="*/ 1313277 h 1334158"/>
                      <a:gd name="connsiteX5" fmla="*/ 0 w 337753"/>
                      <a:gd name="connsiteY5" fmla="*/ 1334159 h 1334158"/>
                      <a:gd name="connsiteX6" fmla="*/ 56164 w 337753"/>
                      <a:gd name="connsiteY6" fmla="*/ 234643 h 1334158"/>
                      <a:gd name="connsiteX7" fmla="*/ 49162 w 337753"/>
                      <a:gd name="connsiteY7" fmla="*/ 45404 h 1334158"/>
                      <a:gd name="connsiteX8" fmla="*/ 337753 w 337753"/>
                      <a:gd name="connsiteY8" fmla="*/ 0 h 1334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753" h="1334158">
                        <a:moveTo>
                          <a:pt x="337753" y="0"/>
                        </a:moveTo>
                        <a:cubicBezTo>
                          <a:pt x="337753" y="2596"/>
                          <a:pt x="337753" y="5188"/>
                          <a:pt x="337623" y="7784"/>
                        </a:cubicBezTo>
                        <a:cubicBezTo>
                          <a:pt x="337492" y="51624"/>
                          <a:pt x="336714" y="94946"/>
                          <a:pt x="335418" y="137750"/>
                        </a:cubicBezTo>
                        <a:cubicBezTo>
                          <a:pt x="334122" y="186647"/>
                          <a:pt x="332044" y="234900"/>
                          <a:pt x="329451" y="282762"/>
                        </a:cubicBezTo>
                        <a:cubicBezTo>
                          <a:pt x="310643" y="639063"/>
                          <a:pt x="262003" y="969296"/>
                          <a:pt x="217776" y="1313277"/>
                        </a:cubicBezTo>
                        <a:lnTo>
                          <a:pt x="0" y="1334159"/>
                        </a:lnTo>
                        <a:cubicBezTo>
                          <a:pt x="35929" y="917155"/>
                          <a:pt x="61091" y="553201"/>
                          <a:pt x="56164" y="234643"/>
                        </a:cubicBezTo>
                        <a:cubicBezTo>
                          <a:pt x="55128" y="169660"/>
                          <a:pt x="52793" y="106625"/>
                          <a:pt x="49162" y="45404"/>
                        </a:cubicBezTo>
                        <a:lnTo>
                          <a:pt x="337753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任意多边形: 形状 81">
                    <a:extLst>
                      <a:ext uri="{FF2B5EF4-FFF2-40B4-BE49-F238E27FC236}">
                        <a16:creationId xmlns:a16="http://schemas.microsoft.com/office/drawing/2014/main" id="{4C53DF02-6744-7F8B-0820-C6BD1EFBB14B}"/>
                      </a:ext>
                    </a:extLst>
                  </p:cNvPr>
                  <p:cNvSpPr/>
                  <p:nvPr/>
                </p:nvSpPr>
                <p:spPr>
                  <a:xfrm rot="-5181903">
                    <a:off x="5317211" y="4299693"/>
                    <a:ext cx="236123" cy="5191"/>
                  </a:xfrm>
                  <a:custGeom>
                    <a:avLst/>
                    <a:gdLst>
                      <a:gd name="connsiteX0" fmla="*/ 0 w 236123"/>
                      <a:gd name="connsiteY0" fmla="*/ 0 h 5191"/>
                      <a:gd name="connsiteX1" fmla="*/ 236124 w 236123"/>
                      <a:gd name="connsiteY1" fmla="*/ 0 h 5191"/>
                      <a:gd name="connsiteX2" fmla="*/ 236124 w 236123"/>
                      <a:gd name="connsiteY2" fmla="*/ 5192 h 5191"/>
                      <a:gd name="connsiteX3" fmla="*/ 0 w 236123"/>
                      <a:gd name="connsiteY3" fmla="*/ 5192 h 5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123" h="5191">
                        <a:moveTo>
                          <a:pt x="0" y="0"/>
                        </a:moveTo>
                        <a:lnTo>
                          <a:pt x="236124" y="0"/>
                        </a:lnTo>
                        <a:lnTo>
                          <a:pt x="236124" y="5192"/>
                        </a:lnTo>
                        <a:lnTo>
                          <a:pt x="0" y="5192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任意多边形: 形状 82">
                    <a:extLst>
                      <a:ext uri="{FF2B5EF4-FFF2-40B4-BE49-F238E27FC236}">
                        <a16:creationId xmlns:a16="http://schemas.microsoft.com/office/drawing/2014/main" id="{41EF57F6-CAC1-D63C-48B7-6A5D9E2A3312}"/>
                      </a:ext>
                    </a:extLst>
                  </p:cNvPr>
                  <p:cNvSpPr/>
                  <p:nvPr/>
                </p:nvSpPr>
                <p:spPr>
                  <a:xfrm>
                    <a:off x="5167210" y="4160693"/>
                    <a:ext cx="47902" cy="1072556"/>
                  </a:xfrm>
                  <a:custGeom>
                    <a:avLst/>
                    <a:gdLst>
                      <a:gd name="connsiteX0" fmla="*/ 6474 w 47902"/>
                      <a:gd name="connsiteY0" fmla="*/ 1072557 h 1072556"/>
                      <a:gd name="connsiteX1" fmla="*/ 0 w 47902"/>
                      <a:gd name="connsiteY1" fmla="*/ 1072101 h 1072556"/>
                      <a:gd name="connsiteX2" fmla="*/ 38906 w 47902"/>
                      <a:gd name="connsiteY2" fmla="*/ 202 h 1072556"/>
                      <a:gd name="connsiteX3" fmla="*/ 45390 w 47902"/>
                      <a:gd name="connsiteY3" fmla="*/ 0 h 1072556"/>
                      <a:gd name="connsiteX4" fmla="*/ 6474 w 47902"/>
                      <a:gd name="connsiteY4" fmla="*/ 1072557 h 1072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02" h="1072556">
                        <a:moveTo>
                          <a:pt x="6474" y="1072557"/>
                        </a:moveTo>
                        <a:lnTo>
                          <a:pt x="0" y="1072101"/>
                        </a:lnTo>
                        <a:cubicBezTo>
                          <a:pt x="23321" y="735105"/>
                          <a:pt x="49748" y="353132"/>
                          <a:pt x="38906" y="202"/>
                        </a:cubicBezTo>
                        <a:lnTo>
                          <a:pt x="45390" y="0"/>
                        </a:lnTo>
                        <a:cubicBezTo>
                          <a:pt x="56249" y="353259"/>
                          <a:pt x="29802" y="735397"/>
                          <a:pt x="6474" y="1072557"/>
                        </a:cubicBezTo>
                        <a:close/>
                      </a:path>
                    </a:pathLst>
                  </a:custGeom>
                  <a:solidFill>
                    <a:srgbClr val="BE443D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D1200340-E013-BB82-3ADB-747AECD68D0D}"/>
                    </a:ext>
                  </a:extLst>
                </p:cNvPr>
                <p:cNvSpPr/>
                <p:nvPr/>
              </p:nvSpPr>
              <p:spPr>
                <a:xfrm>
                  <a:off x="5157479" y="3927628"/>
                  <a:ext cx="487953" cy="293779"/>
                </a:xfrm>
                <a:custGeom>
                  <a:avLst/>
                  <a:gdLst>
                    <a:gd name="connsiteX0" fmla="*/ 487954 w 487953"/>
                    <a:gd name="connsiteY0" fmla="*/ 87158 h 293779"/>
                    <a:gd name="connsiteX1" fmla="*/ 286260 w 487953"/>
                    <a:gd name="connsiteY1" fmla="*/ 196890 h 293779"/>
                    <a:gd name="connsiteX2" fmla="*/ 254741 w 487953"/>
                    <a:gd name="connsiteY2" fmla="*/ 210379 h 293779"/>
                    <a:gd name="connsiteX3" fmla="*/ 7002 w 487953"/>
                    <a:gd name="connsiteY3" fmla="*/ 293779 h 293779"/>
                    <a:gd name="connsiteX4" fmla="*/ 0 w 487953"/>
                    <a:gd name="connsiteY4" fmla="*/ 104540 h 293779"/>
                    <a:gd name="connsiteX5" fmla="*/ 288595 w 487953"/>
                    <a:gd name="connsiteY5" fmla="*/ 59143 h 293779"/>
                    <a:gd name="connsiteX6" fmla="*/ 288465 w 487953"/>
                    <a:gd name="connsiteY6" fmla="*/ 66927 h 293779"/>
                    <a:gd name="connsiteX7" fmla="*/ 468498 w 487953"/>
                    <a:gd name="connsiteY7" fmla="*/ 0 h 293779"/>
                    <a:gd name="connsiteX8" fmla="*/ 487954 w 487953"/>
                    <a:gd name="connsiteY8" fmla="*/ 87158 h 293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7953" h="293779">
                      <a:moveTo>
                        <a:pt x="487954" y="87158"/>
                      </a:moveTo>
                      <a:cubicBezTo>
                        <a:pt x="429325" y="127236"/>
                        <a:pt x="362010" y="163813"/>
                        <a:pt x="286260" y="196890"/>
                      </a:cubicBezTo>
                      <a:cubicBezTo>
                        <a:pt x="275884" y="201560"/>
                        <a:pt x="265377" y="205970"/>
                        <a:pt x="254741" y="210379"/>
                      </a:cubicBezTo>
                      <a:cubicBezTo>
                        <a:pt x="179769" y="241251"/>
                        <a:pt x="97147" y="269135"/>
                        <a:pt x="7002" y="293779"/>
                      </a:cubicBezTo>
                      <a:cubicBezTo>
                        <a:pt x="5966" y="228797"/>
                        <a:pt x="3632" y="165761"/>
                        <a:pt x="0" y="104540"/>
                      </a:cubicBezTo>
                      <a:lnTo>
                        <a:pt x="288595" y="59143"/>
                      </a:lnTo>
                      <a:cubicBezTo>
                        <a:pt x="288595" y="61739"/>
                        <a:pt x="288595" y="64331"/>
                        <a:pt x="288465" y="66927"/>
                      </a:cubicBezTo>
                      <a:lnTo>
                        <a:pt x="468498" y="0"/>
                      </a:lnTo>
                      <a:cubicBezTo>
                        <a:pt x="475243" y="27494"/>
                        <a:pt x="481727" y="56548"/>
                        <a:pt x="487954" y="87158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85" name="图形 6">
                <a:extLst>
                  <a:ext uri="{FF2B5EF4-FFF2-40B4-BE49-F238E27FC236}">
                    <a16:creationId xmlns:a16="http://schemas.microsoft.com/office/drawing/2014/main" id="{98C1F54F-3840-6F11-C3CF-B40797EF5A46}"/>
                  </a:ext>
                </a:extLst>
              </p:cNvPr>
              <p:cNvGrpSpPr/>
              <p:nvPr/>
            </p:nvGrpSpPr>
            <p:grpSpPr>
              <a:xfrm>
                <a:off x="4339977" y="2964991"/>
                <a:ext cx="1563634" cy="1154545"/>
                <a:chOff x="4339977" y="2964991"/>
                <a:chExt cx="1563634" cy="1154545"/>
              </a:xfrm>
            </p:grpSpPr>
            <p:grpSp>
              <p:nvGrpSpPr>
                <p:cNvPr id="86" name="图形 6">
                  <a:extLst>
                    <a:ext uri="{FF2B5EF4-FFF2-40B4-BE49-F238E27FC236}">
                      <a16:creationId xmlns:a16="http://schemas.microsoft.com/office/drawing/2014/main" id="{81C2D8B8-D64E-40C3-47F1-D05D735D09BF}"/>
                    </a:ext>
                  </a:extLst>
                </p:cNvPr>
                <p:cNvGrpSpPr/>
                <p:nvPr/>
              </p:nvGrpSpPr>
              <p:grpSpPr>
                <a:xfrm>
                  <a:off x="4339977" y="2964991"/>
                  <a:ext cx="153969" cy="262294"/>
                  <a:chOff x="4339977" y="2964991"/>
                  <a:chExt cx="153969" cy="262294"/>
                </a:xfrm>
              </p:grpSpPr>
              <p:sp>
                <p:nvSpPr>
                  <p:cNvPr id="87" name="任意多边形: 形状 86">
                    <a:extLst>
                      <a:ext uri="{FF2B5EF4-FFF2-40B4-BE49-F238E27FC236}">
                        <a16:creationId xmlns:a16="http://schemas.microsoft.com/office/drawing/2014/main" id="{496DE4FD-4A97-2DA1-1BC6-3C2277504535}"/>
                      </a:ext>
                    </a:extLst>
                  </p:cNvPr>
                  <p:cNvSpPr/>
                  <p:nvPr/>
                </p:nvSpPr>
                <p:spPr>
                  <a:xfrm>
                    <a:off x="4339977" y="2964991"/>
                    <a:ext cx="153969" cy="262294"/>
                  </a:xfrm>
                  <a:custGeom>
                    <a:avLst/>
                    <a:gdLst>
                      <a:gd name="connsiteX0" fmla="*/ 153969 w 153969"/>
                      <a:gd name="connsiteY0" fmla="*/ 184295 h 262294"/>
                      <a:gd name="connsiteX1" fmla="*/ 117979 w 153969"/>
                      <a:gd name="connsiteY1" fmla="*/ 110276 h 262294"/>
                      <a:gd name="connsiteX2" fmla="*/ 112187 w 153969"/>
                      <a:gd name="connsiteY2" fmla="*/ 93622 h 262294"/>
                      <a:gd name="connsiteX3" fmla="*/ 85057 w 153969"/>
                      <a:gd name="connsiteY3" fmla="*/ 41175 h 262294"/>
                      <a:gd name="connsiteX4" fmla="*/ 83541 w 153969"/>
                      <a:gd name="connsiteY4" fmla="*/ 111600 h 262294"/>
                      <a:gd name="connsiteX5" fmla="*/ 25231 w 153969"/>
                      <a:gd name="connsiteY5" fmla="*/ 284 h 262294"/>
                      <a:gd name="connsiteX6" fmla="*/ 50222 w 153969"/>
                      <a:gd name="connsiteY6" fmla="*/ 117659 h 262294"/>
                      <a:gd name="connsiteX7" fmla="*/ 7057 w 153969"/>
                      <a:gd name="connsiteY7" fmla="*/ 197170 h 262294"/>
                      <a:gd name="connsiteX8" fmla="*/ 96414 w 153969"/>
                      <a:gd name="connsiteY8" fmla="*/ 262294 h 262294"/>
                      <a:gd name="connsiteX9" fmla="*/ 153969 w 153969"/>
                      <a:gd name="connsiteY9" fmla="*/ 184295 h 262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3969" h="262294">
                        <a:moveTo>
                          <a:pt x="153969" y="184295"/>
                        </a:moveTo>
                        <a:lnTo>
                          <a:pt x="117979" y="110276"/>
                        </a:lnTo>
                        <a:cubicBezTo>
                          <a:pt x="115397" y="104965"/>
                          <a:pt x="113439" y="99396"/>
                          <a:pt x="112187" y="93622"/>
                        </a:cubicBezTo>
                        <a:cubicBezTo>
                          <a:pt x="108299" y="75674"/>
                          <a:pt x="97895" y="34756"/>
                          <a:pt x="85057" y="41175"/>
                        </a:cubicBezTo>
                        <a:cubicBezTo>
                          <a:pt x="75970" y="45718"/>
                          <a:pt x="83541" y="111600"/>
                          <a:pt x="83541" y="111600"/>
                        </a:cubicBezTo>
                        <a:cubicBezTo>
                          <a:pt x="83541" y="111600"/>
                          <a:pt x="39619" y="-6533"/>
                          <a:pt x="25231" y="284"/>
                        </a:cubicBezTo>
                        <a:cubicBezTo>
                          <a:pt x="10843" y="7097"/>
                          <a:pt x="50222" y="117659"/>
                          <a:pt x="50222" y="117659"/>
                        </a:cubicBezTo>
                        <a:cubicBezTo>
                          <a:pt x="50222" y="117659"/>
                          <a:pt x="-22473" y="148705"/>
                          <a:pt x="7057" y="197170"/>
                        </a:cubicBezTo>
                        <a:cubicBezTo>
                          <a:pt x="36591" y="245636"/>
                          <a:pt x="96414" y="262294"/>
                          <a:pt x="96414" y="262294"/>
                        </a:cubicBezTo>
                        <a:lnTo>
                          <a:pt x="153969" y="184295"/>
                        </a:lnTo>
                        <a:close/>
                      </a:path>
                    </a:pathLst>
                  </a:custGeom>
                  <a:solidFill>
                    <a:srgbClr val="FFBC96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任意多边形: 形状 87">
                    <a:extLst>
                      <a:ext uri="{FF2B5EF4-FFF2-40B4-BE49-F238E27FC236}">
                        <a16:creationId xmlns:a16="http://schemas.microsoft.com/office/drawing/2014/main" id="{CC77AF5B-52D8-8FFD-A5F6-E3E262149952}"/>
                      </a:ext>
                    </a:extLst>
                  </p:cNvPr>
                  <p:cNvSpPr/>
                  <p:nvPr/>
                </p:nvSpPr>
                <p:spPr>
                  <a:xfrm>
                    <a:off x="4382274" y="3096420"/>
                    <a:ext cx="39671" cy="46344"/>
                  </a:xfrm>
                  <a:custGeom>
                    <a:avLst/>
                    <a:gdLst>
                      <a:gd name="connsiteX0" fmla="*/ 796 w 39671"/>
                      <a:gd name="connsiteY0" fmla="*/ 22437 h 46344"/>
                      <a:gd name="connsiteX1" fmla="*/ 30868 w 39671"/>
                      <a:gd name="connsiteY1" fmla="*/ 46149 h 46344"/>
                      <a:gd name="connsiteX2" fmla="*/ 39667 w 39671"/>
                      <a:gd name="connsiteY2" fmla="*/ 38632 h 46344"/>
                      <a:gd name="connsiteX3" fmla="*/ 32254 w 39671"/>
                      <a:gd name="connsiteY3" fmla="*/ 18524 h 46344"/>
                      <a:gd name="connsiteX4" fmla="*/ 22004 w 39671"/>
                      <a:gd name="connsiteY4" fmla="*/ 1379 h 46344"/>
                      <a:gd name="connsiteX5" fmla="*/ 16405 w 39671"/>
                      <a:gd name="connsiteY5" fmla="*/ 4654 h 46344"/>
                      <a:gd name="connsiteX6" fmla="*/ 31129 w 39671"/>
                      <a:gd name="connsiteY6" fmla="*/ 31400 h 46344"/>
                      <a:gd name="connsiteX7" fmla="*/ 33121 w 39671"/>
                      <a:gd name="connsiteY7" fmla="*/ 38190 h 46344"/>
                      <a:gd name="connsiteX8" fmla="*/ 31623 w 39671"/>
                      <a:gd name="connsiteY8" fmla="*/ 39657 h 46344"/>
                      <a:gd name="connsiteX9" fmla="*/ 5381 w 39671"/>
                      <a:gd name="connsiteY9" fmla="*/ 17859 h 46344"/>
                      <a:gd name="connsiteX10" fmla="*/ 796 w 39671"/>
                      <a:gd name="connsiteY10" fmla="*/ 22437 h 46344"/>
                      <a:gd name="connsiteX11" fmla="*/ 796 w 39671"/>
                      <a:gd name="connsiteY11" fmla="*/ 22437 h 46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9671" h="46344">
                        <a:moveTo>
                          <a:pt x="796" y="22437"/>
                        </a:moveTo>
                        <a:cubicBezTo>
                          <a:pt x="8223" y="31411"/>
                          <a:pt x="18665" y="43806"/>
                          <a:pt x="30868" y="46149"/>
                        </a:cubicBezTo>
                        <a:cubicBezTo>
                          <a:pt x="36252" y="47181"/>
                          <a:pt x="39821" y="44064"/>
                          <a:pt x="39667" y="38632"/>
                        </a:cubicBezTo>
                        <a:cubicBezTo>
                          <a:pt x="39472" y="31723"/>
                          <a:pt x="35357" y="24491"/>
                          <a:pt x="32254" y="18524"/>
                        </a:cubicBezTo>
                        <a:cubicBezTo>
                          <a:pt x="29212" y="12682"/>
                          <a:pt x="25975" y="6664"/>
                          <a:pt x="22004" y="1379"/>
                        </a:cubicBezTo>
                        <a:cubicBezTo>
                          <a:pt x="19529" y="-1919"/>
                          <a:pt x="13895" y="1311"/>
                          <a:pt x="16405" y="4654"/>
                        </a:cubicBezTo>
                        <a:cubicBezTo>
                          <a:pt x="22375" y="12603"/>
                          <a:pt x="27559" y="22152"/>
                          <a:pt x="31129" y="31400"/>
                        </a:cubicBezTo>
                        <a:cubicBezTo>
                          <a:pt x="31938" y="33492"/>
                          <a:pt x="33035" y="35930"/>
                          <a:pt x="33121" y="38190"/>
                        </a:cubicBezTo>
                        <a:cubicBezTo>
                          <a:pt x="33214" y="40662"/>
                          <a:pt x="33756" y="39949"/>
                          <a:pt x="31623" y="39657"/>
                        </a:cubicBezTo>
                        <a:cubicBezTo>
                          <a:pt x="21373" y="38248"/>
                          <a:pt x="11481" y="25228"/>
                          <a:pt x="5381" y="17859"/>
                        </a:cubicBezTo>
                        <a:cubicBezTo>
                          <a:pt x="2720" y="14636"/>
                          <a:pt x="-1848" y="19245"/>
                          <a:pt x="796" y="22437"/>
                        </a:cubicBezTo>
                        <a:lnTo>
                          <a:pt x="796" y="22437"/>
                        </a:ln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F0B313A0-6741-B78A-3112-DAFEDDB37FEB}"/>
                      </a:ext>
                    </a:extLst>
                  </p:cNvPr>
                  <p:cNvSpPr/>
                  <p:nvPr/>
                </p:nvSpPr>
                <p:spPr>
                  <a:xfrm>
                    <a:off x="4366062" y="3114251"/>
                    <a:ext cx="39671" cy="46348"/>
                  </a:xfrm>
                  <a:custGeom>
                    <a:avLst/>
                    <a:gdLst>
                      <a:gd name="connsiteX0" fmla="*/ 796 w 39671"/>
                      <a:gd name="connsiteY0" fmla="*/ 22441 h 46348"/>
                      <a:gd name="connsiteX1" fmla="*/ 30868 w 39671"/>
                      <a:gd name="connsiteY1" fmla="*/ 46152 h 46348"/>
                      <a:gd name="connsiteX2" fmla="*/ 39667 w 39671"/>
                      <a:gd name="connsiteY2" fmla="*/ 38632 h 46348"/>
                      <a:gd name="connsiteX3" fmla="*/ 32254 w 39671"/>
                      <a:gd name="connsiteY3" fmla="*/ 18525 h 46348"/>
                      <a:gd name="connsiteX4" fmla="*/ 22008 w 39671"/>
                      <a:gd name="connsiteY4" fmla="*/ 1380 h 46348"/>
                      <a:gd name="connsiteX5" fmla="*/ 16408 w 39671"/>
                      <a:gd name="connsiteY5" fmla="*/ 4654 h 46348"/>
                      <a:gd name="connsiteX6" fmla="*/ 31132 w 39671"/>
                      <a:gd name="connsiteY6" fmla="*/ 31400 h 46348"/>
                      <a:gd name="connsiteX7" fmla="*/ 33125 w 39671"/>
                      <a:gd name="connsiteY7" fmla="*/ 38190 h 46348"/>
                      <a:gd name="connsiteX8" fmla="*/ 31626 w 39671"/>
                      <a:gd name="connsiteY8" fmla="*/ 39658 h 46348"/>
                      <a:gd name="connsiteX9" fmla="*/ 5384 w 39671"/>
                      <a:gd name="connsiteY9" fmla="*/ 17856 h 46348"/>
                      <a:gd name="connsiteX10" fmla="*/ 796 w 39671"/>
                      <a:gd name="connsiteY10" fmla="*/ 22441 h 46348"/>
                      <a:gd name="connsiteX11" fmla="*/ 796 w 39671"/>
                      <a:gd name="connsiteY11" fmla="*/ 22441 h 46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9671" h="46348">
                        <a:moveTo>
                          <a:pt x="796" y="22441"/>
                        </a:moveTo>
                        <a:cubicBezTo>
                          <a:pt x="8223" y="31414"/>
                          <a:pt x="18664" y="43810"/>
                          <a:pt x="30868" y="46152"/>
                        </a:cubicBezTo>
                        <a:cubicBezTo>
                          <a:pt x="36252" y="47184"/>
                          <a:pt x="39822" y="44067"/>
                          <a:pt x="39667" y="38632"/>
                        </a:cubicBezTo>
                        <a:cubicBezTo>
                          <a:pt x="39472" y="31723"/>
                          <a:pt x="35360" y="24491"/>
                          <a:pt x="32254" y="18525"/>
                        </a:cubicBezTo>
                        <a:cubicBezTo>
                          <a:pt x="29212" y="12682"/>
                          <a:pt x="25975" y="6664"/>
                          <a:pt x="22008" y="1380"/>
                        </a:cubicBezTo>
                        <a:cubicBezTo>
                          <a:pt x="19532" y="-1919"/>
                          <a:pt x="13898" y="1311"/>
                          <a:pt x="16408" y="4654"/>
                        </a:cubicBezTo>
                        <a:cubicBezTo>
                          <a:pt x="22378" y="12603"/>
                          <a:pt x="27563" y="22152"/>
                          <a:pt x="31132" y="31400"/>
                        </a:cubicBezTo>
                        <a:cubicBezTo>
                          <a:pt x="31942" y="33492"/>
                          <a:pt x="33039" y="35930"/>
                          <a:pt x="33125" y="38190"/>
                        </a:cubicBezTo>
                        <a:cubicBezTo>
                          <a:pt x="33217" y="40662"/>
                          <a:pt x="33759" y="39949"/>
                          <a:pt x="31626" y="39658"/>
                        </a:cubicBezTo>
                        <a:cubicBezTo>
                          <a:pt x="21377" y="38248"/>
                          <a:pt x="11484" y="25228"/>
                          <a:pt x="5384" y="17856"/>
                        </a:cubicBezTo>
                        <a:cubicBezTo>
                          <a:pt x="2720" y="14639"/>
                          <a:pt x="-1848" y="19248"/>
                          <a:pt x="796" y="22441"/>
                        </a:cubicBezTo>
                        <a:lnTo>
                          <a:pt x="796" y="22441"/>
                        </a:ln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74E916BD-87FC-2561-F26F-6740CA4ADB10}"/>
                      </a:ext>
                    </a:extLst>
                  </p:cNvPr>
                  <p:cNvSpPr/>
                  <p:nvPr/>
                </p:nvSpPr>
                <p:spPr>
                  <a:xfrm>
                    <a:off x="4348061" y="3130323"/>
                    <a:ext cx="35720" cy="40639"/>
                  </a:xfrm>
                  <a:custGeom>
                    <a:avLst/>
                    <a:gdLst>
                      <a:gd name="connsiteX0" fmla="*/ 818 w 35720"/>
                      <a:gd name="connsiteY0" fmla="*/ 19988 h 40639"/>
                      <a:gd name="connsiteX1" fmla="*/ 27428 w 35720"/>
                      <a:gd name="connsiteY1" fmla="*/ 40445 h 40639"/>
                      <a:gd name="connsiteX2" fmla="*/ 35712 w 35720"/>
                      <a:gd name="connsiteY2" fmla="*/ 33422 h 40639"/>
                      <a:gd name="connsiteX3" fmla="*/ 28936 w 35720"/>
                      <a:gd name="connsiteY3" fmla="*/ 15684 h 40639"/>
                      <a:gd name="connsiteX4" fmla="*/ 20113 w 35720"/>
                      <a:gd name="connsiteY4" fmla="*/ 1355 h 40639"/>
                      <a:gd name="connsiteX5" fmla="*/ 14514 w 35720"/>
                      <a:gd name="connsiteY5" fmla="*/ 4629 h 40639"/>
                      <a:gd name="connsiteX6" fmla="*/ 27431 w 35720"/>
                      <a:gd name="connsiteY6" fmla="*/ 27436 h 40639"/>
                      <a:gd name="connsiteX7" fmla="*/ 29200 w 35720"/>
                      <a:gd name="connsiteY7" fmla="*/ 33189 h 40639"/>
                      <a:gd name="connsiteX8" fmla="*/ 28305 w 35720"/>
                      <a:gd name="connsiteY8" fmla="*/ 33982 h 40639"/>
                      <a:gd name="connsiteX9" fmla="*/ 5400 w 35720"/>
                      <a:gd name="connsiteY9" fmla="*/ 15403 h 40639"/>
                      <a:gd name="connsiteX10" fmla="*/ 818 w 35720"/>
                      <a:gd name="connsiteY10" fmla="*/ 19988 h 40639"/>
                      <a:gd name="connsiteX11" fmla="*/ 818 w 35720"/>
                      <a:gd name="connsiteY11" fmla="*/ 19988 h 40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5720" h="40639">
                        <a:moveTo>
                          <a:pt x="818" y="19988"/>
                        </a:moveTo>
                        <a:cubicBezTo>
                          <a:pt x="7515" y="27868"/>
                          <a:pt x="16678" y="38316"/>
                          <a:pt x="27428" y="40445"/>
                        </a:cubicBezTo>
                        <a:cubicBezTo>
                          <a:pt x="32448" y="41440"/>
                          <a:pt x="35918" y="38539"/>
                          <a:pt x="35712" y="33422"/>
                        </a:cubicBezTo>
                        <a:cubicBezTo>
                          <a:pt x="35465" y="27295"/>
                          <a:pt x="31765" y="20938"/>
                          <a:pt x="28936" y="15684"/>
                        </a:cubicBezTo>
                        <a:cubicBezTo>
                          <a:pt x="26303" y="10798"/>
                          <a:pt x="23515" y="5764"/>
                          <a:pt x="20113" y="1355"/>
                        </a:cubicBezTo>
                        <a:cubicBezTo>
                          <a:pt x="17600" y="-1903"/>
                          <a:pt x="11963" y="1324"/>
                          <a:pt x="14514" y="4629"/>
                        </a:cubicBezTo>
                        <a:cubicBezTo>
                          <a:pt x="19723" y="11381"/>
                          <a:pt x="24283" y="19538"/>
                          <a:pt x="27431" y="27436"/>
                        </a:cubicBezTo>
                        <a:cubicBezTo>
                          <a:pt x="28168" y="29284"/>
                          <a:pt x="28888" y="31214"/>
                          <a:pt x="29200" y="33189"/>
                        </a:cubicBezTo>
                        <a:cubicBezTo>
                          <a:pt x="29481" y="34969"/>
                          <a:pt x="30147" y="34407"/>
                          <a:pt x="28305" y="33982"/>
                        </a:cubicBezTo>
                        <a:cubicBezTo>
                          <a:pt x="19088" y="31856"/>
                          <a:pt x="11229" y="22258"/>
                          <a:pt x="5400" y="15403"/>
                        </a:cubicBezTo>
                        <a:cubicBezTo>
                          <a:pt x="2697" y="12218"/>
                          <a:pt x="-1870" y="16823"/>
                          <a:pt x="818" y="19988"/>
                        </a:cubicBezTo>
                        <a:lnTo>
                          <a:pt x="818" y="19988"/>
                        </a:ln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816359BC-7650-C88F-08FD-468420DABDCC}"/>
                    </a:ext>
                  </a:extLst>
                </p:cNvPr>
                <p:cNvSpPr/>
                <p:nvPr/>
              </p:nvSpPr>
              <p:spPr>
                <a:xfrm>
                  <a:off x="5081862" y="3317619"/>
                  <a:ext cx="574530" cy="801918"/>
                </a:xfrm>
                <a:custGeom>
                  <a:avLst/>
                  <a:gdLst>
                    <a:gd name="connsiteX0" fmla="*/ 487432 w 574530"/>
                    <a:gd name="connsiteY0" fmla="*/ 714028 h 801918"/>
                    <a:gd name="connsiteX1" fmla="*/ 157721 w 574530"/>
                    <a:gd name="connsiteY1" fmla="*/ 799115 h 801918"/>
                    <a:gd name="connsiteX2" fmla="*/ 50455 w 574530"/>
                    <a:gd name="connsiteY2" fmla="*/ 726351 h 801918"/>
                    <a:gd name="connsiteX3" fmla="*/ 12711 w 574530"/>
                    <a:gd name="connsiteY3" fmla="*/ 425824 h 801918"/>
                    <a:gd name="connsiteX4" fmla="*/ 2853 w 574530"/>
                    <a:gd name="connsiteY4" fmla="*/ 347351 h 801918"/>
                    <a:gd name="connsiteX5" fmla="*/ 0 w 574530"/>
                    <a:gd name="connsiteY5" fmla="*/ 324394 h 801918"/>
                    <a:gd name="connsiteX6" fmla="*/ 162134 w 574530"/>
                    <a:gd name="connsiteY6" fmla="*/ 45527 h 801918"/>
                    <a:gd name="connsiteX7" fmla="*/ 272904 w 574530"/>
                    <a:gd name="connsiteY7" fmla="*/ 0 h 801918"/>
                    <a:gd name="connsiteX8" fmla="*/ 538281 w 574530"/>
                    <a:gd name="connsiteY8" fmla="*/ 114659 h 801918"/>
                    <a:gd name="connsiteX9" fmla="*/ 574210 w 574530"/>
                    <a:gd name="connsiteY9" fmla="*/ 592754 h 801918"/>
                    <a:gd name="connsiteX10" fmla="*/ 487432 w 574530"/>
                    <a:gd name="connsiteY10" fmla="*/ 714028 h 80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4530" h="801918">
                      <a:moveTo>
                        <a:pt x="487432" y="714028"/>
                      </a:moveTo>
                      <a:lnTo>
                        <a:pt x="157721" y="799115"/>
                      </a:lnTo>
                      <a:cubicBezTo>
                        <a:pt x="107266" y="812214"/>
                        <a:pt x="56939" y="777975"/>
                        <a:pt x="50455" y="726351"/>
                      </a:cubicBezTo>
                      <a:lnTo>
                        <a:pt x="12711" y="425824"/>
                      </a:lnTo>
                      <a:lnTo>
                        <a:pt x="2853" y="347351"/>
                      </a:lnTo>
                      <a:lnTo>
                        <a:pt x="0" y="324394"/>
                      </a:lnTo>
                      <a:lnTo>
                        <a:pt x="162134" y="45527"/>
                      </a:lnTo>
                      <a:lnTo>
                        <a:pt x="272904" y="0"/>
                      </a:lnTo>
                      <a:lnTo>
                        <a:pt x="538281" y="114659"/>
                      </a:lnTo>
                      <a:lnTo>
                        <a:pt x="574210" y="592754"/>
                      </a:lnTo>
                      <a:cubicBezTo>
                        <a:pt x="578356" y="648918"/>
                        <a:pt x="541909" y="699890"/>
                        <a:pt x="487432" y="7140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96D933DC-1E7B-A714-98E3-30004B30025D}"/>
                    </a:ext>
                  </a:extLst>
                </p:cNvPr>
                <p:cNvSpPr/>
                <p:nvPr/>
              </p:nvSpPr>
              <p:spPr>
                <a:xfrm>
                  <a:off x="5084712" y="3664970"/>
                  <a:ext cx="61999" cy="78472"/>
                </a:xfrm>
                <a:custGeom>
                  <a:avLst/>
                  <a:gdLst>
                    <a:gd name="connsiteX0" fmla="*/ 62000 w 61999"/>
                    <a:gd name="connsiteY0" fmla="*/ 778 h 78472"/>
                    <a:gd name="connsiteX1" fmla="*/ 9858 w 61999"/>
                    <a:gd name="connsiteY1" fmla="*/ 78473 h 78472"/>
                    <a:gd name="connsiteX2" fmla="*/ 0 w 61999"/>
                    <a:gd name="connsiteY2" fmla="*/ 0 h 78472"/>
                    <a:gd name="connsiteX3" fmla="*/ 62000 w 61999"/>
                    <a:gd name="connsiteY3" fmla="*/ 778 h 78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99" h="78472">
                      <a:moveTo>
                        <a:pt x="62000" y="778"/>
                      </a:moveTo>
                      <a:cubicBezTo>
                        <a:pt x="50584" y="34890"/>
                        <a:pt x="32558" y="59925"/>
                        <a:pt x="9858" y="78473"/>
                      </a:cubicBezTo>
                      <a:lnTo>
                        <a:pt x="0" y="0"/>
                      </a:lnTo>
                      <a:lnTo>
                        <a:pt x="62000" y="778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3D8A281D-5051-8C96-4713-ABF6254D1A41}"/>
                    </a:ext>
                  </a:extLst>
                </p:cNvPr>
                <p:cNvSpPr/>
                <p:nvPr/>
              </p:nvSpPr>
              <p:spPr>
                <a:xfrm>
                  <a:off x="4392215" y="3125310"/>
                  <a:ext cx="897132" cy="564564"/>
                </a:xfrm>
                <a:custGeom>
                  <a:avLst/>
                  <a:gdLst>
                    <a:gd name="connsiteX0" fmla="*/ 830116 w 897132"/>
                    <a:gd name="connsiteY0" fmla="*/ 523145 h 564564"/>
                    <a:gd name="connsiteX1" fmla="*/ 0 w 897132"/>
                    <a:gd name="connsiteY1" fmla="*/ 110249 h 564564"/>
                    <a:gd name="connsiteX2" fmla="*/ 114573 w 897132"/>
                    <a:gd name="connsiteY2" fmla="*/ 0 h 564564"/>
                    <a:gd name="connsiteX3" fmla="*/ 897133 w 897132"/>
                    <a:gd name="connsiteY3" fmla="*/ 198882 h 564564"/>
                    <a:gd name="connsiteX4" fmla="*/ 830116 w 897132"/>
                    <a:gd name="connsiteY4" fmla="*/ 523145 h 564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132" h="564564">
                      <a:moveTo>
                        <a:pt x="830116" y="523145"/>
                      </a:moveTo>
                      <a:cubicBezTo>
                        <a:pt x="587998" y="657175"/>
                        <a:pt x="257250" y="451809"/>
                        <a:pt x="0" y="110249"/>
                      </a:cubicBezTo>
                      <a:lnTo>
                        <a:pt x="114573" y="0"/>
                      </a:lnTo>
                      <a:cubicBezTo>
                        <a:pt x="395460" y="299924"/>
                        <a:pt x="616102" y="429109"/>
                        <a:pt x="897133" y="198882"/>
                      </a:cubicBezTo>
                      <a:lnTo>
                        <a:pt x="830116" y="52314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1F3C0370-B629-D76D-1B22-6110576AC12D}"/>
                    </a:ext>
                  </a:extLst>
                </p:cNvPr>
                <p:cNvSpPr/>
                <p:nvPr/>
              </p:nvSpPr>
              <p:spPr>
                <a:xfrm>
                  <a:off x="5354814" y="3314429"/>
                  <a:ext cx="548797" cy="432747"/>
                </a:xfrm>
                <a:custGeom>
                  <a:avLst/>
                  <a:gdLst>
                    <a:gd name="connsiteX0" fmla="*/ 505133 w 548797"/>
                    <a:gd name="connsiteY0" fmla="*/ 432747 h 432747"/>
                    <a:gd name="connsiteX1" fmla="*/ 307619 w 548797"/>
                    <a:gd name="connsiteY1" fmla="*/ 68073 h 432747"/>
                    <a:gd name="connsiteX2" fmla="*/ 130449 w 548797"/>
                    <a:gd name="connsiteY2" fmla="*/ 72 h 432747"/>
                    <a:gd name="connsiteX3" fmla="*/ 0 w 548797"/>
                    <a:gd name="connsiteY3" fmla="*/ 3203 h 432747"/>
                    <a:gd name="connsiteX4" fmla="*/ 412951 w 548797"/>
                    <a:gd name="connsiteY4" fmla="*/ 410623 h 432747"/>
                    <a:gd name="connsiteX5" fmla="*/ 505133 w 548797"/>
                    <a:gd name="connsiteY5" fmla="*/ 432747 h 43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8797" h="432747">
                      <a:moveTo>
                        <a:pt x="505133" y="432747"/>
                      </a:moveTo>
                      <a:cubicBezTo>
                        <a:pt x="640270" y="404369"/>
                        <a:pt x="429688" y="183815"/>
                        <a:pt x="307619" y="68073"/>
                      </a:cubicBezTo>
                      <a:cubicBezTo>
                        <a:pt x="259908" y="22834"/>
                        <a:pt x="196180" y="-1508"/>
                        <a:pt x="130449" y="72"/>
                      </a:cubicBezTo>
                      <a:lnTo>
                        <a:pt x="0" y="3203"/>
                      </a:lnTo>
                      <a:lnTo>
                        <a:pt x="412951" y="410623"/>
                      </a:lnTo>
                      <a:lnTo>
                        <a:pt x="505133" y="43274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C99D22F3-21C1-A6AE-A241-403CCF8DFED8}"/>
                    </a:ext>
                  </a:extLst>
                </p:cNvPr>
                <p:cNvSpPr/>
                <p:nvPr/>
              </p:nvSpPr>
              <p:spPr>
                <a:xfrm>
                  <a:off x="5727592" y="3664807"/>
                  <a:ext cx="137500" cy="137776"/>
                </a:xfrm>
                <a:custGeom>
                  <a:avLst/>
                  <a:gdLst>
                    <a:gd name="connsiteX0" fmla="*/ 4001 w 137500"/>
                    <a:gd name="connsiteY0" fmla="*/ 60146 h 137776"/>
                    <a:gd name="connsiteX1" fmla="*/ 9010 w 137500"/>
                    <a:gd name="connsiteY1" fmla="*/ 97059 h 137776"/>
                    <a:gd name="connsiteX2" fmla="*/ 59660 w 137500"/>
                    <a:gd name="connsiteY2" fmla="*/ 127145 h 137776"/>
                    <a:gd name="connsiteX3" fmla="*/ 106987 w 137500"/>
                    <a:gd name="connsiteY3" fmla="*/ 134850 h 137776"/>
                    <a:gd name="connsiteX4" fmla="*/ 132972 w 137500"/>
                    <a:gd name="connsiteY4" fmla="*/ 93626 h 137776"/>
                    <a:gd name="connsiteX5" fmla="*/ 113780 w 137500"/>
                    <a:gd name="connsiteY5" fmla="*/ 20548 h 137776"/>
                    <a:gd name="connsiteX6" fmla="*/ 35455 w 137500"/>
                    <a:gd name="connsiteY6" fmla="*/ 7041 h 137776"/>
                    <a:gd name="connsiteX7" fmla="*/ 13958 w 137500"/>
                    <a:gd name="connsiteY7" fmla="*/ 30766 h 137776"/>
                    <a:gd name="connsiteX8" fmla="*/ 8060 w 137500"/>
                    <a:gd name="connsiteY8" fmla="*/ 50346 h 137776"/>
                    <a:gd name="connsiteX9" fmla="*/ 4001 w 137500"/>
                    <a:gd name="connsiteY9" fmla="*/ 60146 h 137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00" h="137776">
                      <a:moveTo>
                        <a:pt x="4001" y="60146"/>
                      </a:moveTo>
                      <a:cubicBezTo>
                        <a:pt x="-2453" y="73526"/>
                        <a:pt x="-1318" y="85802"/>
                        <a:pt x="9010" y="97059"/>
                      </a:cubicBezTo>
                      <a:cubicBezTo>
                        <a:pt x="21889" y="111097"/>
                        <a:pt x="39106" y="128160"/>
                        <a:pt x="59660" y="127145"/>
                      </a:cubicBezTo>
                      <a:cubicBezTo>
                        <a:pt x="76709" y="126302"/>
                        <a:pt x="89715" y="144746"/>
                        <a:pt x="106987" y="134850"/>
                      </a:cubicBezTo>
                      <a:cubicBezTo>
                        <a:pt x="121152" y="126734"/>
                        <a:pt x="127966" y="108220"/>
                        <a:pt x="132972" y="93626"/>
                      </a:cubicBezTo>
                      <a:cubicBezTo>
                        <a:pt x="142282" y="66476"/>
                        <a:pt x="137876" y="38348"/>
                        <a:pt x="113780" y="20548"/>
                      </a:cubicBezTo>
                      <a:cubicBezTo>
                        <a:pt x="91762" y="4284"/>
                        <a:pt x="61272" y="-8520"/>
                        <a:pt x="35455" y="7041"/>
                      </a:cubicBezTo>
                      <a:cubicBezTo>
                        <a:pt x="26155" y="12647"/>
                        <a:pt x="18940" y="21196"/>
                        <a:pt x="13958" y="30766"/>
                      </a:cubicBezTo>
                      <a:cubicBezTo>
                        <a:pt x="10752" y="36921"/>
                        <a:pt x="9936" y="43759"/>
                        <a:pt x="8060" y="50346"/>
                      </a:cubicBezTo>
                      <a:cubicBezTo>
                        <a:pt x="7052" y="53850"/>
                        <a:pt x="5509" y="57015"/>
                        <a:pt x="4001" y="60146"/>
                      </a:cubicBezTo>
                      <a:close/>
                    </a:path>
                  </a:pathLst>
                </a:custGeom>
                <a:solidFill>
                  <a:srgbClr val="FFBC96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E7FC87D3-E8CE-A911-AEA7-4FD80622B624}"/>
                    </a:ext>
                  </a:extLst>
                </p:cNvPr>
                <p:cNvSpPr/>
                <p:nvPr/>
              </p:nvSpPr>
              <p:spPr>
                <a:xfrm>
                  <a:off x="5255953" y="3401622"/>
                  <a:ext cx="195494" cy="62905"/>
                </a:xfrm>
                <a:custGeom>
                  <a:avLst/>
                  <a:gdLst>
                    <a:gd name="connsiteX0" fmla="*/ 86185 w 195494"/>
                    <a:gd name="connsiteY0" fmla="*/ 62905 h 62905"/>
                    <a:gd name="connsiteX1" fmla="*/ 0 w 195494"/>
                    <a:gd name="connsiteY1" fmla="*/ 43881 h 62905"/>
                    <a:gd name="connsiteX2" fmla="*/ 1924 w 195494"/>
                    <a:gd name="connsiteY2" fmla="*/ 39056 h 62905"/>
                    <a:gd name="connsiteX3" fmla="*/ 191225 w 195494"/>
                    <a:gd name="connsiteY3" fmla="*/ 0 h 62905"/>
                    <a:gd name="connsiteX4" fmla="*/ 195494 w 195494"/>
                    <a:gd name="connsiteY4" fmla="*/ 2952 h 62905"/>
                    <a:gd name="connsiteX5" fmla="*/ 86185 w 195494"/>
                    <a:gd name="connsiteY5" fmla="*/ 62905 h 6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5494" h="62905">
                      <a:moveTo>
                        <a:pt x="86185" y="62905"/>
                      </a:moveTo>
                      <a:cubicBezTo>
                        <a:pt x="60498" y="62905"/>
                        <a:pt x="31832" y="56551"/>
                        <a:pt x="0" y="43881"/>
                      </a:cubicBezTo>
                      <a:lnTo>
                        <a:pt x="1924" y="39056"/>
                      </a:lnTo>
                      <a:cubicBezTo>
                        <a:pt x="87505" y="73154"/>
                        <a:pt x="149446" y="60374"/>
                        <a:pt x="191225" y="0"/>
                      </a:cubicBezTo>
                      <a:lnTo>
                        <a:pt x="195494" y="2952"/>
                      </a:lnTo>
                      <a:cubicBezTo>
                        <a:pt x="167785" y="42986"/>
                        <a:pt x="131657" y="62905"/>
                        <a:pt x="86185" y="62905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0E1D869D-2ADA-BE93-5238-4303966E97C7}"/>
                    </a:ext>
                  </a:extLst>
                </p:cNvPr>
                <p:cNvSpPr/>
                <p:nvPr/>
              </p:nvSpPr>
              <p:spPr>
                <a:xfrm>
                  <a:off x="5627660" y="3530638"/>
                  <a:ext cx="33752" cy="89712"/>
                </a:xfrm>
                <a:custGeom>
                  <a:avLst/>
                  <a:gdLst>
                    <a:gd name="connsiteX0" fmla="*/ 0 w 33752"/>
                    <a:gd name="connsiteY0" fmla="*/ 0 h 89712"/>
                    <a:gd name="connsiteX1" fmla="*/ 4324 w 33752"/>
                    <a:gd name="connsiteY1" fmla="*/ 60529 h 89712"/>
                    <a:gd name="connsiteX2" fmla="*/ 32428 w 33752"/>
                    <a:gd name="connsiteY2" fmla="*/ 89713 h 89712"/>
                    <a:gd name="connsiteX3" fmla="*/ 0 w 33752"/>
                    <a:gd name="connsiteY3" fmla="*/ 0 h 89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752" h="89712">
                      <a:moveTo>
                        <a:pt x="0" y="0"/>
                      </a:moveTo>
                      <a:lnTo>
                        <a:pt x="4324" y="60529"/>
                      </a:lnTo>
                      <a:lnTo>
                        <a:pt x="32428" y="89713"/>
                      </a:lnTo>
                      <a:cubicBezTo>
                        <a:pt x="38912" y="65933"/>
                        <a:pt x="20536" y="25941"/>
                        <a:pt x="0" y="0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00794A98-0CF6-18F4-F734-016B9DFD237A}"/>
                    </a:ext>
                  </a:extLst>
                </p:cNvPr>
                <p:cNvSpPr/>
                <p:nvPr/>
              </p:nvSpPr>
              <p:spPr>
                <a:xfrm>
                  <a:off x="5124317" y="3558401"/>
                  <a:ext cx="512227" cy="144852"/>
                </a:xfrm>
                <a:custGeom>
                  <a:avLst/>
                  <a:gdLst>
                    <a:gd name="connsiteX0" fmla="*/ 23314 w 512227"/>
                    <a:gd name="connsiteY0" fmla="*/ 144853 h 144852"/>
                    <a:gd name="connsiteX1" fmla="*/ 0 w 512227"/>
                    <a:gd name="connsiteY1" fmla="*/ 144538 h 144852"/>
                    <a:gd name="connsiteX2" fmla="*/ 140 w 512227"/>
                    <a:gd name="connsiteY2" fmla="*/ 138053 h 144852"/>
                    <a:gd name="connsiteX3" fmla="*/ 76809 w 512227"/>
                    <a:gd name="connsiteY3" fmla="*/ 133822 h 144852"/>
                    <a:gd name="connsiteX4" fmla="*/ 132157 w 512227"/>
                    <a:gd name="connsiteY4" fmla="*/ 107449 h 144852"/>
                    <a:gd name="connsiteX5" fmla="*/ 124932 w 512227"/>
                    <a:gd name="connsiteY5" fmla="*/ 101685 h 144852"/>
                    <a:gd name="connsiteX6" fmla="*/ 117453 w 512227"/>
                    <a:gd name="connsiteY6" fmla="*/ 69792 h 144852"/>
                    <a:gd name="connsiteX7" fmla="*/ 131906 w 512227"/>
                    <a:gd name="connsiteY7" fmla="*/ 57379 h 144852"/>
                    <a:gd name="connsiteX8" fmla="*/ 147834 w 512227"/>
                    <a:gd name="connsiteY8" fmla="*/ 59509 h 144852"/>
                    <a:gd name="connsiteX9" fmla="*/ 156427 w 512227"/>
                    <a:gd name="connsiteY9" fmla="*/ 81423 h 144852"/>
                    <a:gd name="connsiteX10" fmla="*/ 146459 w 512227"/>
                    <a:gd name="connsiteY10" fmla="*/ 101778 h 144852"/>
                    <a:gd name="connsiteX11" fmla="*/ 143089 w 512227"/>
                    <a:gd name="connsiteY11" fmla="*/ 105718 h 144852"/>
                    <a:gd name="connsiteX12" fmla="*/ 155395 w 512227"/>
                    <a:gd name="connsiteY12" fmla="*/ 109126 h 144852"/>
                    <a:gd name="connsiteX13" fmla="*/ 261965 w 512227"/>
                    <a:gd name="connsiteY13" fmla="*/ 73636 h 144852"/>
                    <a:gd name="connsiteX14" fmla="*/ 251572 w 512227"/>
                    <a:gd name="connsiteY14" fmla="*/ 59879 h 144852"/>
                    <a:gd name="connsiteX15" fmla="*/ 254733 w 512227"/>
                    <a:gd name="connsiteY15" fmla="*/ 32995 h 144852"/>
                    <a:gd name="connsiteX16" fmla="*/ 281504 w 512227"/>
                    <a:gd name="connsiteY16" fmla="*/ 29183 h 144852"/>
                    <a:gd name="connsiteX17" fmla="*/ 287031 w 512227"/>
                    <a:gd name="connsiteY17" fmla="*/ 54194 h 144852"/>
                    <a:gd name="connsiteX18" fmla="*/ 272623 w 512227"/>
                    <a:gd name="connsiteY18" fmla="*/ 72991 h 144852"/>
                    <a:gd name="connsiteX19" fmla="*/ 297366 w 512227"/>
                    <a:gd name="connsiteY19" fmla="*/ 79541 h 144852"/>
                    <a:gd name="connsiteX20" fmla="*/ 381771 w 512227"/>
                    <a:gd name="connsiteY20" fmla="*/ 47798 h 144852"/>
                    <a:gd name="connsiteX21" fmla="*/ 379384 w 512227"/>
                    <a:gd name="connsiteY21" fmla="*/ 46081 h 144852"/>
                    <a:gd name="connsiteX22" fmla="*/ 370119 w 512227"/>
                    <a:gd name="connsiteY22" fmla="*/ 10025 h 144852"/>
                    <a:gd name="connsiteX23" fmla="*/ 389651 w 512227"/>
                    <a:gd name="connsiteY23" fmla="*/ 29 h 144852"/>
                    <a:gd name="connsiteX24" fmla="*/ 405092 w 512227"/>
                    <a:gd name="connsiteY24" fmla="*/ 9473 h 144852"/>
                    <a:gd name="connsiteX25" fmla="*/ 399327 w 512227"/>
                    <a:gd name="connsiteY25" fmla="*/ 36966 h 144852"/>
                    <a:gd name="connsiteX26" fmla="*/ 392349 w 512227"/>
                    <a:gd name="connsiteY26" fmla="*/ 45967 h 144852"/>
                    <a:gd name="connsiteX27" fmla="*/ 415427 w 512227"/>
                    <a:gd name="connsiteY27" fmla="*/ 49393 h 144852"/>
                    <a:gd name="connsiteX28" fmla="*/ 507070 w 512227"/>
                    <a:gd name="connsiteY28" fmla="*/ 3304 h 144852"/>
                    <a:gd name="connsiteX29" fmla="*/ 512227 w 512227"/>
                    <a:gd name="connsiteY29" fmla="*/ 7244 h 144852"/>
                    <a:gd name="connsiteX30" fmla="*/ 415512 w 512227"/>
                    <a:gd name="connsiteY30" fmla="*/ 55877 h 144852"/>
                    <a:gd name="connsiteX31" fmla="*/ 387676 w 512227"/>
                    <a:gd name="connsiteY31" fmla="*/ 51052 h 144852"/>
                    <a:gd name="connsiteX32" fmla="*/ 296914 w 512227"/>
                    <a:gd name="connsiteY32" fmla="*/ 86001 h 144852"/>
                    <a:gd name="connsiteX33" fmla="*/ 267458 w 512227"/>
                    <a:gd name="connsiteY33" fmla="*/ 77500 h 144852"/>
                    <a:gd name="connsiteX34" fmla="*/ 154233 w 512227"/>
                    <a:gd name="connsiteY34" fmla="*/ 115511 h 144852"/>
                    <a:gd name="connsiteX35" fmla="*/ 138216 w 512227"/>
                    <a:gd name="connsiteY35" fmla="*/ 110697 h 144852"/>
                    <a:gd name="connsiteX36" fmla="*/ 78150 w 512227"/>
                    <a:gd name="connsiteY36" fmla="*/ 140172 h 144852"/>
                    <a:gd name="connsiteX37" fmla="*/ 23314 w 512227"/>
                    <a:gd name="connsiteY37" fmla="*/ 144853 h 144852"/>
                    <a:gd name="connsiteX38" fmla="*/ 137832 w 512227"/>
                    <a:gd name="connsiteY38" fmla="*/ 62999 h 144852"/>
                    <a:gd name="connsiteX39" fmla="*/ 133714 w 512227"/>
                    <a:gd name="connsiteY39" fmla="*/ 63606 h 144852"/>
                    <a:gd name="connsiteX40" fmla="*/ 123403 w 512227"/>
                    <a:gd name="connsiteY40" fmla="*/ 72347 h 144852"/>
                    <a:gd name="connsiteX41" fmla="*/ 129541 w 512227"/>
                    <a:gd name="connsiteY41" fmla="*/ 97121 h 144852"/>
                    <a:gd name="connsiteX42" fmla="*/ 136957 w 512227"/>
                    <a:gd name="connsiteY42" fmla="*/ 102769 h 144852"/>
                    <a:gd name="connsiteX43" fmla="*/ 141415 w 512227"/>
                    <a:gd name="connsiteY43" fmla="*/ 97691 h 144852"/>
                    <a:gd name="connsiteX44" fmla="*/ 150005 w 512227"/>
                    <a:gd name="connsiteY44" fmla="*/ 80501 h 144852"/>
                    <a:gd name="connsiteX45" fmla="*/ 144183 w 512227"/>
                    <a:gd name="connsiteY45" fmla="*/ 64871 h 144852"/>
                    <a:gd name="connsiteX46" fmla="*/ 137832 w 512227"/>
                    <a:gd name="connsiteY46" fmla="*/ 62999 h 144852"/>
                    <a:gd name="connsiteX47" fmla="*/ 270654 w 512227"/>
                    <a:gd name="connsiteY47" fmla="*/ 32100 h 144852"/>
                    <a:gd name="connsiteX48" fmla="*/ 259722 w 512227"/>
                    <a:gd name="connsiteY48" fmla="*/ 37131 h 144852"/>
                    <a:gd name="connsiteX49" fmla="*/ 257576 w 512227"/>
                    <a:gd name="connsiteY49" fmla="*/ 57417 h 144852"/>
                    <a:gd name="connsiteX50" fmla="*/ 266930 w 512227"/>
                    <a:gd name="connsiteY50" fmla="*/ 69374 h 144852"/>
                    <a:gd name="connsiteX51" fmla="*/ 267596 w 512227"/>
                    <a:gd name="connsiteY51" fmla="*/ 68777 h 144852"/>
                    <a:gd name="connsiteX52" fmla="*/ 280965 w 512227"/>
                    <a:gd name="connsiteY52" fmla="*/ 51906 h 144852"/>
                    <a:gd name="connsiteX53" fmla="*/ 277512 w 512227"/>
                    <a:gd name="connsiteY53" fmla="*/ 34288 h 144852"/>
                    <a:gd name="connsiteX54" fmla="*/ 270654 w 512227"/>
                    <a:gd name="connsiteY54" fmla="*/ 32100 h 144852"/>
                    <a:gd name="connsiteX55" fmla="*/ 388694 w 512227"/>
                    <a:gd name="connsiteY55" fmla="*/ 6489 h 144852"/>
                    <a:gd name="connsiteX56" fmla="*/ 375743 w 512227"/>
                    <a:gd name="connsiteY56" fmla="*/ 13248 h 144852"/>
                    <a:gd name="connsiteX57" fmla="*/ 383376 w 512227"/>
                    <a:gd name="connsiteY57" fmla="*/ 40958 h 144852"/>
                    <a:gd name="connsiteX58" fmla="*/ 386321 w 512227"/>
                    <a:gd name="connsiteY58" fmla="*/ 43001 h 144852"/>
                    <a:gd name="connsiteX59" fmla="*/ 394009 w 512227"/>
                    <a:gd name="connsiteY59" fmla="*/ 33260 h 144852"/>
                    <a:gd name="connsiteX60" fmla="*/ 399214 w 512227"/>
                    <a:gd name="connsiteY60" fmla="*/ 12216 h 144852"/>
                    <a:gd name="connsiteX61" fmla="*/ 389383 w 512227"/>
                    <a:gd name="connsiteY61" fmla="*/ 6503 h 144852"/>
                    <a:gd name="connsiteX62" fmla="*/ 388694 w 512227"/>
                    <a:gd name="connsiteY62" fmla="*/ 6489 h 14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512227" h="144852">
                      <a:moveTo>
                        <a:pt x="23314" y="144853"/>
                      </a:moveTo>
                      <a:cubicBezTo>
                        <a:pt x="15492" y="144853"/>
                        <a:pt x="7708" y="144688"/>
                        <a:pt x="0" y="144538"/>
                      </a:cubicBezTo>
                      <a:lnTo>
                        <a:pt x="140" y="138053"/>
                      </a:lnTo>
                      <a:cubicBezTo>
                        <a:pt x="25446" y="138561"/>
                        <a:pt x="51685" y="139130"/>
                        <a:pt x="76809" y="133822"/>
                      </a:cubicBezTo>
                      <a:cubicBezTo>
                        <a:pt x="93176" y="130376"/>
                        <a:pt x="114885" y="123031"/>
                        <a:pt x="132157" y="107449"/>
                      </a:cubicBezTo>
                      <a:cubicBezTo>
                        <a:pt x="129451" y="105752"/>
                        <a:pt x="127041" y="103825"/>
                        <a:pt x="124932" y="101685"/>
                      </a:cubicBezTo>
                      <a:cubicBezTo>
                        <a:pt x="116095" y="92743"/>
                        <a:pt x="113095" y="79925"/>
                        <a:pt x="117453" y="69792"/>
                      </a:cubicBezTo>
                      <a:cubicBezTo>
                        <a:pt x="119981" y="63915"/>
                        <a:pt x="125388" y="59279"/>
                        <a:pt x="131906" y="57379"/>
                      </a:cubicBezTo>
                      <a:cubicBezTo>
                        <a:pt x="137612" y="55733"/>
                        <a:pt x="143414" y="56518"/>
                        <a:pt x="147834" y="59509"/>
                      </a:cubicBezTo>
                      <a:cubicBezTo>
                        <a:pt x="154326" y="63928"/>
                        <a:pt x="157703" y="72529"/>
                        <a:pt x="156427" y="81423"/>
                      </a:cubicBezTo>
                      <a:cubicBezTo>
                        <a:pt x="155491" y="87972"/>
                        <a:pt x="152230" y="94635"/>
                        <a:pt x="146459" y="101778"/>
                      </a:cubicBezTo>
                      <a:cubicBezTo>
                        <a:pt x="145362" y="103132"/>
                        <a:pt x="144237" y="104449"/>
                        <a:pt x="143089" y="105718"/>
                      </a:cubicBezTo>
                      <a:cubicBezTo>
                        <a:pt x="146754" y="107161"/>
                        <a:pt x="150866" y="108303"/>
                        <a:pt x="155395" y="109126"/>
                      </a:cubicBezTo>
                      <a:cubicBezTo>
                        <a:pt x="188948" y="115271"/>
                        <a:pt x="227435" y="102351"/>
                        <a:pt x="261965" y="73636"/>
                      </a:cubicBezTo>
                      <a:cubicBezTo>
                        <a:pt x="257285" y="69785"/>
                        <a:pt x="253739" y="65149"/>
                        <a:pt x="251572" y="59879"/>
                      </a:cubicBezTo>
                      <a:cubicBezTo>
                        <a:pt x="247728" y="50504"/>
                        <a:pt x="248969" y="39953"/>
                        <a:pt x="254733" y="32995"/>
                      </a:cubicBezTo>
                      <a:cubicBezTo>
                        <a:pt x="261358" y="24996"/>
                        <a:pt x="273867" y="23223"/>
                        <a:pt x="281504" y="29183"/>
                      </a:cubicBezTo>
                      <a:cubicBezTo>
                        <a:pt x="289428" y="35375"/>
                        <a:pt x="289929" y="46492"/>
                        <a:pt x="287031" y="54194"/>
                      </a:cubicBezTo>
                      <a:cubicBezTo>
                        <a:pt x="284085" y="62060"/>
                        <a:pt x="278140" y="68012"/>
                        <a:pt x="272623" y="72991"/>
                      </a:cubicBezTo>
                      <a:cubicBezTo>
                        <a:pt x="282134" y="77970"/>
                        <a:pt x="292902" y="79225"/>
                        <a:pt x="297366" y="79541"/>
                      </a:cubicBezTo>
                      <a:cubicBezTo>
                        <a:pt x="328330" y="81718"/>
                        <a:pt x="359774" y="69586"/>
                        <a:pt x="381771" y="47798"/>
                      </a:cubicBezTo>
                      <a:cubicBezTo>
                        <a:pt x="380948" y="47253"/>
                        <a:pt x="380156" y="46684"/>
                        <a:pt x="379384" y="46081"/>
                      </a:cubicBezTo>
                      <a:cubicBezTo>
                        <a:pt x="369214" y="38153"/>
                        <a:pt x="362970" y="22503"/>
                        <a:pt x="370119" y="10025"/>
                      </a:cubicBezTo>
                      <a:cubicBezTo>
                        <a:pt x="373792" y="3622"/>
                        <a:pt x="381449" y="-383"/>
                        <a:pt x="389651" y="29"/>
                      </a:cubicBezTo>
                      <a:cubicBezTo>
                        <a:pt x="396687" y="321"/>
                        <a:pt x="402458" y="3849"/>
                        <a:pt x="405092" y="9473"/>
                      </a:cubicBezTo>
                      <a:cubicBezTo>
                        <a:pt x="408606" y="16978"/>
                        <a:pt x="406617" y="26484"/>
                        <a:pt x="399327" y="36966"/>
                      </a:cubicBezTo>
                      <a:cubicBezTo>
                        <a:pt x="397160" y="40094"/>
                        <a:pt x="394825" y="43097"/>
                        <a:pt x="392349" y="45967"/>
                      </a:cubicBezTo>
                      <a:cubicBezTo>
                        <a:pt x="398625" y="48385"/>
                        <a:pt x="406117" y="49407"/>
                        <a:pt x="415427" y="49393"/>
                      </a:cubicBezTo>
                      <a:cubicBezTo>
                        <a:pt x="450601" y="48930"/>
                        <a:pt x="485721" y="31267"/>
                        <a:pt x="507070" y="3304"/>
                      </a:cubicBezTo>
                      <a:lnTo>
                        <a:pt x="512227" y="7244"/>
                      </a:lnTo>
                      <a:cubicBezTo>
                        <a:pt x="489692" y="36750"/>
                        <a:pt x="452638" y="55384"/>
                        <a:pt x="415512" y="55877"/>
                      </a:cubicBezTo>
                      <a:cubicBezTo>
                        <a:pt x="404289" y="55915"/>
                        <a:pt x="395196" y="54434"/>
                        <a:pt x="387676" y="51052"/>
                      </a:cubicBezTo>
                      <a:cubicBezTo>
                        <a:pt x="364314" y="74953"/>
                        <a:pt x="330411" y="88470"/>
                        <a:pt x="296914" y="86001"/>
                      </a:cubicBezTo>
                      <a:cubicBezTo>
                        <a:pt x="285419" y="85202"/>
                        <a:pt x="275348" y="82226"/>
                        <a:pt x="267458" y="77500"/>
                      </a:cubicBezTo>
                      <a:cubicBezTo>
                        <a:pt x="231118" y="108231"/>
                        <a:pt x="190104" y="122050"/>
                        <a:pt x="154233" y="115511"/>
                      </a:cubicBezTo>
                      <a:cubicBezTo>
                        <a:pt x="148259" y="114420"/>
                        <a:pt x="142910" y="112812"/>
                        <a:pt x="138216" y="110697"/>
                      </a:cubicBezTo>
                      <a:cubicBezTo>
                        <a:pt x="119620" y="128315"/>
                        <a:pt x="95892" y="136435"/>
                        <a:pt x="78150" y="140172"/>
                      </a:cubicBezTo>
                      <a:cubicBezTo>
                        <a:pt x="60045" y="143978"/>
                        <a:pt x="41583" y="144853"/>
                        <a:pt x="23314" y="144853"/>
                      </a:cubicBezTo>
                      <a:close/>
                      <a:moveTo>
                        <a:pt x="137832" y="62999"/>
                      </a:moveTo>
                      <a:cubicBezTo>
                        <a:pt x="136502" y="62999"/>
                        <a:pt x="135119" y="63201"/>
                        <a:pt x="133714" y="63606"/>
                      </a:cubicBezTo>
                      <a:cubicBezTo>
                        <a:pt x="129102" y="64950"/>
                        <a:pt x="125151" y="68294"/>
                        <a:pt x="123403" y="72347"/>
                      </a:cubicBezTo>
                      <a:cubicBezTo>
                        <a:pt x="120128" y="79959"/>
                        <a:pt x="122655" y="90157"/>
                        <a:pt x="129541" y="97121"/>
                      </a:cubicBezTo>
                      <a:cubicBezTo>
                        <a:pt x="131643" y="99251"/>
                        <a:pt x="134118" y="101137"/>
                        <a:pt x="136957" y="102769"/>
                      </a:cubicBezTo>
                      <a:cubicBezTo>
                        <a:pt x="138497" y="101161"/>
                        <a:pt x="139985" y="99463"/>
                        <a:pt x="141415" y="97691"/>
                      </a:cubicBezTo>
                      <a:cubicBezTo>
                        <a:pt x="146425" y="91484"/>
                        <a:pt x="149237" y="85860"/>
                        <a:pt x="150005" y="80501"/>
                      </a:cubicBezTo>
                      <a:cubicBezTo>
                        <a:pt x="150766" y="75207"/>
                        <a:pt x="149257" y="68314"/>
                        <a:pt x="144183" y="64871"/>
                      </a:cubicBezTo>
                      <a:cubicBezTo>
                        <a:pt x="142351" y="63620"/>
                        <a:pt x="140181" y="62999"/>
                        <a:pt x="137832" y="62999"/>
                      </a:cubicBezTo>
                      <a:close/>
                      <a:moveTo>
                        <a:pt x="270654" y="32100"/>
                      </a:moveTo>
                      <a:cubicBezTo>
                        <a:pt x="266652" y="32100"/>
                        <a:pt x="262421" y="33866"/>
                        <a:pt x="259722" y="37131"/>
                      </a:cubicBezTo>
                      <a:cubicBezTo>
                        <a:pt x="255536" y="42185"/>
                        <a:pt x="254668" y="50336"/>
                        <a:pt x="257576" y="57417"/>
                      </a:cubicBezTo>
                      <a:cubicBezTo>
                        <a:pt x="259640" y="62458"/>
                        <a:pt x="262997" y="66360"/>
                        <a:pt x="266930" y="69374"/>
                      </a:cubicBezTo>
                      <a:cubicBezTo>
                        <a:pt x="267153" y="69172"/>
                        <a:pt x="267373" y="68979"/>
                        <a:pt x="267596" y="68777"/>
                      </a:cubicBezTo>
                      <a:cubicBezTo>
                        <a:pt x="272719" y="64193"/>
                        <a:pt x="278407" y="58733"/>
                        <a:pt x="280965" y="51906"/>
                      </a:cubicBezTo>
                      <a:cubicBezTo>
                        <a:pt x="283112" y="46173"/>
                        <a:pt x="282618" y="38283"/>
                        <a:pt x="277512" y="34288"/>
                      </a:cubicBezTo>
                      <a:cubicBezTo>
                        <a:pt x="275613" y="32803"/>
                        <a:pt x="273181" y="32100"/>
                        <a:pt x="270654" y="32100"/>
                      </a:cubicBezTo>
                      <a:close/>
                      <a:moveTo>
                        <a:pt x="388694" y="6489"/>
                      </a:moveTo>
                      <a:cubicBezTo>
                        <a:pt x="383235" y="6489"/>
                        <a:pt x="378092" y="9150"/>
                        <a:pt x="375743" y="13248"/>
                      </a:cubicBezTo>
                      <a:cubicBezTo>
                        <a:pt x="370417" y="22541"/>
                        <a:pt x="375554" y="34864"/>
                        <a:pt x="383376" y="40958"/>
                      </a:cubicBezTo>
                      <a:cubicBezTo>
                        <a:pt x="384305" y="41685"/>
                        <a:pt x="385289" y="42370"/>
                        <a:pt x="386321" y="43001"/>
                      </a:cubicBezTo>
                      <a:cubicBezTo>
                        <a:pt x="389071" y="39919"/>
                        <a:pt x="391643" y="36668"/>
                        <a:pt x="394009" y="33260"/>
                      </a:cubicBezTo>
                      <a:cubicBezTo>
                        <a:pt x="398114" y="27351"/>
                        <a:pt x="402348" y="18902"/>
                        <a:pt x="399214" y="12216"/>
                      </a:cubicBezTo>
                      <a:cubicBezTo>
                        <a:pt x="396927" y="7333"/>
                        <a:pt x="391581" y="6592"/>
                        <a:pt x="389383" y="6503"/>
                      </a:cubicBezTo>
                      <a:cubicBezTo>
                        <a:pt x="389153" y="6489"/>
                        <a:pt x="388920" y="6489"/>
                        <a:pt x="388694" y="6489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" name="图形 6">
                <a:extLst>
                  <a:ext uri="{FF2B5EF4-FFF2-40B4-BE49-F238E27FC236}">
                    <a16:creationId xmlns:a16="http://schemas.microsoft.com/office/drawing/2014/main" id="{9ED7E8EE-CB08-ABD4-3C2B-34BBDA47D3F2}"/>
                  </a:ext>
                </a:extLst>
              </p:cNvPr>
              <p:cNvGrpSpPr/>
              <p:nvPr/>
            </p:nvGrpSpPr>
            <p:grpSpPr>
              <a:xfrm>
                <a:off x="5023632" y="3078228"/>
                <a:ext cx="391382" cy="326025"/>
                <a:chOff x="5023632" y="3078228"/>
                <a:chExt cx="391382" cy="326025"/>
              </a:xfrm>
            </p:grpSpPr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B5121706-6FA1-6E91-F062-86D0EFA0A48B}"/>
                    </a:ext>
                  </a:extLst>
                </p:cNvPr>
                <p:cNvSpPr/>
                <p:nvPr/>
              </p:nvSpPr>
              <p:spPr>
                <a:xfrm>
                  <a:off x="5172161" y="3078228"/>
                  <a:ext cx="211123" cy="220781"/>
                </a:xfrm>
                <a:custGeom>
                  <a:avLst/>
                  <a:gdLst>
                    <a:gd name="connsiteX0" fmla="*/ 211124 w 211123"/>
                    <a:gd name="connsiteY0" fmla="*/ 60185 h 220781"/>
                    <a:gd name="connsiteX1" fmla="*/ 90502 w 211123"/>
                    <a:gd name="connsiteY1" fmla="*/ 220782 h 220781"/>
                    <a:gd name="connsiteX2" fmla="*/ 1437 w 211123"/>
                    <a:gd name="connsiteY2" fmla="*/ 104367 h 220781"/>
                    <a:gd name="connsiteX3" fmla="*/ 105929 w 211123"/>
                    <a:gd name="connsiteY3" fmla="*/ 575 h 220781"/>
                    <a:gd name="connsiteX4" fmla="*/ 211124 w 211123"/>
                    <a:gd name="connsiteY4" fmla="*/ 60185 h 220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123" h="220781">
                      <a:moveTo>
                        <a:pt x="211124" y="60185"/>
                      </a:moveTo>
                      <a:cubicBezTo>
                        <a:pt x="211124" y="120607"/>
                        <a:pt x="150921" y="220782"/>
                        <a:pt x="90502" y="220782"/>
                      </a:cubicBezTo>
                      <a:cubicBezTo>
                        <a:pt x="30083" y="220782"/>
                        <a:pt x="-8024" y="164042"/>
                        <a:pt x="1437" y="104367"/>
                      </a:cubicBezTo>
                      <a:cubicBezTo>
                        <a:pt x="10555" y="46860"/>
                        <a:pt x="51929" y="5485"/>
                        <a:pt x="105929" y="575"/>
                      </a:cubicBezTo>
                      <a:cubicBezTo>
                        <a:pt x="150825" y="-3505"/>
                        <a:pt x="211124" y="13900"/>
                        <a:pt x="211124" y="60185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3F73E919-3FEB-1E66-F4FE-D3544539135A}"/>
                    </a:ext>
                  </a:extLst>
                </p:cNvPr>
                <p:cNvSpPr/>
                <p:nvPr/>
              </p:nvSpPr>
              <p:spPr>
                <a:xfrm>
                  <a:off x="5251516" y="3265220"/>
                  <a:ext cx="140081" cy="139032"/>
                </a:xfrm>
                <a:custGeom>
                  <a:avLst/>
                  <a:gdLst>
                    <a:gd name="connsiteX0" fmla="*/ 140081 w 140081"/>
                    <a:gd name="connsiteY0" fmla="*/ 84436 h 139032"/>
                    <a:gd name="connsiteX1" fmla="*/ 102986 w 140081"/>
                    <a:gd name="connsiteY1" fmla="*/ 136059 h 139032"/>
                    <a:gd name="connsiteX2" fmla="*/ 33854 w 140081"/>
                    <a:gd name="connsiteY2" fmla="*/ 102596 h 139032"/>
                    <a:gd name="connsiteX3" fmla="*/ 0 w 140081"/>
                    <a:gd name="connsiteY3" fmla="*/ 4410 h 139032"/>
                    <a:gd name="connsiteX4" fmla="*/ 55903 w 140081"/>
                    <a:gd name="connsiteY4" fmla="*/ 2205 h 139032"/>
                    <a:gd name="connsiteX5" fmla="*/ 114529 w 140081"/>
                    <a:gd name="connsiteY5" fmla="*/ 0 h 139032"/>
                    <a:gd name="connsiteX6" fmla="*/ 134372 w 140081"/>
                    <a:gd name="connsiteY6" fmla="*/ 58756 h 139032"/>
                    <a:gd name="connsiteX7" fmla="*/ 137095 w 140081"/>
                    <a:gd name="connsiteY7" fmla="*/ 66797 h 139032"/>
                    <a:gd name="connsiteX8" fmla="*/ 140081 w 140081"/>
                    <a:gd name="connsiteY8" fmla="*/ 84436 h 139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081" h="139032">
                      <a:moveTo>
                        <a:pt x="140081" y="84436"/>
                      </a:moveTo>
                      <a:cubicBezTo>
                        <a:pt x="140081" y="107136"/>
                        <a:pt x="125683" y="128275"/>
                        <a:pt x="102986" y="136059"/>
                      </a:cubicBezTo>
                      <a:cubicBezTo>
                        <a:pt x="74711" y="145787"/>
                        <a:pt x="43840" y="130871"/>
                        <a:pt x="33854" y="102596"/>
                      </a:cubicBezTo>
                      <a:cubicBezTo>
                        <a:pt x="18808" y="60182"/>
                        <a:pt x="0" y="6354"/>
                        <a:pt x="0" y="4410"/>
                      </a:cubicBezTo>
                      <a:lnTo>
                        <a:pt x="55903" y="2205"/>
                      </a:lnTo>
                      <a:lnTo>
                        <a:pt x="114529" y="0"/>
                      </a:lnTo>
                      <a:lnTo>
                        <a:pt x="134372" y="58756"/>
                      </a:lnTo>
                      <a:lnTo>
                        <a:pt x="137095" y="66797"/>
                      </a:lnTo>
                      <a:cubicBezTo>
                        <a:pt x="139042" y="72630"/>
                        <a:pt x="140081" y="78600"/>
                        <a:pt x="140081" y="84436"/>
                      </a:cubicBezTo>
                      <a:close/>
                    </a:path>
                  </a:pathLst>
                </a:custGeom>
                <a:solidFill>
                  <a:srgbClr val="FFBC96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D6193A87-68F4-ECAC-1F37-C518425B172D}"/>
                    </a:ext>
                  </a:extLst>
                </p:cNvPr>
                <p:cNvSpPr/>
                <p:nvPr/>
              </p:nvSpPr>
              <p:spPr>
                <a:xfrm>
                  <a:off x="5276420" y="3265217"/>
                  <a:ext cx="109470" cy="58755"/>
                </a:xfrm>
                <a:custGeom>
                  <a:avLst/>
                  <a:gdLst>
                    <a:gd name="connsiteX0" fmla="*/ 109471 w 109470"/>
                    <a:gd name="connsiteY0" fmla="*/ 58756 h 58755"/>
                    <a:gd name="connsiteX1" fmla="*/ 0 w 109470"/>
                    <a:gd name="connsiteY1" fmla="*/ 24383 h 58755"/>
                    <a:gd name="connsiteX2" fmla="*/ 31002 w 109470"/>
                    <a:gd name="connsiteY2" fmla="*/ 2205 h 58755"/>
                    <a:gd name="connsiteX3" fmla="*/ 89627 w 109470"/>
                    <a:gd name="connsiteY3" fmla="*/ 0 h 58755"/>
                    <a:gd name="connsiteX4" fmla="*/ 109471 w 109470"/>
                    <a:gd name="connsiteY4" fmla="*/ 58756 h 5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470" h="58755">
                      <a:moveTo>
                        <a:pt x="109471" y="58756"/>
                      </a:moveTo>
                      <a:cubicBezTo>
                        <a:pt x="81065" y="58756"/>
                        <a:pt x="41765" y="47732"/>
                        <a:pt x="0" y="24383"/>
                      </a:cubicBezTo>
                      <a:lnTo>
                        <a:pt x="31002" y="2205"/>
                      </a:lnTo>
                      <a:lnTo>
                        <a:pt x="89627" y="0"/>
                      </a:lnTo>
                      <a:lnTo>
                        <a:pt x="109471" y="58756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4450954E-ABF5-5FC4-9284-64E80F67C472}"/>
                    </a:ext>
                  </a:extLst>
                </p:cNvPr>
                <p:cNvSpPr/>
                <p:nvPr/>
              </p:nvSpPr>
              <p:spPr>
                <a:xfrm>
                  <a:off x="5240978" y="3117742"/>
                  <a:ext cx="174035" cy="177465"/>
                </a:xfrm>
                <a:custGeom>
                  <a:avLst/>
                  <a:gdLst>
                    <a:gd name="connsiteX0" fmla="*/ 116463 w 174035"/>
                    <a:gd name="connsiteY0" fmla="*/ 0 h 177465"/>
                    <a:gd name="connsiteX1" fmla="*/ 35398 w 174035"/>
                    <a:gd name="connsiteY1" fmla="*/ 171861 h 177465"/>
                    <a:gd name="connsiteX2" fmla="*/ 0 w 174035"/>
                    <a:gd name="connsiteY2" fmla="*/ 137002 h 177465"/>
                    <a:gd name="connsiteX3" fmla="*/ 2431 w 174035"/>
                    <a:gd name="connsiteY3" fmla="*/ 22700 h 177465"/>
                    <a:gd name="connsiteX4" fmla="*/ 116463 w 174035"/>
                    <a:gd name="connsiteY4" fmla="*/ 0 h 1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35" h="177465">
                      <a:moveTo>
                        <a:pt x="116463" y="0"/>
                      </a:moveTo>
                      <a:cubicBezTo>
                        <a:pt x="169427" y="81065"/>
                        <a:pt x="244008" y="205366"/>
                        <a:pt x="35398" y="171861"/>
                      </a:cubicBezTo>
                      <a:lnTo>
                        <a:pt x="0" y="137002"/>
                      </a:lnTo>
                      <a:lnTo>
                        <a:pt x="2431" y="22700"/>
                      </a:lnTo>
                      <a:lnTo>
                        <a:pt x="116463" y="0"/>
                      </a:lnTo>
                      <a:close/>
                    </a:path>
                  </a:pathLst>
                </a:custGeom>
                <a:solidFill>
                  <a:srgbClr val="FFBC96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579DEB4A-9E19-7481-613A-56D72F08AD74}"/>
                    </a:ext>
                  </a:extLst>
                </p:cNvPr>
                <p:cNvSpPr/>
                <p:nvPr/>
              </p:nvSpPr>
              <p:spPr>
                <a:xfrm>
                  <a:off x="5200948" y="3104753"/>
                  <a:ext cx="174621" cy="130439"/>
                </a:xfrm>
                <a:custGeom>
                  <a:avLst/>
                  <a:gdLst>
                    <a:gd name="connsiteX0" fmla="*/ 65923 w 174621"/>
                    <a:gd name="connsiteY0" fmla="*/ 130439 h 130439"/>
                    <a:gd name="connsiteX1" fmla="*/ 60313 w 174621"/>
                    <a:gd name="connsiteY1" fmla="*/ 58907 h 130439"/>
                    <a:gd name="connsiteX2" fmla="*/ 174622 w 174621"/>
                    <a:gd name="connsiteY2" fmla="*/ 23142 h 130439"/>
                    <a:gd name="connsiteX3" fmla="*/ 147272 w 174621"/>
                    <a:gd name="connsiteY3" fmla="*/ 0 h 130439"/>
                    <a:gd name="connsiteX4" fmla="*/ 55403 w 174621"/>
                    <a:gd name="connsiteY4" fmla="*/ 6313 h 130439"/>
                    <a:gd name="connsiteX5" fmla="*/ 10520 w 174621"/>
                    <a:gd name="connsiteY5" fmla="*/ 56105 h 130439"/>
                    <a:gd name="connsiteX6" fmla="*/ 0 w 174621"/>
                    <a:gd name="connsiteY6" fmla="*/ 122727 h 130439"/>
                    <a:gd name="connsiteX7" fmla="*/ 65923 w 174621"/>
                    <a:gd name="connsiteY7" fmla="*/ 130439 h 130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621" h="130439">
                      <a:moveTo>
                        <a:pt x="65923" y="130439"/>
                      </a:moveTo>
                      <a:cubicBezTo>
                        <a:pt x="54610" y="108418"/>
                        <a:pt x="54175" y="84298"/>
                        <a:pt x="60313" y="58907"/>
                      </a:cubicBezTo>
                      <a:cubicBezTo>
                        <a:pt x="106821" y="60680"/>
                        <a:pt x="149377" y="51192"/>
                        <a:pt x="174622" y="23142"/>
                      </a:cubicBezTo>
                      <a:lnTo>
                        <a:pt x="147272" y="0"/>
                      </a:lnTo>
                      <a:lnTo>
                        <a:pt x="55403" y="6313"/>
                      </a:lnTo>
                      <a:lnTo>
                        <a:pt x="10520" y="56105"/>
                      </a:lnTo>
                      <a:lnTo>
                        <a:pt x="0" y="122727"/>
                      </a:lnTo>
                      <a:lnTo>
                        <a:pt x="65923" y="130439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D90ECE19-D84C-944B-FF9A-211C82576EA3}"/>
                    </a:ext>
                  </a:extLst>
                </p:cNvPr>
                <p:cNvSpPr/>
                <p:nvPr/>
              </p:nvSpPr>
              <p:spPr>
                <a:xfrm rot="-3099579">
                  <a:off x="5053443" y="3151990"/>
                  <a:ext cx="147336" cy="147336"/>
                </a:xfrm>
                <a:custGeom>
                  <a:avLst/>
                  <a:gdLst>
                    <a:gd name="connsiteX0" fmla="*/ 147337 w 147336"/>
                    <a:gd name="connsiteY0" fmla="*/ 73668 h 147336"/>
                    <a:gd name="connsiteX1" fmla="*/ 73668 w 147336"/>
                    <a:gd name="connsiteY1" fmla="*/ 147337 h 147336"/>
                    <a:gd name="connsiteX2" fmla="*/ 0 w 147336"/>
                    <a:gd name="connsiteY2" fmla="*/ 73668 h 147336"/>
                    <a:gd name="connsiteX3" fmla="*/ 73668 w 147336"/>
                    <a:gd name="connsiteY3" fmla="*/ 0 h 147336"/>
                    <a:gd name="connsiteX4" fmla="*/ 147337 w 147336"/>
                    <a:gd name="connsiteY4" fmla="*/ 73668 h 147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336" h="147336">
                      <a:moveTo>
                        <a:pt x="147337" y="73668"/>
                      </a:moveTo>
                      <a:cubicBezTo>
                        <a:pt x="147337" y="114354"/>
                        <a:pt x="114354" y="147337"/>
                        <a:pt x="73668" y="147337"/>
                      </a:cubicBezTo>
                      <a:cubicBezTo>
                        <a:pt x="32983" y="147337"/>
                        <a:pt x="0" y="114354"/>
                        <a:pt x="0" y="73668"/>
                      </a:cubicBezTo>
                      <a:cubicBezTo>
                        <a:pt x="0" y="32982"/>
                        <a:pt x="32983" y="0"/>
                        <a:pt x="73668" y="0"/>
                      </a:cubicBezTo>
                      <a:cubicBezTo>
                        <a:pt x="114354" y="0"/>
                        <a:pt x="147337" y="32982"/>
                        <a:pt x="147337" y="73668"/>
                      </a:cubicBez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572F27DB-6E0D-39AF-A1A1-7E224C023B44}"/>
                    </a:ext>
                  </a:extLst>
                </p:cNvPr>
                <p:cNvSpPr/>
                <p:nvPr/>
              </p:nvSpPr>
              <p:spPr>
                <a:xfrm>
                  <a:off x="5219088" y="3214210"/>
                  <a:ext cx="63230" cy="63230"/>
                </a:xfrm>
                <a:custGeom>
                  <a:avLst/>
                  <a:gdLst>
                    <a:gd name="connsiteX0" fmla="*/ 63231 w 63230"/>
                    <a:gd name="connsiteY0" fmla="*/ 31615 h 63230"/>
                    <a:gd name="connsiteX1" fmla="*/ 31616 w 63230"/>
                    <a:gd name="connsiteY1" fmla="*/ 63231 h 63230"/>
                    <a:gd name="connsiteX2" fmla="*/ 0 w 63230"/>
                    <a:gd name="connsiteY2" fmla="*/ 31615 h 63230"/>
                    <a:gd name="connsiteX3" fmla="*/ 31616 w 63230"/>
                    <a:gd name="connsiteY3" fmla="*/ 0 h 63230"/>
                    <a:gd name="connsiteX4" fmla="*/ 63231 w 63230"/>
                    <a:gd name="connsiteY4" fmla="*/ 31615 h 6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230" h="63230">
                      <a:moveTo>
                        <a:pt x="63231" y="31615"/>
                      </a:moveTo>
                      <a:cubicBezTo>
                        <a:pt x="63231" y="49076"/>
                        <a:pt x="49076" y="63231"/>
                        <a:pt x="31616" y="63231"/>
                      </a:cubicBezTo>
                      <a:cubicBezTo>
                        <a:pt x="14155" y="63231"/>
                        <a:pt x="0" y="49076"/>
                        <a:pt x="0" y="31615"/>
                      </a:cubicBezTo>
                      <a:cubicBezTo>
                        <a:pt x="0" y="14155"/>
                        <a:pt x="14155" y="0"/>
                        <a:pt x="31616" y="0"/>
                      </a:cubicBezTo>
                      <a:cubicBezTo>
                        <a:pt x="49076" y="0"/>
                        <a:pt x="63231" y="14155"/>
                        <a:pt x="63231" y="31615"/>
                      </a:cubicBezTo>
                      <a:close/>
                    </a:path>
                  </a:pathLst>
                </a:custGeom>
                <a:solidFill>
                  <a:srgbClr val="FFBC96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7" name="图形 6">
              <a:extLst>
                <a:ext uri="{FF2B5EF4-FFF2-40B4-BE49-F238E27FC236}">
                  <a16:creationId xmlns:a16="http://schemas.microsoft.com/office/drawing/2014/main" id="{EE9F33D5-D61D-60FC-E18A-1CB65DFEB1DE}"/>
                </a:ext>
              </a:extLst>
            </p:cNvPr>
            <p:cNvGrpSpPr/>
            <p:nvPr/>
          </p:nvGrpSpPr>
          <p:grpSpPr>
            <a:xfrm>
              <a:off x="3491706" y="2831290"/>
              <a:ext cx="466180" cy="827238"/>
              <a:chOff x="2911878" y="3956329"/>
              <a:chExt cx="1294742" cy="2297525"/>
            </a:xfrm>
          </p:grpSpPr>
          <p:grpSp>
            <p:nvGrpSpPr>
              <p:cNvPr id="108" name="图形 6">
                <a:extLst>
                  <a:ext uri="{FF2B5EF4-FFF2-40B4-BE49-F238E27FC236}">
                    <a16:creationId xmlns:a16="http://schemas.microsoft.com/office/drawing/2014/main" id="{7380B771-7E7B-3911-AA35-A1FF7192E17E}"/>
                  </a:ext>
                </a:extLst>
              </p:cNvPr>
              <p:cNvGrpSpPr/>
              <p:nvPr/>
            </p:nvGrpSpPr>
            <p:grpSpPr>
              <a:xfrm>
                <a:off x="3086713" y="4823865"/>
                <a:ext cx="1119907" cy="1429988"/>
                <a:chOff x="3086713" y="4823865"/>
                <a:chExt cx="1119907" cy="1429988"/>
              </a:xfrm>
            </p:grpSpPr>
            <p:grpSp>
              <p:nvGrpSpPr>
                <p:cNvPr id="109" name="图形 6">
                  <a:extLst>
                    <a:ext uri="{FF2B5EF4-FFF2-40B4-BE49-F238E27FC236}">
                      <a16:creationId xmlns:a16="http://schemas.microsoft.com/office/drawing/2014/main" id="{03243BDB-5B4B-DA87-E02A-4B7CAA34CF0D}"/>
                    </a:ext>
                  </a:extLst>
                </p:cNvPr>
                <p:cNvGrpSpPr/>
                <p:nvPr/>
              </p:nvGrpSpPr>
              <p:grpSpPr>
                <a:xfrm>
                  <a:off x="3368727" y="4903312"/>
                  <a:ext cx="837893" cy="1078945"/>
                  <a:chOff x="3368727" y="4903312"/>
                  <a:chExt cx="837893" cy="1078945"/>
                </a:xfrm>
              </p:grpSpPr>
              <p:grpSp>
                <p:nvGrpSpPr>
                  <p:cNvPr id="110" name="图形 6">
                    <a:extLst>
                      <a:ext uri="{FF2B5EF4-FFF2-40B4-BE49-F238E27FC236}">
                        <a16:creationId xmlns:a16="http://schemas.microsoft.com/office/drawing/2014/main" id="{C0697AE4-E882-FA36-9D1E-4078C56963C0}"/>
                      </a:ext>
                    </a:extLst>
                  </p:cNvPr>
                  <p:cNvGrpSpPr/>
                  <p:nvPr/>
                </p:nvGrpSpPr>
                <p:grpSpPr>
                  <a:xfrm>
                    <a:off x="3901635" y="5765074"/>
                    <a:ext cx="304985" cy="217182"/>
                    <a:chOff x="3901635" y="5765074"/>
                    <a:chExt cx="304985" cy="217182"/>
                  </a:xfrm>
                </p:grpSpPr>
                <p:sp>
                  <p:nvSpPr>
                    <p:cNvPr id="111" name="任意多边形: 形状 110">
                      <a:extLst>
                        <a:ext uri="{FF2B5EF4-FFF2-40B4-BE49-F238E27FC236}">
                          <a16:creationId xmlns:a16="http://schemas.microsoft.com/office/drawing/2014/main" id="{8AAE7677-C299-681A-147F-963322B28D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1635" y="5765074"/>
                      <a:ext cx="304985" cy="217182"/>
                    </a:xfrm>
                    <a:custGeom>
                      <a:avLst/>
                      <a:gdLst>
                        <a:gd name="connsiteX0" fmla="*/ 11514 w 304985"/>
                        <a:gd name="connsiteY0" fmla="*/ 18908 h 217182"/>
                        <a:gd name="connsiteX1" fmla="*/ 0 w 304985"/>
                        <a:gd name="connsiteY1" fmla="*/ 217183 h 217182"/>
                        <a:gd name="connsiteX2" fmla="*/ 304986 w 304985"/>
                        <a:gd name="connsiteY2" fmla="*/ 204639 h 217182"/>
                        <a:gd name="connsiteX3" fmla="*/ 163947 w 304985"/>
                        <a:gd name="connsiteY3" fmla="*/ 100922 h 217182"/>
                        <a:gd name="connsiteX4" fmla="*/ 131334 w 304985"/>
                        <a:gd name="connsiteY4" fmla="*/ 0 h 217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985" h="217182">
                          <a:moveTo>
                            <a:pt x="11514" y="18908"/>
                          </a:moveTo>
                          <a:lnTo>
                            <a:pt x="0" y="217183"/>
                          </a:lnTo>
                          <a:lnTo>
                            <a:pt x="304986" y="204639"/>
                          </a:lnTo>
                          <a:lnTo>
                            <a:pt x="163947" y="100922"/>
                          </a:lnTo>
                          <a:lnTo>
                            <a:pt x="131334" y="0"/>
                          </a:lnTo>
                          <a:close/>
                        </a:path>
                      </a:pathLst>
                    </a:custGeom>
                    <a:solidFill>
                      <a:srgbClr val="1B1B43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12" name="任意多边形: 形状 111">
                      <a:extLst>
                        <a:ext uri="{FF2B5EF4-FFF2-40B4-BE49-F238E27FC236}">
                          <a16:creationId xmlns:a16="http://schemas.microsoft.com/office/drawing/2014/main" id="{743E5789-D3D2-FAF3-67D4-D871E21C091D}"/>
                        </a:ext>
                      </a:extLst>
                    </p:cNvPr>
                    <p:cNvSpPr/>
                    <p:nvPr/>
                  </p:nvSpPr>
                  <p:spPr>
                    <a:xfrm rot="-2276690">
                      <a:off x="3998473" y="5882653"/>
                      <a:ext cx="75115" cy="12467"/>
                    </a:xfrm>
                    <a:custGeom>
                      <a:avLst/>
                      <a:gdLst>
                        <a:gd name="connsiteX0" fmla="*/ 0 w 75115"/>
                        <a:gd name="connsiteY0" fmla="*/ 0 h 12467"/>
                        <a:gd name="connsiteX1" fmla="*/ 75115 w 75115"/>
                        <a:gd name="connsiteY1" fmla="*/ 0 h 12467"/>
                        <a:gd name="connsiteX2" fmla="*/ 75115 w 75115"/>
                        <a:gd name="connsiteY2" fmla="*/ 12468 h 12467"/>
                        <a:gd name="connsiteX3" fmla="*/ 0 w 75115"/>
                        <a:gd name="connsiteY3" fmla="*/ 12468 h 12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5115" h="12467">
                          <a:moveTo>
                            <a:pt x="0" y="0"/>
                          </a:moveTo>
                          <a:lnTo>
                            <a:pt x="75115" y="0"/>
                          </a:lnTo>
                          <a:lnTo>
                            <a:pt x="75115" y="12468"/>
                          </a:lnTo>
                          <a:lnTo>
                            <a:pt x="0" y="1246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3" name="任意多边形: 形状 112">
                    <a:extLst>
                      <a:ext uri="{FF2B5EF4-FFF2-40B4-BE49-F238E27FC236}">
                        <a16:creationId xmlns:a16="http://schemas.microsoft.com/office/drawing/2014/main" id="{CAAEB460-77E9-F77F-B280-976724142921}"/>
                      </a:ext>
                    </a:extLst>
                  </p:cNvPr>
                  <p:cNvSpPr/>
                  <p:nvPr/>
                </p:nvSpPr>
                <p:spPr>
                  <a:xfrm>
                    <a:off x="3368727" y="4903312"/>
                    <a:ext cx="737563" cy="925288"/>
                  </a:xfrm>
                  <a:custGeom>
                    <a:avLst/>
                    <a:gdLst>
                      <a:gd name="connsiteX0" fmla="*/ 727452 w 737563"/>
                      <a:gd name="connsiteY0" fmla="*/ 925285 h 925288"/>
                      <a:gd name="connsiteX1" fmla="*/ 737537 w 737563"/>
                      <a:gd name="connsiteY1" fmla="*/ 320238 h 925288"/>
                      <a:gd name="connsiteX2" fmla="*/ 603274 w 737563"/>
                      <a:gd name="connsiteY2" fmla="*/ 136512 h 925288"/>
                      <a:gd name="connsiteX3" fmla="*/ 169790 w 737563"/>
                      <a:gd name="connsiteY3" fmla="*/ 6231 h 925288"/>
                      <a:gd name="connsiteX4" fmla="*/ 0 w 737563"/>
                      <a:gd name="connsiteY4" fmla="*/ 0 h 925288"/>
                      <a:gd name="connsiteX5" fmla="*/ 54521 w 737563"/>
                      <a:gd name="connsiteY5" fmla="*/ 324006 h 925288"/>
                      <a:gd name="connsiteX6" fmla="*/ 457970 w 737563"/>
                      <a:gd name="connsiteY6" fmla="*/ 411240 h 925288"/>
                      <a:gd name="connsiteX7" fmla="*/ 498470 w 737563"/>
                      <a:gd name="connsiteY7" fmla="*/ 925288 h 925288"/>
                      <a:gd name="connsiteX8" fmla="*/ 727452 w 737563"/>
                      <a:gd name="connsiteY8" fmla="*/ 925288 h 925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37563" h="925288">
                        <a:moveTo>
                          <a:pt x="727452" y="925285"/>
                        </a:moveTo>
                        <a:lnTo>
                          <a:pt x="737537" y="320238"/>
                        </a:lnTo>
                        <a:cubicBezTo>
                          <a:pt x="738943" y="235850"/>
                          <a:pt x="684103" y="160806"/>
                          <a:pt x="603274" y="136512"/>
                        </a:cubicBezTo>
                        <a:lnTo>
                          <a:pt x="169790" y="6231"/>
                        </a:lnTo>
                        <a:lnTo>
                          <a:pt x="0" y="0"/>
                        </a:lnTo>
                        <a:lnTo>
                          <a:pt x="54521" y="324006"/>
                        </a:lnTo>
                        <a:lnTo>
                          <a:pt x="457970" y="411240"/>
                        </a:lnTo>
                        <a:lnTo>
                          <a:pt x="498470" y="925288"/>
                        </a:lnTo>
                        <a:lnTo>
                          <a:pt x="727452" y="925288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任意多边形: 形状 113">
                    <a:extLst>
                      <a:ext uri="{FF2B5EF4-FFF2-40B4-BE49-F238E27FC236}">
                        <a16:creationId xmlns:a16="http://schemas.microsoft.com/office/drawing/2014/main" id="{430BA7AA-0C0E-07AF-6505-DBB240CD8AC2}"/>
                      </a:ext>
                    </a:extLst>
                  </p:cNvPr>
                  <p:cNvSpPr/>
                  <p:nvPr/>
                </p:nvSpPr>
                <p:spPr>
                  <a:xfrm>
                    <a:off x="3470548" y="5167382"/>
                    <a:ext cx="78482" cy="87196"/>
                  </a:xfrm>
                  <a:custGeom>
                    <a:avLst/>
                    <a:gdLst>
                      <a:gd name="connsiteX0" fmla="*/ 0 w 78482"/>
                      <a:gd name="connsiteY0" fmla="*/ 0 h 87196"/>
                      <a:gd name="connsiteX1" fmla="*/ 78483 w 78482"/>
                      <a:gd name="connsiteY1" fmla="*/ 87196 h 87196"/>
                      <a:gd name="connsiteX2" fmla="*/ 15396 w 78482"/>
                      <a:gd name="connsiteY2" fmla="*/ 73175 h 87196"/>
                      <a:gd name="connsiteX3" fmla="*/ 0 w 78482"/>
                      <a:gd name="connsiteY3" fmla="*/ 0 h 87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8482" h="87196">
                        <a:moveTo>
                          <a:pt x="0" y="0"/>
                        </a:moveTo>
                        <a:cubicBezTo>
                          <a:pt x="34095" y="8758"/>
                          <a:pt x="69537" y="41347"/>
                          <a:pt x="78483" y="87196"/>
                        </a:cubicBezTo>
                        <a:lnTo>
                          <a:pt x="15396" y="7317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3" name="图形 6">
                  <a:extLst>
                    <a:ext uri="{FF2B5EF4-FFF2-40B4-BE49-F238E27FC236}">
                      <a16:creationId xmlns:a16="http://schemas.microsoft.com/office/drawing/2014/main" id="{AAC73BE3-DB65-1C34-1BA7-9210CF46BD6E}"/>
                    </a:ext>
                  </a:extLst>
                </p:cNvPr>
                <p:cNvGrpSpPr/>
                <p:nvPr/>
              </p:nvGrpSpPr>
              <p:grpSpPr>
                <a:xfrm>
                  <a:off x="3086713" y="4823865"/>
                  <a:ext cx="613808" cy="1429988"/>
                  <a:chOff x="3086713" y="4823865"/>
                  <a:chExt cx="613808" cy="1429988"/>
                </a:xfrm>
              </p:grpSpPr>
              <p:grpSp>
                <p:nvGrpSpPr>
                  <p:cNvPr id="154" name="图形 6">
                    <a:extLst>
                      <a:ext uri="{FF2B5EF4-FFF2-40B4-BE49-F238E27FC236}">
                        <a16:creationId xmlns:a16="http://schemas.microsoft.com/office/drawing/2014/main" id="{589DB4B3-513C-1F22-7D1F-709089E3E99F}"/>
                      </a:ext>
                    </a:extLst>
                  </p:cNvPr>
                  <p:cNvGrpSpPr/>
                  <p:nvPr/>
                </p:nvGrpSpPr>
                <p:grpSpPr>
                  <a:xfrm>
                    <a:off x="3463745" y="5992160"/>
                    <a:ext cx="236775" cy="261694"/>
                    <a:chOff x="3463745" y="5992160"/>
                    <a:chExt cx="236775" cy="261694"/>
                  </a:xfrm>
                </p:grpSpPr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2B9B50D4-A242-7675-C712-C8A8DD03E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63745" y="5992160"/>
                      <a:ext cx="236775" cy="261694"/>
                    </a:xfrm>
                    <a:custGeom>
                      <a:avLst/>
                      <a:gdLst>
                        <a:gd name="connsiteX0" fmla="*/ 0 w 236775"/>
                        <a:gd name="connsiteY0" fmla="*/ 51404 h 261694"/>
                        <a:gd name="connsiteX1" fmla="*/ 29599 w 236775"/>
                        <a:gd name="connsiteY1" fmla="*/ 132404 h 261694"/>
                        <a:gd name="connsiteX2" fmla="*/ 26482 w 236775"/>
                        <a:gd name="connsiteY2" fmla="*/ 261694 h 261694"/>
                        <a:gd name="connsiteX3" fmla="*/ 236776 w 236775"/>
                        <a:gd name="connsiteY3" fmla="*/ 193155 h 261694"/>
                        <a:gd name="connsiteX4" fmla="*/ 146429 w 236775"/>
                        <a:gd name="connsiteY4" fmla="*/ 107482 h 261694"/>
                        <a:gd name="connsiteX5" fmla="*/ 118390 w 236775"/>
                        <a:gd name="connsiteY5" fmla="*/ 0 h 261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6775" h="261694">
                          <a:moveTo>
                            <a:pt x="0" y="51404"/>
                          </a:moveTo>
                          <a:lnTo>
                            <a:pt x="29599" y="132404"/>
                          </a:lnTo>
                          <a:lnTo>
                            <a:pt x="26482" y="261694"/>
                          </a:lnTo>
                          <a:lnTo>
                            <a:pt x="236776" y="193155"/>
                          </a:lnTo>
                          <a:lnTo>
                            <a:pt x="146429" y="107482"/>
                          </a:lnTo>
                          <a:lnTo>
                            <a:pt x="118390" y="0"/>
                          </a:lnTo>
                          <a:close/>
                        </a:path>
                      </a:pathLst>
                    </a:custGeom>
                    <a:solidFill>
                      <a:srgbClr val="1B1B43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6" name="任意多边形: 形状 155">
                      <a:extLst>
                        <a:ext uri="{FF2B5EF4-FFF2-40B4-BE49-F238E27FC236}">
                          <a16:creationId xmlns:a16="http://schemas.microsoft.com/office/drawing/2014/main" id="{7B0A0A39-800F-6768-11D4-D564946E4E4B}"/>
                        </a:ext>
                      </a:extLst>
                    </p:cNvPr>
                    <p:cNvSpPr/>
                    <p:nvPr/>
                  </p:nvSpPr>
                  <p:spPr>
                    <a:xfrm rot="-865104">
                      <a:off x="3499778" y="6107753"/>
                      <a:ext cx="100243" cy="12464"/>
                    </a:xfrm>
                    <a:custGeom>
                      <a:avLst/>
                      <a:gdLst>
                        <a:gd name="connsiteX0" fmla="*/ 0 w 100243"/>
                        <a:gd name="connsiteY0" fmla="*/ 0 h 12464"/>
                        <a:gd name="connsiteX1" fmla="*/ 100243 w 100243"/>
                        <a:gd name="connsiteY1" fmla="*/ 0 h 12464"/>
                        <a:gd name="connsiteX2" fmla="*/ 100243 w 100243"/>
                        <a:gd name="connsiteY2" fmla="*/ 12464 h 12464"/>
                        <a:gd name="connsiteX3" fmla="*/ 0 w 100243"/>
                        <a:gd name="connsiteY3" fmla="*/ 12464 h 124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243" h="12464">
                          <a:moveTo>
                            <a:pt x="0" y="0"/>
                          </a:moveTo>
                          <a:lnTo>
                            <a:pt x="100243" y="0"/>
                          </a:lnTo>
                          <a:lnTo>
                            <a:pt x="100243" y="12464"/>
                          </a:lnTo>
                          <a:lnTo>
                            <a:pt x="0" y="1246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342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7" name="任意多边形: 形状 156">
                    <a:extLst>
                      <a:ext uri="{FF2B5EF4-FFF2-40B4-BE49-F238E27FC236}">
                        <a16:creationId xmlns:a16="http://schemas.microsoft.com/office/drawing/2014/main" id="{43F5F023-DF98-3BB1-A309-64ADE12E270A}"/>
                      </a:ext>
                    </a:extLst>
                  </p:cNvPr>
                  <p:cNvSpPr/>
                  <p:nvPr/>
                </p:nvSpPr>
                <p:spPr>
                  <a:xfrm>
                    <a:off x="3086713" y="4823865"/>
                    <a:ext cx="553056" cy="1258641"/>
                  </a:xfrm>
                  <a:custGeom>
                    <a:avLst/>
                    <a:gdLst>
                      <a:gd name="connsiteX0" fmla="*/ 553057 w 553056"/>
                      <a:gd name="connsiteY0" fmla="*/ 1190103 h 1258641"/>
                      <a:gd name="connsiteX1" fmla="*/ 341206 w 553056"/>
                      <a:gd name="connsiteY1" fmla="*/ 1258642 h 1258641"/>
                      <a:gd name="connsiteX2" fmla="*/ 26421 w 553056"/>
                      <a:gd name="connsiteY2" fmla="*/ 214593 h 1258641"/>
                      <a:gd name="connsiteX3" fmla="*/ 0 w 553056"/>
                      <a:gd name="connsiteY3" fmla="*/ 74772 h 1258641"/>
                      <a:gd name="connsiteX4" fmla="*/ 170229 w 553056"/>
                      <a:gd name="connsiteY4" fmla="*/ 34520 h 1258641"/>
                      <a:gd name="connsiteX5" fmla="*/ 316281 w 553056"/>
                      <a:gd name="connsiteY5" fmla="*/ 0 h 1258641"/>
                      <a:gd name="connsiteX6" fmla="*/ 329115 w 553056"/>
                      <a:gd name="connsiteY6" fmla="*/ 64801 h 1258641"/>
                      <a:gd name="connsiteX7" fmla="*/ 354288 w 553056"/>
                      <a:gd name="connsiteY7" fmla="*/ 191163 h 1258641"/>
                      <a:gd name="connsiteX8" fmla="*/ 553057 w 553056"/>
                      <a:gd name="connsiteY8" fmla="*/ 1190103 h 1258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3056" h="1258641">
                        <a:moveTo>
                          <a:pt x="553057" y="1190103"/>
                        </a:moveTo>
                        <a:lnTo>
                          <a:pt x="341206" y="1258642"/>
                        </a:lnTo>
                        <a:cubicBezTo>
                          <a:pt x="201882" y="998813"/>
                          <a:pt x="115026" y="670445"/>
                          <a:pt x="26421" y="214593"/>
                        </a:cubicBezTo>
                        <a:cubicBezTo>
                          <a:pt x="17697" y="169231"/>
                          <a:pt x="8850" y="122624"/>
                          <a:pt x="0" y="74772"/>
                        </a:cubicBezTo>
                        <a:lnTo>
                          <a:pt x="170229" y="34520"/>
                        </a:lnTo>
                        <a:lnTo>
                          <a:pt x="316281" y="0"/>
                        </a:lnTo>
                        <a:lnTo>
                          <a:pt x="329115" y="64801"/>
                        </a:lnTo>
                        <a:lnTo>
                          <a:pt x="354288" y="191163"/>
                        </a:lnTo>
                        <a:lnTo>
                          <a:pt x="553057" y="1190103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158" name="任意多边形: 形状 157">
                    <a:extLst>
                      <a:ext uri="{FF2B5EF4-FFF2-40B4-BE49-F238E27FC236}">
                        <a16:creationId xmlns:a16="http://schemas.microsoft.com/office/drawing/2014/main" id="{46C0A1DD-AB80-8B6C-F37A-448634D0CDE1}"/>
                      </a:ext>
                    </a:extLst>
                  </p:cNvPr>
                  <p:cNvSpPr/>
                  <p:nvPr/>
                </p:nvSpPr>
                <p:spPr>
                  <a:xfrm>
                    <a:off x="3161705" y="5097503"/>
                    <a:ext cx="304217" cy="947264"/>
                  </a:xfrm>
                  <a:custGeom>
                    <a:avLst/>
                    <a:gdLst>
                      <a:gd name="connsiteX0" fmla="*/ 299863 w 304217"/>
                      <a:gd name="connsiteY0" fmla="*/ 947265 h 947264"/>
                      <a:gd name="connsiteX1" fmla="*/ 0 w 304217"/>
                      <a:gd name="connsiteY1" fmla="*/ 1046 h 947264"/>
                      <a:gd name="connsiteX2" fmla="*/ 4879 w 304217"/>
                      <a:gd name="connsiteY2" fmla="*/ 0 h 947264"/>
                      <a:gd name="connsiteX3" fmla="*/ 304217 w 304217"/>
                      <a:gd name="connsiteY3" fmla="*/ 944854 h 947264"/>
                      <a:gd name="connsiteX4" fmla="*/ 299863 w 304217"/>
                      <a:gd name="connsiteY4" fmla="*/ 947265 h 947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17" h="947264">
                        <a:moveTo>
                          <a:pt x="299863" y="947265"/>
                        </a:moveTo>
                        <a:cubicBezTo>
                          <a:pt x="191040" y="750615"/>
                          <a:pt x="95758" y="449950"/>
                          <a:pt x="0" y="1046"/>
                        </a:cubicBezTo>
                        <a:lnTo>
                          <a:pt x="4879" y="0"/>
                        </a:lnTo>
                        <a:cubicBezTo>
                          <a:pt x="100528" y="448403"/>
                          <a:pt x="195645" y="748643"/>
                          <a:pt x="304217" y="944854"/>
                        </a:cubicBezTo>
                        <a:lnTo>
                          <a:pt x="299863" y="947265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E2A097BC-3096-1922-C314-59D1D8DBBB89}"/>
                    </a:ext>
                  </a:extLst>
                </p:cNvPr>
                <p:cNvSpPr/>
                <p:nvPr/>
              </p:nvSpPr>
              <p:spPr>
                <a:xfrm>
                  <a:off x="3086713" y="4858381"/>
                  <a:ext cx="501090" cy="183530"/>
                </a:xfrm>
                <a:custGeom>
                  <a:avLst/>
                  <a:gdLst>
                    <a:gd name="connsiteX0" fmla="*/ 501090 w 501090"/>
                    <a:gd name="connsiteY0" fmla="*/ 63059 h 183530"/>
                    <a:gd name="connsiteX1" fmla="*/ 354291 w 501090"/>
                    <a:gd name="connsiteY1" fmla="*/ 156647 h 183530"/>
                    <a:gd name="connsiteX2" fmla="*/ 26421 w 501090"/>
                    <a:gd name="connsiteY2" fmla="*/ 180074 h 183530"/>
                    <a:gd name="connsiteX3" fmla="*/ 0 w 501090"/>
                    <a:gd name="connsiteY3" fmla="*/ 40253 h 183530"/>
                    <a:gd name="connsiteX4" fmla="*/ 170229 w 501090"/>
                    <a:gd name="connsiteY4" fmla="*/ 0 h 183530"/>
                    <a:gd name="connsiteX5" fmla="*/ 329115 w 501090"/>
                    <a:gd name="connsiteY5" fmla="*/ 30282 h 183530"/>
                    <a:gd name="connsiteX6" fmla="*/ 501090 w 501090"/>
                    <a:gd name="connsiteY6" fmla="*/ 63059 h 18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090" h="183530">
                      <a:moveTo>
                        <a:pt x="501090" y="63059"/>
                      </a:moveTo>
                      <a:cubicBezTo>
                        <a:pt x="480903" y="106426"/>
                        <a:pt x="426444" y="137081"/>
                        <a:pt x="354291" y="156647"/>
                      </a:cubicBezTo>
                      <a:cubicBezTo>
                        <a:pt x="262075" y="181696"/>
                        <a:pt x="141196" y="188551"/>
                        <a:pt x="26421" y="180074"/>
                      </a:cubicBezTo>
                      <a:cubicBezTo>
                        <a:pt x="17697" y="134712"/>
                        <a:pt x="8850" y="88105"/>
                        <a:pt x="0" y="40253"/>
                      </a:cubicBezTo>
                      <a:lnTo>
                        <a:pt x="170229" y="0"/>
                      </a:lnTo>
                      <a:lnTo>
                        <a:pt x="329115" y="30282"/>
                      </a:lnTo>
                      <a:lnTo>
                        <a:pt x="501090" y="63059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  <a:alpha val="40000"/>
                  </a:schemeClr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9" name="图形 6">
                <a:extLst>
                  <a:ext uri="{FF2B5EF4-FFF2-40B4-BE49-F238E27FC236}">
                    <a16:creationId xmlns:a16="http://schemas.microsoft.com/office/drawing/2014/main" id="{3AE0AF70-31B9-5F5E-2F72-AB5A5B4E78BF}"/>
                  </a:ext>
                </a:extLst>
              </p:cNvPr>
              <p:cNvGrpSpPr/>
              <p:nvPr/>
            </p:nvGrpSpPr>
            <p:grpSpPr>
              <a:xfrm>
                <a:off x="2911878" y="4190820"/>
                <a:ext cx="1084524" cy="881560"/>
                <a:chOff x="2911878" y="4190820"/>
                <a:chExt cx="1084524" cy="881560"/>
              </a:xfrm>
            </p:grpSpPr>
            <p:grpSp>
              <p:nvGrpSpPr>
                <p:cNvPr id="180" name="图形 6">
                  <a:extLst>
                    <a:ext uri="{FF2B5EF4-FFF2-40B4-BE49-F238E27FC236}">
                      <a16:creationId xmlns:a16="http://schemas.microsoft.com/office/drawing/2014/main" id="{91D54BED-0564-EDC0-E950-E7B6FE188E7B}"/>
                    </a:ext>
                  </a:extLst>
                </p:cNvPr>
                <p:cNvGrpSpPr/>
                <p:nvPr/>
              </p:nvGrpSpPr>
              <p:grpSpPr>
                <a:xfrm>
                  <a:off x="3469457" y="4190820"/>
                  <a:ext cx="526945" cy="545577"/>
                  <a:chOff x="3469457" y="4190820"/>
                  <a:chExt cx="526945" cy="545577"/>
                </a:xfrm>
              </p:grpSpPr>
              <p:sp>
                <p:nvSpPr>
                  <p:cNvPr id="181" name="任意多边形: 形状 180">
                    <a:extLst>
                      <a:ext uri="{FF2B5EF4-FFF2-40B4-BE49-F238E27FC236}">
                        <a16:creationId xmlns:a16="http://schemas.microsoft.com/office/drawing/2014/main" id="{32E9E9F5-CBBD-FF10-E43F-147EC37065CA}"/>
                      </a:ext>
                    </a:extLst>
                  </p:cNvPr>
                  <p:cNvSpPr/>
                  <p:nvPr/>
                </p:nvSpPr>
                <p:spPr>
                  <a:xfrm>
                    <a:off x="3778813" y="4190820"/>
                    <a:ext cx="143680" cy="153533"/>
                  </a:xfrm>
                  <a:custGeom>
                    <a:avLst/>
                    <a:gdLst>
                      <a:gd name="connsiteX0" fmla="*/ 143680 w 143680"/>
                      <a:gd name="connsiteY0" fmla="*/ 147039 h 153533"/>
                      <a:gd name="connsiteX1" fmla="*/ 119537 w 143680"/>
                      <a:gd name="connsiteY1" fmla="*/ 91739 h 153533"/>
                      <a:gd name="connsiteX2" fmla="*/ 60225 w 143680"/>
                      <a:gd name="connsiteY2" fmla="*/ 0 h 153533"/>
                      <a:gd name="connsiteX3" fmla="*/ 42292 w 143680"/>
                      <a:gd name="connsiteY3" fmla="*/ 4732 h 153533"/>
                      <a:gd name="connsiteX4" fmla="*/ 3907 w 143680"/>
                      <a:gd name="connsiteY4" fmla="*/ 39866 h 153533"/>
                      <a:gd name="connsiteX5" fmla="*/ 10381 w 143680"/>
                      <a:gd name="connsiteY5" fmla="*/ 80883 h 153533"/>
                      <a:gd name="connsiteX6" fmla="*/ 43207 w 143680"/>
                      <a:gd name="connsiteY6" fmla="*/ 114330 h 153533"/>
                      <a:gd name="connsiteX7" fmla="*/ 51516 w 143680"/>
                      <a:gd name="connsiteY7" fmla="*/ 153533 h 153533"/>
                      <a:gd name="connsiteX8" fmla="*/ 143680 w 143680"/>
                      <a:gd name="connsiteY8" fmla="*/ 147039 h 153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680" h="153533">
                        <a:moveTo>
                          <a:pt x="143680" y="147039"/>
                        </a:moveTo>
                        <a:lnTo>
                          <a:pt x="119537" y="91739"/>
                        </a:lnTo>
                        <a:cubicBezTo>
                          <a:pt x="119537" y="91739"/>
                          <a:pt x="126631" y="202"/>
                          <a:pt x="60225" y="0"/>
                        </a:cubicBezTo>
                        <a:cubicBezTo>
                          <a:pt x="53947" y="-21"/>
                          <a:pt x="47761" y="1646"/>
                          <a:pt x="42292" y="4732"/>
                        </a:cubicBezTo>
                        <a:cubicBezTo>
                          <a:pt x="31562" y="10784"/>
                          <a:pt x="12741" y="23190"/>
                          <a:pt x="3907" y="39866"/>
                        </a:cubicBezTo>
                        <a:cubicBezTo>
                          <a:pt x="-3235" y="53345"/>
                          <a:pt x="-300" y="69996"/>
                          <a:pt x="10381" y="80883"/>
                        </a:cubicBezTo>
                        <a:lnTo>
                          <a:pt x="43207" y="114330"/>
                        </a:lnTo>
                        <a:lnTo>
                          <a:pt x="51516" y="153533"/>
                        </a:lnTo>
                        <a:lnTo>
                          <a:pt x="143680" y="147039"/>
                        </a:ln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任意多边形: 形状 181">
                    <a:extLst>
                      <a:ext uri="{FF2B5EF4-FFF2-40B4-BE49-F238E27FC236}">
                        <a16:creationId xmlns:a16="http://schemas.microsoft.com/office/drawing/2014/main" id="{E8A32C27-4088-5EE5-E4C0-7A15E960448B}"/>
                      </a:ext>
                    </a:extLst>
                  </p:cNvPr>
                  <p:cNvSpPr/>
                  <p:nvPr/>
                </p:nvSpPr>
                <p:spPr>
                  <a:xfrm>
                    <a:off x="3469457" y="4244395"/>
                    <a:ext cx="390467" cy="471470"/>
                  </a:xfrm>
                  <a:custGeom>
                    <a:avLst/>
                    <a:gdLst>
                      <a:gd name="connsiteX0" fmla="*/ 0 w 390467"/>
                      <a:gd name="connsiteY0" fmla="*/ 0 h 471470"/>
                      <a:gd name="connsiteX1" fmla="*/ 69972 w 390467"/>
                      <a:gd name="connsiteY1" fmla="*/ 16734 h 471470"/>
                      <a:gd name="connsiteX2" fmla="*/ 282467 w 390467"/>
                      <a:gd name="connsiteY2" fmla="*/ 141234 h 471470"/>
                      <a:gd name="connsiteX3" fmla="*/ 386315 w 390467"/>
                      <a:gd name="connsiteY3" fmla="*/ 243007 h 471470"/>
                      <a:gd name="connsiteX4" fmla="*/ 390467 w 390467"/>
                      <a:gd name="connsiteY4" fmla="*/ 471470 h 471470"/>
                      <a:gd name="connsiteX5" fmla="*/ 122539 w 390467"/>
                      <a:gd name="connsiteY5" fmla="*/ 238850 h 471470"/>
                      <a:gd name="connsiteX6" fmla="*/ 0 w 390467"/>
                      <a:gd name="connsiteY6" fmla="*/ 0 h 471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0467" h="471470">
                        <a:moveTo>
                          <a:pt x="0" y="0"/>
                        </a:moveTo>
                        <a:lnTo>
                          <a:pt x="69972" y="16734"/>
                        </a:lnTo>
                        <a:cubicBezTo>
                          <a:pt x="149285" y="35699"/>
                          <a:pt x="223550" y="84854"/>
                          <a:pt x="282467" y="141234"/>
                        </a:cubicBezTo>
                        <a:lnTo>
                          <a:pt x="386315" y="243007"/>
                        </a:lnTo>
                        <a:lnTo>
                          <a:pt x="390467" y="471470"/>
                        </a:lnTo>
                        <a:lnTo>
                          <a:pt x="122539" y="2388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任意多边形: 形状 182">
                    <a:extLst>
                      <a:ext uri="{FF2B5EF4-FFF2-40B4-BE49-F238E27FC236}">
                        <a16:creationId xmlns:a16="http://schemas.microsoft.com/office/drawing/2014/main" id="{8763D1E8-2963-23D0-06B7-DC405641F284}"/>
                      </a:ext>
                    </a:extLst>
                  </p:cNvPr>
                  <p:cNvSpPr/>
                  <p:nvPr/>
                </p:nvSpPr>
                <p:spPr>
                  <a:xfrm>
                    <a:off x="3816352" y="4310811"/>
                    <a:ext cx="180050" cy="425586"/>
                  </a:xfrm>
                  <a:custGeom>
                    <a:avLst/>
                    <a:gdLst>
                      <a:gd name="connsiteX0" fmla="*/ 123746 w 180050"/>
                      <a:gd name="connsiteY0" fmla="*/ 420838 h 425586"/>
                      <a:gd name="connsiteX1" fmla="*/ 120756 w 180050"/>
                      <a:gd name="connsiteY1" fmla="*/ 421585 h 425586"/>
                      <a:gd name="connsiteX2" fmla="*/ 107921 w 180050"/>
                      <a:gd name="connsiteY2" fmla="*/ 424202 h 425586"/>
                      <a:gd name="connsiteX3" fmla="*/ 97202 w 180050"/>
                      <a:gd name="connsiteY3" fmla="*/ 425446 h 425586"/>
                      <a:gd name="connsiteX4" fmla="*/ 20687 w 180050"/>
                      <a:gd name="connsiteY4" fmla="*/ 366502 h 425586"/>
                      <a:gd name="connsiteX5" fmla="*/ 0 w 180050"/>
                      <a:gd name="connsiteY5" fmla="*/ 18692 h 425586"/>
                      <a:gd name="connsiteX6" fmla="*/ 120382 w 180050"/>
                      <a:gd name="connsiteY6" fmla="*/ 0 h 425586"/>
                      <a:gd name="connsiteX7" fmla="*/ 166615 w 180050"/>
                      <a:gd name="connsiteY7" fmla="*/ 265563 h 425586"/>
                      <a:gd name="connsiteX8" fmla="*/ 170854 w 180050"/>
                      <a:gd name="connsiteY8" fmla="*/ 290361 h 425586"/>
                      <a:gd name="connsiteX9" fmla="*/ 178579 w 180050"/>
                      <a:gd name="connsiteY9" fmla="*/ 334475 h 425586"/>
                      <a:gd name="connsiteX10" fmla="*/ 123746 w 180050"/>
                      <a:gd name="connsiteY10" fmla="*/ 420838 h 425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0050" h="425586">
                        <a:moveTo>
                          <a:pt x="123746" y="420838"/>
                        </a:moveTo>
                        <a:cubicBezTo>
                          <a:pt x="122748" y="421212"/>
                          <a:pt x="121754" y="421338"/>
                          <a:pt x="120756" y="421585"/>
                        </a:cubicBezTo>
                        <a:lnTo>
                          <a:pt x="107921" y="424202"/>
                        </a:lnTo>
                        <a:cubicBezTo>
                          <a:pt x="104307" y="424949"/>
                          <a:pt x="100816" y="425323"/>
                          <a:pt x="97202" y="425446"/>
                        </a:cubicBezTo>
                        <a:cubicBezTo>
                          <a:pt x="61187" y="427689"/>
                          <a:pt x="28039" y="402890"/>
                          <a:pt x="20687" y="366502"/>
                        </a:cubicBezTo>
                        <a:lnTo>
                          <a:pt x="0" y="18692"/>
                        </a:lnTo>
                        <a:lnTo>
                          <a:pt x="120382" y="0"/>
                        </a:lnTo>
                        <a:lnTo>
                          <a:pt x="166615" y="265563"/>
                        </a:lnTo>
                        <a:lnTo>
                          <a:pt x="170854" y="290361"/>
                        </a:lnTo>
                        <a:lnTo>
                          <a:pt x="178579" y="334475"/>
                        </a:lnTo>
                        <a:cubicBezTo>
                          <a:pt x="186428" y="373483"/>
                          <a:pt x="162127" y="411494"/>
                          <a:pt x="123746" y="42083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任意多边形: 形状 183">
                    <a:extLst>
                      <a:ext uri="{FF2B5EF4-FFF2-40B4-BE49-F238E27FC236}">
                        <a16:creationId xmlns:a16="http://schemas.microsoft.com/office/drawing/2014/main" id="{1DE23791-A68A-092F-5E0A-579DCE17F730}"/>
                      </a:ext>
                    </a:extLst>
                  </p:cNvPr>
                  <p:cNvSpPr/>
                  <p:nvPr/>
                </p:nvSpPr>
                <p:spPr>
                  <a:xfrm>
                    <a:off x="3654178" y="4470394"/>
                    <a:ext cx="45897" cy="105925"/>
                  </a:xfrm>
                  <a:custGeom>
                    <a:avLst/>
                    <a:gdLst>
                      <a:gd name="connsiteX0" fmla="*/ 7269 w 45897"/>
                      <a:gd name="connsiteY0" fmla="*/ 0 h 105925"/>
                      <a:gd name="connsiteX1" fmla="*/ 0 w 45897"/>
                      <a:gd name="connsiteY1" fmla="*/ 66852 h 105925"/>
                      <a:gd name="connsiteX2" fmla="*/ 45695 w 45897"/>
                      <a:gd name="connsiteY2" fmla="*/ 105925 h 105925"/>
                      <a:gd name="connsiteX3" fmla="*/ 7269 w 45897"/>
                      <a:gd name="connsiteY3" fmla="*/ 0 h 105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897" h="105925">
                        <a:moveTo>
                          <a:pt x="7269" y="0"/>
                        </a:moveTo>
                        <a:lnTo>
                          <a:pt x="0" y="66852"/>
                        </a:lnTo>
                        <a:lnTo>
                          <a:pt x="45695" y="105925"/>
                        </a:lnTo>
                        <a:cubicBezTo>
                          <a:pt x="47770" y="70617"/>
                          <a:pt x="33807" y="31485"/>
                          <a:pt x="7269" y="0"/>
                        </a:cubicBez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任意多边形: 形状 184">
                    <a:extLst>
                      <a:ext uri="{FF2B5EF4-FFF2-40B4-BE49-F238E27FC236}">
                        <a16:creationId xmlns:a16="http://schemas.microsoft.com/office/drawing/2014/main" id="{DDF730F7-4BDF-A9B6-2F31-582C6769BA09}"/>
                      </a:ext>
                    </a:extLst>
                  </p:cNvPr>
                  <p:cNvSpPr/>
                  <p:nvPr/>
                </p:nvSpPr>
                <p:spPr>
                  <a:xfrm>
                    <a:off x="3899595" y="4576377"/>
                    <a:ext cx="87607" cy="159884"/>
                  </a:xfrm>
                  <a:custGeom>
                    <a:avLst/>
                    <a:gdLst>
                      <a:gd name="connsiteX0" fmla="*/ 87608 w 87607"/>
                      <a:gd name="connsiteY0" fmla="*/ 24799 h 159884"/>
                      <a:gd name="connsiteX1" fmla="*/ 83369 w 87607"/>
                      <a:gd name="connsiteY1" fmla="*/ 0 h 159884"/>
                      <a:gd name="connsiteX2" fmla="*/ 0 w 87607"/>
                      <a:gd name="connsiteY2" fmla="*/ 106549 h 159884"/>
                      <a:gd name="connsiteX3" fmla="*/ 13956 w 87607"/>
                      <a:gd name="connsiteY3" fmla="*/ 159884 h 159884"/>
                      <a:gd name="connsiteX4" fmla="*/ 24675 w 87607"/>
                      <a:gd name="connsiteY4" fmla="*/ 158639 h 159884"/>
                      <a:gd name="connsiteX5" fmla="*/ 37510 w 87607"/>
                      <a:gd name="connsiteY5" fmla="*/ 156023 h 159884"/>
                      <a:gd name="connsiteX6" fmla="*/ 40500 w 87607"/>
                      <a:gd name="connsiteY6" fmla="*/ 155275 h 159884"/>
                      <a:gd name="connsiteX7" fmla="*/ 24922 w 87607"/>
                      <a:gd name="connsiteY7" fmla="*/ 106549 h 159884"/>
                      <a:gd name="connsiteX8" fmla="*/ 87608 w 87607"/>
                      <a:gd name="connsiteY8" fmla="*/ 24799 h 159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07" h="159884">
                        <a:moveTo>
                          <a:pt x="87608" y="24799"/>
                        </a:moveTo>
                        <a:lnTo>
                          <a:pt x="83369" y="0"/>
                        </a:lnTo>
                        <a:cubicBezTo>
                          <a:pt x="35518" y="11837"/>
                          <a:pt x="0" y="55080"/>
                          <a:pt x="0" y="106549"/>
                        </a:cubicBezTo>
                        <a:cubicBezTo>
                          <a:pt x="0" y="125865"/>
                          <a:pt x="4986" y="144059"/>
                          <a:pt x="13956" y="159884"/>
                        </a:cubicBezTo>
                        <a:cubicBezTo>
                          <a:pt x="17570" y="159761"/>
                          <a:pt x="21061" y="159387"/>
                          <a:pt x="24675" y="158639"/>
                        </a:cubicBezTo>
                        <a:lnTo>
                          <a:pt x="37510" y="156023"/>
                        </a:lnTo>
                        <a:cubicBezTo>
                          <a:pt x="38508" y="155773"/>
                          <a:pt x="39505" y="155649"/>
                          <a:pt x="40500" y="155275"/>
                        </a:cubicBezTo>
                        <a:cubicBezTo>
                          <a:pt x="30655" y="141566"/>
                          <a:pt x="24922" y="124620"/>
                          <a:pt x="24922" y="106549"/>
                        </a:cubicBezTo>
                        <a:cubicBezTo>
                          <a:pt x="24926" y="67418"/>
                          <a:pt x="51469" y="34393"/>
                          <a:pt x="87608" y="24799"/>
                        </a:cubicBezTo>
                        <a:close/>
                      </a:path>
                    </a:pathLst>
                  </a:custGeom>
                  <a:solidFill>
                    <a:srgbClr val="5254CF">
                      <a:alpha val="60000"/>
                    </a:srgb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6" name="图形 6">
                  <a:extLst>
                    <a:ext uri="{FF2B5EF4-FFF2-40B4-BE49-F238E27FC236}">
                      <a16:creationId xmlns:a16="http://schemas.microsoft.com/office/drawing/2014/main" id="{BDB3E698-9C75-D1A3-C393-22ACCAD21ADB}"/>
                    </a:ext>
                  </a:extLst>
                </p:cNvPr>
                <p:cNvGrpSpPr/>
                <p:nvPr/>
              </p:nvGrpSpPr>
              <p:grpSpPr>
                <a:xfrm>
                  <a:off x="3086716" y="4239162"/>
                  <a:ext cx="590439" cy="712436"/>
                  <a:chOff x="3086716" y="4239162"/>
                  <a:chExt cx="590439" cy="712436"/>
                </a:xfrm>
              </p:grpSpPr>
              <p:sp>
                <p:nvSpPr>
                  <p:cNvPr id="187" name="任意多边形: 形状 186">
                    <a:extLst>
                      <a:ext uri="{FF2B5EF4-FFF2-40B4-BE49-F238E27FC236}">
                        <a16:creationId xmlns:a16="http://schemas.microsoft.com/office/drawing/2014/main" id="{4CC6FC4A-8FE3-0960-C44E-ED02D9FD5C59}"/>
                      </a:ext>
                    </a:extLst>
                  </p:cNvPr>
                  <p:cNvSpPr/>
                  <p:nvPr/>
                </p:nvSpPr>
                <p:spPr>
                  <a:xfrm>
                    <a:off x="3086716" y="4239162"/>
                    <a:ext cx="590439" cy="712436"/>
                  </a:xfrm>
                  <a:custGeom>
                    <a:avLst/>
                    <a:gdLst>
                      <a:gd name="connsiteX0" fmla="*/ 590440 w 590439"/>
                      <a:gd name="connsiteY0" fmla="*/ 150040 h 712436"/>
                      <a:gd name="connsiteX1" fmla="*/ 552182 w 590439"/>
                      <a:gd name="connsiteY1" fmla="*/ 401145 h 712436"/>
                      <a:gd name="connsiteX2" fmla="*/ 548318 w 590439"/>
                      <a:gd name="connsiteY2" fmla="*/ 425944 h 712436"/>
                      <a:gd name="connsiteX3" fmla="*/ 522895 w 590439"/>
                      <a:gd name="connsiteY3" fmla="*/ 592432 h 712436"/>
                      <a:gd name="connsiteX4" fmla="*/ 519158 w 590439"/>
                      <a:gd name="connsiteY4" fmla="*/ 617354 h 712436"/>
                      <a:gd name="connsiteX5" fmla="*/ 514048 w 590439"/>
                      <a:gd name="connsiteY5" fmla="*/ 650876 h 712436"/>
                      <a:gd name="connsiteX6" fmla="*/ 429932 w 590439"/>
                      <a:gd name="connsiteY6" fmla="*/ 712437 h 712436"/>
                      <a:gd name="connsiteX7" fmla="*/ 0 w 590439"/>
                      <a:gd name="connsiteY7" fmla="*/ 659476 h 712436"/>
                      <a:gd name="connsiteX8" fmla="*/ 13582 w 590439"/>
                      <a:gd name="connsiteY8" fmla="*/ 601402 h 712436"/>
                      <a:gd name="connsiteX9" fmla="*/ 19189 w 590439"/>
                      <a:gd name="connsiteY9" fmla="*/ 576977 h 712436"/>
                      <a:gd name="connsiteX10" fmla="*/ 57697 w 590439"/>
                      <a:gd name="connsiteY10" fmla="*/ 412358 h 712436"/>
                      <a:gd name="connsiteX11" fmla="*/ 63303 w 590439"/>
                      <a:gd name="connsiteY11" fmla="*/ 387810 h 712436"/>
                      <a:gd name="connsiteX12" fmla="*/ 129349 w 590439"/>
                      <a:gd name="connsiteY12" fmla="*/ 104928 h 712436"/>
                      <a:gd name="connsiteX13" fmla="*/ 315279 w 590439"/>
                      <a:gd name="connsiteY13" fmla="*/ 0 h 712436"/>
                      <a:gd name="connsiteX14" fmla="*/ 382697 w 590439"/>
                      <a:gd name="connsiteY14" fmla="*/ 5233 h 712436"/>
                      <a:gd name="connsiteX15" fmla="*/ 590440 w 590439"/>
                      <a:gd name="connsiteY15" fmla="*/ 150040 h 712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90439" h="712436">
                        <a:moveTo>
                          <a:pt x="590440" y="150040"/>
                        </a:moveTo>
                        <a:lnTo>
                          <a:pt x="552182" y="401145"/>
                        </a:lnTo>
                        <a:lnTo>
                          <a:pt x="548318" y="425944"/>
                        </a:lnTo>
                        <a:lnTo>
                          <a:pt x="522895" y="592432"/>
                        </a:lnTo>
                        <a:lnTo>
                          <a:pt x="519158" y="617354"/>
                        </a:lnTo>
                        <a:lnTo>
                          <a:pt x="514048" y="650876"/>
                        </a:lnTo>
                        <a:cubicBezTo>
                          <a:pt x="508068" y="690381"/>
                          <a:pt x="481397" y="709323"/>
                          <a:pt x="429932" y="712437"/>
                        </a:cubicBezTo>
                        <a:cubicBezTo>
                          <a:pt x="311792" y="711315"/>
                          <a:pt x="162253" y="689133"/>
                          <a:pt x="0" y="659476"/>
                        </a:cubicBezTo>
                        <a:lnTo>
                          <a:pt x="13582" y="601402"/>
                        </a:lnTo>
                        <a:lnTo>
                          <a:pt x="19189" y="576977"/>
                        </a:lnTo>
                        <a:lnTo>
                          <a:pt x="57697" y="412358"/>
                        </a:lnTo>
                        <a:lnTo>
                          <a:pt x="63303" y="387810"/>
                        </a:lnTo>
                        <a:lnTo>
                          <a:pt x="129349" y="104928"/>
                        </a:lnTo>
                        <a:lnTo>
                          <a:pt x="315279" y="0"/>
                        </a:lnTo>
                        <a:lnTo>
                          <a:pt x="382697" y="5233"/>
                        </a:lnTo>
                        <a:lnTo>
                          <a:pt x="590440" y="15004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任意多边形: 形状 187">
                    <a:extLst>
                      <a:ext uri="{FF2B5EF4-FFF2-40B4-BE49-F238E27FC236}">
                        <a16:creationId xmlns:a16="http://schemas.microsoft.com/office/drawing/2014/main" id="{6CBAA8D3-097C-258D-7A5D-45A268AA551B}"/>
                      </a:ext>
                    </a:extLst>
                  </p:cNvPr>
                  <p:cNvSpPr/>
                  <p:nvPr/>
                </p:nvSpPr>
                <p:spPr>
                  <a:xfrm>
                    <a:off x="3355649" y="4308603"/>
                    <a:ext cx="184754" cy="64050"/>
                  </a:xfrm>
                  <a:custGeom>
                    <a:avLst/>
                    <a:gdLst>
                      <a:gd name="connsiteX0" fmla="*/ 103076 w 184754"/>
                      <a:gd name="connsiteY0" fmla="*/ 64050 h 64050"/>
                      <a:gd name="connsiteX1" fmla="*/ 90725 w 184754"/>
                      <a:gd name="connsiteY1" fmla="*/ 63429 h 64050"/>
                      <a:gd name="connsiteX2" fmla="*/ 0 w 184754"/>
                      <a:gd name="connsiteY2" fmla="*/ 2434 h 64050"/>
                      <a:gd name="connsiteX3" fmla="*/ 4345 w 184754"/>
                      <a:gd name="connsiteY3" fmla="*/ 0 h 64050"/>
                      <a:gd name="connsiteX4" fmla="*/ 91232 w 184754"/>
                      <a:gd name="connsiteY4" fmla="*/ 58464 h 64050"/>
                      <a:gd name="connsiteX5" fmla="*/ 180983 w 184754"/>
                      <a:gd name="connsiteY5" fmla="*/ 26067 h 64050"/>
                      <a:gd name="connsiteX6" fmla="*/ 184755 w 184754"/>
                      <a:gd name="connsiteY6" fmla="*/ 29328 h 64050"/>
                      <a:gd name="connsiteX7" fmla="*/ 103076 w 184754"/>
                      <a:gd name="connsiteY7" fmla="*/ 64050 h 6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754" h="64050">
                        <a:moveTo>
                          <a:pt x="103076" y="64050"/>
                        </a:moveTo>
                        <a:cubicBezTo>
                          <a:pt x="98975" y="64050"/>
                          <a:pt x="94857" y="63844"/>
                          <a:pt x="90725" y="63429"/>
                        </a:cubicBezTo>
                        <a:cubicBezTo>
                          <a:pt x="52032" y="59476"/>
                          <a:pt x="19806" y="37812"/>
                          <a:pt x="0" y="2434"/>
                        </a:cubicBezTo>
                        <a:lnTo>
                          <a:pt x="4345" y="0"/>
                        </a:lnTo>
                        <a:cubicBezTo>
                          <a:pt x="23341" y="33916"/>
                          <a:pt x="54199" y="54679"/>
                          <a:pt x="91232" y="58464"/>
                        </a:cubicBezTo>
                        <a:cubicBezTo>
                          <a:pt x="126129" y="62007"/>
                          <a:pt x="160573" y="49628"/>
                          <a:pt x="180983" y="26067"/>
                        </a:cubicBezTo>
                        <a:lnTo>
                          <a:pt x="184755" y="29328"/>
                        </a:lnTo>
                        <a:cubicBezTo>
                          <a:pt x="165720" y="51294"/>
                          <a:pt x="135216" y="64050"/>
                          <a:pt x="103076" y="64050"/>
                        </a:cubicBez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任意多边形: 形状 188">
                    <a:extLst>
                      <a:ext uri="{FF2B5EF4-FFF2-40B4-BE49-F238E27FC236}">
                        <a16:creationId xmlns:a16="http://schemas.microsoft.com/office/drawing/2014/main" id="{90FFF4FB-9DB2-50F6-4892-4CF7E19F0CA0}"/>
                      </a:ext>
                    </a:extLst>
                  </p:cNvPr>
                  <p:cNvSpPr/>
                  <p:nvPr/>
                </p:nvSpPr>
                <p:spPr>
                  <a:xfrm>
                    <a:off x="3157912" y="4493629"/>
                    <a:ext cx="51677" cy="99955"/>
                  </a:xfrm>
                  <a:custGeom>
                    <a:avLst/>
                    <a:gdLst>
                      <a:gd name="connsiteX0" fmla="*/ 10386 w 51677"/>
                      <a:gd name="connsiteY0" fmla="*/ 51925 h 99955"/>
                      <a:gd name="connsiteX1" fmla="*/ 45695 w 51677"/>
                      <a:gd name="connsiteY1" fmla="*/ 0 h 99955"/>
                      <a:gd name="connsiteX2" fmla="*/ 0 w 51677"/>
                      <a:gd name="connsiteY2" fmla="*/ 99955 h 99955"/>
                      <a:gd name="connsiteX3" fmla="*/ 10386 w 51677"/>
                      <a:gd name="connsiteY3" fmla="*/ 51925 h 99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77" h="99955">
                        <a:moveTo>
                          <a:pt x="10386" y="51925"/>
                        </a:moveTo>
                        <a:lnTo>
                          <a:pt x="45695" y="0"/>
                        </a:lnTo>
                        <a:cubicBezTo>
                          <a:pt x="61266" y="49042"/>
                          <a:pt x="46580" y="82635"/>
                          <a:pt x="0" y="99955"/>
                        </a:cubicBezTo>
                        <a:lnTo>
                          <a:pt x="10386" y="51925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任意多边形: 形状 189">
                    <a:extLst>
                      <a:ext uri="{FF2B5EF4-FFF2-40B4-BE49-F238E27FC236}">
                        <a16:creationId xmlns:a16="http://schemas.microsoft.com/office/drawing/2014/main" id="{AF1FADCA-BFD1-BDFF-ED67-0569FD91862A}"/>
                      </a:ext>
                    </a:extLst>
                  </p:cNvPr>
                  <p:cNvSpPr/>
                  <p:nvPr/>
                </p:nvSpPr>
                <p:spPr>
                  <a:xfrm>
                    <a:off x="3522377" y="4640057"/>
                    <a:ext cx="116517" cy="216458"/>
                  </a:xfrm>
                  <a:custGeom>
                    <a:avLst/>
                    <a:gdLst>
                      <a:gd name="connsiteX0" fmla="*/ 109913 w 116517"/>
                      <a:gd name="connsiteY0" fmla="*/ 0 h 216458"/>
                      <a:gd name="connsiteX1" fmla="*/ 0 w 116517"/>
                      <a:gd name="connsiteY1" fmla="*/ 109786 h 216458"/>
                      <a:gd name="connsiteX2" fmla="*/ 83493 w 116517"/>
                      <a:gd name="connsiteY2" fmla="*/ 216459 h 216458"/>
                      <a:gd name="connsiteX3" fmla="*/ 87230 w 116517"/>
                      <a:gd name="connsiteY3" fmla="*/ 191537 h 216458"/>
                      <a:gd name="connsiteX4" fmla="*/ 24922 w 116517"/>
                      <a:gd name="connsiteY4" fmla="*/ 109786 h 216458"/>
                      <a:gd name="connsiteX5" fmla="*/ 109913 w 116517"/>
                      <a:gd name="connsiteY5" fmla="*/ 24922 h 216458"/>
                      <a:gd name="connsiteX6" fmla="*/ 112653 w 116517"/>
                      <a:gd name="connsiteY6" fmla="*/ 25045 h 216458"/>
                      <a:gd name="connsiteX7" fmla="*/ 116518 w 116517"/>
                      <a:gd name="connsiteY7" fmla="*/ 247 h 216458"/>
                      <a:gd name="connsiteX8" fmla="*/ 109913 w 116517"/>
                      <a:gd name="connsiteY8" fmla="*/ 0 h 216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517" h="216458">
                        <a:moveTo>
                          <a:pt x="109913" y="0"/>
                        </a:moveTo>
                        <a:cubicBezTo>
                          <a:pt x="49347" y="0"/>
                          <a:pt x="0" y="49223"/>
                          <a:pt x="0" y="109786"/>
                        </a:cubicBezTo>
                        <a:cubicBezTo>
                          <a:pt x="0" y="161252"/>
                          <a:pt x="35641" y="204622"/>
                          <a:pt x="83493" y="216459"/>
                        </a:cubicBezTo>
                        <a:lnTo>
                          <a:pt x="87230" y="191537"/>
                        </a:lnTo>
                        <a:cubicBezTo>
                          <a:pt x="51339" y="181692"/>
                          <a:pt x="24922" y="148794"/>
                          <a:pt x="24922" y="109786"/>
                        </a:cubicBezTo>
                        <a:cubicBezTo>
                          <a:pt x="24922" y="63056"/>
                          <a:pt x="63056" y="24922"/>
                          <a:pt x="109913" y="24922"/>
                        </a:cubicBezTo>
                        <a:cubicBezTo>
                          <a:pt x="110784" y="24922"/>
                          <a:pt x="111782" y="24922"/>
                          <a:pt x="112653" y="25045"/>
                        </a:cubicBezTo>
                        <a:lnTo>
                          <a:pt x="116518" y="247"/>
                        </a:lnTo>
                        <a:cubicBezTo>
                          <a:pt x="114402" y="123"/>
                          <a:pt x="112159" y="0"/>
                          <a:pt x="109913" y="0"/>
                        </a:cubicBezTo>
                        <a:close/>
                      </a:path>
                    </a:pathLst>
                  </a:custGeom>
                  <a:solidFill>
                    <a:srgbClr val="5254CF">
                      <a:alpha val="60000"/>
                    </a:srgb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任意多边形: 形状 190">
                    <a:extLst>
                      <a:ext uri="{FF2B5EF4-FFF2-40B4-BE49-F238E27FC236}">
                        <a16:creationId xmlns:a16="http://schemas.microsoft.com/office/drawing/2014/main" id="{63974173-5131-64D5-F1AB-7C82796595B5}"/>
                      </a:ext>
                    </a:extLst>
                  </p:cNvPr>
                  <p:cNvSpPr/>
                  <p:nvPr/>
                </p:nvSpPr>
                <p:spPr>
                  <a:xfrm>
                    <a:off x="3100302" y="4626972"/>
                    <a:ext cx="141192" cy="218204"/>
                  </a:xfrm>
                  <a:custGeom>
                    <a:avLst/>
                    <a:gdLst>
                      <a:gd name="connsiteX0" fmla="*/ 49721 w 141192"/>
                      <a:gd name="connsiteY0" fmla="*/ 0 h 218204"/>
                      <a:gd name="connsiteX1" fmla="*/ 44114 w 141192"/>
                      <a:gd name="connsiteY1" fmla="*/ 24548 h 218204"/>
                      <a:gd name="connsiteX2" fmla="*/ 116267 w 141192"/>
                      <a:gd name="connsiteY2" fmla="*/ 108415 h 218204"/>
                      <a:gd name="connsiteX3" fmla="*/ 31403 w 141192"/>
                      <a:gd name="connsiteY3" fmla="*/ 193279 h 218204"/>
                      <a:gd name="connsiteX4" fmla="*/ 5606 w 141192"/>
                      <a:gd name="connsiteY4" fmla="*/ 189168 h 218204"/>
                      <a:gd name="connsiteX5" fmla="*/ 0 w 141192"/>
                      <a:gd name="connsiteY5" fmla="*/ 213593 h 218204"/>
                      <a:gd name="connsiteX6" fmla="*/ 31403 w 141192"/>
                      <a:gd name="connsiteY6" fmla="*/ 218204 h 218204"/>
                      <a:gd name="connsiteX7" fmla="*/ 141192 w 141192"/>
                      <a:gd name="connsiteY7" fmla="*/ 108415 h 218204"/>
                      <a:gd name="connsiteX8" fmla="*/ 49721 w 141192"/>
                      <a:gd name="connsiteY8" fmla="*/ 0 h 21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1192" h="218204">
                        <a:moveTo>
                          <a:pt x="49721" y="0"/>
                        </a:moveTo>
                        <a:lnTo>
                          <a:pt x="44114" y="24548"/>
                        </a:lnTo>
                        <a:cubicBezTo>
                          <a:pt x="84988" y="30528"/>
                          <a:pt x="116267" y="65922"/>
                          <a:pt x="116267" y="108415"/>
                        </a:cubicBezTo>
                        <a:cubicBezTo>
                          <a:pt x="116267" y="155145"/>
                          <a:pt x="78260" y="193279"/>
                          <a:pt x="31403" y="193279"/>
                        </a:cubicBezTo>
                        <a:cubicBezTo>
                          <a:pt x="22429" y="193279"/>
                          <a:pt x="13706" y="191908"/>
                          <a:pt x="5606" y="189168"/>
                        </a:cubicBezTo>
                        <a:lnTo>
                          <a:pt x="0" y="213593"/>
                        </a:lnTo>
                        <a:cubicBezTo>
                          <a:pt x="9968" y="216582"/>
                          <a:pt x="20437" y="218204"/>
                          <a:pt x="31403" y="218204"/>
                        </a:cubicBezTo>
                        <a:cubicBezTo>
                          <a:pt x="91966" y="218204"/>
                          <a:pt x="141192" y="168858"/>
                          <a:pt x="141192" y="108415"/>
                        </a:cubicBezTo>
                        <a:cubicBezTo>
                          <a:pt x="141189" y="54082"/>
                          <a:pt x="101560" y="8847"/>
                          <a:pt x="49721" y="0"/>
                        </a:cubicBezTo>
                        <a:close/>
                      </a:path>
                    </a:pathLst>
                  </a:custGeom>
                  <a:solidFill>
                    <a:srgbClr val="5254CF">
                      <a:alpha val="60000"/>
                    </a:srgb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2" name="图形 6">
                  <a:extLst>
                    <a:ext uri="{FF2B5EF4-FFF2-40B4-BE49-F238E27FC236}">
                      <a16:creationId xmlns:a16="http://schemas.microsoft.com/office/drawing/2014/main" id="{2CA4E7EC-C297-6494-C4E0-0E87B65BD6B3}"/>
                    </a:ext>
                  </a:extLst>
                </p:cNvPr>
                <p:cNvGrpSpPr/>
                <p:nvPr/>
              </p:nvGrpSpPr>
              <p:grpSpPr>
                <a:xfrm>
                  <a:off x="2911878" y="4230943"/>
                  <a:ext cx="497345" cy="841437"/>
                  <a:chOff x="2911878" y="4230943"/>
                  <a:chExt cx="497345" cy="841437"/>
                </a:xfrm>
              </p:grpSpPr>
              <p:sp>
                <p:nvSpPr>
                  <p:cNvPr id="193" name="任意多边形: 形状 192">
                    <a:extLst>
                      <a:ext uri="{FF2B5EF4-FFF2-40B4-BE49-F238E27FC236}">
                        <a16:creationId xmlns:a16="http://schemas.microsoft.com/office/drawing/2014/main" id="{D86A4CB6-044B-5F37-2B15-A74A8000C859}"/>
                      </a:ext>
                    </a:extLst>
                  </p:cNvPr>
                  <p:cNvSpPr/>
                  <p:nvPr/>
                </p:nvSpPr>
                <p:spPr>
                  <a:xfrm>
                    <a:off x="3154994" y="4901069"/>
                    <a:ext cx="148998" cy="171311"/>
                  </a:xfrm>
                  <a:custGeom>
                    <a:avLst/>
                    <a:gdLst>
                      <a:gd name="connsiteX0" fmla="*/ 43315 w 148998"/>
                      <a:gd name="connsiteY0" fmla="*/ 0 h 171311"/>
                      <a:gd name="connsiteX1" fmla="*/ 84069 w 148998"/>
                      <a:gd name="connsiteY1" fmla="*/ 44498 h 171311"/>
                      <a:gd name="connsiteX2" fmla="*/ 143867 w 148998"/>
                      <a:gd name="connsiteY2" fmla="*/ 135922 h 171311"/>
                      <a:gd name="connsiteX3" fmla="*/ 132267 w 148998"/>
                      <a:gd name="connsiteY3" fmla="*/ 150396 h 171311"/>
                      <a:gd name="connsiteX4" fmla="*/ 84586 w 148998"/>
                      <a:gd name="connsiteY4" fmla="*/ 171230 h 171311"/>
                      <a:gd name="connsiteX5" fmla="*/ 49721 w 148998"/>
                      <a:gd name="connsiteY5" fmla="*/ 148674 h 171311"/>
                      <a:gd name="connsiteX6" fmla="*/ 32462 w 148998"/>
                      <a:gd name="connsiteY6" fmla="*/ 105102 h 171311"/>
                      <a:gd name="connsiteX7" fmla="*/ 0 w 148998"/>
                      <a:gd name="connsiteY7" fmla="*/ 81607 h 171311"/>
                      <a:gd name="connsiteX8" fmla="*/ 43315 w 148998"/>
                      <a:gd name="connsiteY8" fmla="*/ 0 h 171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998" h="171311">
                        <a:moveTo>
                          <a:pt x="43315" y="0"/>
                        </a:moveTo>
                        <a:lnTo>
                          <a:pt x="84069" y="44498"/>
                        </a:lnTo>
                        <a:cubicBezTo>
                          <a:pt x="84069" y="44498"/>
                          <a:pt x="170617" y="75140"/>
                          <a:pt x="143867" y="135922"/>
                        </a:cubicBezTo>
                        <a:cubicBezTo>
                          <a:pt x="141336" y="141669"/>
                          <a:pt x="137304" y="146648"/>
                          <a:pt x="132267" y="150396"/>
                        </a:cubicBezTo>
                        <a:cubicBezTo>
                          <a:pt x="122384" y="157751"/>
                          <a:pt x="103408" y="169917"/>
                          <a:pt x="84586" y="171230"/>
                        </a:cubicBezTo>
                        <a:cubicBezTo>
                          <a:pt x="69372" y="172290"/>
                          <a:pt x="55337" y="162857"/>
                          <a:pt x="49721" y="148674"/>
                        </a:cubicBezTo>
                        <a:lnTo>
                          <a:pt x="32462" y="105102"/>
                        </a:lnTo>
                        <a:lnTo>
                          <a:pt x="0" y="81607"/>
                        </a:lnTo>
                        <a:lnTo>
                          <a:pt x="43315" y="0"/>
                        </a:lnTo>
                        <a:close/>
                      </a:path>
                    </a:pathLst>
                  </a:custGeom>
                  <a:solidFill>
                    <a:srgbClr val="D28572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任意多边形: 形状 193">
                    <a:extLst>
                      <a:ext uri="{FF2B5EF4-FFF2-40B4-BE49-F238E27FC236}">
                        <a16:creationId xmlns:a16="http://schemas.microsoft.com/office/drawing/2014/main" id="{FF0FA4B0-1F6F-8EF6-DD57-706965767DE7}"/>
                      </a:ext>
                    </a:extLst>
                  </p:cNvPr>
                  <p:cNvSpPr/>
                  <p:nvPr/>
                </p:nvSpPr>
                <p:spPr>
                  <a:xfrm>
                    <a:off x="2911878" y="4230943"/>
                    <a:ext cx="497345" cy="775739"/>
                  </a:xfrm>
                  <a:custGeom>
                    <a:avLst/>
                    <a:gdLst>
                      <a:gd name="connsiteX0" fmla="*/ 158762 w 497345"/>
                      <a:gd name="connsiteY0" fmla="*/ 441264 h 775739"/>
                      <a:gd name="connsiteX1" fmla="*/ 341576 w 497345"/>
                      <a:gd name="connsiteY1" fmla="*/ 680156 h 775739"/>
                      <a:gd name="connsiteX2" fmla="*/ 237023 w 497345"/>
                      <a:gd name="connsiteY2" fmla="*/ 775739 h 775739"/>
                      <a:gd name="connsiteX3" fmla="*/ 46233 w 497345"/>
                      <a:gd name="connsiteY3" fmla="*/ 569372 h 775739"/>
                      <a:gd name="connsiteX4" fmla="*/ 22059 w 497345"/>
                      <a:gd name="connsiteY4" fmla="*/ 536100 h 775739"/>
                      <a:gd name="connsiteX5" fmla="*/ 11590 w 497345"/>
                      <a:gd name="connsiteY5" fmla="*/ 513421 h 775739"/>
                      <a:gd name="connsiteX6" fmla="*/ 21558 w 497345"/>
                      <a:gd name="connsiteY6" fmla="*/ 367119 h 775739"/>
                      <a:gd name="connsiteX7" fmla="*/ 26417 w 497345"/>
                      <a:gd name="connsiteY7" fmla="*/ 358770 h 775739"/>
                      <a:gd name="connsiteX8" fmla="*/ 34393 w 497345"/>
                      <a:gd name="connsiteY8" fmla="*/ 345935 h 775739"/>
                      <a:gd name="connsiteX9" fmla="*/ 126235 w 497345"/>
                      <a:gd name="connsiteY9" fmla="*/ 198762 h 775739"/>
                      <a:gd name="connsiteX10" fmla="*/ 345935 w 497345"/>
                      <a:gd name="connsiteY10" fmla="*/ 38381 h 775739"/>
                      <a:gd name="connsiteX11" fmla="*/ 497345 w 497345"/>
                      <a:gd name="connsiteY11" fmla="*/ 0 h 775739"/>
                      <a:gd name="connsiteX12" fmla="*/ 158762 w 497345"/>
                      <a:gd name="connsiteY12" fmla="*/ 441264 h 775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7345" h="775739">
                        <a:moveTo>
                          <a:pt x="158762" y="441264"/>
                        </a:moveTo>
                        <a:lnTo>
                          <a:pt x="341576" y="680156"/>
                        </a:lnTo>
                        <a:lnTo>
                          <a:pt x="237023" y="775739"/>
                        </a:lnTo>
                        <a:lnTo>
                          <a:pt x="46233" y="569372"/>
                        </a:lnTo>
                        <a:cubicBezTo>
                          <a:pt x="36762" y="559030"/>
                          <a:pt x="28663" y="547937"/>
                          <a:pt x="22059" y="536100"/>
                        </a:cubicBezTo>
                        <a:cubicBezTo>
                          <a:pt x="17947" y="528748"/>
                          <a:pt x="14457" y="521146"/>
                          <a:pt x="11590" y="513421"/>
                        </a:cubicBezTo>
                        <a:cubicBezTo>
                          <a:pt x="-6481" y="466317"/>
                          <a:pt x="-3614" y="412728"/>
                          <a:pt x="21558" y="367119"/>
                        </a:cubicBezTo>
                        <a:cubicBezTo>
                          <a:pt x="23053" y="364253"/>
                          <a:pt x="24675" y="361513"/>
                          <a:pt x="26417" y="358770"/>
                        </a:cubicBezTo>
                        <a:lnTo>
                          <a:pt x="34393" y="345935"/>
                        </a:lnTo>
                        <a:lnTo>
                          <a:pt x="126235" y="198762"/>
                        </a:lnTo>
                        <a:cubicBezTo>
                          <a:pt x="176082" y="119007"/>
                          <a:pt x="254840" y="61558"/>
                          <a:pt x="345935" y="38381"/>
                        </a:cubicBezTo>
                        <a:lnTo>
                          <a:pt x="497345" y="0"/>
                        </a:lnTo>
                        <a:lnTo>
                          <a:pt x="158762" y="44126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任意多边形: 形状 194">
                    <a:extLst>
                      <a:ext uri="{FF2B5EF4-FFF2-40B4-BE49-F238E27FC236}">
                        <a16:creationId xmlns:a16="http://schemas.microsoft.com/office/drawing/2014/main" id="{FB0E7A52-D2EC-D12F-9229-5C216FC9D40C}"/>
                      </a:ext>
                    </a:extLst>
                  </p:cNvPr>
                  <p:cNvSpPr/>
                  <p:nvPr/>
                </p:nvSpPr>
                <p:spPr>
                  <a:xfrm>
                    <a:off x="3069838" y="4671601"/>
                    <a:ext cx="184459" cy="240143"/>
                  </a:xfrm>
                  <a:custGeom>
                    <a:avLst/>
                    <a:gdLst>
                      <a:gd name="connsiteX0" fmla="*/ 182769 w 184459"/>
                      <a:gd name="connsiteY0" fmla="*/ 240143 h 240143"/>
                      <a:gd name="connsiteX1" fmla="*/ 0 w 184459"/>
                      <a:gd name="connsiteY1" fmla="*/ 1289 h 240143"/>
                      <a:gd name="connsiteX2" fmla="*/ 1691 w 184459"/>
                      <a:gd name="connsiteY2" fmla="*/ 0 h 240143"/>
                      <a:gd name="connsiteX3" fmla="*/ 184460 w 184459"/>
                      <a:gd name="connsiteY3" fmla="*/ 238854 h 240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4459" h="240143">
                        <a:moveTo>
                          <a:pt x="182769" y="240143"/>
                        </a:moveTo>
                        <a:lnTo>
                          <a:pt x="0" y="1289"/>
                        </a:lnTo>
                        <a:lnTo>
                          <a:pt x="1691" y="0"/>
                        </a:lnTo>
                        <a:lnTo>
                          <a:pt x="184460" y="238854"/>
                        </a:lnTo>
                        <a:close/>
                      </a:path>
                    </a:pathLst>
                  </a:custGeom>
                  <a:solidFill>
                    <a:srgbClr val="1B1B43"/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任意多边形: 形状 195">
                    <a:extLst>
                      <a:ext uri="{FF2B5EF4-FFF2-40B4-BE49-F238E27FC236}">
                        <a16:creationId xmlns:a16="http://schemas.microsoft.com/office/drawing/2014/main" id="{A44E4085-03B6-596A-B860-13511F71B3D3}"/>
                      </a:ext>
                    </a:extLst>
                  </p:cNvPr>
                  <p:cNvSpPr/>
                  <p:nvPr/>
                </p:nvSpPr>
                <p:spPr>
                  <a:xfrm>
                    <a:off x="2923465" y="4576874"/>
                    <a:ext cx="72152" cy="190165"/>
                  </a:xfrm>
                  <a:custGeom>
                    <a:avLst/>
                    <a:gdLst>
                      <a:gd name="connsiteX0" fmla="*/ 22806 w 72152"/>
                      <a:gd name="connsiteY0" fmla="*/ 0 h 190165"/>
                      <a:gd name="connsiteX1" fmla="*/ 14830 w 72152"/>
                      <a:gd name="connsiteY1" fmla="*/ 12835 h 190165"/>
                      <a:gd name="connsiteX2" fmla="*/ 9971 w 72152"/>
                      <a:gd name="connsiteY2" fmla="*/ 21184 h 190165"/>
                      <a:gd name="connsiteX3" fmla="*/ 47231 w 72152"/>
                      <a:gd name="connsiteY3" fmla="*/ 91469 h 190165"/>
                      <a:gd name="connsiteX4" fmla="*/ 0 w 72152"/>
                      <a:gd name="connsiteY4" fmla="*/ 167486 h 190165"/>
                      <a:gd name="connsiteX5" fmla="*/ 10469 w 72152"/>
                      <a:gd name="connsiteY5" fmla="*/ 190166 h 190165"/>
                      <a:gd name="connsiteX6" fmla="*/ 72153 w 72152"/>
                      <a:gd name="connsiteY6" fmla="*/ 91469 h 190165"/>
                      <a:gd name="connsiteX7" fmla="*/ 22806 w 72152"/>
                      <a:gd name="connsiteY7" fmla="*/ 0 h 190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152" h="190165">
                        <a:moveTo>
                          <a:pt x="22806" y="0"/>
                        </a:moveTo>
                        <a:lnTo>
                          <a:pt x="14830" y="12835"/>
                        </a:lnTo>
                        <a:cubicBezTo>
                          <a:pt x="13085" y="15578"/>
                          <a:pt x="11467" y="18318"/>
                          <a:pt x="9971" y="21184"/>
                        </a:cubicBezTo>
                        <a:cubicBezTo>
                          <a:pt x="32404" y="36512"/>
                          <a:pt x="47231" y="62185"/>
                          <a:pt x="47231" y="91469"/>
                        </a:cubicBezTo>
                        <a:cubicBezTo>
                          <a:pt x="47231" y="124867"/>
                          <a:pt x="28039" y="153653"/>
                          <a:pt x="0" y="167486"/>
                        </a:cubicBezTo>
                        <a:cubicBezTo>
                          <a:pt x="2867" y="175212"/>
                          <a:pt x="6357" y="182814"/>
                          <a:pt x="10469" y="190166"/>
                        </a:cubicBezTo>
                        <a:cubicBezTo>
                          <a:pt x="46981" y="172345"/>
                          <a:pt x="72153" y="134835"/>
                          <a:pt x="72153" y="91469"/>
                        </a:cubicBezTo>
                        <a:cubicBezTo>
                          <a:pt x="72156" y="53215"/>
                          <a:pt x="52590" y="19566"/>
                          <a:pt x="22806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34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97" name="图形 6">
                <a:extLst>
                  <a:ext uri="{FF2B5EF4-FFF2-40B4-BE49-F238E27FC236}">
                    <a16:creationId xmlns:a16="http://schemas.microsoft.com/office/drawing/2014/main" id="{14AEF091-E331-D6DF-7763-68CB927CD299}"/>
                  </a:ext>
                </a:extLst>
              </p:cNvPr>
              <p:cNvGrpSpPr/>
              <p:nvPr/>
            </p:nvGrpSpPr>
            <p:grpSpPr>
              <a:xfrm>
                <a:off x="3376416" y="3956329"/>
                <a:ext cx="208620" cy="362616"/>
                <a:chOff x="3376416" y="3956329"/>
                <a:chExt cx="208620" cy="362616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9FC8EA39-21CF-7CC2-BE1A-0E9620A220DD}"/>
                    </a:ext>
                  </a:extLst>
                </p:cNvPr>
                <p:cNvSpPr/>
                <p:nvPr/>
              </p:nvSpPr>
              <p:spPr>
                <a:xfrm>
                  <a:off x="3385716" y="4123142"/>
                  <a:ext cx="142147" cy="195803"/>
                </a:xfrm>
                <a:custGeom>
                  <a:avLst/>
                  <a:gdLst>
                    <a:gd name="connsiteX0" fmla="*/ 142147 w 142147"/>
                    <a:gd name="connsiteY0" fmla="*/ 70161 h 195803"/>
                    <a:gd name="connsiteX1" fmla="*/ 141149 w 142147"/>
                    <a:gd name="connsiteY1" fmla="*/ 73898 h 195803"/>
                    <a:gd name="connsiteX2" fmla="*/ 124574 w 142147"/>
                    <a:gd name="connsiteY2" fmla="*/ 132843 h 195803"/>
                    <a:gd name="connsiteX3" fmla="*/ 120088 w 142147"/>
                    <a:gd name="connsiteY3" fmla="*/ 148795 h 195803"/>
                    <a:gd name="connsiteX4" fmla="*/ 35848 w 142147"/>
                    <a:gd name="connsiteY4" fmla="*/ 185557 h 195803"/>
                    <a:gd name="connsiteX5" fmla="*/ 2823 w 142147"/>
                    <a:gd name="connsiteY5" fmla="*/ 96828 h 195803"/>
                    <a:gd name="connsiteX6" fmla="*/ 33979 w 142147"/>
                    <a:gd name="connsiteY6" fmla="*/ 0 h 195803"/>
                    <a:gd name="connsiteX7" fmla="*/ 142147 w 142147"/>
                    <a:gd name="connsiteY7" fmla="*/ 70161 h 19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147" h="195803">
                      <a:moveTo>
                        <a:pt x="142147" y="70161"/>
                      </a:moveTo>
                      <a:lnTo>
                        <a:pt x="141149" y="73898"/>
                      </a:lnTo>
                      <a:lnTo>
                        <a:pt x="124574" y="132843"/>
                      </a:lnTo>
                      <a:lnTo>
                        <a:pt x="120088" y="148795"/>
                      </a:lnTo>
                      <a:cubicBezTo>
                        <a:pt x="109870" y="184809"/>
                        <a:pt x="70368" y="211230"/>
                        <a:pt x="35848" y="185557"/>
                      </a:cubicBezTo>
                      <a:cubicBezTo>
                        <a:pt x="10052" y="166365"/>
                        <a:pt x="-7021" y="127236"/>
                        <a:pt x="2823" y="96828"/>
                      </a:cubicBezTo>
                      <a:cubicBezTo>
                        <a:pt x="3074" y="96081"/>
                        <a:pt x="33979" y="0"/>
                        <a:pt x="33979" y="0"/>
                      </a:cubicBezTo>
                      <a:lnTo>
                        <a:pt x="142147" y="70161"/>
                      </a:ln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87CE339D-4D7D-4F95-E6B5-E8C9F0361C18}"/>
                    </a:ext>
                  </a:extLst>
                </p:cNvPr>
                <p:cNvSpPr/>
                <p:nvPr/>
              </p:nvSpPr>
              <p:spPr>
                <a:xfrm>
                  <a:off x="3434897" y="4158660"/>
                  <a:ext cx="91969" cy="97325"/>
                </a:xfrm>
                <a:custGeom>
                  <a:avLst/>
                  <a:gdLst>
                    <a:gd name="connsiteX0" fmla="*/ 91969 w 91969"/>
                    <a:gd name="connsiteY0" fmla="*/ 38381 h 97325"/>
                    <a:gd name="connsiteX1" fmla="*/ 75393 w 91969"/>
                    <a:gd name="connsiteY1" fmla="*/ 97325 h 97325"/>
                    <a:gd name="connsiteX2" fmla="*/ 0 w 91969"/>
                    <a:gd name="connsiteY2" fmla="*/ 0 h 97325"/>
                    <a:gd name="connsiteX3" fmla="*/ 91969 w 91969"/>
                    <a:gd name="connsiteY3" fmla="*/ 38381 h 97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969" h="97325">
                      <a:moveTo>
                        <a:pt x="91969" y="38381"/>
                      </a:moveTo>
                      <a:lnTo>
                        <a:pt x="75393" y="97325"/>
                      </a:lnTo>
                      <a:cubicBezTo>
                        <a:pt x="40250" y="79505"/>
                        <a:pt x="17447" y="43864"/>
                        <a:pt x="0" y="0"/>
                      </a:cubicBezTo>
                      <a:lnTo>
                        <a:pt x="91969" y="38381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DF8836E9-06BA-C0AB-37CD-91D85C0DDA37}"/>
                    </a:ext>
                  </a:extLst>
                </p:cNvPr>
                <p:cNvSpPr/>
                <p:nvPr/>
              </p:nvSpPr>
              <p:spPr>
                <a:xfrm>
                  <a:off x="3405071" y="4004485"/>
                  <a:ext cx="175451" cy="208106"/>
                </a:xfrm>
                <a:custGeom>
                  <a:avLst/>
                  <a:gdLst>
                    <a:gd name="connsiteX0" fmla="*/ 168494 w 175451"/>
                    <a:gd name="connsiteY0" fmla="*/ 72455 h 208106"/>
                    <a:gd name="connsiteX1" fmla="*/ 122542 w 175451"/>
                    <a:gd name="connsiteY1" fmla="*/ 207197 h 208106"/>
                    <a:gd name="connsiteX2" fmla="*/ 0 w 175451"/>
                    <a:gd name="connsiteY2" fmla="*/ 97637 h 208106"/>
                    <a:gd name="connsiteX3" fmla="*/ 103847 w 175451"/>
                    <a:gd name="connsiteY3" fmla="*/ 20 h 208106"/>
                    <a:gd name="connsiteX4" fmla="*/ 168494 w 175451"/>
                    <a:gd name="connsiteY4" fmla="*/ 72455 h 20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451" h="208106">
                      <a:moveTo>
                        <a:pt x="168494" y="72455"/>
                      </a:moveTo>
                      <a:cubicBezTo>
                        <a:pt x="176281" y="127754"/>
                        <a:pt x="191081" y="193179"/>
                        <a:pt x="122542" y="207197"/>
                      </a:cubicBezTo>
                      <a:cubicBezTo>
                        <a:pt x="77591" y="216391"/>
                        <a:pt x="0" y="154130"/>
                        <a:pt x="0" y="97637"/>
                      </a:cubicBezTo>
                      <a:cubicBezTo>
                        <a:pt x="0" y="41144"/>
                        <a:pt x="57977" y="-1060"/>
                        <a:pt x="103847" y="20"/>
                      </a:cubicBezTo>
                      <a:cubicBezTo>
                        <a:pt x="170051" y="1577"/>
                        <a:pt x="157089" y="-8528"/>
                        <a:pt x="168494" y="72455"/>
                      </a:cubicBez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BDBAEDC2-AC90-F9B8-B56F-5FB7EEE2FF4B}"/>
                    </a:ext>
                  </a:extLst>
                </p:cNvPr>
                <p:cNvSpPr/>
                <p:nvPr/>
              </p:nvSpPr>
              <p:spPr>
                <a:xfrm>
                  <a:off x="3376416" y="3956329"/>
                  <a:ext cx="208620" cy="155137"/>
                </a:xfrm>
                <a:custGeom>
                  <a:avLst/>
                  <a:gdLst>
                    <a:gd name="connsiteX0" fmla="*/ 43194 w 208620"/>
                    <a:gd name="connsiteY0" fmla="*/ 150467 h 155137"/>
                    <a:gd name="connsiteX1" fmla="*/ 57733 w 208620"/>
                    <a:gd name="connsiteY1" fmla="*/ 95428 h 155137"/>
                    <a:gd name="connsiteX2" fmla="*/ 208311 w 208620"/>
                    <a:gd name="connsiteY2" fmla="*/ 85563 h 155137"/>
                    <a:gd name="connsiteX3" fmla="*/ 207042 w 208620"/>
                    <a:gd name="connsiteY3" fmla="*/ 70465 h 155137"/>
                    <a:gd name="connsiteX4" fmla="*/ 194067 w 208620"/>
                    <a:gd name="connsiteY4" fmla="*/ 37931 h 155137"/>
                    <a:gd name="connsiteX5" fmla="*/ 77783 w 208620"/>
                    <a:gd name="connsiteY5" fmla="*/ 1594 h 155137"/>
                    <a:gd name="connsiteX6" fmla="*/ 9816 w 208620"/>
                    <a:gd name="connsiteY6" fmla="*/ 47635 h 155137"/>
                    <a:gd name="connsiteX7" fmla="*/ 10368 w 208620"/>
                    <a:gd name="connsiteY7" fmla="*/ 140115 h 155137"/>
                    <a:gd name="connsiteX8" fmla="*/ 14812 w 208620"/>
                    <a:gd name="connsiteY8" fmla="*/ 151746 h 155137"/>
                    <a:gd name="connsiteX9" fmla="*/ 16191 w 208620"/>
                    <a:gd name="connsiteY9" fmla="*/ 155137 h 155137"/>
                    <a:gd name="connsiteX10" fmla="*/ 43194 w 208620"/>
                    <a:gd name="connsiteY10" fmla="*/ 150467 h 155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8620" h="155137">
                      <a:moveTo>
                        <a:pt x="43194" y="150467"/>
                      </a:moveTo>
                      <a:cubicBezTo>
                        <a:pt x="41493" y="128467"/>
                        <a:pt x="43129" y="108325"/>
                        <a:pt x="57733" y="95428"/>
                      </a:cubicBezTo>
                      <a:cubicBezTo>
                        <a:pt x="104927" y="102074"/>
                        <a:pt x="156262" y="98041"/>
                        <a:pt x="208311" y="85563"/>
                      </a:cubicBezTo>
                      <a:cubicBezTo>
                        <a:pt x="209419" y="85299"/>
                        <a:pt x="207207" y="71398"/>
                        <a:pt x="207042" y="70465"/>
                      </a:cubicBezTo>
                      <a:cubicBezTo>
                        <a:pt x="204992" y="58892"/>
                        <a:pt x="200685" y="47669"/>
                        <a:pt x="194067" y="37931"/>
                      </a:cubicBezTo>
                      <a:cubicBezTo>
                        <a:pt x="168744" y="658"/>
                        <a:pt x="118649" y="-3066"/>
                        <a:pt x="77783" y="1594"/>
                      </a:cubicBezTo>
                      <a:cubicBezTo>
                        <a:pt x="49119" y="4861"/>
                        <a:pt x="23364" y="22106"/>
                        <a:pt x="9816" y="47635"/>
                      </a:cubicBezTo>
                      <a:cubicBezTo>
                        <a:pt x="-5909" y="77265"/>
                        <a:pt x="-491" y="109816"/>
                        <a:pt x="10368" y="140115"/>
                      </a:cubicBezTo>
                      <a:cubicBezTo>
                        <a:pt x="11771" y="144024"/>
                        <a:pt x="13263" y="147899"/>
                        <a:pt x="14812" y="151746"/>
                      </a:cubicBezTo>
                      <a:cubicBezTo>
                        <a:pt x="15269" y="152878"/>
                        <a:pt x="15728" y="154009"/>
                        <a:pt x="16191" y="155137"/>
                      </a:cubicBezTo>
                      <a:lnTo>
                        <a:pt x="43194" y="150467"/>
                      </a:lnTo>
                      <a:close/>
                    </a:path>
                  </a:pathLst>
                </a:custGeom>
                <a:solidFill>
                  <a:srgbClr val="1B1B43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DE7F5BF5-AE06-3069-FA2F-1BEBE1E00FA0}"/>
                    </a:ext>
                  </a:extLst>
                </p:cNvPr>
                <p:cNvSpPr/>
                <p:nvPr/>
              </p:nvSpPr>
              <p:spPr>
                <a:xfrm>
                  <a:off x="3383523" y="4091736"/>
                  <a:ext cx="56859" cy="56859"/>
                </a:xfrm>
                <a:custGeom>
                  <a:avLst/>
                  <a:gdLst>
                    <a:gd name="connsiteX0" fmla="*/ 56860 w 56859"/>
                    <a:gd name="connsiteY0" fmla="*/ 28430 h 56859"/>
                    <a:gd name="connsiteX1" fmla="*/ 28430 w 56859"/>
                    <a:gd name="connsiteY1" fmla="*/ 56860 h 56859"/>
                    <a:gd name="connsiteX2" fmla="*/ 0 w 56859"/>
                    <a:gd name="connsiteY2" fmla="*/ 28430 h 56859"/>
                    <a:gd name="connsiteX3" fmla="*/ 28430 w 56859"/>
                    <a:gd name="connsiteY3" fmla="*/ 0 h 56859"/>
                    <a:gd name="connsiteX4" fmla="*/ 56860 w 56859"/>
                    <a:gd name="connsiteY4" fmla="*/ 28430 h 5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859" h="56859">
                      <a:moveTo>
                        <a:pt x="56860" y="28430"/>
                      </a:moveTo>
                      <a:cubicBezTo>
                        <a:pt x="56860" y="44131"/>
                        <a:pt x="44131" y="56860"/>
                        <a:pt x="28430" y="56860"/>
                      </a:cubicBezTo>
                      <a:cubicBezTo>
                        <a:pt x="12728" y="56860"/>
                        <a:pt x="0" y="44131"/>
                        <a:pt x="0" y="28430"/>
                      </a:cubicBezTo>
                      <a:cubicBezTo>
                        <a:pt x="0" y="12728"/>
                        <a:pt x="12728" y="0"/>
                        <a:pt x="28430" y="0"/>
                      </a:cubicBezTo>
                      <a:cubicBezTo>
                        <a:pt x="44131" y="0"/>
                        <a:pt x="56860" y="12728"/>
                        <a:pt x="56860" y="28430"/>
                      </a:cubicBezTo>
                      <a:close/>
                    </a:path>
                  </a:pathLst>
                </a:custGeom>
                <a:solidFill>
                  <a:srgbClr val="D28572"/>
                </a:solidFill>
                <a:ln w="3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217" name="任意多边形: 形状 216">
            <a:extLst>
              <a:ext uri="{FF2B5EF4-FFF2-40B4-BE49-F238E27FC236}">
                <a16:creationId xmlns:a16="http://schemas.microsoft.com/office/drawing/2014/main" id="{508CC823-A796-256C-7646-265E94300E10}"/>
              </a:ext>
            </a:extLst>
          </p:cNvPr>
          <p:cNvSpPr/>
          <p:nvPr/>
        </p:nvSpPr>
        <p:spPr>
          <a:xfrm>
            <a:off x="2311538" y="1691960"/>
            <a:ext cx="651946" cy="141767"/>
          </a:xfrm>
          <a:custGeom>
            <a:avLst/>
            <a:gdLst>
              <a:gd name="connsiteX0" fmla="*/ 1134101 w 1134100"/>
              <a:gd name="connsiteY0" fmla="*/ 246614 h 246613"/>
              <a:gd name="connsiteX1" fmla="*/ 0 w 1134100"/>
              <a:gd name="connsiteY1" fmla="*/ 246614 h 246613"/>
              <a:gd name="connsiteX2" fmla="*/ 255457 w 1134100"/>
              <a:gd name="connsiteY2" fmla="*/ 112855 h 246613"/>
              <a:gd name="connsiteX3" fmla="*/ 366632 w 1134100"/>
              <a:gd name="connsiteY3" fmla="*/ 127765 h 246613"/>
              <a:gd name="connsiteX4" fmla="*/ 506604 w 1134100"/>
              <a:gd name="connsiteY4" fmla="*/ 43051 h 246613"/>
              <a:gd name="connsiteX5" fmla="*/ 590659 w 1134100"/>
              <a:gd name="connsiteY5" fmla="*/ 65343 h 246613"/>
              <a:gd name="connsiteX6" fmla="*/ 750951 w 1134100"/>
              <a:gd name="connsiteY6" fmla="*/ 0 h 246613"/>
              <a:gd name="connsiteX7" fmla="*/ 945012 w 1134100"/>
              <a:gd name="connsiteY7" fmla="*/ 116144 h 246613"/>
              <a:gd name="connsiteX8" fmla="*/ 953272 w 1134100"/>
              <a:gd name="connsiteY8" fmla="*/ 140994 h 246613"/>
              <a:gd name="connsiteX9" fmla="*/ 961018 w 1134100"/>
              <a:gd name="connsiteY9" fmla="*/ 140191 h 246613"/>
              <a:gd name="connsiteX10" fmla="*/ 962774 w 1134100"/>
              <a:gd name="connsiteY10" fmla="*/ 140119 h 246613"/>
              <a:gd name="connsiteX11" fmla="*/ 973956 w 1134100"/>
              <a:gd name="connsiteY11" fmla="*/ 139828 h 246613"/>
              <a:gd name="connsiteX12" fmla="*/ 1134101 w 1134100"/>
              <a:gd name="connsiteY12" fmla="*/ 246614 h 24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4100" h="246613">
                <a:moveTo>
                  <a:pt x="1134101" y="246614"/>
                </a:moveTo>
                <a:lnTo>
                  <a:pt x="0" y="246614"/>
                </a:lnTo>
                <a:cubicBezTo>
                  <a:pt x="16226" y="171111"/>
                  <a:pt x="124404" y="112855"/>
                  <a:pt x="255457" y="112855"/>
                </a:cubicBezTo>
                <a:cubicBezTo>
                  <a:pt x="295292" y="112855"/>
                  <a:pt x="333007" y="118263"/>
                  <a:pt x="366632" y="127765"/>
                </a:cubicBezTo>
                <a:cubicBezTo>
                  <a:pt x="386877" y="78353"/>
                  <a:pt x="441916" y="43051"/>
                  <a:pt x="506604" y="43051"/>
                </a:cubicBezTo>
                <a:cubicBezTo>
                  <a:pt x="537815" y="43051"/>
                  <a:pt x="566759" y="51312"/>
                  <a:pt x="590659" y="65343"/>
                </a:cubicBezTo>
                <a:cubicBezTo>
                  <a:pt x="628450" y="25436"/>
                  <a:pt x="686191" y="0"/>
                  <a:pt x="750951" y="0"/>
                </a:cubicBezTo>
                <a:cubicBezTo>
                  <a:pt x="840198" y="0"/>
                  <a:pt x="916140" y="48387"/>
                  <a:pt x="945012" y="116144"/>
                </a:cubicBezTo>
                <a:cubicBezTo>
                  <a:pt x="948448" y="124109"/>
                  <a:pt x="951225" y="132445"/>
                  <a:pt x="953272" y="140994"/>
                </a:cubicBezTo>
                <a:cubicBezTo>
                  <a:pt x="955830" y="140627"/>
                  <a:pt x="958389" y="140407"/>
                  <a:pt x="961018" y="140191"/>
                </a:cubicBezTo>
                <a:cubicBezTo>
                  <a:pt x="961605" y="140191"/>
                  <a:pt x="962188" y="140191"/>
                  <a:pt x="962774" y="140119"/>
                </a:cubicBezTo>
                <a:cubicBezTo>
                  <a:pt x="966502" y="139900"/>
                  <a:pt x="970229" y="139828"/>
                  <a:pt x="973956" y="139828"/>
                </a:cubicBezTo>
                <a:cubicBezTo>
                  <a:pt x="1051359" y="139824"/>
                  <a:pt x="1116195" y="185289"/>
                  <a:pt x="1134101" y="246614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8" name="文本框 217">
            <a:extLst>
              <a:ext uri="{FF2B5EF4-FFF2-40B4-BE49-F238E27FC236}">
                <a16:creationId xmlns:a16="http://schemas.microsoft.com/office/drawing/2014/main" id="{45EAA0CC-0009-62A3-0E04-D01FFCB769F2}"/>
              </a:ext>
            </a:extLst>
          </p:cNvPr>
          <p:cNvSpPr txBox="1"/>
          <p:nvPr/>
        </p:nvSpPr>
        <p:spPr>
          <a:xfrm>
            <a:off x="6201114" y="1119934"/>
            <a:ext cx="1296144" cy="435632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>
            <a:defPPr>
              <a:defRPr lang="zh-CN"/>
            </a:defPPr>
            <a:lvl1pPr hangingPunct="0">
              <a:lnSpc>
                <a:spcPct val="120000"/>
              </a:lnSpc>
              <a:defRPr sz="2000" b="1">
                <a:solidFill>
                  <a:schemeClr val="accent2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合理定位</a:t>
            </a:r>
            <a:endParaRPr lang="en-US" altLang="zh-CN" dirty="0"/>
          </a:p>
        </p:txBody>
      </p:sp>
      <p:sp>
        <p:nvSpPr>
          <p:cNvPr id="224" name="任意多边形: 形状 223">
            <a:extLst>
              <a:ext uri="{FF2B5EF4-FFF2-40B4-BE49-F238E27FC236}">
                <a16:creationId xmlns:a16="http://schemas.microsoft.com/office/drawing/2014/main" id="{CE8FCFF7-300B-B495-FB35-3CB6F3471551}"/>
              </a:ext>
            </a:extLst>
          </p:cNvPr>
          <p:cNvSpPr/>
          <p:nvPr/>
        </p:nvSpPr>
        <p:spPr>
          <a:xfrm>
            <a:off x="7965674" y="2238997"/>
            <a:ext cx="651946" cy="141767"/>
          </a:xfrm>
          <a:custGeom>
            <a:avLst/>
            <a:gdLst>
              <a:gd name="connsiteX0" fmla="*/ 1134101 w 1134100"/>
              <a:gd name="connsiteY0" fmla="*/ 246614 h 246613"/>
              <a:gd name="connsiteX1" fmla="*/ 0 w 1134100"/>
              <a:gd name="connsiteY1" fmla="*/ 246614 h 246613"/>
              <a:gd name="connsiteX2" fmla="*/ 255457 w 1134100"/>
              <a:gd name="connsiteY2" fmla="*/ 112855 h 246613"/>
              <a:gd name="connsiteX3" fmla="*/ 366632 w 1134100"/>
              <a:gd name="connsiteY3" fmla="*/ 127765 h 246613"/>
              <a:gd name="connsiteX4" fmla="*/ 506604 w 1134100"/>
              <a:gd name="connsiteY4" fmla="*/ 43051 h 246613"/>
              <a:gd name="connsiteX5" fmla="*/ 590659 w 1134100"/>
              <a:gd name="connsiteY5" fmla="*/ 65343 h 246613"/>
              <a:gd name="connsiteX6" fmla="*/ 750951 w 1134100"/>
              <a:gd name="connsiteY6" fmla="*/ 0 h 246613"/>
              <a:gd name="connsiteX7" fmla="*/ 945012 w 1134100"/>
              <a:gd name="connsiteY7" fmla="*/ 116144 h 246613"/>
              <a:gd name="connsiteX8" fmla="*/ 953272 w 1134100"/>
              <a:gd name="connsiteY8" fmla="*/ 140994 h 246613"/>
              <a:gd name="connsiteX9" fmla="*/ 961018 w 1134100"/>
              <a:gd name="connsiteY9" fmla="*/ 140191 h 246613"/>
              <a:gd name="connsiteX10" fmla="*/ 962774 w 1134100"/>
              <a:gd name="connsiteY10" fmla="*/ 140119 h 246613"/>
              <a:gd name="connsiteX11" fmla="*/ 973956 w 1134100"/>
              <a:gd name="connsiteY11" fmla="*/ 139828 h 246613"/>
              <a:gd name="connsiteX12" fmla="*/ 1134101 w 1134100"/>
              <a:gd name="connsiteY12" fmla="*/ 246614 h 24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4100" h="246613">
                <a:moveTo>
                  <a:pt x="1134101" y="246614"/>
                </a:moveTo>
                <a:lnTo>
                  <a:pt x="0" y="246614"/>
                </a:lnTo>
                <a:cubicBezTo>
                  <a:pt x="16226" y="171111"/>
                  <a:pt x="124404" y="112855"/>
                  <a:pt x="255457" y="112855"/>
                </a:cubicBezTo>
                <a:cubicBezTo>
                  <a:pt x="295292" y="112855"/>
                  <a:pt x="333007" y="118263"/>
                  <a:pt x="366632" y="127765"/>
                </a:cubicBezTo>
                <a:cubicBezTo>
                  <a:pt x="386877" y="78353"/>
                  <a:pt x="441916" y="43051"/>
                  <a:pt x="506604" y="43051"/>
                </a:cubicBezTo>
                <a:cubicBezTo>
                  <a:pt x="537815" y="43051"/>
                  <a:pt x="566759" y="51312"/>
                  <a:pt x="590659" y="65343"/>
                </a:cubicBezTo>
                <a:cubicBezTo>
                  <a:pt x="628450" y="25436"/>
                  <a:pt x="686191" y="0"/>
                  <a:pt x="750951" y="0"/>
                </a:cubicBezTo>
                <a:cubicBezTo>
                  <a:pt x="840198" y="0"/>
                  <a:pt x="916140" y="48387"/>
                  <a:pt x="945012" y="116144"/>
                </a:cubicBezTo>
                <a:cubicBezTo>
                  <a:pt x="948448" y="124109"/>
                  <a:pt x="951225" y="132445"/>
                  <a:pt x="953272" y="140994"/>
                </a:cubicBezTo>
                <a:cubicBezTo>
                  <a:pt x="955830" y="140627"/>
                  <a:pt x="958389" y="140407"/>
                  <a:pt x="961018" y="140191"/>
                </a:cubicBezTo>
                <a:cubicBezTo>
                  <a:pt x="961605" y="140191"/>
                  <a:pt x="962188" y="140191"/>
                  <a:pt x="962774" y="140119"/>
                </a:cubicBezTo>
                <a:cubicBezTo>
                  <a:pt x="966502" y="139900"/>
                  <a:pt x="970229" y="139828"/>
                  <a:pt x="973956" y="139828"/>
                </a:cubicBezTo>
                <a:cubicBezTo>
                  <a:pt x="1051359" y="139824"/>
                  <a:pt x="1116195" y="185289"/>
                  <a:pt x="1134101" y="246614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5" name="任意多边形: 形状 224">
            <a:extLst>
              <a:ext uri="{FF2B5EF4-FFF2-40B4-BE49-F238E27FC236}">
                <a16:creationId xmlns:a16="http://schemas.microsoft.com/office/drawing/2014/main" id="{994AE012-C456-7466-913F-C622C13505EB}"/>
              </a:ext>
            </a:extLst>
          </p:cNvPr>
          <p:cNvSpPr/>
          <p:nvPr/>
        </p:nvSpPr>
        <p:spPr>
          <a:xfrm>
            <a:off x="9440682" y="1454827"/>
            <a:ext cx="410715" cy="89311"/>
          </a:xfrm>
          <a:custGeom>
            <a:avLst/>
            <a:gdLst>
              <a:gd name="connsiteX0" fmla="*/ 1134101 w 1134100"/>
              <a:gd name="connsiteY0" fmla="*/ 246614 h 246613"/>
              <a:gd name="connsiteX1" fmla="*/ 0 w 1134100"/>
              <a:gd name="connsiteY1" fmla="*/ 246614 h 246613"/>
              <a:gd name="connsiteX2" fmla="*/ 255457 w 1134100"/>
              <a:gd name="connsiteY2" fmla="*/ 112855 h 246613"/>
              <a:gd name="connsiteX3" fmla="*/ 366632 w 1134100"/>
              <a:gd name="connsiteY3" fmla="*/ 127765 h 246613"/>
              <a:gd name="connsiteX4" fmla="*/ 506604 w 1134100"/>
              <a:gd name="connsiteY4" fmla="*/ 43051 h 246613"/>
              <a:gd name="connsiteX5" fmla="*/ 590659 w 1134100"/>
              <a:gd name="connsiteY5" fmla="*/ 65343 h 246613"/>
              <a:gd name="connsiteX6" fmla="*/ 750951 w 1134100"/>
              <a:gd name="connsiteY6" fmla="*/ 0 h 246613"/>
              <a:gd name="connsiteX7" fmla="*/ 945012 w 1134100"/>
              <a:gd name="connsiteY7" fmla="*/ 116144 h 246613"/>
              <a:gd name="connsiteX8" fmla="*/ 953272 w 1134100"/>
              <a:gd name="connsiteY8" fmla="*/ 140994 h 246613"/>
              <a:gd name="connsiteX9" fmla="*/ 961018 w 1134100"/>
              <a:gd name="connsiteY9" fmla="*/ 140191 h 246613"/>
              <a:gd name="connsiteX10" fmla="*/ 962774 w 1134100"/>
              <a:gd name="connsiteY10" fmla="*/ 140119 h 246613"/>
              <a:gd name="connsiteX11" fmla="*/ 973956 w 1134100"/>
              <a:gd name="connsiteY11" fmla="*/ 139828 h 246613"/>
              <a:gd name="connsiteX12" fmla="*/ 1134101 w 1134100"/>
              <a:gd name="connsiteY12" fmla="*/ 246614 h 24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4100" h="246613">
                <a:moveTo>
                  <a:pt x="1134101" y="246614"/>
                </a:moveTo>
                <a:lnTo>
                  <a:pt x="0" y="246614"/>
                </a:lnTo>
                <a:cubicBezTo>
                  <a:pt x="16226" y="171111"/>
                  <a:pt x="124404" y="112855"/>
                  <a:pt x="255457" y="112855"/>
                </a:cubicBezTo>
                <a:cubicBezTo>
                  <a:pt x="295292" y="112855"/>
                  <a:pt x="333007" y="118263"/>
                  <a:pt x="366632" y="127765"/>
                </a:cubicBezTo>
                <a:cubicBezTo>
                  <a:pt x="386877" y="78353"/>
                  <a:pt x="441916" y="43051"/>
                  <a:pt x="506604" y="43051"/>
                </a:cubicBezTo>
                <a:cubicBezTo>
                  <a:pt x="537815" y="43051"/>
                  <a:pt x="566759" y="51312"/>
                  <a:pt x="590659" y="65343"/>
                </a:cubicBezTo>
                <a:cubicBezTo>
                  <a:pt x="628450" y="25436"/>
                  <a:pt x="686191" y="0"/>
                  <a:pt x="750951" y="0"/>
                </a:cubicBezTo>
                <a:cubicBezTo>
                  <a:pt x="840198" y="0"/>
                  <a:pt x="916140" y="48387"/>
                  <a:pt x="945012" y="116144"/>
                </a:cubicBezTo>
                <a:cubicBezTo>
                  <a:pt x="948448" y="124109"/>
                  <a:pt x="951225" y="132445"/>
                  <a:pt x="953272" y="140994"/>
                </a:cubicBezTo>
                <a:cubicBezTo>
                  <a:pt x="955830" y="140627"/>
                  <a:pt x="958389" y="140407"/>
                  <a:pt x="961018" y="140191"/>
                </a:cubicBezTo>
                <a:cubicBezTo>
                  <a:pt x="961605" y="140191"/>
                  <a:pt x="962188" y="140191"/>
                  <a:pt x="962774" y="140119"/>
                </a:cubicBezTo>
                <a:cubicBezTo>
                  <a:pt x="966502" y="139900"/>
                  <a:pt x="970229" y="139828"/>
                  <a:pt x="973956" y="139828"/>
                </a:cubicBezTo>
                <a:cubicBezTo>
                  <a:pt x="1051359" y="139824"/>
                  <a:pt x="1116195" y="185289"/>
                  <a:pt x="1134101" y="246614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34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9" name="任意多边形: 形状 218">
            <a:extLst>
              <a:ext uri="{FF2B5EF4-FFF2-40B4-BE49-F238E27FC236}">
                <a16:creationId xmlns:a16="http://schemas.microsoft.com/office/drawing/2014/main" id="{6CD7376A-431D-E4B7-FEB8-D61618912115}"/>
              </a:ext>
            </a:extLst>
          </p:cNvPr>
          <p:cNvSpPr/>
          <p:nvPr/>
        </p:nvSpPr>
        <p:spPr>
          <a:xfrm>
            <a:off x="2011243" y="5640780"/>
            <a:ext cx="177435" cy="102773"/>
          </a:xfrm>
          <a:custGeom>
            <a:avLst/>
            <a:gdLst>
              <a:gd name="connsiteX0" fmla="*/ 117538 w 137517"/>
              <a:gd name="connsiteY0" fmla="*/ 11666 h 79652"/>
              <a:gd name="connsiteX1" fmla="*/ 20297 w 137517"/>
              <a:gd name="connsiteY1" fmla="*/ 11666 h 79652"/>
              <a:gd name="connsiteX2" fmla="*/ 19973 w 137517"/>
              <a:gd name="connsiteY2" fmla="*/ 67987 h 79652"/>
              <a:gd name="connsiteX3" fmla="*/ 117214 w 137517"/>
              <a:gd name="connsiteY3" fmla="*/ 67987 h 79652"/>
              <a:gd name="connsiteX4" fmla="*/ 117538 w 137517"/>
              <a:gd name="connsiteY4" fmla="*/ 11666 h 7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517" h="79652">
                <a:moveTo>
                  <a:pt x="117538" y="11666"/>
                </a:moveTo>
                <a:cubicBezTo>
                  <a:pt x="90772" y="-3889"/>
                  <a:pt x="47234" y="-3889"/>
                  <a:pt x="20297" y="11666"/>
                </a:cubicBezTo>
                <a:cubicBezTo>
                  <a:pt x="-6640" y="27220"/>
                  <a:pt x="-6783" y="52442"/>
                  <a:pt x="19973" y="67987"/>
                </a:cubicBezTo>
                <a:cubicBezTo>
                  <a:pt x="46738" y="83541"/>
                  <a:pt x="90277" y="83541"/>
                  <a:pt x="117214" y="67987"/>
                </a:cubicBezTo>
                <a:cubicBezTo>
                  <a:pt x="144160" y="52442"/>
                  <a:pt x="144303" y="27220"/>
                  <a:pt x="117538" y="11666"/>
                </a:cubicBezTo>
                <a:close/>
              </a:path>
            </a:pathLst>
          </a:custGeom>
          <a:solidFill>
            <a:srgbClr val="E3EBF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08976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D84D8698-F06E-5218-F098-3C21E18FFB7B}"/>
              </a:ext>
            </a:extLst>
          </p:cNvPr>
          <p:cNvSpPr/>
          <p:nvPr/>
        </p:nvSpPr>
        <p:spPr>
          <a:xfrm>
            <a:off x="983432" y="1524088"/>
            <a:ext cx="5904656" cy="3999606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6" name="矩形: 圆角 35">
            <a:extLst>
              <a:ext uri="{FF2B5EF4-FFF2-40B4-BE49-F238E27FC236}">
                <a16:creationId xmlns:a16="http://schemas.microsoft.com/office/drawing/2014/main" id="{9AE1AF50-9040-F43E-42BE-84E59D4FA8BF}"/>
              </a:ext>
            </a:extLst>
          </p:cNvPr>
          <p:cNvSpPr/>
          <p:nvPr/>
        </p:nvSpPr>
        <p:spPr>
          <a:xfrm>
            <a:off x="1127204" y="4759656"/>
            <a:ext cx="5652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BEDF63C-5A73-7BB7-8E2C-234741F5CF2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04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F6224EF-2E4C-6BD5-08E3-A12DA23708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调剂流程与选择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1C9D2B7-A32F-1F1C-0A69-0B0605015DE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调剂院校人数分数梯度划分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6615DFD-303A-CFA2-5508-80C0244B22F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03</a:t>
            </a:r>
            <a:endParaRPr lang="zh-CN" altLang="en-US" dirty="0"/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B8A3B61B-1BDE-AEA8-0656-4AE415F1D48E}"/>
              </a:ext>
            </a:extLst>
          </p:cNvPr>
          <p:cNvSpPr/>
          <p:nvPr/>
        </p:nvSpPr>
        <p:spPr>
          <a:xfrm flipH="1">
            <a:off x="7176120" y="1519000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0C4F944F-F195-0149-D78D-BCFA6F4A9764}"/>
              </a:ext>
            </a:extLst>
          </p:cNvPr>
          <p:cNvSpPr/>
          <p:nvPr/>
        </p:nvSpPr>
        <p:spPr>
          <a:xfrm flipH="1">
            <a:off x="7225572" y="1568452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D833466F-FBC4-396B-ACB2-48EAAA62522D}"/>
              </a:ext>
            </a:extLst>
          </p:cNvPr>
          <p:cNvSpPr txBox="1"/>
          <p:nvPr/>
        </p:nvSpPr>
        <p:spPr>
          <a:xfrm>
            <a:off x="7464152" y="1432954"/>
            <a:ext cx="3819533" cy="435632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>
            <a:defPPr>
              <a:defRPr lang="zh-CN"/>
            </a:defPPr>
            <a:lvl1pPr hangingPunct="0">
              <a:lnSpc>
                <a:spcPct val="120000"/>
              </a:lnSpc>
              <a:defRPr sz="2000" b="1">
                <a:solidFill>
                  <a:schemeClr val="accent2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往年调剂人数与分数段分布查询</a:t>
            </a:r>
            <a:endParaRPr lang="en-US" altLang="zh-CN" dirty="0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FBA340E2-46A6-8937-74FB-FBC642E43542}"/>
              </a:ext>
            </a:extLst>
          </p:cNvPr>
          <p:cNvSpPr txBox="1"/>
          <p:nvPr/>
        </p:nvSpPr>
        <p:spPr>
          <a:xfrm>
            <a:off x="7176935" y="1994466"/>
            <a:ext cx="4034741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根据目标院校往年调剂人数与调剂分数段分布合理定位。</a:t>
            </a:r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3A50AA09-5A5C-1A02-4F77-9325207E6834}"/>
              </a:ext>
            </a:extLst>
          </p:cNvPr>
          <p:cNvSpPr/>
          <p:nvPr/>
        </p:nvSpPr>
        <p:spPr>
          <a:xfrm>
            <a:off x="7176120" y="1876739"/>
            <a:ext cx="3996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97880C7E-F5B7-6EEA-CB57-1EDB49B6F2C8}"/>
              </a:ext>
            </a:extLst>
          </p:cNvPr>
          <p:cNvSpPr/>
          <p:nvPr/>
        </p:nvSpPr>
        <p:spPr>
          <a:xfrm>
            <a:off x="1127204" y="4030353"/>
            <a:ext cx="5652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219E2C56-5528-EBB9-211F-5B2245B123AF}"/>
              </a:ext>
            </a:extLst>
          </p:cNvPr>
          <p:cNvSpPr/>
          <p:nvPr/>
        </p:nvSpPr>
        <p:spPr>
          <a:xfrm>
            <a:off x="1127204" y="3270390"/>
            <a:ext cx="5652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5A72FB5B-6561-AAEE-855E-12C0E3597F94}"/>
              </a:ext>
            </a:extLst>
          </p:cNvPr>
          <p:cNvSpPr/>
          <p:nvPr/>
        </p:nvSpPr>
        <p:spPr>
          <a:xfrm>
            <a:off x="1127204" y="1844872"/>
            <a:ext cx="5652000" cy="432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28" name="矩形: 圆角 27">
            <a:extLst>
              <a:ext uri="{FF2B5EF4-FFF2-40B4-BE49-F238E27FC236}">
                <a16:creationId xmlns:a16="http://schemas.microsoft.com/office/drawing/2014/main" id="{129C7C55-1A88-921E-D8F3-B0B70CB7E7C4}"/>
              </a:ext>
            </a:extLst>
          </p:cNvPr>
          <p:cNvSpPr/>
          <p:nvPr/>
        </p:nvSpPr>
        <p:spPr>
          <a:xfrm>
            <a:off x="1127204" y="2571355"/>
            <a:ext cx="5652000" cy="432000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/>
          </a:p>
        </p:txBody>
      </p:sp>
      <p:graphicFrame>
        <p:nvGraphicFramePr>
          <p:cNvPr id="29" name="表格 92">
            <a:extLst>
              <a:ext uri="{FF2B5EF4-FFF2-40B4-BE49-F238E27FC236}">
                <a16:creationId xmlns:a16="http://schemas.microsoft.com/office/drawing/2014/main" id="{D0515265-75D3-96DF-9C78-84280F6FEE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1584368"/>
              </p:ext>
            </p:extLst>
          </p:nvPr>
        </p:nvGraphicFramePr>
        <p:xfrm>
          <a:off x="1145760" y="1723891"/>
          <a:ext cx="5616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4000">
                  <a:extLst>
                    <a:ext uri="{9D8B030D-6E8A-4147-A177-3AD203B41FA5}">
                      <a16:colId xmlns:a16="http://schemas.microsoft.com/office/drawing/2014/main" val="1524636995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val="932504088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val="2172602005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val="239779204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val="336599907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/>
                        <a:t>年份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/>
                        <a:t>315-334</a:t>
                      </a:r>
                      <a:r>
                        <a:rPr lang="zh-CN" altLang="en-US" sz="1600" dirty="0"/>
                        <a:t>分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/>
                        <a:t>334-353</a:t>
                      </a:r>
                      <a:r>
                        <a:rPr lang="zh-CN" altLang="en-US" sz="1600" dirty="0"/>
                        <a:t>分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/>
                        <a:t>353-372</a:t>
                      </a:r>
                      <a:r>
                        <a:rPr lang="zh-CN" altLang="en-US" sz="1600" dirty="0"/>
                        <a:t>分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/>
                        <a:t>372-391</a:t>
                      </a:r>
                      <a:r>
                        <a:rPr lang="zh-CN" altLang="en-US" sz="1600" dirty="0"/>
                        <a:t>分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83957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2019</a:t>
                      </a:r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342367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2020</a:t>
                      </a:r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47452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2021</a:t>
                      </a:r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25951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2022</a:t>
                      </a:r>
                      <a:r>
                        <a:rPr lang="zh-CN" altLang="en-US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0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a:t>1</a:t>
                      </a:r>
                      <a:endParaRPr lang="zh-CN" altLang="en-US" sz="16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2970743"/>
                  </a:ext>
                </a:extLst>
              </a:tr>
            </a:tbl>
          </a:graphicData>
        </a:graphic>
      </p:graphicFrame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CA7BE8A4-795E-79B4-197A-BFF8AC742FD9}"/>
              </a:ext>
            </a:extLst>
          </p:cNvPr>
          <p:cNvSpPr/>
          <p:nvPr/>
        </p:nvSpPr>
        <p:spPr>
          <a:xfrm rot="5400000" flipV="1">
            <a:off x="5563983" y="1448065"/>
            <a:ext cx="351281" cy="136688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E3B46A7D-2F20-5AAD-CA96-46601597C041}"/>
              </a:ext>
            </a:extLst>
          </p:cNvPr>
          <p:cNvSpPr/>
          <p:nvPr/>
        </p:nvSpPr>
        <p:spPr>
          <a:xfrm rot="5400000" flipV="1">
            <a:off x="5321507" y="1448073"/>
            <a:ext cx="351281" cy="136688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37D05C1A-FEFB-0025-EF03-6A623DEB1BD0}"/>
              </a:ext>
            </a:extLst>
          </p:cNvPr>
          <p:cNvSpPr/>
          <p:nvPr/>
        </p:nvSpPr>
        <p:spPr>
          <a:xfrm rot="5400000" flipV="1">
            <a:off x="1694676" y="5472065"/>
            <a:ext cx="351281" cy="136688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75222384-9E52-2ADF-545A-BDE85C3EFF71}"/>
              </a:ext>
            </a:extLst>
          </p:cNvPr>
          <p:cNvSpPr/>
          <p:nvPr/>
        </p:nvSpPr>
        <p:spPr>
          <a:xfrm rot="5400000" flipV="1">
            <a:off x="1452200" y="5472073"/>
            <a:ext cx="351281" cy="136688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graphicFrame>
        <p:nvGraphicFramePr>
          <p:cNvPr id="39" name="图表 38">
            <a:extLst>
              <a:ext uri="{FF2B5EF4-FFF2-40B4-BE49-F238E27FC236}">
                <a16:creationId xmlns:a16="http://schemas.microsoft.com/office/drawing/2014/main" id="{49D7DCE6-CEFA-C473-8484-9A2C1A8F13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558188"/>
              </p:ext>
            </p:extLst>
          </p:nvPr>
        </p:nvGraphicFramePr>
        <p:xfrm>
          <a:off x="7104112" y="2716482"/>
          <a:ext cx="4248472" cy="29637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5341380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BEDF63C-5A73-7BB7-8E2C-234741F5CF2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04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F6224EF-2E4C-6BD5-08E3-A12DA23708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调剂流程与选择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1C9D2B7-A32F-1F1C-0A69-0B0605015DE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调剂院校复试时间梯度划分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6615DFD-303A-CFA2-5508-80C0244B22F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04</a:t>
            </a:r>
            <a:endParaRPr lang="zh-CN" altLang="en-US" dirty="0"/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EB49218-EE3B-860B-F062-6F060CE7999E}"/>
              </a:ext>
            </a:extLst>
          </p:cNvPr>
          <p:cNvGrpSpPr/>
          <p:nvPr/>
        </p:nvGrpSpPr>
        <p:grpSpPr>
          <a:xfrm>
            <a:off x="1349451" y="1412776"/>
            <a:ext cx="4242493" cy="4180535"/>
            <a:chOff x="1205435" y="1438216"/>
            <a:chExt cx="4242493" cy="4180535"/>
          </a:xfrm>
        </p:grpSpPr>
        <p:grpSp>
          <p:nvGrpSpPr>
            <p:cNvPr id="29" name="图形 99">
              <a:extLst>
                <a:ext uri="{FF2B5EF4-FFF2-40B4-BE49-F238E27FC236}">
                  <a16:creationId xmlns:a16="http://schemas.microsoft.com/office/drawing/2014/main" id="{9AFA0ABA-6407-77DF-9B08-336CEE20E00E}"/>
                </a:ext>
              </a:extLst>
            </p:cNvPr>
            <p:cNvGrpSpPr/>
            <p:nvPr/>
          </p:nvGrpSpPr>
          <p:grpSpPr>
            <a:xfrm>
              <a:off x="1205435" y="1438216"/>
              <a:ext cx="4242493" cy="2528247"/>
              <a:chOff x="3791045" y="1252213"/>
              <a:chExt cx="4635255" cy="2762307"/>
            </a:xfrm>
          </p:grpSpPr>
          <p:grpSp>
            <p:nvGrpSpPr>
              <p:cNvPr id="153" name="图形 99">
                <a:extLst>
                  <a:ext uri="{FF2B5EF4-FFF2-40B4-BE49-F238E27FC236}">
                    <a16:creationId xmlns:a16="http://schemas.microsoft.com/office/drawing/2014/main" id="{AF7D9501-8718-722E-CA81-E5DC46B8CDA2}"/>
                  </a:ext>
                </a:extLst>
              </p:cNvPr>
              <p:cNvGrpSpPr/>
              <p:nvPr/>
            </p:nvGrpSpPr>
            <p:grpSpPr>
              <a:xfrm>
                <a:off x="3926319" y="1539659"/>
                <a:ext cx="1968005" cy="1368425"/>
                <a:chOff x="3926319" y="1539659"/>
                <a:chExt cx="1968005" cy="1368425"/>
              </a:xfrm>
            </p:grpSpPr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5A3FA03E-EE3E-4408-D1C4-17EB89F7733C}"/>
                    </a:ext>
                  </a:extLst>
                </p:cNvPr>
                <p:cNvSpPr/>
                <p:nvPr/>
              </p:nvSpPr>
              <p:spPr>
                <a:xfrm>
                  <a:off x="3926319" y="1790290"/>
                  <a:ext cx="1816627" cy="1117793"/>
                </a:xfrm>
                <a:custGeom>
                  <a:avLst/>
                  <a:gdLst>
                    <a:gd name="connsiteX0" fmla="*/ 1816627 w 1816627"/>
                    <a:gd name="connsiteY0" fmla="*/ 1033082 h 1117793"/>
                    <a:gd name="connsiteX1" fmla="*/ 1785366 w 1816627"/>
                    <a:gd name="connsiteY1" fmla="*/ 0 h 1117793"/>
                    <a:gd name="connsiteX2" fmla="*/ 0 w 1816627"/>
                    <a:gd name="connsiteY2" fmla="*/ 440465 h 1117793"/>
                    <a:gd name="connsiteX3" fmla="*/ 1163907 w 1816627"/>
                    <a:gd name="connsiteY3" fmla="*/ 1099966 h 1117793"/>
                    <a:gd name="connsiteX4" fmla="*/ 1163907 w 1816627"/>
                    <a:gd name="connsiteY4" fmla="*/ 1078078 h 1117793"/>
                    <a:gd name="connsiteX5" fmla="*/ 1816627 w 1816627"/>
                    <a:gd name="connsiteY5" fmla="*/ 1033082 h 1117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6627" h="1117793">
                      <a:moveTo>
                        <a:pt x="1816627" y="1033082"/>
                      </a:moveTo>
                      <a:cubicBezTo>
                        <a:pt x="1811855" y="851411"/>
                        <a:pt x="1785718" y="-10"/>
                        <a:pt x="1785366" y="0"/>
                      </a:cubicBezTo>
                      <a:cubicBezTo>
                        <a:pt x="770344" y="37481"/>
                        <a:pt x="0" y="220428"/>
                        <a:pt x="0" y="440465"/>
                      </a:cubicBezTo>
                      <a:cubicBezTo>
                        <a:pt x="0" y="612696"/>
                        <a:pt x="480260" y="1229906"/>
                        <a:pt x="1163907" y="1099966"/>
                      </a:cubicBezTo>
                      <a:lnTo>
                        <a:pt x="1163907" y="1078078"/>
                      </a:lnTo>
                      <a:cubicBezTo>
                        <a:pt x="1364971" y="1056342"/>
                        <a:pt x="1584636" y="1040940"/>
                        <a:pt x="1816627" y="1033082"/>
                      </a:cubicBezTo>
                      <a:close/>
                    </a:path>
                  </a:pathLst>
                </a:custGeom>
                <a:solidFill>
                  <a:srgbClr val="B5A3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9B614EB1-ED65-3CAF-2F35-F5AA3942E0C7}"/>
                    </a:ext>
                  </a:extLst>
                </p:cNvPr>
                <p:cNvSpPr/>
                <p:nvPr/>
              </p:nvSpPr>
              <p:spPr>
                <a:xfrm>
                  <a:off x="4074099" y="2226821"/>
                  <a:ext cx="1656064" cy="681261"/>
                </a:xfrm>
                <a:custGeom>
                  <a:avLst/>
                  <a:gdLst>
                    <a:gd name="connsiteX0" fmla="*/ 1016137 w 1656064"/>
                    <a:gd name="connsiteY0" fmla="*/ 663435 h 681261"/>
                    <a:gd name="connsiteX1" fmla="*/ 1016137 w 1656064"/>
                    <a:gd name="connsiteY1" fmla="*/ 641547 h 681261"/>
                    <a:gd name="connsiteX2" fmla="*/ 1656064 w 1656064"/>
                    <a:gd name="connsiteY2" fmla="*/ 597037 h 681261"/>
                    <a:gd name="connsiteX3" fmla="*/ 1637576 w 1656064"/>
                    <a:gd name="connsiteY3" fmla="*/ 0 h 681261"/>
                    <a:gd name="connsiteX4" fmla="*/ 0 w 1656064"/>
                    <a:gd name="connsiteY4" fmla="*/ 277901 h 681261"/>
                    <a:gd name="connsiteX5" fmla="*/ 1016137 w 1656064"/>
                    <a:gd name="connsiteY5" fmla="*/ 663435 h 681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6064" h="681261">
                      <a:moveTo>
                        <a:pt x="1016137" y="663435"/>
                      </a:moveTo>
                      <a:lnTo>
                        <a:pt x="1016137" y="641547"/>
                      </a:lnTo>
                      <a:cubicBezTo>
                        <a:pt x="1213476" y="620211"/>
                        <a:pt x="1428817" y="605018"/>
                        <a:pt x="1656064" y="597037"/>
                      </a:cubicBezTo>
                      <a:cubicBezTo>
                        <a:pt x="1647425" y="310886"/>
                        <a:pt x="1637795" y="-10"/>
                        <a:pt x="1637576" y="0"/>
                      </a:cubicBezTo>
                      <a:cubicBezTo>
                        <a:pt x="887111" y="27708"/>
                        <a:pt x="270500" y="134950"/>
                        <a:pt x="0" y="277901"/>
                      </a:cubicBezTo>
                      <a:cubicBezTo>
                        <a:pt x="192395" y="502844"/>
                        <a:pt x="558717" y="750370"/>
                        <a:pt x="1016137" y="663435"/>
                      </a:cubicBezTo>
                      <a:close/>
                    </a:path>
                  </a:pathLst>
                </a:custGeom>
                <a:solidFill>
                  <a:srgbClr val="2D2D30">
                    <a:alpha val="15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08" name="图形 99">
                  <a:extLst>
                    <a:ext uri="{FF2B5EF4-FFF2-40B4-BE49-F238E27FC236}">
                      <a16:creationId xmlns:a16="http://schemas.microsoft.com/office/drawing/2014/main" id="{0EDB377C-B9B2-717D-3BA7-DF26A95B34D6}"/>
                    </a:ext>
                  </a:extLst>
                </p:cNvPr>
                <p:cNvGrpSpPr/>
                <p:nvPr/>
              </p:nvGrpSpPr>
              <p:grpSpPr>
                <a:xfrm>
                  <a:off x="4834623" y="1539659"/>
                  <a:ext cx="633393" cy="779916"/>
                  <a:chOff x="4834623" y="1539659"/>
                  <a:chExt cx="633393" cy="779916"/>
                </a:xfrm>
              </p:grpSpPr>
              <p:sp>
                <p:nvSpPr>
                  <p:cNvPr id="222" name="任意多边形: 形状 221">
                    <a:extLst>
                      <a:ext uri="{FF2B5EF4-FFF2-40B4-BE49-F238E27FC236}">
                        <a16:creationId xmlns:a16="http://schemas.microsoft.com/office/drawing/2014/main" id="{48364FCB-31F3-ED36-5BC1-D23C65B2CB91}"/>
                      </a:ext>
                    </a:extLst>
                  </p:cNvPr>
                  <p:cNvSpPr/>
                  <p:nvPr/>
                </p:nvSpPr>
                <p:spPr>
                  <a:xfrm>
                    <a:off x="4834623" y="1539659"/>
                    <a:ext cx="633393" cy="779916"/>
                  </a:xfrm>
                  <a:custGeom>
                    <a:avLst/>
                    <a:gdLst>
                      <a:gd name="connsiteX0" fmla="*/ 609505 w 633393"/>
                      <a:gd name="connsiteY0" fmla="*/ 779916 h 779916"/>
                      <a:gd name="connsiteX1" fmla="*/ 23889 w 633393"/>
                      <a:gd name="connsiteY1" fmla="*/ 779916 h 779916"/>
                      <a:gd name="connsiteX2" fmla="*/ 0 w 633393"/>
                      <a:gd name="connsiteY2" fmla="*/ 756028 h 779916"/>
                      <a:gd name="connsiteX3" fmla="*/ 0 w 633393"/>
                      <a:gd name="connsiteY3" fmla="*/ 23889 h 779916"/>
                      <a:gd name="connsiteX4" fmla="*/ 23889 w 633393"/>
                      <a:gd name="connsiteY4" fmla="*/ 0 h 779916"/>
                      <a:gd name="connsiteX5" fmla="*/ 609505 w 633393"/>
                      <a:gd name="connsiteY5" fmla="*/ 0 h 779916"/>
                      <a:gd name="connsiteX6" fmla="*/ 633393 w 633393"/>
                      <a:gd name="connsiteY6" fmla="*/ 23889 h 779916"/>
                      <a:gd name="connsiteX7" fmla="*/ 633393 w 633393"/>
                      <a:gd name="connsiteY7" fmla="*/ 756028 h 779916"/>
                      <a:gd name="connsiteX8" fmla="*/ 609505 w 633393"/>
                      <a:gd name="connsiteY8" fmla="*/ 779916 h 779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3393" h="779916">
                        <a:moveTo>
                          <a:pt x="609505" y="779916"/>
                        </a:moveTo>
                        <a:lnTo>
                          <a:pt x="23889" y="779916"/>
                        </a:lnTo>
                        <a:cubicBezTo>
                          <a:pt x="10697" y="779916"/>
                          <a:pt x="0" y="769220"/>
                          <a:pt x="0" y="756028"/>
                        </a:cubicBezTo>
                        <a:lnTo>
                          <a:pt x="0" y="23889"/>
                        </a:lnTo>
                        <a:cubicBezTo>
                          <a:pt x="0" y="10697"/>
                          <a:pt x="10697" y="0"/>
                          <a:pt x="23889" y="0"/>
                        </a:cubicBezTo>
                        <a:lnTo>
                          <a:pt x="609505" y="0"/>
                        </a:lnTo>
                        <a:cubicBezTo>
                          <a:pt x="622697" y="0"/>
                          <a:pt x="633393" y="10697"/>
                          <a:pt x="633393" y="23889"/>
                        </a:cubicBezTo>
                        <a:lnTo>
                          <a:pt x="633393" y="756028"/>
                        </a:lnTo>
                        <a:cubicBezTo>
                          <a:pt x="633393" y="769220"/>
                          <a:pt x="622697" y="779916"/>
                          <a:pt x="609505" y="779916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23" name="图形 99">
                    <a:extLst>
                      <a:ext uri="{FF2B5EF4-FFF2-40B4-BE49-F238E27FC236}">
                        <a16:creationId xmlns:a16="http://schemas.microsoft.com/office/drawing/2014/main" id="{5B937733-378E-BBAE-B9EB-FB269E0E7884}"/>
                      </a:ext>
                    </a:extLst>
                  </p:cNvPr>
                  <p:cNvGrpSpPr/>
                  <p:nvPr/>
                </p:nvGrpSpPr>
                <p:grpSpPr>
                  <a:xfrm>
                    <a:off x="5167579" y="1615516"/>
                    <a:ext cx="245868" cy="255393"/>
                    <a:chOff x="5167579" y="1615516"/>
                    <a:chExt cx="245868" cy="255393"/>
                  </a:xfrm>
                </p:grpSpPr>
                <p:sp>
                  <p:nvSpPr>
                    <p:cNvPr id="230" name="任意多边形: 形状 229">
                      <a:extLst>
                        <a:ext uri="{FF2B5EF4-FFF2-40B4-BE49-F238E27FC236}">
                          <a16:creationId xmlns:a16="http://schemas.microsoft.com/office/drawing/2014/main" id="{6E88E28D-A45B-635A-D130-C23C46DFE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67579" y="1630308"/>
                      <a:ext cx="240601" cy="240601"/>
                    </a:xfrm>
                    <a:custGeom>
                      <a:avLst/>
                      <a:gdLst>
                        <a:gd name="connsiteX0" fmla="*/ 120301 w 240601"/>
                        <a:gd name="connsiteY0" fmla="*/ 120301 h 240601"/>
                        <a:gd name="connsiteX1" fmla="*/ 120301 w 240601"/>
                        <a:gd name="connsiteY1" fmla="*/ 0 h 240601"/>
                        <a:gd name="connsiteX2" fmla="*/ 0 w 240601"/>
                        <a:gd name="connsiteY2" fmla="*/ 120301 h 240601"/>
                        <a:gd name="connsiteX3" fmla="*/ 120301 w 240601"/>
                        <a:gd name="connsiteY3" fmla="*/ 240601 h 240601"/>
                        <a:gd name="connsiteX4" fmla="*/ 240601 w 240601"/>
                        <a:gd name="connsiteY4" fmla="*/ 120301 h 240601"/>
                        <a:gd name="connsiteX5" fmla="*/ 120301 w 240601"/>
                        <a:gd name="connsiteY5" fmla="*/ 120301 h 240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0601" h="240601">
                          <a:moveTo>
                            <a:pt x="120301" y="120301"/>
                          </a:moveTo>
                          <a:lnTo>
                            <a:pt x="120301" y="0"/>
                          </a:lnTo>
                          <a:cubicBezTo>
                            <a:pt x="53864" y="0"/>
                            <a:pt x="0" y="53864"/>
                            <a:pt x="0" y="120301"/>
                          </a:cubicBezTo>
                          <a:cubicBezTo>
                            <a:pt x="0" y="186738"/>
                            <a:pt x="53864" y="240601"/>
                            <a:pt x="120301" y="240601"/>
                          </a:cubicBezTo>
                          <a:cubicBezTo>
                            <a:pt x="186738" y="240601"/>
                            <a:pt x="240601" y="186738"/>
                            <a:pt x="240601" y="120301"/>
                          </a:cubicBezTo>
                          <a:lnTo>
                            <a:pt x="120301" y="120301"/>
                          </a:ln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31" name="任意多边形: 形状 230">
                      <a:extLst>
                        <a:ext uri="{FF2B5EF4-FFF2-40B4-BE49-F238E27FC236}">
                          <a16:creationId xmlns:a16="http://schemas.microsoft.com/office/drawing/2014/main" id="{EE0803EA-43D0-F484-1838-591688C83A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0654" y="1615516"/>
                      <a:ext cx="102793" cy="102793"/>
                    </a:xfrm>
                    <a:custGeom>
                      <a:avLst/>
                      <a:gdLst>
                        <a:gd name="connsiteX0" fmla="*/ 102794 w 102793"/>
                        <a:gd name="connsiteY0" fmla="*/ 102794 h 102793"/>
                        <a:gd name="connsiteX1" fmla="*/ 0 w 102793"/>
                        <a:gd name="connsiteY1" fmla="*/ 0 h 102793"/>
                        <a:gd name="connsiteX2" fmla="*/ 0 w 102793"/>
                        <a:gd name="connsiteY2" fmla="*/ 102794 h 102793"/>
                        <a:gd name="connsiteX3" fmla="*/ 102794 w 102793"/>
                        <a:gd name="connsiteY3" fmla="*/ 102794 h 1027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2793" h="102793">
                          <a:moveTo>
                            <a:pt x="102794" y="102794"/>
                          </a:moveTo>
                          <a:cubicBezTo>
                            <a:pt x="102794" y="46025"/>
                            <a:pt x="56769" y="0"/>
                            <a:pt x="0" y="0"/>
                          </a:cubicBezTo>
                          <a:lnTo>
                            <a:pt x="0" y="102794"/>
                          </a:lnTo>
                          <a:lnTo>
                            <a:pt x="102794" y="102794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224" name="任意多边形: 形状 223">
                    <a:extLst>
                      <a:ext uri="{FF2B5EF4-FFF2-40B4-BE49-F238E27FC236}">
                        <a16:creationId xmlns:a16="http://schemas.microsoft.com/office/drawing/2014/main" id="{A919881A-F4EA-0391-1FC8-1B443D41CEF1}"/>
                      </a:ext>
                    </a:extLst>
                  </p:cNvPr>
                  <p:cNvSpPr/>
                  <p:nvPr/>
                </p:nvSpPr>
                <p:spPr>
                  <a:xfrm>
                    <a:off x="4909308" y="1653044"/>
                    <a:ext cx="202615" cy="9524"/>
                  </a:xfrm>
                  <a:custGeom>
                    <a:avLst/>
                    <a:gdLst>
                      <a:gd name="connsiteX0" fmla="*/ 197853 w 202615"/>
                      <a:gd name="connsiteY0" fmla="*/ 9525 h 9524"/>
                      <a:gd name="connsiteX1" fmla="*/ 4763 w 202615"/>
                      <a:gd name="connsiteY1" fmla="*/ 9525 h 9524"/>
                      <a:gd name="connsiteX2" fmla="*/ 0 w 202615"/>
                      <a:gd name="connsiteY2" fmla="*/ 4762 h 9524"/>
                      <a:gd name="connsiteX3" fmla="*/ 4763 w 202615"/>
                      <a:gd name="connsiteY3" fmla="*/ 0 h 9524"/>
                      <a:gd name="connsiteX4" fmla="*/ 197853 w 202615"/>
                      <a:gd name="connsiteY4" fmla="*/ 0 h 9524"/>
                      <a:gd name="connsiteX5" fmla="*/ 202616 w 202615"/>
                      <a:gd name="connsiteY5" fmla="*/ 4762 h 9524"/>
                      <a:gd name="connsiteX6" fmla="*/ 197853 w 202615"/>
                      <a:gd name="connsiteY6" fmla="*/ 9525 h 9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2615" h="9524">
                        <a:moveTo>
                          <a:pt x="197853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2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97853" y="0"/>
                        </a:lnTo>
                        <a:cubicBezTo>
                          <a:pt x="200482" y="0"/>
                          <a:pt x="202616" y="2134"/>
                          <a:pt x="202616" y="4762"/>
                        </a:cubicBezTo>
                        <a:cubicBezTo>
                          <a:pt x="202616" y="7401"/>
                          <a:pt x="200482" y="9525"/>
                          <a:pt x="197853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5" name="任意多边形: 形状 224">
                    <a:extLst>
                      <a:ext uri="{FF2B5EF4-FFF2-40B4-BE49-F238E27FC236}">
                        <a16:creationId xmlns:a16="http://schemas.microsoft.com/office/drawing/2014/main" id="{40BC2082-731A-3D52-A466-0AA6E6D7DA92}"/>
                      </a:ext>
                    </a:extLst>
                  </p:cNvPr>
                  <p:cNvSpPr/>
                  <p:nvPr/>
                </p:nvSpPr>
                <p:spPr>
                  <a:xfrm>
                    <a:off x="5151005" y="2195350"/>
                    <a:ext cx="170649" cy="9525"/>
                  </a:xfrm>
                  <a:custGeom>
                    <a:avLst/>
                    <a:gdLst>
                      <a:gd name="connsiteX0" fmla="*/ 165887 w 170649"/>
                      <a:gd name="connsiteY0" fmla="*/ 9525 h 9525"/>
                      <a:gd name="connsiteX1" fmla="*/ 4763 w 170649"/>
                      <a:gd name="connsiteY1" fmla="*/ 9525 h 9525"/>
                      <a:gd name="connsiteX2" fmla="*/ 0 w 170649"/>
                      <a:gd name="connsiteY2" fmla="*/ 4763 h 9525"/>
                      <a:gd name="connsiteX3" fmla="*/ 4763 w 170649"/>
                      <a:gd name="connsiteY3" fmla="*/ 0 h 9525"/>
                      <a:gd name="connsiteX4" fmla="*/ 165887 w 170649"/>
                      <a:gd name="connsiteY4" fmla="*/ 0 h 9525"/>
                      <a:gd name="connsiteX5" fmla="*/ 170650 w 170649"/>
                      <a:gd name="connsiteY5" fmla="*/ 4763 h 9525"/>
                      <a:gd name="connsiteX6" fmla="*/ 165887 w 170649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0649" h="9525">
                        <a:moveTo>
                          <a:pt x="165887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65887" y="0"/>
                        </a:lnTo>
                        <a:cubicBezTo>
                          <a:pt x="168516" y="0"/>
                          <a:pt x="170650" y="2134"/>
                          <a:pt x="170650" y="4763"/>
                        </a:cubicBezTo>
                        <a:cubicBezTo>
                          <a:pt x="170650" y="7391"/>
                          <a:pt x="168516" y="9525"/>
                          <a:pt x="165887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8A0B3662-AAE3-87B5-294D-5A2F99586725}"/>
                      </a:ext>
                    </a:extLst>
                  </p:cNvPr>
                  <p:cNvSpPr/>
                  <p:nvPr/>
                </p:nvSpPr>
                <p:spPr>
                  <a:xfrm>
                    <a:off x="4909308" y="1771126"/>
                    <a:ext cx="182689" cy="9525"/>
                  </a:xfrm>
                  <a:custGeom>
                    <a:avLst/>
                    <a:gdLst>
                      <a:gd name="connsiteX0" fmla="*/ 177927 w 182689"/>
                      <a:gd name="connsiteY0" fmla="*/ 9525 h 9525"/>
                      <a:gd name="connsiteX1" fmla="*/ 4763 w 182689"/>
                      <a:gd name="connsiteY1" fmla="*/ 9525 h 9525"/>
                      <a:gd name="connsiteX2" fmla="*/ 0 w 182689"/>
                      <a:gd name="connsiteY2" fmla="*/ 4763 h 9525"/>
                      <a:gd name="connsiteX3" fmla="*/ 4763 w 182689"/>
                      <a:gd name="connsiteY3" fmla="*/ 0 h 9525"/>
                      <a:gd name="connsiteX4" fmla="*/ 177927 w 182689"/>
                      <a:gd name="connsiteY4" fmla="*/ 0 h 9525"/>
                      <a:gd name="connsiteX5" fmla="*/ 182690 w 182689"/>
                      <a:gd name="connsiteY5" fmla="*/ 4763 h 9525"/>
                      <a:gd name="connsiteX6" fmla="*/ 177927 w 182689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2689" h="9525">
                        <a:moveTo>
                          <a:pt x="177927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177927" y="0"/>
                        </a:lnTo>
                        <a:cubicBezTo>
                          <a:pt x="180556" y="0"/>
                          <a:pt x="182690" y="2134"/>
                          <a:pt x="182690" y="4763"/>
                        </a:cubicBezTo>
                        <a:cubicBezTo>
                          <a:pt x="182690" y="7391"/>
                          <a:pt x="180556" y="9525"/>
                          <a:pt x="177927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7" name="任意多边形: 形状 226">
                    <a:extLst>
                      <a:ext uri="{FF2B5EF4-FFF2-40B4-BE49-F238E27FC236}">
                        <a16:creationId xmlns:a16="http://schemas.microsoft.com/office/drawing/2014/main" id="{7E12CAD2-43BD-EB1F-C04F-7A147BA3E889}"/>
                      </a:ext>
                    </a:extLst>
                  </p:cNvPr>
                  <p:cNvSpPr/>
                  <p:nvPr/>
                </p:nvSpPr>
                <p:spPr>
                  <a:xfrm>
                    <a:off x="4909299" y="1866147"/>
                    <a:ext cx="230847" cy="9525"/>
                  </a:xfrm>
                  <a:custGeom>
                    <a:avLst/>
                    <a:gdLst>
                      <a:gd name="connsiteX0" fmla="*/ 226085 w 230847"/>
                      <a:gd name="connsiteY0" fmla="*/ 9525 h 9525"/>
                      <a:gd name="connsiteX1" fmla="*/ 4763 w 230847"/>
                      <a:gd name="connsiteY1" fmla="*/ 9525 h 9525"/>
                      <a:gd name="connsiteX2" fmla="*/ 0 w 230847"/>
                      <a:gd name="connsiteY2" fmla="*/ 4763 h 9525"/>
                      <a:gd name="connsiteX3" fmla="*/ 4763 w 230847"/>
                      <a:gd name="connsiteY3" fmla="*/ 0 h 9525"/>
                      <a:gd name="connsiteX4" fmla="*/ 226085 w 230847"/>
                      <a:gd name="connsiteY4" fmla="*/ 0 h 9525"/>
                      <a:gd name="connsiteX5" fmla="*/ 230848 w 230847"/>
                      <a:gd name="connsiteY5" fmla="*/ 4763 h 9525"/>
                      <a:gd name="connsiteX6" fmla="*/ 226085 w 230847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847" h="9525">
                        <a:moveTo>
                          <a:pt x="226085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226085" y="0"/>
                        </a:lnTo>
                        <a:cubicBezTo>
                          <a:pt x="228714" y="0"/>
                          <a:pt x="230848" y="2134"/>
                          <a:pt x="230848" y="4763"/>
                        </a:cubicBezTo>
                        <a:cubicBezTo>
                          <a:pt x="230848" y="7401"/>
                          <a:pt x="228724" y="9525"/>
                          <a:pt x="226085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8" name="任意多边形: 形状 227">
                    <a:extLst>
                      <a:ext uri="{FF2B5EF4-FFF2-40B4-BE49-F238E27FC236}">
                        <a16:creationId xmlns:a16="http://schemas.microsoft.com/office/drawing/2014/main" id="{F8A962D1-A85C-69D8-8199-A3452CE717F4}"/>
                      </a:ext>
                    </a:extLst>
                  </p:cNvPr>
                  <p:cNvSpPr/>
                  <p:nvPr/>
                </p:nvSpPr>
                <p:spPr>
                  <a:xfrm>
                    <a:off x="4909308" y="1962121"/>
                    <a:ext cx="412346" cy="9525"/>
                  </a:xfrm>
                  <a:custGeom>
                    <a:avLst/>
                    <a:gdLst>
                      <a:gd name="connsiteX0" fmla="*/ 407584 w 412346"/>
                      <a:gd name="connsiteY0" fmla="*/ 9525 h 9525"/>
                      <a:gd name="connsiteX1" fmla="*/ 4763 w 412346"/>
                      <a:gd name="connsiteY1" fmla="*/ 9525 h 9525"/>
                      <a:gd name="connsiteX2" fmla="*/ 0 w 412346"/>
                      <a:gd name="connsiteY2" fmla="*/ 4763 h 9525"/>
                      <a:gd name="connsiteX3" fmla="*/ 4763 w 412346"/>
                      <a:gd name="connsiteY3" fmla="*/ 0 h 9525"/>
                      <a:gd name="connsiteX4" fmla="*/ 407584 w 412346"/>
                      <a:gd name="connsiteY4" fmla="*/ 0 h 9525"/>
                      <a:gd name="connsiteX5" fmla="*/ 412347 w 412346"/>
                      <a:gd name="connsiteY5" fmla="*/ 4763 h 9525"/>
                      <a:gd name="connsiteX6" fmla="*/ 407584 w 412346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346" h="9525">
                        <a:moveTo>
                          <a:pt x="407584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407584" y="0"/>
                        </a:lnTo>
                        <a:cubicBezTo>
                          <a:pt x="410213" y="0"/>
                          <a:pt x="412347" y="2134"/>
                          <a:pt x="412347" y="4763"/>
                        </a:cubicBezTo>
                        <a:cubicBezTo>
                          <a:pt x="412347" y="7391"/>
                          <a:pt x="410213" y="9525"/>
                          <a:pt x="407584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9" name="任意多边形: 形状 228">
                    <a:extLst>
                      <a:ext uri="{FF2B5EF4-FFF2-40B4-BE49-F238E27FC236}">
                        <a16:creationId xmlns:a16="http://schemas.microsoft.com/office/drawing/2014/main" id="{BB9A1C13-183C-62A6-8A2B-16E432ABA48D}"/>
                      </a:ext>
                    </a:extLst>
                  </p:cNvPr>
                  <p:cNvSpPr/>
                  <p:nvPr/>
                </p:nvSpPr>
                <p:spPr>
                  <a:xfrm>
                    <a:off x="4909308" y="2065858"/>
                    <a:ext cx="412346" cy="9525"/>
                  </a:xfrm>
                  <a:custGeom>
                    <a:avLst/>
                    <a:gdLst>
                      <a:gd name="connsiteX0" fmla="*/ 407584 w 412346"/>
                      <a:gd name="connsiteY0" fmla="*/ 9525 h 9525"/>
                      <a:gd name="connsiteX1" fmla="*/ 4763 w 412346"/>
                      <a:gd name="connsiteY1" fmla="*/ 9525 h 9525"/>
                      <a:gd name="connsiteX2" fmla="*/ 0 w 412346"/>
                      <a:gd name="connsiteY2" fmla="*/ 4763 h 9525"/>
                      <a:gd name="connsiteX3" fmla="*/ 4763 w 412346"/>
                      <a:gd name="connsiteY3" fmla="*/ 0 h 9525"/>
                      <a:gd name="connsiteX4" fmla="*/ 407584 w 412346"/>
                      <a:gd name="connsiteY4" fmla="*/ 0 h 9525"/>
                      <a:gd name="connsiteX5" fmla="*/ 412347 w 412346"/>
                      <a:gd name="connsiteY5" fmla="*/ 4763 h 9525"/>
                      <a:gd name="connsiteX6" fmla="*/ 407584 w 412346"/>
                      <a:gd name="connsiteY6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346" h="9525">
                        <a:moveTo>
                          <a:pt x="407584" y="9525"/>
                        </a:moveTo>
                        <a:lnTo>
                          <a:pt x="4763" y="9525"/>
                        </a:lnTo>
                        <a:cubicBezTo>
                          <a:pt x="2134" y="9525"/>
                          <a:pt x="0" y="7391"/>
                          <a:pt x="0" y="4763"/>
                        </a:cubicBezTo>
                        <a:cubicBezTo>
                          <a:pt x="0" y="2134"/>
                          <a:pt x="2134" y="0"/>
                          <a:pt x="4763" y="0"/>
                        </a:cubicBezTo>
                        <a:lnTo>
                          <a:pt x="407584" y="0"/>
                        </a:lnTo>
                        <a:cubicBezTo>
                          <a:pt x="410213" y="0"/>
                          <a:pt x="412347" y="2134"/>
                          <a:pt x="412347" y="4763"/>
                        </a:cubicBezTo>
                        <a:cubicBezTo>
                          <a:pt x="412347" y="7391"/>
                          <a:pt x="410213" y="9525"/>
                          <a:pt x="407584" y="9525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09" name="图形 99">
                  <a:extLst>
                    <a:ext uri="{FF2B5EF4-FFF2-40B4-BE49-F238E27FC236}">
                      <a16:creationId xmlns:a16="http://schemas.microsoft.com/office/drawing/2014/main" id="{B8630591-1260-0BA2-BA28-DB83882BF980}"/>
                    </a:ext>
                  </a:extLst>
                </p:cNvPr>
                <p:cNvGrpSpPr/>
                <p:nvPr/>
              </p:nvGrpSpPr>
              <p:grpSpPr>
                <a:xfrm>
                  <a:off x="4489694" y="1698694"/>
                  <a:ext cx="1404630" cy="1051039"/>
                  <a:chOff x="4489694" y="1698694"/>
                  <a:chExt cx="1404630" cy="1051039"/>
                </a:xfrm>
                <a:solidFill>
                  <a:srgbClr val="5C69AB"/>
                </a:solidFill>
              </p:grpSpPr>
              <p:sp>
                <p:nvSpPr>
                  <p:cNvPr id="220" name="任意多边形: 形状 219">
                    <a:extLst>
                      <a:ext uri="{FF2B5EF4-FFF2-40B4-BE49-F238E27FC236}">
                        <a16:creationId xmlns:a16="http://schemas.microsoft.com/office/drawing/2014/main" id="{02DBE048-A089-565A-A8B8-1F436E53292C}"/>
                      </a:ext>
                    </a:extLst>
                  </p:cNvPr>
                  <p:cNvSpPr/>
                  <p:nvPr/>
                </p:nvSpPr>
                <p:spPr>
                  <a:xfrm>
                    <a:off x="4489694" y="1726045"/>
                    <a:ext cx="1382826" cy="1023689"/>
                  </a:xfrm>
                  <a:custGeom>
                    <a:avLst/>
                    <a:gdLst>
                      <a:gd name="connsiteX0" fmla="*/ 14287 w 1382826"/>
                      <a:gd name="connsiteY0" fmla="*/ 1023689 h 1023689"/>
                      <a:gd name="connsiteX1" fmla="*/ 3972 w 1382826"/>
                      <a:gd name="connsiteY1" fmla="*/ 1019289 h 1023689"/>
                      <a:gd name="connsiteX2" fmla="*/ 4400 w 1382826"/>
                      <a:gd name="connsiteY2" fmla="*/ 999086 h 1023689"/>
                      <a:gd name="connsiteX3" fmla="*/ 457019 w 1382826"/>
                      <a:gd name="connsiteY3" fmla="*/ 565289 h 1023689"/>
                      <a:gd name="connsiteX4" fmla="*/ 471478 w 1382826"/>
                      <a:gd name="connsiteY4" fmla="*/ 560307 h 1023689"/>
                      <a:gd name="connsiteX5" fmla="*/ 484641 w 1382826"/>
                      <a:gd name="connsiteY5" fmla="*/ 568070 h 1023689"/>
                      <a:gd name="connsiteX6" fmla="*/ 579548 w 1382826"/>
                      <a:gd name="connsiteY6" fmla="*/ 705440 h 1023689"/>
                      <a:gd name="connsiteX7" fmla="*/ 931668 w 1382826"/>
                      <a:gd name="connsiteY7" fmla="*/ 253269 h 1023689"/>
                      <a:gd name="connsiteX8" fmla="*/ 948823 w 1382826"/>
                      <a:gd name="connsiteY8" fmla="*/ 246440 h 1023689"/>
                      <a:gd name="connsiteX9" fmla="*/ 963139 w 1382826"/>
                      <a:gd name="connsiteY9" fmla="*/ 258060 h 1023689"/>
                      <a:gd name="connsiteX10" fmla="*/ 1022670 w 1382826"/>
                      <a:gd name="connsiteY10" fmla="*/ 416699 h 1023689"/>
                      <a:gd name="connsiteX11" fmla="*/ 1357455 w 1382826"/>
                      <a:gd name="connsiteY11" fmla="*/ 5267 h 1023689"/>
                      <a:gd name="connsiteX12" fmla="*/ 1377553 w 1382826"/>
                      <a:gd name="connsiteY12" fmla="*/ 3200 h 1023689"/>
                      <a:gd name="connsiteX13" fmla="*/ 1379620 w 1382826"/>
                      <a:gd name="connsiteY13" fmla="*/ 23297 h 1023689"/>
                      <a:gd name="connsiteX14" fmla="*/ 1033472 w 1382826"/>
                      <a:gd name="connsiteY14" fmla="*/ 448693 h 1023689"/>
                      <a:gd name="connsiteX15" fmla="*/ 1016365 w 1382826"/>
                      <a:gd name="connsiteY15" fmla="*/ 455180 h 1023689"/>
                      <a:gd name="connsiteX16" fmla="*/ 1002239 w 1382826"/>
                      <a:gd name="connsiteY16" fmla="*/ 443569 h 1023689"/>
                      <a:gd name="connsiteX17" fmla="*/ 942870 w 1382826"/>
                      <a:gd name="connsiteY17" fmla="*/ 285378 h 1023689"/>
                      <a:gd name="connsiteX18" fmla="*/ 593436 w 1382826"/>
                      <a:gd name="connsiteY18" fmla="*/ 734091 h 1023689"/>
                      <a:gd name="connsiteX19" fmla="*/ 578529 w 1382826"/>
                      <a:gd name="connsiteY19" fmla="*/ 741120 h 1023689"/>
                      <a:gd name="connsiteX20" fmla="*/ 564042 w 1382826"/>
                      <a:gd name="connsiteY20" fmla="*/ 733253 h 1023689"/>
                      <a:gd name="connsiteX21" fmla="*/ 468039 w 1382826"/>
                      <a:gd name="connsiteY21" fmla="*/ 594302 h 1023689"/>
                      <a:gd name="connsiteX22" fmla="*/ 24174 w 1382826"/>
                      <a:gd name="connsiteY22" fmla="*/ 1019717 h 1023689"/>
                      <a:gd name="connsiteX23" fmla="*/ 14287 w 1382826"/>
                      <a:gd name="connsiteY23" fmla="*/ 1023689 h 102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82826" h="1023689">
                        <a:moveTo>
                          <a:pt x="14287" y="1023689"/>
                        </a:moveTo>
                        <a:cubicBezTo>
                          <a:pt x="10525" y="1023689"/>
                          <a:pt x="6772" y="1022213"/>
                          <a:pt x="3972" y="1019289"/>
                        </a:cubicBezTo>
                        <a:cubicBezTo>
                          <a:pt x="-1486" y="1013593"/>
                          <a:pt x="-1296" y="1004544"/>
                          <a:pt x="4400" y="999086"/>
                        </a:cubicBezTo>
                        <a:lnTo>
                          <a:pt x="457019" y="565289"/>
                        </a:lnTo>
                        <a:cubicBezTo>
                          <a:pt x="460886" y="561584"/>
                          <a:pt x="466106" y="559774"/>
                          <a:pt x="471478" y="560307"/>
                        </a:cubicBezTo>
                        <a:cubicBezTo>
                          <a:pt x="476802" y="560850"/>
                          <a:pt x="481603" y="563679"/>
                          <a:pt x="484641" y="568070"/>
                        </a:cubicBezTo>
                        <a:lnTo>
                          <a:pt x="579548" y="705440"/>
                        </a:lnTo>
                        <a:lnTo>
                          <a:pt x="931668" y="253269"/>
                        </a:lnTo>
                        <a:cubicBezTo>
                          <a:pt x="935736" y="248049"/>
                          <a:pt x="942279" y="245459"/>
                          <a:pt x="948823" y="246440"/>
                        </a:cubicBezTo>
                        <a:cubicBezTo>
                          <a:pt x="955338" y="247430"/>
                          <a:pt x="960825" y="251888"/>
                          <a:pt x="963139" y="258060"/>
                        </a:cubicBezTo>
                        <a:lnTo>
                          <a:pt x="1022670" y="416699"/>
                        </a:lnTo>
                        <a:lnTo>
                          <a:pt x="1357455" y="5267"/>
                        </a:lnTo>
                        <a:cubicBezTo>
                          <a:pt x="1362437" y="-848"/>
                          <a:pt x="1371438" y="-1772"/>
                          <a:pt x="1377553" y="3200"/>
                        </a:cubicBezTo>
                        <a:cubicBezTo>
                          <a:pt x="1383677" y="8181"/>
                          <a:pt x="1384601" y="17182"/>
                          <a:pt x="1379620" y="23297"/>
                        </a:cubicBezTo>
                        <a:lnTo>
                          <a:pt x="1033472" y="448693"/>
                        </a:lnTo>
                        <a:cubicBezTo>
                          <a:pt x="1029347" y="453751"/>
                          <a:pt x="1022842" y="456237"/>
                          <a:pt x="1016365" y="455180"/>
                        </a:cubicBezTo>
                        <a:cubicBezTo>
                          <a:pt x="1009935" y="454123"/>
                          <a:pt x="1004516" y="449674"/>
                          <a:pt x="1002239" y="443569"/>
                        </a:cubicBezTo>
                        <a:lnTo>
                          <a:pt x="942870" y="285378"/>
                        </a:lnTo>
                        <a:lnTo>
                          <a:pt x="593436" y="734091"/>
                        </a:lnTo>
                        <a:cubicBezTo>
                          <a:pt x="589873" y="738663"/>
                          <a:pt x="584149" y="741225"/>
                          <a:pt x="578529" y="741120"/>
                        </a:cubicBezTo>
                        <a:cubicBezTo>
                          <a:pt x="572747" y="740959"/>
                          <a:pt x="567328" y="738015"/>
                          <a:pt x="564042" y="733253"/>
                        </a:cubicBezTo>
                        <a:lnTo>
                          <a:pt x="468039" y="594302"/>
                        </a:lnTo>
                        <a:lnTo>
                          <a:pt x="24174" y="1019717"/>
                        </a:lnTo>
                        <a:cubicBezTo>
                          <a:pt x="21402" y="1022365"/>
                          <a:pt x="17840" y="1023689"/>
                          <a:pt x="14287" y="1023689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1" name="任意多边形: 形状 220">
                    <a:extLst>
                      <a:ext uri="{FF2B5EF4-FFF2-40B4-BE49-F238E27FC236}">
                        <a16:creationId xmlns:a16="http://schemas.microsoft.com/office/drawing/2014/main" id="{1651E2AF-3D2E-CF29-4CDD-55B5220D4E40}"/>
                      </a:ext>
                    </a:extLst>
                  </p:cNvPr>
                  <p:cNvSpPr/>
                  <p:nvPr/>
                </p:nvSpPr>
                <p:spPr>
                  <a:xfrm>
                    <a:off x="5744308" y="1698694"/>
                    <a:ext cx="150016" cy="153155"/>
                  </a:xfrm>
                  <a:custGeom>
                    <a:avLst/>
                    <a:gdLst>
                      <a:gd name="connsiteX0" fmla="*/ 121330 w 150016"/>
                      <a:gd name="connsiteY0" fmla="*/ 153156 h 153155"/>
                      <a:gd name="connsiteX1" fmla="*/ 119615 w 150016"/>
                      <a:gd name="connsiteY1" fmla="*/ 153051 h 153155"/>
                      <a:gd name="connsiteX2" fmla="*/ 107128 w 150016"/>
                      <a:gd name="connsiteY2" fmla="*/ 137163 h 153155"/>
                      <a:gd name="connsiteX3" fmla="*/ 119577 w 150016"/>
                      <a:gd name="connsiteY3" fmla="*/ 33131 h 153155"/>
                      <a:gd name="connsiteX4" fmla="*/ 18736 w 150016"/>
                      <a:gd name="connsiteY4" fmla="*/ 66202 h 153155"/>
                      <a:gd name="connsiteX5" fmla="*/ 714 w 150016"/>
                      <a:gd name="connsiteY5" fmla="*/ 57077 h 153155"/>
                      <a:gd name="connsiteX6" fmla="*/ 9839 w 150016"/>
                      <a:gd name="connsiteY6" fmla="*/ 39046 h 153155"/>
                      <a:gd name="connsiteX7" fmla="*/ 126083 w 150016"/>
                      <a:gd name="connsiteY7" fmla="*/ 927 h 153155"/>
                      <a:gd name="connsiteX8" fmla="*/ 143332 w 150016"/>
                      <a:gd name="connsiteY8" fmla="*/ 4147 h 153155"/>
                      <a:gd name="connsiteX9" fmla="*/ 149886 w 150016"/>
                      <a:gd name="connsiteY9" fmla="*/ 20425 h 153155"/>
                      <a:gd name="connsiteX10" fmla="*/ 135512 w 150016"/>
                      <a:gd name="connsiteY10" fmla="*/ 140554 h 153155"/>
                      <a:gd name="connsiteX11" fmla="*/ 121330 w 150016"/>
                      <a:gd name="connsiteY11" fmla="*/ 153156 h 15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016" h="153155">
                        <a:moveTo>
                          <a:pt x="121330" y="153156"/>
                        </a:moveTo>
                        <a:cubicBezTo>
                          <a:pt x="120768" y="153156"/>
                          <a:pt x="120187" y="153127"/>
                          <a:pt x="119615" y="153051"/>
                        </a:cubicBezTo>
                        <a:cubicBezTo>
                          <a:pt x="111776" y="152117"/>
                          <a:pt x="106185" y="145002"/>
                          <a:pt x="107128" y="137163"/>
                        </a:cubicBezTo>
                        <a:lnTo>
                          <a:pt x="119577" y="33131"/>
                        </a:lnTo>
                        <a:lnTo>
                          <a:pt x="18736" y="66202"/>
                        </a:lnTo>
                        <a:cubicBezTo>
                          <a:pt x="11259" y="68650"/>
                          <a:pt x="3162" y="64583"/>
                          <a:pt x="714" y="57077"/>
                        </a:cubicBezTo>
                        <a:cubicBezTo>
                          <a:pt x="-1743" y="49581"/>
                          <a:pt x="2343" y="41513"/>
                          <a:pt x="9839" y="39046"/>
                        </a:cubicBezTo>
                        <a:lnTo>
                          <a:pt x="126083" y="927"/>
                        </a:lnTo>
                        <a:cubicBezTo>
                          <a:pt x="132036" y="-1045"/>
                          <a:pt x="138484" y="175"/>
                          <a:pt x="143332" y="4147"/>
                        </a:cubicBezTo>
                        <a:cubicBezTo>
                          <a:pt x="148181" y="8118"/>
                          <a:pt x="150629" y="14205"/>
                          <a:pt x="149886" y="20425"/>
                        </a:cubicBezTo>
                        <a:lnTo>
                          <a:pt x="135512" y="140554"/>
                        </a:lnTo>
                        <a:cubicBezTo>
                          <a:pt x="134636" y="147822"/>
                          <a:pt x="128464" y="153156"/>
                          <a:pt x="121330" y="15315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10" name="图形 99">
                  <a:extLst>
                    <a:ext uri="{FF2B5EF4-FFF2-40B4-BE49-F238E27FC236}">
                      <a16:creationId xmlns:a16="http://schemas.microsoft.com/office/drawing/2014/main" id="{842A9BF6-C874-7A74-FEB2-6AAD7569556D}"/>
                    </a:ext>
                  </a:extLst>
                </p:cNvPr>
                <p:cNvGrpSpPr/>
                <p:nvPr/>
              </p:nvGrpSpPr>
              <p:grpSpPr>
                <a:xfrm>
                  <a:off x="4593917" y="2058095"/>
                  <a:ext cx="448046" cy="399030"/>
                  <a:chOff x="4593917" y="2058095"/>
                  <a:chExt cx="448046" cy="399030"/>
                </a:xfrm>
              </p:grpSpPr>
              <p:grpSp>
                <p:nvGrpSpPr>
                  <p:cNvPr id="211" name="图形 99">
                    <a:extLst>
                      <a:ext uri="{FF2B5EF4-FFF2-40B4-BE49-F238E27FC236}">
                        <a16:creationId xmlns:a16="http://schemas.microsoft.com/office/drawing/2014/main" id="{A537FFAC-8424-004E-D580-3ADFD9DD4CC0}"/>
                      </a:ext>
                    </a:extLst>
                  </p:cNvPr>
                  <p:cNvGrpSpPr/>
                  <p:nvPr/>
                </p:nvGrpSpPr>
                <p:grpSpPr>
                  <a:xfrm>
                    <a:off x="4593917" y="2058095"/>
                    <a:ext cx="448046" cy="399030"/>
                    <a:chOff x="4593917" y="2058095"/>
                    <a:chExt cx="448046" cy="399030"/>
                  </a:xfrm>
                  <a:solidFill>
                    <a:srgbClr val="5C69AB"/>
                  </a:solidFill>
                </p:grpSpPr>
                <p:sp>
                  <p:nvSpPr>
                    <p:cNvPr id="218" name="任意多边形: 形状 217">
                      <a:extLst>
                        <a:ext uri="{FF2B5EF4-FFF2-40B4-BE49-F238E27FC236}">
                          <a16:creationId xmlns:a16="http://schemas.microsoft.com/office/drawing/2014/main" id="{DAEB7C9B-60BF-8FA3-51BF-E37F11919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98679" y="2062848"/>
                      <a:ext cx="438521" cy="389515"/>
                    </a:xfrm>
                    <a:custGeom>
                      <a:avLst/>
                      <a:gdLst>
                        <a:gd name="connsiteX0" fmla="*/ 412213 w 438521"/>
                        <a:gd name="connsiteY0" fmla="*/ 389515 h 389515"/>
                        <a:gd name="connsiteX1" fmla="*/ 26308 w 438521"/>
                        <a:gd name="connsiteY1" fmla="*/ 389515 h 389515"/>
                        <a:gd name="connsiteX2" fmla="*/ 0 w 438521"/>
                        <a:gd name="connsiteY2" fmla="*/ 363207 h 389515"/>
                        <a:gd name="connsiteX3" fmla="*/ 0 w 438521"/>
                        <a:gd name="connsiteY3" fmla="*/ 26308 h 389515"/>
                        <a:gd name="connsiteX4" fmla="*/ 26308 w 438521"/>
                        <a:gd name="connsiteY4" fmla="*/ 0 h 389515"/>
                        <a:gd name="connsiteX5" fmla="*/ 412213 w 438521"/>
                        <a:gd name="connsiteY5" fmla="*/ 0 h 389515"/>
                        <a:gd name="connsiteX6" fmla="*/ 438521 w 438521"/>
                        <a:gd name="connsiteY6" fmla="*/ 26308 h 389515"/>
                        <a:gd name="connsiteX7" fmla="*/ 438521 w 438521"/>
                        <a:gd name="connsiteY7" fmla="*/ 363207 h 389515"/>
                        <a:gd name="connsiteX8" fmla="*/ 412213 w 438521"/>
                        <a:gd name="connsiteY8" fmla="*/ 389515 h 389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8521" h="389515">
                          <a:moveTo>
                            <a:pt x="412213" y="389515"/>
                          </a:moveTo>
                          <a:lnTo>
                            <a:pt x="26308" y="389515"/>
                          </a:lnTo>
                          <a:cubicBezTo>
                            <a:pt x="11782" y="389515"/>
                            <a:pt x="0" y="377742"/>
                            <a:pt x="0" y="363207"/>
                          </a:cubicBezTo>
                          <a:lnTo>
                            <a:pt x="0" y="26308"/>
                          </a:lnTo>
                          <a:cubicBezTo>
                            <a:pt x="0" y="11782"/>
                            <a:pt x="11773" y="0"/>
                            <a:pt x="26308" y="0"/>
                          </a:cubicBezTo>
                          <a:lnTo>
                            <a:pt x="412213" y="0"/>
                          </a:lnTo>
                          <a:cubicBezTo>
                            <a:pt x="426739" y="0"/>
                            <a:pt x="438521" y="11773"/>
                            <a:pt x="438521" y="26308"/>
                          </a:cubicBezTo>
                          <a:lnTo>
                            <a:pt x="438521" y="363207"/>
                          </a:lnTo>
                          <a:cubicBezTo>
                            <a:pt x="438512" y="377742"/>
                            <a:pt x="426739" y="389515"/>
                            <a:pt x="412213" y="389515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19" name="任意多边形: 形状 218">
                      <a:extLst>
                        <a:ext uri="{FF2B5EF4-FFF2-40B4-BE49-F238E27FC236}">
                          <a16:creationId xmlns:a16="http://schemas.microsoft.com/office/drawing/2014/main" id="{8B7CE777-ED1B-653F-44E8-DBF637849D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93917" y="2058095"/>
                      <a:ext cx="448046" cy="399030"/>
                    </a:xfrm>
                    <a:custGeom>
                      <a:avLst/>
                      <a:gdLst>
                        <a:gd name="connsiteX0" fmla="*/ 416976 w 448046"/>
                        <a:gd name="connsiteY0" fmla="*/ 399031 h 399030"/>
                        <a:gd name="connsiteX1" fmla="*/ 31071 w 448046"/>
                        <a:gd name="connsiteY1" fmla="*/ 399031 h 399030"/>
                        <a:gd name="connsiteX2" fmla="*/ 0 w 448046"/>
                        <a:gd name="connsiteY2" fmla="*/ 367970 h 399030"/>
                        <a:gd name="connsiteX3" fmla="*/ 0 w 448046"/>
                        <a:gd name="connsiteY3" fmla="*/ 31071 h 399030"/>
                        <a:gd name="connsiteX4" fmla="*/ 31071 w 448046"/>
                        <a:gd name="connsiteY4" fmla="*/ 0 h 399030"/>
                        <a:gd name="connsiteX5" fmla="*/ 416976 w 448046"/>
                        <a:gd name="connsiteY5" fmla="*/ 0 h 399030"/>
                        <a:gd name="connsiteX6" fmla="*/ 448046 w 448046"/>
                        <a:gd name="connsiteY6" fmla="*/ 31071 h 399030"/>
                        <a:gd name="connsiteX7" fmla="*/ 448046 w 448046"/>
                        <a:gd name="connsiteY7" fmla="*/ 367970 h 399030"/>
                        <a:gd name="connsiteX8" fmla="*/ 416976 w 448046"/>
                        <a:gd name="connsiteY8" fmla="*/ 399031 h 399030"/>
                        <a:gd name="connsiteX9" fmla="*/ 31071 w 448046"/>
                        <a:gd name="connsiteY9" fmla="*/ 9525 h 399030"/>
                        <a:gd name="connsiteX10" fmla="*/ 9525 w 448046"/>
                        <a:gd name="connsiteY10" fmla="*/ 31071 h 399030"/>
                        <a:gd name="connsiteX11" fmla="*/ 9525 w 448046"/>
                        <a:gd name="connsiteY11" fmla="*/ 367970 h 399030"/>
                        <a:gd name="connsiteX12" fmla="*/ 31071 w 448046"/>
                        <a:gd name="connsiteY12" fmla="*/ 389506 h 399030"/>
                        <a:gd name="connsiteX13" fmla="*/ 416976 w 448046"/>
                        <a:gd name="connsiteY13" fmla="*/ 389506 h 399030"/>
                        <a:gd name="connsiteX14" fmla="*/ 438521 w 448046"/>
                        <a:gd name="connsiteY14" fmla="*/ 367970 h 399030"/>
                        <a:gd name="connsiteX15" fmla="*/ 438521 w 448046"/>
                        <a:gd name="connsiteY15" fmla="*/ 31071 h 399030"/>
                        <a:gd name="connsiteX16" fmla="*/ 416976 w 448046"/>
                        <a:gd name="connsiteY16" fmla="*/ 9525 h 399030"/>
                        <a:gd name="connsiteX17" fmla="*/ 31071 w 448046"/>
                        <a:gd name="connsiteY17" fmla="*/ 9525 h 3990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448046" h="399030">
                          <a:moveTo>
                            <a:pt x="416976" y="399031"/>
                          </a:moveTo>
                          <a:lnTo>
                            <a:pt x="31071" y="399031"/>
                          </a:lnTo>
                          <a:cubicBezTo>
                            <a:pt x="13945" y="399031"/>
                            <a:pt x="0" y="385096"/>
                            <a:pt x="0" y="367970"/>
                          </a:cubicBezTo>
                          <a:lnTo>
                            <a:pt x="0" y="31071"/>
                          </a:lnTo>
                          <a:cubicBezTo>
                            <a:pt x="0" y="13945"/>
                            <a:pt x="13935" y="0"/>
                            <a:pt x="31071" y="0"/>
                          </a:cubicBezTo>
                          <a:lnTo>
                            <a:pt x="416976" y="0"/>
                          </a:lnTo>
                          <a:cubicBezTo>
                            <a:pt x="434102" y="0"/>
                            <a:pt x="448046" y="13935"/>
                            <a:pt x="448046" y="31071"/>
                          </a:cubicBezTo>
                          <a:lnTo>
                            <a:pt x="448046" y="367970"/>
                          </a:lnTo>
                          <a:cubicBezTo>
                            <a:pt x="448037" y="385096"/>
                            <a:pt x="434102" y="399031"/>
                            <a:pt x="416976" y="399031"/>
                          </a:cubicBezTo>
                          <a:close/>
                          <a:moveTo>
                            <a:pt x="31071" y="9525"/>
                          </a:moveTo>
                          <a:cubicBezTo>
                            <a:pt x="19193" y="9525"/>
                            <a:pt x="9525" y="19193"/>
                            <a:pt x="9525" y="31071"/>
                          </a:cubicBezTo>
                          <a:lnTo>
                            <a:pt x="9525" y="367970"/>
                          </a:lnTo>
                          <a:cubicBezTo>
                            <a:pt x="9525" y="379847"/>
                            <a:pt x="19193" y="389506"/>
                            <a:pt x="31071" y="389506"/>
                          </a:cubicBezTo>
                          <a:lnTo>
                            <a:pt x="416976" y="389506"/>
                          </a:lnTo>
                          <a:cubicBezTo>
                            <a:pt x="428854" y="389506"/>
                            <a:pt x="438521" y="379847"/>
                            <a:pt x="438521" y="367970"/>
                          </a:cubicBezTo>
                          <a:lnTo>
                            <a:pt x="438521" y="31071"/>
                          </a:lnTo>
                          <a:cubicBezTo>
                            <a:pt x="438521" y="19193"/>
                            <a:pt x="428854" y="9525"/>
                            <a:pt x="416976" y="9525"/>
                          </a:cubicBezTo>
                          <a:lnTo>
                            <a:pt x="31071" y="9525"/>
                          </a:ln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212" name="图形 99">
                    <a:extLst>
                      <a:ext uri="{FF2B5EF4-FFF2-40B4-BE49-F238E27FC236}">
                        <a16:creationId xmlns:a16="http://schemas.microsoft.com/office/drawing/2014/main" id="{AB747E6B-73CF-D2E1-7E40-BCB5A8FCD87F}"/>
                      </a:ext>
                    </a:extLst>
                  </p:cNvPr>
                  <p:cNvGrpSpPr/>
                  <p:nvPr/>
                </p:nvGrpSpPr>
                <p:grpSpPr>
                  <a:xfrm>
                    <a:off x="4675161" y="2146864"/>
                    <a:ext cx="285574" cy="211201"/>
                    <a:chOff x="4675161" y="2146864"/>
                    <a:chExt cx="285574" cy="211201"/>
                  </a:xfrm>
                </p:grpSpPr>
                <p:sp>
                  <p:nvSpPr>
                    <p:cNvPr id="213" name="任意多边形: 形状 212">
                      <a:extLst>
                        <a:ext uri="{FF2B5EF4-FFF2-40B4-BE49-F238E27FC236}">
                          <a16:creationId xmlns:a16="http://schemas.microsoft.com/office/drawing/2014/main" id="{E4684925-8040-282B-EA7A-C7CB5264E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9918" y="2148297"/>
                      <a:ext cx="279654" cy="198053"/>
                    </a:xfrm>
                    <a:custGeom>
                      <a:avLst/>
                      <a:gdLst>
                        <a:gd name="connsiteX0" fmla="*/ 265224 w 279654"/>
                        <a:gd name="connsiteY0" fmla="*/ 198053 h 198053"/>
                        <a:gd name="connsiteX1" fmla="*/ 14430 w 279654"/>
                        <a:gd name="connsiteY1" fmla="*/ 198053 h 198053"/>
                        <a:gd name="connsiteX2" fmla="*/ 0 w 279654"/>
                        <a:gd name="connsiteY2" fmla="*/ 183623 h 198053"/>
                        <a:gd name="connsiteX3" fmla="*/ 0 w 279654"/>
                        <a:gd name="connsiteY3" fmla="*/ 14430 h 198053"/>
                        <a:gd name="connsiteX4" fmla="*/ 14430 w 279654"/>
                        <a:gd name="connsiteY4" fmla="*/ 0 h 198053"/>
                        <a:gd name="connsiteX5" fmla="*/ 265224 w 279654"/>
                        <a:gd name="connsiteY5" fmla="*/ 0 h 198053"/>
                        <a:gd name="connsiteX6" fmla="*/ 279654 w 279654"/>
                        <a:gd name="connsiteY6" fmla="*/ 14430 h 198053"/>
                        <a:gd name="connsiteX7" fmla="*/ 279654 w 279654"/>
                        <a:gd name="connsiteY7" fmla="*/ 183623 h 198053"/>
                        <a:gd name="connsiteX8" fmla="*/ 265224 w 279654"/>
                        <a:gd name="connsiteY8" fmla="*/ 198053 h 1980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9654" h="198053">
                          <a:moveTo>
                            <a:pt x="265224" y="198053"/>
                          </a:moveTo>
                          <a:lnTo>
                            <a:pt x="14430" y="198053"/>
                          </a:lnTo>
                          <a:cubicBezTo>
                            <a:pt x="6458" y="198053"/>
                            <a:pt x="0" y="191595"/>
                            <a:pt x="0" y="183623"/>
                          </a:cubicBezTo>
                          <a:lnTo>
                            <a:pt x="0" y="14430"/>
                          </a:lnTo>
                          <a:cubicBezTo>
                            <a:pt x="0" y="6467"/>
                            <a:pt x="6458" y="0"/>
                            <a:pt x="14430" y="0"/>
                          </a:cubicBezTo>
                          <a:lnTo>
                            <a:pt x="265224" y="0"/>
                          </a:lnTo>
                          <a:cubicBezTo>
                            <a:pt x="273187" y="0"/>
                            <a:pt x="279654" y="6458"/>
                            <a:pt x="279654" y="14430"/>
                          </a:cubicBezTo>
                          <a:lnTo>
                            <a:pt x="279654" y="183623"/>
                          </a:lnTo>
                          <a:cubicBezTo>
                            <a:pt x="279644" y="191595"/>
                            <a:pt x="273187" y="198053"/>
                            <a:pt x="265224" y="198053"/>
                          </a:cubicBez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14" name="任意多边形: 形状 213">
                      <a:extLst>
                        <a:ext uri="{FF2B5EF4-FFF2-40B4-BE49-F238E27FC236}">
                          <a16:creationId xmlns:a16="http://schemas.microsoft.com/office/drawing/2014/main" id="{E9296B16-64BD-6117-C295-A17798B536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75161" y="2234536"/>
                      <a:ext cx="285574" cy="123529"/>
                    </a:xfrm>
                    <a:custGeom>
                      <a:avLst/>
                      <a:gdLst>
                        <a:gd name="connsiteX0" fmla="*/ 4766 w 285574"/>
                        <a:gd name="connsiteY0" fmla="*/ 123530 h 123529"/>
                        <a:gd name="connsiteX1" fmla="*/ 1108 w 285574"/>
                        <a:gd name="connsiteY1" fmla="*/ 121825 h 123529"/>
                        <a:gd name="connsiteX2" fmla="*/ 1709 w 285574"/>
                        <a:gd name="connsiteY2" fmla="*/ 115119 h 123529"/>
                        <a:gd name="connsiteX3" fmla="*/ 137926 w 285574"/>
                        <a:gd name="connsiteY3" fmla="*/ 1115 h 123529"/>
                        <a:gd name="connsiteX4" fmla="*/ 143974 w 285574"/>
                        <a:gd name="connsiteY4" fmla="*/ 1058 h 123529"/>
                        <a:gd name="connsiteX5" fmla="*/ 283801 w 285574"/>
                        <a:gd name="connsiteY5" fmla="*/ 113738 h 123529"/>
                        <a:gd name="connsiteX6" fmla="*/ 284515 w 285574"/>
                        <a:gd name="connsiteY6" fmla="*/ 120434 h 123529"/>
                        <a:gd name="connsiteX7" fmla="*/ 277819 w 285574"/>
                        <a:gd name="connsiteY7" fmla="*/ 121149 h 123529"/>
                        <a:gd name="connsiteX8" fmla="*/ 141040 w 285574"/>
                        <a:gd name="connsiteY8" fmla="*/ 10926 h 123529"/>
                        <a:gd name="connsiteX9" fmla="*/ 7824 w 285574"/>
                        <a:gd name="connsiteY9" fmla="*/ 122416 h 123529"/>
                        <a:gd name="connsiteX10" fmla="*/ 4766 w 285574"/>
                        <a:gd name="connsiteY10" fmla="*/ 123530 h 123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5574" h="123529">
                          <a:moveTo>
                            <a:pt x="4766" y="123530"/>
                          </a:moveTo>
                          <a:cubicBezTo>
                            <a:pt x="3404" y="123530"/>
                            <a:pt x="2051" y="122949"/>
                            <a:pt x="1108" y="121825"/>
                          </a:cubicBezTo>
                          <a:cubicBezTo>
                            <a:pt x="-578" y="119815"/>
                            <a:pt x="-311" y="116805"/>
                            <a:pt x="1709" y="115119"/>
                          </a:cubicBezTo>
                          <a:lnTo>
                            <a:pt x="137926" y="1115"/>
                          </a:lnTo>
                          <a:cubicBezTo>
                            <a:pt x="139669" y="-343"/>
                            <a:pt x="142193" y="-381"/>
                            <a:pt x="143974" y="1058"/>
                          </a:cubicBezTo>
                          <a:lnTo>
                            <a:pt x="283801" y="113738"/>
                          </a:lnTo>
                          <a:cubicBezTo>
                            <a:pt x="285849" y="115386"/>
                            <a:pt x="286173" y="118387"/>
                            <a:pt x="284515" y="120434"/>
                          </a:cubicBezTo>
                          <a:cubicBezTo>
                            <a:pt x="282877" y="122473"/>
                            <a:pt x="279877" y="122816"/>
                            <a:pt x="277819" y="121149"/>
                          </a:cubicBezTo>
                          <a:lnTo>
                            <a:pt x="141040" y="10926"/>
                          </a:lnTo>
                          <a:lnTo>
                            <a:pt x="7824" y="122416"/>
                          </a:lnTo>
                          <a:cubicBezTo>
                            <a:pt x="6928" y="123168"/>
                            <a:pt x="5833" y="123530"/>
                            <a:pt x="4766" y="123530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15" name="图形 99">
                      <a:extLst>
                        <a:ext uri="{FF2B5EF4-FFF2-40B4-BE49-F238E27FC236}">
                          <a16:creationId xmlns:a16="http://schemas.microsoft.com/office/drawing/2014/main" id="{38CB1767-290A-DC02-C1E5-A25B80083C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675162" y="2146864"/>
                      <a:ext cx="285556" cy="105817"/>
                      <a:chOff x="4675162" y="2146864"/>
                      <a:chExt cx="285556" cy="105817"/>
                    </a:xfrm>
                  </p:grpSpPr>
                  <p:sp>
                    <p:nvSpPr>
                      <p:cNvPr id="216" name="任意多边形: 形状 215">
                        <a:extLst>
                          <a:ext uri="{FF2B5EF4-FFF2-40B4-BE49-F238E27FC236}">
                            <a16:creationId xmlns:a16="http://schemas.microsoft.com/office/drawing/2014/main" id="{72401C16-E514-309B-2144-33F99E8680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79918" y="2151630"/>
                        <a:ext cx="276044" cy="96202"/>
                      </a:xfrm>
                      <a:custGeom>
                        <a:avLst/>
                        <a:gdLst>
                          <a:gd name="connsiteX0" fmla="*/ 0 w 276044"/>
                          <a:gd name="connsiteY0" fmla="*/ 1114 h 96202"/>
                          <a:gd name="connsiteX1" fmla="*/ 105080 w 276044"/>
                          <a:gd name="connsiteY1" fmla="*/ 84753 h 96202"/>
                          <a:gd name="connsiteX2" fmla="*/ 170831 w 276044"/>
                          <a:gd name="connsiteY2" fmla="*/ 84592 h 96202"/>
                          <a:gd name="connsiteX3" fmla="*/ 276044 w 276044"/>
                          <a:gd name="connsiteY3" fmla="*/ 0 h 962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76044" h="96202">
                            <a:moveTo>
                              <a:pt x="0" y="1114"/>
                            </a:moveTo>
                            <a:lnTo>
                              <a:pt x="105080" y="84753"/>
                            </a:lnTo>
                            <a:cubicBezTo>
                              <a:pt x="124339" y="100079"/>
                              <a:pt x="151648" y="100013"/>
                              <a:pt x="170831" y="84592"/>
                            </a:cubicBezTo>
                            <a:lnTo>
                              <a:pt x="276044" y="0"/>
                            </a:lnTo>
                          </a:path>
                        </a:pathLst>
                      </a:custGeom>
                      <a:solidFill>
                        <a:srgbClr val="F6EEE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17" name="任意多边形: 形状 216">
                        <a:extLst>
                          <a:ext uri="{FF2B5EF4-FFF2-40B4-BE49-F238E27FC236}">
                            <a16:creationId xmlns:a16="http://schemas.microsoft.com/office/drawing/2014/main" id="{DE9F427F-B16A-B493-CA2F-4257133C94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75162" y="2146864"/>
                        <a:ext cx="285556" cy="105817"/>
                      </a:xfrm>
                      <a:custGeom>
                        <a:avLst/>
                        <a:gdLst>
                          <a:gd name="connsiteX0" fmla="*/ 142611 w 285556"/>
                          <a:gd name="connsiteY0" fmla="*/ 105817 h 105817"/>
                          <a:gd name="connsiteX1" fmla="*/ 106873 w 285556"/>
                          <a:gd name="connsiteY1" fmla="*/ 93244 h 105817"/>
                          <a:gd name="connsiteX2" fmla="*/ 1794 w 285556"/>
                          <a:gd name="connsiteY2" fmla="*/ 9605 h 105817"/>
                          <a:gd name="connsiteX3" fmla="*/ 1032 w 285556"/>
                          <a:gd name="connsiteY3" fmla="*/ 2909 h 105817"/>
                          <a:gd name="connsiteX4" fmla="*/ 7728 w 285556"/>
                          <a:gd name="connsiteY4" fmla="*/ 2157 h 105817"/>
                          <a:gd name="connsiteX5" fmla="*/ 112808 w 285556"/>
                          <a:gd name="connsiteY5" fmla="*/ 85796 h 105817"/>
                          <a:gd name="connsiteX6" fmla="*/ 172606 w 285556"/>
                          <a:gd name="connsiteY6" fmla="*/ 85643 h 105817"/>
                          <a:gd name="connsiteX7" fmla="*/ 277809 w 285556"/>
                          <a:gd name="connsiteY7" fmla="*/ 1052 h 105817"/>
                          <a:gd name="connsiteX8" fmla="*/ 284505 w 285556"/>
                          <a:gd name="connsiteY8" fmla="*/ 1776 h 105817"/>
                          <a:gd name="connsiteX9" fmla="*/ 283781 w 285556"/>
                          <a:gd name="connsiteY9" fmla="*/ 8472 h 105817"/>
                          <a:gd name="connsiteX10" fmla="*/ 178578 w 285556"/>
                          <a:gd name="connsiteY10" fmla="*/ 93063 h 105817"/>
                          <a:gd name="connsiteX11" fmla="*/ 142611 w 285556"/>
                          <a:gd name="connsiteY11" fmla="*/ 105817 h 1058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85556" h="105817">
                            <a:moveTo>
                              <a:pt x="142611" y="105817"/>
                            </a:moveTo>
                            <a:cubicBezTo>
                              <a:pt x="130010" y="105817"/>
                              <a:pt x="117408" y="101626"/>
                              <a:pt x="106873" y="93244"/>
                            </a:cubicBezTo>
                            <a:lnTo>
                              <a:pt x="1794" y="9605"/>
                            </a:lnTo>
                            <a:cubicBezTo>
                              <a:pt x="-264" y="7967"/>
                              <a:pt x="-597" y="4976"/>
                              <a:pt x="1032" y="2909"/>
                            </a:cubicBezTo>
                            <a:cubicBezTo>
                              <a:pt x="2661" y="852"/>
                              <a:pt x="5651" y="509"/>
                              <a:pt x="7728" y="2157"/>
                            </a:cubicBezTo>
                            <a:lnTo>
                              <a:pt x="112808" y="85796"/>
                            </a:lnTo>
                            <a:cubicBezTo>
                              <a:pt x="130438" y="99845"/>
                              <a:pt x="155041" y="99769"/>
                              <a:pt x="172606" y="85643"/>
                            </a:cubicBezTo>
                            <a:lnTo>
                              <a:pt x="277809" y="1052"/>
                            </a:lnTo>
                            <a:cubicBezTo>
                              <a:pt x="279857" y="-596"/>
                              <a:pt x="282857" y="-272"/>
                              <a:pt x="284505" y="1776"/>
                            </a:cubicBezTo>
                            <a:cubicBezTo>
                              <a:pt x="286153" y="3823"/>
                              <a:pt x="285829" y="6824"/>
                              <a:pt x="283781" y="8472"/>
                            </a:cubicBezTo>
                            <a:lnTo>
                              <a:pt x="178578" y="93063"/>
                            </a:lnTo>
                            <a:cubicBezTo>
                              <a:pt x="167995" y="101569"/>
                              <a:pt x="155308" y="105817"/>
                              <a:pt x="142611" y="105817"/>
                            </a:cubicBezTo>
                            <a:close/>
                          </a:path>
                        </a:pathLst>
                      </a:custGeom>
                      <a:solidFill>
                        <a:srgbClr val="5C69A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54" name="图形 99">
                <a:extLst>
                  <a:ext uri="{FF2B5EF4-FFF2-40B4-BE49-F238E27FC236}">
                    <a16:creationId xmlns:a16="http://schemas.microsoft.com/office/drawing/2014/main" id="{68A4421F-FC1D-9C8E-7B1F-AE4CFACCDDF0}"/>
                  </a:ext>
                </a:extLst>
              </p:cNvPr>
              <p:cNvGrpSpPr/>
              <p:nvPr/>
            </p:nvGrpSpPr>
            <p:grpSpPr>
              <a:xfrm>
                <a:off x="4329302" y="1617716"/>
                <a:ext cx="3936368" cy="1260414"/>
                <a:chOff x="4329302" y="1617716"/>
                <a:chExt cx="3936368" cy="1260414"/>
              </a:xfrm>
            </p:grpSpPr>
            <p:grpSp>
              <p:nvGrpSpPr>
                <p:cNvPr id="176" name="图形 99">
                  <a:extLst>
                    <a:ext uri="{FF2B5EF4-FFF2-40B4-BE49-F238E27FC236}">
                      <a16:creationId xmlns:a16="http://schemas.microsoft.com/office/drawing/2014/main" id="{694CE34C-AD60-0081-47C6-C7E99867CA63}"/>
                    </a:ext>
                  </a:extLst>
                </p:cNvPr>
                <p:cNvGrpSpPr/>
                <p:nvPr/>
              </p:nvGrpSpPr>
              <p:grpSpPr>
                <a:xfrm>
                  <a:off x="6889444" y="1814588"/>
                  <a:ext cx="1376226" cy="1063542"/>
                  <a:chOff x="6889444" y="1814588"/>
                  <a:chExt cx="1376226" cy="1063542"/>
                </a:xfrm>
              </p:grpSpPr>
              <p:sp>
                <p:nvSpPr>
                  <p:cNvPr id="204" name="任意多边形: 形状 203">
                    <a:extLst>
                      <a:ext uri="{FF2B5EF4-FFF2-40B4-BE49-F238E27FC236}">
                        <a16:creationId xmlns:a16="http://schemas.microsoft.com/office/drawing/2014/main" id="{226FB941-2825-A204-6544-0B75690D15C9}"/>
                      </a:ext>
                    </a:extLst>
                  </p:cNvPr>
                  <p:cNvSpPr/>
                  <p:nvPr/>
                </p:nvSpPr>
                <p:spPr>
                  <a:xfrm>
                    <a:off x="6889444" y="1814588"/>
                    <a:ext cx="1376226" cy="1063542"/>
                  </a:xfrm>
                  <a:custGeom>
                    <a:avLst/>
                    <a:gdLst>
                      <a:gd name="connsiteX0" fmla="*/ 1376226 w 1376226"/>
                      <a:gd name="connsiteY0" fmla="*/ 416166 h 1063542"/>
                      <a:gd name="connsiteX1" fmla="*/ 4893 w 1376226"/>
                      <a:gd name="connsiteY1" fmla="*/ 0 h 1063542"/>
                      <a:gd name="connsiteX2" fmla="*/ 16 w 1376226"/>
                      <a:gd name="connsiteY2" fmla="*/ 983142 h 1063542"/>
                      <a:gd name="connsiteX3" fmla="*/ 639163 w 1376226"/>
                      <a:gd name="connsiteY3" fmla="*/ 1063543 h 1063542"/>
                      <a:gd name="connsiteX4" fmla="*/ 1376226 w 1376226"/>
                      <a:gd name="connsiteY4" fmla="*/ 416166 h 1063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226" h="1063542">
                        <a:moveTo>
                          <a:pt x="1376226" y="416166"/>
                        </a:moveTo>
                        <a:cubicBezTo>
                          <a:pt x="1376226" y="227219"/>
                          <a:pt x="808155" y="65618"/>
                          <a:pt x="4893" y="0"/>
                        </a:cubicBezTo>
                        <a:cubicBezTo>
                          <a:pt x="1635" y="-267"/>
                          <a:pt x="-193" y="755314"/>
                          <a:pt x="16" y="983142"/>
                        </a:cubicBezTo>
                        <a:cubicBezTo>
                          <a:pt x="236055" y="1002240"/>
                          <a:pt x="451863" y="1029624"/>
                          <a:pt x="639163" y="1063543"/>
                        </a:cubicBezTo>
                        <a:cubicBezTo>
                          <a:pt x="1087505" y="950614"/>
                          <a:pt x="1376226" y="549697"/>
                          <a:pt x="1376226" y="416166"/>
                        </a:cubicBezTo>
                        <a:close/>
                      </a:path>
                    </a:pathLst>
                  </a:custGeom>
                  <a:solidFill>
                    <a:srgbClr val="B5A39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05" name="任意多边形: 形状 204">
                    <a:extLst>
                      <a:ext uri="{FF2B5EF4-FFF2-40B4-BE49-F238E27FC236}">
                        <a16:creationId xmlns:a16="http://schemas.microsoft.com/office/drawing/2014/main" id="{142BC854-40CF-5C62-AF56-ACD67F036E0D}"/>
                      </a:ext>
                    </a:extLst>
                  </p:cNvPr>
                  <p:cNvSpPr/>
                  <p:nvPr/>
                </p:nvSpPr>
                <p:spPr>
                  <a:xfrm>
                    <a:off x="6890251" y="2293181"/>
                    <a:ext cx="1201855" cy="584949"/>
                  </a:xfrm>
                  <a:custGeom>
                    <a:avLst/>
                    <a:gdLst>
                      <a:gd name="connsiteX0" fmla="*/ 1201855 w 1201855"/>
                      <a:gd name="connsiteY0" fmla="*/ 240554 h 584949"/>
                      <a:gd name="connsiteX1" fmla="*/ 4086 w 1201855"/>
                      <a:gd name="connsiteY1" fmla="*/ 0 h 584949"/>
                      <a:gd name="connsiteX2" fmla="*/ 0 w 1201855"/>
                      <a:gd name="connsiteY2" fmla="*/ 504616 h 584949"/>
                      <a:gd name="connsiteX3" fmla="*/ 638356 w 1201855"/>
                      <a:gd name="connsiteY3" fmla="*/ 584949 h 584949"/>
                      <a:gd name="connsiteX4" fmla="*/ 1201855 w 1201855"/>
                      <a:gd name="connsiteY4" fmla="*/ 240554 h 584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855" h="584949">
                        <a:moveTo>
                          <a:pt x="1201855" y="240554"/>
                        </a:moveTo>
                        <a:cubicBezTo>
                          <a:pt x="974970" y="131036"/>
                          <a:pt x="542344" y="43967"/>
                          <a:pt x="4086" y="0"/>
                        </a:cubicBezTo>
                        <a:cubicBezTo>
                          <a:pt x="2219" y="-152"/>
                          <a:pt x="819" y="249203"/>
                          <a:pt x="0" y="504616"/>
                        </a:cubicBezTo>
                        <a:cubicBezTo>
                          <a:pt x="235725" y="523713"/>
                          <a:pt x="451256" y="551069"/>
                          <a:pt x="638356" y="584949"/>
                        </a:cubicBezTo>
                        <a:cubicBezTo>
                          <a:pt x="878739" y="524399"/>
                          <a:pt x="1073144" y="381076"/>
                          <a:pt x="1201855" y="240554"/>
                        </a:cubicBezTo>
                        <a:close/>
                      </a:path>
                    </a:pathLst>
                  </a:custGeom>
                  <a:solidFill>
                    <a:srgbClr val="2D2D30">
                      <a:alpha val="1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77" name="图形 99">
                  <a:extLst>
                    <a:ext uri="{FF2B5EF4-FFF2-40B4-BE49-F238E27FC236}">
                      <a16:creationId xmlns:a16="http://schemas.microsoft.com/office/drawing/2014/main" id="{55A3B8CF-9E93-52FC-5EF7-8213E2A40299}"/>
                    </a:ext>
                  </a:extLst>
                </p:cNvPr>
                <p:cNvGrpSpPr/>
                <p:nvPr/>
              </p:nvGrpSpPr>
              <p:grpSpPr>
                <a:xfrm>
                  <a:off x="7162952" y="2117340"/>
                  <a:ext cx="389096" cy="389096"/>
                  <a:chOff x="7162952" y="2117340"/>
                  <a:chExt cx="389096" cy="389096"/>
                </a:xfrm>
              </p:grpSpPr>
              <p:sp>
                <p:nvSpPr>
                  <p:cNvPr id="200" name="任意多边形: 形状 199">
                    <a:extLst>
                      <a:ext uri="{FF2B5EF4-FFF2-40B4-BE49-F238E27FC236}">
                        <a16:creationId xmlns:a16="http://schemas.microsoft.com/office/drawing/2014/main" id="{07D4835F-6EBC-5640-47E6-9CFAD1684E1E}"/>
                      </a:ext>
                    </a:extLst>
                  </p:cNvPr>
                  <p:cNvSpPr/>
                  <p:nvPr/>
                </p:nvSpPr>
                <p:spPr>
                  <a:xfrm>
                    <a:off x="7162952" y="2117340"/>
                    <a:ext cx="389096" cy="389096"/>
                  </a:xfrm>
                  <a:custGeom>
                    <a:avLst/>
                    <a:gdLst>
                      <a:gd name="connsiteX0" fmla="*/ 365208 w 389096"/>
                      <a:gd name="connsiteY0" fmla="*/ 389096 h 389096"/>
                      <a:gd name="connsiteX1" fmla="*/ 23889 w 389096"/>
                      <a:gd name="connsiteY1" fmla="*/ 389096 h 389096"/>
                      <a:gd name="connsiteX2" fmla="*/ 0 w 389096"/>
                      <a:gd name="connsiteY2" fmla="*/ 365208 h 389096"/>
                      <a:gd name="connsiteX3" fmla="*/ 0 w 389096"/>
                      <a:gd name="connsiteY3" fmla="*/ 23889 h 389096"/>
                      <a:gd name="connsiteX4" fmla="*/ 23889 w 389096"/>
                      <a:gd name="connsiteY4" fmla="*/ 0 h 389096"/>
                      <a:gd name="connsiteX5" fmla="*/ 365208 w 389096"/>
                      <a:gd name="connsiteY5" fmla="*/ 0 h 389096"/>
                      <a:gd name="connsiteX6" fmla="*/ 389096 w 389096"/>
                      <a:gd name="connsiteY6" fmla="*/ 23889 h 389096"/>
                      <a:gd name="connsiteX7" fmla="*/ 389096 w 389096"/>
                      <a:gd name="connsiteY7" fmla="*/ 365208 h 389096"/>
                      <a:gd name="connsiteX8" fmla="*/ 365208 w 389096"/>
                      <a:gd name="connsiteY8" fmla="*/ 389096 h 38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096" h="389096">
                        <a:moveTo>
                          <a:pt x="365208" y="389096"/>
                        </a:moveTo>
                        <a:lnTo>
                          <a:pt x="23889" y="389096"/>
                        </a:lnTo>
                        <a:cubicBezTo>
                          <a:pt x="10697" y="389096"/>
                          <a:pt x="0" y="378400"/>
                          <a:pt x="0" y="365208"/>
                        </a:cubicBezTo>
                        <a:lnTo>
                          <a:pt x="0" y="23889"/>
                        </a:lnTo>
                        <a:cubicBezTo>
                          <a:pt x="0" y="10697"/>
                          <a:pt x="10697" y="0"/>
                          <a:pt x="23889" y="0"/>
                        </a:cubicBezTo>
                        <a:lnTo>
                          <a:pt x="365208" y="0"/>
                        </a:lnTo>
                        <a:cubicBezTo>
                          <a:pt x="378400" y="0"/>
                          <a:pt x="389096" y="10697"/>
                          <a:pt x="389096" y="23889"/>
                        </a:cubicBezTo>
                        <a:lnTo>
                          <a:pt x="389096" y="365208"/>
                        </a:lnTo>
                        <a:cubicBezTo>
                          <a:pt x="389096" y="378409"/>
                          <a:pt x="378400" y="389096"/>
                          <a:pt x="365208" y="389096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01" name="图形 99">
                    <a:extLst>
                      <a:ext uri="{FF2B5EF4-FFF2-40B4-BE49-F238E27FC236}">
                        <a16:creationId xmlns:a16="http://schemas.microsoft.com/office/drawing/2014/main" id="{53E0A0A1-F440-413E-03C7-1CF72544D56C}"/>
                      </a:ext>
                    </a:extLst>
                  </p:cNvPr>
                  <p:cNvGrpSpPr/>
                  <p:nvPr/>
                </p:nvGrpSpPr>
                <p:grpSpPr>
                  <a:xfrm>
                    <a:off x="7212025" y="2174614"/>
                    <a:ext cx="281226" cy="281244"/>
                    <a:chOff x="7212025" y="2174614"/>
                    <a:chExt cx="281226" cy="281244"/>
                  </a:xfrm>
                </p:grpSpPr>
                <p:sp>
                  <p:nvSpPr>
                    <p:cNvPr id="202" name="任意多边形: 形状 201">
                      <a:extLst>
                        <a:ext uri="{FF2B5EF4-FFF2-40B4-BE49-F238E27FC236}">
                          <a16:creationId xmlns:a16="http://schemas.microsoft.com/office/drawing/2014/main" id="{07DD8763-BA16-87EE-2736-EBEA5D2563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3939" y="2174614"/>
                      <a:ext cx="249313" cy="249307"/>
                    </a:xfrm>
                    <a:custGeom>
                      <a:avLst/>
                      <a:gdLst>
                        <a:gd name="connsiteX0" fmla="*/ 129049 w 249313"/>
                        <a:gd name="connsiteY0" fmla="*/ 249307 h 249307"/>
                        <a:gd name="connsiteX1" fmla="*/ 122725 w 249313"/>
                        <a:gd name="connsiteY1" fmla="*/ 246736 h 249307"/>
                        <a:gd name="connsiteX2" fmla="*/ 119867 w 249313"/>
                        <a:gd name="connsiteY2" fmla="*/ 240030 h 249307"/>
                        <a:gd name="connsiteX3" fmla="*/ 119867 w 249313"/>
                        <a:gd name="connsiteY3" fmla="*/ 129454 h 249307"/>
                        <a:gd name="connsiteX4" fmla="*/ 9082 w 249313"/>
                        <a:gd name="connsiteY4" fmla="*/ 129454 h 249307"/>
                        <a:gd name="connsiteX5" fmla="*/ 2538 w 249313"/>
                        <a:gd name="connsiteY5" fmla="*/ 126673 h 249307"/>
                        <a:gd name="connsiteX6" fmla="*/ 5 w 249313"/>
                        <a:gd name="connsiteY6" fmla="*/ 120129 h 249307"/>
                        <a:gd name="connsiteX7" fmla="*/ 43153 w 249313"/>
                        <a:gd name="connsiteY7" fmla="*/ 30289 h 249307"/>
                        <a:gd name="connsiteX8" fmla="*/ 138793 w 249313"/>
                        <a:gd name="connsiteY8" fmla="*/ 791 h 249307"/>
                        <a:gd name="connsiteX9" fmla="*/ 248521 w 249313"/>
                        <a:gd name="connsiteY9" fmla="*/ 110528 h 249307"/>
                        <a:gd name="connsiteX10" fmla="*/ 219089 w 249313"/>
                        <a:gd name="connsiteY10" fmla="*/ 206083 h 249307"/>
                        <a:gd name="connsiteX11" fmla="*/ 129392 w 249313"/>
                        <a:gd name="connsiteY11" fmla="*/ 249298 h 249307"/>
                        <a:gd name="connsiteX12" fmla="*/ 129049 w 249313"/>
                        <a:gd name="connsiteY12" fmla="*/ 249307 h 249307"/>
                        <a:gd name="connsiteX13" fmla="*/ 124629 w 249313"/>
                        <a:gd name="connsiteY13" fmla="*/ 119939 h 249307"/>
                        <a:gd name="connsiteX14" fmla="*/ 129392 w 249313"/>
                        <a:gd name="connsiteY14" fmla="*/ 119939 h 249307"/>
                        <a:gd name="connsiteX15" fmla="*/ 129392 w 249313"/>
                        <a:gd name="connsiteY15" fmla="*/ 240040 h 249307"/>
                        <a:gd name="connsiteX16" fmla="*/ 211888 w 249313"/>
                        <a:gd name="connsiteY16" fmla="*/ 199863 h 249307"/>
                        <a:gd name="connsiteX17" fmla="*/ 239063 w 249313"/>
                        <a:gd name="connsiteY17" fmla="*/ 111566 h 249307"/>
                        <a:gd name="connsiteX18" fmla="*/ 137764 w 249313"/>
                        <a:gd name="connsiteY18" fmla="*/ 10258 h 249307"/>
                        <a:gd name="connsiteX19" fmla="*/ 49392 w 249313"/>
                        <a:gd name="connsiteY19" fmla="*/ 37500 h 249307"/>
                        <a:gd name="connsiteX20" fmla="*/ 9539 w 249313"/>
                        <a:gd name="connsiteY20" fmla="*/ 120472 h 249307"/>
                        <a:gd name="connsiteX21" fmla="*/ 124629 w 249313"/>
                        <a:gd name="connsiteY21" fmla="*/ 119939 h 2493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49313" h="249307">
                          <a:moveTo>
                            <a:pt x="129049" y="249307"/>
                          </a:moveTo>
                          <a:cubicBezTo>
                            <a:pt x="126687" y="249307"/>
                            <a:pt x="124458" y="248402"/>
                            <a:pt x="122725" y="246736"/>
                          </a:cubicBezTo>
                          <a:cubicBezTo>
                            <a:pt x="120915" y="244983"/>
                            <a:pt x="119867" y="242545"/>
                            <a:pt x="119867" y="240030"/>
                          </a:cubicBezTo>
                          <a:lnTo>
                            <a:pt x="119867" y="129454"/>
                          </a:lnTo>
                          <a:lnTo>
                            <a:pt x="9082" y="129454"/>
                          </a:lnTo>
                          <a:cubicBezTo>
                            <a:pt x="6634" y="129454"/>
                            <a:pt x="4253" y="128445"/>
                            <a:pt x="2538" y="126673"/>
                          </a:cubicBezTo>
                          <a:cubicBezTo>
                            <a:pt x="824" y="124892"/>
                            <a:pt x="-72" y="122577"/>
                            <a:pt x="5" y="120129"/>
                          </a:cubicBezTo>
                          <a:cubicBezTo>
                            <a:pt x="1252" y="85639"/>
                            <a:pt x="16978" y="52892"/>
                            <a:pt x="43153" y="30289"/>
                          </a:cubicBezTo>
                          <a:cubicBezTo>
                            <a:pt x="69670" y="7382"/>
                            <a:pt x="103627" y="-3086"/>
                            <a:pt x="138793" y="791"/>
                          </a:cubicBezTo>
                          <a:cubicBezTo>
                            <a:pt x="196057" y="7115"/>
                            <a:pt x="242197" y="53264"/>
                            <a:pt x="248521" y="110528"/>
                          </a:cubicBezTo>
                          <a:cubicBezTo>
                            <a:pt x="252398" y="145637"/>
                            <a:pt x="241958" y="179575"/>
                            <a:pt x="219089" y="206083"/>
                          </a:cubicBezTo>
                          <a:cubicBezTo>
                            <a:pt x="196534" y="232248"/>
                            <a:pt x="163834" y="248002"/>
                            <a:pt x="129392" y="249298"/>
                          </a:cubicBezTo>
                          <a:cubicBezTo>
                            <a:pt x="129287" y="249307"/>
                            <a:pt x="129163" y="249307"/>
                            <a:pt x="129049" y="249307"/>
                          </a:cubicBezTo>
                          <a:close/>
                          <a:moveTo>
                            <a:pt x="124629" y="119939"/>
                          </a:moveTo>
                          <a:lnTo>
                            <a:pt x="129392" y="119939"/>
                          </a:lnTo>
                          <a:lnTo>
                            <a:pt x="129392" y="240040"/>
                          </a:lnTo>
                          <a:cubicBezTo>
                            <a:pt x="160853" y="238582"/>
                            <a:pt x="191057" y="224028"/>
                            <a:pt x="211888" y="199863"/>
                          </a:cubicBezTo>
                          <a:cubicBezTo>
                            <a:pt x="232996" y="175384"/>
                            <a:pt x="242644" y="144027"/>
                            <a:pt x="239063" y="111566"/>
                          </a:cubicBezTo>
                          <a:cubicBezTo>
                            <a:pt x="233234" y="58703"/>
                            <a:pt x="190628" y="16097"/>
                            <a:pt x="137764" y="10258"/>
                          </a:cubicBezTo>
                          <a:cubicBezTo>
                            <a:pt x="105275" y="6658"/>
                            <a:pt x="73890" y="16335"/>
                            <a:pt x="49392" y="37500"/>
                          </a:cubicBezTo>
                          <a:cubicBezTo>
                            <a:pt x="25217" y="58379"/>
                            <a:pt x="10682" y="88621"/>
                            <a:pt x="9539" y="120472"/>
                          </a:cubicBezTo>
                          <a:lnTo>
                            <a:pt x="124629" y="119939"/>
                          </a:ln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03" name="任意多边形: 形状 202">
                      <a:extLst>
                        <a:ext uri="{FF2B5EF4-FFF2-40B4-BE49-F238E27FC236}">
                          <a16:creationId xmlns:a16="http://schemas.microsoft.com/office/drawing/2014/main" id="{84755A8C-BD92-16C8-872F-FCC7EC1C9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2025" y="2317299"/>
                      <a:ext cx="138578" cy="138560"/>
                    </a:xfrm>
                    <a:custGeom>
                      <a:avLst/>
                      <a:gdLst>
                        <a:gd name="connsiteX0" fmla="*/ 128663 w 138578"/>
                        <a:gd name="connsiteY0" fmla="*/ 138560 h 138560"/>
                        <a:gd name="connsiteX1" fmla="*/ 128273 w 138578"/>
                        <a:gd name="connsiteY1" fmla="*/ 138551 h 138560"/>
                        <a:gd name="connsiteX2" fmla="*/ 9 w 138578"/>
                        <a:gd name="connsiteY2" fmla="*/ 10306 h 138560"/>
                        <a:gd name="connsiteX3" fmla="*/ 9 w 138578"/>
                        <a:gd name="connsiteY3" fmla="*/ 10306 h 138560"/>
                        <a:gd name="connsiteX4" fmla="*/ 2762 w 138578"/>
                        <a:gd name="connsiteY4" fmla="*/ 3096 h 138560"/>
                        <a:gd name="connsiteX5" fmla="*/ 10010 w 138578"/>
                        <a:gd name="connsiteY5" fmla="*/ 0 h 138560"/>
                        <a:gd name="connsiteX6" fmla="*/ 128644 w 138578"/>
                        <a:gd name="connsiteY6" fmla="*/ 0 h 138560"/>
                        <a:gd name="connsiteX7" fmla="*/ 138579 w 138578"/>
                        <a:gd name="connsiteY7" fmla="*/ 9925 h 138560"/>
                        <a:gd name="connsiteX8" fmla="*/ 138579 w 138578"/>
                        <a:gd name="connsiteY8" fmla="*/ 128568 h 138560"/>
                        <a:gd name="connsiteX9" fmla="*/ 135493 w 138578"/>
                        <a:gd name="connsiteY9" fmla="*/ 135798 h 138560"/>
                        <a:gd name="connsiteX10" fmla="*/ 128663 w 138578"/>
                        <a:gd name="connsiteY10" fmla="*/ 138560 h 138560"/>
                        <a:gd name="connsiteX11" fmla="*/ 10010 w 138578"/>
                        <a:gd name="connsiteY11" fmla="*/ 9516 h 138560"/>
                        <a:gd name="connsiteX12" fmla="*/ 9534 w 138578"/>
                        <a:gd name="connsiteY12" fmla="*/ 9916 h 138560"/>
                        <a:gd name="connsiteX13" fmla="*/ 128653 w 138578"/>
                        <a:gd name="connsiteY13" fmla="*/ 129035 h 138560"/>
                        <a:gd name="connsiteX14" fmla="*/ 129054 w 138578"/>
                        <a:gd name="connsiteY14" fmla="*/ 9916 h 138560"/>
                        <a:gd name="connsiteX15" fmla="*/ 10010 w 138578"/>
                        <a:gd name="connsiteY15" fmla="*/ 9516 h 138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38578" h="138560">
                          <a:moveTo>
                            <a:pt x="128663" y="138560"/>
                          </a:moveTo>
                          <a:cubicBezTo>
                            <a:pt x="128530" y="138560"/>
                            <a:pt x="128406" y="138560"/>
                            <a:pt x="128273" y="138551"/>
                          </a:cubicBezTo>
                          <a:cubicBezTo>
                            <a:pt x="59169" y="135731"/>
                            <a:pt x="2828" y="79400"/>
                            <a:pt x="9" y="10306"/>
                          </a:cubicBezTo>
                          <a:lnTo>
                            <a:pt x="9" y="10306"/>
                          </a:lnTo>
                          <a:cubicBezTo>
                            <a:pt x="-105" y="7620"/>
                            <a:pt x="876" y="5058"/>
                            <a:pt x="2762" y="3096"/>
                          </a:cubicBezTo>
                          <a:cubicBezTo>
                            <a:pt x="4648" y="1124"/>
                            <a:pt x="7295" y="0"/>
                            <a:pt x="10010" y="0"/>
                          </a:cubicBezTo>
                          <a:lnTo>
                            <a:pt x="128644" y="0"/>
                          </a:lnTo>
                          <a:cubicBezTo>
                            <a:pt x="134121" y="0"/>
                            <a:pt x="138579" y="4448"/>
                            <a:pt x="138579" y="9925"/>
                          </a:cubicBezTo>
                          <a:lnTo>
                            <a:pt x="138579" y="128568"/>
                          </a:lnTo>
                          <a:cubicBezTo>
                            <a:pt x="138579" y="131274"/>
                            <a:pt x="137455" y="133912"/>
                            <a:pt x="135493" y="135798"/>
                          </a:cubicBezTo>
                          <a:cubicBezTo>
                            <a:pt x="133616" y="137579"/>
                            <a:pt x="131206" y="138560"/>
                            <a:pt x="128663" y="138560"/>
                          </a:cubicBezTo>
                          <a:close/>
                          <a:moveTo>
                            <a:pt x="10010" y="9516"/>
                          </a:moveTo>
                          <a:lnTo>
                            <a:pt x="9534" y="9916"/>
                          </a:lnTo>
                          <a:cubicBezTo>
                            <a:pt x="12153" y="74095"/>
                            <a:pt x="64474" y="126416"/>
                            <a:pt x="128653" y="129035"/>
                          </a:cubicBezTo>
                          <a:lnTo>
                            <a:pt x="129054" y="9916"/>
                          </a:lnTo>
                          <a:lnTo>
                            <a:pt x="10010" y="9516"/>
                          </a:lnTo>
                          <a:close/>
                        </a:path>
                      </a:pathLst>
                    </a:custGeom>
                    <a:solidFill>
                      <a:srgbClr val="EB8D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78" name="图形 99">
                  <a:extLst>
                    <a:ext uri="{FF2B5EF4-FFF2-40B4-BE49-F238E27FC236}">
                      <a16:creationId xmlns:a16="http://schemas.microsoft.com/office/drawing/2014/main" id="{7BAFF60C-AE3E-FA6C-BB76-09C0CF0F3292}"/>
                    </a:ext>
                  </a:extLst>
                </p:cNvPr>
                <p:cNvGrpSpPr/>
                <p:nvPr/>
              </p:nvGrpSpPr>
              <p:grpSpPr>
                <a:xfrm>
                  <a:off x="7493308" y="1644014"/>
                  <a:ext cx="608980" cy="558793"/>
                  <a:chOff x="7493308" y="1644014"/>
                  <a:chExt cx="608980" cy="558793"/>
                </a:xfrm>
              </p:grpSpPr>
              <p:grpSp>
                <p:nvGrpSpPr>
                  <p:cNvPr id="194" name="图形 99">
                    <a:extLst>
                      <a:ext uri="{FF2B5EF4-FFF2-40B4-BE49-F238E27FC236}">
                        <a16:creationId xmlns:a16="http://schemas.microsoft.com/office/drawing/2014/main" id="{515344B7-6B17-87EC-FAA2-B4D91190A51A}"/>
                      </a:ext>
                    </a:extLst>
                  </p:cNvPr>
                  <p:cNvGrpSpPr/>
                  <p:nvPr/>
                </p:nvGrpSpPr>
                <p:grpSpPr>
                  <a:xfrm>
                    <a:off x="7493308" y="1644014"/>
                    <a:ext cx="608980" cy="558793"/>
                    <a:chOff x="7493308" y="1644014"/>
                    <a:chExt cx="608980" cy="558793"/>
                  </a:xfrm>
                  <a:solidFill>
                    <a:srgbClr val="5C69AB"/>
                  </a:solidFill>
                </p:grpSpPr>
                <p:sp>
                  <p:nvSpPr>
                    <p:cNvPr id="198" name="任意多边形: 形状 197">
                      <a:extLst>
                        <a:ext uri="{FF2B5EF4-FFF2-40B4-BE49-F238E27FC236}">
                          <a16:creationId xmlns:a16="http://schemas.microsoft.com/office/drawing/2014/main" id="{BE132098-0E76-0A69-E882-DE3B21569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8070" y="1648787"/>
                      <a:ext cx="599446" cy="549249"/>
                    </a:xfrm>
                    <a:custGeom>
                      <a:avLst/>
                      <a:gdLst>
                        <a:gd name="connsiteX0" fmla="*/ 573148 w 599446"/>
                        <a:gd name="connsiteY0" fmla="*/ 549250 h 549249"/>
                        <a:gd name="connsiteX1" fmla="*/ 26308 w 599446"/>
                        <a:gd name="connsiteY1" fmla="*/ 549250 h 549249"/>
                        <a:gd name="connsiteX2" fmla="*/ 0 w 599446"/>
                        <a:gd name="connsiteY2" fmla="*/ 522942 h 549249"/>
                        <a:gd name="connsiteX3" fmla="*/ 0 w 599446"/>
                        <a:gd name="connsiteY3" fmla="*/ 26299 h 549249"/>
                        <a:gd name="connsiteX4" fmla="*/ 26308 w 599446"/>
                        <a:gd name="connsiteY4" fmla="*/ 0 h 549249"/>
                        <a:gd name="connsiteX5" fmla="*/ 573148 w 599446"/>
                        <a:gd name="connsiteY5" fmla="*/ 0 h 549249"/>
                        <a:gd name="connsiteX6" fmla="*/ 599446 w 599446"/>
                        <a:gd name="connsiteY6" fmla="*/ 26299 h 549249"/>
                        <a:gd name="connsiteX7" fmla="*/ 599446 w 599446"/>
                        <a:gd name="connsiteY7" fmla="*/ 522951 h 549249"/>
                        <a:gd name="connsiteX8" fmla="*/ 573148 w 599446"/>
                        <a:gd name="connsiteY8" fmla="*/ 549250 h 5492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99446" h="549249">
                          <a:moveTo>
                            <a:pt x="573148" y="549250"/>
                          </a:moveTo>
                          <a:lnTo>
                            <a:pt x="26308" y="549250"/>
                          </a:lnTo>
                          <a:cubicBezTo>
                            <a:pt x="11782" y="549250"/>
                            <a:pt x="0" y="537477"/>
                            <a:pt x="0" y="522942"/>
                          </a:cubicBezTo>
                          <a:lnTo>
                            <a:pt x="0" y="26299"/>
                          </a:lnTo>
                          <a:cubicBezTo>
                            <a:pt x="0" y="11773"/>
                            <a:pt x="11773" y="0"/>
                            <a:pt x="26308" y="0"/>
                          </a:cubicBezTo>
                          <a:lnTo>
                            <a:pt x="573148" y="0"/>
                          </a:lnTo>
                          <a:cubicBezTo>
                            <a:pt x="587673" y="0"/>
                            <a:pt x="599446" y="11773"/>
                            <a:pt x="599446" y="26299"/>
                          </a:cubicBezTo>
                          <a:lnTo>
                            <a:pt x="599446" y="522951"/>
                          </a:lnTo>
                          <a:cubicBezTo>
                            <a:pt x="599446" y="537477"/>
                            <a:pt x="587673" y="549250"/>
                            <a:pt x="573148" y="54925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9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99" name="任意多边形: 形状 198">
                      <a:extLst>
                        <a:ext uri="{FF2B5EF4-FFF2-40B4-BE49-F238E27FC236}">
                          <a16:creationId xmlns:a16="http://schemas.microsoft.com/office/drawing/2014/main" id="{8D7A3587-FDEC-0524-313E-FCE2074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308" y="1644014"/>
                      <a:ext cx="608980" cy="558793"/>
                    </a:xfrm>
                    <a:custGeom>
                      <a:avLst/>
                      <a:gdLst>
                        <a:gd name="connsiteX0" fmla="*/ 577910 w 608980"/>
                        <a:gd name="connsiteY0" fmla="*/ 558794 h 558793"/>
                        <a:gd name="connsiteX1" fmla="*/ 31070 w 608980"/>
                        <a:gd name="connsiteY1" fmla="*/ 558794 h 558793"/>
                        <a:gd name="connsiteX2" fmla="*/ 0 w 608980"/>
                        <a:gd name="connsiteY2" fmla="*/ 527723 h 558793"/>
                        <a:gd name="connsiteX3" fmla="*/ 0 w 608980"/>
                        <a:gd name="connsiteY3" fmla="*/ 31071 h 558793"/>
                        <a:gd name="connsiteX4" fmla="*/ 31070 w 608980"/>
                        <a:gd name="connsiteY4" fmla="*/ 0 h 558793"/>
                        <a:gd name="connsiteX5" fmla="*/ 577910 w 608980"/>
                        <a:gd name="connsiteY5" fmla="*/ 0 h 558793"/>
                        <a:gd name="connsiteX6" fmla="*/ 608981 w 608980"/>
                        <a:gd name="connsiteY6" fmla="*/ 31071 h 558793"/>
                        <a:gd name="connsiteX7" fmla="*/ 608981 w 608980"/>
                        <a:gd name="connsiteY7" fmla="*/ 527723 h 558793"/>
                        <a:gd name="connsiteX8" fmla="*/ 577910 w 608980"/>
                        <a:gd name="connsiteY8" fmla="*/ 558794 h 558793"/>
                        <a:gd name="connsiteX9" fmla="*/ 31070 w 608980"/>
                        <a:gd name="connsiteY9" fmla="*/ 9535 h 558793"/>
                        <a:gd name="connsiteX10" fmla="*/ 9525 w 608980"/>
                        <a:gd name="connsiteY10" fmla="*/ 31080 h 558793"/>
                        <a:gd name="connsiteX11" fmla="*/ 9525 w 608980"/>
                        <a:gd name="connsiteY11" fmla="*/ 527733 h 558793"/>
                        <a:gd name="connsiteX12" fmla="*/ 31070 w 608980"/>
                        <a:gd name="connsiteY12" fmla="*/ 549278 h 558793"/>
                        <a:gd name="connsiteX13" fmla="*/ 577910 w 608980"/>
                        <a:gd name="connsiteY13" fmla="*/ 549278 h 558793"/>
                        <a:gd name="connsiteX14" fmla="*/ 599456 w 608980"/>
                        <a:gd name="connsiteY14" fmla="*/ 527733 h 558793"/>
                        <a:gd name="connsiteX15" fmla="*/ 599456 w 608980"/>
                        <a:gd name="connsiteY15" fmla="*/ 31071 h 558793"/>
                        <a:gd name="connsiteX16" fmla="*/ 577910 w 608980"/>
                        <a:gd name="connsiteY16" fmla="*/ 9525 h 558793"/>
                        <a:gd name="connsiteX17" fmla="*/ 31070 w 608980"/>
                        <a:gd name="connsiteY17" fmla="*/ 9525 h 5587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08980" h="558793">
                          <a:moveTo>
                            <a:pt x="577910" y="558794"/>
                          </a:moveTo>
                          <a:lnTo>
                            <a:pt x="31070" y="558794"/>
                          </a:lnTo>
                          <a:cubicBezTo>
                            <a:pt x="13935" y="558794"/>
                            <a:pt x="0" y="544859"/>
                            <a:pt x="0" y="527723"/>
                          </a:cubicBezTo>
                          <a:lnTo>
                            <a:pt x="0" y="31071"/>
                          </a:lnTo>
                          <a:cubicBezTo>
                            <a:pt x="0" y="13945"/>
                            <a:pt x="13935" y="0"/>
                            <a:pt x="31070" y="0"/>
                          </a:cubicBezTo>
                          <a:lnTo>
                            <a:pt x="577910" y="0"/>
                          </a:lnTo>
                          <a:cubicBezTo>
                            <a:pt x="595046" y="0"/>
                            <a:pt x="608981" y="13935"/>
                            <a:pt x="608981" y="31071"/>
                          </a:cubicBezTo>
                          <a:lnTo>
                            <a:pt x="608981" y="527723"/>
                          </a:lnTo>
                          <a:cubicBezTo>
                            <a:pt x="608981" y="544849"/>
                            <a:pt x="595046" y="558794"/>
                            <a:pt x="577910" y="558794"/>
                          </a:cubicBezTo>
                          <a:close/>
                          <a:moveTo>
                            <a:pt x="31070" y="9535"/>
                          </a:moveTo>
                          <a:cubicBezTo>
                            <a:pt x="19193" y="9535"/>
                            <a:pt x="9525" y="19202"/>
                            <a:pt x="9525" y="31080"/>
                          </a:cubicBezTo>
                          <a:lnTo>
                            <a:pt x="9525" y="527733"/>
                          </a:lnTo>
                          <a:cubicBezTo>
                            <a:pt x="9525" y="539610"/>
                            <a:pt x="19193" y="549278"/>
                            <a:pt x="31070" y="549278"/>
                          </a:cubicBezTo>
                          <a:lnTo>
                            <a:pt x="577910" y="549278"/>
                          </a:lnTo>
                          <a:cubicBezTo>
                            <a:pt x="589788" y="549278"/>
                            <a:pt x="599456" y="539610"/>
                            <a:pt x="599456" y="527733"/>
                          </a:cubicBezTo>
                          <a:lnTo>
                            <a:pt x="599456" y="31071"/>
                          </a:lnTo>
                          <a:cubicBezTo>
                            <a:pt x="599456" y="19193"/>
                            <a:pt x="589788" y="9525"/>
                            <a:pt x="577910" y="9525"/>
                          </a:cubicBezTo>
                          <a:lnTo>
                            <a:pt x="31070" y="9525"/>
                          </a:ln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195" name="图形 99">
                    <a:extLst>
                      <a:ext uri="{FF2B5EF4-FFF2-40B4-BE49-F238E27FC236}">
                        <a16:creationId xmlns:a16="http://schemas.microsoft.com/office/drawing/2014/main" id="{B43C2D64-720C-8144-6798-13DEE6E209AF}"/>
                      </a:ext>
                    </a:extLst>
                  </p:cNvPr>
                  <p:cNvGrpSpPr/>
                  <p:nvPr/>
                </p:nvGrpSpPr>
                <p:grpSpPr>
                  <a:xfrm>
                    <a:off x="7622457" y="1748075"/>
                    <a:ext cx="350672" cy="350672"/>
                    <a:chOff x="7622457" y="1748075"/>
                    <a:chExt cx="350672" cy="350672"/>
                  </a:xfrm>
                </p:grpSpPr>
                <p:sp>
                  <p:nvSpPr>
                    <p:cNvPr id="196" name="任意多边形: 形状 195">
                      <a:extLst>
                        <a:ext uri="{FF2B5EF4-FFF2-40B4-BE49-F238E27FC236}">
                          <a16:creationId xmlns:a16="http://schemas.microsoft.com/office/drawing/2014/main" id="{A941D426-4C9A-CABB-F24F-2B39A1219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2457" y="1748075"/>
                      <a:ext cx="350672" cy="350672"/>
                    </a:xfrm>
                    <a:custGeom>
                      <a:avLst/>
                      <a:gdLst>
                        <a:gd name="connsiteX0" fmla="*/ 350672 w 350672"/>
                        <a:gd name="connsiteY0" fmla="*/ 175336 h 350672"/>
                        <a:gd name="connsiteX1" fmla="*/ 175336 w 350672"/>
                        <a:gd name="connsiteY1" fmla="*/ 350672 h 350672"/>
                        <a:gd name="connsiteX2" fmla="*/ 0 w 350672"/>
                        <a:gd name="connsiteY2" fmla="*/ 175336 h 350672"/>
                        <a:gd name="connsiteX3" fmla="*/ 175336 w 350672"/>
                        <a:gd name="connsiteY3" fmla="*/ 0 h 350672"/>
                        <a:gd name="connsiteX4" fmla="*/ 350672 w 350672"/>
                        <a:gd name="connsiteY4" fmla="*/ 175336 h 350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0672" h="350672">
                          <a:moveTo>
                            <a:pt x="350672" y="175336"/>
                          </a:moveTo>
                          <a:cubicBezTo>
                            <a:pt x="350672" y="272172"/>
                            <a:pt x="272172" y="350672"/>
                            <a:pt x="175336" y="350672"/>
                          </a:cubicBezTo>
                          <a:cubicBezTo>
                            <a:pt x="78501" y="350672"/>
                            <a:pt x="0" y="272172"/>
                            <a:pt x="0" y="175336"/>
                          </a:cubicBezTo>
                          <a:cubicBezTo>
                            <a:pt x="0" y="78501"/>
                            <a:pt x="78501" y="0"/>
                            <a:pt x="175336" y="0"/>
                          </a:cubicBezTo>
                          <a:cubicBezTo>
                            <a:pt x="272172" y="0"/>
                            <a:pt x="350672" y="78501"/>
                            <a:pt x="350672" y="175336"/>
                          </a:cubicBezTo>
                          <a:close/>
                        </a:path>
                      </a:pathLst>
                    </a:custGeom>
                    <a:solidFill>
                      <a:srgbClr val="F6EEE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97" name="任意多边形: 形状 196">
                      <a:extLst>
                        <a:ext uri="{FF2B5EF4-FFF2-40B4-BE49-F238E27FC236}">
                          <a16:creationId xmlns:a16="http://schemas.microsoft.com/office/drawing/2014/main" id="{5EE54171-43DB-F0BB-2353-A14DD90081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3040" y="1820913"/>
                      <a:ext cx="69818" cy="107261"/>
                    </a:xfrm>
                    <a:custGeom>
                      <a:avLst/>
                      <a:gdLst>
                        <a:gd name="connsiteX0" fmla="*/ 65056 w 69818"/>
                        <a:gd name="connsiteY0" fmla="*/ 107261 h 107261"/>
                        <a:gd name="connsiteX1" fmla="*/ 0 w 69818"/>
                        <a:gd name="connsiteY1" fmla="*/ 107261 h 107261"/>
                        <a:gd name="connsiteX2" fmla="*/ 0 w 69818"/>
                        <a:gd name="connsiteY2" fmla="*/ 4763 h 107261"/>
                        <a:gd name="connsiteX3" fmla="*/ 4763 w 69818"/>
                        <a:gd name="connsiteY3" fmla="*/ 0 h 107261"/>
                        <a:gd name="connsiteX4" fmla="*/ 9525 w 69818"/>
                        <a:gd name="connsiteY4" fmla="*/ 4763 h 107261"/>
                        <a:gd name="connsiteX5" fmla="*/ 9525 w 69818"/>
                        <a:gd name="connsiteY5" fmla="*/ 97736 h 107261"/>
                        <a:gd name="connsiteX6" fmla="*/ 65056 w 69818"/>
                        <a:gd name="connsiteY6" fmla="*/ 97736 h 107261"/>
                        <a:gd name="connsiteX7" fmla="*/ 69818 w 69818"/>
                        <a:gd name="connsiteY7" fmla="*/ 102499 h 107261"/>
                        <a:gd name="connsiteX8" fmla="*/ 65056 w 69818"/>
                        <a:gd name="connsiteY8" fmla="*/ 107261 h 107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9818" h="107261">
                          <a:moveTo>
                            <a:pt x="65056" y="107261"/>
                          </a:moveTo>
                          <a:lnTo>
                            <a:pt x="0" y="107261"/>
                          </a:lnTo>
                          <a:lnTo>
                            <a:pt x="0" y="4763"/>
                          </a:lnTo>
                          <a:cubicBezTo>
                            <a:pt x="0" y="2134"/>
                            <a:pt x="2134" y="0"/>
                            <a:pt x="4763" y="0"/>
                          </a:cubicBezTo>
                          <a:cubicBezTo>
                            <a:pt x="7391" y="0"/>
                            <a:pt x="9525" y="2134"/>
                            <a:pt x="9525" y="4763"/>
                          </a:cubicBezTo>
                          <a:lnTo>
                            <a:pt x="9525" y="97736"/>
                          </a:lnTo>
                          <a:lnTo>
                            <a:pt x="65056" y="97736"/>
                          </a:lnTo>
                          <a:cubicBezTo>
                            <a:pt x="67685" y="97736"/>
                            <a:pt x="69818" y="99870"/>
                            <a:pt x="69818" y="102499"/>
                          </a:cubicBezTo>
                          <a:cubicBezTo>
                            <a:pt x="69818" y="105137"/>
                            <a:pt x="67685" y="107261"/>
                            <a:pt x="65056" y="107261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79" name="图形 99">
                  <a:extLst>
                    <a:ext uri="{FF2B5EF4-FFF2-40B4-BE49-F238E27FC236}">
                      <a16:creationId xmlns:a16="http://schemas.microsoft.com/office/drawing/2014/main" id="{5F3DD110-E46E-3B08-C4A9-06FC9C796953}"/>
                    </a:ext>
                  </a:extLst>
                </p:cNvPr>
                <p:cNvGrpSpPr/>
                <p:nvPr/>
              </p:nvGrpSpPr>
              <p:grpSpPr>
                <a:xfrm>
                  <a:off x="6837778" y="2160136"/>
                  <a:ext cx="245097" cy="245097"/>
                  <a:chOff x="6837778" y="2160136"/>
                  <a:chExt cx="245097" cy="245097"/>
                </a:xfrm>
              </p:grpSpPr>
              <p:sp>
                <p:nvSpPr>
                  <p:cNvPr id="192" name="任意多边形: 形状 191">
                    <a:extLst>
                      <a:ext uri="{FF2B5EF4-FFF2-40B4-BE49-F238E27FC236}">
                        <a16:creationId xmlns:a16="http://schemas.microsoft.com/office/drawing/2014/main" id="{EDE5850C-80F8-3E20-3B7B-E49667CE7457}"/>
                      </a:ext>
                    </a:extLst>
                  </p:cNvPr>
                  <p:cNvSpPr/>
                  <p:nvPr/>
                </p:nvSpPr>
                <p:spPr>
                  <a:xfrm>
                    <a:off x="6837778" y="2160136"/>
                    <a:ext cx="245097" cy="245097"/>
                  </a:xfrm>
                  <a:custGeom>
                    <a:avLst/>
                    <a:gdLst>
                      <a:gd name="connsiteX0" fmla="*/ 245097 w 245097"/>
                      <a:gd name="connsiteY0" fmla="*/ 122549 h 245097"/>
                      <a:gd name="connsiteX1" fmla="*/ 122549 w 245097"/>
                      <a:gd name="connsiteY1" fmla="*/ 245097 h 245097"/>
                      <a:gd name="connsiteX2" fmla="*/ 0 w 245097"/>
                      <a:gd name="connsiteY2" fmla="*/ 122549 h 245097"/>
                      <a:gd name="connsiteX3" fmla="*/ 122549 w 245097"/>
                      <a:gd name="connsiteY3" fmla="*/ 0 h 245097"/>
                      <a:gd name="connsiteX4" fmla="*/ 245097 w 245097"/>
                      <a:gd name="connsiteY4" fmla="*/ 122549 h 24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097" h="245097">
                        <a:moveTo>
                          <a:pt x="245097" y="122549"/>
                        </a:moveTo>
                        <a:cubicBezTo>
                          <a:pt x="245097" y="190230"/>
                          <a:pt x="190230" y="245097"/>
                          <a:pt x="122549" y="245097"/>
                        </a:cubicBezTo>
                        <a:cubicBezTo>
                          <a:pt x="54867" y="245097"/>
                          <a:pt x="0" y="190230"/>
                          <a:pt x="0" y="122549"/>
                        </a:cubicBezTo>
                        <a:cubicBezTo>
                          <a:pt x="0" y="54867"/>
                          <a:pt x="54867" y="0"/>
                          <a:pt x="122549" y="0"/>
                        </a:cubicBezTo>
                        <a:cubicBezTo>
                          <a:pt x="190230" y="0"/>
                          <a:pt x="245097" y="54867"/>
                          <a:pt x="245097" y="12254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93" name="任意多边形: 形状 192">
                    <a:extLst>
                      <a:ext uri="{FF2B5EF4-FFF2-40B4-BE49-F238E27FC236}">
                        <a16:creationId xmlns:a16="http://schemas.microsoft.com/office/drawing/2014/main" id="{B5EF3E4B-3C44-3E06-4475-9533432E14F8}"/>
                      </a:ext>
                    </a:extLst>
                  </p:cNvPr>
                  <p:cNvSpPr/>
                  <p:nvPr/>
                </p:nvSpPr>
                <p:spPr>
                  <a:xfrm>
                    <a:off x="6904508" y="2191271"/>
                    <a:ext cx="177512" cy="126075"/>
                  </a:xfrm>
                  <a:custGeom>
                    <a:avLst/>
                    <a:gdLst>
                      <a:gd name="connsiteX0" fmla="*/ 53342 w 177512"/>
                      <a:gd name="connsiteY0" fmla="*/ 126075 h 126075"/>
                      <a:gd name="connsiteX1" fmla="*/ 45132 w 177512"/>
                      <a:gd name="connsiteY1" fmla="*/ 122694 h 126075"/>
                      <a:gd name="connsiteX2" fmla="*/ 1393 w 177512"/>
                      <a:gd name="connsiteY2" fmla="*/ 78955 h 126075"/>
                      <a:gd name="connsiteX3" fmla="*/ 1393 w 177512"/>
                      <a:gd name="connsiteY3" fmla="*/ 72221 h 126075"/>
                      <a:gd name="connsiteX4" fmla="*/ 8127 w 177512"/>
                      <a:gd name="connsiteY4" fmla="*/ 72221 h 126075"/>
                      <a:gd name="connsiteX5" fmla="*/ 51866 w 177512"/>
                      <a:gd name="connsiteY5" fmla="*/ 115960 h 126075"/>
                      <a:gd name="connsiteX6" fmla="*/ 54828 w 177512"/>
                      <a:gd name="connsiteY6" fmla="*/ 115950 h 126075"/>
                      <a:gd name="connsiteX7" fmla="*/ 169385 w 177512"/>
                      <a:gd name="connsiteY7" fmla="*/ 1393 h 126075"/>
                      <a:gd name="connsiteX8" fmla="*/ 176119 w 177512"/>
                      <a:gd name="connsiteY8" fmla="*/ 1393 h 126075"/>
                      <a:gd name="connsiteX9" fmla="*/ 176119 w 177512"/>
                      <a:gd name="connsiteY9" fmla="*/ 8127 h 126075"/>
                      <a:gd name="connsiteX10" fmla="*/ 61562 w 177512"/>
                      <a:gd name="connsiteY10" fmla="*/ 122694 h 126075"/>
                      <a:gd name="connsiteX11" fmla="*/ 53342 w 177512"/>
                      <a:gd name="connsiteY11" fmla="*/ 126075 h 126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512" h="126075">
                        <a:moveTo>
                          <a:pt x="53342" y="126075"/>
                        </a:moveTo>
                        <a:cubicBezTo>
                          <a:pt x="50361" y="126075"/>
                          <a:pt x="47399" y="124951"/>
                          <a:pt x="45132" y="122694"/>
                        </a:cubicBezTo>
                        <a:lnTo>
                          <a:pt x="1393" y="78955"/>
                        </a:lnTo>
                        <a:cubicBezTo>
                          <a:pt x="-464" y="77098"/>
                          <a:pt x="-464" y="74078"/>
                          <a:pt x="1393" y="72221"/>
                        </a:cubicBezTo>
                        <a:cubicBezTo>
                          <a:pt x="3250" y="70364"/>
                          <a:pt x="6270" y="70364"/>
                          <a:pt x="8127" y="72221"/>
                        </a:cubicBezTo>
                        <a:lnTo>
                          <a:pt x="51866" y="115960"/>
                        </a:lnTo>
                        <a:cubicBezTo>
                          <a:pt x="52685" y="116769"/>
                          <a:pt x="54009" y="116779"/>
                          <a:pt x="54828" y="115950"/>
                        </a:cubicBezTo>
                        <a:lnTo>
                          <a:pt x="169385" y="1393"/>
                        </a:lnTo>
                        <a:cubicBezTo>
                          <a:pt x="171243" y="-464"/>
                          <a:pt x="174262" y="-464"/>
                          <a:pt x="176119" y="1393"/>
                        </a:cubicBezTo>
                        <a:cubicBezTo>
                          <a:pt x="177977" y="3250"/>
                          <a:pt x="177977" y="6270"/>
                          <a:pt x="176119" y="8127"/>
                        </a:cubicBezTo>
                        <a:lnTo>
                          <a:pt x="61562" y="122694"/>
                        </a:lnTo>
                        <a:cubicBezTo>
                          <a:pt x="59286" y="124942"/>
                          <a:pt x="56324" y="126075"/>
                          <a:pt x="53342" y="126075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80" name="图形 99">
                  <a:extLst>
                    <a:ext uri="{FF2B5EF4-FFF2-40B4-BE49-F238E27FC236}">
                      <a16:creationId xmlns:a16="http://schemas.microsoft.com/office/drawing/2014/main" id="{9FA237A2-8993-FA54-75F1-E8CED6B13EFA}"/>
                    </a:ext>
                  </a:extLst>
                </p:cNvPr>
                <p:cNvGrpSpPr/>
                <p:nvPr/>
              </p:nvGrpSpPr>
              <p:grpSpPr>
                <a:xfrm>
                  <a:off x="6960336" y="1617716"/>
                  <a:ext cx="461324" cy="415915"/>
                  <a:chOff x="6960336" y="1617716"/>
                  <a:chExt cx="461324" cy="415915"/>
                </a:xfrm>
              </p:grpSpPr>
              <p:sp>
                <p:nvSpPr>
                  <p:cNvPr id="187" name="任意多边形: 形状 186">
                    <a:extLst>
                      <a:ext uri="{FF2B5EF4-FFF2-40B4-BE49-F238E27FC236}">
                        <a16:creationId xmlns:a16="http://schemas.microsoft.com/office/drawing/2014/main" id="{47F73731-07EA-5A88-4186-BD2C1EFBE58B}"/>
                      </a:ext>
                    </a:extLst>
                  </p:cNvPr>
                  <p:cNvSpPr/>
                  <p:nvPr/>
                </p:nvSpPr>
                <p:spPr>
                  <a:xfrm>
                    <a:off x="6960336" y="1617716"/>
                    <a:ext cx="461324" cy="415915"/>
                  </a:xfrm>
                  <a:custGeom>
                    <a:avLst/>
                    <a:gdLst>
                      <a:gd name="connsiteX0" fmla="*/ 33566 w 461324"/>
                      <a:gd name="connsiteY0" fmla="*/ 10 h 415915"/>
                      <a:gd name="connsiteX1" fmla="*/ 0 w 461324"/>
                      <a:gd name="connsiteY1" fmla="*/ 33585 h 415915"/>
                      <a:gd name="connsiteX2" fmla="*/ 0 w 461324"/>
                      <a:gd name="connsiteY2" fmla="*/ 263452 h 415915"/>
                      <a:gd name="connsiteX3" fmla="*/ 33566 w 461324"/>
                      <a:gd name="connsiteY3" fmla="*/ 297018 h 415915"/>
                      <a:gd name="connsiteX4" fmla="*/ 94917 w 461324"/>
                      <a:gd name="connsiteY4" fmla="*/ 297018 h 415915"/>
                      <a:gd name="connsiteX5" fmla="*/ 142875 w 461324"/>
                      <a:gd name="connsiteY5" fmla="*/ 344976 h 415915"/>
                      <a:gd name="connsiteX6" fmla="*/ 142875 w 461324"/>
                      <a:gd name="connsiteY6" fmla="*/ 399526 h 415915"/>
                      <a:gd name="connsiteX7" fmla="*/ 152971 w 461324"/>
                      <a:gd name="connsiteY7" fmla="*/ 414623 h 415915"/>
                      <a:gd name="connsiteX8" fmla="*/ 170783 w 461324"/>
                      <a:gd name="connsiteY8" fmla="*/ 411089 h 415915"/>
                      <a:gd name="connsiteX9" fmla="*/ 270796 w 461324"/>
                      <a:gd name="connsiteY9" fmla="*/ 311067 h 415915"/>
                      <a:gd name="connsiteX10" fmla="*/ 304705 w 461324"/>
                      <a:gd name="connsiteY10" fmla="*/ 297018 h 415915"/>
                      <a:gd name="connsiteX11" fmla="*/ 427739 w 461324"/>
                      <a:gd name="connsiteY11" fmla="*/ 297018 h 415915"/>
                      <a:gd name="connsiteX12" fmla="*/ 461324 w 461324"/>
                      <a:gd name="connsiteY12" fmla="*/ 263452 h 415915"/>
                      <a:gd name="connsiteX13" fmla="*/ 461324 w 461324"/>
                      <a:gd name="connsiteY13" fmla="*/ 33576 h 415915"/>
                      <a:gd name="connsiteX14" fmla="*/ 427739 w 461324"/>
                      <a:gd name="connsiteY14" fmla="*/ 0 h 415915"/>
                      <a:gd name="connsiteX15" fmla="*/ 33566 w 461324"/>
                      <a:gd name="connsiteY15" fmla="*/ 0 h 41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61324" h="415915">
                        <a:moveTo>
                          <a:pt x="33566" y="10"/>
                        </a:moveTo>
                        <a:cubicBezTo>
                          <a:pt x="15059" y="10"/>
                          <a:pt x="0" y="15078"/>
                          <a:pt x="0" y="33585"/>
                        </a:cubicBezTo>
                        <a:lnTo>
                          <a:pt x="0" y="263452"/>
                        </a:lnTo>
                        <a:cubicBezTo>
                          <a:pt x="0" y="281959"/>
                          <a:pt x="15069" y="297018"/>
                          <a:pt x="33566" y="297018"/>
                        </a:cubicBezTo>
                        <a:lnTo>
                          <a:pt x="94917" y="297018"/>
                        </a:lnTo>
                        <a:cubicBezTo>
                          <a:pt x="121358" y="297018"/>
                          <a:pt x="142875" y="318535"/>
                          <a:pt x="142875" y="344976"/>
                        </a:cubicBezTo>
                        <a:lnTo>
                          <a:pt x="142875" y="399526"/>
                        </a:lnTo>
                        <a:cubicBezTo>
                          <a:pt x="142875" y="409651"/>
                          <a:pt x="150609" y="413652"/>
                          <a:pt x="152971" y="414623"/>
                        </a:cubicBezTo>
                        <a:cubicBezTo>
                          <a:pt x="155315" y="415595"/>
                          <a:pt x="163621" y="418252"/>
                          <a:pt x="170783" y="411089"/>
                        </a:cubicBezTo>
                        <a:lnTo>
                          <a:pt x="270796" y="311067"/>
                        </a:lnTo>
                        <a:cubicBezTo>
                          <a:pt x="279711" y="302143"/>
                          <a:pt x="292084" y="297018"/>
                          <a:pt x="304705" y="297018"/>
                        </a:cubicBezTo>
                        <a:lnTo>
                          <a:pt x="427739" y="297018"/>
                        </a:lnTo>
                        <a:cubicBezTo>
                          <a:pt x="446266" y="297018"/>
                          <a:pt x="461324" y="281959"/>
                          <a:pt x="461324" y="263452"/>
                        </a:cubicBezTo>
                        <a:lnTo>
                          <a:pt x="461324" y="33576"/>
                        </a:lnTo>
                        <a:cubicBezTo>
                          <a:pt x="461324" y="15069"/>
                          <a:pt x="446266" y="0"/>
                          <a:pt x="427739" y="0"/>
                        </a:cubicBezTo>
                        <a:lnTo>
                          <a:pt x="33566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88" name="图形 99">
                    <a:extLst>
                      <a:ext uri="{FF2B5EF4-FFF2-40B4-BE49-F238E27FC236}">
                        <a16:creationId xmlns:a16="http://schemas.microsoft.com/office/drawing/2014/main" id="{2D0CDE30-13B6-FECD-DDC1-93A685E0640C}"/>
                      </a:ext>
                    </a:extLst>
                  </p:cNvPr>
                  <p:cNvGrpSpPr/>
                  <p:nvPr/>
                </p:nvGrpSpPr>
                <p:grpSpPr>
                  <a:xfrm>
                    <a:off x="7055796" y="1743313"/>
                    <a:ext cx="268185" cy="64541"/>
                    <a:chOff x="7055796" y="1743313"/>
                    <a:chExt cx="268185" cy="64541"/>
                  </a:xfrm>
                  <a:solidFill>
                    <a:srgbClr val="111111"/>
                  </a:solidFill>
                </p:grpSpPr>
                <p:sp>
                  <p:nvSpPr>
                    <p:cNvPr id="189" name="任意多边形: 形状 188">
                      <a:extLst>
                        <a:ext uri="{FF2B5EF4-FFF2-40B4-BE49-F238E27FC236}">
                          <a16:creationId xmlns:a16="http://schemas.microsoft.com/office/drawing/2014/main" id="{101AE81F-ABC4-9A43-0C41-00F7B198F0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796" y="1743313"/>
                      <a:ext cx="64551" cy="64541"/>
                    </a:xfrm>
                    <a:custGeom>
                      <a:avLst/>
                      <a:gdLst>
                        <a:gd name="connsiteX0" fmla="*/ 32280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80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80 w 64551"/>
                        <a:gd name="connsiteY4" fmla="*/ 64541 h 64541"/>
                        <a:gd name="connsiteX5" fmla="*/ 32280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80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80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80" y="64541"/>
                          </a:moveTo>
                          <a:cubicBezTo>
                            <a:pt x="14487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80" y="0"/>
                          </a:cubicBezTo>
                          <a:cubicBezTo>
                            <a:pt x="50073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73" y="64541"/>
                            <a:pt x="32280" y="64541"/>
                          </a:cubicBezTo>
                          <a:close/>
                          <a:moveTo>
                            <a:pt x="32280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80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80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90" name="任意多边形: 形状 189">
                      <a:extLst>
                        <a:ext uri="{FF2B5EF4-FFF2-40B4-BE49-F238E27FC236}">
                          <a16:creationId xmlns:a16="http://schemas.microsoft.com/office/drawing/2014/main" id="{69701553-8FF5-7D9A-4E59-EBA88B463F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8189" y="1743313"/>
                      <a:ext cx="64551" cy="64541"/>
                    </a:xfrm>
                    <a:custGeom>
                      <a:avLst/>
                      <a:gdLst>
                        <a:gd name="connsiteX0" fmla="*/ 32280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80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80 w 64551"/>
                        <a:gd name="connsiteY4" fmla="*/ 64541 h 64541"/>
                        <a:gd name="connsiteX5" fmla="*/ 32280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80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80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80" y="64541"/>
                          </a:moveTo>
                          <a:cubicBezTo>
                            <a:pt x="14487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80" y="0"/>
                          </a:cubicBezTo>
                          <a:cubicBezTo>
                            <a:pt x="50073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73" y="64541"/>
                            <a:pt x="32280" y="64541"/>
                          </a:cubicBezTo>
                          <a:close/>
                          <a:moveTo>
                            <a:pt x="32280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80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80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91" name="任意多边形: 形状 190">
                      <a:extLst>
                        <a:ext uri="{FF2B5EF4-FFF2-40B4-BE49-F238E27FC236}">
                          <a16:creationId xmlns:a16="http://schemas.microsoft.com/office/drawing/2014/main" id="{FCC48D55-23CC-C94F-0403-DFE3B2FDE4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9431" y="1743313"/>
                      <a:ext cx="64551" cy="64541"/>
                    </a:xfrm>
                    <a:custGeom>
                      <a:avLst/>
                      <a:gdLst>
                        <a:gd name="connsiteX0" fmla="*/ 32271 w 64551"/>
                        <a:gd name="connsiteY0" fmla="*/ 64541 h 64541"/>
                        <a:gd name="connsiteX1" fmla="*/ 0 w 64551"/>
                        <a:gd name="connsiteY1" fmla="*/ 32271 h 64541"/>
                        <a:gd name="connsiteX2" fmla="*/ 32271 w 64551"/>
                        <a:gd name="connsiteY2" fmla="*/ 0 h 64541"/>
                        <a:gd name="connsiteX3" fmla="*/ 64551 w 64551"/>
                        <a:gd name="connsiteY3" fmla="*/ 32271 h 64541"/>
                        <a:gd name="connsiteX4" fmla="*/ 32271 w 64551"/>
                        <a:gd name="connsiteY4" fmla="*/ 64541 h 64541"/>
                        <a:gd name="connsiteX5" fmla="*/ 32271 w 64551"/>
                        <a:gd name="connsiteY5" fmla="*/ 9525 h 64541"/>
                        <a:gd name="connsiteX6" fmla="*/ 9525 w 64551"/>
                        <a:gd name="connsiteY6" fmla="*/ 32271 h 64541"/>
                        <a:gd name="connsiteX7" fmla="*/ 32271 w 64551"/>
                        <a:gd name="connsiteY7" fmla="*/ 55016 h 64541"/>
                        <a:gd name="connsiteX8" fmla="*/ 55026 w 64551"/>
                        <a:gd name="connsiteY8" fmla="*/ 32271 h 64541"/>
                        <a:gd name="connsiteX9" fmla="*/ 32271 w 64551"/>
                        <a:gd name="connsiteY9" fmla="*/ 9525 h 64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551" h="64541">
                          <a:moveTo>
                            <a:pt x="32271" y="64541"/>
                          </a:moveTo>
                          <a:cubicBezTo>
                            <a:pt x="14478" y="64541"/>
                            <a:pt x="0" y="50063"/>
                            <a:pt x="0" y="32271"/>
                          </a:cubicBezTo>
                          <a:cubicBezTo>
                            <a:pt x="0" y="14478"/>
                            <a:pt x="14478" y="0"/>
                            <a:pt x="32271" y="0"/>
                          </a:cubicBezTo>
                          <a:cubicBezTo>
                            <a:pt x="50064" y="0"/>
                            <a:pt x="64551" y="14478"/>
                            <a:pt x="64551" y="32271"/>
                          </a:cubicBezTo>
                          <a:cubicBezTo>
                            <a:pt x="64551" y="50063"/>
                            <a:pt x="50064" y="64541"/>
                            <a:pt x="32271" y="64541"/>
                          </a:cubicBezTo>
                          <a:close/>
                          <a:moveTo>
                            <a:pt x="32271" y="9525"/>
                          </a:moveTo>
                          <a:cubicBezTo>
                            <a:pt x="19736" y="9525"/>
                            <a:pt x="9525" y="19726"/>
                            <a:pt x="9525" y="32271"/>
                          </a:cubicBezTo>
                          <a:cubicBezTo>
                            <a:pt x="9525" y="44815"/>
                            <a:pt x="19726" y="55016"/>
                            <a:pt x="32271" y="55016"/>
                          </a:cubicBezTo>
                          <a:cubicBezTo>
                            <a:pt x="44815" y="55016"/>
                            <a:pt x="55026" y="44815"/>
                            <a:pt x="55026" y="32271"/>
                          </a:cubicBezTo>
                          <a:cubicBezTo>
                            <a:pt x="55026" y="19736"/>
                            <a:pt x="44825" y="9525"/>
                            <a:pt x="32271" y="952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181" name="图形 99">
                  <a:extLst>
                    <a:ext uri="{FF2B5EF4-FFF2-40B4-BE49-F238E27FC236}">
                      <a16:creationId xmlns:a16="http://schemas.microsoft.com/office/drawing/2014/main" id="{1D27E9EE-88B0-3881-4784-062B1C9D651D}"/>
                    </a:ext>
                  </a:extLst>
                </p:cNvPr>
                <p:cNvGrpSpPr/>
                <p:nvPr/>
              </p:nvGrpSpPr>
              <p:grpSpPr>
                <a:xfrm>
                  <a:off x="4329302" y="1836867"/>
                  <a:ext cx="267519" cy="241188"/>
                  <a:chOff x="4329302" y="1836867"/>
                  <a:chExt cx="267519" cy="241188"/>
                </a:xfrm>
              </p:grpSpPr>
              <p:sp>
                <p:nvSpPr>
                  <p:cNvPr id="182" name="任意多边形: 形状 181">
                    <a:extLst>
                      <a:ext uri="{FF2B5EF4-FFF2-40B4-BE49-F238E27FC236}">
                        <a16:creationId xmlns:a16="http://schemas.microsoft.com/office/drawing/2014/main" id="{918718D3-E6CE-2D19-090D-51057BEE1D0E}"/>
                      </a:ext>
                    </a:extLst>
                  </p:cNvPr>
                  <p:cNvSpPr/>
                  <p:nvPr/>
                </p:nvSpPr>
                <p:spPr>
                  <a:xfrm>
                    <a:off x="4329302" y="1836867"/>
                    <a:ext cx="267519" cy="241188"/>
                  </a:xfrm>
                  <a:custGeom>
                    <a:avLst/>
                    <a:gdLst>
                      <a:gd name="connsiteX0" fmla="*/ 19479 w 267519"/>
                      <a:gd name="connsiteY0" fmla="*/ 10 h 241188"/>
                      <a:gd name="connsiteX1" fmla="*/ 0 w 267519"/>
                      <a:gd name="connsiteY1" fmla="*/ 19479 h 241188"/>
                      <a:gd name="connsiteX2" fmla="*/ 0 w 267519"/>
                      <a:gd name="connsiteY2" fmla="*/ 152781 h 241188"/>
                      <a:gd name="connsiteX3" fmla="*/ 19479 w 267519"/>
                      <a:gd name="connsiteY3" fmla="*/ 172250 h 241188"/>
                      <a:gd name="connsiteX4" fmla="*/ 90821 w 267519"/>
                      <a:gd name="connsiteY4" fmla="*/ 172250 h 241188"/>
                      <a:gd name="connsiteX5" fmla="*/ 110481 w 267519"/>
                      <a:gd name="connsiteY5" fmla="*/ 180394 h 241188"/>
                      <a:gd name="connsiteX6" fmla="*/ 168478 w 267519"/>
                      <a:gd name="connsiteY6" fmla="*/ 238392 h 241188"/>
                      <a:gd name="connsiteX7" fmla="*/ 178803 w 267519"/>
                      <a:gd name="connsiteY7" fmla="*/ 240440 h 241188"/>
                      <a:gd name="connsiteX8" fmla="*/ 184661 w 267519"/>
                      <a:gd name="connsiteY8" fmla="*/ 231686 h 241188"/>
                      <a:gd name="connsiteX9" fmla="*/ 184661 w 267519"/>
                      <a:gd name="connsiteY9" fmla="*/ 200054 h 241188"/>
                      <a:gd name="connsiteX10" fmla="*/ 212474 w 267519"/>
                      <a:gd name="connsiteY10" fmla="*/ 172241 h 241188"/>
                      <a:gd name="connsiteX11" fmla="*/ 248050 w 267519"/>
                      <a:gd name="connsiteY11" fmla="*/ 172241 h 241188"/>
                      <a:gd name="connsiteX12" fmla="*/ 267519 w 267519"/>
                      <a:gd name="connsiteY12" fmla="*/ 152771 h 241188"/>
                      <a:gd name="connsiteX13" fmla="*/ 267519 w 267519"/>
                      <a:gd name="connsiteY13" fmla="*/ 19469 h 241188"/>
                      <a:gd name="connsiteX14" fmla="*/ 248050 w 267519"/>
                      <a:gd name="connsiteY14" fmla="*/ 0 h 241188"/>
                      <a:gd name="connsiteX15" fmla="*/ 19479 w 267519"/>
                      <a:gd name="connsiteY15" fmla="*/ 0 h 241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67519" h="241188">
                        <a:moveTo>
                          <a:pt x="19479" y="10"/>
                        </a:moveTo>
                        <a:cubicBezTo>
                          <a:pt x="8734" y="10"/>
                          <a:pt x="0" y="8744"/>
                          <a:pt x="0" y="19479"/>
                        </a:cubicBezTo>
                        <a:lnTo>
                          <a:pt x="0" y="152781"/>
                        </a:lnTo>
                        <a:cubicBezTo>
                          <a:pt x="0" y="163516"/>
                          <a:pt x="8734" y="172250"/>
                          <a:pt x="19479" y="172250"/>
                        </a:cubicBezTo>
                        <a:lnTo>
                          <a:pt x="90821" y="172250"/>
                        </a:lnTo>
                        <a:cubicBezTo>
                          <a:pt x="98146" y="172250"/>
                          <a:pt x="105308" y="175222"/>
                          <a:pt x="110481" y="180394"/>
                        </a:cubicBezTo>
                        <a:lnTo>
                          <a:pt x="168478" y="238392"/>
                        </a:lnTo>
                        <a:cubicBezTo>
                          <a:pt x="172631" y="242545"/>
                          <a:pt x="177451" y="241002"/>
                          <a:pt x="178803" y="240440"/>
                        </a:cubicBezTo>
                        <a:cubicBezTo>
                          <a:pt x="180175" y="239878"/>
                          <a:pt x="184661" y="237554"/>
                          <a:pt x="184661" y="231686"/>
                        </a:cubicBezTo>
                        <a:lnTo>
                          <a:pt x="184661" y="200054"/>
                        </a:lnTo>
                        <a:cubicBezTo>
                          <a:pt x="184661" y="184718"/>
                          <a:pt x="197139" y="172241"/>
                          <a:pt x="212474" y="172241"/>
                        </a:cubicBezTo>
                        <a:lnTo>
                          <a:pt x="248050" y="172241"/>
                        </a:lnTo>
                        <a:cubicBezTo>
                          <a:pt x="258785" y="172241"/>
                          <a:pt x="267519" y="163506"/>
                          <a:pt x="267519" y="152771"/>
                        </a:cubicBezTo>
                        <a:lnTo>
                          <a:pt x="267519" y="19469"/>
                        </a:lnTo>
                        <a:cubicBezTo>
                          <a:pt x="267519" y="8734"/>
                          <a:pt x="258785" y="0"/>
                          <a:pt x="248050" y="0"/>
                        </a:cubicBezTo>
                        <a:lnTo>
                          <a:pt x="19479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83" name="图形 99">
                    <a:extLst>
                      <a:ext uri="{FF2B5EF4-FFF2-40B4-BE49-F238E27FC236}">
                        <a16:creationId xmlns:a16="http://schemas.microsoft.com/office/drawing/2014/main" id="{2E30528A-1AA9-B3E7-BC69-3AD983ADD76B}"/>
                      </a:ext>
                    </a:extLst>
                  </p:cNvPr>
                  <p:cNvGrpSpPr/>
                  <p:nvPr/>
                </p:nvGrpSpPr>
                <p:grpSpPr>
                  <a:xfrm>
                    <a:off x="4383947" y="1907695"/>
                    <a:ext cx="159515" cy="41433"/>
                    <a:chOff x="4383947" y="1907695"/>
                    <a:chExt cx="159515" cy="41433"/>
                  </a:xfrm>
                  <a:solidFill>
                    <a:srgbClr val="111111"/>
                  </a:solidFill>
                </p:grpSpPr>
                <p:sp>
                  <p:nvSpPr>
                    <p:cNvPr id="184" name="任意多边形: 形状 183">
                      <a:extLst>
                        <a:ext uri="{FF2B5EF4-FFF2-40B4-BE49-F238E27FC236}">
                          <a16:creationId xmlns:a16="http://schemas.microsoft.com/office/drawing/2014/main" id="{284EE903-F7ED-41F0-A2B5-4E9A50F24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2029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3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90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85" name="任意多边形: 形状 184">
                      <a:extLst>
                        <a:ext uri="{FF2B5EF4-FFF2-40B4-BE49-F238E27FC236}">
                          <a16:creationId xmlns:a16="http://schemas.microsoft.com/office/drawing/2014/main" id="{D8B25F30-6F99-DAA1-EB0B-FAAFF939E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2650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3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90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86" name="任意多边形: 形状 185">
                      <a:extLst>
                        <a:ext uri="{FF2B5EF4-FFF2-40B4-BE49-F238E27FC236}">
                          <a16:creationId xmlns:a16="http://schemas.microsoft.com/office/drawing/2014/main" id="{FA1B98FF-1FF9-8EEC-F545-D3454C900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83947" y="1907695"/>
                      <a:ext cx="41433" cy="41433"/>
                    </a:xfrm>
                    <a:custGeom>
                      <a:avLst/>
                      <a:gdLst>
                        <a:gd name="connsiteX0" fmla="*/ 20717 w 41433"/>
                        <a:gd name="connsiteY0" fmla="*/ 41434 h 41433"/>
                        <a:gd name="connsiteX1" fmla="*/ 0 w 41433"/>
                        <a:gd name="connsiteY1" fmla="*/ 20717 h 41433"/>
                        <a:gd name="connsiteX2" fmla="*/ 20717 w 41433"/>
                        <a:gd name="connsiteY2" fmla="*/ 0 h 41433"/>
                        <a:gd name="connsiteX3" fmla="*/ 41434 w 41433"/>
                        <a:gd name="connsiteY3" fmla="*/ 20717 h 41433"/>
                        <a:gd name="connsiteX4" fmla="*/ 20717 w 41433"/>
                        <a:gd name="connsiteY4" fmla="*/ 41434 h 41433"/>
                        <a:gd name="connsiteX5" fmla="*/ 20717 w 41433"/>
                        <a:gd name="connsiteY5" fmla="*/ 9535 h 41433"/>
                        <a:gd name="connsiteX6" fmla="*/ 9525 w 41433"/>
                        <a:gd name="connsiteY6" fmla="*/ 20726 h 41433"/>
                        <a:gd name="connsiteX7" fmla="*/ 20717 w 41433"/>
                        <a:gd name="connsiteY7" fmla="*/ 31918 h 41433"/>
                        <a:gd name="connsiteX8" fmla="*/ 31909 w 41433"/>
                        <a:gd name="connsiteY8" fmla="*/ 20726 h 41433"/>
                        <a:gd name="connsiteX9" fmla="*/ 20717 w 41433"/>
                        <a:gd name="connsiteY9" fmla="*/ 9535 h 41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433" h="41433">
                          <a:moveTo>
                            <a:pt x="20717" y="41434"/>
                          </a:moveTo>
                          <a:cubicBezTo>
                            <a:pt x="9296" y="41434"/>
                            <a:pt x="0" y="32137"/>
                            <a:pt x="0" y="20717"/>
                          </a:cubicBezTo>
                          <a:cubicBezTo>
                            <a:pt x="0" y="9296"/>
                            <a:pt x="9296" y="0"/>
                            <a:pt x="20717" y="0"/>
                          </a:cubicBezTo>
                          <a:cubicBezTo>
                            <a:pt x="32137" y="0"/>
                            <a:pt x="41434" y="9296"/>
                            <a:pt x="41434" y="20717"/>
                          </a:cubicBezTo>
                          <a:cubicBezTo>
                            <a:pt x="41424" y="32147"/>
                            <a:pt x="32137" y="41434"/>
                            <a:pt x="20717" y="41434"/>
                          </a:cubicBezTo>
                          <a:close/>
                          <a:moveTo>
                            <a:pt x="20717" y="9535"/>
                          </a:moveTo>
                          <a:cubicBezTo>
                            <a:pt x="14545" y="9535"/>
                            <a:pt x="9525" y="14554"/>
                            <a:pt x="9525" y="20726"/>
                          </a:cubicBezTo>
                          <a:cubicBezTo>
                            <a:pt x="9525" y="26899"/>
                            <a:pt x="14545" y="31918"/>
                            <a:pt x="20717" y="31918"/>
                          </a:cubicBezTo>
                          <a:cubicBezTo>
                            <a:pt x="26889" y="31918"/>
                            <a:pt x="31909" y="26899"/>
                            <a:pt x="31909" y="20726"/>
                          </a:cubicBezTo>
                          <a:cubicBezTo>
                            <a:pt x="31899" y="14554"/>
                            <a:pt x="26889" y="9535"/>
                            <a:pt x="20717" y="9535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55" name="图形 99">
                <a:extLst>
                  <a:ext uri="{FF2B5EF4-FFF2-40B4-BE49-F238E27FC236}">
                    <a16:creationId xmlns:a16="http://schemas.microsoft.com/office/drawing/2014/main" id="{82F7B9F7-0CD4-83AF-B6D2-DCAC3C18F309}"/>
                  </a:ext>
                </a:extLst>
              </p:cNvPr>
              <p:cNvGrpSpPr/>
              <p:nvPr/>
            </p:nvGrpSpPr>
            <p:grpSpPr>
              <a:xfrm>
                <a:off x="3791045" y="1252213"/>
                <a:ext cx="4635255" cy="2762307"/>
                <a:chOff x="3791045" y="1252213"/>
                <a:chExt cx="4635255" cy="2762307"/>
              </a:xfrm>
            </p:grpSpPr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1E10F47F-8397-95C5-7ACE-96361491647A}"/>
                    </a:ext>
                  </a:extLst>
                </p:cNvPr>
                <p:cNvSpPr/>
                <p:nvPr/>
              </p:nvSpPr>
              <p:spPr>
                <a:xfrm>
                  <a:off x="5730163" y="1317136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9"/>
                        <a:pt x="41339" y="53264"/>
                        <a:pt x="26632" y="53264"/>
                      </a:cubicBezTo>
                      <a:cubicBezTo>
                        <a:pt x="11925" y="53264"/>
                        <a:pt x="0" y="41339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9" y="0"/>
                        <a:pt x="53264" y="11916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1A01F7FC-1DA3-F8E2-C83A-1B7A83CFF87A}"/>
                    </a:ext>
                  </a:extLst>
                </p:cNvPr>
                <p:cNvSpPr/>
                <p:nvPr/>
              </p:nvSpPr>
              <p:spPr>
                <a:xfrm>
                  <a:off x="3894267" y="3870236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40"/>
                        <a:pt x="41340" y="53264"/>
                        <a:pt x="26632" y="53264"/>
                      </a:cubicBezTo>
                      <a:cubicBezTo>
                        <a:pt x="11923" y="53264"/>
                        <a:pt x="0" y="41340"/>
                        <a:pt x="0" y="26632"/>
                      </a:cubicBezTo>
                      <a:cubicBezTo>
                        <a:pt x="0" y="11923"/>
                        <a:pt x="11923" y="0"/>
                        <a:pt x="26632" y="0"/>
                      </a:cubicBezTo>
                      <a:cubicBezTo>
                        <a:pt x="41340" y="0"/>
                        <a:pt x="53264" y="11923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B3EEF702-C5FD-B674-511F-47E99B3E6C4B}"/>
                    </a:ext>
                  </a:extLst>
                </p:cNvPr>
                <p:cNvSpPr/>
                <p:nvPr/>
              </p:nvSpPr>
              <p:spPr>
                <a:xfrm>
                  <a:off x="7616018" y="3956484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8"/>
                        <a:pt x="41338" y="53264"/>
                        <a:pt x="26632" y="53264"/>
                      </a:cubicBezTo>
                      <a:cubicBezTo>
                        <a:pt x="11925" y="53264"/>
                        <a:pt x="0" y="41338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8" y="0"/>
                        <a:pt x="53264" y="11925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B9B055CE-C119-C86B-34CC-C73E9B8C9F97}"/>
                    </a:ext>
                  </a:extLst>
                </p:cNvPr>
                <p:cNvSpPr/>
                <p:nvPr/>
              </p:nvSpPr>
              <p:spPr>
                <a:xfrm>
                  <a:off x="8239048" y="1370399"/>
                  <a:ext cx="53263" cy="53263"/>
                </a:xfrm>
                <a:custGeom>
                  <a:avLst/>
                  <a:gdLst>
                    <a:gd name="connsiteX0" fmla="*/ 53264 w 53263"/>
                    <a:gd name="connsiteY0" fmla="*/ 26632 h 53263"/>
                    <a:gd name="connsiteX1" fmla="*/ 26632 w 53263"/>
                    <a:gd name="connsiteY1" fmla="*/ 53264 h 53263"/>
                    <a:gd name="connsiteX2" fmla="*/ 0 w 53263"/>
                    <a:gd name="connsiteY2" fmla="*/ 26632 h 53263"/>
                    <a:gd name="connsiteX3" fmla="*/ 26632 w 53263"/>
                    <a:gd name="connsiteY3" fmla="*/ 0 h 53263"/>
                    <a:gd name="connsiteX4" fmla="*/ 53264 w 53263"/>
                    <a:gd name="connsiteY4" fmla="*/ 26632 h 5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63" h="53263">
                      <a:moveTo>
                        <a:pt x="53264" y="26632"/>
                      </a:moveTo>
                      <a:cubicBezTo>
                        <a:pt x="53264" y="41339"/>
                        <a:pt x="41338" y="53264"/>
                        <a:pt x="26632" y="53264"/>
                      </a:cubicBezTo>
                      <a:cubicBezTo>
                        <a:pt x="11925" y="53264"/>
                        <a:pt x="0" y="41339"/>
                        <a:pt x="0" y="26632"/>
                      </a:cubicBezTo>
                      <a:cubicBezTo>
                        <a:pt x="0" y="11925"/>
                        <a:pt x="11925" y="0"/>
                        <a:pt x="26632" y="0"/>
                      </a:cubicBezTo>
                      <a:cubicBezTo>
                        <a:pt x="41338" y="0"/>
                        <a:pt x="53264" y="11925"/>
                        <a:pt x="53264" y="26632"/>
                      </a:cubicBezTo>
                      <a:close/>
                    </a:path>
                  </a:pathLst>
                </a:custGeom>
                <a:solidFill>
                  <a:srgbClr val="EB8D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60" name="图形 99">
                  <a:extLst>
                    <a:ext uri="{FF2B5EF4-FFF2-40B4-BE49-F238E27FC236}">
                      <a16:creationId xmlns:a16="http://schemas.microsoft.com/office/drawing/2014/main" id="{33D6DBE7-0849-4EE0-6F25-666FF17C4661}"/>
                    </a:ext>
                  </a:extLst>
                </p:cNvPr>
                <p:cNvGrpSpPr/>
                <p:nvPr/>
              </p:nvGrpSpPr>
              <p:grpSpPr>
                <a:xfrm>
                  <a:off x="8381580" y="2028863"/>
                  <a:ext cx="36157" cy="36156"/>
                  <a:chOff x="8381580" y="2028863"/>
                  <a:chExt cx="36157" cy="36156"/>
                </a:xfrm>
                <a:solidFill>
                  <a:srgbClr val="5C69AB"/>
                </a:solidFill>
              </p:grpSpPr>
              <p:sp>
                <p:nvSpPr>
                  <p:cNvPr id="174" name="任意多边形: 形状 173">
                    <a:extLst>
                      <a:ext uri="{FF2B5EF4-FFF2-40B4-BE49-F238E27FC236}">
                        <a16:creationId xmlns:a16="http://schemas.microsoft.com/office/drawing/2014/main" id="{5489DE98-797E-4A7C-A109-46C7A08FEED3}"/>
                      </a:ext>
                    </a:extLst>
                  </p:cNvPr>
                  <p:cNvSpPr/>
                  <p:nvPr/>
                </p:nvSpPr>
                <p:spPr>
                  <a:xfrm>
                    <a:off x="8386343" y="2033625"/>
                    <a:ext cx="26632" cy="26631"/>
                  </a:xfrm>
                  <a:custGeom>
                    <a:avLst/>
                    <a:gdLst>
                      <a:gd name="connsiteX0" fmla="*/ 26632 w 26632"/>
                      <a:gd name="connsiteY0" fmla="*/ 13316 h 26631"/>
                      <a:gd name="connsiteX1" fmla="*/ 13316 w 26632"/>
                      <a:gd name="connsiteY1" fmla="*/ 26632 h 26631"/>
                      <a:gd name="connsiteX2" fmla="*/ 0 w 26632"/>
                      <a:gd name="connsiteY2" fmla="*/ 13316 h 26631"/>
                      <a:gd name="connsiteX3" fmla="*/ 13316 w 26632"/>
                      <a:gd name="connsiteY3" fmla="*/ 0 h 26631"/>
                      <a:gd name="connsiteX4" fmla="*/ 26632 w 26632"/>
                      <a:gd name="connsiteY4" fmla="*/ 13316 h 26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32" h="26631">
                        <a:moveTo>
                          <a:pt x="26632" y="13316"/>
                        </a:moveTo>
                        <a:cubicBezTo>
                          <a:pt x="26632" y="20669"/>
                          <a:pt x="20669" y="26632"/>
                          <a:pt x="13316" y="26632"/>
                        </a:cubicBezTo>
                        <a:cubicBezTo>
                          <a:pt x="5962" y="26632"/>
                          <a:pt x="0" y="20669"/>
                          <a:pt x="0" y="13316"/>
                        </a:cubicBezTo>
                        <a:cubicBezTo>
                          <a:pt x="0" y="5963"/>
                          <a:pt x="5962" y="0"/>
                          <a:pt x="13316" y="0"/>
                        </a:cubicBezTo>
                        <a:cubicBezTo>
                          <a:pt x="20669" y="0"/>
                          <a:pt x="26632" y="5963"/>
                          <a:pt x="26632" y="1331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5" name="任意多边形: 形状 174">
                    <a:extLst>
                      <a:ext uri="{FF2B5EF4-FFF2-40B4-BE49-F238E27FC236}">
                        <a16:creationId xmlns:a16="http://schemas.microsoft.com/office/drawing/2014/main" id="{7EF8C97D-EBDC-D0B9-7813-2A7FFB2307AA}"/>
                      </a:ext>
                    </a:extLst>
                  </p:cNvPr>
                  <p:cNvSpPr/>
                  <p:nvPr/>
                </p:nvSpPr>
                <p:spPr>
                  <a:xfrm>
                    <a:off x="8381580" y="2028863"/>
                    <a:ext cx="36157" cy="36156"/>
                  </a:xfrm>
                  <a:custGeom>
                    <a:avLst/>
                    <a:gdLst>
                      <a:gd name="connsiteX0" fmla="*/ 18079 w 36157"/>
                      <a:gd name="connsiteY0" fmla="*/ 36157 h 36156"/>
                      <a:gd name="connsiteX1" fmla="*/ 0 w 36157"/>
                      <a:gd name="connsiteY1" fmla="*/ 18078 h 36156"/>
                      <a:gd name="connsiteX2" fmla="*/ 18079 w 36157"/>
                      <a:gd name="connsiteY2" fmla="*/ 0 h 36156"/>
                      <a:gd name="connsiteX3" fmla="*/ 36157 w 36157"/>
                      <a:gd name="connsiteY3" fmla="*/ 18078 h 36156"/>
                      <a:gd name="connsiteX4" fmla="*/ 18079 w 36157"/>
                      <a:gd name="connsiteY4" fmla="*/ 36157 h 36156"/>
                      <a:gd name="connsiteX5" fmla="*/ 18079 w 36157"/>
                      <a:gd name="connsiteY5" fmla="*/ 9525 h 36156"/>
                      <a:gd name="connsiteX6" fmla="*/ 9525 w 36157"/>
                      <a:gd name="connsiteY6" fmla="*/ 18078 h 36156"/>
                      <a:gd name="connsiteX7" fmla="*/ 18079 w 36157"/>
                      <a:gd name="connsiteY7" fmla="*/ 26632 h 36156"/>
                      <a:gd name="connsiteX8" fmla="*/ 26632 w 36157"/>
                      <a:gd name="connsiteY8" fmla="*/ 18078 h 36156"/>
                      <a:gd name="connsiteX9" fmla="*/ 18079 w 36157"/>
                      <a:gd name="connsiteY9" fmla="*/ 9525 h 36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57" h="36156">
                        <a:moveTo>
                          <a:pt x="18079" y="36157"/>
                        </a:moveTo>
                        <a:cubicBezTo>
                          <a:pt x="8106" y="36157"/>
                          <a:pt x="0" y="28042"/>
                          <a:pt x="0" y="18078"/>
                        </a:cubicBezTo>
                        <a:cubicBezTo>
                          <a:pt x="0" y="8115"/>
                          <a:pt x="8115" y="0"/>
                          <a:pt x="18079" y="0"/>
                        </a:cubicBezTo>
                        <a:cubicBezTo>
                          <a:pt x="28042" y="0"/>
                          <a:pt x="36157" y="8115"/>
                          <a:pt x="36157" y="18078"/>
                        </a:cubicBezTo>
                        <a:cubicBezTo>
                          <a:pt x="36157" y="28042"/>
                          <a:pt x="28042" y="36157"/>
                          <a:pt x="18079" y="36157"/>
                        </a:cubicBezTo>
                        <a:close/>
                        <a:moveTo>
                          <a:pt x="18079" y="9525"/>
                        </a:moveTo>
                        <a:cubicBezTo>
                          <a:pt x="13364" y="9525"/>
                          <a:pt x="9525" y="13364"/>
                          <a:pt x="9525" y="18078"/>
                        </a:cubicBezTo>
                        <a:cubicBezTo>
                          <a:pt x="9525" y="22793"/>
                          <a:pt x="13364" y="26632"/>
                          <a:pt x="18079" y="26632"/>
                        </a:cubicBezTo>
                        <a:cubicBezTo>
                          <a:pt x="22793" y="26632"/>
                          <a:pt x="26632" y="22793"/>
                          <a:pt x="26632" y="18078"/>
                        </a:cubicBezTo>
                        <a:cubicBezTo>
                          <a:pt x="26632" y="13364"/>
                          <a:pt x="22803" y="9525"/>
                          <a:pt x="18079" y="952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61" name="图形 99">
                  <a:extLst>
                    <a:ext uri="{FF2B5EF4-FFF2-40B4-BE49-F238E27FC236}">
                      <a16:creationId xmlns:a16="http://schemas.microsoft.com/office/drawing/2014/main" id="{61D6EC6C-847C-605D-E368-FDAF332DABE2}"/>
                    </a:ext>
                  </a:extLst>
                </p:cNvPr>
                <p:cNvGrpSpPr/>
                <p:nvPr/>
              </p:nvGrpSpPr>
              <p:grpSpPr>
                <a:xfrm>
                  <a:off x="4680165" y="3978373"/>
                  <a:ext cx="36166" cy="36147"/>
                  <a:chOff x="4680165" y="3978373"/>
                  <a:chExt cx="36166" cy="36147"/>
                </a:xfrm>
                <a:solidFill>
                  <a:srgbClr val="5C69AB"/>
                </a:solidFill>
              </p:grpSpPr>
              <p:sp>
                <p:nvSpPr>
                  <p:cNvPr id="172" name="任意多边形: 形状 171">
                    <a:extLst>
                      <a:ext uri="{FF2B5EF4-FFF2-40B4-BE49-F238E27FC236}">
                        <a16:creationId xmlns:a16="http://schemas.microsoft.com/office/drawing/2014/main" id="{155C5B10-F38D-2E78-42B2-47606001C76A}"/>
                      </a:ext>
                    </a:extLst>
                  </p:cNvPr>
                  <p:cNvSpPr/>
                  <p:nvPr/>
                </p:nvSpPr>
                <p:spPr>
                  <a:xfrm>
                    <a:off x="4684937" y="3983116"/>
                    <a:ext cx="26631" cy="26632"/>
                  </a:xfrm>
                  <a:custGeom>
                    <a:avLst/>
                    <a:gdLst>
                      <a:gd name="connsiteX0" fmla="*/ 26632 w 26631"/>
                      <a:gd name="connsiteY0" fmla="*/ 13316 h 26632"/>
                      <a:gd name="connsiteX1" fmla="*/ 13316 w 26631"/>
                      <a:gd name="connsiteY1" fmla="*/ 26632 h 26632"/>
                      <a:gd name="connsiteX2" fmla="*/ 0 w 26631"/>
                      <a:gd name="connsiteY2" fmla="*/ 13316 h 26632"/>
                      <a:gd name="connsiteX3" fmla="*/ 13316 w 26631"/>
                      <a:gd name="connsiteY3" fmla="*/ 0 h 26632"/>
                      <a:gd name="connsiteX4" fmla="*/ 26632 w 26631"/>
                      <a:gd name="connsiteY4" fmla="*/ 13316 h 2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31" h="26632">
                        <a:moveTo>
                          <a:pt x="26632" y="13316"/>
                        </a:moveTo>
                        <a:cubicBezTo>
                          <a:pt x="26632" y="20669"/>
                          <a:pt x="20669" y="26632"/>
                          <a:pt x="13316" y="26632"/>
                        </a:cubicBezTo>
                        <a:cubicBezTo>
                          <a:pt x="5963" y="26632"/>
                          <a:pt x="0" y="20669"/>
                          <a:pt x="0" y="13316"/>
                        </a:cubicBezTo>
                        <a:cubicBezTo>
                          <a:pt x="0" y="5963"/>
                          <a:pt x="5963" y="0"/>
                          <a:pt x="13316" y="0"/>
                        </a:cubicBezTo>
                        <a:cubicBezTo>
                          <a:pt x="20669" y="0"/>
                          <a:pt x="26632" y="5963"/>
                          <a:pt x="26632" y="1331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3" name="任意多边形: 形状 172">
                    <a:extLst>
                      <a:ext uri="{FF2B5EF4-FFF2-40B4-BE49-F238E27FC236}">
                        <a16:creationId xmlns:a16="http://schemas.microsoft.com/office/drawing/2014/main" id="{03A657F3-6CFD-EBE5-B2F6-BF7710037EDF}"/>
                      </a:ext>
                    </a:extLst>
                  </p:cNvPr>
                  <p:cNvSpPr/>
                  <p:nvPr/>
                </p:nvSpPr>
                <p:spPr>
                  <a:xfrm>
                    <a:off x="4680165" y="3978373"/>
                    <a:ext cx="36166" cy="36147"/>
                  </a:xfrm>
                  <a:custGeom>
                    <a:avLst/>
                    <a:gdLst>
                      <a:gd name="connsiteX0" fmla="*/ 18088 w 36166"/>
                      <a:gd name="connsiteY0" fmla="*/ 36147 h 36147"/>
                      <a:gd name="connsiteX1" fmla="*/ 0 w 36166"/>
                      <a:gd name="connsiteY1" fmla="*/ 18069 h 36147"/>
                      <a:gd name="connsiteX2" fmla="*/ 18088 w 36166"/>
                      <a:gd name="connsiteY2" fmla="*/ 0 h 36147"/>
                      <a:gd name="connsiteX3" fmla="*/ 36166 w 36166"/>
                      <a:gd name="connsiteY3" fmla="*/ 18069 h 36147"/>
                      <a:gd name="connsiteX4" fmla="*/ 18088 w 36166"/>
                      <a:gd name="connsiteY4" fmla="*/ 36147 h 36147"/>
                      <a:gd name="connsiteX5" fmla="*/ 18088 w 36166"/>
                      <a:gd name="connsiteY5" fmla="*/ 9515 h 36147"/>
                      <a:gd name="connsiteX6" fmla="*/ 9525 w 36166"/>
                      <a:gd name="connsiteY6" fmla="*/ 18059 h 36147"/>
                      <a:gd name="connsiteX7" fmla="*/ 18088 w 36166"/>
                      <a:gd name="connsiteY7" fmla="*/ 26613 h 36147"/>
                      <a:gd name="connsiteX8" fmla="*/ 26641 w 36166"/>
                      <a:gd name="connsiteY8" fmla="*/ 18059 h 36147"/>
                      <a:gd name="connsiteX9" fmla="*/ 18088 w 36166"/>
                      <a:gd name="connsiteY9" fmla="*/ 9515 h 36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66" h="36147">
                        <a:moveTo>
                          <a:pt x="18088" y="36147"/>
                        </a:moveTo>
                        <a:cubicBezTo>
                          <a:pt x="8115" y="36147"/>
                          <a:pt x="0" y="28032"/>
                          <a:pt x="0" y="18069"/>
                        </a:cubicBezTo>
                        <a:cubicBezTo>
                          <a:pt x="0" y="8106"/>
                          <a:pt x="8115" y="0"/>
                          <a:pt x="18088" y="0"/>
                        </a:cubicBezTo>
                        <a:cubicBezTo>
                          <a:pt x="28051" y="0"/>
                          <a:pt x="36166" y="8115"/>
                          <a:pt x="36166" y="18069"/>
                        </a:cubicBezTo>
                        <a:cubicBezTo>
                          <a:pt x="36166" y="28032"/>
                          <a:pt x="28061" y="36147"/>
                          <a:pt x="18088" y="36147"/>
                        </a:cubicBezTo>
                        <a:close/>
                        <a:moveTo>
                          <a:pt x="18088" y="9515"/>
                        </a:moveTo>
                        <a:cubicBezTo>
                          <a:pt x="13364" y="9515"/>
                          <a:pt x="9525" y="13345"/>
                          <a:pt x="9525" y="18059"/>
                        </a:cubicBezTo>
                        <a:cubicBezTo>
                          <a:pt x="9525" y="22774"/>
                          <a:pt x="13364" y="26613"/>
                          <a:pt x="18088" y="26613"/>
                        </a:cubicBezTo>
                        <a:cubicBezTo>
                          <a:pt x="22803" y="26613"/>
                          <a:pt x="26641" y="22774"/>
                          <a:pt x="26641" y="18059"/>
                        </a:cubicBezTo>
                        <a:cubicBezTo>
                          <a:pt x="26641" y="13345"/>
                          <a:pt x="22803" y="9515"/>
                          <a:pt x="18088" y="951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62" name="图形 99">
                  <a:extLst>
                    <a:ext uri="{FF2B5EF4-FFF2-40B4-BE49-F238E27FC236}">
                      <a16:creationId xmlns:a16="http://schemas.microsoft.com/office/drawing/2014/main" id="{267A4DB6-11BA-BDAA-EBD5-FB9F840DDF07}"/>
                    </a:ext>
                  </a:extLst>
                </p:cNvPr>
                <p:cNvGrpSpPr/>
                <p:nvPr/>
              </p:nvGrpSpPr>
              <p:grpSpPr>
                <a:xfrm>
                  <a:off x="3799589" y="1644405"/>
                  <a:ext cx="56616" cy="56616"/>
                  <a:chOff x="3799589" y="1644405"/>
                  <a:chExt cx="56616" cy="56616"/>
                </a:xfrm>
                <a:solidFill>
                  <a:srgbClr val="5C69AB"/>
                </a:solidFill>
              </p:grpSpPr>
              <p:sp>
                <p:nvSpPr>
                  <p:cNvPr id="170" name="任意多边形: 形状 169">
                    <a:extLst>
                      <a:ext uri="{FF2B5EF4-FFF2-40B4-BE49-F238E27FC236}">
                        <a16:creationId xmlns:a16="http://schemas.microsoft.com/office/drawing/2014/main" id="{408E4553-6374-364F-B667-E5209419FF6C}"/>
                      </a:ext>
                    </a:extLst>
                  </p:cNvPr>
                  <p:cNvSpPr/>
                  <p:nvPr/>
                </p:nvSpPr>
                <p:spPr>
                  <a:xfrm>
                    <a:off x="3804361" y="1649168"/>
                    <a:ext cx="47091" cy="47091"/>
                  </a:xfrm>
                  <a:custGeom>
                    <a:avLst/>
                    <a:gdLst>
                      <a:gd name="connsiteX0" fmla="*/ 47092 w 47091"/>
                      <a:gd name="connsiteY0" fmla="*/ 23546 h 47091"/>
                      <a:gd name="connsiteX1" fmla="*/ 23546 w 47091"/>
                      <a:gd name="connsiteY1" fmla="*/ 47092 h 47091"/>
                      <a:gd name="connsiteX2" fmla="*/ 0 w 47091"/>
                      <a:gd name="connsiteY2" fmla="*/ 23546 h 47091"/>
                      <a:gd name="connsiteX3" fmla="*/ 23546 w 47091"/>
                      <a:gd name="connsiteY3" fmla="*/ 0 h 47091"/>
                      <a:gd name="connsiteX4" fmla="*/ 47092 w 47091"/>
                      <a:gd name="connsiteY4" fmla="*/ 23546 h 47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91" h="47091">
                        <a:moveTo>
                          <a:pt x="47092" y="23546"/>
                        </a:moveTo>
                        <a:cubicBezTo>
                          <a:pt x="47092" y="36550"/>
                          <a:pt x="36550" y="47092"/>
                          <a:pt x="23546" y="47092"/>
                        </a:cubicBezTo>
                        <a:cubicBezTo>
                          <a:pt x="10542" y="47092"/>
                          <a:pt x="0" y="36550"/>
                          <a:pt x="0" y="23546"/>
                        </a:cubicBezTo>
                        <a:cubicBezTo>
                          <a:pt x="0" y="10542"/>
                          <a:pt x="10542" y="0"/>
                          <a:pt x="23546" y="0"/>
                        </a:cubicBezTo>
                        <a:cubicBezTo>
                          <a:pt x="36550" y="0"/>
                          <a:pt x="47092" y="10542"/>
                          <a:pt x="47092" y="23546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CEDDA93F-29D8-A6CB-65AD-69B3BDDE1E0F}"/>
                      </a:ext>
                    </a:extLst>
                  </p:cNvPr>
                  <p:cNvSpPr/>
                  <p:nvPr/>
                </p:nvSpPr>
                <p:spPr>
                  <a:xfrm>
                    <a:off x="3799589" y="1644405"/>
                    <a:ext cx="56616" cy="56616"/>
                  </a:xfrm>
                  <a:custGeom>
                    <a:avLst/>
                    <a:gdLst>
                      <a:gd name="connsiteX0" fmla="*/ 28308 w 56616"/>
                      <a:gd name="connsiteY0" fmla="*/ 56617 h 56616"/>
                      <a:gd name="connsiteX1" fmla="*/ 0 w 56616"/>
                      <a:gd name="connsiteY1" fmla="*/ 28308 h 56616"/>
                      <a:gd name="connsiteX2" fmla="*/ 28308 w 56616"/>
                      <a:gd name="connsiteY2" fmla="*/ 0 h 56616"/>
                      <a:gd name="connsiteX3" fmla="*/ 56617 w 56616"/>
                      <a:gd name="connsiteY3" fmla="*/ 28308 h 56616"/>
                      <a:gd name="connsiteX4" fmla="*/ 28308 w 56616"/>
                      <a:gd name="connsiteY4" fmla="*/ 56617 h 56616"/>
                      <a:gd name="connsiteX5" fmla="*/ 28308 w 56616"/>
                      <a:gd name="connsiteY5" fmla="*/ 9525 h 56616"/>
                      <a:gd name="connsiteX6" fmla="*/ 9525 w 56616"/>
                      <a:gd name="connsiteY6" fmla="*/ 28308 h 56616"/>
                      <a:gd name="connsiteX7" fmla="*/ 28308 w 56616"/>
                      <a:gd name="connsiteY7" fmla="*/ 47092 h 56616"/>
                      <a:gd name="connsiteX8" fmla="*/ 47092 w 56616"/>
                      <a:gd name="connsiteY8" fmla="*/ 28308 h 56616"/>
                      <a:gd name="connsiteX9" fmla="*/ 28308 w 56616"/>
                      <a:gd name="connsiteY9" fmla="*/ 9525 h 56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6616" h="56616">
                        <a:moveTo>
                          <a:pt x="28308" y="56617"/>
                        </a:moveTo>
                        <a:cubicBezTo>
                          <a:pt x="12697" y="56617"/>
                          <a:pt x="0" y="43910"/>
                          <a:pt x="0" y="28308"/>
                        </a:cubicBezTo>
                        <a:cubicBezTo>
                          <a:pt x="0" y="12697"/>
                          <a:pt x="12697" y="0"/>
                          <a:pt x="28308" y="0"/>
                        </a:cubicBezTo>
                        <a:cubicBezTo>
                          <a:pt x="43920" y="0"/>
                          <a:pt x="56617" y="12697"/>
                          <a:pt x="56617" y="28308"/>
                        </a:cubicBezTo>
                        <a:cubicBezTo>
                          <a:pt x="56626" y="43910"/>
                          <a:pt x="43920" y="56617"/>
                          <a:pt x="28308" y="56617"/>
                        </a:cubicBezTo>
                        <a:close/>
                        <a:moveTo>
                          <a:pt x="28308" y="9525"/>
                        </a:moveTo>
                        <a:cubicBezTo>
                          <a:pt x="17955" y="9525"/>
                          <a:pt x="9525" y="17945"/>
                          <a:pt x="9525" y="28308"/>
                        </a:cubicBezTo>
                        <a:cubicBezTo>
                          <a:pt x="9525" y="38662"/>
                          <a:pt x="17945" y="47092"/>
                          <a:pt x="28308" y="47092"/>
                        </a:cubicBezTo>
                        <a:cubicBezTo>
                          <a:pt x="38671" y="47092"/>
                          <a:pt x="47092" y="38662"/>
                          <a:pt x="47092" y="28308"/>
                        </a:cubicBezTo>
                        <a:cubicBezTo>
                          <a:pt x="47101" y="17945"/>
                          <a:pt x="38671" y="9525"/>
                          <a:pt x="28308" y="952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163" name="图形 99">
                  <a:extLst>
                    <a:ext uri="{FF2B5EF4-FFF2-40B4-BE49-F238E27FC236}">
                      <a16:creationId xmlns:a16="http://schemas.microsoft.com/office/drawing/2014/main" id="{0746A61D-77C2-1C02-8729-24C38AA353D3}"/>
                    </a:ext>
                  </a:extLst>
                </p:cNvPr>
                <p:cNvGrpSpPr/>
                <p:nvPr/>
              </p:nvGrpSpPr>
              <p:grpSpPr>
                <a:xfrm>
                  <a:off x="4959572" y="1252213"/>
                  <a:ext cx="27784" cy="27774"/>
                  <a:chOff x="4959572" y="1252213"/>
                  <a:chExt cx="27784" cy="27774"/>
                </a:xfrm>
                <a:solidFill>
                  <a:srgbClr val="5C69AB"/>
                </a:solidFill>
              </p:grpSpPr>
              <p:sp>
                <p:nvSpPr>
                  <p:cNvPr id="168" name="任意多边形: 形状 167">
                    <a:extLst>
                      <a:ext uri="{FF2B5EF4-FFF2-40B4-BE49-F238E27FC236}">
                        <a16:creationId xmlns:a16="http://schemas.microsoft.com/office/drawing/2014/main" id="{1CAF4403-A50C-EDB4-16F0-FDEC5D950B86}"/>
                      </a:ext>
                    </a:extLst>
                  </p:cNvPr>
                  <p:cNvSpPr/>
                  <p:nvPr/>
                </p:nvSpPr>
                <p:spPr>
                  <a:xfrm>
                    <a:off x="4964334" y="1256966"/>
                    <a:ext cx="18268" cy="18268"/>
                  </a:xfrm>
                  <a:custGeom>
                    <a:avLst/>
                    <a:gdLst>
                      <a:gd name="connsiteX0" fmla="*/ 9134 w 18268"/>
                      <a:gd name="connsiteY0" fmla="*/ 0 h 18268"/>
                      <a:gd name="connsiteX1" fmla="*/ 18269 w 18268"/>
                      <a:gd name="connsiteY1" fmla="*/ 9134 h 18268"/>
                      <a:gd name="connsiteX2" fmla="*/ 9134 w 18268"/>
                      <a:gd name="connsiteY2" fmla="*/ 18269 h 18268"/>
                      <a:gd name="connsiteX3" fmla="*/ 0 w 18268"/>
                      <a:gd name="connsiteY3" fmla="*/ 9134 h 18268"/>
                      <a:gd name="connsiteX4" fmla="*/ 9134 w 18268"/>
                      <a:gd name="connsiteY4" fmla="*/ 0 h 18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68" h="18268">
                        <a:moveTo>
                          <a:pt x="9134" y="0"/>
                        </a:moveTo>
                        <a:cubicBezTo>
                          <a:pt x="14173" y="0"/>
                          <a:pt x="18269" y="4086"/>
                          <a:pt x="18269" y="9134"/>
                        </a:cubicBezTo>
                        <a:cubicBezTo>
                          <a:pt x="18269" y="14173"/>
                          <a:pt x="14183" y="18269"/>
                          <a:pt x="9134" y="18269"/>
                        </a:cubicBezTo>
                        <a:cubicBezTo>
                          <a:pt x="4096" y="18269"/>
                          <a:pt x="0" y="14183"/>
                          <a:pt x="0" y="9134"/>
                        </a:cubicBezTo>
                        <a:cubicBezTo>
                          <a:pt x="9" y="4086"/>
                          <a:pt x="4096" y="0"/>
                          <a:pt x="9134" y="0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69" name="任意多边形: 形状 168">
                    <a:extLst>
                      <a:ext uri="{FF2B5EF4-FFF2-40B4-BE49-F238E27FC236}">
                        <a16:creationId xmlns:a16="http://schemas.microsoft.com/office/drawing/2014/main" id="{9B7712D9-A58B-6EB7-2856-6551B6C9A7E8}"/>
                      </a:ext>
                    </a:extLst>
                  </p:cNvPr>
                  <p:cNvSpPr/>
                  <p:nvPr/>
                </p:nvSpPr>
                <p:spPr>
                  <a:xfrm>
                    <a:off x="4959572" y="1252213"/>
                    <a:ext cx="27784" cy="27774"/>
                  </a:xfrm>
                  <a:custGeom>
                    <a:avLst/>
                    <a:gdLst>
                      <a:gd name="connsiteX0" fmla="*/ 13897 w 27784"/>
                      <a:gd name="connsiteY0" fmla="*/ 27775 h 27774"/>
                      <a:gd name="connsiteX1" fmla="*/ 0 w 27784"/>
                      <a:gd name="connsiteY1" fmla="*/ 13887 h 27774"/>
                      <a:gd name="connsiteX2" fmla="*/ 13897 w 27784"/>
                      <a:gd name="connsiteY2" fmla="*/ 0 h 27774"/>
                      <a:gd name="connsiteX3" fmla="*/ 27784 w 27784"/>
                      <a:gd name="connsiteY3" fmla="*/ 13887 h 27774"/>
                      <a:gd name="connsiteX4" fmla="*/ 13897 w 27784"/>
                      <a:gd name="connsiteY4" fmla="*/ 27775 h 27774"/>
                      <a:gd name="connsiteX5" fmla="*/ 13897 w 27784"/>
                      <a:gd name="connsiteY5" fmla="*/ 9515 h 27774"/>
                      <a:gd name="connsiteX6" fmla="*/ 9525 w 27784"/>
                      <a:gd name="connsiteY6" fmla="*/ 13878 h 27774"/>
                      <a:gd name="connsiteX7" fmla="*/ 13897 w 27784"/>
                      <a:gd name="connsiteY7" fmla="*/ 18240 h 27774"/>
                      <a:gd name="connsiteX8" fmla="*/ 18259 w 27784"/>
                      <a:gd name="connsiteY8" fmla="*/ 13878 h 27774"/>
                      <a:gd name="connsiteX9" fmla="*/ 13897 w 27784"/>
                      <a:gd name="connsiteY9" fmla="*/ 9515 h 27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84" h="27774">
                        <a:moveTo>
                          <a:pt x="13897" y="27775"/>
                        </a:moveTo>
                        <a:cubicBezTo>
                          <a:pt x="6229" y="27775"/>
                          <a:pt x="0" y="21546"/>
                          <a:pt x="0" y="13887"/>
                        </a:cubicBezTo>
                        <a:cubicBezTo>
                          <a:pt x="0" y="6229"/>
                          <a:pt x="6229" y="0"/>
                          <a:pt x="13897" y="0"/>
                        </a:cubicBezTo>
                        <a:cubicBezTo>
                          <a:pt x="21555" y="0"/>
                          <a:pt x="27784" y="6229"/>
                          <a:pt x="27784" y="13887"/>
                        </a:cubicBezTo>
                        <a:cubicBezTo>
                          <a:pt x="27794" y="21546"/>
                          <a:pt x="21565" y="27775"/>
                          <a:pt x="13897" y="27775"/>
                        </a:cubicBezTo>
                        <a:close/>
                        <a:moveTo>
                          <a:pt x="13897" y="9515"/>
                        </a:moveTo>
                        <a:cubicBezTo>
                          <a:pt x="11487" y="9515"/>
                          <a:pt x="9525" y="11478"/>
                          <a:pt x="9525" y="13878"/>
                        </a:cubicBezTo>
                        <a:cubicBezTo>
                          <a:pt x="9525" y="16288"/>
                          <a:pt x="11487" y="18240"/>
                          <a:pt x="13897" y="18240"/>
                        </a:cubicBezTo>
                        <a:cubicBezTo>
                          <a:pt x="16307" y="18240"/>
                          <a:pt x="18259" y="16288"/>
                          <a:pt x="18259" y="13878"/>
                        </a:cubicBezTo>
                        <a:cubicBezTo>
                          <a:pt x="18269" y="11478"/>
                          <a:pt x="16307" y="9515"/>
                          <a:pt x="13897" y="9515"/>
                        </a:cubicBez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9E45AD36-D889-6246-2D66-E61F831598C3}"/>
                    </a:ext>
                  </a:extLst>
                </p:cNvPr>
                <p:cNvSpPr/>
                <p:nvPr/>
              </p:nvSpPr>
              <p:spPr>
                <a:xfrm>
                  <a:off x="4583506" y="1591094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69" y="-10"/>
                        <a:pt x="26632" y="595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29A3DCE4-10C1-56C0-E900-5084460B6802}"/>
                    </a:ext>
                  </a:extLst>
                </p:cNvPr>
                <p:cNvSpPr/>
                <p:nvPr/>
              </p:nvSpPr>
              <p:spPr>
                <a:xfrm>
                  <a:off x="3791045" y="2792568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69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ED1C0455-2BAB-6F11-F95B-F03A02F54128}"/>
                    </a:ext>
                  </a:extLst>
                </p:cNvPr>
                <p:cNvSpPr/>
                <p:nvPr/>
              </p:nvSpPr>
              <p:spPr>
                <a:xfrm>
                  <a:off x="7250877" y="1267196"/>
                  <a:ext cx="26631" cy="26631"/>
                </a:xfrm>
                <a:custGeom>
                  <a:avLst/>
                  <a:gdLst>
                    <a:gd name="connsiteX0" fmla="*/ 26632 w 26631"/>
                    <a:gd name="connsiteY0" fmla="*/ 13316 h 26631"/>
                    <a:gd name="connsiteX1" fmla="*/ 13316 w 26631"/>
                    <a:gd name="connsiteY1" fmla="*/ 26632 h 26631"/>
                    <a:gd name="connsiteX2" fmla="*/ 0 w 26631"/>
                    <a:gd name="connsiteY2" fmla="*/ 13316 h 26631"/>
                    <a:gd name="connsiteX3" fmla="*/ 13316 w 26631"/>
                    <a:gd name="connsiteY3" fmla="*/ 0 h 26631"/>
                    <a:gd name="connsiteX4" fmla="*/ 26632 w 26631"/>
                    <a:gd name="connsiteY4" fmla="*/ 13316 h 2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1" h="26631">
                      <a:moveTo>
                        <a:pt x="26632" y="13316"/>
                      </a:moveTo>
                      <a:cubicBezTo>
                        <a:pt x="26632" y="20669"/>
                        <a:pt x="20669" y="26632"/>
                        <a:pt x="13316" y="26632"/>
                      </a:cubicBezTo>
                      <a:cubicBezTo>
                        <a:pt x="5962" y="26632"/>
                        <a:pt x="0" y="20669"/>
                        <a:pt x="0" y="13316"/>
                      </a:cubicBezTo>
                      <a:cubicBezTo>
                        <a:pt x="0" y="5963"/>
                        <a:pt x="5962" y="0"/>
                        <a:pt x="13316" y="0"/>
                      </a:cubicBezTo>
                      <a:cubicBezTo>
                        <a:pt x="20669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2C33D16A-3ACA-7A1F-E6A9-02B4D0A0F65E}"/>
                    </a:ext>
                  </a:extLst>
                </p:cNvPr>
                <p:cNvSpPr/>
                <p:nvPr/>
              </p:nvSpPr>
              <p:spPr>
                <a:xfrm>
                  <a:off x="8399668" y="3665257"/>
                  <a:ext cx="26632" cy="26632"/>
                </a:xfrm>
                <a:custGeom>
                  <a:avLst/>
                  <a:gdLst>
                    <a:gd name="connsiteX0" fmla="*/ 26632 w 26632"/>
                    <a:gd name="connsiteY0" fmla="*/ 13316 h 26632"/>
                    <a:gd name="connsiteX1" fmla="*/ 13316 w 26632"/>
                    <a:gd name="connsiteY1" fmla="*/ 26632 h 26632"/>
                    <a:gd name="connsiteX2" fmla="*/ 0 w 26632"/>
                    <a:gd name="connsiteY2" fmla="*/ 13316 h 26632"/>
                    <a:gd name="connsiteX3" fmla="*/ 13316 w 26632"/>
                    <a:gd name="connsiteY3" fmla="*/ 0 h 26632"/>
                    <a:gd name="connsiteX4" fmla="*/ 26632 w 26632"/>
                    <a:gd name="connsiteY4" fmla="*/ 13316 h 2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2" h="26632">
                      <a:moveTo>
                        <a:pt x="26632" y="13316"/>
                      </a:moveTo>
                      <a:cubicBezTo>
                        <a:pt x="26632" y="20669"/>
                        <a:pt x="20670" y="26632"/>
                        <a:pt x="13316" y="26632"/>
                      </a:cubicBezTo>
                      <a:cubicBezTo>
                        <a:pt x="5963" y="26632"/>
                        <a:pt x="0" y="20669"/>
                        <a:pt x="0" y="13316"/>
                      </a:cubicBezTo>
                      <a:cubicBezTo>
                        <a:pt x="0" y="5963"/>
                        <a:pt x="5963" y="0"/>
                        <a:pt x="13316" y="0"/>
                      </a:cubicBezTo>
                      <a:cubicBezTo>
                        <a:pt x="20670" y="0"/>
                        <a:pt x="26632" y="5963"/>
                        <a:pt x="26632" y="13316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30" name="图形 99">
              <a:extLst>
                <a:ext uri="{FF2B5EF4-FFF2-40B4-BE49-F238E27FC236}">
                  <a16:creationId xmlns:a16="http://schemas.microsoft.com/office/drawing/2014/main" id="{16731D19-30F4-4CA7-D9DA-FC81163E73DA}"/>
                </a:ext>
              </a:extLst>
            </p:cNvPr>
            <p:cNvGrpSpPr/>
            <p:nvPr/>
          </p:nvGrpSpPr>
          <p:grpSpPr>
            <a:xfrm>
              <a:off x="2367517" y="2083699"/>
              <a:ext cx="2342833" cy="3535052"/>
              <a:chOff x="5060710" y="1957454"/>
              <a:chExt cx="2559728" cy="3862320"/>
            </a:xfrm>
          </p:grpSpPr>
          <p:grpSp>
            <p:nvGrpSpPr>
              <p:cNvPr id="64" name="图形 99">
                <a:extLst>
                  <a:ext uri="{FF2B5EF4-FFF2-40B4-BE49-F238E27FC236}">
                    <a16:creationId xmlns:a16="http://schemas.microsoft.com/office/drawing/2014/main" id="{627B51FF-E52B-E0FE-4DC3-37748E6D167C}"/>
                  </a:ext>
                </a:extLst>
              </p:cNvPr>
              <p:cNvGrpSpPr/>
              <p:nvPr/>
            </p:nvGrpSpPr>
            <p:grpSpPr>
              <a:xfrm>
                <a:off x="5293547" y="4817678"/>
                <a:ext cx="1893146" cy="1002096"/>
                <a:chOff x="5293547" y="4817678"/>
                <a:chExt cx="1893146" cy="1002096"/>
              </a:xfrm>
            </p:grpSpPr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1B7FA87E-E72C-D366-D89C-E7CF5FEE89D5}"/>
                    </a:ext>
                  </a:extLst>
                </p:cNvPr>
                <p:cNvSpPr/>
                <p:nvPr/>
              </p:nvSpPr>
              <p:spPr>
                <a:xfrm>
                  <a:off x="5293547" y="4817678"/>
                  <a:ext cx="1893146" cy="992571"/>
                </a:xfrm>
                <a:custGeom>
                  <a:avLst/>
                  <a:gdLst>
                    <a:gd name="connsiteX0" fmla="*/ 1891341 w 1893146"/>
                    <a:gd name="connsiteY0" fmla="*/ 862746 h 992571"/>
                    <a:gd name="connsiteX1" fmla="*/ 1690802 w 1893146"/>
                    <a:gd name="connsiteY1" fmla="*/ 254946 h 992571"/>
                    <a:gd name="connsiteX2" fmla="*/ 1612973 w 1893146"/>
                    <a:gd name="connsiteY2" fmla="*/ 158391 h 992571"/>
                    <a:gd name="connsiteX3" fmla="*/ 1538649 w 1893146"/>
                    <a:gd name="connsiteY3" fmla="*/ 66180 h 992571"/>
                    <a:gd name="connsiteX4" fmla="*/ 1485310 w 1893146"/>
                    <a:gd name="connsiteY4" fmla="*/ 0 h 992571"/>
                    <a:gd name="connsiteX5" fmla="*/ 957082 w 1893146"/>
                    <a:gd name="connsiteY5" fmla="*/ 31499 h 992571"/>
                    <a:gd name="connsiteX6" fmla="*/ 428853 w 1893146"/>
                    <a:gd name="connsiteY6" fmla="*/ 0 h 992571"/>
                    <a:gd name="connsiteX7" fmla="*/ 375514 w 1893146"/>
                    <a:gd name="connsiteY7" fmla="*/ 66180 h 992571"/>
                    <a:gd name="connsiteX8" fmla="*/ 301190 w 1893146"/>
                    <a:gd name="connsiteY8" fmla="*/ 158391 h 992571"/>
                    <a:gd name="connsiteX9" fmla="*/ 223361 w 1893146"/>
                    <a:gd name="connsiteY9" fmla="*/ 254946 h 992571"/>
                    <a:gd name="connsiteX10" fmla="*/ 29632 w 1893146"/>
                    <a:gd name="connsiteY10" fmla="*/ 689058 h 992571"/>
                    <a:gd name="connsiteX11" fmla="*/ 0 w 1893146"/>
                    <a:gd name="connsiteY11" fmla="*/ 992572 h 992571"/>
                    <a:gd name="connsiteX12" fmla="*/ 1887665 w 1893146"/>
                    <a:gd name="connsiteY12" fmla="*/ 992572 h 992571"/>
                    <a:gd name="connsiteX13" fmla="*/ 1891341 w 1893146"/>
                    <a:gd name="connsiteY13" fmla="*/ 862746 h 99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3146" h="992571">
                      <a:moveTo>
                        <a:pt x="1891341" y="862746"/>
                      </a:moveTo>
                      <a:cubicBezTo>
                        <a:pt x="1905591" y="647424"/>
                        <a:pt x="1835210" y="434092"/>
                        <a:pt x="1690802" y="254946"/>
                      </a:cubicBezTo>
                      <a:lnTo>
                        <a:pt x="1612973" y="158391"/>
                      </a:lnTo>
                      <a:lnTo>
                        <a:pt x="1538649" y="66180"/>
                      </a:lnTo>
                      <a:lnTo>
                        <a:pt x="1485310" y="0"/>
                      </a:lnTo>
                      <a:lnTo>
                        <a:pt x="957082" y="31499"/>
                      </a:lnTo>
                      <a:lnTo>
                        <a:pt x="428853" y="0"/>
                      </a:lnTo>
                      <a:lnTo>
                        <a:pt x="375514" y="66180"/>
                      </a:lnTo>
                      <a:lnTo>
                        <a:pt x="301190" y="158391"/>
                      </a:lnTo>
                      <a:lnTo>
                        <a:pt x="223361" y="254946"/>
                      </a:lnTo>
                      <a:cubicBezTo>
                        <a:pt x="118024" y="385629"/>
                        <a:pt x="52073" y="534495"/>
                        <a:pt x="29632" y="689058"/>
                      </a:cubicBezTo>
                      <a:cubicBezTo>
                        <a:pt x="28613" y="696068"/>
                        <a:pt x="16621" y="829561"/>
                        <a:pt x="0" y="992572"/>
                      </a:cubicBezTo>
                      <a:lnTo>
                        <a:pt x="1887665" y="992572"/>
                      </a:lnTo>
                      <a:lnTo>
                        <a:pt x="1891341" y="862746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FC7C1376-A7A0-C3AD-9C08-B833D01B6C11}"/>
                    </a:ext>
                  </a:extLst>
                </p:cNvPr>
                <p:cNvSpPr/>
                <p:nvPr/>
              </p:nvSpPr>
              <p:spPr>
                <a:xfrm>
                  <a:off x="5541471" y="5063082"/>
                  <a:ext cx="242415" cy="756692"/>
                </a:xfrm>
                <a:custGeom>
                  <a:avLst/>
                  <a:gdLst>
                    <a:gd name="connsiteX0" fmla="*/ 9537 w 242415"/>
                    <a:gd name="connsiteY0" fmla="*/ 756692 h 756692"/>
                    <a:gd name="connsiteX1" fmla="*/ 8556 w 242415"/>
                    <a:gd name="connsiteY1" fmla="*/ 756645 h 756692"/>
                    <a:gd name="connsiteX2" fmla="*/ 50 w 242415"/>
                    <a:gd name="connsiteY2" fmla="*/ 746196 h 756692"/>
                    <a:gd name="connsiteX3" fmla="*/ 24758 w 242415"/>
                    <a:gd name="connsiteY3" fmla="*/ 493326 h 756692"/>
                    <a:gd name="connsiteX4" fmla="*/ 29730 w 242415"/>
                    <a:gd name="connsiteY4" fmla="*/ 442282 h 756692"/>
                    <a:gd name="connsiteX5" fmla="*/ 225478 w 242415"/>
                    <a:gd name="connsiteY5" fmla="*/ 3551 h 756692"/>
                    <a:gd name="connsiteX6" fmla="*/ 238870 w 242415"/>
                    <a:gd name="connsiteY6" fmla="*/ 2122 h 756692"/>
                    <a:gd name="connsiteX7" fmla="*/ 240308 w 242415"/>
                    <a:gd name="connsiteY7" fmla="*/ 15514 h 756692"/>
                    <a:gd name="connsiteX8" fmla="*/ 48589 w 242415"/>
                    <a:gd name="connsiteY8" fmla="*/ 445016 h 756692"/>
                    <a:gd name="connsiteX9" fmla="*/ 43731 w 242415"/>
                    <a:gd name="connsiteY9" fmla="*/ 495126 h 756692"/>
                    <a:gd name="connsiteX10" fmla="*/ 19004 w 242415"/>
                    <a:gd name="connsiteY10" fmla="*/ 748139 h 756692"/>
                    <a:gd name="connsiteX11" fmla="*/ 9537 w 242415"/>
                    <a:gd name="connsiteY11" fmla="*/ 756692 h 75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2415" h="756692">
                      <a:moveTo>
                        <a:pt x="9537" y="756692"/>
                      </a:moveTo>
                      <a:cubicBezTo>
                        <a:pt x="9213" y="756692"/>
                        <a:pt x="8889" y="756673"/>
                        <a:pt x="8556" y="756645"/>
                      </a:cubicBezTo>
                      <a:cubicBezTo>
                        <a:pt x="3326" y="756102"/>
                        <a:pt x="-484" y="751435"/>
                        <a:pt x="50" y="746196"/>
                      </a:cubicBezTo>
                      <a:cubicBezTo>
                        <a:pt x="10794" y="640850"/>
                        <a:pt x="19528" y="548505"/>
                        <a:pt x="24758" y="493326"/>
                      </a:cubicBezTo>
                      <a:cubicBezTo>
                        <a:pt x="28015" y="458941"/>
                        <a:pt x="29349" y="444882"/>
                        <a:pt x="29730" y="442282"/>
                      </a:cubicBezTo>
                      <a:cubicBezTo>
                        <a:pt x="52428" y="285967"/>
                        <a:pt x="120122" y="134262"/>
                        <a:pt x="225478" y="3551"/>
                      </a:cubicBezTo>
                      <a:cubicBezTo>
                        <a:pt x="228774" y="-555"/>
                        <a:pt x="234784" y="-1193"/>
                        <a:pt x="238870" y="2122"/>
                      </a:cubicBezTo>
                      <a:cubicBezTo>
                        <a:pt x="242966" y="5427"/>
                        <a:pt x="243604" y="11418"/>
                        <a:pt x="240308" y="15514"/>
                      </a:cubicBezTo>
                      <a:cubicBezTo>
                        <a:pt x="137096" y="143559"/>
                        <a:pt x="70801" y="292082"/>
                        <a:pt x="48589" y="445016"/>
                      </a:cubicBezTo>
                      <a:cubicBezTo>
                        <a:pt x="48265" y="447254"/>
                        <a:pt x="46360" y="467342"/>
                        <a:pt x="43731" y="495126"/>
                      </a:cubicBezTo>
                      <a:cubicBezTo>
                        <a:pt x="38502" y="550333"/>
                        <a:pt x="29758" y="642716"/>
                        <a:pt x="19004" y="748139"/>
                      </a:cubicBezTo>
                      <a:cubicBezTo>
                        <a:pt x="18500" y="753035"/>
                        <a:pt x="14366" y="756692"/>
                        <a:pt x="9537" y="756692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65" name="图形 99">
                <a:extLst>
                  <a:ext uri="{FF2B5EF4-FFF2-40B4-BE49-F238E27FC236}">
                    <a16:creationId xmlns:a16="http://schemas.microsoft.com/office/drawing/2014/main" id="{A87413E4-7FAC-864D-501D-81A5BF1025FD}"/>
                  </a:ext>
                </a:extLst>
              </p:cNvPr>
              <p:cNvGrpSpPr/>
              <p:nvPr/>
            </p:nvGrpSpPr>
            <p:grpSpPr>
              <a:xfrm>
                <a:off x="5273007" y="1957454"/>
                <a:ext cx="1656954" cy="1855413"/>
                <a:chOff x="5273007" y="1957454"/>
                <a:chExt cx="1656954" cy="1855413"/>
              </a:xfrm>
            </p:grpSpPr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46362FA4-B97E-73E7-9A30-D5E317297D2D}"/>
                    </a:ext>
                  </a:extLst>
                </p:cNvPr>
                <p:cNvSpPr/>
                <p:nvPr/>
              </p:nvSpPr>
              <p:spPr>
                <a:xfrm>
                  <a:off x="5273007" y="1957454"/>
                  <a:ext cx="1656954" cy="1855413"/>
                </a:xfrm>
                <a:custGeom>
                  <a:avLst/>
                  <a:gdLst>
                    <a:gd name="connsiteX0" fmla="*/ 1653096 w 1656954"/>
                    <a:gd name="connsiteY0" fmla="*/ 897731 h 1855413"/>
                    <a:gd name="connsiteX1" fmla="*/ 1522966 w 1656954"/>
                    <a:gd name="connsiteY1" fmla="*/ 661006 h 1855413"/>
                    <a:gd name="connsiteX2" fmla="*/ 1477884 w 1656954"/>
                    <a:gd name="connsiteY2" fmla="*/ 616010 h 1855413"/>
                    <a:gd name="connsiteX3" fmla="*/ 1359717 w 1656954"/>
                    <a:gd name="connsiteY3" fmla="*/ 460581 h 1855413"/>
                    <a:gd name="connsiteX4" fmla="*/ 899059 w 1656954"/>
                    <a:gd name="connsiteY4" fmla="*/ 171612 h 1855413"/>
                    <a:gd name="connsiteX5" fmla="*/ 673117 w 1656954"/>
                    <a:gd name="connsiteY5" fmla="*/ 152905 h 1855413"/>
                    <a:gd name="connsiteX6" fmla="*/ 469939 w 1656954"/>
                    <a:gd name="connsiteY6" fmla="*/ 0 h 1855413"/>
                    <a:gd name="connsiteX7" fmla="*/ 258484 w 1656954"/>
                    <a:gd name="connsiteY7" fmla="*/ 211455 h 1855413"/>
                    <a:gd name="connsiteX8" fmla="*/ 370717 w 1656954"/>
                    <a:gd name="connsiteY8" fmla="*/ 398193 h 1855413"/>
                    <a:gd name="connsiteX9" fmla="*/ 361106 w 1656954"/>
                    <a:gd name="connsiteY9" fmla="*/ 426301 h 1855413"/>
                    <a:gd name="connsiteX10" fmla="*/ 150823 w 1656954"/>
                    <a:gd name="connsiteY10" fmla="*/ 709374 h 1855413"/>
                    <a:gd name="connsiteX11" fmla="*/ 137173 w 1656954"/>
                    <a:gd name="connsiteY11" fmla="*/ 721185 h 1855413"/>
                    <a:gd name="connsiteX12" fmla="*/ 108817 w 1656954"/>
                    <a:gd name="connsiteY12" fmla="*/ 1268739 h 1855413"/>
                    <a:gd name="connsiteX13" fmla="*/ 149842 w 1656954"/>
                    <a:gd name="connsiteY13" fmla="*/ 1302963 h 1855413"/>
                    <a:gd name="connsiteX14" fmla="*/ 169415 w 1656954"/>
                    <a:gd name="connsiteY14" fmla="*/ 1318117 h 1855413"/>
                    <a:gd name="connsiteX15" fmla="*/ 203048 w 1656954"/>
                    <a:gd name="connsiteY15" fmla="*/ 1389545 h 1855413"/>
                    <a:gd name="connsiteX16" fmla="*/ 217764 w 1656954"/>
                    <a:gd name="connsiteY16" fmla="*/ 1547736 h 1855413"/>
                    <a:gd name="connsiteX17" fmla="*/ 752326 w 1656954"/>
                    <a:gd name="connsiteY17" fmla="*/ 1852698 h 1855413"/>
                    <a:gd name="connsiteX18" fmla="*/ 1151395 w 1656954"/>
                    <a:gd name="connsiteY18" fmla="*/ 1640900 h 1855413"/>
                    <a:gd name="connsiteX19" fmla="*/ 1509373 w 1656954"/>
                    <a:gd name="connsiteY19" fmla="*/ 1264711 h 1855413"/>
                    <a:gd name="connsiteX20" fmla="*/ 1653096 w 1656954"/>
                    <a:gd name="connsiteY20" fmla="*/ 897731 h 185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56954" h="1855413">
                      <a:moveTo>
                        <a:pt x="1653096" y="897731"/>
                      </a:moveTo>
                      <a:cubicBezTo>
                        <a:pt x="1639656" y="804500"/>
                        <a:pt x="1592241" y="723348"/>
                        <a:pt x="1522966" y="661006"/>
                      </a:cubicBezTo>
                      <a:cubicBezTo>
                        <a:pt x="1507011" y="644309"/>
                        <a:pt x="1491847" y="629298"/>
                        <a:pt x="1477884" y="616010"/>
                      </a:cubicBezTo>
                      <a:cubicBezTo>
                        <a:pt x="1429373" y="569881"/>
                        <a:pt x="1363088" y="523732"/>
                        <a:pt x="1359717" y="460581"/>
                      </a:cubicBezTo>
                      <a:cubicBezTo>
                        <a:pt x="1348086" y="242945"/>
                        <a:pt x="1008673" y="76733"/>
                        <a:pt x="899059" y="171612"/>
                      </a:cubicBezTo>
                      <a:cubicBezTo>
                        <a:pt x="896106" y="174165"/>
                        <a:pt x="802723" y="125511"/>
                        <a:pt x="673117" y="152905"/>
                      </a:cubicBezTo>
                      <a:cubicBezTo>
                        <a:pt x="647713" y="64618"/>
                        <a:pt x="566398" y="0"/>
                        <a:pt x="469939" y="0"/>
                      </a:cubicBezTo>
                      <a:cubicBezTo>
                        <a:pt x="353153" y="0"/>
                        <a:pt x="258484" y="94669"/>
                        <a:pt x="258484" y="211455"/>
                      </a:cubicBezTo>
                      <a:cubicBezTo>
                        <a:pt x="258484" y="292370"/>
                        <a:pt x="303946" y="362636"/>
                        <a:pt x="370717" y="398193"/>
                      </a:cubicBezTo>
                      <a:cubicBezTo>
                        <a:pt x="367650" y="407451"/>
                        <a:pt x="364573" y="416814"/>
                        <a:pt x="361106" y="426301"/>
                      </a:cubicBezTo>
                      <a:cubicBezTo>
                        <a:pt x="319577" y="540001"/>
                        <a:pt x="251368" y="622335"/>
                        <a:pt x="150823" y="709374"/>
                      </a:cubicBezTo>
                      <a:lnTo>
                        <a:pt x="137173" y="721185"/>
                      </a:lnTo>
                      <a:cubicBezTo>
                        <a:pt x="-48412" y="881825"/>
                        <a:pt x="-33448" y="1151268"/>
                        <a:pt x="108817" y="1268739"/>
                      </a:cubicBezTo>
                      <a:lnTo>
                        <a:pt x="149842" y="1302963"/>
                      </a:lnTo>
                      <a:cubicBezTo>
                        <a:pt x="156185" y="1308259"/>
                        <a:pt x="162719" y="1313307"/>
                        <a:pt x="169415" y="1318117"/>
                      </a:cubicBezTo>
                      <a:cubicBezTo>
                        <a:pt x="193780" y="1335643"/>
                        <a:pt x="206468" y="1361780"/>
                        <a:pt x="203048" y="1389545"/>
                      </a:cubicBezTo>
                      <a:cubicBezTo>
                        <a:pt x="196695" y="1441085"/>
                        <a:pt x="200657" y="1494349"/>
                        <a:pt x="217764" y="1547736"/>
                      </a:cubicBezTo>
                      <a:cubicBezTo>
                        <a:pt x="281372" y="1746266"/>
                        <a:pt x="507724" y="1876082"/>
                        <a:pt x="752326" y="1852698"/>
                      </a:cubicBezTo>
                      <a:cubicBezTo>
                        <a:pt x="921986" y="1836477"/>
                        <a:pt x="1065232" y="1754238"/>
                        <a:pt x="1151395" y="1640900"/>
                      </a:cubicBezTo>
                      <a:cubicBezTo>
                        <a:pt x="1254399" y="1505417"/>
                        <a:pt x="1379738" y="1382973"/>
                        <a:pt x="1509373" y="1264711"/>
                      </a:cubicBezTo>
                      <a:cubicBezTo>
                        <a:pt x="1615329" y="1168051"/>
                        <a:pt x="1672879" y="1034958"/>
                        <a:pt x="1653096" y="897731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28" name="图形 99">
                  <a:extLst>
                    <a:ext uri="{FF2B5EF4-FFF2-40B4-BE49-F238E27FC236}">
                      <a16:creationId xmlns:a16="http://schemas.microsoft.com/office/drawing/2014/main" id="{F8B389C5-24BC-B606-D57D-DA8373750C1D}"/>
                    </a:ext>
                  </a:extLst>
                </p:cNvPr>
                <p:cNvGrpSpPr/>
                <p:nvPr/>
              </p:nvGrpSpPr>
              <p:grpSpPr>
                <a:xfrm>
                  <a:off x="5773916" y="2437895"/>
                  <a:ext cx="916903" cy="1233109"/>
                  <a:chOff x="5773916" y="2437895"/>
                  <a:chExt cx="916903" cy="1233109"/>
                </a:xfrm>
              </p:grpSpPr>
              <p:grpSp>
                <p:nvGrpSpPr>
                  <p:cNvPr id="129" name="图形 99">
                    <a:extLst>
                      <a:ext uri="{FF2B5EF4-FFF2-40B4-BE49-F238E27FC236}">
                        <a16:creationId xmlns:a16="http://schemas.microsoft.com/office/drawing/2014/main" id="{FAD96F40-9AA1-522C-7846-52F7FA9E569C}"/>
                      </a:ext>
                    </a:extLst>
                  </p:cNvPr>
                  <p:cNvGrpSpPr/>
                  <p:nvPr/>
                </p:nvGrpSpPr>
                <p:grpSpPr>
                  <a:xfrm>
                    <a:off x="5773916" y="2437895"/>
                    <a:ext cx="868264" cy="1233109"/>
                    <a:chOff x="5773916" y="2437895"/>
                    <a:chExt cx="868264" cy="1233109"/>
                  </a:xfrm>
                </p:grpSpPr>
                <p:grpSp>
                  <p:nvGrpSpPr>
                    <p:cNvPr id="147" name="图形 99">
                      <a:extLst>
                        <a:ext uri="{FF2B5EF4-FFF2-40B4-BE49-F238E27FC236}">
                          <a16:creationId xmlns:a16="http://schemas.microsoft.com/office/drawing/2014/main" id="{D0BE6FC7-73FE-F3E2-A20A-9F3DCCD708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73916" y="2437895"/>
                      <a:ext cx="868264" cy="1233109"/>
                      <a:chOff x="5773916" y="2437895"/>
                      <a:chExt cx="868264" cy="1233109"/>
                    </a:xfrm>
                  </p:grpSpPr>
                  <p:sp>
                    <p:nvSpPr>
                      <p:cNvPr id="149" name="任意多边形: 形状 148">
                        <a:extLst>
                          <a:ext uri="{FF2B5EF4-FFF2-40B4-BE49-F238E27FC236}">
                            <a16:creationId xmlns:a16="http://schemas.microsoft.com/office/drawing/2014/main" id="{D3F084E1-A1F4-1A88-3739-6742A412C3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73916" y="2437895"/>
                        <a:ext cx="868264" cy="1233109"/>
                      </a:xfrm>
                      <a:custGeom>
                        <a:avLst/>
                        <a:gdLst>
                          <a:gd name="connsiteX0" fmla="*/ 867018 w 868264"/>
                          <a:gd name="connsiteY0" fmla="*/ 505149 h 1233109"/>
                          <a:gd name="connsiteX1" fmla="*/ 832690 w 868264"/>
                          <a:gd name="connsiteY1" fmla="*/ 126902 h 1233109"/>
                          <a:gd name="connsiteX2" fmla="*/ 664831 w 868264"/>
                          <a:gd name="connsiteY2" fmla="*/ 123892 h 1233109"/>
                          <a:gd name="connsiteX3" fmla="*/ 658030 w 868264"/>
                          <a:gd name="connsiteY3" fmla="*/ 0 h 1233109"/>
                          <a:gd name="connsiteX4" fmla="*/ 607052 w 868264"/>
                          <a:gd name="connsiteY4" fmla="*/ 117615 h 1233109"/>
                          <a:gd name="connsiteX5" fmla="*/ 459224 w 868264"/>
                          <a:gd name="connsiteY5" fmla="*/ 100527 h 1233109"/>
                          <a:gd name="connsiteX6" fmla="*/ 425182 w 868264"/>
                          <a:gd name="connsiteY6" fmla="*/ 41958 h 1233109"/>
                          <a:gd name="connsiteX7" fmla="*/ 388377 w 868264"/>
                          <a:gd name="connsiteY7" fmla="*/ 22727 h 1233109"/>
                          <a:gd name="connsiteX8" fmla="*/ 246712 w 868264"/>
                          <a:gd name="connsiteY8" fmla="*/ 288207 h 1233109"/>
                          <a:gd name="connsiteX9" fmla="*/ 158139 w 868264"/>
                          <a:gd name="connsiteY9" fmla="*/ 268938 h 1233109"/>
                          <a:gd name="connsiteX10" fmla="*/ 158263 w 868264"/>
                          <a:gd name="connsiteY10" fmla="*/ 267252 h 1233109"/>
                          <a:gd name="connsiteX11" fmla="*/ 130307 w 868264"/>
                          <a:gd name="connsiteY11" fmla="*/ 267881 h 1233109"/>
                          <a:gd name="connsiteX12" fmla="*/ 34 w 868264"/>
                          <a:gd name="connsiteY12" fmla="*/ 404117 h 1233109"/>
                          <a:gd name="connsiteX13" fmla="*/ 100 w 868264"/>
                          <a:gd name="connsiteY13" fmla="*/ 407156 h 1233109"/>
                          <a:gd name="connsiteX14" fmla="*/ 136336 w 868264"/>
                          <a:gd name="connsiteY14" fmla="*/ 537429 h 1233109"/>
                          <a:gd name="connsiteX15" fmla="*/ 190705 w 868264"/>
                          <a:gd name="connsiteY15" fmla="*/ 536210 h 1233109"/>
                          <a:gd name="connsiteX16" fmla="*/ 171217 w 868264"/>
                          <a:gd name="connsiteY16" fmla="*/ 1024833 h 1233109"/>
                          <a:gd name="connsiteX17" fmla="*/ 411113 w 868264"/>
                          <a:gd name="connsiteY17" fmla="*/ 1233078 h 1233109"/>
                          <a:gd name="connsiteX18" fmla="*/ 416190 w 868264"/>
                          <a:gd name="connsiteY18" fmla="*/ 1233107 h 1233109"/>
                          <a:gd name="connsiteX19" fmla="*/ 640266 w 868264"/>
                          <a:gd name="connsiteY19" fmla="*/ 994705 h 1233109"/>
                          <a:gd name="connsiteX20" fmla="*/ 641219 w 868264"/>
                          <a:gd name="connsiteY20" fmla="*/ 822808 h 1233109"/>
                          <a:gd name="connsiteX21" fmla="*/ 867018 w 868264"/>
                          <a:gd name="connsiteY21" fmla="*/ 505149 h 12331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868264" h="1233109">
                            <a:moveTo>
                              <a:pt x="867018" y="505149"/>
                            </a:moveTo>
                            <a:lnTo>
                              <a:pt x="832690" y="126902"/>
                            </a:lnTo>
                            <a:lnTo>
                              <a:pt x="664831" y="123892"/>
                            </a:lnTo>
                            <a:lnTo>
                              <a:pt x="658030" y="0"/>
                            </a:lnTo>
                            <a:lnTo>
                              <a:pt x="607052" y="117615"/>
                            </a:lnTo>
                            <a:lnTo>
                              <a:pt x="459224" y="100527"/>
                            </a:lnTo>
                            <a:lnTo>
                              <a:pt x="425182" y="41958"/>
                            </a:lnTo>
                            <a:cubicBezTo>
                              <a:pt x="416867" y="27641"/>
                              <a:pt x="402312" y="21612"/>
                              <a:pt x="388377" y="22727"/>
                            </a:cubicBezTo>
                            <a:cubicBezTo>
                              <a:pt x="376795" y="158648"/>
                              <a:pt x="312330" y="277606"/>
                              <a:pt x="246712" y="288207"/>
                            </a:cubicBezTo>
                            <a:lnTo>
                              <a:pt x="158139" y="268938"/>
                            </a:lnTo>
                            <a:lnTo>
                              <a:pt x="158263" y="267252"/>
                            </a:lnTo>
                            <a:lnTo>
                              <a:pt x="130307" y="267881"/>
                            </a:lnTo>
                            <a:cubicBezTo>
                              <a:pt x="57012" y="269519"/>
                              <a:pt x="-1605" y="330832"/>
                              <a:pt x="34" y="404117"/>
                            </a:cubicBezTo>
                            <a:lnTo>
                              <a:pt x="100" y="407156"/>
                            </a:lnTo>
                            <a:cubicBezTo>
                              <a:pt x="1739" y="480450"/>
                              <a:pt x="63051" y="539067"/>
                              <a:pt x="136336" y="537429"/>
                            </a:cubicBezTo>
                            <a:lnTo>
                              <a:pt x="190705" y="536210"/>
                            </a:lnTo>
                            <a:lnTo>
                              <a:pt x="171217" y="1024833"/>
                            </a:lnTo>
                            <a:cubicBezTo>
                              <a:pt x="170484" y="1156630"/>
                              <a:pt x="288603" y="1232402"/>
                              <a:pt x="411113" y="1233078"/>
                            </a:cubicBezTo>
                            <a:lnTo>
                              <a:pt x="416190" y="1233107"/>
                            </a:lnTo>
                            <a:cubicBezTo>
                              <a:pt x="538701" y="1233783"/>
                              <a:pt x="639533" y="1126503"/>
                              <a:pt x="640266" y="994705"/>
                            </a:cubicBezTo>
                            <a:lnTo>
                              <a:pt x="641219" y="822808"/>
                            </a:lnTo>
                            <a:cubicBezTo>
                              <a:pt x="782255" y="787841"/>
                              <a:pt x="880563" y="654320"/>
                              <a:pt x="867018" y="505149"/>
                            </a:cubicBezTo>
                            <a:close/>
                          </a:path>
                        </a:pathLst>
                      </a:custGeom>
                      <a:solidFill>
                        <a:srgbClr val="FFA48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50" name="任意多边形: 形状 149">
                        <a:extLst>
                          <a:ext uri="{FF2B5EF4-FFF2-40B4-BE49-F238E27FC236}">
                            <a16:creationId xmlns:a16="http://schemas.microsoft.com/office/drawing/2014/main" id="{6714FA6B-249D-9B99-842E-1427692264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1403" y="2787419"/>
                        <a:ext cx="64891" cy="99169"/>
                      </a:xfrm>
                      <a:custGeom>
                        <a:avLst/>
                        <a:gdLst>
                          <a:gd name="connsiteX0" fmla="*/ 11533 w 64891"/>
                          <a:gd name="connsiteY0" fmla="*/ 99170 h 99169"/>
                          <a:gd name="connsiteX1" fmla="*/ 3475 w 64891"/>
                          <a:gd name="connsiteY1" fmla="*/ 94750 h 99169"/>
                          <a:gd name="connsiteX2" fmla="*/ 6418 w 64891"/>
                          <a:gd name="connsiteY2" fmla="*/ 81605 h 99169"/>
                          <a:gd name="connsiteX3" fmla="*/ 40879 w 64891"/>
                          <a:gd name="connsiteY3" fmla="*/ 59745 h 99169"/>
                          <a:gd name="connsiteX4" fmla="*/ 2360 w 64891"/>
                          <a:gd name="connsiteY4" fmla="*/ 15807 h 99169"/>
                          <a:gd name="connsiteX5" fmla="*/ 3246 w 64891"/>
                          <a:gd name="connsiteY5" fmla="*/ 2367 h 99169"/>
                          <a:gd name="connsiteX6" fmla="*/ 16686 w 64891"/>
                          <a:gd name="connsiteY6" fmla="*/ 3253 h 99169"/>
                          <a:gd name="connsiteX7" fmla="*/ 62530 w 64891"/>
                          <a:gd name="connsiteY7" fmla="*/ 55555 h 99169"/>
                          <a:gd name="connsiteX8" fmla="*/ 64797 w 64891"/>
                          <a:gd name="connsiteY8" fmla="*/ 63194 h 99169"/>
                          <a:gd name="connsiteX9" fmla="*/ 60472 w 64891"/>
                          <a:gd name="connsiteY9" fmla="*/ 69880 h 99169"/>
                          <a:gd name="connsiteX10" fmla="*/ 16619 w 64891"/>
                          <a:gd name="connsiteY10" fmla="*/ 97703 h 99169"/>
                          <a:gd name="connsiteX11" fmla="*/ 11533 w 64891"/>
                          <a:gd name="connsiteY11" fmla="*/ 99170 h 991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891" h="99169">
                            <a:moveTo>
                              <a:pt x="11533" y="99170"/>
                            </a:moveTo>
                            <a:cubicBezTo>
                              <a:pt x="8380" y="99170"/>
                              <a:pt x="5294" y="97607"/>
                              <a:pt x="3475" y="94750"/>
                            </a:cubicBezTo>
                            <a:cubicBezTo>
                              <a:pt x="655" y="90311"/>
                              <a:pt x="1979" y="84425"/>
                              <a:pt x="6418" y="81605"/>
                            </a:cubicBezTo>
                            <a:lnTo>
                              <a:pt x="40879" y="59745"/>
                            </a:lnTo>
                            <a:lnTo>
                              <a:pt x="2360" y="15807"/>
                            </a:lnTo>
                            <a:cubicBezTo>
                              <a:pt x="-1107" y="11854"/>
                              <a:pt x="-707" y="5834"/>
                              <a:pt x="3246" y="2367"/>
                            </a:cubicBezTo>
                            <a:cubicBezTo>
                              <a:pt x="7180" y="-1100"/>
                              <a:pt x="13219" y="-719"/>
                              <a:pt x="16686" y="3253"/>
                            </a:cubicBezTo>
                            <a:lnTo>
                              <a:pt x="62530" y="55555"/>
                            </a:lnTo>
                            <a:cubicBezTo>
                              <a:pt x="64359" y="57650"/>
                              <a:pt x="65187" y="60431"/>
                              <a:pt x="64797" y="63194"/>
                            </a:cubicBezTo>
                            <a:cubicBezTo>
                              <a:pt x="64397" y="65946"/>
                              <a:pt x="62816" y="68385"/>
                              <a:pt x="60472" y="69880"/>
                            </a:cubicBezTo>
                            <a:lnTo>
                              <a:pt x="16619" y="97703"/>
                            </a:lnTo>
                            <a:cubicBezTo>
                              <a:pt x="15038" y="98684"/>
                              <a:pt x="13276" y="99170"/>
                              <a:pt x="11533" y="99170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148" name="任意多边形: 形状 147">
                      <a:extLst>
                        <a:ext uri="{FF2B5EF4-FFF2-40B4-BE49-F238E27FC236}">
                          <a16:creationId xmlns:a16="http://schemas.microsoft.com/office/drawing/2014/main" id="{9966353B-642C-415D-F6E4-758642766C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983" y="3140350"/>
                      <a:ext cx="323960" cy="259150"/>
                    </a:xfrm>
                    <a:custGeom>
                      <a:avLst/>
                      <a:gdLst>
                        <a:gd name="connsiteX0" fmla="*/ 323961 w 323960"/>
                        <a:gd name="connsiteY0" fmla="*/ 123953 h 259150"/>
                        <a:gd name="connsiteX1" fmla="*/ 19228 w 323960"/>
                        <a:gd name="connsiteY1" fmla="*/ 41457 h 259150"/>
                        <a:gd name="connsiteX2" fmla="*/ 19228 w 323960"/>
                        <a:gd name="connsiteY2" fmla="*/ 41457 h 259150"/>
                        <a:gd name="connsiteX3" fmla="*/ 321285 w 323960"/>
                        <a:gd name="connsiteY3" fmla="*/ 259151 h 259150"/>
                        <a:gd name="connsiteX4" fmla="*/ 323961 w 323960"/>
                        <a:gd name="connsiteY4" fmla="*/ 123953 h 259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3960" h="259150">
                          <a:moveTo>
                            <a:pt x="323961" y="123953"/>
                          </a:moveTo>
                          <a:cubicBezTo>
                            <a:pt x="323961" y="123953"/>
                            <a:pt x="62490" y="134735"/>
                            <a:pt x="19228" y="41457"/>
                          </a:cubicBezTo>
                          <a:cubicBezTo>
                            <a:pt x="-24035" y="-51821"/>
                            <a:pt x="19228" y="41457"/>
                            <a:pt x="19228" y="41457"/>
                          </a:cubicBezTo>
                          <a:cubicBezTo>
                            <a:pt x="19228" y="41457"/>
                            <a:pt x="6531" y="183360"/>
                            <a:pt x="321285" y="259151"/>
                          </a:cubicBezTo>
                          <a:lnTo>
                            <a:pt x="323961" y="123953"/>
                          </a:ln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130" name="任意多边形: 形状 129">
                    <a:extLst>
                      <a:ext uri="{FF2B5EF4-FFF2-40B4-BE49-F238E27FC236}">
                        <a16:creationId xmlns:a16="http://schemas.microsoft.com/office/drawing/2014/main" id="{489BC5FC-9208-EB97-F40E-84ED3BD96BA2}"/>
                      </a:ext>
                    </a:extLst>
                  </p:cNvPr>
                  <p:cNvSpPr/>
                  <p:nvPr/>
                </p:nvSpPr>
                <p:spPr>
                  <a:xfrm>
                    <a:off x="5817736" y="2902486"/>
                    <a:ext cx="138168" cy="138103"/>
                  </a:xfrm>
                  <a:custGeom>
                    <a:avLst/>
                    <a:gdLst>
                      <a:gd name="connsiteX0" fmla="*/ 69151 w 138168"/>
                      <a:gd name="connsiteY0" fmla="*/ 138103 h 138103"/>
                      <a:gd name="connsiteX1" fmla="*/ 64008 w 138168"/>
                      <a:gd name="connsiteY1" fmla="*/ 137912 h 138103"/>
                      <a:gd name="connsiteX2" fmla="*/ 16783 w 138168"/>
                      <a:gd name="connsiteY2" fmla="*/ 114148 h 138103"/>
                      <a:gd name="connsiteX3" fmla="*/ 190 w 138168"/>
                      <a:gd name="connsiteY3" fmla="*/ 63960 h 138103"/>
                      <a:gd name="connsiteX4" fmla="*/ 74171 w 138168"/>
                      <a:gd name="connsiteY4" fmla="*/ 181 h 138103"/>
                      <a:gd name="connsiteX5" fmla="*/ 137979 w 138168"/>
                      <a:gd name="connsiteY5" fmla="*/ 74124 h 138103"/>
                      <a:gd name="connsiteX6" fmla="*/ 69151 w 138168"/>
                      <a:gd name="connsiteY6" fmla="*/ 138103 h 138103"/>
                      <a:gd name="connsiteX7" fmla="*/ 69066 w 138168"/>
                      <a:gd name="connsiteY7" fmla="*/ 38110 h 138103"/>
                      <a:gd name="connsiteX8" fmla="*/ 38195 w 138168"/>
                      <a:gd name="connsiteY8" fmla="*/ 66770 h 138103"/>
                      <a:gd name="connsiteX9" fmla="*/ 45634 w 138168"/>
                      <a:gd name="connsiteY9" fmla="*/ 89259 h 138103"/>
                      <a:gd name="connsiteX10" fmla="*/ 66818 w 138168"/>
                      <a:gd name="connsiteY10" fmla="*/ 99917 h 138103"/>
                      <a:gd name="connsiteX11" fmla="*/ 99993 w 138168"/>
                      <a:gd name="connsiteY11" fmla="*/ 71333 h 138103"/>
                      <a:gd name="connsiteX12" fmla="*/ 71361 w 138168"/>
                      <a:gd name="connsiteY12" fmla="*/ 38195 h 138103"/>
                      <a:gd name="connsiteX13" fmla="*/ 69066 w 138168"/>
                      <a:gd name="connsiteY13" fmla="*/ 38110 h 13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8168" h="138103">
                        <a:moveTo>
                          <a:pt x="69151" y="138103"/>
                        </a:moveTo>
                        <a:cubicBezTo>
                          <a:pt x="67446" y="138103"/>
                          <a:pt x="65732" y="138036"/>
                          <a:pt x="64008" y="137912"/>
                        </a:cubicBezTo>
                        <a:cubicBezTo>
                          <a:pt x="45606" y="136550"/>
                          <a:pt x="28842" y="128121"/>
                          <a:pt x="16783" y="114148"/>
                        </a:cubicBezTo>
                        <a:cubicBezTo>
                          <a:pt x="4724" y="100184"/>
                          <a:pt x="-1162" y="82363"/>
                          <a:pt x="190" y="63960"/>
                        </a:cubicBezTo>
                        <a:cubicBezTo>
                          <a:pt x="2991" y="25994"/>
                          <a:pt x="36071" y="-2553"/>
                          <a:pt x="74171" y="181"/>
                        </a:cubicBezTo>
                        <a:cubicBezTo>
                          <a:pt x="112147" y="2981"/>
                          <a:pt x="140780" y="36157"/>
                          <a:pt x="137979" y="74124"/>
                        </a:cubicBezTo>
                        <a:cubicBezTo>
                          <a:pt x="135303" y="110395"/>
                          <a:pt x="104946" y="138103"/>
                          <a:pt x="69151" y="138103"/>
                        </a:cubicBezTo>
                        <a:close/>
                        <a:moveTo>
                          <a:pt x="69066" y="38110"/>
                        </a:moveTo>
                        <a:cubicBezTo>
                          <a:pt x="53007" y="38110"/>
                          <a:pt x="39395" y="50530"/>
                          <a:pt x="38195" y="66770"/>
                        </a:cubicBezTo>
                        <a:cubicBezTo>
                          <a:pt x="37586" y="75019"/>
                          <a:pt x="40224" y="83001"/>
                          <a:pt x="45634" y="89259"/>
                        </a:cubicBezTo>
                        <a:cubicBezTo>
                          <a:pt x="51035" y="95517"/>
                          <a:pt x="58560" y="99308"/>
                          <a:pt x="66818" y="99917"/>
                        </a:cubicBezTo>
                        <a:cubicBezTo>
                          <a:pt x="83849" y="101194"/>
                          <a:pt x="98736" y="88354"/>
                          <a:pt x="99993" y="71333"/>
                        </a:cubicBezTo>
                        <a:cubicBezTo>
                          <a:pt x="101241" y="54312"/>
                          <a:pt x="88401" y="39443"/>
                          <a:pt x="71361" y="38195"/>
                        </a:cubicBezTo>
                        <a:cubicBezTo>
                          <a:pt x="70590" y="38138"/>
                          <a:pt x="69828" y="38110"/>
                          <a:pt x="69066" y="38110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31" name="图形 99">
                    <a:extLst>
                      <a:ext uri="{FF2B5EF4-FFF2-40B4-BE49-F238E27FC236}">
                        <a16:creationId xmlns:a16="http://schemas.microsoft.com/office/drawing/2014/main" id="{2DCE7C2D-C074-95CA-FEEB-D3EAFF5A2775}"/>
                      </a:ext>
                    </a:extLst>
                  </p:cNvPr>
                  <p:cNvGrpSpPr/>
                  <p:nvPr/>
                </p:nvGrpSpPr>
                <p:grpSpPr>
                  <a:xfrm>
                    <a:off x="5941972" y="2576437"/>
                    <a:ext cx="748847" cy="566375"/>
                    <a:chOff x="5941972" y="2576437"/>
                    <a:chExt cx="748847" cy="566375"/>
                  </a:xfrm>
                </p:grpSpPr>
                <p:sp>
                  <p:nvSpPr>
                    <p:cNvPr id="132" name="任意多边形: 形状 131">
                      <a:extLst>
                        <a:ext uri="{FF2B5EF4-FFF2-40B4-BE49-F238E27FC236}">
                          <a16:creationId xmlns:a16="http://schemas.microsoft.com/office/drawing/2014/main" id="{665A2AFD-5D6A-1782-570E-8A20525B8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2990" y="2722094"/>
                      <a:ext cx="51641" cy="51641"/>
                    </a:xfrm>
                    <a:custGeom>
                      <a:avLst/>
                      <a:gdLst>
                        <a:gd name="connsiteX0" fmla="*/ 51634 w 51641"/>
                        <a:gd name="connsiteY0" fmla="*/ 26459 h 51641"/>
                        <a:gd name="connsiteX1" fmla="*/ 25183 w 51641"/>
                        <a:gd name="connsiteY1" fmla="*/ 51634 h 51641"/>
                        <a:gd name="connsiteX2" fmla="*/ 8 w 51641"/>
                        <a:gd name="connsiteY2" fmla="*/ 25183 h 51641"/>
                        <a:gd name="connsiteX3" fmla="*/ 26459 w 51641"/>
                        <a:gd name="connsiteY3" fmla="*/ 8 h 51641"/>
                        <a:gd name="connsiteX4" fmla="*/ 51634 w 51641"/>
                        <a:gd name="connsiteY4" fmla="*/ 26459 h 51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1641" h="51641">
                          <a:moveTo>
                            <a:pt x="51634" y="26459"/>
                          </a:moveTo>
                          <a:cubicBezTo>
                            <a:pt x="51281" y="40718"/>
                            <a:pt x="39442" y="51986"/>
                            <a:pt x="25183" y="51634"/>
                          </a:cubicBezTo>
                          <a:cubicBezTo>
                            <a:pt x="10924" y="51281"/>
                            <a:pt x="-344" y="39442"/>
                            <a:pt x="8" y="25183"/>
                          </a:cubicBezTo>
                          <a:cubicBezTo>
                            <a:pt x="361" y="10924"/>
                            <a:pt x="12200" y="-344"/>
                            <a:pt x="26459" y="8"/>
                          </a:cubicBezTo>
                          <a:cubicBezTo>
                            <a:pt x="40718" y="360"/>
                            <a:pt x="51986" y="12200"/>
                            <a:pt x="51634" y="2645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33" name="任意多边形: 形状 132">
                      <a:extLst>
                        <a:ext uri="{FF2B5EF4-FFF2-40B4-BE49-F238E27FC236}">
                          <a16:creationId xmlns:a16="http://schemas.microsoft.com/office/drawing/2014/main" id="{D8ED4566-AC33-4544-F078-FB01BA1EA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899" y="2722094"/>
                      <a:ext cx="51641" cy="51641"/>
                    </a:xfrm>
                    <a:custGeom>
                      <a:avLst/>
                      <a:gdLst>
                        <a:gd name="connsiteX0" fmla="*/ 51634 w 51641"/>
                        <a:gd name="connsiteY0" fmla="*/ 26459 h 51641"/>
                        <a:gd name="connsiteX1" fmla="*/ 25183 w 51641"/>
                        <a:gd name="connsiteY1" fmla="*/ 51634 h 51641"/>
                        <a:gd name="connsiteX2" fmla="*/ 8 w 51641"/>
                        <a:gd name="connsiteY2" fmla="*/ 25183 h 51641"/>
                        <a:gd name="connsiteX3" fmla="*/ 26459 w 51641"/>
                        <a:gd name="connsiteY3" fmla="*/ 8 h 51641"/>
                        <a:gd name="connsiteX4" fmla="*/ 51634 w 51641"/>
                        <a:gd name="connsiteY4" fmla="*/ 26459 h 51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1641" h="51641">
                          <a:moveTo>
                            <a:pt x="51634" y="26459"/>
                          </a:moveTo>
                          <a:cubicBezTo>
                            <a:pt x="51281" y="40718"/>
                            <a:pt x="39442" y="51986"/>
                            <a:pt x="25183" y="51634"/>
                          </a:cubicBezTo>
                          <a:cubicBezTo>
                            <a:pt x="10933" y="51281"/>
                            <a:pt x="-344" y="39442"/>
                            <a:pt x="8" y="25183"/>
                          </a:cubicBezTo>
                          <a:cubicBezTo>
                            <a:pt x="361" y="10924"/>
                            <a:pt x="12200" y="-344"/>
                            <a:pt x="26459" y="8"/>
                          </a:cubicBezTo>
                          <a:cubicBezTo>
                            <a:pt x="40718" y="360"/>
                            <a:pt x="51986" y="12200"/>
                            <a:pt x="51634" y="2645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134" name="图形 99">
                      <a:extLst>
                        <a:ext uri="{FF2B5EF4-FFF2-40B4-BE49-F238E27FC236}">
                          <a16:creationId xmlns:a16="http://schemas.microsoft.com/office/drawing/2014/main" id="{3E020E36-A60D-6E69-A596-D2959B94A0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41972" y="2668548"/>
                      <a:ext cx="748847" cy="240005"/>
                      <a:chOff x="5941972" y="2668548"/>
                      <a:chExt cx="748847" cy="240005"/>
                    </a:xfrm>
                  </p:grpSpPr>
                  <p:sp>
                    <p:nvSpPr>
                      <p:cNvPr id="140" name="任意多边形: 形状 139">
                        <a:extLst>
                          <a:ext uri="{FF2B5EF4-FFF2-40B4-BE49-F238E27FC236}">
                            <a16:creationId xmlns:a16="http://schemas.microsoft.com/office/drawing/2014/main" id="{9B4F80A9-B544-1497-3127-100DB8F6A6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3366" y="2674392"/>
                        <a:ext cx="246892" cy="210701"/>
                      </a:xfrm>
                      <a:custGeom>
                        <a:avLst/>
                        <a:gdLst>
                          <a:gd name="connsiteX0" fmla="*/ 123664 w 246892"/>
                          <a:gd name="connsiteY0" fmla="*/ 210692 h 210701"/>
                          <a:gd name="connsiteX1" fmla="*/ 1 w 246892"/>
                          <a:gd name="connsiteY1" fmla="*/ 68407 h 210701"/>
                          <a:gd name="connsiteX2" fmla="*/ 123007 w 246892"/>
                          <a:gd name="connsiteY2" fmla="*/ 8 h 210701"/>
                          <a:gd name="connsiteX3" fmla="*/ 246889 w 246892"/>
                          <a:gd name="connsiteY3" fmla="*/ 66855 h 210701"/>
                          <a:gd name="connsiteX4" fmla="*/ 246889 w 246892"/>
                          <a:gd name="connsiteY4" fmla="*/ 66864 h 210701"/>
                          <a:gd name="connsiteX5" fmla="*/ 124350 w 246892"/>
                          <a:gd name="connsiteY5" fmla="*/ 210701 h 210701"/>
                          <a:gd name="connsiteX6" fmla="*/ 123664 w 246892"/>
                          <a:gd name="connsiteY6" fmla="*/ 210692 h 210701"/>
                          <a:gd name="connsiteX7" fmla="*/ 124750 w 246892"/>
                          <a:gd name="connsiteY7" fmla="*/ 28574 h 210701"/>
                          <a:gd name="connsiteX8" fmla="*/ 123178 w 246892"/>
                          <a:gd name="connsiteY8" fmla="*/ 28583 h 210701"/>
                          <a:gd name="connsiteX9" fmla="*/ 28566 w 246892"/>
                          <a:gd name="connsiteY9" fmla="*/ 68236 h 210701"/>
                          <a:gd name="connsiteX10" fmla="*/ 123654 w 246892"/>
                          <a:gd name="connsiteY10" fmla="*/ 182117 h 210701"/>
                          <a:gd name="connsiteX11" fmla="*/ 124150 w 246892"/>
                          <a:gd name="connsiteY11" fmla="*/ 182117 h 210701"/>
                          <a:gd name="connsiteX12" fmla="*/ 218305 w 246892"/>
                          <a:gd name="connsiteY12" fmla="*/ 67036 h 210701"/>
                          <a:gd name="connsiteX13" fmla="*/ 218305 w 246892"/>
                          <a:gd name="connsiteY13" fmla="*/ 67036 h 210701"/>
                          <a:gd name="connsiteX14" fmla="*/ 124750 w 246892"/>
                          <a:gd name="connsiteY14" fmla="*/ 28574 h 2107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46892" h="210701">
                            <a:moveTo>
                              <a:pt x="123664" y="210692"/>
                            </a:moveTo>
                            <a:cubicBezTo>
                              <a:pt x="55903" y="210692"/>
                              <a:pt x="487" y="147027"/>
                              <a:pt x="1" y="68407"/>
                            </a:cubicBezTo>
                            <a:cubicBezTo>
                              <a:pt x="-285" y="21697"/>
                              <a:pt x="61571" y="399"/>
                              <a:pt x="123007" y="8"/>
                            </a:cubicBezTo>
                            <a:cubicBezTo>
                              <a:pt x="184481" y="-477"/>
                              <a:pt x="246594" y="20135"/>
                              <a:pt x="246889" y="66855"/>
                            </a:cubicBezTo>
                            <a:lnTo>
                              <a:pt x="246889" y="66864"/>
                            </a:lnTo>
                            <a:cubicBezTo>
                              <a:pt x="247384" y="145741"/>
                              <a:pt x="192406" y="210273"/>
                              <a:pt x="124350" y="210701"/>
                            </a:cubicBezTo>
                            <a:cubicBezTo>
                              <a:pt x="124121" y="210692"/>
                              <a:pt x="123883" y="210692"/>
                              <a:pt x="123664" y="210692"/>
                            </a:cubicBezTo>
                            <a:close/>
                            <a:moveTo>
                              <a:pt x="124750" y="28574"/>
                            </a:moveTo>
                            <a:cubicBezTo>
                              <a:pt x="124217" y="28574"/>
                              <a:pt x="123712" y="28574"/>
                              <a:pt x="123178" y="28583"/>
                            </a:cubicBezTo>
                            <a:cubicBezTo>
                              <a:pt x="69991" y="28917"/>
                              <a:pt x="28433" y="46338"/>
                              <a:pt x="28566" y="68236"/>
                            </a:cubicBezTo>
                            <a:cubicBezTo>
                              <a:pt x="28957" y="131149"/>
                              <a:pt x="71582" y="182117"/>
                              <a:pt x="123654" y="182117"/>
                            </a:cubicBezTo>
                            <a:cubicBezTo>
                              <a:pt x="123826" y="182117"/>
                              <a:pt x="123979" y="182117"/>
                              <a:pt x="124150" y="182117"/>
                            </a:cubicBezTo>
                            <a:cubicBezTo>
                              <a:pt x="176461" y="181783"/>
                              <a:pt x="218705" y="130158"/>
                              <a:pt x="218305" y="67036"/>
                            </a:cubicBezTo>
                            <a:lnTo>
                              <a:pt x="218305" y="67036"/>
                            </a:lnTo>
                            <a:cubicBezTo>
                              <a:pt x="218171" y="45347"/>
                              <a:pt x="177195" y="28574"/>
                              <a:pt x="124750" y="2857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41" name="任意多边形: 形状 140">
                        <a:extLst>
                          <a:ext uri="{FF2B5EF4-FFF2-40B4-BE49-F238E27FC236}">
                            <a16:creationId xmlns:a16="http://schemas.microsoft.com/office/drawing/2014/main" id="{5C36A4A5-793C-03BF-DA39-03E58499E8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3937" y="2668548"/>
                        <a:ext cx="246882" cy="210687"/>
                      </a:xfrm>
                      <a:custGeom>
                        <a:avLst/>
                        <a:gdLst>
                          <a:gd name="connsiteX0" fmla="*/ 123654 w 246882"/>
                          <a:gd name="connsiteY0" fmla="*/ 210678 h 210687"/>
                          <a:gd name="connsiteX1" fmla="*/ 35987 w 246882"/>
                          <a:gd name="connsiteY1" fmla="*/ 168473 h 210687"/>
                          <a:gd name="connsiteX2" fmla="*/ 1 w 246882"/>
                          <a:gd name="connsiteY2" fmla="*/ 68403 h 210687"/>
                          <a:gd name="connsiteX3" fmla="*/ 123026 w 246882"/>
                          <a:gd name="connsiteY3" fmla="*/ 4 h 210687"/>
                          <a:gd name="connsiteX4" fmla="*/ 203846 w 246882"/>
                          <a:gd name="connsiteY4" fmla="*/ 14016 h 210687"/>
                          <a:gd name="connsiteX5" fmla="*/ 246880 w 246882"/>
                          <a:gd name="connsiteY5" fmla="*/ 66851 h 210687"/>
                          <a:gd name="connsiteX6" fmla="*/ 212161 w 246882"/>
                          <a:gd name="connsiteY6" fmla="*/ 167368 h 210687"/>
                          <a:gd name="connsiteX7" fmla="*/ 124350 w 246882"/>
                          <a:gd name="connsiteY7" fmla="*/ 210688 h 210687"/>
                          <a:gd name="connsiteX8" fmla="*/ 123654 w 246882"/>
                          <a:gd name="connsiteY8" fmla="*/ 210678 h 210687"/>
                          <a:gd name="connsiteX9" fmla="*/ 124750 w 246882"/>
                          <a:gd name="connsiteY9" fmla="*/ 28570 h 210687"/>
                          <a:gd name="connsiteX10" fmla="*/ 123198 w 246882"/>
                          <a:gd name="connsiteY10" fmla="*/ 28570 h 210687"/>
                          <a:gd name="connsiteX11" fmla="*/ 28567 w 246882"/>
                          <a:gd name="connsiteY11" fmla="*/ 68222 h 210687"/>
                          <a:gd name="connsiteX12" fmla="*/ 57665 w 246882"/>
                          <a:gd name="connsiteY12" fmla="*/ 149852 h 210687"/>
                          <a:gd name="connsiteX13" fmla="*/ 124159 w 246882"/>
                          <a:gd name="connsiteY13" fmla="*/ 182103 h 210687"/>
                          <a:gd name="connsiteX14" fmla="*/ 190244 w 246882"/>
                          <a:gd name="connsiteY14" fmla="*/ 149023 h 210687"/>
                          <a:gd name="connsiteX15" fmla="*/ 218305 w 246882"/>
                          <a:gd name="connsiteY15" fmla="*/ 67022 h 210687"/>
                          <a:gd name="connsiteX16" fmla="*/ 124750 w 246882"/>
                          <a:gd name="connsiteY16" fmla="*/ 28570 h 2106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46882" h="210687">
                            <a:moveTo>
                              <a:pt x="123654" y="210678"/>
                            </a:moveTo>
                            <a:cubicBezTo>
                              <a:pt x="90488" y="210678"/>
                              <a:pt x="59380" y="195705"/>
                              <a:pt x="35987" y="168473"/>
                            </a:cubicBezTo>
                            <a:cubicBezTo>
                              <a:pt x="13022" y="141717"/>
                              <a:pt x="239" y="106180"/>
                              <a:pt x="1" y="68403"/>
                            </a:cubicBezTo>
                            <a:cubicBezTo>
                              <a:pt x="-285" y="21693"/>
                              <a:pt x="61580" y="385"/>
                              <a:pt x="123026" y="4"/>
                            </a:cubicBezTo>
                            <a:cubicBezTo>
                              <a:pt x="153420" y="-167"/>
                              <a:pt x="182243" y="4786"/>
                              <a:pt x="203846" y="14016"/>
                            </a:cubicBezTo>
                            <a:cubicBezTo>
                              <a:pt x="231459" y="25808"/>
                              <a:pt x="246746" y="44572"/>
                              <a:pt x="246880" y="66851"/>
                            </a:cubicBezTo>
                            <a:cubicBezTo>
                              <a:pt x="247118" y="104627"/>
                              <a:pt x="234783" y="140317"/>
                              <a:pt x="212161" y="167368"/>
                            </a:cubicBezTo>
                            <a:cubicBezTo>
                              <a:pt x="188958" y="195095"/>
                              <a:pt x="157773" y="210478"/>
                              <a:pt x="124350" y="210688"/>
                            </a:cubicBezTo>
                            <a:cubicBezTo>
                              <a:pt x="124121" y="210678"/>
                              <a:pt x="123883" y="210678"/>
                              <a:pt x="123654" y="210678"/>
                            </a:cubicBezTo>
                            <a:close/>
                            <a:moveTo>
                              <a:pt x="124750" y="28570"/>
                            </a:moveTo>
                            <a:cubicBezTo>
                              <a:pt x="124226" y="28570"/>
                              <a:pt x="123721" y="28570"/>
                              <a:pt x="123198" y="28570"/>
                            </a:cubicBezTo>
                            <a:cubicBezTo>
                              <a:pt x="70000" y="28903"/>
                              <a:pt x="28433" y="46315"/>
                              <a:pt x="28567" y="68222"/>
                            </a:cubicBezTo>
                            <a:cubicBezTo>
                              <a:pt x="28767" y="99236"/>
                              <a:pt x="39092" y="128230"/>
                              <a:pt x="57665" y="149852"/>
                            </a:cubicBezTo>
                            <a:cubicBezTo>
                              <a:pt x="75658" y="170807"/>
                              <a:pt x="99299" y="182275"/>
                              <a:pt x="124159" y="182103"/>
                            </a:cubicBezTo>
                            <a:cubicBezTo>
                              <a:pt x="149048" y="181951"/>
                              <a:pt x="172518" y="170197"/>
                              <a:pt x="190244" y="149023"/>
                            </a:cubicBezTo>
                            <a:cubicBezTo>
                              <a:pt x="208532" y="127163"/>
                              <a:pt x="218505" y="98036"/>
                              <a:pt x="218305" y="67022"/>
                            </a:cubicBezTo>
                            <a:cubicBezTo>
                              <a:pt x="218171" y="45334"/>
                              <a:pt x="177204" y="28570"/>
                              <a:pt x="124750" y="2857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142" name="图形 99">
                        <a:extLst>
                          <a:ext uri="{FF2B5EF4-FFF2-40B4-BE49-F238E27FC236}">
                            <a16:creationId xmlns:a16="http://schemas.microsoft.com/office/drawing/2014/main" id="{90257BC4-E8E0-915F-BB4A-B12BFB6E630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76242" y="2693660"/>
                        <a:ext cx="112059" cy="214893"/>
                        <a:chOff x="6376242" y="2693660"/>
                        <a:chExt cx="112059" cy="214893"/>
                      </a:xfrm>
                    </p:grpSpPr>
                    <p:sp>
                      <p:nvSpPr>
                        <p:cNvPr id="145" name="任意多边形: 形状 144">
                          <a:extLst>
                            <a:ext uri="{FF2B5EF4-FFF2-40B4-BE49-F238E27FC236}">
                              <a16:creationId xmlns:a16="http://schemas.microsoft.com/office/drawing/2014/main" id="{4A02C351-61DB-FD48-4A35-AC687DFBD7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5769" y="2703175"/>
                          <a:ext cx="93005" cy="195862"/>
                        </a:xfrm>
                        <a:custGeom>
                          <a:avLst/>
                          <a:gdLst>
                            <a:gd name="connsiteX0" fmla="*/ 26241 w 93005"/>
                            <a:gd name="connsiteY0" fmla="*/ 0 h 195862"/>
                            <a:gd name="connsiteX1" fmla="*/ 27937 w 93005"/>
                            <a:gd name="connsiteY1" fmla="*/ 85592 h 195862"/>
                            <a:gd name="connsiteX2" fmla="*/ 47425 w 93005"/>
                            <a:gd name="connsiteY2" fmla="*/ 104327 h 195862"/>
                            <a:gd name="connsiteX3" fmla="*/ 66427 w 93005"/>
                            <a:gd name="connsiteY3" fmla="*/ 103956 h 195862"/>
                            <a:gd name="connsiteX4" fmla="*/ 92993 w 93005"/>
                            <a:gd name="connsiteY4" fmla="*/ 129483 h 195862"/>
                            <a:gd name="connsiteX5" fmla="*/ 92993 w 93005"/>
                            <a:gd name="connsiteY5" fmla="*/ 129483 h 195862"/>
                            <a:gd name="connsiteX6" fmla="*/ 29756 w 93005"/>
                            <a:gd name="connsiteY6" fmla="*/ 195272 h 195862"/>
                            <a:gd name="connsiteX7" fmla="*/ 0 w 93005"/>
                            <a:gd name="connsiteY7" fmla="*/ 195862 h 195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3005" h="195862">
                              <a:moveTo>
                                <a:pt x="26241" y="0"/>
                              </a:moveTo>
                              <a:lnTo>
                                <a:pt x="27937" y="85592"/>
                              </a:lnTo>
                              <a:cubicBezTo>
                                <a:pt x="28147" y="96145"/>
                                <a:pt x="36871" y="104537"/>
                                <a:pt x="47425" y="104327"/>
                              </a:cubicBezTo>
                              <a:lnTo>
                                <a:pt x="66427" y="103956"/>
                              </a:lnTo>
                              <a:cubicBezTo>
                                <a:pt x="80810" y="103670"/>
                                <a:pt x="92707" y="115100"/>
                                <a:pt x="92993" y="129483"/>
                              </a:cubicBezTo>
                              <a:lnTo>
                                <a:pt x="92993" y="129483"/>
                              </a:lnTo>
                              <a:cubicBezTo>
                                <a:pt x="93697" y="165116"/>
                                <a:pt x="65389" y="194567"/>
                                <a:pt x="29756" y="195272"/>
                              </a:cubicBezTo>
                              <a:lnTo>
                                <a:pt x="0" y="195862"/>
                              </a:lnTo>
                            </a:path>
                          </a:pathLst>
                        </a:custGeom>
                        <a:solidFill>
                          <a:srgbClr val="FFA48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46" name="任意多边形: 形状 145">
                          <a:extLst>
                            <a:ext uri="{FF2B5EF4-FFF2-40B4-BE49-F238E27FC236}">
                              <a16:creationId xmlns:a16="http://schemas.microsoft.com/office/drawing/2014/main" id="{B5AF471A-21DE-05B5-AF2F-06D0DF929A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6242" y="2693660"/>
                          <a:ext cx="112059" cy="214893"/>
                        </a:xfrm>
                        <a:custGeom>
                          <a:avLst/>
                          <a:gdLst>
                            <a:gd name="connsiteX0" fmla="*/ 9527 w 112059"/>
                            <a:gd name="connsiteY0" fmla="*/ 214894 h 214893"/>
                            <a:gd name="connsiteX1" fmla="*/ 2 w 112059"/>
                            <a:gd name="connsiteY1" fmla="*/ 205559 h 214893"/>
                            <a:gd name="connsiteX2" fmla="*/ 9337 w 112059"/>
                            <a:gd name="connsiteY2" fmla="*/ 195844 h 214893"/>
                            <a:gd name="connsiteX3" fmla="*/ 39093 w 112059"/>
                            <a:gd name="connsiteY3" fmla="*/ 195253 h 214893"/>
                            <a:gd name="connsiteX4" fmla="*/ 77650 w 112059"/>
                            <a:gd name="connsiteY4" fmla="*/ 178384 h 214893"/>
                            <a:gd name="connsiteX5" fmla="*/ 92985 w 112059"/>
                            <a:gd name="connsiteY5" fmla="*/ 139189 h 214893"/>
                            <a:gd name="connsiteX6" fmla="*/ 87918 w 112059"/>
                            <a:gd name="connsiteY6" fmla="*/ 127597 h 214893"/>
                            <a:gd name="connsiteX7" fmla="*/ 76145 w 112059"/>
                            <a:gd name="connsiteY7" fmla="*/ 122996 h 214893"/>
                            <a:gd name="connsiteX8" fmla="*/ 57133 w 112059"/>
                            <a:gd name="connsiteY8" fmla="*/ 123377 h 214893"/>
                            <a:gd name="connsiteX9" fmla="*/ 36721 w 112059"/>
                            <a:gd name="connsiteY9" fmla="*/ 115386 h 214893"/>
                            <a:gd name="connsiteX10" fmla="*/ 27929 w 112059"/>
                            <a:gd name="connsiteY10" fmla="*/ 95298 h 214893"/>
                            <a:gd name="connsiteX11" fmla="*/ 26234 w 112059"/>
                            <a:gd name="connsiteY11" fmla="*/ 9716 h 214893"/>
                            <a:gd name="connsiteX12" fmla="*/ 35568 w 112059"/>
                            <a:gd name="connsiteY12" fmla="*/ 0 h 214893"/>
                            <a:gd name="connsiteX13" fmla="*/ 35759 w 112059"/>
                            <a:gd name="connsiteY13" fmla="*/ 0 h 214893"/>
                            <a:gd name="connsiteX14" fmla="*/ 45284 w 112059"/>
                            <a:gd name="connsiteY14" fmla="*/ 9335 h 214893"/>
                            <a:gd name="connsiteX15" fmla="*/ 46979 w 112059"/>
                            <a:gd name="connsiteY15" fmla="*/ 94917 h 214893"/>
                            <a:gd name="connsiteX16" fmla="*/ 49922 w 112059"/>
                            <a:gd name="connsiteY16" fmla="*/ 101641 h 214893"/>
                            <a:gd name="connsiteX17" fmla="*/ 56762 w 112059"/>
                            <a:gd name="connsiteY17" fmla="*/ 104318 h 214893"/>
                            <a:gd name="connsiteX18" fmla="*/ 75773 w 112059"/>
                            <a:gd name="connsiteY18" fmla="*/ 103937 h 214893"/>
                            <a:gd name="connsiteX19" fmla="*/ 101129 w 112059"/>
                            <a:gd name="connsiteY19" fmla="*/ 113852 h 214893"/>
                            <a:gd name="connsiteX20" fmla="*/ 112045 w 112059"/>
                            <a:gd name="connsiteY20" fmla="*/ 138798 h 214893"/>
                            <a:gd name="connsiteX21" fmla="*/ 91394 w 112059"/>
                            <a:gd name="connsiteY21" fmla="*/ 191576 h 214893"/>
                            <a:gd name="connsiteX22" fmla="*/ 39474 w 112059"/>
                            <a:gd name="connsiteY22" fmla="*/ 214303 h 214893"/>
                            <a:gd name="connsiteX23" fmla="*/ 9717 w 112059"/>
                            <a:gd name="connsiteY23" fmla="*/ 214894 h 214893"/>
                            <a:gd name="connsiteX24" fmla="*/ 9527 w 112059"/>
                            <a:gd name="connsiteY24" fmla="*/ 214894 h 2148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112059" h="214893">
                              <a:moveTo>
                                <a:pt x="9527" y="214894"/>
                              </a:moveTo>
                              <a:cubicBezTo>
                                <a:pt x="4345" y="214894"/>
                                <a:pt x="107" y="210750"/>
                                <a:pt x="2" y="205559"/>
                              </a:cubicBezTo>
                              <a:cubicBezTo>
                                <a:pt x="-103" y="200301"/>
                                <a:pt x="4079" y="195948"/>
                                <a:pt x="9337" y="195844"/>
                              </a:cubicBezTo>
                              <a:lnTo>
                                <a:pt x="39093" y="195253"/>
                              </a:lnTo>
                              <a:cubicBezTo>
                                <a:pt x="53780" y="194967"/>
                                <a:pt x="67468" y="188976"/>
                                <a:pt x="77650" y="178384"/>
                              </a:cubicBezTo>
                              <a:cubicBezTo>
                                <a:pt x="87832" y="167792"/>
                                <a:pt x="93290" y="153867"/>
                                <a:pt x="92985" y="139189"/>
                              </a:cubicBezTo>
                              <a:cubicBezTo>
                                <a:pt x="92899" y="134769"/>
                                <a:pt x="91109" y="130655"/>
                                <a:pt x="87918" y="127597"/>
                              </a:cubicBezTo>
                              <a:cubicBezTo>
                                <a:pt x="84736" y="124539"/>
                                <a:pt x="80574" y="122911"/>
                                <a:pt x="76145" y="122996"/>
                              </a:cubicBezTo>
                              <a:lnTo>
                                <a:pt x="57133" y="123377"/>
                              </a:lnTo>
                              <a:cubicBezTo>
                                <a:pt x="49179" y="123425"/>
                                <a:pt x="42236" y="120682"/>
                                <a:pt x="36721" y="115386"/>
                              </a:cubicBezTo>
                              <a:cubicBezTo>
                                <a:pt x="31206" y="110080"/>
                                <a:pt x="28082" y="102946"/>
                                <a:pt x="27929" y="95298"/>
                              </a:cubicBezTo>
                              <a:lnTo>
                                <a:pt x="26234" y="9716"/>
                              </a:lnTo>
                              <a:cubicBezTo>
                                <a:pt x="26129" y="4458"/>
                                <a:pt x="30311" y="105"/>
                                <a:pt x="35568" y="0"/>
                              </a:cubicBezTo>
                              <a:cubicBezTo>
                                <a:pt x="35635" y="0"/>
                                <a:pt x="35702" y="0"/>
                                <a:pt x="35759" y="0"/>
                              </a:cubicBezTo>
                              <a:cubicBezTo>
                                <a:pt x="40940" y="0"/>
                                <a:pt x="45179" y="4143"/>
                                <a:pt x="45284" y="9335"/>
                              </a:cubicBezTo>
                              <a:lnTo>
                                <a:pt x="46979" y="94917"/>
                              </a:lnTo>
                              <a:cubicBezTo>
                                <a:pt x="47027" y="97488"/>
                                <a:pt x="48065" y="99870"/>
                                <a:pt x="49922" y="101641"/>
                              </a:cubicBezTo>
                              <a:cubicBezTo>
                                <a:pt x="51770" y="103413"/>
                                <a:pt x="54075" y="104413"/>
                                <a:pt x="56762" y="104318"/>
                              </a:cubicBezTo>
                              <a:lnTo>
                                <a:pt x="75773" y="103937"/>
                              </a:lnTo>
                              <a:cubicBezTo>
                                <a:pt x="85213" y="103756"/>
                                <a:pt x="94271" y="107271"/>
                                <a:pt x="101129" y="113852"/>
                              </a:cubicBezTo>
                              <a:cubicBezTo>
                                <a:pt x="107977" y="120434"/>
                                <a:pt x="111854" y="129302"/>
                                <a:pt x="112045" y="138798"/>
                              </a:cubicBezTo>
                              <a:cubicBezTo>
                                <a:pt x="112435" y="158572"/>
                                <a:pt x="105101" y="177317"/>
                                <a:pt x="91394" y="191576"/>
                              </a:cubicBezTo>
                              <a:cubicBezTo>
                                <a:pt x="77678" y="205845"/>
                                <a:pt x="59247" y="213913"/>
                                <a:pt x="39474" y="214303"/>
                              </a:cubicBezTo>
                              <a:lnTo>
                                <a:pt x="9717" y="214894"/>
                              </a:lnTo>
                              <a:cubicBezTo>
                                <a:pt x="9651" y="214894"/>
                                <a:pt x="9584" y="214894"/>
                                <a:pt x="9527" y="2148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06A4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43" name="任意多边形: 形状 142">
                        <a:extLst>
                          <a:ext uri="{FF2B5EF4-FFF2-40B4-BE49-F238E27FC236}">
                            <a16:creationId xmlns:a16="http://schemas.microsoft.com/office/drawing/2014/main" id="{FF041A44-70E7-B7C6-8CE3-26C1F893A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1972" y="2678497"/>
                        <a:ext cx="228815" cy="89477"/>
                      </a:xfrm>
                      <a:custGeom>
                        <a:avLst/>
                        <a:gdLst>
                          <a:gd name="connsiteX0" fmla="*/ 214530 w 228815"/>
                          <a:gd name="connsiteY0" fmla="*/ 89477 h 89477"/>
                          <a:gd name="connsiteX1" fmla="*/ 210368 w 228815"/>
                          <a:gd name="connsiteY1" fmla="*/ 88849 h 89477"/>
                          <a:gd name="connsiteX2" fmla="*/ 10133 w 228815"/>
                          <a:gd name="connsiteY2" fmla="*/ 27974 h 89477"/>
                          <a:gd name="connsiteX3" fmla="*/ 618 w 228815"/>
                          <a:gd name="connsiteY3" fmla="*/ 10144 h 89477"/>
                          <a:gd name="connsiteX4" fmla="*/ 18448 w 228815"/>
                          <a:gd name="connsiteY4" fmla="*/ 628 h 89477"/>
                          <a:gd name="connsiteX5" fmla="*/ 218683 w 228815"/>
                          <a:gd name="connsiteY5" fmla="*/ 61502 h 89477"/>
                          <a:gd name="connsiteX6" fmla="*/ 228198 w 228815"/>
                          <a:gd name="connsiteY6" fmla="*/ 79333 h 89477"/>
                          <a:gd name="connsiteX7" fmla="*/ 214530 w 228815"/>
                          <a:gd name="connsiteY7" fmla="*/ 89477 h 89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28815" h="89477">
                            <a:moveTo>
                              <a:pt x="214530" y="89477"/>
                            </a:moveTo>
                            <a:cubicBezTo>
                              <a:pt x="213158" y="89477"/>
                              <a:pt x="211749" y="89277"/>
                              <a:pt x="210368" y="88849"/>
                            </a:cubicBezTo>
                            <a:lnTo>
                              <a:pt x="10133" y="27974"/>
                            </a:lnTo>
                            <a:cubicBezTo>
                              <a:pt x="2589" y="25679"/>
                              <a:pt x="-1669" y="17697"/>
                              <a:pt x="618" y="10144"/>
                            </a:cubicBezTo>
                            <a:cubicBezTo>
                              <a:pt x="2922" y="2600"/>
                              <a:pt x="10885" y="-1687"/>
                              <a:pt x="18448" y="628"/>
                            </a:cubicBezTo>
                            <a:lnTo>
                              <a:pt x="218683" y="61502"/>
                            </a:lnTo>
                            <a:cubicBezTo>
                              <a:pt x="226227" y="63798"/>
                              <a:pt x="230484" y="71780"/>
                              <a:pt x="228198" y="79333"/>
                            </a:cubicBezTo>
                            <a:cubicBezTo>
                              <a:pt x="226322" y="85505"/>
                              <a:pt x="220654" y="89477"/>
                              <a:pt x="214530" y="8947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44" name="任意多边形: 形状 143">
                        <a:extLst>
                          <a:ext uri="{FF2B5EF4-FFF2-40B4-BE49-F238E27FC236}">
                            <a16:creationId xmlns:a16="http://schemas.microsoft.com/office/drawing/2014/main" id="{8F7DCC73-36D4-3A32-F7B6-B892C5B53D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0310" y="2733732"/>
                        <a:ext cx="113368" cy="42909"/>
                      </a:xfrm>
                      <a:custGeom>
                        <a:avLst/>
                        <a:gdLst>
                          <a:gd name="connsiteX0" fmla="*/ 14315 w 113368"/>
                          <a:gd name="connsiteY0" fmla="*/ 42910 h 42909"/>
                          <a:gd name="connsiteX1" fmla="*/ 2627 w 113368"/>
                          <a:gd name="connsiteY1" fmla="*/ 36871 h 42909"/>
                          <a:gd name="connsiteX2" fmla="*/ 5980 w 113368"/>
                          <a:gd name="connsiteY2" fmla="*/ 17011 h 42909"/>
                          <a:gd name="connsiteX3" fmla="*/ 107993 w 113368"/>
                          <a:gd name="connsiteY3" fmla="*/ 16944 h 42909"/>
                          <a:gd name="connsiteX4" fmla="*/ 110241 w 113368"/>
                          <a:gd name="connsiteY4" fmla="*/ 37023 h 42909"/>
                          <a:gd name="connsiteX5" fmla="*/ 90172 w 113368"/>
                          <a:gd name="connsiteY5" fmla="*/ 39281 h 42909"/>
                          <a:gd name="connsiteX6" fmla="*/ 22516 w 113368"/>
                          <a:gd name="connsiteY6" fmla="*/ 40309 h 42909"/>
                          <a:gd name="connsiteX7" fmla="*/ 14315 w 113368"/>
                          <a:gd name="connsiteY7" fmla="*/ 42910 h 42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3368" h="42909">
                            <a:moveTo>
                              <a:pt x="14315" y="42910"/>
                            </a:moveTo>
                            <a:cubicBezTo>
                              <a:pt x="9829" y="42910"/>
                              <a:pt x="5409" y="40804"/>
                              <a:pt x="2627" y="36871"/>
                            </a:cubicBezTo>
                            <a:cubicBezTo>
                              <a:pt x="-1916" y="30451"/>
                              <a:pt x="-421" y="21583"/>
                              <a:pt x="5980" y="17011"/>
                            </a:cubicBezTo>
                            <a:cubicBezTo>
                              <a:pt x="24630" y="3705"/>
                              <a:pt x="69950" y="-13440"/>
                              <a:pt x="107993" y="16944"/>
                            </a:cubicBezTo>
                            <a:cubicBezTo>
                              <a:pt x="114156" y="21869"/>
                              <a:pt x="115175" y="30851"/>
                              <a:pt x="110241" y="37023"/>
                            </a:cubicBezTo>
                            <a:cubicBezTo>
                              <a:pt x="105326" y="43186"/>
                              <a:pt x="96335" y="44195"/>
                              <a:pt x="90172" y="39281"/>
                            </a:cubicBezTo>
                            <a:cubicBezTo>
                              <a:pt x="59606" y="14877"/>
                              <a:pt x="24030" y="39262"/>
                              <a:pt x="22516" y="40309"/>
                            </a:cubicBezTo>
                            <a:cubicBezTo>
                              <a:pt x="20030" y="42062"/>
                              <a:pt x="17153" y="42910"/>
                              <a:pt x="14315" y="4291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135" name="任意多边形: 形状 134">
                      <a:extLst>
                        <a:ext uri="{FF2B5EF4-FFF2-40B4-BE49-F238E27FC236}">
                          <a16:creationId xmlns:a16="http://schemas.microsoft.com/office/drawing/2014/main" id="{D0C1B36C-9907-C17D-ADFF-C565E97FD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1418" y="3116612"/>
                      <a:ext cx="67408" cy="26200"/>
                    </a:xfrm>
                    <a:custGeom>
                      <a:avLst/>
                      <a:gdLst>
                        <a:gd name="connsiteX0" fmla="*/ 63500 w 67408"/>
                        <a:gd name="connsiteY0" fmla="*/ 14417 h 26200"/>
                        <a:gd name="connsiteX1" fmla="*/ 59900 w 67408"/>
                        <a:gd name="connsiteY1" fmla="*/ 14188 h 26200"/>
                        <a:gd name="connsiteX2" fmla="*/ 9350 w 67408"/>
                        <a:gd name="connsiteY2" fmla="*/ 24447 h 26200"/>
                        <a:gd name="connsiteX3" fmla="*/ 1759 w 67408"/>
                        <a:gd name="connsiteY3" fmla="*/ 24799 h 26200"/>
                        <a:gd name="connsiteX4" fmla="*/ 1397 w 67408"/>
                        <a:gd name="connsiteY4" fmla="*/ 17208 h 26200"/>
                        <a:gd name="connsiteX5" fmla="*/ 64195 w 67408"/>
                        <a:gd name="connsiteY5" fmla="*/ 4330 h 26200"/>
                        <a:gd name="connsiteX6" fmla="*/ 66967 w 67408"/>
                        <a:gd name="connsiteY6" fmla="*/ 11388 h 26200"/>
                        <a:gd name="connsiteX7" fmla="*/ 63500 w 67408"/>
                        <a:gd name="connsiteY7" fmla="*/ 14417 h 2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7408" h="26200">
                          <a:moveTo>
                            <a:pt x="63500" y="14417"/>
                          </a:moveTo>
                          <a:cubicBezTo>
                            <a:pt x="62348" y="14750"/>
                            <a:pt x="61090" y="14693"/>
                            <a:pt x="59900" y="14188"/>
                          </a:cubicBezTo>
                          <a:cubicBezTo>
                            <a:pt x="58699" y="13664"/>
                            <a:pt x="30029" y="1720"/>
                            <a:pt x="9350" y="24447"/>
                          </a:cubicBezTo>
                          <a:cubicBezTo>
                            <a:pt x="7360" y="26638"/>
                            <a:pt x="3959" y="26799"/>
                            <a:pt x="1759" y="24799"/>
                          </a:cubicBezTo>
                          <a:cubicBezTo>
                            <a:pt x="-432" y="22799"/>
                            <a:pt x="-603" y="19408"/>
                            <a:pt x="1397" y="17208"/>
                          </a:cubicBezTo>
                          <a:cubicBezTo>
                            <a:pt x="27362" y="-11291"/>
                            <a:pt x="63824" y="4168"/>
                            <a:pt x="64195" y="4330"/>
                          </a:cubicBezTo>
                          <a:cubicBezTo>
                            <a:pt x="66900" y="5511"/>
                            <a:pt x="68139" y="8673"/>
                            <a:pt x="66967" y="11388"/>
                          </a:cubicBezTo>
                          <a:cubicBezTo>
                            <a:pt x="66291" y="12912"/>
                            <a:pt x="64986" y="13988"/>
                            <a:pt x="63500" y="14417"/>
                          </a:cubicBez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136" name="图形 99">
                      <a:extLst>
                        <a:ext uri="{FF2B5EF4-FFF2-40B4-BE49-F238E27FC236}">
                          <a16:creationId xmlns:a16="http://schemas.microsoft.com/office/drawing/2014/main" id="{197492FA-132D-A406-F01A-E87185A448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91256" y="2576437"/>
                      <a:ext cx="448331" cy="72220"/>
                      <a:chOff x="6191256" y="2576437"/>
                      <a:chExt cx="448331" cy="72220"/>
                    </a:xfrm>
                    <a:solidFill>
                      <a:srgbClr val="111111"/>
                    </a:solidFill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1CD558A5-2780-8395-7387-246B82A769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1256" y="2576437"/>
                        <a:ext cx="153104" cy="72220"/>
                      </a:xfrm>
                      <a:custGeom>
                        <a:avLst/>
                        <a:gdLst>
                          <a:gd name="connsiteX0" fmla="*/ 11929 w 153104"/>
                          <a:gd name="connsiteY0" fmla="*/ 71617 h 72220"/>
                          <a:gd name="connsiteX1" fmla="*/ 45761 w 153104"/>
                          <a:gd name="connsiteY1" fmla="*/ 67055 h 72220"/>
                          <a:gd name="connsiteX2" fmla="*/ 79728 w 153104"/>
                          <a:gd name="connsiteY2" fmla="*/ 58758 h 72220"/>
                          <a:gd name="connsiteX3" fmla="*/ 114199 w 153104"/>
                          <a:gd name="connsiteY3" fmla="*/ 52691 h 72220"/>
                          <a:gd name="connsiteX4" fmla="*/ 146946 w 153104"/>
                          <a:gd name="connsiteY4" fmla="*/ 43280 h 72220"/>
                          <a:gd name="connsiteX5" fmla="*/ 143078 w 153104"/>
                          <a:gd name="connsiteY5" fmla="*/ 14962 h 72220"/>
                          <a:gd name="connsiteX6" fmla="*/ 67031 w 153104"/>
                          <a:gd name="connsiteY6" fmla="*/ 2618 h 72220"/>
                          <a:gd name="connsiteX7" fmla="*/ 3223 w 153104"/>
                          <a:gd name="connsiteY7" fmla="*/ 44328 h 72220"/>
                          <a:gd name="connsiteX8" fmla="*/ 11929 w 153104"/>
                          <a:gd name="connsiteY8" fmla="*/ 71617 h 72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3104" h="72220">
                            <a:moveTo>
                              <a:pt x="11929" y="71617"/>
                            </a:moveTo>
                            <a:cubicBezTo>
                              <a:pt x="22159" y="73694"/>
                              <a:pt x="34055" y="69979"/>
                              <a:pt x="45761" y="67055"/>
                            </a:cubicBezTo>
                            <a:cubicBezTo>
                              <a:pt x="57487" y="63854"/>
                              <a:pt x="69336" y="60930"/>
                              <a:pt x="79728" y="58758"/>
                            </a:cubicBezTo>
                            <a:cubicBezTo>
                              <a:pt x="90138" y="56568"/>
                              <a:pt x="102178" y="54472"/>
                              <a:pt x="114199" y="52691"/>
                            </a:cubicBezTo>
                            <a:cubicBezTo>
                              <a:pt x="126095" y="50662"/>
                              <a:pt x="138544" y="49262"/>
                              <a:pt x="146946" y="43280"/>
                            </a:cubicBezTo>
                            <a:cubicBezTo>
                              <a:pt x="155080" y="37622"/>
                              <a:pt x="156451" y="26050"/>
                              <a:pt x="143078" y="14962"/>
                            </a:cubicBezTo>
                            <a:cubicBezTo>
                              <a:pt x="130429" y="4094"/>
                              <a:pt x="101492" y="-4535"/>
                              <a:pt x="67031" y="2618"/>
                            </a:cubicBezTo>
                            <a:cubicBezTo>
                              <a:pt x="32646" y="9924"/>
                              <a:pt x="10052" y="29374"/>
                              <a:pt x="3223" y="44328"/>
                            </a:cubicBezTo>
                            <a:cubicBezTo>
                              <a:pt x="-4131" y="59749"/>
                              <a:pt x="2089" y="69731"/>
                              <a:pt x="11929" y="71617"/>
                            </a:cubicBezTo>
                            <a:close/>
                          </a:path>
                        </a:pathLst>
                      </a:custGeom>
                      <a:solidFill>
                        <a:srgbClr val="1111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139" name="任意多边形: 形状 138">
                        <a:extLst>
                          <a:ext uri="{FF2B5EF4-FFF2-40B4-BE49-F238E27FC236}">
                            <a16:creationId xmlns:a16="http://schemas.microsoft.com/office/drawing/2014/main" id="{9E5D93A7-D77C-0752-9486-D9AA86F49B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18408" y="2589757"/>
                        <a:ext cx="121179" cy="54615"/>
                      </a:xfrm>
                      <a:custGeom>
                        <a:avLst/>
                        <a:gdLst>
                          <a:gd name="connsiteX0" fmla="*/ 112249 w 121179"/>
                          <a:gd name="connsiteY0" fmla="*/ 53915 h 54615"/>
                          <a:gd name="connsiteX1" fmla="*/ 85503 w 121179"/>
                          <a:gd name="connsiteY1" fmla="*/ 51372 h 54615"/>
                          <a:gd name="connsiteX2" fmla="*/ 58538 w 121179"/>
                          <a:gd name="connsiteY2" fmla="*/ 45895 h 54615"/>
                          <a:gd name="connsiteX3" fmla="*/ 31239 w 121179"/>
                          <a:gd name="connsiteY3" fmla="*/ 42190 h 54615"/>
                          <a:gd name="connsiteX4" fmla="*/ 5198 w 121179"/>
                          <a:gd name="connsiteY4" fmla="*/ 35799 h 54615"/>
                          <a:gd name="connsiteX5" fmla="*/ 7360 w 121179"/>
                          <a:gd name="connsiteY5" fmla="*/ 13415 h 54615"/>
                          <a:gd name="connsiteX6" fmla="*/ 66777 w 121179"/>
                          <a:gd name="connsiteY6" fmla="*/ 1356 h 54615"/>
                          <a:gd name="connsiteX7" fmla="*/ 118240 w 121179"/>
                          <a:gd name="connsiteY7" fmla="*/ 32179 h 54615"/>
                          <a:gd name="connsiteX8" fmla="*/ 112249 w 121179"/>
                          <a:gd name="connsiteY8" fmla="*/ 53915 h 546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1179" h="54615">
                            <a:moveTo>
                              <a:pt x="112249" y="53915"/>
                            </a:moveTo>
                            <a:cubicBezTo>
                              <a:pt x="104267" y="55868"/>
                              <a:pt x="94799" y="53315"/>
                              <a:pt x="85503" y="51372"/>
                            </a:cubicBezTo>
                            <a:cubicBezTo>
                              <a:pt x="76188" y="49219"/>
                              <a:pt x="66777" y="47286"/>
                              <a:pt x="58538" y="45895"/>
                            </a:cubicBezTo>
                            <a:cubicBezTo>
                              <a:pt x="50280" y="44495"/>
                              <a:pt x="40755" y="43219"/>
                              <a:pt x="31239" y="42190"/>
                            </a:cubicBezTo>
                            <a:cubicBezTo>
                              <a:pt x="21819" y="40961"/>
                              <a:pt x="11989" y="40247"/>
                              <a:pt x="5198" y="35799"/>
                            </a:cubicBezTo>
                            <a:cubicBezTo>
                              <a:pt x="-1375" y="31608"/>
                              <a:pt x="-2803" y="22540"/>
                              <a:pt x="7360" y="13415"/>
                            </a:cubicBezTo>
                            <a:cubicBezTo>
                              <a:pt x="16971" y="4480"/>
                              <a:pt x="39459" y="-3206"/>
                              <a:pt x="66777" y="1356"/>
                            </a:cubicBezTo>
                            <a:cubicBezTo>
                              <a:pt x="94047" y="6033"/>
                              <a:pt x="112411" y="20625"/>
                              <a:pt x="118240" y="32179"/>
                            </a:cubicBezTo>
                            <a:cubicBezTo>
                              <a:pt x="124508" y="44095"/>
                              <a:pt x="119926" y="52134"/>
                              <a:pt x="112249" y="53915"/>
                            </a:cubicBezTo>
                            <a:close/>
                          </a:path>
                        </a:pathLst>
                      </a:custGeom>
                      <a:solidFill>
                        <a:srgbClr val="1111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7CD66FFB-70FA-6BA8-5A54-EEB54F1D2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7571" y="2928546"/>
                      <a:ext cx="134979" cy="78276"/>
                    </a:xfrm>
                    <a:custGeom>
                      <a:avLst/>
                      <a:gdLst>
                        <a:gd name="connsiteX0" fmla="*/ 125473 w 134979"/>
                        <a:gd name="connsiteY0" fmla="*/ 78276 h 78276"/>
                        <a:gd name="connsiteX1" fmla="*/ 124873 w 134979"/>
                        <a:gd name="connsiteY1" fmla="*/ 78257 h 78276"/>
                        <a:gd name="connsiteX2" fmla="*/ 50559 w 134979"/>
                        <a:gd name="connsiteY2" fmla="*/ 73685 h 78276"/>
                        <a:gd name="connsiteX3" fmla="*/ 1 w 134979"/>
                        <a:gd name="connsiteY3" fmla="*/ 19631 h 78276"/>
                        <a:gd name="connsiteX4" fmla="*/ 48 w 134979"/>
                        <a:gd name="connsiteY4" fmla="*/ 9487 h 78276"/>
                        <a:gd name="connsiteX5" fmla="*/ 9573 w 134979"/>
                        <a:gd name="connsiteY5" fmla="*/ 0 h 78276"/>
                        <a:gd name="connsiteX6" fmla="*/ 9621 w 134979"/>
                        <a:gd name="connsiteY6" fmla="*/ 0 h 78276"/>
                        <a:gd name="connsiteX7" fmla="*/ 19098 w 134979"/>
                        <a:gd name="connsiteY7" fmla="*/ 9563 h 78276"/>
                        <a:gd name="connsiteX8" fmla="*/ 19051 w 134979"/>
                        <a:gd name="connsiteY8" fmla="*/ 19717 h 78276"/>
                        <a:gd name="connsiteX9" fmla="*/ 51731 w 134979"/>
                        <a:gd name="connsiteY9" fmla="*/ 54664 h 78276"/>
                        <a:gd name="connsiteX10" fmla="*/ 126045 w 134979"/>
                        <a:gd name="connsiteY10" fmla="*/ 59236 h 78276"/>
                        <a:gd name="connsiteX11" fmla="*/ 134960 w 134979"/>
                        <a:gd name="connsiteY11" fmla="*/ 69333 h 78276"/>
                        <a:gd name="connsiteX12" fmla="*/ 125473 w 134979"/>
                        <a:gd name="connsiteY12" fmla="*/ 78276 h 78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34979" h="78276">
                          <a:moveTo>
                            <a:pt x="125473" y="78276"/>
                          </a:moveTo>
                          <a:cubicBezTo>
                            <a:pt x="125283" y="78276"/>
                            <a:pt x="125083" y="78267"/>
                            <a:pt x="124873" y="78257"/>
                          </a:cubicBezTo>
                          <a:lnTo>
                            <a:pt x="50559" y="73685"/>
                          </a:lnTo>
                          <a:cubicBezTo>
                            <a:pt x="22051" y="71933"/>
                            <a:pt x="-152" y="48187"/>
                            <a:pt x="1" y="19631"/>
                          </a:cubicBezTo>
                          <a:lnTo>
                            <a:pt x="48" y="9487"/>
                          </a:lnTo>
                          <a:cubicBezTo>
                            <a:pt x="77" y="4239"/>
                            <a:pt x="4335" y="0"/>
                            <a:pt x="9573" y="0"/>
                          </a:cubicBezTo>
                          <a:cubicBezTo>
                            <a:pt x="9592" y="0"/>
                            <a:pt x="9602" y="0"/>
                            <a:pt x="9621" y="0"/>
                          </a:cubicBezTo>
                          <a:cubicBezTo>
                            <a:pt x="14879" y="19"/>
                            <a:pt x="19127" y="4305"/>
                            <a:pt x="19098" y="9563"/>
                          </a:cubicBezTo>
                          <a:lnTo>
                            <a:pt x="19051" y="19717"/>
                          </a:lnTo>
                          <a:cubicBezTo>
                            <a:pt x="18946" y="38186"/>
                            <a:pt x="33300" y="53540"/>
                            <a:pt x="51731" y="54664"/>
                          </a:cubicBezTo>
                          <a:lnTo>
                            <a:pt x="126045" y="59236"/>
                          </a:lnTo>
                          <a:cubicBezTo>
                            <a:pt x="131293" y="59560"/>
                            <a:pt x="135294" y="64075"/>
                            <a:pt x="134960" y="69333"/>
                          </a:cubicBezTo>
                          <a:cubicBezTo>
                            <a:pt x="134665" y="74390"/>
                            <a:pt x="130465" y="78276"/>
                            <a:pt x="125473" y="78276"/>
                          </a:cubicBezTo>
                          <a:close/>
                        </a:path>
                      </a:pathLst>
                    </a:custGeom>
                    <a:solidFill>
                      <a:srgbClr val="E06A4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66" name="图形 99">
                <a:extLst>
                  <a:ext uri="{FF2B5EF4-FFF2-40B4-BE49-F238E27FC236}">
                    <a16:creationId xmlns:a16="http://schemas.microsoft.com/office/drawing/2014/main" id="{2D87366B-F821-DA0A-4FEE-968CA174E473}"/>
                  </a:ext>
                </a:extLst>
              </p:cNvPr>
              <p:cNvGrpSpPr/>
              <p:nvPr/>
            </p:nvGrpSpPr>
            <p:grpSpPr>
              <a:xfrm>
                <a:off x="5060710" y="3445649"/>
                <a:ext cx="2559728" cy="1647716"/>
                <a:chOff x="5060710" y="3445649"/>
                <a:chExt cx="2559728" cy="1647716"/>
              </a:xfrm>
            </p:grpSpPr>
            <p:grpSp>
              <p:nvGrpSpPr>
                <p:cNvPr id="67" name="图形 99">
                  <a:extLst>
                    <a:ext uri="{FF2B5EF4-FFF2-40B4-BE49-F238E27FC236}">
                      <a16:creationId xmlns:a16="http://schemas.microsoft.com/office/drawing/2014/main" id="{632C79BF-71B4-7A33-40F8-1C80F5977B97}"/>
                    </a:ext>
                  </a:extLst>
                </p:cNvPr>
                <p:cNvGrpSpPr/>
                <p:nvPr/>
              </p:nvGrpSpPr>
              <p:grpSpPr>
                <a:xfrm>
                  <a:off x="5060710" y="3445649"/>
                  <a:ext cx="2414764" cy="1647716"/>
                  <a:chOff x="5060710" y="3445649"/>
                  <a:chExt cx="2414764" cy="1647716"/>
                </a:xfrm>
              </p:grpSpPr>
              <p:sp>
                <p:nvSpPr>
                  <p:cNvPr id="121" name="任意多边形: 形状 120">
                    <a:extLst>
                      <a:ext uri="{FF2B5EF4-FFF2-40B4-BE49-F238E27FC236}">
                        <a16:creationId xmlns:a16="http://schemas.microsoft.com/office/drawing/2014/main" id="{AC84B93F-05E5-610C-4C56-9C2D42274496}"/>
                      </a:ext>
                    </a:extLst>
                  </p:cNvPr>
                  <p:cNvSpPr/>
                  <p:nvPr/>
                </p:nvSpPr>
                <p:spPr>
                  <a:xfrm>
                    <a:off x="5784122" y="3450421"/>
                    <a:ext cx="875528" cy="424672"/>
                  </a:xfrm>
                  <a:custGeom>
                    <a:avLst/>
                    <a:gdLst>
                      <a:gd name="connsiteX0" fmla="*/ 168983 w 875528"/>
                      <a:gd name="connsiteY0" fmla="*/ 424672 h 424672"/>
                      <a:gd name="connsiteX1" fmla="*/ 704545 w 875528"/>
                      <a:gd name="connsiteY1" fmla="*/ 421586 h 424672"/>
                      <a:gd name="connsiteX2" fmla="*/ 707850 w 875528"/>
                      <a:gd name="connsiteY2" fmla="*/ 413290 h 424672"/>
                      <a:gd name="connsiteX3" fmla="*/ 871014 w 875528"/>
                      <a:gd name="connsiteY3" fmla="*/ 3229 h 424672"/>
                      <a:gd name="connsiteX4" fmla="*/ 875528 w 875528"/>
                      <a:gd name="connsiteY4" fmla="*/ 143 h 424672"/>
                      <a:gd name="connsiteX5" fmla="*/ 0 w 875528"/>
                      <a:gd name="connsiteY5" fmla="*/ 0 h 424672"/>
                      <a:gd name="connsiteX6" fmla="*/ 164449 w 875528"/>
                      <a:gd name="connsiteY6" fmla="*/ 413299 h 424672"/>
                      <a:gd name="connsiteX7" fmla="*/ 168983 w 875528"/>
                      <a:gd name="connsiteY7" fmla="*/ 424672 h 424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75528" h="424672">
                        <a:moveTo>
                          <a:pt x="168983" y="424672"/>
                        </a:moveTo>
                        <a:lnTo>
                          <a:pt x="704545" y="421586"/>
                        </a:lnTo>
                        <a:lnTo>
                          <a:pt x="707850" y="413290"/>
                        </a:lnTo>
                        <a:lnTo>
                          <a:pt x="871014" y="3229"/>
                        </a:lnTo>
                        <a:cubicBezTo>
                          <a:pt x="871747" y="1391"/>
                          <a:pt x="873566" y="229"/>
                          <a:pt x="875528" y="143"/>
                        </a:cubicBezTo>
                        <a:lnTo>
                          <a:pt x="0" y="0"/>
                        </a:lnTo>
                        <a:lnTo>
                          <a:pt x="164449" y="413299"/>
                        </a:lnTo>
                        <a:lnTo>
                          <a:pt x="168983" y="424672"/>
                        </a:lnTo>
                        <a:close/>
                      </a:path>
                    </a:pathLst>
                  </a:custGeom>
                  <a:solidFill>
                    <a:srgbClr val="FFA48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2" name="任意多边形: 形状 121">
                    <a:extLst>
                      <a:ext uri="{FF2B5EF4-FFF2-40B4-BE49-F238E27FC236}">
                        <a16:creationId xmlns:a16="http://schemas.microsoft.com/office/drawing/2014/main" id="{B54B8C38-42A1-4B5D-F14F-13EAE488282A}"/>
                      </a:ext>
                    </a:extLst>
                  </p:cNvPr>
                  <p:cNvSpPr/>
                  <p:nvPr/>
                </p:nvSpPr>
                <p:spPr>
                  <a:xfrm>
                    <a:off x="6245094" y="3492703"/>
                    <a:ext cx="394496" cy="340204"/>
                  </a:xfrm>
                  <a:custGeom>
                    <a:avLst/>
                    <a:gdLst>
                      <a:gd name="connsiteX0" fmla="*/ 378114 w 394496"/>
                      <a:gd name="connsiteY0" fmla="*/ 6744 h 340204"/>
                      <a:gd name="connsiteX1" fmla="*/ 198691 w 394496"/>
                      <a:gd name="connsiteY1" fmla="*/ 94498 h 340204"/>
                      <a:gd name="connsiteX2" fmla="*/ 64322 w 394496"/>
                      <a:gd name="connsiteY2" fmla="*/ 216246 h 340204"/>
                      <a:gd name="connsiteX3" fmla="*/ 0 w 394496"/>
                      <a:gd name="connsiteY3" fmla="*/ 320373 h 340204"/>
                      <a:gd name="connsiteX4" fmla="*/ 21269 w 394496"/>
                      <a:gd name="connsiteY4" fmla="*/ 340205 h 340204"/>
                      <a:gd name="connsiteX5" fmla="*/ 85039 w 394496"/>
                      <a:gd name="connsiteY5" fmla="*/ 236963 h 340204"/>
                      <a:gd name="connsiteX6" fmla="*/ 219408 w 394496"/>
                      <a:gd name="connsiteY6" fmla="*/ 115214 h 340204"/>
                      <a:gd name="connsiteX7" fmla="*/ 379886 w 394496"/>
                      <a:gd name="connsiteY7" fmla="*/ 36729 h 340204"/>
                      <a:gd name="connsiteX8" fmla="*/ 394497 w 394496"/>
                      <a:gd name="connsiteY8" fmla="*/ 0 h 340204"/>
                      <a:gd name="connsiteX9" fmla="*/ 378114 w 394496"/>
                      <a:gd name="connsiteY9" fmla="*/ 6744 h 34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4496" h="340204">
                        <a:moveTo>
                          <a:pt x="378114" y="6744"/>
                        </a:moveTo>
                        <a:lnTo>
                          <a:pt x="198691" y="94498"/>
                        </a:lnTo>
                        <a:cubicBezTo>
                          <a:pt x="143313" y="121587"/>
                          <a:pt x="96726" y="163792"/>
                          <a:pt x="64322" y="216246"/>
                        </a:cubicBezTo>
                        <a:lnTo>
                          <a:pt x="0" y="320373"/>
                        </a:lnTo>
                        <a:lnTo>
                          <a:pt x="21269" y="340205"/>
                        </a:lnTo>
                        <a:lnTo>
                          <a:pt x="85039" y="236963"/>
                        </a:lnTo>
                        <a:cubicBezTo>
                          <a:pt x="117434" y="184509"/>
                          <a:pt x="164020" y="142304"/>
                          <a:pt x="219408" y="115214"/>
                        </a:cubicBezTo>
                        <a:lnTo>
                          <a:pt x="379886" y="36729"/>
                        </a:lnTo>
                        <a:lnTo>
                          <a:pt x="394497" y="0"/>
                        </a:lnTo>
                        <a:cubicBezTo>
                          <a:pt x="388934" y="1943"/>
                          <a:pt x="383438" y="4134"/>
                          <a:pt x="378114" y="6744"/>
                        </a:cubicBezTo>
                        <a:close/>
                      </a:path>
                    </a:pathLst>
                  </a:custGeom>
                  <a:solidFill>
                    <a:srgbClr val="E06A4B">
                      <a:alpha val="46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23" name="任意多边形: 形状 122">
                    <a:extLst>
                      <a:ext uri="{FF2B5EF4-FFF2-40B4-BE49-F238E27FC236}">
                        <a16:creationId xmlns:a16="http://schemas.microsoft.com/office/drawing/2014/main" id="{FBB23035-52D9-E47B-04C3-50FED3CA43A0}"/>
                      </a:ext>
                    </a:extLst>
                  </p:cNvPr>
                  <p:cNvSpPr/>
                  <p:nvPr/>
                </p:nvSpPr>
                <p:spPr>
                  <a:xfrm>
                    <a:off x="5953105" y="3872007"/>
                    <a:ext cx="535562" cy="621972"/>
                  </a:xfrm>
                  <a:custGeom>
                    <a:avLst/>
                    <a:gdLst>
                      <a:gd name="connsiteX0" fmla="*/ 237877 w 535562"/>
                      <a:gd name="connsiteY0" fmla="*/ 600923 h 621972"/>
                      <a:gd name="connsiteX1" fmla="*/ 267167 w 535562"/>
                      <a:gd name="connsiteY1" fmla="*/ 621973 h 621972"/>
                      <a:gd name="connsiteX2" fmla="*/ 296456 w 535562"/>
                      <a:gd name="connsiteY2" fmla="*/ 600923 h 621972"/>
                      <a:gd name="connsiteX3" fmla="*/ 535562 w 535562"/>
                      <a:gd name="connsiteY3" fmla="*/ 0 h 621972"/>
                      <a:gd name="connsiteX4" fmla="*/ 0 w 535562"/>
                      <a:gd name="connsiteY4" fmla="*/ 3086 h 621972"/>
                      <a:gd name="connsiteX5" fmla="*/ 237877 w 535562"/>
                      <a:gd name="connsiteY5" fmla="*/ 600923 h 62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5562" h="621972">
                        <a:moveTo>
                          <a:pt x="237877" y="600923"/>
                        </a:moveTo>
                        <a:cubicBezTo>
                          <a:pt x="243231" y="614381"/>
                          <a:pt x="255032" y="621192"/>
                          <a:pt x="267167" y="621973"/>
                        </a:cubicBezTo>
                        <a:cubicBezTo>
                          <a:pt x="279311" y="621192"/>
                          <a:pt x="291103" y="614381"/>
                          <a:pt x="296456" y="600923"/>
                        </a:cubicBezTo>
                        <a:lnTo>
                          <a:pt x="535562" y="0"/>
                        </a:lnTo>
                        <a:lnTo>
                          <a:pt x="0" y="3086"/>
                        </a:lnTo>
                        <a:lnTo>
                          <a:pt x="237877" y="600923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9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124" name="图形 99">
                    <a:extLst>
                      <a:ext uri="{FF2B5EF4-FFF2-40B4-BE49-F238E27FC236}">
                        <a16:creationId xmlns:a16="http://schemas.microsoft.com/office/drawing/2014/main" id="{5B7F81D4-590C-182C-88D0-6F72652C98FE}"/>
                      </a:ext>
                    </a:extLst>
                  </p:cNvPr>
                  <p:cNvGrpSpPr/>
                  <p:nvPr/>
                </p:nvGrpSpPr>
                <p:grpSpPr>
                  <a:xfrm>
                    <a:off x="5060710" y="3445649"/>
                    <a:ext cx="2414764" cy="1647716"/>
                    <a:chOff x="5060710" y="3445649"/>
                    <a:chExt cx="2414764" cy="1647716"/>
                  </a:xfrm>
                  <a:solidFill>
                    <a:srgbClr val="5C69AB"/>
                  </a:solidFill>
                </p:grpSpPr>
                <p:sp>
                  <p:nvSpPr>
                    <p:cNvPr id="125" name="任意多边形: 形状 124">
                      <a:extLst>
                        <a:ext uri="{FF2B5EF4-FFF2-40B4-BE49-F238E27FC236}">
                          <a16:creationId xmlns:a16="http://schemas.microsoft.com/office/drawing/2014/main" id="{6F585A73-0AB4-9631-554C-3673A7FDA1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5450" y="3450412"/>
                      <a:ext cx="2405241" cy="1638186"/>
                    </a:xfrm>
                    <a:custGeom>
                      <a:avLst/>
                      <a:gdLst>
                        <a:gd name="connsiteX0" fmla="*/ 2404045 w 2405241"/>
                        <a:gd name="connsiteY0" fmla="*/ 725424 h 1638186"/>
                        <a:gd name="connsiteX1" fmla="*/ 1969467 w 2405241"/>
                        <a:gd name="connsiteY1" fmla="*/ 218094 h 1638186"/>
                        <a:gd name="connsiteX2" fmla="*/ 1597725 w 2405241"/>
                        <a:gd name="connsiteY2" fmla="*/ 162 h 1638186"/>
                        <a:gd name="connsiteX3" fmla="*/ 1597287 w 2405241"/>
                        <a:gd name="connsiteY3" fmla="*/ 152 h 1638186"/>
                        <a:gd name="connsiteX4" fmla="*/ 1594497 w 2405241"/>
                        <a:gd name="connsiteY4" fmla="*/ 67 h 1638186"/>
                        <a:gd name="connsiteX5" fmla="*/ 1594201 w 2405241"/>
                        <a:gd name="connsiteY5" fmla="*/ 152 h 1638186"/>
                        <a:gd name="connsiteX6" fmla="*/ 1589686 w 2405241"/>
                        <a:gd name="connsiteY6" fmla="*/ 3238 h 1638186"/>
                        <a:gd name="connsiteX7" fmla="*/ 1426523 w 2405241"/>
                        <a:gd name="connsiteY7" fmla="*/ 413299 h 1638186"/>
                        <a:gd name="connsiteX8" fmla="*/ 1423218 w 2405241"/>
                        <a:gd name="connsiteY8" fmla="*/ 421596 h 1638186"/>
                        <a:gd name="connsiteX9" fmla="*/ 1184112 w 2405241"/>
                        <a:gd name="connsiteY9" fmla="*/ 1022518 h 1638186"/>
                        <a:gd name="connsiteX10" fmla="*/ 1154823 w 2405241"/>
                        <a:gd name="connsiteY10" fmla="*/ 1043568 h 1638186"/>
                        <a:gd name="connsiteX11" fmla="*/ 1125533 w 2405241"/>
                        <a:gd name="connsiteY11" fmla="*/ 1022518 h 1638186"/>
                        <a:gd name="connsiteX12" fmla="*/ 887656 w 2405241"/>
                        <a:gd name="connsiteY12" fmla="*/ 424691 h 1638186"/>
                        <a:gd name="connsiteX13" fmla="*/ 883122 w 2405241"/>
                        <a:gd name="connsiteY13" fmla="*/ 413299 h 1638186"/>
                        <a:gd name="connsiteX14" fmla="*/ 718673 w 2405241"/>
                        <a:gd name="connsiteY14" fmla="*/ 0 h 1638186"/>
                        <a:gd name="connsiteX15" fmla="*/ 718673 w 2405241"/>
                        <a:gd name="connsiteY15" fmla="*/ 0 h 1638186"/>
                        <a:gd name="connsiteX16" fmla="*/ 718625 w 2405241"/>
                        <a:gd name="connsiteY16" fmla="*/ 0 h 1638186"/>
                        <a:gd name="connsiteX17" fmla="*/ 713996 w 2405241"/>
                        <a:gd name="connsiteY17" fmla="*/ 76 h 1638186"/>
                        <a:gd name="connsiteX18" fmla="*/ 712891 w 2405241"/>
                        <a:gd name="connsiteY18" fmla="*/ 95 h 1638186"/>
                        <a:gd name="connsiteX19" fmla="*/ 200446 w 2405241"/>
                        <a:gd name="connsiteY19" fmla="*/ 185623 h 1638186"/>
                        <a:gd name="connsiteX20" fmla="*/ 4012 w 2405241"/>
                        <a:gd name="connsiteY20" fmla="*/ 659206 h 1638186"/>
                        <a:gd name="connsiteX21" fmla="*/ 30577 w 2405241"/>
                        <a:gd name="connsiteY21" fmla="*/ 767686 h 1638186"/>
                        <a:gd name="connsiteX22" fmla="*/ 40093 w 2405241"/>
                        <a:gd name="connsiteY22" fmla="*/ 794757 h 1638186"/>
                        <a:gd name="connsiteX23" fmla="*/ 147563 w 2405241"/>
                        <a:gd name="connsiteY23" fmla="*/ 1062362 h 1638186"/>
                        <a:gd name="connsiteX24" fmla="*/ 173528 w 2405241"/>
                        <a:gd name="connsiteY24" fmla="*/ 1119340 h 1638186"/>
                        <a:gd name="connsiteX25" fmla="*/ 279113 w 2405241"/>
                        <a:gd name="connsiteY25" fmla="*/ 1138552 h 1638186"/>
                        <a:gd name="connsiteX26" fmla="*/ 286552 w 2405241"/>
                        <a:gd name="connsiteY26" fmla="*/ 1138390 h 1638186"/>
                        <a:gd name="connsiteX27" fmla="*/ 566568 w 2405241"/>
                        <a:gd name="connsiteY27" fmla="*/ 1492987 h 1638186"/>
                        <a:gd name="connsiteX28" fmla="*/ 569835 w 2405241"/>
                        <a:gd name="connsiteY28" fmla="*/ 1497644 h 1638186"/>
                        <a:gd name="connsiteX29" fmla="*/ 789139 w 2405241"/>
                        <a:gd name="connsiteY29" fmla="*/ 1578397 h 1638186"/>
                        <a:gd name="connsiteX30" fmla="*/ 1154804 w 2405241"/>
                        <a:gd name="connsiteY30" fmla="*/ 1638148 h 1638186"/>
                        <a:gd name="connsiteX31" fmla="*/ 1520468 w 2405241"/>
                        <a:gd name="connsiteY31" fmla="*/ 1578397 h 1638186"/>
                        <a:gd name="connsiteX32" fmla="*/ 1792702 w 2405241"/>
                        <a:gd name="connsiteY32" fmla="*/ 1472317 h 1638186"/>
                        <a:gd name="connsiteX33" fmla="*/ 1795741 w 2405241"/>
                        <a:gd name="connsiteY33" fmla="*/ 1466479 h 1638186"/>
                        <a:gd name="connsiteX34" fmla="*/ 2030503 w 2405241"/>
                        <a:gd name="connsiteY34" fmla="*/ 1138495 h 1638186"/>
                        <a:gd name="connsiteX35" fmla="*/ 2403922 w 2405241"/>
                        <a:gd name="connsiteY35" fmla="*/ 732044 h 1638186"/>
                        <a:gd name="connsiteX36" fmla="*/ 2404045 w 2405241"/>
                        <a:gd name="connsiteY36" fmla="*/ 725424 h 1638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</a:cxnLst>
                      <a:rect l="l" t="t" r="r" b="b"/>
                      <a:pathLst>
                        <a:path w="2405241" h="1638186">
                          <a:moveTo>
                            <a:pt x="2404045" y="725424"/>
                          </a:moveTo>
                          <a:lnTo>
                            <a:pt x="1969467" y="218094"/>
                          </a:lnTo>
                          <a:cubicBezTo>
                            <a:pt x="1844242" y="75457"/>
                            <a:pt x="1784425" y="4563"/>
                            <a:pt x="1597725" y="162"/>
                          </a:cubicBezTo>
                          <a:cubicBezTo>
                            <a:pt x="1597583" y="162"/>
                            <a:pt x="1597440" y="152"/>
                            <a:pt x="1597287" y="152"/>
                          </a:cubicBezTo>
                          <a:cubicBezTo>
                            <a:pt x="1596344" y="133"/>
                            <a:pt x="1595449" y="86"/>
                            <a:pt x="1594497" y="67"/>
                          </a:cubicBezTo>
                          <a:cubicBezTo>
                            <a:pt x="1594392" y="67"/>
                            <a:pt x="1594306" y="152"/>
                            <a:pt x="1594201" y="152"/>
                          </a:cubicBezTo>
                          <a:cubicBezTo>
                            <a:pt x="1592239" y="238"/>
                            <a:pt x="1590420" y="1391"/>
                            <a:pt x="1589686" y="3238"/>
                          </a:cubicBezTo>
                          <a:lnTo>
                            <a:pt x="1426523" y="413299"/>
                          </a:lnTo>
                          <a:lnTo>
                            <a:pt x="1423218" y="421596"/>
                          </a:lnTo>
                          <a:lnTo>
                            <a:pt x="1184112" y="1022518"/>
                          </a:lnTo>
                          <a:cubicBezTo>
                            <a:pt x="1178759" y="1035977"/>
                            <a:pt x="1166958" y="1042787"/>
                            <a:pt x="1154823" y="1043568"/>
                          </a:cubicBezTo>
                          <a:cubicBezTo>
                            <a:pt x="1142678" y="1042787"/>
                            <a:pt x="1130886" y="1035977"/>
                            <a:pt x="1125533" y="1022518"/>
                          </a:cubicBezTo>
                          <a:lnTo>
                            <a:pt x="887656" y="424691"/>
                          </a:lnTo>
                          <a:lnTo>
                            <a:pt x="883122" y="413299"/>
                          </a:lnTo>
                          <a:lnTo>
                            <a:pt x="718673" y="0"/>
                          </a:lnTo>
                          <a:lnTo>
                            <a:pt x="718673" y="0"/>
                          </a:lnTo>
                          <a:cubicBezTo>
                            <a:pt x="718654" y="0"/>
                            <a:pt x="718644" y="0"/>
                            <a:pt x="718625" y="0"/>
                          </a:cubicBezTo>
                          <a:cubicBezTo>
                            <a:pt x="717092" y="29"/>
                            <a:pt x="715549" y="48"/>
                            <a:pt x="713996" y="76"/>
                          </a:cubicBezTo>
                          <a:cubicBezTo>
                            <a:pt x="713625" y="86"/>
                            <a:pt x="713263" y="86"/>
                            <a:pt x="712891" y="95"/>
                          </a:cubicBezTo>
                          <a:cubicBezTo>
                            <a:pt x="543679" y="3038"/>
                            <a:pt x="348817" y="72857"/>
                            <a:pt x="200446" y="185623"/>
                          </a:cubicBezTo>
                          <a:cubicBezTo>
                            <a:pt x="53485" y="297313"/>
                            <a:pt x="-18343" y="479336"/>
                            <a:pt x="4012" y="659206"/>
                          </a:cubicBezTo>
                          <a:cubicBezTo>
                            <a:pt x="8613" y="696239"/>
                            <a:pt x="18204" y="732482"/>
                            <a:pt x="30577" y="767686"/>
                          </a:cubicBezTo>
                          <a:lnTo>
                            <a:pt x="40093" y="794757"/>
                          </a:lnTo>
                          <a:cubicBezTo>
                            <a:pt x="71992" y="885473"/>
                            <a:pt x="107863" y="974779"/>
                            <a:pt x="147563" y="1062362"/>
                          </a:cubicBezTo>
                          <a:cubicBezTo>
                            <a:pt x="161975" y="1094156"/>
                            <a:pt x="173328" y="1119130"/>
                            <a:pt x="173528" y="1119340"/>
                          </a:cubicBezTo>
                          <a:lnTo>
                            <a:pt x="279113" y="1138552"/>
                          </a:lnTo>
                          <a:cubicBezTo>
                            <a:pt x="281142" y="1140733"/>
                            <a:pt x="284619" y="1140657"/>
                            <a:pt x="286552" y="1138390"/>
                          </a:cubicBezTo>
                          <a:lnTo>
                            <a:pt x="566568" y="1492987"/>
                          </a:lnTo>
                          <a:cubicBezTo>
                            <a:pt x="566578" y="1495073"/>
                            <a:pt x="567882" y="1496920"/>
                            <a:pt x="569835" y="1497644"/>
                          </a:cubicBezTo>
                          <a:lnTo>
                            <a:pt x="789139" y="1578397"/>
                          </a:lnTo>
                          <a:cubicBezTo>
                            <a:pt x="907420" y="1619298"/>
                            <a:pt x="1031121" y="1639186"/>
                            <a:pt x="1154804" y="1638148"/>
                          </a:cubicBezTo>
                          <a:cubicBezTo>
                            <a:pt x="1278486" y="1639186"/>
                            <a:pt x="1402177" y="1619298"/>
                            <a:pt x="1520468" y="1578397"/>
                          </a:cubicBezTo>
                          <a:lnTo>
                            <a:pt x="1792702" y="1472317"/>
                          </a:lnTo>
                          <a:cubicBezTo>
                            <a:pt x="1795036" y="1471412"/>
                            <a:pt x="1796331" y="1468907"/>
                            <a:pt x="1795741" y="1466479"/>
                          </a:cubicBezTo>
                          <a:cubicBezTo>
                            <a:pt x="1795741" y="1466479"/>
                            <a:pt x="2028475" y="1140695"/>
                            <a:pt x="2030503" y="1138495"/>
                          </a:cubicBezTo>
                          <a:lnTo>
                            <a:pt x="2403922" y="732044"/>
                          </a:lnTo>
                          <a:cubicBezTo>
                            <a:pt x="2405636" y="730186"/>
                            <a:pt x="2405684" y="727339"/>
                            <a:pt x="2404045" y="725424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126" name="任意多边形: 形状 125">
                      <a:extLst>
                        <a:ext uri="{FF2B5EF4-FFF2-40B4-BE49-F238E27FC236}">
                          <a16:creationId xmlns:a16="http://schemas.microsoft.com/office/drawing/2014/main" id="{F9FE8F58-05AA-F5EA-37BE-761272467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0710" y="3445649"/>
                      <a:ext cx="2414764" cy="1647716"/>
                    </a:xfrm>
                    <a:custGeom>
                      <a:avLst/>
                      <a:gdLst>
                        <a:gd name="connsiteX0" fmla="*/ 1150237 w 2414764"/>
                        <a:gd name="connsiteY0" fmla="*/ 1647711 h 1647716"/>
                        <a:gd name="connsiteX1" fmla="*/ 792335 w 2414764"/>
                        <a:gd name="connsiteY1" fmla="*/ 1587656 h 1647716"/>
                        <a:gd name="connsiteX2" fmla="*/ 572936 w 2414764"/>
                        <a:gd name="connsiteY2" fmla="*/ 1506874 h 1647716"/>
                        <a:gd name="connsiteX3" fmla="*/ 566745 w 2414764"/>
                        <a:gd name="connsiteY3" fmla="*/ 1499654 h 1647716"/>
                        <a:gd name="connsiteX4" fmla="*/ 290091 w 2414764"/>
                        <a:gd name="connsiteY4" fmla="*/ 1149315 h 1647716"/>
                        <a:gd name="connsiteX5" fmla="*/ 287720 w 2414764"/>
                        <a:gd name="connsiteY5" fmla="*/ 1149658 h 1647716"/>
                        <a:gd name="connsiteX6" fmla="*/ 281738 w 2414764"/>
                        <a:gd name="connsiteY6" fmla="*/ 1147772 h 1647716"/>
                        <a:gd name="connsiteX7" fmla="*/ 177420 w 2414764"/>
                        <a:gd name="connsiteY7" fmla="*/ 1128789 h 1647716"/>
                        <a:gd name="connsiteX8" fmla="*/ 174829 w 2414764"/>
                        <a:gd name="connsiteY8" fmla="*/ 1127398 h 1647716"/>
                        <a:gd name="connsiteX9" fmla="*/ 147969 w 2414764"/>
                        <a:gd name="connsiteY9" fmla="*/ 1069096 h 1647716"/>
                        <a:gd name="connsiteX10" fmla="*/ 40346 w 2414764"/>
                        <a:gd name="connsiteY10" fmla="*/ 801100 h 1647716"/>
                        <a:gd name="connsiteX11" fmla="*/ 30830 w 2414764"/>
                        <a:gd name="connsiteY11" fmla="*/ 774030 h 1647716"/>
                        <a:gd name="connsiteX12" fmla="*/ 4037 w 2414764"/>
                        <a:gd name="connsiteY12" fmla="*/ 664550 h 1647716"/>
                        <a:gd name="connsiteX13" fmla="*/ 202309 w 2414764"/>
                        <a:gd name="connsiteY13" fmla="*/ 186585 h 1647716"/>
                        <a:gd name="connsiteX14" fmla="*/ 717554 w 2414764"/>
                        <a:gd name="connsiteY14" fmla="*/ 95 h 1647716"/>
                        <a:gd name="connsiteX15" fmla="*/ 718745 w 2414764"/>
                        <a:gd name="connsiteY15" fmla="*/ 4839 h 1647716"/>
                        <a:gd name="connsiteX16" fmla="*/ 718659 w 2414764"/>
                        <a:gd name="connsiteY16" fmla="*/ 76 h 1647716"/>
                        <a:gd name="connsiteX17" fmla="*/ 723279 w 2414764"/>
                        <a:gd name="connsiteY17" fmla="*/ 0 h 1647716"/>
                        <a:gd name="connsiteX18" fmla="*/ 727841 w 2414764"/>
                        <a:gd name="connsiteY18" fmla="*/ 3010 h 1647716"/>
                        <a:gd name="connsiteX19" fmla="*/ 1134702 w 2414764"/>
                        <a:gd name="connsiteY19" fmla="*/ 1025528 h 1647716"/>
                        <a:gd name="connsiteX20" fmla="*/ 1159876 w 2414764"/>
                        <a:gd name="connsiteY20" fmla="*/ 1043588 h 1647716"/>
                        <a:gd name="connsiteX21" fmla="*/ 1184432 w 2414764"/>
                        <a:gd name="connsiteY21" fmla="*/ 1025528 h 1647716"/>
                        <a:gd name="connsiteX22" fmla="*/ 1590006 w 2414764"/>
                        <a:gd name="connsiteY22" fmla="*/ 6248 h 1647716"/>
                        <a:gd name="connsiteX23" fmla="*/ 1598160 w 2414764"/>
                        <a:gd name="connsiteY23" fmla="*/ 200 h 1647716"/>
                        <a:gd name="connsiteX24" fmla="*/ 1599674 w 2414764"/>
                        <a:gd name="connsiteY24" fmla="*/ 86 h 1647716"/>
                        <a:gd name="connsiteX25" fmla="*/ 1602131 w 2414764"/>
                        <a:gd name="connsiteY25" fmla="*/ 152 h 1647716"/>
                        <a:gd name="connsiteX26" fmla="*/ 1972940 w 2414764"/>
                        <a:gd name="connsiteY26" fmla="*/ 214189 h 1647716"/>
                        <a:gd name="connsiteX27" fmla="*/ 1977798 w 2414764"/>
                        <a:gd name="connsiteY27" fmla="*/ 219713 h 1647716"/>
                        <a:gd name="connsiteX28" fmla="*/ 2412423 w 2414764"/>
                        <a:gd name="connsiteY28" fmla="*/ 727091 h 1647716"/>
                        <a:gd name="connsiteX29" fmla="*/ 2412423 w 2414764"/>
                        <a:gd name="connsiteY29" fmla="*/ 727091 h 1647716"/>
                        <a:gd name="connsiteX30" fmla="*/ 2412195 w 2414764"/>
                        <a:gd name="connsiteY30" fmla="*/ 740035 h 1647716"/>
                        <a:gd name="connsiteX31" fmla="*/ 2038777 w 2414764"/>
                        <a:gd name="connsiteY31" fmla="*/ 1146477 h 1647716"/>
                        <a:gd name="connsiteX32" fmla="*/ 1805414 w 2414764"/>
                        <a:gd name="connsiteY32" fmla="*/ 1472565 h 1647716"/>
                        <a:gd name="connsiteX33" fmla="*/ 1799213 w 2414764"/>
                        <a:gd name="connsiteY33" fmla="*/ 1481509 h 1647716"/>
                        <a:gd name="connsiteX34" fmla="*/ 1526979 w 2414764"/>
                        <a:gd name="connsiteY34" fmla="*/ 1587589 h 1647716"/>
                        <a:gd name="connsiteX35" fmla="*/ 1159552 w 2414764"/>
                        <a:gd name="connsiteY35" fmla="*/ 1647673 h 1647716"/>
                        <a:gd name="connsiteX36" fmla="*/ 1150237 w 2414764"/>
                        <a:gd name="connsiteY36" fmla="*/ 1647711 h 1647716"/>
                        <a:gd name="connsiteX37" fmla="*/ 1159524 w 2414764"/>
                        <a:gd name="connsiteY37" fmla="*/ 1638148 h 1647716"/>
                        <a:gd name="connsiteX38" fmla="*/ 1523665 w 2414764"/>
                        <a:gd name="connsiteY38" fmla="*/ 1578654 h 1647716"/>
                        <a:gd name="connsiteX39" fmla="*/ 1795727 w 2414764"/>
                        <a:gd name="connsiteY39" fmla="*/ 1472641 h 1647716"/>
                        <a:gd name="connsiteX40" fmla="*/ 1796613 w 2414764"/>
                        <a:gd name="connsiteY40" fmla="*/ 1468469 h 1647716"/>
                        <a:gd name="connsiteX41" fmla="*/ 2031738 w 2414764"/>
                        <a:gd name="connsiteY41" fmla="*/ 1140047 h 1647716"/>
                        <a:gd name="connsiteX42" fmla="*/ 2405165 w 2414764"/>
                        <a:gd name="connsiteY42" fmla="*/ 733596 h 1647716"/>
                        <a:gd name="connsiteX43" fmla="*/ 2408795 w 2414764"/>
                        <a:gd name="connsiteY43" fmla="*/ 730196 h 1647716"/>
                        <a:gd name="connsiteX44" fmla="*/ 2405175 w 2414764"/>
                        <a:gd name="connsiteY44" fmla="*/ 733292 h 1647716"/>
                        <a:gd name="connsiteX45" fmla="*/ 1965777 w 2414764"/>
                        <a:gd name="connsiteY45" fmla="*/ 220475 h 1647716"/>
                        <a:gd name="connsiteX46" fmla="*/ 1602360 w 2414764"/>
                        <a:gd name="connsiteY46" fmla="*/ 9687 h 1647716"/>
                        <a:gd name="connsiteX47" fmla="*/ 1599731 w 2414764"/>
                        <a:gd name="connsiteY47" fmla="*/ 9611 h 1647716"/>
                        <a:gd name="connsiteX48" fmla="*/ 1599350 w 2414764"/>
                        <a:gd name="connsiteY48" fmla="*/ 9658 h 1647716"/>
                        <a:gd name="connsiteX49" fmla="*/ 1432405 w 2414764"/>
                        <a:gd name="connsiteY49" fmla="*/ 428120 h 1647716"/>
                        <a:gd name="connsiteX50" fmla="*/ 1193290 w 2414764"/>
                        <a:gd name="connsiteY50" fmla="*/ 1029043 h 1647716"/>
                        <a:gd name="connsiteX51" fmla="*/ 1159876 w 2414764"/>
                        <a:gd name="connsiteY51" fmla="*/ 1053084 h 1647716"/>
                        <a:gd name="connsiteX52" fmla="*/ 1125853 w 2414764"/>
                        <a:gd name="connsiteY52" fmla="*/ 1029043 h 1647716"/>
                        <a:gd name="connsiteX53" fmla="*/ 720202 w 2414764"/>
                        <a:gd name="connsiteY53" fmla="*/ 9582 h 1647716"/>
                        <a:gd name="connsiteX54" fmla="*/ 718821 w 2414764"/>
                        <a:gd name="connsiteY54" fmla="*/ 9601 h 1647716"/>
                        <a:gd name="connsiteX55" fmla="*/ 717716 w 2414764"/>
                        <a:gd name="connsiteY55" fmla="*/ 9620 h 1647716"/>
                        <a:gd name="connsiteX56" fmla="*/ 208072 w 2414764"/>
                        <a:gd name="connsiteY56" fmla="*/ 194177 h 1647716"/>
                        <a:gd name="connsiteX57" fmla="*/ 13485 w 2414764"/>
                        <a:gd name="connsiteY57" fmla="*/ 663378 h 1647716"/>
                        <a:gd name="connsiteX58" fmla="*/ 39822 w 2414764"/>
                        <a:gd name="connsiteY58" fmla="*/ 770868 h 1647716"/>
                        <a:gd name="connsiteX59" fmla="*/ 49338 w 2414764"/>
                        <a:gd name="connsiteY59" fmla="*/ 797938 h 1647716"/>
                        <a:gd name="connsiteX60" fmla="*/ 156656 w 2414764"/>
                        <a:gd name="connsiteY60" fmla="*/ 1065171 h 1647716"/>
                        <a:gd name="connsiteX61" fmla="*/ 181535 w 2414764"/>
                        <a:gd name="connsiteY61" fmla="*/ 1119854 h 1647716"/>
                        <a:gd name="connsiteX62" fmla="*/ 284719 w 2414764"/>
                        <a:gd name="connsiteY62" fmla="*/ 1138638 h 1647716"/>
                        <a:gd name="connsiteX63" fmla="*/ 287348 w 2414764"/>
                        <a:gd name="connsiteY63" fmla="*/ 1140076 h 1647716"/>
                        <a:gd name="connsiteX64" fmla="*/ 291234 w 2414764"/>
                        <a:gd name="connsiteY64" fmla="*/ 1138400 h 1647716"/>
                        <a:gd name="connsiteX65" fmla="*/ 295054 w 2414764"/>
                        <a:gd name="connsiteY65" fmla="*/ 1140219 h 1647716"/>
                        <a:gd name="connsiteX66" fmla="*/ 575070 w 2414764"/>
                        <a:gd name="connsiteY66" fmla="*/ 1494806 h 1647716"/>
                        <a:gd name="connsiteX67" fmla="*/ 576089 w 2414764"/>
                        <a:gd name="connsiteY67" fmla="*/ 1497730 h 1647716"/>
                        <a:gd name="connsiteX68" fmla="*/ 795545 w 2414764"/>
                        <a:gd name="connsiteY68" fmla="*/ 1578702 h 1647716"/>
                        <a:gd name="connsiteX69" fmla="*/ 1159524 w 2414764"/>
                        <a:gd name="connsiteY69" fmla="*/ 1638148 h 16477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414764" h="1647716">
                          <a:moveTo>
                            <a:pt x="1150237" y="1647711"/>
                          </a:moveTo>
                          <a:cubicBezTo>
                            <a:pt x="1027974" y="1647711"/>
                            <a:pt x="907597" y="1627518"/>
                            <a:pt x="792335" y="1587656"/>
                          </a:cubicBezTo>
                          <a:lnTo>
                            <a:pt x="572936" y="1506874"/>
                          </a:lnTo>
                          <a:cubicBezTo>
                            <a:pt x="569736" y="1505684"/>
                            <a:pt x="567421" y="1502912"/>
                            <a:pt x="566745" y="1499654"/>
                          </a:cubicBezTo>
                          <a:lnTo>
                            <a:pt x="290091" y="1149315"/>
                          </a:lnTo>
                          <a:cubicBezTo>
                            <a:pt x="289320" y="1149525"/>
                            <a:pt x="288520" y="1149639"/>
                            <a:pt x="287720" y="1149658"/>
                          </a:cubicBezTo>
                          <a:cubicBezTo>
                            <a:pt x="285643" y="1149725"/>
                            <a:pt x="283452" y="1149039"/>
                            <a:pt x="281738" y="1147772"/>
                          </a:cubicBezTo>
                          <a:lnTo>
                            <a:pt x="177420" y="1128789"/>
                          </a:lnTo>
                          <a:cubicBezTo>
                            <a:pt x="176429" y="1128598"/>
                            <a:pt x="175525" y="1128122"/>
                            <a:pt x="174829" y="1127398"/>
                          </a:cubicBezTo>
                          <a:cubicBezTo>
                            <a:pt x="174020" y="1126550"/>
                            <a:pt x="174010" y="1126531"/>
                            <a:pt x="147969" y="1069096"/>
                          </a:cubicBezTo>
                          <a:cubicBezTo>
                            <a:pt x="108345" y="981675"/>
                            <a:pt x="72131" y="891511"/>
                            <a:pt x="40346" y="801100"/>
                          </a:cubicBezTo>
                          <a:lnTo>
                            <a:pt x="30830" y="774030"/>
                          </a:lnTo>
                          <a:cubicBezTo>
                            <a:pt x="17105" y="734987"/>
                            <a:pt x="8332" y="699183"/>
                            <a:pt x="4037" y="664550"/>
                          </a:cubicBezTo>
                          <a:cubicBezTo>
                            <a:pt x="-18900" y="480108"/>
                            <a:pt x="57072" y="296961"/>
                            <a:pt x="202309" y="186585"/>
                          </a:cubicBezTo>
                          <a:cubicBezTo>
                            <a:pt x="349785" y="74514"/>
                            <a:pt x="547219" y="3048"/>
                            <a:pt x="717554" y="95"/>
                          </a:cubicBezTo>
                          <a:lnTo>
                            <a:pt x="718745" y="4839"/>
                          </a:lnTo>
                          <a:lnTo>
                            <a:pt x="718659" y="76"/>
                          </a:lnTo>
                          <a:lnTo>
                            <a:pt x="723279" y="0"/>
                          </a:lnTo>
                          <a:cubicBezTo>
                            <a:pt x="725679" y="191"/>
                            <a:pt x="727108" y="1162"/>
                            <a:pt x="727841" y="3010"/>
                          </a:cubicBezTo>
                          <a:lnTo>
                            <a:pt x="1134702" y="1025528"/>
                          </a:lnTo>
                          <a:cubicBezTo>
                            <a:pt x="1138902" y="1036082"/>
                            <a:pt x="1148313" y="1042835"/>
                            <a:pt x="1159876" y="1043588"/>
                          </a:cubicBezTo>
                          <a:cubicBezTo>
                            <a:pt x="1170821" y="1042845"/>
                            <a:pt x="1180241" y="1036091"/>
                            <a:pt x="1184432" y="1025528"/>
                          </a:cubicBezTo>
                          <a:lnTo>
                            <a:pt x="1590006" y="6248"/>
                          </a:lnTo>
                          <a:cubicBezTo>
                            <a:pt x="1591340" y="2896"/>
                            <a:pt x="1594502" y="571"/>
                            <a:pt x="1598160" y="200"/>
                          </a:cubicBezTo>
                          <a:cubicBezTo>
                            <a:pt x="1598683" y="86"/>
                            <a:pt x="1599208" y="48"/>
                            <a:pt x="1599674" y="86"/>
                          </a:cubicBezTo>
                          <a:lnTo>
                            <a:pt x="1602131" y="152"/>
                          </a:lnTo>
                          <a:cubicBezTo>
                            <a:pt x="1788945" y="4553"/>
                            <a:pt x="1850429" y="74609"/>
                            <a:pt x="1972940" y="214189"/>
                          </a:cubicBezTo>
                          <a:lnTo>
                            <a:pt x="1977798" y="219713"/>
                          </a:lnTo>
                          <a:lnTo>
                            <a:pt x="2412423" y="727091"/>
                          </a:lnTo>
                          <a:lnTo>
                            <a:pt x="2412423" y="727091"/>
                          </a:lnTo>
                          <a:cubicBezTo>
                            <a:pt x="2415633" y="730844"/>
                            <a:pt x="2415529" y="736406"/>
                            <a:pt x="2412195" y="740035"/>
                          </a:cubicBezTo>
                          <a:lnTo>
                            <a:pt x="2038777" y="1146477"/>
                          </a:lnTo>
                          <a:cubicBezTo>
                            <a:pt x="2035291" y="1150934"/>
                            <a:pt x="1885205" y="1360884"/>
                            <a:pt x="1805414" y="1472565"/>
                          </a:cubicBezTo>
                          <a:cubicBezTo>
                            <a:pt x="1805348" y="1476442"/>
                            <a:pt x="1802957" y="1480052"/>
                            <a:pt x="1799213" y="1481509"/>
                          </a:cubicBezTo>
                          <a:lnTo>
                            <a:pt x="1526979" y="1587589"/>
                          </a:lnTo>
                          <a:cubicBezTo>
                            <a:pt x="1408641" y="1628527"/>
                            <a:pt x="1284959" y="1648797"/>
                            <a:pt x="1159552" y="1647673"/>
                          </a:cubicBezTo>
                          <a:cubicBezTo>
                            <a:pt x="1156428" y="1647701"/>
                            <a:pt x="1153333" y="1647711"/>
                            <a:pt x="1150237" y="1647711"/>
                          </a:cubicBezTo>
                          <a:close/>
                          <a:moveTo>
                            <a:pt x="1159524" y="1638148"/>
                          </a:moveTo>
                          <a:cubicBezTo>
                            <a:pt x="1283968" y="1639329"/>
                            <a:pt x="1406526" y="1619174"/>
                            <a:pt x="1523665" y="1578654"/>
                          </a:cubicBezTo>
                          <a:lnTo>
                            <a:pt x="1795727" y="1472641"/>
                          </a:lnTo>
                          <a:cubicBezTo>
                            <a:pt x="1795403" y="1471289"/>
                            <a:pt x="1795813" y="1469603"/>
                            <a:pt x="1796613" y="1468469"/>
                          </a:cubicBezTo>
                          <a:cubicBezTo>
                            <a:pt x="1851249" y="1391993"/>
                            <a:pt x="2029690" y="1142286"/>
                            <a:pt x="2031738" y="1140047"/>
                          </a:cubicBezTo>
                          <a:lnTo>
                            <a:pt x="2405165" y="733596"/>
                          </a:lnTo>
                          <a:lnTo>
                            <a:pt x="2408795" y="730196"/>
                          </a:lnTo>
                          <a:lnTo>
                            <a:pt x="2405175" y="733292"/>
                          </a:lnTo>
                          <a:lnTo>
                            <a:pt x="1965777" y="220475"/>
                          </a:lnTo>
                          <a:cubicBezTo>
                            <a:pt x="1845105" y="82982"/>
                            <a:pt x="1784545" y="13973"/>
                            <a:pt x="1602360" y="9687"/>
                          </a:cubicBezTo>
                          <a:lnTo>
                            <a:pt x="1599731" y="9611"/>
                          </a:lnTo>
                          <a:cubicBezTo>
                            <a:pt x="1599598" y="9630"/>
                            <a:pt x="1599474" y="9649"/>
                            <a:pt x="1599350" y="9658"/>
                          </a:cubicBezTo>
                          <a:lnTo>
                            <a:pt x="1432405" y="428120"/>
                          </a:lnTo>
                          <a:lnTo>
                            <a:pt x="1193290" y="1029043"/>
                          </a:lnTo>
                          <a:cubicBezTo>
                            <a:pt x="1187699" y="1043121"/>
                            <a:pt x="1175212" y="1052103"/>
                            <a:pt x="1159876" y="1053084"/>
                          </a:cubicBezTo>
                          <a:cubicBezTo>
                            <a:pt x="1143941" y="1052103"/>
                            <a:pt x="1131454" y="1043111"/>
                            <a:pt x="1125853" y="1029043"/>
                          </a:cubicBezTo>
                          <a:lnTo>
                            <a:pt x="720202" y="9582"/>
                          </a:lnTo>
                          <a:lnTo>
                            <a:pt x="718821" y="9601"/>
                          </a:lnTo>
                          <a:lnTo>
                            <a:pt x="717716" y="9620"/>
                          </a:lnTo>
                          <a:cubicBezTo>
                            <a:pt x="549295" y="12544"/>
                            <a:pt x="354014" y="83258"/>
                            <a:pt x="208072" y="194177"/>
                          </a:cubicBezTo>
                          <a:cubicBezTo>
                            <a:pt x="65530" y="302495"/>
                            <a:pt x="-9032" y="482289"/>
                            <a:pt x="13485" y="663378"/>
                          </a:cubicBezTo>
                          <a:cubicBezTo>
                            <a:pt x="17705" y="697316"/>
                            <a:pt x="26316" y="732482"/>
                            <a:pt x="39822" y="770868"/>
                          </a:cubicBezTo>
                          <a:lnTo>
                            <a:pt x="49338" y="797938"/>
                          </a:lnTo>
                          <a:cubicBezTo>
                            <a:pt x="81037" y="888092"/>
                            <a:pt x="117146" y="977989"/>
                            <a:pt x="156656" y="1065171"/>
                          </a:cubicBezTo>
                          <a:cubicBezTo>
                            <a:pt x="173401" y="1102119"/>
                            <a:pt x="179478" y="1115406"/>
                            <a:pt x="181535" y="1119854"/>
                          </a:cubicBezTo>
                          <a:lnTo>
                            <a:pt x="284719" y="1138638"/>
                          </a:lnTo>
                          <a:cubicBezTo>
                            <a:pt x="285729" y="1138828"/>
                            <a:pt x="286653" y="1139323"/>
                            <a:pt x="287348" y="1140076"/>
                          </a:cubicBezTo>
                          <a:cubicBezTo>
                            <a:pt x="288282" y="1138990"/>
                            <a:pt x="289920" y="1138352"/>
                            <a:pt x="291234" y="1138400"/>
                          </a:cubicBezTo>
                          <a:cubicBezTo>
                            <a:pt x="292663" y="1138428"/>
                            <a:pt x="294168" y="1139095"/>
                            <a:pt x="295054" y="1140219"/>
                          </a:cubicBezTo>
                          <a:lnTo>
                            <a:pt x="575070" y="1494806"/>
                          </a:lnTo>
                          <a:cubicBezTo>
                            <a:pt x="575727" y="1495634"/>
                            <a:pt x="576089" y="1496663"/>
                            <a:pt x="576089" y="1497730"/>
                          </a:cubicBezTo>
                          <a:lnTo>
                            <a:pt x="795545" y="1578702"/>
                          </a:lnTo>
                          <a:cubicBezTo>
                            <a:pt x="912598" y="1619174"/>
                            <a:pt x="1034737" y="1639291"/>
                            <a:pt x="1159524" y="1638148"/>
                          </a:cubicBezTo>
                          <a:close/>
                        </a:path>
                      </a:pathLst>
                    </a:custGeom>
                    <a:solidFill>
                      <a:srgbClr val="5C69A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68" name="图形 99">
                  <a:extLst>
                    <a:ext uri="{FF2B5EF4-FFF2-40B4-BE49-F238E27FC236}">
                      <a16:creationId xmlns:a16="http://schemas.microsoft.com/office/drawing/2014/main" id="{38CD72B4-1CDA-37BA-EF49-11C8BA636B1D}"/>
                    </a:ext>
                  </a:extLst>
                </p:cNvPr>
                <p:cNvGrpSpPr/>
                <p:nvPr/>
              </p:nvGrpSpPr>
              <p:grpSpPr>
                <a:xfrm>
                  <a:off x="6113268" y="3995223"/>
                  <a:ext cx="1507170" cy="1002496"/>
                  <a:chOff x="6113268" y="3995223"/>
                  <a:chExt cx="1507170" cy="1002496"/>
                </a:xfrm>
              </p:grpSpPr>
              <p:grpSp>
                <p:nvGrpSpPr>
                  <p:cNvPr id="90" name="图形 99">
                    <a:extLst>
                      <a:ext uri="{FF2B5EF4-FFF2-40B4-BE49-F238E27FC236}">
                        <a16:creationId xmlns:a16="http://schemas.microsoft.com/office/drawing/2014/main" id="{AA2E2729-B5EC-532F-38AD-B3EE833EBA10}"/>
                      </a:ext>
                    </a:extLst>
                  </p:cNvPr>
                  <p:cNvGrpSpPr/>
                  <p:nvPr/>
                </p:nvGrpSpPr>
                <p:grpSpPr>
                  <a:xfrm>
                    <a:off x="6113268" y="3995223"/>
                    <a:ext cx="1507170" cy="1002496"/>
                    <a:chOff x="6113268" y="3995223"/>
                    <a:chExt cx="1507170" cy="1002496"/>
                  </a:xfrm>
                </p:grpSpPr>
                <p:grpSp>
                  <p:nvGrpSpPr>
                    <p:cNvPr id="93" name="图形 99">
                      <a:extLst>
                        <a:ext uri="{FF2B5EF4-FFF2-40B4-BE49-F238E27FC236}">
                          <a16:creationId xmlns:a16="http://schemas.microsoft.com/office/drawing/2014/main" id="{9ADB76AB-81F8-8DA2-8EE3-AC410ECCD9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3268" y="3995223"/>
                      <a:ext cx="724195" cy="1002496"/>
                      <a:chOff x="6113268" y="3995223"/>
                      <a:chExt cx="724195" cy="1002496"/>
                    </a:xfrm>
                  </p:grpSpPr>
                  <p:sp>
                    <p:nvSpPr>
                      <p:cNvPr id="114" name="任意多边形: 形状 113">
                        <a:extLst>
                          <a:ext uri="{FF2B5EF4-FFF2-40B4-BE49-F238E27FC236}">
                            <a16:creationId xmlns:a16="http://schemas.microsoft.com/office/drawing/2014/main" id="{5CBAFA7A-E2C3-4A76-25B5-680B648572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3268" y="4071909"/>
                        <a:ext cx="724195" cy="925810"/>
                      </a:xfrm>
                      <a:custGeom>
                        <a:avLst/>
                        <a:gdLst>
                          <a:gd name="connsiteX0" fmla="*/ 657616 w 724195"/>
                          <a:gd name="connsiteY0" fmla="*/ 925811 h 925810"/>
                          <a:gd name="connsiteX1" fmla="*/ 66580 w 724195"/>
                          <a:gd name="connsiteY1" fmla="*/ 925811 h 925810"/>
                          <a:gd name="connsiteX2" fmla="*/ 0 w 724195"/>
                          <a:gd name="connsiteY2" fmla="*/ 859231 h 925810"/>
                          <a:gd name="connsiteX3" fmla="*/ 0 w 724195"/>
                          <a:gd name="connsiteY3" fmla="*/ 66580 h 925810"/>
                          <a:gd name="connsiteX4" fmla="*/ 66580 w 724195"/>
                          <a:gd name="connsiteY4" fmla="*/ 0 h 925810"/>
                          <a:gd name="connsiteX5" fmla="*/ 657616 w 724195"/>
                          <a:gd name="connsiteY5" fmla="*/ 0 h 925810"/>
                          <a:gd name="connsiteX6" fmla="*/ 724195 w 724195"/>
                          <a:gd name="connsiteY6" fmla="*/ 66580 h 925810"/>
                          <a:gd name="connsiteX7" fmla="*/ 724195 w 724195"/>
                          <a:gd name="connsiteY7" fmla="*/ 859231 h 925810"/>
                          <a:gd name="connsiteX8" fmla="*/ 657616 w 724195"/>
                          <a:gd name="connsiteY8" fmla="*/ 925811 h 925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724195" h="925810">
                            <a:moveTo>
                              <a:pt x="657616" y="925811"/>
                            </a:moveTo>
                            <a:lnTo>
                              <a:pt x="66580" y="925811"/>
                            </a:lnTo>
                            <a:cubicBezTo>
                              <a:pt x="29804" y="925811"/>
                              <a:pt x="0" y="895998"/>
                              <a:pt x="0" y="859231"/>
                            </a:cubicBezTo>
                            <a:lnTo>
                              <a:pt x="0" y="66580"/>
                            </a:lnTo>
                            <a:cubicBezTo>
                              <a:pt x="0" y="29804"/>
                              <a:pt x="29813" y="0"/>
                              <a:pt x="66580" y="0"/>
                            </a:cubicBezTo>
                            <a:lnTo>
                              <a:pt x="657616" y="0"/>
                            </a:lnTo>
                            <a:cubicBezTo>
                              <a:pt x="694392" y="0"/>
                              <a:pt x="724195" y="29813"/>
                              <a:pt x="724195" y="66580"/>
                            </a:cubicBezTo>
                            <a:lnTo>
                              <a:pt x="724195" y="859231"/>
                            </a:lnTo>
                            <a:cubicBezTo>
                              <a:pt x="724205" y="895998"/>
                              <a:pt x="694392" y="925811"/>
                              <a:pt x="657616" y="925811"/>
                            </a:cubicBezTo>
                            <a:close/>
                          </a:path>
                        </a:pathLst>
                      </a:custGeom>
                      <a:solidFill>
                        <a:srgbClr val="231F2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115" name="图形 99">
                        <a:extLst>
                          <a:ext uri="{FF2B5EF4-FFF2-40B4-BE49-F238E27FC236}">
                            <a16:creationId xmlns:a16="http://schemas.microsoft.com/office/drawing/2014/main" id="{E95B2F74-EA3E-2B06-CAF3-7D46DFF681C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32762" y="3995223"/>
                        <a:ext cx="285207" cy="91220"/>
                        <a:chOff x="6332762" y="3995223"/>
                        <a:chExt cx="285207" cy="91220"/>
                      </a:xfrm>
                    </p:grpSpPr>
                    <p:sp>
                      <p:nvSpPr>
                        <p:cNvPr id="119" name="任意多边形: 形状 118">
                          <a:extLst>
                            <a:ext uri="{FF2B5EF4-FFF2-40B4-BE49-F238E27FC236}">
                              <a16:creationId xmlns:a16="http://schemas.microsoft.com/office/drawing/2014/main" id="{E3F0FD0B-05B2-AE35-902E-4EE9C5AE5D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7534" y="3999985"/>
                          <a:ext cx="275682" cy="81705"/>
                        </a:xfrm>
                        <a:custGeom>
                          <a:avLst/>
                          <a:gdLst>
                            <a:gd name="connsiteX0" fmla="*/ 246879 w 275682"/>
                            <a:gd name="connsiteY0" fmla="*/ 81705 h 81705"/>
                            <a:gd name="connsiteX1" fmla="*/ 28803 w 275682"/>
                            <a:gd name="connsiteY1" fmla="*/ 81705 h 81705"/>
                            <a:gd name="connsiteX2" fmla="*/ 0 w 275682"/>
                            <a:gd name="connsiteY2" fmla="*/ 52902 h 81705"/>
                            <a:gd name="connsiteX3" fmla="*/ 0 w 275682"/>
                            <a:gd name="connsiteY3" fmla="*/ 28803 h 81705"/>
                            <a:gd name="connsiteX4" fmla="*/ 28803 w 275682"/>
                            <a:gd name="connsiteY4" fmla="*/ 0 h 81705"/>
                            <a:gd name="connsiteX5" fmla="*/ 246879 w 275682"/>
                            <a:gd name="connsiteY5" fmla="*/ 0 h 81705"/>
                            <a:gd name="connsiteX6" fmla="*/ 275682 w 275682"/>
                            <a:gd name="connsiteY6" fmla="*/ 28803 h 81705"/>
                            <a:gd name="connsiteX7" fmla="*/ 275682 w 275682"/>
                            <a:gd name="connsiteY7" fmla="*/ 52902 h 81705"/>
                            <a:gd name="connsiteX8" fmla="*/ 246879 w 275682"/>
                            <a:gd name="connsiteY8" fmla="*/ 81705 h 817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5682" h="81705">
                              <a:moveTo>
                                <a:pt x="246879" y="81705"/>
                              </a:moveTo>
                              <a:lnTo>
                                <a:pt x="28803" y="81705"/>
                              </a:lnTo>
                              <a:cubicBezTo>
                                <a:pt x="12897" y="81705"/>
                                <a:pt x="0" y="68809"/>
                                <a:pt x="0" y="52902"/>
                              </a:cubicBezTo>
                              <a:lnTo>
                                <a:pt x="0" y="28803"/>
                              </a:lnTo>
                              <a:cubicBezTo>
                                <a:pt x="0" y="12897"/>
                                <a:pt x="12897" y="0"/>
                                <a:pt x="28803" y="0"/>
                              </a:cubicBezTo>
                              <a:lnTo>
                                <a:pt x="246879" y="0"/>
                              </a:lnTo>
                              <a:cubicBezTo>
                                <a:pt x="262785" y="0"/>
                                <a:pt x="275682" y="12897"/>
                                <a:pt x="275682" y="28803"/>
                              </a:cubicBezTo>
                              <a:lnTo>
                                <a:pt x="275682" y="52902"/>
                              </a:lnTo>
                              <a:cubicBezTo>
                                <a:pt x="275682" y="68809"/>
                                <a:pt x="262785" y="81705"/>
                                <a:pt x="246879" y="81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6EEE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20" name="任意多边形: 形状 119">
                          <a:extLst>
                            <a:ext uri="{FF2B5EF4-FFF2-40B4-BE49-F238E27FC236}">
                              <a16:creationId xmlns:a16="http://schemas.microsoft.com/office/drawing/2014/main" id="{96F97C48-80DD-0F56-7ECC-F7161A822D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2762" y="3995223"/>
                          <a:ext cx="285207" cy="91220"/>
                        </a:xfrm>
                        <a:custGeom>
                          <a:avLst/>
                          <a:gdLst>
                            <a:gd name="connsiteX0" fmla="*/ 251641 w 285207"/>
                            <a:gd name="connsiteY0" fmla="*/ 91221 h 91220"/>
                            <a:gd name="connsiteX1" fmla="*/ 33566 w 285207"/>
                            <a:gd name="connsiteY1" fmla="*/ 91221 h 91220"/>
                            <a:gd name="connsiteX2" fmla="*/ 0 w 285207"/>
                            <a:gd name="connsiteY2" fmla="*/ 57664 h 91220"/>
                            <a:gd name="connsiteX3" fmla="*/ 0 w 285207"/>
                            <a:gd name="connsiteY3" fmla="*/ 33566 h 91220"/>
                            <a:gd name="connsiteX4" fmla="*/ 33566 w 285207"/>
                            <a:gd name="connsiteY4" fmla="*/ 0 h 91220"/>
                            <a:gd name="connsiteX5" fmla="*/ 251641 w 285207"/>
                            <a:gd name="connsiteY5" fmla="*/ 0 h 91220"/>
                            <a:gd name="connsiteX6" fmla="*/ 285207 w 285207"/>
                            <a:gd name="connsiteY6" fmla="*/ 33566 h 91220"/>
                            <a:gd name="connsiteX7" fmla="*/ 285207 w 285207"/>
                            <a:gd name="connsiteY7" fmla="*/ 57664 h 91220"/>
                            <a:gd name="connsiteX8" fmla="*/ 251641 w 285207"/>
                            <a:gd name="connsiteY8" fmla="*/ 91221 h 91220"/>
                            <a:gd name="connsiteX9" fmla="*/ 33576 w 285207"/>
                            <a:gd name="connsiteY9" fmla="*/ 9515 h 91220"/>
                            <a:gd name="connsiteX10" fmla="*/ 9535 w 285207"/>
                            <a:gd name="connsiteY10" fmla="*/ 33556 h 91220"/>
                            <a:gd name="connsiteX11" fmla="*/ 9535 w 285207"/>
                            <a:gd name="connsiteY11" fmla="*/ 57655 h 91220"/>
                            <a:gd name="connsiteX12" fmla="*/ 33576 w 285207"/>
                            <a:gd name="connsiteY12" fmla="*/ 81686 h 91220"/>
                            <a:gd name="connsiteX13" fmla="*/ 251651 w 285207"/>
                            <a:gd name="connsiteY13" fmla="*/ 81686 h 91220"/>
                            <a:gd name="connsiteX14" fmla="*/ 275692 w 285207"/>
                            <a:gd name="connsiteY14" fmla="*/ 57655 h 91220"/>
                            <a:gd name="connsiteX15" fmla="*/ 275692 w 285207"/>
                            <a:gd name="connsiteY15" fmla="*/ 33556 h 91220"/>
                            <a:gd name="connsiteX16" fmla="*/ 251651 w 285207"/>
                            <a:gd name="connsiteY16" fmla="*/ 9515 h 91220"/>
                            <a:gd name="connsiteX17" fmla="*/ 33576 w 285207"/>
                            <a:gd name="connsiteY17" fmla="*/ 9515 h 912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85207" h="91220">
                              <a:moveTo>
                                <a:pt x="251641" y="91221"/>
                              </a:moveTo>
                              <a:lnTo>
                                <a:pt x="33566" y="91221"/>
                              </a:lnTo>
                              <a:cubicBezTo>
                                <a:pt x="15059" y="91221"/>
                                <a:pt x="0" y="76162"/>
                                <a:pt x="0" y="57664"/>
                              </a:cubicBezTo>
                              <a:lnTo>
                                <a:pt x="0" y="33566"/>
                              </a:lnTo>
                              <a:cubicBezTo>
                                <a:pt x="0" y="15059"/>
                                <a:pt x="15059" y="0"/>
                                <a:pt x="33566" y="0"/>
                              </a:cubicBezTo>
                              <a:lnTo>
                                <a:pt x="251641" y="0"/>
                              </a:lnTo>
                              <a:cubicBezTo>
                                <a:pt x="270148" y="0"/>
                                <a:pt x="285207" y="15059"/>
                                <a:pt x="285207" y="33566"/>
                              </a:cubicBezTo>
                              <a:lnTo>
                                <a:pt x="285207" y="57664"/>
                              </a:lnTo>
                              <a:cubicBezTo>
                                <a:pt x="285217" y="76162"/>
                                <a:pt x="270158" y="91221"/>
                                <a:pt x="251641" y="91221"/>
                              </a:cubicBezTo>
                              <a:close/>
                              <a:moveTo>
                                <a:pt x="33576" y="9515"/>
                              </a:moveTo>
                              <a:cubicBezTo>
                                <a:pt x="20317" y="9515"/>
                                <a:pt x="9535" y="20307"/>
                                <a:pt x="9535" y="33556"/>
                              </a:cubicBezTo>
                              <a:lnTo>
                                <a:pt x="9535" y="57655"/>
                              </a:lnTo>
                              <a:cubicBezTo>
                                <a:pt x="9535" y="70913"/>
                                <a:pt x="20326" y="81686"/>
                                <a:pt x="33576" y="81686"/>
                              </a:cubicBezTo>
                              <a:lnTo>
                                <a:pt x="251651" y="81686"/>
                              </a:lnTo>
                              <a:cubicBezTo>
                                <a:pt x="264909" y="81686"/>
                                <a:pt x="275692" y="70904"/>
                                <a:pt x="275692" y="57655"/>
                              </a:cubicBezTo>
                              <a:lnTo>
                                <a:pt x="275692" y="33556"/>
                              </a:lnTo>
                              <a:cubicBezTo>
                                <a:pt x="275692" y="20298"/>
                                <a:pt x="264900" y="9515"/>
                                <a:pt x="251651" y="9515"/>
                              </a:cubicBezTo>
                              <a:lnTo>
                                <a:pt x="33576" y="95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16" name="图形 99">
                        <a:extLst>
                          <a:ext uri="{FF2B5EF4-FFF2-40B4-BE49-F238E27FC236}">
                            <a16:creationId xmlns:a16="http://schemas.microsoft.com/office/drawing/2014/main" id="{BDD0DD2C-64C8-2D62-2823-BE9A3FCA26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84680" y="4068403"/>
                        <a:ext cx="381390" cy="47863"/>
                        <a:chOff x="6284680" y="4068403"/>
                        <a:chExt cx="381390" cy="47863"/>
                      </a:xfrm>
                    </p:grpSpPr>
                    <p:sp>
                      <p:nvSpPr>
                        <p:cNvPr id="117" name="任意多边形: 形状 116">
                          <a:extLst>
                            <a:ext uri="{FF2B5EF4-FFF2-40B4-BE49-F238E27FC236}">
                              <a16:creationId xmlns:a16="http://schemas.microsoft.com/office/drawing/2014/main" id="{F8229EB0-A35A-2C4B-DFB5-B10CE9E8419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9443" y="4073175"/>
                          <a:ext cx="371865" cy="38328"/>
                        </a:xfrm>
                        <a:custGeom>
                          <a:avLst/>
                          <a:gdLst>
                            <a:gd name="connsiteX0" fmla="*/ 362712 w 371865"/>
                            <a:gd name="connsiteY0" fmla="*/ 38328 h 38328"/>
                            <a:gd name="connsiteX1" fmla="*/ 9154 w 371865"/>
                            <a:gd name="connsiteY1" fmla="*/ 38328 h 38328"/>
                            <a:gd name="connsiteX2" fmla="*/ 0 w 371865"/>
                            <a:gd name="connsiteY2" fmla="*/ 29175 h 38328"/>
                            <a:gd name="connsiteX3" fmla="*/ 0 w 371865"/>
                            <a:gd name="connsiteY3" fmla="*/ 9154 h 38328"/>
                            <a:gd name="connsiteX4" fmla="*/ 9154 w 371865"/>
                            <a:gd name="connsiteY4" fmla="*/ 0 h 38328"/>
                            <a:gd name="connsiteX5" fmla="*/ 362712 w 371865"/>
                            <a:gd name="connsiteY5" fmla="*/ 0 h 38328"/>
                            <a:gd name="connsiteX6" fmla="*/ 371866 w 371865"/>
                            <a:gd name="connsiteY6" fmla="*/ 9154 h 38328"/>
                            <a:gd name="connsiteX7" fmla="*/ 371866 w 371865"/>
                            <a:gd name="connsiteY7" fmla="*/ 29175 h 38328"/>
                            <a:gd name="connsiteX8" fmla="*/ 362712 w 371865"/>
                            <a:gd name="connsiteY8" fmla="*/ 38328 h 38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71865" h="38328">
                              <a:moveTo>
                                <a:pt x="362712" y="38328"/>
                              </a:moveTo>
                              <a:lnTo>
                                <a:pt x="9154" y="38328"/>
                              </a:lnTo>
                              <a:cubicBezTo>
                                <a:pt x="4096" y="38328"/>
                                <a:pt x="0" y="34233"/>
                                <a:pt x="0" y="29175"/>
                              </a:cubicBezTo>
                              <a:lnTo>
                                <a:pt x="0" y="9154"/>
                              </a:lnTo>
                              <a:cubicBezTo>
                                <a:pt x="0" y="4096"/>
                                <a:pt x="4096" y="0"/>
                                <a:pt x="9154" y="0"/>
                              </a:cubicBezTo>
                              <a:lnTo>
                                <a:pt x="362712" y="0"/>
                              </a:lnTo>
                              <a:cubicBezTo>
                                <a:pt x="367770" y="0"/>
                                <a:pt x="371866" y="4096"/>
                                <a:pt x="371866" y="9154"/>
                              </a:cubicBezTo>
                              <a:lnTo>
                                <a:pt x="371866" y="29175"/>
                              </a:lnTo>
                              <a:cubicBezTo>
                                <a:pt x="371866" y="34233"/>
                                <a:pt x="367770" y="38328"/>
                                <a:pt x="362712" y="383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6EEE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18" name="任意多边形: 形状 117">
                          <a:extLst>
                            <a:ext uri="{FF2B5EF4-FFF2-40B4-BE49-F238E27FC236}">
                              <a16:creationId xmlns:a16="http://schemas.microsoft.com/office/drawing/2014/main" id="{16D41EEC-65F6-7828-B774-3857B4B487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4680" y="4068403"/>
                          <a:ext cx="381390" cy="47863"/>
                        </a:xfrm>
                        <a:custGeom>
                          <a:avLst/>
                          <a:gdLst>
                            <a:gd name="connsiteX0" fmla="*/ 367475 w 381390"/>
                            <a:gd name="connsiteY0" fmla="*/ 47863 h 47863"/>
                            <a:gd name="connsiteX1" fmla="*/ 13916 w 381390"/>
                            <a:gd name="connsiteY1" fmla="*/ 47863 h 47863"/>
                            <a:gd name="connsiteX2" fmla="*/ 0 w 381390"/>
                            <a:gd name="connsiteY2" fmla="*/ 33947 h 47863"/>
                            <a:gd name="connsiteX3" fmla="*/ 0 w 381390"/>
                            <a:gd name="connsiteY3" fmla="*/ 13916 h 47863"/>
                            <a:gd name="connsiteX4" fmla="*/ 13916 w 381390"/>
                            <a:gd name="connsiteY4" fmla="*/ 0 h 47863"/>
                            <a:gd name="connsiteX5" fmla="*/ 367475 w 381390"/>
                            <a:gd name="connsiteY5" fmla="*/ 0 h 47863"/>
                            <a:gd name="connsiteX6" fmla="*/ 381391 w 381390"/>
                            <a:gd name="connsiteY6" fmla="*/ 13916 h 47863"/>
                            <a:gd name="connsiteX7" fmla="*/ 381391 w 381390"/>
                            <a:gd name="connsiteY7" fmla="*/ 33947 h 47863"/>
                            <a:gd name="connsiteX8" fmla="*/ 367475 w 381390"/>
                            <a:gd name="connsiteY8" fmla="*/ 47863 h 47863"/>
                            <a:gd name="connsiteX9" fmla="*/ 13916 w 381390"/>
                            <a:gd name="connsiteY9" fmla="*/ 9535 h 47863"/>
                            <a:gd name="connsiteX10" fmla="*/ 9525 w 381390"/>
                            <a:gd name="connsiteY10" fmla="*/ 13926 h 47863"/>
                            <a:gd name="connsiteX11" fmla="*/ 9525 w 381390"/>
                            <a:gd name="connsiteY11" fmla="*/ 33957 h 47863"/>
                            <a:gd name="connsiteX12" fmla="*/ 13916 w 381390"/>
                            <a:gd name="connsiteY12" fmla="*/ 38348 h 47863"/>
                            <a:gd name="connsiteX13" fmla="*/ 367475 w 381390"/>
                            <a:gd name="connsiteY13" fmla="*/ 38348 h 47863"/>
                            <a:gd name="connsiteX14" fmla="*/ 371866 w 381390"/>
                            <a:gd name="connsiteY14" fmla="*/ 33957 h 47863"/>
                            <a:gd name="connsiteX15" fmla="*/ 371866 w 381390"/>
                            <a:gd name="connsiteY15" fmla="*/ 13926 h 47863"/>
                            <a:gd name="connsiteX16" fmla="*/ 367475 w 381390"/>
                            <a:gd name="connsiteY16" fmla="*/ 9535 h 47863"/>
                            <a:gd name="connsiteX17" fmla="*/ 13916 w 381390"/>
                            <a:gd name="connsiteY17" fmla="*/ 9535 h 47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381390" h="47863">
                              <a:moveTo>
                                <a:pt x="367475" y="47863"/>
                              </a:moveTo>
                              <a:lnTo>
                                <a:pt x="13916" y="47863"/>
                              </a:lnTo>
                              <a:cubicBezTo>
                                <a:pt x="6239" y="47863"/>
                                <a:pt x="0" y="41624"/>
                                <a:pt x="0" y="33947"/>
                              </a:cubicBezTo>
                              <a:lnTo>
                                <a:pt x="0" y="13916"/>
                              </a:lnTo>
                              <a:cubicBezTo>
                                <a:pt x="0" y="6239"/>
                                <a:pt x="6239" y="0"/>
                                <a:pt x="13916" y="0"/>
                              </a:cubicBezTo>
                              <a:lnTo>
                                <a:pt x="367475" y="0"/>
                              </a:lnTo>
                              <a:cubicBezTo>
                                <a:pt x="375152" y="0"/>
                                <a:pt x="381391" y="6239"/>
                                <a:pt x="381391" y="13916"/>
                              </a:cubicBezTo>
                              <a:lnTo>
                                <a:pt x="381391" y="33947"/>
                              </a:lnTo>
                              <a:cubicBezTo>
                                <a:pt x="381391" y="41624"/>
                                <a:pt x="375142" y="47863"/>
                                <a:pt x="367475" y="47863"/>
                              </a:cubicBezTo>
                              <a:close/>
                              <a:moveTo>
                                <a:pt x="13916" y="9535"/>
                              </a:moveTo>
                              <a:cubicBezTo>
                                <a:pt x="11497" y="9535"/>
                                <a:pt x="9525" y="11506"/>
                                <a:pt x="9525" y="13926"/>
                              </a:cubicBezTo>
                              <a:lnTo>
                                <a:pt x="9525" y="33957"/>
                              </a:lnTo>
                              <a:cubicBezTo>
                                <a:pt x="9525" y="36376"/>
                                <a:pt x="11497" y="38348"/>
                                <a:pt x="13916" y="38348"/>
                              </a:cubicBezTo>
                              <a:lnTo>
                                <a:pt x="367475" y="38348"/>
                              </a:lnTo>
                              <a:cubicBezTo>
                                <a:pt x="369894" y="38348"/>
                                <a:pt x="371866" y="36376"/>
                                <a:pt x="371866" y="33957"/>
                              </a:cubicBezTo>
                              <a:lnTo>
                                <a:pt x="371866" y="13926"/>
                              </a:lnTo>
                              <a:cubicBezTo>
                                <a:pt x="371866" y="11506"/>
                                <a:pt x="369894" y="9535"/>
                                <a:pt x="367475" y="9535"/>
                              </a:cubicBezTo>
                              <a:lnTo>
                                <a:pt x="13916" y="95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231F2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94" name="图形 99">
                      <a:extLst>
                        <a:ext uri="{FF2B5EF4-FFF2-40B4-BE49-F238E27FC236}">
                          <a16:creationId xmlns:a16="http://schemas.microsoft.com/office/drawing/2014/main" id="{DDF9CEDB-82CF-FF53-7F13-16BBC40CE0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66040" y="4177196"/>
                      <a:ext cx="1354397" cy="739923"/>
                      <a:chOff x="6266040" y="4177196"/>
                      <a:chExt cx="1354397" cy="739923"/>
                    </a:xfrm>
                  </p:grpSpPr>
                  <p:grpSp>
                    <p:nvGrpSpPr>
                      <p:cNvPr id="95" name="图形 99">
                        <a:extLst>
                          <a:ext uri="{FF2B5EF4-FFF2-40B4-BE49-F238E27FC236}">
                            <a16:creationId xmlns:a16="http://schemas.microsoft.com/office/drawing/2014/main" id="{585A3043-6555-68AF-D35C-94BC6B59FCE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66040" y="4356035"/>
                        <a:ext cx="579957" cy="470343"/>
                        <a:chOff x="6266040" y="4356035"/>
                        <a:chExt cx="579957" cy="470343"/>
                      </a:xfrm>
                    </p:grpSpPr>
                    <p:grpSp>
                      <p:nvGrpSpPr>
                        <p:cNvPr id="110" name="图形 99">
                          <a:extLst>
                            <a:ext uri="{FF2B5EF4-FFF2-40B4-BE49-F238E27FC236}">
                              <a16:creationId xmlns:a16="http://schemas.microsoft.com/office/drawing/2014/main" id="{CEDDDE3B-4D77-CC90-D3C3-8E536481A3B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266040" y="4356035"/>
                          <a:ext cx="579957" cy="470343"/>
                          <a:chOff x="6266040" y="4356035"/>
                          <a:chExt cx="579957" cy="470343"/>
                        </a:xfrm>
                      </p:grpSpPr>
                      <p:sp>
                        <p:nvSpPr>
                          <p:cNvPr id="112" name="任意多边形: 形状 111">
                            <a:extLst>
                              <a:ext uri="{FF2B5EF4-FFF2-40B4-BE49-F238E27FC236}">
                                <a16:creationId xmlns:a16="http://schemas.microsoft.com/office/drawing/2014/main" id="{D6471C94-56A7-3563-9466-B7E1A998CD9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324514" y="4676413"/>
                            <a:ext cx="14420" cy="3762"/>
                          </a:xfrm>
                          <a:custGeom>
                            <a:avLst/>
                            <a:gdLst>
                              <a:gd name="connsiteX0" fmla="*/ 0 w 14420"/>
                              <a:gd name="connsiteY0" fmla="*/ 3762 h 3762"/>
                              <a:gd name="connsiteX1" fmla="*/ 14421 w 14420"/>
                              <a:gd name="connsiteY1" fmla="*/ 0 h 3762"/>
                              <a:gd name="connsiteX2" fmla="*/ 0 w 14420"/>
                              <a:gd name="connsiteY2" fmla="*/ 3762 h 3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420" h="3762">
                                <a:moveTo>
                                  <a:pt x="0" y="3762"/>
                                </a:moveTo>
                                <a:cubicBezTo>
                                  <a:pt x="5258" y="2210"/>
                                  <a:pt x="10125" y="876"/>
                                  <a:pt x="14421" y="0"/>
                                </a:cubicBezTo>
                                <a:cubicBezTo>
                                  <a:pt x="10230" y="1276"/>
                                  <a:pt x="5305" y="2486"/>
                                  <a:pt x="0" y="3762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hangingPunct="0">
                              <a:lnSpc>
                                <a:spcPct val="120000"/>
                              </a:lnSpc>
                            </a:pPr>
                            <a:endParaRPr lang="zh-CN" altLang="en-US"/>
                          </a:p>
                        </p:txBody>
                      </p:sp>
                      <p:sp>
                        <p:nvSpPr>
                          <p:cNvPr id="113" name="任意多边形: 形状 112">
                            <a:extLst>
                              <a:ext uri="{FF2B5EF4-FFF2-40B4-BE49-F238E27FC236}">
                                <a16:creationId xmlns:a16="http://schemas.microsoft.com/office/drawing/2014/main" id="{0B5DD6CE-95EC-64CF-BF8C-244CF474A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266040" y="4356035"/>
                            <a:ext cx="579957" cy="470343"/>
                          </a:xfrm>
                          <a:custGeom>
                            <a:avLst/>
                            <a:gdLst>
                              <a:gd name="connsiteX0" fmla="*/ 9210 w 579957"/>
                              <a:gd name="connsiteY0" fmla="*/ 287745 h 470343"/>
                              <a:gd name="connsiteX1" fmla="*/ 84258 w 579957"/>
                              <a:gd name="connsiteY1" fmla="*/ 314168 h 470343"/>
                              <a:gd name="connsiteX2" fmla="*/ 57521 w 579957"/>
                              <a:gd name="connsiteY2" fmla="*/ 359421 h 470343"/>
                              <a:gd name="connsiteX3" fmla="*/ 142827 w 579957"/>
                              <a:gd name="connsiteY3" fmla="*/ 395825 h 470343"/>
                              <a:gd name="connsiteX4" fmla="*/ 198405 w 579957"/>
                              <a:gd name="connsiteY4" fmla="*/ 461214 h 470343"/>
                              <a:gd name="connsiteX5" fmla="*/ 396878 w 579957"/>
                              <a:gd name="connsiteY5" fmla="*/ 469473 h 470343"/>
                              <a:gd name="connsiteX6" fmla="*/ 529437 w 579957"/>
                              <a:gd name="connsiteY6" fmla="*/ 447089 h 470343"/>
                              <a:gd name="connsiteX7" fmla="*/ 579958 w 579957"/>
                              <a:gd name="connsiteY7" fmla="*/ 449223 h 470343"/>
                              <a:gd name="connsiteX8" fmla="*/ 569318 w 579957"/>
                              <a:gd name="connsiteY8" fmla="*/ 99789 h 470343"/>
                              <a:gd name="connsiteX9" fmla="*/ 486403 w 579957"/>
                              <a:gd name="connsiteY9" fmla="*/ 115171 h 470343"/>
                              <a:gd name="connsiteX10" fmla="*/ 456561 w 579957"/>
                              <a:gd name="connsiteY10" fmla="*/ 96359 h 470343"/>
                              <a:gd name="connsiteX11" fmla="*/ 217170 w 579957"/>
                              <a:gd name="connsiteY11" fmla="*/ 2567 h 470343"/>
                              <a:gd name="connsiteX12" fmla="*/ 196281 w 579957"/>
                              <a:gd name="connsiteY12" fmla="*/ 205 h 470343"/>
                              <a:gd name="connsiteX13" fmla="*/ 178717 w 579957"/>
                              <a:gd name="connsiteY13" fmla="*/ 10482 h 470343"/>
                              <a:gd name="connsiteX14" fmla="*/ 180346 w 579957"/>
                              <a:gd name="connsiteY14" fmla="*/ 36914 h 470343"/>
                              <a:gd name="connsiteX15" fmla="*/ 211712 w 579957"/>
                              <a:gd name="connsiteY15" fmla="*/ 105608 h 470343"/>
                              <a:gd name="connsiteX16" fmla="*/ 151104 w 579957"/>
                              <a:gd name="connsiteY16" fmla="*/ 108047 h 470343"/>
                              <a:gd name="connsiteX17" fmla="*/ 1133 w 579957"/>
                              <a:gd name="connsiteY17" fmla="*/ 191933 h 470343"/>
                              <a:gd name="connsiteX18" fmla="*/ 53130 w 579957"/>
                              <a:gd name="connsiteY18" fmla="*/ 220289 h 470343"/>
                              <a:gd name="connsiteX19" fmla="*/ 9210 w 579957"/>
                              <a:gd name="connsiteY19" fmla="*/ 287745 h 470343"/>
                              <a:gd name="connsiteX20" fmla="*/ 58473 w 579957"/>
                              <a:gd name="connsiteY20" fmla="*/ 324140 h 470343"/>
                              <a:gd name="connsiteX21" fmla="*/ 72894 w 579957"/>
                              <a:gd name="connsiteY21" fmla="*/ 320378 h 470343"/>
                              <a:gd name="connsiteX22" fmla="*/ 58473 w 579957"/>
                              <a:gd name="connsiteY22" fmla="*/ 324140 h 4703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579957" h="470343">
                                <a:moveTo>
                                  <a:pt x="9210" y="287745"/>
                                </a:moveTo>
                                <a:cubicBezTo>
                                  <a:pt x="18335" y="324178"/>
                                  <a:pt x="51692" y="322397"/>
                                  <a:pt x="84258" y="314168"/>
                                </a:cubicBezTo>
                                <a:cubicBezTo>
                                  <a:pt x="64855" y="322359"/>
                                  <a:pt x="50463" y="335342"/>
                                  <a:pt x="57521" y="359421"/>
                                </a:cubicBezTo>
                                <a:cubicBezTo>
                                  <a:pt x="65122" y="403903"/>
                                  <a:pt x="107451" y="405722"/>
                                  <a:pt x="142827" y="395825"/>
                                </a:cubicBezTo>
                                <a:cubicBezTo>
                                  <a:pt x="112309" y="415152"/>
                                  <a:pt x="151133" y="461910"/>
                                  <a:pt x="198405" y="461214"/>
                                </a:cubicBezTo>
                                <a:cubicBezTo>
                                  <a:pt x="264747" y="463625"/>
                                  <a:pt x="330527" y="465749"/>
                                  <a:pt x="396878" y="469473"/>
                                </a:cubicBezTo>
                                <a:cubicBezTo>
                                  <a:pt x="443703" y="472102"/>
                                  <a:pt x="488070" y="469892"/>
                                  <a:pt x="529437" y="447089"/>
                                </a:cubicBezTo>
                                <a:lnTo>
                                  <a:pt x="579958" y="449223"/>
                                </a:lnTo>
                                <a:lnTo>
                                  <a:pt x="569318" y="99789"/>
                                </a:lnTo>
                                <a:lnTo>
                                  <a:pt x="486403" y="115171"/>
                                </a:lnTo>
                                <a:cubicBezTo>
                                  <a:pt x="476640" y="108504"/>
                                  <a:pt x="466724" y="102113"/>
                                  <a:pt x="456561" y="96359"/>
                                </a:cubicBezTo>
                                <a:cubicBezTo>
                                  <a:pt x="456561" y="96359"/>
                                  <a:pt x="281073" y="17730"/>
                                  <a:pt x="217170" y="2567"/>
                                </a:cubicBezTo>
                                <a:cubicBezTo>
                                  <a:pt x="210321" y="938"/>
                                  <a:pt x="203282" y="-557"/>
                                  <a:pt x="196281" y="205"/>
                                </a:cubicBezTo>
                                <a:cubicBezTo>
                                  <a:pt x="189280" y="967"/>
                                  <a:pt x="182203" y="4367"/>
                                  <a:pt x="178717" y="10482"/>
                                </a:cubicBezTo>
                                <a:cubicBezTo>
                                  <a:pt x="174174" y="18435"/>
                                  <a:pt x="176726" y="28503"/>
                                  <a:pt x="180346" y="36914"/>
                                </a:cubicBezTo>
                                <a:cubicBezTo>
                                  <a:pt x="191604" y="63041"/>
                                  <a:pt x="201577" y="85701"/>
                                  <a:pt x="211712" y="105608"/>
                                </a:cubicBezTo>
                                <a:cubicBezTo>
                                  <a:pt x="186928" y="106885"/>
                                  <a:pt x="180136" y="107113"/>
                                  <a:pt x="151104" y="108047"/>
                                </a:cubicBezTo>
                                <a:cubicBezTo>
                                  <a:pt x="90068" y="114419"/>
                                  <a:pt x="-11869" y="112571"/>
                                  <a:pt x="1133" y="191933"/>
                                </a:cubicBezTo>
                                <a:cubicBezTo>
                                  <a:pt x="8000" y="219099"/>
                                  <a:pt x="30194" y="223366"/>
                                  <a:pt x="53130" y="220289"/>
                                </a:cubicBezTo>
                                <a:cubicBezTo>
                                  <a:pt x="21802" y="230862"/>
                                  <a:pt x="-6382" y="249636"/>
                                  <a:pt x="9210" y="287745"/>
                                </a:cubicBezTo>
                                <a:close/>
                                <a:moveTo>
                                  <a:pt x="58473" y="324140"/>
                                </a:moveTo>
                                <a:cubicBezTo>
                                  <a:pt x="63731" y="322588"/>
                                  <a:pt x="68598" y="321254"/>
                                  <a:pt x="72894" y="320378"/>
                                </a:cubicBezTo>
                                <a:cubicBezTo>
                                  <a:pt x="68703" y="321654"/>
                                  <a:pt x="63779" y="322864"/>
                                  <a:pt x="58473" y="32414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A485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hangingPunct="0">
                              <a:lnSpc>
                                <a:spcPct val="120000"/>
                              </a:lnSpc>
                            </a:pPr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111" name="任意多边形: 形状 110">
                          <a:extLst>
                            <a:ext uri="{FF2B5EF4-FFF2-40B4-BE49-F238E27FC236}">
                              <a16:creationId xmlns:a16="http://schemas.microsoft.com/office/drawing/2014/main" id="{5C67332A-DE12-36A7-C7BC-BF49AE24A4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9264" y="4422403"/>
                          <a:ext cx="177641" cy="42935"/>
                        </a:xfrm>
                        <a:custGeom>
                          <a:avLst/>
                          <a:gdLst>
                            <a:gd name="connsiteX0" fmla="*/ 18488 w 177641"/>
                            <a:gd name="connsiteY0" fmla="*/ 39240 h 42935"/>
                            <a:gd name="connsiteX1" fmla="*/ 177641 w 177641"/>
                            <a:gd name="connsiteY1" fmla="*/ 42935 h 42935"/>
                            <a:gd name="connsiteX2" fmla="*/ 0 w 177641"/>
                            <a:gd name="connsiteY2" fmla="*/ 35 h 42935"/>
                            <a:gd name="connsiteX3" fmla="*/ 18488 w 177641"/>
                            <a:gd name="connsiteY3" fmla="*/ 39240 h 429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7641" h="42935">
                              <a:moveTo>
                                <a:pt x="18488" y="39240"/>
                              </a:moveTo>
                              <a:lnTo>
                                <a:pt x="177641" y="42935"/>
                              </a:lnTo>
                              <a:cubicBezTo>
                                <a:pt x="177641" y="42935"/>
                                <a:pt x="25251" y="-1413"/>
                                <a:pt x="0" y="35"/>
                              </a:cubicBezTo>
                              <a:lnTo>
                                <a:pt x="18488" y="39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06A4B">
                            <a:alpha val="36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96" name="任意多边形: 形状 95">
                        <a:extLst>
                          <a:ext uri="{FF2B5EF4-FFF2-40B4-BE49-F238E27FC236}">
                            <a16:creationId xmlns:a16="http://schemas.microsoft.com/office/drawing/2014/main" id="{A9386888-A32A-D8E0-DF8E-0BE846FFB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5899" y="4402226"/>
                        <a:ext cx="128673" cy="465696"/>
                      </a:xfrm>
                      <a:custGeom>
                        <a:avLst/>
                        <a:gdLst>
                          <a:gd name="connsiteX0" fmla="*/ 23441 w 128673"/>
                          <a:gd name="connsiteY0" fmla="*/ 465525 h 465696"/>
                          <a:gd name="connsiteX1" fmla="*/ 104232 w 128673"/>
                          <a:gd name="connsiteY1" fmla="*/ 465696 h 465696"/>
                          <a:gd name="connsiteX2" fmla="*/ 127788 w 128673"/>
                          <a:gd name="connsiteY2" fmla="*/ 442246 h 465696"/>
                          <a:gd name="connsiteX3" fmla="*/ 128673 w 128673"/>
                          <a:gd name="connsiteY3" fmla="*/ 23717 h 465696"/>
                          <a:gd name="connsiteX4" fmla="*/ 105223 w 128673"/>
                          <a:gd name="connsiteY4" fmla="*/ 172 h 465696"/>
                          <a:gd name="connsiteX5" fmla="*/ 24432 w 128673"/>
                          <a:gd name="connsiteY5" fmla="*/ 0 h 465696"/>
                          <a:gd name="connsiteX6" fmla="*/ 886 w 128673"/>
                          <a:gd name="connsiteY6" fmla="*/ 23451 h 465696"/>
                          <a:gd name="connsiteX7" fmla="*/ 0 w 128673"/>
                          <a:gd name="connsiteY7" fmla="*/ 441970 h 465696"/>
                          <a:gd name="connsiteX8" fmla="*/ 23441 w 128673"/>
                          <a:gd name="connsiteY8" fmla="*/ 465525 h 465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8673" h="465696">
                            <a:moveTo>
                              <a:pt x="23441" y="465525"/>
                            </a:moveTo>
                            <a:lnTo>
                              <a:pt x="104232" y="465696"/>
                            </a:lnTo>
                            <a:cubicBezTo>
                              <a:pt x="117215" y="465725"/>
                              <a:pt x="127759" y="455228"/>
                              <a:pt x="127788" y="442246"/>
                            </a:cubicBezTo>
                            <a:lnTo>
                              <a:pt x="128673" y="23717"/>
                            </a:lnTo>
                            <a:cubicBezTo>
                              <a:pt x="128702" y="10735"/>
                              <a:pt x="118205" y="191"/>
                              <a:pt x="105223" y="172"/>
                            </a:cubicBezTo>
                            <a:lnTo>
                              <a:pt x="24432" y="0"/>
                            </a:lnTo>
                            <a:cubicBezTo>
                              <a:pt x="11449" y="-28"/>
                              <a:pt x="905" y="10468"/>
                              <a:pt x="886" y="23451"/>
                            </a:cubicBezTo>
                            <a:lnTo>
                              <a:pt x="0" y="441970"/>
                            </a:lnTo>
                            <a:cubicBezTo>
                              <a:pt x="-38" y="454952"/>
                              <a:pt x="10459" y="465496"/>
                              <a:pt x="23441" y="465525"/>
                            </a:cubicBezTo>
                            <a:close/>
                          </a:path>
                        </a:pathLst>
                      </a:custGeom>
                      <a:solidFill>
                        <a:srgbClr val="F2F1E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grpSp>
                    <p:nvGrpSpPr>
                      <p:cNvPr id="97" name="图形 99">
                        <a:extLst>
                          <a:ext uri="{FF2B5EF4-FFF2-40B4-BE49-F238E27FC236}">
                            <a16:creationId xmlns:a16="http://schemas.microsoft.com/office/drawing/2014/main" id="{1AF280DB-2128-AD0A-6A8A-B30F6C62FBC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886803" y="4177196"/>
                        <a:ext cx="733635" cy="739923"/>
                        <a:chOff x="6886803" y="4177196"/>
                        <a:chExt cx="733635" cy="739923"/>
                      </a:xfrm>
                    </p:grpSpPr>
                    <p:sp>
                      <p:nvSpPr>
                        <p:cNvPr id="107" name="任意多边形: 形状 106">
                          <a:extLst>
                            <a:ext uri="{FF2B5EF4-FFF2-40B4-BE49-F238E27FC236}">
                              <a16:creationId xmlns:a16="http://schemas.microsoft.com/office/drawing/2014/main" id="{14237C19-475B-6E97-C83D-EFF2DECD94D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91565" y="4181979"/>
                          <a:ext cx="723893" cy="730397"/>
                        </a:xfrm>
                        <a:custGeom>
                          <a:avLst/>
                          <a:gdLst>
                            <a:gd name="connsiteX0" fmla="*/ 0 w 723893"/>
                            <a:gd name="connsiteY0" fmla="*/ 220685 h 730397"/>
                            <a:gd name="connsiteX1" fmla="*/ 0 w 723893"/>
                            <a:gd name="connsiteY1" fmla="*/ 691667 h 730397"/>
                            <a:gd name="connsiteX2" fmla="*/ 45453 w 723893"/>
                            <a:gd name="connsiteY2" fmla="*/ 729796 h 730397"/>
                            <a:gd name="connsiteX3" fmla="*/ 422234 w 723893"/>
                            <a:gd name="connsiteY3" fmla="*/ 663197 h 730397"/>
                            <a:gd name="connsiteX4" fmla="*/ 619658 w 723893"/>
                            <a:gd name="connsiteY4" fmla="*/ 37919 h 730397"/>
                            <a:gd name="connsiteX5" fmla="*/ 583321 w 723893"/>
                            <a:gd name="connsiteY5" fmla="*/ 0 h 730397"/>
                            <a:gd name="connsiteX6" fmla="*/ 39767 w 723893"/>
                            <a:gd name="connsiteY6" fmla="*/ 166878 h 730397"/>
                            <a:gd name="connsiteX7" fmla="*/ 0 w 723893"/>
                            <a:gd name="connsiteY7" fmla="*/ 220685 h 7303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23893" h="730397">
                              <a:moveTo>
                                <a:pt x="0" y="220685"/>
                              </a:moveTo>
                              <a:lnTo>
                                <a:pt x="0" y="691667"/>
                              </a:lnTo>
                              <a:cubicBezTo>
                                <a:pt x="0" y="715746"/>
                                <a:pt x="21746" y="733987"/>
                                <a:pt x="45453" y="729796"/>
                              </a:cubicBezTo>
                              <a:lnTo>
                                <a:pt x="422234" y="663197"/>
                              </a:lnTo>
                              <a:cubicBezTo>
                                <a:pt x="711965" y="605971"/>
                                <a:pt x="823998" y="251146"/>
                                <a:pt x="619658" y="37919"/>
                              </a:cubicBezTo>
                              <a:lnTo>
                                <a:pt x="583321" y="0"/>
                              </a:lnTo>
                              <a:lnTo>
                                <a:pt x="39767" y="166878"/>
                              </a:lnTo>
                              <a:cubicBezTo>
                                <a:pt x="16135" y="174127"/>
                                <a:pt x="0" y="195958"/>
                                <a:pt x="0" y="22068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08" name="任意多边形: 形状 107">
                          <a:extLst>
                            <a:ext uri="{FF2B5EF4-FFF2-40B4-BE49-F238E27FC236}">
                              <a16:creationId xmlns:a16="http://schemas.microsoft.com/office/drawing/2014/main" id="{5CC15F9B-75D9-9227-FB0B-C3C043B3D8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41700" y="4789460"/>
                          <a:ext cx="51149" cy="51149"/>
                        </a:xfrm>
                        <a:custGeom>
                          <a:avLst/>
                          <a:gdLst>
                            <a:gd name="connsiteX0" fmla="*/ 48497 w 51149"/>
                            <a:gd name="connsiteY0" fmla="*/ 14245 h 51149"/>
                            <a:gd name="connsiteX1" fmla="*/ 36905 w 51149"/>
                            <a:gd name="connsiteY1" fmla="*/ 48497 h 51149"/>
                            <a:gd name="connsiteX2" fmla="*/ 2653 w 51149"/>
                            <a:gd name="connsiteY2" fmla="*/ 36905 h 51149"/>
                            <a:gd name="connsiteX3" fmla="*/ 14245 w 51149"/>
                            <a:gd name="connsiteY3" fmla="*/ 2653 h 51149"/>
                            <a:gd name="connsiteX4" fmla="*/ 48497 w 51149"/>
                            <a:gd name="connsiteY4" fmla="*/ 14245 h 51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1149" h="51149">
                              <a:moveTo>
                                <a:pt x="48497" y="14245"/>
                              </a:moveTo>
                              <a:cubicBezTo>
                                <a:pt x="54755" y="26904"/>
                                <a:pt x="49564" y="42239"/>
                                <a:pt x="36905" y="48497"/>
                              </a:cubicBezTo>
                              <a:cubicBezTo>
                                <a:pt x="24246" y="54755"/>
                                <a:pt x="8911" y="49564"/>
                                <a:pt x="2653" y="36905"/>
                              </a:cubicBezTo>
                              <a:cubicBezTo>
                                <a:pt x="-3605" y="24246"/>
                                <a:pt x="1586" y="8911"/>
                                <a:pt x="14245" y="2653"/>
                              </a:cubicBezTo>
                              <a:cubicBezTo>
                                <a:pt x="26904" y="-3605"/>
                                <a:pt x="42239" y="1586"/>
                                <a:pt x="48497" y="142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2F1EC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09" name="任意多边形: 形状 108">
                          <a:extLst>
                            <a:ext uri="{FF2B5EF4-FFF2-40B4-BE49-F238E27FC236}">
                              <a16:creationId xmlns:a16="http://schemas.microsoft.com/office/drawing/2014/main" id="{A0F813C8-1465-F8ED-3FBC-85802A5565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86803" y="4177196"/>
                          <a:ext cx="733635" cy="739923"/>
                        </a:xfrm>
                        <a:custGeom>
                          <a:avLst/>
                          <a:gdLst>
                            <a:gd name="connsiteX0" fmla="*/ 43444 w 733635"/>
                            <a:gd name="connsiteY0" fmla="*/ 739923 h 739923"/>
                            <a:gd name="connsiteX1" fmla="*/ 15545 w 733635"/>
                            <a:gd name="connsiteY1" fmla="*/ 729760 h 739923"/>
                            <a:gd name="connsiteX2" fmla="*/ 0 w 733635"/>
                            <a:gd name="connsiteY2" fmla="*/ 696451 h 739923"/>
                            <a:gd name="connsiteX3" fmla="*/ 0 w 733635"/>
                            <a:gd name="connsiteY3" fmla="*/ 225468 h 739923"/>
                            <a:gd name="connsiteX4" fmla="*/ 43129 w 733635"/>
                            <a:gd name="connsiteY4" fmla="*/ 167109 h 739923"/>
                            <a:gd name="connsiteX5" fmla="*/ 586683 w 733635"/>
                            <a:gd name="connsiteY5" fmla="*/ 221 h 739923"/>
                            <a:gd name="connsiteX6" fmla="*/ 591522 w 733635"/>
                            <a:gd name="connsiteY6" fmla="*/ 1479 h 739923"/>
                            <a:gd name="connsiteX7" fmla="*/ 627860 w 733635"/>
                            <a:gd name="connsiteY7" fmla="*/ 39398 h 739923"/>
                            <a:gd name="connsiteX8" fmla="*/ 715518 w 733635"/>
                            <a:gd name="connsiteY8" fmla="*/ 415254 h 739923"/>
                            <a:gd name="connsiteX9" fmla="*/ 427911 w 733635"/>
                            <a:gd name="connsiteY9" fmla="*/ 672629 h 739923"/>
                            <a:gd name="connsiteX10" fmla="*/ 51045 w 733635"/>
                            <a:gd name="connsiteY10" fmla="*/ 739247 h 739923"/>
                            <a:gd name="connsiteX11" fmla="*/ 43444 w 733635"/>
                            <a:gd name="connsiteY11" fmla="*/ 739923 h 739923"/>
                            <a:gd name="connsiteX12" fmla="*/ 586683 w 733635"/>
                            <a:gd name="connsiteY12" fmla="*/ 10184 h 739923"/>
                            <a:gd name="connsiteX13" fmla="*/ 45930 w 733635"/>
                            <a:gd name="connsiteY13" fmla="*/ 176205 h 739923"/>
                            <a:gd name="connsiteX14" fmla="*/ 9535 w 733635"/>
                            <a:gd name="connsiteY14" fmla="*/ 225468 h 739923"/>
                            <a:gd name="connsiteX15" fmla="*/ 9535 w 733635"/>
                            <a:gd name="connsiteY15" fmla="*/ 696451 h 739923"/>
                            <a:gd name="connsiteX16" fmla="*/ 21670 w 733635"/>
                            <a:gd name="connsiteY16" fmla="*/ 722454 h 739923"/>
                            <a:gd name="connsiteX17" fmla="*/ 49397 w 733635"/>
                            <a:gd name="connsiteY17" fmla="*/ 729875 h 739923"/>
                            <a:gd name="connsiteX18" fmla="*/ 426177 w 733635"/>
                            <a:gd name="connsiteY18" fmla="*/ 663276 h 739923"/>
                            <a:gd name="connsiteX19" fmla="*/ 706460 w 733635"/>
                            <a:gd name="connsiteY19" fmla="*/ 412387 h 739923"/>
                            <a:gd name="connsiteX20" fmla="*/ 620992 w 733635"/>
                            <a:gd name="connsiteY20" fmla="*/ 45979 h 739923"/>
                            <a:gd name="connsiteX21" fmla="*/ 586683 w 733635"/>
                            <a:gd name="connsiteY21" fmla="*/ 10184 h 739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33635" h="739923">
                              <a:moveTo>
                                <a:pt x="43444" y="739923"/>
                              </a:moveTo>
                              <a:cubicBezTo>
                                <a:pt x="33309" y="739923"/>
                                <a:pt x="23441" y="736380"/>
                                <a:pt x="15545" y="729760"/>
                              </a:cubicBezTo>
                              <a:cubicBezTo>
                                <a:pt x="5667" y="721483"/>
                                <a:pt x="0" y="709339"/>
                                <a:pt x="0" y="696451"/>
                              </a:cubicBezTo>
                              <a:lnTo>
                                <a:pt x="0" y="225468"/>
                              </a:lnTo>
                              <a:cubicBezTo>
                                <a:pt x="0" y="198475"/>
                                <a:pt x="17326" y="175024"/>
                                <a:pt x="43129" y="167109"/>
                              </a:cubicBezTo>
                              <a:lnTo>
                                <a:pt x="586683" y="221"/>
                              </a:lnTo>
                              <a:cubicBezTo>
                                <a:pt x="588398" y="-331"/>
                                <a:pt x="590274" y="174"/>
                                <a:pt x="591522" y="1479"/>
                              </a:cubicBezTo>
                              <a:lnTo>
                                <a:pt x="627860" y="39398"/>
                              </a:lnTo>
                              <a:cubicBezTo>
                                <a:pt x="725043" y="140810"/>
                                <a:pt x="757809" y="281314"/>
                                <a:pt x="715518" y="415254"/>
                              </a:cubicBezTo>
                              <a:cubicBezTo>
                                <a:pt x="673237" y="549204"/>
                                <a:pt x="565718" y="645416"/>
                                <a:pt x="427911" y="672629"/>
                              </a:cubicBezTo>
                              <a:lnTo>
                                <a:pt x="51045" y="739247"/>
                              </a:lnTo>
                              <a:cubicBezTo>
                                <a:pt x="48521" y="739704"/>
                                <a:pt x="45977" y="739923"/>
                                <a:pt x="43444" y="739923"/>
                              </a:cubicBezTo>
                              <a:close/>
                              <a:moveTo>
                                <a:pt x="586683" y="10184"/>
                              </a:moveTo>
                              <a:lnTo>
                                <a:pt x="45930" y="176205"/>
                              </a:lnTo>
                              <a:cubicBezTo>
                                <a:pt x="24165" y="182892"/>
                                <a:pt x="9535" y="202685"/>
                                <a:pt x="9535" y="225468"/>
                              </a:cubicBezTo>
                              <a:lnTo>
                                <a:pt x="9535" y="696451"/>
                              </a:lnTo>
                              <a:cubicBezTo>
                                <a:pt x="9535" y="706519"/>
                                <a:pt x="13964" y="715997"/>
                                <a:pt x="21670" y="722454"/>
                              </a:cubicBezTo>
                              <a:cubicBezTo>
                                <a:pt x="29375" y="728932"/>
                                <a:pt x="39472" y="731656"/>
                                <a:pt x="49397" y="729875"/>
                              </a:cubicBezTo>
                              <a:lnTo>
                                <a:pt x="426177" y="663276"/>
                              </a:lnTo>
                              <a:cubicBezTo>
                                <a:pt x="560423" y="636758"/>
                                <a:pt x="665236" y="542965"/>
                                <a:pt x="706460" y="412387"/>
                              </a:cubicBezTo>
                              <a:cubicBezTo>
                                <a:pt x="747684" y="281818"/>
                                <a:pt x="715737" y="144839"/>
                                <a:pt x="620992" y="45979"/>
                              </a:cubicBezTo>
                              <a:lnTo>
                                <a:pt x="586683" y="1018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C69A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8" name="图形 99">
                        <a:extLst>
                          <a:ext uri="{FF2B5EF4-FFF2-40B4-BE49-F238E27FC236}">
                            <a16:creationId xmlns:a16="http://schemas.microsoft.com/office/drawing/2014/main" id="{F4729F9D-EBB2-B328-C8CE-80B4FD1959E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08499" y="4557856"/>
                        <a:ext cx="107095" cy="23811"/>
                        <a:chOff x="6308499" y="4557856"/>
                        <a:chExt cx="107095" cy="23811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76124794-8B0A-F527-6F25-08A8509486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3255" y="4562608"/>
                          <a:ext cx="97574" cy="14287"/>
                        </a:xfrm>
                        <a:custGeom>
                          <a:avLst/>
                          <a:gdLst>
                            <a:gd name="connsiteX0" fmla="*/ 97574 w 97574"/>
                            <a:gd name="connsiteY0" fmla="*/ 0 h 14287"/>
                            <a:gd name="connsiteX1" fmla="*/ 0 w 97574"/>
                            <a:gd name="connsiteY1" fmla="*/ 14288 h 14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97574" h="14287">
                              <a:moveTo>
                                <a:pt x="97574" y="0"/>
                              </a:moveTo>
                              <a:lnTo>
                                <a:pt x="0" y="14288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06" name="任意多边形: 形状 105">
                          <a:extLst>
                            <a:ext uri="{FF2B5EF4-FFF2-40B4-BE49-F238E27FC236}">
                              <a16:creationId xmlns:a16="http://schemas.microsoft.com/office/drawing/2014/main" id="{B2B48FAF-9957-FC5C-9814-68F67B9D42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8499" y="4557856"/>
                          <a:ext cx="107095" cy="23811"/>
                        </a:xfrm>
                        <a:custGeom>
                          <a:avLst/>
                          <a:gdLst>
                            <a:gd name="connsiteX0" fmla="*/ 4756 w 107095"/>
                            <a:gd name="connsiteY0" fmla="*/ 23811 h 23811"/>
                            <a:gd name="connsiteX1" fmla="*/ 51 w 107095"/>
                            <a:gd name="connsiteY1" fmla="*/ 19735 h 23811"/>
                            <a:gd name="connsiteX2" fmla="*/ 4080 w 107095"/>
                            <a:gd name="connsiteY2" fmla="*/ 14334 h 23811"/>
                            <a:gd name="connsiteX3" fmla="*/ 101644 w 107095"/>
                            <a:gd name="connsiteY3" fmla="*/ 37 h 23811"/>
                            <a:gd name="connsiteX4" fmla="*/ 107045 w 107095"/>
                            <a:gd name="connsiteY4" fmla="*/ 4066 h 23811"/>
                            <a:gd name="connsiteX5" fmla="*/ 103016 w 107095"/>
                            <a:gd name="connsiteY5" fmla="*/ 9467 h 23811"/>
                            <a:gd name="connsiteX6" fmla="*/ 5451 w 107095"/>
                            <a:gd name="connsiteY6" fmla="*/ 23764 h 23811"/>
                            <a:gd name="connsiteX7" fmla="*/ 4756 w 107095"/>
                            <a:gd name="connsiteY7" fmla="*/ 23811 h 23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07095" h="23811">
                              <a:moveTo>
                                <a:pt x="4756" y="23811"/>
                              </a:moveTo>
                              <a:cubicBezTo>
                                <a:pt x="2432" y="23811"/>
                                <a:pt x="403" y="22106"/>
                                <a:pt x="51" y="19735"/>
                              </a:cubicBezTo>
                              <a:cubicBezTo>
                                <a:pt x="-330" y="17134"/>
                                <a:pt x="1470" y="14715"/>
                                <a:pt x="4080" y="14334"/>
                              </a:cubicBezTo>
                              <a:lnTo>
                                <a:pt x="101644" y="37"/>
                              </a:lnTo>
                              <a:cubicBezTo>
                                <a:pt x="104197" y="-278"/>
                                <a:pt x="106655" y="1446"/>
                                <a:pt x="107045" y="4066"/>
                              </a:cubicBezTo>
                              <a:cubicBezTo>
                                <a:pt x="107426" y="6666"/>
                                <a:pt x="105617" y="9086"/>
                                <a:pt x="103016" y="9467"/>
                              </a:cubicBezTo>
                              <a:lnTo>
                                <a:pt x="5451" y="23764"/>
                              </a:lnTo>
                              <a:cubicBezTo>
                                <a:pt x="5213" y="23792"/>
                                <a:pt x="4985" y="23811"/>
                                <a:pt x="4756" y="2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9" name="图形 99">
                        <a:extLst>
                          <a:ext uri="{FF2B5EF4-FFF2-40B4-BE49-F238E27FC236}">
                            <a16:creationId xmlns:a16="http://schemas.microsoft.com/office/drawing/2014/main" id="{DAF40113-4D34-08A7-254C-43EC36883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45533" y="4646755"/>
                        <a:ext cx="89517" cy="28209"/>
                        <a:chOff x="6345533" y="4646755"/>
                        <a:chExt cx="89517" cy="28209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103" name="任意多边形: 形状 102">
                          <a:extLst>
                            <a:ext uri="{FF2B5EF4-FFF2-40B4-BE49-F238E27FC236}">
                              <a16:creationId xmlns:a16="http://schemas.microsoft.com/office/drawing/2014/main" id="{65C6CDF9-8A82-AEB9-F5F2-75EB706B3C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0298" y="4651524"/>
                          <a:ext cx="79981" cy="18669"/>
                        </a:xfrm>
                        <a:custGeom>
                          <a:avLst/>
                          <a:gdLst>
                            <a:gd name="connsiteX0" fmla="*/ 79981 w 79981"/>
                            <a:gd name="connsiteY0" fmla="*/ 0 h 18669"/>
                            <a:gd name="connsiteX1" fmla="*/ 0 w 79981"/>
                            <a:gd name="connsiteY1" fmla="*/ 18669 h 18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79981" h="18669">
                              <a:moveTo>
                                <a:pt x="79981" y="0"/>
                              </a:moveTo>
                              <a:lnTo>
                                <a:pt x="0" y="18669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FC32995B-0DA5-A1B3-F171-DE1C6BEFB2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5533" y="4646755"/>
                          <a:ext cx="89517" cy="28209"/>
                        </a:xfrm>
                        <a:custGeom>
                          <a:avLst/>
                          <a:gdLst>
                            <a:gd name="connsiteX0" fmla="*/ 4765 w 89517"/>
                            <a:gd name="connsiteY0" fmla="*/ 28209 h 28209"/>
                            <a:gd name="connsiteX1" fmla="*/ 126 w 89517"/>
                            <a:gd name="connsiteY1" fmla="*/ 24523 h 28209"/>
                            <a:gd name="connsiteX2" fmla="*/ 3688 w 89517"/>
                            <a:gd name="connsiteY2" fmla="*/ 18798 h 28209"/>
                            <a:gd name="connsiteX3" fmla="*/ 83670 w 89517"/>
                            <a:gd name="connsiteY3" fmla="*/ 130 h 28209"/>
                            <a:gd name="connsiteX4" fmla="*/ 89394 w 89517"/>
                            <a:gd name="connsiteY4" fmla="*/ 3692 h 28209"/>
                            <a:gd name="connsiteX5" fmla="*/ 85832 w 89517"/>
                            <a:gd name="connsiteY5" fmla="*/ 9416 h 28209"/>
                            <a:gd name="connsiteX6" fmla="*/ 5841 w 89517"/>
                            <a:gd name="connsiteY6" fmla="*/ 28085 h 28209"/>
                            <a:gd name="connsiteX7" fmla="*/ 4765 w 89517"/>
                            <a:gd name="connsiteY7" fmla="*/ 28209 h 28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9517" h="28209">
                              <a:moveTo>
                                <a:pt x="4765" y="28209"/>
                              </a:moveTo>
                              <a:cubicBezTo>
                                <a:pt x="2603" y="28209"/>
                                <a:pt x="641" y="26733"/>
                                <a:pt x="126" y="24523"/>
                              </a:cubicBezTo>
                              <a:cubicBezTo>
                                <a:pt x="-474" y="21961"/>
                                <a:pt x="1126" y="19408"/>
                                <a:pt x="3688" y="18798"/>
                              </a:cubicBezTo>
                              <a:lnTo>
                                <a:pt x="83670" y="130"/>
                              </a:lnTo>
                              <a:cubicBezTo>
                                <a:pt x="86261" y="-480"/>
                                <a:pt x="88785" y="1120"/>
                                <a:pt x="89394" y="3692"/>
                              </a:cubicBezTo>
                              <a:cubicBezTo>
                                <a:pt x="89985" y="6254"/>
                                <a:pt x="88394" y="8807"/>
                                <a:pt x="85832" y="9416"/>
                              </a:cubicBezTo>
                              <a:lnTo>
                                <a:pt x="5841" y="28085"/>
                              </a:lnTo>
                              <a:cubicBezTo>
                                <a:pt x="5479" y="28171"/>
                                <a:pt x="5117" y="28209"/>
                                <a:pt x="4765" y="282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0" name="图形 99">
                        <a:extLst>
                          <a:ext uri="{FF2B5EF4-FFF2-40B4-BE49-F238E27FC236}">
                            <a16:creationId xmlns:a16="http://schemas.microsoft.com/office/drawing/2014/main" id="{1A78A373-E875-95FC-8C17-5BC99A4B4F9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99832" y="4729449"/>
                        <a:ext cx="86326" cy="30507"/>
                        <a:chOff x="6399832" y="4729449"/>
                        <a:chExt cx="86326" cy="30507"/>
                      </a:xfrm>
                      <a:solidFill>
                        <a:srgbClr val="F16F5F"/>
                      </a:solidFill>
                    </p:grpSpPr>
                    <p:sp>
                      <p:nvSpPr>
                        <p:cNvPr id="101" name="任意多边形: 形状 100">
                          <a:extLst>
                            <a:ext uri="{FF2B5EF4-FFF2-40B4-BE49-F238E27FC236}">
                              <a16:creationId xmlns:a16="http://schemas.microsoft.com/office/drawing/2014/main" id="{32816DF3-D539-A79E-F4BE-225A43375A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4590" y="4734201"/>
                          <a:ext cx="76809" cy="21002"/>
                        </a:xfrm>
                        <a:custGeom>
                          <a:avLst/>
                          <a:gdLst>
                            <a:gd name="connsiteX0" fmla="*/ 76810 w 76809"/>
                            <a:gd name="connsiteY0" fmla="*/ 0 h 21002"/>
                            <a:gd name="connsiteX1" fmla="*/ 0 w 76809"/>
                            <a:gd name="connsiteY1" fmla="*/ 21003 h 210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76809" h="21002">
                              <a:moveTo>
                                <a:pt x="76810" y="0"/>
                              </a:moveTo>
                              <a:lnTo>
                                <a:pt x="0" y="21003"/>
                              </a:lnTo>
                            </a:path>
                          </a:pathLst>
                        </a:custGeom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  <p:sp>
                      <p:nvSpPr>
                        <p:cNvPr id="102" name="任意多边形: 形状 101">
                          <a:extLst>
                            <a:ext uri="{FF2B5EF4-FFF2-40B4-BE49-F238E27FC236}">
                              <a16:creationId xmlns:a16="http://schemas.microsoft.com/office/drawing/2014/main" id="{8F2F5473-0A03-4830-2B1E-971FEF5C04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9832" y="4729449"/>
                          <a:ext cx="86326" cy="30507"/>
                        </a:xfrm>
                        <a:custGeom>
                          <a:avLst/>
                          <a:gdLst>
                            <a:gd name="connsiteX0" fmla="*/ 4758 w 86326"/>
                            <a:gd name="connsiteY0" fmla="*/ 30507 h 30507"/>
                            <a:gd name="connsiteX1" fmla="*/ 167 w 86326"/>
                            <a:gd name="connsiteY1" fmla="*/ 27002 h 30507"/>
                            <a:gd name="connsiteX2" fmla="*/ 3510 w 86326"/>
                            <a:gd name="connsiteY2" fmla="*/ 21154 h 30507"/>
                            <a:gd name="connsiteX3" fmla="*/ 80310 w 86326"/>
                            <a:gd name="connsiteY3" fmla="*/ 161 h 30507"/>
                            <a:gd name="connsiteX4" fmla="*/ 86159 w 86326"/>
                            <a:gd name="connsiteY4" fmla="*/ 3504 h 30507"/>
                            <a:gd name="connsiteX5" fmla="*/ 82825 w 86326"/>
                            <a:gd name="connsiteY5" fmla="*/ 9352 h 30507"/>
                            <a:gd name="connsiteX6" fmla="*/ 6025 w 86326"/>
                            <a:gd name="connsiteY6" fmla="*/ 30345 h 30507"/>
                            <a:gd name="connsiteX7" fmla="*/ 4758 w 86326"/>
                            <a:gd name="connsiteY7" fmla="*/ 30507 h 305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6326" h="30507">
                              <a:moveTo>
                                <a:pt x="4758" y="30507"/>
                              </a:moveTo>
                              <a:cubicBezTo>
                                <a:pt x="2663" y="30507"/>
                                <a:pt x="739" y="29117"/>
                                <a:pt x="167" y="27002"/>
                              </a:cubicBezTo>
                              <a:cubicBezTo>
                                <a:pt x="-519" y="24459"/>
                                <a:pt x="967" y="21849"/>
                                <a:pt x="3510" y="21154"/>
                              </a:cubicBezTo>
                              <a:lnTo>
                                <a:pt x="80310" y="161"/>
                              </a:lnTo>
                              <a:cubicBezTo>
                                <a:pt x="82882" y="-506"/>
                                <a:pt x="85473" y="961"/>
                                <a:pt x="86159" y="3504"/>
                              </a:cubicBezTo>
                              <a:cubicBezTo>
                                <a:pt x="86845" y="6047"/>
                                <a:pt x="85359" y="8657"/>
                                <a:pt x="82825" y="9352"/>
                              </a:cubicBezTo>
                              <a:lnTo>
                                <a:pt x="6025" y="30345"/>
                              </a:lnTo>
                              <a:cubicBezTo>
                                <a:pt x="5596" y="30460"/>
                                <a:pt x="5168" y="30507"/>
                                <a:pt x="4758" y="3050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6F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hangingPunct="0">
                            <a:lnSpc>
                              <a:spcPct val="120000"/>
                            </a:lnSpc>
                          </a:pPr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A66E09EE-06B5-416B-1BA9-50FD21BB9B4C}"/>
                      </a:ext>
                    </a:extLst>
                  </p:cNvPr>
                  <p:cNvSpPr/>
                  <p:nvPr/>
                </p:nvSpPr>
                <p:spPr>
                  <a:xfrm>
                    <a:off x="6886803" y="4253556"/>
                    <a:ext cx="371469" cy="229899"/>
                  </a:xfrm>
                  <a:custGeom>
                    <a:avLst/>
                    <a:gdLst>
                      <a:gd name="connsiteX0" fmla="*/ 4763 w 371469"/>
                      <a:gd name="connsiteY0" fmla="*/ 229899 h 229899"/>
                      <a:gd name="connsiteX1" fmla="*/ 0 w 371469"/>
                      <a:gd name="connsiteY1" fmla="*/ 225137 h 229899"/>
                      <a:gd name="connsiteX2" fmla="*/ 0 w 371469"/>
                      <a:gd name="connsiteY2" fmla="*/ 153871 h 229899"/>
                      <a:gd name="connsiteX3" fmla="*/ 53121 w 371469"/>
                      <a:gd name="connsiteY3" fmla="*/ 84491 h 229899"/>
                      <a:gd name="connsiteX4" fmla="*/ 365475 w 371469"/>
                      <a:gd name="connsiteY4" fmla="*/ 166 h 229899"/>
                      <a:gd name="connsiteX5" fmla="*/ 371304 w 371469"/>
                      <a:gd name="connsiteY5" fmla="*/ 3519 h 229899"/>
                      <a:gd name="connsiteX6" fmla="*/ 367951 w 371469"/>
                      <a:gd name="connsiteY6" fmla="*/ 9348 h 229899"/>
                      <a:gd name="connsiteX7" fmla="*/ 55607 w 371469"/>
                      <a:gd name="connsiteY7" fmla="*/ 93682 h 229899"/>
                      <a:gd name="connsiteX8" fmla="*/ 9525 w 371469"/>
                      <a:gd name="connsiteY8" fmla="*/ 153871 h 229899"/>
                      <a:gd name="connsiteX9" fmla="*/ 9525 w 371469"/>
                      <a:gd name="connsiteY9" fmla="*/ 225137 h 229899"/>
                      <a:gd name="connsiteX10" fmla="*/ 4763 w 371469"/>
                      <a:gd name="connsiteY10" fmla="*/ 229899 h 229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1469" h="229899">
                        <a:moveTo>
                          <a:pt x="4763" y="229899"/>
                        </a:moveTo>
                        <a:cubicBezTo>
                          <a:pt x="2134" y="229899"/>
                          <a:pt x="0" y="227766"/>
                          <a:pt x="0" y="225137"/>
                        </a:cubicBezTo>
                        <a:lnTo>
                          <a:pt x="0" y="153871"/>
                        </a:lnTo>
                        <a:cubicBezTo>
                          <a:pt x="0" y="121467"/>
                          <a:pt x="21850" y="92930"/>
                          <a:pt x="53121" y="84491"/>
                        </a:cubicBezTo>
                        <a:lnTo>
                          <a:pt x="365475" y="166"/>
                        </a:lnTo>
                        <a:cubicBezTo>
                          <a:pt x="367989" y="-520"/>
                          <a:pt x="370637" y="985"/>
                          <a:pt x="371304" y="3519"/>
                        </a:cubicBezTo>
                        <a:cubicBezTo>
                          <a:pt x="371990" y="6062"/>
                          <a:pt x="370485" y="8672"/>
                          <a:pt x="367951" y="9348"/>
                        </a:cubicBezTo>
                        <a:lnTo>
                          <a:pt x="55607" y="93682"/>
                        </a:lnTo>
                        <a:cubicBezTo>
                          <a:pt x="28470" y="101017"/>
                          <a:pt x="9525" y="125762"/>
                          <a:pt x="9525" y="153871"/>
                        </a:cubicBezTo>
                        <a:lnTo>
                          <a:pt x="9525" y="225137"/>
                        </a:lnTo>
                        <a:cubicBezTo>
                          <a:pt x="9525" y="227766"/>
                          <a:pt x="7401" y="229899"/>
                          <a:pt x="4763" y="229899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2" name="任意多边形: 形状 91">
                    <a:extLst>
                      <a:ext uri="{FF2B5EF4-FFF2-40B4-BE49-F238E27FC236}">
                        <a16:creationId xmlns:a16="http://schemas.microsoft.com/office/drawing/2014/main" id="{C203E8EB-515F-01D5-27A9-6E4A1200FDDB}"/>
                      </a:ext>
                    </a:extLst>
                  </p:cNvPr>
                  <p:cNvSpPr/>
                  <p:nvPr/>
                </p:nvSpPr>
                <p:spPr>
                  <a:xfrm>
                    <a:off x="6870793" y="4125471"/>
                    <a:ext cx="126821" cy="207975"/>
                  </a:xfrm>
                  <a:custGeom>
                    <a:avLst/>
                    <a:gdLst>
                      <a:gd name="connsiteX0" fmla="*/ 122052 w 126821"/>
                      <a:gd name="connsiteY0" fmla="*/ 207975 h 207975"/>
                      <a:gd name="connsiteX1" fmla="*/ 117947 w 126821"/>
                      <a:gd name="connsiteY1" fmla="*/ 205632 h 207975"/>
                      <a:gd name="connsiteX2" fmla="*/ 666 w 126821"/>
                      <a:gd name="connsiteY2" fmla="*/ 7188 h 207975"/>
                      <a:gd name="connsiteX3" fmla="*/ 2352 w 126821"/>
                      <a:gd name="connsiteY3" fmla="*/ 664 h 207975"/>
                      <a:gd name="connsiteX4" fmla="*/ 8876 w 126821"/>
                      <a:gd name="connsiteY4" fmla="*/ 2350 h 207975"/>
                      <a:gd name="connsiteX5" fmla="*/ 126158 w 126821"/>
                      <a:gd name="connsiteY5" fmla="*/ 200793 h 207975"/>
                      <a:gd name="connsiteX6" fmla="*/ 124472 w 126821"/>
                      <a:gd name="connsiteY6" fmla="*/ 207318 h 207975"/>
                      <a:gd name="connsiteX7" fmla="*/ 122052 w 126821"/>
                      <a:gd name="connsiteY7" fmla="*/ 207975 h 207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6821" h="207975">
                        <a:moveTo>
                          <a:pt x="122052" y="207975"/>
                        </a:moveTo>
                        <a:cubicBezTo>
                          <a:pt x="120423" y="207975"/>
                          <a:pt x="118842" y="207137"/>
                          <a:pt x="117947" y="205632"/>
                        </a:cubicBezTo>
                        <a:lnTo>
                          <a:pt x="666" y="7188"/>
                        </a:lnTo>
                        <a:cubicBezTo>
                          <a:pt x="-677" y="4931"/>
                          <a:pt x="75" y="2007"/>
                          <a:pt x="2352" y="664"/>
                        </a:cubicBezTo>
                        <a:cubicBezTo>
                          <a:pt x="4571" y="-670"/>
                          <a:pt x="7524" y="64"/>
                          <a:pt x="8876" y="2350"/>
                        </a:cubicBezTo>
                        <a:lnTo>
                          <a:pt x="126158" y="200793"/>
                        </a:lnTo>
                        <a:cubicBezTo>
                          <a:pt x="127501" y="203051"/>
                          <a:pt x="126738" y="205975"/>
                          <a:pt x="124472" y="207318"/>
                        </a:cubicBezTo>
                        <a:cubicBezTo>
                          <a:pt x="123719" y="207766"/>
                          <a:pt x="122881" y="207975"/>
                          <a:pt x="122052" y="207975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69" name="图形 99">
                  <a:extLst>
                    <a:ext uri="{FF2B5EF4-FFF2-40B4-BE49-F238E27FC236}">
                      <a16:creationId xmlns:a16="http://schemas.microsoft.com/office/drawing/2014/main" id="{CFE9BD03-3ED8-F8FD-5FF3-020A49853A1F}"/>
                    </a:ext>
                  </a:extLst>
                </p:cNvPr>
                <p:cNvGrpSpPr/>
                <p:nvPr/>
              </p:nvGrpSpPr>
              <p:grpSpPr>
                <a:xfrm>
                  <a:off x="5155537" y="3486520"/>
                  <a:ext cx="1929183" cy="1466441"/>
                  <a:chOff x="5155537" y="3486520"/>
                  <a:chExt cx="1929183" cy="1466441"/>
                </a:xfrm>
              </p:grpSpPr>
              <p:grpSp>
                <p:nvGrpSpPr>
                  <p:cNvPr id="70" name="图形 99">
                    <a:extLst>
                      <a:ext uri="{FF2B5EF4-FFF2-40B4-BE49-F238E27FC236}">
                        <a16:creationId xmlns:a16="http://schemas.microsoft.com/office/drawing/2014/main" id="{7A094BC0-E3C8-720C-3132-2AE4EE3B3270}"/>
                      </a:ext>
                    </a:extLst>
                  </p:cNvPr>
                  <p:cNvGrpSpPr/>
                  <p:nvPr/>
                </p:nvGrpSpPr>
                <p:grpSpPr>
                  <a:xfrm>
                    <a:off x="6228464" y="3486520"/>
                    <a:ext cx="856256" cy="685896"/>
                    <a:chOff x="6228464" y="3486520"/>
                    <a:chExt cx="856256" cy="685896"/>
                  </a:xfrm>
                </p:grpSpPr>
                <p:sp>
                  <p:nvSpPr>
                    <p:cNvPr id="80" name="任意多边形: 形状 79">
                      <a:extLst>
                        <a:ext uri="{FF2B5EF4-FFF2-40B4-BE49-F238E27FC236}">
                          <a16:creationId xmlns:a16="http://schemas.microsoft.com/office/drawing/2014/main" id="{0248D587-67CD-7120-188F-E6AFA201DA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8464" y="3486520"/>
                      <a:ext cx="856256" cy="685896"/>
                    </a:xfrm>
                    <a:custGeom>
                      <a:avLst/>
                      <a:gdLst>
                        <a:gd name="connsiteX0" fmla="*/ 0 w 856256"/>
                        <a:gd name="connsiteY0" fmla="*/ 407766 h 685896"/>
                        <a:gd name="connsiteX1" fmla="*/ 101679 w 856256"/>
                        <a:gd name="connsiteY1" fmla="*/ 243155 h 685896"/>
                        <a:gd name="connsiteX2" fmla="*/ 236039 w 856256"/>
                        <a:gd name="connsiteY2" fmla="*/ 121407 h 685896"/>
                        <a:gd name="connsiteX3" fmla="*/ 415461 w 856256"/>
                        <a:gd name="connsiteY3" fmla="*/ 33653 h 685896"/>
                        <a:gd name="connsiteX4" fmla="*/ 498529 w 856256"/>
                        <a:gd name="connsiteY4" fmla="*/ 19718 h 685896"/>
                        <a:gd name="connsiteX5" fmla="*/ 844344 w 856256"/>
                        <a:gd name="connsiteY5" fmla="*/ 20 h 685896"/>
                        <a:gd name="connsiteX6" fmla="*/ 855278 w 856256"/>
                        <a:gd name="connsiteY6" fmla="*/ 15822 h 685896"/>
                        <a:gd name="connsiteX7" fmla="*/ 855012 w 856256"/>
                        <a:gd name="connsiteY7" fmla="*/ 16432 h 685896"/>
                        <a:gd name="connsiteX8" fmla="*/ 804929 w 856256"/>
                        <a:gd name="connsiteY8" fmla="*/ 53512 h 685896"/>
                        <a:gd name="connsiteX9" fmla="*/ 642423 w 856256"/>
                        <a:gd name="connsiteY9" fmla="*/ 73458 h 685896"/>
                        <a:gd name="connsiteX10" fmla="*/ 650424 w 856256"/>
                        <a:gd name="connsiteY10" fmla="*/ 74191 h 685896"/>
                        <a:gd name="connsiteX11" fmla="*/ 698620 w 856256"/>
                        <a:gd name="connsiteY11" fmla="*/ 111320 h 685896"/>
                        <a:gd name="connsiteX12" fmla="*/ 712003 w 856256"/>
                        <a:gd name="connsiteY12" fmla="*/ 147981 h 685896"/>
                        <a:gd name="connsiteX13" fmla="*/ 723376 w 856256"/>
                        <a:gd name="connsiteY13" fmla="*/ 160050 h 685896"/>
                        <a:gd name="connsiteX14" fmla="*/ 735273 w 856256"/>
                        <a:gd name="connsiteY14" fmla="*/ 221800 h 685896"/>
                        <a:gd name="connsiteX15" fmla="*/ 654634 w 856256"/>
                        <a:gd name="connsiteY15" fmla="*/ 426607 h 685896"/>
                        <a:gd name="connsiteX16" fmla="*/ 623049 w 856256"/>
                        <a:gd name="connsiteY16" fmla="*/ 438922 h 685896"/>
                        <a:gd name="connsiteX17" fmla="*/ 623049 w 856256"/>
                        <a:gd name="connsiteY17" fmla="*/ 438922 h 685896"/>
                        <a:gd name="connsiteX18" fmla="*/ 589331 w 856256"/>
                        <a:gd name="connsiteY18" fmla="*/ 358484 h 685896"/>
                        <a:gd name="connsiteX19" fmla="*/ 612410 w 856256"/>
                        <a:gd name="connsiteY19" fmla="*/ 290047 h 685896"/>
                        <a:gd name="connsiteX20" fmla="*/ 501062 w 856256"/>
                        <a:gd name="connsiteY20" fmla="*/ 426759 h 685896"/>
                        <a:gd name="connsiteX21" fmla="*/ 432797 w 856256"/>
                        <a:gd name="connsiteY21" fmla="*/ 478727 h 685896"/>
                        <a:gd name="connsiteX22" fmla="*/ 346986 w 856256"/>
                        <a:gd name="connsiteY22" fmla="*/ 516437 h 685896"/>
                        <a:gd name="connsiteX23" fmla="*/ 286512 w 856256"/>
                        <a:gd name="connsiteY23" fmla="*/ 685896 h 685896"/>
                        <a:gd name="connsiteX24" fmla="*/ 0 w 856256"/>
                        <a:gd name="connsiteY24" fmla="*/ 407766 h 68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856256" h="685896">
                          <a:moveTo>
                            <a:pt x="0" y="407766"/>
                          </a:moveTo>
                          <a:lnTo>
                            <a:pt x="101679" y="243155"/>
                          </a:lnTo>
                          <a:cubicBezTo>
                            <a:pt x="134074" y="190701"/>
                            <a:pt x="180660" y="148496"/>
                            <a:pt x="236039" y="121407"/>
                          </a:cubicBezTo>
                          <a:lnTo>
                            <a:pt x="415461" y="33653"/>
                          </a:lnTo>
                          <a:cubicBezTo>
                            <a:pt x="441217" y="21061"/>
                            <a:pt x="470078" y="16212"/>
                            <a:pt x="498529" y="19718"/>
                          </a:cubicBezTo>
                          <a:lnTo>
                            <a:pt x="844344" y="20"/>
                          </a:lnTo>
                          <a:cubicBezTo>
                            <a:pt x="852773" y="-466"/>
                            <a:pt x="858679" y="8097"/>
                            <a:pt x="855278" y="15822"/>
                          </a:cubicBezTo>
                          <a:cubicBezTo>
                            <a:pt x="855193" y="16022"/>
                            <a:pt x="855097" y="16222"/>
                            <a:pt x="855012" y="16432"/>
                          </a:cubicBezTo>
                          <a:cubicBezTo>
                            <a:pt x="846144" y="36796"/>
                            <a:pt x="826970" y="50807"/>
                            <a:pt x="804929" y="53512"/>
                          </a:cubicBezTo>
                          <a:lnTo>
                            <a:pt x="642423" y="73458"/>
                          </a:lnTo>
                          <a:lnTo>
                            <a:pt x="650424" y="74191"/>
                          </a:lnTo>
                          <a:cubicBezTo>
                            <a:pt x="672322" y="76201"/>
                            <a:pt x="691086" y="90660"/>
                            <a:pt x="698620" y="111320"/>
                          </a:cubicBezTo>
                          <a:lnTo>
                            <a:pt x="712003" y="147981"/>
                          </a:lnTo>
                          <a:lnTo>
                            <a:pt x="723376" y="160050"/>
                          </a:lnTo>
                          <a:cubicBezTo>
                            <a:pt x="738969" y="176594"/>
                            <a:pt x="743607" y="200655"/>
                            <a:pt x="735273" y="221800"/>
                          </a:cubicBezTo>
                          <a:lnTo>
                            <a:pt x="654634" y="426607"/>
                          </a:lnTo>
                          <a:cubicBezTo>
                            <a:pt x="649700" y="439122"/>
                            <a:pt x="635155" y="444799"/>
                            <a:pt x="623049" y="438922"/>
                          </a:cubicBezTo>
                          <a:lnTo>
                            <a:pt x="623049" y="438922"/>
                          </a:lnTo>
                          <a:cubicBezTo>
                            <a:pt x="593160" y="424425"/>
                            <a:pt x="578720" y="389964"/>
                            <a:pt x="589331" y="358484"/>
                          </a:cubicBezTo>
                          <a:lnTo>
                            <a:pt x="612410" y="290047"/>
                          </a:lnTo>
                          <a:lnTo>
                            <a:pt x="501062" y="426759"/>
                          </a:lnTo>
                          <a:cubicBezTo>
                            <a:pt x="482746" y="449248"/>
                            <a:pt x="459353" y="467059"/>
                            <a:pt x="432797" y="478727"/>
                          </a:cubicBezTo>
                          <a:lnTo>
                            <a:pt x="346986" y="516437"/>
                          </a:lnTo>
                          <a:lnTo>
                            <a:pt x="286512" y="685896"/>
                          </a:lnTo>
                          <a:lnTo>
                            <a:pt x="0" y="407766"/>
                          </a:lnTo>
                          <a:close/>
                        </a:path>
                      </a:pathLst>
                    </a:custGeom>
                    <a:solidFill>
                      <a:srgbClr val="FFA48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81" name="图形 99">
                      <a:extLst>
                        <a:ext uri="{FF2B5EF4-FFF2-40B4-BE49-F238E27FC236}">
                          <a16:creationId xmlns:a16="http://schemas.microsoft.com/office/drawing/2014/main" id="{53FA1A17-6D82-307B-7200-212B14289F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45743" y="3558268"/>
                      <a:ext cx="129825" cy="16792"/>
                      <a:chOff x="6745743" y="3558268"/>
                      <a:chExt cx="129825" cy="16792"/>
                    </a:xfrm>
                    <a:solidFill>
                      <a:srgbClr val="E06A4B"/>
                    </a:solidFill>
                  </p:grpSpPr>
                  <p:sp>
                    <p:nvSpPr>
                      <p:cNvPr id="88" name="任意多边形: 形状 87">
                        <a:extLst>
                          <a:ext uri="{FF2B5EF4-FFF2-40B4-BE49-F238E27FC236}">
                            <a16:creationId xmlns:a16="http://schemas.microsoft.com/office/drawing/2014/main" id="{E1268E2D-18C1-F205-6D15-09B5B93FA0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51548" y="3564074"/>
                        <a:ext cx="118224" cy="5200"/>
                      </a:xfrm>
                      <a:custGeom>
                        <a:avLst/>
                        <a:gdLst>
                          <a:gd name="connsiteX0" fmla="*/ 0 w 118224"/>
                          <a:gd name="connsiteY0" fmla="*/ 5201 h 5200"/>
                          <a:gd name="connsiteX1" fmla="*/ 118224 w 118224"/>
                          <a:gd name="connsiteY1" fmla="*/ 0 h 5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18224" h="5200">
                            <a:moveTo>
                              <a:pt x="0" y="5201"/>
                            </a:moveTo>
                            <a:lnTo>
                              <a:pt x="118224" y="0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89" name="任意多边形: 形状 88">
                        <a:extLst>
                          <a:ext uri="{FF2B5EF4-FFF2-40B4-BE49-F238E27FC236}">
                            <a16:creationId xmlns:a16="http://schemas.microsoft.com/office/drawing/2014/main" id="{35139752-CD17-5082-0377-521B1D1BF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45743" y="3558268"/>
                        <a:ext cx="129825" cy="16792"/>
                      </a:xfrm>
                      <a:custGeom>
                        <a:avLst/>
                        <a:gdLst>
                          <a:gd name="connsiteX0" fmla="*/ 126592 w 129825"/>
                          <a:gd name="connsiteY0" fmla="*/ 10987 h 16792"/>
                          <a:gd name="connsiteX1" fmla="*/ 124277 w 129825"/>
                          <a:gd name="connsiteY1" fmla="*/ 11587 h 16792"/>
                          <a:gd name="connsiteX2" fmla="*/ 6053 w 129825"/>
                          <a:gd name="connsiteY2" fmla="*/ 16788 h 16792"/>
                          <a:gd name="connsiteX3" fmla="*/ 4 w 129825"/>
                          <a:gd name="connsiteY3" fmla="*/ 11244 h 16792"/>
                          <a:gd name="connsiteX4" fmla="*/ 5548 w 129825"/>
                          <a:gd name="connsiteY4" fmla="*/ 5205 h 16792"/>
                          <a:gd name="connsiteX5" fmla="*/ 123772 w 129825"/>
                          <a:gd name="connsiteY5" fmla="*/ 4 h 16792"/>
                          <a:gd name="connsiteX6" fmla="*/ 129821 w 129825"/>
                          <a:gd name="connsiteY6" fmla="*/ 5548 h 16792"/>
                          <a:gd name="connsiteX7" fmla="*/ 126592 w 129825"/>
                          <a:gd name="connsiteY7" fmla="*/ 10987 h 167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9825" h="16792">
                            <a:moveTo>
                              <a:pt x="126592" y="10987"/>
                            </a:moveTo>
                            <a:cubicBezTo>
                              <a:pt x="125896" y="11330"/>
                              <a:pt x="125115" y="11549"/>
                              <a:pt x="124277" y="11587"/>
                            </a:cubicBezTo>
                            <a:lnTo>
                              <a:pt x="6053" y="16788"/>
                            </a:lnTo>
                            <a:cubicBezTo>
                              <a:pt x="2862" y="16911"/>
                              <a:pt x="147" y="14445"/>
                              <a:pt x="4" y="11244"/>
                            </a:cubicBezTo>
                            <a:cubicBezTo>
                              <a:pt x="-119" y="8053"/>
                              <a:pt x="2348" y="5377"/>
                              <a:pt x="5548" y="5205"/>
                            </a:cubicBezTo>
                            <a:lnTo>
                              <a:pt x="123772" y="4"/>
                            </a:lnTo>
                            <a:cubicBezTo>
                              <a:pt x="126963" y="-119"/>
                              <a:pt x="129678" y="2348"/>
                              <a:pt x="129821" y="5548"/>
                            </a:cubicBezTo>
                            <a:cubicBezTo>
                              <a:pt x="129916" y="7910"/>
                              <a:pt x="128582" y="10006"/>
                              <a:pt x="126592" y="10987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82" name="图形 99">
                      <a:extLst>
                        <a:ext uri="{FF2B5EF4-FFF2-40B4-BE49-F238E27FC236}">
                          <a16:creationId xmlns:a16="http://schemas.microsoft.com/office/drawing/2014/main" id="{B3C9550A-A814-A5C6-B653-F6CAB450E0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786339" y="3629221"/>
                      <a:ext cx="155376" cy="26552"/>
                      <a:chOff x="6786339" y="3629221"/>
                      <a:chExt cx="155376" cy="26552"/>
                    </a:xfrm>
                    <a:solidFill>
                      <a:srgbClr val="E06A4B"/>
                    </a:solidFill>
                  </p:grpSpPr>
                  <p:sp>
                    <p:nvSpPr>
                      <p:cNvPr id="86" name="任意多边形: 形状 85">
                        <a:extLst>
                          <a:ext uri="{FF2B5EF4-FFF2-40B4-BE49-F238E27FC236}">
                            <a16:creationId xmlns:a16="http://schemas.microsoft.com/office/drawing/2014/main" id="{BCA7FB38-56CE-C155-152B-882D1B6DE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92115" y="3635016"/>
                        <a:ext cx="143798" cy="14963"/>
                      </a:xfrm>
                      <a:custGeom>
                        <a:avLst/>
                        <a:gdLst>
                          <a:gd name="connsiteX0" fmla="*/ 0 w 143798"/>
                          <a:gd name="connsiteY0" fmla="*/ 14964 h 14963"/>
                          <a:gd name="connsiteX1" fmla="*/ 143799 w 143798"/>
                          <a:gd name="connsiteY1" fmla="*/ 0 h 149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43798" h="14963">
                            <a:moveTo>
                              <a:pt x="0" y="14964"/>
                            </a:moveTo>
                            <a:lnTo>
                              <a:pt x="143799" y="0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87" name="任意多边形: 形状 86">
                        <a:extLst>
                          <a:ext uri="{FF2B5EF4-FFF2-40B4-BE49-F238E27FC236}">
                            <a16:creationId xmlns:a16="http://schemas.microsoft.com/office/drawing/2014/main" id="{77194EE9-0777-A426-026C-8150135BD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86339" y="3629221"/>
                        <a:ext cx="155376" cy="26552"/>
                      </a:xfrm>
                      <a:custGeom>
                        <a:avLst/>
                        <a:gdLst>
                          <a:gd name="connsiteX0" fmla="*/ 152146 w 155376"/>
                          <a:gd name="connsiteY0" fmla="*/ 10986 h 26552"/>
                          <a:gd name="connsiteX1" fmla="*/ 150184 w 155376"/>
                          <a:gd name="connsiteY1" fmla="*/ 11548 h 26552"/>
                          <a:gd name="connsiteX2" fmla="*/ 6385 w 155376"/>
                          <a:gd name="connsiteY2" fmla="*/ 26521 h 26552"/>
                          <a:gd name="connsiteX3" fmla="*/ 32 w 155376"/>
                          <a:gd name="connsiteY3" fmla="*/ 21368 h 26552"/>
                          <a:gd name="connsiteX4" fmla="*/ 5185 w 155376"/>
                          <a:gd name="connsiteY4" fmla="*/ 15005 h 26552"/>
                          <a:gd name="connsiteX5" fmla="*/ 148984 w 155376"/>
                          <a:gd name="connsiteY5" fmla="*/ 32 h 26552"/>
                          <a:gd name="connsiteX6" fmla="*/ 155347 w 155376"/>
                          <a:gd name="connsiteY6" fmla="*/ 5185 h 26552"/>
                          <a:gd name="connsiteX7" fmla="*/ 152146 w 155376"/>
                          <a:gd name="connsiteY7" fmla="*/ 10986 h 265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55376" h="26552">
                            <a:moveTo>
                              <a:pt x="152146" y="10986"/>
                            </a:moveTo>
                            <a:cubicBezTo>
                              <a:pt x="151546" y="11281"/>
                              <a:pt x="150889" y="11481"/>
                              <a:pt x="150184" y="11548"/>
                            </a:cubicBezTo>
                            <a:lnTo>
                              <a:pt x="6385" y="26521"/>
                            </a:lnTo>
                            <a:cubicBezTo>
                              <a:pt x="3204" y="26854"/>
                              <a:pt x="366" y="24540"/>
                              <a:pt x="32" y="21368"/>
                            </a:cubicBezTo>
                            <a:cubicBezTo>
                              <a:pt x="-301" y="18177"/>
                              <a:pt x="1994" y="15358"/>
                              <a:pt x="5185" y="15005"/>
                            </a:cubicBezTo>
                            <a:lnTo>
                              <a:pt x="148984" y="32"/>
                            </a:lnTo>
                            <a:cubicBezTo>
                              <a:pt x="152165" y="-301"/>
                              <a:pt x="155004" y="2013"/>
                              <a:pt x="155347" y="5185"/>
                            </a:cubicBezTo>
                            <a:cubicBezTo>
                              <a:pt x="155594" y="7671"/>
                              <a:pt x="154251" y="9938"/>
                              <a:pt x="152146" y="10986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grpSp>
                  <p:nvGrpSpPr>
                    <p:cNvPr id="83" name="图形 99">
                      <a:extLst>
                        <a:ext uri="{FF2B5EF4-FFF2-40B4-BE49-F238E27FC236}">
                          <a16:creationId xmlns:a16="http://schemas.microsoft.com/office/drawing/2014/main" id="{89DD393F-761E-B2A6-7C6B-37E193F9E9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835082" y="3731385"/>
                      <a:ext cx="27166" cy="50965"/>
                      <a:chOff x="6835082" y="3731385"/>
                      <a:chExt cx="27166" cy="50965"/>
                    </a:xfrm>
                    <a:solidFill>
                      <a:srgbClr val="E06A4B"/>
                    </a:solidFill>
                  </p:grpSpPr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57B7FD0C-195B-B90F-44E1-9FE966F806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0864" y="3737181"/>
                        <a:ext cx="15601" cy="39376"/>
                      </a:xfrm>
                      <a:custGeom>
                        <a:avLst/>
                        <a:gdLst>
                          <a:gd name="connsiteX0" fmla="*/ 15602 w 15601"/>
                          <a:gd name="connsiteY0" fmla="*/ 0 h 39376"/>
                          <a:gd name="connsiteX1" fmla="*/ 0 w 15601"/>
                          <a:gd name="connsiteY1" fmla="*/ 39376 h 393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5601" h="39376">
                            <a:moveTo>
                              <a:pt x="15602" y="0"/>
                            </a:moveTo>
                            <a:lnTo>
                              <a:pt x="0" y="39376"/>
                            </a:lnTo>
                          </a:path>
                        </a:pathLst>
                      </a:custGeom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85" name="任意多边形: 形状 84">
                        <a:extLst>
                          <a:ext uri="{FF2B5EF4-FFF2-40B4-BE49-F238E27FC236}">
                            <a16:creationId xmlns:a16="http://schemas.microsoft.com/office/drawing/2014/main" id="{96789FBC-3B0A-9EAC-8272-08583D8B2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35082" y="3731385"/>
                        <a:ext cx="27166" cy="50965"/>
                      </a:xfrm>
                      <a:custGeom>
                        <a:avLst/>
                        <a:gdLst>
                          <a:gd name="connsiteX0" fmla="*/ 8354 w 27166"/>
                          <a:gd name="connsiteY0" fmla="*/ 50364 h 50965"/>
                          <a:gd name="connsiteX1" fmla="*/ 3658 w 27166"/>
                          <a:gd name="connsiteY1" fmla="*/ 50554 h 50965"/>
                          <a:gd name="connsiteX2" fmla="*/ 410 w 27166"/>
                          <a:gd name="connsiteY2" fmla="*/ 43039 h 50965"/>
                          <a:gd name="connsiteX3" fmla="*/ 15993 w 27166"/>
                          <a:gd name="connsiteY3" fmla="*/ 3653 h 50965"/>
                          <a:gd name="connsiteX4" fmla="*/ 23508 w 27166"/>
                          <a:gd name="connsiteY4" fmla="*/ 405 h 50965"/>
                          <a:gd name="connsiteX5" fmla="*/ 26756 w 27166"/>
                          <a:gd name="connsiteY5" fmla="*/ 7920 h 50965"/>
                          <a:gd name="connsiteX6" fmla="*/ 11173 w 27166"/>
                          <a:gd name="connsiteY6" fmla="*/ 47306 h 50965"/>
                          <a:gd name="connsiteX7" fmla="*/ 8354 w 27166"/>
                          <a:gd name="connsiteY7" fmla="*/ 50364 h 509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7166" h="50965">
                            <a:moveTo>
                              <a:pt x="8354" y="50364"/>
                            </a:moveTo>
                            <a:cubicBezTo>
                              <a:pt x="6935" y="51069"/>
                              <a:pt x="5239" y="51183"/>
                              <a:pt x="3658" y="50554"/>
                            </a:cubicBezTo>
                            <a:cubicBezTo>
                              <a:pt x="686" y="49373"/>
                              <a:pt x="-771" y="46020"/>
                              <a:pt x="410" y="43039"/>
                            </a:cubicBezTo>
                            <a:lnTo>
                              <a:pt x="15993" y="3653"/>
                            </a:lnTo>
                            <a:cubicBezTo>
                              <a:pt x="17165" y="691"/>
                              <a:pt x="20527" y="-767"/>
                              <a:pt x="23508" y="405"/>
                            </a:cubicBezTo>
                            <a:cubicBezTo>
                              <a:pt x="26480" y="1586"/>
                              <a:pt x="27938" y="4939"/>
                              <a:pt x="26756" y="7920"/>
                            </a:cubicBezTo>
                            <a:lnTo>
                              <a:pt x="11173" y="47306"/>
                            </a:lnTo>
                            <a:cubicBezTo>
                              <a:pt x="10621" y="48687"/>
                              <a:pt x="9602" y="49754"/>
                              <a:pt x="8354" y="50364"/>
                            </a:cubicBezTo>
                            <a:close/>
                          </a:path>
                        </a:pathLst>
                      </a:custGeom>
                      <a:solidFill>
                        <a:srgbClr val="E06A4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71" name="图形 99">
                    <a:extLst>
                      <a:ext uri="{FF2B5EF4-FFF2-40B4-BE49-F238E27FC236}">
                        <a16:creationId xmlns:a16="http://schemas.microsoft.com/office/drawing/2014/main" id="{C25FABE0-5F77-CA91-E63E-9EFBC500EECE}"/>
                      </a:ext>
                    </a:extLst>
                  </p:cNvPr>
                  <p:cNvGrpSpPr/>
                  <p:nvPr/>
                </p:nvGrpSpPr>
                <p:grpSpPr>
                  <a:xfrm>
                    <a:off x="5155537" y="3817904"/>
                    <a:ext cx="1431271" cy="1135057"/>
                    <a:chOff x="5155537" y="3817904"/>
                    <a:chExt cx="1431271" cy="1135057"/>
                  </a:xfrm>
                </p:grpSpPr>
                <p:sp>
                  <p:nvSpPr>
                    <p:cNvPr id="73" name="任意多边形: 形状 72">
                      <a:extLst>
                        <a:ext uri="{FF2B5EF4-FFF2-40B4-BE49-F238E27FC236}">
                          <a16:creationId xmlns:a16="http://schemas.microsoft.com/office/drawing/2014/main" id="{65162376-1AD4-2069-1681-50E752686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419" y="3817904"/>
                      <a:ext cx="430389" cy="412812"/>
                    </a:xfrm>
                    <a:custGeom>
                      <a:avLst/>
                      <a:gdLst>
                        <a:gd name="connsiteX0" fmla="*/ 424079 w 430389"/>
                        <a:gd name="connsiteY0" fmla="*/ 341396 h 412812"/>
                        <a:gd name="connsiteX1" fmla="*/ 364472 w 430389"/>
                        <a:gd name="connsiteY1" fmla="*/ 405338 h 412812"/>
                        <a:gd name="connsiteX2" fmla="*/ 331258 w 430389"/>
                        <a:gd name="connsiteY2" fmla="*/ 406500 h 412812"/>
                        <a:gd name="connsiteX3" fmla="*/ 7475 w 430389"/>
                        <a:gd name="connsiteY3" fmla="*/ 104643 h 412812"/>
                        <a:gd name="connsiteX4" fmla="*/ 6313 w 430389"/>
                        <a:gd name="connsiteY4" fmla="*/ 71429 h 412812"/>
                        <a:gd name="connsiteX5" fmla="*/ 65930 w 430389"/>
                        <a:gd name="connsiteY5" fmla="*/ 7478 h 412812"/>
                        <a:gd name="connsiteX6" fmla="*/ 99144 w 430389"/>
                        <a:gd name="connsiteY6" fmla="*/ 6317 h 412812"/>
                        <a:gd name="connsiteX7" fmla="*/ 422927 w 430389"/>
                        <a:gd name="connsiteY7" fmla="*/ 308173 h 412812"/>
                        <a:gd name="connsiteX8" fmla="*/ 424079 w 430389"/>
                        <a:gd name="connsiteY8" fmla="*/ 341396 h 412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0389" h="412812">
                          <a:moveTo>
                            <a:pt x="424079" y="341396"/>
                          </a:moveTo>
                          <a:lnTo>
                            <a:pt x="364472" y="405338"/>
                          </a:lnTo>
                          <a:cubicBezTo>
                            <a:pt x="355623" y="414834"/>
                            <a:pt x="340755" y="415349"/>
                            <a:pt x="331258" y="406500"/>
                          </a:cubicBezTo>
                          <a:lnTo>
                            <a:pt x="7475" y="104643"/>
                          </a:lnTo>
                          <a:cubicBezTo>
                            <a:pt x="-2022" y="95794"/>
                            <a:pt x="-2536" y="80926"/>
                            <a:pt x="6313" y="71429"/>
                          </a:cubicBezTo>
                          <a:lnTo>
                            <a:pt x="65930" y="7478"/>
                          </a:lnTo>
                          <a:cubicBezTo>
                            <a:pt x="74778" y="-2018"/>
                            <a:pt x="89647" y="-2542"/>
                            <a:pt x="99144" y="6317"/>
                          </a:cubicBezTo>
                          <a:lnTo>
                            <a:pt x="422927" y="308173"/>
                          </a:lnTo>
                          <a:cubicBezTo>
                            <a:pt x="432404" y="317022"/>
                            <a:pt x="432928" y="331900"/>
                            <a:pt x="424079" y="341396"/>
                          </a:cubicBezTo>
                          <a:close/>
                        </a:path>
                      </a:pathLst>
                    </a:custGeom>
                    <a:solidFill>
                      <a:srgbClr val="F2F1E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74" name="图形 99">
                      <a:extLst>
                        <a:ext uri="{FF2B5EF4-FFF2-40B4-BE49-F238E27FC236}">
                          <a16:creationId xmlns:a16="http://schemas.microsoft.com/office/drawing/2014/main" id="{0942DE13-8D1B-621B-F706-AB022A46BB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55537" y="3849869"/>
                      <a:ext cx="1426590" cy="1103092"/>
                      <a:chOff x="5155537" y="3849869"/>
                      <a:chExt cx="1426590" cy="1103092"/>
                    </a:xfrm>
                    <a:solidFill>
                      <a:srgbClr val="5C69AB"/>
                    </a:solidFill>
                  </p:grpSpPr>
                  <p:sp>
                    <p:nvSpPr>
                      <p:cNvPr id="78" name="任意多边形: 形状 77">
                        <a:extLst>
                          <a:ext uri="{FF2B5EF4-FFF2-40B4-BE49-F238E27FC236}">
                            <a16:creationId xmlns:a16="http://schemas.microsoft.com/office/drawing/2014/main" id="{A9ABD402-7FE5-F175-1043-B25F31D58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0311" y="3854658"/>
                        <a:ext cx="1417054" cy="1093359"/>
                      </a:xfrm>
                      <a:custGeom>
                        <a:avLst/>
                        <a:gdLst>
                          <a:gd name="connsiteX0" fmla="*/ 114605 w 1417054"/>
                          <a:gd name="connsiteY0" fmla="*/ 793217 h 1093359"/>
                          <a:gd name="connsiteX1" fmla="*/ 183232 w 1417054"/>
                          <a:gd name="connsiteY1" fmla="*/ 913280 h 1093359"/>
                          <a:gd name="connsiteX2" fmla="*/ 584606 w 1417054"/>
                          <a:gd name="connsiteY2" fmla="*/ 1083720 h 1093359"/>
                          <a:gd name="connsiteX3" fmla="*/ 738692 w 1417054"/>
                          <a:gd name="connsiteY3" fmla="*/ 1005844 h 1093359"/>
                          <a:gd name="connsiteX4" fmla="*/ 984818 w 1417054"/>
                          <a:gd name="connsiteY4" fmla="*/ 790922 h 1093359"/>
                          <a:gd name="connsiteX5" fmla="*/ 1403261 w 1417054"/>
                          <a:gd name="connsiteY5" fmla="*/ 411760 h 1093359"/>
                          <a:gd name="connsiteX6" fmla="*/ 1403728 w 1417054"/>
                          <a:gd name="connsiteY6" fmla="*/ 350247 h 1093359"/>
                          <a:gd name="connsiteX7" fmla="*/ 1035129 w 1417054"/>
                          <a:gd name="connsiteY7" fmla="*/ 8281 h 1093359"/>
                          <a:gd name="connsiteX8" fmla="*/ 993639 w 1417054"/>
                          <a:gd name="connsiteY8" fmla="*/ 7643 h 1093359"/>
                          <a:gd name="connsiteX9" fmla="*/ 546011 w 1417054"/>
                          <a:gd name="connsiteY9" fmla="*/ 398092 h 1093359"/>
                          <a:gd name="connsiteX10" fmla="*/ 0 w 1417054"/>
                          <a:gd name="connsiteY10" fmla="*/ 504762 h 1093359"/>
                          <a:gd name="connsiteX11" fmla="*/ 114605 w 1417054"/>
                          <a:gd name="connsiteY11" fmla="*/ 793217 h 1093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417054" h="1093359">
                            <a:moveTo>
                              <a:pt x="114605" y="793217"/>
                            </a:moveTo>
                            <a:cubicBezTo>
                              <a:pt x="131426" y="825059"/>
                              <a:pt x="155686" y="867122"/>
                              <a:pt x="183232" y="913280"/>
                            </a:cubicBezTo>
                            <a:cubicBezTo>
                              <a:pt x="268891" y="1056803"/>
                              <a:pt x="434054" y="1118906"/>
                              <a:pt x="584606" y="1083720"/>
                            </a:cubicBezTo>
                            <a:cubicBezTo>
                              <a:pt x="639413" y="1070909"/>
                              <a:pt x="692287" y="1045211"/>
                              <a:pt x="738692" y="1005844"/>
                            </a:cubicBezTo>
                            <a:cubicBezTo>
                              <a:pt x="817588" y="938912"/>
                              <a:pt x="902227" y="864597"/>
                              <a:pt x="984818" y="790922"/>
                            </a:cubicBezTo>
                            <a:cubicBezTo>
                              <a:pt x="1156583" y="637703"/>
                              <a:pt x="1319460" y="487265"/>
                              <a:pt x="1403261" y="411760"/>
                            </a:cubicBezTo>
                            <a:cubicBezTo>
                              <a:pt x="1421454" y="395367"/>
                              <a:pt x="1421692" y="366897"/>
                              <a:pt x="1403728" y="350247"/>
                            </a:cubicBezTo>
                            <a:lnTo>
                              <a:pt x="1035129" y="8281"/>
                            </a:lnTo>
                            <a:cubicBezTo>
                              <a:pt x="1023499" y="-2511"/>
                              <a:pt x="1005592" y="-2787"/>
                              <a:pt x="993639" y="7643"/>
                            </a:cubicBezTo>
                            <a:lnTo>
                              <a:pt x="546011" y="398092"/>
                            </a:lnTo>
                            <a:lnTo>
                              <a:pt x="0" y="504762"/>
                            </a:lnTo>
                            <a:cubicBezTo>
                              <a:pt x="-9" y="504753"/>
                              <a:pt x="67018" y="703168"/>
                              <a:pt x="114605" y="793217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79" name="任意多边形: 形状 78">
                        <a:extLst>
                          <a:ext uri="{FF2B5EF4-FFF2-40B4-BE49-F238E27FC236}">
                            <a16:creationId xmlns:a16="http://schemas.microsoft.com/office/drawing/2014/main" id="{F1EEBCA3-7450-7FDA-FE2F-9A502B8A5C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5537" y="3849869"/>
                        <a:ext cx="1426590" cy="1103092"/>
                      </a:xfrm>
                      <a:custGeom>
                        <a:avLst/>
                        <a:gdLst>
                          <a:gd name="connsiteX0" fmla="*/ 504513 w 1426590"/>
                          <a:gd name="connsiteY0" fmla="*/ 1103092 h 1103092"/>
                          <a:gd name="connsiteX1" fmla="*/ 183911 w 1426590"/>
                          <a:gd name="connsiteY1" fmla="*/ 920507 h 1103092"/>
                          <a:gd name="connsiteX2" fmla="*/ 115160 w 1426590"/>
                          <a:gd name="connsiteY2" fmla="*/ 800235 h 1103092"/>
                          <a:gd name="connsiteX3" fmla="*/ 115160 w 1426590"/>
                          <a:gd name="connsiteY3" fmla="*/ 800235 h 1103092"/>
                          <a:gd name="connsiteX4" fmla="*/ 250 w 1426590"/>
                          <a:gd name="connsiteY4" fmla="*/ 511075 h 1103092"/>
                          <a:gd name="connsiteX5" fmla="*/ 640 w 1426590"/>
                          <a:gd name="connsiteY5" fmla="*/ 507160 h 1103092"/>
                          <a:gd name="connsiteX6" fmla="*/ 3850 w 1426590"/>
                          <a:gd name="connsiteY6" fmla="*/ 504884 h 1103092"/>
                          <a:gd name="connsiteX7" fmla="*/ 548614 w 1426590"/>
                          <a:gd name="connsiteY7" fmla="*/ 398452 h 1103092"/>
                          <a:gd name="connsiteX8" fmla="*/ 995279 w 1426590"/>
                          <a:gd name="connsiteY8" fmla="*/ 8841 h 1103092"/>
                          <a:gd name="connsiteX9" fmla="*/ 1043142 w 1426590"/>
                          <a:gd name="connsiteY9" fmla="*/ 9584 h 1103092"/>
                          <a:gd name="connsiteX10" fmla="*/ 1411731 w 1426590"/>
                          <a:gd name="connsiteY10" fmla="*/ 351550 h 1103092"/>
                          <a:gd name="connsiteX11" fmla="*/ 1426590 w 1426590"/>
                          <a:gd name="connsiteY11" fmla="*/ 385907 h 1103092"/>
                          <a:gd name="connsiteX12" fmla="*/ 1411226 w 1426590"/>
                          <a:gd name="connsiteY12" fmla="*/ 420083 h 1103092"/>
                          <a:gd name="connsiteX13" fmla="*/ 1299708 w 1426590"/>
                          <a:gd name="connsiteY13" fmla="*/ 521505 h 1103092"/>
                          <a:gd name="connsiteX14" fmla="*/ 992764 w 1426590"/>
                          <a:gd name="connsiteY14" fmla="*/ 799264 h 1103092"/>
                          <a:gd name="connsiteX15" fmla="*/ 746534 w 1426590"/>
                          <a:gd name="connsiteY15" fmla="*/ 1014252 h 1103092"/>
                          <a:gd name="connsiteX16" fmla="*/ 590457 w 1426590"/>
                          <a:gd name="connsiteY16" fmla="*/ 1093138 h 1103092"/>
                          <a:gd name="connsiteX17" fmla="*/ 504513 w 1426590"/>
                          <a:gd name="connsiteY17" fmla="*/ 1103092 h 1103092"/>
                          <a:gd name="connsiteX18" fmla="*/ 11032 w 1426590"/>
                          <a:gd name="connsiteY18" fmla="*/ 513180 h 1103092"/>
                          <a:gd name="connsiteX19" fmla="*/ 123580 w 1426590"/>
                          <a:gd name="connsiteY19" fmla="*/ 795797 h 1103092"/>
                          <a:gd name="connsiteX20" fmla="*/ 123580 w 1426590"/>
                          <a:gd name="connsiteY20" fmla="*/ 795797 h 1103092"/>
                          <a:gd name="connsiteX21" fmla="*/ 192083 w 1426590"/>
                          <a:gd name="connsiteY21" fmla="*/ 915640 h 1103092"/>
                          <a:gd name="connsiteX22" fmla="*/ 588285 w 1426590"/>
                          <a:gd name="connsiteY22" fmla="*/ 1083871 h 1103092"/>
                          <a:gd name="connsiteX23" fmla="*/ 740371 w 1426590"/>
                          <a:gd name="connsiteY23" fmla="*/ 1007013 h 1103092"/>
                          <a:gd name="connsiteX24" fmla="*/ 986411 w 1426590"/>
                          <a:gd name="connsiteY24" fmla="*/ 792167 h 1103092"/>
                          <a:gd name="connsiteX25" fmla="*/ 1293278 w 1426590"/>
                          <a:gd name="connsiteY25" fmla="*/ 514476 h 1103092"/>
                          <a:gd name="connsiteX26" fmla="*/ 1404835 w 1426590"/>
                          <a:gd name="connsiteY26" fmla="*/ 413025 h 1103092"/>
                          <a:gd name="connsiteX27" fmla="*/ 1417056 w 1426590"/>
                          <a:gd name="connsiteY27" fmla="*/ 385841 h 1103092"/>
                          <a:gd name="connsiteX28" fmla="*/ 1405254 w 1426590"/>
                          <a:gd name="connsiteY28" fmla="*/ 358532 h 1103092"/>
                          <a:gd name="connsiteX29" fmla="*/ 1036665 w 1426590"/>
                          <a:gd name="connsiteY29" fmla="*/ 16566 h 1103092"/>
                          <a:gd name="connsiteX30" fmla="*/ 1001528 w 1426590"/>
                          <a:gd name="connsiteY30" fmla="*/ 16023 h 1103092"/>
                          <a:gd name="connsiteX31" fmla="*/ 553900 w 1426590"/>
                          <a:gd name="connsiteY31" fmla="*/ 406472 h 1103092"/>
                          <a:gd name="connsiteX32" fmla="*/ 551681 w 1426590"/>
                          <a:gd name="connsiteY32" fmla="*/ 407548 h 1103092"/>
                          <a:gd name="connsiteX33" fmla="*/ 11032 w 1426590"/>
                          <a:gd name="connsiteY33" fmla="*/ 513180 h 11030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1426590" h="1103092">
                            <a:moveTo>
                              <a:pt x="504513" y="1103092"/>
                            </a:moveTo>
                            <a:cubicBezTo>
                              <a:pt x="374897" y="1103102"/>
                              <a:pt x="252672" y="1035722"/>
                              <a:pt x="183911" y="920507"/>
                            </a:cubicBezTo>
                            <a:cubicBezTo>
                              <a:pt x="153821" y="870092"/>
                              <a:pt x="130685" y="829629"/>
                              <a:pt x="115160" y="800235"/>
                            </a:cubicBezTo>
                            <a:lnTo>
                              <a:pt x="115160" y="800235"/>
                            </a:lnTo>
                            <a:cubicBezTo>
                              <a:pt x="67944" y="710872"/>
                              <a:pt x="917" y="513066"/>
                              <a:pt x="250" y="511075"/>
                            </a:cubicBezTo>
                            <a:cubicBezTo>
                              <a:pt x="-188" y="509770"/>
                              <a:pt x="-45" y="508351"/>
                              <a:pt x="640" y="507160"/>
                            </a:cubicBezTo>
                            <a:cubicBezTo>
                              <a:pt x="1336" y="505970"/>
                              <a:pt x="2498" y="505141"/>
                              <a:pt x="3850" y="504884"/>
                            </a:cubicBezTo>
                            <a:lnTo>
                              <a:pt x="548614" y="398452"/>
                            </a:lnTo>
                            <a:lnTo>
                              <a:pt x="995279" y="8841"/>
                            </a:lnTo>
                            <a:cubicBezTo>
                              <a:pt x="1009119" y="-3218"/>
                              <a:pt x="1029702" y="-2913"/>
                              <a:pt x="1043142" y="9584"/>
                            </a:cubicBezTo>
                            <a:lnTo>
                              <a:pt x="1411731" y="351550"/>
                            </a:lnTo>
                            <a:cubicBezTo>
                              <a:pt x="1421266" y="360390"/>
                              <a:pt x="1426676" y="372915"/>
                              <a:pt x="1426590" y="385907"/>
                            </a:cubicBezTo>
                            <a:cubicBezTo>
                              <a:pt x="1426485" y="398918"/>
                              <a:pt x="1420885" y="411377"/>
                              <a:pt x="1411226" y="420083"/>
                            </a:cubicBezTo>
                            <a:cubicBezTo>
                              <a:pt x="1382442" y="446029"/>
                              <a:pt x="1344323" y="480805"/>
                              <a:pt x="1299708" y="521505"/>
                            </a:cubicBezTo>
                            <a:cubicBezTo>
                              <a:pt x="1213192" y="600439"/>
                              <a:pt x="1105531" y="698680"/>
                              <a:pt x="992764" y="799264"/>
                            </a:cubicBezTo>
                            <a:cubicBezTo>
                              <a:pt x="898591" y="883265"/>
                              <a:pt x="818047" y="953588"/>
                              <a:pt x="746534" y="1014252"/>
                            </a:cubicBezTo>
                            <a:cubicBezTo>
                              <a:pt x="700766" y="1053086"/>
                              <a:pt x="648255" y="1079632"/>
                              <a:pt x="590457" y="1093138"/>
                            </a:cubicBezTo>
                            <a:cubicBezTo>
                              <a:pt x="561787" y="1099844"/>
                              <a:pt x="532964" y="1103092"/>
                              <a:pt x="504513" y="1103092"/>
                            </a:cubicBezTo>
                            <a:close/>
                            <a:moveTo>
                              <a:pt x="11032" y="513180"/>
                            </a:moveTo>
                            <a:cubicBezTo>
                              <a:pt x="21919" y="544965"/>
                              <a:pt x="80984" y="715168"/>
                              <a:pt x="123580" y="795797"/>
                            </a:cubicBezTo>
                            <a:lnTo>
                              <a:pt x="123580" y="795797"/>
                            </a:lnTo>
                            <a:cubicBezTo>
                              <a:pt x="139029" y="825038"/>
                              <a:pt x="162080" y="865367"/>
                              <a:pt x="192083" y="915640"/>
                            </a:cubicBezTo>
                            <a:cubicBezTo>
                              <a:pt x="273808" y="1052562"/>
                              <a:pt x="433018" y="1120199"/>
                              <a:pt x="588285" y="1083871"/>
                            </a:cubicBezTo>
                            <a:cubicBezTo>
                              <a:pt x="644597" y="1070717"/>
                              <a:pt x="695756" y="1044847"/>
                              <a:pt x="740371" y="1007013"/>
                            </a:cubicBezTo>
                            <a:cubicBezTo>
                              <a:pt x="811818" y="946396"/>
                              <a:pt x="892304" y="876121"/>
                              <a:pt x="986411" y="792167"/>
                            </a:cubicBezTo>
                            <a:cubicBezTo>
                              <a:pt x="1099140" y="691603"/>
                              <a:pt x="1206782" y="593400"/>
                              <a:pt x="1293278" y="514476"/>
                            </a:cubicBezTo>
                            <a:cubicBezTo>
                              <a:pt x="1337903" y="473766"/>
                              <a:pt x="1376041" y="438961"/>
                              <a:pt x="1404835" y="413025"/>
                            </a:cubicBezTo>
                            <a:cubicBezTo>
                              <a:pt x="1412531" y="406091"/>
                              <a:pt x="1416980" y="396185"/>
                              <a:pt x="1417056" y="385841"/>
                            </a:cubicBezTo>
                            <a:cubicBezTo>
                              <a:pt x="1417132" y="375363"/>
                              <a:pt x="1412931" y="365666"/>
                              <a:pt x="1405254" y="358532"/>
                            </a:cubicBezTo>
                            <a:lnTo>
                              <a:pt x="1036665" y="16566"/>
                            </a:lnTo>
                            <a:cubicBezTo>
                              <a:pt x="1026797" y="7412"/>
                              <a:pt x="1011710" y="7155"/>
                              <a:pt x="1001528" y="16023"/>
                            </a:cubicBezTo>
                            <a:lnTo>
                              <a:pt x="553900" y="406472"/>
                            </a:lnTo>
                            <a:cubicBezTo>
                              <a:pt x="553271" y="407024"/>
                              <a:pt x="552509" y="407396"/>
                              <a:pt x="551681" y="407548"/>
                            </a:cubicBezTo>
                            <a:lnTo>
                              <a:pt x="11032" y="513180"/>
                            </a:lnTo>
                            <a:close/>
                          </a:path>
                        </a:pathLst>
                      </a:custGeom>
                      <a:solidFill>
                        <a:srgbClr val="5C69A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  <p:sp>
                  <p:nvSpPr>
                    <p:cNvPr id="75" name="任意多边形: 形状 74">
                      <a:extLst>
                        <a:ext uri="{FF2B5EF4-FFF2-40B4-BE49-F238E27FC236}">
                          <a16:creationId xmlns:a16="http://schemas.microsoft.com/office/drawing/2014/main" id="{AD3FB527-B416-AD68-FCA2-0BE4B9E71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1322" y="4679669"/>
                      <a:ext cx="506699" cy="270720"/>
                    </a:xfrm>
                    <a:custGeom>
                      <a:avLst/>
                      <a:gdLst>
                        <a:gd name="connsiteX0" fmla="*/ 30630 w 506699"/>
                        <a:gd name="connsiteY0" fmla="*/ 270721 h 270720"/>
                        <a:gd name="connsiteX1" fmla="*/ 4503 w 506699"/>
                        <a:gd name="connsiteY1" fmla="*/ 270016 h 270720"/>
                        <a:gd name="connsiteX2" fmla="*/ 7 w 506699"/>
                        <a:gd name="connsiteY2" fmla="*/ 265006 h 270720"/>
                        <a:gd name="connsiteX3" fmla="*/ 5017 w 506699"/>
                        <a:gd name="connsiteY3" fmla="*/ 260510 h 270720"/>
                        <a:gd name="connsiteX4" fmla="*/ 357718 w 506699"/>
                        <a:gd name="connsiteY4" fmla="*/ 132608 h 270720"/>
                        <a:gd name="connsiteX5" fmla="*/ 498689 w 506699"/>
                        <a:gd name="connsiteY5" fmla="*/ 1277 h 270720"/>
                        <a:gd name="connsiteX6" fmla="*/ 505423 w 506699"/>
                        <a:gd name="connsiteY6" fmla="*/ 1516 h 270720"/>
                        <a:gd name="connsiteX7" fmla="*/ 505185 w 506699"/>
                        <a:gd name="connsiteY7" fmla="*/ 8250 h 270720"/>
                        <a:gd name="connsiteX8" fmla="*/ 364215 w 506699"/>
                        <a:gd name="connsiteY8" fmla="*/ 139580 h 270720"/>
                        <a:gd name="connsiteX9" fmla="*/ 30630 w 506699"/>
                        <a:gd name="connsiteY9" fmla="*/ 270721 h 270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06699" h="270720">
                          <a:moveTo>
                            <a:pt x="30630" y="270721"/>
                          </a:moveTo>
                          <a:cubicBezTo>
                            <a:pt x="21934" y="270721"/>
                            <a:pt x="13228" y="270492"/>
                            <a:pt x="4503" y="270016"/>
                          </a:cubicBezTo>
                          <a:cubicBezTo>
                            <a:pt x="1884" y="269873"/>
                            <a:pt x="-136" y="267635"/>
                            <a:pt x="7" y="265006"/>
                          </a:cubicBezTo>
                          <a:cubicBezTo>
                            <a:pt x="150" y="262377"/>
                            <a:pt x="2446" y="260186"/>
                            <a:pt x="5017" y="260510"/>
                          </a:cubicBezTo>
                          <a:cubicBezTo>
                            <a:pt x="134272" y="267511"/>
                            <a:pt x="262926" y="220933"/>
                            <a:pt x="357718" y="132608"/>
                          </a:cubicBezTo>
                          <a:lnTo>
                            <a:pt x="498689" y="1277"/>
                          </a:lnTo>
                          <a:cubicBezTo>
                            <a:pt x="500613" y="-523"/>
                            <a:pt x="503623" y="-399"/>
                            <a:pt x="505423" y="1516"/>
                          </a:cubicBezTo>
                          <a:cubicBezTo>
                            <a:pt x="507213" y="3440"/>
                            <a:pt x="507109" y="6459"/>
                            <a:pt x="505185" y="8250"/>
                          </a:cubicBezTo>
                          <a:lnTo>
                            <a:pt x="364215" y="139580"/>
                          </a:lnTo>
                          <a:cubicBezTo>
                            <a:pt x="273946" y="223696"/>
                            <a:pt x="153607" y="270721"/>
                            <a:pt x="30630" y="270721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6" name="任意多边形: 形状 75">
                      <a:extLst>
                        <a:ext uri="{FF2B5EF4-FFF2-40B4-BE49-F238E27FC236}">
                          <a16:creationId xmlns:a16="http://schemas.microsoft.com/office/drawing/2014/main" id="{66EA9959-E6B4-89B5-0528-F57C40D89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18537" y="3978360"/>
                      <a:ext cx="489528" cy="417988"/>
                    </a:xfrm>
                    <a:custGeom>
                      <a:avLst/>
                      <a:gdLst>
                        <a:gd name="connsiteX0" fmla="*/ 4763 w 489528"/>
                        <a:gd name="connsiteY0" fmla="*/ 417989 h 417988"/>
                        <a:gd name="connsiteX1" fmla="*/ 1134 w 489528"/>
                        <a:gd name="connsiteY1" fmla="*/ 416313 h 417988"/>
                        <a:gd name="connsiteX2" fmla="*/ 1677 w 489528"/>
                        <a:gd name="connsiteY2" fmla="*/ 409598 h 417988"/>
                        <a:gd name="connsiteX3" fmla="*/ 481680 w 489528"/>
                        <a:gd name="connsiteY3" fmla="*/ 1137 h 417988"/>
                        <a:gd name="connsiteX4" fmla="*/ 488395 w 489528"/>
                        <a:gd name="connsiteY4" fmla="*/ 1680 h 417988"/>
                        <a:gd name="connsiteX5" fmla="*/ 487852 w 489528"/>
                        <a:gd name="connsiteY5" fmla="*/ 8395 h 417988"/>
                        <a:gd name="connsiteX6" fmla="*/ 7849 w 489528"/>
                        <a:gd name="connsiteY6" fmla="*/ 416856 h 417988"/>
                        <a:gd name="connsiteX7" fmla="*/ 4763 w 489528"/>
                        <a:gd name="connsiteY7" fmla="*/ 417989 h 417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9528" h="417988">
                          <a:moveTo>
                            <a:pt x="4763" y="417989"/>
                          </a:moveTo>
                          <a:cubicBezTo>
                            <a:pt x="3420" y="417989"/>
                            <a:pt x="2077" y="417418"/>
                            <a:pt x="1134" y="416313"/>
                          </a:cubicBezTo>
                          <a:cubicBezTo>
                            <a:pt x="-571" y="414303"/>
                            <a:pt x="-324" y="411302"/>
                            <a:pt x="1677" y="409598"/>
                          </a:cubicBezTo>
                          <a:lnTo>
                            <a:pt x="481680" y="1137"/>
                          </a:lnTo>
                          <a:cubicBezTo>
                            <a:pt x="483689" y="-568"/>
                            <a:pt x="486690" y="-330"/>
                            <a:pt x="488395" y="1680"/>
                          </a:cubicBezTo>
                          <a:cubicBezTo>
                            <a:pt x="490100" y="3690"/>
                            <a:pt x="489852" y="6690"/>
                            <a:pt x="487852" y="8395"/>
                          </a:cubicBezTo>
                          <a:lnTo>
                            <a:pt x="7849" y="416856"/>
                          </a:lnTo>
                          <a:cubicBezTo>
                            <a:pt x="6954" y="417618"/>
                            <a:pt x="5858" y="417989"/>
                            <a:pt x="4763" y="417989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7" name="任意多边形: 形状 76">
                      <a:extLst>
                        <a:ext uri="{FF2B5EF4-FFF2-40B4-BE49-F238E27FC236}">
                          <a16:creationId xmlns:a16="http://schemas.microsoft.com/office/drawing/2014/main" id="{00E6CF23-4EA8-2366-97B0-9361735E6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6941" y="3951709"/>
                      <a:ext cx="198628" cy="336131"/>
                    </a:xfrm>
                    <a:custGeom>
                      <a:avLst/>
                      <a:gdLst>
                        <a:gd name="connsiteX0" fmla="*/ 193869 w 198628"/>
                        <a:gd name="connsiteY0" fmla="*/ 336131 h 336131"/>
                        <a:gd name="connsiteX1" fmla="*/ 189745 w 198628"/>
                        <a:gd name="connsiteY1" fmla="*/ 333760 h 336131"/>
                        <a:gd name="connsiteX2" fmla="*/ 645 w 198628"/>
                        <a:gd name="connsiteY2" fmla="*/ 7166 h 336131"/>
                        <a:gd name="connsiteX3" fmla="*/ 2378 w 198628"/>
                        <a:gd name="connsiteY3" fmla="*/ 651 h 336131"/>
                        <a:gd name="connsiteX4" fmla="*/ 8884 w 198628"/>
                        <a:gd name="connsiteY4" fmla="*/ 2385 h 336131"/>
                        <a:gd name="connsiteX5" fmla="*/ 197984 w 198628"/>
                        <a:gd name="connsiteY5" fmla="*/ 328978 h 336131"/>
                        <a:gd name="connsiteX6" fmla="*/ 196250 w 198628"/>
                        <a:gd name="connsiteY6" fmla="*/ 335493 h 336131"/>
                        <a:gd name="connsiteX7" fmla="*/ 193869 w 198628"/>
                        <a:gd name="connsiteY7" fmla="*/ 336131 h 336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8628" h="336131">
                          <a:moveTo>
                            <a:pt x="193869" y="336131"/>
                          </a:moveTo>
                          <a:cubicBezTo>
                            <a:pt x="192221" y="336131"/>
                            <a:pt x="190631" y="335284"/>
                            <a:pt x="189745" y="333760"/>
                          </a:cubicBezTo>
                          <a:lnTo>
                            <a:pt x="645" y="7166"/>
                          </a:lnTo>
                          <a:cubicBezTo>
                            <a:pt x="-679" y="4890"/>
                            <a:pt x="102" y="1975"/>
                            <a:pt x="2378" y="651"/>
                          </a:cubicBezTo>
                          <a:cubicBezTo>
                            <a:pt x="4645" y="-682"/>
                            <a:pt x="7560" y="99"/>
                            <a:pt x="8884" y="2385"/>
                          </a:cubicBezTo>
                          <a:lnTo>
                            <a:pt x="197984" y="328978"/>
                          </a:lnTo>
                          <a:cubicBezTo>
                            <a:pt x="199308" y="331254"/>
                            <a:pt x="198527" y="334169"/>
                            <a:pt x="196250" y="335493"/>
                          </a:cubicBezTo>
                          <a:cubicBezTo>
                            <a:pt x="195507" y="335931"/>
                            <a:pt x="194679" y="336131"/>
                            <a:pt x="193869" y="336131"/>
                          </a:cubicBezTo>
                          <a:close/>
                        </a:path>
                      </a:pathLst>
                    </a:custGeom>
                    <a:solidFill>
                      <a:srgbClr val="1111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845CE6F2-A1DD-E27A-9664-45A9FEAECF1D}"/>
                      </a:ext>
                    </a:extLst>
                  </p:cNvPr>
                  <p:cNvSpPr/>
                  <p:nvPr/>
                </p:nvSpPr>
                <p:spPr>
                  <a:xfrm>
                    <a:off x="6411881" y="4207158"/>
                    <a:ext cx="51149" cy="51149"/>
                  </a:xfrm>
                  <a:custGeom>
                    <a:avLst/>
                    <a:gdLst>
                      <a:gd name="connsiteX0" fmla="*/ 48497 w 51149"/>
                      <a:gd name="connsiteY0" fmla="*/ 14245 h 51149"/>
                      <a:gd name="connsiteX1" fmla="*/ 36905 w 51149"/>
                      <a:gd name="connsiteY1" fmla="*/ 48497 h 51149"/>
                      <a:gd name="connsiteX2" fmla="*/ 2653 w 51149"/>
                      <a:gd name="connsiteY2" fmla="*/ 36905 h 51149"/>
                      <a:gd name="connsiteX3" fmla="*/ 14245 w 51149"/>
                      <a:gd name="connsiteY3" fmla="*/ 2653 h 51149"/>
                      <a:gd name="connsiteX4" fmla="*/ 48497 w 51149"/>
                      <a:gd name="connsiteY4" fmla="*/ 14245 h 5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49" h="51149">
                        <a:moveTo>
                          <a:pt x="48497" y="14245"/>
                        </a:moveTo>
                        <a:cubicBezTo>
                          <a:pt x="54755" y="26904"/>
                          <a:pt x="49564" y="42239"/>
                          <a:pt x="36905" y="48497"/>
                        </a:cubicBezTo>
                        <a:cubicBezTo>
                          <a:pt x="24246" y="54755"/>
                          <a:pt x="8911" y="49564"/>
                          <a:pt x="2653" y="36905"/>
                        </a:cubicBezTo>
                        <a:cubicBezTo>
                          <a:pt x="-3605" y="24246"/>
                          <a:pt x="1586" y="8911"/>
                          <a:pt x="14245" y="2653"/>
                        </a:cubicBezTo>
                        <a:cubicBezTo>
                          <a:pt x="26904" y="-3605"/>
                          <a:pt x="42239" y="1586"/>
                          <a:pt x="48497" y="14245"/>
                        </a:cubicBezTo>
                        <a:close/>
                      </a:path>
                    </a:pathLst>
                  </a:custGeom>
                  <a:solidFill>
                    <a:srgbClr val="F2F1E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31" name="图形 99">
              <a:extLst>
                <a:ext uri="{FF2B5EF4-FFF2-40B4-BE49-F238E27FC236}">
                  <a16:creationId xmlns:a16="http://schemas.microsoft.com/office/drawing/2014/main" id="{7BC2DA5E-B66E-5F4F-1A1E-8BB83FEA6621}"/>
                </a:ext>
              </a:extLst>
            </p:cNvPr>
            <p:cNvGrpSpPr/>
            <p:nvPr/>
          </p:nvGrpSpPr>
          <p:grpSpPr>
            <a:xfrm>
              <a:off x="1329247" y="2333842"/>
              <a:ext cx="3971662" cy="1390855"/>
              <a:chOff x="3926319" y="2230754"/>
              <a:chExt cx="4339351" cy="1519618"/>
            </a:xfrm>
          </p:grpSpPr>
          <p:grpSp>
            <p:nvGrpSpPr>
              <p:cNvPr id="32" name="图形 99">
                <a:extLst>
                  <a:ext uri="{FF2B5EF4-FFF2-40B4-BE49-F238E27FC236}">
                    <a16:creationId xmlns:a16="http://schemas.microsoft.com/office/drawing/2014/main" id="{DC84A2A6-B026-60CB-3D6F-26A20FDA2B51}"/>
                  </a:ext>
                </a:extLst>
              </p:cNvPr>
              <p:cNvGrpSpPr/>
              <p:nvPr/>
            </p:nvGrpSpPr>
            <p:grpSpPr>
              <a:xfrm>
                <a:off x="3926319" y="2230754"/>
                <a:ext cx="4339351" cy="1519618"/>
                <a:chOff x="3926319" y="2230754"/>
                <a:chExt cx="4339351" cy="1519618"/>
              </a:xfrm>
            </p:grpSpPr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C52F134C-BBC0-40B0-801C-3295A6D98F81}"/>
                    </a:ext>
                  </a:extLst>
                </p:cNvPr>
                <p:cNvSpPr/>
                <p:nvPr/>
              </p:nvSpPr>
              <p:spPr>
                <a:xfrm>
                  <a:off x="3926319" y="2230754"/>
                  <a:ext cx="1163907" cy="1519618"/>
                </a:xfrm>
                <a:custGeom>
                  <a:avLst/>
                  <a:gdLst>
                    <a:gd name="connsiteX0" fmla="*/ 0 w 1163907"/>
                    <a:gd name="connsiteY0" fmla="*/ 0 h 1519618"/>
                    <a:gd name="connsiteX1" fmla="*/ 0 w 1163907"/>
                    <a:gd name="connsiteY1" fmla="*/ 1123102 h 1519618"/>
                    <a:gd name="connsiteX2" fmla="*/ 1163907 w 1163907"/>
                    <a:gd name="connsiteY2" fmla="*/ 1519618 h 1519618"/>
                    <a:gd name="connsiteX3" fmla="*/ 1163907 w 1163907"/>
                    <a:gd name="connsiteY3" fmla="*/ 726596 h 1519618"/>
                    <a:gd name="connsiteX4" fmla="*/ 1163907 w 1163907"/>
                    <a:gd name="connsiteY4" fmla="*/ 396516 h 1519618"/>
                    <a:gd name="connsiteX5" fmla="*/ 0 w 1163907"/>
                    <a:gd name="connsiteY5" fmla="*/ 0 h 151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3907" h="1519618">
                      <a:moveTo>
                        <a:pt x="0" y="0"/>
                      </a:moveTo>
                      <a:lnTo>
                        <a:pt x="0" y="1123102"/>
                      </a:lnTo>
                      <a:cubicBezTo>
                        <a:pt x="0" y="1295333"/>
                        <a:pt x="472059" y="1444809"/>
                        <a:pt x="1163907" y="1519618"/>
                      </a:cubicBezTo>
                      <a:lnTo>
                        <a:pt x="1163907" y="726596"/>
                      </a:lnTo>
                      <a:lnTo>
                        <a:pt x="1163907" y="396516"/>
                      </a:lnTo>
                      <a:cubicBezTo>
                        <a:pt x="472059" y="321707"/>
                        <a:pt x="0" y="17223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4A0DDA5B-D177-744B-9918-1FCA6549D5EA}"/>
                    </a:ext>
                  </a:extLst>
                </p:cNvPr>
                <p:cNvSpPr/>
                <p:nvPr/>
              </p:nvSpPr>
              <p:spPr>
                <a:xfrm>
                  <a:off x="4042981" y="2543022"/>
                  <a:ext cx="930611" cy="323316"/>
                </a:xfrm>
                <a:custGeom>
                  <a:avLst/>
                  <a:gdLst>
                    <a:gd name="connsiteX0" fmla="*/ 925849 w 930611"/>
                    <a:gd name="connsiteY0" fmla="*/ 323317 h 323316"/>
                    <a:gd name="connsiteX1" fmla="*/ 925335 w 930611"/>
                    <a:gd name="connsiteY1" fmla="*/ 323288 h 323316"/>
                    <a:gd name="connsiteX2" fmla="*/ 0 w 930611"/>
                    <a:gd name="connsiteY2" fmla="*/ 4763 h 323316"/>
                    <a:gd name="connsiteX3" fmla="*/ 4763 w 930611"/>
                    <a:gd name="connsiteY3" fmla="*/ 0 h 323316"/>
                    <a:gd name="connsiteX4" fmla="*/ 9525 w 930611"/>
                    <a:gd name="connsiteY4" fmla="*/ 4763 h 323316"/>
                    <a:gd name="connsiteX5" fmla="*/ 926363 w 930611"/>
                    <a:gd name="connsiteY5" fmla="*/ 313820 h 323316"/>
                    <a:gd name="connsiteX6" fmla="*/ 930583 w 930611"/>
                    <a:gd name="connsiteY6" fmla="*/ 319068 h 323316"/>
                    <a:gd name="connsiteX7" fmla="*/ 925849 w 930611"/>
                    <a:gd name="connsiteY7" fmla="*/ 323317 h 32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0611" h="323316">
                      <a:moveTo>
                        <a:pt x="925849" y="323317"/>
                      </a:moveTo>
                      <a:cubicBezTo>
                        <a:pt x="925678" y="323317"/>
                        <a:pt x="925506" y="323307"/>
                        <a:pt x="925335" y="323288"/>
                      </a:cubicBezTo>
                      <a:cubicBezTo>
                        <a:pt x="354568" y="261566"/>
                        <a:pt x="0" y="139522"/>
                        <a:pt x="0" y="4763"/>
                      </a:cubicBezTo>
                      <a:cubicBezTo>
                        <a:pt x="0" y="2134"/>
                        <a:pt x="2134" y="0"/>
                        <a:pt x="4763" y="0"/>
                      </a:cubicBezTo>
                      <a:cubicBezTo>
                        <a:pt x="7391" y="0"/>
                        <a:pt x="9525" y="2134"/>
                        <a:pt x="9525" y="4763"/>
                      </a:cubicBezTo>
                      <a:cubicBezTo>
                        <a:pt x="9525" y="132283"/>
                        <a:pt x="369408" y="253594"/>
                        <a:pt x="926363" y="313820"/>
                      </a:cubicBezTo>
                      <a:cubicBezTo>
                        <a:pt x="928973" y="314106"/>
                        <a:pt x="930869" y="316449"/>
                        <a:pt x="930583" y="319068"/>
                      </a:cubicBezTo>
                      <a:cubicBezTo>
                        <a:pt x="930307" y="321507"/>
                        <a:pt x="928249" y="323317"/>
                        <a:pt x="925849" y="323317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BC457436-225D-08DF-7F7B-6FF950175390}"/>
                    </a:ext>
                  </a:extLst>
                </p:cNvPr>
                <p:cNvSpPr/>
                <p:nvPr/>
              </p:nvSpPr>
              <p:spPr>
                <a:xfrm>
                  <a:off x="4245488" y="2895241"/>
                  <a:ext cx="238284" cy="77215"/>
                </a:xfrm>
                <a:custGeom>
                  <a:avLst/>
                  <a:gdLst>
                    <a:gd name="connsiteX0" fmla="*/ 233529 w 238284"/>
                    <a:gd name="connsiteY0" fmla="*/ 77216 h 77215"/>
                    <a:gd name="connsiteX1" fmla="*/ 232443 w 238284"/>
                    <a:gd name="connsiteY1" fmla="*/ 77092 h 77215"/>
                    <a:gd name="connsiteX2" fmla="*/ 3052 w 238284"/>
                    <a:gd name="connsiteY2" fmla="*/ 9207 h 77215"/>
                    <a:gd name="connsiteX3" fmla="*/ 319 w 238284"/>
                    <a:gd name="connsiteY3" fmla="*/ 3045 h 77215"/>
                    <a:gd name="connsiteX4" fmla="*/ 6472 w 238284"/>
                    <a:gd name="connsiteY4" fmla="*/ 311 h 77215"/>
                    <a:gd name="connsiteX5" fmla="*/ 234596 w 238284"/>
                    <a:gd name="connsiteY5" fmla="*/ 67815 h 77215"/>
                    <a:gd name="connsiteX6" fmla="*/ 238158 w 238284"/>
                    <a:gd name="connsiteY6" fmla="*/ 73530 h 77215"/>
                    <a:gd name="connsiteX7" fmla="*/ 233529 w 238284"/>
                    <a:gd name="connsiteY7" fmla="*/ 77216 h 77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8284" h="77215">
                      <a:moveTo>
                        <a:pt x="233529" y="77216"/>
                      </a:moveTo>
                      <a:cubicBezTo>
                        <a:pt x="233167" y="77216"/>
                        <a:pt x="232805" y="77178"/>
                        <a:pt x="232443" y="77092"/>
                      </a:cubicBezTo>
                      <a:cubicBezTo>
                        <a:pt x="143489" y="56385"/>
                        <a:pt x="66308" y="33544"/>
                        <a:pt x="3052" y="9207"/>
                      </a:cubicBezTo>
                      <a:cubicBezTo>
                        <a:pt x="595" y="8264"/>
                        <a:pt x="-624" y="5502"/>
                        <a:pt x="319" y="3045"/>
                      </a:cubicBezTo>
                      <a:cubicBezTo>
                        <a:pt x="1271" y="587"/>
                        <a:pt x="4034" y="-613"/>
                        <a:pt x="6472" y="311"/>
                      </a:cubicBezTo>
                      <a:cubicBezTo>
                        <a:pt x="69308" y="24495"/>
                        <a:pt x="146061" y="47203"/>
                        <a:pt x="234596" y="67815"/>
                      </a:cubicBezTo>
                      <a:cubicBezTo>
                        <a:pt x="237158" y="68415"/>
                        <a:pt x="238758" y="70967"/>
                        <a:pt x="238158" y="73530"/>
                      </a:cubicBezTo>
                      <a:cubicBezTo>
                        <a:pt x="237644" y="75730"/>
                        <a:pt x="235691" y="77216"/>
                        <a:pt x="233529" y="77216"/>
                      </a:cubicBezTo>
                      <a:close/>
                    </a:path>
                  </a:pathLst>
                </a:custGeom>
                <a:solidFill>
                  <a:srgbClr val="F6EE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5609BAD1-96A7-A7CA-09BF-944D0E74E475}"/>
                    </a:ext>
                  </a:extLst>
                </p:cNvPr>
                <p:cNvSpPr/>
                <p:nvPr/>
              </p:nvSpPr>
              <p:spPr>
                <a:xfrm>
                  <a:off x="4624908" y="2993923"/>
                  <a:ext cx="348675" cy="57677"/>
                </a:xfrm>
                <a:custGeom>
                  <a:avLst/>
                  <a:gdLst>
                    <a:gd name="connsiteX0" fmla="*/ 343922 w 348675"/>
                    <a:gd name="connsiteY0" fmla="*/ 57677 h 57677"/>
                    <a:gd name="connsiteX1" fmla="*/ 343408 w 348675"/>
                    <a:gd name="connsiteY1" fmla="*/ 57649 h 57677"/>
                    <a:gd name="connsiteX2" fmla="*/ 3908 w 348675"/>
                    <a:gd name="connsiteY2" fmla="*/ 9442 h 57677"/>
                    <a:gd name="connsiteX3" fmla="*/ 79 w 348675"/>
                    <a:gd name="connsiteY3" fmla="*/ 3909 h 57677"/>
                    <a:gd name="connsiteX4" fmla="*/ 5613 w 348675"/>
                    <a:gd name="connsiteY4" fmla="*/ 79 h 57677"/>
                    <a:gd name="connsiteX5" fmla="*/ 344427 w 348675"/>
                    <a:gd name="connsiteY5" fmla="*/ 48181 h 57677"/>
                    <a:gd name="connsiteX6" fmla="*/ 348647 w 348675"/>
                    <a:gd name="connsiteY6" fmla="*/ 53429 h 57677"/>
                    <a:gd name="connsiteX7" fmla="*/ 343922 w 348675"/>
                    <a:gd name="connsiteY7" fmla="*/ 57677 h 5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8675" h="57677">
                      <a:moveTo>
                        <a:pt x="343922" y="57677"/>
                      </a:moveTo>
                      <a:cubicBezTo>
                        <a:pt x="343751" y="57677"/>
                        <a:pt x="343580" y="57668"/>
                        <a:pt x="343408" y="57649"/>
                      </a:cubicBezTo>
                      <a:cubicBezTo>
                        <a:pt x="221602" y="44476"/>
                        <a:pt x="107379" y="28264"/>
                        <a:pt x="3908" y="9442"/>
                      </a:cubicBezTo>
                      <a:cubicBezTo>
                        <a:pt x="1318" y="8976"/>
                        <a:pt x="-397" y="6499"/>
                        <a:pt x="79" y="3909"/>
                      </a:cubicBezTo>
                      <a:cubicBezTo>
                        <a:pt x="546" y="1318"/>
                        <a:pt x="3042" y="-397"/>
                        <a:pt x="5613" y="79"/>
                      </a:cubicBezTo>
                      <a:cubicBezTo>
                        <a:pt x="108855" y="18853"/>
                        <a:pt x="222860" y="35036"/>
                        <a:pt x="344427" y="48181"/>
                      </a:cubicBezTo>
                      <a:cubicBezTo>
                        <a:pt x="347037" y="48466"/>
                        <a:pt x="348933" y="50810"/>
                        <a:pt x="348647" y="53429"/>
                      </a:cubicBezTo>
                      <a:cubicBezTo>
                        <a:pt x="348380" y="55877"/>
                        <a:pt x="346323" y="57677"/>
                        <a:pt x="343922" y="57677"/>
                      </a:cubicBez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6" name="图形 99">
                  <a:extLst>
                    <a:ext uri="{FF2B5EF4-FFF2-40B4-BE49-F238E27FC236}">
                      <a16:creationId xmlns:a16="http://schemas.microsoft.com/office/drawing/2014/main" id="{E2648840-655C-E323-3711-EDE689F9F3F2}"/>
                    </a:ext>
                  </a:extLst>
                </p:cNvPr>
                <p:cNvGrpSpPr/>
                <p:nvPr/>
              </p:nvGrpSpPr>
              <p:grpSpPr>
                <a:xfrm>
                  <a:off x="4069346" y="3028121"/>
                  <a:ext cx="330450" cy="424653"/>
                  <a:chOff x="4069346" y="3028121"/>
                  <a:chExt cx="330450" cy="424653"/>
                </a:xfrm>
              </p:grpSpPr>
              <p:sp>
                <p:nvSpPr>
                  <p:cNvPr id="61" name="任意多边形: 形状 60">
                    <a:extLst>
                      <a:ext uri="{FF2B5EF4-FFF2-40B4-BE49-F238E27FC236}">
                        <a16:creationId xmlns:a16="http://schemas.microsoft.com/office/drawing/2014/main" id="{F9C11779-2CB3-7B62-78E8-C75C968ABCDA}"/>
                      </a:ext>
                    </a:extLst>
                  </p:cNvPr>
                  <p:cNvSpPr/>
                  <p:nvPr/>
                </p:nvSpPr>
                <p:spPr>
                  <a:xfrm>
                    <a:off x="4074109" y="3149755"/>
                    <a:ext cx="131464" cy="237953"/>
                  </a:xfrm>
                  <a:custGeom>
                    <a:avLst/>
                    <a:gdLst>
                      <a:gd name="connsiteX0" fmla="*/ 0 w 131464"/>
                      <a:gd name="connsiteY0" fmla="*/ 195844 h 237953"/>
                      <a:gd name="connsiteX1" fmla="*/ 131464 w 131464"/>
                      <a:gd name="connsiteY1" fmla="*/ 237954 h 237953"/>
                      <a:gd name="connsiteX2" fmla="*/ 131464 w 131464"/>
                      <a:gd name="connsiteY2" fmla="*/ 50521 h 237953"/>
                      <a:gd name="connsiteX3" fmla="*/ 0 w 131464"/>
                      <a:gd name="connsiteY3" fmla="*/ 0 h 23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464" h="237953">
                        <a:moveTo>
                          <a:pt x="0" y="195844"/>
                        </a:moveTo>
                        <a:lnTo>
                          <a:pt x="131464" y="237954"/>
                        </a:lnTo>
                        <a:lnTo>
                          <a:pt x="131464" y="505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2" name="任意多边形: 形状 61">
                    <a:extLst>
                      <a:ext uri="{FF2B5EF4-FFF2-40B4-BE49-F238E27FC236}">
                        <a16:creationId xmlns:a16="http://schemas.microsoft.com/office/drawing/2014/main" id="{F923A204-58C3-5DD4-264F-DE90B1700636}"/>
                      </a:ext>
                    </a:extLst>
                  </p:cNvPr>
                  <p:cNvSpPr/>
                  <p:nvPr/>
                </p:nvSpPr>
                <p:spPr>
                  <a:xfrm>
                    <a:off x="4069346" y="3028121"/>
                    <a:ext cx="140989" cy="366112"/>
                  </a:xfrm>
                  <a:custGeom>
                    <a:avLst/>
                    <a:gdLst>
                      <a:gd name="connsiteX0" fmla="*/ 140989 w 140989"/>
                      <a:gd name="connsiteY0" fmla="*/ 366113 h 366112"/>
                      <a:gd name="connsiteX1" fmla="*/ 0 w 140989"/>
                      <a:gd name="connsiteY1" fmla="*/ 320954 h 366112"/>
                      <a:gd name="connsiteX2" fmla="*/ 0 w 140989"/>
                      <a:gd name="connsiteY2" fmla="*/ 0 h 366112"/>
                      <a:gd name="connsiteX3" fmla="*/ 140989 w 140989"/>
                      <a:gd name="connsiteY3" fmla="*/ 54188 h 366112"/>
                      <a:gd name="connsiteX4" fmla="*/ 140989 w 140989"/>
                      <a:gd name="connsiteY4" fmla="*/ 366113 h 366112"/>
                      <a:gd name="connsiteX5" fmla="*/ 9515 w 140989"/>
                      <a:gd name="connsiteY5" fmla="*/ 314001 h 366112"/>
                      <a:gd name="connsiteX6" fmla="*/ 131455 w 140989"/>
                      <a:gd name="connsiteY6" fmla="*/ 353054 h 366112"/>
                      <a:gd name="connsiteX7" fmla="*/ 131455 w 140989"/>
                      <a:gd name="connsiteY7" fmla="*/ 60722 h 366112"/>
                      <a:gd name="connsiteX8" fmla="*/ 9515 w 140989"/>
                      <a:gd name="connsiteY8" fmla="*/ 13868 h 366112"/>
                      <a:gd name="connsiteX9" fmla="*/ 9515 w 140989"/>
                      <a:gd name="connsiteY9" fmla="*/ 314001 h 366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989" h="366112">
                        <a:moveTo>
                          <a:pt x="140989" y="366113"/>
                        </a:moveTo>
                        <a:lnTo>
                          <a:pt x="0" y="320954"/>
                        </a:lnTo>
                        <a:lnTo>
                          <a:pt x="0" y="0"/>
                        </a:lnTo>
                        <a:lnTo>
                          <a:pt x="140989" y="54188"/>
                        </a:lnTo>
                        <a:lnTo>
                          <a:pt x="140989" y="366113"/>
                        </a:lnTo>
                        <a:close/>
                        <a:moveTo>
                          <a:pt x="9515" y="314001"/>
                        </a:moveTo>
                        <a:lnTo>
                          <a:pt x="131455" y="353054"/>
                        </a:lnTo>
                        <a:lnTo>
                          <a:pt x="131455" y="60722"/>
                        </a:lnTo>
                        <a:lnTo>
                          <a:pt x="9515" y="13868"/>
                        </a:lnTo>
                        <a:lnTo>
                          <a:pt x="9515" y="314001"/>
                        </a:ln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7B53B8D4-F62D-DDCD-CA83-64A131C04E99}"/>
                      </a:ext>
                    </a:extLst>
                  </p:cNvPr>
                  <p:cNvSpPr/>
                  <p:nvPr/>
                </p:nvSpPr>
                <p:spPr>
                  <a:xfrm>
                    <a:off x="4258808" y="3229527"/>
                    <a:ext cx="140988" cy="223246"/>
                  </a:xfrm>
                  <a:custGeom>
                    <a:avLst/>
                    <a:gdLst>
                      <a:gd name="connsiteX0" fmla="*/ 140989 w 140988"/>
                      <a:gd name="connsiteY0" fmla="*/ 223247 h 223246"/>
                      <a:gd name="connsiteX1" fmla="*/ 0 w 140988"/>
                      <a:gd name="connsiteY1" fmla="*/ 178089 h 223246"/>
                      <a:gd name="connsiteX2" fmla="*/ 0 w 140988"/>
                      <a:gd name="connsiteY2" fmla="*/ 0 h 223246"/>
                      <a:gd name="connsiteX3" fmla="*/ 140989 w 140988"/>
                      <a:gd name="connsiteY3" fmla="*/ 54188 h 223246"/>
                      <a:gd name="connsiteX4" fmla="*/ 140989 w 140988"/>
                      <a:gd name="connsiteY4" fmla="*/ 223247 h 223246"/>
                      <a:gd name="connsiteX5" fmla="*/ 9525 w 140988"/>
                      <a:gd name="connsiteY5" fmla="*/ 171145 h 223246"/>
                      <a:gd name="connsiteX6" fmla="*/ 131464 w 140988"/>
                      <a:gd name="connsiteY6" fmla="*/ 210188 h 223246"/>
                      <a:gd name="connsiteX7" fmla="*/ 131464 w 140988"/>
                      <a:gd name="connsiteY7" fmla="*/ 60741 h 223246"/>
                      <a:gd name="connsiteX8" fmla="*/ 9525 w 140988"/>
                      <a:gd name="connsiteY8" fmla="*/ 13878 h 223246"/>
                      <a:gd name="connsiteX9" fmla="*/ 9525 w 140988"/>
                      <a:gd name="connsiteY9" fmla="*/ 171145 h 22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988" h="223246">
                        <a:moveTo>
                          <a:pt x="140989" y="223247"/>
                        </a:moveTo>
                        <a:lnTo>
                          <a:pt x="0" y="178089"/>
                        </a:lnTo>
                        <a:lnTo>
                          <a:pt x="0" y="0"/>
                        </a:lnTo>
                        <a:lnTo>
                          <a:pt x="140989" y="54188"/>
                        </a:lnTo>
                        <a:lnTo>
                          <a:pt x="140989" y="223247"/>
                        </a:lnTo>
                        <a:close/>
                        <a:moveTo>
                          <a:pt x="9525" y="171145"/>
                        </a:moveTo>
                        <a:lnTo>
                          <a:pt x="131464" y="210188"/>
                        </a:lnTo>
                        <a:lnTo>
                          <a:pt x="131464" y="60741"/>
                        </a:lnTo>
                        <a:lnTo>
                          <a:pt x="9525" y="13878"/>
                        </a:lnTo>
                        <a:lnTo>
                          <a:pt x="9525" y="171145"/>
                        </a:ln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B82E968-E16D-209F-2D7E-EAE9C1E81506}"/>
                    </a:ext>
                  </a:extLst>
                </p:cNvPr>
                <p:cNvSpPr/>
                <p:nvPr/>
              </p:nvSpPr>
              <p:spPr>
                <a:xfrm>
                  <a:off x="7428813" y="2230754"/>
                  <a:ext cx="836858" cy="1474111"/>
                </a:xfrm>
                <a:custGeom>
                  <a:avLst/>
                  <a:gdLst>
                    <a:gd name="connsiteX0" fmla="*/ 836858 w 836858"/>
                    <a:gd name="connsiteY0" fmla="*/ 0 h 1474111"/>
                    <a:gd name="connsiteX1" fmla="*/ 836858 w 836858"/>
                    <a:gd name="connsiteY1" fmla="*/ 1123102 h 1474111"/>
                    <a:gd name="connsiteX2" fmla="*/ 12498 w 836858"/>
                    <a:gd name="connsiteY2" fmla="*/ 1474108 h 1474111"/>
                    <a:gd name="connsiteX3" fmla="*/ 7640 w 836858"/>
                    <a:gd name="connsiteY3" fmla="*/ 351796 h 1474111"/>
                    <a:gd name="connsiteX4" fmla="*/ 836858 w 836858"/>
                    <a:gd name="connsiteY4" fmla="*/ 0 h 147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858" h="1474111">
                      <a:moveTo>
                        <a:pt x="836858" y="0"/>
                      </a:moveTo>
                      <a:lnTo>
                        <a:pt x="836858" y="1123102"/>
                      </a:lnTo>
                      <a:cubicBezTo>
                        <a:pt x="836858" y="1265396"/>
                        <a:pt x="514656" y="1392155"/>
                        <a:pt x="12498" y="1474108"/>
                      </a:cubicBezTo>
                      <a:cubicBezTo>
                        <a:pt x="-1723" y="1476432"/>
                        <a:pt x="-4447" y="353759"/>
                        <a:pt x="7640" y="351796"/>
                      </a:cubicBezTo>
                      <a:cubicBezTo>
                        <a:pt x="512580" y="269862"/>
                        <a:pt x="836858" y="142742"/>
                        <a:pt x="836858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8" name="图形 99">
                  <a:extLst>
                    <a:ext uri="{FF2B5EF4-FFF2-40B4-BE49-F238E27FC236}">
                      <a16:creationId xmlns:a16="http://schemas.microsoft.com/office/drawing/2014/main" id="{696B4F43-4C3C-0BB1-68CF-E183AD8BD355}"/>
                    </a:ext>
                  </a:extLst>
                </p:cNvPr>
                <p:cNvGrpSpPr/>
                <p:nvPr/>
              </p:nvGrpSpPr>
              <p:grpSpPr>
                <a:xfrm>
                  <a:off x="7911306" y="2593430"/>
                  <a:ext cx="276715" cy="259449"/>
                  <a:chOff x="7911306" y="2593430"/>
                  <a:chExt cx="276715" cy="259449"/>
                </a:xfrm>
              </p:grpSpPr>
              <p:sp>
                <p:nvSpPr>
                  <p:cNvPr id="59" name="任意多边形: 形状 58">
                    <a:extLst>
                      <a:ext uri="{FF2B5EF4-FFF2-40B4-BE49-F238E27FC236}">
                        <a16:creationId xmlns:a16="http://schemas.microsoft.com/office/drawing/2014/main" id="{C03B8D5C-8E11-0A57-0F93-38EFF32AD239}"/>
                      </a:ext>
                    </a:extLst>
                  </p:cNvPr>
                  <p:cNvSpPr/>
                  <p:nvPr/>
                </p:nvSpPr>
                <p:spPr>
                  <a:xfrm>
                    <a:off x="7911306" y="2593430"/>
                    <a:ext cx="276705" cy="106011"/>
                  </a:xfrm>
                  <a:custGeom>
                    <a:avLst/>
                    <a:gdLst>
                      <a:gd name="connsiteX0" fmla="*/ 4760 w 276705"/>
                      <a:gd name="connsiteY0" fmla="*/ 106012 h 106011"/>
                      <a:gd name="connsiteX1" fmla="*/ 130 w 276705"/>
                      <a:gd name="connsiteY1" fmla="*/ 102354 h 106011"/>
                      <a:gd name="connsiteX2" fmla="*/ 3664 w 276705"/>
                      <a:gd name="connsiteY2" fmla="*/ 96620 h 106011"/>
                      <a:gd name="connsiteX3" fmla="*/ 269440 w 276705"/>
                      <a:gd name="connsiteY3" fmla="*/ 713 h 106011"/>
                      <a:gd name="connsiteX4" fmla="*/ 275993 w 276705"/>
                      <a:gd name="connsiteY4" fmla="*/ 2256 h 106011"/>
                      <a:gd name="connsiteX5" fmla="*/ 274450 w 276705"/>
                      <a:gd name="connsiteY5" fmla="*/ 8818 h 106011"/>
                      <a:gd name="connsiteX6" fmla="*/ 5864 w 276705"/>
                      <a:gd name="connsiteY6" fmla="*/ 105888 h 106011"/>
                      <a:gd name="connsiteX7" fmla="*/ 4760 w 276705"/>
                      <a:gd name="connsiteY7" fmla="*/ 106012 h 106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6705" h="106011">
                        <a:moveTo>
                          <a:pt x="4760" y="106012"/>
                        </a:moveTo>
                        <a:cubicBezTo>
                          <a:pt x="2597" y="106012"/>
                          <a:pt x="645" y="104535"/>
                          <a:pt x="130" y="102354"/>
                        </a:cubicBezTo>
                        <a:cubicBezTo>
                          <a:pt x="-479" y="99792"/>
                          <a:pt x="1111" y="97220"/>
                          <a:pt x="3664" y="96620"/>
                        </a:cubicBezTo>
                        <a:cubicBezTo>
                          <a:pt x="122965" y="68274"/>
                          <a:pt x="212386" y="36012"/>
                          <a:pt x="269440" y="713"/>
                        </a:cubicBezTo>
                        <a:cubicBezTo>
                          <a:pt x="271669" y="-669"/>
                          <a:pt x="274612" y="17"/>
                          <a:pt x="275993" y="2256"/>
                        </a:cubicBezTo>
                        <a:cubicBezTo>
                          <a:pt x="277375" y="4494"/>
                          <a:pt x="276689" y="7428"/>
                          <a:pt x="274450" y="8818"/>
                        </a:cubicBezTo>
                        <a:cubicBezTo>
                          <a:pt x="216538" y="44652"/>
                          <a:pt x="126174" y="77313"/>
                          <a:pt x="5864" y="105888"/>
                        </a:cubicBezTo>
                        <a:cubicBezTo>
                          <a:pt x="5493" y="105973"/>
                          <a:pt x="5121" y="106012"/>
                          <a:pt x="4760" y="106012"/>
                        </a:cubicBezTo>
                        <a:close/>
                      </a:path>
                    </a:pathLst>
                  </a:custGeom>
                  <a:solidFill>
                    <a:srgbClr val="1111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0" name="任意多边形: 形状 59">
                    <a:extLst>
                      <a:ext uri="{FF2B5EF4-FFF2-40B4-BE49-F238E27FC236}">
                        <a16:creationId xmlns:a16="http://schemas.microsoft.com/office/drawing/2014/main" id="{E74ECB4B-FAA8-5876-B544-040FA30FA82A}"/>
                      </a:ext>
                    </a:extLst>
                  </p:cNvPr>
                  <p:cNvSpPr/>
                  <p:nvPr/>
                </p:nvSpPr>
                <p:spPr>
                  <a:xfrm>
                    <a:off x="7918126" y="2749322"/>
                    <a:ext cx="269895" cy="103558"/>
                  </a:xfrm>
                  <a:custGeom>
                    <a:avLst/>
                    <a:gdLst>
                      <a:gd name="connsiteX0" fmla="*/ 4760 w 269895"/>
                      <a:gd name="connsiteY0" fmla="*/ 103558 h 103558"/>
                      <a:gd name="connsiteX1" fmla="*/ 130 w 269895"/>
                      <a:gd name="connsiteY1" fmla="*/ 99901 h 103558"/>
                      <a:gd name="connsiteX2" fmla="*/ 3664 w 269895"/>
                      <a:gd name="connsiteY2" fmla="*/ 94167 h 103558"/>
                      <a:gd name="connsiteX3" fmla="*/ 262630 w 269895"/>
                      <a:gd name="connsiteY3" fmla="*/ 717 h 103558"/>
                      <a:gd name="connsiteX4" fmla="*/ 269183 w 269895"/>
                      <a:gd name="connsiteY4" fmla="*/ 2260 h 103558"/>
                      <a:gd name="connsiteX5" fmla="*/ 267640 w 269895"/>
                      <a:gd name="connsiteY5" fmla="*/ 8823 h 103558"/>
                      <a:gd name="connsiteX6" fmla="*/ 5874 w 269895"/>
                      <a:gd name="connsiteY6" fmla="*/ 103434 h 103558"/>
                      <a:gd name="connsiteX7" fmla="*/ 4760 w 269895"/>
                      <a:gd name="connsiteY7" fmla="*/ 103558 h 10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9895" h="103558">
                        <a:moveTo>
                          <a:pt x="4760" y="103558"/>
                        </a:moveTo>
                        <a:cubicBezTo>
                          <a:pt x="2597" y="103558"/>
                          <a:pt x="645" y="102082"/>
                          <a:pt x="130" y="99901"/>
                        </a:cubicBezTo>
                        <a:cubicBezTo>
                          <a:pt x="-479" y="97338"/>
                          <a:pt x="1111" y="94767"/>
                          <a:pt x="3664" y="94167"/>
                        </a:cubicBezTo>
                        <a:cubicBezTo>
                          <a:pt x="119898" y="66554"/>
                          <a:pt x="207032" y="35112"/>
                          <a:pt x="262630" y="717"/>
                        </a:cubicBezTo>
                        <a:cubicBezTo>
                          <a:pt x="264858" y="-674"/>
                          <a:pt x="267802" y="22"/>
                          <a:pt x="269183" y="2260"/>
                        </a:cubicBezTo>
                        <a:cubicBezTo>
                          <a:pt x="270564" y="4498"/>
                          <a:pt x="269878" y="7432"/>
                          <a:pt x="267640" y="8823"/>
                        </a:cubicBezTo>
                        <a:cubicBezTo>
                          <a:pt x="211176" y="43751"/>
                          <a:pt x="123108" y="75593"/>
                          <a:pt x="5874" y="103434"/>
                        </a:cubicBezTo>
                        <a:cubicBezTo>
                          <a:pt x="5493" y="103520"/>
                          <a:pt x="5121" y="103558"/>
                          <a:pt x="4760" y="103558"/>
                        </a:cubicBezTo>
                        <a:close/>
                      </a:path>
                    </a:pathLst>
                  </a:custGeom>
                  <a:solidFill>
                    <a:srgbClr val="F6EE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33" name="图形 99">
                <a:extLst>
                  <a:ext uri="{FF2B5EF4-FFF2-40B4-BE49-F238E27FC236}">
                    <a16:creationId xmlns:a16="http://schemas.microsoft.com/office/drawing/2014/main" id="{70E94E5A-0B55-6E46-8537-F3E1A5B04B4A}"/>
                  </a:ext>
                </a:extLst>
              </p:cNvPr>
              <p:cNvGrpSpPr/>
              <p:nvPr/>
            </p:nvGrpSpPr>
            <p:grpSpPr>
              <a:xfrm>
                <a:off x="4598679" y="3223040"/>
                <a:ext cx="689200" cy="270948"/>
                <a:chOff x="4598679" y="3223040"/>
                <a:chExt cx="689200" cy="270948"/>
              </a:xfrm>
            </p:grpSpPr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D32D67DF-914B-2A33-4FD0-C5DF2EC2B9C1}"/>
                    </a:ext>
                  </a:extLst>
                </p:cNvPr>
                <p:cNvSpPr/>
                <p:nvPr/>
              </p:nvSpPr>
              <p:spPr>
                <a:xfrm>
                  <a:off x="4632329" y="3252216"/>
                  <a:ext cx="621891" cy="219389"/>
                </a:xfrm>
                <a:custGeom>
                  <a:avLst/>
                  <a:gdLst>
                    <a:gd name="connsiteX0" fmla="*/ 188883 w 621891"/>
                    <a:gd name="connsiteY0" fmla="*/ 219389 h 219389"/>
                    <a:gd name="connsiteX1" fmla="*/ 4031 w 621891"/>
                    <a:gd name="connsiteY1" fmla="*/ 28708 h 219389"/>
                    <a:gd name="connsiteX2" fmla="*/ 4345 w 621891"/>
                    <a:gd name="connsiteY2" fmla="*/ 8506 h 219389"/>
                    <a:gd name="connsiteX3" fmla="*/ 24548 w 621891"/>
                    <a:gd name="connsiteY3" fmla="*/ 8820 h 219389"/>
                    <a:gd name="connsiteX4" fmla="*/ 189835 w 621891"/>
                    <a:gd name="connsiteY4" fmla="*/ 179308 h 219389"/>
                    <a:gd name="connsiteX5" fmla="*/ 380964 w 621891"/>
                    <a:gd name="connsiteY5" fmla="*/ 0 h 219389"/>
                    <a:gd name="connsiteX6" fmla="*/ 616365 w 621891"/>
                    <a:gd name="connsiteY6" fmla="*/ 182537 h 219389"/>
                    <a:gd name="connsiteX7" fmla="*/ 618898 w 621891"/>
                    <a:gd name="connsiteY7" fmla="*/ 202578 h 219389"/>
                    <a:gd name="connsiteX8" fmla="*/ 598848 w 621891"/>
                    <a:gd name="connsiteY8" fmla="*/ 205121 h 219389"/>
                    <a:gd name="connsiteX9" fmla="*/ 382726 w 621891"/>
                    <a:gd name="connsiteY9" fmla="*/ 37519 h 219389"/>
                    <a:gd name="connsiteX10" fmla="*/ 188883 w 621891"/>
                    <a:gd name="connsiteY10" fmla="*/ 219389 h 21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1891" h="219389">
                      <a:moveTo>
                        <a:pt x="188883" y="219389"/>
                      </a:moveTo>
                      <a:lnTo>
                        <a:pt x="4031" y="28708"/>
                      </a:lnTo>
                      <a:cubicBezTo>
                        <a:pt x="-1465" y="23041"/>
                        <a:pt x="-1322" y="14002"/>
                        <a:pt x="4345" y="8506"/>
                      </a:cubicBezTo>
                      <a:cubicBezTo>
                        <a:pt x="9994" y="3010"/>
                        <a:pt x="19042" y="3143"/>
                        <a:pt x="24548" y="8820"/>
                      </a:cubicBezTo>
                      <a:lnTo>
                        <a:pt x="189835" y="179308"/>
                      </a:lnTo>
                      <a:lnTo>
                        <a:pt x="380964" y="0"/>
                      </a:lnTo>
                      <a:lnTo>
                        <a:pt x="616365" y="182537"/>
                      </a:lnTo>
                      <a:cubicBezTo>
                        <a:pt x="622594" y="187376"/>
                        <a:pt x="623727" y="196348"/>
                        <a:pt x="618898" y="202578"/>
                      </a:cubicBezTo>
                      <a:cubicBezTo>
                        <a:pt x="614050" y="208826"/>
                        <a:pt x="605077" y="209941"/>
                        <a:pt x="598848" y="205121"/>
                      </a:cubicBezTo>
                      <a:lnTo>
                        <a:pt x="382726" y="37519"/>
                      </a:lnTo>
                      <a:lnTo>
                        <a:pt x="188883" y="219389"/>
                      </a:lnTo>
                      <a:close/>
                    </a:path>
                  </a:pathLst>
                </a:custGeom>
                <a:solidFill>
                  <a:srgbClr val="1B1F38">
                    <a:alpha val="69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1A986E55-C1DD-4A47-20AF-D18F269A9EFA}"/>
                    </a:ext>
                  </a:extLst>
                </p:cNvPr>
                <p:cNvSpPr/>
                <p:nvPr/>
              </p:nvSpPr>
              <p:spPr>
                <a:xfrm>
                  <a:off x="4598679" y="322304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19" y="0"/>
                        <a:pt x="95879" y="21469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D80B7832-FEBB-2057-4E2B-FDB64195F559}"/>
                    </a:ext>
                  </a:extLst>
                </p:cNvPr>
                <p:cNvSpPr/>
                <p:nvPr/>
              </p:nvSpPr>
              <p:spPr>
                <a:xfrm>
                  <a:off x="4966239" y="322304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09" y="0"/>
                        <a:pt x="95879" y="21469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E0D3DBCB-69DA-1DEC-CE85-B39278D989C9}"/>
                    </a:ext>
                  </a:extLst>
                </p:cNvPr>
                <p:cNvSpPr/>
                <p:nvPr/>
              </p:nvSpPr>
              <p:spPr>
                <a:xfrm>
                  <a:off x="4773739" y="339811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19" y="0"/>
                        <a:pt x="95879" y="21460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B10FB93D-0659-75E4-6CA6-9D3A8A9A7844}"/>
                    </a:ext>
                  </a:extLst>
                </p:cNvPr>
                <p:cNvSpPr/>
                <p:nvPr/>
              </p:nvSpPr>
              <p:spPr>
                <a:xfrm>
                  <a:off x="5192001" y="3398110"/>
                  <a:ext cx="95878" cy="95878"/>
                </a:xfrm>
                <a:custGeom>
                  <a:avLst/>
                  <a:gdLst>
                    <a:gd name="connsiteX0" fmla="*/ 95879 w 95878"/>
                    <a:gd name="connsiteY0" fmla="*/ 47939 h 95878"/>
                    <a:gd name="connsiteX1" fmla="*/ 47939 w 95878"/>
                    <a:gd name="connsiteY1" fmla="*/ 95879 h 95878"/>
                    <a:gd name="connsiteX2" fmla="*/ 0 w 95878"/>
                    <a:gd name="connsiteY2" fmla="*/ 47939 h 95878"/>
                    <a:gd name="connsiteX3" fmla="*/ 47939 w 95878"/>
                    <a:gd name="connsiteY3" fmla="*/ 0 h 95878"/>
                    <a:gd name="connsiteX4" fmla="*/ 95879 w 95878"/>
                    <a:gd name="connsiteY4" fmla="*/ 47939 h 9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78" h="95878">
                      <a:moveTo>
                        <a:pt x="95879" y="47939"/>
                      </a:moveTo>
                      <a:cubicBezTo>
                        <a:pt x="95879" y="74419"/>
                        <a:pt x="74419" y="95879"/>
                        <a:pt x="47939" y="95879"/>
                      </a:cubicBezTo>
                      <a:cubicBezTo>
                        <a:pt x="21460" y="95879"/>
                        <a:pt x="0" y="74419"/>
                        <a:pt x="0" y="47939"/>
                      </a:cubicBezTo>
                      <a:cubicBezTo>
                        <a:pt x="0" y="21469"/>
                        <a:pt x="21460" y="0"/>
                        <a:pt x="47939" y="0"/>
                      </a:cubicBezTo>
                      <a:cubicBezTo>
                        <a:pt x="74409" y="0"/>
                        <a:pt x="95879" y="21460"/>
                        <a:pt x="95879" y="479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4" name="图形 99">
                <a:extLst>
                  <a:ext uri="{FF2B5EF4-FFF2-40B4-BE49-F238E27FC236}">
                    <a16:creationId xmlns:a16="http://schemas.microsoft.com/office/drawing/2014/main" id="{46722AE0-4DD9-7584-A97A-8EAC7D0002A9}"/>
                  </a:ext>
                </a:extLst>
              </p:cNvPr>
              <p:cNvGrpSpPr/>
              <p:nvPr/>
            </p:nvGrpSpPr>
            <p:grpSpPr>
              <a:xfrm>
                <a:off x="7106888" y="2632071"/>
                <a:ext cx="683647" cy="809139"/>
                <a:chOff x="7106888" y="2632071"/>
                <a:chExt cx="683647" cy="809139"/>
              </a:xfrm>
            </p:grpSpPr>
            <p:grpSp>
              <p:nvGrpSpPr>
                <p:cNvPr id="35" name="图形 99">
                  <a:extLst>
                    <a:ext uri="{FF2B5EF4-FFF2-40B4-BE49-F238E27FC236}">
                      <a16:creationId xmlns:a16="http://schemas.microsoft.com/office/drawing/2014/main" id="{1AC9CA71-7168-8620-F7F7-1FD46366B506}"/>
                    </a:ext>
                  </a:extLst>
                </p:cNvPr>
                <p:cNvGrpSpPr/>
                <p:nvPr/>
              </p:nvGrpSpPr>
              <p:grpSpPr>
                <a:xfrm>
                  <a:off x="7106888" y="2882074"/>
                  <a:ext cx="86810" cy="559136"/>
                  <a:chOff x="7106888" y="2882074"/>
                  <a:chExt cx="86810" cy="559136"/>
                </a:xfrm>
                <a:solidFill>
                  <a:srgbClr val="5C69AB"/>
                </a:solidFill>
              </p:grpSpPr>
              <p:sp>
                <p:nvSpPr>
                  <p:cNvPr id="45" name="任意多边形: 形状 44">
                    <a:extLst>
                      <a:ext uri="{FF2B5EF4-FFF2-40B4-BE49-F238E27FC236}">
                        <a16:creationId xmlns:a16="http://schemas.microsoft.com/office/drawing/2014/main" id="{19686EFC-172A-B112-3B55-C9A9956BF3D4}"/>
                      </a:ext>
                    </a:extLst>
                  </p:cNvPr>
                  <p:cNvSpPr/>
                  <p:nvPr/>
                </p:nvSpPr>
                <p:spPr>
                  <a:xfrm>
                    <a:off x="7111650" y="2886846"/>
                    <a:ext cx="77285" cy="549602"/>
                  </a:xfrm>
                  <a:custGeom>
                    <a:avLst/>
                    <a:gdLst>
                      <a:gd name="connsiteX0" fmla="*/ 0 w 77285"/>
                      <a:gd name="connsiteY0" fmla="*/ 0 h 549602"/>
                      <a:gd name="connsiteX1" fmla="*/ 77286 w 77285"/>
                      <a:gd name="connsiteY1" fmla="*/ 0 h 549602"/>
                      <a:gd name="connsiteX2" fmla="*/ 77286 w 77285"/>
                      <a:gd name="connsiteY2" fmla="*/ 549602 h 549602"/>
                      <a:gd name="connsiteX3" fmla="*/ 0 w 77285"/>
                      <a:gd name="connsiteY3" fmla="*/ 549602 h 54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549602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549602"/>
                        </a:lnTo>
                        <a:lnTo>
                          <a:pt x="0" y="54960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3D750D86-A7BE-6B82-BE55-1A945EE2AB75}"/>
                      </a:ext>
                    </a:extLst>
                  </p:cNvPr>
                  <p:cNvSpPr/>
                  <p:nvPr/>
                </p:nvSpPr>
                <p:spPr>
                  <a:xfrm>
                    <a:off x="7106888" y="2882074"/>
                    <a:ext cx="86810" cy="559136"/>
                  </a:xfrm>
                  <a:custGeom>
                    <a:avLst/>
                    <a:gdLst>
                      <a:gd name="connsiteX0" fmla="*/ 86811 w 86810"/>
                      <a:gd name="connsiteY0" fmla="*/ 559137 h 559136"/>
                      <a:gd name="connsiteX1" fmla="*/ 0 w 86810"/>
                      <a:gd name="connsiteY1" fmla="*/ 559137 h 559136"/>
                      <a:gd name="connsiteX2" fmla="*/ 0 w 86810"/>
                      <a:gd name="connsiteY2" fmla="*/ 0 h 559136"/>
                      <a:gd name="connsiteX3" fmla="*/ 86811 w 86810"/>
                      <a:gd name="connsiteY3" fmla="*/ 0 h 559136"/>
                      <a:gd name="connsiteX4" fmla="*/ 86811 w 86810"/>
                      <a:gd name="connsiteY4" fmla="*/ 559137 h 559136"/>
                      <a:gd name="connsiteX5" fmla="*/ 9525 w 86810"/>
                      <a:gd name="connsiteY5" fmla="*/ 549612 h 559136"/>
                      <a:gd name="connsiteX6" fmla="*/ 77286 w 86810"/>
                      <a:gd name="connsiteY6" fmla="*/ 549612 h 559136"/>
                      <a:gd name="connsiteX7" fmla="*/ 77286 w 86810"/>
                      <a:gd name="connsiteY7" fmla="*/ 9534 h 559136"/>
                      <a:gd name="connsiteX8" fmla="*/ 9525 w 86810"/>
                      <a:gd name="connsiteY8" fmla="*/ 9534 h 559136"/>
                      <a:gd name="connsiteX9" fmla="*/ 9525 w 86810"/>
                      <a:gd name="connsiteY9" fmla="*/ 549612 h 559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59136">
                        <a:moveTo>
                          <a:pt x="86811" y="559137"/>
                        </a:moveTo>
                        <a:lnTo>
                          <a:pt x="0" y="559137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59137"/>
                        </a:lnTo>
                        <a:close/>
                        <a:moveTo>
                          <a:pt x="9525" y="549612"/>
                        </a:moveTo>
                        <a:lnTo>
                          <a:pt x="77286" y="549612"/>
                        </a:lnTo>
                        <a:lnTo>
                          <a:pt x="77286" y="9534"/>
                        </a:lnTo>
                        <a:lnTo>
                          <a:pt x="9525" y="9534"/>
                        </a:lnTo>
                        <a:lnTo>
                          <a:pt x="9525" y="549612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E89CE8C1-1814-4384-4D5F-707CDA3F0ED4}"/>
                    </a:ext>
                  </a:extLst>
                </p:cNvPr>
                <p:cNvSpPr/>
                <p:nvPr/>
              </p:nvSpPr>
              <p:spPr>
                <a:xfrm>
                  <a:off x="7254278" y="2733227"/>
                  <a:ext cx="86810" cy="707983"/>
                </a:xfrm>
                <a:custGeom>
                  <a:avLst/>
                  <a:gdLst>
                    <a:gd name="connsiteX0" fmla="*/ 86811 w 86810"/>
                    <a:gd name="connsiteY0" fmla="*/ 707984 h 707983"/>
                    <a:gd name="connsiteX1" fmla="*/ 0 w 86810"/>
                    <a:gd name="connsiteY1" fmla="*/ 707984 h 707983"/>
                    <a:gd name="connsiteX2" fmla="*/ 0 w 86810"/>
                    <a:gd name="connsiteY2" fmla="*/ 0 h 707983"/>
                    <a:gd name="connsiteX3" fmla="*/ 86811 w 86810"/>
                    <a:gd name="connsiteY3" fmla="*/ 0 h 707983"/>
                    <a:gd name="connsiteX4" fmla="*/ 86811 w 86810"/>
                    <a:gd name="connsiteY4" fmla="*/ 707984 h 707983"/>
                    <a:gd name="connsiteX5" fmla="*/ 9515 w 86810"/>
                    <a:gd name="connsiteY5" fmla="*/ 698459 h 707983"/>
                    <a:gd name="connsiteX6" fmla="*/ 77276 w 86810"/>
                    <a:gd name="connsiteY6" fmla="*/ 698459 h 707983"/>
                    <a:gd name="connsiteX7" fmla="*/ 77276 w 86810"/>
                    <a:gd name="connsiteY7" fmla="*/ 9525 h 707983"/>
                    <a:gd name="connsiteX8" fmla="*/ 9515 w 86810"/>
                    <a:gd name="connsiteY8" fmla="*/ 9525 h 707983"/>
                    <a:gd name="connsiteX9" fmla="*/ 9515 w 86810"/>
                    <a:gd name="connsiteY9" fmla="*/ 698459 h 70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810" h="707983">
                      <a:moveTo>
                        <a:pt x="86811" y="707984"/>
                      </a:moveTo>
                      <a:lnTo>
                        <a:pt x="0" y="707984"/>
                      </a:lnTo>
                      <a:lnTo>
                        <a:pt x="0" y="0"/>
                      </a:lnTo>
                      <a:lnTo>
                        <a:pt x="86811" y="0"/>
                      </a:lnTo>
                      <a:lnTo>
                        <a:pt x="86811" y="707984"/>
                      </a:lnTo>
                      <a:close/>
                      <a:moveTo>
                        <a:pt x="9515" y="698459"/>
                      </a:moveTo>
                      <a:lnTo>
                        <a:pt x="77276" y="698459"/>
                      </a:lnTo>
                      <a:lnTo>
                        <a:pt x="77276" y="9525"/>
                      </a:lnTo>
                      <a:lnTo>
                        <a:pt x="9515" y="9525"/>
                      </a:lnTo>
                      <a:lnTo>
                        <a:pt x="9515" y="698459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3A62FDDC-B152-F96D-DDBF-444A7A5A2B06}"/>
                    </a:ext>
                  </a:extLst>
                </p:cNvPr>
                <p:cNvSpPr/>
                <p:nvPr/>
              </p:nvSpPr>
              <p:spPr>
                <a:xfrm>
                  <a:off x="7560602" y="2733227"/>
                  <a:ext cx="86810" cy="707983"/>
                </a:xfrm>
                <a:custGeom>
                  <a:avLst/>
                  <a:gdLst>
                    <a:gd name="connsiteX0" fmla="*/ 86811 w 86810"/>
                    <a:gd name="connsiteY0" fmla="*/ 707984 h 707983"/>
                    <a:gd name="connsiteX1" fmla="*/ 0 w 86810"/>
                    <a:gd name="connsiteY1" fmla="*/ 707984 h 707983"/>
                    <a:gd name="connsiteX2" fmla="*/ 0 w 86810"/>
                    <a:gd name="connsiteY2" fmla="*/ 0 h 707983"/>
                    <a:gd name="connsiteX3" fmla="*/ 86811 w 86810"/>
                    <a:gd name="connsiteY3" fmla="*/ 0 h 707983"/>
                    <a:gd name="connsiteX4" fmla="*/ 86811 w 86810"/>
                    <a:gd name="connsiteY4" fmla="*/ 707984 h 707983"/>
                    <a:gd name="connsiteX5" fmla="*/ 9525 w 86810"/>
                    <a:gd name="connsiteY5" fmla="*/ 698459 h 707983"/>
                    <a:gd name="connsiteX6" fmla="*/ 77286 w 86810"/>
                    <a:gd name="connsiteY6" fmla="*/ 698459 h 707983"/>
                    <a:gd name="connsiteX7" fmla="*/ 77286 w 86810"/>
                    <a:gd name="connsiteY7" fmla="*/ 9525 h 707983"/>
                    <a:gd name="connsiteX8" fmla="*/ 9525 w 86810"/>
                    <a:gd name="connsiteY8" fmla="*/ 9525 h 707983"/>
                    <a:gd name="connsiteX9" fmla="*/ 9525 w 86810"/>
                    <a:gd name="connsiteY9" fmla="*/ 698459 h 70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810" h="707983">
                      <a:moveTo>
                        <a:pt x="86811" y="707984"/>
                      </a:moveTo>
                      <a:lnTo>
                        <a:pt x="0" y="707984"/>
                      </a:lnTo>
                      <a:lnTo>
                        <a:pt x="0" y="0"/>
                      </a:lnTo>
                      <a:lnTo>
                        <a:pt x="86811" y="0"/>
                      </a:lnTo>
                      <a:lnTo>
                        <a:pt x="86811" y="707984"/>
                      </a:lnTo>
                      <a:close/>
                      <a:moveTo>
                        <a:pt x="9525" y="698459"/>
                      </a:moveTo>
                      <a:lnTo>
                        <a:pt x="77286" y="698459"/>
                      </a:lnTo>
                      <a:lnTo>
                        <a:pt x="77286" y="9525"/>
                      </a:lnTo>
                      <a:lnTo>
                        <a:pt x="9525" y="9525"/>
                      </a:lnTo>
                      <a:lnTo>
                        <a:pt x="9525" y="698459"/>
                      </a:lnTo>
                      <a:close/>
                    </a:path>
                  </a:pathLst>
                </a:custGeom>
                <a:solidFill>
                  <a:srgbClr val="1111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3A197AD9-B74A-80B4-01E9-13F0B3ECFF7B}"/>
                    </a:ext>
                  </a:extLst>
                </p:cNvPr>
                <p:cNvSpPr/>
                <p:nvPr/>
              </p:nvSpPr>
              <p:spPr>
                <a:xfrm>
                  <a:off x="7708487" y="2632071"/>
                  <a:ext cx="77285" cy="804367"/>
                </a:xfrm>
                <a:custGeom>
                  <a:avLst/>
                  <a:gdLst>
                    <a:gd name="connsiteX0" fmla="*/ 0 w 77285"/>
                    <a:gd name="connsiteY0" fmla="*/ 0 h 804367"/>
                    <a:gd name="connsiteX1" fmla="*/ 77286 w 77285"/>
                    <a:gd name="connsiteY1" fmla="*/ 0 h 804367"/>
                    <a:gd name="connsiteX2" fmla="*/ 77286 w 77285"/>
                    <a:gd name="connsiteY2" fmla="*/ 804367 h 804367"/>
                    <a:gd name="connsiteX3" fmla="*/ 0 w 77285"/>
                    <a:gd name="connsiteY3" fmla="*/ 804367 h 804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285" h="804367">
                      <a:moveTo>
                        <a:pt x="0" y="0"/>
                      </a:moveTo>
                      <a:lnTo>
                        <a:pt x="77286" y="0"/>
                      </a:lnTo>
                      <a:lnTo>
                        <a:pt x="77286" y="804367"/>
                      </a:lnTo>
                      <a:lnTo>
                        <a:pt x="0" y="804367"/>
                      </a:lnTo>
                      <a:close/>
                    </a:path>
                  </a:pathLst>
                </a:custGeom>
                <a:solidFill>
                  <a:srgbClr val="FFFFFF">
                    <a:alpha val="46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9" name="图形 99">
                  <a:extLst>
                    <a:ext uri="{FF2B5EF4-FFF2-40B4-BE49-F238E27FC236}">
                      <a16:creationId xmlns:a16="http://schemas.microsoft.com/office/drawing/2014/main" id="{1AF75291-D895-49BD-3372-5B083FFEEBA2}"/>
                    </a:ext>
                  </a:extLst>
                </p:cNvPr>
                <p:cNvGrpSpPr/>
                <p:nvPr/>
              </p:nvGrpSpPr>
              <p:grpSpPr>
                <a:xfrm>
                  <a:off x="7703724" y="2906410"/>
                  <a:ext cx="86810" cy="534790"/>
                  <a:chOff x="7703724" y="2906410"/>
                  <a:chExt cx="86810" cy="534790"/>
                </a:xfrm>
                <a:solidFill>
                  <a:srgbClr val="5C69AB"/>
                </a:solidFill>
              </p:grpSpPr>
              <p:sp>
                <p:nvSpPr>
                  <p:cNvPr id="43" name="任意多边形: 形状 42">
                    <a:extLst>
                      <a:ext uri="{FF2B5EF4-FFF2-40B4-BE49-F238E27FC236}">
                        <a16:creationId xmlns:a16="http://schemas.microsoft.com/office/drawing/2014/main" id="{B847D2B0-AB3D-485B-8C15-E3758C56BB4F}"/>
                      </a:ext>
                    </a:extLst>
                  </p:cNvPr>
                  <p:cNvSpPr/>
                  <p:nvPr/>
                </p:nvSpPr>
                <p:spPr>
                  <a:xfrm>
                    <a:off x="7708487" y="2911173"/>
                    <a:ext cx="77285" cy="525275"/>
                  </a:xfrm>
                  <a:custGeom>
                    <a:avLst/>
                    <a:gdLst>
                      <a:gd name="connsiteX0" fmla="*/ 0 w 77285"/>
                      <a:gd name="connsiteY0" fmla="*/ 0 h 525275"/>
                      <a:gd name="connsiteX1" fmla="*/ 77286 w 77285"/>
                      <a:gd name="connsiteY1" fmla="*/ 0 h 525275"/>
                      <a:gd name="connsiteX2" fmla="*/ 77286 w 77285"/>
                      <a:gd name="connsiteY2" fmla="*/ 525275 h 525275"/>
                      <a:gd name="connsiteX3" fmla="*/ 0 w 77285"/>
                      <a:gd name="connsiteY3" fmla="*/ 525275 h 52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525275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525275"/>
                        </a:lnTo>
                        <a:lnTo>
                          <a:pt x="0" y="5252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4" name="任意多边形: 形状 43">
                    <a:extLst>
                      <a:ext uri="{FF2B5EF4-FFF2-40B4-BE49-F238E27FC236}">
                        <a16:creationId xmlns:a16="http://schemas.microsoft.com/office/drawing/2014/main" id="{56910AEA-7037-BFBF-5F88-AFE104F8B9FC}"/>
                      </a:ext>
                    </a:extLst>
                  </p:cNvPr>
                  <p:cNvSpPr/>
                  <p:nvPr/>
                </p:nvSpPr>
                <p:spPr>
                  <a:xfrm>
                    <a:off x="7703724" y="2906410"/>
                    <a:ext cx="86810" cy="534790"/>
                  </a:xfrm>
                  <a:custGeom>
                    <a:avLst/>
                    <a:gdLst>
                      <a:gd name="connsiteX0" fmla="*/ 86811 w 86810"/>
                      <a:gd name="connsiteY0" fmla="*/ 534791 h 534790"/>
                      <a:gd name="connsiteX1" fmla="*/ 0 w 86810"/>
                      <a:gd name="connsiteY1" fmla="*/ 534791 h 534790"/>
                      <a:gd name="connsiteX2" fmla="*/ 0 w 86810"/>
                      <a:gd name="connsiteY2" fmla="*/ 0 h 534790"/>
                      <a:gd name="connsiteX3" fmla="*/ 86811 w 86810"/>
                      <a:gd name="connsiteY3" fmla="*/ 0 h 534790"/>
                      <a:gd name="connsiteX4" fmla="*/ 86811 w 86810"/>
                      <a:gd name="connsiteY4" fmla="*/ 534791 h 534790"/>
                      <a:gd name="connsiteX5" fmla="*/ 9525 w 86810"/>
                      <a:gd name="connsiteY5" fmla="*/ 525275 h 534790"/>
                      <a:gd name="connsiteX6" fmla="*/ 77286 w 86810"/>
                      <a:gd name="connsiteY6" fmla="*/ 525275 h 534790"/>
                      <a:gd name="connsiteX7" fmla="*/ 77286 w 86810"/>
                      <a:gd name="connsiteY7" fmla="*/ 9525 h 534790"/>
                      <a:gd name="connsiteX8" fmla="*/ 9525 w 86810"/>
                      <a:gd name="connsiteY8" fmla="*/ 9525 h 534790"/>
                      <a:gd name="connsiteX9" fmla="*/ 9525 w 86810"/>
                      <a:gd name="connsiteY9" fmla="*/ 525275 h 534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34790">
                        <a:moveTo>
                          <a:pt x="86811" y="534791"/>
                        </a:moveTo>
                        <a:lnTo>
                          <a:pt x="0" y="534791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34791"/>
                        </a:lnTo>
                        <a:close/>
                        <a:moveTo>
                          <a:pt x="9525" y="525275"/>
                        </a:moveTo>
                        <a:lnTo>
                          <a:pt x="77286" y="525275"/>
                        </a:lnTo>
                        <a:lnTo>
                          <a:pt x="77286" y="9525"/>
                        </a:lnTo>
                        <a:lnTo>
                          <a:pt x="9525" y="9525"/>
                        </a:lnTo>
                        <a:lnTo>
                          <a:pt x="9525" y="525275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40" name="图形 99">
                  <a:extLst>
                    <a:ext uri="{FF2B5EF4-FFF2-40B4-BE49-F238E27FC236}">
                      <a16:creationId xmlns:a16="http://schemas.microsoft.com/office/drawing/2014/main" id="{425C442D-5D0D-4EA3-D81D-613A1263808F}"/>
                    </a:ext>
                  </a:extLst>
                </p:cNvPr>
                <p:cNvGrpSpPr/>
                <p:nvPr/>
              </p:nvGrpSpPr>
              <p:grpSpPr>
                <a:xfrm>
                  <a:off x="7411754" y="2939329"/>
                  <a:ext cx="86810" cy="501872"/>
                  <a:chOff x="7411754" y="2939329"/>
                  <a:chExt cx="86810" cy="501872"/>
                </a:xfrm>
                <a:solidFill>
                  <a:srgbClr val="5C69AB"/>
                </a:solidFill>
              </p:grpSpPr>
              <p:sp>
                <p:nvSpPr>
                  <p:cNvPr id="41" name="任意多边形: 形状 40">
                    <a:extLst>
                      <a:ext uri="{FF2B5EF4-FFF2-40B4-BE49-F238E27FC236}">
                        <a16:creationId xmlns:a16="http://schemas.microsoft.com/office/drawing/2014/main" id="{B9C512B7-A2D0-2F5B-DB5E-FD28C998F9EE}"/>
                      </a:ext>
                    </a:extLst>
                  </p:cNvPr>
                  <p:cNvSpPr/>
                  <p:nvPr/>
                </p:nvSpPr>
                <p:spPr>
                  <a:xfrm>
                    <a:off x="7416507" y="2944091"/>
                    <a:ext cx="77285" cy="492356"/>
                  </a:xfrm>
                  <a:custGeom>
                    <a:avLst/>
                    <a:gdLst>
                      <a:gd name="connsiteX0" fmla="*/ 0 w 77285"/>
                      <a:gd name="connsiteY0" fmla="*/ 0 h 492356"/>
                      <a:gd name="connsiteX1" fmla="*/ 77286 w 77285"/>
                      <a:gd name="connsiteY1" fmla="*/ 0 h 492356"/>
                      <a:gd name="connsiteX2" fmla="*/ 77286 w 77285"/>
                      <a:gd name="connsiteY2" fmla="*/ 492357 h 492356"/>
                      <a:gd name="connsiteX3" fmla="*/ 0 w 77285"/>
                      <a:gd name="connsiteY3" fmla="*/ 492357 h 492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285" h="492356">
                        <a:moveTo>
                          <a:pt x="0" y="0"/>
                        </a:moveTo>
                        <a:lnTo>
                          <a:pt x="77286" y="0"/>
                        </a:lnTo>
                        <a:lnTo>
                          <a:pt x="77286" y="492357"/>
                        </a:lnTo>
                        <a:lnTo>
                          <a:pt x="0" y="49235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42" name="任意多边形: 形状 41">
                    <a:extLst>
                      <a:ext uri="{FF2B5EF4-FFF2-40B4-BE49-F238E27FC236}">
                        <a16:creationId xmlns:a16="http://schemas.microsoft.com/office/drawing/2014/main" id="{3131127D-0C00-0D84-C7B3-BCBA40D65EC4}"/>
                      </a:ext>
                    </a:extLst>
                  </p:cNvPr>
                  <p:cNvSpPr/>
                  <p:nvPr/>
                </p:nvSpPr>
                <p:spPr>
                  <a:xfrm>
                    <a:off x="7411754" y="2939329"/>
                    <a:ext cx="86810" cy="501872"/>
                  </a:xfrm>
                  <a:custGeom>
                    <a:avLst/>
                    <a:gdLst>
                      <a:gd name="connsiteX0" fmla="*/ 86811 w 86810"/>
                      <a:gd name="connsiteY0" fmla="*/ 501872 h 501872"/>
                      <a:gd name="connsiteX1" fmla="*/ 0 w 86810"/>
                      <a:gd name="connsiteY1" fmla="*/ 501872 h 501872"/>
                      <a:gd name="connsiteX2" fmla="*/ 0 w 86810"/>
                      <a:gd name="connsiteY2" fmla="*/ 0 h 501872"/>
                      <a:gd name="connsiteX3" fmla="*/ 86811 w 86810"/>
                      <a:gd name="connsiteY3" fmla="*/ 0 h 501872"/>
                      <a:gd name="connsiteX4" fmla="*/ 86811 w 86810"/>
                      <a:gd name="connsiteY4" fmla="*/ 501872 h 501872"/>
                      <a:gd name="connsiteX5" fmla="*/ 9525 w 86810"/>
                      <a:gd name="connsiteY5" fmla="*/ 492357 h 501872"/>
                      <a:gd name="connsiteX6" fmla="*/ 77286 w 86810"/>
                      <a:gd name="connsiteY6" fmla="*/ 492357 h 501872"/>
                      <a:gd name="connsiteX7" fmla="*/ 77286 w 86810"/>
                      <a:gd name="connsiteY7" fmla="*/ 9534 h 501872"/>
                      <a:gd name="connsiteX8" fmla="*/ 9525 w 86810"/>
                      <a:gd name="connsiteY8" fmla="*/ 9534 h 501872"/>
                      <a:gd name="connsiteX9" fmla="*/ 9525 w 86810"/>
                      <a:gd name="connsiteY9" fmla="*/ 492357 h 50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810" h="501872">
                        <a:moveTo>
                          <a:pt x="86811" y="501872"/>
                        </a:moveTo>
                        <a:lnTo>
                          <a:pt x="0" y="501872"/>
                        </a:lnTo>
                        <a:lnTo>
                          <a:pt x="0" y="0"/>
                        </a:lnTo>
                        <a:lnTo>
                          <a:pt x="86811" y="0"/>
                        </a:lnTo>
                        <a:lnTo>
                          <a:pt x="86811" y="501872"/>
                        </a:lnTo>
                        <a:close/>
                        <a:moveTo>
                          <a:pt x="9525" y="492357"/>
                        </a:moveTo>
                        <a:lnTo>
                          <a:pt x="77286" y="492357"/>
                        </a:lnTo>
                        <a:lnTo>
                          <a:pt x="77286" y="9534"/>
                        </a:lnTo>
                        <a:lnTo>
                          <a:pt x="9525" y="9534"/>
                        </a:lnTo>
                        <a:lnTo>
                          <a:pt x="9525" y="492357"/>
                        </a:lnTo>
                        <a:close/>
                      </a:path>
                    </a:pathLst>
                  </a:custGeom>
                  <a:solidFill>
                    <a:srgbClr val="5C69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</p:grpSp>
      <p:sp>
        <p:nvSpPr>
          <p:cNvPr id="25" name="椭圆 24">
            <a:extLst>
              <a:ext uri="{FF2B5EF4-FFF2-40B4-BE49-F238E27FC236}">
                <a16:creationId xmlns:a16="http://schemas.microsoft.com/office/drawing/2014/main" id="{FDAE593C-1926-31BB-67AF-D44EDBE260D9}"/>
              </a:ext>
            </a:extLst>
          </p:cNvPr>
          <p:cNvSpPr/>
          <p:nvPr/>
        </p:nvSpPr>
        <p:spPr>
          <a:xfrm flipH="1">
            <a:off x="6672064" y="1739197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3A4D24EC-9E01-E866-79B9-055EF942F042}"/>
              </a:ext>
            </a:extLst>
          </p:cNvPr>
          <p:cNvSpPr/>
          <p:nvPr/>
        </p:nvSpPr>
        <p:spPr>
          <a:xfrm flipH="1">
            <a:off x="6721517" y="1788650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DF8DFA0-E141-E7E0-1DBF-9E5EF51CF6D7}"/>
              </a:ext>
            </a:extLst>
          </p:cNvPr>
          <p:cNvSpPr txBox="1"/>
          <p:nvPr/>
        </p:nvSpPr>
        <p:spPr>
          <a:xfrm>
            <a:off x="6960096" y="1653151"/>
            <a:ext cx="2939181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往年复试时间查询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CCDA0046-6F66-D914-FF99-CF71CCBE70EF}"/>
              </a:ext>
            </a:extLst>
          </p:cNvPr>
          <p:cNvSpPr txBox="1"/>
          <p:nvPr/>
        </p:nvSpPr>
        <p:spPr>
          <a:xfrm>
            <a:off x="6675271" y="2214663"/>
            <a:ext cx="410400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根据各院校往年复试时间，合理选择并进行复习规划。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91C07343-4B94-9F23-9988-384A4E2DD29B}"/>
              </a:ext>
            </a:extLst>
          </p:cNvPr>
          <p:cNvSpPr/>
          <p:nvPr/>
        </p:nvSpPr>
        <p:spPr>
          <a:xfrm>
            <a:off x="6683178" y="2096936"/>
            <a:ext cx="4104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232" name="文本框 231">
            <a:extLst>
              <a:ext uri="{FF2B5EF4-FFF2-40B4-BE49-F238E27FC236}">
                <a16:creationId xmlns:a16="http://schemas.microsoft.com/office/drawing/2014/main" id="{8BF5E95A-0499-E0CF-F137-5F68B94DF29B}"/>
              </a:ext>
            </a:extLst>
          </p:cNvPr>
          <p:cNvSpPr txBox="1"/>
          <p:nvPr/>
        </p:nvSpPr>
        <p:spPr>
          <a:xfrm>
            <a:off x="6672881" y="2968515"/>
            <a:ext cx="4103070" cy="146328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院校官网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复试经验贴、公众号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小程序、</a:t>
            </a:r>
            <a:r>
              <a:rPr lang="en-US" altLang="zh-CN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APP</a:t>
            </a: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考研机构发布信息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  <a:p>
            <a:pPr marL="285750" indent="-285750" hangingPunct="0">
              <a:lnSpc>
                <a:spcPct val="120000"/>
              </a:lnSpc>
              <a:buFont typeface="Wingdings" panose="05000000000000000000" pitchFamily="2" charset="2"/>
              <a:buChar char="ü"/>
            </a:pPr>
            <a:r>
              <a:rPr lang="en-US" altLang="zh-CN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……</a:t>
            </a:r>
          </a:p>
        </p:txBody>
      </p:sp>
      <p:sp>
        <p:nvSpPr>
          <p:cNvPr id="233" name="文本框 232">
            <a:extLst>
              <a:ext uri="{FF2B5EF4-FFF2-40B4-BE49-F238E27FC236}">
                <a16:creationId xmlns:a16="http://schemas.microsoft.com/office/drawing/2014/main" id="{312C9B36-CE7C-9582-AA9B-150A723E6CF6}"/>
              </a:ext>
            </a:extLst>
          </p:cNvPr>
          <p:cNvSpPr txBox="1"/>
          <p:nvPr/>
        </p:nvSpPr>
        <p:spPr>
          <a:xfrm>
            <a:off x="6672880" y="4608765"/>
            <a:ext cx="4175648" cy="90846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注意，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建议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在简单了解相关信息之后，再去看这些信息，要学会辨别真伪，利用“捷径”的同时也要有自己的判断。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1540994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BEDF63C-5A73-7BB7-8E2C-234741F5CF2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04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F6224EF-2E4C-6BD5-08E3-A12DA23708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调剂流程与选择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1C9D2B7-A32F-1F1C-0A69-0B0605015DE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调剂问答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76615DFD-303A-CFA2-5508-80C0244B22F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05</a:t>
            </a:r>
            <a:endParaRPr lang="zh-CN" altLang="en-US" dirty="0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D2E28B31-3340-84B3-61C5-C27ECEDF4F80}"/>
              </a:ext>
            </a:extLst>
          </p:cNvPr>
          <p:cNvGrpSpPr/>
          <p:nvPr/>
        </p:nvGrpSpPr>
        <p:grpSpPr>
          <a:xfrm>
            <a:off x="4960805" y="2543693"/>
            <a:ext cx="923692" cy="895081"/>
            <a:chOff x="4960805" y="2543693"/>
            <a:chExt cx="923692" cy="895081"/>
          </a:xfrm>
        </p:grpSpPr>
        <p:sp>
          <p:nvSpPr>
            <p:cNvPr id="238" name="矩形: 圆角 237">
              <a:extLst>
                <a:ext uri="{FF2B5EF4-FFF2-40B4-BE49-F238E27FC236}">
                  <a16:creationId xmlns:a16="http://schemas.microsoft.com/office/drawing/2014/main" id="{68578C3C-4613-87B2-7397-A618A1D7D2B3}"/>
                </a:ext>
              </a:extLst>
            </p:cNvPr>
            <p:cNvSpPr/>
            <p:nvPr/>
          </p:nvSpPr>
          <p:spPr>
            <a:xfrm>
              <a:off x="4960805" y="2543693"/>
              <a:ext cx="923692" cy="895081"/>
            </a:xfrm>
            <a:prstGeom prst="roundRect">
              <a:avLst>
                <a:gd name="adj" fmla="val 10863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82" name="文本框 281">
              <a:extLst>
                <a:ext uri="{FF2B5EF4-FFF2-40B4-BE49-F238E27FC236}">
                  <a16:creationId xmlns:a16="http://schemas.microsoft.com/office/drawing/2014/main" id="{F97409FD-B346-3928-5CDF-1DB5BC37835D}"/>
                </a:ext>
              </a:extLst>
            </p:cNvPr>
            <p:cNvSpPr txBox="1"/>
            <p:nvPr/>
          </p:nvSpPr>
          <p:spPr>
            <a:xfrm>
              <a:off x="5233106" y="2688000"/>
              <a:ext cx="374355" cy="6064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等线" panose="02010600030101010101" pitchFamily="2" charset="-122"/>
                  <a:cs typeface="+mn-cs"/>
                </a:rPr>
                <a:t>A</a:t>
              </a: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E1D63FA-997D-65F1-6FBD-2B66169F4845}"/>
              </a:ext>
            </a:extLst>
          </p:cNvPr>
          <p:cNvGrpSpPr/>
          <p:nvPr/>
        </p:nvGrpSpPr>
        <p:grpSpPr>
          <a:xfrm>
            <a:off x="6312086" y="2543693"/>
            <a:ext cx="923692" cy="895081"/>
            <a:chOff x="6312086" y="2543693"/>
            <a:chExt cx="923692" cy="895081"/>
          </a:xfrm>
        </p:grpSpPr>
        <p:sp>
          <p:nvSpPr>
            <p:cNvPr id="239" name="矩形: 圆角 238">
              <a:extLst>
                <a:ext uri="{FF2B5EF4-FFF2-40B4-BE49-F238E27FC236}">
                  <a16:creationId xmlns:a16="http://schemas.microsoft.com/office/drawing/2014/main" id="{D5C8A399-B80C-5E3D-4A1C-573E831D3728}"/>
                </a:ext>
              </a:extLst>
            </p:cNvPr>
            <p:cNvSpPr/>
            <p:nvPr/>
          </p:nvSpPr>
          <p:spPr>
            <a:xfrm>
              <a:off x="6312086" y="2543693"/>
              <a:ext cx="923692" cy="895081"/>
            </a:xfrm>
            <a:prstGeom prst="roundRect">
              <a:avLst>
                <a:gd name="adj" fmla="val 11346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17B81D3D-42DF-0AA6-395A-1304D4544727}"/>
                </a:ext>
              </a:extLst>
            </p:cNvPr>
            <p:cNvSpPr txBox="1"/>
            <p:nvPr/>
          </p:nvSpPr>
          <p:spPr>
            <a:xfrm>
              <a:off x="6586069" y="2680318"/>
              <a:ext cx="375727" cy="6218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等线" panose="02010600030101010101" pitchFamily="2" charset="-122"/>
                  <a:cs typeface="+mn-cs"/>
                </a:rPr>
                <a:t>B</a:t>
              </a: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D49596D-FB83-5240-537B-EE9BE6AC399E}"/>
              </a:ext>
            </a:extLst>
          </p:cNvPr>
          <p:cNvGrpSpPr/>
          <p:nvPr/>
        </p:nvGrpSpPr>
        <p:grpSpPr>
          <a:xfrm>
            <a:off x="4960805" y="3878039"/>
            <a:ext cx="923692" cy="895081"/>
            <a:chOff x="4960805" y="3878039"/>
            <a:chExt cx="923692" cy="895081"/>
          </a:xfrm>
        </p:grpSpPr>
        <p:sp>
          <p:nvSpPr>
            <p:cNvPr id="240" name="矩形: 圆角 239">
              <a:extLst>
                <a:ext uri="{FF2B5EF4-FFF2-40B4-BE49-F238E27FC236}">
                  <a16:creationId xmlns:a16="http://schemas.microsoft.com/office/drawing/2014/main" id="{5990F667-FA2F-6DCA-24D3-AA0859241301}"/>
                </a:ext>
              </a:extLst>
            </p:cNvPr>
            <p:cNvSpPr/>
            <p:nvPr/>
          </p:nvSpPr>
          <p:spPr>
            <a:xfrm>
              <a:off x="4960805" y="3878039"/>
              <a:ext cx="923692" cy="895081"/>
            </a:xfrm>
            <a:prstGeom prst="roundRect">
              <a:avLst>
                <a:gd name="adj" fmla="val 9856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87" name="文本框 286">
              <a:extLst>
                <a:ext uri="{FF2B5EF4-FFF2-40B4-BE49-F238E27FC236}">
                  <a16:creationId xmlns:a16="http://schemas.microsoft.com/office/drawing/2014/main" id="{73D5A559-32F5-5C8D-0D0A-358CE312552D}"/>
                </a:ext>
              </a:extLst>
            </p:cNvPr>
            <p:cNvSpPr txBox="1"/>
            <p:nvPr/>
          </p:nvSpPr>
          <p:spPr>
            <a:xfrm>
              <a:off x="5228294" y="4016260"/>
              <a:ext cx="379167" cy="55974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等线" panose="02010600030101010101" pitchFamily="2" charset="-122"/>
                  <a:cs typeface="+mn-cs"/>
                </a:rPr>
                <a:t>C</a:t>
              </a: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等线" panose="02010600030101010101" pitchFamily="2" charset="-122"/>
                <a:cs typeface="+mn-cs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49210319-36F4-D69A-B273-4214CCBD85DF}"/>
              </a:ext>
            </a:extLst>
          </p:cNvPr>
          <p:cNvGrpSpPr/>
          <p:nvPr/>
        </p:nvGrpSpPr>
        <p:grpSpPr>
          <a:xfrm>
            <a:off x="6312086" y="3878039"/>
            <a:ext cx="923692" cy="895081"/>
            <a:chOff x="6312086" y="3878039"/>
            <a:chExt cx="923692" cy="895081"/>
          </a:xfrm>
        </p:grpSpPr>
        <p:sp>
          <p:nvSpPr>
            <p:cNvPr id="241" name="矩形: 圆角 240">
              <a:extLst>
                <a:ext uri="{FF2B5EF4-FFF2-40B4-BE49-F238E27FC236}">
                  <a16:creationId xmlns:a16="http://schemas.microsoft.com/office/drawing/2014/main" id="{808FBCCD-3113-5B61-9BF7-424750BB0C1F}"/>
                </a:ext>
              </a:extLst>
            </p:cNvPr>
            <p:cNvSpPr/>
            <p:nvPr/>
          </p:nvSpPr>
          <p:spPr>
            <a:xfrm>
              <a:off x="6312086" y="3878039"/>
              <a:ext cx="923692" cy="895081"/>
            </a:xfrm>
            <a:prstGeom prst="roundRect">
              <a:avLst>
                <a:gd name="adj" fmla="val 119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88" name="文本框 287">
              <a:extLst>
                <a:ext uri="{FF2B5EF4-FFF2-40B4-BE49-F238E27FC236}">
                  <a16:creationId xmlns:a16="http://schemas.microsoft.com/office/drawing/2014/main" id="{CDB5CE77-A9D2-53EE-C243-DFDA3606B8E4}"/>
                </a:ext>
              </a:extLst>
            </p:cNvPr>
            <p:cNvSpPr txBox="1"/>
            <p:nvPr/>
          </p:nvSpPr>
          <p:spPr>
            <a:xfrm>
              <a:off x="6586068" y="4013945"/>
              <a:ext cx="375728" cy="55974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等线" panose="02010600030101010101" pitchFamily="2" charset="-122"/>
                  <a:cs typeface="+mn-cs"/>
                </a:rPr>
                <a:t>D</a:t>
              </a:r>
              <a:endPara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94" name="椭圆 293">
            <a:extLst>
              <a:ext uri="{FF2B5EF4-FFF2-40B4-BE49-F238E27FC236}">
                <a16:creationId xmlns:a16="http://schemas.microsoft.com/office/drawing/2014/main" id="{DE2464B4-C66F-C9A1-45D2-84ADA11BB4ED}"/>
              </a:ext>
            </a:extLst>
          </p:cNvPr>
          <p:cNvSpPr/>
          <p:nvPr/>
        </p:nvSpPr>
        <p:spPr>
          <a:xfrm flipH="1">
            <a:off x="7464152" y="1800581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95" name="椭圆 294">
            <a:extLst>
              <a:ext uri="{FF2B5EF4-FFF2-40B4-BE49-F238E27FC236}">
                <a16:creationId xmlns:a16="http://schemas.microsoft.com/office/drawing/2014/main" id="{8730F8CF-8C80-4688-5BEA-4A5AD0ABF3F0}"/>
              </a:ext>
            </a:extLst>
          </p:cNvPr>
          <p:cNvSpPr/>
          <p:nvPr/>
        </p:nvSpPr>
        <p:spPr>
          <a:xfrm flipH="1">
            <a:off x="7513605" y="1850034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296" name="文本框 295">
            <a:extLst>
              <a:ext uri="{FF2B5EF4-FFF2-40B4-BE49-F238E27FC236}">
                <a16:creationId xmlns:a16="http://schemas.microsoft.com/office/drawing/2014/main" id="{89FA6961-F11A-E73E-E3B1-7CB452EA3C1A}"/>
              </a:ext>
            </a:extLst>
          </p:cNvPr>
          <p:cNvSpPr txBox="1"/>
          <p:nvPr/>
        </p:nvSpPr>
        <p:spPr>
          <a:xfrm>
            <a:off x="7752183" y="1714535"/>
            <a:ext cx="3564000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调剂必须前四位代码相同吗？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297" name="文本框 296">
            <a:extLst>
              <a:ext uri="{FF2B5EF4-FFF2-40B4-BE49-F238E27FC236}">
                <a16:creationId xmlns:a16="http://schemas.microsoft.com/office/drawing/2014/main" id="{FE8D1983-4E8B-D05F-A661-B98D3EA9CAEB}"/>
              </a:ext>
            </a:extLst>
          </p:cNvPr>
          <p:cNvSpPr txBox="1"/>
          <p:nvPr/>
        </p:nvSpPr>
        <p:spPr>
          <a:xfrm>
            <a:off x="7467359" y="2276047"/>
            <a:ext cx="370800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原则上是这样的，如有特殊情况，可与学校研招办电话询问。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298" name="矩形: 圆角 297">
            <a:extLst>
              <a:ext uri="{FF2B5EF4-FFF2-40B4-BE49-F238E27FC236}">
                <a16:creationId xmlns:a16="http://schemas.microsoft.com/office/drawing/2014/main" id="{DD3FF8C8-6C49-1559-AC22-7A4E5EE14452}"/>
              </a:ext>
            </a:extLst>
          </p:cNvPr>
          <p:cNvSpPr/>
          <p:nvPr/>
        </p:nvSpPr>
        <p:spPr>
          <a:xfrm>
            <a:off x="7475266" y="2158320"/>
            <a:ext cx="3708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299" name="椭圆 298">
            <a:extLst>
              <a:ext uri="{FF2B5EF4-FFF2-40B4-BE49-F238E27FC236}">
                <a16:creationId xmlns:a16="http://schemas.microsoft.com/office/drawing/2014/main" id="{371E799A-CB59-F0F5-D803-2A83AB841F56}"/>
              </a:ext>
            </a:extLst>
          </p:cNvPr>
          <p:cNvSpPr/>
          <p:nvPr/>
        </p:nvSpPr>
        <p:spPr>
          <a:xfrm flipH="1">
            <a:off x="983432" y="1772500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00" name="椭圆 299">
            <a:extLst>
              <a:ext uri="{FF2B5EF4-FFF2-40B4-BE49-F238E27FC236}">
                <a16:creationId xmlns:a16="http://schemas.microsoft.com/office/drawing/2014/main" id="{6E2AC37B-AE97-94D6-E026-1A87DD77F565}"/>
              </a:ext>
            </a:extLst>
          </p:cNvPr>
          <p:cNvSpPr/>
          <p:nvPr/>
        </p:nvSpPr>
        <p:spPr>
          <a:xfrm flipH="1">
            <a:off x="1032885" y="1821953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01" name="文本框 300">
            <a:extLst>
              <a:ext uri="{FF2B5EF4-FFF2-40B4-BE49-F238E27FC236}">
                <a16:creationId xmlns:a16="http://schemas.microsoft.com/office/drawing/2014/main" id="{74B96261-35C2-AD00-AC0F-374842685112}"/>
              </a:ext>
            </a:extLst>
          </p:cNvPr>
          <p:cNvSpPr txBox="1"/>
          <p:nvPr/>
        </p:nvSpPr>
        <p:spPr>
          <a:xfrm>
            <a:off x="1271463" y="1686454"/>
            <a:ext cx="3564000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复试前调剂会影响第一志愿吗？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302" name="文本框 301">
            <a:extLst>
              <a:ext uri="{FF2B5EF4-FFF2-40B4-BE49-F238E27FC236}">
                <a16:creationId xmlns:a16="http://schemas.microsoft.com/office/drawing/2014/main" id="{BE405FA8-0BC8-2CA1-B96A-2E28A12AC00A}"/>
              </a:ext>
            </a:extLst>
          </p:cNvPr>
          <p:cNvSpPr txBox="1"/>
          <p:nvPr/>
        </p:nvSpPr>
        <p:spPr>
          <a:xfrm>
            <a:off x="986639" y="2247965"/>
            <a:ext cx="3708000" cy="576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一志愿复试前可以参加调剂，只要不确认拟录取，一志愿就还可以参加复试。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03" name="矩形: 圆角 302">
            <a:extLst>
              <a:ext uri="{FF2B5EF4-FFF2-40B4-BE49-F238E27FC236}">
                <a16:creationId xmlns:a16="http://schemas.microsoft.com/office/drawing/2014/main" id="{307AE037-B62D-0293-F810-A348AFA17622}"/>
              </a:ext>
            </a:extLst>
          </p:cNvPr>
          <p:cNvSpPr/>
          <p:nvPr/>
        </p:nvSpPr>
        <p:spPr>
          <a:xfrm>
            <a:off x="994546" y="2130239"/>
            <a:ext cx="3708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304" name="椭圆 303">
            <a:extLst>
              <a:ext uri="{FF2B5EF4-FFF2-40B4-BE49-F238E27FC236}">
                <a16:creationId xmlns:a16="http://schemas.microsoft.com/office/drawing/2014/main" id="{A5723B8E-0743-2FA2-6352-DC0B5E98DBC2}"/>
              </a:ext>
            </a:extLst>
          </p:cNvPr>
          <p:cNvSpPr/>
          <p:nvPr/>
        </p:nvSpPr>
        <p:spPr>
          <a:xfrm flipH="1">
            <a:off x="998263" y="4451150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05" name="椭圆 304">
            <a:extLst>
              <a:ext uri="{FF2B5EF4-FFF2-40B4-BE49-F238E27FC236}">
                <a16:creationId xmlns:a16="http://schemas.microsoft.com/office/drawing/2014/main" id="{472D04BC-9DAA-181C-7BBA-AF6670D77022}"/>
              </a:ext>
            </a:extLst>
          </p:cNvPr>
          <p:cNvSpPr/>
          <p:nvPr/>
        </p:nvSpPr>
        <p:spPr>
          <a:xfrm flipH="1">
            <a:off x="1047716" y="4500603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06" name="文本框 305">
            <a:extLst>
              <a:ext uri="{FF2B5EF4-FFF2-40B4-BE49-F238E27FC236}">
                <a16:creationId xmlns:a16="http://schemas.microsoft.com/office/drawing/2014/main" id="{53471D7F-2043-C7FB-D0B7-EFB5146A17D1}"/>
              </a:ext>
            </a:extLst>
          </p:cNvPr>
          <p:cNvSpPr txBox="1"/>
          <p:nvPr/>
        </p:nvSpPr>
        <p:spPr>
          <a:xfrm>
            <a:off x="1286294" y="4365104"/>
            <a:ext cx="3564000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调剂填报志愿可以随时修改吗？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307" name="文本框 306">
            <a:extLst>
              <a:ext uri="{FF2B5EF4-FFF2-40B4-BE49-F238E27FC236}">
                <a16:creationId xmlns:a16="http://schemas.microsoft.com/office/drawing/2014/main" id="{295AB0C2-79F6-C54B-4598-E35CE601B380}"/>
              </a:ext>
            </a:extLst>
          </p:cNvPr>
          <p:cNvSpPr txBox="1"/>
          <p:nvPr/>
        </p:nvSpPr>
        <p:spPr>
          <a:xfrm>
            <a:off x="1001470" y="4926616"/>
            <a:ext cx="370800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不可以。志愿锁定</a:t>
            </a:r>
            <a:r>
              <a:rPr lang="en-US" altLang="zh-CN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48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小时，结束之后可以修改，不能提前修改。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所以要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慎重填写。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08" name="矩形: 圆角 307">
            <a:extLst>
              <a:ext uri="{FF2B5EF4-FFF2-40B4-BE49-F238E27FC236}">
                <a16:creationId xmlns:a16="http://schemas.microsoft.com/office/drawing/2014/main" id="{CC94E9EE-48C9-3AB4-FD66-140997AFB31B}"/>
              </a:ext>
            </a:extLst>
          </p:cNvPr>
          <p:cNvSpPr/>
          <p:nvPr/>
        </p:nvSpPr>
        <p:spPr>
          <a:xfrm>
            <a:off x="1009377" y="4808889"/>
            <a:ext cx="3708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309" name="椭圆 308">
            <a:extLst>
              <a:ext uri="{FF2B5EF4-FFF2-40B4-BE49-F238E27FC236}">
                <a16:creationId xmlns:a16="http://schemas.microsoft.com/office/drawing/2014/main" id="{9336C3BF-6CBF-7820-18F2-25010D226EB0}"/>
              </a:ext>
            </a:extLst>
          </p:cNvPr>
          <p:cNvSpPr/>
          <p:nvPr/>
        </p:nvSpPr>
        <p:spPr>
          <a:xfrm flipH="1">
            <a:off x="7497621" y="4451150"/>
            <a:ext cx="229172" cy="229172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10" name="椭圆 309">
            <a:extLst>
              <a:ext uri="{FF2B5EF4-FFF2-40B4-BE49-F238E27FC236}">
                <a16:creationId xmlns:a16="http://schemas.microsoft.com/office/drawing/2014/main" id="{90C8FEBE-8E11-4BDB-A5F4-62FFF4BC29B0}"/>
              </a:ext>
            </a:extLst>
          </p:cNvPr>
          <p:cNvSpPr/>
          <p:nvPr/>
        </p:nvSpPr>
        <p:spPr>
          <a:xfrm flipH="1">
            <a:off x="7547074" y="4500603"/>
            <a:ext cx="130267" cy="13026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311" name="文本框 310">
            <a:extLst>
              <a:ext uri="{FF2B5EF4-FFF2-40B4-BE49-F238E27FC236}">
                <a16:creationId xmlns:a16="http://schemas.microsoft.com/office/drawing/2014/main" id="{F2C5580A-A234-B3BF-4E15-7A01A138E0DA}"/>
              </a:ext>
            </a:extLst>
          </p:cNvPr>
          <p:cNvSpPr txBox="1"/>
          <p:nvPr/>
        </p:nvSpPr>
        <p:spPr>
          <a:xfrm>
            <a:off x="7785652" y="4365104"/>
            <a:ext cx="3564000" cy="343299"/>
          </a:xfrm>
          <a:prstGeom prst="rect">
            <a:avLst/>
          </a:prstGeom>
          <a:noFill/>
        </p:spPr>
        <p:txBody>
          <a:bodyPr wrap="square" lIns="0" tIns="0" rIns="0" bIns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2"/>
                </a:solidFill>
                <a:latin typeface="+mj-ea"/>
                <a:ea typeface="+mj-ea"/>
              </a:rPr>
              <a:t>全日制能不能调到非全日制？</a:t>
            </a:r>
            <a:endParaRPr lang="en-US" altLang="zh-CN" sz="2000" b="1" dirty="0">
              <a:solidFill>
                <a:schemeClr val="accent2"/>
              </a:solidFill>
              <a:latin typeface="+mj-ea"/>
              <a:ea typeface="+mj-ea"/>
            </a:endParaRPr>
          </a:p>
        </p:txBody>
      </p:sp>
      <p:sp>
        <p:nvSpPr>
          <p:cNvPr id="312" name="文本框 311">
            <a:extLst>
              <a:ext uri="{FF2B5EF4-FFF2-40B4-BE49-F238E27FC236}">
                <a16:creationId xmlns:a16="http://schemas.microsoft.com/office/drawing/2014/main" id="{471C0581-EA46-5ABE-FAA2-45B7A4F12347}"/>
              </a:ext>
            </a:extLst>
          </p:cNvPr>
          <p:cNvSpPr txBox="1"/>
          <p:nvPr/>
        </p:nvSpPr>
        <p:spPr>
          <a:xfrm>
            <a:off x="7500828" y="4926616"/>
            <a:ext cx="3708000" cy="5768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可以。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13" name="矩形: 圆角 312">
            <a:extLst>
              <a:ext uri="{FF2B5EF4-FFF2-40B4-BE49-F238E27FC236}">
                <a16:creationId xmlns:a16="http://schemas.microsoft.com/office/drawing/2014/main" id="{41E88860-C211-A57A-71AE-AE4EADBDAB00}"/>
              </a:ext>
            </a:extLst>
          </p:cNvPr>
          <p:cNvSpPr/>
          <p:nvPr/>
        </p:nvSpPr>
        <p:spPr>
          <a:xfrm>
            <a:off x="7508735" y="4808889"/>
            <a:ext cx="3708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52600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8BED5C14-528B-ED48-4FEF-2126679439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/>
              <a:t>05</a:t>
            </a:r>
          </a:p>
          <a:p>
            <a:r>
              <a:rPr lang="zh-CN" altLang="en-US" dirty="0"/>
              <a:t>问题答疑与互动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03B547AD-5928-26AB-3BF4-1AC019F27BE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Questions &amp; answers and interaction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993FA316-16CA-F3B2-685C-68B2911FACCE}"/>
              </a:ext>
            </a:extLst>
          </p:cNvPr>
          <p:cNvGrpSpPr/>
          <p:nvPr/>
        </p:nvGrpSpPr>
        <p:grpSpPr>
          <a:xfrm>
            <a:off x="6960096" y="1340768"/>
            <a:ext cx="3805783" cy="3768235"/>
            <a:chOff x="6960096" y="1340768"/>
            <a:chExt cx="3805783" cy="3768235"/>
          </a:xfrm>
        </p:grpSpPr>
        <p:grpSp>
          <p:nvGrpSpPr>
            <p:cNvPr id="137" name="图形 2">
              <a:extLst>
                <a:ext uri="{FF2B5EF4-FFF2-40B4-BE49-F238E27FC236}">
                  <a16:creationId xmlns:a16="http://schemas.microsoft.com/office/drawing/2014/main" id="{17859EC2-300E-9744-DA37-25E3B4D6CC5E}"/>
                </a:ext>
              </a:extLst>
            </p:cNvPr>
            <p:cNvGrpSpPr/>
            <p:nvPr/>
          </p:nvGrpSpPr>
          <p:grpSpPr>
            <a:xfrm>
              <a:off x="10145391" y="2464180"/>
              <a:ext cx="545106" cy="615536"/>
              <a:chOff x="5811402" y="2916169"/>
              <a:chExt cx="330286" cy="372960"/>
            </a:xfrm>
          </p:grpSpPr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74669EE9-CD87-A855-79A8-A6402B8596AF}"/>
                  </a:ext>
                </a:extLst>
              </p:cNvPr>
              <p:cNvSpPr/>
              <p:nvPr/>
            </p:nvSpPr>
            <p:spPr>
              <a:xfrm>
                <a:off x="5811402" y="2916169"/>
                <a:ext cx="330286" cy="372960"/>
              </a:xfrm>
              <a:custGeom>
                <a:avLst/>
                <a:gdLst>
                  <a:gd name="connsiteX0" fmla="*/ 327174 w 330286"/>
                  <a:gd name="connsiteY0" fmla="*/ 196029 h 372960"/>
                  <a:gd name="connsiteX1" fmla="*/ 323469 w 330286"/>
                  <a:gd name="connsiteY1" fmla="*/ 181389 h 372960"/>
                  <a:gd name="connsiteX2" fmla="*/ 243240 w 330286"/>
                  <a:gd name="connsiteY2" fmla="*/ 135069 h 372960"/>
                  <a:gd name="connsiteX3" fmla="*/ 12697 w 330286"/>
                  <a:gd name="connsiteY3" fmla="*/ 1967 h 372960"/>
                  <a:gd name="connsiteX4" fmla="*/ 0 w 330286"/>
                  <a:gd name="connsiteY4" fmla="*/ 7339 h 372960"/>
                  <a:gd name="connsiteX5" fmla="*/ 0 w 330286"/>
                  <a:gd name="connsiteY5" fmla="*/ 225185 h 372960"/>
                  <a:gd name="connsiteX6" fmla="*/ 12697 w 330286"/>
                  <a:gd name="connsiteY6" fmla="*/ 245216 h 372960"/>
                  <a:gd name="connsiteX7" fmla="*/ 230543 w 330286"/>
                  <a:gd name="connsiteY7" fmla="*/ 370994 h 372960"/>
                  <a:gd name="connsiteX8" fmla="*/ 243240 w 330286"/>
                  <a:gd name="connsiteY8" fmla="*/ 365622 h 372960"/>
                  <a:gd name="connsiteX9" fmla="*/ 243240 w 330286"/>
                  <a:gd name="connsiteY9" fmla="*/ 208945 h 372960"/>
                  <a:gd name="connsiteX10" fmla="*/ 249022 w 330286"/>
                  <a:gd name="connsiteY10" fmla="*/ 201630 h 372960"/>
                  <a:gd name="connsiteX11" fmla="*/ 327174 w 330286"/>
                  <a:gd name="connsiteY11" fmla="*/ 196029 h 37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286" h="372960">
                    <a:moveTo>
                      <a:pt x="327174" y="196029"/>
                    </a:moveTo>
                    <a:cubicBezTo>
                      <a:pt x="332861" y="195629"/>
                      <a:pt x="330241" y="185294"/>
                      <a:pt x="323469" y="181389"/>
                    </a:cubicBezTo>
                    <a:lnTo>
                      <a:pt x="243240" y="135069"/>
                    </a:lnTo>
                    <a:lnTo>
                      <a:pt x="12697" y="1967"/>
                    </a:lnTo>
                    <a:cubicBezTo>
                      <a:pt x="5686" y="-2081"/>
                      <a:pt x="0" y="319"/>
                      <a:pt x="0" y="7339"/>
                    </a:cubicBezTo>
                    <a:lnTo>
                      <a:pt x="0" y="225185"/>
                    </a:lnTo>
                    <a:cubicBezTo>
                      <a:pt x="0" y="232195"/>
                      <a:pt x="5686" y="241168"/>
                      <a:pt x="12697" y="245216"/>
                    </a:cubicBezTo>
                    <a:lnTo>
                      <a:pt x="230543" y="370994"/>
                    </a:lnTo>
                    <a:cubicBezTo>
                      <a:pt x="237554" y="375042"/>
                      <a:pt x="243240" y="372642"/>
                      <a:pt x="243240" y="365622"/>
                    </a:cubicBezTo>
                    <a:lnTo>
                      <a:pt x="243240" y="208945"/>
                    </a:lnTo>
                    <a:cubicBezTo>
                      <a:pt x="243240" y="204640"/>
                      <a:pt x="245421" y="201887"/>
                      <a:pt x="249022" y="201630"/>
                    </a:cubicBezTo>
                    <a:lnTo>
                      <a:pt x="327174" y="19602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2E3E6612-0953-F7F2-05AB-CF300831973A}"/>
                  </a:ext>
                </a:extLst>
              </p:cNvPr>
              <p:cNvSpPr/>
              <p:nvPr/>
            </p:nvSpPr>
            <p:spPr>
              <a:xfrm>
                <a:off x="5890174" y="3009494"/>
                <a:ext cx="91887" cy="163465"/>
              </a:xfrm>
              <a:custGeom>
                <a:avLst/>
                <a:gdLst>
                  <a:gd name="connsiteX0" fmla="*/ 91888 w 91887"/>
                  <a:gd name="connsiteY0" fmla="*/ 70319 h 163465"/>
                  <a:gd name="connsiteX1" fmla="*/ 53026 w 91887"/>
                  <a:gd name="connsiteY1" fmla="*/ 104990 h 163465"/>
                  <a:gd name="connsiteX2" fmla="*/ 53026 w 91887"/>
                  <a:gd name="connsiteY2" fmla="*/ 112286 h 163465"/>
                  <a:gd name="connsiteX3" fmla="*/ 27480 w 91887"/>
                  <a:gd name="connsiteY3" fmla="*/ 97532 h 163465"/>
                  <a:gd name="connsiteX4" fmla="*/ 27480 w 91887"/>
                  <a:gd name="connsiteY4" fmla="*/ 89159 h 163465"/>
                  <a:gd name="connsiteX5" fmla="*/ 63122 w 91887"/>
                  <a:gd name="connsiteY5" fmla="*/ 55851 h 163465"/>
                  <a:gd name="connsiteX6" fmla="*/ 45082 w 91887"/>
                  <a:gd name="connsiteY6" fmla="*/ 30400 h 163465"/>
                  <a:gd name="connsiteX7" fmla="*/ 17821 w 91887"/>
                  <a:gd name="connsiteY7" fmla="*/ 28828 h 163465"/>
                  <a:gd name="connsiteX8" fmla="*/ 0 w 91887"/>
                  <a:gd name="connsiteY8" fmla="*/ 4587 h 163465"/>
                  <a:gd name="connsiteX9" fmla="*/ 47453 w 91887"/>
                  <a:gd name="connsiteY9" fmla="*/ 9873 h 163465"/>
                  <a:gd name="connsiteX10" fmla="*/ 91888 w 91887"/>
                  <a:gd name="connsiteY10" fmla="*/ 70319 h 163465"/>
                  <a:gd name="connsiteX11" fmla="*/ 58179 w 91887"/>
                  <a:gd name="connsiteY11" fmla="*/ 153482 h 163465"/>
                  <a:gd name="connsiteX12" fmla="*/ 40576 w 91887"/>
                  <a:gd name="connsiteY12" fmla="*/ 160702 h 163465"/>
                  <a:gd name="connsiteX13" fmla="*/ 23403 w 91887"/>
                  <a:gd name="connsiteY13" fmla="*/ 133403 h 163465"/>
                  <a:gd name="connsiteX14" fmla="*/ 40576 w 91887"/>
                  <a:gd name="connsiteY14" fmla="*/ 125926 h 163465"/>
                  <a:gd name="connsiteX15" fmla="*/ 58179 w 91887"/>
                  <a:gd name="connsiteY15" fmla="*/ 153482 h 16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1887" h="163465">
                    <a:moveTo>
                      <a:pt x="91888" y="70319"/>
                    </a:moveTo>
                    <a:cubicBezTo>
                      <a:pt x="91888" y="104885"/>
                      <a:pt x="53026" y="79015"/>
                      <a:pt x="53026" y="104990"/>
                    </a:cubicBezTo>
                    <a:lnTo>
                      <a:pt x="53026" y="112286"/>
                    </a:lnTo>
                    <a:lnTo>
                      <a:pt x="27480" y="97532"/>
                    </a:lnTo>
                    <a:lnTo>
                      <a:pt x="27480" y="89159"/>
                    </a:lnTo>
                    <a:cubicBezTo>
                      <a:pt x="27480" y="52450"/>
                      <a:pt x="63122" y="76025"/>
                      <a:pt x="63122" y="55851"/>
                    </a:cubicBezTo>
                    <a:cubicBezTo>
                      <a:pt x="63122" y="46402"/>
                      <a:pt x="56255" y="36848"/>
                      <a:pt x="45082" y="30400"/>
                    </a:cubicBezTo>
                    <a:cubicBezTo>
                      <a:pt x="35423" y="24818"/>
                      <a:pt x="25975" y="23875"/>
                      <a:pt x="17821" y="28828"/>
                    </a:cubicBezTo>
                    <a:lnTo>
                      <a:pt x="0" y="4587"/>
                    </a:lnTo>
                    <a:cubicBezTo>
                      <a:pt x="12030" y="-2633"/>
                      <a:pt x="27480" y="-1661"/>
                      <a:pt x="47453" y="9873"/>
                    </a:cubicBezTo>
                    <a:cubicBezTo>
                      <a:pt x="76857" y="26866"/>
                      <a:pt x="91888" y="52069"/>
                      <a:pt x="91888" y="70319"/>
                    </a:cubicBezTo>
                    <a:close/>
                    <a:moveTo>
                      <a:pt x="58179" y="153482"/>
                    </a:moveTo>
                    <a:cubicBezTo>
                      <a:pt x="58179" y="162931"/>
                      <a:pt x="50454" y="166407"/>
                      <a:pt x="40576" y="160702"/>
                    </a:cubicBezTo>
                    <a:cubicBezTo>
                      <a:pt x="30908" y="155120"/>
                      <a:pt x="23403" y="142852"/>
                      <a:pt x="23403" y="133403"/>
                    </a:cubicBezTo>
                    <a:cubicBezTo>
                      <a:pt x="23403" y="123745"/>
                      <a:pt x="30908" y="120344"/>
                      <a:pt x="40576" y="125926"/>
                    </a:cubicBezTo>
                    <a:cubicBezTo>
                      <a:pt x="50454" y="131622"/>
                      <a:pt x="58179" y="143823"/>
                      <a:pt x="58179" y="153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E015B7C7-8F16-5C82-91D2-65AD3FA85E94}"/>
                </a:ext>
              </a:extLst>
            </p:cNvPr>
            <p:cNvSpPr/>
            <p:nvPr/>
          </p:nvSpPr>
          <p:spPr>
            <a:xfrm>
              <a:off x="7359108" y="3081391"/>
              <a:ext cx="3370597" cy="1953461"/>
            </a:xfrm>
            <a:custGeom>
              <a:avLst/>
              <a:gdLst>
                <a:gd name="connsiteX0" fmla="*/ 2042284 w 2042283"/>
                <a:gd name="connsiteY0" fmla="*/ 403993 h 1183624"/>
                <a:gd name="connsiteX1" fmla="*/ 2019729 w 2042283"/>
                <a:gd name="connsiteY1" fmla="*/ 435312 h 1183624"/>
                <a:gd name="connsiteX2" fmla="*/ 1649492 w 2042283"/>
                <a:gd name="connsiteY2" fmla="*/ 650443 h 1183624"/>
                <a:gd name="connsiteX3" fmla="*/ 753904 w 2042283"/>
                <a:gd name="connsiteY3" fmla="*/ 1170575 h 1183624"/>
                <a:gd name="connsiteX4" fmla="*/ 699278 w 2042283"/>
                <a:gd name="connsiteY4" fmla="*/ 1183624 h 1183624"/>
                <a:gd name="connsiteX5" fmla="*/ 644843 w 2042283"/>
                <a:gd name="connsiteY5" fmla="*/ 1170575 h 1183624"/>
                <a:gd name="connsiteX6" fmla="*/ 333699 w 2042283"/>
                <a:gd name="connsiteY6" fmla="*/ 990857 h 1183624"/>
                <a:gd name="connsiteX7" fmla="*/ 22555 w 2042283"/>
                <a:gd name="connsiteY7" fmla="*/ 811139 h 1183624"/>
                <a:gd name="connsiteX8" fmla="*/ 181 w 2042283"/>
                <a:gd name="connsiteY8" fmla="*/ 781126 h 1183624"/>
                <a:gd name="connsiteX9" fmla="*/ 0 w 2042283"/>
                <a:gd name="connsiteY9" fmla="*/ 779631 h 1183624"/>
                <a:gd name="connsiteX10" fmla="*/ 22555 w 2042283"/>
                <a:gd name="connsiteY10" fmla="*/ 748313 h 1183624"/>
                <a:gd name="connsiteX11" fmla="*/ 918143 w 2042283"/>
                <a:gd name="connsiteY11" fmla="*/ 228181 h 1183624"/>
                <a:gd name="connsiteX12" fmla="*/ 1288390 w 2042283"/>
                <a:gd name="connsiteY12" fmla="*/ 13049 h 1183624"/>
                <a:gd name="connsiteX13" fmla="*/ 1342825 w 2042283"/>
                <a:gd name="connsiteY13" fmla="*/ 0 h 1183624"/>
                <a:gd name="connsiteX14" fmla="*/ 1397260 w 2042283"/>
                <a:gd name="connsiteY14" fmla="*/ 13049 h 1183624"/>
                <a:gd name="connsiteX15" fmla="*/ 1708595 w 2042283"/>
                <a:gd name="connsiteY15" fmla="*/ 192767 h 1183624"/>
                <a:gd name="connsiteX16" fmla="*/ 2019738 w 2042283"/>
                <a:gd name="connsiteY16" fmla="*/ 372485 h 1183624"/>
                <a:gd name="connsiteX17" fmla="*/ 2042284 w 2042283"/>
                <a:gd name="connsiteY17" fmla="*/ 403993 h 11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42283" h="1183624">
                  <a:moveTo>
                    <a:pt x="2042284" y="403993"/>
                  </a:moveTo>
                  <a:cubicBezTo>
                    <a:pt x="2042284" y="415366"/>
                    <a:pt x="2034826" y="426739"/>
                    <a:pt x="2019729" y="435312"/>
                  </a:cubicBezTo>
                  <a:lnTo>
                    <a:pt x="1649492" y="650443"/>
                  </a:lnTo>
                  <a:lnTo>
                    <a:pt x="753904" y="1170575"/>
                  </a:lnTo>
                  <a:cubicBezTo>
                    <a:pt x="738807" y="1179148"/>
                    <a:pt x="719042" y="1183624"/>
                    <a:pt x="699278" y="1183624"/>
                  </a:cubicBezTo>
                  <a:cubicBezTo>
                    <a:pt x="679704" y="1183624"/>
                    <a:pt x="659940" y="1179148"/>
                    <a:pt x="644843" y="1170575"/>
                  </a:cubicBezTo>
                  <a:lnTo>
                    <a:pt x="333699" y="990857"/>
                  </a:lnTo>
                  <a:lnTo>
                    <a:pt x="22555" y="811139"/>
                  </a:lnTo>
                  <a:cubicBezTo>
                    <a:pt x="8201" y="802939"/>
                    <a:pt x="743" y="791937"/>
                    <a:pt x="181" y="781126"/>
                  </a:cubicBezTo>
                  <a:cubicBezTo>
                    <a:pt x="0" y="780564"/>
                    <a:pt x="0" y="780193"/>
                    <a:pt x="0" y="779631"/>
                  </a:cubicBezTo>
                  <a:cubicBezTo>
                    <a:pt x="0" y="768258"/>
                    <a:pt x="7458" y="756885"/>
                    <a:pt x="22555" y="748313"/>
                  </a:cubicBezTo>
                  <a:lnTo>
                    <a:pt x="918143" y="228181"/>
                  </a:lnTo>
                  <a:lnTo>
                    <a:pt x="1288390" y="13049"/>
                  </a:lnTo>
                  <a:cubicBezTo>
                    <a:pt x="1303487" y="4467"/>
                    <a:pt x="1323251" y="0"/>
                    <a:pt x="1342825" y="0"/>
                  </a:cubicBezTo>
                  <a:cubicBezTo>
                    <a:pt x="1362589" y="0"/>
                    <a:pt x="1382344" y="4477"/>
                    <a:pt x="1397260" y="13049"/>
                  </a:cubicBezTo>
                  <a:lnTo>
                    <a:pt x="1708595" y="192767"/>
                  </a:lnTo>
                  <a:lnTo>
                    <a:pt x="2019738" y="372485"/>
                  </a:lnTo>
                  <a:cubicBezTo>
                    <a:pt x="2034826" y="381067"/>
                    <a:pt x="2042284" y="392440"/>
                    <a:pt x="2042284" y="403993"/>
                  </a:cubicBezTo>
                  <a:close/>
                </a:path>
              </a:pathLst>
            </a:custGeom>
            <a:solidFill>
              <a:srgbClr val="3F72DF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D646F43E-391E-4C0F-E889-1EFD67771DA2}"/>
                </a:ext>
              </a:extLst>
            </p:cNvPr>
            <p:cNvSpPr/>
            <p:nvPr/>
          </p:nvSpPr>
          <p:spPr>
            <a:xfrm>
              <a:off x="6960096" y="1668242"/>
              <a:ext cx="3009175" cy="2591450"/>
            </a:xfrm>
            <a:custGeom>
              <a:avLst/>
              <a:gdLst>
                <a:gd name="connsiteX0" fmla="*/ 61649 w 1823293"/>
                <a:gd name="connsiteY0" fmla="*/ 1399311 h 1570189"/>
                <a:gd name="connsiteX1" fmla="*/ 451 w 1823293"/>
                <a:gd name="connsiteY1" fmla="*/ 1243301 h 1570189"/>
                <a:gd name="connsiteX2" fmla="*/ 117361 w 1823293"/>
                <a:gd name="connsiteY2" fmla="*/ 1077899 h 1570189"/>
                <a:gd name="connsiteX3" fmla="*/ 149136 w 1823293"/>
                <a:gd name="connsiteY3" fmla="*/ 1034199 h 1570189"/>
                <a:gd name="connsiteX4" fmla="*/ 62306 w 1823293"/>
                <a:gd name="connsiteY4" fmla="*/ 881103 h 1570189"/>
                <a:gd name="connsiteX5" fmla="*/ 65050 w 1823293"/>
                <a:gd name="connsiteY5" fmla="*/ 861253 h 1570189"/>
                <a:gd name="connsiteX6" fmla="*/ 76918 w 1823293"/>
                <a:gd name="connsiteY6" fmla="*/ 848147 h 1570189"/>
                <a:gd name="connsiteX7" fmla="*/ 172644 w 1823293"/>
                <a:gd name="connsiteY7" fmla="*/ 841403 h 1570189"/>
                <a:gd name="connsiteX8" fmla="*/ 260798 w 1823293"/>
                <a:gd name="connsiteY8" fmla="*/ 814104 h 1570189"/>
                <a:gd name="connsiteX9" fmla="*/ 260264 w 1823293"/>
                <a:gd name="connsiteY9" fmla="*/ 749458 h 1570189"/>
                <a:gd name="connsiteX10" fmla="*/ 206039 w 1823293"/>
                <a:gd name="connsiteY10" fmla="*/ 541480 h 1570189"/>
                <a:gd name="connsiteX11" fmla="*/ 244643 w 1823293"/>
                <a:gd name="connsiteY11" fmla="*/ 333416 h 1570189"/>
                <a:gd name="connsiteX12" fmla="*/ 343275 w 1823293"/>
                <a:gd name="connsiteY12" fmla="*/ 290820 h 1570189"/>
                <a:gd name="connsiteX13" fmla="*/ 417332 w 1823293"/>
                <a:gd name="connsiteY13" fmla="*/ 352313 h 1570189"/>
                <a:gd name="connsiteX14" fmla="*/ 472996 w 1823293"/>
                <a:gd name="connsiteY14" fmla="*/ 426523 h 1570189"/>
                <a:gd name="connsiteX15" fmla="*/ 536099 w 1823293"/>
                <a:gd name="connsiteY15" fmla="*/ 377917 h 1570189"/>
                <a:gd name="connsiteX16" fmla="*/ 545319 w 1823293"/>
                <a:gd name="connsiteY16" fmla="*/ 288648 h 1570189"/>
                <a:gd name="connsiteX17" fmla="*/ 557044 w 1823293"/>
                <a:gd name="connsiteY17" fmla="*/ 199856 h 1570189"/>
                <a:gd name="connsiteX18" fmla="*/ 655123 w 1823293"/>
                <a:gd name="connsiteY18" fmla="*/ 139487 h 1570189"/>
                <a:gd name="connsiteX19" fmla="*/ 727523 w 1823293"/>
                <a:gd name="connsiteY19" fmla="*/ 151431 h 1570189"/>
                <a:gd name="connsiteX20" fmla="*/ 839727 w 1823293"/>
                <a:gd name="connsiteY20" fmla="*/ 106959 h 1570189"/>
                <a:gd name="connsiteX21" fmla="*/ 934530 w 1823293"/>
                <a:gd name="connsiteY21" fmla="*/ 28025 h 1570189"/>
                <a:gd name="connsiteX22" fmla="*/ 1051506 w 1823293"/>
                <a:gd name="connsiteY22" fmla="*/ 5394 h 1570189"/>
                <a:gd name="connsiteX23" fmla="*/ 1119429 w 1823293"/>
                <a:gd name="connsiteY23" fmla="*/ 73945 h 1570189"/>
                <a:gd name="connsiteX24" fmla="*/ 1138289 w 1823293"/>
                <a:gd name="connsiteY24" fmla="*/ 170938 h 1570189"/>
                <a:gd name="connsiteX25" fmla="*/ 1154853 w 1823293"/>
                <a:gd name="connsiteY25" fmla="*/ 243509 h 1570189"/>
                <a:gd name="connsiteX26" fmla="*/ 1266219 w 1823293"/>
                <a:gd name="connsiteY26" fmla="*/ 261788 h 1570189"/>
                <a:gd name="connsiteX27" fmla="*/ 1351544 w 1823293"/>
                <a:gd name="connsiteY27" fmla="*/ 174453 h 1570189"/>
                <a:gd name="connsiteX28" fmla="*/ 1458595 w 1823293"/>
                <a:gd name="connsiteY28" fmla="*/ 55191 h 1570189"/>
                <a:gd name="connsiteX29" fmla="*/ 1563789 w 1823293"/>
                <a:gd name="connsiteY29" fmla="*/ 77736 h 1570189"/>
                <a:gd name="connsiteX30" fmla="*/ 1571666 w 1823293"/>
                <a:gd name="connsiteY30" fmla="*/ 119418 h 1570189"/>
                <a:gd name="connsiteX31" fmla="*/ 1543158 w 1823293"/>
                <a:gd name="connsiteY31" fmla="*/ 261454 h 1570189"/>
                <a:gd name="connsiteX32" fmla="*/ 1550626 w 1823293"/>
                <a:gd name="connsiteY32" fmla="*/ 298678 h 1570189"/>
                <a:gd name="connsiteX33" fmla="*/ 1612548 w 1823293"/>
                <a:gd name="connsiteY33" fmla="*/ 293249 h 1570189"/>
                <a:gd name="connsiteX34" fmla="*/ 1672812 w 1823293"/>
                <a:gd name="connsiteY34" fmla="*/ 265112 h 1570189"/>
                <a:gd name="connsiteX35" fmla="*/ 1709246 w 1823293"/>
                <a:gd name="connsiteY35" fmla="*/ 327282 h 1570189"/>
                <a:gd name="connsiteX36" fmla="*/ 1646485 w 1823293"/>
                <a:gd name="connsiteY36" fmla="*/ 471938 h 1570189"/>
                <a:gd name="connsiteX37" fmla="*/ 1684014 w 1823293"/>
                <a:gd name="connsiteY37" fmla="*/ 521658 h 1570189"/>
                <a:gd name="connsiteX38" fmla="*/ 1808706 w 1823293"/>
                <a:gd name="connsiteY38" fmla="*/ 564835 h 1570189"/>
                <a:gd name="connsiteX39" fmla="*/ 1779140 w 1823293"/>
                <a:gd name="connsiteY39" fmla="*/ 730723 h 1570189"/>
                <a:gd name="connsiteX40" fmla="*/ 1663888 w 1823293"/>
                <a:gd name="connsiteY40" fmla="*/ 811571 h 1570189"/>
                <a:gd name="connsiteX41" fmla="*/ 1535681 w 1823293"/>
                <a:gd name="connsiteY41" fmla="*/ 912755 h 1570189"/>
                <a:gd name="connsiteX42" fmla="*/ 1452709 w 1823293"/>
                <a:gd name="connsiteY42" fmla="*/ 1025636 h 1570189"/>
                <a:gd name="connsiteX43" fmla="*/ 1132050 w 1823293"/>
                <a:gd name="connsiteY43" fmla="*/ 1259532 h 1570189"/>
                <a:gd name="connsiteX44" fmla="*/ 899582 w 1823293"/>
                <a:gd name="connsiteY44" fmla="*/ 1441278 h 1570189"/>
                <a:gd name="connsiteX45" fmla="*/ 672716 w 1823293"/>
                <a:gd name="connsiteY45" fmla="*/ 1507048 h 1570189"/>
                <a:gd name="connsiteX46" fmla="*/ 492998 w 1823293"/>
                <a:gd name="connsiteY46" fmla="*/ 1567722 h 1570189"/>
                <a:gd name="connsiteX47" fmla="*/ 279143 w 1823293"/>
                <a:gd name="connsiteY47" fmla="*/ 1505915 h 1570189"/>
                <a:gd name="connsiteX48" fmla="*/ 61649 w 1823293"/>
                <a:gd name="connsiteY48" fmla="*/ 1399311 h 157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23293" h="1570189">
                  <a:moveTo>
                    <a:pt x="61649" y="1399311"/>
                  </a:moveTo>
                  <a:cubicBezTo>
                    <a:pt x="21882" y="1359039"/>
                    <a:pt x="-3759" y="1300432"/>
                    <a:pt x="451" y="1243301"/>
                  </a:cubicBezTo>
                  <a:cubicBezTo>
                    <a:pt x="5985" y="1168177"/>
                    <a:pt x="56058" y="1123753"/>
                    <a:pt x="117361" y="1077899"/>
                  </a:cubicBezTo>
                  <a:cubicBezTo>
                    <a:pt x="132125" y="1066860"/>
                    <a:pt x="144164" y="1051944"/>
                    <a:pt x="149136" y="1034199"/>
                  </a:cubicBezTo>
                  <a:cubicBezTo>
                    <a:pt x="168186" y="966257"/>
                    <a:pt x="69241" y="941873"/>
                    <a:pt x="62306" y="881103"/>
                  </a:cubicBezTo>
                  <a:cubicBezTo>
                    <a:pt x="61544" y="874379"/>
                    <a:pt x="62068" y="867330"/>
                    <a:pt x="65050" y="861253"/>
                  </a:cubicBezTo>
                  <a:cubicBezTo>
                    <a:pt x="67678" y="855910"/>
                    <a:pt x="72060" y="851585"/>
                    <a:pt x="76918" y="848147"/>
                  </a:cubicBezTo>
                  <a:cubicBezTo>
                    <a:pt x="103731" y="829154"/>
                    <a:pt x="140126" y="836755"/>
                    <a:pt x="172644" y="841403"/>
                  </a:cubicBezTo>
                  <a:cubicBezTo>
                    <a:pt x="205172" y="846051"/>
                    <a:pt x="245367" y="843099"/>
                    <a:pt x="260798" y="814104"/>
                  </a:cubicBezTo>
                  <a:cubicBezTo>
                    <a:pt x="271180" y="794607"/>
                    <a:pt x="265837" y="770832"/>
                    <a:pt x="260264" y="749458"/>
                  </a:cubicBezTo>
                  <a:cubicBezTo>
                    <a:pt x="242043" y="679650"/>
                    <a:pt x="226755" y="610908"/>
                    <a:pt x="206039" y="541480"/>
                  </a:cubicBezTo>
                  <a:cubicBezTo>
                    <a:pt x="185979" y="474252"/>
                    <a:pt x="198800" y="389108"/>
                    <a:pt x="244643" y="333416"/>
                  </a:cubicBezTo>
                  <a:cubicBezTo>
                    <a:pt x="268618" y="304288"/>
                    <a:pt x="306480" y="282524"/>
                    <a:pt x="343275" y="290820"/>
                  </a:cubicBezTo>
                  <a:cubicBezTo>
                    <a:pt x="373869" y="297716"/>
                    <a:pt x="402844" y="325272"/>
                    <a:pt x="417332" y="352313"/>
                  </a:cubicBezTo>
                  <a:cubicBezTo>
                    <a:pt x="429438" y="374907"/>
                    <a:pt x="444497" y="419017"/>
                    <a:pt x="472996" y="426523"/>
                  </a:cubicBezTo>
                  <a:cubicBezTo>
                    <a:pt x="500990" y="433905"/>
                    <a:pt x="527307" y="400510"/>
                    <a:pt x="536099" y="377917"/>
                  </a:cubicBezTo>
                  <a:cubicBezTo>
                    <a:pt x="547015" y="349846"/>
                    <a:pt x="546033" y="318766"/>
                    <a:pt x="545319" y="288648"/>
                  </a:cubicBezTo>
                  <a:cubicBezTo>
                    <a:pt x="544605" y="258530"/>
                    <a:pt x="544548" y="227260"/>
                    <a:pt x="557044" y="199856"/>
                  </a:cubicBezTo>
                  <a:cubicBezTo>
                    <a:pt x="573942" y="162804"/>
                    <a:pt x="614433" y="137877"/>
                    <a:pt x="655123" y="139487"/>
                  </a:cubicBezTo>
                  <a:cubicBezTo>
                    <a:pt x="679603" y="140449"/>
                    <a:pt x="703072" y="150060"/>
                    <a:pt x="727523" y="151431"/>
                  </a:cubicBezTo>
                  <a:cubicBezTo>
                    <a:pt x="768614" y="153736"/>
                    <a:pt x="807533" y="132600"/>
                    <a:pt x="839727" y="106959"/>
                  </a:cubicBezTo>
                  <a:cubicBezTo>
                    <a:pt x="871922" y="81327"/>
                    <a:pt x="900087" y="50552"/>
                    <a:pt x="934530" y="28025"/>
                  </a:cubicBezTo>
                  <a:cubicBezTo>
                    <a:pt x="968972" y="5499"/>
                    <a:pt x="1012654" y="-8170"/>
                    <a:pt x="1051506" y="5394"/>
                  </a:cubicBezTo>
                  <a:cubicBezTo>
                    <a:pt x="1082767" y="16310"/>
                    <a:pt x="1106313" y="43541"/>
                    <a:pt x="1119429" y="73945"/>
                  </a:cubicBezTo>
                  <a:cubicBezTo>
                    <a:pt x="1132535" y="104349"/>
                    <a:pt x="1136412" y="137877"/>
                    <a:pt x="1138289" y="170938"/>
                  </a:cubicBezTo>
                  <a:cubicBezTo>
                    <a:pt x="1139717" y="196046"/>
                    <a:pt x="1140584" y="222802"/>
                    <a:pt x="1154853" y="243509"/>
                  </a:cubicBezTo>
                  <a:cubicBezTo>
                    <a:pt x="1178179" y="277371"/>
                    <a:pt x="1229671" y="280628"/>
                    <a:pt x="1266219" y="261788"/>
                  </a:cubicBezTo>
                  <a:cubicBezTo>
                    <a:pt x="1302766" y="242947"/>
                    <a:pt x="1327865" y="208067"/>
                    <a:pt x="1351544" y="174453"/>
                  </a:cubicBezTo>
                  <a:cubicBezTo>
                    <a:pt x="1382529" y="130467"/>
                    <a:pt x="1407132" y="76355"/>
                    <a:pt x="1458595" y="55191"/>
                  </a:cubicBezTo>
                  <a:cubicBezTo>
                    <a:pt x="1495981" y="39817"/>
                    <a:pt x="1542996" y="34540"/>
                    <a:pt x="1563789" y="77736"/>
                  </a:cubicBezTo>
                  <a:cubicBezTo>
                    <a:pt x="1569981" y="90585"/>
                    <a:pt x="1571828" y="105149"/>
                    <a:pt x="1571666" y="119418"/>
                  </a:cubicBezTo>
                  <a:cubicBezTo>
                    <a:pt x="1571114" y="167814"/>
                    <a:pt x="1548597" y="213363"/>
                    <a:pt x="1543158" y="261454"/>
                  </a:cubicBezTo>
                  <a:cubicBezTo>
                    <a:pt x="1541691" y="274418"/>
                    <a:pt x="1541958" y="288925"/>
                    <a:pt x="1550626" y="298678"/>
                  </a:cubicBezTo>
                  <a:cubicBezTo>
                    <a:pt x="1565770" y="315718"/>
                    <a:pt x="1594136" y="306698"/>
                    <a:pt x="1612548" y="293249"/>
                  </a:cubicBezTo>
                  <a:cubicBezTo>
                    <a:pt x="1630960" y="279800"/>
                    <a:pt x="1650219" y="262045"/>
                    <a:pt x="1672812" y="265112"/>
                  </a:cubicBezTo>
                  <a:cubicBezTo>
                    <a:pt x="1699368" y="268712"/>
                    <a:pt x="1710989" y="300545"/>
                    <a:pt x="1709246" y="327282"/>
                  </a:cubicBezTo>
                  <a:cubicBezTo>
                    <a:pt x="1705550" y="383784"/>
                    <a:pt x="1667517" y="419341"/>
                    <a:pt x="1646485" y="471938"/>
                  </a:cubicBezTo>
                  <a:cubicBezTo>
                    <a:pt x="1632541" y="506790"/>
                    <a:pt x="1666850" y="519649"/>
                    <a:pt x="1684014" y="521658"/>
                  </a:cubicBezTo>
                  <a:cubicBezTo>
                    <a:pt x="1701178" y="523659"/>
                    <a:pt x="1781712" y="525364"/>
                    <a:pt x="1808706" y="564835"/>
                  </a:cubicBezTo>
                  <a:cubicBezTo>
                    <a:pt x="1842481" y="614232"/>
                    <a:pt x="1811277" y="696299"/>
                    <a:pt x="1779140" y="730723"/>
                  </a:cubicBezTo>
                  <a:cubicBezTo>
                    <a:pt x="1747003" y="765136"/>
                    <a:pt x="1703883" y="786711"/>
                    <a:pt x="1663888" y="811571"/>
                  </a:cubicBezTo>
                  <a:cubicBezTo>
                    <a:pt x="1617587" y="840355"/>
                    <a:pt x="1574381" y="874341"/>
                    <a:pt x="1535681" y="912755"/>
                  </a:cubicBezTo>
                  <a:cubicBezTo>
                    <a:pt x="1502258" y="945921"/>
                    <a:pt x="1485532" y="990355"/>
                    <a:pt x="1452709" y="1025636"/>
                  </a:cubicBezTo>
                  <a:cubicBezTo>
                    <a:pt x="1362383" y="1122714"/>
                    <a:pt x="1235367" y="1176407"/>
                    <a:pt x="1132050" y="1259532"/>
                  </a:cubicBezTo>
                  <a:cubicBezTo>
                    <a:pt x="1055107" y="1321435"/>
                    <a:pt x="989651" y="1400778"/>
                    <a:pt x="899582" y="1441278"/>
                  </a:cubicBezTo>
                  <a:cubicBezTo>
                    <a:pt x="827202" y="1473816"/>
                    <a:pt x="746001" y="1477435"/>
                    <a:pt x="672716" y="1507048"/>
                  </a:cubicBezTo>
                  <a:cubicBezTo>
                    <a:pt x="610489" y="1532194"/>
                    <a:pt x="564455" y="1581791"/>
                    <a:pt x="492998" y="1567722"/>
                  </a:cubicBezTo>
                  <a:cubicBezTo>
                    <a:pt x="422256" y="1553787"/>
                    <a:pt x="349361" y="1524527"/>
                    <a:pt x="279143" y="1505915"/>
                  </a:cubicBezTo>
                  <a:cubicBezTo>
                    <a:pt x="200962" y="1485207"/>
                    <a:pt x="119866" y="1458271"/>
                    <a:pt x="61649" y="139931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144" name="图形 2">
              <a:extLst>
                <a:ext uri="{FF2B5EF4-FFF2-40B4-BE49-F238E27FC236}">
                  <a16:creationId xmlns:a16="http://schemas.microsoft.com/office/drawing/2014/main" id="{B6DB7E10-AAC4-4113-689B-EBA948D24969}"/>
                </a:ext>
              </a:extLst>
            </p:cNvPr>
            <p:cNvGrpSpPr/>
            <p:nvPr/>
          </p:nvGrpSpPr>
          <p:grpSpPr>
            <a:xfrm>
              <a:off x="9026798" y="1340768"/>
              <a:ext cx="557544" cy="942356"/>
              <a:chOff x="5133634" y="2235481"/>
              <a:chExt cx="337822" cy="570984"/>
            </a:xfrm>
            <a:solidFill>
              <a:schemeClr val="accent2"/>
            </a:solidFill>
          </p:grpSpPr>
          <p:grpSp>
            <p:nvGrpSpPr>
              <p:cNvPr id="145" name="图形 2">
                <a:extLst>
                  <a:ext uri="{FF2B5EF4-FFF2-40B4-BE49-F238E27FC236}">
                    <a16:creationId xmlns:a16="http://schemas.microsoft.com/office/drawing/2014/main" id="{1F49B614-622B-6BB0-C1C5-B1FDEC7D510F}"/>
                  </a:ext>
                </a:extLst>
              </p:cNvPr>
              <p:cNvGrpSpPr/>
              <p:nvPr/>
            </p:nvGrpSpPr>
            <p:grpSpPr>
              <a:xfrm>
                <a:off x="5145276" y="2235481"/>
                <a:ext cx="326181" cy="570984"/>
                <a:chOff x="5145276" y="2235481"/>
                <a:chExt cx="326181" cy="570984"/>
              </a:xfrm>
              <a:grpFill/>
            </p:grpSpPr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8AB3CE00-ACA2-591E-D1F4-F43B1A4E348E}"/>
                    </a:ext>
                  </a:extLst>
                </p:cNvPr>
                <p:cNvSpPr/>
                <p:nvPr/>
              </p:nvSpPr>
              <p:spPr>
                <a:xfrm>
                  <a:off x="5145276" y="2384457"/>
                  <a:ext cx="192746" cy="383806"/>
                </a:xfrm>
                <a:custGeom>
                  <a:avLst/>
                  <a:gdLst>
                    <a:gd name="connsiteX0" fmla="*/ 8234 w 192746"/>
                    <a:gd name="connsiteY0" fmla="*/ 382908 h 383806"/>
                    <a:gd name="connsiteX1" fmla="*/ 1776 w 192746"/>
                    <a:gd name="connsiteY1" fmla="*/ 382479 h 383806"/>
                    <a:gd name="connsiteX2" fmla="*/ 1329 w 192746"/>
                    <a:gd name="connsiteY2" fmla="*/ 375021 h 383806"/>
                    <a:gd name="connsiteX3" fmla="*/ 39153 w 192746"/>
                    <a:gd name="connsiteY3" fmla="*/ 338998 h 383806"/>
                    <a:gd name="connsiteX4" fmla="*/ 63137 w 192746"/>
                    <a:gd name="connsiteY4" fmla="*/ 317328 h 383806"/>
                    <a:gd name="connsiteX5" fmla="*/ 182170 w 192746"/>
                    <a:gd name="connsiteY5" fmla="*/ 5089 h 383806"/>
                    <a:gd name="connsiteX6" fmla="*/ 187657 w 192746"/>
                    <a:gd name="connsiteY6" fmla="*/ 3 h 383806"/>
                    <a:gd name="connsiteX7" fmla="*/ 192743 w 192746"/>
                    <a:gd name="connsiteY7" fmla="*/ 5480 h 383806"/>
                    <a:gd name="connsiteX8" fmla="*/ 70499 w 192746"/>
                    <a:gd name="connsiteY8" fmla="*/ 324910 h 383806"/>
                    <a:gd name="connsiteX9" fmla="*/ 46115 w 192746"/>
                    <a:gd name="connsiteY9" fmla="*/ 346951 h 383806"/>
                    <a:gd name="connsiteX10" fmla="*/ 9244 w 192746"/>
                    <a:gd name="connsiteY10" fmla="*/ 382032 h 383806"/>
                    <a:gd name="connsiteX11" fmla="*/ 8234 w 192746"/>
                    <a:gd name="connsiteY11" fmla="*/ 382908 h 38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2746" h="383806">
                      <a:moveTo>
                        <a:pt x="8234" y="382908"/>
                      </a:moveTo>
                      <a:cubicBezTo>
                        <a:pt x="6282" y="384222"/>
                        <a:pt x="3624" y="384108"/>
                        <a:pt x="1776" y="382479"/>
                      </a:cubicBezTo>
                      <a:cubicBezTo>
                        <a:pt x="-405" y="380555"/>
                        <a:pt x="-605" y="377202"/>
                        <a:pt x="1329" y="375021"/>
                      </a:cubicBezTo>
                      <a:cubicBezTo>
                        <a:pt x="12968" y="361886"/>
                        <a:pt x="26275" y="350256"/>
                        <a:pt x="39153" y="338998"/>
                      </a:cubicBezTo>
                      <a:cubicBezTo>
                        <a:pt x="47153" y="332006"/>
                        <a:pt x="55431" y="324777"/>
                        <a:pt x="63137" y="317328"/>
                      </a:cubicBezTo>
                      <a:cubicBezTo>
                        <a:pt x="155196" y="228184"/>
                        <a:pt x="178684" y="98329"/>
                        <a:pt x="182170" y="5089"/>
                      </a:cubicBezTo>
                      <a:cubicBezTo>
                        <a:pt x="182285" y="2165"/>
                        <a:pt x="184752" y="-92"/>
                        <a:pt x="187657" y="3"/>
                      </a:cubicBezTo>
                      <a:cubicBezTo>
                        <a:pt x="190571" y="117"/>
                        <a:pt x="192838" y="2565"/>
                        <a:pt x="192743" y="5480"/>
                      </a:cubicBezTo>
                      <a:cubicBezTo>
                        <a:pt x="189171" y="100654"/>
                        <a:pt x="165073" y="233327"/>
                        <a:pt x="70499" y="324910"/>
                      </a:cubicBezTo>
                      <a:cubicBezTo>
                        <a:pt x="62603" y="332559"/>
                        <a:pt x="54221" y="339874"/>
                        <a:pt x="46115" y="346951"/>
                      </a:cubicBezTo>
                      <a:cubicBezTo>
                        <a:pt x="33485" y="357981"/>
                        <a:pt x="20436" y="369392"/>
                        <a:pt x="9244" y="382032"/>
                      </a:cubicBezTo>
                      <a:cubicBezTo>
                        <a:pt x="8939" y="382375"/>
                        <a:pt x="8596" y="382670"/>
                        <a:pt x="8234" y="3829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9462A65B-5358-4C26-831F-2B4F092542BA}"/>
                    </a:ext>
                  </a:extLst>
                </p:cNvPr>
                <p:cNvSpPr/>
                <p:nvPr/>
              </p:nvSpPr>
              <p:spPr>
                <a:xfrm>
                  <a:off x="5300527" y="2235481"/>
                  <a:ext cx="81615" cy="170867"/>
                </a:xfrm>
                <a:custGeom>
                  <a:avLst/>
                  <a:gdLst>
                    <a:gd name="connsiteX0" fmla="*/ 80841 w 81615"/>
                    <a:gd name="connsiteY0" fmla="*/ 29411 h 170867"/>
                    <a:gd name="connsiteX1" fmla="*/ 73859 w 81615"/>
                    <a:gd name="connsiteY1" fmla="*/ 11333 h 170867"/>
                    <a:gd name="connsiteX2" fmla="*/ 26853 w 81615"/>
                    <a:gd name="connsiteY2" fmla="*/ 6828 h 170867"/>
                    <a:gd name="connsiteX3" fmla="*/ 878 w 81615"/>
                    <a:gd name="connsiteY3" fmla="*/ 50833 h 170867"/>
                    <a:gd name="connsiteX4" fmla="*/ 31625 w 81615"/>
                    <a:gd name="connsiteY4" fmla="*/ 170867 h 170867"/>
                    <a:gd name="connsiteX5" fmla="*/ 80841 w 81615"/>
                    <a:gd name="connsiteY5" fmla="*/ 29411 h 17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615" h="170867">
                      <a:moveTo>
                        <a:pt x="80841" y="29411"/>
                      </a:moveTo>
                      <a:cubicBezTo>
                        <a:pt x="79517" y="23039"/>
                        <a:pt x="77707" y="16581"/>
                        <a:pt x="73859" y="11333"/>
                      </a:cubicBezTo>
                      <a:cubicBezTo>
                        <a:pt x="63553" y="-2716"/>
                        <a:pt x="41188" y="-3088"/>
                        <a:pt x="26853" y="6828"/>
                      </a:cubicBezTo>
                      <a:cubicBezTo>
                        <a:pt x="12527" y="16743"/>
                        <a:pt x="4983" y="33907"/>
                        <a:pt x="878" y="50833"/>
                      </a:cubicBezTo>
                      <a:cubicBezTo>
                        <a:pt x="-6180" y="79951"/>
                        <a:pt x="31625" y="170867"/>
                        <a:pt x="31625" y="170867"/>
                      </a:cubicBezTo>
                      <a:cubicBezTo>
                        <a:pt x="31625" y="170867"/>
                        <a:pt x="88889" y="68112"/>
                        <a:pt x="80841" y="294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9BE7EAE7-D77F-62EF-6D0F-148A6661BEB9}"/>
                    </a:ext>
                  </a:extLst>
                </p:cNvPr>
                <p:cNvSpPr/>
                <p:nvPr/>
              </p:nvSpPr>
              <p:spPr>
                <a:xfrm>
                  <a:off x="5330513" y="2366704"/>
                  <a:ext cx="123330" cy="90126"/>
                </a:xfrm>
                <a:custGeom>
                  <a:avLst/>
                  <a:gdLst>
                    <a:gd name="connsiteX0" fmla="*/ 114948 w 123330"/>
                    <a:gd name="connsiteY0" fmla="*/ 47331 h 90126"/>
                    <a:gd name="connsiteX1" fmla="*/ 122701 w 123330"/>
                    <a:gd name="connsiteY1" fmla="*/ 33491 h 90126"/>
                    <a:gd name="connsiteX2" fmla="*/ 101003 w 123330"/>
                    <a:gd name="connsiteY2" fmla="*/ 1487 h 90126"/>
                    <a:gd name="connsiteX3" fmla="*/ 59674 w 123330"/>
                    <a:gd name="connsiteY3" fmla="*/ 8069 h 90126"/>
                    <a:gd name="connsiteX4" fmla="*/ 0 w 123330"/>
                    <a:gd name="connsiteY4" fmla="*/ 90126 h 90126"/>
                    <a:gd name="connsiteX5" fmla="*/ 114948 w 123330"/>
                    <a:gd name="connsiteY5" fmla="*/ 47331 h 9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330" h="90126">
                      <a:moveTo>
                        <a:pt x="114948" y="47331"/>
                      </a:moveTo>
                      <a:cubicBezTo>
                        <a:pt x="118281" y="43168"/>
                        <a:pt x="121406" y="38663"/>
                        <a:pt x="122701" y="33491"/>
                      </a:cubicBezTo>
                      <a:cubicBezTo>
                        <a:pt x="126178" y="19651"/>
                        <a:pt x="114738" y="5354"/>
                        <a:pt x="101003" y="1487"/>
                      </a:cubicBezTo>
                      <a:cubicBezTo>
                        <a:pt x="87268" y="-2380"/>
                        <a:pt x="72504" y="1820"/>
                        <a:pt x="59674" y="8069"/>
                      </a:cubicBezTo>
                      <a:cubicBezTo>
                        <a:pt x="37614" y="18822"/>
                        <a:pt x="0" y="90126"/>
                        <a:pt x="0" y="90126"/>
                      </a:cubicBezTo>
                      <a:cubicBezTo>
                        <a:pt x="0" y="90126"/>
                        <a:pt x="94726" y="72610"/>
                        <a:pt x="114948" y="4733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9A7C99F0-8605-BE01-808B-FFD11F785A6E}"/>
                    </a:ext>
                  </a:extLst>
                </p:cNvPr>
                <p:cNvSpPr/>
                <p:nvPr/>
              </p:nvSpPr>
              <p:spPr>
                <a:xfrm>
                  <a:off x="5303367" y="2484336"/>
                  <a:ext cx="168090" cy="76819"/>
                </a:xfrm>
                <a:custGeom>
                  <a:avLst/>
                  <a:gdLst>
                    <a:gd name="connsiteX0" fmla="*/ 148057 w 168090"/>
                    <a:gd name="connsiteY0" fmla="*/ 69383 h 76819"/>
                    <a:gd name="connsiteX1" fmla="*/ 163039 w 168090"/>
                    <a:gd name="connsiteY1" fmla="*/ 57439 h 76819"/>
                    <a:gd name="connsiteX2" fmla="*/ 153362 w 168090"/>
                    <a:gd name="connsiteY2" fmla="*/ 11757 h 76819"/>
                    <a:gd name="connsiteX3" fmla="*/ 104146 w 168090"/>
                    <a:gd name="connsiteY3" fmla="*/ 279 h 76819"/>
                    <a:gd name="connsiteX4" fmla="*/ 0 w 168090"/>
                    <a:gd name="connsiteY4" fmla="*/ 64849 h 76819"/>
                    <a:gd name="connsiteX5" fmla="*/ 148057 w 168090"/>
                    <a:gd name="connsiteY5" fmla="*/ 69383 h 7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090" h="76819">
                      <a:moveTo>
                        <a:pt x="148057" y="69383"/>
                      </a:moveTo>
                      <a:cubicBezTo>
                        <a:pt x="153676" y="66249"/>
                        <a:pt x="159230" y="62630"/>
                        <a:pt x="163039" y="57439"/>
                      </a:cubicBezTo>
                      <a:cubicBezTo>
                        <a:pt x="173241" y="43551"/>
                        <a:pt x="166964" y="22339"/>
                        <a:pt x="153362" y="11757"/>
                      </a:cubicBezTo>
                      <a:cubicBezTo>
                        <a:pt x="139770" y="1175"/>
                        <a:pt x="121339" y="-854"/>
                        <a:pt x="104146" y="279"/>
                      </a:cubicBezTo>
                      <a:cubicBezTo>
                        <a:pt x="74581" y="2241"/>
                        <a:pt x="0" y="64849"/>
                        <a:pt x="0" y="64849"/>
                      </a:cubicBezTo>
                      <a:cubicBezTo>
                        <a:pt x="0" y="64849"/>
                        <a:pt x="113919" y="88443"/>
                        <a:pt x="148057" y="69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835A50AF-817A-4D3B-DB42-5E00FB09A8B9}"/>
                    </a:ext>
                  </a:extLst>
                </p:cNvPr>
                <p:cNvSpPr/>
                <p:nvPr/>
              </p:nvSpPr>
              <p:spPr>
                <a:xfrm>
                  <a:off x="5245265" y="2621466"/>
                  <a:ext cx="180851" cy="84091"/>
                </a:xfrm>
                <a:custGeom>
                  <a:avLst/>
                  <a:gdLst>
                    <a:gd name="connsiteX0" fmla="*/ 152657 w 180851"/>
                    <a:gd name="connsiteY0" fmla="*/ 82309 h 84091"/>
                    <a:gd name="connsiteX1" fmla="*/ 170993 w 180851"/>
                    <a:gd name="connsiteY1" fmla="*/ 73403 h 84091"/>
                    <a:gd name="connsiteX2" fmla="*/ 171593 w 180851"/>
                    <a:gd name="connsiteY2" fmla="*/ 23721 h 84091"/>
                    <a:gd name="connsiteX3" fmla="*/ 123168 w 180851"/>
                    <a:gd name="connsiteY3" fmla="*/ 346 h 84091"/>
                    <a:gd name="connsiteX4" fmla="*/ 0 w 180851"/>
                    <a:gd name="connsiteY4" fmla="*/ 43133 h 84091"/>
                    <a:gd name="connsiteX5" fmla="*/ 152657 w 180851"/>
                    <a:gd name="connsiteY5" fmla="*/ 82309 h 8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851" h="84091">
                      <a:moveTo>
                        <a:pt x="152657" y="82309"/>
                      </a:moveTo>
                      <a:cubicBezTo>
                        <a:pt x="159220" y="80366"/>
                        <a:pt x="165830" y="77899"/>
                        <a:pt x="170993" y="73403"/>
                      </a:cubicBezTo>
                      <a:cubicBezTo>
                        <a:pt x="184823" y="61364"/>
                        <a:pt x="183242" y="37875"/>
                        <a:pt x="171593" y="23721"/>
                      </a:cubicBezTo>
                      <a:cubicBezTo>
                        <a:pt x="159944" y="9567"/>
                        <a:pt x="141284" y="3166"/>
                        <a:pt x="123168" y="346"/>
                      </a:cubicBezTo>
                      <a:cubicBezTo>
                        <a:pt x="92011" y="-4502"/>
                        <a:pt x="0" y="43133"/>
                        <a:pt x="0" y="43133"/>
                      </a:cubicBezTo>
                      <a:cubicBezTo>
                        <a:pt x="0" y="43133"/>
                        <a:pt x="112776" y="94149"/>
                        <a:pt x="152657" y="823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9A6597C4-E11D-F624-3C77-0300ED038A7C}"/>
                    </a:ext>
                  </a:extLst>
                </p:cNvPr>
                <p:cNvSpPr/>
                <p:nvPr/>
              </p:nvSpPr>
              <p:spPr>
                <a:xfrm>
                  <a:off x="5178666" y="2720922"/>
                  <a:ext cx="158802" cy="85543"/>
                </a:xfrm>
                <a:custGeom>
                  <a:avLst/>
                  <a:gdLst>
                    <a:gd name="connsiteX0" fmla="*/ 123044 w 158802"/>
                    <a:gd name="connsiteY0" fmla="*/ 85514 h 85543"/>
                    <a:gd name="connsiteX1" fmla="*/ 141675 w 158802"/>
                    <a:gd name="connsiteY1" fmla="*/ 82866 h 85543"/>
                    <a:gd name="connsiteX2" fmla="*/ 156239 w 158802"/>
                    <a:gd name="connsiteY2" fmla="*/ 39385 h 85543"/>
                    <a:gd name="connsiteX3" fmla="*/ 120301 w 158802"/>
                    <a:gd name="connsiteY3" fmla="*/ 5161 h 85543"/>
                    <a:gd name="connsiteX4" fmla="*/ 0 w 158802"/>
                    <a:gd name="connsiteY4" fmla="*/ 7943 h 85543"/>
                    <a:gd name="connsiteX5" fmla="*/ 123044 w 158802"/>
                    <a:gd name="connsiteY5" fmla="*/ 85514 h 8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02" h="85543">
                      <a:moveTo>
                        <a:pt x="123044" y="85514"/>
                      </a:moveTo>
                      <a:cubicBezTo>
                        <a:pt x="129359" y="85657"/>
                        <a:pt x="135865" y="85362"/>
                        <a:pt x="141675" y="82866"/>
                      </a:cubicBezTo>
                      <a:cubicBezTo>
                        <a:pt x="157220" y="76189"/>
                        <a:pt x="162477" y="55110"/>
                        <a:pt x="156239" y="39385"/>
                      </a:cubicBezTo>
                      <a:cubicBezTo>
                        <a:pt x="150000" y="23659"/>
                        <a:pt x="135417" y="12762"/>
                        <a:pt x="120301" y="5161"/>
                      </a:cubicBezTo>
                      <a:cubicBezTo>
                        <a:pt x="94297" y="-7898"/>
                        <a:pt x="0" y="7943"/>
                        <a:pt x="0" y="7943"/>
                      </a:cubicBezTo>
                      <a:cubicBezTo>
                        <a:pt x="0" y="7943"/>
                        <a:pt x="84658" y="84647"/>
                        <a:pt x="123044" y="8551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BFC7B4A2-F05C-2F81-2219-FE900C591763}"/>
                  </a:ext>
                </a:extLst>
              </p:cNvPr>
              <p:cNvSpPr/>
              <p:nvPr/>
            </p:nvSpPr>
            <p:spPr>
              <a:xfrm>
                <a:off x="5233247" y="2359869"/>
                <a:ext cx="88636" cy="133156"/>
              </a:xfrm>
              <a:custGeom>
                <a:avLst/>
                <a:gdLst>
                  <a:gd name="connsiteX0" fmla="*/ 51270 w 88636"/>
                  <a:gd name="connsiteY0" fmla="*/ 10055 h 133156"/>
                  <a:gd name="connsiteX1" fmla="*/ 37278 w 88636"/>
                  <a:gd name="connsiteY1" fmla="*/ 1035 h 133156"/>
                  <a:gd name="connsiteX2" fmla="*/ 2369 w 88636"/>
                  <a:gd name="connsiteY2" fmla="*/ 21676 h 133156"/>
                  <a:gd name="connsiteX3" fmla="*/ 6589 w 88636"/>
                  <a:gd name="connsiteY3" fmla="*/ 65367 h 133156"/>
                  <a:gd name="connsiteX4" fmla="*/ 88637 w 88636"/>
                  <a:gd name="connsiteY4" fmla="*/ 133156 h 133156"/>
                  <a:gd name="connsiteX5" fmla="*/ 51270 w 88636"/>
                  <a:gd name="connsiteY5" fmla="*/ 10055 h 13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36" h="133156">
                    <a:moveTo>
                      <a:pt x="51270" y="10055"/>
                    </a:moveTo>
                    <a:cubicBezTo>
                      <a:pt x="47127" y="6302"/>
                      <a:pt x="42612" y="2730"/>
                      <a:pt x="37278" y="1035"/>
                    </a:cubicBezTo>
                    <a:cubicBezTo>
                      <a:pt x="23019" y="-3509"/>
                      <a:pt x="7303" y="7550"/>
                      <a:pt x="2369" y="21676"/>
                    </a:cubicBezTo>
                    <a:cubicBezTo>
                      <a:pt x="-2565" y="35801"/>
                      <a:pt x="874" y="51536"/>
                      <a:pt x="6589" y="65367"/>
                    </a:cubicBezTo>
                    <a:cubicBezTo>
                      <a:pt x="16409" y="89160"/>
                      <a:pt x="88637" y="133156"/>
                      <a:pt x="88637" y="133156"/>
                    </a:cubicBezTo>
                    <a:cubicBezTo>
                      <a:pt x="88637" y="133156"/>
                      <a:pt x="76426" y="32858"/>
                      <a:pt x="51270" y="100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2008781D-507D-5B0A-7E4B-42F18F4C3560}"/>
                  </a:ext>
                </a:extLst>
              </p:cNvPr>
              <p:cNvSpPr/>
              <p:nvPr/>
            </p:nvSpPr>
            <p:spPr>
              <a:xfrm>
                <a:off x="5133634" y="2563619"/>
                <a:ext cx="88627" cy="133156"/>
              </a:xfrm>
              <a:custGeom>
                <a:avLst/>
                <a:gdLst>
                  <a:gd name="connsiteX0" fmla="*/ 51270 w 88627"/>
                  <a:gd name="connsiteY0" fmla="*/ 10055 h 133156"/>
                  <a:gd name="connsiteX1" fmla="*/ 37278 w 88627"/>
                  <a:gd name="connsiteY1" fmla="*/ 1035 h 133156"/>
                  <a:gd name="connsiteX2" fmla="*/ 2369 w 88627"/>
                  <a:gd name="connsiteY2" fmla="*/ 21676 h 133156"/>
                  <a:gd name="connsiteX3" fmla="*/ 6589 w 88627"/>
                  <a:gd name="connsiteY3" fmla="*/ 65367 h 133156"/>
                  <a:gd name="connsiteX4" fmla="*/ 88627 w 88627"/>
                  <a:gd name="connsiteY4" fmla="*/ 133156 h 133156"/>
                  <a:gd name="connsiteX5" fmla="*/ 51270 w 88627"/>
                  <a:gd name="connsiteY5" fmla="*/ 10055 h 13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27" h="133156">
                    <a:moveTo>
                      <a:pt x="51270" y="10055"/>
                    </a:moveTo>
                    <a:cubicBezTo>
                      <a:pt x="47127" y="6302"/>
                      <a:pt x="42612" y="2730"/>
                      <a:pt x="37278" y="1035"/>
                    </a:cubicBezTo>
                    <a:cubicBezTo>
                      <a:pt x="23019" y="-3509"/>
                      <a:pt x="7303" y="7550"/>
                      <a:pt x="2369" y="21676"/>
                    </a:cubicBezTo>
                    <a:cubicBezTo>
                      <a:pt x="-2565" y="35801"/>
                      <a:pt x="874" y="51536"/>
                      <a:pt x="6589" y="65367"/>
                    </a:cubicBezTo>
                    <a:cubicBezTo>
                      <a:pt x="16409" y="89160"/>
                      <a:pt x="88627" y="133156"/>
                      <a:pt x="88627" y="133156"/>
                    </a:cubicBezTo>
                    <a:cubicBezTo>
                      <a:pt x="88627" y="133156"/>
                      <a:pt x="76426" y="32858"/>
                      <a:pt x="51270" y="100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8E0511A9-B604-1285-A308-B9A61DD72AFC}"/>
                  </a:ext>
                </a:extLst>
              </p:cNvPr>
              <p:cNvSpPr/>
              <p:nvPr/>
            </p:nvSpPr>
            <p:spPr>
              <a:xfrm>
                <a:off x="5190715" y="2470245"/>
                <a:ext cx="90497" cy="141643"/>
              </a:xfrm>
              <a:custGeom>
                <a:avLst/>
                <a:gdLst>
                  <a:gd name="connsiteX0" fmla="*/ 54674 w 90497"/>
                  <a:gd name="connsiteY0" fmla="*/ 11160 h 141643"/>
                  <a:gd name="connsiteX1" fmla="*/ 40215 w 90497"/>
                  <a:gd name="connsiteY1" fmla="*/ 1283 h 141643"/>
                  <a:gd name="connsiteX2" fmla="*/ 2924 w 90497"/>
                  <a:gd name="connsiteY2" fmla="*/ 22009 h 141643"/>
                  <a:gd name="connsiteX3" fmla="*/ 6134 w 90497"/>
                  <a:gd name="connsiteY3" fmla="*/ 68063 h 141643"/>
                  <a:gd name="connsiteX4" fmla="*/ 90497 w 90497"/>
                  <a:gd name="connsiteY4" fmla="*/ 141643 h 141643"/>
                  <a:gd name="connsiteX5" fmla="*/ 54674 w 90497"/>
                  <a:gd name="connsiteY5" fmla="*/ 11160 h 14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7" h="141643">
                    <a:moveTo>
                      <a:pt x="54674" y="11160"/>
                    </a:moveTo>
                    <a:cubicBezTo>
                      <a:pt x="50426" y="7093"/>
                      <a:pt x="45777" y="3216"/>
                      <a:pt x="40215" y="1283"/>
                    </a:cubicBezTo>
                    <a:cubicBezTo>
                      <a:pt x="25346" y="-3889"/>
                      <a:pt x="8515" y="7293"/>
                      <a:pt x="2924" y="22009"/>
                    </a:cubicBezTo>
                    <a:cubicBezTo>
                      <a:pt x="-2667" y="36725"/>
                      <a:pt x="514" y="53366"/>
                      <a:pt x="6134" y="68063"/>
                    </a:cubicBezTo>
                    <a:cubicBezTo>
                      <a:pt x="15793" y="93351"/>
                      <a:pt x="90497" y="141643"/>
                      <a:pt x="90497" y="141643"/>
                    </a:cubicBezTo>
                    <a:cubicBezTo>
                      <a:pt x="90497" y="141643"/>
                      <a:pt x="80486" y="35840"/>
                      <a:pt x="54674" y="11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55" name="图形 2">
              <a:extLst>
                <a:ext uri="{FF2B5EF4-FFF2-40B4-BE49-F238E27FC236}">
                  <a16:creationId xmlns:a16="http://schemas.microsoft.com/office/drawing/2014/main" id="{C8851DCE-1AD8-ED85-E98D-48F5B185957B}"/>
                </a:ext>
              </a:extLst>
            </p:cNvPr>
            <p:cNvGrpSpPr/>
            <p:nvPr/>
          </p:nvGrpSpPr>
          <p:grpSpPr>
            <a:xfrm>
              <a:off x="7112113" y="2886866"/>
              <a:ext cx="889262" cy="824867"/>
              <a:chOff x="3973505" y="3172279"/>
              <a:chExt cx="538814" cy="499796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F8B5AB0E-5647-F9E7-BCA8-9F59C7398969}"/>
                  </a:ext>
                </a:extLst>
              </p:cNvPr>
              <p:cNvSpPr/>
              <p:nvPr/>
            </p:nvSpPr>
            <p:spPr>
              <a:xfrm>
                <a:off x="4098585" y="3293123"/>
                <a:ext cx="413734" cy="199695"/>
              </a:xfrm>
              <a:custGeom>
                <a:avLst/>
                <a:gdLst>
                  <a:gd name="connsiteX0" fmla="*/ 408568 w 413734"/>
                  <a:gd name="connsiteY0" fmla="*/ 199675 h 199695"/>
                  <a:gd name="connsiteX1" fmla="*/ 413654 w 413734"/>
                  <a:gd name="connsiteY1" fmla="*/ 194979 h 199695"/>
                  <a:gd name="connsiteX2" fmla="*/ 409016 w 413734"/>
                  <a:gd name="connsiteY2" fmla="*/ 188464 h 199695"/>
                  <a:gd name="connsiteX3" fmla="*/ 353323 w 413734"/>
                  <a:gd name="connsiteY3" fmla="*/ 183882 h 199695"/>
                  <a:gd name="connsiteX4" fmla="*/ 318795 w 413734"/>
                  <a:gd name="connsiteY4" fmla="*/ 181949 h 199695"/>
                  <a:gd name="connsiteX5" fmla="*/ 9918 w 413734"/>
                  <a:gd name="connsiteY5" fmla="*/ 1936 h 199695"/>
                  <a:gd name="connsiteX6" fmla="*/ 1936 w 413734"/>
                  <a:gd name="connsiteY6" fmla="*/ 1383 h 199695"/>
                  <a:gd name="connsiteX7" fmla="*/ 1384 w 413734"/>
                  <a:gd name="connsiteY7" fmla="*/ 9365 h 199695"/>
                  <a:gd name="connsiteX8" fmla="*/ 317776 w 413734"/>
                  <a:gd name="connsiteY8" fmla="*/ 193207 h 199695"/>
                  <a:gd name="connsiteX9" fmla="*/ 352885 w 413734"/>
                  <a:gd name="connsiteY9" fmla="*/ 195179 h 199695"/>
                  <a:gd name="connsiteX10" fmla="*/ 407149 w 413734"/>
                  <a:gd name="connsiteY10" fmla="*/ 199617 h 199695"/>
                  <a:gd name="connsiteX11" fmla="*/ 408568 w 413734"/>
                  <a:gd name="connsiteY11" fmla="*/ 199675 h 199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734" h="199695">
                    <a:moveTo>
                      <a:pt x="408568" y="199675"/>
                    </a:moveTo>
                    <a:cubicBezTo>
                      <a:pt x="411073" y="199455"/>
                      <a:pt x="413216" y="197579"/>
                      <a:pt x="413654" y="194979"/>
                    </a:cubicBezTo>
                    <a:cubicBezTo>
                      <a:pt x="414178" y="191912"/>
                      <a:pt x="412092" y="188988"/>
                      <a:pt x="409016" y="188464"/>
                    </a:cubicBezTo>
                    <a:cubicBezTo>
                      <a:pt x="390499" y="185349"/>
                      <a:pt x="371601" y="184606"/>
                      <a:pt x="353323" y="183882"/>
                    </a:cubicBezTo>
                    <a:cubicBezTo>
                      <a:pt x="341960" y="183434"/>
                      <a:pt x="330215" y="182977"/>
                      <a:pt x="318795" y="181949"/>
                    </a:cubicBezTo>
                    <a:cubicBezTo>
                      <a:pt x="182254" y="169575"/>
                      <a:pt x="75450" y="77231"/>
                      <a:pt x="9918" y="1936"/>
                    </a:cubicBezTo>
                    <a:cubicBezTo>
                      <a:pt x="7851" y="-427"/>
                      <a:pt x="4289" y="-646"/>
                      <a:pt x="1936" y="1383"/>
                    </a:cubicBezTo>
                    <a:cubicBezTo>
                      <a:pt x="-416" y="3431"/>
                      <a:pt x="-655" y="7003"/>
                      <a:pt x="1384" y="9365"/>
                    </a:cubicBezTo>
                    <a:cubicBezTo>
                      <a:pt x="68297" y="86213"/>
                      <a:pt x="177491" y="180491"/>
                      <a:pt x="317776" y="193207"/>
                    </a:cubicBezTo>
                    <a:cubicBezTo>
                      <a:pt x="329482" y="194264"/>
                      <a:pt x="341379" y="194731"/>
                      <a:pt x="352885" y="195179"/>
                    </a:cubicBezTo>
                    <a:cubicBezTo>
                      <a:pt x="370811" y="195884"/>
                      <a:pt x="389347" y="196617"/>
                      <a:pt x="407149" y="199617"/>
                    </a:cubicBezTo>
                    <a:cubicBezTo>
                      <a:pt x="407635" y="199703"/>
                      <a:pt x="408111" y="199713"/>
                      <a:pt x="408568" y="199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2DE41AE6-A119-B97F-F0F1-1716201CD76E}"/>
                  </a:ext>
                </a:extLst>
              </p:cNvPr>
              <p:cNvSpPr/>
              <p:nvPr/>
            </p:nvSpPr>
            <p:spPr>
              <a:xfrm>
                <a:off x="3973505" y="3172279"/>
                <a:ext cx="142370" cy="139924"/>
              </a:xfrm>
              <a:custGeom>
                <a:avLst/>
                <a:gdLst>
                  <a:gd name="connsiteX0" fmla="*/ 6353 w 142370"/>
                  <a:gd name="connsiteY0" fmla="*/ 55209 h 139924"/>
                  <a:gd name="connsiteX1" fmla="*/ 29 w 142370"/>
                  <a:gd name="connsiteY1" fmla="*/ 35464 h 139924"/>
                  <a:gd name="connsiteX2" fmla="*/ 36138 w 142370"/>
                  <a:gd name="connsiteY2" fmla="*/ 136 h 139924"/>
                  <a:gd name="connsiteX3" fmla="*/ 87335 w 142370"/>
                  <a:gd name="connsiteY3" fmla="*/ 19329 h 139924"/>
                  <a:gd name="connsiteX4" fmla="*/ 142370 w 142370"/>
                  <a:gd name="connsiteY4" fmla="*/ 139925 h 139924"/>
                  <a:gd name="connsiteX5" fmla="*/ 6353 w 142370"/>
                  <a:gd name="connsiteY5" fmla="*/ 55209 h 13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370" h="139924">
                    <a:moveTo>
                      <a:pt x="6353" y="55209"/>
                    </a:moveTo>
                    <a:cubicBezTo>
                      <a:pt x="3172" y="49008"/>
                      <a:pt x="343" y="42427"/>
                      <a:pt x="29" y="35464"/>
                    </a:cubicBezTo>
                    <a:cubicBezTo>
                      <a:pt x="-828" y="16843"/>
                      <a:pt x="17545" y="1507"/>
                      <a:pt x="36138" y="136"/>
                    </a:cubicBezTo>
                    <a:cubicBezTo>
                      <a:pt x="54731" y="-1236"/>
                      <a:pt x="72533" y="7984"/>
                      <a:pt x="87335" y="19329"/>
                    </a:cubicBezTo>
                    <a:cubicBezTo>
                      <a:pt x="112776" y="38836"/>
                      <a:pt x="142370" y="139925"/>
                      <a:pt x="142370" y="139925"/>
                    </a:cubicBezTo>
                    <a:cubicBezTo>
                      <a:pt x="142370" y="139925"/>
                      <a:pt x="25661" y="92852"/>
                      <a:pt x="6353" y="552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8B964D10-E7C2-5339-0B4F-720503F7D3E7}"/>
                  </a:ext>
                </a:extLst>
              </p:cNvPr>
              <p:cNvSpPr/>
              <p:nvPr/>
            </p:nvSpPr>
            <p:spPr>
              <a:xfrm>
                <a:off x="4004859" y="3320764"/>
                <a:ext cx="149869" cy="71270"/>
              </a:xfrm>
              <a:custGeom>
                <a:avLst/>
                <a:gdLst>
                  <a:gd name="connsiteX0" fmla="*/ 25416 w 149869"/>
                  <a:gd name="connsiteY0" fmla="*/ 70497 h 71270"/>
                  <a:gd name="connsiteX1" fmla="*/ 9662 w 149869"/>
                  <a:gd name="connsiteY1" fmla="*/ 64182 h 71270"/>
                  <a:gd name="connsiteX2" fmla="*/ 6223 w 149869"/>
                  <a:gd name="connsiteY2" fmla="*/ 22958 h 71270"/>
                  <a:gd name="connsiteX3" fmla="*/ 45056 w 149869"/>
                  <a:gd name="connsiteY3" fmla="*/ 679 h 71270"/>
                  <a:gd name="connsiteX4" fmla="*/ 149870 w 149869"/>
                  <a:gd name="connsiteY4" fmla="*/ 28911 h 71270"/>
                  <a:gd name="connsiteX5" fmla="*/ 25416 w 149869"/>
                  <a:gd name="connsiteY5" fmla="*/ 70497 h 7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869" h="71270">
                    <a:moveTo>
                      <a:pt x="25416" y="70497"/>
                    </a:moveTo>
                    <a:cubicBezTo>
                      <a:pt x="19853" y="69268"/>
                      <a:pt x="14215" y="67611"/>
                      <a:pt x="9662" y="64182"/>
                    </a:cubicBezTo>
                    <a:cubicBezTo>
                      <a:pt x="-2530" y="55000"/>
                      <a:pt x="-2616" y="35407"/>
                      <a:pt x="6223" y="22958"/>
                    </a:cubicBezTo>
                    <a:cubicBezTo>
                      <a:pt x="15062" y="10509"/>
                      <a:pt x="30178" y="4089"/>
                      <a:pt x="45056" y="679"/>
                    </a:cubicBezTo>
                    <a:cubicBezTo>
                      <a:pt x="70641" y="-5189"/>
                      <a:pt x="149870" y="28911"/>
                      <a:pt x="149870" y="28911"/>
                    </a:cubicBezTo>
                    <a:cubicBezTo>
                      <a:pt x="149870" y="28911"/>
                      <a:pt x="59230" y="77965"/>
                      <a:pt x="25416" y="704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E0903B07-71D1-CFB4-84D9-978F68E8AAFD}"/>
                  </a:ext>
                </a:extLst>
              </p:cNvPr>
              <p:cNvSpPr/>
              <p:nvPr/>
            </p:nvSpPr>
            <p:spPr>
              <a:xfrm>
                <a:off x="4131180" y="3207455"/>
                <a:ext cx="84058" cy="172548"/>
              </a:xfrm>
              <a:custGeom>
                <a:avLst/>
                <a:gdLst>
                  <a:gd name="connsiteX0" fmla="*/ 432 w 84058"/>
                  <a:gd name="connsiteY0" fmla="*/ 31474 h 172548"/>
                  <a:gd name="connsiteX1" fmla="*/ 6613 w 84058"/>
                  <a:gd name="connsiteY1" fmla="*/ 12785 h 172548"/>
                  <a:gd name="connsiteX2" fmla="*/ 54086 w 84058"/>
                  <a:gd name="connsiteY2" fmla="*/ 5851 h 172548"/>
                  <a:gd name="connsiteX3" fmla="*/ 82651 w 84058"/>
                  <a:gd name="connsiteY3" fmla="*/ 49209 h 172548"/>
                  <a:gd name="connsiteX4" fmla="*/ 57477 w 84058"/>
                  <a:gd name="connsiteY4" fmla="*/ 172548 h 172548"/>
                  <a:gd name="connsiteX5" fmla="*/ 432 w 84058"/>
                  <a:gd name="connsiteY5" fmla="*/ 31474 h 17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58" h="172548">
                    <a:moveTo>
                      <a:pt x="432" y="31474"/>
                    </a:moveTo>
                    <a:cubicBezTo>
                      <a:pt x="1451" y="24939"/>
                      <a:pt x="2965" y="18301"/>
                      <a:pt x="6613" y="12785"/>
                    </a:cubicBezTo>
                    <a:cubicBezTo>
                      <a:pt x="16367" y="-1988"/>
                      <a:pt x="39046" y="-3483"/>
                      <a:pt x="54086" y="5851"/>
                    </a:cubicBezTo>
                    <a:cubicBezTo>
                      <a:pt x="69126" y="15195"/>
                      <a:pt x="77641" y="32226"/>
                      <a:pt x="82651" y="49209"/>
                    </a:cubicBezTo>
                    <a:cubicBezTo>
                      <a:pt x="91271" y="78403"/>
                      <a:pt x="57477" y="172548"/>
                      <a:pt x="57477" y="172548"/>
                    </a:cubicBezTo>
                    <a:cubicBezTo>
                      <a:pt x="57477" y="172548"/>
                      <a:pt x="-5798" y="71155"/>
                      <a:pt x="432" y="314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AA37E7AB-A336-5221-4CD5-B94FA9E1AF2C}"/>
                  </a:ext>
                </a:extLst>
              </p:cNvPr>
              <p:cNvSpPr/>
              <p:nvPr/>
            </p:nvSpPr>
            <p:spPr>
              <a:xfrm>
                <a:off x="4071410" y="3411749"/>
                <a:ext cx="164385" cy="104479"/>
              </a:xfrm>
              <a:custGeom>
                <a:avLst/>
                <a:gdLst>
                  <a:gd name="connsiteX0" fmla="*/ 44161 w 164385"/>
                  <a:gd name="connsiteY0" fmla="*/ 103299 h 104479"/>
                  <a:gd name="connsiteX1" fmla="*/ 23664 w 164385"/>
                  <a:gd name="connsiteY1" fmla="*/ 103423 h 104479"/>
                  <a:gd name="connsiteX2" fmla="*/ 1023 w 164385"/>
                  <a:gd name="connsiteY2" fmla="*/ 58884 h 104479"/>
                  <a:gd name="connsiteX3" fmla="*/ 34294 w 164385"/>
                  <a:gd name="connsiteY3" fmla="*/ 16269 h 104479"/>
                  <a:gd name="connsiteX4" fmla="*/ 164386 w 164385"/>
                  <a:gd name="connsiteY4" fmla="*/ 67 h 104479"/>
                  <a:gd name="connsiteX5" fmla="*/ 44161 w 164385"/>
                  <a:gd name="connsiteY5" fmla="*/ 103299 h 10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85" h="104479">
                    <a:moveTo>
                      <a:pt x="44161" y="103299"/>
                    </a:moveTo>
                    <a:cubicBezTo>
                      <a:pt x="37370" y="104461"/>
                      <a:pt x="30322" y="105185"/>
                      <a:pt x="23664" y="103423"/>
                    </a:cubicBezTo>
                    <a:cubicBezTo>
                      <a:pt x="5842" y="98718"/>
                      <a:pt x="-3187" y="76839"/>
                      <a:pt x="1023" y="58884"/>
                    </a:cubicBezTo>
                    <a:cubicBezTo>
                      <a:pt x="5233" y="40939"/>
                      <a:pt x="19215" y="26861"/>
                      <a:pt x="34294" y="16269"/>
                    </a:cubicBezTo>
                    <a:cubicBezTo>
                      <a:pt x="60230" y="-1962"/>
                      <a:pt x="164386" y="67"/>
                      <a:pt x="164386" y="67"/>
                    </a:cubicBezTo>
                    <a:cubicBezTo>
                      <a:pt x="164386" y="67"/>
                      <a:pt x="85386" y="96241"/>
                      <a:pt x="44161" y="1032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DBA0A8C7-47AE-C88F-0DEE-4CA71F460A50}"/>
                  </a:ext>
                </a:extLst>
              </p:cNvPr>
              <p:cNvSpPr/>
              <p:nvPr/>
            </p:nvSpPr>
            <p:spPr>
              <a:xfrm>
                <a:off x="4228285" y="3269797"/>
                <a:ext cx="88222" cy="178966"/>
              </a:xfrm>
              <a:custGeom>
                <a:avLst/>
                <a:gdLst>
                  <a:gd name="connsiteX0" fmla="*/ 301 w 88222"/>
                  <a:gd name="connsiteY0" fmla="*/ 33691 h 178966"/>
                  <a:gd name="connsiteX1" fmla="*/ 6216 w 88222"/>
                  <a:gd name="connsiteY1" fmla="*/ 14060 h 178966"/>
                  <a:gd name="connsiteX2" fmla="*/ 55441 w 88222"/>
                  <a:gd name="connsiteY2" fmla="*/ 5526 h 178966"/>
                  <a:gd name="connsiteX3" fmla="*/ 86387 w 88222"/>
                  <a:gd name="connsiteY3" fmla="*/ 49865 h 178966"/>
                  <a:gd name="connsiteX4" fmla="*/ 63604 w 88222"/>
                  <a:gd name="connsiteY4" fmla="*/ 178966 h 178966"/>
                  <a:gd name="connsiteX5" fmla="*/ 301 w 88222"/>
                  <a:gd name="connsiteY5" fmla="*/ 33691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22" h="178966">
                    <a:moveTo>
                      <a:pt x="301" y="33691"/>
                    </a:moveTo>
                    <a:cubicBezTo>
                      <a:pt x="1186" y="26862"/>
                      <a:pt x="2577" y="19908"/>
                      <a:pt x="6216" y="14060"/>
                    </a:cubicBezTo>
                    <a:cubicBezTo>
                      <a:pt x="15960" y="-1589"/>
                      <a:pt x="39524" y="-3780"/>
                      <a:pt x="55441" y="5526"/>
                    </a:cubicBezTo>
                    <a:cubicBezTo>
                      <a:pt x="71357" y="14832"/>
                      <a:pt x="80692" y="32329"/>
                      <a:pt x="86387" y="49865"/>
                    </a:cubicBezTo>
                    <a:cubicBezTo>
                      <a:pt x="96179" y="80021"/>
                      <a:pt x="63604" y="178966"/>
                      <a:pt x="63604" y="178966"/>
                    </a:cubicBezTo>
                    <a:cubicBezTo>
                      <a:pt x="63604" y="178966"/>
                      <a:pt x="-5081" y="75172"/>
                      <a:pt x="301" y="336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D35168A3-967A-7207-F5C1-E06D950B6CE3}"/>
                  </a:ext>
                </a:extLst>
              </p:cNvPr>
              <p:cNvSpPr/>
              <p:nvPr/>
            </p:nvSpPr>
            <p:spPr>
              <a:xfrm>
                <a:off x="4334012" y="3276666"/>
                <a:ext cx="99526" cy="201892"/>
              </a:xfrm>
              <a:custGeom>
                <a:avLst/>
                <a:gdLst>
                  <a:gd name="connsiteX0" fmla="*/ 339 w 99526"/>
                  <a:gd name="connsiteY0" fmla="*/ 38005 h 201892"/>
                  <a:gd name="connsiteX1" fmla="*/ 7016 w 99526"/>
                  <a:gd name="connsiteY1" fmla="*/ 15859 h 201892"/>
                  <a:gd name="connsiteX2" fmla="*/ 62546 w 99526"/>
                  <a:gd name="connsiteY2" fmla="*/ 6229 h 201892"/>
                  <a:gd name="connsiteX3" fmla="*/ 97456 w 99526"/>
                  <a:gd name="connsiteY3" fmla="*/ 56245 h 201892"/>
                  <a:gd name="connsiteX4" fmla="*/ 71748 w 99526"/>
                  <a:gd name="connsiteY4" fmla="*/ 201892 h 201892"/>
                  <a:gd name="connsiteX5" fmla="*/ 339 w 99526"/>
                  <a:gd name="connsiteY5" fmla="*/ 38005 h 20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26" h="201892">
                    <a:moveTo>
                      <a:pt x="339" y="38005"/>
                    </a:moveTo>
                    <a:cubicBezTo>
                      <a:pt x="1339" y="30299"/>
                      <a:pt x="2901" y="22460"/>
                      <a:pt x="7016" y="15859"/>
                    </a:cubicBezTo>
                    <a:cubicBezTo>
                      <a:pt x="18007" y="-1800"/>
                      <a:pt x="44592" y="-4258"/>
                      <a:pt x="62546" y="6229"/>
                    </a:cubicBezTo>
                    <a:cubicBezTo>
                      <a:pt x="80501" y="16726"/>
                      <a:pt x="91036" y="36471"/>
                      <a:pt x="97456" y="56245"/>
                    </a:cubicBezTo>
                    <a:cubicBezTo>
                      <a:pt x="108504" y="90259"/>
                      <a:pt x="71748" y="201892"/>
                      <a:pt x="71748" y="201892"/>
                    </a:cubicBezTo>
                    <a:cubicBezTo>
                      <a:pt x="71748" y="201892"/>
                      <a:pt x="-5729" y="84792"/>
                      <a:pt x="339" y="38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C24470C6-E831-FA21-AA16-4633408398D0}"/>
                  </a:ext>
                </a:extLst>
              </p:cNvPr>
              <p:cNvSpPr/>
              <p:nvPr/>
            </p:nvSpPr>
            <p:spPr>
              <a:xfrm>
                <a:off x="4183444" y="3462451"/>
                <a:ext cx="155926" cy="140105"/>
              </a:xfrm>
              <a:custGeom>
                <a:avLst/>
                <a:gdLst>
                  <a:gd name="connsiteX0" fmla="*/ 55133 w 155926"/>
                  <a:gd name="connsiteY0" fmla="*/ 135179 h 140105"/>
                  <a:gd name="connsiteX1" fmla="*/ 33873 w 155926"/>
                  <a:gd name="connsiteY1" fmla="*/ 140084 h 140105"/>
                  <a:gd name="connsiteX2" fmla="*/ 2 w 155926"/>
                  <a:gd name="connsiteY2" fmla="*/ 99117 h 140105"/>
                  <a:gd name="connsiteX3" fmla="*/ 24624 w 155926"/>
                  <a:gd name="connsiteY3" fmla="*/ 47120 h 140105"/>
                  <a:gd name="connsiteX4" fmla="*/ 155926 w 155926"/>
                  <a:gd name="connsiteY4" fmla="*/ 0 h 140105"/>
                  <a:gd name="connsiteX5" fmla="*/ 55133 w 155926"/>
                  <a:gd name="connsiteY5" fmla="*/ 135179 h 14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926" h="140105">
                    <a:moveTo>
                      <a:pt x="55133" y="135179"/>
                    </a:moveTo>
                    <a:cubicBezTo>
                      <a:pt x="48351" y="137970"/>
                      <a:pt x="41197" y="140360"/>
                      <a:pt x="33873" y="140084"/>
                    </a:cubicBezTo>
                    <a:cubicBezTo>
                      <a:pt x="14270" y="139341"/>
                      <a:pt x="-189" y="118729"/>
                      <a:pt x="2" y="99117"/>
                    </a:cubicBezTo>
                    <a:cubicBezTo>
                      <a:pt x="192" y="79505"/>
                      <a:pt x="11432" y="61636"/>
                      <a:pt x="24624" y="47120"/>
                    </a:cubicBezTo>
                    <a:cubicBezTo>
                      <a:pt x="47313" y="22155"/>
                      <a:pt x="155926" y="0"/>
                      <a:pt x="155926" y="0"/>
                    </a:cubicBezTo>
                    <a:cubicBezTo>
                      <a:pt x="155926" y="0"/>
                      <a:pt x="96290" y="118243"/>
                      <a:pt x="55133" y="1351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3CCDF09F-267C-A398-E562-F9CDBFD29AAD}"/>
                  </a:ext>
                </a:extLst>
              </p:cNvPr>
              <p:cNvSpPr/>
              <p:nvPr/>
            </p:nvSpPr>
            <p:spPr>
              <a:xfrm>
                <a:off x="4326398" y="3476929"/>
                <a:ext cx="104631" cy="195146"/>
              </a:xfrm>
              <a:custGeom>
                <a:avLst/>
                <a:gdLst>
                  <a:gd name="connsiteX0" fmla="*/ 76494 w 104631"/>
                  <a:gd name="connsiteY0" fmla="*/ 177022 h 195146"/>
                  <a:gd name="connsiteX1" fmla="*/ 58911 w 104631"/>
                  <a:gd name="connsiteY1" fmla="*/ 192138 h 195146"/>
                  <a:gd name="connsiteX2" fmla="*/ 6790 w 104631"/>
                  <a:gd name="connsiteY2" fmla="*/ 170307 h 195146"/>
                  <a:gd name="connsiteX3" fmla="*/ 4276 w 104631"/>
                  <a:gd name="connsiteY3" fmla="*/ 109204 h 195146"/>
                  <a:gd name="connsiteX4" fmla="*/ 104593 w 104631"/>
                  <a:gd name="connsiteY4" fmla="*/ 0 h 195146"/>
                  <a:gd name="connsiteX5" fmla="*/ 76494 w 104631"/>
                  <a:gd name="connsiteY5" fmla="*/ 177022 h 195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31" h="195146">
                    <a:moveTo>
                      <a:pt x="76494" y="177022"/>
                    </a:moveTo>
                    <a:cubicBezTo>
                      <a:pt x="71494" y="182994"/>
                      <a:pt x="65941" y="188776"/>
                      <a:pt x="58911" y="192138"/>
                    </a:cubicBezTo>
                    <a:cubicBezTo>
                      <a:pt x="40090" y="201120"/>
                      <a:pt x="16296" y="188862"/>
                      <a:pt x="6790" y="170307"/>
                    </a:cubicBezTo>
                    <a:cubicBezTo>
                      <a:pt x="-2716" y="151752"/>
                      <a:pt x="-963" y="129378"/>
                      <a:pt x="4276" y="109204"/>
                    </a:cubicBezTo>
                    <a:cubicBezTo>
                      <a:pt x="13296" y="74495"/>
                      <a:pt x="104593" y="0"/>
                      <a:pt x="104593" y="0"/>
                    </a:cubicBezTo>
                    <a:cubicBezTo>
                      <a:pt x="104593" y="0"/>
                      <a:pt x="106869" y="140741"/>
                      <a:pt x="76494" y="1770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65" name="图形 2">
              <a:extLst>
                <a:ext uri="{FF2B5EF4-FFF2-40B4-BE49-F238E27FC236}">
                  <a16:creationId xmlns:a16="http://schemas.microsoft.com/office/drawing/2014/main" id="{02FA0441-4E3D-81C6-AC7D-A543F8AFA806}"/>
                </a:ext>
              </a:extLst>
            </p:cNvPr>
            <p:cNvGrpSpPr/>
            <p:nvPr/>
          </p:nvGrpSpPr>
          <p:grpSpPr>
            <a:xfrm>
              <a:off x="7412425" y="1599098"/>
              <a:ext cx="649914" cy="1028756"/>
              <a:chOff x="4155467" y="2392006"/>
              <a:chExt cx="393790" cy="62333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9E033861-2F49-1973-CC15-4B92C49DF836}"/>
                  </a:ext>
                </a:extLst>
              </p:cNvPr>
              <p:cNvSpPr/>
              <p:nvPr/>
            </p:nvSpPr>
            <p:spPr>
              <a:xfrm>
                <a:off x="4276529" y="2547591"/>
                <a:ext cx="260711" cy="379061"/>
              </a:xfrm>
              <a:custGeom>
                <a:avLst/>
                <a:gdLst>
                  <a:gd name="connsiteX0" fmla="*/ 252598 w 260711"/>
                  <a:gd name="connsiteY0" fmla="*/ 378498 h 379061"/>
                  <a:gd name="connsiteX1" fmla="*/ 259370 w 260711"/>
                  <a:gd name="connsiteY1" fmla="*/ 377069 h 379061"/>
                  <a:gd name="connsiteX2" fmla="*/ 258713 w 260711"/>
                  <a:gd name="connsiteY2" fmla="*/ 369096 h 379061"/>
                  <a:gd name="connsiteX3" fmla="*/ 213203 w 260711"/>
                  <a:gd name="connsiteY3" fmla="*/ 336664 h 379061"/>
                  <a:gd name="connsiteX4" fmla="*/ 184523 w 260711"/>
                  <a:gd name="connsiteY4" fmla="*/ 317338 h 379061"/>
                  <a:gd name="connsiteX5" fmla="*/ 11216 w 260711"/>
                  <a:gd name="connsiteY5" fmla="*/ 4641 h 379061"/>
                  <a:gd name="connsiteX6" fmla="*/ 4643 w 260711"/>
                  <a:gd name="connsiteY6" fmla="*/ 88 h 379061"/>
                  <a:gd name="connsiteX7" fmla="*/ 90 w 260711"/>
                  <a:gd name="connsiteY7" fmla="*/ 6661 h 379061"/>
                  <a:gd name="connsiteX8" fmla="*/ 177884 w 260711"/>
                  <a:gd name="connsiteY8" fmla="*/ 326482 h 379061"/>
                  <a:gd name="connsiteX9" fmla="*/ 207040 w 260711"/>
                  <a:gd name="connsiteY9" fmla="*/ 346141 h 379061"/>
                  <a:gd name="connsiteX10" fmla="*/ 251398 w 260711"/>
                  <a:gd name="connsiteY10" fmla="*/ 377717 h 379061"/>
                  <a:gd name="connsiteX11" fmla="*/ 252598 w 260711"/>
                  <a:gd name="connsiteY11" fmla="*/ 378498 h 37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711" h="379061">
                    <a:moveTo>
                      <a:pt x="252598" y="378498"/>
                    </a:moveTo>
                    <a:cubicBezTo>
                      <a:pt x="254865" y="379593"/>
                      <a:pt x="257665" y="379079"/>
                      <a:pt x="259370" y="377069"/>
                    </a:cubicBezTo>
                    <a:cubicBezTo>
                      <a:pt x="261390" y="374697"/>
                      <a:pt x="261094" y="371125"/>
                      <a:pt x="258713" y="369096"/>
                    </a:cubicBezTo>
                    <a:cubicBezTo>
                      <a:pt x="244397" y="356943"/>
                      <a:pt x="228547" y="346646"/>
                      <a:pt x="213203" y="336664"/>
                    </a:cubicBezTo>
                    <a:cubicBezTo>
                      <a:pt x="203668" y="330463"/>
                      <a:pt x="193810" y="324062"/>
                      <a:pt x="184523" y="317338"/>
                    </a:cubicBezTo>
                    <a:cubicBezTo>
                      <a:pt x="73538" y="236851"/>
                      <a:pt x="29008" y="102873"/>
                      <a:pt x="11216" y="4641"/>
                    </a:cubicBezTo>
                    <a:cubicBezTo>
                      <a:pt x="10644" y="1555"/>
                      <a:pt x="7701" y="-454"/>
                      <a:pt x="4643" y="88"/>
                    </a:cubicBezTo>
                    <a:cubicBezTo>
                      <a:pt x="1576" y="650"/>
                      <a:pt x="-462" y="3584"/>
                      <a:pt x="90" y="6661"/>
                    </a:cubicBezTo>
                    <a:cubicBezTo>
                      <a:pt x="18274" y="106921"/>
                      <a:pt x="63860" y="243786"/>
                      <a:pt x="177884" y="326482"/>
                    </a:cubicBezTo>
                    <a:cubicBezTo>
                      <a:pt x="187409" y="333387"/>
                      <a:pt x="197382" y="339874"/>
                      <a:pt x="207040" y="346141"/>
                    </a:cubicBezTo>
                    <a:cubicBezTo>
                      <a:pt x="222090" y="355914"/>
                      <a:pt x="237634" y="366029"/>
                      <a:pt x="251398" y="377717"/>
                    </a:cubicBezTo>
                    <a:cubicBezTo>
                      <a:pt x="251779" y="378040"/>
                      <a:pt x="252189" y="378298"/>
                      <a:pt x="252598" y="3784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88CF7EC4-840A-72FD-6CBD-DEA068F0A51E}"/>
                  </a:ext>
                </a:extLst>
              </p:cNvPr>
              <p:cNvSpPr/>
              <p:nvPr/>
            </p:nvSpPr>
            <p:spPr>
              <a:xfrm>
                <a:off x="4211724" y="2392006"/>
                <a:ext cx="91088" cy="178733"/>
              </a:xfrm>
              <a:custGeom>
                <a:avLst/>
                <a:gdLst>
                  <a:gd name="connsiteX0" fmla="*/ 68 w 91088"/>
                  <a:gd name="connsiteY0" fmla="*/ 36364 h 178733"/>
                  <a:gd name="connsiteX1" fmla="*/ 4726 w 91088"/>
                  <a:gd name="connsiteY1" fmla="*/ 16161 h 178733"/>
                  <a:gd name="connsiteX2" fmla="*/ 53828 w 91088"/>
                  <a:gd name="connsiteY2" fmla="*/ 4274 h 178733"/>
                  <a:gd name="connsiteX3" fmla="*/ 88003 w 91088"/>
                  <a:gd name="connsiteY3" fmla="*/ 46955 h 178733"/>
                  <a:gd name="connsiteX4" fmla="*/ 73592 w 91088"/>
                  <a:gd name="connsiteY4" fmla="*/ 178734 h 178733"/>
                  <a:gd name="connsiteX5" fmla="*/ 68 w 91088"/>
                  <a:gd name="connsiteY5" fmla="*/ 36364 h 17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088" h="178733">
                    <a:moveTo>
                      <a:pt x="68" y="36364"/>
                    </a:moveTo>
                    <a:cubicBezTo>
                      <a:pt x="507" y="29410"/>
                      <a:pt x="1440" y="22305"/>
                      <a:pt x="4726" y="16161"/>
                    </a:cubicBezTo>
                    <a:cubicBezTo>
                      <a:pt x="13518" y="-279"/>
                      <a:pt x="37149" y="-4051"/>
                      <a:pt x="53828" y="4274"/>
                    </a:cubicBezTo>
                    <a:cubicBezTo>
                      <a:pt x="70506" y="12608"/>
                      <a:pt x="81088" y="29639"/>
                      <a:pt x="88003" y="46955"/>
                    </a:cubicBezTo>
                    <a:cubicBezTo>
                      <a:pt x="99890" y="76731"/>
                      <a:pt x="73592" y="178734"/>
                      <a:pt x="73592" y="178734"/>
                    </a:cubicBezTo>
                    <a:cubicBezTo>
                      <a:pt x="73592" y="178734"/>
                      <a:pt x="-2599" y="78578"/>
                      <a:pt x="68" y="363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245131E6-EA77-A8D4-AF8D-785A8CDC227F}"/>
                  </a:ext>
                </a:extLst>
              </p:cNvPr>
              <p:cNvSpPr/>
              <p:nvPr/>
            </p:nvSpPr>
            <p:spPr>
              <a:xfrm>
                <a:off x="4159350" y="2540433"/>
                <a:ext cx="140177" cy="82379"/>
              </a:xfrm>
              <a:custGeom>
                <a:avLst/>
                <a:gdLst>
                  <a:gd name="connsiteX0" fmla="*/ 11981 w 140177"/>
                  <a:gd name="connsiteY0" fmla="*/ 54443 h 82379"/>
                  <a:gd name="connsiteX1" fmla="*/ 1675 w 140177"/>
                  <a:gd name="connsiteY1" fmla="*/ 40956 h 82379"/>
                  <a:gd name="connsiteX2" fmla="*/ 19810 w 140177"/>
                  <a:gd name="connsiteY2" fmla="*/ 3780 h 82379"/>
                  <a:gd name="connsiteX3" fmla="*/ 64568 w 140177"/>
                  <a:gd name="connsiteY3" fmla="*/ 4503 h 82379"/>
                  <a:gd name="connsiteX4" fmla="*/ 140178 w 140177"/>
                  <a:gd name="connsiteY4" fmla="*/ 82380 h 82379"/>
                  <a:gd name="connsiteX5" fmla="*/ 11981 w 140177"/>
                  <a:gd name="connsiteY5" fmla="*/ 54443 h 8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177" h="82379">
                    <a:moveTo>
                      <a:pt x="11981" y="54443"/>
                    </a:moveTo>
                    <a:cubicBezTo>
                      <a:pt x="7828" y="50538"/>
                      <a:pt x="3837" y="46232"/>
                      <a:pt x="1675" y="40956"/>
                    </a:cubicBezTo>
                    <a:cubicBezTo>
                      <a:pt x="-4107" y="26830"/>
                      <a:pt x="5847" y="9952"/>
                      <a:pt x="19810" y="3780"/>
                    </a:cubicBezTo>
                    <a:cubicBezTo>
                      <a:pt x="33764" y="-2393"/>
                      <a:pt x="50043" y="-173"/>
                      <a:pt x="64568" y="4503"/>
                    </a:cubicBezTo>
                    <a:cubicBezTo>
                      <a:pt x="89552" y="12552"/>
                      <a:pt x="140178" y="82380"/>
                      <a:pt x="140178" y="82380"/>
                    </a:cubicBezTo>
                    <a:cubicBezTo>
                      <a:pt x="140178" y="82380"/>
                      <a:pt x="37212" y="78160"/>
                      <a:pt x="11981" y="544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9917A021-A402-5AA8-AD4E-658B7D71CE14}"/>
                  </a:ext>
                </a:extLst>
              </p:cNvPr>
              <p:cNvSpPr/>
              <p:nvPr/>
            </p:nvSpPr>
            <p:spPr>
              <a:xfrm>
                <a:off x="4313102" y="2500321"/>
                <a:ext cx="88314" cy="165897"/>
              </a:xfrm>
              <a:custGeom>
                <a:avLst/>
                <a:gdLst>
                  <a:gd name="connsiteX0" fmla="*/ 23230 w 88314"/>
                  <a:gd name="connsiteY0" fmla="*/ 15508 h 165897"/>
                  <a:gd name="connsiteX1" fmla="*/ 38099 w 88314"/>
                  <a:gd name="connsiteY1" fmla="*/ 2611 h 165897"/>
                  <a:gd name="connsiteX2" fmla="*/ 82428 w 88314"/>
                  <a:gd name="connsiteY2" fmla="*/ 20937 h 165897"/>
                  <a:gd name="connsiteX3" fmla="*/ 84800 w 88314"/>
                  <a:gd name="connsiteY3" fmla="*/ 72801 h 165897"/>
                  <a:gd name="connsiteX4" fmla="*/ 66 w 88314"/>
                  <a:gd name="connsiteY4" fmla="*/ 165898 h 165897"/>
                  <a:gd name="connsiteX5" fmla="*/ 23230 w 88314"/>
                  <a:gd name="connsiteY5" fmla="*/ 15508 h 165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314" h="165897">
                    <a:moveTo>
                      <a:pt x="23230" y="15508"/>
                    </a:moveTo>
                    <a:cubicBezTo>
                      <a:pt x="27450" y="10421"/>
                      <a:pt x="32146" y="5487"/>
                      <a:pt x="38099" y="2611"/>
                    </a:cubicBezTo>
                    <a:cubicBezTo>
                      <a:pt x="54034" y="-5095"/>
                      <a:pt x="74284" y="5221"/>
                      <a:pt x="82428" y="20937"/>
                    </a:cubicBezTo>
                    <a:cubicBezTo>
                      <a:pt x="90572" y="36653"/>
                      <a:pt x="89172" y="55646"/>
                      <a:pt x="84800" y="72801"/>
                    </a:cubicBezTo>
                    <a:cubicBezTo>
                      <a:pt x="77275" y="102300"/>
                      <a:pt x="66" y="165898"/>
                      <a:pt x="66" y="165898"/>
                    </a:cubicBezTo>
                    <a:cubicBezTo>
                      <a:pt x="66" y="165898"/>
                      <a:pt x="-2420" y="46416"/>
                      <a:pt x="23230" y="155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4C5652E3-6834-AED0-A656-B673DAE63FBF}"/>
                  </a:ext>
                </a:extLst>
              </p:cNvPr>
              <p:cNvSpPr/>
              <p:nvPr/>
            </p:nvSpPr>
            <p:spPr>
              <a:xfrm>
                <a:off x="4155467" y="2664971"/>
                <a:ext cx="181932" cy="83136"/>
              </a:xfrm>
              <a:custGeom>
                <a:avLst/>
                <a:gdLst>
                  <a:gd name="connsiteX0" fmla="*/ 25817 w 181932"/>
                  <a:gd name="connsiteY0" fmla="*/ 79905 h 83136"/>
                  <a:gd name="connsiteX1" fmla="*/ 8139 w 181932"/>
                  <a:gd name="connsiteY1" fmla="*/ 69522 h 83136"/>
                  <a:gd name="connsiteX2" fmla="*/ 11473 w 181932"/>
                  <a:gd name="connsiteY2" fmla="*/ 19678 h 83136"/>
                  <a:gd name="connsiteX3" fmla="*/ 61860 w 181932"/>
                  <a:gd name="connsiteY3" fmla="*/ 76 h 83136"/>
                  <a:gd name="connsiteX4" fmla="*/ 181932 w 181932"/>
                  <a:gd name="connsiteY4" fmla="*/ 52711 h 83136"/>
                  <a:gd name="connsiteX5" fmla="*/ 25817 w 181932"/>
                  <a:gd name="connsiteY5" fmla="*/ 79905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932" h="83136">
                    <a:moveTo>
                      <a:pt x="25817" y="79905"/>
                    </a:moveTo>
                    <a:cubicBezTo>
                      <a:pt x="19388" y="77428"/>
                      <a:pt x="12959" y="74437"/>
                      <a:pt x="8139" y="69522"/>
                    </a:cubicBezTo>
                    <a:cubicBezTo>
                      <a:pt x="-4767" y="56359"/>
                      <a:pt x="-1329" y="32937"/>
                      <a:pt x="11473" y="19678"/>
                    </a:cubicBezTo>
                    <a:cubicBezTo>
                      <a:pt x="24274" y="6410"/>
                      <a:pt x="43477" y="1476"/>
                      <a:pt x="61860" y="76"/>
                    </a:cubicBezTo>
                    <a:cubicBezTo>
                      <a:pt x="93473" y="-2315"/>
                      <a:pt x="181932" y="52711"/>
                      <a:pt x="181932" y="52711"/>
                    </a:cubicBezTo>
                    <a:cubicBezTo>
                      <a:pt x="181932" y="52711"/>
                      <a:pt x="64860" y="94926"/>
                      <a:pt x="25817" y="799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B6584821-584C-B029-4F82-40C23CE105E7}"/>
                  </a:ext>
                </a:extLst>
              </p:cNvPr>
              <p:cNvSpPr/>
              <p:nvPr/>
            </p:nvSpPr>
            <p:spPr>
              <a:xfrm>
                <a:off x="4366107" y="2604020"/>
                <a:ext cx="89195" cy="174098"/>
              </a:xfrm>
              <a:custGeom>
                <a:avLst/>
                <a:gdLst>
                  <a:gd name="connsiteX0" fmla="*/ 20517 w 89195"/>
                  <a:gd name="connsiteY0" fmla="*/ 16888 h 174098"/>
                  <a:gd name="connsiteX1" fmla="*/ 35643 w 89195"/>
                  <a:gd name="connsiteY1" fmla="*/ 3049 h 174098"/>
                  <a:gd name="connsiteX2" fmla="*/ 82306 w 89195"/>
                  <a:gd name="connsiteY2" fmla="*/ 20898 h 174098"/>
                  <a:gd name="connsiteX3" fmla="*/ 86211 w 89195"/>
                  <a:gd name="connsiteY3" fmla="*/ 74829 h 174098"/>
                  <a:gd name="connsiteX4" fmla="*/ 581 w 89195"/>
                  <a:gd name="connsiteY4" fmla="*/ 174098 h 174098"/>
                  <a:gd name="connsiteX5" fmla="*/ 20517 w 89195"/>
                  <a:gd name="connsiteY5" fmla="*/ 16888 h 17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95" h="174098">
                    <a:moveTo>
                      <a:pt x="20517" y="16888"/>
                    </a:moveTo>
                    <a:cubicBezTo>
                      <a:pt x="24775" y="11469"/>
                      <a:pt x="29518" y="6211"/>
                      <a:pt x="35643" y="3049"/>
                    </a:cubicBezTo>
                    <a:cubicBezTo>
                      <a:pt x="52026" y="-5410"/>
                      <a:pt x="73390" y="4763"/>
                      <a:pt x="82306" y="20898"/>
                    </a:cubicBezTo>
                    <a:cubicBezTo>
                      <a:pt x="91221" y="37034"/>
                      <a:pt x="90288" y="56846"/>
                      <a:pt x="86211" y="74829"/>
                    </a:cubicBezTo>
                    <a:cubicBezTo>
                      <a:pt x="79200" y="105747"/>
                      <a:pt x="581" y="174098"/>
                      <a:pt x="581" y="174098"/>
                    </a:cubicBezTo>
                    <a:cubicBezTo>
                      <a:pt x="581" y="174098"/>
                      <a:pt x="-5324" y="49788"/>
                      <a:pt x="20517" y="168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F08878F3-45E3-132B-8957-88A923D7955D}"/>
                  </a:ext>
                </a:extLst>
              </p:cNvPr>
              <p:cNvSpPr/>
              <p:nvPr/>
            </p:nvSpPr>
            <p:spPr>
              <a:xfrm>
                <a:off x="4448642" y="2665569"/>
                <a:ext cx="100615" cy="196397"/>
              </a:xfrm>
              <a:custGeom>
                <a:avLst/>
                <a:gdLst>
                  <a:gd name="connsiteX0" fmla="*/ 23145 w 100615"/>
                  <a:gd name="connsiteY0" fmla="*/ 19052 h 196397"/>
                  <a:gd name="connsiteX1" fmla="*/ 40204 w 100615"/>
                  <a:gd name="connsiteY1" fmla="*/ 3440 h 196397"/>
                  <a:gd name="connsiteX2" fmla="*/ 92840 w 100615"/>
                  <a:gd name="connsiteY2" fmla="*/ 23576 h 196397"/>
                  <a:gd name="connsiteX3" fmla="*/ 97250 w 100615"/>
                  <a:gd name="connsiteY3" fmla="*/ 84412 h 196397"/>
                  <a:gd name="connsiteX4" fmla="*/ 657 w 100615"/>
                  <a:gd name="connsiteY4" fmla="*/ 196398 h 196397"/>
                  <a:gd name="connsiteX5" fmla="*/ 23145 w 100615"/>
                  <a:gd name="connsiteY5" fmla="*/ 19052 h 19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15" h="196397">
                    <a:moveTo>
                      <a:pt x="23145" y="19052"/>
                    </a:moveTo>
                    <a:cubicBezTo>
                      <a:pt x="27946" y="12937"/>
                      <a:pt x="33299" y="7002"/>
                      <a:pt x="40204" y="3440"/>
                    </a:cubicBezTo>
                    <a:cubicBezTo>
                      <a:pt x="58683" y="-6104"/>
                      <a:pt x="82791" y="5374"/>
                      <a:pt x="92840" y="23576"/>
                    </a:cubicBezTo>
                    <a:cubicBezTo>
                      <a:pt x="102898" y="41778"/>
                      <a:pt x="101850" y="64133"/>
                      <a:pt x="97250" y="84412"/>
                    </a:cubicBezTo>
                    <a:cubicBezTo>
                      <a:pt x="89334" y="119293"/>
                      <a:pt x="657" y="196398"/>
                      <a:pt x="657" y="196398"/>
                    </a:cubicBezTo>
                    <a:cubicBezTo>
                      <a:pt x="657" y="196398"/>
                      <a:pt x="-6011" y="56161"/>
                      <a:pt x="23145" y="1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A4DD9CEA-3E32-0E98-B7FD-818C7AF1FD6F}"/>
                  </a:ext>
                </a:extLst>
              </p:cNvPr>
              <p:cNvSpPr/>
              <p:nvPr/>
            </p:nvSpPr>
            <p:spPr>
              <a:xfrm>
                <a:off x="4209528" y="2785796"/>
                <a:ext cx="190964" cy="93384"/>
              </a:xfrm>
              <a:custGeom>
                <a:avLst/>
                <a:gdLst>
                  <a:gd name="connsiteX0" fmla="*/ 35202 w 190964"/>
                  <a:gd name="connsiteY0" fmla="*/ 92964 h 93384"/>
                  <a:gd name="connsiteX1" fmla="*/ 14428 w 190964"/>
                  <a:gd name="connsiteY1" fmla="*/ 86296 h 93384"/>
                  <a:gd name="connsiteX2" fmla="*/ 6284 w 190964"/>
                  <a:gd name="connsiteY2" fmla="*/ 33766 h 93384"/>
                  <a:gd name="connsiteX3" fmla="*/ 54043 w 190964"/>
                  <a:gd name="connsiteY3" fmla="*/ 1686 h 93384"/>
                  <a:gd name="connsiteX4" fmla="*/ 190965 w 190964"/>
                  <a:gd name="connsiteY4" fmla="*/ 28365 h 93384"/>
                  <a:gd name="connsiteX5" fmla="*/ 35202 w 190964"/>
                  <a:gd name="connsiteY5" fmla="*/ 92964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64" h="93384">
                    <a:moveTo>
                      <a:pt x="35202" y="92964"/>
                    </a:moveTo>
                    <a:cubicBezTo>
                      <a:pt x="27954" y="91897"/>
                      <a:pt x="20581" y="90287"/>
                      <a:pt x="14428" y="86296"/>
                    </a:cubicBezTo>
                    <a:cubicBezTo>
                      <a:pt x="-2040" y="75628"/>
                      <a:pt x="-3917" y="50520"/>
                      <a:pt x="6284" y="33766"/>
                    </a:cubicBezTo>
                    <a:cubicBezTo>
                      <a:pt x="16486" y="17011"/>
                      <a:pt x="35278" y="7410"/>
                      <a:pt x="54043" y="1686"/>
                    </a:cubicBezTo>
                    <a:cubicBezTo>
                      <a:pt x="86313" y="-8163"/>
                      <a:pt x="190965" y="28365"/>
                      <a:pt x="190965" y="28365"/>
                    </a:cubicBezTo>
                    <a:cubicBezTo>
                      <a:pt x="190965" y="28365"/>
                      <a:pt x="79236" y="99469"/>
                      <a:pt x="35202" y="929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251F719B-14C0-6F82-69F7-E89B227FDDDA}"/>
                  </a:ext>
                </a:extLst>
              </p:cNvPr>
              <p:cNvSpPr/>
              <p:nvPr/>
            </p:nvSpPr>
            <p:spPr>
              <a:xfrm>
                <a:off x="4300566" y="2873473"/>
                <a:ext cx="171249" cy="141868"/>
              </a:xfrm>
              <a:custGeom>
                <a:avLst/>
                <a:gdLst>
                  <a:gd name="connsiteX0" fmla="*/ 56540 w 171249"/>
                  <a:gd name="connsiteY0" fmla="*/ 137741 h 141868"/>
                  <a:gd name="connsiteX1" fmla="*/ 33699 w 171249"/>
                  <a:gd name="connsiteY1" fmla="*/ 141732 h 141868"/>
                  <a:gd name="connsiteX2" fmla="*/ 86 w 171249"/>
                  <a:gd name="connsiteY2" fmla="*/ 96307 h 141868"/>
                  <a:gd name="connsiteX3" fmla="*/ 29184 w 171249"/>
                  <a:gd name="connsiteY3" fmla="*/ 42520 h 141868"/>
                  <a:gd name="connsiteX4" fmla="*/ 171250 w 171249"/>
                  <a:gd name="connsiteY4" fmla="*/ 0 h 141868"/>
                  <a:gd name="connsiteX5" fmla="*/ 56540 w 171249"/>
                  <a:gd name="connsiteY5" fmla="*/ 137741 h 14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49" h="141868">
                    <a:moveTo>
                      <a:pt x="56540" y="137741"/>
                    </a:moveTo>
                    <a:cubicBezTo>
                      <a:pt x="49187" y="140313"/>
                      <a:pt x="41453" y="142437"/>
                      <a:pt x="33699" y="141732"/>
                    </a:cubicBezTo>
                    <a:cubicBezTo>
                      <a:pt x="12935" y="139827"/>
                      <a:pt x="-1238" y="117119"/>
                      <a:pt x="86" y="96307"/>
                    </a:cubicBezTo>
                    <a:cubicBezTo>
                      <a:pt x="1410" y="75495"/>
                      <a:pt x="14354" y="57179"/>
                      <a:pt x="29184" y="42520"/>
                    </a:cubicBezTo>
                    <a:cubicBezTo>
                      <a:pt x="54692" y="17316"/>
                      <a:pt x="171250" y="0"/>
                      <a:pt x="171250" y="0"/>
                    </a:cubicBezTo>
                    <a:cubicBezTo>
                      <a:pt x="171250" y="0"/>
                      <a:pt x="101193" y="122111"/>
                      <a:pt x="56540" y="1377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75" name="图形 2">
              <a:extLst>
                <a:ext uri="{FF2B5EF4-FFF2-40B4-BE49-F238E27FC236}">
                  <a16:creationId xmlns:a16="http://schemas.microsoft.com/office/drawing/2014/main" id="{CBCE5229-63D4-EDF1-82F5-271996957CF8}"/>
                </a:ext>
              </a:extLst>
            </p:cNvPr>
            <p:cNvGrpSpPr/>
            <p:nvPr/>
          </p:nvGrpSpPr>
          <p:grpSpPr>
            <a:xfrm>
              <a:off x="7359093" y="2896806"/>
              <a:ext cx="3370614" cy="2122357"/>
              <a:chOff x="4123153" y="3178302"/>
              <a:chExt cx="2042293" cy="1285960"/>
            </a:xfrm>
          </p:grpSpPr>
          <p:grpSp>
            <p:nvGrpSpPr>
              <p:cNvPr id="176" name="图形 2">
                <a:extLst>
                  <a:ext uri="{FF2B5EF4-FFF2-40B4-BE49-F238E27FC236}">
                    <a16:creationId xmlns:a16="http://schemas.microsoft.com/office/drawing/2014/main" id="{CF1628D1-6129-10DA-BD3B-41677EC0D92F}"/>
                  </a:ext>
                </a:extLst>
              </p:cNvPr>
              <p:cNvGrpSpPr/>
              <p:nvPr/>
            </p:nvGrpSpPr>
            <p:grpSpPr>
              <a:xfrm>
                <a:off x="4123162" y="3178302"/>
                <a:ext cx="2042283" cy="1285960"/>
                <a:chOff x="4123162" y="3178302"/>
                <a:chExt cx="2042283" cy="1285960"/>
              </a:xfrm>
            </p:grpSpPr>
            <p:sp>
              <p:nvSpPr>
                <p:cNvPr id="177" name="任意多边形: 形状 176">
                  <a:extLst>
                    <a:ext uri="{FF2B5EF4-FFF2-40B4-BE49-F238E27FC236}">
                      <a16:creationId xmlns:a16="http://schemas.microsoft.com/office/drawing/2014/main" id="{514F11A0-E04C-4078-4616-54DFD25C1225}"/>
                    </a:ext>
                  </a:extLst>
                </p:cNvPr>
                <p:cNvSpPr/>
                <p:nvPr/>
              </p:nvSpPr>
              <p:spPr>
                <a:xfrm>
                  <a:off x="4123162" y="3232184"/>
                  <a:ext cx="2042283" cy="1232077"/>
                </a:xfrm>
                <a:custGeom>
                  <a:avLst/>
                  <a:gdLst>
                    <a:gd name="connsiteX0" fmla="*/ 2042284 w 2042283"/>
                    <a:gd name="connsiteY0" fmla="*/ 351406 h 1232077"/>
                    <a:gd name="connsiteX1" fmla="*/ 2042284 w 2042283"/>
                    <a:gd name="connsiteY1" fmla="*/ 452447 h 1232077"/>
                    <a:gd name="connsiteX2" fmla="*/ 2019729 w 2042283"/>
                    <a:gd name="connsiteY2" fmla="*/ 483765 h 1232077"/>
                    <a:gd name="connsiteX3" fmla="*/ 1649492 w 2042283"/>
                    <a:gd name="connsiteY3" fmla="*/ 698897 h 1232077"/>
                    <a:gd name="connsiteX4" fmla="*/ 753904 w 2042283"/>
                    <a:gd name="connsiteY4" fmla="*/ 1219029 h 1232077"/>
                    <a:gd name="connsiteX5" fmla="*/ 699278 w 2042283"/>
                    <a:gd name="connsiteY5" fmla="*/ 1232078 h 1232077"/>
                    <a:gd name="connsiteX6" fmla="*/ 644843 w 2042283"/>
                    <a:gd name="connsiteY6" fmla="*/ 1219029 h 1232077"/>
                    <a:gd name="connsiteX7" fmla="*/ 333699 w 2042283"/>
                    <a:gd name="connsiteY7" fmla="*/ 1039320 h 1232077"/>
                    <a:gd name="connsiteX8" fmla="*/ 22555 w 2042283"/>
                    <a:gd name="connsiteY8" fmla="*/ 859603 h 1232077"/>
                    <a:gd name="connsiteX9" fmla="*/ 0 w 2042283"/>
                    <a:gd name="connsiteY9" fmla="*/ 828285 h 1232077"/>
                    <a:gd name="connsiteX10" fmla="*/ 0 w 2042283"/>
                    <a:gd name="connsiteY10" fmla="*/ 727243 h 1232077"/>
                    <a:gd name="connsiteX11" fmla="*/ 158648 w 2042283"/>
                    <a:gd name="connsiteY11" fmla="*/ 658635 h 1232077"/>
                    <a:gd name="connsiteX12" fmla="*/ 233963 w 2042283"/>
                    <a:gd name="connsiteY12" fmla="*/ 626202 h 1232077"/>
                    <a:gd name="connsiteX13" fmla="*/ 918143 w 2042283"/>
                    <a:gd name="connsiteY13" fmla="*/ 228181 h 1232077"/>
                    <a:gd name="connsiteX14" fmla="*/ 1288390 w 2042283"/>
                    <a:gd name="connsiteY14" fmla="*/ 13049 h 1232077"/>
                    <a:gd name="connsiteX15" fmla="*/ 1342825 w 2042283"/>
                    <a:gd name="connsiteY15" fmla="*/ 0 h 1232077"/>
                    <a:gd name="connsiteX16" fmla="*/ 1397260 w 2042283"/>
                    <a:gd name="connsiteY16" fmla="*/ 13049 h 1232077"/>
                    <a:gd name="connsiteX17" fmla="*/ 1708595 w 2042283"/>
                    <a:gd name="connsiteY17" fmla="*/ 192767 h 1232077"/>
                    <a:gd name="connsiteX18" fmla="*/ 1930622 w 2042283"/>
                    <a:gd name="connsiteY18" fmla="*/ 320840 h 1232077"/>
                    <a:gd name="connsiteX19" fmla="*/ 2042284 w 2042283"/>
                    <a:gd name="connsiteY19" fmla="*/ 351406 h 123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2283" h="1232077">
                      <a:moveTo>
                        <a:pt x="2042284" y="351406"/>
                      </a:moveTo>
                      <a:lnTo>
                        <a:pt x="2042284" y="452447"/>
                      </a:lnTo>
                      <a:cubicBezTo>
                        <a:pt x="2042284" y="463820"/>
                        <a:pt x="2034826" y="475193"/>
                        <a:pt x="2019729" y="483765"/>
                      </a:cubicBezTo>
                      <a:lnTo>
                        <a:pt x="1649492" y="698897"/>
                      </a:lnTo>
                      <a:lnTo>
                        <a:pt x="753904" y="1219029"/>
                      </a:lnTo>
                      <a:cubicBezTo>
                        <a:pt x="738807" y="1227792"/>
                        <a:pt x="719042" y="1232078"/>
                        <a:pt x="699278" y="1232078"/>
                      </a:cubicBezTo>
                      <a:cubicBezTo>
                        <a:pt x="679704" y="1232078"/>
                        <a:pt x="659940" y="1227792"/>
                        <a:pt x="644843" y="1219029"/>
                      </a:cubicBezTo>
                      <a:lnTo>
                        <a:pt x="333699" y="1039320"/>
                      </a:lnTo>
                      <a:lnTo>
                        <a:pt x="22555" y="859603"/>
                      </a:lnTo>
                      <a:cubicBezTo>
                        <a:pt x="7458" y="851030"/>
                        <a:pt x="0" y="839657"/>
                        <a:pt x="0" y="828285"/>
                      </a:cubicBezTo>
                      <a:lnTo>
                        <a:pt x="0" y="727243"/>
                      </a:lnTo>
                      <a:lnTo>
                        <a:pt x="158648" y="658635"/>
                      </a:lnTo>
                      <a:lnTo>
                        <a:pt x="233963" y="626202"/>
                      </a:lnTo>
                      <a:lnTo>
                        <a:pt x="918143" y="228181"/>
                      </a:lnTo>
                      <a:lnTo>
                        <a:pt x="1288390" y="13049"/>
                      </a:lnTo>
                      <a:cubicBezTo>
                        <a:pt x="1303487" y="4286"/>
                        <a:pt x="1323251" y="0"/>
                        <a:pt x="1342825" y="0"/>
                      </a:cubicBezTo>
                      <a:cubicBezTo>
                        <a:pt x="1362589" y="0"/>
                        <a:pt x="1382344" y="4286"/>
                        <a:pt x="1397260" y="13049"/>
                      </a:cubicBezTo>
                      <a:lnTo>
                        <a:pt x="1708595" y="192767"/>
                      </a:lnTo>
                      <a:lnTo>
                        <a:pt x="1930622" y="320840"/>
                      </a:lnTo>
                      <a:lnTo>
                        <a:pt x="2042284" y="35140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78" name="图形 2">
                  <a:extLst>
                    <a:ext uri="{FF2B5EF4-FFF2-40B4-BE49-F238E27FC236}">
                      <a16:creationId xmlns:a16="http://schemas.microsoft.com/office/drawing/2014/main" id="{F3EFC263-8DF7-3FA3-6962-44581CEA604A}"/>
                    </a:ext>
                  </a:extLst>
                </p:cNvPr>
                <p:cNvGrpSpPr/>
                <p:nvPr/>
              </p:nvGrpSpPr>
              <p:grpSpPr>
                <a:xfrm>
                  <a:off x="4123162" y="3178302"/>
                  <a:ext cx="2042283" cy="1183614"/>
                  <a:chOff x="4123162" y="3178302"/>
                  <a:chExt cx="2042283" cy="1183614"/>
                </a:xfrm>
              </p:grpSpPr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2FA6A1A6-D0F5-035B-1044-B9926E446FDE}"/>
                      </a:ext>
                    </a:extLst>
                  </p:cNvPr>
                  <p:cNvSpPr/>
                  <p:nvPr/>
                </p:nvSpPr>
                <p:spPr>
                  <a:xfrm>
                    <a:off x="4123162" y="3178302"/>
                    <a:ext cx="2042283" cy="1183614"/>
                  </a:xfrm>
                  <a:custGeom>
                    <a:avLst/>
                    <a:gdLst>
                      <a:gd name="connsiteX0" fmla="*/ 2042284 w 2042283"/>
                      <a:gd name="connsiteY0" fmla="*/ 403984 h 1183614"/>
                      <a:gd name="connsiteX1" fmla="*/ 2019729 w 2042283"/>
                      <a:gd name="connsiteY1" fmla="*/ 435302 h 1183614"/>
                      <a:gd name="connsiteX2" fmla="*/ 1649492 w 2042283"/>
                      <a:gd name="connsiteY2" fmla="*/ 650434 h 1183614"/>
                      <a:gd name="connsiteX3" fmla="*/ 753904 w 2042283"/>
                      <a:gd name="connsiteY3" fmla="*/ 1170565 h 1183614"/>
                      <a:gd name="connsiteX4" fmla="*/ 699278 w 2042283"/>
                      <a:gd name="connsiteY4" fmla="*/ 1183615 h 1183614"/>
                      <a:gd name="connsiteX5" fmla="*/ 644843 w 2042283"/>
                      <a:gd name="connsiteY5" fmla="*/ 1170565 h 1183614"/>
                      <a:gd name="connsiteX6" fmla="*/ 333699 w 2042283"/>
                      <a:gd name="connsiteY6" fmla="*/ 990848 h 1183614"/>
                      <a:gd name="connsiteX7" fmla="*/ 22555 w 2042283"/>
                      <a:gd name="connsiteY7" fmla="*/ 811130 h 1183614"/>
                      <a:gd name="connsiteX8" fmla="*/ 181 w 2042283"/>
                      <a:gd name="connsiteY8" fmla="*/ 781117 h 1183614"/>
                      <a:gd name="connsiteX9" fmla="*/ 0 w 2042283"/>
                      <a:gd name="connsiteY9" fmla="*/ 779631 h 1183614"/>
                      <a:gd name="connsiteX10" fmla="*/ 22555 w 2042283"/>
                      <a:gd name="connsiteY10" fmla="*/ 748313 h 1183614"/>
                      <a:gd name="connsiteX11" fmla="*/ 918143 w 2042283"/>
                      <a:gd name="connsiteY11" fmla="*/ 228181 h 1183614"/>
                      <a:gd name="connsiteX12" fmla="*/ 1288390 w 2042283"/>
                      <a:gd name="connsiteY12" fmla="*/ 13049 h 1183614"/>
                      <a:gd name="connsiteX13" fmla="*/ 1342825 w 2042283"/>
                      <a:gd name="connsiteY13" fmla="*/ 0 h 1183614"/>
                      <a:gd name="connsiteX14" fmla="*/ 1397260 w 2042283"/>
                      <a:gd name="connsiteY14" fmla="*/ 13049 h 1183614"/>
                      <a:gd name="connsiteX15" fmla="*/ 1708595 w 2042283"/>
                      <a:gd name="connsiteY15" fmla="*/ 192767 h 1183614"/>
                      <a:gd name="connsiteX16" fmla="*/ 2019738 w 2042283"/>
                      <a:gd name="connsiteY16" fmla="*/ 372485 h 1183614"/>
                      <a:gd name="connsiteX17" fmla="*/ 2042284 w 2042283"/>
                      <a:gd name="connsiteY17" fmla="*/ 403984 h 118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2283" h="1183614">
                        <a:moveTo>
                          <a:pt x="2042284" y="403984"/>
                        </a:moveTo>
                        <a:cubicBezTo>
                          <a:pt x="2042284" y="415357"/>
                          <a:pt x="2034826" y="426730"/>
                          <a:pt x="2019729" y="435302"/>
                        </a:cubicBezTo>
                        <a:lnTo>
                          <a:pt x="1649492" y="650434"/>
                        </a:lnTo>
                        <a:lnTo>
                          <a:pt x="753904" y="1170565"/>
                        </a:lnTo>
                        <a:cubicBezTo>
                          <a:pt x="738807" y="1179138"/>
                          <a:pt x="719042" y="1183615"/>
                          <a:pt x="699278" y="1183615"/>
                        </a:cubicBezTo>
                        <a:cubicBezTo>
                          <a:pt x="679704" y="1183615"/>
                          <a:pt x="659940" y="1179138"/>
                          <a:pt x="644843" y="1170565"/>
                        </a:cubicBezTo>
                        <a:lnTo>
                          <a:pt x="333699" y="990848"/>
                        </a:lnTo>
                        <a:lnTo>
                          <a:pt x="22555" y="811130"/>
                        </a:lnTo>
                        <a:cubicBezTo>
                          <a:pt x="8201" y="802929"/>
                          <a:pt x="743" y="791928"/>
                          <a:pt x="181" y="781117"/>
                        </a:cubicBezTo>
                        <a:cubicBezTo>
                          <a:pt x="0" y="780555"/>
                          <a:pt x="0" y="780183"/>
                          <a:pt x="0" y="779631"/>
                        </a:cubicBezTo>
                        <a:cubicBezTo>
                          <a:pt x="0" y="768258"/>
                          <a:pt x="7458" y="756885"/>
                          <a:pt x="22555" y="748313"/>
                        </a:cubicBezTo>
                        <a:lnTo>
                          <a:pt x="918143" y="228181"/>
                        </a:lnTo>
                        <a:lnTo>
                          <a:pt x="1288390" y="13049"/>
                        </a:lnTo>
                        <a:cubicBezTo>
                          <a:pt x="1303487" y="4477"/>
                          <a:pt x="1323251" y="0"/>
                          <a:pt x="1342825" y="0"/>
                        </a:cubicBezTo>
                        <a:cubicBezTo>
                          <a:pt x="1362589" y="0"/>
                          <a:pt x="1382344" y="4477"/>
                          <a:pt x="1397260" y="13049"/>
                        </a:cubicBezTo>
                        <a:lnTo>
                          <a:pt x="1708595" y="192767"/>
                        </a:lnTo>
                        <a:lnTo>
                          <a:pt x="2019738" y="372485"/>
                        </a:lnTo>
                        <a:cubicBezTo>
                          <a:pt x="2034826" y="381048"/>
                          <a:pt x="2042284" y="392420"/>
                          <a:pt x="2042284" y="40398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80" name="任意多边形: 形状 179">
                    <a:extLst>
                      <a:ext uri="{FF2B5EF4-FFF2-40B4-BE49-F238E27FC236}">
                        <a16:creationId xmlns:a16="http://schemas.microsoft.com/office/drawing/2014/main" id="{0DE00265-CBF2-8F15-751E-C5D5D9B03B46}"/>
                      </a:ext>
                    </a:extLst>
                  </p:cNvPr>
                  <p:cNvSpPr/>
                  <p:nvPr/>
                </p:nvSpPr>
                <p:spPr>
                  <a:xfrm>
                    <a:off x="5745730" y="3369132"/>
                    <a:ext cx="91892" cy="53047"/>
                  </a:xfrm>
                  <a:custGeom>
                    <a:avLst/>
                    <a:gdLst>
                      <a:gd name="connsiteX0" fmla="*/ 5236 w 91892"/>
                      <a:gd name="connsiteY0" fmla="*/ 20815 h 53047"/>
                      <a:gd name="connsiteX1" fmla="*/ 55824 w 91892"/>
                      <a:gd name="connsiteY1" fmla="*/ 50018 h 53047"/>
                      <a:gd name="connsiteX2" fmla="*/ 81122 w 91892"/>
                      <a:gd name="connsiteY2" fmla="*/ 50018 h 53047"/>
                      <a:gd name="connsiteX3" fmla="*/ 86656 w 91892"/>
                      <a:gd name="connsiteY3" fmla="*/ 46827 h 53047"/>
                      <a:gd name="connsiteX4" fmla="*/ 86656 w 91892"/>
                      <a:gd name="connsiteY4" fmla="*/ 32226 h 53047"/>
                      <a:gd name="connsiteX5" fmla="*/ 36069 w 91892"/>
                      <a:gd name="connsiteY5" fmla="*/ 3022 h 53047"/>
                      <a:gd name="connsiteX6" fmla="*/ 10770 w 91892"/>
                      <a:gd name="connsiteY6" fmla="*/ 3022 h 53047"/>
                      <a:gd name="connsiteX7" fmla="*/ 5236 w 91892"/>
                      <a:gd name="connsiteY7" fmla="*/ 6222 h 53047"/>
                      <a:gd name="connsiteX8" fmla="*/ 5236 w 91892"/>
                      <a:gd name="connsiteY8" fmla="*/ 20815 h 53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1892" h="53047">
                        <a:moveTo>
                          <a:pt x="5236" y="20815"/>
                        </a:moveTo>
                        <a:lnTo>
                          <a:pt x="55824" y="50018"/>
                        </a:lnTo>
                        <a:cubicBezTo>
                          <a:pt x="62806" y="54057"/>
                          <a:pt x="74131" y="54057"/>
                          <a:pt x="81122" y="50018"/>
                        </a:cubicBezTo>
                        <a:lnTo>
                          <a:pt x="86656" y="46827"/>
                        </a:lnTo>
                        <a:cubicBezTo>
                          <a:pt x="93638" y="42798"/>
                          <a:pt x="93638" y="36255"/>
                          <a:pt x="86656" y="32226"/>
                        </a:cubicBezTo>
                        <a:lnTo>
                          <a:pt x="36069" y="3022"/>
                        </a:lnTo>
                        <a:cubicBezTo>
                          <a:pt x="29087" y="-1007"/>
                          <a:pt x="17762" y="-1007"/>
                          <a:pt x="10770" y="3022"/>
                        </a:cubicBezTo>
                        <a:lnTo>
                          <a:pt x="5236" y="6222"/>
                        </a:lnTo>
                        <a:cubicBezTo>
                          <a:pt x="-1745" y="10242"/>
                          <a:pt x="-1745" y="16786"/>
                          <a:pt x="5236" y="20815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81" name="任意多边形: 形状 180">
                  <a:extLst>
                    <a:ext uri="{FF2B5EF4-FFF2-40B4-BE49-F238E27FC236}">
                      <a16:creationId xmlns:a16="http://schemas.microsoft.com/office/drawing/2014/main" id="{991BBAC1-FAF1-F560-68B4-E8539ACBED53}"/>
                    </a:ext>
                  </a:extLst>
                </p:cNvPr>
                <p:cNvSpPr/>
                <p:nvPr/>
              </p:nvSpPr>
              <p:spPr>
                <a:xfrm>
                  <a:off x="5954582" y="3667246"/>
                  <a:ext cx="169001" cy="122160"/>
                </a:xfrm>
                <a:custGeom>
                  <a:avLst/>
                  <a:gdLst>
                    <a:gd name="connsiteX0" fmla="*/ 0 w 169001"/>
                    <a:gd name="connsiteY0" fmla="*/ 116370 h 122160"/>
                    <a:gd name="connsiteX1" fmla="*/ 0 w 169001"/>
                    <a:gd name="connsiteY1" fmla="*/ 109864 h 122160"/>
                    <a:gd name="connsiteX2" fmla="*/ 0 w 169001"/>
                    <a:gd name="connsiteY2" fmla="*/ 103358 h 122160"/>
                    <a:gd name="connsiteX3" fmla="*/ 2943 w 169001"/>
                    <a:gd name="connsiteY3" fmla="*/ 94576 h 122160"/>
                    <a:gd name="connsiteX4" fmla="*/ 10030 w 169001"/>
                    <a:gd name="connsiteY4" fmla="*/ 87547 h 122160"/>
                    <a:gd name="connsiteX5" fmla="*/ 46929 w 169001"/>
                    <a:gd name="connsiteY5" fmla="*/ 66249 h 122160"/>
                    <a:gd name="connsiteX6" fmla="*/ 158982 w 169001"/>
                    <a:gd name="connsiteY6" fmla="*/ 1555 h 122160"/>
                    <a:gd name="connsiteX7" fmla="*/ 166068 w 169001"/>
                    <a:gd name="connsiteY7" fmla="*/ 393 h 122160"/>
                    <a:gd name="connsiteX8" fmla="*/ 169002 w 169001"/>
                    <a:gd name="connsiteY8" fmla="*/ 5784 h 122160"/>
                    <a:gd name="connsiteX9" fmla="*/ 169002 w 169001"/>
                    <a:gd name="connsiteY9" fmla="*/ 12290 h 122160"/>
                    <a:gd name="connsiteX10" fmla="*/ 169002 w 169001"/>
                    <a:gd name="connsiteY10" fmla="*/ 18795 h 122160"/>
                    <a:gd name="connsiteX11" fmla="*/ 166068 w 169001"/>
                    <a:gd name="connsiteY11" fmla="*/ 27587 h 122160"/>
                    <a:gd name="connsiteX12" fmla="*/ 158982 w 169001"/>
                    <a:gd name="connsiteY12" fmla="*/ 34617 h 122160"/>
                    <a:gd name="connsiteX13" fmla="*/ 122091 w 169001"/>
                    <a:gd name="connsiteY13" fmla="*/ 55914 h 122160"/>
                    <a:gd name="connsiteX14" fmla="*/ 10039 w 169001"/>
                    <a:gd name="connsiteY14" fmla="*/ 120608 h 122160"/>
                    <a:gd name="connsiteX15" fmla="*/ 2953 w 169001"/>
                    <a:gd name="connsiteY15" fmla="*/ 121761 h 122160"/>
                    <a:gd name="connsiteX16" fmla="*/ 0 w 169001"/>
                    <a:gd name="connsiteY16" fmla="*/ 116370 h 12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9001" h="122160">
                      <a:moveTo>
                        <a:pt x="0" y="116370"/>
                      </a:moveTo>
                      <a:lnTo>
                        <a:pt x="0" y="109864"/>
                      </a:lnTo>
                      <a:lnTo>
                        <a:pt x="0" y="103358"/>
                      </a:lnTo>
                      <a:cubicBezTo>
                        <a:pt x="0" y="100587"/>
                        <a:pt x="1124" y="97434"/>
                        <a:pt x="2943" y="94576"/>
                      </a:cubicBezTo>
                      <a:cubicBezTo>
                        <a:pt x="4753" y="91709"/>
                        <a:pt x="7267" y="89147"/>
                        <a:pt x="10030" y="87547"/>
                      </a:cubicBezTo>
                      <a:lnTo>
                        <a:pt x="46929" y="66249"/>
                      </a:lnTo>
                      <a:lnTo>
                        <a:pt x="158982" y="1555"/>
                      </a:lnTo>
                      <a:cubicBezTo>
                        <a:pt x="161754" y="-45"/>
                        <a:pt x="164259" y="-369"/>
                        <a:pt x="166068" y="393"/>
                      </a:cubicBezTo>
                      <a:cubicBezTo>
                        <a:pt x="167887" y="1165"/>
                        <a:pt x="169002" y="3022"/>
                        <a:pt x="169002" y="5784"/>
                      </a:cubicBezTo>
                      <a:lnTo>
                        <a:pt x="169002" y="12290"/>
                      </a:lnTo>
                      <a:lnTo>
                        <a:pt x="169002" y="18795"/>
                      </a:lnTo>
                      <a:cubicBezTo>
                        <a:pt x="169002" y="21567"/>
                        <a:pt x="167878" y="24720"/>
                        <a:pt x="166068" y="27587"/>
                      </a:cubicBezTo>
                      <a:cubicBezTo>
                        <a:pt x="164259" y="30454"/>
                        <a:pt x="161754" y="33016"/>
                        <a:pt x="158982" y="34617"/>
                      </a:cubicBezTo>
                      <a:lnTo>
                        <a:pt x="122091" y="55914"/>
                      </a:lnTo>
                      <a:lnTo>
                        <a:pt x="10039" y="120608"/>
                      </a:lnTo>
                      <a:cubicBezTo>
                        <a:pt x="7267" y="122208"/>
                        <a:pt x="4763" y="122532"/>
                        <a:pt x="2953" y="121761"/>
                      </a:cubicBezTo>
                      <a:cubicBezTo>
                        <a:pt x="1124" y="120999"/>
                        <a:pt x="0" y="119141"/>
                        <a:pt x="0" y="116370"/>
                      </a:cubicBezTo>
                      <a:close/>
                    </a:path>
                  </a:pathLst>
                </a:custGeom>
                <a:solidFill>
                  <a:srgbClr val="B7B7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6A948D8F-8D56-1F9B-96D0-A0E1344EF7A2}"/>
                    </a:ext>
                  </a:extLst>
                </p:cNvPr>
                <p:cNvSpPr/>
                <p:nvPr/>
              </p:nvSpPr>
              <p:spPr>
                <a:xfrm>
                  <a:off x="5958135" y="3670201"/>
                  <a:ext cx="168992" cy="122158"/>
                </a:xfrm>
                <a:custGeom>
                  <a:avLst/>
                  <a:gdLst>
                    <a:gd name="connsiteX0" fmla="*/ 0 w 168992"/>
                    <a:gd name="connsiteY0" fmla="*/ 116376 h 122158"/>
                    <a:gd name="connsiteX1" fmla="*/ 0 w 168992"/>
                    <a:gd name="connsiteY1" fmla="*/ 109871 h 122158"/>
                    <a:gd name="connsiteX2" fmla="*/ 0 w 168992"/>
                    <a:gd name="connsiteY2" fmla="*/ 103365 h 122158"/>
                    <a:gd name="connsiteX3" fmla="*/ 2934 w 168992"/>
                    <a:gd name="connsiteY3" fmla="*/ 94574 h 122158"/>
                    <a:gd name="connsiteX4" fmla="*/ 10020 w 168992"/>
                    <a:gd name="connsiteY4" fmla="*/ 87544 h 122158"/>
                    <a:gd name="connsiteX5" fmla="*/ 46911 w 168992"/>
                    <a:gd name="connsiteY5" fmla="*/ 66246 h 122158"/>
                    <a:gd name="connsiteX6" fmla="*/ 158963 w 168992"/>
                    <a:gd name="connsiteY6" fmla="*/ 1552 h 122158"/>
                    <a:gd name="connsiteX7" fmla="*/ 166059 w 168992"/>
                    <a:gd name="connsiteY7" fmla="*/ 400 h 122158"/>
                    <a:gd name="connsiteX8" fmla="*/ 168993 w 168992"/>
                    <a:gd name="connsiteY8" fmla="*/ 5791 h 122158"/>
                    <a:gd name="connsiteX9" fmla="*/ 168993 w 168992"/>
                    <a:gd name="connsiteY9" fmla="*/ 12297 h 122158"/>
                    <a:gd name="connsiteX10" fmla="*/ 168993 w 168992"/>
                    <a:gd name="connsiteY10" fmla="*/ 18802 h 122158"/>
                    <a:gd name="connsiteX11" fmla="*/ 166059 w 168992"/>
                    <a:gd name="connsiteY11" fmla="*/ 27584 h 122158"/>
                    <a:gd name="connsiteX12" fmla="*/ 158963 w 168992"/>
                    <a:gd name="connsiteY12" fmla="*/ 34614 h 122158"/>
                    <a:gd name="connsiteX13" fmla="*/ 122072 w 168992"/>
                    <a:gd name="connsiteY13" fmla="*/ 55912 h 122158"/>
                    <a:gd name="connsiteX14" fmla="*/ 10020 w 168992"/>
                    <a:gd name="connsiteY14" fmla="*/ 120606 h 122158"/>
                    <a:gd name="connsiteX15" fmla="*/ 2934 w 168992"/>
                    <a:gd name="connsiteY15" fmla="*/ 121758 h 122158"/>
                    <a:gd name="connsiteX16" fmla="*/ 0 w 168992"/>
                    <a:gd name="connsiteY16" fmla="*/ 116376 h 122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8992" h="122158">
                      <a:moveTo>
                        <a:pt x="0" y="116376"/>
                      </a:moveTo>
                      <a:lnTo>
                        <a:pt x="0" y="109871"/>
                      </a:lnTo>
                      <a:lnTo>
                        <a:pt x="0" y="103365"/>
                      </a:lnTo>
                      <a:cubicBezTo>
                        <a:pt x="0" y="100594"/>
                        <a:pt x="1124" y="97441"/>
                        <a:pt x="2934" y="94574"/>
                      </a:cubicBezTo>
                      <a:cubicBezTo>
                        <a:pt x="4753" y="91707"/>
                        <a:pt x="7258" y="89144"/>
                        <a:pt x="10020" y="87544"/>
                      </a:cubicBezTo>
                      <a:lnTo>
                        <a:pt x="46911" y="66246"/>
                      </a:lnTo>
                      <a:lnTo>
                        <a:pt x="158963" y="1552"/>
                      </a:lnTo>
                      <a:cubicBezTo>
                        <a:pt x="161735" y="-48"/>
                        <a:pt x="164240" y="-372"/>
                        <a:pt x="166059" y="400"/>
                      </a:cubicBezTo>
                      <a:cubicBezTo>
                        <a:pt x="167878" y="1162"/>
                        <a:pt x="168993" y="3029"/>
                        <a:pt x="168993" y="5791"/>
                      </a:cubicBezTo>
                      <a:lnTo>
                        <a:pt x="168993" y="12297"/>
                      </a:lnTo>
                      <a:lnTo>
                        <a:pt x="168993" y="18802"/>
                      </a:lnTo>
                      <a:cubicBezTo>
                        <a:pt x="168993" y="21574"/>
                        <a:pt x="167869" y="24727"/>
                        <a:pt x="166059" y="27584"/>
                      </a:cubicBezTo>
                      <a:cubicBezTo>
                        <a:pt x="164240" y="30451"/>
                        <a:pt x="161735" y="33014"/>
                        <a:pt x="158963" y="34614"/>
                      </a:cubicBezTo>
                      <a:lnTo>
                        <a:pt x="122072" y="55912"/>
                      </a:lnTo>
                      <a:lnTo>
                        <a:pt x="10020" y="120606"/>
                      </a:lnTo>
                      <a:cubicBezTo>
                        <a:pt x="7248" y="122206"/>
                        <a:pt x="4743" y="122530"/>
                        <a:pt x="2934" y="121758"/>
                      </a:cubicBezTo>
                      <a:cubicBezTo>
                        <a:pt x="1124" y="121005"/>
                        <a:pt x="0" y="119148"/>
                        <a:pt x="0" y="116376"/>
                      </a:cubicBezTo>
                      <a:close/>
                    </a:path>
                  </a:pathLst>
                </a:custGeom>
                <a:solidFill>
                  <a:srgbClr val="F2F0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9F8A044A-1B1B-4B80-1144-86D26498B27E}"/>
                    </a:ext>
                  </a:extLst>
                </p:cNvPr>
                <p:cNvSpPr/>
                <p:nvPr/>
              </p:nvSpPr>
              <p:spPr>
                <a:xfrm>
                  <a:off x="4423943" y="4070665"/>
                  <a:ext cx="175193" cy="103331"/>
                </a:xfrm>
                <a:custGeom>
                  <a:avLst/>
                  <a:gdLst>
                    <a:gd name="connsiteX0" fmla="*/ 133036 w 175193"/>
                    <a:gd name="connsiteY0" fmla="*/ 103332 h 103331"/>
                    <a:gd name="connsiteX1" fmla="*/ 112738 w 175193"/>
                    <a:gd name="connsiteY1" fmla="*/ 98408 h 103331"/>
                    <a:gd name="connsiteX2" fmla="*/ 9134 w 175193"/>
                    <a:gd name="connsiteY2" fmla="*/ 38591 h 103331"/>
                    <a:gd name="connsiteX3" fmla="*/ 0 w 175193"/>
                    <a:gd name="connsiteY3" fmla="*/ 25427 h 103331"/>
                    <a:gd name="connsiteX4" fmla="*/ 9134 w 175193"/>
                    <a:gd name="connsiteY4" fmla="*/ 12263 h 103331"/>
                    <a:gd name="connsiteX5" fmla="*/ 21841 w 175193"/>
                    <a:gd name="connsiteY5" fmla="*/ 4929 h 103331"/>
                    <a:gd name="connsiteX6" fmla="*/ 62455 w 175193"/>
                    <a:gd name="connsiteY6" fmla="*/ 4929 h 103331"/>
                    <a:gd name="connsiteX7" fmla="*/ 166059 w 175193"/>
                    <a:gd name="connsiteY7" fmla="*/ 64746 h 103331"/>
                    <a:gd name="connsiteX8" fmla="*/ 175193 w 175193"/>
                    <a:gd name="connsiteY8" fmla="*/ 77910 h 103331"/>
                    <a:gd name="connsiteX9" fmla="*/ 166059 w 175193"/>
                    <a:gd name="connsiteY9" fmla="*/ 91073 h 103331"/>
                    <a:gd name="connsiteX10" fmla="*/ 153352 w 175193"/>
                    <a:gd name="connsiteY10" fmla="*/ 98408 h 103331"/>
                    <a:gd name="connsiteX11" fmla="*/ 133036 w 175193"/>
                    <a:gd name="connsiteY11" fmla="*/ 103332 h 103331"/>
                    <a:gd name="connsiteX12" fmla="*/ 42148 w 175193"/>
                    <a:gd name="connsiteY12" fmla="*/ 4996 h 103331"/>
                    <a:gd name="connsiteX13" fmla="*/ 24336 w 175193"/>
                    <a:gd name="connsiteY13" fmla="*/ 9244 h 103331"/>
                    <a:gd name="connsiteX14" fmla="*/ 11630 w 175193"/>
                    <a:gd name="connsiteY14" fmla="*/ 16578 h 103331"/>
                    <a:gd name="connsiteX15" fmla="*/ 4982 w 175193"/>
                    <a:gd name="connsiteY15" fmla="*/ 25427 h 103331"/>
                    <a:gd name="connsiteX16" fmla="*/ 11630 w 175193"/>
                    <a:gd name="connsiteY16" fmla="*/ 34276 h 103331"/>
                    <a:gd name="connsiteX17" fmla="*/ 115233 w 175193"/>
                    <a:gd name="connsiteY17" fmla="*/ 94093 h 103331"/>
                    <a:gd name="connsiteX18" fmla="*/ 150857 w 175193"/>
                    <a:gd name="connsiteY18" fmla="*/ 94093 h 103331"/>
                    <a:gd name="connsiteX19" fmla="*/ 163563 w 175193"/>
                    <a:gd name="connsiteY19" fmla="*/ 86759 h 103331"/>
                    <a:gd name="connsiteX20" fmla="*/ 170212 w 175193"/>
                    <a:gd name="connsiteY20" fmla="*/ 77910 h 103331"/>
                    <a:gd name="connsiteX21" fmla="*/ 163563 w 175193"/>
                    <a:gd name="connsiteY21" fmla="*/ 69061 h 103331"/>
                    <a:gd name="connsiteX22" fmla="*/ 59960 w 175193"/>
                    <a:gd name="connsiteY22" fmla="*/ 9244 h 103331"/>
                    <a:gd name="connsiteX23" fmla="*/ 42148 w 175193"/>
                    <a:gd name="connsiteY23" fmla="*/ 4996 h 103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5193" h="103331">
                      <a:moveTo>
                        <a:pt x="133036" y="103332"/>
                      </a:moveTo>
                      <a:cubicBezTo>
                        <a:pt x="125730" y="103332"/>
                        <a:pt x="118424" y="101694"/>
                        <a:pt x="112738" y="98408"/>
                      </a:cubicBezTo>
                      <a:lnTo>
                        <a:pt x="9134" y="38591"/>
                      </a:lnTo>
                      <a:cubicBezTo>
                        <a:pt x="3238" y="35190"/>
                        <a:pt x="0" y="30513"/>
                        <a:pt x="0" y="25427"/>
                      </a:cubicBezTo>
                      <a:cubicBezTo>
                        <a:pt x="0" y="20341"/>
                        <a:pt x="3248" y="15673"/>
                        <a:pt x="9134" y="12263"/>
                      </a:cubicBezTo>
                      <a:lnTo>
                        <a:pt x="21841" y="4929"/>
                      </a:lnTo>
                      <a:cubicBezTo>
                        <a:pt x="33223" y="-1643"/>
                        <a:pt x="51064" y="-1643"/>
                        <a:pt x="62455" y="4929"/>
                      </a:cubicBezTo>
                      <a:lnTo>
                        <a:pt x="166059" y="64746"/>
                      </a:lnTo>
                      <a:cubicBezTo>
                        <a:pt x="171955" y="68147"/>
                        <a:pt x="175193" y="72823"/>
                        <a:pt x="175193" y="77910"/>
                      </a:cubicBezTo>
                      <a:cubicBezTo>
                        <a:pt x="175193" y="82996"/>
                        <a:pt x="171945" y="87663"/>
                        <a:pt x="166059" y="91073"/>
                      </a:cubicBezTo>
                      <a:lnTo>
                        <a:pt x="153352" y="98408"/>
                      </a:lnTo>
                      <a:cubicBezTo>
                        <a:pt x="147657" y="101694"/>
                        <a:pt x="140341" y="103332"/>
                        <a:pt x="133036" y="103332"/>
                      </a:cubicBezTo>
                      <a:close/>
                      <a:moveTo>
                        <a:pt x="42148" y="4996"/>
                      </a:moveTo>
                      <a:cubicBezTo>
                        <a:pt x="35690" y="4996"/>
                        <a:pt x="29251" y="6415"/>
                        <a:pt x="24336" y="9244"/>
                      </a:cubicBezTo>
                      <a:lnTo>
                        <a:pt x="11630" y="16578"/>
                      </a:lnTo>
                      <a:cubicBezTo>
                        <a:pt x="7344" y="19055"/>
                        <a:pt x="4982" y="22198"/>
                        <a:pt x="4982" y="25427"/>
                      </a:cubicBezTo>
                      <a:cubicBezTo>
                        <a:pt x="4982" y="28656"/>
                        <a:pt x="7344" y="31799"/>
                        <a:pt x="11630" y="34276"/>
                      </a:cubicBezTo>
                      <a:lnTo>
                        <a:pt x="115233" y="94093"/>
                      </a:lnTo>
                      <a:cubicBezTo>
                        <a:pt x="125054" y="99770"/>
                        <a:pt x="141037" y="99760"/>
                        <a:pt x="150857" y="94093"/>
                      </a:cubicBezTo>
                      <a:lnTo>
                        <a:pt x="163563" y="86759"/>
                      </a:lnTo>
                      <a:cubicBezTo>
                        <a:pt x="167850" y="84282"/>
                        <a:pt x="170212" y="81139"/>
                        <a:pt x="170212" y="77910"/>
                      </a:cubicBezTo>
                      <a:cubicBezTo>
                        <a:pt x="170212" y="74681"/>
                        <a:pt x="167850" y="71537"/>
                        <a:pt x="163563" y="69061"/>
                      </a:cubicBezTo>
                      <a:lnTo>
                        <a:pt x="59960" y="9244"/>
                      </a:lnTo>
                      <a:cubicBezTo>
                        <a:pt x="55045" y="6415"/>
                        <a:pt x="48597" y="4996"/>
                        <a:pt x="42148" y="49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C10A1829-D33E-D5B1-8EAE-2D3173AF395E}"/>
                    </a:ext>
                  </a:extLst>
                </p:cNvPr>
                <p:cNvSpPr/>
                <p:nvPr/>
              </p:nvSpPr>
              <p:spPr>
                <a:xfrm>
                  <a:off x="4328245" y="4130973"/>
                  <a:ext cx="270071" cy="188566"/>
                </a:xfrm>
                <a:custGeom>
                  <a:avLst/>
                  <a:gdLst>
                    <a:gd name="connsiteX0" fmla="*/ 270072 w 270071"/>
                    <a:gd name="connsiteY0" fmla="*/ 188566 h 188566"/>
                    <a:gd name="connsiteX1" fmla="*/ 0 w 270071"/>
                    <a:gd name="connsiteY1" fmla="*/ 32642 h 188566"/>
                    <a:gd name="connsiteX2" fmla="*/ 0 w 270071"/>
                    <a:gd name="connsiteY2" fmla="*/ 0 h 188566"/>
                    <a:gd name="connsiteX3" fmla="*/ 270072 w 270071"/>
                    <a:gd name="connsiteY3" fmla="*/ 155924 h 18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0071" h="188566">
                      <a:moveTo>
                        <a:pt x="270072" y="188566"/>
                      </a:moveTo>
                      <a:lnTo>
                        <a:pt x="0" y="32642"/>
                      </a:lnTo>
                      <a:lnTo>
                        <a:pt x="0" y="0"/>
                      </a:lnTo>
                      <a:lnTo>
                        <a:pt x="270072" y="155924"/>
                      </a:lnTo>
                      <a:close/>
                    </a:path>
                  </a:pathLst>
                </a:custGeom>
                <a:solidFill>
                  <a:srgbClr val="0E249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" name="任意多边形: 形状 184">
                  <a:extLst>
                    <a:ext uri="{FF2B5EF4-FFF2-40B4-BE49-F238E27FC236}">
                      <a16:creationId xmlns:a16="http://schemas.microsoft.com/office/drawing/2014/main" id="{2DA0A2EA-2E55-6D9B-F7AD-419E429974D4}"/>
                    </a:ext>
                  </a:extLst>
                </p:cNvPr>
                <p:cNvSpPr/>
                <p:nvPr/>
              </p:nvSpPr>
              <p:spPr>
                <a:xfrm>
                  <a:off x="4284597" y="3254609"/>
                  <a:ext cx="1749837" cy="1010283"/>
                </a:xfrm>
                <a:custGeom>
                  <a:avLst/>
                  <a:gdLst>
                    <a:gd name="connsiteX0" fmla="*/ 1727649 w 1749837"/>
                    <a:gd name="connsiteY0" fmla="*/ 387056 h 1010283"/>
                    <a:gd name="connsiteX1" fmla="*/ 670365 w 1749837"/>
                    <a:gd name="connsiteY1" fmla="*/ 997475 h 1010283"/>
                    <a:gd name="connsiteX2" fmla="*/ 563237 w 1749837"/>
                    <a:gd name="connsiteY2" fmla="*/ 997475 h 1010283"/>
                    <a:gd name="connsiteX3" fmla="*/ 22188 w 1749837"/>
                    <a:gd name="connsiteY3" fmla="*/ 685074 h 1010283"/>
                    <a:gd name="connsiteX4" fmla="*/ 22188 w 1749837"/>
                    <a:gd name="connsiteY4" fmla="*/ 623228 h 1010283"/>
                    <a:gd name="connsiteX5" fmla="*/ 1079473 w 1749837"/>
                    <a:gd name="connsiteY5" fmla="*/ 12809 h 1010283"/>
                    <a:gd name="connsiteX6" fmla="*/ 1186601 w 1749837"/>
                    <a:gd name="connsiteY6" fmla="*/ 12809 h 1010283"/>
                    <a:gd name="connsiteX7" fmla="*/ 1727649 w 1749837"/>
                    <a:gd name="connsiteY7" fmla="*/ 325210 h 1010283"/>
                    <a:gd name="connsiteX8" fmla="*/ 1727649 w 1749837"/>
                    <a:gd name="connsiteY8" fmla="*/ 387056 h 10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9837" h="1010283">
                      <a:moveTo>
                        <a:pt x="1727649" y="387056"/>
                      </a:moveTo>
                      <a:lnTo>
                        <a:pt x="670365" y="997475"/>
                      </a:lnTo>
                      <a:cubicBezTo>
                        <a:pt x="640780" y="1014553"/>
                        <a:pt x="592822" y="1014553"/>
                        <a:pt x="563237" y="997475"/>
                      </a:cubicBezTo>
                      <a:lnTo>
                        <a:pt x="22188" y="685074"/>
                      </a:lnTo>
                      <a:cubicBezTo>
                        <a:pt x="-7396" y="667996"/>
                        <a:pt x="-7396" y="640297"/>
                        <a:pt x="22188" y="623228"/>
                      </a:cubicBezTo>
                      <a:lnTo>
                        <a:pt x="1079473" y="12809"/>
                      </a:lnTo>
                      <a:cubicBezTo>
                        <a:pt x="1109058" y="-4270"/>
                        <a:pt x="1157016" y="-4270"/>
                        <a:pt x="1186601" y="12809"/>
                      </a:cubicBezTo>
                      <a:lnTo>
                        <a:pt x="1727649" y="325210"/>
                      </a:lnTo>
                      <a:cubicBezTo>
                        <a:pt x="1757234" y="342288"/>
                        <a:pt x="1757234" y="369987"/>
                        <a:pt x="1727649" y="38705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 dirty="0"/>
                </a:p>
              </p:txBody>
            </p:sp>
          </p:grp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F26EA914-ED97-C045-AC45-19D442287D36}"/>
                  </a:ext>
                </a:extLst>
              </p:cNvPr>
              <p:cNvSpPr/>
              <p:nvPr/>
            </p:nvSpPr>
            <p:spPr>
              <a:xfrm>
                <a:off x="4123153" y="3959428"/>
                <a:ext cx="699277" cy="504834"/>
              </a:xfrm>
              <a:custGeom>
                <a:avLst/>
                <a:gdLst>
                  <a:gd name="connsiteX0" fmla="*/ 699278 w 699277"/>
                  <a:gd name="connsiteY0" fmla="*/ 402488 h 504834"/>
                  <a:gd name="connsiteX1" fmla="*/ 699278 w 699277"/>
                  <a:gd name="connsiteY1" fmla="*/ 504834 h 504834"/>
                  <a:gd name="connsiteX2" fmla="*/ 644843 w 699277"/>
                  <a:gd name="connsiteY2" fmla="*/ 491785 h 504834"/>
                  <a:gd name="connsiteX3" fmla="*/ 333699 w 699277"/>
                  <a:gd name="connsiteY3" fmla="*/ 312077 h 504834"/>
                  <a:gd name="connsiteX4" fmla="*/ 22555 w 699277"/>
                  <a:gd name="connsiteY4" fmla="*/ 132359 h 504834"/>
                  <a:gd name="connsiteX5" fmla="*/ 0 w 699277"/>
                  <a:gd name="connsiteY5" fmla="*/ 101041 h 504834"/>
                  <a:gd name="connsiteX6" fmla="*/ 0 w 699277"/>
                  <a:gd name="connsiteY6" fmla="*/ 0 h 504834"/>
                  <a:gd name="connsiteX7" fmla="*/ 22555 w 699277"/>
                  <a:gd name="connsiteY7" fmla="*/ 30013 h 504834"/>
                  <a:gd name="connsiteX8" fmla="*/ 333699 w 699277"/>
                  <a:gd name="connsiteY8" fmla="*/ 209731 h 504834"/>
                  <a:gd name="connsiteX9" fmla="*/ 644843 w 699277"/>
                  <a:gd name="connsiteY9" fmla="*/ 389449 h 504834"/>
                  <a:gd name="connsiteX10" fmla="*/ 699278 w 699277"/>
                  <a:gd name="connsiteY10" fmla="*/ 402488 h 50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9277" h="504834">
                    <a:moveTo>
                      <a:pt x="699278" y="402488"/>
                    </a:moveTo>
                    <a:lnTo>
                      <a:pt x="699278" y="504834"/>
                    </a:lnTo>
                    <a:cubicBezTo>
                      <a:pt x="679704" y="504834"/>
                      <a:pt x="659940" y="500548"/>
                      <a:pt x="644843" y="491785"/>
                    </a:cubicBezTo>
                    <a:lnTo>
                      <a:pt x="333699" y="312077"/>
                    </a:lnTo>
                    <a:lnTo>
                      <a:pt x="22555" y="132359"/>
                    </a:lnTo>
                    <a:cubicBezTo>
                      <a:pt x="7458" y="123787"/>
                      <a:pt x="0" y="112414"/>
                      <a:pt x="0" y="101041"/>
                    </a:cubicBezTo>
                    <a:lnTo>
                      <a:pt x="0" y="0"/>
                    </a:lnTo>
                    <a:cubicBezTo>
                      <a:pt x="743" y="10811"/>
                      <a:pt x="8201" y="21812"/>
                      <a:pt x="22555" y="30013"/>
                    </a:cubicBezTo>
                    <a:lnTo>
                      <a:pt x="333699" y="209731"/>
                    </a:lnTo>
                    <a:lnTo>
                      <a:pt x="644843" y="389449"/>
                    </a:lnTo>
                    <a:cubicBezTo>
                      <a:pt x="659940" y="398012"/>
                      <a:pt x="679704" y="402488"/>
                      <a:pt x="699278" y="40248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D843AF73-9A0D-04C4-F3EA-A5D10CDA06C0}"/>
                  </a:ext>
                </a:extLst>
              </p:cNvPr>
              <p:cNvSpPr/>
              <p:nvPr/>
            </p:nvSpPr>
            <p:spPr>
              <a:xfrm>
                <a:off x="4145708" y="3989441"/>
                <a:ext cx="622296" cy="359435"/>
              </a:xfrm>
              <a:custGeom>
                <a:avLst/>
                <a:gdLst>
                  <a:gd name="connsiteX0" fmla="*/ 0 w 622296"/>
                  <a:gd name="connsiteY0" fmla="*/ 0 h 359435"/>
                  <a:gd name="connsiteX1" fmla="*/ 157362 w 622296"/>
                  <a:gd name="connsiteY1" fmla="*/ 86773 h 359435"/>
                  <a:gd name="connsiteX2" fmla="*/ 313477 w 622296"/>
                  <a:gd name="connsiteY2" fmla="*/ 175689 h 359435"/>
                  <a:gd name="connsiteX3" fmla="*/ 468516 w 622296"/>
                  <a:gd name="connsiteY3" fmla="*/ 266471 h 359435"/>
                  <a:gd name="connsiteX4" fmla="*/ 622297 w 622296"/>
                  <a:gd name="connsiteY4" fmla="*/ 359435 h 359435"/>
                  <a:gd name="connsiteX5" fmla="*/ 464934 w 622296"/>
                  <a:gd name="connsiteY5" fmla="*/ 272682 h 359435"/>
                  <a:gd name="connsiteX6" fmla="*/ 308829 w 622296"/>
                  <a:gd name="connsiteY6" fmla="*/ 183747 h 359435"/>
                  <a:gd name="connsiteX7" fmla="*/ 153800 w 622296"/>
                  <a:gd name="connsiteY7" fmla="*/ 92945 h 359435"/>
                  <a:gd name="connsiteX8" fmla="*/ 0 w 622296"/>
                  <a:gd name="connsiteY8" fmla="*/ 0 h 35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296" h="359435">
                    <a:moveTo>
                      <a:pt x="0" y="0"/>
                    </a:moveTo>
                    <a:cubicBezTo>
                      <a:pt x="52711" y="28470"/>
                      <a:pt x="105194" y="57350"/>
                      <a:pt x="157362" y="86773"/>
                    </a:cubicBezTo>
                    <a:lnTo>
                      <a:pt x="313477" y="175689"/>
                    </a:lnTo>
                    <a:lnTo>
                      <a:pt x="468516" y="266471"/>
                    </a:lnTo>
                    <a:cubicBezTo>
                      <a:pt x="520055" y="296961"/>
                      <a:pt x="571300" y="327984"/>
                      <a:pt x="622297" y="359435"/>
                    </a:cubicBezTo>
                    <a:cubicBezTo>
                      <a:pt x="569576" y="330975"/>
                      <a:pt x="517103" y="302095"/>
                      <a:pt x="464934" y="272682"/>
                    </a:cubicBezTo>
                    <a:lnTo>
                      <a:pt x="308829" y="183747"/>
                    </a:lnTo>
                    <a:lnTo>
                      <a:pt x="153800" y="92945"/>
                    </a:lnTo>
                    <a:cubicBezTo>
                      <a:pt x="102241" y="62455"/>
                      <a:pt x="50997" y="3142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D9B10898-9AD3-43E2-BE04-16A31E9B21A3}"/>
                  </a:ext>
                </a:extLst>
              </p:cNvPr>
              <p:cNvSpPr/>
              <p:nvPr/>
            </p:nvSpPr>
            <p:spPr>
              <a:xfrm>
                <a:off x="4877057" y="3613603"/>
                <a:ext cx="1265824" cy="735263"/>
              </a:xfrm>
              <a:custGeom>
                <a:avLst/>
                <a:gdLst>
                  <a:gd name="connsiteX0" fmla="*/ 0 w 1265824"/>
                  <a:gd name="connsiteY0" fmla="*/ 735263 h 735263"/>
                  <a:gd name="connsiteX1" fmla="*/ 631746 w 1265824"/>
                  <a:gd name="connsiteY1" fmla="*/ 365617 h 735263"/>
                  <a:gd name="connsiteX2" fmla="*/ 1265825 w 1265824"/>
                  <a:gd name="connsiteY2" fmla="*/ 0 h 735263"/>
                  <a:gd name="connsiteX3" fmla="*/ 634079 w 1265824"/>
                  <a:gd name="connsiteY3" fmla="*/ 369646 h 735263"/>
                  <a:gd name="connsiteX4" fmla="*/ 0 w 1265824"/>
                  <a:gd name="connsiteY4" fmla="*/ 735263 h 73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5824" h="735263">
                    <a:moveTo>
                      <a:pt x="0" y="735263"/>
                    </a:moveTo>
                    <a:cubicBezTo>
                      <a:pt x="209969" y="610991"/>
                      <a:pt x="421196" y="488890"/>
                      <a:pt x="631746" y="365617"/>
                    </a:cubicBezTo>
                    <a:cubicBezTo>
                      <a:pt x="843134" y="243783"/>
                      <a:pt x="1053846" y="120806"/>
                      <a:pt x="1265825" y="0"/>
                    </a:cubicBezTo>
                    <a:cubicBezTo>
                      <a:pt x="1055865" y="124282"/>
                      <a:pt x="844639" y="246393"/>
                      <a:pt x="634079" y="369646"/>
                    </a:cubicBezTo>
                    <a:cubicBezTo>
                      <a:pt x="422691" y="491461"/>
                      <a:pt x="211969" y="614448"/>
                      <a:pt x="0" y="735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D91E3B09-2673-FFD8-8383-44B97E9C62B1}"/>
                  </a:ext>
                </a:extLst>
              </p:cNvPr>
              <p:cNvSpPr/>
              <p:nvPr/>
            </p:nvSpPr>
            <p:spPr>
              <a:xfrm>
                <a:off x="4319673" y="4120295"/>
                <a:ext cx="218493" cy="183099"/>
              </a:xfrm>
              <a:custGeom>
                <a:avLst/>
                <a:gdLst>
                  <a:gd name="connsiteX0" fmla="*/ 218494 w 218493"/>
                  <a:gd name="connsiteY0" fmla="*/ 183099 h 183099"/>
                  <a:gd name="connsiteX1" fmla="*/ 0 w 218493"/>
                  <a:gd name="connsiteY1" fmla="*/ 56950 h 183099"/>
                  <a:gd name="connsiteX2" fmla="*/ 0 w 218493"/>
                  <a:gd name="connsiteY2" fmla="*/ 0 h 183099"/>
                  <a:gd name="connsiteX3" fmla="*/ 218494 w 218493"/>
                  <a:gd name="connsiteY3" fmla="*/ 126140 h 18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493" h="183099">
                    <a:moveTo>
                      <a:pt x="218494" y="183099"/>
                    </a:moveTo>
                    <a:lnTo>
                      <a:pt x="0" y="56950"/>
                    </a:lnTo>
                    <a:lnTo>
                      <a:pt x="0" y="0"/>
                    </a:lnTo>
                    <a:lnTo>
                      <a:pt x="218494" y="1261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0" name="图形 2">
              <a:extLst>
                <a:ext uri="{FF2B5EF4-FFF2-40B4-BE49-F238E27FC236}">
                  <a16:creationId xmlns:a16="http://schemas.microsoft.com/office/drawing/2014/main" id="{A67B44B9-11E3-677B-23F8-2D169109AF79}"/>
                </a:ext>
              </a:extLst>
            </p:cNvPr>
            <p:cNvGrpSpPr/>
            <p:nvPr/>
          </p:nvGrpSpPr>
          <p:grpSpPr>
            <a:xfrm>
              <a:off x="7924546" y="1537072"/>
              <a:ext cx="1165930" cy="2269208"/>
              <a:chOff x="4465767" y="2354424"/>
              <a:chExt cx="706450" cy="1374939"/>
            </a:xfrm>
          </p:grpSpPr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46505122-20E4-B629-9BB2-1E10D44DD09D}"/>
                  </a:ext>
                </a:extLst>
              </p:cNvPr>
              <p:cNvSpPr/>
              <p:nvPr/>
            </p:nvSpPr>
            <p:spPr>
              <a:xfrm>
                <a:off x="4465767" y="2354424"/>
                <a:ext cx="706450" cy="1374939"/>
              </a:xfrm>
              <a:custGeom>
                <a:avLst/>
                <a:gdLst>
                  <a:gd name="connsiteX0" fmla="*/ 687000 w 706450"/>
                  <a:gd name="connsiteY0" fmla="*/ 986517 h 1374939"/>
                  <a:gd name="connsiteX1" fmla="*/ 19450 w 706450"/>
                  <a:gd name="connsiteY1" fmla="*/ 1371927 h 1374939"/>
                  <a:gd name="connsiteX2" fmla="*/ 0 w 706450"/>
                  <a:gd name="connsiteY2" fmla="*/ 1363707 h 1374939"/>
                  <a:gd name="connsiteX3" fmla="*/ 0 w 706450"/>
                  <a:gd name="connsiteY3" fmla="*/ 419103 h 1374939"/>
                  <a:gd name="connsiteX4" fmla="*/ 19450 w 706450"/>
                  <a:gd name="connsiteY4" fmla="*/ 388423 h 1374939"/>
                  <a:gd name="connsiteX5" fmla="*/ 687000 w 706450"/>
                  <a:gd name="connsiteY5" fmla="*/ 3013 h 1374939"/>
                  <a:gd name="connsiteX6" fmla="*/ 706450 w 706450"/>
                  <a:gd name="connsiteY6" fmla="*/ 11233 h 1374939"/>
                  <a:gd name="connsiteX7" fmla="*/ 706450 w 706450"/>
                  <a:gd name="connsiteY7" fmla="*/ 955846 h 1374939"/>
                  <a:gd name="connsiteX8" fmla="*/ 687000 w 706450"/>
                  <a:gd name="connsiteY8" fmla="*/ 986517 h 137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6450" h="1374939">
                    <a:moveTo>
                      <a:pt x="687000" y="986517"/>
                    </a:moveTo>
                    <a:lnTo>
                      <a:pt x="19450" y="1371927"/>
                    </a:lnTo>
                    <a:cubicBezTo>
                      <a:pt x="8706" y="1378128"/>
                      <a:pt x="0" y="1374451"/>
                      <a:pt x="0" y="1363707"/>
                    </a:cubicBezTo>
                    <a:lnTo>
                      <a:pt x="0" y="419103"/>
                    </a:lnTo>
                    <a:cubicBezTo>
                      <a:pt x="0" y="408359"/>
                      <a:pt x="8706" y="394624"/>
                      <a:pt x="19450" y="388423"/>
                    </a:cubicBezTo>
                    <a:lnTo>
                      <a:pt x="687000" y="3013"/>
                    </a:lnTo>
                    <a:cubicBezTo>
                      <a:pt x="697744" y="-3188"/>
                      <a:pt x="706450" y="489"/>
                      <a:pt x="706450" y="11233"/>
                    </a:cubicBezTo>
                    <a:lnTo>
                      <a:pt x="706450" y="955846"/>
                    </a:lnTo>
                    <a:cubicBezTo>
                      <a:pt x="706450" y="966581"/>
                      <a:pt x="697735" y="980316"/>
                      <a:pt x="687000" y="98651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C1F7647A-636D-AA66-684D-3F3073A21E38}"/>
                  </a:ext>
                </a:extLst>
              </p:cNvPr>
              <p:cNvSpPr/>
              <p:nvPr/>
            </p:nvSpPr>
            <p:spPr>
              <a:xfrm>
                <a:off x="4486008" y="2467584"/>
                <a:ext cx="665826" cy="1233754"/>
              </a:xfrm>
              <a:custGeom>
                <a:avLst/>
                <a:gdLst>
                  <a:gd name="connsiteX0" fmla="*/ 1019 w 665826"/>
                  <a:gd name="connsiteY0" fmla="*/ 391011 h 1233754"/>
                  <a:gd name="connsiteX1" fmla="*/ 9858 w 665826"/>
                  <a:gd name="connsiteY1" fmla="*/ 378714 h 1233754"/>
                  <a:gd name="connsiteX2" fmla="*/ 665826 w 665826"/>
                  <a:gd name="connsiteY2" fmla="*/ 0 h 1233754"/>
                  <a:gd name="connsiteX3" fmla="*/ 664940 w 665826"/>
                  <a:gd name="connsiteY3" fmla="*/ 842667 h 1233754"/>
                  <a:gd name="connsiteX4" fmla="*/ 656120 w 665826"/>
                  <a:gd name="connsiteY4" fmla="*/ 854935 h 1233754"/>
                  <a:gd name="connsiteX5" fmla="*/ 0 w 665826"/>
                  <a:gd name="connsiteY5" fmla="*/ 1233754 h 1233754"/>
                  <a:gd name="connsiteX6" fmla="*/ 1019 w 665826"/>
                  <a:gd name="connsiteY6" fmla="*/ 391011 h 123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5826" h="1233754">
                    <a:moveTo>
                      <a:pt x="1019" y="391011"/>
                    </a:moveTo>
                    <a:cubicBezTo>
                      <a:pt x="1095" y="388839"/>
                      <a:pt x="4591" y="381762"/>
                      <a:pt x="9858" y="378714"/>
                    </a:cubicBezTo>
                    <a:lnTo>
                      <a:pt x="665826" y="0"/>
                    </a:lnTo>
                    <a:lnTo>
                      <a:pt x="664940" y="842667"/>
                    </a:lnTo>
                    <a:cubicBezTo>
                      <a:pt x="664864" y="844772"/>
                      <a:pt x="661283" y="851964"/>
                      <a:pt x="656120" y="854935"/>
                    </a:cubicBezTo>
                    <a:lnTo>
                      <a:pt x="0" y="1233754"/>
                    </a:lnTo>
                    <a:lnTo>
                      <a:pt x="1019" y="391011"/>
                    </a:lnTo>
                    <a:close/>
                  </a:path>
                </a:pathLst>
              </a:custGeom>
              <a:solidFill>
                <a:srgbClr val="FFF0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CBCB9115-3F29-7547-163C-697964C82E21}"/>
                  </a:ext>
                </a:extLst>
              </p:cNvPr>
              <p:cNvSpPr/>
              <p:nvPr/>
            </p:nvSpPr>
            <p:spPr>
              <a:xfrm>
                <a:off x="5119706" y="2398973"/>
                <a:ext cx="32365" cy="37380"/>
              </a:xfrm>
              <a:custGeom>
                <a:avLst/>
                <a:gdLst>
                  <a:gd name="connsiteX0" fmla="*/ 32366 w 32365"/>
                  <a:gd name="connsiteY0" fmla="*/ 9346 h 37380"/>
                  <a:gd name="connsiteX1" fmla="*/ 16183 w 32365"/>
                  <a:gd name="connsiteY1" fmla="*/ 34873 h 37380"/>
                  <a:gd name="connsiteX2" fmla="*/ 0 w 32365"/>
                  <a:gd name="connsiteY2" fmla="*/ 28034 h 37380"/>
                  <a:gd name="connsiteX3" fmla="*/ 16183 w 32365"/>
                  <a:gd name="connsiteY3" fmla="*/ 2507 h 37380"/>
                  <a:gd name="connsiteX4" fmla="*/ 32366 w 32365"/>
                  <a:gd name="connsiteY4" fmla="*/ 9346 h 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5" h="37380">
                    <a:moveTo>
                      <a:pt x="32366" y="9346"/>
                    </a:moveTo>
                    <a:cubicBezTo>
                      <a:pt x="32366" y="18281"/>
                      <a:pt x="25118" y="29720"/>
                      <a:pt x="16183" y="34873"/>
                    </a:cubicBezTo>
                    <a:cubicBezTo>
                      <a:pt x="7249" y="40036"/>
                      <a:pt x="0" y="36969"/>
                      <a:pt x="0" y="28034"/>
                    </a:cubicBezTo>
                    <a:cubicBezTo>
                      <a:pt x="0" y="19100"/>
                      <a:pt x="7249" y="7660"/>
                      <a:pt x="16183" y="2507"/>
                    </a:cubicBezTo>
                    <a:cubicBezTo>
                      <a:pt x="25118" y="-2655"/>
                      <a:pt x="32366" y="412"/>
                      <a:pt x="32366" y="9346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5FF03158-37EB-8BE2-B57F-8F71F8DA4CDB}"/>
                  </a:ext>
                </a:extLst>
              </p:cNvPr>
              <p:cNvSpPr/>
              <p:nvPr/>
            </p:nvSpPr>
            <p:spPr>
              <a:xfrm>
                <a:off x="5078463" y="2422979"/>
                <a:ext cx="32366" cy="37387"/>
              </a:xfrm>
              <a:custGeom>
                <a:avLst/>
                <a:gdLst>
                  <a:gd name="connsiteX0" fmla="*/ 32366 w 32366"/>
                  <a:gd name="connsiteY0" fmla="*/ 9343 h 37387"/>
                  <a:gd name="connsiteX1" fmla="*/ 16183 w 32366"/>
                  <a:gd name="connsiteY1" fmla="*/ 34880 h 37387"/>
                  <a:gd name="connsiteX2" fmla="*/ 0 w 32366"/>
                  <a:gd name="connsiteY2" fmla="*/ 28041 h 37387"/>
                  <a:gd name="connsiteX3" fmla="*/ 16183 w 32366"/>
                  <a:gd name="connsiteY3" fmla="*/ 2514 h 37387"/>
                  <a:gd name="connsiteX4" fmla="*/ 32366 w 32366"/>
                  <a:gd name="connsiteY4" fmla="*/ 9343 h 3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6" h="37387">
                    <a:moveTo>
                      <a:pt x="32366" y="9343"/>
                    </a:moveTo>
                    <a:cubicBezTo>
                      <a:pt x="32366" y="18287"/>
                      <a:pt x="25118" y="29717"/>
                      <a:pt x="16183" y="34880"/>
                    </a:cubicBezTo>
                    <a:cubicBezTo>
                      <a:pt x="7249" y="40042"/>
                      <a:pt x="0" y="36975"/>
                      <a:pt x="0" y="28041"/>
                    </a:cubicBezTo>
                    <a:cubicBezTo>
                      <a:pt x="0" y="19106"/>
                      <a:pt x="7249" y="7667"/>
                      <a:pt x="16183" y="2514"/>
                    </a:cubicBezTo>
                    <a:cubicBezTo>
                      <a:pt x="25127" y="-2658"/>
                      <a:pt x="32366" y="409"/>
                      <a:pt x="32366" y="9343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D9A7AC10-D25E-19F9-B254-52A4CB4B6EEC}"/>
                  </a:ext>
                </a:extLst>
              </p:cNvPr>
              <p:cNvSpPr/>
              <p:nvPr/>
            </p:nvSpPr>
            <p:spPr>
              <a:xfrm>
                <a:off x="5037229" y="2447056"/>
                <a:ext cx="32365" cy="37380"/>
              </a:xfrm>
              <a:custGeom>
                <a:avLst/>
                <a:gdLst>
                  <a:gd name="connsiteX0" fmla="*/ 32366 w 32365"/>
                  <a:gd name="connsiteY0" fmla="*/ 9346 h 37380"/>
                  <a:gd name="connsiteX1" fmla="*/ 16183 w 32365"/>
                  <a:gd name="connsiteY1" fmla="*/ 34873 h 37380"/>
                  <a:gd name="connsiteX2" fmla="*/ 0 w 32365"/>
                  <a:gd name="connsiteY2" fmla="*/ 28034 h 37380"/>
                  <a:gd name="connsiteX3" fmla="*/ 16183 w 32365"/>
                  <a:gd name="connsiteY3" fmla="*/ 2507 h 37380"/>
                  <a:gd name="connsiteX4" fmla="*/ 32366 w 32365"/>
                  <a:gd name="connsiteY4" fmla="*/ 9346 h 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5" h="37380">
                    <a:moveTo>
                      <a:pt x="32366" y="9346"/>
                    </a:moveTo>
                    <a:cubicBezTo>
                      <a:pt x="32366" y="18281"/>
                      <a:pt x="25117" y="29720"/>
                      <a:pt x="16183" y="34873"/>
                    </a:cubicBezTo>
                    <a:cubicBezTo>
                      <a:pt x="7249" y="40036"/>
                      <a:pt x="0" y="36969"/>
                      <a:pt x="0" y="28034"/>
                    </a:cubicBezTo>
                    <a:cubicBezTo>
                      <a:pt x="0" y="19100"/>
                      <a:pt x="7249" y="7660"/>
                      <a:pt x="16183" y="2507"/>
                    </a:cubicBezTo>
                    <a:cubicBezTo>
                      <a:pt x="25117" y="-2655"/>
                      <a:pt x="32366" y="412"/>
                      <a:pt x="32366" y="9346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6" name="图形 2">
              <a:extLst>
                <a:ext uri="{FF2B5EF4-FFF2-40B4-BE49-F238E27FC236}">
                  <a16:creationId xmlns:a16="http://schemas.microsoft.com/office/drawing/2014/main" id="{351F4DB0-8A8F-78AC-D1B2-B5CDDA0F613A}"/>
                </a:ext>
              </a:extLst>
            </p:cNvPr>
            <p:cNvGrpSpPr/>
            <p:nvPr/>
          </p:nvGrpSpPr>
          <p:grpSpPr>
            <a:xfrm>
              <a:off x="7541132" y="1811949"/>
              <a:ext cx="1511583" cy="1161045"/>
              <a:chOff x="4233452" y="2520975"/>
              <a:chExt cx="915885" cy="703490"/>
            </a:xfrm>
          </p:grpSpPr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ACD3A17D-50A5-259F-BE0A-11DC455CB146}"/>
                  </a:ext>
                </a:extLst>
              </p:cNvPr>
              <p:cNvSpPr/>
              <p:nvPr/>
            </p:nvSpPr>
            <p:spPr>
              <a:xfrm>
                <a:off x="4233452" y="2520975"/>
                <a:ext cx="915885" cy="703490"/>
              </a:xfrm>
              <a:custGeom>
                <a:avLst/>
                <a:gdLst>
                  <a:gd name="connsiteX0" fmla="*/ 868871 w 915885"/>
                  <a:gd name="connsiteY0" fmla="*/ 221300 h 703490"/>
                  <a:gd name="connsiteX1" fmla="*/ 47015 w 915885"/>
                  <a:gd name="connsiteY1" fmla="*/ 696207 h 703490"/>
                  <a:gd name="connsiteX2" fmla="*/ 0 w 915885"/>
                  <a:gd name="connsiteY2" fmla="*/ 676338 h 703490"/>
                  <a:gd name="connsiteX3" fmla="*/ 0 w 915885"/>
                  <a:gd name="connsiteY3" fmla="*/ 556342 h 703490"/>
                  <a:gd name="connsiteX4" fmla="*/ 47015 w 915885"/>
                  <a:gd name="connsiteY4" fmla="*/ 482190 h 703490"/>
                  <a:gd name="connsiteX5" fmla="*/ 868871 w 915885"/>
                  <a:gd name="connsiteY5" fmla="*/ 7283 h 703490"/>
                  <a:gd name="connsiteX6" fmla="*/ 915886 w 915885"/>
                  <a:gd name="connsiteY6" fmla="*/ 27152 h 703490"/>
                  <a:gd name="connsiteX7" fmla="*/ 915886 w 915885"/>
                  <a:gd name="connsiteY7" fmla="*/ 147148 h 703490"/>
                  <a:gd name="connsiteX8" fmla="*/ 868871 w 915885"/>
                  <a:gd name="connsiteY8" fmla="*/ 221300 h 70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885" h="703490">
                    <a:moveTo>
                      <a:pt x="868871" y="221300"/>
                    </a:moveTo>
                    <a:lnTo>
                      <a:pt x="47015" y="696207"/>
                    </a:lnTo>
                    <a:cubicBezTo>
                      <a:pt x="21050" y="711200"/>
                      <a:pt x="0" y="702303"/>
                      <a:pt x="0" y="676338"/>
                    </a:cubicBezTo>
                    <a:lnTo>
                      <a:pt x="0" y="556342"/>
                    </a:lnTo>
                    <a:cubicBezTo>
                      <a:pt x="0" y="530377"/>
                      <a:pt x="21050" y="497173"/>
                      <a:pt x="47015" y="482190"/>
                    </a:cubicBezTo>
                    <a:lnTo>
                      <a:pt x="868871" y="7283"/>
                    </a:lnTo>
                    <a:cubicBezTo>
                      <a:pt x="894836" y="-7709"/>
                      <a:pt x="915886" y="1187"/>
                      <a:pt x="915886" y="27152"/>
                    </a:cubicBezTo>
                    <a:lnTo>
                      <a:pt x="915886" y="147148"/>
                    </a:lnTo>
                    <a:cubicBezTo>
                      <a:pt x="915886" y="173113"/>
                      <a:pt x="894836" y="206308"/>
                      <a:pt x="868871" y="2213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3837E378-3848-08EA-B943-57D9A049F76E}"/>
                  </a:ext>
                </a:extLst>
              </p:cNvPr>
              <p:cNvSpPr/>
              <p:nvPr/>
            </p:nvSpPr>
            <p:spPr>
              <a:xfrm>
                <a:off x="4252083" y="2542464"/>
                <a:ext cx="878614" cy="660441"/>
              </a:xfrm>
              <a:custGeom>
                <a:avLst/>
                <a:gdLst>
                  <a:gd name="connsiteX0" fmla="*/ 878615 w 878614"/>
                  <a:gd name="connsiteY0" fmla="*/ 16513 h 660441"/>
                  <a:gd name="connsiteX1" fmla="*/ 878615 w 878614"/>
                  <a:gd name="connsiteY1" fmla="*/ 136385 h 660441"/>
                  <a:gd name="connsiteX2" fmla="*/ 850278 w 878614"/>
                  <a:gd name="connsiteY2" fmla="*/ 181085 h 660441"/>
                  <a:gd name="connsiteX3" fmla="*/ 28337 w 878614"/>
                  <a:gd name="connsiteY3" fmla="*/ 656050 h 660441"/>
                  <a:gd name="connsiteX4" fmla="*/ 0 w 878614"/>
                  <a:gd name="connsiteY4" fmla="*/ 644077 h 660441"/>
                  <a:gd name="connsiteX5" fmla="*/ 0 w 878614"/>
                  <a:gd name="connsiteY5" fmla="*/ 524205 h 660441"/>
                  <a:gd name="connsiteX6" fmla="*/ 28337 w 878614"/>
                  <a:gd name="connsiteY6" fmla="*/ 479323 h 660441"/>
                  <a:gd name="connsiteX7" fmla="*/ 850278 w 878614"/>
                  <a:gd name="connsiteY7" fmla="*/ 4359 h 660441"/>
                  <a:gd name="connsiteX8" fmla="*/ 878615 w 878614"/>
                  <a:gd name="connsiteY8" fmla="*/ 16513 h 66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8614" h="660441">
                    <a:moveTo>
                      <a:pt x="878615" y="16513"/>
                    </a:moveTo>
                    <a:lnTo>
                      <a:pt x="878615" y="136385"/>
                    </a:lnTo>
                    <a:cubicBezTo>
                      <a:pt x="878615" y="152044"/>
                      <a:pt x="865937" y="172037"/>
                      <a:pt x="850278" y="181085"/>
                    </a:cubicBezTo>
                    <a:lnTo>
                      <a:pt x="28337" y="656050"/>
                    </a:lnTo>
                    <a:cubicBezTo>
                      <a:pt x="12678" y="665089"/>
                      <a:pt x="0" y="659726"/>
                      <a:pt x="0" y="644077"/>
                    </a:cubicBezTo>
                    <a:lnTo>
                      <a:pt x="0" y="524205"/>
                    </a:lnTo>
                    <a:cubicBezTo>
                      <a:pt x="0" y="508545"/>
                      <a:pt x="12678" y="488362"/>
                      <a:pt x="28337" y="479323"/>
                    </a:cubicBezTo>
                    <a:lnTo>
                      <a:pt x="850278" y="4359"/>
                    </a:lnTo>
                    <a:cubicBezTo>
                      <a:pt x="865937" y="-4700"/>
                      <a:pt x="878615" y="844"/>
                      <a:pt x="878615" y="16513"/>
                    </a:cubicBezTo>
                    <a:close/>
                  </a:path>
                </a:pathLst>
              </a:custGeom>
              <a:solidFill>
                <a:srgbClr val="FFF0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E132C77B-65A7-F60E-B93F-9351A5FC46FE}"/>
                  </a:ext>
                </a:extLst>
              </p:cNvPr>
              <p:cNvSpPr/>
              <p:nvPr/>
            </p:nvSpPr>
            <p:spPr>
              <a:xfrm>
                <a:off x="4880152" y="2542458"/>
                <a:ext cx="250545" cy="309326"/>
              </a:xfrm>
              <a:custGeom>
                <a:avLst/>
                <a:gdLst>
                  <a:gd name="connsiteX0" fmla="*/ 250546 w 250545"/>
                  <a:gd name="connsiteY0" fmla="*/ 16518 h 309326"/>
                  <a:gd name="connsiteX1" fmla="*/ 250546 w 250545"/>
                  <a:gd name="connsiteY1" fmla="*/ 136391 h 309326"/>
                  <a:gd name="connsiteX2" fmla="*/ 222209 w 250545"/>
                  <a:gd name="connsiteY2" fmla="*/ 181091 h 309326"/>
                  <a:gd name="connsiteX3" fmla="*/ 0 w 250545"/>
                  <a:gd name="connsiteY3" fmla="*/ 309326 h 309326"/>
                  <a:gd name="connsiteX4" fmla="*/ 0 w 250545"/>
                  <a:gd name="connsiteY4" fmla="*/ 132590 h 309326"/>
                  <a:gd name="connsiteX5" fmla="*/ 222199 w 250545"/>
                  <a:gd name="connsiteY5" fmla="*/ 4345 h 309326"/>
                  <a:gd name="connsiteX6" fmla="*/ 250546 w 250545"/>
                  <a:gd name="connsiteY6" fmla="*/ 16518 h 30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545" h="309326">
                    <a:moveTo>
                      <a:pt x="250546" y="16518"/>
                    </a:moveTo>
                    <a:lnTo>
                      <a:pt x="250546" y="136391"/>
                    </a:lnTo>
                    <a:cubicBezTo>
                      <a:pt x="250546" y="152050"/>
                      <a:pt x="237868" y="172043"/>
                      <a:pt x="222209" y="181091"/>
                    </a:cubicBezTo>
                    <a:lnTo>
                      <a:pt x="0" y="309326"/>
                    </a:lnTo>
                    <a:lnTo>
                      <a:pt x="0" y="132590"/>
                    </a:lnTo>
                    <a:lnTo>
                      <a:pt x="222199" y="4345"/>
                    </a:lnTo>
                    <a:cubicBezTo>
                      <a:pt x="237868" y="-4694"/>
                      <a:pt x="250546" y="850"/>
                      <a:pt x="250546" y="16518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00" name="图形 2">
              <a:extLst>
                <a:ext uri="{FF2B5EF4-FFF2-40B4-BE49-F238E27FC236}">
                  <a16:creationId xmlns:a16="http://schemas.microsoft.com/office/drawing/2014/main" id="{9031D80F-3A2E-2068-6827-2469232C7355}"/>
                </a:ext>
              </a:extLst>
            </p:cNvPr>
            <p:cNvGrpSpPr/>
            <p:nvPr/>
          </p:nvGrpSpPr>
          <p:grpSpPr>
            <a:xfrm>
              <a:off x="8411315" y="2173101"/>
              <a:ext cx="475954" cy="418947"/>
              <a:chOff x="4760706" y="2739801"/>
              <a:chExt cx="288386" cy="253845"/>
            </a:xfrm>
          </p:grpSpPr>
          <p:grpSp>
            <p:nvGrpSpPr>
              <p:cNvPr id="201" name="图形 2">
                <a:extLst>
                  <a:ext uri="{FF2B5EF4-FFF2-40B4-BE49-F238E27FC236}">
                    <a16:creationId xmlns:a16="http://schemas.microsoft.com/office/drawing/2014/main" id="{F909469A-0B0D-19B4-A119-10220D6C3DAA}"/>
                  </a:ext>
                </a:extLst>
              </p:cNvPr>
              <p:cNvGrpSpPr/>
              <p:nvPr/>
            </p:nvGrpSpPr>
            <p:grpSpPr>
              <a:xfrm>
                <a:off x="4760706" y="2739801"/>
                <a:ext cx="219708" cy="253845"/>
                <a:chOff x="4760706" y="2739801"/>
                <a:chExt cx="219708" cy="253845"/>
              </a:xfrm>
            </p:grpSpPr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A333ABF1-72A6-0D02-F7DA-2AF34FACD22B}"/>
                    </a:ext>
                  </a:extLst>
                </p:cNvPr>
                <p:cNvSpPr/>
                <p:nvPr/>
              </p:nvSpPr>
              <p:spPr>
                <a:xfrm>
                  <a:off x="4768979" y="2749404"/>
                  <a:ext cx="203163" cy="234650"/>
                </a:xfrm>
                <a:custGeom>
                  <a:avLst/>
                  <a:gdLst>
                    <a:gd name="connsiteX0" fmla="*/ 173410 w 203163"/>
                    <a:gd name="connsiteY0" fmla="*/ 147681 h 234650"/>
                    <a:gd name="connsiteX1" fmla="*/ 29754 w 203163"/>
                    <a:gd name="connsiteY1" fmla="*/ 230625 h 234650"/>
                    <a:gd name="connsiteX2" fmla="*/ 29754 w 203163"/>
                    <a:gd name="connsiteY2" fmla="*/ 86969 h 234650"/>
                    <a:gd name="connsiteX3" fmla="*/ 173410 w 203163"/>
                    <a:gd name="connsiteY3" fmla="*/ 4025 h 234650"/>
                    <a:gd name="connsiteX4" fmla="*/ 173410 w 203163"/>
                    <a:gd name="connsiteY4" fmla="*/ 147681 h 234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163" h="234650">
                      <a:moveTo>
                        <a:pt x="173410" y="147681"/>
                      </a:moveTo>
                      <a:cubicBezTo>
                        <a:pt x="133738" y="210260"/>
                        <a:pt x="69425" y="247389"/>
                        <a:pt x="29754" y="230625"/>
                      </a:cubicBezTo>
                      <a:cubicBezTo>
                        <a:pt x="-9918" y="213861"/>
                        <a:pt x="-9918" y="149539"/>
                        <a:pt x="29754" y="86969"/>
                      </a:cubicBezTo>
                      <a:cubicBezTo>
                        <a:pt x="69425" y="24390"/>
                        <a:pt x="133748" y="-12739"/>
                        <a:pt x="173410" y="4025"/>
                      </a:cubicBezTo>
                      <a:cubicBezTo>
                        <a:pt x="213081" y="20789"/>
                        <a:pt x="213081" y="85102"/>
                        <a:pt x="173410" y="147681"/>
                      </a:cubicBezTo>
                      <a:close/>
                    </a:path>
                  </a:pathLst>
                </a:custGeom>
                <a:solidFill>
                  <a:srgbClr val="CCCC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A76E7450-8AD7-EFBF-741F-CEEBAF5777AC}"/>
                    </a:ext>
                  </a:extLst>
                </p:cNvPr>
                <p:cNvSpPr/>
                <p:nvPr/>
              </p:nvSpPr>
              <p:spPr>
                <a:xfrm>
                  <a:off x="4760706" y="2739801"/>
                  <a:ext cx="219708" cy="253845"/>
                </a:xfrm>
                <a:custGeom>
                  <a:avLst/>
                  <a:gdLst>
                    <a:gd name="connsiteX0" fmla="*/ 32140 w 219708"/>
                    <a:gd name="connsiteY0" fmla="*/ 249505 h 253845"/>
                    <a:gd name="connsiteX1" fmla="*/ 32140 w 219708"/>
                    <a:gd name="connsiteY1" fmla="*/ 94076 h 253845"/>
                    <a:gd name="connsiteX2" fmla="*/ 187569 w 219708"/>
                    <a:gd name="connsiteY2" fmla="*/ 4341 h 253845"/>
                    <a:gd name="connsiteX3" fmla="*/ 187569 w 219708"/>
                    <a:gd name="connsiteY3" fmla="*/ 159770 h 253845"/>
                    <a:gd name="connsiteX4" fmla="*/ 32140 w 219708"/>
                    <a:gd name="connsiteY4" fmla="*/ 249505 h 253845"/>
                    <a:gd name="connsiteX5" fmla="*/ 175796 w 219708"/>
                    <a:gd name="connsiteY5" fmla="*/ 22905 h 253845"/>
                    <a:gd name="connsiteX6" fmla="*/ 43913 w 219708"/>
                    <a:gd name="connsiteY6" fmla="*/ 99048 h 253845"/>
                    <a:gd name="connsiteX7" fmla="*/ 43913 w 219708"/>
                    <a:gd name="connsiteY7" fmla="*/ 230941 h 253845"/>
                    <a:gd name="connsiteX8" fmla="*/ 175805 w 219708"/>
                    <a:gd name="connsiteY8" fmla="*/ 154798 h 253845"/>
                    <a:gd name="connsiteX9" fmla="*/ 175796 w 219708"/>
                    <a:gd name="connsiteY9" fmla="*/ 22905 h 25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708" h="253845">
                      <a:moveTo>
                        <a:pt x="32140" y="249505"/>
                      </a:moveTo>
                      <a:cubicBezTo>
                        <a:pt x="-10713" y="231388"/>
                        <a:pt x="-10713" y="161665"/>
                        <a:pt x="32140" y="94076"/>
                      </a:cubicBezTo>
                      <a:cubicBezTo>
                        <a:pt x="74993" y="26477"/>
                        <a:pt x="144716" y="-13776"/>
                        <a:pt x="187569" y="4341"/>
                      </a:cubicBezTo>
                      <a:cubicBezTo>
                        <a:pt x="230422" y="22448"/>
                        <a:pt x="230422" y="92171"/>
                        <a:pt x="187569" y="159770"/>
                      </a:cubicBezTo>
                      <a:cubicBezTo>
                        <a:pt x="144716" y="227359"/>
                        <a:pt x="74993" y="267622"/>
                        <a:pt x="32140" y="249505"/>
                      </a:cubicBezTo>
                      <a:close/>
                      <a:moveTo>
                        <a:pt x="175796" y="22905"/>
                      </a:moveTo>
                      <a:cubicBezTo>
                        <a:pt x="139429" y="7541"/>
                        <a:pt x="80270" y="41698"/>
                        <a:pt x="43913" y="99048"/>
                      </a:cubicBezTo>
                      <a:cubicBezTo>
                        <a:pt x="7546" y="156408"/>
                        <a:pt x="7546" y="215567"/>
                        <a:pt x="43913" y="230941"/>
                      </a:cubicBezTo>
                      <a:cubicBezTo>
                        <a:pt x="80279" y="246314"/>
                        <a:pt x="139439" y="212157"/>
                        <a:pt x="175805" y="154798"/>
                      </a:cubicBezTo>
                      <a:cubicBezTo>
                        <a:pt x="212162" y="97438"/>
                        <a:pt x="212162" y="38279"/>
                        <a:pt x="175796" y="22905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9238DF71-B90A-1926-E690-1DF7CF3A2599}"/>
                  </a:ext>
                </a:extLst>
              </p:cNvPr>
              <p:cNvSpPr/>
              <p:nvPr/>
            </p:nvSpPr>
            <p:spPr>
              <a:xfrm>
                <a:off x="4931973" y="2881347"/>
                <a:ext cx="117119" cy="72157"/>
              </a:xfrm>
              <a:custGeom>
                <a:avLst/>
                <a:gdLst>
                  <a:gd name="connsiteX0" fmla="*/ 90711 w 117119"/>
                  <a:gd name="connsiteY0" fmla="*/ 71545 h 72157"/>
                  <a:gd name="connsiteX1" fmla="*/ 4529 w 117119"/>
                  <a:gd name="connsiteY1" fmla="*/ 35122 h 72157"/>
                  <a:gd name="connsiteX2" fmla="*/ 4529 w 117119"/>
                  <a:gd name="connsiteY2" fmla="*/ 13243 h 72157"/>
                  <a:gd name="connsiteX3" fmla="*/ 26408 w 117119"/>
                  <a:gd name="connsiteY3" fmla="*/ 613 h 72157"/>
                  <a:gd name="connsiteX4" fmla="*/ 112590 w 117119"/>
                  <a:gd name="connsiteY4" fmla="*/ 37036 h 72157"/>
                  <a:gd name="connsiteX5" fmla="*/ 112590 w 117119"/>
                  <a:gd name="connsiteY5" fmla="*/ 58906 h 72157"/>
                  <a:gd name="connsiteX6" fmla="*/ 90711 w 117119"/>
                  <a:gd name="connsiteY6" fmla="*/ 71545 h 7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19" h="72157">
                    <a:moveTo>
                      <a:pt x="90711" y="71545"/>
                    </a:moveTo>
                    <a:lnTo>
                      <a:pt x="4529" y="35122"/>
                    </a:lnTo>
                    <a:cubicBezTo>
                      <a:pt x="-1510" y="32569"/>
                      <a:pt x="-1510" y="22777"/>
                      <a:pt x="4529" y="13243"/>
                    </a:cubicBezTo>
                    <a:cubicBezTo>
                      <a:pt x="10568" y="3718"/>
                      <a:pt x="20369" y="-1940"/>
                      <a:pt x="26408" y="613"/>
                    </a:cubicBezTo>
                    <a:lnTo>
                      <a:pt x="112590" y="37036"/>
                    </a:lnTo>
                    <a:cubicBezTo>
                      <a:pt x="118629" y="39589"/>
                      <a:pt x="118629" y="49381"/>
                      <a:pt x="112590" y="58906"/>
                    </a:cubicBezTo>
                    <a:cubicBezTo>
                      <a:pt x="106551" y="68440"/>
                      <a:pt x="96760" y="74098"/>
                      <a:pt x="90711" y="715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05" name="图形 2">
              <a:extLst>
                <a:ext uri="{FF2B5EF4-FFF2-40B4-BE49-F238E27FC236}">
                  <a16:creationId xmlns:a16="http://schemas.microsoft.com/office/drawing/2014/main" id="{07484A06-4F0B-0A8D-0CD4-F079B3453146}"/>
                </a:ext>
              </a:extLst>
            </p:cNvPr>
            <p:cNvGrpSpPr/>
            <p:nvPr/>
          </p:nvGrpSpPr>
          <p:grpSpPr>
            <a:xfrm>
              <a:off x="8214048" y="2214018"/>
              <a:ext cx="1360669" cy="1220527"/>
              <a:chOff x="4641180" y="2764593"/>
              <a:chExt cx="824445" cy="739531"/>
            </a:xfrm>
          </p:grpSpPr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8A3E1DD7-7047-EDDC-DC49-3D286E28D1D8}"/>
                  </a:ext>
                </a:extLst>
              </p:cNvPr>
              <p:cNvSpPr/>
              <p:nvPr/>
            </p:nvSpPr>
            <p:spPr>
              <a:xfrm>
                <a:off x="4641180" y="2764593"/>
                <a:ext cx="824445" cy="739531"/>
              </a:xfrm>
              <a:custGeom>
                <a:avLst/>
                <a:gdLst>
                  <a:gd name="connsiteX0" fmla="*/ 789946 w 824445"/>
                  <a:gd name="connsiteY0" fmla="*/ 298027 h 739531"/>
                  <a:gd name="connsiteX1" fmla="*/ 34500 w 824445"/>
                  <a:gd name="connsiteY1" fmla="*/ 734186 h 739531"/>
                  <a:gd name="connsiteX2" fmla="*/ 0 w 824445"/>
                  <a:gd name="connsiteY2" fmla="*/ 719604 h 739531"/>
                  <a:gd name="connsiteX3" fmla="*/ 0 w 824445"/>
                  <a:gd name="connsiteY3" fmla="*/ 495919 h 739531"/>
                  <a:gd name="connsiteX4" fmla="*/ 34500 w 824445"/>
                  <a:gd name="connsiteY4" fmla="*/ 441502 h 739531"/>
                  <a:gd name="connsiteX5" fmla="*/ 789946 w 824445"/>
                  <a:gd name="connsiteY5" fmla="*/ 5343 h 739531"/>
                  <a:gd name="connsiteX6" fmla="*/ 824446 w 824445"/>
                  <a:gd name="connsiteY6" fmla="*/ 19926 h 739531"/>
                  <a:gd name="connsiteX7" fmla="*/ 824446 w 824445"/>
                  <a:gd name="connsiteY7" fmla="*/ 243611 h 739531"/>
                  <a:gd name="connsiteX8" fmla="*/ 789946 w 824445"/>
                  <a:gd name="connsiteY8" fmla="*/ 298027 h 73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4445" h="739531">
                    <a:moveTo>
                      <a:pt x="789946" y="298027"/>
                    </a:moveTo>
                    <a:lnTo>
                      <a:pt x="34500" y="734186"/>
                    </a:lnTo>
                    <a:cubicBezTo>
                      <a:pt x="15450" y="745188"/>
                      <a:pt x="0" y="738663"/>
                      <a:pt x="0" y="719604"/>
                    </a:cubicBezTo>
                    <a:lnTo>
                      <a:pt x="0" y="495919"/>
                    </a:lnTo>
                    <a:cubicBezTo>
                      <a:pt x="0" y="476869"/>
                      <a:pt x="15450" y="452504"/>
                      <a:pt x="34500" y="441502"/>
                    </a:cubicBezTo>
                    <a:lnTo>
                      <a:pt x="789946" y="5343"/>
                    </a:lnTo>
                    <a:cubicBezTo>
                      <a:pt x="808996" y="-5658"/>
                      <a:pt x="824446" y="876"/>
                      <a:pt x="824446" y="19926"/>
                    </a:cubicBezTo>
                    <a:lnTo>
                      <a:pt x="824446" y="243611"/>
                    </a:lnTo>
                    <a:cubicBezTo>
                      <a:pt x="824446" y="262670"/>
                      <a:pt x="809006" y="287035"/>
                      <a:pt x="789946" y="29802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3D777AC6-5CF2-CA3A-2BEC-061766863C17}"/>
                  </a:ext>
                </a:extLst>
              </p:cNvPr>
              <p:cNvSpPr/>
              <p:nvPr/>
            </p:nvSpPr>
            <p:spPr>
              <a:xfrm>
                <a:off x="4659830" y="2783414"/>
                <a:ext cx="787165" cy="701906"/>
              </a:xfrm>
              <a:custGeom>
                <a:avLst/>
                <a:gdLst>
                  <a:gd name="connsiteX0" fmla="*/ 0 w 787165"/>
                  <a:gd name="connsiteY0" fmla="*/ 477107 h 701906"/>
                  <a:gd name="connsiteX1" fmla="*/ 25175 w 787165"/>
                  <a:gd name="connsiteY1" fmla="*/ 438836 h 701906"/>
                  <a:gd name="connsiteX2" fmla="*/ 780631 w 787165"/>
                  <a:gd name="connsiteY2" fmla="*/ 2677 h 701906"/>
                  <a:gd name="connsiteX3" fmla="*/ 787117 w 787165"/>
                  <a:gd name="connsiteY3" fmla="*/ 0 h 701906"/>
                  <a:gd name="connsiteX4" fmla="*/ 787165 w 787165"/>
                  <a:gd name="connsiteY4" fmla="*/ 224790 h 701906"/>
                  <a:gd name="connsiteX5" fmla="*/ 762000 w 787165"/>
                  <a:gd name="connsiteY5" fmla="*/ 263061 h 701906"/>
                  <a:gd name="connsiteX6" fmla="*/ 6544 w 787165"/>
                  <a:gd name="connsiteY6" fmla="*/ 699221 h 701906"/>
                  <a:gd name="connsiteX7" fmla="*/ 67 w 787165"/>
                  <a:gd name="connsiteY7" fmla="*/ 701907 h 701906"/>
                  <a:gd name="connsiteX8" fmla="*/ 0 w 787165"/>
                  <a:gd name="connsiteY8" fmla="*/ 477107 h 70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7165" h="701906">
                    <a:moveTo>
                      <a:pt x="0" y="477107"/>
                    </a:moveTo>
                    <a:cubicBezTo>
                      <a:pt x="0" y="465906"/>
                      <a:pt x="10763" y="447151"/>
                      <a:pt x="25175" y="438836"/>
                    </a:cubicBezTo>
                    <a:lnTo>
                      <a:pt x="780631" y="2677"/>
                    </a:lnTo>
                    <a:cubicBezTo>
                      <a:pt x="783307" y="1134"/>
                      <a:pt x="785546" y="324"/>
                      <a:pt x="787117" y="0"/>
                    </a:cubicBezTo>
                    <a:cubicBezTo>
                      <a:pt x="787146" y="314"/>
                      <a:pt x="787165" y="224790"/>
                      <a:pt x="787165" y="224790"/>
                    </a:cubicBezTo>
                    <a:cubicBezTo>
                      <a:pt x="787165" y="236001"/>
                      <a:pt x="776402" y="254746"/>
                      <a:pt x="762000" y="263061"/>
                    </a:cubicBezTo>
                    <a:lnTo>
                      <a:pt x="6544" y="699221"/>
                    </a:lnTo>
                    <a:cubicBezTo>
                      <a:pt x="3867" y="700764"/>
                      <a:pt x="1629" y="701583"/>
                      <a:pt x="67" y="701907"/>
                    </a:cubicBezTo>
                    <a:cubicBezTo>
                      <a:pt x="19" y="701583"/>
                      <a:pt x="0" y="477107"/>
                      <a:pt x="0" y="477107"/>
                    </a:cubicBezTo>
                    <a:close/>
                  </a:path>
                </a:pathLst>
              </a:custGeom>
              <a:solidFill>
                <a:srgbClr val="FFE9E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08" name="图形 2">
                <a:extLst>
                  <a:ext uri="{FF2B5EF4-FFF2-40B4-BE49-F238E27FC236}">
                    <a16:creationId xmlns:a16="http://schemas.microsoft.com/office/drawing/2014/main" id="{50C4CCBB-33A6-9790-F8F3-2BBB21E259A2}"/>
                  </a:ext>
                </a:extLst>
              </p:cNvPr>
              <p:cNvGrpSpPr/>
              <p:nvPr/>
            </p:nvGrpSpPr>
            <p:grpSpPr>
              <a:xfrm>
                <a:off x="4744840" y="2882306"/>
                <a:ext cx="617134" cy="504904"/>
                <a:chOff x="4744840" y="2882306"/>
                <a:chExt cx="617134" cy="504904"/>
              </a:xfrm>
              <a:solidFill>
                <a:srgbClr val="ABABFF"/>
              </a:solidFill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DD059BB2-8887-74AE-09FC-BA0700F7BB8F}"/>
                    </a:ext>
                  </a:extLst>
                </p:cNvPr>
                <p:cNvSpPr/>
                <p:nvPr/>
              </p:nvSpPr>
              <p:spPr>
                <a:xfrm>
                  <a:off x="5218366" y="2944058"/>
                  <a:ext cx="36223" cy="41896"/>
                </a:xfrm>
                <a:custGeom>
                  <a:avLst/>
                  <a:gdLst>
                    <a:gd name="connsiteX0" fmla="*/ 36224 w 36223"/>
                    <a:gd name="connsiteY0" fmla="*/ 10453 h 41896"/>
                    <a:gd name="connsiteX1" fmla="*/ 17888 w 36223"/>
                    <a:gd name="connsiteY1" fmla="*/ 39143 h 41896"/>
                    <a:gd name="connsiteX2" fmla="*/ 0 w 36223"/>
                    <a:gd name="connsiteY2" fmla="*/ 31361 h 41896"/>
                    <a:gd name="connsiteX3" fmla="*/ 17888 w 36223"/>
                    <a:gd name="connsiteY3" fmla="*/ 2919 h 41896"/>
                    <a:gd name="connsiteX4" fmla="*/ 36224 w 36223"/>
                    <a:gd name="connsiteY4" fmla="*/ 10453 h 4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23" h="41896">
                      <a:moveTo>
                        <a:pt x="36224" y="10453"/>
                      </a:moveTo>
                      <a:cubicBezTo>
                        <a:pt x="36224" y="20293"/>
                        <a:pt x="28175" y="33209"/>
                        <a:pt x="17888" y="39143"/>
                      </a:cubicBezTo>
                      <a:cubicBezTo>
                        <a:pt x="7830" y="44953"/>
                        <a:pt x="0" y="41200"/>
                        <a:pt x="0" y="31361"/>
                      </a:cubicBezTo>
                      <a:cubicBezTo>
                        <a:pt x="0" y="21302"/>
                        <a:pt x="7830" y="8729"/>
                        <a:pt x="17888" y="2919"/>
                      </a:cubicBezTo>
                      <a:cubicBezTo>
                        <a:pt x="28184" y="-3015"/>
                        <a:pt x="36224" y="395"/>
                        <a:pt x="36224" y="10453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F3FE9C64-EC77-D58E-76E7-40EA57EA8CBF}"/>
                    </a:ext>
                  </a:extLst>
                </p:cNvPr>
                <p:cNvSpPr/>
                <p:nvPr/>
              </p:nvSpPr>
              <p:spPr>
                <a:xfrm>
                  <a:off x="4744840" y="2980143"/>
                  <a:ext cx="453266" cy="282098"/>
                </a:xfrm>
                <a:custGeom>
                  <a:avLst/>
                  <a:gdLst>
                    <a:gd name="connsiteX0" fmla="*/ 435588 w 453266"/>
                    <a:gd name="connsiteY0" fmla="*/ 38081 h 282098"/>
                    <a:gd name="connsiteX1" fmla="*/ 17678 w 453266"/>
                    <a:gd name="connsiteY1" fmla="*/ 279359 h 282098"/>
                    <a:gd name="connsiteX2" fmla="*/ 0 w 453266"/>
                    <a:gd name="connsiteY2" fmla="*/ 271891 h 282098"/>
                    <a:gd name="connsiteX3" fmla="*/ 17678 w 453266"/>
                    <a:gd name="connsiteY3" fmla="*/ 244012 h 282098"/>
                    <a:gd name="connsiteX4" fmla="*/ 435588 w 453266"/>
                    <a:gd name="connsiteY4" fmla="*/ 2734 h 282098"/>
                    <a:gd name="connsiteX5" fmla="*/ 453266 w 453266"/>
                    <a:gd name="connsiteY5" fmla="*/ 10201 h 282098"/>
                    <a:gd name="connsiteX6" fmla="*/ 435588 w 453266"/>
                    <a:gd name="connsiteY6" fmla="*/ 38081 h 28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266" h="282098">
                      <a:moveTo>
                        <a:pt x="435588" y="38081"/>
                      </a:moveTo>
                      <a:lnTo>
                        <a:pt x="17678" y="279359"/>
                      </a:lnTo>
                      <a:cubicBezTo>
                        <a:pt x="7915" y="284998"/>
                        <a:pt x="0" y="281654"/>
                        <a:pt x="0" y="271891"/>
                      </a:cubicBezTo>
                      <a:cubicBezTo>
                        <a:pt x="0" y="262128"/>
                        <a:pt x="7915" y="249650"/>
                        <a:pt x="17678" y="244012"/>
                      </a:cubicBezTo>
                      <a:lnTo>
                        <a:pt x="435588" y="2734"/>
                      </a:lnTo>
                      <a:cubicBezTo>
                        <a:pt x="445351" y="-2896"/>
                        <a:pt x="453266" y="448"/>
                        <a:pt x="453266" y="10201"/>
                      </a:cubicBezTo>
                      <a:cubicBezTo>
                        <a:pt x="453257" y="19964"/>
                        <a:pt x="445341" y="32452"/>
                        <a:pt x="435588" y="380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8674B005-F515-0D31-48EF-6167717AAD5F}"/>
                    </a:ext>
                  </a:extLst>
                </p:cNvPr>
                <p:cNvSpPr/>
                <p:nvPr/>
              </p:nvSpPr>
              <p:spPr>
                <a:xfrm>
                  <a:off x="4744840" y="3187430"/>
                  <a:ext cx="310676" cy="199780"/>
                </a:xfrm>
                <a:custGeom>
                  <a:avLst/>
                  <a:gdLst>
                    <a:gd name="connsiteX0" fmla="*/ 292999 w 310676"/>
                    <a:gd name="connsiteY0" fmla="*/ 38087 h 199780"/>
                    <a:gd name="connsiteX1" fmla="*/ 17678 w 310676"/>
                    <a:gd name="connsiteY1" fmla="*/ 197041 h 199780"/>
                    <a:gd name="connsiteX2" fmla="*/ 0 w 310676"/>
                    <a:gd name="connsiteY2" fmla="*/ 189573 h 199780"/>
                    <a:gd name="connsiteX3" fmla="*/ 17678 w 310676"/>
                    <a:gd name="connsiteY3" fmla="*/ 161693 h 199780"/>
                    <a:gd name="connsiteX4" fmla="*/ 292999 w 310676"/>
                    <a:gd name="connsiteY4" fmla="*/ 2740 h 199780"/>
                    <a:gd name="connsiteX5" fmla="*/ 310677 w 310676"/>
                    <a:gd name="connsiteY5" fmla="*/ 10208 h 199780"/>
                    <a:gd name="connsiteX6" fmla="*/ 292999 w 310676"/>
                    <a:gd name="connsiteY6" fmla="*/ 38087 h 199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0676" h="199780">
                      <a:moveTo>
                        <a:pt x="292999" y="38087"/>
                      </a:moveTo>
                      <a:lnTo>
                        <a:pt x="17678" y="197041"/>
                      </a:lnTo>
                      <a:cubicBezTo>
                        <a:pt x="7915" y="202679"/>
                        <a:pt x="0" y="199336"/>
                        <a:pt x="0" y="189573"/>
                      </a:cubicBezTo>
                      <a:cubicBezTo>
                        <a:pt x="0" y="179810"/>
                        <a:pt x="7915" y="167332"/>
                        <a:pt x="17678" y="161693"/>
                      </a:cubicBezTo>
                      <a:lnTo>
                        <a:pt x="292999" y="2740"/>
                      </a:lnTo>
                      <a:cubicBezTo>
                        <a:pt x="302762" y="-2899"/>
                        <a:pt x="310677" y="445"/>
                        <a:pt x="310677" y="10208"/>
                      </a:cubicBezTo>
                      <a:cubicBezTo>
                        <a:pt x="310677" y="19971"/>
                        <a:pt x="302762" y="32449"/>
                        <a:pt x="292999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2" name="任意多边形: 形状 211">
                  <a:extLst>
                    <a:ext uri="{FF2B5EF4-FFF2-40B4-BE49-F238E27FC236}">
                      <a16:creationId xmlns:a16="http://schemas.microsoft.com/office/drawing/2014/main" id="{E797F88B-17BA-8EB4-5F99-655D97354567}"/>
                    </a:ext>
                  </a:extLst>
                </p:cNvPr>
                <p:cNvSpPr/>
                <p:nvPr/>
              </p:nvSpPr>
              <p:spPr>
                <a:xfrm>
                  <a:off x="5080711" y="3011970"/>
                  <a:ext cx="278701" cy="181321"/>
                </a:xfrm>
                <a:custGeom>
                  <a:avLst/>
                  <a:gdLst>
                    <a:gd name="connsiteX0" fmla="*/ 261023 w 278701"/>
                    <a:gd name="connsiteY0" fmla="*/ 38087 h 181321"/>
                    <a:gd name="connsiteX1" fmla="*/ 17678 w 278701"/>
                    <a:gd name="connsiteY1" fmla="*/ 178581 h 181321"/>
                    <a:gd name="connsiteX2" fmla="*/ 0 w 278701"/>
                    <a:gd name="connsiteY2" fmla="*/ 171113 h 181321"/>
                    <a:gd name="connsiteX3" fmla="*/ 17678 w 278701"/>
                    <a:gd name="connsiteY3" fmla="*/ 143234 h 181321"/>
                    <a:gd name="connsiteX4" fmla="*/ 261023 w 278701"/>
                    <a:gd name="connsiteY4" fmla="*/ 2740 h 181321"/>
                    <a:gd name="connsiteX5" fmla="*/ 278701 w 278701"/>
                    <a:gd name="connsiteY5" fmla="*/ 10208 h 181321"/>
                    <a:gd name="connsiteX6" fmla="*/ 261023 w 278701"/>
                    <a:gd name="connsiteY6" fmla="*/ 38087 h 181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701" h="181321">
                      <a:moveTo>
                        <a:pt x="261023" y="38087"/>
                      </a:moveTo>
                      <a:lnTo>
                        <a:pt x="17678" y="178581"/>
                      </a:lnTo>
                      <a:cubicBezTo>
                        <a:pt x="7915" y="184220"/>
                        <a:pt x="0" y="180877"/>
                        <a:pt x="0" y="171113"/>
                      </a:cubicBezTo>
                      <a:cubicBezTo>
                        <a:pt x="0" y="161350"/>
                        <a:pt x="7915" y="148873"/>
                        <a:pt x="17678" y="143234"/>
                      </a:cubicBezTo>
                      <a:lnTo>
                        <a:pt x="261023" y="2740"/>
                      </a:lnTo>
                      <a:cubicBezTo>
                        <a:pt x="270786" y="-2899"/>
                        <a:pt x="278701" y="445"/>
                        <a:pt x="278701" y="10208"/>
                      </a:cubicBezTo>
                      <a:cubicBezTo>
                        <a:pt x="278701" y="19971"/>
                        <a:pt x="270786" y="32458"/>
                        <a:pt x="261023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1AA3E6D0-E03E-36B9-8679-37D4D1EE7323}"/>
                    </a:ext>
                  </a:extLst>
                </p:cNvPr>
                <p:cNvSpPr/>
                <p:nvPr/>
              </p:nvSpPr>
              <p:spPr>
                <a:xfrm>
                  <a:off x="5325751" y="2944547"/>
                  <a:ext cx="36223" cy="41905"/>
                </a:xfrm>
                <a:custGeom>
                  <a:avLst/>
                  <a:gdLst>
                    <a:gd name="connsiteX0" fmla="*/ 36224 w 36223"/>
                    <a:gd name="connsiteY0" fmla="*/ 10460 h 41905"/>
                    <a:gd name="connsiteX1" fmla="*/ 17888 w 36223"/>
                    <a:gd name="connsiteY1" fmla="*/ 39149 h 41905"/>
                    <a:gd name="connsiteX2" fmla="*/ 0 w 36223"/>
                    <a:gd name="connsiteY2" fmla="*/ 31367 h 41905"/>
                    <a:gd name="connsiteX3" fmla="*/ 17888 w 36223"/>
                    <a:gd name="connsiteY3" fmla="*/ 2926 h 41905"/>
                    <a:gd name="connsiteX4" fmla="*/ 36224 w 36223"/>
                    <a:gd name="connsiteY4" fmla="*/ 10460 h 4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23" h="41905">
                      <a:moveTo>
                        <a:pt x="36224" y="10460"/>
                      </a:moveTo>
                      <a:cubicBezTo>
                        <a:pt x="36224" y="20299"/>
                        <a:pt x="28175" y="33206"/>
                        <a:pt x="17888" y="39149"/>
                      </a:cubicBezTo>
                      <a:cubicBezTo>
                        <a:pt x="7829" y="44959"/>
                        <a:pt x="0" y="41216"/>
                        <a:pt x="0" y="31367"/>
                      </a:cubicBezTo>
                      <a:cubicBezTo>
                        <a:pt x="0" y="21309"/>
                        <a:pt x="7829" y="8736"/>
                        <a:pt x="17888" y="2926"/>
                      </a:cubicBezTo>
                      <a:cubicBezTo>
                        <a:pt x="28175" y="-3018"/>
                        <a:pt x="36224" y="392"/>
                        <a:pt x="36224" y="1046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91363299-934A-B30E-F110-77987FFE7456}"/>
                    </a:ext>
                  </a:extLst>
                </p:cNvPr>
                <p:cNvSpPr/>
                <p:nvPr/>
              </p:nvSpPr>
              <p:spPr>
                <a:xfrm>
                  <a:off x="4744840" y="3185210"/>
                  <a:ext cx="206292" cy="139515"/>
                </a:xfrm>
                <a:custGeom>
                  <a:avLst/>
                  <a:gdLst>
                    <a:gd name="connsiteX0" fmla="*/ 188614 w 206292"/>
                    <a:gd name="connsiteY0" fmla="*/ 38087 h 139515"/>
                    <a:gd name="connsiteX1" fmla="*/ 17678 w 206292"/>
                    <a:gd name="connsiteY1" fmla="*/ 136776 h 139515"/>
                    <a:gd name="connsiteX2" fmla="*/ 0 w 206292"/>
                    <a:gd name="connsiteY2" fmla="*/ 129308 h 139515"/>
                    <a:gd name="connsiteX3" fmla="*/ 17678 w 206292"/>
                    <a:gd name="connsiteY3" fmla="*/ 101429 h 139515"/>
                    <a:gd name="connsiteX4" fmla="*/ 188614 w 206292"/>
                    <a:gd name="connsiteY4" fmla="*/ 2740 h 139515"/>
                    <a:gd name="connsiteX5" fmla="*/ 206293 w 206292"/>
                    <a:gd name="connsiteY5" fmla="*/ 10208 h 139515"/>
                    <a:gd name="connsiteX6" fmla="*/ 188614 w 206292"/>
                    <a:gd name="connsiteY6" fmla="*/ 38087 h 13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6292" h="139515">
                      <a:moveTo>
                        <a:pt x="188614" y="38087"/>
                      </a:moveTo>
                      <a:lnTo>
                        <a:pt x="17678" y="136776"/>
                      </a:lnTo>
                      <a:cubicBezTo>
                        <a:pt x="7915" y="142415"/>
                        <a:pt x="0" y="139071"/>
                        <a:pt x="0" y="129308"/>
                      </a:cubicBezTo>
                      <a:cubicBezTo>
                        <a:pt x="0" y="119545"/>
                        <a:pt x="7915" y="107067"/>
                        <a:pt x="17678" y="101429"/>
                      </a:cubicBezTo>
                      <a:lnTo>
                        <a:pt x="188614" y="2740"/>
                      </a:lnTo>
                      <a:cubicBezTo>
                        <a:pt x="198377" y="-2899"/>
                        <a:pt x="206293" y="445"/>
                        <a:pt x="206293" y="10208"/>
                      </a:cubicBezTo>
                      <a:cubicBezTo>
                        <a:pt x="206293" y="19971"/>
                        <a:pt x="198377" y="32448"/>
                        <a:pt x="188614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1D0AD6C5-6BF8-2B3E-8F33-6D644B73C668}"/>
                    </a:ext>
                  </a:extLst>
                </p:cNvPr>
                <p:cNvSpPr/>
                <p:nvPr/>
              </p:nvSpPr>
              <p:spPr>
                <a:xfrm>
                  <a:off x="4981089" y="3081985"/>
                  <a:ext cx="148847" cy="106346"/>
                </a:xfrm>
                <a:custGeom>
                  <a:avLst/>
                  <a:gdLst>
                    <a:gd name="connsiteX0" fmla="*/ 131169 w 148847"/>
                    <a:gd name="connsiteY0" fmla="*/ 38081 h 106346"/>
                    <a:gd name="connsiteX1" fmla="*/ 17678 w 148847"/>
                    <a:gd name="connsiteY1" fmla="*/ 103613 h 106346"/>
                    <a:gd name="connsiteX2" fmla="*/ 0 w 148847"/>
                    <a:gd name="connsiteY2" fmla="*/ 96145 h 106346"/>
                    <a:gd name="connsiteX3" fmla="*/ 17678 w 148847"/>
                    <a:gd name="connsiteY3" fmla="*/ 68266 h 106346"/>
                    <a:gd name="connsiteX4" fmla="*/ 131169 w 148847"/>
                    <a:gd name="connsiteY4" fmla="*/ 2734 h 106346"/>
                    <a:gd name="connsiteX5" fmla="*/ 148847 w 148847"/>
                    <a:gd name="connsiteY5" fmla="*/ 10201 h 106346"/>
                    <a:gd name="connsiteX6" fmla="*/ 131169 w 148847"/>
                    <a:gd name="connsiteY6" fmla="*/ 38081 h 10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847" h="106346">
                      <a:moveTo>
                        <a:pt x="131169" y="38081"/>
                      </a:moveTo>
                      <a:lnTo>
                        <a:pt x="17678" y="103613"/>
                      </a:lnTo>
                      <a:cubicBezTo>
                        <a:pt x="7915" y="109242"/>
                        <a:pt x="0" y="105899"/>
                        <a:pt x="0" y="96145"/>
                      </a:cubicBezTo>
                      <a:cubicBezTo>
                        <a:pt x="0" y="86382"/>
                        <a:pt x="7915" y="73905"/>
                        <a:pt x="17678" y="68266"/>
                      </a:cubicBezTo>
                      <a:lnTo>
                        <a:pt x="131169" y="2734"/>
                      </a:lnTo>
                      <a:cubicBezTo>
                        <a:pt x="140932" y="-2896"/>
                        <a:pt x="148847" y="448"/>
                        <a:pt x="148847" y="10201"/>
                      </a:cubicBezTo>
                      <a:cubicBezTo>
                        <a:pt x="148847" y="19964"/>
                        <a:pt x="140932" y="32442"/>
                        <a:pt x="131169" y="380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83331B51-A581-3481-3165-B485DF10D092}"/>
                    </a:ext>
                  </a:extLst>
                </p:cNvPr>
                <p:cNvSpPr/>
                <p:nvPr/>
              </p:nvSpPr>
              <p:spPr>
                <a:xfrm>
                  <a:off x="5159892" y="2978746"/>
                  <a:ext cx="148847" cy="106349"/>
                </a:xfrm>
                <a:custGeom>
                  <a:avLst/>
                  <a:gdLst>
                    <a:gd name="connsiteX0" fmla="*/ 131169 w 148847"/>
                    <a:gd name="connsiteY0" fmla="*/ 38087 h 106349"/>
                    <a:gd name="connsiteX1" fmla="*/ 17678 w 148847"/>
                    <a:gd name="connsiteY1" fmla="*/ 103610 h 106349"/>
                    <a:gd name="connsiteX2" fmla="*/ 0 w 148847"/>
                    <a:gd name="connsiteY2" fmla="*/ 96142 h 106349"/>
                    <a:gd name="connsiteX3" fmla="*/ 17678 w 148847"/>
                    <a:gd name="connsiteY3" fmla="*/ 68263 h 106349"/>
                    <a:gd name="connsiteX4" fmla="*/ 131169 w 148847"/>
                    <a:gd name="connsiteY4" fmla="*/ 2740 h 106349"/>
                    <a:gd name="connsiteX5" fmla="*/ 148847 w 148847"/>
                    <a:gd name="connsiteY5" fmla="*/ 10208 h 106349"/>
                    <a:gd name="connsiteX6" fmla="*/ 131169 w 148847"/>
                    <a:gd name="connsiteY6" fmla="*/ 38087 h 106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847" h="106349">
                      <a:moveTo>
                        <a:pt x="131169" y="38087"/>
                      </a:moveTo>
                      <a:lnTo>
                        <a:pt x="17678" y="103610"/>
                      </a:lnTo>
                      <a:cubicBezTo>
                        <a:pt x="7915" y="109249"/>
                        <a:pt x="0" y="105905"/>
                        <a:pt x="0" y="96142"/>
                      </a:cubicBezTo>
                      <a:cubicBezTo>
                        <a:pt x="0" y="86379"/>
                        <a:pt x="7915" y="73901"/>
                        <a:pt x="17678" y="68263"/>
                      </a:cubicBezTo>
                      <a:lnTo>
                        <a:pt x="131169" y="2740"/>
                      </a:lnTo>
                      <a:cubicBezTo>
                        <a:pt x="140932" y="-2899"/>
                        <a:pt x="148847" y="445"/>
                        <a:pt x="148847" y="10208"/>
                      </a:cubicBezTo>
                      <a:cubicBezTo>
                        <a:pt x="148847" y="19971"/>
                        <a:pt x="140932" y="32449"/>
                        <a:pt x="131169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588E243F-0023-DE03-6AC9-C2C2C758D939}"/>
                    </a:ext>
                  </a:extLst>
                </p:cNvPr>
                <p:cNvSpPr/>
                <p:nvPr/>
              </p:nvSpPr>
              <p:spPr>
                <a:xfrm>
                  <a:off x="5283212" y="2882306"/>
                  <a:ext cx="78762" cy="65887"/>
                </a:xfrm>
                <a:custGeom>
                  <a:avLst/>
                  <a:gdLst>
                    <a:gd name="connsiteX0" fmla="*/ 61084 w 78762"/>
                    <a:gd name="connsiteY0" fmla="*/ 38087 h 65887"/>
                    <a:gd name="connsiteX1" fmla="*/ 17678 w 78762"/>
                    <a:gd name="connsiteY1" fmla="*/ 63148 h 65887"/>
                    <a:gd name="connsiteX2" fmla="*/ 0 w 78762"/>
                    <a:gd name="connsiteY2" fmla="*/ 55680 h 65887"/>
                    <a:gd name="connsiteX3" fmla="*/ 17678 w 78762"/>
                    <a:gd name="connsiteY3" fmla="*/ 27800 h 65887"/>
                    <a:gd name="connsiteX4" fmla="*/ 61084 w 78762"/>
                    <a:gd name="connsiteY4" fmla="*/ 2740 h 65887"/>
                    <a:gd name="connsiteX5" fmla="*/ 78762 w 78762"/>
                    <a:gd name="connsiteY5" fmla="*/ 10208 h 65887"/>
                    <a:gd name="connsiteX6" fmla="*/ 61084 w 78762"/>
                    <a:gd name="connsiteY6" fmla="*/ 38087 h 6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62" h="65887">
                      <a:moveTo>
                        <a:pt x="61084" y="38087"/>
                      </a:moveTo>
                      <a:lnTo>
                        <a:pt x="17678" y="63148"/>
                      </a:lnTo>
                      <a:cubicBezTo>
                        <a:pt x="7915" y="68786"/>
                        <a:pt x="0" y="65443"/>
                        <a:pt x="0" y="55680"/>
                      </a:cubicBezTo>
                      <a:cubicBezTo>
                        <a:pt x="0" y="45917"/>
                        <a:pt x="7915" y="33439"/>
                        <a:pt x="17678" y="27800"/>
                      </a:cubicBezTo>
                      <a:lnTo>
                        <a:pt x="61084" y="2740"/>
                      </a:lnTo>
                      <a:cubicBezTo>
                        <a:pt x="70847" y="-2899"/>
                        <a:pt x="78762" y="445"/>
                        <a:pt x="78762" y="10208"/>
                      </a:cubicBezTo>
                      <a:cubicBezTo>
                        <a:pt x="78762" y="19971"/>
                        <a:pt x="70847" y="32449"/>
                        <a:pt x="61084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218" name="图形 2">
              <a:extLst>
                <a:ext uri="{FF2B5EF4-FFF2-40B4-BE49-F238E27FC236}">
                  <a16:creationId xmlns:a16="http://schemas.microsoft.com/office/drawing/2014/main" id="{882808DA-D56F-48A4-7D19-33CC8F654D36}"/>
                </a:ext>
              </a:extLst>
            </p:cNvPr>
            <p:cNvGrpSpPr/>
            <p:nvPr/>
          </p:nvGrpSpPr>
          <p:grpSpPr>
            <a:xfrm>
              <a:off x="7836417" y="2558006"/>
              <a:ext cx="2277706" cy="1891671"/>
              <a:chOff x="4412369" y="2973019"/>
              <a:chExt cx="1380088" cy="1146185"/>
            </a:xfrm>
          </p:grpSpPr>
          <p:grpSp>
            <p:nvGrpSpPr>
              <p:cNvPr id="219" name="图形 2">
                <a:extLst>
                  <a:ext uri="{FF2B5EF4-FFF2-40B4-BE49-F238E27FC236}">
                    <a16:creationId xmlns:a16="http://schemas.microsoft.com/office/drawing/2014/main" id="{B0E023E6-81A1-E0A8-AA64-7B2BFD4C98AC}"/>
                  </a:ext>
                </a:extLst>
              </p:cNvPr>
              <p:cNvGrpSpPr/>
              <p:nvPr/>
            </p:nvGrpSpPr>
            <p:grpSpPr>
              <a:xfrm>
                <a:off x="4412369" y="2973019"/>
                <a:ext cx="1380088" cy="1146185"/>
                <a:chOff x="4412369" y="2973019"/>
                <a:chExt cx="1380088" cy="1146185"/>
              </a:xfrm>
            </p:grpSpPr>
            <p:grpSp>
              <p:nvGrpSpPr>
                <p:cNvPr id="220" name="图形 2">
                  <a:extLst>
                    <a:ext uri="{FF2B5EF4-FFF2-40B4-BE49-F238E27FC236}">
                      <a16:creationId xmlns:a16="http://schemas.microsoft.com/office/drawing/2014/main" id="{322EFEF8-5BD1-2021-DF5A-DEC24707D08F}"/>
                    </a:ext>
                  </a:extLst>
                </p:cNvPr>
                <p:cNvGrpSpPr/>
                <p:nvPr/>
              </p:nvGrpSpPr>
              <p:grpSpPr>
                <a:xfrm>
                  <a:off x="5248322" y="2973019"/>
                  <a:ext cx="544134" cy="734948"/>
                  <a:chOff x="5248322" y="2973019"/>
                  <a:chExt cx="544134" cy="734948"/>
                </a:xfrm>
              </p:grpSpPr>
              <p:sp>
                <p:nvSpPr>
                  <p:cNvPr id="221" name="任意多边形: 形状 220">
                    <a:extLst>
                      <a:ext uri="{FF2B5EF4-FFF2-40B4-BE49-F238E27FC236}">
                        <a16:creationId xmlns:a16="http://schemas.microsoft.com/office/drawing/2014/main" id="{B8B00307-488D-B560-4B91-BD9A97BD504D}"/>
                      </a:ext>
                    </a:extLst>
                  </p:cNvPr>
                  <p:cNvSpPr/>
                  <p:nvPr/>
                </p:nvSpPr>
                <p:spPr>
                  <a:xfrm>
                    <a:off x="5504392" y="3344122"/>
                    <a:ext cx="200291" cy="200234"/>
                  </a:xfrm>
                  <a:custGeom>
                    <a:avLst/>
                    <a:gdLst>
                      <a:gd name="connsiteX0" fmla="*/ 200292 w 200291"/>
                      <a:gd name="connsiteY0" fmla="*/ 200234 h 200234"/>
                      <a:gd name="connsiteX1" fmla="*/ 27289 w 200291"/>
                      <a:gd name="connsiteY1" fmla="*/ 99698 h 200234"/>
                      <a:gd name="connsiteX2" fmla="*/ 0 w 200291"/>
                      <a:gd name="connsiteY2" fmla="*/ 0 h 200234"/>
                      <a:gd name="connsiteX3" fmla="*/ 173012 w 200291"/>
                      <a:gd name="connsiteY3" fmla="*/ 100546 h 200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291" h="200234">
                        <a:moveTo>
                          <a:pt x="200292" y="200234"/>
                        </a:moveTo>
                        <a:lnTo>
                          <a:pt x="27289" y="99698"/>
                        </a:lnTo>
                        <a:lnTo>
                          <a:pt x="0" y="0"/>
                        </a:lnTo>
                        <a:lnTo>
                          <a:pt x="173012" y="10054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2" name="任意多边形: 形状 221">
                    <a:extLst>
                      <a:ext uri="{FF2B5EF4-FFF2-40B4-BE49-F238E27FC236}">
                        <a16:creationId xmlns:a16="http://schemas.microsoft.com/office/drawing/2014/main" id="{AA48F2A7-926C-8754-7DBA-A8C026D3151C}"/>
                      </a:ext>
                    </a:extLst>
                  </p:cNvPr>
                  <p:cNvSpPr/>
                  <p:nvPr/>
                </p:nvSpPr>
                <p:spPr>
                  <a:xfrm>
                    <a:off x="5376929" y="3281867"/>
                    <a:ext cx="283340" cy="164239"/>
                  </a:xfrm>
                  <a:custGeom>
                    <a:avLst/>
                    <a:gdLst>
                      <a:gd name="connsiteX0" fmla="*/ 173012 w 283340"/>
                      <a:gd name="connsiteY0" fmla="*/ 164240 h 164239"/>
                      <a:gd name="connsiteX1" fmla="*/ 0 w 283340"/>
                      <a:gd name="connsiteY1" fmla="*/ 63694 h 164239"/>
                      <a:gd name="connsiteX2" fmla="*/ 110338 w 283340"/>
                      <a:gd name="connsiteY2" fmla="*/ 0 h 164239"/>
                      <a:gd name="connsiteX3" fmla="*/ 283340 w 283340"/>
                      <a:gd name="connsiteY3" fmla="*/ 100536 h 16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3340" h="164239">
                        <a:moveTo>
                          <a:pt x="173012" y="164240"/>
                        </a:moveTo>
                        <a:lnTo>
                          <a:pt x="0" y="63694"/>
                        </a:lnTo>
                        <a:lnTo>
                          <a:pt x="110338" y="0"/>
                        </a:lnTo>
                        <a:lnTo>
                          <a:pt x="283340" y="10053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3" name="任意多边形: 形状 222">
                    <a:extLst>
                      <a:ext uri="{FF2B5EF4-FFF2-40B4-BE49-F238E27FC236}">
                        <a16:creationId xmlns:a16="http://schemas.microsoft.com/office/drawing/2014/main" id="{181B6297-8B2E-7712-7ABD-EB67B604EAEF}"/>
                      </a:ext>
                    </a:extLst>
                  </p:cNvPr>
                  <p:cNvSpPr/>
                  <p:nvPr/>
                </p:nvSpPr>
                <p:spPr>
                  <a:xfrm>
                    <a:off x="5431421" y="3076174"/>
                    <a:ext cx="228847" cy="306228"/>
                  </a:xfrm>
                  <a:custGeom>
                    <a:avLst/>
                    <a:gdLst>
                      <a:gd name="connsiteX0" fmla="*/ 228848 w 228847"/>
                      <a:gd name="connsiteY0" fmla="*/ 306229 h 306228"/>
                      <a:gd name="connsiteX1" fmla="*/ 55845 w 228847"/>
                      <a:gd name="connsiteY1" fmla="*/ 205692 h 306228"/>
                      <a:gd name="connsiteX2" fmla="*/ 0 w 228847"/>
                      <a:gd name="connsiteY2" fmla="*/ 0 h 306228"/>
                      <a:gd name="connsiteX3" fmla="*/ 173012 w 228847"/>
                      <a:gd name="connsiteY3" fmla="*/ 100546 h 306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847" h="306228">
                        <a:moveTo>
                          <a:pt x="228848" y="306229"/>
                        </a:moveTo>
                        <a:lnTo>
                          <a:pt x="55845" y="205692"/>
                        </a:lnTo>
                        <a:lnTo>
                          <a:pt x="0" y="0"/>
                        </a:lnTo>
                        <a:lnTo>
                          <a:pt x="173012" y="10054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4" name="任意多边形: 形状 223">
                    <a:extLst>
                      <a:ext uri="{FF2B5EF4-FFF2-40B4-BE49-F238E27FC236}">
                        <a16:creationId xmlns:a16="http://schemas.microsoft.com/office/drawing/2014/main" id="{BD5010FB-65BD-2B53-6413-921BF8D52D22}"/>
                      </a:ext>
                    </a:extLst>
                  </p:cNvPr>
                  <p:cNvSpPr/>
                  <p:nvPr/>
                </p:nvSpPr>
                <p:spPr>
                  <a:xfrm>
                    <a:off x="5381691" y="2973019"/>
                    <a:ext cx="275196" cy="159534"/>
                  </a:xfrm>
                  <a:custGeom>
                    <a:avLst/>
                    <a:gdLst>
                      <a:gd name="connsiteX0" fmla="*/ 173012 w 275196"/>
                      <a:gd name="connsiteY0" fmla="*/ 159534 h 159534"/>
                      <a:gd name="connsiteX1" fmla="*/ 0 w 275196"/>
                      <a:gd name="connsiteY1" fmla="*/ 58998 h 159534"/>
                      <a:gd name="connsiteX2" fmla="*/ 102184 w 275196"/>
                      <a:gd name="connsiteY2" fmla="*/ 0 h 159534"/>
                      <a:gd name="connsiteX3" fmla="*/ 275196 w 275196"/>
                      <a:gd name="connsiteY3" fmla="*/ 100546 h 15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5196" h="159534">
                        <a:moveTo>
                          <a:pt x="173012" y="159534"/>
                        </a:moveTo>
                        <a:lnTo>
                          <a:pt x="0" y="58998"/>
                        </a:lnTo>
                        <a:lnTo>
                          <a:pt x="102184" y="0"/>
                        </a:lnTo>
                        <a:lnTo>
                          <a:pt x="275196" y="1005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5" name="任意多边形: 形状 224">
                    <a:extLst>
                      <a:ext uri="{FF2B5EF4-FFF2-40B4-BE49-F238E27FC236}">
                        <a16:creationId xmlns:a16="http://schemas.microsoft.com/office/drawing/2014/main" id="{879762B2-593F-0BCB-E268-A9A2EF238448}"/>
                      </a:ext>
                    </a:extLst>
                  </p:cNvPr>
                  <p:cNvSpPr/>
                  <p:nvPr/>
                </p:nvSpPr>
                <p:spPr>
                  <a:xfrm>
                    <a:off x="5248322" y="3032017"/>
                    <a:ext cx="306381" cy="675941"/>
                  </a:xfrm>
                  <a:custGeom>
                    <a:avLst/>
                    <a:gdLst>
                      <a:gd name="connsiteX0" fmla="*/ 173003 w 306381"/>
                      <a:gd name="connsiteY0" fmla="*/ 675942 h 675941"/>
                      <a:gd name="connsiteX1" fmla="*/ 0 w 306381"/>
                      <a:gd name="connsiteY1" fmla="*/ 575396 h 675941"/>
                      <a:gd name="connsiteX2" fmla="*/ 133369 w 306381"/>
                      <a:gd name="connsiteY2" fmla="*/ 0 h 675941"/>
                      <a:gd name="connsiteX3" fmla="*/ 306381 w 306381"/>
                      <a:gd name="connsiteY3" fmla="*/ 100536 h 675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6381" h="675941">
                        <a:moveTo>
                          <a:pt x="173003" y="675942"/>
                        </a:moveTo>
                        <a:lnTo>
                          <a:pt x="0" y="575396"/>
                        </a:lnTo>
                        <a:lnTo>
                          <a:pt x="133369" y="0"/>
                        </a:lnTo>
                        <a:lnTo>
                          <a:pt x="306381" y="10053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6" name="任意多边形: 形状 225">
                    <a:extLst>
                      <a:ext uri="{FF2B5EF4-FFF2-40B4-BE49-F238E27FC236}">
                        <a16:creationId xmlns:a16="http://schemas.microsoft.com/office/drawing/2014/main" id="{487D1EAD-BE85-E1E1-B459-BB1AF1588782}"/>
                      </a:ext>
                    </a:extLst>
                  </p:cNvPr>
                  <p:cNvSpPr/>
                  <p:nvPr/>
                </p:nvSpPr>
                <p:spPr>
                  <a:xfrm>
                    <a:off x="5421334" y="3073565"/>
                    <a:ext cx="371122" cy="634403"/>
                  </a:xfrm>
                  <a:custGeom>
                    <a:avLst/>
                    <a:gdLst>
                      <a:gd name="connsiteX0" fmla="*/ 235553 w 371122"/>
                      <a:gd name="connsiteY0" fmla="*/ 0 h 634403"/>
                      <a:gd name="connsiteX1" fmla="*/ 371123 w 371122"/>
                      <a:gd name="connsiteY1" fmla="*/ 420129 h 634403"/>
                      <a:gd name="connsiteX2" fmla="*/ 283359 w 371122"/>
                      <a:gd name="connsiteY2" fmla="*/ 470802 h 634403"/>
                      <a:gd name="connsiteX3" fmla="*/ 256080 w 371122"/>
                      <a:gd name="connsiteY3" fmla="*/ 371113 h 634403"/>
                      <a:gd name="connsiteX4" fmla="*/ 112519 w 371122"/>
                      <a:gd name="connsiteY4" fmla="*/ 454000 h 634403"/>
                      <a:gd name="connsiteX5" fmla="*/ 85887 w 371122"/>
                      <a:gd name="connsiteY5" fmla="*/ 584816 h 634403"/>
                      <a:gd name="connsiteX6" fmla="*/ 0 w 371122"/>
                      <a:gd name="connsiteY6" fmla="*/ 634403 h 634403"/>
                      <a:gd name="connsiteX7" fmla="*/ 133369 w 371122"/>
                      <a:gd name="connsiteY7" fmla="*/ 58998 h 634403"/>
                      <a:gd name="connsiteX8" fmla="*/ 235553 w 371122"/>
                      <a:gd name="connsiteY8" fmla="*/ 0 h 634403"/>
                      <a:gd name="connsiteX9" fmla="*/ 128607 w 371122"/>
                      <a:gd name="connsiteY9" fmla="*/ 372542 h 634403"/>
                      <a:gd name="connsiteX10" fmla="*/ 238944 w 371122"/>
                      <a:gd name="connsiteY10" fmla="*/ 308839 h 634403"/>
                      <a:gd name="connsiteX11" fmla="*/ 183109 w 371122"/>
                      <a:gd name="connsiteY11" fmla="*/ 103156 h 634403"/>
                      <a:gd name="connsiteX12" fmla="*/ 128607 w 371122"/>
                      <a:gd name="connsiteY12" fmla="*/ 372542 h 634403"/>
                      <a:gd name="connsiteX13" fmla="*/ 128607 w 371122"/>
                      <a:gd name="connsiteY13" fmla="*/ 372542 h 63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1122" h="634403">
                        <a:moveTo>
                          <a:pt x="235553" y="0"/>
                        </a:moveTo>
                        <a:lnTo>
                          <a:pt x="371123" y="420129"/>
                        </a:lnTo>
                        <a:lnTo>
                          <a:pt x="283359" y="470802"/>
                        </a:lnTo>
                        <a:lnTo>
                          <a:pt x="256080" y="371113"/>
                        </a:lnTo>
                        <a:lnTo>
                          <a:pt x="112519" y="454000"/>
                        </a:lnTo>
                        <a:lnTo>
                          <a:pt x="85887" y="584816"/>
                        </a:lnTo>
                        <a:lnTo>
                          <a:pt x="0" y="634403"/>
                        </a:lnTo>
                        <a:lnTo>
                          <a:pt x="133369" y="58998"/>
                        </a:lnTo>
                        <a:lnTo>
                          <a:pt x="235553" y="0"/>
                        </a:lnTo>
                        <a:close/>
                        <a:moveTo>
                          <a:pt x="128607" y="372542"/>
                        </a:moveTo>
                        <a:lnTo>
                          <a:pt x="238944" y="308839"/>
                        </a:lnTo>
                        <a:lnTo>
                          <a:pt x="183109" y="103156"/>
                        </a:lnTo>
                        <a:lnTo>
                          <a:pt x="128607" y="372542"/>
                        </a:lnTo>
                        <a:lnTo>
                          <a:pt x="128607" y="3725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27" name="图形 2">
                  <a:extLst>
                    <a:ext uri="{FF2B5EF4-FFF2-40B4-BE49-F238E27FC236}">
                      <a16:creationId xmlns:a16="http://schemas.microsoft.com/office/drawing/2014/main" id="{53F25B25-1FEF-90C2-68C5-A04828060F61}"/>
                    </a:ext>
                  </a:extLst>
                </p:cNvPr>
                <p:cNvGrpSpPr/>
                <p:nvPr/>
              </p:nvGrpSpPr>
              <p:grpSpPr>
                <a:xfrm>
                  <a:off x="4900031" y="3434942"/>
                  <a:ext cx="420634" cy="449488"/>
                  <a:chOff x="4900031" y="3434942"/>
                  <a:chExt cx="420634" cy="449488"/>
                </a:xfrm>
              </p:grpSpPr>
              <p:sp>
                <p:nvSpPr>
                  <p:cNvPr id="228" name="任意多边形: 形状 227">
                    <a:extLst>
                      <a:ext uri="{FF2B5EF4-FFF2-40B4-BE49-F238E27FC236}">
                        <a16:creationId xmlns:a16="http://schemas.microsoft.com/office/drawing/2014/main" id="{DA523353-22E2-FF9B-7F81-65CD16288745}"/>
                      </a:ext>
                    </a:extLst>
                  </p:cNvPr>
                  <p:cNvSpPr/>
                  <p:nvPr/>
                </p:nvSpPr>
                <p:spPr>
                  <a:xfrm>
                    <a:off x="5102866" y="3629710"/>
                    <a:ext cx="217798" cy="121215"/>
                  </a:xfrm>
                  <a:custGeom>
                    <a:avLst/>
                    <a:gdLst>
                      <a:gd name="connsiteX0" fmla="*/ 173003 w 217798"/>
                      <a:gd name="connsiteY0" fmla="*/ 100536 h 121215"/>
                      <a:gd name="connsiteX1" fmla="*/ 0 w 217798"/>
                      <a:gd name="connsiteY1" fmla="*/ 0 h 121215"/>
                      <a:gd name="connsiteX2" fmla="*/ 44796 w 217798"/>
                      <a:gd name="connsiteY2" fmla="*/ 20669 h 121215"/>
                      <a:gd name="connsiteX3" fmla="*/ 217799 w 217798"/>
                      <a:gd name="connsiteY3" fmla="*/ 121215 h 12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798" h="121215">
                        <a:moveTo>
                          <a:pt x="173003" y="100536"/>
                        </a:moveTo>
                        <a:lnTo>
                          <a:pt x="0" y="0"/>
                        </a:lnTo>
                        <a:lnTo>
                          <a:pt x="44796" y="20669"/>
                        </a:lnTo>
                        <a:lnTo>
                          <a:pt x="217799" y="121215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29" name="任意多边形: 形状 228">
                    <a:extLst>
                      <a:ext uri="{FF2B5EF4-FFF2-40B4-BE49-F238E27FC236}">
                        <a16:creationId xmlns:a16="http://schemas.microsoft.com/office/drawing/2014/main" id="{48C867C2-89E5-34D6-260B-29C7769C7DCC}"/>
                      </a:ext>
                    </a:extLst>
                  </p:cNvPr>
                  <p:cNvSpPr/>
                  <p:nvPr/>
                </p:nvSpPr>
                <p:spPr>
                  <a:xfrm>
                    <a:off x="4998415" y="3668306"/>
                    <a:ext cx="223399" cy="152904"/>
                  </a:xfrm>
                  <a:custGeom>
                    <a:avLst/>
                    <a:gdLst>
                      <a:gd name="connsiteX0" fmla="*/ 173003 w 223399"/>
                      <a:gd name="connsiteY0" fmla="*/ 152905 h 152904"/>
                      <a:gd name="connsiteX1" fmla="*/ 0 w 223399"/>
                      <a:gd name="connsiteY1" fmla="*/ 52368 h 152904"/>
                      <a:gd name="connsiteX2" fmla="*/ 50397 w 223399"/>
                      <a:gd name="connsiteY2" fmla="*/ 0 h 152904"/>
                      <a:gd name="connsiteX3" fmla="*/ 223399 w 223399"/>
                      <a:gd name="connsiteY3" fmla="*/ 100536 h 152904"/>
                      <a:gd name="connsiteX4" fmla="*/ 173003 w 223399"/>
                      <a:gd name="connsiteY4" fmla="*/ 152905 h 152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3399" h="152904">
                        <a:moveTo>
                          <a:pt x="173003" y="152905"/>
                        </a:moveTo>
                        <a:lnTo>
                          <a:pt x="0" y="52368"/>
                        </a:lnTo>
                        <a:cubicBezTo>
                          <a:pt x="20374" y="40605"/>
                          <a:pt x="36024" y="23270"/>
                          <a:pt x="50397" y="0"/>
                        </a:cubicBezTo>
                        <a:lnTo>
                          <a:pt x="223399" y="100536"/>
                        </a:lnTo>
                        <a:cubicBezTo>
                          <a:pt x="209026" y="123816"/>
                          <a:pt x="193377" y="141151"/>
                          <a:pt x="173003" y="15290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0" name="任意多边形: 形状 229">
                    <a:extLst>
                      <a:ext uri="{FF2B5EF4-FFF2-40B4-BE49-F238E27FC236}">
                        <a16:creationId xmlns:a16="http://schemas.microsoft.com/office/drawing/2014/main" id="{88B175CA-F013-9338-44D3-EEC3F864A1E2}"/>
                      </a:ext>
                    </a:extLst>
                  </p:cNvPr>
                  <p:cNvSpPr/>
                  <p:nvPr/>
                </p:nvSpPr>
                <p:spPr>
                  <a:xfrm>
                    <a:off x="5094903" y="3525516"/>
                    <a:ext cx="215522" cy="110651"/>
                  </a:xfrm>
                  <a:custGeom>
                    <a:avLst/>
                    <a:gdLst>
                      <a:gd name="connsiteX0" fmla="*/ 173003 w 215522"/>
                      <a:gd name="connsiteY0" fmla="*/ 110652 h 110651"/>
                      <a:gd name="connsiteX1" fmla="*/ 0 w 215522"/>
                      <a:gd name="connsiteY1" fmla="*/ 10116 h 110651"/>
                      <a:gd name="connsiteX2" fmla="*/ 42520 w 215522"/>
                      <a:gd name="connsiteY2" fmla="*/ 0 h 110651"/>
                      <a:gd name="connsiteX3" fmla="*/ 215522 w 215522"/>
                      <a:gd name="connsiteY3" fmla="*/ 100546 h 110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522" h="110651">
                        <a:moveTo>
                          <a:pt x="173003" y="110652"/>
                        </a:moveTo>
                        <a:lnTo>
                          <a:pt x="0" y="10116"/>
                        </a:lnTo>
                        <a:lnTo>
                          <a:pt x="42520" y="0"/>
                        </a:lnTo>
                        <a:lnTo>
                          <a:pt x="215522" y="10054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1" name="任意多边形: 形状 230">
                    <a:extLst>
                      <a:ext uri="{FF2B5EF4-FFF2-40B4-BE49-F238E27FC236}">
                        <a16:creationId xmlns:a16="http://schemas.microsoft.com/office/drawing/2014/main" id="{7B057A6D-B815-DE5E-B3D0-379DA14627C8}"/>
                      </a:ext>
                    </a:extLst>
                  </p:cNvPr>
                  <p:cNvSpPr/>
                  <p:nvPr/>
                </p:nvSpPr>
                <p:spPr>
                  <a:xfrm>
                    <a:off x="5074729" y="3535632"/>
                    <a:ext cx="193186" cy="180917"/>
                  </a:xfrm>
                  <a:custGeom>
                    <a:avLst/>
                    <a:gdLst>
                      <a:gd name="connsiteX0" fmla="*/ 173003 w 193186"/>
                      <a:gd name="connsiteY0" fmla="*/ 180918 h 180917"/>
                      <a:gd name="connsiteX1" fmla="*/ 0 w 193186"/>
                      <a:gd name="connsiteY1" fmla="*/ 80381 h 180917"/>
                      <a:gd name="connsiteX2" fmla="*/ 20184 w 193186"/>
                      <a:gd name="connsiteY2" fmla="*/ 0 h 180917"/>
                      <a:gd name="connsiteX3" fmla="*/ 193186 w 193186"/>
                      <a:gd name="connsiteY3" fmla="*/ 100536 h 180917"/>
                      <a:gd name="connsiteX4" fmla="*/ 173003 w 193186"/>
                      <a:gd name="connsiteY4" fmla="*/ 180918 h 180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86" h="180917">
                        <a:moveTo>
                          <a:pt x="173003" y="180918"/>
                        </a:moveTo>
                        <a:lnTo>
                          <a:pt x="0" y="80381"/>
                        </a:lnTo>
                        <a:cubicBezTo>
                          <a:pt x="7629" y="57036"/>
                          <a:pt x="14926" y="29375"/>
                          <a:pt x="20184" y="0"/>
                        </a:cubicBezTo>
                        <a:lnTo>
                          <a:pt x="193186" y="100536"/>
                        </a:lnTo>
                        <a:cubicBezTo>
                          <a:pt x="187928" y="129911"/>
                          <a:pt x="180632" y="157572"/>
                          <a:pt x="173003" y="18091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2" name="任意多边形: 形状 231">
                    <a:extLst>
                      <a:ext uri="{FF2B5EF4-FFF2-40B4-BE49-F238E27FC236}">
                        <a16:creationId xmlns:a16="http://schemas.microsoft.com/office/drawing/2014/main" id="{23C5F6FB-DCB4-E981-152A-940E58C0A4DE}"/>
                      </a:ext>
                    </a:extLst>
                  </p:cNvPr>
                  <p:cNvSpPr/>
                  <p:nvPr/>
                </p:nvSpPr>
                <p:spPr>
                  <a:xfrm>
                    <a:off x="4961505" y="3720674"/>
                    <a:ext cx="209911" cy="109417"/>
                  </a:xfrm>
                  <a:custGeom>
                    <a:avLst/>
                    <a:gdLst>
                      <a:gd name="connsiteX0" fmla="*/ 173003 w 209911"/>
                      <a:gd name="connsiteY0" fmla="*/ 106899 h 109417"/>
                      <a:gd name="connsiteX1" fmla="*/ 0 w 209911"/>
                      <a:gd name="connsiteY1" fmla="*/ 6363 h 109417"/>
                      <a:gd name="connsiteX2" fmla="*/ 36909 w 209911"/>
                      <a:gd name="connsiteY2" fmla="*/ 0 h 109417"/>
                      <a:gd name="connsiteX3" fmla="*/ 209912 w 209911"/>
                      <a:gd name="connsiteY3" fmla="*/ 100536 h 109417"/>
                      <a:gd name="connsiteX4" fmla="*/ 173003 w 209911"/>
                      <a:gd name="connsiteY4" fmla="*/ 106899 h 109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911" h="109417">
                        <a:moveTo>
                          <a:pt x="173003" y="106899"/>
                        </a:moveTo>
                        <a:lnTo>
                          <a:pt x="0" y="6363"/>
                        </a:lnTo>
                        <a:cubicBezTo>
                          <a:pt x="8277" y="11173"/>
                          <a:pt x="21126" y="9115"/>
                          <a:pt x="36909" y="0"/>
                        </a:cubicBezTo>
                        <a:lnTo>
                          <a:pt x="209912" y="100536"/>
                        </a:lnTo>
                        <a:cubicBezTo>
                          <a:pt x="194138" y="109652"/>
                          <a:pt x="181280" y="111709"/>
                          <a:pt x="173003" y="1068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3" name="任意多边形: 形状 232">
                    <a:extLst>
                      <a:ext uri="{FF2B5EF4-FFF2-40B4-BE49-F238E27FC236}">
                        <a16:creationId xmlns:a16="http://schemas.microsoft.com/office/drawing/2014/main" id="{CF922B10-73D4-5A5A-C260-6D6BFEFCEB1D}"/>
                      </a:ext>
                    </a:extLst>
                  </p:cNvPr>
                  <p:cNvSpPr/>
                  <p:nvPr/>
                </p:nvSpPr>
                <p:spPr>
                  <a:xfrm>
                    <a:off x="5015769" y="3586191"/>
                    <a:ext cx="231962" cy="130359"/>
                  </a:xfrm>
                  <a:custGeom>
                    <a:avLst/>
                    <a:gdLst>
                      <a:gd name="connsiteX0" fmla="*/ 173012 w 231962"/>
                      <a:gd name="connsiteY0" fmla="*/ 100536 h 130359"/>
                      <a:gd name="connsiteX1" fmla="*/ 0 w 231962"/>
                      <a:gd name="connsiteY1" fmla="*/ 0 h 130359"/>
                      <a:gd name="connsiteX2" fmla="*/ 58960 w 231962"/>
                      <a:gd name="connsiteY2" fmla="*/ 29813 h 130359"/>
                      <a:gd name="connsiteX3" fmla="*/ 231962 w 231962"/>
                      <a:gd name="connsiteY3" fmla="*/ 130359 h 13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62" h="130359">
                        <a:moveTo>
                          <a:pt x="173012" y="100536"/>
                        </a:moveTo>
                        <a:lnTo>
                          <a:pt x="0" y="0"/>
                        </a:lnTo>
                        <a:lnTo>
                          <a:pt x="58960" y="29813"/>
                        </a:lnTo>
                        <a:lnTo>
                          <a:pt x="231962" y="130359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4" name="任意多边形: 形状 233">
                    <a:extLst>
                      <a:ext uri="{FF2B5EF4-FFF2-40B4-BE49-F238E27FC236}">
                        <a16:creationId xmlns:a16="http://schemas.microsoft.com/office/drawing/2014/main" id="{D06409BC-0CFE-9750-E6A1-C49C61CD4D19}"/>
                      </a:ext>
                    </a:extLst>
                  </p:cNvPr>
                  <p:cNvSpPr/>
                  <p:nvPr/>
                </p:nvSpPr>
                <p:spPr>
                  <a:xfrm>
                    <a:off x="4982927" y="3569036"/>
                    <a:ext cx="178498" cy="103536"/>
                  </a:xfrm>
                  <a:custGeom>
                    <a:avLst/>
                    <a:gdLst>
                      <a:gd name="connsiteX0" fmla="*/ 173003 w 178498"/>
                      <a:gd name="connsiteY0" fmla="*/ 100546 h 103536"/>
                      <a:gd name="connsiteX1" fmla="*/ 0 w 178498"/>
                      <a:gd name="connsiteY1" fmla="*/ 0 h 103536"/>
                      <a:gd name="connsiteX2" fmla="*/ 5496 w 178498"/>
                      <a:gd name="connsiteY2" fmla="*/ 3000 h 103536"/>
                      <a:gd name="connsiteX3" fmla="*/ 178499 w 178498"/>
                      <a:gd name="connsiteY3" fmla="*/ 103537 h 103536"/>
                      <a:gd name="connsiteX4" fmla="*/ 173003 w 178498"/>
                      <a:gd name="connsiteY4" fmla="*/ 100546 h 10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98" h="103536">
                        <a:moveTo>
                          <a:pt x="173003" y="100546"/>
                        </a:moveTo>
                        <a:lnTo>
                          <a:pt x="0" y="0"/>
                        </a:lnTo>
                        <a:cubicBezTo>
                          <a:pt x="1724" y="1000"/>
                          <a:pt x="3553" y="2000"/>
                          <a:pt x="5496" y="3000"/>
                        </a:cubicBezTo>
                        <a:lnTo>
                          <a:pt x="178499" y="103537"/>
                        </a:lnTo>
                        <a:cubicBezTo>
                          <a:pt x="176555" y="102537"/>
                          <a:pt x="174717" y="101537"/>
                          <a:pt x="173003" y="100546"/>
                        </a:cubicBez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5" name="任意多边形: 形状 234">
                    <a:extLst>
                      <a:ext uri="{FF2B5EF4-FFF2-40B4-BE49-F238E27FC236}">
                        <a16:creationId xmlns:a16="http://schemas.microsoft.com/office/drawing/2014/main" id="{E580C4F0-3DCE-A841-65E6-B73967542435}"/>
                      </a:ext>
                    </a:extLst>
                  </p:cNvPr>
                  <p:cNvSpPr/>
                  <p:nvPr/>
                </p:nvSpPr>
                <p:spPr>
                  <a:xfrm>
                    <a:off x="4900031" y="3618147"/>
                    <a:ext cx="225571" cy="261337"/>
                  </a:xfrm>
                  <a:custGeom>
                    <a:avLst/>
                    <a:gdLst>
                      <a:gd name="connsiteX0" fmla="*/ 192196 w 225571"/>
                      <a:gd name="connsiteY0" fmla="*/ 261337 h 261337"/>
                      <a:gd name="connsiteX1" fmla="*/ 19193 w 225571"/>
                      <a:gd name="connsiteY1" fmla="*/ 160801 h 261337"/>
                      <a:gd name="connsiteX2" fmla="*/ 0 w 225571"/>
                      <a:gd name="connsiteY2" fmla="*/ 117119 h 261337"/>
                      <a:gd name="connsiteX3" fmla="*/ 52569 w 225571"/>
                      <a:gd name="connsiteY3" fmla="*/ 0 h 261337"/>
                      <a:gd name="connsiteX4" fmla="*/ 225572 w 225571"/>
                      <a:gd name="connsiteY4" fmla="*/ 100536 h 261337"/>
                      <a:gd name="connsiteX5" fmla="*/ 173003 w 225571"/>
                      <a:gd name="connsiteY5" fmla="*/ 217656 h 261337"/>
                      <a:gd name="connsiteX6" fmla="*/ 192196 w 225571"/>
                      <a:gd name="connsiteY6" fmla="*/ 261337 h 26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5571" h="261337">
                        <a:moveTo>
                          <a:pt x="192196" y="261337"/>
                        </a:moveTo>
                        <a:lnTo>
                          <a:pt x="19193" y="160801"/>
                        </a:lnTo>
                        <a:cubicBezTo>
                          <a:pt x="7020" y="153724"/>
                          <a:pt x="67" y="139084"/>
                          <a:pt x="0" y="117119"/>
                        </a:cubicBezTo>
                        <a:cubicBezTo>
                          <a:pt x="-104" y="79839"/>
                          <a:pt x="18946" y="44129"/>
                          <a:pt x="52569" y="0"/>
                        </a:cubicBezTo>
                        <a:lnTo>
                          <a:pt x="225572" y="100536"/>
                        </a:lnTo>
                        <a:cubicBezTo>
                          <a:pt x="191948" y="144666"/>
                          <a:pt x="172898" y="180375"/>
                          <a:pt x="173003" y="217656"/>
                        </a:cubicBezTo>
                        <a:cubicBezTo>
                          <a:pt x="173070" y="239630"/>
                          <a:pt x="180023" y="254270"/>
                          <a:pt x="192196" y="26133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6" name="任意多边形: 形状 235">
                    <a:extLst>
                      <a:ext uri="{FF2B5EF4-FFF2-40B4-BE49-F238E27FC236}">
                        <a16:creationId xmlns:a16="http://schemas.microsoft.com/office/drawing/2014/main" id="{8666374A-2806-D96A-8E08-217CDFD98618}"/>
                      </a:ext>
                    </a:extLst>
                  </p:cNvPr>
                  <p:cNvSpPr/>
                  <p:nvPr/>
                </p:nvSpPr>
                <p:spPr>
                  <a:xfrm>
                    <a:off x="4988413" y="3484168"/>
                    <a:ext cx="204987" cy="188404"/>
                  </a:xfrm>
                  <a:custGeom>
                    <a:avLst/>
                    <a:gdLst>
                      <a:gd name="connsiteX0" fmla="*/ 24470 w 204987"/>
                      <a:gd name="connsiteY0" fmla="*/ 0 h 188404"/>
                      <a:gd name="connsiteX1" fmla="*/ 197472 w 204987"/>
                      <a:gd name="connsiteY1" fmla="*/ 100536 h 188404"/>
                      <a:gd name="connsiteX2" fmla="*/ 204987 w 204987"/>
                      <a:gd name="connsiteY2" fmla="*/ 119615 h 188404"/>
                      <a:gd name="connsiteX3" fmla="*/ 173003 w 204987"/>
                      <a:gd name="connsiteY3" fmla="*/ 188404 h 188404"/>
                      <a:gd name="connsiteX4" fmla="*/ 0 w 204987"/>
                      <a:gd name="connsiteY4" fmla="*/ 87868 h 188404"/>
                      <a:gd name="connsiteX5" fmla="*/ 31985 w 204987"/>
                      <a:gd name="connsiteY5" fmla="*/ 19069 h 188404"/>
                      <a:gd name="connsiteX6" fmla="*/ 24470 w 204987"/>
                      <a:gd name="connsiteY6" fmla="*/ 0 h 1884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4987" h="188404">
                        <a:moveTo>
                          <a:pt x="24470" y="0"/>
                        </a:moveTo>
                        <a:lnTo>
                          <a:pt x="197472" y="100536"/>
                        </a:lnTo>
                        <a:cubicBezTo>
                          <a:pt x="202282" y="103337"/>
                          <a:pt x="204959" y="109766"/>
                          <a:pt x="204987" y="119615"/>
                        </a:cubicBezTo>
                        <a:cubicBezTo>
                          <a:pt x="205045" y="140322"/>
                          <a:pt x="193338" y="161696"/>
                          <a:pt x="173003" y="188404"/>
                        </a:cubicBezTo>
                        <a:lnTo>
                          <a:pt x="0" y="87868"/>
                        </a:lnTo>
                        <a:cubicBezTo>
                          <a:pt x="20336" y="61160"/>
                          <a:pt x="32042" y="39786"/>
                          <a:pt x="31985" y="19069"/>
                        </a:cubicBezTo>
                        <a:cubicBezTo>
                          <a:pt x="31966" y="9220"/>
                          <a:pt x="29289" y="2791"/>
                          <a:pt x="24470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7" name="任意多边形: 形状 236">
                    <a:extLst>
                      <a:ext uri="{FF2B5EF4-FFF2-40B4-BE49-F238E27FC236}">
                        <a16:creationId xmlns:a16="http://schemas.microsoft.com/office/drawing/2014/main" id="{4183A079-0D5C-D92B-1A30-B42A7C4274F7}"/>
                      </a:ext>
                    </a:extLst>
                  </p:cNvPr>
                  <p:cNvSpPr/>
                  <p:nvPr/>
                </p:nvSpPr>
                <p:spPr>
                  <a:xfrm>
                    <a:off x="5073033" y="3535479"/>
                    <a:ext cx="247631" cy="348951"/>
                  </a:xfrm>
                  <a:custGeom>
                    <a:avLst/>
                    <a:gdLst>
                      <a:gd name="connsiteX0" fmla="*/ 202835 w 247631"/>
                      <a:gd name="connsiteY0" fmla="*/ 194768 h 348951"/>
                      <a:gd name="connsiteX1" fmla="*/ 247631 w 247631"/>
                      <a:gd name="connsiteY1" fmla="*/ 215446 h 348951"/>
                      <a:gd name="connsiteX2" fmla="*/ 208369 w 247631"/>
                      <a:gd name="connsiteY2" fmla="*/ 264091 h 348951"/>
                      <a:gd name="connsiteX3" fmla="*/ 174879 w 247631"/>
                      <a:gd name="connsiteY3" fmla="*/ 246450 h 348951"/>
                      <a:gd name="connsiteX4" fmla="*/ 90821 w 247631"/>
                      <a:gd name="connsiteY4" fmla="*/ 331956 h 348951"/>
                      <a:gd name="connsiteX5" fmla="*/ 0 w 247631"/>
                      <a:gd name="connsiteY5" fmla="*/ 300333 h 348951"/>
                      <a:gd name="connsiteX6" fmla="*/ 52569 w 247631"/>
                      <a:gd name="connsiteY6" fmla="*/ 183214 h 348951"/>
                      <a:gd name="connsiteX7" fmla="*/ 15212 w 247631"/>
                      <a:gd name="connsiteY7" fmla="*/ 129026 h 348951"/>
                      <a:gd name="connsiteX8" fmla="*/ 90707 w 247631"/>
                      <a:gd name="connsiteY8" fmla="*/ 14545 h 348951"/>
                      <a:gd name="connsiteX9" fmla="*/ 167383 w 247631"/>
                      <a:gd name="connsiteY9" fmla="*/ 39005 h 348951"/>
                      <a:gd name="connsiteX10" fmla="*/ 115739 w 247631"/>
                      <a:gd name="connsiteY10" fmla="*/ 151258 h 348951"/>
                      <a:gd name="connsiteX11" fmla="*/ 174689 w 247631"/>
                      <a:gd name="connsiteY11" fmla="*/ 181080 h 348951"/>
                      <a:gd name="connsiteX12" fmla="*/ 194872 w 247631"/>
                      <a:gd name="connsiteY12" fmla="*/ 100699 h 348951"/>
                      <a:gd name="connsiteX13" fmla="*/ 237382 w 247631"/>
                      <a:gd name="connsiteY13" fmla="*/ 90583 h 348951"/>
                      <a:gd name="connsiteX14" fmla="*/ 202835 w 247631"/>
                      <a:gd name="connsiteY14" fmla="*/ 194768 h 348951"/>
                      <a:gd name="connsiteX15" fmla="*/ 98384 w 247631"/>
                      <a:gd name="connsiteY15" fmla="*/ 285731 h 348951"/>
                      <a:gd name="connsiteX16" fmla="*/ 148781 w 247631"/>
                      <a:gd name="connsiteY16" fmla="*/ 233363 h 348951"/>
                      <a:gd name="connsiteX17" fmla="*/ 80553 w 247631"/>
                      <a:gd name="connsiteY17" fmla="*/ 197539 h 348951"/>
                      <a:gd name="connsiteX18" fmla="*/ 51245 w 247631"/>
                      <a:gd name="connsiteY18" fmla="*/ 268034 h 348951"/>
                      <a:gd name="connsiteX19" fmla="*/ 98384 w 247631"/>
                      <a:gd name="connsiteY19" fmla="*/ 285731 h 348951"/>
                      <a:gd name="connsiteX20" fmla="*/ 98384 w 247631"/>
                      <a:gd name="connsiteY20" fmla="*/ 285731 h 348951"/>
                      <a:gd name="connsiteX21" fmla="*/ 91288 w 247631"/>
                      <a:gd name="connsiteY21" fmla="*/ 52626 h 348951"/>
                      <a:gd name="connsiteX22" fmla="*/ 62703 w 247631"/>
                      <a:gd name="connsiteY22" fmla="*/ 101594 h 348951"/>
                      <a:gd name="connsiteX23" fmla="*/ 88392 w 247631"/>
                      <a:gd name="connsiteY23" fmla="*/ 137094 h 348951"/>
                      <a:gd name="connsiteX24" fmla="*/ 120377 w 247631"/>
                      <a:gd name="connsiteY24" fmla="*/ 68304 h 348951"/>
                      <a:gd name="connsiteX25" fmla="*/ 91288 w 247631"/>
                      <a:gd name="connsiteY25" fmla="*/ 52626 h 348951"/>
                      <a:gd name="connsiteX26" fmla="*/ 91288 w 247631"/>
                      <a:gd name="connsiteY26" fmla="*/ 52626 h 34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47631" h="348951">
                        <a:moveTo>
                          <a:pt x="202835" y="194768"/>
                        </a:moveTo>
                        <a:lnTo>
                          <a:pt x="247631" y="215446"/>
                        </a:lnTo>
                        <a:lnTo>
                          <a:pt x="208369" y="264091"/>
                        </a:lnTo>
                        <a:lnTo>
                          <a:pt x="174879" y="246450"/>
                        </a:lnTo>
                        <a:cubicBezTo>
                          <a:pt x="152067" y="284331"/>
                          <a:pt x="124987" y="312230"/>
                          <a:pt x="90821" y="331956"/>
                        </a:cubicBezTo>
                        <a:cubicBezTo>
                          <a:pt x="37376" y="362808"/>
                          <a:pt x="143" y="351302"/>
                          <a:pt x="0" y="300333"/>
                        </a:cubicBezTo>
                        <a:cubicBezTo>
                          <a:pt x="-104" y="263052"/>
                          <a:pt x="18946" y="227343"/>
                          <a:pt x="52569" y="183214"/>
                        </a:cubicBezTo>
                        <a:cubicBezTo>
                          <a:pt x="27575" y="170050"/>
                          <a:pt x="15297" y="158192"/>
                          <a:pt x="15212" y="129026"/>
                        </a:cubicBezTo>
                        <a:cubicBezTo>
                          <a:pt x="15107" y="91393"/>
                          <a:pt x="40243" y="43682"/>
                          <a:pt x="90707" y="14545"/>
                        </a:cubicBezTo>
                        <a:cubicBezTo>
                          <a:pt x="137884" y="-12687"/>
                          <a:pt x="167278" y="-76"/>
                          <a:pt x="167383" y="39005"/>
                        </a:cubicBezTo>
                        <a:cubicBezTo>
                          <a:pt x="167488" y="76467"/>
                          <a:pt x="144676" y="113443"/>
                          <a:pt x="115739" y="151258"/>
                        </a:cubicBezTo>
                        <a:lnTo>
                          <a:pt x="174689" y="181080"/>
                        </a:lnTo>
                        <a:cubicBezTo>
                          <a:pt x="182318" y="157734"/>
                          <a:pt x="189615" y="130074"/>
                          <a:pt x="194872" y="100699"/>
                        </a:cubicBezTo>
                        <a:lnTo>
                          <a:pt x="237382" y="90583"/>
                        </a:lnTo>
                        <a:cubicBezTo>
                          <a:pt x="227457" y="130769"/>
                          <a:pt x="215780" y="165288"/>
                          <a:pt x="202835" y="194768"/>
                        </a:cubicBezTo>
                        <a:close/>
                        <a:moveTo>
                          <a:pt x="98384" y="285731"/>
                        </a:moveTo>
                        <a:cubicBezTo>
                          <a:pt x="118758" y="273968"/>
                          <a:pt x="134408" y="256632"/>
                          <a:pt x="148781" y="233363"/>
                        </a:cubicBezTo>
                        <a:lnTo>
                          <a:pt x="80553" y="197539"/>
                        </a:lnTo>
                        <a:cubicBezTo>
                          <a:pt x="60379" y="225057"/>
                          <a:pt x="51178" y="246603"/>
                          <a:pt x="51245" y="268034"/>
                        </a:cubicBezTo>
                        <a:cubicBezTo>
                          <a:pt x="51321" y="295771"/>
                          <a:pt x="70181" y="302019"/>
                          <a:pt x="98384" y="285731"/>
                        </a:cubicBezTo>
                        <a:lnTo>
                          <a:pt x="98384" y="285731"/>
                        </a:lnTo>
                        <a:close/>
                        <a:moveTo>
                          <a:pt x="91288" y="52626"/>
                        </a:moveTo>
                        <a:cubicBezTo>
                          <a:pt x="72952" y="63208"/>
                          <a:pt x="62646" y="82325"/>
                          <a:pt x="62703" y="101594"/>
                        </a:cubicBezTo>
                        <a:cubicBezTo>
                          <a:pt x="62761" y="120149"/>
                          <a:pt x="71095" y="128131"/>
                          <a:pt x="88392" y="137094"/>
                        </a:cubicBezTo>
                        <a:cubicBezTo>
                          <a:pt x="108728" y="110386"/>
                          <a:pt x="120435" y="89012"/>
                          <a:pt x="120377" y="68304"/>
                        </a:cubicBezTo>
                        <a:cubicBezTo>
                          <a:pt x="120320" y="48140"/>
                          <a:pt x="109157" y="42311"/>
                          <a:pt x="91288" y="52626"/>
                        </a:cubicBezTo>
                        <a:lnTo>
                          <a:pt x="91288" y="526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38" name="任意多边形: 形状 237">
                    <a:extLst>
                      <a:ext uri="{FF2B5EF4-FFF2-40B4-BE49-F238E27FC236}">
                        <a16:creationId xmlns:a16="http://schemas.microsoft.com/office/drawing/2014/main" id="{DFBFD59C-50F0-62B9-AB1F-9F46D11760F6}"/>
                      </a:ext>
                    </a:extLst>
                  </p:cNvPr>
                  <p:cNvSpPr/>
                  <p:nvPr/>
                </p:nvSpPr>
                <p:spPr>
                  <a:xfrm>
                    <a:off x="4915314" y="3434942"/>
                    <a:ext cx="309280" cy="279969"/>
                  </a:xfrm>
                  <a:custGeom>
                    <a:avLst/>
                    <a:gdLst>
                      <a:gd name="connsiteX0" fmla="*/ 309281 w 309280"/>
                      <a:gd name="connsiteY0" fmla="*/ 104728 h 279969"/>
                      <a:gd name="connsiteX1" fmla="*/ 283925 w 309280"/>
                      <a:gd name="connsiteY1" fmla="*/ 101185 h 279969"/>
                      <a:gd name="connsiteX2" fmla="*/ 248502 w 309280"/>
                      <a:gd name="connsiteY2" fmla="*/ 115168 h 279969"/>
                      <a:gd name="connsiteX3" fmla="*/ 191647 w 309280"/>
                      <a:gd name="connsiteY3" fmla="*/ 169041 h 279969"/>
                      <a:gd name="connsiteX4" fmla="*/ 173007 w 309280"/>
                      <a:gd name="connsiteY4" fmla="*/ 229630 h 279969"/>
                      <a:gd name="connsiteX5" fmla="*/ 180465 w 309280"/>
                      <a:gd name="connsiteY5" fmla="*/ 260205 h 279969"/>
                      <a:gd name="connsiteX6" fmla="*/ 203391 w 309280"/>
                      <a:gd name="connsiteY6" fmla="*/ 279969 h 279969"/>
                      <a:gd name="connsiteX7" fmla="*/ 116895 w 309280"/>
                      <a:gd name="connsiteY7" fmla="*/ 229630 h 279969"/>
                      <a:gd name="connsiteX8" fmla="*/ 30389 w 309280"/>
                      <a:gd name="connsiteY8" fmla="*/ 179300 h 279969"/>
                      <a:gd name="connsiteX9" fmla="*/ 7462 w 309280"/>
                      <a:gd name="connsiteY9" fmla="*/ 159726 h 279969"/>
                      <a:gd name="connsiteX10" fmla="*/ 4 w 309280"/>
                      <a:gd name="connsiteY10" fmla="*/ 128970 h 279969"/>
                      <a:gd name="connsiteX11" fmla="*/ 18645 w 309280"/>
                      <a:gd name="connsiteY11" fmla="*/ 68572 h 279969"/>
                      <a:gd name="connsiteX12" fmla="*/ 75499 w 309280"/>
                      <a:gd name="connsiteY12" fmla="*/ 14508 h 279969"/>
                      <a:gd name="connsiteX13" fmla="*/ 110923 w 309280"/>
                      <a:gd name="connsiteY13" fmla="*/ 716 h 279969"/>
                      <a:gd name="connsiteX14" fmla="*/ 136278 w 309280"/>
                      <a:gd name="connsiteY14" fmla="*/ 4259 h 279969"/>
                      <a:gd name="connsiteX15" fmla="*/ 222775 w 309280"/>
                      <a:gd name="connsiteY15" fmla="*/ 54408 h 279969"/>
                      <a:gd name="connsiteX16" fmla="*/ 309281 w 309280"/>
                      <a:gd name="connsiteY16" fmla="*/ 104728 h 27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09280" h="279969">
                        <a:moveTo>
                          <a:pt x="309281" y="104728"/>
                        </a:moveTo>
                        <a:cubicBezTo>
                          <a:pt x="302756" y="100814"/>
                          <a:pt x="294184" y="99509"/>
                          <a:pt x="283925" y="101185"/>
                        </a:cubicBezTo>
                        <a:cubicBezTo>
                          <a:pt x="273676" y="102862"/>
                          <a:pt x="261742" y="107338"/>
                          <a:pt x="248502" y="115168"/>
                        </a:cubicBezTo>
                        <a:cubicBezTo>
                          <a:pt x="223146" y="129713"/>
                          <a:pt x="204315" y="148915"/>
                          <a:pt x="191647" y="169041"/>
                        </a:cubicBezTo>
                        <a:cubicBezTo>
                          <a:pt x="179160" y="189358"/>
                          <a:pt x="172816" y="210799"/>
                          <a:pt x="173007" y="229630"/>
                        </a:cubicBezTo>
                        <a:cubicBezTo>
                          <a:pt x="173007" y="242679"/>
                          <a:pt x="175436" y="252375"/>
                          <a:pt x="180465" y="260205"/>
                        </a:cubicBezTo>
                        <a:cubicBezTo>
                          <a:pt x="185684" y="268035"/>
                          <a:pt x="193143" y="274007"/>
                          <a:pt x="203391" y="279969"/>
                        </a:cubicBezTo>
                        <a:lnTo>
                          <a:pt x="116895" y="229630"/>
                        </a:lnTo>
                        <a:lnTo>
                          <a:pt x="30389" y="179300"/>
                        </a:lnTo>
                        <a:cubicBezTo>
                          <a:pt x="20140" y="173518"/>
                          <a:pt x="12682" y="167365"/>
                          <a:pt x="7462" y="159726"/>
                        </a:cubicBezTo>
                        <a:cubicBezTo>
                          <a:pt x="2423" y="151896"/>
                          <a:pt x="4" y="142200"/>
                          <a:pt x="4" y="128970"/>
                        </a:cubicBezTo>
                        <a:cubicBezTo>
                          <a:pt x="-186" y="110139"/>
                          <a:pt x="6157" y="88888"/>
                          <a:pt x="18645" y="68572"/>
                        </a:cubicBezTo>
                        <a:cubicBezTo>
                          <a:pt x="31322" y="48255"/>
                          <a:pt x="50153" y="29052"/>
                          <a:pt x="75499" y="14508"/>
                        </a:cubicBezTo>
                        <a:cubicBezTo>
                          <a:pt x="88739" y="6869"/>
                          <a:pt x="100664" y="2392"/>
                          <a:pt x="110923" y="716"/>
                        </a:cubicBezTo>
                        <a:cubicBezTo>
                          <a:pt x="121181" y="-961"/>
                          <a:pt x="129754" y="344"/>
                          <a:pt x="136278" y="4259"/>
                        </a:cubicBezTo>
                        <a:lnTo>
                          <a:pt x="222775" y="54408"/>
                        </a:lnTo>
                        <a:lnTo>
                          <a:pt x="309281" y="104728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239" name="图形 2">
                  <a:extLst>
                    <a:ext uri="{FF2B5EF4-FFF2-40B4-BE49-F238E27FC236}">
                      <a16:creationId xmlns:a16="http://schemas.microsoft.com/office/drawing/2014/main" id="{1B84E0D0-A0E3-4417-A776-092C0A655532}"/>
                    </a:ext>
                  </a:extLst>
                </p:cNvPr>
                <p:cNvGrpSpPr/>
                <p:nvPr/>
              </p:nvGrpSpPr>
              <p:grpSpPr>
                <a:xfrm>
                  <a:off x="4412369" y="3442881"/>
                  <a:ext cx="575654" cy="676322"/>
                  <a:chOff x="4412369" y="3442881"/>
                  <a:chExt cx="575654" cy="676322"/>
                </a:xfrm>
              </p:grpSpPr>
              <p:sp>
                <p:nvSpPr>
                  <p:cNvPr id="240" name="任意多边形: 形状 239">
                    <a:extLst>
                      <a:ext uri="{FF2B5EF4-FFF2-40B4-BE49-F238E27FC236}">
                        <a16:creationId xmlns:a16="http://schemas.microsoft.com/office/drawing/2014/main" id="{44A951B7-5AAA-423F-C1A3-C664B649BA9C}"/>
                      </a:ext>
                    </a:extLst>
                  </p:cNvPr>
                  <p:cNvSpPr/>
                  <p:nvPr/>
                </p:nvSpPr>
                <p:spPr>
                  <a:xfrm>
                    <a:off x="4691395" y="3868429"/>
                    <a:ext cx="296627" cy="130765"/>
                  </a:xfrm>
                  <a:custGeom>
                    <a:avLst/>
                    <a:gdLst>
                      <a:gd name="connsiteX0" fmla="*/ 173003 w 296627"/>
                      <a:gd name="connsiteY0" fmla="*/ 130766 h 130765"/>
                      <a:gd name="connsiteX1" fmla="*/ 0 w 296627"/>
                      <a:gd name="connsiteY1" fmla="*/ 30229 h 130765"/>
                      <a:gd name="connsiteX2" fmla="*/ 123625 w 296627"/>
                      <a:gd name="connsiteY2" fmla="*/ 3588 h 130765"/>
                      <a:gd name="connsiteX3" fmla="*/ 296628 w 296627"/>
                      <a:gd name="connsiteY3" fmla="*/ 104124 h 130765"/>
                      <a:gd name="connsiteX4" fmla="*/ 173003 w 296627"/>
                      <a:gd name="connsiteY4" fmla="*/ 130766 h 130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627" h="130765">
                        <a:moveTo>
                          <a:pt x="173003" y="130766"/>
                        </a:moveTo>
                        <a:lnTo>
                          <a:pt x="0" y="30229"/>
                        </a:lnTo>
                        <a:cubicBezTo>
                          <a:pt x="53912" y="-899"/>
                          <a:pt x="90954" y="-4242"/>
                          <a:pt x="123625" y="3588"/>
                        </a:cubicBezTo>
                        <a:lnTo>
                          <a:pt x="296628" y="104124"/>
                        </a:lnTo>
                        <a:cubicBezTo>
                          <a:pt x="263957" y="96295"/>
                          <a:pt x="226914" y="99638"/>
                          <a:pt x="173003" y="1307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1" name="任意多边形: 形状 240">
                    <a:extLst>
                      <a:ext uri="{FF2B5EF4-FFF2-40B4-BE49-F238E27FC236}">
                        <a16:creationId xmlns:a16="http://schemas.microsoft.com/office/drawing/2014/main" id="{F6DBE883-2F7E-8450-463D-55E6DC133D3F}"/>
                      </a:ext>
                    </a:extLst>
                  </p:cNvPr>
                  <p:cNvSpPr/>
                  <p:nvPr/>
                </p:nvSpPr>
                <p:spPr>
                  <a:xfrm>
                    <a:off x="4538176" y="3917984"/>
                    <a:ext cx="237734" cy="114941"/>
                  </a:xfrm>
                  <a:custGeom>
                    <a:avLst/>
                    <a:gdLst>
                      <a:gd name="connsiteX0" fmla="*/ 173012 w 237734"/>
                      <a:gd name="connsiteY0" fmla="*/ 109528 h 114941"/>
                      <a:gd name="connsiteX1" fmla="*/ 86506 w 237734"/>
                      <a:gd name="connsiteY1" fmla="*/ 59255 h 114941"/>
                      <a:gd name="connsiteX2" fmla="*/ 0 w 237734"/>
                      <a:gd name="connsiteY2" fmla="*/ 8982 h 114941"/>
                      <a:gd name="connsiteX3" fmla="*/ 28994 w 237734"/>
                      <a:gd name="connsiteY3" fmla="*/ 13783 h 114941"/>
                      <a:gd name="connsiteX4" fmla="*/ 64732 w 237734"/>
                      <a:gd name="connsiteY4" fmla="*/ 0 h 114941"/>
                      <a:gd name="connsiteX5" fmla="*/ 156553 w 237734"/>
                      <a:gd name="connsiteY5" fmla="*/ 44977 h 114941"/>
                      <a:gd name="connsiteX6" fmla="*/ 237735 w 237734"/>
                      <a:gd name="connsiteY6" fmla="*/ 100536 h 114941"/>
                      <a:gd name="connsiteX7" fmla="*/ 201997 w 237734"/>
                      <a:gd name="connsiteY7" fmla="*/ 114319 h 114941"/>
                      <a:gd name="connsiteX8" fmla="*/ 173012 w 237734"/>
                      <a:gd name="connsiteY8" fmla="*/ 109528 h 114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7734" h="114941">
                        <a:moveTo>
                          <a:pt x="173012" y="109528"/>
                        </a:moveTo>
                        <a:lnTo>
                          <a:pt x="86506" y="59255"/>
                        </a:lnTo>
                        <a:lnTo>
                          <a:pt x="0" y="8982"/>
                        </a:lnTo>
                        <a:cubicBezTo>
                          <a:pt x="8458" y="13897"/>
                          <a:pt x="18164" y="15392"/>
                          <a:pt x="28994" y="13783"/>
                        </a:cubicBezTo>
                        <a:cubicBezTo>
                          <a:pt x="39824" y="12173"/>
                          <a:pt x="51787" y="7477"/>
                          <a:pt x="64732" y="0"/>
                        </a:cubicBezTo>
                        <a:lnTo>
                          <a:pt x="156553" y="44977"/>
                        </a:lnTo>
                        <a:lnTo>
                          <a:pt x="237735" y="100536"/>
                        </a:lnTo>
                        <a:cubicBezTo>
                          <a:pt x="224790" y="108013"/>
                          <a:pt x="212836" y="112709"/>
                          <a:pt x="201997" y="114319"/>
                        </a:cubicBezTo>
                        <a:cubicBezTo>
                          <a:pt x="191176" y="115929"/>
                          <a:pt x="181461" y="114443"/>
                          <a:pt x="173012" y="10952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42" name="图形 2">
                    <a:extLst>
                      <a:ext uri="{FF2B5EF4-FFF2-40B4-BE49-F238E27FC236}">
                        <a16:creationId xmlns:a16="http://schemas.microsoft.com/office/drawing/2014/main" id="{589EF407-5AB5-4E1D-F586-FA768CBDD4B4}"/>
                      </a:ext>
                    </a:extLst>
                  </p:cNvPr>
                  <p:cNvGrpSpPr/>
                  <p:nvPr/>
                </p:nvGrpSpPr>
                <p:grpSpPr>
                  <a:xfrm>
                    <a:off x="4602870" y="3534832"/>
                    <a:ext cx="274789" cy="483774"/>
                    <a:chOff x="4602870" y="3534832"/>
                    <a:chExt cx="274789" cy="483774"/>
                  </a:xfrm>
                </p:grpSpPr>
                <p:sp>
                  <p:nvSpPr>
                    <p:cNvPr id="243" name="任意多边形: 形状 242">
                      <a:extLst>
                        <a:ext uri="{FF2B5EF4-FFF2-40B4-BE49-F238E27FC236}">
                          <a16:creationId xmlns:a16="http://schemas.microsoft.com/office/drawing/2014/main" id="{FC023B04-E874-7091-6FFF-9A5D3AF84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2870" y="3534832"/>
                      <a:ext cx="274789" cy="483774"/>
                    </a:xfrm>
                    <a:custGeom>
                      <a:avLst/>
                      <a:gdLst>
                        <a:gd name="connsiteX0" fmla="*/ 274787 w 274789"/>
                        <a:gd name="connsiteY0" fmla="*/ 237506 h 483774"/>
                        <a:gd name="connsiteX1" fmla="*/ 248317 w 274789"/>
                        <a:gd name="connsiteY1" fmla="*/ 397088 h 483774"/>
                        <a:gd name="connsiteX2" fmla="*/ 173003 w 274789"/>
                        <a:gd name="connsiteY2" fmla="*/ 483775 h 483774"/>
                        <a:gd name="connsiteX3" fmla="*/ 0 w 274789"/>
                        <a:gd name="connsiteY3" fmla="*/ 383105 h 483774"/>
                        <a:gd name="connsiteX4" fmla="*/ 75314 w 274789"/>
                        <a:gd name="connsiteY4" fmla="*/ 296599 h 483774"/>
                        <a:gd name="connsiteX5" fmla="*/ 101784 w 274789"/>
                        <a:gd name="connsiteY5" fmla="*/ 136836 h 483774"/>
                        <a:gd name="connsiteX6" fmla="*/ 91907 w 274789"/>
                        <a:gd name="connsiteY6" fmla="*/ 44187 h 483774"/>
                        <a:gd name="connsiteX7" fmla="*/ 63760 w 274789"/>
                        <a:gd name="connsiteY7" fmla="*/ 0 h 483774"/>
                        <a:gd name="connsiteX8" fmla="*/ 150266 w 274789"/>
                        <a:gd name="connsiteY8" fmla="*/ 50330 h 483774"/>
                        <a:gd name="connsiteX9" fmla="*/ 236763 w 274789"/>
                        <a:gd name="connsiteY9" fmla="*/ 100670 h 483774"/>
                        <a:gd name="connsiteX10" fmla="*/ 264919 w 274789"/>
                        <a:gd name="connsiteY10" fmla="*/ 144666 h 483774"/>
                        <a:gd name="connsiteX11" fmla="*/ 274787 w 274789"/>
                        <a:gd name="connsiteY11" fmla="*/ 237506 h 4837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4789" h="483774">
                          <a:moveTo>
                            <a:pt x="274787" y="237506"/>
                          </a:moveTo>
                          <a:cubicBezTo>
                            <a:pt x="274968" y="304810"/>
                            <a:pt x="265652" y="357007"/>
                            <a:pt x="248317" y="397088"/>
                          </a:cubicBezTo>
                          <a:cubicBezTo>
                            <a:pt x="230791" y="437169"/>
                            <a:pt x="205254" y="465134"/>
                            <a:pt x="173003" y="483775"/>
                          </a:cubicBezTo>
                          <a:lnTo>
                            <a:pt x="0" y="383105"/>
                          </a:lnTo>
                          <a:cubicBezTo>
                            <a:pt x="32252" y="364465"/>
                            <a:pt x="57788" y="336680"/>
                            <a:pt x="75314" y="296599"/>
                          </a:cubicBezTo>
                          <a:cubicBezTo>
                            <a:pt x="92650" y="256518"/>
                            <a:pt x="101975" y="204321"/>
                            <a:pt x="101784" y="136836"/>
                          </a:cubicBezTo>
                          <a:cubicBezTo>
                            <a:pt x="101594" y="97317"/>
                            <a:pt x="98241" y="66551"/>
                            <a:pt x="91907" y="44187"/>
                          </a:cubicBezTo>
                          <a:cubicBezTo>
                            <a:pt x="85382" y="21631"/>
                            <a:pt x="76067" y="7087"/>
                            <a:pt x="63760" y="0"/>
                          </a:cubicBezTo>
                          <a:lnTo>
                            <a:pt x="150266" y="50330"/>
                          </a:lnTo>
                          <a:lnTo>
                            <a:pt x="236763" y="100670"/>
                          </a:lnTo>
                          <a:cubicBezTo>
                            <a:pt x="249069" y="107756"/>
                            <a:pt x="258394" y="122111"/>
                            <a:pt x="264919" y="144666"/>
                          </a:cubicBezTo>
                          <a:cubicBezTo>
                            <a:pt x="271243" y="167221"/>
                            <a:pt x="274606" y="197796"/>
                            <a:pt x="274787" y="237506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44" name="任意多边形: 形状 243">
                      <a:extLst>
                        <a:ext uri="{FF2B5EF4-FFF2-40B4-BE49-F238E27FC236}">
                          <a16:creationId xmlns:a16="http://schemas.microsoft.com/office/drawing/2014/main" id="{F6673BBB-BE2E-EA66-3AD6-79E38A7E38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2870" y="3831431"/>
                      <a:ext cx="248316" cy="187166"/>
                    </a:xfrm>
                    <a:custGeom>
                      <a:avLst/>
                      <a:gdLst>
                        <a:gd name="connsiteX0" fmla="*/ 248317 w 248316"/>
                        <a:gd name="connsiteY0" fmla="*/ 100479 h 187166"/>
                        <a:gd name="connsiteX1" fmla="*/ 173003 w 248316"/>
                        <a:gd name="connsiteY1" fmla="*/ 187166 h 187166"/>
                        <a:gd name="connsiteX2" fmla="*/ 134531 w 248316"/>
                        <a:gd name="connsiteY2" fmla="*/ 175650 h 187166"/>
                        <a:gd name="connsiteX3" fmla="*/ 0 w 248316"/>
                        <a:gd name="connsiteY3" fmla="*/ 86506 h 187166"/>
                        <a:gd name="connsiteX4" fmla="*/ 75314 w 248316"/>
                        <a:gd name="connsiteY4" fmla="*/ 0 h 187166"/>
                        <a:gd name="connsiteX5" fmla="*/ 248317 w 248316"/>
                        <a:gd name="connsiteY5" fmla="*/ 100479 h 187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8316" h="187166">
                          <a:moveTo>
                            <a:pt x="248317" y="100479"/>
                          </a:moveTo>
                          <a:cubicBezTo>
                            <a:pt x="230791" y="140560"/>
                            <a:pt x="205254" y="168526"/>
                            <a:pt x="173003" y="187166"/>
                          </a:cubicBezTo>
                          <a:lnTo>
                            <a:pt x="134531" y="175650"/>
                          </a:lnTo>
                          <a:lnTo>
                            <a:pt x="0" y="86506"/>
                          </a:lnTo>
                          <a:cubicBezTo>
                            <a:pt x="32252" y="67866"/>
                            <a:pt x="57788" y="40081"/>
                            <a:pt x="75314" y="0"/>
                          </a:cubicBezTo>
                          <a:lnTo>
                            <a:pt x="248317" y="10047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245" name="任意多边形: 形状 244">
                    <a:extLst>
                      <a:ext uri="{FF2B5EF4-FFF2-40B4-BE49-F238E27FC236}">
                        <a16:creationId xmlns:a16="http://schemas.microsoft.com/office/drawing/2014/main" id="{83CE8D18-06DE-E06B-93FB-7C34A17A841B}"/>
                      </a:ext>
                    </a:extLst>
                  </p:cNvPr>
                  <p:cNvSpPr/>
                  <p:nvPr/>
                </p:nvSpPr>
                <p:spPr>
                  <a:xfrm>
                    <a:off x="4412369" y="3442881"/>
                    <a:ext cx="492529" cy="665698"/>
                  </a:xfrm>
                  <a:custGeom>
                    <a:avLst/>
                    <a:gdLst>
                      <a:gd name="connsiteX0" fmla="*/ 492530 w 492529"/>
                      <a:gd name="connsiteY0" fmla="*/ 111267 h 665698"/>
                      <a:gd name="connsiteX1" fmla="*/ 435294 w 492529"/>
                      <a:gd name="connsiteY1" fmla="*/ 101571 h 665698"/>
                      <a:gd name="connsiteX2" fmla="*/ 362218 w 492529"/>
                      <a:gd name="connsiteY2" fmla="*/ 129165 h 665698"/>
                      <a:gd name="connsiteX3" fmla="*/ 224077 w 492529"/>
                      <a:gd name="connsiteY3" fmla="*/ 277745 h 665698"/>
                      <a:gd name="connsiteX4" fmla="*/ 172995 w 492529"/>
                      <a:gd name="connsiteY4" fmla="*/ 498659 h 665698"/>
                      <a:gd name="connsiteX5" fmla="*/ 188844 w 492529"/>
                      <a:gd name="connsiteY5" fmla="*/ 607720 h 665698"/>
                      <a:gd name="connsiteX6" fmla="*/ 232469 w 492529"/>
                      <a:gd name="connsiteY6" fmla="*/ 665699 h 665698"/>
                      <a:gd name="connsiteX7" fmla="*/ 145963 w 492529"/>
                      <a:gd name="connsiteY7" fmla="*/ 615359 h 665698"/>
                      <a:gd name="connsiteX8" fmla="*/ 59466 w 492529"/>
                      <a:gd name="connsiteY8" fmla="*/ 565210 h 665698"/>
                      <a:gd name="connsiteX9" fmla="*/ 15842 w 492529"/>
                      <a:gd name="connsiteY9" fmla="*/ 507231 h 665698"/>
                      <a:gd name="connsiteX10" fmla="*/ 1 w 492529"/>
                      <a:gd name="connsiteY10" fmla="*/ 398170 h 665698"/>
                      <a:gd name="connsiteX11" fmla="*/ 51084 w 492529"/>
                      <a:gd name="connsiteY11" fmla="*/ 177257 h 665698"/>
                      <a:gd name="connsiteX12" fmla="*/ 189225 w 492529"/>
                      <a:gd name="connsiteY12" fmla="*/ 28676 h 665698"/>
                      <a:gd name="connsiteX13" fmla="*/ 262301 w 492529"/>
                      <a:gd name="connsiteY13" fmla="*/ 1082 h 665698"/>
                      <a:gd name="connsiteX14" fmla="*/ 319537 w 492529"/>
                      <a:gd name="connsiteY14" fmla="*/ 10779 h 665698"/>
                      <a:gd name="connsiteX15" fmla="*/ 406033 w 492529"/>
                      <a:gd name="connsiteY15" fmla="*/ 61118 h 665698"/>
                      <a:gd name="connsiteX16" fmla="*/ 492530 w 492529"/>
                      <a:gd name="connsiteY16" fmla="*/ 111267 h 665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92529" h="665698">
                        <a:moveTo>
                          <a:pt x="492530" y="111267"/>
                        </a:moveTo>
                        <a:cubicBezTo>
                          <a:pt x="476309" y="101942"/>
                          <a:pt x="457106" y="98590"/>
                          <a:pt x="435294" y="101571"/>
                        </a:cubicBezTo>
                        <a:cubicBezTo>
                          <a:pt x="413482" y="104552"/>
                          <a:pt x="389060" y="113877"/>
                          <a:pt x="362218" y="129165"/>
                        </a:cubicBezTo>
                        <a:cubicBezTo>
                          <a:pt x="304240" y="162721"/>
                          <a:pt x="256891" y="214175"/>
                          <a:pt x="224077" y="277745"/>
                        </a:cubicBezTo>
                        <a:cubicBezTo>
                          <a:pt x="191083" y="341506"/>
                          <a:pt x="172814" y="417001"/>
                          <a:pt x="172995" y="498659"/>
                        </a:cubicBezTo>
                        <a:cubicBezTo>
                          <a:pt x="173185" y="543588"/>
                          <a:pt x="178776" y="579935"/>
                          <a:pt x="188844" y="607720"/>
                        </a:cubicBezTo>
                        <a:cubicBezTo>
                          <a:pt x="198912" y="635495"/>
                          <a:pt x="213828" y="654697"/>
                          <a:pt x="232469" y="665699"/>
                        </a:cubicBezTo>
                        <a:lnTo>
                          <a:pt x="145963" y="615359"/>
                        </a:lnTo>
                        <a:lnTo>
                          <a:pt x="59466" y="565210"/>
                        </a:lnTo>
                        <a:cubicBezTo>
                          <a:pt x="40826" y="554208"/>
                          <a:pt x="25909" y="535006"/>
                          <a:pt x="15842" y="507231"/>
                        </a:cubicBezTo>
                        <a:cubicBezTo>
                          <a:pt x="5774" y="479456"/>
                          <a:pt x="182" y="443099"/>
                          <a:pt x="1" y="398170"/>
                        </a:cubicBezTo>
                        <a:cubicBezTo>
                          <a:pt x="-189" y="316512"/>
                          <a:pt x="18080" y="240826"/>
                          <a:pt x="51084" y="177257"/>
                        </a:cubicBezTo>
                        <a:cubicBezTo>
                          <a:pt x="83898" y="113687"/>
                          <a:pt x="131246" y="62233"/>
                          <a:pt x="189225" y="28676"/>
                        </a:cubicBezTo>
                        <a:cubicBezTo>
                          <a:pt x="216067" y="13198"/>
                          <a:pt x="240489" y="4073"/>
                          <a:pt x="262301" y="1082"/>
                        </a:cubicBezTo>
                        <a:cubicBezTo>
                          <a:pt x="284113" y="-1899"/>
                          <a:pt x="303316" y="1263"/>
                          <a:pt x="319537" y="10779"/>
                        </a:cubicBezTo>
                        <a:lnTo>
                          <a:pt x="406033" y="61118"/>
                        </a:lnTo>
                        <a:lnTo>
                          <a:pt x="492530" y="11126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46" name="任意多边形: 形状 245">
                    <a:extLst>
                      <a:ext uri="{FF2B5EF4-FFF2-40B4-BE49-F238E27FC236}">
                        <a16:creationId xmlns:a16="http://schemas.microsoft.com/office/drawing/2014/main" id="{F9A05496-9BCD-D62C-463E-E0AC12872129}"/>
                      </a:ext>
                    </a:extLst>
                  </p:cNvPr>
                  <p:cNvSpPr/>
                  <p:nvPr/>
                </p:nvSpPr>
                <p:spPr>
                  <a:xfrm>
                    <a:off x="4585437" y="3543449"/>
                    <a:ext cx="402585" cy="575755"/>
                  </a:xfrm>
                  <a:custGeom>
                    <a:avLst/>
                    <a:gdLst>
                      <a:gd name="connsiteX0" fmla="*/ 278961 w 402585"/>
                      <a:gd name="connsiteY0" fmla="*/ 455746 h 575755"/>
                      <a:gd name="connsiteX1" fmla="*/ 402586 w 402585"/>
                      <a:gd name="connsiteY1" fmla="*/ 429104 h 575755"/>
                      <a:gd name="connsiteX2" fmla="*/ 351398 w 402585"/>
                      <a:gd name="connsiteY2" fmla="*/ 535860 h 575755"/>
                      <a:gd name="connsiteX3" fmla="*/ 186292 w 402585"/>
                      <a:gd name="connsiteY3" fmla="*/ 548214 h 575755"/>
                      <a:gd name="connsiteX4" fmla="*/ 2 w 402585"/>
                      <a:gd name="connsiteY4" fmla="*/ 398186 h 575755"/>
                      <a:gd name="connsiteX5" fmla="*/ 189216 w 402585"/>
                      <a:gd name="connsiteY5" fmla="*/ 28654 h 575755"/>
                      <a:gd name="connsiteX6" fmla="*/ 379269 w 402585"/>
                      <a:gd name="connsiteY6" fmla="*/ 178492 h 575755"/>
                      <a:gd name="connsiteX7" fmla="*/ 278961 w 402585"/>
                      <a:gd name="connsiteY7" fmla="*/ 455746 h 575755"/>
                      <a:gd name="connsiteX8" fmla="*/ 190483 w 402585"/>
                      <a:gd name="connsiteY8" fmla="*/ 475081 h 575755"/>
                      <a:gd name="connsiteX9" fmla="*/ 292134 w 402585"/>
                      <a:gd name="connsiteY9" fmla="*/ 228793 h 575755"/>
                      <a:gd name="connsiteX10" fmla="*/ 189426 w 402585"/>
                      <a:gd name="connsiteY10" fmla="*/ 101397 h 575755"/>
                      <a:gd name="connsiteX11" fmla="*/ 87146 w 402585"/>
                      <a:gd name="connsiteY11" fmla="*/ 347866 h 575755"/>
                      <a:gd name="connsiteX12" fmla="*/ 190483 w 402585"/>
                      <a:gd name="connsiteY12" fmla="*/ 475081 h 575755"/>
                      <a:gd name="connsiteX13" fmla="*/ 190483 w 402585"/>
                      <a:gd name="connsiteY13" fmla="*/ 475081 h 575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2585" h="575755">
                        <a:moveTo>
                          <a:pt x="278961" y="455746"/>
                        </a:moveTo>
                        <a:cubicBezTo>
                          <a:pt x="332872" y="424618"/>
                          <a:pt x="369915" y="421275"/>
                          <a:pt x="402586" y="429104"/>
                        </a:cubicBezTo>
                        <a:lnTo>
                          <a:pt x="351398" y="535860"/>
                        </a:lnTo>
                        <a:cubicBezTo>
                          <a:pt x="307374" y="510048"/>
                          <a:pt x="266531" y="501885"/>
                          <a:pt x="186292" y="548214"/>
                        </a:cubicBezTo>
                        <a:cubicBezTo>
                          <a:pt x="74707" y="612642"/>
                          <a:pt x="478" y="564588"/>
                          <a:pt x="2" y="398186"/>
                        </a:cubicBezTo>
                        <a:cubicBezTo>
                          <a:pt x="-465" y="234851"/>
                          <a:pt x="73240" y="95605"/>
                          <a:pt x="189216" y="28654"/>
                        </a:cubicBezTo>
                        <a:cubicBezTo>
                          <a:pt x="305193" y="-38307"/>
                          <a:pt x="378802" y="12271"/>
                          <a:pt x="379269" y="178492"/>
                        </a:cubicBezTo>
                        <a:cubicBezTo>
                          <a:pt x="379621" y="300222"/>
                          <a:pt x="336539" y="387147"/>
                          <a:pt x="278961" y="455746"/>
                        </a:cubicBezTo>
                        <a:close/>
                        <a:moveTo>
                          <a:pt x="190483" y="475081"/>
                        </a:moveTo>
                        <a:cubicBezTo>
                          <a:pt x="255053" y="437801"/>
                          <a:pt x="292515" y="363496"/>
                          <a:pt x="292134" y="228793"/>
                        </a:cubicBezTo>
                        <a:cubicBezTo>
                          <a:pt x="291753" y="95710"/>
                          <a:pt x="254625" y="63754"/>
                          <a:pt x="189426" y="101397"/>
                        </a:cubicBezTo>
                        <a:cubicBezTo>
                          <a:pt x="124856" y="138677"/>
                          <a:pt x="86765" y="214058"/>
                          <a:pt x="87146" y="347866"/>
                        </a:cubicBezTo>
                        <a:cubicBezTo>
                          <a:pt x="87518" y="481854"/>
                          <a:pt x="127161" y="511638"/>
                          <a:pt x="190483" y="475081"/>
                        </a:cubicBezTo>
                        <a:lnTo>
                          <a:pt x="190483" y="47508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1A87E6AE-3BA9-2610-F45C-049193F8237B}"/>
                    </a:ext>
                  </a:extLst>
                </p:cNvPr>
                <p:cNvSpPr/>
                <p:nvPr/>
              </p:nvSpPr>
              <p:spPr>
                <a:xfrm>
                  <a:off x="4933959" y="3434932"/>
                  <a:ext cx="290636" cy="169050"/>
                </a:xfrm>
                <a:custGeom>
                  <a:avLst/>
                  <a:gdLst>
                    <a:gd name="connsiteX0" fmla="*/ 290636 w 290636"/>
                    <a:gd name="connsiteY0" fmla="*/ 104738 h 169050"/>
                    <a:gd name="connsiteX1" fmla="*/ 265281 w 290636"/>
                    <a:gd name="connsiteY1" fmla="*/ 101195 h 169050"/>
                    <a:gd name="connsiteX2" fmla="*/ 229857 w 290636"/>
                    <a:gd name="connsiteY2" fmla="*/ 115177 h 169050"/>
                    <a:gd name="connsiteX3" fmla="*/ 173003 w 290636"/>
                    <a:gd name="connsiteY3" fmla="*/ 169051 h 169050"/>
                    <a:gd name="connsiteX4" fmla="*/ 0 w 290636"/>
                    <a:gd name="connsiteY4" fmla="*/ 68572 h 169050"/>
                    <a:gd name="connsiteX5" fmla="*/ 56855 w 290636"/>
                    <a:gd name="connsiteY5" fmla="*/ 14508 h 169050"/>
                    <a:gd name="connsiteX6" fmla="*/ 92278 w 290636"/>
                    <a:gd name="connsiteY6" fmla="*/ 715 h 169050"/>
                    <a:gd name="connsiteX7" fmla="*/ 117634 w 290636"/>
                    <a:gd name="connsiteY7" fmla="*/ 4259 h 169050"/>
                    <a:gd name="connsiteX8" fmla="*/ 204130 w 290636"/>
                    <a:gd name="connsiteY8" fmla="*/ 54408 h 169050"/>
                    <a:gd name="connsiteX9" fmla="*/ 290636 w 290636"/>
                    <a:gd name="connsiteY9" fmla="*/ 104738 h 16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36" h="169050">
                      <a:moveTo>
                        <a:pt x="290636" y="104738"/>
                      </a:moveTo>
                      <a:cubicBezTo>
                        <a:pt x="284112" y="100823"/>
                        <a:pt x="275539" y="99518"/>
                        <a:pt x="265281" y="101195"/>
                      </a:cubicBezTo>
                      <a:cubicBezTo>
                        <a:pt x="255032" y="102871"/>
                        <a:pt x="243097" y="107348"/>
                        <a:pt x="229857" y="115177"/>
                      </a:cubicBezTo>
                      <a:cubicBezTo>
                        <a:pt x="204502" y="129722"/>
                        <a:pt x="185671" y="148924"/>
                        <a:pt x="173003" y="169051"/>
                      </a:cubicBezTo>
                      <a:lnTo>
                        <a:pt x="0" y="68572"/>
                      </a:lnTo>
                      <a:cubicBezTo>
                        <a:pt x="12678" y="48255"/>
                        <a:pt x="31509" y="29052"/>
                        <a:pt x="56855" y="14508"/>
                      </a:cubicBezTo>
                      <a:cubicBezTo>
                        <a:pt x="70094" y="6869"/>
                        <a:pt x="82020" y="2392"/>
                        <a:pt x="92278" y="715"/>
                      </a:cubicBezTo>
                      <a:cubicBezTo>
                        <a:pt x="102537" y="-961"/>
                        <a:pt x="111109" y="344"/>
                        <a:pt x="117634" y="4259"/>
                      </a:cubicBezTo>
                      <a:lnTo>
                        <a:pt x="204130" y="54408"/>
                      </a:lnTo>
                      <a:lnTo>
                        <a:pt x="290636" y="1047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D92EFD66-CF53-3E28-7658-906997A02DA9}"/>
                  </a:ext>
                </a:extLst>
              </p:cNvPr>
              <p:cNvSpPr/>
              <p:nvPr/>
            </p:nvSpPr>
            <p:spPr>
              <a:xfrm>
                <a:off x="4463443" y="3442891"/>
                <a:ext cx="441455" cy="277735"/>
              </a:xfrm>
              <a:custGeom>
                <a:avLst/>
                <a:gdLst>
                  <a:gd name="connsiteX0" fmla="*/ 441455 w 441455"/>
                  <a:gd name="connsiteY0" fmla="*/ 111258 h 277735"/>
                  <a:gd name="connsiteX1" fmla="*/ 384219 w 441455"/>
                  <a:gd name="connsiteY1" fmla="*/ 101561 h 277735"/>
                  <a:gd name="connsiteX2" fmla="*/ 311144 w 441455"/>
                  <a:gd name="connsiteY2" fmla="*/ 129155 h 277735"/>
                  <a:gd name="connsiteX3" fmla="*/ 173003 w 441455"/>
                  <a:gd name="connsiteY3" fmla="*/ 277736 h 277735"/>
                  <a:gd name="connsiteX4" fmla="*/ 0 w 441455"/>
                  <a:gd name="connsiteY4" fmla="*/ 177256 h 277735"/>
                  <a:gd name="connsiteX5" fmla="*/ 138141 w 441455"/>
                  <a:gd name="connsiteY5" fmla="*/ 28676 h 277735"/>
                  <a:gd name="connsiteX6" fmla="*/ 211217 w 441455"/>
                  <a:gd name="connsiteY6" fmla="*/ 1082 h 277735"/>
                  <a:gd name="connsiteX7" fmla="*/ 268453 w 441455"/>
                  <a:gd name="connsiteY7" fmla="*/ 10778 h 277735"/>
                  <a:gd name="connsiteX8" fmla="*/ 354949 w 441455"/>
                  <a:gd name="connsiteY8" fmla="*/ 61118 h 277735"/>
                  <a:gd name="connsiteX9" fmla="*/ 441455 w 441455"/>
                  <a:gd name="connsiteY9" fmla="*/ 111258 h 277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455" h="277735">
                    <a:moveTo>
                      <a:pt x="441455" y="111258"/>
                    </a:moveTo>
                    <a:cubicBezTo>
                      <a:pt x="425234" y="101933"/>
                      <a:pt x="406032" y="98580"/>
                      <a:pt x="384219" y="101561"/>
                    </a:cubicBezTo>
                    <a:cubicBezTo>
                      <a:pt x="362407" y="104543"/>
                      <a:pt x="337985" y="113868"/>
                      <a:pt x="311144" y="129155"/>
                    </a:cubicBezTo>
                    <a:cubicBezTo>
                      <a:pt x="253165" y="162712"/>
                      <a:pt x="205816" y="214166"/>
                      <a:pt x="173003" y="277736"/>
                    </a:cubicBezTo>
                    <a:lnTo>
                      <a:pt x="0" y="177256"/>
                    </a:lnTo>
                    <a:cubicBezTo>
                      <a:pt x="32814" y="113687"/>
                      <a:pt x="80162" y="62233"/>
                      <a:pt x="138141" y="28676"/>
                    </a:cubicBezTo>
                    <a:cubicBezTo>
                      <a:pt x="164983" y="13198"/>
                      <a:pt x="189405" y="4073"/>
                      <a:pt x="211217" y="1082"/>
                    </a:cubicBezTo>
                    <a:cubicBezTo>
                      <a:pt x="233029" y="-1899"/>
                      <a:pt x="252232" y="1263"/>
                      <a:pt x="268453" y="10778"/>
                    </a:cubicBezTo>
                    <a:lnTo>
                      <a:pt x="354949" y="61118"/>
                    </a:lnTo>
                    <a:lnTo>
                      <a:pt x="441455" y="11125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52" name="图形 2">
              <a:extLst>
                <a:ext uri="{FF2B5EF4-FFF2-40B4-BE49-F238E27FC236}">
                  <a16:creationId xmlns:a16="http://schemas.microsoft.com/office/drawing/2014/main" id="{3A45D6A2-342D-257A-F6C4-B78A92994E22}"/>
                </a:ext>
              </a:extLst>
            </p:cNvPr>
            <p:cNvGrpSpPr/>
            <p:nvPr/>
          </p:nvGrpSpPr>
          <p:grpSpPr>
            <a:xfrm>
              <a:off x="10135876" y="4104397"/>
              <a:ext cx="290160" cy="855422"/>
              <a:chOff x="5805637" y="3909995"/>
              <a:chExt cx="175811" cy="518310"/>
            </a:xfrm>
          </p:grpSpPr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1AC60C76-47B2-F472-DBC3-FC8DD3692651}"/>
                  </a:ext>
                </a:extLst>
              </p:cNvPr>
              <p:cNvSpPr/>
              <p:nvPr/>
            </p:nvSpPr>
            <p:spPr>
              <a:xfrm>
                <a:off x="5834414" y="3988396"/>
                <a:ext cx="46972" cy="110427"/>
              </a:xfrm>
              <a:custGeom>
                <a:avLst/>
                <a:gdLst>
                  <a:gd name="connsiteX0" fmla="*/ 9611 w 46972"/>
                  <a:gd name="connsiteY0" fmla="*/ 8646 h 110427"/>
                  <a:gd name="connsiteX1" fmla="*/ 13964 w 46972"/>
                  <a:gd name="connsiteY1" fmla="*/ 2522 h 110427"/>
                  <a:gd name="connsiteX2" fmla="*/ 35043 w 46972"/>
                  <a:gd name="connsiteY2" fmla="*/ 2522 h 110427"/>
                  <a:gd name="connsiteX3" fmla="*/ 35043 w 46972"/>
                  <a:gd name="connsiteY3" fmla="*/ 14695 h 110427"/>
                  <a:gd name="connsiteX4" fmla="*/ 28899 w 46972"/>
                  <a:gd name="connsiteY4" fmla="*/ 16723 h 110427"/>
                  <a:gd name="connsiteX5" fmla="*/ 27832 w 46972"/>
                  <a:gd name="connsiteY5" fmla="*/ 71292 h 110427"/>
                  <a:gd name="connsiteX6" fmla="*/ 44510 w 46972"/>
                  <a:gd name="connsiteY6" fmla="*/ 84303 h 110427"/>
                  <a:gd name="connsiteX7" fmla="*/ 18755 w 46972"/>
                  <a:gd name="connsiteY7" fmla="*/ 107354 h 110427"/>
                  <a:gd name="connsiteX8" fmla="*/ 991 w 46972"/>
                  <a:gd name="connsiteY8" fmla="*/ 109164 h 110427"/>
                  <a:gd name="connsiteX9" fmla="*/ 9611 w 46972"/>
                  <a:gd name="connsiteY9" fmla="*/ 8646 h 110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72" h="110427">
                    <a:moveTo>
                      <a:pt x="9611" y="8646"/>
                    </a:moveTo>
                    <a:cubicBezTo>
                      <a:pt x="9677" y="6332"/>
                      <a:pt x="11097" y="4170"/>
                      <a:pt x="13964" y="2522"/>
                    </a:cubicBezTo>
                    <a:cubicBezTo>
                      <a:pt x="19783" y="-841"/>
                      <a:pt x="29223" y="-841"/>
                      <a:pt x="35043" y="2522"/>
                    </a:cubicBezTo>
                    <a:cubicBezTo>
                      <a:pt x="40862" y="5884"/>
                      <a:pt x="40862" y="11332"/>
                      <a:pt x="35043" y="14695"/>
                    </a:cubicBezTo>
                    <a:cubicBezTo>
                      <a:pt x="33271" y="15714"/>
                      <a:pt x="31137" y="16323"/>
                      <a:pt x="28899" y="16723"/>
                    </a:cubicBezTo>
                    <a:lnTo>
                      <a:pt x="27832" y="71292"/>
                    </a:lnTo>
                    <a:cubicBezTo>
                      <a:pt x="56426" y="21981"/>
                      <a:pt x="44510" y="84303"/>
                      <a:pt x="44510" y="84303"/>
                    </a:cubicBezTo>
                    <a:lnTo>
                      <a:pt x="18755" y="107354"/>
                    </a:lnTo>
                    <a:cubicBezTo>
                      <a:pt x="18755" y="107354"/>
                      <a:pt x="5639" y="112831"/>
                      <a:pt x="991" y="109164"/>
                    </a:cubicBezTo>
                    <a:cubicBezTo>
                      <a:pt x="-3667" y="105506"/>
                      <a:pt x="9611" y="8646"/>
                      <a:pt x="9611" y="86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AB610596-C5C5-295D-9238-1E6D9AB11F85}"/>
                  </a:ext>
                </a:extLst>
              </p:cNvPr>
              <p:cNvSpPr/>
              <p:nvPr/>
            </p:nvSpPr>
            <p:spPr>
              <a:xfrm>
                <a:off x="5844572" y="3987629"/>
                <a:ext cx="27396" cy="15860"/>
              </a:xfrm>
              <a:custGeom>
                <a:avLst/>
                <a:gdLst>
                  <a:gd name="connsiteX0" fmla="*/ 27114 w 27396"/>
                  <a:gd name="connsiteY0" fmla="*/ 9470 h 15860"/>
                  <a:gd name="connsiteX1" fmla="*/ 23370 w 27396"/>
                  <a:gd name="connsiteY1" fmla="*/ 13518 h 15860"/>
                  <a:gd name="connsiteX2" fmla="*/ 21751 w 27396"/>
                  <a:gd name="connsiteY2" fmla="*/ 14223 h 15860"/>
                  <a:gd name="connsiteX3" fmla="*/ 4025 w 27396"/>
                  <a:gd name="connsiteY3" fmla="*/ 13518 h 15860"/>
                  <a:gd name="connsiteX4" fmla="*/ 986 w 27396"/>
                  <a:gd name="connsiteY4" fmla="*/ 10890 h 15860"/>
                  <a:gd name="connsiteX5" fmla="*/ 1996 w 27396"/>
                  <a:gd name="connsiteY5" fmla="*/ 3803 h 15860"/>
                  <a:gd name="connsiteX6" fmla="*/ 4025 w 27396"/>
                  <a:gd name="connsiteY6" fmla="*/ 2279 h 15860"/>
                  <a:gd name="connsiteX7" fmla="*/ 23370 w 27396"/>
                  <a:gd name="connsiteY7" fmla="*/ 2279 h 15860"/>
                  <a:gd name="connsiteX8" fmla="*/ 27114 w 27396"/>
                  <a:gd name="connsiteY8" fmla="*/ 9470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396" h="15860">
                    <a:moveTo>
                      <a:pt x="27114" y="9470"/>
                    </a:moveTo>
                    <a:cubicBezTo>
                      <a:pt x="26609" y="10994"/>
                      <a:pt x="25390" y="12404"/>
                      <a:pt x="23370" y="13518"/>
                    </a:cubicBezTo>
                    <a:cubicBezTo>
                      <a:pt x="22865" y="13823"/>
                      <a:pt x="22361" y="14023"/>
                      <a:pt x="21751" y="14223"/>
                    </a:cubicBezTo>
                    <a:cubicBezTo>
                      <a:pt x="16379" y="16652"/>
                      <a:pt x="8883" y="16347"/>
                      <a:pt x="4025" y="13518"/>
                    </a:cubicBezTo>
                    <a:cubicBezTo>
                      <a:pt x="2711" y="12814"/>
                      <a:pt x="1691" y="11899"/>
                      <a:pt x="986" y="10890"/>
                    </a:cubicBezTo>
                    <a:cubicBezTo>
                      <a:pt x="-633" y="8661"/>
                      <a:pt x="-233" y="5927"/>
                      <a:pt x="1996" y="3803"/>
                    </a:cubicBezTo>
                    <a:cubicBezTo>
                      <a:pt x="2606" y="3298"/>
                      <a:pt x="3215" y="2784"/>
                      <a:pt x="4025" y="2279"/>
                    </a:cubicBezTo>
                    <a:cubicBezTo>
                      <a:pt x="9397" y="-760"/>
                      <a:pt x="17998" y="-760"/>
                      <a:pt x="23370" y="2279"/>
                    </a:cubicBezTo>
                    <a:cubicBezTo>
                      <a:pt x="26714" y="4203"/>
                      <a:pt x="28028" y="6937"/>
                      <a:pt x="27114" y="9470"/>
                    </a:cubicBezTo>
                    <a:close/>
                  </a:path>
                </a:pathLst>
              </a:custGeom>
              <a:solidFill>
                <a:srgbClr val="E04D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55" name="图形 2">
                <a:extLst>
                  <a:ext uri="{FF2B5EF4-FFF2-40B4-BE49-F238E27FC236}">
                    <a16:creationId xmlns:a16="http://schemas.microsoft.com/office/drawing/2014/main" id="{F6380CC4-A617-2994-A63C-7395AD3EE566}"/>
                  </a:ext>
                </a:extLst>
              </p:cNvPr>
              <p:cNvGrpSpPr/>
              <p:nvPr/>
            </p:nvGrpSpPr>
            <p:grpSpPr>
              <a:xfrm>
                <a:off x="5805637" y="3909995"/>
                <a:ext cx="175811" cy="518310"/>
                <a:chOff x="5805637" y="3909995"/>
                <a:chExt cx="175811" cy="518310"/>
              </a:xfrm>
            </p:grpSpPr>
            <p:sp>
              <p:nvSpPr>
                <p:cNvPr id="256" name="任意多边形: 形状 255">
                  <a:extLst>
                    <a:ext uri="{FF2B5EF4-FFF2-40B4-BE49-F238E27FC236}">
                      <a16:creationId xmlns:a16="http://schemas.microsoft.com/office/drawing/2014/main" id="{33164CF2-354A-DEA3-683A-ADB4368E7CD9}"/>
                    </a:ext>
                  </a:extLst>
                </p:cNvPr>
                <p:cNvSpPr/>
                <p:nvPr/>
              </p:nvSpPr>
              <p:spPr>
                <a:xfrm>
                  <a:off x="5805637" y="4332910"/>
                  <a:ext cx="165234" cy="95395"/>
                </a:xfrm>
                <a:custGeom>
                  <a:avLst/>
                  <a:gdLst>
                    <a:gd name="connsiteX0" fmla="*/ 24196 w 165234"/>
                    <a:gd name="connsiteY0" fmla="*/ 13966 h 95395"/>
                    <a:gd name="connsiteX1" fmla="*/ 24196 w 165234"/>
                    <a:gd name="connsiteY1" fmla="*/ 81422 h 95395"/>
                    <a:gd name="connsiteX2" fmla="*/ 141039 w 165234"/>
                    <a:gd name="connsiteY2" fmla="*/ 81422 h 95395"/>
                    <a:gd name="connsiteX3" fmla="*/ 141039 w 165234"/>
                    <a:gd name="connsiteY3" fmla="*/ 13966 h 95395"/>
                    <a:gd name="connsiteX4" fmla="*/ 24196 w 165234"/>
                    <a:gd name="connsiteY4" fmla="*/ 13966 h 9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234" h="95395">
                      <a:moveTo>
                        <a:pt x="24196" y="13966"/>
                      </a:moveTo>
                      <a:cubicBezTo>
                        <a:pt x="-8065" y="32597"/>
                        <a:pt x="-8065" y="62801"/>
                        <a:pt x="24196" y="81422"/>
                      </a:cubicBezTo>
                      <a:cubicBezTo>
                        <a:pt x="56467" y="100053"/>
                        <a:pt x="108778" y="100053"/>
                        <a:pt x="141039" y="81422"/>
                      </a:cubicBezTo>
                      <a:cubicBezTo>
                        <a:pt x="173300" y="62791"/>
                        <a:pt x="173300" y="32587"/>
                        <a:pt x="141039" y="13966"/>
                      </a:cubicBezTo>
                      <a:cubicBezTo>
                        <a:pt x="108778" y="-4655"/>
                        <a:pt x="56457" y="-4655"/>
                        <a:pt x="24196" y="13966"/>
                      </a:cubicBezTo>
                      <a:close/>
                    </a:path>
                  </a:pathLst>
                </a:custGeom>
                <a:solidFill>
                  <a:srgbClr val="3F72DF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57" name="图形 2">
                  <a:extLst>
                    <a:ext uri="{FF2B5EF4-FFF2-40B4-BE49-F238E27FC236}">
                      <a16:creationId xmlns:a16="http://schemas.microsoft.com/office/drawing/2014/main" id="{48D7F3A8-A288-C448-2896-FD86475233A3}"/>
                    </a:ext>
                  </a:extLst>
                </p:cNvPr>
                <p:cNvGrpSpPr/>
                <p:nvPr/>
              </p:nvGrpSpPr>
              <p:grpSpPr>
                <a:xfrm>
                  <a:off x="5833509" y="3909995"/>
                  <a:ext cx="147939" cy="506349"/>
                  <a:chOff x="5833509" y="3909995"/>
                  <a:chExt cx="147939" cy="506349"/>
                </a:xfrm>
              </p:grpSpPr>
              <p:sp>
                <p:nvSpPr>
                  <p:cNvPr id="258" name="任意多边形: 形状 257">
                    <a:extLst>
                      <a:ext uri="{FF2B5EF4-FFF2-40B4-BE49-F238E27FC236}">
                        <a16:creationId xmlns:a16="http://schemas.microsoft.com/office/drawing/2014/main" id="{A5B725CD-9DC1-C5DE-4B56-135BFD489B10}"/>
                      </a:ext>
                    </a:extLst>
                  </p:cNvPr>
                  <p:cNvSpPr/>
                  <p:nvPr/>
                </p:nvSpPr>
                <p:spPr>
                  <a:xfrm>
                    <a:off x="5875747" y="4374708"/>
                    <a:ext cx="72658" cy="41636"/>
                  </a:xfrm>
                  <a:custGeom>
                    <a:avLst/>
                    <a:gdLst>
                      <a:gd name="connsiteX0" fmla="*/ 70996 w 72658"/>
                      <a:gd name="connsiteY0" fmla="*/ 5344 h 41636"/>
                      <a:gd name="connsiteX1" fmla="*/ 72635 w 72658"/>
                      <a:gd name="connsiteY1" fmla="*/ 18850 h 41636"/>
                      <a:gd name="connsiteX2" fmla="*/ 63719 w 72658"/>
                      <a:gd name="connsiteY2" fmla="*/ 23889 h 41636"/>
                      <a:gd name="connsiteX3" fmla="*/ 59709 w 72658"/>
                      <a:gd name="connsiteY3" fmla="*/ 21631 h 41636"/>
                      <a:gd name="connsiteX4" fmla="*/ 29134 w 72658"/>
                      <a:gd name="connsiteY4" fmla="*/ 40434 h 41636"/>
                      <a:gd name="connsiteX5" fmla="*/ 3169 w 72658"/>
                      <a:gd name="connsiteY5" fmla="*/ 39472 h 41636"/>
                      <a:gd name="connsiteX6" fmla="*/ 1044 w 72658"/>
                      <a:gd name="connsiteY6" fmla="*/ 32680 h 41636"/>
                      <a:gd name="connsiteX7" fmla="*/ 30991 w 72658"/>
                      <a:gd name="connsiteY7" fmla="*/ 9220 h 41636"/>
                      <a:gd name="connsiteX8" fmla="*/ 38563 w 72658"/>
                      <a:gd name="connsiteY8" fmla="*/ 0 h 41636"/>
                      <a:gd name="connsiteX9" fmla="*/ 70996 w 72658"/>
                      <a:gd name="connsiteY9" fmla="*/ 5344 h 41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658" h="41636">
                        <a:moveTo>
                          <a:pt x="70996" y="5344"/>
                        </a:moveTo>
                        <a:cubicBezTo>
                          <a:pt x="70996" y="5344"/>
                          <a:pt x="72891" y="13087"/>
                          <a:pt x="72635" y="18850"/>
                        </a:cubicBezTo>
                        <a:lnTo>
                          <a:pt x="63719" y="23889"/>
                        </a:lnTo>
                        <a:lnTo>
                          <a:pt x="59709" y="21631"/>
                        </a:lnTo>
                        <a:cubicBezTo>
                          <a:pt x="59709" y="21631"/>
                          <a:pt x="42669" y="36671"/>
                          <a:pt x="29134" y="40434"/>
                        </a:cubicBezTo>
                        <a:cubicBezTo>
                          <a:pt x="20228" y="42910"/>
                          <a:pt x="9484" y="41043"/>
                          <a:pt x="3169" y="39472"/>
                        </a:cubicBezTo>
                        <a:cubicBezTo>
                          <a:pt x="130" y="38719"/>
                          <a:pt x="-1022" y="35023"/>
                          <a:pt x="1044" y="32680"/>
                        </a:cubicBezTo>
                        <a:cubicBezTo>
                          <a:pt x="8084" y="24727"/>
                          <a:pt x="26238" y="12640"/>
                          <a:pt x="30991" y="9220"/>
                        </a:cubicBezTo>
                        <a:cubicBezTo>
                          <a:pt x="37258" y="4705"/>
                          <a:pt x="38563" y="0"/>
                          <a:pt x="38563" y="0"/>
                        </a:cubicBezTo>
                        <a:lnTo>
                          <a:pt x="70996" y="5344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59" name="任意多边形: 形状 258">
                    <a:extLst>
                      <a:ext uri="{FF2B5EF4-FFF2-40B4-BE49-F238E27FC236}">
                        <a16:creationId xmlns:a16="http://schemas.microsoft.com/office/drawing/2014/main" id="{3CDE2CE4-9314-B8F1-8698-79996EAAB657}"/>
                      </a:ext>
                    </a:extLst>
                  </p:cNvPr>
                  <p:cNvSpPr/>
                  <p:nvPr/>
                </p:nvSpPr>
                <p:spPr>
                  <a:xfrm>
                    <a:off x="5833509" y="4346848"/>
                    <a:ext cx="60274" cy="39799"/>
                  </a:xfrm>
                  <a:custGeom>
                    <a:avLst/>
                    <a:gdLst>
                      <a:gd name="connsiteX0" fmla="*/ 57589 w 60274"/>
                      <a:gd name="connsiteY0" fmla="*/ 1114 h 39799"/>
                      <a:gd name="connsiteX1" fmla="*/ 60275 w 60274"/>
                      <a:gd name="connsiteY1" fmla="*/ 14754 h 39799"/>
                      <a:gd name="connsiteX2" fmla="*/ 50883 w 60274"/>
                      <a:gd name="connsiteY2" fmla="*/ 18783 h 39799"/>
                      <a:gd name="connsiteX3" fmla="*/ 46854 w 60274"/>
                      <a:gd name="connsiteY3" fmla="*/ 16993 h 39799"/>
                      <a:gd name="connsiteX4" fmla="*/ 35291 w 60274"/>
                      <a:gd name="connsiteY4" fmla="*/ 26537 h 39799"/>
                      <a:gd name="connsiteX5" fmla="*/ 2591 w 60274"/>
                      <a:gd name="connsiteY5" fmla="*/ 39567 h 39799"/>
                      <a:gd name="connsiteX6" fmla="*/ 1220 w 60274"/>
                      <a:gd name="connsiteY6" fmla="*/ 23231 h 39799"/>
                      <a:gd name="connsiteX7" fmla="*/ 27404 w 60274"/>
                      <a:gd name="connsiteY7" fmla="*/ 0 h 39799"/>
                      <a:gd name="connsiteX8" fmla="*/ 57589 w 60274"/>
                      <a:gd name="connsiteY8" fmla="*/ 1114 h 3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274" h="39799">
                        <a:moveTo>
                          <a:pt x="57589" y="1114"/>
                        </a:moveTo>
                        <a:cubicBezTo>
                          <a:pt x="57589" y="1114"/>
                          <a:pt x="60275" y="8715"/>
                          <a:pt x="60275" y="14754"/>
                        </a:cubicBezTo>
                        <a:lnTo>
                          <a:pt x="50883" y="18783"/>
                        </a:lnTo>
                        <a:lnTo>
                          <a:pt x="46854" y="16993"/>
                        </a:lnTo>
                        <a:cubicBezTo>
                          <a:pt x="46854" y="16993"/>
                          <a:pt x="39310" y="22736"/>
                          <a:pt x="35291" y="26537"/>
                        </a:cubicBezTo>
                        <a:cubicBezTo>
                          <a:pt x="31271" y="30337"/>
                          <a:pt x="7678" y="41548"/>
                          <a:pt x="2591" y="39567"/>
                        </a:cubicBezTo>
                        <a:cubicBezTo>
                          <a:pt x="-304" y="38443"/>
                          <a:pt x="-790" y="27032"/>
                          <a:pt x="1220" y="23231"/>
                        </a:cubicBezTo>
                        <a:cubicBezTo>
                          <a:pt x="3239" y="19431"/>
                          <a:pt x="23127" y="8677"/>
                          <a:pt x="27404" y="0"/>
                        </a:cubicBezTo>
                        <a:lnTo>
                          <a:pt x="57589" y="1114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60" name="图形 2">
                    <a:extLst>
                      <a:ext uri="{FF2B5EF4-FFF2-40B4-BE49-F238E27FC236}">
                        <a16:creationId xmlns:a16="http://schemas.microsoft.com/office/drawing/2014/main" id="{D996DE46-8E7C-8309-0532-CFB030B942F4}"/>
                      </a:ext>
                    </a:extLst>
                  </p:cNvPr>
                  <p:cNvGrpSpPr/>
                  <p:nvPr/>
                </p:nvGrpSpPr>
                <p:grpSpPr>
                  <a:xfrm>
                    <a:off x="5853879" y="3977563"/>
                    <a:ext cx="105141" cy="409136"/>
                    <a:chOff x="5853879" y="3977563"/>
                    <a:chExt cx="105141" cy="409136"/>
                  </a:xfrm>
                </p:grpSpPr>
                <p:sp>
                  <p:nvSpPr>
                    <p:cNvPr id="261" name="任意多边形: 形状 260">
                      <a:extLst>
                        <a:ext uri="{FF2B5EF4-FFF2-40B4-BE49-F238E27FC236}">
                          <a16:creationId xmlns:a16="http://schemas.microsoft.com/office/drawing/2014/main" id="{0300A841-0B84-5537-9C43-45A8A1C98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879" y="4134469"/>
                      <a:ext cx="97023" cy="252230"/>
                    </a:xfrm>
                    <a:custGeom>
                      <a:avLst/>
                      <a:gdLst>
                        <a:gd name="connsiteX0" fmla="*/ 96893 w 97023"/>
                        <a:gd name="connsiteY0" fmla="*/ 39214 h 252230"/>
                        <a:gd name="connsiteX1" fmla="*/ 91921 w 97023"/>
                        <a:gd name="connsiteY1" fmla="*/ 0 h 252230"/>
                        <a:gd name="connsiteX2" fmla="*/ 56650 w 97023"/>
                        <a:gd name="connsiteY2" fmla="*/ 3172 h 252230"/>
                        <a:gd name="connsiteX3" fmla="*/ 56621 w 97023"/>
                        <a:gd name="connsiteY3" fmla="*/ 2200 h 252230"/>
                        <a:gd name="connsiteX4" fmla="*/ 20655 w 97023"/>
                        <a:gd name="connsiteY4" fmla="*/ 1848 h 252230"/>
                        <a:gd name="connsiteX5" fmla="*/ 8072 w 97023"/>
                        <a:gd name="connsiteY5" fmla="*/ 1714 h 252230"/>
                        <a:gd name="connsiteX6" fmla="*/ 138 w 97023"/>
                        <a:gd name="connsiteY6" fmla="*/ 93850 h 252230"/>
                        <a:gd name="connsiteX7" fmla="*/ 5586 w 97023"/>
                        <a:gd name="connsiteY7" fmla="*/ 210483 h 252230"/>
                        <a:gd name="connsiteX8" fmla="*/ 10682 w 97023"/>
                        <a:gd name="connsiteY8" fmla="*/ 217551 h 252230"/>
                        <a:gd name="connsiteX9" fmla="*/ 18207 w 97023"/>
                        <a:gd name="connsiteY9" fmla="*/ 220104 h 252230"/>
                        <a:gd name="connsiteX10" fmla="*/ 35247 w 97023"/>
                        <a:gd name="connsiteY10" fmla="*/ 217551 h 252230"/>
                        <a:gd name="connsiteX11" fmla="*/ 40343 w 97023"/>
                        <a:gd name="connsiteY11" fmla="*/ 210483 h 252230"/>
                        <a:gd name="connsiteX12" fmla="*/ 39771 w 97023"/>
                        <a:gd name="connsiteY12" fmla="*/ 120901 h 252230"/>
                        <a:gd name="connsiteX13" fmla="*/ 42839 w 97023"/>
                        <a:gd name="connsiteY13" fmla="*/ 107613 h 252230"/>
                        <a:gd name="connsiteX14" fmla="*/ 45801 w 97023"/>
                        <a:gd name="connsiteY14" fmla="*/ 126216 h 252230"/>
                        <a:gd name="connsiteX15" fmla="*/ 59117 w 97023"/>
                        <a:gd name="connsiteY15" fmla="*/ 242211 h 252230"/>
                        <a:gd name="connsiteX16" fmla="*/ 64213 w 97023"/>
                        <a:gd name="connsiteY16" fmla="*/ 249279 h 252230"/>
                        <a:gd name="connsiteX17" fmla="*/ 66384 w 97023"/>
                        <a:gd name="connsiteY17" fmla="*/ 250365 h 252230"/>
                        <a:gd name="connsiteX18" fmla="*/ 88778 w 97023"/>
                        <a:gd name="connsiteY18" fmla="*/ 249279 h 252230"/>
                        <a:gd name="connsiteX19" fmla="*/ 93845 w 97023"/>
                        <a:gd name="connsiteY19" fmla="*/ 242106 h 252230"/>
                        <a:gd name="connsiteX20" fmla="*/ 89073 w 97023"/>
                        <a:gd name="connsiteY20" fmla="*/ 154210 h 252230"/>
                        <a:gd name="connsiteX21" fmla="*/ 90026 w 97023"/>
                        <a:gd name="connsiteY21" fmla="*/ 99984 h 252230"/>
                        <a:gd name="connsiteX22" fmla="*/ 96893 w 97023"/>
                        <a:gd name="connsiteY22" fmla="*/ 39214 h 2522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97023" h="252230">
                          <a:moveTo>
                            <a:pt x="96893" y="39214"/>
                          </a:moveTo>
                          <a:cubicBezTo>
                            <a:pt x="97979" y="20422"/>
                            <a:pt x="91921" y="0"/>
                            <a:pt x="91921" y="0"/>
                          </a:cubicBezTo>
                          <a:lnTo>
                            <a:pt x="56650" y="3172"/>
                          </a:lnTo>
                          <a:cubicBezTo>
                            <a:pt x="56631" y="2572"/>
                            <a:pt x="56621" y="2200"/>
                            <a:pt x="56621" y="2200"/>
                          </a:cubicBezTo>
                          <a:lnTo>
                            <a:pt x="20655" y="1848"/>
                          </a:lnTo>
                          <a:lnTo>
                            <a:pt x="8072" y="1714"/>
                          </a:lnTo>
                          <a:cubicBezTo>
                            <a:pt x="8072" y="1714"/>
                            <a:pt x="-1234" y="70180"/>
                            <a:pt x="138" y="93850"/>
                          </a:cubicBezTo>
                          <a:cubicBezTo>
                            <a:pt x="1510" y="117548"/>
                            <a:pt x="5586" y="210483"/>
                            <a:pt x="5586" y="210483"/>
                          </a:cubicBezTo>
                          <a:cubicBezTo>
                            <a:pt x="5586" y="213036"/>
                            <a:pt x="7272" y="215608"/>
                            <a:pt x="10682" y="217551"/>
                          </a:cubicBezTo>
                          <a:cubicBezTo>
                            <a:pt x="12854" y="218827"/>
                            <a:pt x="15426" y="219656"/>
                            <a:pt x="18207" y="220104"/>
                          </a:cubicBezTo>
                          <a:cubicBezTo>
                            <a:pt x="24065" y="221056"/>
                            <a:pt x="30628" y="220228"/>
                            <a:pt x="35247" y="217551"/>
                          </a:cubicBezTo>
                          <a:cubicBezTo>
                            <a:pt x="38657" y="215608"/>
                            <a:pt x="40343" y="213027"/>
                            <a:pt x="40343" y="210483"/>
                          </a:cubicBezTo>
                          <a:lnTo>
                            <a:pt x="39771" y="120901"/>
                          </a:lnTo>
                          <a:cubicBezTo>
                            <a:pt x="39771" y="120901"/>
                            <a:pt x="41038" y="115519"/>
                            <a:pt x="42839" y="107613"/>
                          </a:cubicBezTo>
                          <a:cubicBezTo>
                            <a:pt x="43848" y="115624"/>
                            <a:pt x="44858" y="122396"/>
                            <a:pt x="45801" y="126216"/>
                          </a:cubicBezTo>
                          <a:cubicBezTo>
                            <a:pt x="49649" y="141951"/>
                            <a:pt x="59088" y="242211"/>
                            <a:pt x="59117" y="242211"/>
                          </a:cubicBezTo>
                          <a:cubicBezTo>
                            <a:pt x="59117" y="244764"/>
                            <a:pt x="60803" y="247336"/>
                            <a:pt x="64213" y="249279"/>
                          </a:cubicBezTo>
                          <a:cubicBezTo>
                            <a:pt x="64879" y="249688"/>
                            <a:pt x="65613" y="250041"/>
                            <a:pt x="66384" y="250365"/>
                          </a:cubicBezTo>
                          <a:cubicBezTo>
                            <a:pt x="73166" y="253165"/>
                            <a:pt x="82663" y="252822"/>
                            <a:pt x="88778" y="249279"/>
                          </a:cubicBezTo>
                          <a:cubicBezTo>
                            <a:pt x="92188" y="247307"/>
                            <a:pt x="93874" y="244726"/>
                            <a:pt x="93845" y="242106"/>
                          </a:cubicBezTo>
                          <a:cubicBezTo>
                            <a:pt x="94512" y="216084"/>
                            <a:pt x="91521" y="179184"/>
                            <a:pt x="89073" y="154210"/>
                          </a:cubicBezTo>
                          <a:cubicBezTo>
                            <a:pt x="87292" y="136150"/>
                            <a:pt x="87606" y="117986"/>
                            <a:pt x="90026" y="99984"/>
                          </a:cubicBezTo>
                          <a:cubicBezTo>
                            <a:pt x="92883" y="78524"/>
                            <a:pt x="96198" y="51225"/>
                            <a:pt x="96893" y="39214"/>
                          </a:cubicBezTo>
                          <a:close/>
                        </a:path>
                      </a:pathLst>
                    </a:custGeom>
                    <a:solidFill>
                      <a:srgbClr val="2B2B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262" name="任意多边形: 形状 261">
                      <a:extLst>
                        <a:ext uri="{FF2B5EF4-FFF2-40B4-BE49-F238E27FC236}">
                          <a16:creationId xmlns:a16="http://schemas.microsoft.com/office/drawing/2014/main" id="{531C245A-8A72-0DD6-03CF-6EF85B119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5704" y="3985214"/>
                      <a:ext cx="103316" cy="196641"/>
                    </a:xfrm>
                    <a:custGeom>
                      <a:avLst/>
                      <a:gdLst>
                        <a:gd name="connsiteX0" fmla="*/ 103316 w 103316"/>
                        <a:gd name="connsiteY0" fmla="*/ 26278 h 196641"/>
                        <a:gd name="connsiteX1" fmla="*/ 101630 w 103316"/>
                        <a:gd name="connsiteY1" fmla="*/ 187374 h 196641"/>
                        <a:gd name="connsiteX2" fmla="*/ 36432 w 103316"/>
                        <a:gd name="connsiteY2" fmla="*/ 196204 h 196641"/>
                        <a:gd name="connsiteX3" fmla="*/ 228 w 103316"/>
                        <a:gd name="connsiteY3" fmla="*/ 167343 h 196641"/>
                        <a:gd name="connsiteX4" fmla="*/ 1370 w 103316"/>
                        <a:gd name="connsiteY4" fmla="*/ 156161 h 196641"/>
                        <a:gd name="connsiteX5" fmla="*/ 3504 w 103316"/>
                        <a:gd name="connsiteY5" fmla="*/ 72226 h 196641"/>
                        <a:gd name="connsiteX6" fmla="*/ 9171 w 103316"/>
                        <a:gd name="connsiteY6" fmla="*/ 13924 h 196641"/>
                        <a:gd name="connsiteX7" fmla="*/ 13505 w 103316"/>
                        <a:gd name="connsiteY7" fmla="*/ 2865 h 196641"/>
                        <a:gd name="connsiteX8" fmla="*/ 20449 w 103316"/>
                        <a:gd name="connsiteY8" fmla="*/ 1561 h 196641"/>
                        <a:gd name="connsiteX9" fmla="*/ 64636 w 103316"/>
                        <a:gd name="connsiteY9" fmla="*/ 2865 h 196641"/>
                        <a:gd name="connsiteX10" fmla="*/ 73618 w 103316"/>
                        <a:gd name="connsiteY10" fmla="*/ 5856 h 196641"/>
                        <a:gd name="connsiteX11" fmla="*/ 103316 w 103316"/>
                        <a:gd name="connsiteY11" fmla="*/ 26278 h 196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3316" h="196641">
                          <a:moveTo>
                            <a:pt x="103316" y="26278"/>
                          </a:moveTo>
                          <a:lnTo>
                            <a:pt x="101630" y="187374"/>
                          </a:lnTo>
                          <a:cubicBezTo>
                            <a:pt x="101630" y="187374"/>
                            <a:pt x="82171" y="199014"/>
                            <a:pt x="36432" y="196204"/>
                          </a:cubicBezTo>
                          <a:cubicBezTo>
                            <a:pt x="494" y="193994"/>
                            <a:pt x="-849" y="175268"/>
                            <a:pt x="228" y="167343"/>
                          </a:cubicBezTo>
                          <a:cubicBezTo>
                            <a:pt x="732" y="163619"/>
                            <a:pt x="1190" y="159914"/>
                            <a:pt x="1370" y="156161"/>
                          </a:cubicBezTo>
                          <a:cubicBezTo>
                            <a:pt x="2380" y="135244"/>
                            <a:pt x="4961" y="78322"/>
                            <a:pt x="3504" y="72226"/>
                          </a:cubicBezTo>
                          <a:cubicBezTo>
                            <a:pt x="1875" y="65378"/>
                            <a:pt x="-3382" y="48843"/>
                            <a:pt x="9171" y="13924"/>
                          </a:cubicBezTo>
                          <a:cubicBezTo>
                            <a:pt x="10410" y="10419"/>
                            <a:pt x="11877" y="6752"/>
                            <a:pt x="13505" y="2865"/>
                          </a:cubicBezTo>
                          <a:cubicBezTo>
                            <a:pt x="13505" y="2865"/>
                            <a:pt x="16115" y="2227"/>
                            <a:pt x="20449" y="1561"/>
                          </a:cubicBezTo>
                          <a:cubicBezTo>
                            <a:pt x="30041" y="94"/>
                            <a:pt x="47910" y="-1564"/>
                            <a:pt x="64636" y="2865"/>
                          </a:cubicBezTo>
                          <a:cubicBezTo>
                            <a:pt x="67817" y="3694"/>
                            <a:pt x="70817" y="4713"/>
                            <a:pt x="73618" y="5856"/>
                          </a:cubicBezTo>
                          <a:cubicBezTo>
                            <a:pt x="92487" y="13438"/>
                            <a:pt x="103316" y="26278"/>
                            <a:pt x="103316" y="26278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 dirty="0"/>
                    </a:p>
                  </p:txBody>
                </p:sp>
                <p:sp>
                  <p:nvSpPr>
                    <p:cNvPr id="263" name="任意多边形: 形状 262">
                      <a:extLst>
                        <a:ext uri="{FF2B5EF4-FFF2-40B4-BE49-F238E27FC236}">
                          <a16:creationId xmlns:a16="http://schemas.microsoft.com/office/drawing/2014/main" id="{6351E034-DD5A-F4EF-B0FF-1399A9D76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8993" y="3977563"/>
                      <a:ext cx="37338" cy="39566"/>
                    </a:xfrm>
                    <a:custGeom>
                      <a:avLst/>
                      <a:gdLst>
                        <a:gd name="connsiteX0" fmla="*/ 37338 w 37338"/>
                        <a:gd name="connsiteY0" fmla="*/ 12354 h 39566"/>
                        <a:gd name="connsiteX1" fmla="*/ 18279 w 37338"/>
                        <a:gd name="connsiteY1" fmla="*/ 30842 h 39566"/>
                        <a:gd name="connsiteX2" fmla="*/ 6296 w 37338"/>
                        <a:gd name="connsiteY2" fmla="*/ 39567 h 39566"/>
                        <a:gd name="connsiteX3" fmla="*/ 3334 w 37338"/>
                        <a:gd name="connsiteY3" fmla="*/ 19755 h 39566"/>
                        <a:gd name="connsiteX4" fmla="*/ 0 w 37338"/>
                        <a:gd name="connsiteY4" fmla="*/ 857 h 39566"/>
                        <a:gd name="connsiteX5" fmla="*/ 2772 w 37338"/>
                        <a:gd name="connsiteY5" fmla="*/ 0 h 39566"/>
                        <a:gd name="connsiteX6" fmla="*/ 33195 w 37338"/>
                        <a:gd name="connsiteY6" fmla="*/ 1772 h 39566"/>
                        <a:gd name="connsiteX7" fmla="*/ 37338 w 37338"/>
                        <a:gd name="connsiteY7" fmla="*/ 12354 h 39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338" h="39566">
                          <a:moveTo>
                            <a:pt x="37338" y="12354"/>
                          </a:moveTo>
                          <a:cubicBezTo>
                            <a:pt x="37338" y="12354"/>
                            <a:pt x="30099" y="19717"/>
                            <a:pt x="18279" y="30842"/>
                          </a:cubicBezTo>
                          <a:cubicBezTo>
                            <a:pt x="14326" y="34566"/>
                            <a:pt x="10220" y="37757"/>
                            <a:pt x="6296" y="39567"/>
                          </a:cubicBezTo>
                          <a:lnTo>
                            <a:pt x="3334" y="19755"/>
                          </a:lnTo>
                          <a:lnTo>
                            <a:pt x="0" y="857"/>
                          </a:lnTo>
                          <a:lnTo>
                            <a:pt x="2772" y="0"/>
                          </a:lnTo>
                          <a:lnTo>
                            <a:pt x="33195" y="1772"/>
                          </a:lnTo>
                          <a:lnTo>
                            <a:pt x="37338" y="12354"/>
                          </a:lnTo>
                          <a:close/>
                        </a:path>
                      </a:pathLst>
                    </a:custGeom>
                    <a:solidFill>
                      <a:srgbClr val="FEC9C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264" name="任意多边形: 形状 263">
                    <a:extLst>
                      <a:ext uri="{FF2B5EF4-FFF2-40B4-BE49-F238E27FC236}">
                        <a16:creationId xmlns:a16="http://schemas.microsoft.com/office/drawing/2014/main" id="{008D0F21-D781-13FB-6E6D-DCC610606F70}"/>
                      </a:ext>
                    </a:extLst>
                  </p:cNvPr>
                  <p:cNvSpPr/>
                  <p:nvPr/>
                </p:nvSpPr>
                <p:spPr>
                  <a:xfrm>
                    <a:off x="5927035" y="4005567"/>
                    <a:ext cx="54413" cy="173078"/>
                  </a:xfrm>
                  <a:custGeom>
                    <a:avLst/>
                    <a:gdLst>
                      <a:gd name="connsiteX0" fmla="*/ 54407 w 54413"/>
                      <a:gd name="connsiteY0" fmla="*/ 83706 h 173078"/>
                      <a:gd name="connsiteX1" fmla="*/ 28385 w 54413"/>
                      <a:gd name="connsiteY1" fmla="*/ 173079 h 173078"/>
                      <a:gd name="connsiteX2" fmla="*/ 9525 w 54413"/>
                      <a:gd name="connsiteY2" fmla="*/ 163201 h 173078"/>
                      <a:gd name="connsiteX3" fmla="*/ 0 w 54413"/>
                      <a:gd name="connsiteY3" fmla="*/ 158220 h 173078"/>
                      <a:gd name="connsiteX4" fmla="*/ 19507 w 54413"/>
                      <a:gd name="connsiteY4" fmla="*/ 49816 h 173078"/>
                      <a:gd name="connsiteX5" fmla="*/ 23279 w 54413"/>
                      <a:gd name="connsiteY5" fmla="*/ 0 h 173078"/>
                      <a:gd name="connsiteX6" fmla="*/ 54407 w 54413"/>
                      <a:gd name="connsiteY6" fmla="*/ 83706 h 17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413" h="173078">
                        <a:moveTo>
                          <a:pt x="54407" y="83706"/>
                        </a:moveTo>
                        <a:cubicBezTo>
                          <a:pt x="54340" y="103232"/>
                          <a:pt x="28385" y="173079"/>
                          <a:pt x="28385" y="173079"/>
                        </a:cubicBezTo>
                        <a:lnTo>
                          <a:pt x="9525" y="163201"/>
                        </a:lnTo>
                        <a:lnTo>
                          <a:pt x="0" y="158220"/>
                        </a:lnTo>
                        <a:cubicBezTo>
                          <a:pt x="0" y="158220"/>
                          <a:pt x="36309" y="90783"/>
                          <a:pt x="19507" y="49816"/>
                        </a:cubicBezTo>
                        <a:cubicBezTo>
                          <a:pt x="2696" y="8877"/>
                          <a:pt x="23279" y="0"/>
                          <a:pt x="23279" y="0"/>
                        </a:cubicBezTo>
                        <a:cubicBezTo>
                          <a:pt x="54159" y="6306"/>
                          <a:pt x="54493" y="64180"/>
                          <a:pt x="54407" y="837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5" name="任意多边形: 形状 264">
                    <a:extLst>
                      <a:ext uri="{FF2B5EF4-FFF2-40B4-BE49-F238E27FC236}">
                        <a16:creationId xmlns:a16="http://schemas.microsoft.com/office/drawing/2014/main" id="{03CE7183-7757-1B1B-697E-1C59F2AED7D6}"/>
                      </a:ext>
                    </a:extLst>
                  </p:cNvPr>
                  <p:cNvSpPr/>
                  <p:nvPr/>
                </p:nvSpPr>
                <p:spPr>
                  <a:xfrm>
                    <a:off x="5926534" y="4160070"/>
                    <a:ext cx="29496" cy="22105"/>
                  </a:xfrm>
                  <a:custGeom>
                    <a:avLst/>
                    <a:gdLst>
                      <a:gd name="connsiteX0" fmla="*/ 797 w 29496"/>
                      <a:gd name="connsiteY0" fmla="*/ 9508 h 22105"/>
                      <a:gd name="connsiteX1" fmla="*/ 1883 w 29496"/>
                      <a:gd name="connsiteY1" fmla="*/ 11461 h 22105"/>
                      <a:gd name="connsiteX2" fmla="*/ 2645 w 29496"/>
                      <a:gd name="connsiteY2" fmla="*/ 12518 h 22105"/>
                      <a:gd name="connsiteX3" fmla="*/ 19761 w 29496"/>
                      <a:gd name="connsiteY3" fmla="*/ 22024 h 22105"/>
                      <a:gd name="connsiteX4" fmla="*/ 21885 w 29496"/>
                      <a:gd name="connsiteY4" fmla="*/ 22091 h 22105"/>
                      <a:gd name="connsiteX5" fmla="*/ 23904 w 29496"/>
                      <a:gd name="connsiteY5" fmla="*/ 21862 h 22105"/>
                      <a:gd name="connsiteX6" fmla="*/ 26086 w 29496"/>
                      <a:gd name="connsiteY6" fmla="*/ 21167 h 22105"/>
                      <a:gd name="connsiteX7" fmla="*/ 28638 w 29496"/>
                      <a:gd name="connsiteY7" fmla="*/ 12356 h 22105"/>
                      <a:gd name="connsiteX8" fmla="*/ 27276 w 29496"/>
                      <a:gd name="connsiteY8" fmla="*/ 10022 h 22105"/>
                      <a:gd name="connsiteX9" fmla="*/ 25638 w 29496"/>
                      <a:gd name="connsiteY9" fmla="*/ 8013 h 22105"/>
                      <a:gd name="connsiteX10" fmla="*/ 23152 w 29496"/>
                      <a:gd name="connsiteY10" fmla="*/ 5765 h 22105"/>
                      <a:gd name="connsiteX11" fmla="*/ 20533 w 29496"/>
                      <a:gd name="connsiteY11" fmla="*/ 3917 h 22105"/>
                      <a:gd name="connsiteX12" fmla="*/ 13141 w 29496"/>
                      <a:gd name="connsiteY12" fmla="*/ 669 h 22105"/>
                      <a:gd name="connsiteX13" fmla="*/ 11494 w 29496"/>
                      <a:gd name="connsiteY13" fmla="*/ 307 h 22105"/>
                      <a:gd name="connsiteX14" fmla="*/ 9779 w 29496"/>
                      <a:gd name="connsiteY14" fmla="*/ 50 h 22105"/>
                      <a:gd name="connsiteX15" fmla="*/ 8445 w 29496"/>
                      <a:gd name="connsiteY15" fmla="*/ 12 h 22105"/>
                      <a:gd name="connsiteX16" fmla="*/ 797 w 29496"/>
                      <a:gd name="connsiteY16" fmla="*/ 9508 h 2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496" h="22105">
                        <a:moveTo>
                          <a:pt x="797" y="9508"/>
                        </a:moveTo>
                        <a:cubicBezTo>
                          <a:pt x="1159" y="10308"/>
                          <a:pt x="1483" y="10908"/>
                          <a:pt x="1883" y="11461"/>
                        </a:cubicBezTo>
                        <a:cubicBezTo>
                          <a:pt x="2111" y="11861"/>
                          <a:pt x="2349" y="12194"/>
                          <a:pt x="2645" y="12518"/>
                        </a:cubicBezTo>
                        <a:cubicBezTo>
                          <a:pt x="6845" y="17680"/>
                          <a:pt x="13570" y="21424"/>
                          <a:pt x="19761" y="22024"/>
                        </a:cubicBezTo>
                        <a:cubicBezTo>
                          <a:pt x="20523" y="22091"/>
                          <a:pt x="21219" y="22129"/>
                          <a:pt x="21885" y="22091"/>
                        </a:cubicBezTo>
                        <a:cubicBezTo>
                          <a:pt x="22609" y="22062"/>
                          <a:pt x="23276" y="21995"/>
                          <a:pt x="23904" y="21862"/>
                        </a:cubicBezTo>
                        <a:cubicBezTo>
                          <a:pt x="24733" y="21729"/>
                          <a:pt x="25419" y="21500"/>
                          <a:pt x="26086" y="21167"/>
                        </a:cubicBezTo>
                        <a:cubicBezTo>
                          <a:pt x="29477" y="19176"/>
                          <a:pt x="30362" y="16080"/>
                          <a:pt x="28638" y="12356"/>
                        </a:cubicBezTo>
                        <a:cubicBezTo>
                          <a:pt x="28277" y="11575"/>
                          <a:pt x="27819" y="10784"/>
                          <a:pt x="27276" y="10022"/>
                        </a:cubicBezTo>
                        <a:cubicBezTo>
                          <a:pt x="26800" y="9337"/>
                          <a:pt x="26248" y="8660"/>
                          <a:pt x="25638" y="8013"/>
                        </a:cubicBezTo>
                        <a:cubicBezTo>
                          <a:pt x="24905" y="7222"/>
                          <a:pt x="24047" y="6460"/>
                          <a:pt x="23152" y="5765"/>
                        </a:cubicBezTo>
                        <a:cubicBezTo>
                          <a:pt x="22352" y="5107"/>
                          <a:pt x="21457" y="4479"/>
                          <a:pt x="20533" y="3917"/>
                        </a:cubicBezTo>
                        <a:cubicBezTo>
                          <a:pt x="18266" y="2469"/>
                          <a:pt x="15713" y="1345"/>
                          <a:pt x="13141" y="669"/>
                        </a:cubicBezTo>
                        <a:cubicBezTo>
                          <a:pt x="12589" y="536"/>
                          <a:pt x="12046" y="412"/>
                          <a:pt x="11494" y="307"/>
                        </a:cubicBezTo>
                        <a:cubicBezTo>
                          <a:pt x="10931" y="173"/>
                          <a:pt x="10341" y="107"/>
                          <a:pt x="9779" y="50"/>
                        </a:cubicBezTo>
                        <a:cubicBezTo>
                          <a:pt x="9312" y="12"/>
                          <a:pt x="8874" y="-17"/>
                          <a:pt x="8445" y="12"/>
                        </a:cubicBezTo>
                        <a:cubicBezTo>
                          <a:pt x="1721" y="-160"/>
                          <a:pt x="-1651" y="3917"/>
                          <a:pt x="797" y="9508"/>
                        </a:cubicBezTo>
                        <a:close/>
                      </a:path>
                    </a:pathLst>
                  </a:custGeom>
                  <a:solidFill>
                    <a:srgbClr val="E04D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6" name="任意多边形: 形状 265">
                    <a:extLst>
                      <a:ext uri="{FF2B5EF4-FFF2-40B4-BE49-F238E27FC236}">
                        <a16:creationId xmlns:a16="http://schemas.microsoft.com/office/drawing/2014/main" id="{271300D1-920A-AA0E-5F52-16BF0D2B3649}"/>
                      </a:ext>
                    </a:extLst>
                  </p:cNvPr>
                  <p:cNvSpPr/>
                  <p:nvPr/>
                </p:nvSpPr>
                <p:spPr>
                  <a:xfrm>
                    <a:off x="5920309" y="4160748"/>
                    <a:ext cx="33482" cy="51795"/>
                  </a:xfrm>
                  <a:custGeom>
                    <a:avLst/>
                    <a:gdLst>
                      <a:gd name="connsiteX0" fmla="*/ 1669 w 33482"/>
                      <a:gd name="connsiteY0" fmla="*/ 28832 h 51795"/>
                      <a:gd name="connsiteX1" fmla="*/ 7451 w 33482"/>
                      <a:gd name="connsiteY1" fmla="*/ 22908 h 51795"/>
                      <a:gd name="connsiteX2" fmla="*/ 8213 w 33482"/>
                      <a:gd name="connsiteY2" fmla="*/ 23308 h 51795"/>
                      <a:gd name="connsiteX3" fmla="*/ 2488 w 33482"/>
                      <a:gd name="connsiteY3" fmla="*/ 40348 h 51795"/>
                      <a:gd name="connsiteX4" fmla="*/ 3431 w 33482"/>
                      <a:gd name="connsiteY4" fmla="*/ 44672 h 51795"/>
                      <a:gd name="connsiteX5" fmla="*/ 13937 w 33482"/>
                      <a:gd name="connsiteY5" fmla="*/ 51683 h 51795"/>
                      <a:gd name="connsiteX6" fmla="*/ 18624 w 33482"/>
                      <a:gd name="connsiteY6" fmla="*/ 50187 h 51795"/>
                      <a:gd name="connsiteX7" fmla="*/ 25367 w 33482"/>
                      <a:gd name="connsiteY7" fmla="*/ 41977 h 51795"/>
                      <a:gd name="connsiteX8" fmla="*/ 32825 w 33482"/>
                      <a:gd name="connsiteY8" fmla="*/ 21431 h 51795"/>
                      <a:gd name="connsiteX9" fmla="*/ 32959 w 33482"/>
                      <a:gd name="connsiteY9" fmla="*/ 20155 h 51795"/>
                      <a:gd name="connsiteX10" fmla="*/ 33483 w 33482"/>
                      <a:gd name="connsiteY10" fmla="*/ 9353 h 51795"/>
                      <a:gd name="connsiteX11" fmla="*/ 31844 w 33482"/>
                      <a:gd name="connsiteY11" fmla="*/ 7344 h 51795"/>
                      <a:gd name="connsiteX12" fmla="*/ 29358 w 33482"/>
                      <a:gd name="connsiteY12" fmla="*/ 5096 h 51795"/>
                      <a:gd name="connsiteX13" fmla="*/ 26739 w 33482"/>
                      <a:gd name="connsiteY13" fmla="*/ 3248 h 51795"/>
                      <a:gd name="connsiteX14" fmla="*/ 19347 w 33482"/>
                      <a:gd name="connsiteY14" fmla="*/ 0 h 51795"/>
                      <a:gd name="connsiteX15" fmla="*/ 8556 w 33482"/>
                      <a:gd name="connsiteY15" fmla="*/ 7525 h 51795"/>
                      <a:gd name="connsiteX16" fmla="*/ 7012 w 33482"/>
                      <a:gd name="connsiteY16" fmla="*/ 8849 h 51795"/>
                      <a:gd name="connsiteX17" fmla="*/ 4584 w 33482"/>
                      <a:gd name="connsiteY17" fmla="*/ 12935 h 51795"/>
                      <a:gd name="connsiteX18" fmla="*/ 50 w 33482"/>
                      <a:gd name="connsiteY18" fmla="*/ 27489 h 51795"/>
                      <a:gd name="connsiteX19" fmla="*/ 1669 w 33482"/>
                      <a:gd name="connsiteY19" fmla="*/ 28832 h 5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3482" h="51795">
                        <a:moveTo>
                          <a:pt x="1669" y="28832"/>
                        </a:moveTo>
                        <a:cubicBezTo>
                          <a:pt x="2879" y="28232"/>
                          <a:pt x="5460" y="25470"/>
                          <a:pt x="7451" y="22908"/>
                        </a:cubicBezTo>
                        <a:cubicBezTo>
                          <a:pt x="7755" y="22517"/>
                          <a:pt x="8365" y="22841"/>
                          <a:pt x="8213" y="23308"/>
                        </a:cubicBezTo>
                        <a:lnTo>
                          <a:pt x="2488" y="40348"/>
                        </a:lnTo>
                        <a:cubicBezTo>
                          <a:pt x="2050" y="41862"/>
                          <a:pt x="2412" y="43482"/>
                          <a:pt x="3431" y="44672"/>
                        </a:cubicBezTo>
                        <a:cubicBezTo>
                          <a:pt x="5441" y="47006"/>
                          <a:pt x="9213" y="50616"/>
                          <a:pt x="13937" y="51683"/>
                        </a:cubicBezTo>
                        <a:cubicBezTo>
                          <a:pt x="15642" y="52064"/>
                          <a:pt x="17414" y="51464"/>
                          <a:pt x="18624" y="50187"/>
                        </a:cubicBezTo>
                        <a:cubicBezTo>
                          <a:pt x="20766" y="47939"/>
                          <a:pt x="24272" y="44101"/>
                          <a:pt x="25367" y="41977"/>
                        </a:cubicBezTo>
                        <a:cubicBezTo>
                          <a:pt x="26986" y="38843"/>
                          <a:pt x="32349" y="25022"/>
                          <a:pt x="32825" y="21431"/>
                        </a:cubicBezTo>
                        <a:cubicBezTo>
                          <a:pt x="32873" y="21098"/>
                          <a:pt x="32911" y="20669"/>
                          <a:pt x="32959" y="20155"/>
                        </a:cubicBezTo>
                        <a:cubicBezTo>
                          <a:pt x="33159" y="17650"/>
                          <a:pt x="33349" y="13211"/>
                          <a:pt x="33483" y="9353"/>
                        </a:cubicBezTo>
                        <a:cubicBezTo>
                          <a:pt x="33006" y="8668"/>
                          <a:pt x="32454" y="7991"/>
                          <a:pt x="31844" y="7344"/>
                        </a:cubicBezTo>
                        <a:cubicBezTo>
                          <a:pt x="31111" y="6553"/>
                          <a:pt x="30253" y="5791"/>
                          <a:pt x="29358" y="5096"/>
                        </a:cubicBezTo>
                        <a:cubicBezTo>
                          <a:pt x="28558" y="4439"/>
                          <a:pt x="27663" y="3810"/>
                          <a:pt x="26739" y="3248"/>
                        </a:cubicBezTo>
                        <a:cubicBezTo>
                          <a:pt x="24472" y="1800"/>
                          <a:pt x="21919" y="676"/>
                          <a:pt x="19347" y="0"/>
                        </a:cubicBezTo>
                        <a:lnTo>
                          <a:pt x="8556" y="7525"/>
                        </a:lnTo>
                        <a:cubicBezTo>
                          <a:pt x="7994" y="7915"/>
                          <a:pt x="7470" y="8363"/>
                          <a:pt x="7012" y="8849"/>
                        </a:cubicBezTo>
                        <a:cubicBezTo>
                          <a:pt x="5898" y="10001"/>
                          <a:pt x="5069" y="11392"/>
                          <a:pt x="4584" y="12935"/>
                        </a:cubicBezTo>
                        <a:lnTo>
                          <a:pt x="50" y="27489"/>
                        </a:lnTo>
                        <a:cubicBezTo>
                          <a:pt x="-236" y="28432"/>
                          <a:pt x="764" y="29270"/>
                          <a:pt x="1669" y="2883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67" name="任意多边形: 形状 266">
                    <a:extLst>
                      <a:ext uri="{FF2B5EF4-FFF2-40B4-BE49-F238E27FC236}">
                        <a16:creationId xmlns:a16="http://schemas.microsoft.com/office/drawing/2014/main" id="{256E8953-AAC7-E439-CFFC-CA788609434B}"/>
                      </a:ext>
                    </a:extLst>
                  </p:cNvPr>
                  <p:cNvSpPr/>
                  <p:nvPr/>
                </p:nvSpPr>
                <p:spPr>
                  <a:xfrm>
                    <a:off x="5845559" y="3952738"/>
                    <a:ext cx="35846" cy="50761"/>
                  </a:xfrm>
                  <a:custGeom>
                    <a:avLst/>
                    <a:gdLst>
                      <a:gd name="connsiteX0" fmla="*/ 35757 w 35846"/>
                      <a:gd name="connsiteY0" fmla="*/ 25312 h 50761"/>
                      <a:gd name="connsiteX1" fmla="*/ 30185 w 35846"/>
                      <a:gd name="connsiteY1" fmla="*/ 39494 h 50761"/>
                      <a:gd name="connsiteX2" fmla="*/ 26127 w 35846"/>
                      <a:gd name="connsiteY2" fmla="*/ 44362 h 50761"/>
                      <a:gd name="connsiteX3" fmla="*/ 20764 w 35846"/>
                      <a:gd name="connsiteY3" fmla="*/ 49124 h 50761"/>
                      <a:gd name="connsiteX4" fmla="*/ 3038 w 35846"/>
                      <a:gd name="connsiteY4" fmla="*/ 48419 h 50761"/>
                      <a:gd name="connsiteX5" fmla="*/ 0 w 35846"/>
                      <a:gd name="connsiteY5" fmla="*/ 45790 h 50761"/>
                      <a:gd name="connsiteX6" fmla="*/ 1010 w 35846"/>
                      <a:gd name="connsiteY6" fmla="*/ 38704 h 50761"/>
                      <a:gd name="connsiteX7" fmla="*/ 2629 w 35846"/>
                      <a:gd name="connsiteY7" fmla="*/ 28979 h 50761"/>
                      <a:gd name="connsiteX8" fmla="*/ 2829 w 35846"/>
                      <a:gd name="connsiteY8" fmla="*/ 28064 h 50761"/>
                      <a:gd name="connsiteX9" fmla="*/ 11535 w 35846"/>
                      <a:gd name="connsiteY9" fmla="*/ 9024 h 50761"/>
                      <a:gd name="connsiteX10" fmla="*/ 18831 w 35846"/>
                      <a:gd name="connsiteY10" fmla="*/ 1328 h 50761"/>
                      <a:gd name="connsiteX11" fmla="*/ 23689 w 35846"/>
                      <a:gd name="connsiteY11" fmla="*/ 213 h 50761"/>
                      <a:gd name="connsiteX12" fmla="*/ 33614 w 35846"/>
                      <a:gd name="connsiteY12" fmla="*/ 7909 h 50761"/>
                      <a:gd name="connsiteX13" fmla="*/ 34223 w 35846"/>
                      <a:gd name="connsiteY13" fmla="*/ 12262 h 50761"/>
                      <a:gd name="connsiteX14" fmla="*/ 27337 w 35846"/>
                      <a:gd name="connsiteY14" fmla="*/ 28874 h 50761"/>
                      <a:gd name="connsiteX15" fmla="*/ 28042 w 35846"/>
                      <a:gd name="connsiteY15" fmla="*/ 29274 h 50761"/>
                      <a:gd name="connsiteX16" fmla="*/ 34223 w 35846"/>
                      <a:gd name="connsiteY16" fmla="*/ 23807 h 50761"/>
                      <a:gd name="connsiteX17" fmla="*/ 35757 w 35846"/>
                      <a:gd name="connsiteY17" fmla="*/ 25312 h 50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46" h="50761">
                        <a:moveTo>
                          <a:pt x="35757" y="25312"/>
                        </a:moveTo>
                        <a:lnTo>
                          <a:pt x="30185" y="39494"/>
                        </a:lnTo>
                        <a:cubicBezTo>
                          <a:pt x="29375" y="41523"/>
                          <a:pt x="28051" y="43247"/>
                          <a:pt x="26127" y="44362"/>
                        </a:cubicBezTo>
                        <a:cubicBezTo>
                          <a:pt x="25213" y="44971"/>
                          <a:pt x="20764" y="49124"/>
                          <a:pt x="20764" y="49124"/>
                        </a:cubicBezTo>
                        <a:cubicBezTo>
                          <a:pt x="15392" y="51553"/>
                          <a:pt x="7896" y="51248"/>
                          <a:pt x="3038" y="48419"/>
                        </a:cubicBezTo>
                        <a:cubicBezTo>
                          <a:pt x="1724" y="47714"/>
                          <a:pt x="705" y="46800"/>
                          <a:pt x="0" y="45790"/>
                        </a:cubicBezTo>
                        <a:cubicBezTo>
                          <a:pt x="305" y="43761"/>
                          <a:pt x="610" y="41228"/>
                          <a:pt x="1010" y="38704"/>
                        </a:cubicBezTo>
                        <a:cubicBezTo>
                          <a:pt x="1714" y="34446"/>
                          <a:pt x="2429" y="30293"/>
                          <a:pt x="2629" y="28979"/>
                        </a:cubicBezTo>
                        <a:cubicBezTo>
                          <a:pt x="2724" y="28674"/>
                          <a:pt x="2724" y="28369"/>
                          <a:pt x="2829" y="28064"/>
                        </a:cubicBezTo>
                        <a:cubicBezTo>
                          <a:pt x="4248" y="23502"/>
                          <a:pt x="9820" y="11757"/>
                          <a:pt x="11535" y="9024"/>
                        </a:cubicBezTo>
                        <a:cubicBezTo>
                          <a:pt x="12754" y="6995"/>
                          <a:pt x="16602" y="3452"/>
                          <a:pt x="18831" y="1328"/>
                        </a:cubicBezTo>
                        <a:cubicBezTo>
                          <a:pt x="20145" y="108"/>
                          <a:pt x="21974" y="-292"/>
                          <a:pt x="23689" y="213"/>
                        </a:cubicBezTo>
                        <a:cubicBezTo>
                          <a:pt x="28242" y="1528"/>
                          <a:pt x="31794" y="5481"/>
                          <a:pt x="33614" y="7909"/>
                        </a:cubicBezTo>
                        <a:cubicBezTo>
                          <a:pt x="34528" y="9129"/>
                          <a:pt x="34833" y="10843"/>
                          <a:pt x="34223" y="12262"/>
                        </a:cubicBezTo>
                        <a:lnTo>
                          <a:pt x="27337" y="28874"/>
                        </a:lnTo>
                        <a:cubicBezTo>
                          <a:pt x="27137" y="29274"/>
                          <a:pt x="27746" y="29684"/>
                          <a:pt x="28042" y="29274"/>
                        </a:cubicBezTo>
                        <a:cubicBezTo>
                          <a:pt x="30175" y="26940"/>
                          <a:pt x="33004" y="24311"/>
                          <a:pt x="34223" y="23807"/>
                        </a:cubicBezTo>
                        <a:cubicBezTo>
                          <a:pt x="35147" y="23387"/>
                          <a:pt x="36157" y="24302"/>
                          <a:pt x="35757" y="2531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268" name="图形 2">
                    <a:extLst>
                      <a:ext uri="{FF2B5EF4-FFF2-40B4-BE49-F238E27FC236}">
                        <a16:creationId xmlns:a16="http://schemas.microsoft.com/office/drawing/2014/main" id="{24F3BA88-3568-9E00-B795-96F568B66637}"/>
                      </a:ext>
                    </a:extLst>
                  </p:cNvPr>
                  <p:cNvGrpSpPr/>
                  <p:nvPr/>
                </p:nvGrpSpPr>
                <p:grpSpPr>
                  <a:xfrm>
                    <a:off x="5862904" y="3948202"/>
                    <a:ext cx="31699" cy="38624"/>
                    <a:chOff x="5862904" y="3948202"/>
                    <a:chExt cx="31699" cy="38624"/>
                  </a:xfrm>
                </p:grpSpPr>
                <p:sp>
                  <p:nvSpPr>
                    <p:cNvPr id="269" name="任意多边形: 形状 268">
                      <a:extLst>
                        <a:ext uri="{FF2B5EF4-FFF2-40B4-BE49-F238E27FC236}">
                          <a16:creationId xmlns:a16="http://schemas.microsoft.com/office/drawing/2014/main" id="{6DE354F2-6735-50C9-B4D6-5C8BB17A4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2904" y="3948202"/>
                      <a:ext cx="31203" cy="38581"/>
                    </a:xfrm>
                    <a:custGeom>
                      <a:avLst/>
                      <a:gdLst>
                        <a:gd name="connsiteX0" fmla="*/ 486 w 31203"/>
                        <a:gd name="connsiteY0" fmla="*/ 16589 h 38581"/>
                        <a:gd name="connsiteX1" fmla="*/ 1638 w 31203"/>
                        <a:gd name="connsiteY1" fmla="*/ 15446 h 38581"/>
                        <a:gd name="connsiteX2" fmla="*/ 14830 w 31203"/>
                        <a:gd name="connsiteY2" fmla="*/ 7845 h 38581"/>
                        <a:gd name="connsiteX3" fmla="*/ 28032 w 31203"/>
                        <a:gd name="connsiteY3" fmla="*/ 253 h 38581"/>
                        <a:gd name="connsiteX4" fmla="*/ 29185 w 31203"/>
                        <a:gd name="connsiteY4" fmla="*/ 63 h 38581"/>
                        <a:gd name="connsiteX5" fmla="*/ 31204 w 31203"/>
                        <a:gd name="connsiteY5" fmla="*/ 1101 h 38581"/>
                        <a:gd name="connsiteX6" fmla="*/ 29661 w 31203"/>
                        <a:gd name="connsiteY6" fmla="*/ 3120 h 38581"/>
                        <a:gd name="connsiteX7" fmla="*/ 29661 w 31203"/>
                        <a:gd name="connsiteY7" fmla="*/ 19599 h 38581"/>
                        <a:gd name="connsiteX8" fmla="*/ 29185 w 31203"/>
                        <a:gd name="connsiteY8" fmla="*/ 21027 h 38581"/>
                        <a:gd name="connsiteX9" fmla="*/ 28032 w 31203"/>
                        <a:gd name="connsiteY9" fmla="*/ 22170 h 38581"/>
                        <a:gd name="connsiteX10" fmla="*/ 14830 w 31203"/>
                        <a:gd name="connsiteY10" fmla="*/ 29762 h 38581"/>
                        <a:gd name="connsiteX11" fmla="*/ 4858 w 31203"/>
                        <a:gd name="connsiteY11" fmla="*/ 35505 h 38581"/>
                        <a:gd name="connsiteX12" fmla="*/ 2553 w 31203"/>
                        <a:gd name="connsiteY12" fmla="*/ 38582 h 38581"/>
                        <a:gd name="connsiteX13" fmla="*/ 476 w 31203"/>
                        <a:gd name="connsiteY13" fmla="*/ 37544 h 38581"/>
                        <a:gd name="connsiteX14" fmla="*/ 0 w 31203"/>
                        <a:gd name="connsiteY14" fmla="*/ 36667 h 38581"/>
                        <a:gd name="connsiteX15" fmla="*/ 0 w 31203"/>
                        <a:gd name="connsiteY15" fmla="*/ 18017 h 38581"/>
                        <a:gd name="connsiteX16" fmla="*/ 486 w 31203"/>
                        <a:gd name="connsiteY16" fmla="*/ 16589 h 385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1203" h="38581">
                          <a:moveTo>
                            <a:pt x="486" y="16589"/>
                          </a:moveTo>
                          <a:cubicBezTo>
                            <a:pt x="781" y="16122"/>
                            <a:pt x="1191" y="15703"/>
                            <a:pt x="1638" y="15446"/>
                          </a:cubicBezTo>
                          <a:lnTo>
                            <a:pt x="14830" y="7845"/>
                          </a:lnTo>
                          <a:lnTo>
                            <a:pt x="28032" y="253"/>
                          </a:lnTo>
                          <a:cubicBezTo>
                            <a:pt x="28480" y="-4"/>
                            <a:pt x="28889" y="-61"/>
                            <a:pt x="29185" y="63"/>
                          </a:cubicBezTo>
                          <a:lnTo>
                            <a:pt x="31204" y="1101"/>
                          </a:lnTo>
                          <a:lnTo>
                            <a:pt x="29661" y="3120"/>
                          </a:lnTo>
                          <a:lnTo>
                            <a:pt x="29661" y="19599"/>
                          </a:lnTo>
                          <a:cubicBezTo>
                            <a:pt x="29661" y="20046"/>
                            <a:pt x="29480" y="20561"/>
                            <a:pt x="29185" y="21027"/>
                          </a:cubicBezTo>
                          <a:cubicBezTo>
                            <a:pt x="28889" y="21494"/>
                            <a:pt x="28480" y="21913"/>
                            <a:pt x="28032" y="22170"/>
                          </a:cubicBezTo>
                          <a:lnTo>
                            <a:pt x="14830" y="29762"/>
                          </a:lnTo>
                          <a:lnTo>
                            <a:pt x="4858" y="35505"/>
                          </a:lnTo>
                          <a:lnTo>
                            <a:pt x="2553" y="38582"/>
                          </a:lnTo>
                          <a:lnTo>
                            <a:pt x="476" y="37544"/>
                          </a:lnTo>
                          <a:cubicBezTo>
                            <a:pt x="181" y="37420"/>
                            <a:pt x="0" y="37115"/>
                            <a:pt x="0" y="36667"/>
                          </a:cubicBezTo>
                          <a:lnTo>
                            <a:pt x="0" y="18017"/>
                          </a:lnTo>
                          <a:cubicBezTo>
                            <a:pt x="10" y="17570"/>
                            <a:pt x="191" y="17055"/>
                            <a:pt x="486" y="16589"/>
                          </a:cubicBezTo>
                          <a:close/>
                        </a:path>
                      </a:pathLst>
                    </a:custGeom>
                    <a:solidFill>
                      <a:srgbClr val="2B2B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grpSp>
                  <p:nvGrpSpPr>
                    <p:cNvPr id="270" name="图形 2">
                      <a:extLst>
                        <a:ext uri="{FF2B5EF4-FFF2-40B4-BE49-F238E27FC236}">
                          <a16:creationId xmlns:a16="http://schemas.microsoft.com/office/drawing/2014/main" id="{A5608D9D-2490-0D9D-C5F2-2DED46EFC4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4932" y="3950077"/>
                      <a:ext cx="29670" cy="36748"/>
                      <a:chOff x="5864932" y="3950077"/>
                      <a:chExt cx="29670" cy="36748"/>
                    </a:xfrm>
                  </p:grpSpPr>
                  <p:sp>
                    <p:nvSpPr>
                      <p:cNvPr id="271" name="任意多边形: 形状 270">
                        <a:extLst>
                          <a:ext uri="{FF2B5EF4-FFF2-40B4-BE49-F238E27FC236}">
                            <a16:creationId xmlns:a16="http://schemas.microsoft.com/office/drawing/2014/main" id="{3755E127-C9B9-18A0-299E-BF60E2A2E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4932" y="3950077"/>
                        <a:ext cx="29670" cy="36748"/>
                      </a:xfrm>
                      <a:custGeom>
                        <a:avLst/>
                        <a:gdLst>
                          <a:gd name="connsiteX0" fmla="*/ 1629 w 29670"/>
                          <a:gd name="connsiteY0" fmla="*/ 36516 h 36748"/>
                          <a:gd name="connsiteX1" fmla="*/ 8230 w 29670"/>
                          <a:gd name="connsiteY1" fmla="*/ 32716 h 36748"/>
                          <a:gd name="connsiteX2" fmla="*/ 14830 w 29670"/>
                          <a:gd name="connsiteY2" fmla="*/ 28925 h 36748"/>
                          <a:gd name="connsiteX3" fmla="*/ 21431 w 29670"/>
                          <a:gd name="connsiteY3" fmla="*/ 25124 h 36748"/>
                          <a:gd name="connsiteX4" fmla="*/ 28032 w 29670"/>
                          <a:gd name="connsiteY4" fmla="*/ 21324 h 36748"/>
                          <a:gd name="connsiteX5" fmla="*/ 28670 w 29670"/>
                          <a:gd name="connsiteY5" fmla="*/ 20828 h 36748"/>
                          <a:gd name="connsiteX6" fmla="*/ 29185 w 29670"/>
                          <a:gd name="connsiteY6" fmla="*/ 20181 h 36748"/>
                          <a:gd name="connsiteX7" fmla="*/ 29537 w 29670"/>
                          <a:gd name="connsiteY7" fmla="*/ 19457 h 36748"/>
                          <a:gd name="connsiteX8" fmla="*/ 29670 w 29670"/>
                          <a:gd name="connsiteY8" fmla="*/ 14085 h 36748"/>
                          <a:gd name="connsiteX9" fmla="*/ 29670 w 29670"/>
                          <a:gd name="connsiteY9" fmla="*/ 9418 h 36748"/>
                          <a:gd name="connsiteX10" fmla="*/ 29670 w 29670"/>
                          <a:gd name="connsiteY10" fmla="*/ 4750 h 36748"/>
                          <a:gd name="connsiteX11" fmla="*/ 29670 w 29670"/>
                          <a:gd name="connsiteY11" fmla="*/ 83 h 36748"/>
                          <a:gd name="connsiteX12" fmla="*/ 21441 w 29670"/>
                          <a:gd name="connsiteY12" fmla="*/ 3188 h 36748"/>
                          <a:gd name="connsiteX13" fmla="*/ 14840 w 29670"/>
                          <a:gd name="connsiteY13" fmla="*/ 6989 h 36748"/>
                          <a:gd name="connsiteX14" fmla="*/ 8239 w 29670"/>
                          <a:gd name="connsiteY14" fmla="*/ 10789 h 36748"/>
                          <a:gd name="connsiteX15" fmla="*/ 1638 w 29670"/>
                          <a:gd name="connsiteY15" fmla="*/ 14590 h 36748"/>
                          <a:gd name="connsiteX16" fmla="*/ 1000 w 29670"/>
                          <a:gd name="connsiteY16" fmla="*/ 15085 h 36748"/>
                          <a:gd name="connsiteX17" fmla="*/ 476 w 29670"/>
                          <a:gd name="connsiteY17" fmla="*/ 15733 h 36748"/>
                          <a:gd name="connsiteX18" fmla="*/ 124 w 29670"/>
                          <a:gd name="connsiteY18" fmla="*/ 16457 h 36748"/>
                          <a:gd name="connsiteX19" fmla="*/ 0 w 29670"/>
                          <a:gd name="connsiteY19" fmla="*/ 21829 h 36748"/>
                          <a:gd name="connsiteX20" fmla="*/ 0 w 29670"/>
                          <a:gd name="connsiteY20" fmla="*/ 26496 h 36748"/>
                          <a:gd name="connsiteX21" fmla="*/ 0 w 29670"/>
                          <a:gd name="connsiteY21" fmla="*/ 31163 h 36748"/>
                          <a:gd name="connsiteX22" fmla="*/ 0 w 29670"/>
                          <a:gd name="connsiteY22" fmla="*/ 35830 h 36748"/>
                          <a:gd name="connsiteX23" fmla="*/ 1629 w 29670"/>
                          <a:gd name="connsiteY23" fmla="*/ 36516 h 36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29670" h="36748">
                            <a:moveTo>
                              <a:pt x="1629" y="36516"/>
                            </a:moveTo>
                            <a:lnTo>
                              <a:pt x="8230" y="32716"/>
                            </a:lnTo>
                            <a:lnTo>
                              <a:pt x="14830" y="28925"/>
                            </a:lnTo>
                            <a:lnTo>
                              <a:pt x="21431" y="25124"/>
                            </a:lnTo>
                            <a:lnTo>
                              <a:pt x="28032" y="21324"/>
                            </a:lnTo>
                            <a:cubicBezTo>
                              <a:pt x="28261" y="21190"/>
                              <a:pt x="28470" y="21028"/>
                              <a:pt x="28670" y="20828"/>
                            </a:cubicBezTo>
                            <a:cubicBezTo>
                              <a:pt x="28870" y="20628"/>
                              <a:pt x="29042" y="20409"/>
                              <a:pt x="29185" y="20181"/>
                            </a:cubicBezTo>
                            <a:cubicBezTo>
                              <a:pt x="29337" y="19952"/>
                              <a:pt x="29451" y="19704"/>
                              <a:pt x="29537" y="19457"/>
                            </a:cubicBezTo>
                            <a:cubicBezTo>
                              <a:pt x="29670" y="18752"/>
                              <a:pt x="29670" y="14085"/>
                              <a:pt x="29670" y="14085"/>
                            </a:cubicBezTo>
                            <a:lnTo>
                              <a:pt x="29670" y="9418"/>
                            </a:lnTo>
                            <a:lnTo>
                              <a:pt x="29670" y="4750"/>
                            </a:lnTo>
                            <a:lnTo>
                              <a:pt x="29670" y="83"/>
                            </a:lnTo>
                            <a:cubicBezTo>
                              <a:pt x="28032" y="-603"/>
                              <a:pt x="21441" y="3188"/>
                              <a:pt x="21441" y="3188"/>
                            </a:cubicBezTo>
                            <a:lnTo>
                              <a:pt x="14840" y="6989"/>
                            </a:lnTo>
                            <a:lnTo>
                              <a:pt x="8239" y="10789"/>
                            </a:lnTo>
                            <a:lnTo>
                              <a:pt x="1638" y="14590"/>
                            </a:lnTo>
                            <a:cubicBezTo>
                              <a:pt x="1410" y="14723"/>
                              <a:pt x="1200" y="14894"/>
                              <a:pt x="1000" y="15085"/>
                            </a:cubicBezTo>
                            <a:cubicBezTo>
                              <a:pt x="800" y="15275"/>
                              <a:pt x="629" y="15504"/>
                              <a:pt x="476" y="15733"/>
                            </a:cubicBezTo>
                            <a:cubicBezTo>
                              <a:pt x="333" y="15971"/>
                              <a:pt x="210" y="16209"/>
                              <a:pt x="124" y="16457"/>
                            </a:cubicBezTo>
                            <a:cubicBezTo>
                              <a:pt x="0" y="17171"/>
                              <a:pt x="0" y="21829"/>
                              <a:pt x="0" y="21829"/>
                            </a:cubicBezTo>
                            <a:lnTo>
                              <a:pt x="0" y="26496"/>
                            </a:lnTo>
                            <a:lnTo>
                              <a:pt x="0" y="31163"/>
                            </a:lnTo>
                            <a:lnTo>
                              <a:pt x="0" y="35830"/>
                            </a:lnTo>
                            <a:cubicBezTo>
                              <a:pt x="86" y="37231"/>
                              <a:pt x="1410" y="36649"/>
                              <a:pt x="1629" y="36516"/>
                            </a:cubicBezTo>
                            <a:close/>
                          </a:path>
                        </a:pathLst>
                      </a:custGeom>
                      <a:solidFill>
                        <a:srgbClr val="6B6BC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72" name="任意多边形: 形状 271">
                        <a:extLst>
                          <a:ext uri="{FF2B5EF4-FFF2-40B4-BE49-F238E27FC236}">
                            <a16:creationId xmlns:a16="http://schemas.microsoft.com/office/drawing/2014/main" id="{E629B80A-F42E-6B10-A9AA-30A2D589A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7628" y="3951115"/>
                        <a:ext cx="24517" cy="33750"/>
                      </a:xfrm>
                      <a:custGeom>
                        <a:avLst/>
                        <a:gdLst>
                          <a:gd name="connsiteX0" fmla="*/ 24517 w 24517"/>
                          <a:gd name="connsiteY0" fmla="*/ 512 h 33750"/>
                          <a:gd name="connsiteX1" fmla="*/ 24517 w 24517"/>
                          <a:gd name="connsiteY1" fmla="*/ 19086 h 33750"/>
                          <a:gd name="connsiteX2" fmla="*/ 23632 w 24517"/>
                          <a:gd name="connsiteY2" fmla="*/ 20486 h 33750"/>
                          <a:gd name="connsiteX3" fmla="*/ 886 w 24517"/>
                          <a:gd name="connsiteY3" fmla="*/ 33612 h 33750"/>
                          <a:gd name="connsiteX4" fmla="*/ 0 w 24517"/>
                          <a:gd name="connsiteY4" fmla="*/ 33240 h 33750"/>
                          <a:gd name="connsiteX5" fmla="*/ 0 w 24517"/>
                          <a:gd name="connsiteY5" fmla="*/ 14666 h 33750"/>
                          <a:gd name="connsiteX6" fmla="*/ 886 w 24517"/>
                          <a:gd name="connsiteY6" fmla="*/ 13266 h 33750"/>
                          <a:gd name="connsiteX7" fmla="*/ 23632 w 24517"/>
                          <a:gd name="connsiteY7" fmla="*/ 141 h 33750"/>
                          <a:gd name="connsiteX8" fmla="*/ 24517 w 24517"/>
                          <a:gd name="connsiteY8" fmla="*/ 512 h 337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4517" h="33750">
                            <a:moveTo>
                              <a:pt x="24517" y="512"/>
                            </a:moveTo>
                            <a:lnTo>
                              <a:pt x="24517" y="19086"/>
                            </a:lnTo>
                            <a:cubicBezTo>
                              <a:pt x="24517" y="19572"/>
                              <a:pt x="24117" y="20200"/>
                              <a:pt x="23632" y="20486"/>
                            </a:cubicBezTo>
                            <a:lnTo>
                              <a:pt x="886" y="33612"/>
                            </a:lnTo>
                            <a:cubicBezTo>
                              <a:pt x="400" y="33897"/>
                              <a:pt x="0" y="33726"/>
                              <a:pt x="0" y="33240"/>
                            </a:cubicBezTo>
                            <a:lnTo>
                              <a:pt x="0" y="14666"/>
                            </a:lnTo>
                            <a:cubicBezTo>
                              <a:pt x="0" y="14181"/>
                              <a:pt x="400" y="13552"/>
                              <a:pt x="886" y="13266"/>
                            </a:cubicBezTo>
                            <a:lnTo>
                              <a:pt x="23632" y="141"/>
                            </a:lnTo>
                            <a:cubicBezTo>
                              <a:pt x="24117" y="-145"/>
                              <a:pt x="24517" y="17"/>
                              <a:pt x="24517" y="512"/>
                            </a:cubicBezTo>
                            <a:close/>
                          </a:path>
                        </a:pathLst>
                      </a:custGeom>
                      <a:solidFill>
                        <a:srgbClr val="00006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73" name="任意多边形: 形状 272">
                        <a:extLst>
                          <a:ext uri="{FF2B5EF4-FFF2-40B4-BE49-F238E27FC236}">
                            <a16:creationId xmlns:a16="http://schemas.microsoft.com/office/drawing/2014/main" id="{06ED23F2-BC6D-F061-F924-4A76BFA9B3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888" y="3959609"/>
                        <a:ext cx="923" cy="1767"/>
                      </a:xfrm>
                      <a:custGeom>
                        <a:avLst/>
                        <a:gdLst>
                          <a:gd name="connsiteX0" fmla="*/ 0 w 923"/>
                          <a:gd name="connsiteY0" fmla="*/ 1628 h 1767"/>
                          <a:gd name="connsiteX1" fmla="*/ 0 w 923"/>
                          <a:gd name="connsiteY1" fmla="*/ 114 h 1767"/>
                          <a:gd name="connsiteX2" fmla="*/ 924 w 923"/>
                          <a:gd name="connsiteY2" fmla="*/ 1095 h 1767"/>
                          <a:gd name="connsiteX3" fmla="*/ 0 w 923"/>
                          <a:gd name="connsiteY3" fmla="*/ 1628 h 1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23" h="1767">
                            <a:moveTo>
                              <a:pt x="0" y="1628"/>
                            </a:moveTo>
                            <a:lnTo>
                              <a:pt x="0" y="114"/>
                            </a:lnTo>
                            <a:cubicBezTo>
                              <a:pt x="924" y="-420"/>
                              <a:pt x="924" y="1095"/>
                              <a:pt x="924" y="1095"/>
                            </a:cubicBezTo>
                            <a:cubicBezTo>
                              <a:pt x="172" y="1914"/>
                              <a:pt x="0" y="1838"/>
                              <a:pt x="0" y="1628"/>
                            </a:cubicBezTo>
                            <a:close/>
                          </a:path>
                        </a:pathLst>
                      </a:custGeom>
                      <a:solidFill>
                        <a:srgbClr val="3F4EC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74" name="任意多边形: 形状 273">
                        <a:extLst>
                          <a:ext uri="{FF2B5EF4-FFF2-40B4-BE49-F238E27FC236}">
                            <a16:creationId xmlns:a16="http://schemas.microsoft.com/office/drawing/2014/main" id="{2538C3A8-BDC8-7AC3-649B-4495237347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5475" y="3973903"/>
                        <a:ext cx="1914" cy="4698"/>
                      </a:xfrm>
                      <a:custGeom>
                        <a:avLst/>
                        <a:gdLst>
                          <a:gd name="connsiteX0" fmla="*/ 438 w 1914"/>
                          <a:gd name="connsiteY0" fmla="*/ 4698 h 4698"/>
                          <a:gd name="connsiteX1" fmla="*/ 0 w 1914"/>
                          <a:gd name="connsiteY1" fmla="*/ 1460 h 4698"/>
                          <a:gd name="connsiteX2" fmla="*/ 752 w 1914"/>
                          <a:gd name="connsiteY2" fmla="*/ 260 h 4698"/>
                          <a:gd name="connsiteX3" fmla="*/ 1714 w 1914"/>
                          <a:gd name="connsiteY3" fmla="*/ 69 h 4698"/>
                          <a:gd name="connsiteX4" fmla="*/ 1914 w 1914"/>
                          <a:gd name="connsiteY4" fmla="*/ 3250 h 4698"/>
                          <a:gd name="connsiteX5" fmla="*/ 1162 w 1914"/>
                          <a:gd name="connsiteY5" fmla="*/ 4441 h 4698"/>
                          <a:gd name="connsiteX6" fmla="*/ 438 w 1914"/>
                          <a:gd name="connsiteY6" fmla="*/ 4698 h 4698"/>
                          <a:gd name="connsiteX7" fmla="*/ 1486 w 1914"/>
                          <a:gd name="connsiteY7" fmla="*/ 241 h 4698"/>
                          <a:gd name="connsiteX8" fmla="*/ 867 w 1914"/>
                          <a:gd name="connsiteY8" fmla="*/ 460 h 4698"/>
                          <a:gd name="connsiteX9" fmla="*/ 229 w 1914"/>
                          <a:gd name="connsiteY9" fmla="*/ 1460 h 4698"/>
                          <a:gd name="connsiteX10" fmla="*/ 229 w 1914"/>
                          <a:gd name="connsiteY10" fmla="*/ 4222 h 4698"/>
                          <a:gd name="connsiteX11" fmla="*/ 1057 w 1914"/>
                          <a:gd name="connsiteY11" fmla="*/ 4232 h 4698"/>
                          <a:gd name="connsiteX12" fmla="*/ 1695 w 1914"/>
                          <a:gd name="connsiteY12" fmla="*/ 3250 h 4698"/>
                          <a:gd name="connsiteX13" fmla="*/ 1695 w 1914"/>
                          <a:gd name="connsiteY13" fmla="*/ 488 h 4698"/>
                          <a:gd name="connsiteX14" fmla="*/ 1486 w 1914"/>
                          <a:gd name="connsiteY14" fmla="*/ 241 h 4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914" h="4698">
                            <a:moveTo>
                              <a:pt x="438" y="4698"/>
                            </a:moveTo>
                            <a:cubicBezTo>
                              <a:pt x="0" y="4232"/>
                              <a:pt x="0" y="1460"/>
                              <a:pt x="0" y="1460"/>
                            </a:cubicBezTo>
                            <a:cubicBezTo>
                              <a:pt x="0" y="1031"/>
                              <a:pt x="324" y="507"/>
                              <a:pt x="752" y="260"/>
                            </a:cubicBezTo>
                            <a:cubicBezTo>
                              <a:pt x="1181" y="12"/>
                              <a:pt x="1495" y="-74"/>
                              <a:pt x="1714" y="69"/>
                            </a:cubicBezTo>
                            <a:cubicBezTo>
                              <a:pt x="1914" y="488"/>
                              <a:pt x="1914" y="3250"/>
                              <a:pt x="1914" y="3250"/>
                            </a:cubicBezTo>
                            <a:cubicBezTo>
                              <a:pt x="1914" y="3670"/>
                              <a:pt x="1591" y="4193"/>
                              <a:pt x="1162" y="4441"/>
                            </a:cubicBezTo>
                            <a:cubicBezTo>
                              <a:pt x="876" y="4613"/>
                              <a:pt x="629" y="4698"/>
                              <a:pt x="438" y="4698"/>
                            </a:cubicBezTo>
                            <a:close/>
                            <a:moveTo>
                              <a:pt x="1486" y="241"/>
                            </a:moveTo>
                            <a:cubicBezTo>
                              <a:pt x="1362" y="241"/>
                              <a:pt x="1181" y="288"/>
                              <a:pt x="867" y="460"/>
                            </a:cubicBezTo>
                            <a:cubicBezTo>
                              <a:pt x="524" y="660"/>
                              <a:pt x="229" y="1107"/>
                              <a:pt x="229" y="1460"/>
                            </a:cubicBezTo>
                            <a:lnTo>
                              <a:pt x="229" y="4222"/>
                            </a:lnTo>
                            <a:cubicBezTo>
                              <a:pt x="371" y="4470"/>
                              <a:pt x="552" y="4517"/>
                              <a:pt x="1057" y="4232"/>
                            </a:cubicBezTo>
                            <a:cubicBezTo>
                              <a:pt x="1400" y="4032"/>
                              <a:pt x="1695" y="3584"/>
                              <a:pt x="1695" y="3250"/>
                            </a:cubicBezTo>
                            <a:lnTo>
                              <a:pt x="1695" y="488"/>
                            </a:lnTo>
                            <a:cubicBezTo>
                              <a:pt x="1581" y="250"/>
                              <a:pt x="1543" y="241"/>
                              <a:pt x="1486" y="241"/>
                            </a:cubicBezTo>
                            <a:close/>
                          </a:path>
                        </a:pathLst>
                      </a:custGeom>
                      <a:solidFill>
                        <a:srgbClr val="2B2BA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  <p:sp>
                    <p:nvSpPr>
                      <p:cNvPr id="275" name="任意多边形: 形状 274">
                        <a:extLst>
                          <a:ext uri="{FF2B5EF4-FFF2-40B4-BE49-F238E27FC236}">
                            <a16:creationId xmlns:a16="http://schemas.microsoft.com/office/drawing/2014/main" id="{28E08BE7-C6F3-FD46-357A-1B1841028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812" y="3967641"/>
                        <a:ext cx="1219" cy="1393"/>
                      </a:xfrm>
                      <a:custGeom>
                        <a:avLst/>
                        <a:gdLst>
                          <a:gd name="connsiteX0" fmla="*/ 610 w 1219"/>
                          <a:gd name="connsiteY0" fmla="*/ 1302 h 1393"/>
                          <a:gd name="connsiteX1" fmla="*/ 0 w 1219"/>
                          <a:gd name="connsiteY1" fmla="*/ 1045 h 1393"/>
                          <a:gd name="connsiteX2" fmla="*/ 610 w 1219"/>
                          <a:gd name="connsiteY2" fmla="*/ 92 h 1393"/>
                          <a:gd name="connsiteX3" fmla="*/ 1219 w 1219"/>
                          <a:gd name="connsiteY3" fmla="*/ 349 h 1393"/>
                          <a:gd name="connsiteX4" fmla="*/ 610 w 1219"/>
                          <a:gd name="connsiteY4" fmla="*/ 1302 h 1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19" h="1393">
                            <a:moveTo>
                              <a:pt x="610" y="1302"/>
                            </a:moveTo>
                            <a:cubicBezTo>
                              <a:pt x="276" y="1492"/>
                              <a:pt x="0" y="1378"/>
                              <a:pt x="0" y="1045"/>
                            </a:cubicBezTo>
                            <a:cubicBezTo>
                              <a:pt x="0" y="711"/>
                              <a:pt x="276" y="283"/>
                              <a:pt x="610" y="92"/>
                            </a:cubicBezTo>
                            <a:cubicBezTo>
                              <a:pt x="943" y="-98"/>
                              <a:pt x="1219" y="16"/>
                              <a:pt x="1219" y="349"/>
                            </a:cubicBezTo>
                            <a:cubicBezTo>
                              <a:pt x="1219" y="683"/>
                              <a:pt x="943" y="1111"/>
                              <a:pt x="610" y="1302"/>
                            </a:cubicBezTo>
                            <a:close/>
                          </a:path>
                        </a:pathLst>
                      </a:custGeom>
                      <a:solidFill>
                        <a:srgbClr val="3F4EC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hangingPunct="0">
                          <a:lnSpc>
                            <a:spcPct val="120000"/>
                          </a:lnSpc>
                        </a:pPr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276" name="任意多边形: 形状 275">
                    <a:extLst>
                      <a:ext uri="{FF2B5EF4-FFF2-40B4-BE49-F238E27FC236}">
                        <a16:creationId xmlns:a16="http://schemas.microsoft.com/office/drawing/2014/main" id="{3987C7FE-528B-916A-695C-259348C82E0A}"/>
                      </a:ext>
                    </a:extLst>
                  </p:cNvPr>
                  <p:cNvSpPr/>
                  <p:nvPr/>
                </p:nvSpPr>
                <p:spPr>
                  <a:xfrm>
                    <a:off x="5869944" y="3930011"/>
                    <a:ext cx="60187" cy="63287"/>
                  </a:xfrm>
                  <a:custGeom>
                    <a:avLst/>
                    <a:gdLst>
                      <a:gd name="connsiteX0" fmla="*/ 52995 w 60187"/>
                      <a:gd name="connsiteY0" fmla="*/ 42571 h 63287"/>
                      <a:gd name="connsiteX1" fmla="*/ 52243 w 60187"/>
                      <a:gd name="connsiteY1" fmla="*/ 49314 h 63287"/>
                      <a:gd name="connsiteX2" fmla="*/ 46956 w 60187"/>
                      <a:gd name="connsiteY2" fmla="*/ 50343 h 63287"/>
                      <a:gd name="connsiteX3" fmla="*/ 42308 w 60187"/>
                      <a:gd name="connsiteY3" fmla="*/ 58554 h 63287"/>
                      <a:gd name="connsiteX4" fmla="*/ 22287 w 60187"/>
                      <a:gd name="connsiteY4" fmla="*/ 63288 h 63287"/>
                      <a:gd name="connsiteX5" fmla="*/ 16619 w 60187"/>
                      <a:gd name="connsiteY5" fmla="*/ 63116 h 63287"/>
                      <a:gd name="connsiteX6" fmla="*/ 12914 w 60187"/>
                      <a:gd name="connsiteY6" fmla="*/ 62745 h 63287"/>
                      <a:gd name="connsiteX7" fmla="*/ 3751 w 60187"/>
                      <a:gd name="connsiteY7" fmla="*/ 31950 h 63287"/>
                      <a:gd name="connsiteX8" fmla="*/ 27 w 60187"/>
                      <a:gd name="connsiteY8" fmla="*/ 15844 h 63287"/>
                      <a:gd name="connsiteX9" fmla="*/ 4542 w 60187"/>
                      <a:gd name="connsiteY9" fmla="*/ 3690 h 63287"/>
                      <a:gd name="connsiteX10" fmla="*/ 16610 w 60187"/>
                      <a:gd name="connsiteY10" fmla="*/ 108 h 63287"/>
                      <a:gd name="connsiteX11" fmla="*/ 46747 w 60187"/>
                      <a:gd name="connsiteY11" fmla="*/ 3528 h 63287"/>
                      <a:gd name="connsiteX12" fmla="*/ 57596 w 60187"/>
                      <a:gd name="connsiteY12" fmla="*/ 9614 h 63287"/>
                      <a:gd name="connsiteX13" fmla="*/ 60168 w 60187"/>
                      <a:gd name="connsiteY13" fmla="*/ 19053 h 63287"/>
                      <a:gd name="connsiteX14" fmla="*/ 52995 w 60187"/>
                      <a:gd name="connsiteY14" fmla="*/ 42571 h 63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0187" h="63287">
                        <a:moveTo>
                          <a:pt x="52995" y="42571"/>
                        </a:moveTo>
                        <a:cubicBezTo>
                          <a:pt x="52576" y="43371"/>
                          <a:pt x="52300" y="49010"/>
                          <a:pt x="52243" y="49314"/>
                        </a:cubicBezTo>
                        <a:cubicBezTo>
                          <a:pt x="51557" y="50667"/>
                          <a:pt x="46956" y="50343"/>
                          <a:pt x="46956" y="50343"/>
                        </a:cubicBezTo>
                        <a:cubicBezTo>
                          <a:pt x="44718" y="57306"/>
                          <a:pt x="42308" y="58554"/>
                          <a:pt x="42308" y="58554"/>
                        </a:cubicBezTo>
                        <a:cubicBezTo>
                          <a:pt x="36698" y="62402"/>
                          <a:pt x="28602" y="63269"/>
                          <a:pt x="22287" y="63288"/>
                        </a:cubicBezTo>
                        <a:cubicBezTo>
                          <a:pt x="20125" y="63288"/>
                          <a:pt x="18162" y="63221"/>
                          <a:pt x="16619" y="63116"/>
                        </a:cubicBezTo>
                        <a:cubicBezTo>
                          <a:pt x="14324" y="62954"/>
                          <a:pt x="12914" y="62745"/>
                          <a:pt x="12914" y="62745"/>
                        </a:cubicBezTo>
                        <a:cubicBezTo>
                          <a:pt x="7294" y="57744"/>
                          <a:pt x="4846" y="43914"/>
                          <a:pt x="3751" y="31950"/>
                        </a:cubicBezTo>
                        <a:cubicBezTo>
                          <a:pt x="3246" y="26397"/>
                          <a:pt x="322" y="21482"/>
                          <a:pt x="27" y="15844"/>
                        </a:cubicBezTo>
                        <a:cubicBezTo>
                          <a:pt x="-211" y="11367"/>
                          <a:pt x="1122" y="6585"/>
                          <a:pt x="4542" y="3690"/>
                        </a:cubicBezTo>
                        <a:cubicBezTo>
                          <a:pt x="7809" y="927"/>
                          <a:pt x="12343" y="318"/>
                          <a:pt x="16610" y="108"/>
                        </a:cubicBezTo>
                        <a:cubicBezTo>
                          <a:pt x="26754" y="-378"/>
                          <a:pt x="36974" y="775"/>
                          <a:pt x="46747" y="3528"/>
                        </a:cubicBezTo>
                        <a:cubicBezTo>
                          <a:pt x="50814" y="4671"/>
                          <a:pt x="55034" y="6252"/>
                          <a:pt x="57596" y="9614"/>
                        </a:cubicBezTo>
                        <a:cubicBezTo>
                          <a:pt x="59606" y="12262"/>
                          <a:pt x="60320" y="15729"/>
                          <a:pt x="60168" y="19053"/>
                        </a:cubicBezTo>
                        <a:cubicBezTo>
                          <a:pt x="59787" y="27340"/>
                          <a:pt x="55262" y="34760"/>
                          <a:pt x="52995" y="42571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77" name="任意多边形: 形状 276">
                    <a:extLst>
                      <a:ext uri="{FF2B5EF4-FFF2-40B4-BE49-F238E27FC236}">
                        <a16:creationId xmlns:a16="http://schemas.microsoft.com/office/drawing/2014/main" id="{9549D27D-3826-C2EB-0233-BC0A7DC92C4F}"/>
                      </a:ext>
                    </a:extLst>
                  </p:cNvPr>
                  <p:cNvSpPr/>
                  <p:nvPr/>
                </p:nvSpPr>
                <p:spPr>
                  <a:xfrm>
                    <a:off x="5867947" y="3909995"/>
                    <a:ext cx="72174" cy="71140"/>
                  </a:xfrm>
                  <a:custGeom>
                    <a:avLst/>
                    <a:gdLst>
                      <a:gd name="connsiteX0" fmla="*/ 6063 w 72174"/>
                      <a:gd name="connsiteY0" fmla="*/ 24782 h 71140"/>
                      <a:gd name="connsiteX1" fmla="*/ 5482 w 72174"/>
                      <a:gd name="connsiteY1" fmla="*/ 50157 h 71140"/>
                      <a:gd name="connsiteX2" fmla="*/ 1491 w 72174"/>
                      <a:gd name="connsiteY2" fmla="*/ 18219 h 71140"/>
                      <a:gd name="connsiteX3" fmla="*/ 58355 w 72174"/>
                      <a:gd name="connsiteY3" fmla="*/ 5151 h 71140"/>
                      <a:gd name="connsiteX4" fmla="*/ 71338 w 72174"/>
                      <a:gd name="connsiteY4" fmla="*/ 37603 h 71140"/>
                      <a:gd name="connsiteX5" fmla="*/ 54878 w 72174"/>
                      <a:gd name="connsiteY5" fmla="*/ 71140 h 71140"/>
                      <a:gd name="connsiteX6" fmla="*/ 54821 w 72174"/>
                      <a:gd name="connsiteY6" fmla="*/ 54033 h 71140"/>
                      <a:gd name="connsiteX7" fmla="*/ 47192 w 72174"/>
                      <a:gd name="connsiteY7" fmla="*/ 47890 h 71140"/>
                      <a:gd name="connsiteX8" fmla="*/ 47401 w 72174"/>
                      <a:gd name="connsiteY8" fmla="*/ 58091 h 71140"/>
                      <a:gd name="connsiteX9" fmla="*/ 43248 w 72174"/>
                      <a:gd name="connsiteY9" fmla="*/ 60282 h 71140"/>
                      <a:gd name="connsiteX10" fmla="*/ 43439 w 72174"/>
                      <a:gd name="connsiteY10" fmla="*/ 40765 h 71140"/>
                      <a:gd name="connsiteX11" fmla="*/ 41724 w 72174"/>
                      <a:gd name="connsiteY11" fmla="*/ 30592 h 71140"/>
                      <a:gd name="connsiteX12" fmla="*/ 6063 w 72174"/>
                      <a:gd name="connsiteY12" fmla="*/ 24782 h 7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2174" h="71140">
                        <a:moveTo>
                          <a:pt x="6063" y="24782"/>
                        </a:moveTo>
                        <a:cubicBezTo>
                          <a:pt x="6063" y="24782"/>
                          <a:pt x="3786" y="40889"/>
                          <a:pt x="5482" y="50157"/>
                        </a:cubicBezTo>
                        <a:cubicBezTo>
                          <a:pt x="5482" y="50157"/>
                          <a:pt x="-3453" y="40241"/>
                          <a:pt x="1491" y="18219"/>
                        </a:cubicBezTo>
                        <a:cubicBezTo>
                          <a:pt x="6434" y="-3803"/>
                          <a:pt x="47687" y="-2736"/>
                          <a:pt x="58355" y="5151"/>
                        </a:cubicBezTo>
                        <a:cubicBezTo>
                          <a:pt x="69023" y="13038"/>
                          <a:pt x="74357" y="23734"/>
                          <a:pt x="71338" y="37603"/>
                        </a:cubicBezTo>
                        <a:cubicBezTo>
                          <a:pt x="68328" y="51471"/>
                          <a:pt x="53821" y="63958"/>
                          <a:pt x="54878" y="71140"/>
                        </a:cubicBezTo>
                        <a:cubicBezTo>
                          <a:pt x="54878" y="71140"/>
                          <a:pt x="50592" y="67025"/>
                          <a:pt x="54821" y="54033"/>
                        </a:cubicBezTo>
                        <a:cubicBezTo>
                          <a:pt x="59050" y="41032"/>
                          <a:pt x="47392" y="43079"/>
                          <a:pt x="47192" y="47890"/>
                        </a:cubicBezTo>
                        <a:cubicBezTo>
                          <a:pt x="46992" y="52700"/>
                          <a:pt x="47401" y="58091"/>
                          <a:pt x="47401" y="58091"/>
                        </a:cubicBezTo>
                        <a:lnTo>
                          <a:pt x="43248" y="60282"/>
                        </a:lnTo>
                        <a:cubicBezTo>
                          <a:pt x="43248" y="60282"/>
                          <a:pt x="40324" y="49538"/>
                          <a:pt x="43439" y="40765"/>
                        </a:cubicBezTo>
                        <a:cubicBezTo>
                          <a:pt x="46563" y="31992"/>
                          <a:pt x="45306" y="29621"/>
                          <a:pt x="41724" y="30592"/>
                        </a:cubicBezTo>
                        <a:cubicBezTo>
                          <a:pt x="38143" y="31564"/>
                          <a:pt x="12397" y="40260"/>
                          <a:pt x="6063" y="24782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278" name="图形 2">
              <a:extLst>
                <a:ext uri="{FF2B5EF4-FFF2-40B4-BE49-F238E27FC236}">
                  <a16:creationId xmlns:a16="http://schemas.microsoft.com/office/drawing/2014/main" id="{AA8A41C3-B2EB-1105-E38A-ABFC6F8C670B}"/>
                </a:ext>
              </a:extLst>
            </p:cNvPr>
            <p:cNvGrpSpPr/>
            <p:nvPr/>
          </p:nvGrpSpPr>
          <p:grpSpPr>
            <a:xfrm>
              <a:off x="10322994" y="3215754"/>
              <a:ext cx="442885" cy="798878"/>
              <a:chOff x="5919014" y="3371556"/>
              <a:chExt cx="268349" cy="484049"/>
            </a:xfrm>
          </p:grpSpPr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CCCE39B4-E423-0FE8-E083-3F8FF9985DBE}"/>
                  </a:ext>
                </a:extLst>
              </p:cNvPr>
              <p:cNvSpPr/>
              <p:nvPr/>
            </p:nvSpPr>
            <p:spPr>
              <a:xfrm>
                <a:off x="6012275" y="3597113"/>
                <a:ext cx="28327" cy="32723"/>
              </a:xfrm>
              <a:custGeom>
                <a:avLst/>
                <a:gdLst>
                  <a:gd name="connsiteX0" fmla="*/ 0 w 28327"/>
                  <a:gd name="connsiteY0" fmla="*/ 24577 h 32723"/>
                  <a:gd name="connsiteX1" fmla="*/ 13992 w 28327"/>
                  <a:gd name="connsiteY1" fmla="*/ 30654 h 32723"/>
                  <a:gd name="connsiteX2" fmla="*/ 28213 w 28327"/>
                  <a:gd name="connsiteY2" fmla="*/ 9214 h 32723"/>
                  <a:gd name="connsiteX3" fmla="*/ 28327 w 28327"/>
                  <a:gd name="connsiteY3" fmla="*/ 8185 h 32723"/>
                  <a:gd name="connsiteX4" fmla="*/ 14221 w 28327"/>
                  <a:gd name="connsiteY4" fmla="*/ 2222 h 32723"/>
                  <a:gd name="connsiteX5" fmla="*/ 9982 w 28327"/>
                  <a:gd name="connsiteY5" fmla="*/ 5318 h 32723"/>
                  <a:gd name="connsiteX6" fmla="*/ 353 w 28327"/>
                  <a:gd name="connsiteY6" fmla="*/ 21596 h 32723"/>
                  <a:gd name="connsiteX7" fmla="*/ 0 w 28327"/>
                  <a:gd name="connsiteY7" fmla="*/ 24577 h 3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27" h="32723">
                    <a:moveTo>
                      <a:pt x="0" y="24577"/>
                    </a:moveTo>
                    <a:cubicBezTo>
                      <a:pt x="0" y="32264"/>
                      <a:pt x="6306" y="35007"/>
                      <a:pt x="13992" y="30654"/>
                    </a:cubicBezTo>
                    <a:cubicBezTo>
                      <a:pt x="21679" y="26301"/>
                      <a:pt x="27746" y="16900"/>
                      <a:pt x="28213" y="9214"/>
                    </a:cubicBezTo>
                    <a:cubicBezTo>
                      <a:pt x="28327" y="8871"/>
                      <a:pt x="28327" y="8528"/>
                      <a:pt x="28327" y="8185"/>
                    </a:cubicBezTo>
                    <a:cubicBezTo>
                      <a:pt x="28327" y="393"/>
                      <a:pt x="22022" y="-2359"/>
                      <a:pt x="14221" y="2222"/>
                    </a:cubicBezTo>
                    <a:cubicBezTo>
                      <a:pt x="12735" y="3022"/>
                      <a:pt x="11354" y="4175"/>
                      <a:pt x="9982" y="5318"/>
                    </a:cubicBezTo>
                    <a:cubicBezTo>
                      <a:pt x="5048" y="9671"/>
                      <a:pt x="1381" y="15862"/>
                      <a:pt x="353" y="21596"/>
                    </a:cubicBezTo>
                    <a:cubicBezTo>
                      <a:pt x="114" y="22625"/>
                      <a:pt x="0" y="23549"/>
                      <a:pt x="0" y="24577"/>
                    </a:cubicBezTo>
                    <a:close/>
                  </a:path>
                </a:pathLst>
              </a:custGeom>
              <a:solidFill>
                <a:srgbClr val="FFB1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EFEEB14E-0762-DFF8-93E6-A95482BBFE78}"/>
                  </a:ext>
                </a:extLst>
              </p:cNvPr>
              <p:cNvSpPr/>
              <p:nvPr/>
            </p:nvSpPr>
            <p:spPr>
              <a:xfrm>
                <a:off x="6012618" y="3602440"/>
                <a:ext cx="55471" cy="35868"/>
              </a:xfrm>
              <a:custGeom>
                <a:avLst/>
                <a:gdLst>
                  <a:gd name="connsiteX0" fmla="*/ 0 w 55471"/>
                  <a:gd name="connsiteY0" fmla="*/ 16269 h 35868"/>
                  <a:gd name="connsiteX1" fmla="*/ 13411 w 55471"/>
                  <a:gd name="connsiteY1" fmla="*/ 25213 h 35868"/>
                  <a:gd name="connsiteX2" fmla="*/ 18574 w 55471"/>
                  <a:gd name="connsiteY2" fmla="*/ 28194 h 35868"/>
                  <a:gd name="connsiteX3" fmla="*/ 32099 w 55471"/>
                  <a:gd name="connsiteY3" fmla="*/ 29108 h 35868"/>
                  <a:gd name="connsiteX4" fmla="*/ 42301 w 55471"/>
                  <a:gd name="connsiteY4" fmla="*/ 34042 h 35868"/>
                  <a:gd name="connsiteX5" fmla="*/ 45396 w 55471"/>
                  <a:gd name="connsiteY5" fmla="*/ 35757 h 35868"/>
                  <a:gd name="connsiteX6" fmla="*/ 50902 w 55471"/>
                  <a:gd name="connsiteY6" fmla="*/ 34499 h 35868"/>
                  <a:gd name="connsiteX7" fmla="*/ 53426 w 55471"/>
                  <a:gd name="connsiteY7" fmla="*/ 31404 h 35868"/>
                  <a:gd name="connsiteX8" fmla="*/ 54807 w 55471"/>
                  <a:gd name="connsiteY8" fmla="*/ 27965 h 35868"/>
                  <a:gd name="connsiteX9" fmla="*/ 52854 w 55471"/>
                  <a:gd name="connsiteY9" fmla="*/ 17764 h 35868"/>
                  <a:gd name="connsiteX10" fmla="*/ 39100 w 55471"/>
                  <a:gd name="connsiteY10" fmla="*/ 3658 h 35868"/>
                  <a:gd name="connsiteX11" fmla="*/ 34633 w 55471"/>
                  <a:gd name="connsiteY11" fmla="*/ 2400 h 35868"/>
                  <a:gd name="connsiteX12" fmla="*/ 27870 w 55471"/>
                  <a:gd name="connsiteY12" fmla="*/ 3896 h 35868"/>
                  <a:gd name="connsiteX13" fmla="*/ 9639 w 55471"/>
                  <a:gd name="connsiteY13" fmla="*/ 0 h 35868"/>
                  <a:gd name="connsiteX14" fmla="*/ 0 w 55471"/>
                  <a:gd name="connsiteY14" fmla="*/ 16269 h 3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471" h="35868">
                    <a:moveTo>
                      <a:pt x="0" y="16269"/>
                    </a:moveTo>
                    <a:cubicBezTo>
                      <a:pt x="4010" y="19021"/>
                      <a:pt x="9515" y="22689"/>
                      <a:pt x="13411" y="25213"/>
                    </a:cubicBezTo>
                    <a:cubicBezTo>
                      <a:pt x="16278" y="27051"/>
                      <a:pt x="18231" y="28194"/>
                      <a:pt x="18574" y="28194"/>
                    </a:cubicBezTo>
                    <a:cubicBezTo>
                      <a:pt x="20412" y="28194"/>
                      <a:pt x="27061" y="28766"/>
                      <a:pt x="32099" y="29108"/>
                    </a:cubicBezTo>
                    <a:cubicBezTo>
                      <a:pt x="35995" y="29451"/>
                      <a:pt x="39662" y="31175"/>
                      <a:pt x="42301" y="34042"/>
                    </a:cubicBezTo>
                    <a:cubicBezTo>
                      <a:pt x="43101" y="34842"/>
                      <a:pt x="44253" y="35528"/>
                      <a:pt x="45396" y="35757"/>
                    </a:cubicBezTo>
                    <a:cubicBezTo>
                      <a:pt x="47349" y="36100"/>
                      <a:pt x="49406" y="35643"/>
                      <a:pt x="50902" y="34499"/>
                    </a:cubicBezTo>
                    <a:cubicBezTo>
                      <a:pt x="51930" y="33699"/>
                      <a:pt x="52854" y="32661"/>
                      <a:pt x="53426" y="31404"/>
                    </a:cubicBezTo>
                    <a:lnTo>
                      <a:pt x="54807" y="27965"/>
                    </a:lnTo>
                    <a:cubicBezTo>
                      <a:pt x="56179" y="24527"/>
                      <a:pt x="55378" y="20517"/>
                      <a:pt x="52854" y="17764"/>
                    </a:cubicBezTo>
                    <a:lnTo>
                      <a:pt x="39100" y="3658"/>
                    </a:lnTo>
                    <a:cubicBezTo>
                      <a:pt x="37957" y="2515"/>
                      <a:pt x="36233" y="2048"/>
                      <a:pt x="34633" y="2400"/>
                    </a:cubicBezTo>
                    <a:cubicBezTo>
                      <a:pt x="34633" y="2400"/>
                      <a:pt x="28670" y="3772"/>
                      <a:pt x="27870" y="3896"/>
                    </a:cubicBezTo>
                    <a:cubicBezTo>
                      <a:pt x="21222" y="5267"/>
                      <a:pt x="15830" y="2524"/>
                      <a:pt x="9639" y="0"/>
                    </a:cubicBezTo>
                    <a:cubicBezTo>
                      <a:pt x="4705" y="4343"/>
                      <a:pt x="1029" y="10535"/>
                      <a:pt x="0" y="16269"/>
                    </a:cubicBezTo>
                    <a:close/>
                  </a:path>
                </a:pathLst>
              </a:custGeom>
              <a:solidFill>
                <a:srgbClr val="FEC9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81" name="图形 2">
                <a:extLst>
                  <a:ext uri="{FF2B5EF4-FFF2-40B4-BE49-F238E27FC236}">
                    <a16:creationId xmlns:a16="http://schemas.microsoft.com/office/drawing/2014/main" id="{297540D3-3F4A-E0C1-D2A9-0BE661BCF9F9}"/>
                  </a:ext>
                </a:extLst>
              </p:cNvPr>
              <p:cNvGrpSpPr/>
              <p:nvPr/>
            </p:nvGrpSpPr>
            <p:grpSpPr>
              <a:xfrm>
                <a:off x="5919014" y="3371556"/>
                <a:ext cx="268349" cy="484049"/>
                <a:chOff x="5919014" y="3371556"/>
                <a:chExt cx="268349" cy="484049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F724C452-CAC3-21EF-56C7-19AE1DFA1A36}"/>
                    </a:ext>
                  </a:extLst>
                </p:cNvPr>
                <p:cNvSpPr/>
                <p:nvPr/>
              </p:nvSpPr>
              <p:spPr>
                <a:xfrm>
                  <a:off x="6017140" y="3760200"/>
                  <a:ext cx="165235" cy="95404"/>
                </a:xfrm>
                <a:custGeom>
                  <a:avLst/>
                  <a:gdLst>
                    <a:gd name="connsiteX0" fmla="*/ 24196 w 165235"/>
                    <a:gd name="connsiteY0" fmla="*/ 13966 h 95404"/>
                    <a:gd name="connsiteX1" fmla="*/ 24196 w 165235"/>
                    <a:gd name="connsiteY1" fmla="*/ 81432 h 95404"/>
                    <a:gd name="connsiteX2" fmla="*/ 141039 w 165235"/>
                    <a:gd name="connsiteY2" fmla="*/ 81432 h 95404"/>
                    <a:gd name="connsiteX3" fmla="*/ 141039 w 165235"/>
                    <a:gd name="connsiteY3" fmla="*/ 13966 h 95404"/>
                    <a:gd name="connsiteX4" fmla="*/ 24196 w 165235"/>
                    <a:gd name="connsiteY4" fmla="*/ 13966 h 9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235" h="95404">
                      <a:moveTo>
                        <a:pt x="24196" y="13966"/>
                      </a:moveTo>
                      <a:cubicBezTo>
                        <a:pt x="-8065" y="32597"/>
                        <a:pt x="-8065" y="62801"/>
                        <a:pt x="24196" y="81432"/>
                      </a:cubicBezTo>
                      <a:cubicBezTo>
                        <a:pt x="56467" y="100062"/>
                        <a:pt x="108778" y="100062"/>
                        <a:pt x="141039" y="81432"/>
                      </a:cubicBezTo>
                      <a:cubicBezTo>
                        <a:pt x="173300" y="62801"/>
                        <a:pt x="173300" y="32597"/>
                        <a:pt x="141039" y="13966"/>
                      </a:cubicBezTo>
                      <a:cubicBezTo>
                        <a:pt x="108778" y="-4655"/>
                        <a:pt x="56467" y="-4655"/>
                        <a:pt x="24196" y="13966"/>
                      </a:cubicBezTo>
                      <a:close/>
                    </a:path>
                  </a:pathLst>
                </a:custGeom>
                <a:solidFill>
                  <a:srgbClr val="3F72DF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283" name="图形 2">
                  <a:extLst>
                    <a:ext uri="{FF2B5EF4-FFF2-40B4-BE49-F238E27FC236}">
                      <a16:creationId xmlns:a16="http://schemas.microsoft.com/office/drawing/2014/main" id="{3A740276-D551-468D-D610-7999AAFB2CBC}"/>
                    </a:ext>
                  </a:extLst>
                </p:cNvPr>
                <p:cNvGrpSpPr/>
                <p:nvPr/>
              </p:nvGrpSpPr>
              <p:grpSpPr>
                <a:xfrm>
                  <a:off x="5919014" y="3371556"/>
                  <a:ext cx="268349" cy="461278"/>
                  <a:chOff x="5919014" y="3371556"/>
                  <a:chExt cx="268349" cy="461278"/>
                </a:xfrm>
              </p:grpSpPr>
              <p:sp>
                <p:nvSpPr>
                  <p:cNvPr id="284" name="任意多边形: 形状 283">
                    <a:extLst>
                      <a:ext uri="{FF2B5EF4-FFF2-40B4-BE49-F238E27FC236}">
                        <a16:creationId xmlns:a16="http://schemas.microsoft.com/office/drawing/2014/main" id="{A9CCA745-1111-3ADB-B42C-D9FCC0724603}"/>
                      </a:ext>
                    </a:extLst>
                  </p:cNvPr>
                  <p:cNvSpPr/>
                  <p:nvPr/>
                </p:nvSpPr>
                <p:spPr>
                  <a:xfrm>
                    <a:off x="6027686" y="3782977"/>
                    <a:ext cx="74698" cy="49857"/>
                  </a:xfrm>
                  <a:custGeom>
                    <a:avLst/>
                    <a:gdLst>
                      <a:gd name="connsiteX0" fmla="*/ 228 w 74698"/>
                      <a:gd name="connsiteY0" fmla="*/ 12916 h 49857"/>
                      <a:gd name="connsiteX1" fmla="*/ 2810 w 74698"/>
                      <a:gd name="connsiteY1" fmla="*/ 3067 h 49857"/>
                      <a:gd name="connsiteX2" fmla="*/ 19098 w 74698"/>
                      <a:gd name="connsiteY2" fmla="*/ 1438 h 49857"/>
                      <a:gd name="connsiteX3" fmla="*/ 33557 w 74698"/>
                      <a:gd name="connsiteY3" fmla="*/ 0 h 49857"/>
                      <a:gd name="connsiteX4" fmla="*/ 53435 w 74698"/>
                      <a:gd name="connsiteY4" fmla="*/ 22384 h 49857"/>
                      <a:gd name="connsiteX5" fmla="*/ 74562 w 74698"/>
                      <a:gd name="connsiteY5" fmla="*/ 47416 h 49857"/>
                      <a:gd name="connsiteX6" fmla="*/ 56197 w 74698"/>
                      <a:gd name="connsiteY6" fmla="*/ 49682 h 49857"/>
                      <a:gd name="connsiteX7" fmla="*/ 37529 w 74698"/>
                      <a:gd name="connsiteY7" fmla="*/ 47416 h 49857"/>
                      <a:gd name="connsiteX8" fmla="*/ 10773 w 74698"/>
                      <a:gd name="connsiteY8" fmla="*/ 25317 h 49857"/>
                      <a:gd name="connsiteX9" fmla="*/ 6191 w 74698"/>
                      <a:gd name="connsiteY9" fmla="*/ 25765 h 49857"/>
                      <a:gd name="connsiteX10" fmla="*/ 0 w 74698"/>
                      <a:gd name="connsiteY10" fmla="*/ 20193 h 49857"/>
                      <a:gd name="connsiteX11" fmla="*/ 228 w 74698"/>
                      <a:gd name="connsiteY11" fmla="*/ 12916 h 49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698" h="49857">
                        <a:moveTo>
                          <a:pt x="228" y="12916"/>
                        </a:moveTo>
                        <a:cubicBezTo>
                          <a:pt x="495" y="9268"/>
                          <a:pt x="2810" y="3067"/>
                          <a:pt x="2810" y="3067"/>
                        </a:cubicBezTo>
                        <a:lnTo>
                          <a:pt x="19098" y="1438"/>
                        </a:lnTo>
                        <a:lnTo>
                          <a:pt x="33557" y="0"/>
                        </a:lnTo>
                        <a:cubicBezTo>
                          <a:pt x="33557" y="0"/>
                          <a:pt x="49501" y="18898"/>
                          <a:pt x="53435" y="22384"/>
                        </a:cubicBezTo>
                        <a:cubicBezTo>
                          <a:pt x="57369" y="25832"/>
                          <a:pt x="76495" y="42824"/>
                          <a:pt x="74562" y="47416"/>
                        </a:cubicBezTo>
                        <a:cubicBezTo>
                          <a:pt x="73543" y="49806"/>
                          <a:pt x="64941" y="50140"/>
                          <a:pt x="56197" y="49682"/>
                        </a:cubicBezTo>
                        <a:cubicBezTo>
                          <a:pt x="48130" y="49263"/>
                          <a:pt x="39948" y="48168"/>
                          <a:pt x="37529" y="47416"/>
                        </a:cubicBezTo>
                        <a:cubicBezTo>
                          <a:pt x="34338" y="46425"/>
                          <a:pt x="20612" y="34452"/>
                          <a:pt x="10773" y="25317"/>
                        </a:cubicBezTo>
                        <a:lnTo>
                          <a:pt x="6191" y="25765"/>
                        </a:lnTo>
                        <a:lnTo>
                          <a:pt x="0" y="20193"/>
                        </a:lnTo>
                        <a:lnTo>
                          <a:pt x="228" y="12916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5" name="任意多边形: 形状 284">
                    <a:extLst>
                      <a:ext uri="{FF2B5EF4-FFF2-40B4-BE49-F238E27FC236}">
                        <a16:creationId xmlns:a16="http://schemas.microsoft.com/office/drawing/2014/main" id="{B3210A77-D15F-F86F-72AA-216DDE99F412}"/>
                      </a:ext>
                    </a:extLst>
                  </p:cNvPr>
                  <p:cNvSpPr/>
                  <p:nvPr/>
                </p:nvSpPr>
                <p:spPr>
                  <a:xfrm>
                    <a:off x="6094881" y="3729189"/>
                    <a:ext cx="64361" cy="60303"/>
                  </a:xfrm>
                  <a:custGeom>
                    <a:avLst/>
                    <a:gdLst>
                      <a:gd name="connsiteX0" fmla="*/ 58887 w 64361"/>
                      <a:gd name="connsiteY0" fmla="*/ 60303 h 60303"/>
                      <a:gd name="connsiteX1" fmla="*/ 42123 w 64361"/>
                      <a:gd name="connsiteY1" fmla="*/ 53273 h 60303"/>
                      <a:gd name="connsiteX2" fmla="*/ 12110 w 64361"/>
                      <a:gd name="connsiteY2" fmla="*/ 32042 h 60303"/>
                      <a:gd name="connsiteX3" fmla="*/ 8243 w 64361"/>
                      <a:gd name="connsiteY3" fmla="*/ 32280 h 60303"/>
                      <a:gd name="connsiteX4" fmla="*/ 137 w 64361"/>
                      <a:gd name="connsiteY4" fmla="*/ 26356 h 60303"/>
                      <a:gd name="connsiteX5" fmla="*/ 2947 w 64361"/>
                      <a:gd name="connsiteY5" fmla="*/ 8106 h 60303"/>
                      <a:gd name="connsiteX6" fmla="*/ 4938 w 64361"/>
                      <a:gd name="connsiteY6" fmla="*/ 8287 h 60303"/>
                      <a:gd name="connsiteX7" fmla="*/ 11700 w 64361"/>
                      <a:gd name="connsiteY7" fmla="*/ 4667 h 60303"/>
                      <a:gd name="connsiteX8" fmla="*/ 17254 w 64361"/>
                      <a:gd name="connsiteY8" fmla="*/ 3381 h 60303"/>
                      <a:gd name="connsiteX9" fmla="*/ 31913 w 64361"/>
                      <a:gd name="connsiteY9" fmla="*/ 0 h 60303"/>
                      <a:gd name="connsiteX10" fmla="*/ 54601 w 64361"/>
                      <a:gd name="connsiteY10" fmla="*/ 31223 h 60303"/>
                      <a:gd name="connsiteX11" fmla="*/ 57421 w 64361"/>
                      <a:gd name="connsiteY11" fmla="*/ 33318 h 60303"/>
                      <a:gd name="connsiteX12" fmla="*/ 60640 w 64361"/>
                      <a:gd name="connsiteY12" fmla="*/ 36481 h 60303"/>
                      <a:gd name="connsiteX13" fmla="*/ 64155 w 64361"/>
                      <a:gd name="connsiteY13" fmla="*/ 49911 h 60303"/>
                      <a:gd name="connsiteX14" fmla="*/ 58887 w 64361"/>
                      <a:gd name="connsiteY14" fmla="*/ 60303 h 60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361" h="60303">
                        <a:moveTo>
                          <a:pt x="58887" y="60303"/>
                        </a:moveTo>
                        <a:cubicBezTo>
                          <a:pt x="55106" y="60379"/>
                          <a:pt x="45343" y="54483"/>
                          <a:pt x="42123" y="53273"/>
                        </a:cubicBezTo>
                        <a:cubicBezTo>
                          <a:pt x="35846" y="50778"/>
                          <a:pt x="18635" y="39776"/>
                          <a:pt x="12110" y="32042"/>
                        </a:cubicBezTo>
                        <a:lnTo>
                          <a:pt x="8243" y="32280"/>
                        </a:lnTo>
                        <a:cubicBezTo>
                          <a:pt x="8243" y="32280"/>
                          <a:pt x="1023" y="28375"/>
                          <a:pt x="137" y="26356"/>
                        </a:cubicBezTo>
                        <a:cubicBezTo>
                          <a:pt x="-749" y="24346"/>
                          <a:pt x="2947" y="8106"/>
                          <a:pt x="2947" y="8106"/>
                        </a:cubicBezTo>
                        <a:lnTo>
                          <a:pt x="4938" y="8287"/>
                        </a:lnTo>
                        <a:lnTo>
                          <a:pt x="11700" y="4667"/>
                        </a:lnTo>
                        <a:lnTo>
                          <a:pt x="17254" y="3381"/>
                        </a:lnTo>
                        <a:lnTo>
                          <a:pt x="31913" y="0"/>
                        </a:lnTo>
                        <a:cubicBezTo>
                          <a:pt x="32484" y="19231"/>
                          <a:pt x="44933" y="24374"/>
                          <a:pt x="54601" y="31223"/>
                        </a:cubicBezTo>
                        <a:cubicBezTo>
                          <a:pt x="55573" y="31947"/>
                          <a:pt x="56535" y="32595"/>
                          <a:pt x="57421" y="33318"/>
                        </a:cubicBezTo>
                        <a:cubicBezTo>
                          <a:pt x="58697" y="34347"/>
                          <a:pt x="59764" y="35423"/>
                          <a:pt x="60640" y="36481"/>
                        </a:cubicBezTo>
                        <a:cubicBezTo>
                          <a:pt x="63736" y="40186"/>
                          <a:pt x="64869" y="45139"/>
                          <a:pt x="64155" y="49911"/>
                        </a:cubicBezTo>
                        <a:cubicBezTo>
                          <a:pt x="63478" y="54502"/>
                          <a:pt x="61992" y="60217"/>
                          <a:pt x="58887" y="60303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6" name="任意多边形: 形状 285">
                    <a:extLst>
                      <a:ext uri="{FF2B5EF4-FFF2-40B4-BE49-F238E27FC236}">
                        <a16:creationId xmlns:a16="http://schemas.microsoft.com/office/drawing/2014/main" id="{3DBF19D5-970D-A32E-B13C-B93A9B39940D}"/>
                      </a:ext>
                    </a:extLst>
                  </p:cNvPr>
                  <p:cNvSpPr/>
                  <p:nvPr/>
                </p:nvSpPr>
                <p:spPr>
                  <a:xfrm>
                    <a:off x="5940645" y="3563893"/>
                    <a:ext cx="194311" cy="235269"/>
                  </a:xfrm>
                  <a:custGeom>
                    <a:avLst/>
                    <a:gdLst>
                      <a:gd name="connsiteX0" fmla="*/ 194311 w 194311"/>
                      <a:gd name="connsiteY0" fmla="*/ 165392 h 235269"/>
                      <a:gd name="connsiteX1" fmla="*/ 194273 w 194311"/>
                      <a:gd name="connsiteY1" fmla="*/ 176460 h 235269"/>
                      <a:gd name="connsiteX2" fmla="*/ 188225 w 194311"/>
                      <a:gd name="connsiteY2" fmla="*/ 184871 h 235269"/>
                      <a:gd name="connsiteX3" fmla="*/ 166708 w 194311"/>
                      <a:gd name="connsiteY3" fmla="*/ 187690 h 235269"/>
                      <a:gd name="connsiteX4" fmla="*/ 158955 w 194311"/>
                      <a:gd name="connsiteY4" fmla="*/ 184871 h 235269"/>
                      <a:gd name="connsiteX5" fmla="*/ 152897 w 194311"/>
                      <a:gd name="connsiteY5" fmla="*/ 176460 h 235269"/>
                      <a:gd name="connsiteX6" fmla="*/ 148420 w 194311"/>
                      <a:gd name="connsiteY6" fmla="*/ 78867 h 235269"/>
                      <a:gd name="connsiteX7" fmla="*/ 95404 w 194311"/>
                      <a:gd name="connsiteY7" fmla="*/ 55426 h 235269"/>
                      <a:gd name="connsiteX8" fmla="*/ 121779 w 194311"/>
                      <a:gd name="connsiteY8" fmla="*/ 96612 h 235269"/>
                      <a:gd name="connsiteX9" fmla="*/ 126132 w 194311"/>
                      <a:gd name="connsiteY9" fmla="*/ 223314 h 235269"/>
                      <a:gd name="connsiteX10" fmla="*/ 120045 w 194311"/>
                      <a:gd name="connsiteY10" fmla="*/ 231762 h 235269"/>
                      <a:gd name="connsiteX11" fmla="*/ 103624 w 194311"/>
                      <a:gd name="connsiteY11" fmla="*/ 235229 h 235269"/>
                      <a:gd name="connsiteX12" fmla="*/ 90822 w 194311"/>
                      <a:gd name="connsiteY12" fmla="*/ 231762 h 235269"/>
                      <a:gd name="connsiteX13" fmla="*/ 84802 w 194311"/>
                      <a:gd name="connsiteY13" fmla="*/ 223085 h 235269"/>
                      <a:gd name="connsiteX14" fmla="*/ 79564 w 194311"/>
                      <a:gd name="connsiteY14" fmla="*/ 121796 h 235269"/>
                      <a:gd name="connsiteX15" fmla="*/ 3068 w 194311"/>
                      <a:gd name="connsiteY15" fmla="*/ 56826 h 235269"/>
                      <a:gd name="connsiteX16" fmla="*/ 13556 w 194311"/>
                      <a:gd name="connsiteY16" fmla="*/ 9754 h 235269"/>
                      <a:gd name="connsiteX17" fmla="*/ 30786 w 194311"/>
                      <a:gd name="connsiteY17" fmla="*/ 14764 h 235269"/>
                      <a:gd name="connsiteX18" fmla="*/ 31939 w 194311"/>
                      <a:gd name="connsiteY18" fmla="*/ 14497 h 235269"/>
                      <a:gd name="connsiteX19" fmla="*/ 90003 w 194311"/>
                      <a:gd name="connsiteY19" fmla="*/ 0 h 235269"/>
                      <a:gd name="connsiteX20" fmla="*/ 188244 w 194311"/>
                      <a:gd name="connsiteY20" fmla="*/ 59846 h 235269"/>
                      <a:gd name="connsiteX21" fmla="*/ 194311 w 194311"/>
                      <a:gd name="connsiteY21" fmla="*/ 165392 h 235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4311" h="235269">
                        <a:moveTo>
                          <a:pt x="194311" y="165392"/>
                        </a:moveTo>
                        <a:cubicBezTo>
                          <a:pt x="194311" y="172260"/>
                          <a:pt x="194273" y="176460"/>
                          <a:pt x="194273" y="176460"/>
                        </a:cubicBezTo>
                        <a:cubicBezTo>
                          <a:pt x="194273" y="179508"/>
                          <a:pt x="192225" y="182547"/>
                          <a:pt x="188225" y="184871"/>
                        </a:cubicBezTo>
                        <a:cubicBezTo>
                          <a:pt x="182405" y="188224"/>
                          <a:pt x="173957" y="189186"/>
                          <a:pt x="166708" y="187690"/>
                        </a:cubicBezTo>
                        <a:cubicBezTo>
                          <a:pt x="163860" y="187109"/>
                          <a:pt x="161231" y="186185"/>
                          <a:pt x="158955" y="184871"/>
                        </a:cubicBezTo>
                        <a:cubicBezTo>
                          <a:pt x="154907" y="182556"/>
                          <a:pt x="152897" y="179508"/>
                          <a:pt x="152897" y="176460"/>
                        </a:cubicBezTo>
                        <a:cubicBezTo>
                          <a:pt x="152897" y="176460"/>
                          <a:pt x="152240" y="84963"/>
                          <a:pt x="148420" y="78867"/>
                        </a:cubicBezTo>
                        <a:cubicBezTo>
                          <a:pt x="144562" y="72771"/>
                          <a:pt x="95404" y="55426"/>
                          <a:pt x="95404" y="55426"/>
                        </a:cubicBezTo>
                        <a:cubicBezTo>
                          <a:pt x="96871" y="57360"/>
                          <a:pt x="118997" y="87201"/>
                          <a:pt x="121779" y="96612"/>
                        </a:cubicBezTo>
                        <a:cubicBezTo>
                          <a:pt x="124674" y="106328"/>
                          <a:pt x="126132" y="223314"/>
                          <a:pt x="126132" y="223314"/>
                        </a:cubicBezTo>
                        <a:cubicBezTo>
                          <a:pt x="126132" y="226400"/>
                          <a:pt x="124084" y="229448"/>
                          <a:pt x="120045" y="231762"/>
                        </a:cubicBezTo>
                        <a:cubicBezTo>
                          <a:pt x="115530" y="234344"/>
                          <a:pt x="109482" y="235506"/>
                          <a:pt x="103624" y="235229"/>
                        </a:cubicBezTo>
                        <a:cubicBezTo>
                          <a:pt x="98957" y="235001"/>
                          <a:pt x="94404" y="233839"/>
                          <a:pt x="90822" y="231762"/>
                        </a:cubicBezTo>
                        <a:cubicBezTo>
                          <a:pt x="86660" y="229371"/>
                          <a:pt x="84688" y="226209"/>
                          <a:pt x="84802" y="223085"/>
                        </a:cubicBezTo>
                        <a:cubicBezTo>
                          <a:pt x="85031" y="217646"/>
                          <a:pt x="82183" y="123758"/>
                          <a:pt x="79564" y="121796"/>
                        </a:cubicBezTo>
                        <a:cubicBezTo>
                          <a:pt x="76868" y="119758"/>
                          <a:pt x="13898" y="73714"/>
                          <a:pt x="3068" y="56826"/>
                        </a:cubicBezTo>
                        <a:cubicBezTo>
                          <a:pt x="-7761" y="39900"/>
                          <a:pt x="13556" y="9754"/>
                          <a:pt x="13556" y="9754"/>
                        </a:cubicBezTo>
                        <a:lnTo>
                          <a:pt x="30786" y="14764"/>
                        </a:lnTo>
                        <a:lnTo>
                          <a:pt x="31939" y="14497"/>
                        </a:lnTo>
                        <a:cubicBezTo>
                          <a:pt x="31939" y="14459"/>
                          <a:pt x="90003" y="0"/>
                          <a:pt x="90003" y="0"/>
                        </a:cubicBezTo>
                        <a:cubicBezTo>
                          <a:pt x="90003" y="0"/>
                          <a:pt x="181310" y="44034"/>
                          <a:pt x="188244" y="59846"/>
                        </a:cubicBezTo>
                        <a:cubicBezTo>
                          <a:pt x="193730" y="72390"/>
                          <a:pt x="194311" y="138789"/>
                          <a:pt x="194311" y="165392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141AF81F-B061-83FC-629D-93B66E3A22CD}"/>
                      </a:ext>
                    </a:extLst>
                  </p:cNvPr>
                  <p:cNvSpPr/>
                  <p:nvPr/>
                </p:nvSpPr>
                <p:spPr>
                  <a:xfrm>
                    <a:off x="5982004" y="3642531"/>
                    <a:ext cx="79247" cy="50701"/>
                  </a:xfrm>
                  <a:custGeom>
                    <a:avLst/>
                    <a:gdLst>
                      <a:gd name="connsiteX0" fmla="*/ 79248 w 79247"/>
                      <a:gd name="connsiteY0" fmla="*/ 50702 h 50701"/>
                      <a:gd name="connsiteX1" fmla="*/ 79248 w 79247"/>
                      <a:gd name="connsiteY1" fmla="*/ 45787 h 50701"/>
                      <a:gd name="connsiteX2" fmla="*/ 0 w 79247"/>
                      <a:gd name="connsiteY2" fmla="*/ 0 h 50701"/>
                      <a:gd name="connsiteX3" fmla="*/ 0 w 79247"/>
                      <a:gd name="connsiteY3" fmla="*/ 4915 h 50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247" h="50701">
                        <a:moveTo>
                          <a:pt x="79248" y="50702"/>
                        </a:moveTo>
                        <a:lnTo>
                          <a:pt x="79248" y="45787"/>
                        </a:lnTo>
                        <a:lnTo>
                          <a:pt x="0" y="0"/>
                        </a:lnTo>
                        <a:lnTo>
                          <a:pt x="0" y="4915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8" name="任意多边形: 形状 287">
                    <a:extLst>
                      <a:ext uri="{FF2B5EF4-FFF2-40B4-BE49-F238E27FC236}">
                        <a16:creationId xmlns:a16="http://schemas.microsoft.com/office/drawing/2014/main" id="{A316ED50-8FA4-0FAD-5C29-818EF3786D99}"/>
                      </a:ext>
                    </a:extLst>
                  </p:cNvPr>
                  <p:cNvSpPr/>
                  <p:nvPr/>
                </p:nvSpPr>
                <p:spPr>
                  <a:xfrm>
                    <a:off x="6061252" y="3625976"/>
                    <a:ext cx="107956" cy="67256"/>
                  </a:xfrm>
                  <a:custGeom>
                    <a:avLst/>
                    <a:gdLst>
                      <a:gd name="connsiteX0" fmla="*/ 107956 w 107956"/>
                      <a:gd name="connsiteY0" fmla="*/ 0 h 67256"/>
                      <a:gd name="connsiteX1" fmla="*/ 107956 w 107956"/>
                      <a:gd name="connsiteY1" fmla="*/ 4915 h 67256"/>
                      <a:gd name="connsiteX2" fmla="*/ 0 w 107956"/>
                      <a:gd name="connsiteY2" fmla="*/ 67256 h 67256"/>
                      <a:gd name="connsiteX3" fmla="*/ 0 w 107956"/>
                      <a:gd name="connsiteY3" fmla="*/ 62341 h 67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956" h="67256">
                        <a:moveTo>
                          <a:pt x="107956" y="0"/>
                        </a:moveTo>
                        <a:lnTo>
                          <a:pt x="107956" y="4915"/>
                        </a:lnTo>
                        <a:lnTo>
                          <a:pt x="0" y="67256"/>
                        </a:lnTo>
                        <a:lnTo>
                          <a:pt x="0" y="62341"/>
                        </a:lnTo>
                        <a:close/>
                      </a:path>
                    </a:pathLst>
                  </a:custGeom>
                  <a:solidFill>
                    <a:srgbClr val="CCC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9F667F1A-91C1-51C7-1A5B-85AD8C93D27F}"/>
                      </a:ext>
                    </a:extLst>
                  </p:cNvPr>
                  <p:cNvSpPr/>
                  <p:nvPr/>
                </p:nvSpPr>
                <p:spPr>
                  <a:xfrm>
                    <a:off x="5982004" y="3580199"/>
                    <a:ext cx="187204" cy="108118"/>
                  </a:xfrm>
                  <a:custGeom>
                    <a:avLst/>
                    <a:gdLst>
                      <a:gd name="connsiteX0" fmla="*/ 79248 w 187204"/>
                      <a:gd name="connsiteY0" fmla="*/ 108118 h 108118"/>
                      <a:gd name="connsiteX1" fmla="*/ 133226 w 187204"/>
                      <a:gd name="connsiteY1" fmla="*/ 76943 h 108118"/>
                      <a:gd name="connsiteX2" fmla="*/ 187204 w 187204"/>
                      <a:gd name="connsiteY2" fmla="*/ 45777 h 108118"/>
                      <a:gd name="connsiteX3" fmla="*/ 107966 w 187204"/>
                      <a:gd name="connsiteY3" fmla="*/ 0 h 108118"/>
                      <a:gd name="connsiteX4" fmla="*/ 0 w 187204"/>
                      <a:gd name="connsiteY4" fmla="*/ 62332 h 10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204" h="108118">
                        <a:moveTo>
                          <a:pt x="79248" y="108118"/>
                        </a:moveTo>
                        <a:lnTo>
                          <a:pt x="133226" y="76943"/>
                        </a:lnTo>
                        <a:lnTo>
                          <a:pt x="187204" y="45777"/>
                        </a:lnTo>
                        <a:lnTo>
                          <a:pt x="107966" y="0"/>
                        </a:lnTo>
                        <a:lnTo>
                          <a:pt x="0" y="623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0" name="任意多边形: 形状 289">
                    <a:extLst>
                      <a:ext uri="{FF2B5EF4-FFF2-40B4-BE49-F238E27FC236}">
                        <a16:creationId xmlns:a16="http://schemas.microsoft.com/office/drawing/2014/main" id="{00D659C2-A542-712A-7C4A-CBFFF04DC63F}"/>
                      </a:ext>
                    </a:extLst>
                  </p:cNvPr>
                  <p:cNvSpPr/>
                  <p:nvPr/>
                </p:nvSpPr>
                <p:spPr>
                  <a:xfrm>
                    <a:off x="6025429" y="3426666"/>
                    <a:ext cx="68123" cy="174745"/>
                  </a:xfrm>
                  <a:custGeom>
                    <a:avLst/>
                    <a:gdLst>
                      <a:gd name="connsiteX0" fmla="*/ 68123 w 68123"/>
                      <a:gd name="connsiteY0" fmla="*/ 148037 h 174745"/>
                      <a:gd name="connsiteX1" fmla="*/ 51197 w 68123"/>
                      <a:gd name="connsiteY1" fmla="*/ 166002 h 174745"/>
                      <a:gd name="connsiteX2" fmla="*/ 42501 w 68123"/>
                      <a:gd name="connsiteY2" fmla="*/ 174746 h 174745"/>
                      <a:gd name="connsiteX3" fmla="*/ 2086 w 68123"/>
                      <a:gd name="connsiteY3" fmla="*/ 113328 h 174745"/>
                      <a:gd name="connsiteX4" fmla="*/ 2086 w 68123"/>
                      <a:gd name="connsiteY4" fmla="*/ 45539 h 174745"/>
                      <a:gd name="connsiteX5" fmla="*/ 7172 w 68123"/>
                      <a:gd name="connsiteY5" fmla="*/ 3591 h 174745"/>
                      <a:gd name="connsiteX6" fmla="*/ 9411 w 68123"/>
                      <a:gd name="connsiteY6" fmla="*/ 0 h 174745"/>
                      <a:gd name="connsiteX7" fmla="*/ 30423 w 68123"/>
                      <a:gd name="connsiteY7" fmla="*/ 25489 h 174745"/>
                      <a:gd name="connsiteX8" fmla="*/ 30728 w 68123"/>
                      <a:gd name="connsiteY8" fmla="*/ 93278 h 174745"/>
                      <a:gd name="connsiteX9" fmla="*/ 68123 w 68123"/>
                      <a:gd name="connsiteY9" fmla="*/ 148037 h 174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123" h="174745">
                        <a:moveTo>
                          <a:pt x="68123" y="148037"/>
                        </a:moveTo>
                        <a:lnTo>
                          <a:pt x="51197" y="166002"/>
                        </a:lnTo>
                        <a:lnTo>
                          <a:pt x="42501" y="174746"/>
                        </a:lnTo>
                        <a:cubicBezTo>
                          <a:pt x="42501" y="174746"/>
                          <a:pt x="5315" y="116605"/>
                          <a:pt x="2086" y="113328"/>
                        </a:cubicBezTo>
                        <a:cubicBezTo>
                          <a:pt x="-1190" y="110090"/>
                          <a:pt x="-152" y="91659"/>
                          <a:pt x="2086" y="45539"/>
                        </a:cubicBezTo>
                        <a:cubicBezTo>
                          <a:pt x="3315" y="19517"/>
                          <a:pt x="5515" y="8372"/>
                          <a:pt x="7172" y="3591"/>
                        </a:cubicBezTo>
                        <a:cubicBezTo>
                          <a:pt x="8373" y="86"/>
                          <a:pt x="9296" y="0"/>
                          <a:pt x="9411" y="0"/>
                        </a:cubicBezTo>
                        <a:cubicBezTo>
                          <a:pt x="18621" y="543"/>
                          <a:pt x="26070" y="10296"/>
                          <a:pt x="30423" y="25489"/>
                        </a:cubicBezTo>
                        <a:cubicBezTo>
                          <a:pt x="34738" y="40681"/>
                          <a:pt x="30728" y="93278"/>
                          <a:pt x="30728" y="93278"/>
                        </a:cubicBezTo>
                        <a:lnTo>
                          <a:pt x="68123" y="14803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1" name="任意多边形: 形状 290">
                    <a:extLst>
                      <a:ext uri="{FF2B5EF4-FFF2-40B4-BE49-F238E27FC236}">
                        <a16:creationId xmlns:a16="http://schemas.microsoft.com/office/drawing/2014/main" id="{0A26EDD7-46A6-2B46-A299-D3185AFF40C8}"/>
                      </a:ext>
                    </a:extLst>
                  </p:cNvPr>
                  <p:cNvSpPr/>
                  <p:nvPr/>
                </p:nvSpPr>
                <p:spPr>
                  <a:xfrm>
                    <a:off x="6066282" y="3571193"/>
                    <a:ext cx="28308" cy="32719"/>
                  </a:xfrm>
                  <a:custGeom>
                    <a:avLst/>
                    <a:gdLst>
                      <a:gd name="connsiteX0" fmla="*/ 0 w 28308"/>
                      <a:gd name="connsiteY0" fmla="*/ 24590 h 32719"/>
                      <a:gd name="connsiteX1" fmla="*/ 9515 w 28308"/>
                      <a:gd name="connsiteY1" fmla="*/ 32391 h 32719"/>
                      <a:gd name="connsiteX2" fmla="*/ 13983 w 28308"/>
                      <a:gd name="connsiteY2" fmla="*/ 30667 h 32719"/>
                      <a:gd name="connsiteX3" fmla="*/ 27737 w 28308"/>
                      <a:gd name="connsiteY3" fmla="*/ 12207 h 32719"/>
                      <a:gd name="connsiteX4" fmla="*/ 28194 w 28308"/>
                      <a:gd name="connsiteY4" fmla="*/ 9226 h 32719"/>
                      <a:gd name="connsiteX5" fmla="*/ 28308 w 28308"/>
                      <a:gd name="connsiteY5" fmla="*/ 8197 h 32719"/>
                      <a:gd name="connsiteX6" fmla="*/ 14430 w 28308"/>
                      <a:gd name="connsiteY6" fmla="*/ 2120 h 32719"/>
                      <a:gd name="connsiteX7" fmla="*/ 9963 w 28308"/>
                      <a:gd name="connsiteY7" fmla="*/ 5330 h 32719"/>
                      <a:gd name="connsiteX8" fmla="*/ 3772 w 28308"/>
                      <a:gd name="connsiteY8" fmla="*/ 12893 h 32719"/>
                      <a:gd name="connsiteX9" fmla="*/ 333 w 28308"/>
                      <a:gd name="connsiteY9" fmla="*/ 21608 h 32719"/>
                      <a:gd name="connsiteX10" fmla="*/ 0 w 28308"/>
                      <a:gd name="connsiteY10" fmla="*/ 24590 h 32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8308" h="32719">
                        <a:moveTo>
                          <a:pt x="0" y="24590"/>
                        </a:moveTo>
                        <a:cubicBezTo>
                          <a:pt x="0" y="30781"/>
                          <a:pt x="4010" y="33762"/>
                          <a:pt x="9515" y="32391"/>
                        </a:cubicBezTo>
                        <a:cubicBezTo>
                          <a:pt x="10896" y="32162"/>
                          <a:pt x="12382" y="31591"/>
                          <a:pt x="13983" y="30667"/>
                        </a:cubicBezTo>
                        <a:cubicBezTo>
                          <a:pt x="20746" y="26885"/>
                          <a:pt x="26251" y="19199"/>
                          <a:pt x="27737" y="12207"/>
                        </a:cubicBezTo>
                        <a:cubicBezTo>
                          <a:pt x="27965" y="11064"/>
                          <a:pt x="28194" y="10140"/>
                          <a:pt x="28194" y="9226"/>
                        </a:cubicBezTo>
                        <a:cubicBezTo>
                          <a:pt x="28308" y="8883"/>
                          <a:pt x="28308" y="8540"/>
                          <a:pt x="28308" y="8197"/>
                        </a:cubicBezTo>
                        <a:cubicBezTo>
                          <a:pt x="28308" y="510"/>
                          <a:pt x="22117" y="-2347"/>
                          <a:pt x="14430" y="2120"/>
                        </a:cubicBezTo>
                        <a:cubicBezTo>
                          <a:pt x="12706" y="3035"/>
                          <a:pt x="11335" y="4187"/>
                          <a:pt x="9963" y="5330"/>
                        </a:cubicBezTo>
                        <a:cubicBezTo>
                          <a:pt x="7553" y="7511"/>
                          <a:pt x="5372" y="10035"/>
                          <a:pt x="3772" y="12893"/>
                        </a:cubicBezTo>
                        <a:cubicBezTo>
                          <a:pt x="2048" y="15646"/>
                          <a:pt x="905" y="18741"/>
                          <a:pt x="333" y="21608"/>
                        </a:cubicBezTo>
                        <a:cubicBezTo>
                          <a:pt x="114" y="22637"/>
                          <a:pt x="0" y="23552"/>
                          <a:pt x="0" y="24590"/>
                        </a:cubicBezTo>
                        <a:close/>
                      </a:path>
                    </a:pathLst>
                  </a:custGeom>
                  <a:solidFill>
                    <a:srgbClr val="FFB1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2" name="任意多边形: 形状 291">
                    <a:extLst>
                      <a:ext uri="{FF2B5EF4-FFF2-40B4-BE49-F238E27FC236}">
                        <a16:creationId xmlns:a16="http://schemas.microsoft.com/office/drawing/2014/main" id="{FC29425B-0D78-6A99-030C-B136CD6E54D3}"/>
                      </a:ext>
                    </a:extLst>
                  </p:cNvPr>
                  <p:cNvSpPr/>
                  <p:nvPr/>
                </p:nvSpPr>
                <p:spPr>
                  <a:xfrm>
                    <a:off x="5929751" y="3426685"/>
                    <a:ext cx="119000" cy="166465"/>
                  </a:xfrm>
                  <a:custGeom>
                    <a:avLst/>
                    <a:gdLst>
                      <a:gd name="connsiteX0" fmla="*/ 116643 w 119000"/>
                      <a:gd name="connsiteY0" fmla="*/ 68323 h 166465"/>
                      <a:gd name="connsiteX1" fmla="*/ 103070 w 119000"/>
                      <a:gd name="connsiteY1" fmla="*/ 98669 h 166465"/>
                      <a:gd name="connsiteX2" fmla="*/ 100917 w 119000"/>
                      <a:gd name="connsiteY2" fmla="*/ 137189 h 166465"/>
                      <a:gd name="connsiteX3" fmla="*/ 49939 w 119000"/>
                      <a:gd name="connsiteY3" fmla="*/ 165373 h 166465"/>
                      <a:gd name="connsiteX4" fmla="*/ 21716 w 119000"/>
                      <a:gd name="connsiteY4" fmla="*/ 163211 h 166465"/>
                      <a:gd name="connsiteX5" fmla="*/ 466 w 119000"/>
                      <a:gd name="connsiteY5" fmla="*/ 102984 h 166465"/>
                      <a:gd name="connsiteX6" fmla="*/ 85 w 119000"/>
                      <a:gd name="connsiteY6" fmla="*/ 88059 h 166465"/>
                      <a:gd name="connsiteX7" fmla="*/ 314 w 119000"/>
                      <a:gd name="connsiteY7" fmla="*/ 83629 h 166465"/>
                      <a:gd name="connsiteX8" fmla="*/ 7791 w 119000"/>
                      <a:gd name="connsiteY8" fmla="*/ 48120 h 166465"/>
                      <a:gd name="connsiteX9" fmla="*/ 8715 w 119000"/>
                      <a:gd name="connsiteY9" fmla="*/ 45539 h 166465"/>
                      <a:gd name="connsiteX10" fmla="*/ 105070 w 119000"/>
                      <a:gd name="connsiteY10" fmla="*/ 0 h 166465"/>
                      <a:gd name="connsiteX11" fmla="*/ 108689 w 119000"/>
                      <a:gd name="connsiteY11" fmla="*/ 3591 h 166465"/>
                      <a:gd name="connsiteX12" fmla="*/ 116643 w 119000"/>
                      <a:gd name="connsiteY12" fmla="*/ 68323 h 166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000" h="166465">
                        <a:moveTo>
                          <a:pt x="116643" y="68323"/>
                        </a:moveTo>
                        <a:cubicBezTo>
                          <a:pt x="116643" y="68323"/>
                          <a:pt x="104146" y="89992"/>
                          <a:pt x="103070" y="98669"/>
                        </a:cubicBezTo>
                        <a:cubicBezTo>
                          <a:pt x="101993" y="107347"/>
                          <a:pt x="100917" y="137189"/>
                          <a:pt x="100917" y="137189"/>
                        </a:cubicBezTo>
                        <a:cubicBezTo>
                          <a:pt x="95669" y="149276"/>
                          <a:pt x="88420" y="152171"/>
                          <a:pt x="49939" y="165373"/>
                        </a:cubicBezTo>
                        <a:cubicBezTo>
                          <a:pt x="42195" y="168030"/>
                          <a:pt x="32432" y="165259"/>
                          <a:pt x="21716" y="163211"/>
                        </a:cubicBezTo>
                        <a:cubicBezTo>
                          <a:pt x="21716" y="163211"/>
                          <a:pt x="3562" y="139694"/>
                          <a:pt x="466" y="102984"/>
                        </a:cubicBezTo>
                        <a:cubicBezTo>
                          <a:pt x="47" y="98241"/>
                          <a:pt x="-115" y="93269"/>
                          <a:pt x="85" y="88059"/>
                        </a:cubicBezTo>
                        <a:cubicBezTo>
                          <a:pt x="123" y="86592"/>
                          <a:pt x="199" y="85125"/>
                          <a:pt x="314" y="83629"/>
                        </a:cubicBezTo>
                        <a:cubicBezTo>
                          <a:pt x="1085" y="72561"/>
                          <a:pt x="3362" y="60646"/>
                          <a:pt x="7791" y="48120"/>
                        </a:cubicBezTo>
                        <a:cubicBezTo>
                          <a:pt x="8096" y="47273"/>
                          <a:pt x="8410" y="46387"/>
                          <a:pt x="8715" y="45539"/>
                        </a:cubicBezTo>
                        <a:cubicBezTo>
                          <a:pt x="8715" y="45539"/>
                          <a:pt x="57378" y="6515"/>
                          <a:pt x="105070" y="0"/>
                        </a:cubicBezTo>
                        <a:cubicBezTo>
                          <a:pt x="105070" y="0"/>
                          <a:pt x="106613" y="1000"/>
                          <a:pt x="108689" y="3591"/>
                        </a:cubicBezTo>
                        <a:cubicBezTo>
                          <a:pt x="114176" y="10449"/>
                          <a:pt x="123348" y="28489"/>
                          <a:pt x="116643" y="6832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3" name="任意多边形: 形状 292">
                    <a:extLst>
                      <a:ext uri="{FF2B5EF4-FFF2-40B4-BE49-F238E27FC236}">
                        <a16:creationId xmlns:a16="http://schemas.microsoft.com/office/drawing/2014/main" id="{BA4F729B-12A9-0417-9324-320870ABDD8E}"/>
                      </a:ext>
                    </a:extLst>
                  </p:cNvPr>
                  <p:cNvSpPr/>
                  <p:nvPr/>
                </p:nvSpPr>
                <p:spPr>
                  <a:xfrm>
                    <a:off x="5919014" y="3472214"/>
                    <a:ext cx="117044" cy="156591"/>
                  </a:xfrm>
                  <a:custGeom>
                    <a:avLst/>
                    <a:gdLst>
                      <a:gd name="connsiteX0" fmla="*/ 117045 w 117044"/>
                      <a:gd name="connsiteY0" fmla="*/ 125282 h 156591"/>
                      <a:gd name="connsiteX1" fmla="*/ 102319 w 117044"/>
                      <a:gd name="connsiteY1" fmla="*/ 147685 h 156591"/>
                      <a:gd name="connsiteX2" fmla="*/ 96499 w 117044"/>
                      <a:gd name="connsiteY2" fmla="*/ 156591 h 156591"/>
                      <a:gd name="connsiteX3" fmla="*/ 6964 w 117044"/>
                      <a:gd name="connsiteY3" fmla="*/ 127978 h 156591"/>
                      <a:gd name="connsiteX4" fmla="*/ 525 w 117044"/>
                      <a:gd name="connsiteY4" fmla="*/ 52597 h 156591"/>
                      <a:gd name="connsiteX5" fmla="*/ 19452 w 117044"/>
                      <a:gd name="connsiteY5" fmla="*/ 0 h 156591"/>
                      <a:gd name="connsiteX6" fmla="*/ 24852 w 117044"/>
                      <a:gd name="connsiteY6" fmla="*/ 1543 h 156591"/>
                      <a:gd name="connsiteX7" fmla="*/ 39502 w 117044"/>
                      <a:gd name="connsiteY7" fmla="*/ 25489 h 156591"/>
                      <a:gd name="connsiteX8" fmla="*/ 35187 w 117044"/>
                      <a:gd name="connsiteY8" fmla="*/ 101413 h 156591"/>
                      <a:gd name="connsiteX9" fmla="*/ 117045 w 117044"/>
                      <a:gd name="connsiteY9" fmla="*/ 125282 h 156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044" h="156591">
                        <a:moveTo>
                          <a:pt x="117045" y="125282"/>
                        </a:moveTo>
                        <a:lnTo>
                          <a:pt x="102319" y="147685"/>
                        </a:lnTo>
                        <a:lnTo>
                          <a:pt x="96499" y="156591"/>
                        </a:lnTo>
                        <a:cubicBezTo>
                          <a:pt x="96499" y="156591"/>
                          <a:pt x="10241" y="131254"/>
                          <a:pt x="6964" y="127978"/>
                        </a:cubicBezTo>
                        <a:cubicBezTo>
                          <a:pt x="3726" y="124739"/>
                          <a:pt x="-1713" y="98707"/>
                          <a:pt x="525" y="52597"/>
                        </a:cubicBezTo>
                        <a:cubicBezTo>
                          <a:pt x="2726" y="6525"/>
                          <a:pt x="19452" y="0"/>
                          <a:pt x="19452" y="0"/>
                        </a:cubicBezTo>
                        <a:cubicBezTo>
                          <a:pt x="21376" y="114"/>
                          <a:pt x="23157" y="619"/>
                          <a:pt x="24852" y="1543"/>
                        </a:cubicBezTo>
                        <a:cubicBezTo>
                          <a:pt x="31291" y="4858"/>
                          <a:pt x="36073" y="13459"/>
                          <a:pt x="39502" y="25489"/>
                        </a:cubicBezTo>
                        <a:cubicBezTo>
                          <a:pt x="43864" y="40681"/>
                          <a:pt x="35187" y="101413"/>
                          <a:pt x="35187" y="101413"/>
                        </a:cubicBezTo>
                        <a:lnTo>
                          <a:pt x="117045" y="125282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 dirty="0"/>
                  </a:p>
                </p:txBody>
              </p:sp>
              <p:sp>
                <p:nvSpPr>
                  <p:cNvPr id="294" name="任意多边形: 形状 293">
                    <a:extLst>
                      <a:ext uri="{FF2B5EF4-FFF2-40B4-BE49-F238E27FC236}">
                        <a16:creationId xmlns:a16="http://schemas.microsoft.com/office/drawing/2014/main" id="{1185190C-22F7-2AD3-9942-2F19FA499110}"/>
                      </a:ext>
                    </a:extLst>
                  </p:cNvPr>
                  <p:cNvSpPr/>
                  <p:nvPr/>
                </p:nvSpPr>
                <p:spPr>
                  <a:xfrm>
                    <a:off x="6070063" y="3573303"/>
                    <a:ext cx="45739" cy="46443"/>
                  </a:xfrm>
                  <a:custGeom>
                    <a:avLst/>
                    <a:gdLst>
                      <a:gd name="connsiteX0" fmla="*/ 0 w 45739"/>
                      <a:gd name="connsiteY0" fmla="*/ 10782 h 46443"/>
                      <a:gd name="connsiteX1" fmla="*/ 3095 w 45739"/>
                      <a:gd name="connsiteY1" fmla="*/ 19155 h 46443"/>
                      <a:gd name="connsiteX2" fmla="*/ 5620 w 45739"/>
                      <a:gd name="connsiteY2" fmla="*/ 30051 h 46443"/>
                      <a:gd name="connsiteX3" fmla="*/ 10315 w 45739"/>
                      <a:gd name="connsiteY3" fmla="*/ 36814 h 46443"/>
                      <a:gd name="connsiteX4" fmla="*/ 20174 w 45739"/>
                      <a:gd name="connsiteY4" fmla="*/ 40481 h 46443"/>
                      <a:gd name="connsiteX5" fmla="*/ 17193 w 45739"/>
                      <a:gd name="connsiteY5" fmla="*/ 32804 h 46443"/>
                      <a:gd name="connsiteX6" fmla="*/ 18459 w 45739"/>
                      <a:gd name="connsiteY6" fmla="*/ 23746 h 46443"/>
                      <a:gd name="connsiteX7" fmla="*/ 37605 w 45739"/>
                      <a:gd name="connsiteY7" fmla="*/ 46444 h 46443"/>
                      <a:gd name="connsiteX8" fmla="*/ 41386 w 45739"/>
                      <a:gd name="connsiteY8" fmla="*/ 43805 h 46443"/>
                      <a:gd name="connsiteX9" fmla="*/ 45739 w 45739"/>
                      <a:gd name="connsiteY9" fmla="*/ 40710 h 46443"/>
                      <a:gd name="connsiteX10" fmla="*/ 41386 w 45739"/>
                      <a:gd name="connsiteY10" fmla="*/ 20755 h 46443"/>
                      <a:gd name="connsiteX11" fmla="*/ 36795 w 45739"/>
                      <a:gd name="connsiteY11" fmla="*/ 15021 h 46443"/>
                      <a:gd name="connsiteX12" fmla="*/ 24184 w 45739"/>
                      <a:gd name="connsiteY12" fmla="*/ 10087 h 46443"/>
                      <a:gd name="connsiteX13" fmla="*/ 22812 w 45739"/>
                      <a:gd name="connsiteY13" fmla="*/ 9630 h 46443"/>
                      <a:gd name="connsiteX14" fmla="*/ 10658 w 45739"/>
                      <a:gd name="connsiteY14" fmla="*/ 0 h 46443"/>
                      <a:gd name="connsiteX15" fmla="*/ 6191 w 45739"/>
                      <a:gd name="connsiteY15" fmla="*/ 3210 h 46443"/>
                      <a:gd name="connsiteX16" fmla="*/ 0 w 45739"/>
                      <a:gd name="connsiteY16" fmla="*/ 10782 h 4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5739" h="46443">
                        <a:moveTo>
                          <a:pt x="0" y="10782"/>
                        </a:moveTo>
                        <a:cubicBezTo>
                          <a:pt x="1952" y="13078"/>
                          <a:pt x="2981" y="16059"/>
                          <a:pt x="3095" y="19155"/>
                        </a:cubicBezTo>
                        <a:cubicBezTo>
                          <a:pt x="3210" y="23746"/>
                          <a:pt x="4238" y="27413"/>
                          <a:pt x="5620" y="30051"/>
                        </a:cubicBezTo>
                        <a:cubicBezTo>
                          <a:pt x="7344" y="33490"/>
                          <a:pt x="9172" y="35443"/>
                          <a:pt x="10315" y="36814"/>
                        </a:cubicBezTo>
                        <a:cubicBezTo>
                          <a:pt x="12611" y="39567"/>
                          <a:pt x="20174" y="40481"/>
                          <a:pt x="20174" y="40481"/>
                        </a:cubicBezTo>
                        <a:cubicBezTo>
                          <a:pt x="20174" y="40481"/>
                          <a:pt x="18336" y="36814"/>
                          <a:pt x="17193" y="32804"/>
                        </a:cubicBezTo>
                        <a:cubicBezTo>
                          <a:pt x="15935" y="28566"/>
                          <a:pt x="15354" y="24089"/>
                          <a:pt x="18459" y="23746"/>
                        </a:cubicBezTo>
                        <a:cubicBezTo>
                          <a:pt x="24422" y="23289"/>
                          <a:pt x="37605" y="46444"/>
                          <a:pt x="37605" y="46444"/>
                        </a:cubicBezTo>
                        <a:lnTo>
                          <a:pt x="41386" y="43805"/>
                        </a:lnTo>
                        <a:lnTo>
                          <a:pt x="45739" y="40710"/>
                        </a:lnTo>
                        <a:lnTo>
                          <a:pt x="41386" y="20755"/>
                        </a:lnTo>
                        <a:cubicBezTo>
                          <a:pt x="40815" y="18231"/>
                          <a:pt x="39091" y="16164"/>
                          <a:pt x="36795" y="15021"/>
                        </a:cubicBezTo>
                        <a:cubicBezTo>
                          <a:pt x="33242" y="13535"/>
                          <a:pt x="27965" y="11240"/>
                          <a:pt x="24184" y="10087"/>
                        </a:cubicBezTo>
                        <a:cubicBezTo>
                          <a:pt x="23613" y="9858"/>
                          <a:pt x="23155" y="9744"/>
                          <a:pt x="22812" y="9630"/>
                        </a:cubicBezTo>
                        <a:cubicBezTo>
                          <a:pt x="19145" y="8715"/>
                          <a:pt x="14097" y="3781"/>
                          <a:pt x="10658" y="0"/>
                        </a:cubicBezTo>
                        <a:cubicBezTo>
                          <a:pt x="8934" y="914"/>
                          <a:pt x="7563" y="2067"/>
                          <a:pt x="6191" y="3210"/>
                        </a:cubicBezTo>
                        <a:cubicBezTo>
                          <a:pt x="3781" y="5391"/>
                          <a:pt x="1600" y="7915"/>
                          <a:pt x="0" y="1078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5" name="任意多边形: 形状 294">
                    <a:extLst>
                      <a:ext uri="{FF2B5EF4-FFF2-40B4-BE49-F238E27FC236}">
                        <a16:creationId xmlns:a16="http://schemas.microsoft.com/office/drawing/2014/main" id="{0B5ABB77-1A0A-1D01-CAEA-BCDB2EB9971D}"/>
                      </a:ext>
                    </a:extLst>
                  </p:cNvPr>
                  <p:cNvSpPr/>
                  <p:nvPr/>
                </p:nvSpPr>
                <p:spPr>
                  <a:xfrm>
                    <a:off x="6061252" y="3552139"/>
                    <a:ext cx="126111" cy="136179"/>
                  </a:xfrm>
                  <a:custGeom>
                    <a:avLst/>
                    <a:gdLst>
                      <a:gd name="connsiteX0" fmla="*/ 18145 w 126111"/>
                      <a:gd name="connsiteY0" fmla="*/ 62332 h 136179"/>
                      <a:gd name="connsiteX1" fmla="*/ 0 w 126111"/>
                      <a:gd name="connsiteY1" fmla="*/ 136179 h 136179"/>
                      <a:gd name="connsiteX2" fmla="*/ 107956 w 126111"/>
                      <a:gd name="connsiteY2" fmla="*/ 73838 h 136179"/>
                      <a:gd name="connsiteX3" fmla="*/ 126111 w 126111"/>
                      <a:gd name="connsiteY3" fmla="*/ 0 h 136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111" h="136179">
                        <a:moveTo>
                          <a:pt x="18145" y="62332"/>
                        </a:moveTo>
                        <a:lnTo>
                          <a:pt x="0" y="136179"/>
                        </a:lnTo>
                        <a:lnTo>
                          <a:pt x="107956" y="73838"/>
                        </a:lnTo>
                        <a:lnTo>
                          <a:pt x="12611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6" name="任意多边形: 形状 295">
                    <a:extLst>
                      <a:ext uri="{FF2B5EF4-FFF2-40B4-BE49-F238E27FC236}">
                        <a16:creationId xmlns:a16="http://schemas.microsoft.com/office/drawing/2014/main" id="{73D58C15-5A52-07A2-3A62-A9264DF51470}"/>
                      </a:ext>
                    </a:extLst>
                  </p:cNvPr>
                  <p:cNvSpPr/>
                  <p:nvPr/>
                </p:nvSpPr>
                <p:spPr>
                  <a:xfrm>
                    <a:off x="6076464" y="3550434"/>
                    <a:ext cx="110899" cy="64036"/>
                  </a:xfrm>
                  <a:custGeom>
                    <a:avLst/>
                    <a:gdLst>
                      <a:gd name="connsiteX0" fmla="*/ 0 w 110899"/>
                      <a:gd name="connsiteY0" fmla="*/ 62332 h 64036"/>
                      <a:gd name="connsiteX1" fmla="*/ 2934 w 110899"/>
                      <a:gd name="connsiteY1" fmla="*/ 64037 h 64036"/>
                      <a:gd name="connsiteX2" fmla="*/ 110900 w 110899"/>
                      <a:gd name="connsiteY2" fmla="*/ 1705 h 64036"/>
                      <a:gd name="connsiteX3" fmla="*/ 107966 w 110899"/>
                      <a:gd name="connsiteY3" fmla="*/ 0 h 6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899" h="64036">
                        <a:moveTo>
                          <a:pt x="0" y="62332"/>
                        </a:moveTo>
                        <a:lnTo>
                          <a:pt x="2934" y="64037"/>
                        </a:lnTo>
                        <a:lnTo>
                          <a:pt x="110900" y="1705"/>
                        </a:lnTo>
                        <a:lnTo>
                          <a:pt x="107966" y="0"/>
                        </a:lnTo>
                        <a:close/>
                      </a:path>
                    </a:pathLst>
                  </a:custGeom>
                  <a:solidFill>
                    <a:srgbClr val="ABAB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7" name="任意多边形: 形状 296">
                    <a:extLst>
                      <a:ext uri="{FF2B5EF4-FFF2-40B4-BE49-F238E27FC236}">
                        <a16:creationId xmlns:a16="http://schemas.microsoft.com/office/drawing/2014/main" id="{CEEB712F-A62A-0932-18A9-B69EE010AB22}"/>
                      </a:ext>
                    </a:extLst>
                  </p:cNvPr>
                  <p:cNvSpPr/>
                  <p:nvPr/>
                </p:nvSpPr>
                <p:spPr>
                  <a:xfrm>
                    <a:off x="6058319" y="3612765"/>
                    <a:ext cx="21078" cy="75552"/>
                  </a:xfrm>
                  <a:custGeom>
                    <a:avLst/>
                    <a:gdLst>
                      <a:gd name="connsiteX0" fmla="*/ 2934 w 21078"/>
                      <a:gd name="connsiteY0" fmla="*/ 75552 h 75552"/>
                      <a:gd name="connsiteX1" fmla="*/ 0 w 21078"/>
                      <a:gd name="connsiteY1" fmla="*/ 73847 h 75552"/>
                      <a:gd name="connsiteX2" fmla="*/ 18145 w 21078"/>
                      <a:gd name="connsiteY2" fmla="*/ 0 h 75552"/>
                      <a:gd name="connsiteX3" fmla="*/ 21079 w 21078"/>
                      <a:gd name="connsiteY3" fmla="*/ 1705 h 75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78" h="75552">
                        <a:moveTo>
                          <a:pt x="2934" y="75552"/>
                        </a:moveTo>
                        <a:lnTo>
                          <a:pt x="0" y="73847"/>
                        </a:lnTo>
                        <a:lnTo>
                          <a:pt x="18145" y="0"/>
                        </a:lnTo>
                        <a:lnTo>
                          <a:pt x="21079" y="1705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EB22C742-DE50-B2CB-D430-20915126B5D9}"/>
                      </a:ext>
                    </a:extLst>
                  </p:cNvPr>
                  <p:cNvSpPr/>
                  <p:nvPr/>
                </p:nvSpPr>
                <p:spPr>
                  <a:xfrm>
                    <a:off x="5977556" y="3431905"/>
                    <a:ext cx="38438" cy="46682"/>
                  </a:xfrm>
                  <a:custGeom>
                    <a:avLst/>
                    <a:gdLst>
                      <a:gd name="connsiteX0" fmla="*/ 30070 w 38438"/>
                      <a:gd name="connsiteY0" fmla="*/ 46682 h 46682"/>
                      <a:gd name="connsiteX1" fmla="*/ 3391 w 38438"/>
                      <a:gd name="connsiteY1" fmla="*/ 20774 h 46682"/>
                      <a:gd name="connsiteX2" fmla="*/ 0 w 38438"/>
                      <a:gd name="connsiteY2" fmla="*/ 15069 h 46682"/>
                      <a:gd name="connsiteX3" fmla="*/ 2124 w 38438"/>
                      <a:gd name="connsiteY3" fmla="*/ 5086 h 46682"/>
                      <a:gd name="connsiteX4" fmla="*/ 8058 w 38438"/>
                      <a:gd name="connsiteY4" fmla="*/ 0 h 46682"/>
                      <a:gd name="connsiteX5" fmla="*/ 14849 w 38438"/>
                      <a:gd name="connsiteY5" fmla="*/ 1581 h 46682"/>
                      <a:gd name="connsiteX6" fmla="*/ 38024 w 38438"/>
                      <a:gd name="connsiteY6" fmla="*/ 18860 h 46682"/>
                      <a:gd name="connsiteX7" fmla="*/ 30070 w 38438"/>
                      <a:gd name="connsiteY7" fmla="*/ 46682 h 4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8438" h="46682">
                        <a:moveTo>
                          <a:pt x="30070" y="46682"/>
                        </a:moveTo>
                        <a:cubicBezTo>
                          <a:pt x="18926" y="42977"/>
                          <a:pt x="8554" y="28794"/>
                          <a:pt x="3391" y="20774"/>
                        </a:cubicBezTo>
                        <a:cubicBezTo>
                          <a:pt x="1229" y="17383"/>
                          <a:pt x="0" y="15069"/>
                          <a:pt x="0" y="15069"/>
                        </a:cubicBezTo>
                        <a:lnTo>
                          <a:pt x="2124" y="5086"/>
                        </a:lnTo>
                        <a:lnTo>
                          <a:pt x="8058" y="0"/>
                        </a:lnTo>
                        <a:cubicBezTo>
                          <a:pt x="8058" y="0"/>
                          <a:pt x="10916" y="467"/>
                          <a:pt x="14849" y="1581"/>
                        </a:cubicBezTo>
                        <a:cubicBezTo>
                          <a:pt x="23136" y="3896"/>
                          <a:pt x="36204" y="9106"/>
                          <a:pt x="38024" y="18860"/>
                        </a:cubicBezTo>
                        <a:cubicBezTo>
                          <a:pt x="40634" y="33271"/>
                          <a:pt x="30070" y="46682"/>
                          <a:pt x="30070" y="4668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ED60904D-3297-0ADC-C52F-42D27B9EE937}"/>
                      </a:ext>
                    </a:extLst>
                  </p:cNvPr>
                  <p:cNvSpPr/>
                  <p:nvPr/>
                </p:nvSpPr>
                <p:spPr>
                  <a:xfrm>
                    <a:off x="5966402" y="3374639"/>
                    <a:ext cx="64680" cy="87401"/>
                  </a:xfrm>
                  <a:custGeom>
                    <a:avLst/>
                    <a:gdLst>
                      <a:gd name="connsiteX0" fmla="*/ 49396 w 64680"/>
                      <a:gd name="connsiteY0" fmla="*/ 87260 h 87401"/>
                      <a:gd name="connsiteX1" fmla="*/ 16583 w 64680"/>
                      <a:gd name="connsiteY1" fmla="*/ 72915 h 87401"/>
                      <a:gd name="connsiteX2" fmla="*/ 15269 w 64680"/>
                      <a:gd name="connsiteY2" fmla="*/ 63086 h 87401"/>
                      <a:gd name="connsiteX3" fmla="*/ 8563 w 64680"/>
                      <a:gd name="connsiteY3" fmla="*/ 57723 h 87401"/>
                      <a:gd name="connsiteX4" fmla="*/ 0 w 64680"/>
                      <a:gd name="connsiteY4" fmla="*/ 17813 h 87401"/>
                      <a:gd name="connsiteX5" fmla="*/ 43958 w 64680"/>
                      <a:gd name="connsiteY5" fmla="*/ 1926 h 87401"/>
                      <a:gd name="connsiteX6" fmla="*/ 64551 w 64680"/>
                      <a:gd name="connsiteY6" fmla="*/ 32653 h 87401"/>
                      <a:gd name="connsiteX7" fmla="*/ 49396 w 64680"/>
                      <a:gd name="connsiteY7" fmla="*/ 87260 h 87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680" h="87401">
                        <a:moveTo>
                          <a:pt x="49396" y="87260"/>
                        </a:moveTo>
                        <a:cubicBezTo>
                          <a:pt x="36862" y="89070"/>
                          <a:pt x="16583" y="72915"/>
                          <a:pt x="16583" y="72915"/>
                        </a:cubicBezTo>
                        <a:lnTo>
                          <a:pt x="15269" y="63086"/>
                        </a:lnTo>
                        <a:cubicBezTo>
                          <a:pt x="15269" y="63086"/>
                          <a:pt x="13954" y="64086"/>
                          <a:pt x="8563" y="57723"/>
                        </a:cubicBezTo>
                        <a:cubicBezTo>
                          <a:pt x="6905" y="48855"/>
                          <a:pt x="4210" y="32663"/>
                          <a:pt x="0" y="17813"/>
                        </a:cubicBezTo>
                        <a:cubicBezTo>
                          <a:pt x="7401" y="-1351"/>
                          <a:pt x="30308" y="-2008"/>
                          <a:pt x="43958" y="1926"/>
                        </a:cubicBezTo>
                        <a:cubicBezTo>
                          <a:pt x="61036" y="6821"/>
                          <a:pt x="63389" y="23709"/>
                          <a:pt x="64551" y="32653"/>
                        </a:cubicBezTo>
                        <a:cubicBezTo>
                          <a:pt x="65703" y="41569"/>
                          <a:pt x="59036" y="85831"/>
                          <a:pt x="49396" y="87260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00" name="任意多边形: 形状 299">
                    <a:extLst>
                      <a:ext uri="{FF2B5EF4-FFF2-40B4-BE49-F238E27FC236}">
                        <a16:creationId xmlns:a16="http://schemas.microsoft.com/office/drawing/2014/main" id="{4F9CBE2E-8C5B-8C25-24DC-BB98F9B3DB14}"/>
                      </a:ext>
                    </a:extLst>
                  </p:cNvPr>
                  <p:cNvSpPr/>
                  <p:nvPr/>
                </p:nvSpPr>
                <p:spPr>
                  <a:xfrm>
                    <a:off x="5960517" y="3371556"/>
                    <a:ext cx="74738" cy="69473"/>
                  </a:xfrm>
                  <a:custGeom>
                    <a:avLst/>
                    <a:gdLst>
                      <a:gd name="connsiteX0" fmla="*/ 72942 w 74738"/>
                      <a:gd name="connsiteY0" fmla="*/ 31850 h 69473"/>
                      <a:gd name="connsiteX1" fmla="*/ 72056 w 74738"/>
                      <a:gd name="connsiteY1" fmla="*/ 39718 h 69473"/>
                      <a:gd name="connsiteX2" fmla="*/ 70132 w 74738"/>
                      <a:gd name="connsiteY2" fmla="*/ 48433 h 69473"/>
                      <a:gd name="connsiteX3" fmla="*/ 70284 w 74738"/>
                      <a:gd name="connsiteY3" fmla="*/ 46042 h 69473"/>
                      <a:gd name="connsiteX4" fmla="*/ 66350 w 74738"/>
                      <a:gd name="connsiteY4" fmla="*/ 31812 h 69473"/>
                      <a:gd name="connsiteX5" fmla="*/ 62455 w 74738"/>
                      <a:gd name="connsiteY5" fmla="*/ 33431 h 69473"/>
                      <a:gd name="connsiteX6" fmla="*/ 60721 w 74738"/>
                      <a:gd name="connsiteY6" fmla="*/ 33622 h 69473"/>
                      <a:gd name="connsiteX7" fmla="*/ 37394 w 74738"/>
                      <a:gd name="connsiteY7" fmla="*/ 31307 h 69473"/>
                      <a:gd name="connsiteX8" fmla="*/ 34156 w 74738"/>
                      <a:gd name="connsiteY8" fmla="*/ 33393 h 69473"/>
                      <a:gd name="connsiteX9" fmla="*/ 30536 w 74738"/>
                      <a:gd name="connsiteY9" fmla="*/ 46499 h 69473"/>
                      <a:gd name="connsiteX10" fmla="*/ 30422 w 74738"/>
                      <a:gd name="connsiteY10" fmla="*/ 56253 h 69473"/>
                      <a:gd name="connsiteX11" fmla="*/ 27488 w 74738"/>
                      <a:gd name="connsiteY11" fmla="*/ 56406 h 69473"/>
                      <a:gd name="connsiteX12" fmla="*/ 26641 w 74738"/>
                      <a:gd name="connsiteY12" fmla="*/ 55405 h 69473"/>
                      <a:gd name="connsiteX13" fmla="*/ 20783 w 74738"/>
                      <a:gd name="connsiteY13" fmla="*/ 42794 h 69473"/>
                      <a:gd name="connsiteX14" fmla="*/ 18125 w 74738"/>
                      <a:gd name="connsiteY14" fmla="*/ 60606 h 69473"/>
                      <a:gd name="connsiteX15" fmla="*/ 19973 w 74738"/>
                      <a:gd name="connsiteY15" fmla="*/ 69474 h 69473"/>
                      <a:gd name="connsiteX16" fmla="*/ 17078 w 74738"/>
                      <a:gd name="connsiteY16" fmla="*/ 69398 h 69473"/>
                      <a:gd name="connsiteX17" fmla="*/ 9439 w 74738"/>
                      <a:gd name="connsiteY17" fmla="*/ 53319 h 69473"/>
                      <a:gd name="connsiteX18" fmla="*/ 609 w 74738"/>
                      <a:gd name="connsiteY18" fmla="*/ 33850 h 69473"/>
                      <a:gd name="connsiteX19" fmla="*/ 1114 w 74738"/>
                      <a:gd name="connsiteY19" fmla="*/ 20125 h 69473"/>
                      <a:gd name="connsiteX20" fmla="*/ 9057 w 74738"/>
                      <a:gd name="connsiteY20" fmla="*/ 9523 h 69473"/>
                      <a:gd name="connsiteX21" fmla="*/ 36899 w 74738"/>
                      <a:gd name="connsiteY21" fmla="*/ 113 h 69473"/>
                      <a:gd name="connsiteX22" fmla="*/ 67827 w 74738"/>
                      <a:gd name="connsiteY22" fmla="*/ 8752 h 69473"/>
                      <a:gd name="connsiteX23" fmla="*/ 73027 w 74738"/>
                      <a:gd name="connsiteY23" fmla="*/ 15696 h 69473"/>
                      <a:gd name="connsiteX24" fmla="*/ 74609 w 74738"/>
                      <a:gd name="connsiteY24" fmla="*/ 20744 h 69473"/>
                      <a:gd name="connsiteX25" fmla="*/ 72942 w 74738"/>
                      <a:gd name="connsiteY25" fmla="*/ 31850 h 69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4738" h="69473">
                        <a:moveTo>
                          <a:pt x="72942" y="31850"/>
                        </a:moveTo>
                        <a:cubicBezTo>
                          <a:pt x="72513" y="34431"/>
                          <a:pt x="72246" y="37098"/>
                          <a:pt x="72056" y="39718"/>
                        </a:cubicBezTo>
                        <a:cubicBezTo>
                          <a:pt x="71827" y="43109"/>
                          <a:pt x="72599" y="47738"/>
                          <a:pt x="70132" y="48433"/>
                        </a:cubicBezTo>
                        <a:cubicBezTo>
                          <a:pt x="70208" y="47662"/>
                          <a:pt x="70208" y="46814"/>
                          <a:pt x="70284" y="46042"/>
                        </a:cubicBezTo>
                        <a:cubicBezTo>
                          <a:pt x="70475" y="43880"/>
                          <a:pt x="71361" y="29812"/>
                          <a:pt x="66350" y="31812"/>
                        </a:cubicBezTo>
                        <a:cubicBezTo>
                          <a:pt x="64960" y="32698"/>
                          <a:pt x="63807" y="33165"/>
                          <a:pt x="62455" y="33431"/>
                        </a:cubicBezTo>
                        <a:cubicBezTo>
                          <a:pt x="61912" y="33545"/>
                          <a:pt x="61378" y="33622"/>
                          <a:pt x="60721" y="33622"/>
                        </a:cubicBezTo>
                        <a:cubicBezTo>
                          <a:pt x="43681" y="34469"/>
                          <a:pt x="42481" y="31231"/>
                          <a:pt x="37394" y="31307"/>
                        </a:cubicBezTo>
                        <a:cubicBezTo>
                          <a:pt x="36156" y="31269"/>
                          <a:pt x="35042" y="32117"/>
                          <a:pt x="34156" y="33393"/>
                        </a:cubicBezTo>
                        <a:cubicBezTo>
                          <a:pt x="31575" y="36822"/>
                          <a:pt x="30260" y="43575"/>
                          <a:pt x="30536" y="46499"/>
                        </a:cubicBezTo>
                        <a:cubicBezTo>
                          <a:pt x="30927" y="50548"/>
                          <a:pt x="30851" y="55834"/>
                          <a:pt x="30422" y="56253"/>
                        </a:cubicBezTo>
                        <a:cubicBezTo>
                          <a:pt x="29651" y="56796"/>
                          <a:pt x="28574" y="57291"/>
                          <a:pt x="27488" y="56406"/>
                        </a:cubicBezTo>
                        <a:cubicBezTo>
                          <a:pt x="27222" y="56177"/>
                          <a:pt x="26907" y="55824"/>
                          <a:pt x="26641" y="55405"/>
                        </a:cubicBezTo>
                        <a:cubicBezTo>
                          <a:pt x="25060" y="52977"/>
                          <a:pt x="26793" y="41137"/>
                          <a:pt x="20783" y="42794"/>
                        </a:cubicBezTo>
                        <a:cubicBezTo>
                          <a:pt x="16544" y="44375"/>
                          <a:pt x="14077" y="48814"/>
                          <a:pt x="18125" y="60606"/>
                        </a:cubicBezTo>
                        <a:cubicBezTo>
                          <a:pt x="19554" y="63921"/>
                          <a:pt x="19973" y="69474"/>
                          <a:pt x="19973" y="69474"/>
                        </a:cubicBezTo>
                        <a:lnTo>
                          <a:pt x="17078" y="69398"/>
                        </a:lnTo>
                        <a:cubicBezTo>
                          <a:pt x="17078" y="69398"/>
                          <a:pt x="15925" y="60997"/>
                          <a:pt x="9439" y="53319"/>
                        </a:cubicBezTo>
                        <a:cubicBezTo>
                          <a:pt x="4771" y="47804"/>
                          <a:pt x="1771" y="41023"/>
                          <a:pt x="609" y="33850"/>
                        </a:cubicBezTo>
                        <a:cubicBezTo>
                          <a:pt x="-239" y="28373"/>
                          <a:pt x="-315" y="22973"/>
                          <a:pt x="1114" y="20125"/>
                        </a:cubicBezTo>
                        <a:cubicBezTo>
                          <a:pt x="2381" y="17505"/>
                          <a:pt x="5429" y="12724"/>
                          <a:pt x="9057" y="9523"/>
                        </a:cubicBezTo>
                        <a:cubicBezTo>
                          <a:pt x="14144" y="4970"/>
                          <a:pt x="23831" y="-887"/>
                          <a:pt x="36899" y="113"/>
                        </a:cubicBezTo>
                        <a:cubicBezTo>
                          <a:pt x="36899" y="113"/>
                          <a:pt x="58416" y="-735"/>
                          <a:pt x="67827" y="8752"/>
                        </a:cubicBezTo>
                        <a:cubicBezTo>
                          <a:pt x="70332" y="11257"/>
                          <a:pt x="71989" y="13572"/>
                          <a:pt x="73027" y="15696"/>
                        </a:cubicBezTo>
                        <a:cubicBezTo>
                          <a:pt x="73951" y="17505"/>
                          <a:pt x="74418" y="19201"/>
                          <a:pt x="74609" y="20744"/>
                        </a:cubicBezTo>
                        <a:cubicBezTo>
                          <a:pt x="75218" y="25211"/>
                          <a:pt x="73523" y="28764"/>
                          <a:pt x="72942" y="31850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301" name="图形 2">
              <a:extLst>
                <a:ext uri="{FF2B5EF4-FFF2-40B4-BE49-F238E27FC236}">
                  <a16:creationId xmlns:a16="http://schemas.microsoft.com/office/drawing/2014/main" id="{0AD172B4-6F91-218A-B0FB-666FBCC34E57}"/>
                </a:ext>
              </a:extLst>
            </p:cNvPr>
            <p:cNvGrpSpPr/>
            <p:nvPr/>
          </p:nvGrpSpPr>
          <p:grpSpPr>
            <a:xfrm>
              <a:off x="8082546" y="4292643"/>
              <a:ext cx="451767" cy="816360"/>
              <a:chOff x="4561501" y="4024055"/>
              <a:chExt cx="273731" cy="494642"/>
            </a:xfrm>
          </p:grpSpPr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F22974AC-9F72-4822-CFAA-24291157D747}"/>
                  </a:ext>
                </a:extLst>
              </p:cNvPr>
              <p:cNvSpPr/>
              <p:nvPr/>
            </p:nvSpPr>
            <p:spPr>
              <a:xfrm>
                <a:off x="4561501" y="4423295"/>
                <a:ext cx="165234" cy="95402"/>
              </a:xfrm>
              <a:custGeom>
                <a:avLst/>
                <a:gdLst>
                  <a:gd name="connsiteX0" fmla="*/ 24196 w 165234"/>
                  <a:gd name="connsiteY0" fmla="*/ 13973 h 95402"/>
                  <a:gd name="connsiteX1" fmla="*/ 24196 w 165234"/>
                  <a:gd name="connsiteY1" fmla="*/ 81429 h 95402"/>
                  <a:gd name="connsiteX2" fmla="*/ 141039 w 165234"/>
                  <a:gd name="connsiteY2" fmla="*/ 81429 h 95402"/>
                  <a:gd name="connsiteX3" fmla="*/ 141039 w 165234"/>
                  <a:gd name="connsiteY3" fmla="*/ 13973 h 95402"/>
                  <a:gd name="connsiteX4" fmla="*/ 24196 w 165234"/>
                  <a:gd name="connsiteY4" fmla="*/ 13973 h 9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234" h="95402">
                    <a:moveTo>
                      <a:pt x="24196" y="13973"/>
                    </a:moveTo>
                    <a:cubicBezTo>
                      <a:pt x="-8065" y="32604"/>
                      <a:pt x="-8065" y="62808"/>
                      <a:pt x="24196" y="81429"/>
                    </a:cubicBezTo>
                    <a:cubicBezTo>
                      <a:pt x="56467" y="100060"/>
                      <a:pt x="108778" y="100060"/>
                      <a:pt x="141039" y="81429"/>
                    </a:cubicBezTo>
                    <a:cubicBezTo>
                      <a:pt x="173300" y="62798"/>
                      <a:pt x="173300" y="32595"/>
                      <a:pt x="141039" y="13973"/>
                    </a:cubicBezTo>
                    <a:cubicBezTo>
                      <a:pt x="108768" y="-4658"/>
                      <a:pt x="56457" y="-4658"/>
                      <a:pt x="24196" y="13973"/>
                    </a:cubicBezTo>
                    <a:close/>
                  </a:path>
                </a:pathLst>
              </a:custGeom>
              <a:solidFill>
                <a:srgbClr val="3F72DF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303" name="图形 2">
                <a:extLst>
                  <a:ext uri="{FF2B5EF4-FFF2-40B4-BE49-F238E27FC236}">
                    <a16:creationId xmlns:a16="http://schemas.microsoft.com/office/drawing/2014/main" id="{239BB21D-7331-5EF8-C1B6-FC96E9022FC7}"/>
                  </a:ext>
                </a:extLst>
              </p:cNvPr>
              <p:cNvGrpSpPr/>
              <p:nvPr/>
            </p:nvGrpSpPr>
            <p:grpSpPr>
              <a:xfrm>
                <a:off x="4565284" y="4024055"/>
                <a:ext cx="269948" cy="467715"/>
                <a:chOff x="4565284" y="4024055"/>
                <a:chExt cx="269948" cy="467715"/>
              </a:xfrm>
            </p:grpSpPr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74ABF72F-A03A-F172-7940-2789ABB97740}"/>
                    </a:ext>
                  </a:extLst>
                </p:cNvPr>
                <p:cNvSpPr/>
                <p:nvPr/>
              </p:nvSpPr>
              <p:spPr>
                <a:xfrm>
                  <a:off x="4630739" y="4438745"/>
                  <a:ext cx="72782" cy="53025"/>
                </a:xfrm>
                <a:custGeom>
                  <a:avLst/>
                  <a:gdLst>
                    <a:gd name="connsiteX0" fmla="*/ 26052 w 72782"/>
                    <a:gd name="connsiteY0" fmla="*/ 21631 h 53025"/>
                    <a:gd name="connsiteX1" fmla="*/ 45941 w 72782"/>
                    <a:gd name="connsiteY1" fmla="*/ 0 h 53025"/>
                    <a:gd name="connsiteX2" fmla="*/ 68153 w 72782"/>
                    <a:gd name="connsiteY2" fmla="*/ 190 h 53025"/>
                    <a:gd name="connsiteX3" fmla="*/ 68829 w 72782"/>
                    <a:gd name="connsiteY3" fmla="*/ 1791 h 53025"/>
                    <a:gd name="connsiteX4" fmla="*/ 72696 w 72782"/>
                    <a:gd name="connsiteY4" fmla="*/ 18031 h 53025"/>
                    <a:gd name="connsiteX5" fmla="*/ 72782 w 72782"/>
                    <a:gd name="connsiteY5" fmla="*/ 27784 h 53025"/>
                    <a:gd name="connsiteX6" fmla="*/ 66000 w 72782"/>
                    <a:gd name="connsiteY6" fmla="*/ 33480 h 53025"/>
                    <a:gd name="connsiteX7" fmla="*/ 60419 w 72782"/>
                    <a:gd name="connsiteY7" fmla="*/ 31423 h 53025"/>
                    <a:gd name="connsiteX8" fmla="*/ 48598 w 72782"/>
                    <a:gd name="connsiteY8" fmla="*/ 43205 h 53025"/>
                    <a:gd name="connsiteX9" fmla="*/ 23290 w 72782"/>
                    <a:gd name="connsiteY9" fmla="*/ 53026 h 53025"/>
                    <a:gd name="connsiteX10" fmla="*/ 8060 w 72782"/>
                    <a:gd name="connsiteY10" fmla="*/ 52044 h 53025"/>
                    <a:gd name="connsiteX11" fmla="*/ 297 w 72782"/>
                    <a:gd name="connsiteY11" fmla="*/ 48854 h 53025"/>
                    <a:gd name="connsiteX12" fmla="*/ 26052 w 72782"/>
                    <a:gd name="connsiteY12" fmla="*/ 21631 h 5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782" h="53025">
                      <a:moveTo>
                        <a:pt x="26052" y="21631"/>
                      </a:moveTo>
                      <a:cubicBezTo>
                        <a:pt x="35692" y="14011"/>
                        <a:pt x="45941" y="0"/>
                        <a:pt x="45941" y="0"/>
                      </a:cubicBezTo>
                      <a:lnTo>
                        <a:pt x="68153" y="190"/>
                      </a:lnTo>
                      <a:cubicBezTo>
                        <a:pt x="68372" y="686"/>
                        <a:pt x="68601" y="1219"/>
                        <a:pt x="68829" y="1791"/>
                      </a:cubicBezTo>
                      <a:cubicBezTo>
                        <a:pt x="70934" y="7039"/>
                        <a:pt x="72220" y="12430"/>
                        <a:pt x="72696" y="18031"/>
                      </a:cubicBezTo>
                      <a:lnTo>
                        <a:pt x="72782" y="27784"/>
                      </a:lnTo>
                      <a:lnTo>
                        <a:pt x="66000" y="33480"/>
                      </a:lnTo>
                      <a:lnTo>
                        <a:pt x="60419" y="31423"/>
                      </a:lnTo>
                      <a:cubicBezTo>
                        <a:pt x="57694" y="34719"/>
                        <a:pt x="52980" y="39224"/>
                        <a:pt x="48598" y="43205"/>
                      </a:cubicBezTo>
                      <a:cubicBezTo>
                        <a:pt x="41673" y="49492"/>
                        <a:pt x="32653" y="53007"/>
                        <a:pt x="23290" y="53026"/>
                      </a:cubicBezTo>
                      <a:cubicBezTo>
                        <a:pt x="18032" y="53035"/>
                        <a:pt x="12441" y="52778"/>
                        <a:pt x="8060" y="52044"/>
                      </a:cubicBezTo>
                      <a:cubicBezTo>
                        <a:pt x="4126" y="51463"/>
                        <a:pt x="1183" y="50406"/>
                        <a:pt x="297" y="48854"/>
                      </a:cubicBezTo>
                      <a:cubicBezTo>
                        <a:pt x="-2799" y="43539"/>
                        <a:pt x="19185" y="30861"/>
                        <a:pt x="26052" y="21631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5" name="任意多边形: 形状 304">
                  <a:extLst>
                    <a:ext uri="{FF2B5EF4-FFF2-40B4-BE49-F238E27FC236}">
                      <a16:creationId xmlns:a16="http://schemas.microsoft.com/office/drawing/2014/main" id="{E567CB8A-7F13-04AB-34A9-C1651A08A0A0}"/>
                    </a:ext>
                  </a:extLst>
                </p:cNvPr>
                <p:cNvSpPr/>
                <p:nvPr/>
              </p:nvSpPr>
              <p:spPr>
                <a:xfrm>
                  <a:off x="4604022" y="4423467"/>
                  <a:ext cx="65532" cy="54843"/>
                </a:xfrm>
                <a:custGeom>
                  <a:avLst/>
                  <a:gdLst>
                    <a:gd name="connsiteX0" fmla="*/ 14431 w 65532"/>
                    <a:gd name="connsiteY0" fmla="*/ 27299 h 54843"/>
                    <a:gd name="connsiteX1" fmla="*/ 37072 w 65532"/>
                    <a:gd name="connsiteY1" fmla="*/ 0 h 54843"/>
                    <a:gd name="connsiteX2" fmla="*/ 59341 w 65532"/>
                    <a:gd name="connsiteY2" fmla="*/ 267 h 54843"/>
                    <a:gd name="connsiteX3" fmla="*/ 65256 w 65532"/>
                    <a:gd name="connsiteY3" fmla="*/ 14373 h 54843"/>
                    <a:gd name="connsiteX4" fmla="*/ 65532 w 65532"/>
                    <a:gd name="connsiteY4" fmla="*/ 24394 h 54843"/>
                    <a:gd name="connsiteX5" fmla="*/ 56741 w 65532"/>
                    <a:gd name="connsiteY5" fmla="*/ 29746 h 54843"/>
                    <a:gd name="connsiteX6" fmla="*/ 48626 w 65532"/>
                    <a:gd name="connsiteY6" fmla="*/ 25946 h 54843"/>
                    <a:gd name="connsiteX7" fmla="*/ 29776 w 65532"/>
                    <a:gd name="connsiteY7" fmla="*/ 46682 h 54843"/>
                    <a:gd name="connsiteX8" fmla="*/ 1715 w 65532"/>
                    <a:gd name="connsiteY8" fmla="*/ 52921 h 54843"/>
                    <a:gd name="connsiteX9" fmla="*/ 14431 w 65532"/>
                    <a:gd name="connsiteY9" fmla="*/ 27299 h 5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532" h="54843">
                      <a:moveTo>
                        <a:pt x="14431" y="27299"/>
                      </a:moveTo>
                      <a:cubicBezTo>
                        <a:pt x="15288" y="26098"/>
                        <a:pt x="37072" y="0"/>
                        <a:pt x="37072" y="0"/>
                      </a:cubicBezTo>
                      <a:lnTo>
                        <a:pt x="59341" y="267"/>
                      </a:lnTo>
                      <a:cubicBezTo>
                        <a:pt x="59341" y="267"/>
                        <a:pt x="64685" y="9011"/>
                        <a:pt x="65256" y="14373"/>
                      </a:cubicBezTo>
                      <a:cubicBezTo>
                        <a:pt x="65313" y="14383"/>
                        <a:pt x="65532" y="24394"/>
                        <a:pt x="65532" y="24394"/>
                      </a:cubicBezTo>
                      <a:cubicBezTo>
                        <a:pt x="65532" y="24394"/>
                        <a:pt x="60370" y="28985"/>
                        <a:pt x="56741" y="29746"/>
                      </a:cubicBezTo>
                      <a:cubicBezTo>
                        <a:pt x="56741" y="29746"/>
                        <a:pt x="53026" y="27279"/>
                        <a:pt x="48626" y="25946"/>
                      </a:cubicBezTo>
                      <a:cubicBezTo>
                        <a:pt x="37319" y="32252"/>
                        <a:pt x="34681" y="42719"/>
                        <a:pt x="29776" y="46682"/>
                      </a:cubicBezTo>
                      <a:cubicBezTo>
                        <a:pt x="28223" y="47749"/>
                        <a:pt x="9802" y="59331"/>
                        <a:pt x="1715" y="52921"/>
                      </a:cubicBezTo>
                      <a:cubicBezTo>
                        <a:pt x="-4648" y="47882"/>
                        <a:pt x="8297" y="35976"/>
                        <a:pt x="14431" y="27299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D7AC0106-EC60-DAF5-F2E4-172363087E3A}"/>
                    </a:ext>
                  </a:extLst>
                </p:cNvPr>
                <p:cNvSpPr/>
                <p:nvPr/>
              </p:nvSpPr>
              <p:spPr>
                <a:xfrm>
                  <a:off x="4618405" y="4331055"/>
                  <a:ext cx="57776" cy="123500"/>
                </a:xfrm>
                <a:custGeom>
                  <a:avLst/>
                  <a:gdLst>
                    <a:gd name="connsiteX0" fmla="*/ 22698 w 57776"/>
                    <a:gd name="connsiteY0" fmla="*/ 91716 h 123500"/>
                    <a:gd name="connsiteX1" fmla="*/ 30204 w 57776"/>
                    <a:gd name="connsiteY1" fmla="*/ 0 h 123500"/>
                    <a:gd name="connsiteX2" fmla="*/ 45158 w 57776"/>
                    <a:gd name="connsiteY2" fmla="*/ 9544 h 123500"/>
                    <a:gd name="connsiteX3" fmla="*/ 46244 w 57776"/>
                    <a:gd name="connsiteY3" fmla="*/ 10230 h 123500"/>
                    <a:gd name="connsiteX4" fmla="*/ 57731 w 57776"/>
                    <a:gd name="connsiteY4" fmla="*/ 17564 h 123500"/>
                    <a:gd name="connsiteX5" fmla="*/ 45263 w 57776"/>
                    <a:gd name="connsiteY5" fmla="*/ 92383 h 123500"/>
                    <a:gd name="connsiteX6" fmla="*/ 42805 w 57776"/>
                    <a:gd name="connsiteY6" fmla="*/ 96241 h 123500"/>
                    <a:gd name="connsiteX7" fmla="*/ 9944 w 57776"/>
                    <a:gd name="connsiteY7" fmla="*/ 122815 h 123500"/>
                    <a:gd name="connsiteX8" fmla="*/ 0 w 57776"/>
                    <a:gd name="connsiteY8" fmla="*/ 119691 h 123500"/>
                    <a:gd name="connsiteX9" fmla="*/ 22698 w 57776"/>
                    <a:gd name="connsiteY9" fmla="*/ 91716 h 12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776" h="123500">
                      <a:moveTo>
                        <a:pt x="22698" y="91716"/>
                      </a:moveTo>
                      <a:cubicBezTo>
                        <a:pt x="23822" y="83420"/>
                        <a:pt x="30204" y="0"/>
                        <a:pt x="30204" y="0"/>
                      </a:cubicBezTo>
                      <a:lnTo>
                        <a:pt x="45158" y="9544"/>
                      </a:lnTo>
                      <a:lnTo>
                        <a:pt x="46244" y="10230"/>
                      </a:lnTo>
                      <a:lnTo>
                        <a:pt x="57731" y="17564"/>
                      </a:lnTo>
                      <a:cubicBezTo>
                        <a:pt x="57731" y="17564"/>
                        <a:pt x="59217" y="35014"/>
                        <a:pt x="45263" y="92383"/>
                      </a:cubicBezTo>
                      <a:cubicBezTo>
                        <a:pt x="45263" y="93755"/>
                        <a:pt x="44310" y="95088"/>
                        <a:pt x="42805" y="96241"/>
                      </a:cubicBezTo>
                      <a:cubicBezTo>
                        <a:pt x="43005" y="96336"/>
                        <a:pt x="14049" y="121920"/>
                        <a:pt x="9944" y="122815"/>
                      </a:cubicBezTo>
                      <a:cubicBezTo>
                        <a:pt x="2743" y="124387"/>
                        <a:pt x="1257" y="123216"/>
                        <a:pt x="0" y="119691"/>
                      </a:cubicBezTo>
                      <a:cubicBezTo>
                        <a:pt x="7001" y="109195"/>
                        <a:pt x="21612" y="92916"/>
                        <a:pt x="22698" y="91716"/>
                      </a:cubicBezTo>
                      <a:close/>
                    </a:path>
                  </a:pathLst>
                </a:custGeom>
                <a:solidFill>
                  <a:srgbClr val="FE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2F1728F8-DF38-8BE1-C4F6-5ACF40A0F4E3}"/>
                    </a:ext>
                  </a:extLst>
                </p:cNvPr>
                <p:cNvSpPr/>
                <p:nvPr/>
              </p:nvSpPr>
              <p:spPr>
                <a:xfrm>
                  <a:off x="4654285" y="4346743"/>
                  <a:ext cx="57006" cy="124258"/>
                </a:xfrm>
                <a:custGeom>
                  <a:avLst/>
                  <a:gdLst>
                    <a:gd name="connsiteX0" fmla="*/ 58 w 57006"/>
                    <a:gd name="connsiteY0" fmla="*/ 116215 h 124258"/>
                    <a:gd name="connsiteX1" fmla="*/ 21984 w 57006"/>
                    <a:gd name="connsiteY1" fmla="*/ 91211 h 124258"/>
                    <a:gd name="connsiteX2" fmla="*/ 29423 w 57006"/>
                    <a:gd name="connsiteY2" fmla="*/ 0 h 124258"/>
                    <a:gd name="connsiteX3" fmla="*/ 45473 w 57006"/>
                    <a:gd name="connsiteY3" fmla="*/ 10230 h 124258"/>
                    <a:gd name="connsiteX4" fmla="*/ 56960 w 57006"/>
                    <a:gd name="connsiteY4" fmla="*/ 17564 h 124258"/>
                    <a:gd name="connsiteX5" fmla="*/ 44492 w 57006"/>
                    <a:gd name="connsiteY5" fmla="*/ 92383 h 124258"/>
                    <a:gd name="connsiteX6" fmla="*/ 42911 w 57006"/>
                    <a:gd name="connsiteY6" fmla="*/ 95488 h 124258"/>
                    <a:gd name="connsiteX7" fmla="*/ 10088 w 57006"/>
                    <a:gd name="connsiteY7" fmla="*/ 123958 h 124258"/>
                    <a:gd name="connsiteX8" fmla="*/ 58 w 57006"/>
                    <a:gd name="connsiteY8" fmla="*/ 116215 h 124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006" h="124258">
                      <a:moveTo>
                        <a:pt x="58" y="116215"/>
                      </a:moveTo>
                      <a:lnTo>
                        <a:pt x="21984" y="91211"/>
                      </a:lnTo>
                      <a:cubicBezTo>
                        <a:pt x="23251" y="80724"/>
                        <a:pt x="29423" y="0"/>
                        <a:pt x="29423" y="0"/>
                      </a:cubicBezTo>
                      <a:cubicBezTo>
                        <a:pt x="29423" y="0"/>
                        <a:pt x="45159" y="10030"/>
                        <a:pt x="45473" y="10230"/>
                      </a:cubicBezTo>
                      <a:lnTo>
                        <a:pt x="56960" y="17564"/>
                      </a:lnTo>
                      <a:cubicBezTo>
                        <a:pt x="56960" y="17564"/>
                        <a:pt x="58456" y="35014"/>
                        <a:pt x="44492" y="92383"/>
                      </a:cubicBezTo>
                      <a:cubicBezTo>
                        <a:pt x="44492" y="93459"/>
                        <a:pt x="43844" y="94507"/>
                        <a:pt x="42911" y="95488"/>
                      </a:cubicBezTo>
                      <a:cubicBezTo>
                        <a:pt x="43206" y="95555"/>
                        <a:pt x="21556" y="127683"/>
                        <a:pt x="10088" y="123958"/>
                      </a:cubicBezTo>
                      <a:cubicBezTo>
                        <a:pt x="-1380" y="120224"/>
                        <a:pt x="58" y="116215"/>
                        <a:pt x="58" y="116215"/>
                      </a:cubicBezTo>
                      <a:close/>
                    </a:path>
                  </a:pathLst>
                </a:custGeom>
                <a:solidFill>
                  <a:srgbClr val="FE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308" name="图形 2">
                  <a:extLst>
                    <a:ext uri="{FF2B5EF4-FFF2-40B4-BE49-F238E27FC236}">
                      <a16:creationId xmlns:a16="http://schemas.microsoft.com/office/drawing/2014/main" id="{CA5887CC-4383-758E-4DBF-A6BFC7AC4348}"/>
                    </a:ext>
                  </a:extLst>
                </p:cNvPr>
                <p:cNvGrpSpPr/>
                <p:nvPr/>
              </p:nvGrpSpPr>
              <p:grpSpPr>
                <a:xfrm>
                  <a:off x="4565284" y="4024055"/>
                  <a:ext cx="269948" cy="341303"/>
                  <a:chOff x="4565284" y="4024055"/>
                  <a:chExt cx="269948" cy="341303"/>
                </a:xfrm>
              </p:grpSpPr>
              <p:sp>
                <p:nvSpPr>
                  <p:cNvPr id="309" name="任意多边形: 形状 308">
                    <a:extLst>
                      <a:ext uri="{FF2B5EF4-FFF2-40B4-BE49-F238E27FC236}">
                        <a16:creationId xmlns:a16="http://schemas.microsoft.com/office/drawing/2014/main" id="{DC208C2A-D8E7-A058-8E2F-0974680B4E60}"/>
                      </a:ext>
                    </a:extLst>
                  </p:cNvPr>
                  <p:cNvSpPr/>
                  <p:nvPr/>
                </p:nvSpPr>
                <p:spPr>
                  <a:xfrm>
                    <a:off x="4652219" y="4088557"/>
                    <a:ext cx="91430" cy="159010"/>
                  </a:xfrm>
                  <a:custGeom>
                    <a:avLst/>
                    <a:gdLst>
                      <a:gd name="connsiteX0" fmla="*/ 0 w 91430"/>
                      <a:gd name="connsiteY0" fmla="*/ 137370 h 159010"/>
                      <a:gd name="connsiteX1" fmla="*/ 9744 w 91430"/>
                      <a:gd name="connsiteY1" fmla="*/ 149181 h 159010"/>
                      <a:gd name="connsiteX2" fmla="*/ 17850 w 91430"/>
                      <a:gd name="connsiteY2" fmla="*/ 159011 h 159010"/>
                      <a:gd name="connsiteX3" fmla="*/ 62779 w 91430"/>
                      <a:gd name="connsiteY3" fmla="*/ 113567 h 159010"/>
                      <a:gd name="connsiteX4" fmla="*/ 91430 w 91430"/>
                      <a:gd name="connsiteY4" fmla="*/ 1 h 159010"/>
                      <a:gd name="connsiteX5" fmla="*/ 59455 w 91430"/>
                      <a:gd name="connsiteY5" fmla="*/ 42330 h 159010"/>
                      <a:gd name="connsiteX6" fmla="*/ 38738 w 91430"/>
                      <a:gd name="connsiteY6" fmla="*/ 104995 h 159010"/>
                      <a:gd name="connsiteX7" fmla="*/ 0 w 91430"/>
                      <a:gd name="connsiteY7" fmla="*/ 137370 h 159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1430" h="159010">
                        <a:moveTo>
                          <a:pt x="0" y="137370"/>
                        </a:moveTo>
                        <a:lnTo>
                          <a:pt x="9744" y="149181"/>
                        </a:lnTo>
                        <a:lnTo>
                          <a:pt x="17850" y="159011"/>
                        </a:lnTo>
                        <a:lnTo>
                          <a:pt x="62779" y="113567"/>
                        </a:lnTo>
                        <a:lnTo>
                          <a:pt x="91430" y="1"/>
                        </a:lnTo>
                        <a:cubicBezTo>
                          <a:pt x="91459" y="-57"/>
                          <a:pt x="73866" y="4011"/>
                          <a:pt x="59455" y="42330"/>
                        </a:cubicBezTo>
                        <a:cubicBezTo>
                          <a:pt x="45044" y="80611"/>
                          <a:pt x="38738" y="104995"/>
                          <a:pt x="38738" y="104995"/>
                        </a:cubicBezTo>
                        <a:lnTo>
                          <a:pt x="0" y="13737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310" name="任意多边形: 形状 309">
                    <a:extLst>
                      <a:ext uri="{FF2B5EF4-FFF2-40B4-BE49-F238E27FC236}">
                        <a16:creationId xmlns:a16="http://schemas.microsoft.com/office/drawing/2014/main" id="{4204150B-76E1-C88D-48DC-8608B49E6207}"/>
                      </a:ext>
                    </a:extLst>
                  </p:cNvPr>
                  <p:cNvSpPr/>
                  <p:nvPr/>
                </p:nvSpPr>
                <p:spPr>
                  <a:xfrm>
                    <a:off x="4650838" y="4224225"/>
                    <a:ext cx="21202" cy="24446"/>
                  </a:xfrm>
                  <a:custGeom>
                    <a:avLst/>
                    <a:gdLst>
                      <a:gd name="connsiteX0" fmla="*/ 0 w 21202"/>
                      <a:gd name="connsiteY0" fmla="*/ 6113 h 24446"/>
                      <a:gd name="connsiteX1" fmla="*/ 10601 w 21202"/>
                      <a:gd name="connsiteY1" fmla="*/ 22820 h 24446"/>
                      <a:gd name="connsiteX2" fmla="*/ 17021 w 21202"/>
                      <a:gd name="connsiteY2" fmla="*/ 24334 h 24446"/>
                      <a:gd name="connsiteX3" fmla="*/ 21203 w 21202"/>
                      <a:gd name="connsiteY3" fmla="*/ 18343 h 24446"/>
                      <a:gd name="connsiteX4" fmla="*/ 20060 w 21202"/>
                      <a:gd name="connsiteY4" fmla="*/ 12952 h 24446"/>
                      <a:gd name="connsiteX5" fmla="*/ 10601 w 21202"/>
                      <a:gd name="connsiteY5" fmla="*/ 1636 h 24446"/>
                      <a:gd name="connsiteX6" fmla="*/ 8773 w 21202"/>
                      <a:gd name="connsiteY6" fmla="*/ 750 h 24446"/>
                      <a:gd name="connsiteX7" fmla="*/ 57 w 21202"/>
                      <a:gd name="connsiteY7" fmla="*/ 5132 h 24446"/>
                      <a:gd name="connsiteX8" fmla="*/ 0 w 21202"/>
                      <a:gd name="connsiteY8" fmla="*/ 6113 h 2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202" h="24446">
                        <a:moveTo>
                          <a:pt x="0" y="6113"/>
                        </a:moveTo>
                        <a:cubicBezTo>
                          <a:pt x="0" y="11961"/>
                          <a:pt x="4753" y="19467"/>
                          <a:pt x="10601" y="22820"/>
                        </a:cubicBezTo>
                        <a:cubicBezTo>
                          <a:pt x="13011" y="24220"/>
                          <a:pt x="15211" y="24687"/>
                          <a:pt x="17021" y="24334"/>
                        </a:cubicBezTo>
                        <a:cubicBezTo>
                          <a:pt x="19545" y="23906"/>
                          <a:pt x="21203" y="21781"/>
                          <a:pt x="21203" y="18343"/>
                        </a:cubicBezTo>
                        <a:cubicBezTo>
                          <a:pt x="21203" y="16657"/>
                          <a:pt x="20803" y="14790"/>
                          <a:pt x="20060" y="12952"/>
                        </a:cubicBezTo>
                        <a:cubicBezTo>
                          <a:pt x="18345" y="8485"/>
                          <a:pt x="14764" y="4036"/>
                          <a:pt x="10601" y="1636"/>
                        </a:cubicBezTo>
                        <a:cubicBezTo>
                          <a:pt x="9973" y="1265"/>
                          <a:pt x="9373" y="979"/>
                          <a:pt x="8773" y="750"/>
                        </a:cubicBezTo>
                        <a:cubicBezTo>
                          <a:pt x="4134" y="-1145"/>
                          <a:pt x="486" y="636"/>
                          <a:pt x="57" y="5132"/>
                        </a:cubicBezTo>
                        <a:cubicBezTo>
                          <a:pt x="29" y="5456"/>
                          <a:pt x="0" y="5770"/>
                          <a:pt x="0" y="6113"/>
                        </a:cubicBezTo>
                        <a:close/>
                      </a:path>
                    </a:pathLst>
                  </a:custGeom>
                  <a:solidFill>
                    <a:srgbClr val="009E9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1" name="任意多边形: 形状 310">
                    <a:extLst>
                      <a:ext uri="{FF2B5EF4-FFF2-40B4-BE49-F238E27FC236}">
                        <a16:creationId xmlns:a16="http://schemas.microsoft.com/office/drawing/2014/main" id="{6DEF7E05-4F21-C863-D117-D099C03A4251}"/>
                      </a:ext>
                    </a:extLst>
                  </p:cNvPr>
                  <p:cNvSpPr/>
                  <p:nvPr/>
                </p:nvSpPr>
                <p:spPr>
                  <a:xfrm>
                    <a:off x="4646114" y="4088511"/>
                    <a:ext cx="188692" cy="276847"/>
                  </a:xfrm>
                  <a:custGeom>
                    <a:avLst/>
                    <a:gdLst>
                      <a:gd name="connsiteX0" fmla="*/ 15182 w 188692"/>
                      <a:gd name="connsiteY0" fmla="*/ 256851 h 276847"/>
                      <a:gd name="connsiteX1" fmla="*/ 53520 w 188692"/>
                      <a:gd name="connsiteY1" fmla="*/ 274758 h 276847"/>
                      <a:gd name="connsiteX2" fmla="*/ 92611 w 188692"/>
                      <a:gd name="connsiteY2" fmla="*/ 273101 h 276847"/>
                      <a:gd name="connsiteX3" fmla="*/ 118748 w 188692"/>
                      <a:gd name="connsiteY3" fmla="*/ 250812 h 276847"/>
                      <a:gd name="connsiteX4" fmla="*/ 185204 w 188692"/>
                      <a:gd name="connsiteY4" fmla="*/ 203616 h 276847"/>
                      <a:gd name="connsiteX5" fmla="*/ 176574 w 188692"/>
                      <a:gd name="connsiteY5" fmla="*/ 134131 h 276847"/>
                      <a:gd name="connsiteX6" fmla="*/ 185204 w 188692"/>
                      <a:gd name="connsiteY6" fmla="*/ 37824 h 276847"/>
                      <a:gd name="connsiteX7" fmla="*/ 97574 w 188692"/>
                      <a:gd name="connsiteY7" fmla="*/ 0 h 276847"/>
                      <a:gd name="connsiteX8" fmla="*/ 93335 w 188692"/>
                      <a:gd name="connsiteY8" fmla="*/ 5153 h 276847"/>
                      <a:gd name="connsiteX9" fmla="*/ 73018 w 188692"/>
                      <a:gd name="connsiteY9" fmla="*/ 82953 h 276847"/>
                      <a:gd name="connsiteX10" fmla="*/ 88953 w 188692"/>
                      <a:gd name="connsiteY10" fmla="*/ 92269 h 276847"/>
                      <a:gd name="connsiteX11" fmla="*/ 94945 w 188692"/>
                      <a:gd name="connsiteY11" fmla="*/ 126768 h 276847"/>
                      <a:gd name="connsiteX12" fmla="*/ 9324 w 188692"/>
                      <a:gd name="connsiteY12" fmla="*/ 203616 h 276847"/>
                      <a:gd name="connsiteX13" fmla="*/ 15182 w 188692"/>
                      <a:gd name="connsiteY13" fmla="*/ 256851 h 276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8692" h="276847">
                        <a:moveTo>
                          <a:pt x="15182" y="256851"/>
                        </a:moveTo>
                        <a:cubicBezTo>
                          <a:pt x="22859" y="261290"/>
                          <a:pt x="36328" y="270605"/>
                          <a:pt x="53520" y="274758"/>
                        </a:cubicBezTo>
                        <a:cubicBezTo>
                          <a:pt x="65065" y="277568"/>
                          <a:pt x="78304" y="278025"/>
                          <a:pt x="92611" y="273101"/>
                        </a:cubicBezTo>
                        <a:cubicBezTo>
                          <a:pt x="92611" y="273101"/>
                          <a:pt x="95792" y="264385"/>
                          <a:pt x="118748" y="250812"/>
                        </a:cubicBezTo>
                        <a:cubicBezTo>
                          <a:pt x="141703" y="237258"/>
                          <a:pt x="175088" y="220123"/>
                          <a:pt x="185204" y="203616"/>
                        </a:cubicBezTo>
                        <a:cubicBezTo>
                          <a:pt x="195319" y="187109"/>
                          <a:pt x="180622" y="160639"/>
                          <a:pt x="176574" y="134131"/>
                        </a:cubicBezTo>
                        <a:cubicBezTo>
                          <a:pt x="172535" y="107623"/>
                          <a:pt x="185204" y="37824"/>
                          <a:pt x="185204" y="37824"/>
                        </a:cubicBezTo>
                        <a:cubicBezTo>
                          <a:pt x="185204" y="37824"/>
                          <a:pt x="150332" y="8620"/>
                          <a:pt x="97574" y="0"/>
                        </a:cubicBezTo>
                        <a:cubicBezTo>
                          <a:pt x="97574" y="0"/>
                          <a:pt x="95849" y="2000"/>
                          <a:pt x="93335" y="5153"/>
                        </a:cubicBezTo>
                        <a:cubicBezTo>
                          <a:pt x="86401" y="13697"/>
                          <a:pt x="67713" y="77648"/>
                          <a:pt x="73018" y="82953"/>
                        </a:cubicBezTo>
                        <a:cubicBezTo>
                          <a:pt x="78352" y="88287"/>
                          <a:pt x="88953" y="92269"/>
                          <a:pt x="88953" y="92269"/>
                        </a:cubicBezTo>
                        <a:cubicBezTo>
                          <a:pt x="89382" y="93269"/>
                          <a:pt x="98183" y="114443"/>
                          <a:pt x="94945" y="126768"/>
                        </a:cubicBezTo>
                        <a:cubicBezTo>
                          <a:pt x="94945" y="126768"/>
                          <a:pt x="27031" y="163992"/>
                          <a:pt x="9324" y="203616"/>
                        </a:cubicBezTo>
                        <a:cubicBezTo>
                          <a:pt x="-8430" y="243240"/>
                          <a:pt x="2381" y="249460"/>
                          <a:pt x="15182" y="25685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 dirty="0"/>
                  </a:p>
                </p:txBody>
              </p:sp>
              <p:sp>
                <p:nvSpPr>
                  <p:cNvPr id="312" name="任意多边形: 形状 311">
                    <a:extLst>
                      <a:ext uri="{FF2B5EF4-FFF2-40B4-BE49-F238E27FC236}">
                        <a16:creationId xmlns:a16="http://schemas.microsoft.com/office/drawing/2014/main" id="{E362DE1E-14E5-86CA-4521-33BBC9E005B5}"/>
                      </a:ext>
                    </a:extLst>
                  </p:cNvPr>
                  <p:cNvSpPr/>
                  <p:nvPr/>
                </p:nvSpPr>
                <p:spPr>
                  <a:xfrm>
                    <a:off x="4701473" y="4125844"/>
                    <a:ext cx="133759" cy="151518"/>
                  </a:xfrm>
                  <a:custGeom>
                    <a:avLst/>
                    <a:gdLst>
                      <a:gd name="connsiteX0" fmla="*/ 0 w 133759"/>
                      <a:gd name="connsiteY0" fmla="*/ 128821 h 151518"/>
                      <a:gd name="connsiteX1" fmla="*/ 9058 w 133759"/>
                      <a:gd name="connsiteY1" fmla="*/ 141146 h 151518"/>
                      <a:gd name="connsiteX2" fmla="*/ 16678 w 133759"/>
                      <a:gd name="connsiteY2" fmla="*/ 151519 h 151518"/>
                      <a:gd name="connsiteX3" fmla="*/ 91126 w 133759"/>
                      <a:gd name="connsiteY3" fmla="*/ 125354 h 151518"/>
                      <a:gd name="connsiteX4" fmla="*/ 129835 w 133759"/>
                      <a:gd name="connsiteY4" fmla="*/ 39733 h 151518"/>
                      <a:gd name="connsiteX5" fmla="*/ 129835 w 133759"/>
                      <a:gd name="connsiteY5" fmla="*/ 471 h 151518"/>
                      <a:gd name="connsiteX6" fmla="*/ 67542 w 133759"/>
                      <a:gd name="connsiteY6" fmla="*/ 98931 h 151518"/>
                      <a:gd name="connsiteX7" fmla="*/ 0 w 133759"/>
                      <a:gd name="connsiteY7" fmla="*/ 128821 h 1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759" h="151518">
                        <a:moveTo>
                          <a:pt x="0" y="128821"/>
                        </a:moveTo>
                        <a:lnTo>
                          <a:pt x="9058" y="141146"/>
                        </a:lnTo>
                        <a:lnTo>
                          <a:pt x="16678" y="151519"/>
                        </a:lnTo>
                        <a:cubicBezTo>
                          <a:pt x="16678" y="151519"/>
                          <a:pt x="84477" y="131459"/>
                          <a:pt x="91126" y="125354"/>
                        </a:cubicBezTo>
                        <a:cubicBezTo>
                          <a:pt x="97774" y="119248"/>
                          <a:pt x="121015" y="68042"/>
                          <a:pt x="129835" y="39733"/>
                        </a:cubicBezTo>
                        <a:cubicBezTo>
                          <a:pt x="138665" y="11425"/>
                          <a:pt x="129835" y="471"/>
                          <a:pt x="129835" y="471"/>
                        </a:cubicBezTo>
                        <a:cubicBezTo>
                          <a:pt x="95393" y="-7434"/>
                          <a:pt x="79486" y="86558"/>
                          <a:pt x="67542" y="98931"/>
                        </a:cubicBezTo>
                        <a:cubicBezTo>
                          <a:pt x="55597" y="111314"/>
                          <a:pt x="0" y="128821"/>
                          <a:pt x="0" y="1288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313" name="任意多边形: 形状 312">
                    <a:extLst>
                      <a:ext uri="{FF2B5EF4-FFF2-40B4-BE49-F238E27FC236}">
                        <a16:creationId xmlns:a16="http://schemas.microsoft.com/office/drawing/2014/main" id="{1C8FDD36-EC1C-CA1F-37D3-CDEDDD480BD2}"/>
                      </a:ext>
                    </a:extLst>
                  </p:cNvPr>
                  <p:cNvSpPr/>
                  <p:nvPr/>
                </p:nvSpPr>
                <p:spPr>
                  <a:xfrm>
                    <a:off x="4699101" y="4253893"/>
                    <a:ext cx="21174" cy="24465"/>
                  </a:xfrm>
                  <a:custGeom>
                    <a:avLst/>
                    <a:gdLst>
                      <a:gd name="connsiteX0" fmla="*/ 0 w 21174"/>
                      <a:gd name="connsiteY0" fmla="*/ 6106 h 24465"/>
                      <a:gd name="connsiteX1" fmla="*/ 10573 w 21174"/>
                      <a:gd name="connsiteY1" fmla="*/ 22841 h 24465"/>
                      <a:gd name="connsiteX2" fmla="*/ 11601 w 21174"/>
                      <a:gd name="connsiteY2" fmla="*/ 23355 h 24465"/>
                      <a:gd name="connsiteX3" fmla="*/ 20774 w 21174"/>
                      <a:gd name="connsiteY3" fmla="*/ 21060 h 24465"/>
                      <a:gd name="connsiteX4" fmla="*/ 21174 w 21174"/>
                      <a:gd name="connsiteY4" fmla="*/ 18336 h 24465"/>
                      <a:gd name="connsiteX5" fmla="*/ 10573 w 21174"/>
                      <a:gd name="connsiteY5" fmla="*/ 1629 h 24465"/>
                      <a:gd name="connsiteX6" fmla="*/ 9830 w 21174"/>
                      <a:gd name="connsiteY6" fmla="*/ 1257 h 24465"/>
                      <a:gd name="connsiteX7" fmla="*/ 1810 w 21174"/>
                      <a:gd name="connsiteY7" fmla="*/ 1257 h 24465"/>
                      <a:gd name="connsiteX8" fmla="*/ 0 w 21174"/>
                      <a:gd name="connsiteY8" fmla="*/ 6106 h 24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74" h="24465">
                        <a:moveTo>
                          <a:pt x="0" y="6106"/>
                        </a:moveTo>
                        <a:cubicBezTo>
                          <a:pt x="0" y="11983"/>
                          <a:pt x="4724" y="19460"/>
                          <a:pt x="10573" y="22841"/>
                        </a:cubicBezTo>
                        <a:cubicBezTo>
                          <a:pt x="10916" y="23041"/>
                          <a:pt x="11259" y="23213"/>
                          <a:pt x="11601" y="23355"/>
                        </a:cubicBezTo>
                        <a:cubicBezTo>
                          <a:pt x="15983" y="25480"/>
                          <a:pt x="19574" y="24470"/>
                          <a:pt x="20774" y="21060"/>
                        </a:cubicBezTo>
                        <a:cubicBezTo>
                          <a:pt x="21031" y="20288"/>
                          <a:pt x="21174" y="19374"/>
                          <a:pt x="21174" y="18336"/>
                        </a:cubicBezTo>
                        <a:cubicBezTo>
                          <a:pt x="21174" y="12487"/>
                          <a:pt x="16450" y="5010"/>
                          <a:pt x="10573" y="1629"/>
                        </a:cubicBezTo>
                        <a:cubicBezTo>
                          <a:pt x="10316" y="1486"/>
                          <a:pt x="10058" y="1343"/>
                          <a:pt x="9830" y="1257"/>
                        </a:cubicBezTo>
                        <a:cubicBezTo>
                          <a:pt x="6477" y="-457"/>
                          <a:pt x="3581" y="-381"/>
                          <a:pt x="1810" y="1257"/>
                        </a:cubicBezTo>
                        <a:cubicBezTo>
                          <a:pt x="657" y="2267"/>
                          <a:pt x="0" y="3896"/>
                          <a:pt x="0" y="6106"/>
                        </a:cubicBezTo>
                        <a:close/>
                      </a:path>
                    </a:pathLst>
                  </a:custGeom>
                  <a:solidFill>
                    <a:srgbClr val="009E9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4" name="任意多边形: 形状 313">
                    <a:extLst>
                      <a:ext uri="{FF2B5EF4-FFF2-40B4-BE49-F238E27FC236}">
                        <a16:creationId xmlns:a16="http://schemas.microsoft.com/office/drawing/2014/main" id="{2E06F31F-0D5B-EA2D-204A-4B5AEE69A357}"/>
                      </a:ext>
                    </a:extLst>
                  </p:cNvPr>
                  <p:cNvSpPr/>
                  <p:nvPr/>
                </p:nvSpPr>
                <p:spPr>
                  <a:xfrm>
                    <a:off x="4748111" y="4048286"/>
                    <a:ext cx="29199" cy="67456"/>
                  </a:xfrm>
                  <a:custGeom>
                    <a:avLst/>
                    <a:gdLst>
                      <a:gd name="connsiteX0" fmla="*/ 596 w 29199"/>
                      <a:gd name="connsiteY0" fmla="*/ 30594 h 67456"/>
                      <a:gd name="connsiteX1" fmla="*/ 7540 w 29199"/>
                      <a:gd name="connsiteY1" fmla="*/ 67456 h 67456"/>
                      <a:gd name="connsiteX2" fmla="*/ 9273 w 29199"/>
                      <a:gd name="connsiteY2" fmla="*/ 65246 h 67456"/>
                      <a:gd name="connsiteX3" fmla="*/ 26733 w 29199"/>
                      <a:gd name="connsiteY3" fmla="*/ 54416 h 67456"/>
                      <a:gd name="connsiteX4" fmla="*/ 29199 w 29199"/>
                      <a:gd name="connsiteY4" fmla="*/ 27394 h 67456"/>
                      <a:gd name="connsiteX5" fmla="*/ 7749 w 29199"/>
                      <a:gd name="connsiteY5" fmla="*/ 5944 h 67456"/>
                      <a:gd name="connsiteX6" fmla="*/ 4863 w 29199"/>
                      <a:gd name="connsiteY6" fmla="*/ 3048 h 67456"/>
                      <a:gd name="connsiteX7" fmla="*/ 1815 w 29199"/>
                      <a:gd name="connsiteY7" fmla="*/ 0 h 67456"/>
                      <a:gd name="connsiteX8" fmla="*/ 596 w 29199"/>
                      <a:gd name="connsiteY8" fmla="*/ 30594 h 67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199" h="67456">
                        <a:moveTo>
                          <a:pt x="596" y="30594"/>
                        </a:moveTo>
                        <a:cubicBezTo>
                          <a:pt x="2491" y="45787"/>
                          <a:pt x="7540" y="67456"/>
                          <a:pt x="7540" y="67456"/>
                        </a:cubicBezTo>
                        <a:cubicBezTo>
                          <a:pt x="7540" y="67456"/>
                          <a:pt x="8168" y="66561"/>
                          <a:pt x="9273" y="65246"/>
                        </a:cubicBezTo>
                        <a:cubicBezTo>
                          <a:pt x="12159" y="61989"/>
                          <a:pt x="18322" y="56045"/>
                          <a:pt x="26733" y="54416"/>
                        </a:cubicBezTo>
                        <a:lnTo>
                          <a:pt x="29199" y="27394"/>
                        </a:lnTo>
                        <a:lnTo>
                          <a:pt x="7749" y="5944"/>
                        </a:lnTo>
                        <a:cubicBezTo>
                          <a:pt x="7225" y="5420"/>
                          <a:pt x="4863" y="3048"/>
                          <a:pt x="4863" y="3048"/>
                        </a:cubicBezTo>
                        <a:lnTo>
                          <a:pt x="1815" y="0"/>
                        </a:lnTo>
                        <a:cubicBezTo>
                          <a:pt x="1282" y="2943"/>
                          <a:pt x="-1090" y="16926"/>
                          <a:pt x="596" y="30594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5" name="任意多边形: 形状 314">
                    <a:extLst>
                      <a:ext uri="{FF2B5EF4-FFF2-40B4-BE49-F238E27FC236}">
                        <a16:creationId xmlns:a16="http://schemas.microsoft.com/office/drawing/2014/main" id="{E5502E54-5A3C-1A67-ACA6-0CA201EEACE3}"/>
                      </a:ext>
                    </a:extLst>
                  </p:cNvPr>
                  <p:cNvSpPr/>
                  <p:nvPr/>
                </p:nvSpPr>
                <p:spPr>
                  <a:xfrm>
                    <a:off x="4765223" y="4083662"/>
                    <a:ext cx="27442" cy="43948"/>
                  </a:xfrm>
                  <a:custGeom>
                    <a:avLst/>
                    <a:gdLst>
                      <a:gd name="connsiteX0" fmla="*/ 467 w 27442"/>
                      <a:gd name="connsiteY0" fmla="*/ 43948 h 43948"/>
                      <a:gd name="connsiteX1" fmla="*/ 16545 w 27442"/>
                      <a:gd name="connsiteY1" fmla="*/ 35928 h 43948"/>
                      <a:gd name="connsiteX2" fmla="*/ 24251 w 27442"/>
                      <a:gd name="connsiteY2" fmla="*/ 29880 h 43948"/>
                      <a:gd name="connsiteX3" fmla="*/ 27433 w 27442"/>
                      <a:gd name="connsiteY3" fmla="*/ 1857 h 43948"/>
                      <a:gd name="connsiteX4" fmla="*/ 27404 w 27442"/>
                      <a:gd name="connsiteY4" fmla="*/ 0 h 43948"/>
                      <a:gd name="connsiteX5" fmla="*/ 4906 w 27442"/>
                      <a:gd name="connsiteY5" fmla="*/ 3238 h 43948"/>
                      <a:gd name="connsiteX6" fmla="*/ 1982 w 27442"/>
                      <a:gd name="connsiteY6" fmla="*/ 12268 h 43948"/>
                      <a:gd name="connsiteX7" fmla="*/ 467 w 27442"/>
                      <a:gd name="connsiteY7" fmla="*/ 43948 h 43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442" h="43948">
                        <a:moveTo>
                          <a:pt x="467" y="43948"/>
                        </a:moveTo>
                        <a:cubicBezTo>
                          <a:pt x="467" y="43948"/>
                          <a:pt x="9468" y="40138"/>
                          <a:pt x="16545" y="35928"/>
                        </a:cubicBezTo>
                        <a:cubicBezTo>
                          <a:pt x="20013" y="33861"/>
                          <a:pt x="22994" y="31718"/>
                          <a:pt x="24251" y="29880"/>
                        </a:cubicBezTo>
                        <a:cubicBezTo>
                          <a:pt x="27404" y="25213"/>
                          <a:pt x="27490" y="7677"/>
                          <a:pt x="27433" y="1857"/>
                        </a:cubicBezTo>
                        <a:cubicBezTo>
                          <a:pt x="27433" y="686"/>
                          <a:pt x="27404" y="0"/>
                          <a:pt x="27404" y="0"/>
                        </a:cubicBezTo>
                        <a:lnTo>
                          <a:pt x="4906" y="3238"/>
                        </a:lnTo>
                        <a:lnTo>
                          <a:pt x="1982" y="12268"/>
                        </a:lnTo>
                        <a:cubicBezTo>
                          <a:pt x="1991" y="12249"/>
                          <a:pt x="-1161" y="28356"/>
                          <a:pt x="467" y="43948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6" name="任意多边形: 形状 315">
                    <a:extLst>
                      <a:ext uri="{FF2B5EF4-FFF2-40B4-BE49-F238E27FC236}">
                        <a16:creationId xmlns:a16="http://schemas.microsoft.com/office/drawing/2014/main" id="{E3152C38-1905-57AD-E8BB-A9C22D5910B4}"/>
                      </a:ext>
                    </a:extLst>
                  </p:cNvPr>
                  <p:cNvSpPr/>
                  <p:nvPr/>
                </p:nvSpPr>
                <p:spPr>
                  <a:xfrm>
                    <a:off x="4752493" y="4048267"/>
                    <a:ext cx="45144" cy="53682"/>
                  </a:xfrm>
                  <a:custGeom>
                    <a:avLst/>
                    <a:gdLst>
                      <a:gd name="connsiteX0" fmla="*/ 224 w 45144"/>
                      <a:gd name="connsiteY0" fmla="*/ 24460 h 53682"/>
                      <a:gd name="connsiteX1" fmla="*/ 10197 w 45144"/>
                      <a:gd name="connsiteY1" fmla="*/ 52854 h 53682"/>
                      <a:gd name="connsiteX2" fmla="*/ 13835 w 45144"/>
                      <a:gd name="connsiteY2" fmla="*/ 53540 h 53682"/>
                      <a:gd name="connsiteX3" fmla="*/ 14778 w 45144"/>
                      <a:gd name="connsiteY3" fmla="*/ 53626 h 53682"/>
                      <a:gd name="connsiteX4" fmla="*/ 16093 w 45144"/>
                      <a:gd name="connsiteY4" fmla="*/ 53683 h 53682"/>
                      <a:gd name="connsiteX5" fmla="*/ 31076 w 45144"/>
                      <a:gd name="connsiteY5" fmla="*/ 44425 h 53682"/>
                      <a:gd name="connsiteX6" fmla="*/ 43544 w 45144"/>
                      <a:gd name="connsiteY6" fmla="*/ 39319 h 53682"/>
                      <a:gd name="connsiteX7" fmla="*/ 44487 w 45144"/>
                      <a:gd name="connsiteY7" fmla="*/ 36852 h 53682"/>
                      <a:gd name="connsiteX8" fmla="*/ 45144 w 45144"/>
                      <a:gd name="connsiteY8" fmla="*/ 31928 h 53682"/>
                      <a:gd name="connsiteX9" fmla="*/ 42306 w 45144"/>
                      <a:gd name="connsiteY9" fmla="*/ 16192 h 53682"/>
                      <a:gd name="connsiteX10" fmla="*/ 32647 w 45144"/>
                      <a:gd name="connsiteY10" fmla="*/ 86 h 53682"/>
                      <a:gd name="connsiteX11" fmla="*/ 29809 w 45144"/>
                      <a:gd name="connsiteY11" fmla="*/ 0 h 53682"/>
                      <a:gd name="connsiteX12" fmla="*/ 25970 w 45144"/>
                      <a:gd name="connsiteY12" fmla="*/ 57 h 53682"/>
                      <a:gd name="connsiteX13" fmla="*/ 2243 w 45144"/>
                      <a:gd name="connsiteY13" fmla="*/ 1143 h 53682"/>
                      <a:gd name="connsiteX14" fmla="*/ 224 w 45144"/>
                      <a:gd name="connsiteY14" fmla="*/ 24460 h 53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5144" h="53682">
                        <a:moveTo>
                          <a:pt x="224" y="24460"/>
                        </a:moveTo>
                        <a:cubicBezTo>
                          <a:pt x="1224" y="37671"/>
                          <a:pt x="10197" y="52854"/>
                          <a:pt x="10197" y="52854"/>
                        </a:cubicBezTo>
                        <a:cubicBezTo>
                          <a:pt x="10197" y="52854"/>
                          <a:pt x="11597" y="53340"/>
                          <a:pt x="13835" y="53540"/>
                        </a:cubicBezTo>
                        <a:cubicBezTo>
                          <a:pt x="14150" y="53597"/>
                          <a:pt x="14464" y="53597"/>
                          <a:pt x="14778" y="53626"/>
                        </a:cubicBezTo>
                        <a:cubicBezTo>
                          <a:pt x="15236" y="53683"/>
                          <a:pt x="15664" y="53683"/>
                          <a:pt x="16093" y="53683"/>
                        </a:cubicBezTo>
                        <a:cubicBezTo>
                          <a:pt x="19674" y="53683"/>
                          <a:pt x="30504" y="44739"/>
                          <a:pt x="31076" y="44425"/>
                        </a:cubicBezTo>
                        <a:cubicBezTo>
                          <a:pt x="31076" y="44425"/>
                          <a:pt x="40963" y="40443"/>
                          <a:pt x="43544" y="39319"/>
                        </a:cubicBezTo>
                        <a:cubicBezTo>
                          <a:pt x="44173" y="38948"/>
                          <a:pt x="44315" y="38062"/>
                          <a:pt x="44487" y="36852"/>
                        </a:cubicBezTo>
                        <a:cubicBezTo>
                          <a:pt x="44744" y="34785"/>
                          <a:pt x="45144" y="31928"/>
                          <a:pt x="45144" y="31928"/>
                        </a:cubicBezTo>
                        <a:lnTo>
                          <a:pt x="42306" y="16192"/>
                        </a:lnTo>
                        <a:cubicBezTo>
                          <a:pt x="42306" y="16192"/>
                          <a:pt x="32847" y="571"/>
                          <a:pt x="32647" y="86"/>
                        </a:cubicBezTo>
                        <a:cubicBezTo>
                          <a:pt x="32590" y="0"/>
                          <a:pt x="31533" y="0"/>
                          <a:pt x="29809" y="0"/>
                        </a:cubicBezTo>
                        <a:cubicBezTo>
                          <a:pt x="28752" y="0"/>
                          <a:pt x="27428" y="29"/>
                          <a:pt x="25970" y="57"/>
                        </a:cubicBezTo>
                        <a:cubicBezTo>
                          <a:pt x="16998" y="371"/>
                          <a:pt x="2243" y="1143"/>
                          <a:pt x="2243" y="1143"/>
                        </a:cubicBezTo>
                        <a:cubicBezTo>
                          <a:pt x="2243" y="1143"/>
                          <a:pt x="-843" y="11259"/>
                          <a:pt x="224" y="24460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7" name="任意多边形: 形状 316">
                    <a:extLst>
                      <a:ext uri="{FF2B5EF4-FFF2-40B4-BE49-F238E27FC236}">
                        <a16:creationId xmlns:a16="http://schemas.microsoft.com/office/drawing/2014/main" id="{928A21FC-525D-B85A-BA11-5E6B384822AB}"/>
                      </a:ext>
                    </a:extLst>
                  </p:cNvPr>
                  <p:cNvSpPr/>
                  <p:nvPr/>
                </p:nvSpPr>
                <p:spPr>
                  <a:xfrm>
                    <a:off x="4749865" y="4024055"/>
                    <a:ext cx="63765" cy="104055"/>
                  </a:xfrm>
                  <a:custGeom>
                    <a:avLst/>
                    <a:gdLst>
                      <a:gd name="connsiteX0" fmla="*/ 2624 w 63765"/>
                      <a:gd name="connsiteY0" fmla="*/ 35166 h 104055"/>
                      <a:gd name="connsiteX1" fmla="*/ 5672 w 63765"/>
                      <a:gd name="connsiteY1" fmla="*/ 29909 h 104055"/>
                      <a:gd name="connsiteX2" fmla="*/ 20607 w 63765"/>
                      <a:gd name="connsiteY2" fmla="*/ 34223 h 104055"/>
                      <a:gd name="connsiteX3" fmla="*/ 27703 w 63765"/>
                      <a:gd name="connsiteY3" fmla="*/ 34642 h 104055"/>
                      <a:gd name="connsiteX4" fmla="*/ 34904 w 63765"/>
                      <a:gd name="connsiteY4" fmla="*/ 38691 h 104055"/>
                      <a:gd name="connsiteX5" fmla="*/ 36324 w 63765"/>
                      <a:gd name="connsiteY5" fmla="*/ 41900 h 104055"/>
                      <a:gd name="connsiteX6" fmla="*/ 34961 w 63765"/>
                      <a:gd name="connsiteY6" fmla="*/ 83753 h 104055"/>
                      <a:gd name="connsiteX7" fmla="*/ 41686 w 63765"/>
                      <a:gd name="connsiteY7" fmla="*/ 104051 h 104055"/>
                      <a:gd name="connsiteX8" fmla="*/ 56250 w 63765"/>
                      <a:gd name="connsiteY8" fmla="*/ 87906 h 104055"/>
                      <a:gd name="connsiteX9" fmla="*/ 63765 w 63765"/>
                      <a:gd name="connsiteY9" fmla="*/ 90221 h 104055"/>
                      <a:gd name="connsiteX10" fmla="*/ 63718 w 63765"/>
                      <a:gd name="connsiteY10" fmla="*/ 30909 h 104055"/>
                      <a:gd name="connsiteX11" fmla="*/ 36638 w 63765"/>
                      <a:gd name="connsiteY11" fmla="*/ 676 h 104055"/>
                      <a:gd name="connsiteX12" fmla="*/ 10187 w 63765"/>
                      <a:gd name="connsiteY12" fmla="*/ 8411 h 104055"/>
                      <a:gd name="connsiteX13" fmla="*/ 462 w 63765"/>
                      <a:gd name="connsiteY13" fmla="*/ 20869 h 104055"/>
                      <a:gd name="connsiteX14" fmla="*/ 2624 w 63765"/>
                      <a:gd name="connsiteY14" fmla="*/ 35166 h 104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3765" h="104055">
                        <a:moveTo>
                          <a:pt x="2624" y="35166"/>
                        </a:moveTo>
                        <a:cubicBezTo>
                          <a:pt x="4462" y="34481"/>
                          <a:pt x="5672" y="29909"/>
                          <a:pt x="5672" y="29909"/>
                        </a:cubicBezTo>
                        <a:cubicBezTo>
                          <a:pt x="5672" y="29909"/>
                          <a:pt x="11978" y="32490"/>
                          <a:pt x="20607" y="34223"/>
                        </a:cubicBezTo>
                        <a:cubicBezTo>
                          <a:pt x="23341" y="34747"/>
                          <a:pt x="25760" y="34804"/>
                          <a:pt x="27703" y="34642"/>
                        </a:cubicBezTo>
                        <a:cubicBezTo>
                          <a:pt x="30704" y="34433"/>
                          <a:pt x="33647" y="35957"/>
                          <a:pt x="34904" y="38691"/>
                        </a:cubicBezTo>
                        <a:cubicBezTo>
                          <a:pt x="35381" y="39691"/>
                          <a:pt x="35847" y="40796"/>
                          <a:pt x="36324" y="41900"/>
                        </a:cubicBezTo>
                        <a:cubicBezTo>
                          <a:pt x="38010" y="46320"/>
                          <a:pt x="35952" y="72190"/>
                          <a:pt x="34961" y="83753"/>
                        </a:cubicBezTo>
                        <a:cubicBezTo>
                          <a:pt x="34009" y="94583"/>
                          <a:pt x="40848" y="103099"/>
                          <a:pt x="41686" y="104051"/>
                        </a:cubicBezTo>
                        <a:cubicBezTo>
                          <a:pt x="44420" y="104365"/>
                          <a:pt x="53831" y="88754"/>
                          <a:pt x="56250" y="87906"/>
                        </a:cubicBezTo>
                        <a:cubicBezTo>
                          <a:pt x="58669" y="87116"/>
                          <a:pt x="63765" y="90221"/>
                          <a:pt x="63765" y="90221"/>
                        </a:cubicBezTo>
                        <a:cubicBezTo>
                          <a:pt x="61241" y="85696"/>
                          <a:pt x="62870" y="47682"/>
                          <a:pt x="63718" y="30909"/>
                        </a:cubicBezTo>
                        <a:cubicBezTo>
                          <a:pt x="64556" y="14192"/>
                          <a:pt x="53040" y="4886"/>
                          <a:pt x="36638" y="676"/>
                        </a:cubicBezTo>
                        <a:cubicBezTo>
                          <a:pt x="27227" y="-1743"/>
                          <a:pt x="17293" y="2677"/>
                          <a:pt x="10187" y="8411"/>
                        </a:cubicBezTo>
                        <a:cubicBezTo>
                          <a:pt x="4872" y="12621"/>
                          <a:pt x="1195" y="17555"/>
                          <a:pt x="462" y="20869"/>
                        </a:cubicBezTo>
                        <a:cubicBezTo>
                          <a:pt x="-1319" y="28699"/>
                          <a:pt x="2624" y="35166"/>
                          <a:pt x="2624" y="35166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18" name="任意多边形: 形状 317">
                    <a:extLst>
                      <a:ext uri="{FF2B5EF4-FFF2-40B4-BE49-F238E27FC236}">
                        <a16:creationId xmlns:a16="http://schemas.microsoft.com/office/drawing/2014/main" id="{B1732029-C539-86CD-B242-F21A8B809D28}"/>
                      </a:ext>
                    </a:extLst>
                  </p:cNvPr>
                  <p:cNvSpPr/>
                  <p:nvPr/>
                </p:nvSpPr>
                <p:spPr>
                  <a:xfrm>
                    <a:off x="4636055" y="4243529"/>
                    <a:ext cx="21898" cy="24117"/>
                  </a:xfrm>
                  <a:custGeom>
                    <a:avLst/>
                    <a:gdLst>
                      <a:gd name="connsiteX0" fmla="*/ 0 w 21898"/>
                      <a:gd name="connsiteY0" fmla="*/ 23632 h 24117"/>
                      <a:gd name="connsiteX1" fmla="*/ 3696 w 21898"/>
                      <a:gd name="connsiteY1" fmla="*/ 24118 h 24117"/>
                      <a:gd name="connsiteX2" fmla="*/ 21603 w 21898"/>
                      <a:gd name="connsiteY2" fmla="*/ 4030 h 24117"/>
                      <a:gd name="connsiteX3" fmla="*/ 19364 w 21898"/>
                      <a:gd name="connsiteY3" fmla="*/ 648 h 24117"/>
                      <a:gd name="connsiteX4" fmla="*/ 0 w 21898"/>
                      <a:gd name="connsiteY4" fmla="*/ 23632 h 2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98" h="24117">
                        <a:moveTo>
                          <a:pt x="0" y="23632"/>
                        </a:moveTo>
                        <a:lnTo>
                          <a:pt x="3696" y="24118"/>
                        </a:lnTo>
                        <a:cubicBezTo>
                          <a:pt x="3696" y="24118"/>
                          <a:pt x="20717" y="391"/>
                          <a:pt x="21603" y="4030"/>
                        </a:cubicBezTo>
                        <a:cubicBezTo>
                          <a:pt x="21603" y="4030"/>
                          <a:pt x="23098" y="-1933"/>
                          <a:pt x="19364" y="648"/>
                        </a:cubicBezTo>
                        <a:cubicBezTo>
                          <a:pt x="16421" y="2715"/>
                          <a:pt x="4782" y="17469"/>
                          <a:pt x="0" y="23632"/>
                        </a:cubicBezTo>
                        <a:close/>
                      </a:path>
                    </a:pathLst>
                  </a:custGeom>
                  <a:solidFill>
                    <a:srgbClr val="CF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319" name="图形 2">
                    <a:extLst>
                      <a:ext uri="{FF2B5EF4-FFF2-40B4-BE49-F238E27FC236}">
                        <a16:creationId xmlns:a16="http://schemas.microsoft.com/office/drawing/2014/main" id="{8E385584-7AC5-8A76-E168-8C918B7DD343}"/>
                      </a:ext>
                    </a:extLst>
                  </p:cNvPr>
                  <p:cNvGrpSpPr/>
                  <p:nvPr/>
                </p:nvGrpSpPr>
                <p:grpSpPr>
                  <a:xfrm>
                    <a:off x="4579734" y="4236710"/>
                    <a:ext cx="148990" cy="89954"/>
                    <a:chOff x="4579734" y="4236710"/>
                    <a:chExt cx="148990" cy="89954"/>
                  </a:xfrm>
                </p:grpSpPr>
                <p:sp>
                  <p:nvSpPr>
                    <p:cNvPr id="320" name="任意多边形: 形状 319">
                      <a:extLst>
                        <a:ext uri="{FF2B5EF4-FFF2-40B4-BE49-F238E27FC236}">
                          <a16:creationId xmlns:a16="http://schemas.microsoft.com/office/drawing/2014/main" id="{39A113E6-F52A-5CA0-FB79-5C570889E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65659" y="4286316"/>
                      <a:ext cx="63064" cy="40347"/>
                    </a:xfrm>
                    <a:custGeom>
                      <a:avLst/>
                      <a:gdLst>
                        <a:gd name="connsiteX0" fmla="*/ 0 w 63064"/>
                        <a:gd name="connsiteY0" fmla="*/ 40348 h 40347"/>
                        <a:gd name="connsiteX1" fmla="*/ 0 w 63064"/>
                        <a:gd name="connsiteY1" fmla="*/ 36433 h 40347"/>
                        <a:gd name="connsiteX2" fmla="*/ 63065 w 63064"/>
                        <a:gd name="connsiteY2" fmla="*/ 0 h 40347"/>
                        <a:gd name="connsiteX3" fmla="*/ 63065 w 63064"/>
                        <a:gd name="connsiteY3" fmla="*/ 3915 h 40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3064" h="40347">
                          <a:moveTo>
                            <a:pt x="0" y="40348"/>
                          </a:moveTo>
                          <a:lnTo>
                            <a:pt x="0" y="36433"/>
                          </a:lnTo>
                          <a:lnTo>
                            <a:pt x="63065" y="0"/>
                          </a:lnTo>
                          <a:lnTo>
                            <a:pt x="63065" y="3915"/>
                          </a:lnTo>
                          <a:close/>
                        </a:path>
                      </a:pathLst>
                    </a:custGeom>
                    <a:solidFill>
                      <a:srgbClr val="6B6BC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21" name="任意多边形: 形状 320">
                      <a:extLst>
                        <a:ext uri="{FF2B5EF4-FFF2-40B4-BE49-F238E27FC236}">
                          <a16:creationId xmlns:a16="http://schemas.microsoft.com/office/drawing/2014/main" id="{85FB846B-85F1-C9EB-BCEA-86943109F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9734" y="4273143"/>
                      <a:ext cx="85925" cy="53521"/>
                    </a:xfrm>
                    <a:custGeom>
                      <a:avLst/>
                      <a:gdLst>
                        <a:gd name="connsiteX0" fmla="*/ 0 w 85925"/>
                        <a:gd name="connsiteY0" fmla="*/ 0 h 53521"/>
                        <a:gd name="connsiteX1" fmla="*/ 0 w 85925"/>
                        <a:gd name="connsiteY1" fmla="*/ 3915 h 53521"/>
                        <a:gd name="connsiteX2" fmla="*/ 85925 w 85925"/>
                        <a:gd name="connsiteY2" fmla="*/ 53521 h 53521"/>
                        <a:gd name="connsiteX3" fmla="*/ 85925 w 85925"/>
                        <a:gd name="connsiteY3" fmla="*/ 49606 h 535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5925" h="53521">
                          <a:moveTo>
                            <a:pt x="0" y="0"/>
                          </a:moveTo>
                          <a:lnTo>
                            <a:pt x="0" y="3915"/>
                          </a:lnTo>
                          <a:lnTo>
                            <a:pt x="85925" y="53521"/>
                          </a:lnTo>
                          <a:lnTo>
                            <a:pt x="85925" y="49606"/>
                          </a:lnTo>
                          <a:close/>
                        </a:path>
                      </a:pathLst>
                    </a:custGeom>
                    <a:solidFill>
                      <a:srgbClr val="CCCC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322" name="任意多边形: 形状 321">
                      <a:extLst>
                        <a:ext uri="{FF2B5EF4-FFF2-40B4-BE49-F238E27FC236}">
                          <a16:creationId xmlns:a16="http://schemas.microsoft.com/office/drawing/2014/main" id="{EC5EEC16-35EE-1372-0DFC-04DE2DBF0B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9734" y="4236710"/>
                      <a:ext cx="148990" cy="86039"/>
                    </a:xfrm>
                    <a:custGeom>
                      <a:avLst/>
                      <a:gdLst>
                        <a:gd name="connsiteX0" fmla="*/ 85925 w 148990"/>
                        <a:gd name="connsiteY0" fmla="*/ 86039 h 86039"/>
                        <a:gd name="connsiteX1" fmla="*/ 42958 w 148990"/>
                        <a:gd name="connsiteY1" fmla="*/ 61236 h 86039"/>
                        <a:gd name="connsiteX2" fmla="*/ 0 w 148990"/>
                        <a:gd name="connsiteY2" fmla="*/ 36433 h 86039"/>
                        <a:gd name="connsiteX3" fmla="*/ 63065 w 148990"/>
                        <a:gd name="connsiteY3" fmla="*/ 0 h 86039"/>
                        <a:gd name="connsiteX4" fmla="*/ 148990 w 148990"/>
                        <a:gd name="connsiteY4" fmla="*/ 49606 h 86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990" h="86039">
                          <a:moveTo>
                            <a:pt x="85925" y="86039"/>
                          </a:moveTo>
                          <a:lnTo>
                            <a:pt x="42958" y="61236"/>
                          </a:lnTo>
                          <a:lnTo>
                            <a:pt x="0" y="36433"/>
                          </a:lnTo>
                          <a:lnTo>
                            <a:pt x="63065" y="0"/>
                          </a:lnTo>
                          <a:lnTo>
                            <a:pt x="148990" y="4960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323" name="任意多边形: 形状 322">
                    <a:extLst>
                      <a:ext uri="{FF2B5EF4-FFF2-40B4-BE49-F238E27FC236}">
                        <a16:creationId xmlns:a16="http://schemas.microsoft.com/office/drawing/2014/main" id="{79CA80D3-11AE-3EB4-A045-9E92D311A032}"/>
                      </a:ext>
                    </a:extLst>
                  </p:cNvPr>
                  <p:cNvSpPr/>
                  <p:nvPr/>
                </p:nvSpPr>
                <p:spPr>
                  <a:xfrm>
                    <a:off x="4629997" y="4224975"/>
                    <a:ext cx="40805" cy="42671"/>
                  </a:xfrm>
                  <a:custGeom>
                    <a:avLst/>
                    <a:gdLst>
                      <a:gd name="connsiteX0" fmla="*/ 6058 w 40805"/>
                      <a:gd name="connsiteY0" fmla="*/ 42186 h 42671"/>
                      <a:gd name="connsiteX1" fmla="*/ 9754 w 40805"/>
                      <a:gd name="connsiteY1" fmla="*/ 42672 h 42671"/>
                      <a:gd name="connsiteX2" fmla="*/ 27661 w 40805"/>
                      <a:gd name="connsiteY2" fmla="*/ 22584 h 42671"/>
                      <a:gd name="connsiteX3" fmla="*/ 18602 w 40805"/>
                      <a:gd name="connsiteY3" fmla="*/ 37309 h 42671"/>
                      <a:gd name="connsiteX4" fmla="*/ 19374 w 40805"/>
                      <a:gd name="connsiteY4" fmla="*/ 40376 h 42671"/>
                      <a:gd name="connsiteX5" fmla="*/ 27423 w 40805"/>
                      <a:gd name="connsiteY5" fmla="*/ 38691 h 42671"/>
                      <a:gd name="connsiteX6" fmla="*/ 37852 w 40805"/>
                      <a:gd name="connsiteY6" fmla="*/ 23584 h 42671"/>
                      <a:gd name="connsiteX7" fmla="*/ 40805 w 40805"/>
                      <a:gd name="connsiteY7" fmla="*/ 12383 h 42671"/>
                      <a:gd name="connsiteX8" fmla="*/ 37767 w 40805"/>
                      <a:gd name="connsiteY8" fmla="*/ 6706 h 42671"/>
                      <a:gd name="connsiteX9" fmla="*/ 31433 w 40805"/>
                      <a:gd name="connsiteY9" fmla="*/ 886 h 42671"/>
                      <a:gd name="connsiteX10" fmla="*/ 29604 w 40805"/>
                      <a:gd name="connsiteY10" fmla="*/ 0 h 42671"/>
                      <a:gd name="connsiteX11" fmla="*/ 20888 w 40805"/>
                      <a:gd name="connsiteY11" fmla="*/ 4381 h 42671"/>
                      <a:gd name="connsiteX12" fmla="*/ 0 w 40805"/>
                      <a:gd name="connsiteY12" fmla="*/ 28194 h 42671"/>
                      <a:gd name="connsiteX13" fmla="*/ 6058 w 40805"/>
                      <a:gd name="connsiteY13" fmla="*/ 42186 h 42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805" h="42671">
                        <a:moveTo>
                          <a:pt x="6058" y="42186"/>
                        </a:moveTo>
                        <a:lnTo>
                          <a:pt x="9754" y="42672"/>
                        </a:lnTo>
                        <a:cubicBezTo>
                          <a:pt x="9754" y="42672"/>
                          <a:pt x="26775" y="18945"/>
                          <a:pt x="27661" y="22584"/>
                        </a:cubicBezTo>
                        <a:cubicBezTo>
                          <a:pt x="28575" y="26222"/>
                          <a:pt x="18602" y="37309"/>
                          <a:pt x="18602" y="37309"/>
                        </a:cubicBezTo>
                        <a:cubicBezTo>
                          <a:pt x="18602" y="37309"/>
                          <a:pt x="18231" y="39348"/>
                          <a:pt x="19374" y="40376"/>
                        </a:cubicBezTo>
                        <a:cubicBezTo>
                          <a:pt x="20374" y="41291"/>
                          <a:pt x="22612" y="41462"/>
                          <a:pt x="27423" y="38691"/>
                        </a:cubicBezTo>
                        <a:cubicBezTo>
                          <a:pt x="32442" y="35795"/>
                          <a:pt x="35785" y="29346"/>
                          <a:pt x="37852" y="23584"/>
                        </a:cubicBezTo>
                        <a:cubicBezTo>
                          <a:pt x="39976" y="17621"/>
                          <a:pt x="40805" y="12383"/>
                          <a:pt x="40805" y="12383"/>
                        </a:cubicBezTo>
                        <a:cubicBezTo>
                          <a:pt x="40176" y="10316"/>
                          <a:pt x="39119" y="8430"/>
                          <a:pt x="37767" y="6706"/>
                        </a:cubicBezTo>
                        <a:cubicBezTo>
                          <a:pt x="36043" y="4324"/>
                          <a:pt x="33842" y="2267"/>
                          <a:pt x="31433" y="886"/>
                        </a:cubicBezTo>
                        <a:cubicBezTo>
                          <a:pt x="30804" y="514"/>
                          <a:pt x="30204" y="229"/>
                          <a:pt x="29604" y="0"/>
                        </a:cubicBezTo>
                        <a:cubicBezTo>
                          <a:pt x="26565" y="914"/>
                          <a:pt x="23641" y="2467"/>
                          <a:pt x="20888" y="4381"/>
                        </a:cubicBezTo>
                        <a:cubicBezTo>
                          <a:pt x="8792" y="12783"/>
                          <a:pt x="0" y="28194"/>
                          <a:pt x="0" y="28194"/>
                        </a:cubicBezTo>
                        <a:lnTo>
                          <a:pt x="6058" y="42186"/>
                        </a:ln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4" name="任意多边形: 形状 323">
                    <a:extLst>
                      <a:ext uri="{FF2B5EF4-FFF2-40B4-BE49-F238E27FC236}">
                        <a16:creationId xmlns:a16="http://schemas.microsoft.com/office/drawing/2014/main" id="{E9F138DF-F9E4-A2D1-2E8D-0B658F9E0B91}"/>
                      </a:ext>
                    </a:extLst>
                  </p:cNvPr>
                  <p:cNvSpPr/>
                  <p:nvPr/>
                </p:nvSpPr>
                <p:spPr>
                  <a:xfrm>
                    <a:off x="4667145" y="4255133"/>
                    <a:ext cx="53130" cy="33174"/>
                  </a:xfrm>
                  <a:custGeom>
                    <a:avLst/>
                    <a:gdLst>
                      <a:gd name="connsiteX0" fmla="*/ 0 w 53130"/>
                      <a:gd name="connsiteY0" fmla="*/ 22687 h 33174"/>
                      <a:gd name="connsiteX1" fmla="*/ 9001 w 53130"/>
                      <a:gd name="connsiteY1" fmla="*/ 30136 h 33174"/>
                      <a:gd name="connsiteX2" fmla="*/ 12668 w 53130"/>
                      <a:gd name="connsiteY2" fmla="*/ 33174 h 33174"/>
                      <a:gd name="connsiteX3" fmla="*/ 28604 w 53130"/>
                      <a:gd name="connsiteY3" fmla="*/ 26011 h 33174"/>
                      <a:gd name="connsiteX4" fmla="*/ 32271 w 53130"/>
                      <a:gd name="connsiteY4" fmla="*/ 24954 h 33174"/>
                      <a:gd name="connsiteX5" fmla="*/ 43558 w 53130"/>
                      <a:gd name="connsiteY5" fmla="*/ 22115 h 33174"/>
                      <a:gd name="connsiteX6" fmla="*/ 52730 w 53130"/>
                      <a:gd name="connsiteY6" fmla="*/ 19820 h 33174"/>
                      <a:gd name="connsiteX7" fmla="*/ 53130 w 53130"/>
                      <a:gd name="connsiteY7" fmla="*/ 17096 h 33174"/>
                      <a:gd name="connsiteX8" fmla="*/ 51378 w 53130"/>
                      <a:gd name="connsiteY8" fmla="*/ 10219 h 33174"/>
                      <a:gd name="connsiteX9" fmla="*/ 42520 w 53130"/>
                      <a:gd name="connsiteY9" fmla="*/ 389 h 33174"/>
                      <a:gd name="connsiteX10" fmla="*/ 41777 w 53130"/>
                      <a:gd name="connsiteY10" fmla="*/ 18 h 33174"/>
                      <a:gd name="connsiteX11" fmla="*/ 33757 w 53130"/>
                      <a:gd name="connsiteY11" fmla="*/ 18 h 33174"/>
                      <a:gd name="connsiteX12" fmla="*/ 22641 w 53130"/>
                      <a:gd name="connsiteY12" fmla="*/ 46 h 33174"/>
                      <a:gd name="connsiteX13" fmla="*/ 15992 w 53130"/>
                      <a:gd name="connsiteY13" fmla="*/ 2799 h 33174"/>
                      <a:gd name="connsiteX14" fmla="*/ 0 w 53130"/>
                      <a:gd name="connsiteY14" fmla="*/ 22687 h 3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3130" h="33174">
                        <a:moveTo>
                          <a:pt x="0" y="22687"/>
                        </a:moveTo>
                        <a:lnTo>
                          <a:pt x="9001" y="30136"/>
                        </a:lnTo>
                        <a:lnTo>
                          <a:pt x="12668" y="33174"/>
                        </a:lnTo>
                        <a:lnTo>
                          <a:pt x="28604" y="26011"/>
                        </a:lnTo>
                        <a:cubicBezTo>
                          <a:pt x="29775" y="25468"/>
                          <a:pt x="31013" y="25125"/>
                          <a:pt x="32271" y="24954"/>
                        </a:cubicBezTo>
                        <a:lnTo>
                          <a:pt x="43558" y="22115"/>
                        </a:lnTo>
                        <a:lnTo>
                          <a:pt x="52730" y="19820"/>
                        </a:lnTo>
                        <a:cubicBezTo>
                          <a:pt x="52988" y="19048"/>
                          <a:pt x="53130" y="18134"/>
                          <a:pt x="53130" y="17096"/>
                        </a:cubicBezTo>
                        <a:cubicBezTo>
                          <a:pt x="53130" y="14915"/>
                          <a:pt x="52473" y="12543"/>
                          <a:pt x="51378" y="10219"/>
                        </a:cubicBezTo>
                        <a:cubicBezTo>
                          <a:pt x="49454" y="6266"/>
                          <a:pt x="46225" y="2513"/>
                          <a:pt x="42520" y="389"/>
                        </a:cubicBezTo>
                        <a:cubicBezTo>
                          <a:pt x="42262" y="246"/>
                          <a:pt x="42005" y="103"/>
                          <a:pt x="41777" y="18"/>
                        </a:cubicBezTo>
                        <a:lnTo>
                          <a:pt x="33757" y="18"/>
                        </a:lnTo>
                        <a:lnTo>
                          <a:pt x="22641" y="46"/>
                        </a:lnTo>
                        <a:cubicBezTo>
                          <a:pt x="20088" y="-240"/>
                          <a:pt x="17602" y="818"/>
                          <a:pt x="15992" y="2799"/>
                        </a:cubicBezTo>
                        <a:lnTo>
                          <a:pt x="0" y="22687"/>
                        </a:ln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5" name="任意多边形: 形状 324">
                    <a:extLst>
                      <a:ext uri="{FF2B5EF4-FFF2-40B4-BE49-F238E27FC236}">
                        <a16:creationId xmlns:a16="http://schemas.microsoft.com/office/drawing/2014/main" id="{C825F9B5-10F0-5891-7807-2EEC751A4529}"/>
                      </a:ext>
                    </a:extLst>
                  </p:cNvPr>
                  <p:cNvSpPr/>
                  <p:nvPr/>
                </p:nvSpPr>
                <p:spPr>
                  <a:xfrm>
                    <a:off x="4565284" y="4214374"/>
                    <a:ext cx="100374" cy="108375"/>
                  </a:xfrm>
                  <a:custGeom>
                    <a:avLst/>
                    <a:gdLst>
                      <a:gd name="connsiteX0" fmla="*/ 85925 w 100374"/>
                      <a:gd name="connsiteY0" fmla="*/ 49606 h 108375"/>
                      <a:gd name="connsiteX1" fmla="*/ 100374 w 100374"/>
                      <a:gd name="connsiteY1" fmla="*/ 108376 h 108375"/>
                      <a:gd name="connsiteX2" fmla="*/ 14449 w 100374"/>
                      <a:gd name="connsiteY2" fmla="*/ 58769 h 108375"/>
                      <a:gd name="connsiteX3" fmla="*/ 0 w 100374"/>
                      <a:gd name="connsiteY3" fmla="*/ 0 h 1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374" h="108375">
                        <a:moveTo>
                          <a:pt x="85925" y="49606"/>
                        </a:moveTo>
                        <a:lnTo>
                          <a:pt x="100374" y="108376"/>
                        </a:lnTo>
                        <a:lnTo>
                          <a:pt x="14449" y="587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 dirty="0"/>
                  </a:p>
                </p:txBody>
              </p:sp>
              <p:sp>
                <p:nvSpPr>
                  <p:cNvPr id="326" name="任意多边形: 形状 325">
                    <a:extLst>
                      <a:ext uri="{FF2B5EF4-FFF2-40B4-BE49-F238E27FC236}">
                        <a16:creationId xmlns:a16="http://schemas.microsoft.com/office/drawing/2014/main" id="{C5F3FC40-9BE7-6671-3A0D-EC8971201C9B}"/>
                      </a:ext>
                    </a:extLst>
                  </p:cNvPr>
                  <p:cNvSpPr/>
                  <p:nvPr/>
                </p:nvSpPr>
                <p:spPr>
                  <a:xfrm>
                    <a:off x="4565284" y="4213012"/>
                    <a:ext cx="88258" cy="50968"/>
                  </a:xfrm>
                  <a:custGeom>
                    <a:avLst/>
                    <a:gdLst>
                      <a:gd name="connsiteX0" fmla="*/ 88259 w 88258"/>
                      <a:gd name="connsiteY0" fmla="*/ 49616 h 50968"/>
                      <a:gd name="connsiteX1" fmla="*/ 85925 w 88258"/>
                      <a:gd name="connsiteY1" fmla="*/ 50968 h 50968"/>
                      <a:gd name="connsiteX2" fmla="*/ 0 w 88258"/>
                      <a:gd name="connsiteY2" fmla="*/ 1362 h 50968"/>
                      <a:gd name="connsiteX3" fmla="*/ 2334 w 88258"/>
                      <a:gd name="connsiteY3" fmla="*/ 0 h 50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258" h="50968">
                        <a:moveTo>
                          <a:pt x="88259" y="49616"/>
                        </a:moveTo>
                        <a:lnTo>
                          <a:pt x="85925" y="50968"/>
                        </a:lnTo>
                        <a:lnTo>
                          <a:pt x="0" y="1362"/>
                        </a:lnTo>
                        <a:lnTo>
                          <a:pt x="2334" y="0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327" name="任意多边形: 形状 326">
                    <a:extLst>
                      <a:ext uri="{FF2B5EF4-FFF2-40B4-BE49-F238E27FC236}">
                        <a16:creationId xmlns:a16="http://schemas.microsoft.com/office/drawing/2014/main" id="{75FDD797-9A05-D744-FB00-43E9879DDCD5}"/>
                      </a:ext>
                    </a:extLst>
                  </p:cNvPr>
                  <p:cNvSpPr/>
                  <p:nvPr/>
                </p:nvSpPr>
                <p:spPr>
                  <a:xfrm>
                    <a:off x="4651209" y="4262628"/>
                    <a:ext cx="16783" cy="60121"/>
                  </a:xfrm>
                  <a:custGeom>
                    <a:avLst/>
                    <a:gdLst>
                      <a:gd name="connsiteX0" fmla="*/ 14449 w 16783"/>
                      <a:gd name="connsiteY0" fmla="*/ 60122 h 60121"/>
                      <a:gd name="connsiteX1" fmla="*/ 16783 w 16783"/>
                      <a:gd name="connsiteY1" fmla="*/ 58769 h 60121"/>
                      <a:gd name="connsiteX2" fmla="*/ 2334 w 16783"/>
                      <a:gd name="connsiteY2" fmla="*/ 0 h 60121"/>
                      <a:gd name="connsiteX3" fmla="*/ 0 w 16783"/>
                      <a:gd name="connsiteY3" fmla="*/ 1353 h 60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83" h="60121">
                        <a:moveTo>
                          <a:pt x="14449" y="60122"/>
                        </a:moveTo>
                        <a:lnTo>
                          <a:pt x="16783" y="58769"/>
                        </a:lnTo>
                        <a:lnTo>
                          <a:pt x="2334" y="0"/>
                        </a:lnTo>
                        <a:lnTo>
                          <a:pt x="0" y="1353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328" name="图形 2">
              <a:extLst>
                <a:ext uri="{FF2B5EF4-FFF2-40B4-BE49-F238E27FC236}">
                  <a16:creationId xmlns:a16="http://schemas.microsoft.com/office/drawing/2014/main" id="{AF0B8C34-2C77-54EA-7B75-652BE5C13650}"/>
                </a:ext>
              </a:extLst>
            </p:cNvPr>
            <p:cNvGrpSpPr/>
            <p:nvPr/>
          </p:nvGrpSpPr>
          <p:grpSpPr>
            <a:xfrm>
              <a:off x="7259427" y="4700815"/>
              <a:ext cx="246789" cy="168079"/>
              <a:chOff x="4062764" y="4271371"/>
              <a:chExt cx="149532" cy="101841"/>
            </a:xfrm>
            <a:solidFill>
              <a:schemeClr val="accent2"/>
            </a:solidFill>
          </p:grpSpPr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016659C7-60C3-AF9E-8481-22DB7CCC495F}"/>
                  </a:ext>
                </a:extLst>
              </p:cNvPr>
              <p:cNvSpPr/>
              <p:nvPr/>
            </p:nvSpPr>
            <p:spPr>
              <a:xfrm>
                <a:off x="4062764" y="4288936"/>
                <a:ext cx="145951" cy="84277"/>
              </a:xfrm>
              <a:custGeom>
                <a:avLst/>
                <a:gdLst>
                  <a:gd name="connsiteX0" fmla="*/ 126883 w 145951"/>
                  <a:gd name="connsiteY0" fmla="*/ 61998 h 84277"/>
                  <a:gd name="connsiteX1" fmla="*/ 134826 w 145951"/>
                  <a:gd name="connsiteY1" fmla="*/ 66589 h 84277"/>
                  <a:gd name="connsiteX2" fmla="*/ 115091 w 145951"/>
                  <a:gd name="connsiteY2" fmla="*/ 77924 h 84277"/>
                  <a:gd name="connsiteX3" fmla="*/ 107261 w 145951"/>
                  <a:gd name="connsiteY3" fmla="*/ 73400 h 84277"/>
                  <a:gd name="connsiteX4" fmla="*/ 87487 w 145951"/>
                  <a:gd name="connsiteY4" fmla="*/ 77924 h 84277"/>
                  <a:gd name="connsiteX5" fmla="*/ 87640 w 145951"/>
                  <a:gd name="connsiteY5" fmla="*/ 84277 h 84277"/>
                  <a:gd name="connsiteX6" fmla="*/ 59579 w 145951"/>
                  <a:gd name="connsiteY6" fmla="*/ 84144 h 84277"/>
                  <a:gd name="connsiteX7" fmla="*/ 59426 w 145951"/>
                  <a:gd name="connsiteY7" fmla="*/ 77791 h 84277"/>
                  <a:gd name="connsiteX8" fmla="*/ 39595 w 145951"/>
                  <a:gd name="connsiteY8" fmla="*/ 73009 h 84277"/>
                  <a:gd name="connsiteX9" fmla="*/ 31814 w 145951"/>
                  <a:gd name="connsiteY9" fmla="*/ 77533 h 84277"/>
                  <a:gd name="connsiteX10" fmla="*/ 11716 w 145951"/>
                  <a:gd name="connsiteY10" fmla="*/ 65932 h 84277"/>
                  <a:gd name="connsiteX11" fmla="*/ 19498 w 145951"/>
                  <a:gd name="connsiteY11" fmla="*/ 61408 h 84277"/>
                  <a:gd name="connsiteX12" fmla="*/ 11173 w 145951"/>
                  <a:gd name="connsiteY12" fmla="*/ 49940 h 84277"/>
                  <a:gd name="connsiteX13" fmla="*/ 200 w 145951"/>
                  <a:gd name="connsiteY13" fmla="*/ 49873 h 84277"/>
                  <a:gd name="connsiteX14" fmla="*/ 0 w 145951"/>
                  <a:gd name="connsiteY14" fmla="*/ 33680 h 84277"/>
                  <a:gd name="connsiteX15" fmla="*/ 10973 w 145951"/>
                  <a:gd name="connsiteY15" fmla="*/ 33747 h 84277"/>
                  <a:gd name="connsiteX16" fmla="*/ 18945 w 145951"/>
                  <a:gd name="connsiteY16" fmla="*/ 22412 h 84277"/>
                  <a:gd name="connsiteX17" fmla="*/ 11116 w 145951"/>
                  <a:gd name="connsiteY17" fmla="*/ 17888 h 84277"/>
                  <a:gd name="connsiteX18" fmla="*/ 30737 w 145951"/>
                  <a:gd name="connsiteY18" fmla="*/ 6487 h 84277"/>
                  <a:gd name="connsiteX19" fmla="*/ 38691 w 145951"/>
                  <a:gd name="connsiteY19" fmla="*/ 11078 h 84277"/>
                  <a:gd name="connsiteX20" fmla="*/ 58464 w 145951"/>
                  <a:gd name="connsiteY20" fmla="*/ 6420 h 84277"/>
                  <a:gd name="connsiteX21" fmla="*/ 58198 w 145951"/>
                  <a:gd name="connsiteY21" fmla="*/ 0 h 84277"/>
                  <a:gd name="connsiteX22" fmla="*/ 86373 w 145951"/>
                  <a:gd name="connsiteY22" fmla="*/ 200 h 84277"/>
                  <a:gd name="connsiteX23" fmla="*/ 86411 w 145951"/>
                  <a:gd name="connsiteY23" fmla="*/ 6496 h 84277"/>
                  <a:gd name="connsiteX24" fmla="*/ 106242 w 145951"/>
                  <a:gd name="connsiteY24" fmla="*/ 11411 h 84277"/>
                  <a:gd name="connsiteX25" fmla="*/ 114024 w 145951"/>
                  <a:gd name="connsiteY25" fmla="*/ 6887 h 84277"/>
                  <a:gd name="connsiteX26" fmla="*/ 134112 w 145951"/>
                  <a:gd name="connsiteY26" fmla="*/ 18488 h 84277"/>
                  <a:gd name="connsiteX27" fmla="*/ 126216 w 145951"/>
                  <a:gd name="connsiteY27" fmla="*/ 22946 h 84277"/>
                  <a:gd name="connsiteX28" fmla="*/ 134655 w 145951"/>
                  <a:gd name="connsiteY28" fmla="*/ 34347 h 84277"/>
                  <a:gd name="connsiteX29" fmla="*/ 145742 w 145951"/>
                  <a:gd name="connsiteY29" fmla="*/ 34480 h 84277"/>
                  <a:gd name="connsiteX30" fmla="*/ 145952 w 145951"/>
                  <a:gd name="connsiteY30" fmla="*/ 50673 h 84277"/>
                  <a:gd name="connsiteX31" fmla="*/ 134979 w 145951"/>
                  <a:gd name="connsiteY31" fmla="*/ 50606 h 84277"/>
                  <a:gd name="connsiteX32" fmla="*/ 126883 w 145951"/>
                  <a:gd name="connsiteY32" fmla="*/ 61998 h 84277"/>
                  <a:gd name="connsiteX33" fmla="*/ 87163 w 145951"/>
                  <a:gd name="connsiteY33" fmla="*/ 61017 h 84277"/>
                  <a:gd name="connsiteX34" fmla="*/ 98222 w 145951"/>
                  <a:gd name="connsiteY34" fmla="*/ 56693 h 84277"/>
                  <a:gd name="connsiteX35" fmla="*/ 105537 w 145951"/>
                  <a:gd name="connsiteY35" fmla="*/ 50463 h 84277"/>
                  <a:gd name="connsiteX36" fmla="*/ 105680 w 145951"/>
                  <a:gd name="connsiteY36" fmla="*/ 34862 h 84277"/>
                  <a:gd name="connsiteX37" fmla="*/ 97603 w 145951"/>
                  <a:gd name="connsiteY37" fmla="*/ 27851 h 84277"/>
                  <a:gd name="connsiteX38" fmla="*/ 86601 w 145951"/>
                  <a:gd name="connsiteY38" fmla="*/ 23593 h 84277"/>
                  <a:gd name="connsiteX39" fmla="*/ 85582 w 145951"/>
                  <a:gd name="connsiteY39" fmla="*/ 23270 h 84277"/>
                  <a:gd name="connsiteX40" fmla="*/ 59560 w 145951"/>
                  <a:gd name="connsiteY40" fmla="*/ 23136 h 84277"/>
                  <a:gd name="connsiteX41" fmla="*/ 58655 w 145951"/>
                  <a:gd name="connsiteY41" fmla="*/ 23393 h 84277"/>
                  <a:gd name="connsiteX42" fmla="*/ 47701 w 145951"/>
                  <a:gd name="connsiteY42" fmla="*/ 27527 h 84277"/>
                  <a:gd name="connsiteX43" fmla="*/ 40272 w 145951"/>
                  <a:gd name="connsiteY43" fmla="*/ 33947 h 84277"/>
                  <a:gd name="connsiteX44" fmla="*/ 40138 w 145951"/>
                  <a:gd name="connsiteY44" fmla="*/ 49549 h 84277"/>
                  <a:gd name="connsiteX45" fmla="*/ 48101 w 145951"/>
                  <a:gd name="connsiteY45" fmla="*/ 56493 h 84277"/>
                  <a:gd name="connsiteX46" fmla="*/ 59103 w 145951"/>
                  <a:gd name="connsiteY46" fmla="*/ 60884 h 84277"/>
                  <a:gd name="connsiteX47" fmla="*/ 60122 w 145951"/>
                  <a:gd name="connsiteY47" fmla="*/ 61084 h 84277"/>
                  <a:gd name="connsiteX48" fmla="*/ 86144 w 145951"/>
                  <a:gd name="connsiteY48" fmla="*/ 61217 h 84277"/>
                  <a:gd name="connsiteX49" fmla="*/ 87163 w 145951"/>
                  <a:gd name="connsiteY49" fmla="*/ 61017 h 84277"/>
                  <a:gd name="connsiteX50" fmla="*/ 87163 w 145951"/>
                  <a:gd name="connsiteY50" fmla="*/ 61017 h 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45951" h="84277">
                    <a:moveTo>
                      <a:pt x="126883" y="61998"/>
                    </a:moveTo>
                    <a:lnTo>
                      <a:pt x="134826" y="66589"/>
                    </a:lnTo>
                    <a:lnTo>
                      <a:pt x="115091" y="77924"/>
                    </a:lnTo>
                    <a:lnTo>
                      <a:pt x="107261" y="73400"/>
                    </a:lnTo>
                    <a:cubicBezTo>
                      <a:pt x="101051" y="75562"/>
                      <a:pt x="94383" y="77067"/>
                      <a:pt x="87487" y="77924"/>
                    </a:cubicBezTo>
                    <a:lnTo>
                      <a:pt x="87640" y="84277"/>
                    </a:lnTo>
                    <a:lnTo>
                      <a:pt x="59579" y="84144"/>
                    </a:lnTo>
                    <a:lnTo>
                      <a:pt x="59426" y="77791"/>
                    </a:lnTo>
                    <a:cubicBezTo>
                      <a:pt x="52407" y="76876"/>
                      <a:pt x="45834" y="75305"/>
                      <a:pt x="39595" y="73009"/>
                    </a:cubicBezTo>
                    <a:lnTo>
                      <a:pt x="31814" y="77533"/>
                    </a:lnTo>
                    <a:lnTo>
                      <a:pt x="11716" y="65932"/>
                    </a:lnTo>
                    <a:lnTo>
                      <a:pt x="19498" y="61408"/>
                    </a:lnTo>
                    <a:cubicBezTo>
                      <a:pt x="15631" y="57874"/>
                      <a:pt x="12897" y="53940"/>
                      <a:pt x="11173" y="49940"/>
                    </a:cubicBezTo>
                    <a:lnTo>
                      <a:pt x="200" y="49873"/>
                    </a:lnTo>
                    <a:lnTo>
                      <a:pt x="0" y="33680"/>
                    </a:lnTo>
                    <a:lnTo>
                      <a:pt x="10973" y="33747"/>
                    </a:lnTo>
                    <a:cubicBezTo>
                      <a:pt x="12535" y="29813"/>
                      <a:pt x="15116" y="25946"/>
                      <a:pt x="18945" y="22412"/>
                    </a:cubicBezTo>
                    <a:lnTo>
                      <a:pt x="11116" y="17888"/>
                    </a:lnTo>
                    <a:lnTo>
                      <a:pt x="30737" y="6487"/>
                    </a:lnTo>
                    <a:lnTo>
                      <a:pt x="38691" y="11078"/>
                    </a:lnTo>
                    <a:cubicBezTo>
                      <a:pt x="44787" y="8849"/>
                      <a:pt x="51568" y="7277"/>
                      <a:pt x="58464" y="6420"/>
                    </a:cubicBezTo>
                    <a:lnTo>
                      <a:pt x="58198" y="0"/>
                    </a:lnTo>
                    <a:lnTo>
                      <a:pt x="86373" y="200"/>
                    </a:lnTo>
                    <a:lnTo>
                      <a:pt x="86411" y="6496"/>
                    </a:lnTo>
                    <a:cubicBezTo>
                      <a:pt x="93316" y="7477"/>
                      <a:pt x="100003" y="9115"/>
                      <a:pt x="106242" y="11411"/>
                    </a:cubicBezTo>
                    <a:lnTo>
                      <a:pt x="114024" y="6887"/>
                    </a:lnTo>
                    <a:lnTo>
                      <a:pt x="134112" y="18488"/>
                    </a:lnTo>
                    <a:lnTo>
                      <a:pt x="126216" y="22946"/>
                    </a:lnTo>
                    <a:cubicBezTo>
                      <a:pt x="130197" y="26546"/>
                      <a:pt x="133045" y="30413"/>
                      <a:pt x="134655" y="34347"/>
                    </a:cubicBezTo>
                    <a:lnTo>
                      <a:pt x="145742" y="34480"/>
                    </a:lnTo>
                    <a:lnTo>
                      <a:pt x="145952" y="50673"/>
                    </a:lnTo>
                    <a:lnTo>
                      <a:pt x="134979" y="50606"/>
                    </a:lnTo>
                    <a:cubicBezTo>
                      <a:pt x="133398" y="54531"/>
                      <a:pt x="130712" y="58464"/>
                      <a:pt x="126883" y="61998"/>
                    </a:cubicBezTo>
                    <a:close/>
                    <a:moveTo>
                      <a:pt x="87163" y="61017"/>
                    </a:moveTo>
                    <a:cubicBezTo>
                      <a:pt x="91230" y="59969"/>
                      <a:pt x="94955" y="58588"/>
                      <a:pt x="98222" y="56693"/>
                    </a:cubicBezTo>
                    <a:cubicBezTo>
                      <a:pt x="101384" y="54855"/>
                      <a:pt x="103861" y="52759"/>
                      <a:pt x="105537" y="50463"/>
                    </a:cubicBezTo>
                    <a:cubicBezTo>
                      <a:pt x="109128" y="45091"/>
                      <a:pt x="109214" y="39653"/>
                      <a:pt x="105680" y="34862"/>
                    </a:cubicBezTo>
                    <a:cubicBezTo>
                      <a:pt x="103508" y="31909"/>
                      <a:pt x="100898" y="29747"/>
                      <a:pt x="97603" y="27851"/>
                    </a:cubicBezTo>
                    <a:cubicBezTo>
                      <a:pt x="94421" y="26013"/>
                      <a:pt x="90678" y="24508"/>
                      <a:pt x="86601" y="23593"/>
                    </a:cubicBezTo>
                    <a:lnTo>
                      <a:pt x="85582" y="23270"/>
                    </a:lnTo>
                    <a:cubicBezTo>
                      <a:pt x="77200" y="21307"/>
                      <a:pt x="67923" y="21307"/>
                      <a:pt x="59560" y="23136"/>
                    </a:cubicBezTo>
                    <a:lnTo>
                      <a:pt x="58655" y="23393"/>
                    </a:lnTo>
                    <a:cubicBezTo>
                      <a:pt x="54588" y="24308"/>
                      <a:pt x="50978" y="25756"/>
                      <a:pt x="47701" y="27527"/>
                    </a:cubicBezTo>
                    <a:cubicBezTo>
                      <a:pt x="44434" y="29432"/>
                      <a:pt x="42072" y="31594"/>
                      <a:pt x="40272" y="33947"/>
                    </a:cubicBezTo>
                    <a:cubicBezTo>
                      <a:pt x="36566" y="39253"/>
                      <a:pt x="36824" y="44634"/>
                      <a:pt x="40138" y="49549"/>
                    </a:cubicBezTo>
                    <a:cubicBezTo>
                      <a:pt x="42415" y="52435"/>
                      <a:pt x="44806" y="54597"/>
                      <a:pt x="48101" y="56493"/>
                    </a:cubicBezTo>
                    <a:cubicBezTo>
                      <a:pt x="51397" y="58398"/>
                      <a:pt x="55245" y="59836"/>
                      <a:pt x="59103" y="60884"/>
                    </a:cubicBezTo>
                    <a:lnTo>
                      <a:pt x="60122" y="61084"/>
                    </a:lnTo>
                    <a:cubicBezTo>
                      <a:pt x="68504" y="63046"/>
                      <a:pt x="77895" y="63113"/>
                      <a:pt x="86144" y="61217"/>
                    </a:cubicBezTo>
                    <a:lnTo>
                      <a:pt x="87163" y="61017"/>
                    </a:lnTo>
                    <a:lnTo>
                      <a:pt x="87163" y="6101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330" name="图形 2">
                <a:extLst>
                  <a:ext uri="{FF2B5EF4-FFF2-40B4-BE49-F238E27FC236}">
                    <a16:creationId xmlns:a16="http://schemas.microsoft.com/office/drawing/2014/main" id="{E8255124-02A9-7469-693C-B1939EB34EDA}"/>
                  </a:ext>
                </a:extLst>
              </p:cNvPr>
              <p:cNvGrpSpPr/>
              <p:nvPr/>
            </p:nvGrpSpPr>
            <p:grpSpPr>
              <a:xfrm>
                <a:off x="4066298" y="4271371"/>
                <a:ext cx="145999" cy="98783"/>
                <a:chOff x="4066298" y="4271371"/>
                <a:chExt cx="145999" cy="98783"/>
              </a:xfrm>
              <a:grpFill/>
            </p:grpSpPr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71F6200D-E8D7-B74A-888C-CFECBFFA13C4}"/>
                    </a:ext>
                  </a:extLst>
                </p:cNvPr>
                <p:cNvSpPr/>
                <p:nvPr/>
              </p:nvSpPr>
              <p:spPr>
                <a:xfrm>
                  <a:off x="4105722" y="4304395"/>
                  <a:ext cx="1266" cy="16011"/>
                </a:xfrm>
                <a:custGeom>
                  <a:avLst/>
                  <a:gdLst>
                    <a:gd name="connsiteX0" fmla="*/ 524 w 1266"/>
                    <a:gd name="connsiteY0" fmla="*/ 16012 h 16011"/>
                    <a:gd name="connsiteX1" fmla="*/ 1267 w 1266"/>
                    <a:gd name="connsiteY1" fmla="*/ 914 h 16011"/>
                    <a:gd name="connsiteX2" fmla="*/ 429 w 1266"/>
                    <a:gd name="connsiteY2" fmla="*/ 0 h 16011"/>
                    <a:gd name="connsiteX3" fmla="*/ 0 w 1266"/>
                    <a:gd name="connsiteY3" fmla="*/ 3086 h 16011"/>
                    <a:gd name="connsiteX4" fmla="*/ 524 w 1266"/>
                    <a:gd name="connsiteY4" fmla="*/ 16012 h 1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6" h="16011">
                      <a:moveTo>
                        <a:pt x="524" y="16012"/>
                      </a:moveTo>
                      <a:cubicBezTo>
                        <a:pt x="857" y="15421"/>
                        <a:pt x="1267" y="914"/>
                        <a:pt x="1267" y="914"/>
                      </a:cubicBezTo>
                      <a:lnTo>
                        <a:pt x="429" y="0"/>
                      </a:lnTo>
                      <a:lnTo>
                        <a:pt x="0" y="3086"/>
                      </a:lnTo>
                      <a:lnTo>
                        <a:pt x="524" y="1601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C403D8E6-AB82-0229-498B-9DC75F1AF176}"/>
                    </a:ext>
                  </a:extLst>
                </p:cNvPr>
                <p:cNvSpPr/>
                <p:nvPr/>
              </p:nvSpPr>
              <p:spPr>
                <a:xfrm>
                  <a:off x="4124496" y="4271371"/>
                  <a:ext cx="304" cy="20916"/>
                </a:xfrm>
                <a:custGeom>
                  <a:avLst/>
                  <a:gdLst>
                    <a:gd name="connsiteX0" fmla="*/ 305 w 304"/>
                    <a:gd name="connsiteY0" fmla="*/ 6429 h 20916"/>
                    <a:gd name="connsiteX1" fmla="*/ 267 w 304"/>
                    <a:gd name="connsiteY1" fmla="*/ 20917 h 20916"/>
                    <a:gd name="connsiteX2" fmla="*/ 0 w 304"/>
                    <a:gd name="connsiteY2" fmla="*/ 14497 h 20916"/>
                    <a:gd name="connsiteX3" fmla="*/ 48 w 304"/>
                    <a:gd name="connsiteY3" fmla="*/ 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" h="20916">
                      <a:moveTo>
                        <a:pt x="305" y="6429"/>
                      </a:moveTo>
                      <a:lnTo>
                        <a:pt x="267" y="20917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06B2CEC9-6345-C771-0ED6-20960D65DA18}"/>
                    </a:ext>
                  </a:extLst>
                </p:cNvPr>
                <p:cNvSpPr/>
                <p:nvPr/>
              </p:nvSpPr>
              <p:spPr>
                <a:xfrm>
                  <a:off x="4077414" y="4289269"/>
                  <a:ext cx="7877" cy="19011"/>
                </a:xfrm>
                <a:custGeom>
                  <a:avLst/>
                  <a:gdLst>
                    <a:gd name="connsiteX0" fmla="*/ 7877 w 7877"/>
                    <a:gd name="connsiteY0" fmla="*/ 4515 h 19011"/>
                    <a:gd name="connsiteX1" fmla="*/ 7830 w 7877"/>
                    <a:gd name="connsiteY1" fmla="*/ 19012 h 19011"/>
                    <a:gd name="connsiteX2" fmla="*/ 0 w 7877"/>
                    <a:gd name="connsiteY2" fmla="*/ 14487 h 19011"/>
                    <a:gd name="connsiteX3" fmla="*/ 38 w 7877"/>
                    <a:gd name="connsiteY3" fmla="*/ 0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77" h="19011">
                      <a:moveTo>
                        <a:pt x="7877" y="4515"/>
                      </a:moveTo>
                      <a:lnTo>
                        <a:pt x="7830" y="19012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B87DD24C-E6C4-B878-BF0C-FDA7802620EE}"/>
                    </a:ext>
                  </a:extLst>
                </p:cNvPr>
                <p:cNvSpPr/>
                <p:nvPr/>
              </p:nvSpPr>
              <p:spPr>
                <a:xfrm>
                  <a:off x="4192514" y="4289859"/>
                  <a:ext cx="7943" cy="18945"/>
                </a:xfrm>
                <a:custGeom>
                  <a:avLst/>
                  <a:gdLst>
                    <a:gd name="connsiteX0" fmla="*/ 7944 w 7943"/>
                    <a:gd name="connsiteY0" fmla="*/ 0 h 18945"/>
                    <a:gd name="connsiteX1" fmla="*/ 7896 w 7943"/>
                    <a:gd name="connsiteY1" fmla="*/ 14487 h 18945"/>
                    <a:gd name="connsiteX2" fmla="*/ 0 w 7943"/>
                    <a:gd name="connsiteY2" fmla="*/ 18945 h 18945"/>
                    <a:gd name="connsiteX3" fmla="*/ 48 w 7943"/>
                    <a:gd name="connsiteY3" fmla="*/ 4448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43" h="18945">
                      <a:moveTo>
                        <a:pt x="7944" y="0"/>
                      </a:moveTo>
                      <a:lnTo>
                        <a:pt x="7896" y="14487"/>
                      </a:lnTo>
                      <a:lnTo>
                        <a:pt x="0" y="18945"/>
                      </a:lnTo>
                      <a:lnTo>
                        <a:pt x="48" y="444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2A295C09-04B8-A2B1-102A-904320565EE7}"/>
                    </a:ext>
                  </a:extLst>
                </p:cNvPr>
                <p:cNvSpPr/>
                <p:nvPr/>
              </p:nvSpPr>
              <p:spPr>
                <a:xfrm>
                  <a:off x="4125877" y="4293152"/>
                  <a:ext cx="26060" cy="15985"/>
                </a:xfrm>
                <a:custGeom>
                  <a:avLst/>
                  <a:gdLst>
                    <a:gd name="connsiteX0" fmla="*/ 26060 w 26060"/>
                    <a:gd name="connsiteY0" fmla="*/ 1489 h 15985"/>
                    <a:gd name="connsiteX1" fmla="*/ 26022 w 26060"/>
                    <a:gd name="connsiteY1" fmla="*/ 15986 h 15985"/>
                    <a:gd name="connsiteX2" fmla="*/ 0 w 26060"/>
                    <a:gd name="connsiteY2" fmla="*/ 15852 h 15985"/>
                    <a:gd name="connsiteX3" fmla="*/ 38 w 26060"/>
                    <a:gd name="connsiteY3" fmla="*/ 1355 h 15985"/>
                    <a:gd name="connsiteX4" fmla="*/ 26060 w 26060"/>
                    <a:gd name="connsiteY4" fmla="*/ 1489 h 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60" h="15985">
                      <a:moveTo>
                        <a:pt x="26060" y="1489"/>
                      </a:moveTo>
                      <a:lnTo>
                        <a:pt x="26022" y="15986"/>
                      </a:lnTo>
                      <a:cubicBezTo>
                        <a:pt x="17640" y="14024"/>
                        <a:pt x="8363" y="14024"/>
                        <a:pt x="0" y="15852"/>
                      </a:cubicBezTo>
                      <a:lnTo>
                        <a:pt x="38" y="1355"/>
                      </a:lnTo>
                      <a:cubicBezTo>
                        <a:pt x="8401" y="-473"/>
                        <a:pt x="17678" y="-473"/>
                        <a:pt x="26060" y="14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D306A1ED-DEE0-AE76-9808-E49AAFFC05EE}"/>
                    </a:ext>
                  </a:extLst>
                </p:cNvPr>
                <p:cNvSpPr/>
                <p:nvPr/>
              </p:nvSpPr>
              <p:spPr>
                <a:xfrm>
                  <a:off x="4124972" y="4294508"/>
                  <a:ext cx="942" cy="14754"/>
                </a:xfrm>
                <a:custGeom>
                  <a:avLst/>
                  <a:gdLst>
                    <a:gd name="connsiteX0" fmla="*/ 943 w 942"/>
                    <a:gd name="connsiteY0" fmla="*/ 0 h 14754"/>
                    <a:gd name="connsiteX1" fmla="*/ 905 w 942"/>
                    <a:gd name="connsiteY1" fmla="*/ 14497 h 14754"/>
                    <a:gd name="connsiteX2" fmla="*/ 0 w 942"/>
                    <a:gd name="connsiteY2" fmla="*/ 14754 h 14754"/>
                    <a:gd name="connsiteX3" fmla="*/ 38 w 942"/>
                    <a:gd name="connsiteY3" fmla="*/ 267 h 14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2" h="14754">
                      <a:moveTo>
                        <a:pt x="943" y="0"/>
                      </a:moveTo>
                      <a:lnTo>
                        <a:pt x="905" y="14497"/>
                      </a:lnTo>
                      <a:lnTo>
                        <a:pt x="0" y="14754"/>
                      </a:lnTo>
                      <a:lnTo>
                        <a:pt x="38" y="2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702A28D4-91E5-A727-7B29-1FCB95754CC4}"/>
                    </a:ext>
                  </a:extLst>
                </p:cNvPr>
                <p:cNvSpPr/>
                <p:nvPr/>
              </p:nvSpPr>
              <p:spPr>
                <a:xfrm>
                  <a:off x="4151899" y="4294641"/>
                  <a:ext cx="1057" cy="14820"/>
                </a:xfrm>
                <a:custGeom>
                  <a:avLst/>
                  <a:gdLst>
                    <a:gd name="connsiteX0" fmla="*/ 1057 w 1057"/>
                    <a:gd name="connsiteY0" fmla="*/ 324 h 14820"/>
                    <a:gd name="connsiteX1" fmla="*/ 1019 w 1057"/>
                    <a:gd name="connsiteY1" fmla="*/ 14821 h 14820"/>
                    <a:gd name="connsiteX2" fmla="*/ 0 w 1057"/>
                    <a:gd name="connsiteY2" fmla="*/ 14497 h 14820"/>
                    <a:gd name="connsiteX3" fmla="*/ 38 w 1057"/>
                    <a:gd name="connsiteY3" fmla="*/ 0 h 14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7" h="14820">
                      <a:moveTo>
                        <a:pt x="1057" y="324"/>
                      </a:moveTo>
                      <a:lnTo>
                        <a:pt x="1019" y="14821"/>
                      </a:lnTo>
                      <a:lnTo>
                        <a:pt x="0" y="1449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CE1C8589-9C6D-EEFF-A3B9-5DDB5F0357AB}"/>
                    </a:ext>
                  </a:extLst>
                </p:cNvPr>
                <p:cNvSpPr/>
                <p:nvPr/>
              </p:nvSpPr>
              <p:spPr>
                <a:xfrm>
                  <a:off x="4114018" y="4294774"/>
                  <a:ext cx="10991" cy="18621"/>
                </a:xfrm>
                <a:custGeom>
                  <a:avLst/>
                  <a:gdLst>
                    <a:gd name="connsiteX0" fmla="*/ 10992 w 10991"/>
                    <a:gd name="connsiteY0" fmla="*/ 0 h 18621"/>
                    <a:gd name="connsiteX1" fmla="*/ 10954 w 10991"/>
                    <a:gd name="connsiteY1" fmla="*/ 14497 h 18621"/>
                    <a:gd name="connsiteX2" fmla="*/ 0 w 10991"/>
                    <a:gd name="connsiteY2" fmla="*/ 18621 h 18621"/>
                    <a:gd name="connsiteX3" fmla="*/ 38 w 10991"/>
                    <a:gd name="connsiteY3" fmla="*/ 4124 h 18621"/>
                    <a:gd name="connsiteX4" fmla="*/ 10992 w 10991"/>
                    <a:gd name="connsiteY4" fmla="*/ 0 h 1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91" h="18621">
                      <a:moveTo>
                        <a:pt x="10992" y="0"/>
                      </a:moveTo>
                      <a:lnTo>
                        <a:pt x="10954" y="14497"/>
                      </a:lnTo>
                      <a:cubicBezTo>
                        <a:pt x="6887" y="15411"/>
                        <a:pt x="3277" y="16859"/>
                        <a:pt x="0" y="18621"/>
                      </a:cubicBezTo>
                      <a:lnTo>
                        <a:pt x="38" y="4124"/>
                      </a:lnTo>
                      <a:cubicBezTo>
                        <a:pt x="3315" y="2353"/>
                        <a:pt x="6925" y="914"/>
                        <a:pt x="1099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C81F0757-FE28-7F5A-1BBF-4D5CFF09210D}"/>
                    </a:ext>
                  </a:extLst>
                </p:cNvPr>
                <p:cNvSpPr/>
                <p:nvPr/>
              </p:nvSpPr>
              <p:spPr>
                <a:xfrm>
                  <a:off x="4106589" y="4298899"/>
                  <a:ext cx="7467" cy="20916"/>
                </a:xfrm>
                <a:custGeom>
                  <a:avLst/>
                  <a:gdLst>
                    <a:gd name="connsiteX0" fmla="*/ 7468 w 7467"/>
                    <a:gd name="connsiteY0" fmla="*/ 0 h 20916"/>
                    <a:gd name="connsiteX1" fmla="*/ 7429 w 7467"/>
                    <a:gd name="connsiteY1" fmla="*/ 14497 h 20916"/>
                    <a:gd name="connsiteX2" fmla="*/ 0 w 7467"/>
                    <a:gd name="connsiteY2" fmla="*/ 20917 h 20916"/>
                    <a:gd name="connsiteX3" fmla="*/ 38 w 7467"/>
                    <a:gd name="connsiteY3" fmla="*/ 6420 h 20916"/>
                    <a:gd name="connsiteX4" fmla="*/ 7468 w 7467"/>
                    <a:gd name="connsiteY4" fmla="*/ 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7" h="20916">
                      <a:moveTo>
                        <a:pt x="7468" y="0"/>
                      </a:moveTo>
                      <a:lnTo>
                        <a:pt x="7429" y="14497"/>
                      </a:lnTo>
                      <a:cubicBezTo>
                        <a:pt x="4162" y="16402"/>
                        <a:pt x="1791" y="18564"/>
                        <a:pt x="0" y="20917"/>
                      </a:cubicBezTo>
                      <a:lnTo>
                        <a:pt x="38" y="6420"/>
                      </a:lnTo>
                      <a:cubicBezTo>
                        <a:pt x="1838" y="4067"/>
                        <a:pt x="4201" y="1905"/>
                        <a:pt x="746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E3B2A573-0AE1-40E9-FE4B-DFA3807FD783}"/>
                    </a:ext>
                  </a:extLst>
                </p:cNvPr>
                <p:cNvSpPr/>
                <p:nvPr/>
              </p:nvSpPr>
              <p:spPr>
                <a:xfrm>
                  <a:off x="4152919" y="4294965"/>
                  <a:ext cx="18545" cy="25174"/>
                </a:xfrm>
                <a:custGeom>
                  <a:avLst/>
                  <a:gdLst>
                    <a:gd name="connsiteX0" fmla="*/ 18545 w 18545"/>
                    <a:gd name="connsiteY0" fmla="*/ 10687 h 25174"/>
                    <a:gd name="connsiteX1" fmla="*/ 18507 w 18545"/>
                    <a:gd name="connsiteY1" fmla="*/ 25175 h 25174"/>
                    <a:gd name="connsiteX2" fmla="*/ 11001 w 18545"/>
                    <a:gd name="connsiteY2" fmla="*/ 18755 h 25174"/>
                    <a:gd name="connsiteX3" fmla="*/ 0 w 18545"/>
                    <a:gd name="connsiteY3" fmla="*/ 14497 h 25174"/>
                    <a:gd name="connsiteX4" fmla="*/ 38 w 18545"/>
                    <a:gd name="connsiteY4" fmla="*/ 0 h 25174"/>
                    <a:gd name="connsiteX5" fmla="*/ 11040 w 18545"/>
                    <a:gd name="connsiteY5" fmla="*/ 4258 h 25174"/>
                    <a:gd name="connsiteX6" fmla="*/ 18545 w 18545"/>
                    <a:gd name="connsiteY6" fmla="*/ 10687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45" h="25174">
                      <a:moveTo>
                        <a:pt x="18545" y="10687"/>
                      </a:moveTo>
                      <a:lnTo>
                        <a:pt x="18507" y="25175"/>
                      </a:lnTo>
                      <a:cubicBezTo>
                        <a:pt x="16907" y="22822"/>
                        <a:pt x="14297" y="20650"/>
                        <a:pt x="11001" y="18755"/>
                      </a:cubicBezTo>
                      <a:cubicBezTo>
                        <a:pt x="7820" y="16916"/>
                        <a:pt x="4077" y="15412"/>
                        <a:pt x="0" y="14497"/>
                      </a:cubicBezTo>
                      <a:lnTo>
                        <a:pt x="38" y="0"/>
                      </a:lnTo>
                      <a:cubicBezTo>
                        <a:pt x="4115" y="914"/>
                        <a:pt x="7858" y="2429"/>
                        <a:pt x="11040" y="4258"/>
                      </a:cubicBezTo>
                      <a:cubicBezTo>
                        <a:pt x="14335" y="6163"/>
                        <a:pt x="16945" y="8325"/>
                        <a:pt x="18545" y="1068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id="{8696EC74-06D5-1673-6490-5587DE5D47D6}"/>
                    </a:ext>
                  </a:extLst>
                </p:cNvPr>
                <p:cNvSpPr/>
                <p:nvPr/>
              </p:nvSpPr>
              <p:spPr>
                <a:xfrm>
                  <a:off x="4169806" y="4302804"/>
                  <a:ext cx="3524" cy="17935"/>
                </a:xfrm>
                <a:custGeom>
                  <a:avLst/>
                  <a:gdLst>
                    <a:gd name="connsiteX0" fmla="*/ 3524 w 3524"/>
                    <a:gd name="connsiteY0" fmla="*/ 3438 h 17935"/>
                    <a:gd name="connsiteX1" fmla="*/ 2181 w 3524"/>
                    <a:gd name="connsiteY1" fmla="*/ 17936 h 17935"/>
                    <a:gd name="connsiteX2" fmla="*/ 0 w 3524"/>
                    <a:gd name="connsiteY2" fmla="*/ 0 h 17935"/>
                    <a:gd name="connsiteX3" fmla="*/ 3524 w 3524"/>
                    <a:gd name="connsiteY3" fmla="*/ 3438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" h="17935">
                      <a:moveTo>
                        <a:pt x="3524" y="3438"/>
                      </a:moveTo>
                      <a:lnTo>
                        <a:pt x="2181" y="17936"/>
                      </a:lnTo>
                      <a:cubicBezTo>
                        <a:pt x="914" y="13087"/>
                        <a:pt x="0" y="0"/>
                        <a:pt x="0" y="0"/>
                      </a:cubicBezTo>
                      <a:lnTo>
                        <a:pt x="3524" y="343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3C3FA0C-AD81-A13A-BAD5-ABC538779E3E}"/>
                    </a:ext>
                  </a:extLst>
                </p:cNvPr>
                <p:cNvSpPr/>
                <p:nvPr/>
              </p:nvSpPr>
              <p:spPr>
                <a:xfrm>
                  <a:off x="4103846" y="4305823"/>
                  <a:ext cx="2447" cy="21726"/>
                </a:xfrm>
                <a:custGeom>
                  <a:avLst/>
                  <a:gdLst>
                    <a:gd name="connsiteX0" fmla="*/ 0 w 2447"/>
                    <a:gd name="connsiteY0" fmla="*/ 21727 h 21726"/>
                    <a:gd name="connsiteX1" fmla="*/ 38 w 2447"/>
                    <a:gd name="connsiteY1" fmla="*/ 7230 h 21726"/>
                    <a:gd name="connsiteX2" fmla="*/ 2448 w 2447"/>
                    <a:gd name="connsiteY2" fmla="*/ 0 h 21726"/>
                    <a:gd name="connsiteX3" fmla="*/ 2410 w 2447"/>
                    <a:gd name="connsiteY3" fmla="*/ 14583 h 21726"/>
                    <a:gd name="connsiteX4" fmla="*/ 0 w 2447"/>
                    <a:gd name="connsiteY4" fmla="*/ 21727 h 21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7" h="21726">
                      <a:moveTo>
                        <a:pt x="0" y="21727"/>
                      </a:moveTo>
                      <a:lnTo>
                        <a:pt x="38" y="7230"/>
                      </a:lnTo>
                      <a:cubicBezTo>
                        <a:pt x="48" y="4782"/>
                        <a:pt x="829" y="2267"/>
                        <a:pt x="2448" y="0"/>
                      </a:cubicBezTo>
                      <a:lnTo>
                        <a:pt x="2410" y="14583"/>
                      </a:lnTo>
                      <a:cubicBezTo>
                        <a:pt x="781" y="16850"/>
                        <a:pt x="0" y="19279"/>
                        <a:pt x="0" y="2172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63C2C545-746F-E188-1038-FB831E213A09}"/>
                    </a:ext>
                  </a:extLst>
                </p:cNvPr>
                <p:cNvSpPr/>
                <p:nvPr/>
              </p:nvSpPr>
              <p:spPr>
                <a:xfrm>
                  <a:off x="4171988" y="4306242"/>
                  <a:ext cx="2686" cy="22098"/>
                </a:xfrm>
                <a:custGeom>
                  <a:avLst/>
                  <a:gdLst>
                    <a:gd name="connsiteX0" fmla="*/ 2686 w 2686"/>
                    <a:gd name="connsiteY0" fmla="*/ 7601 h 22098"/>
                    <a:gd name="connsiteX1" fmla="*/ 2648 w 2686"/>
                    <a:gd name="connsiteY1" fmla="*/ 22098 h 22098"/>
                    <a:gd name="connsiteX2" fmla="*/ 0 w 2686"/>
                    <a:gd name="connsiteY2" fmla="*/ 14497 h 22098"/>
                    <a:gd name="connsiteX3" fmla="*/ 38 w 2686"/>
                    <a:gd name="connsiteY3" fmla="*/ 0 h 22098"/>
                    <a:gd name="connsiteX4" fmla="*/ 2686 w 2686"/>
                    <a:gd name="connsiteY4" fmla="*/ 7601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6" h="22098">
                      <a:moveTo>
                        <a:pt x="2686" y="7601"/>
                      </a:moveTo>
                      <a:lnTo>
                        <a:pt x="2648" y="22098"/>
                      </a:lnTo>
                      <a:cubicBezTo>
                        <a:pt x="2657" y="19507"/>
                        <a:pt x="1791" y="16916"/>
                        <a:pt x="0" y="14497"/>
                      </a:cubicBezTo>
                      <a:lnTo>
                        <a:pt x="38" y="0"/>
                      </a:lnTo>
                      <a:cubicBezTo>
                        <a:pt x="1838" y="2419"/>
                        <a:pt x="2696" y="5010"/>
                        <a:pt x="2686" y="760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53303B79-D5A6-ECA0-75CC-8822627225E9}"/>
                    </a:ext>
                  </a:extLst>
                </p:cNvPr>
                <p:cNvSpPr/>
                <p:nvPr/>
              </p:nvSpPr>
              <p:spPr>
                <a:xfrm>
                  <a:off x="4066298" y="4305061"/>
                  <a:ext cx="247" cy="30679"/>
                </a:xfrm>
                <a:custGeom>
                  <a:avLst/>
                  <a:gdLst>
                    <a:gd name="connsiteX0" fmla="*/ 248 w 247"/>
                    <a:gd name="connsiteY0" fmla="*/ 16192 h 30679"/>
                    <a:gd name="connsiteX1" fmla="*/ 210 w 247"/>
                    <a:gd name="connsiteY1" fmla="*/ 30680 h 30679"/>
                    <a:gd name="connsiteX2" fmla="*/ 0 w 247"/>
                    <a:gd name="connsiteY2" fmla="*/ 14497 h 30679"/>
                    <a:gd name="connsiteX3" fmla="*/ 48 w 247"/>
                    <a:gd name="connsiteY3" fmla="*/ 0 h 3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" h="30679">
                      <a:moveTo>
                        <a:pt x="248" y="16192"/>
                      </a:moveTo>
                      <a:lnTo>
                        <a:pt x="210" y="30680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26E22229-319A-32CB-B5F7-11EEF78CA61A}"/>
                    </a:ext>
                  </a:extLst>
                </p:cNvPr>
                <p:cNvSpPr/>
                <p:nvPr/>
              </p:nvSpPr>
              <p:spPr>
                <a:xfrm>
                  <a:off x="4066508" y="4321254"/>
                  <a:ext cx="11020" cy="14554"/>
                </a:xfrm>
                <a:custGeom>
                  <a:avLst/>
                  <a:gdLst>
                    <a:gd name="connsiteX0" fmla="*/ 11020 w 11020"/>
                    <a:gd name="connsiteY0" fmla="*/ 67 h 14554"/>
                    <a:gd name="connsiteX1" fmla="*/ 10973 w 11020"/>
                    <a:gd name="connsiteY1" fmla="*/ 14554 h 14554"/>
                    <a:gd name="connsiteX2" fmla="*/ 0 w 11020"/>
                    <a:gd name="connsiteY2" fmla="*/ 14487 h 14554"/>
                    <a:gd name="connsiteX3" fmla="*/ 38 w 11020"/>
                    <a:gd name="connsiteY3" fmla="*/ 0 h 1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20" h="14554">
                      <a:moveTo>
                        <a:pt x="11020" y="67"/>
                      </a:moveTo>
                      <a:lnTo>
                        <a:pt x="10973" y="14554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FE0E5B2A-5116-06D6-A96C-DC34C4768A5F}"/>
                    </a:ext>
                  </a:extLst>
                </p:cNvPr>
                <p:cNvSpPr/>
                <p:nvPr/>
              </p:nvSpPr>
              <p:spPr>
                <a:xfrm>
                  <a:off x="4201267" y="4321968"/>
                  <a:ext cx="11020" cy="14563"/>
                </a:xfrm>
                <a:custGeom>
                  <a:avLst/>
                  <a:gdLst>
                    <a:gd name="connsiteX0" fmla="*/ 11020 w 11020"/>
                    <a:gd name="connsiteY0" fmla="*/ 67 h 14563"/>
                    <a:gd name="connsiteX1" fmla="*/ 10982 w 11020"/>
                    <a:gd name="connsiteY1" fmla="*/ 14564 h 14563"/>
                    <a:gd name="connsiteX2" fmla="*/ 0 w 11020"/>
                    <a:gd name="connsiteY2" fmla="*/ 14497 h 14563"/>
                    <a:gd name="connsiteX3" fmla="*/ 48 w 11020"/>
                    <a:gd name="connsiteY3" fmla="*/ 0 h 1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20" h="14563">
                      <a:moveTo>
                        <a:pt x="11020" y="67"/>
                      </a:moveTo>
                      <a:lnTo>
                        <a:pt x="10982" y="14564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B5ABE37E-1F05-C282-899E-E1140AB49718}"/>
                    </a:ext>
                  </a:extLst>
                </p:cNvPr>
                <p:cNvSpPr/>
                <p:nvPr/>
              </p:nvSpPr>
              <p:spPr>
                <a:xfrm>
                  <a:off x="4077481" y="4321321"/>
                  <a:ext cx="8362" cy="25965"/>
                </a:xfrm>
                <a:custGeom>
                  <a:avLst/>
                  <a:gdLst>
                    <a:gd name="connsiteX0" fmla="*/ 8363 w 8362"/>
                    <a:gd name="connsiteY0" fmla="*/ 11468 h 25965"/>
                    <a:gd name="connsiteX1" fmla="*/ 8325 w 8362"/>
                    <a:gd name="connsiteY1" fmla="*/ 25965 h 25965"/>
                    <a:gd name="connsiteX2" fmla="*/ 0 w 8362"/>
                    <a:gd name="connsiteY2" fmla="*/ 14497 h 25965"/>
                    <a:gd name="connsiteX3" fmla="*/ 38 w 8362"/>
                    <a:gd name="connsiteY3" fmla="*/ 0 h 25965"/>
                    <a:gd name="connsiteX4" fmla="*/ 8363 w 8362"/>
                    <a:gd name="connsiteY4" fmla="*/ 11468 h 25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2" h="25965">
                      <a:moveTo>
                        <a:pt x="8363" y="11468"/>
                      </a:moveTo>
                      <a:lnTo>
                        <a:pt x="8325" y="25965"/>
                      </a:lnTo>
                      <a:cubicBezTo>
                        <a:pt x="4458" y="22422"/>
                        <a:pt x="1715" y="18497"/>
                        <a:pt x="0" y="14497"/>
                      </a:cubicBezTo>
                      <a:lnTo>
                        <a:pt x="38" y="0"/>
                      </a:lnTo>
                      <a:cubicBezTo>
                        <a:pt x="1762" y="3991"/>
                        <a:pt x="4505" y="7925"/>
                        <a:pt x="8363" y="114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7457C985-050D-0C8F-8176-08924D5410DD}"/>
                    </a:ext>
                  </a:extLst>
                </p:cNvPr>
                <p:cNvSpPr/>
                <p:nvPr/>
              </p:nvSpPr>
              <p:spPr>
                <a:xfrm>
                  <a:off x="4193190" y="4321968"/>
                  <a:ext cx="8124" cy="25898"/>
                </a:xfrm>
                <a:custGeom>
                  <a:avLst/>
                  <a:gdLst>
                    <a:gd name="connsiteX0" fmla="*/ 8125 w 8124"/>
                    <a:gd name="connsiteY0" fmla="*/ 0 h 25898"/>
                    <a:gd name="connsiteX1" fmla="*/ 8087 w 8124"/>
                    <a:gd name="connsiteY1" fmla="*/ 14497 h 25898"/>
                    <a:gd name="connsiteX2" fmla="*/ 0 w 8124"/>
                    <a:gd name="connsiteY2" fmla="*/ 25898 h 25898"/>
                    <a:gd name="connsiteX3" fmla="*/ 38 w 8124"/>
                    <a:gd name="connsiteY3" fmla="*/ 11401 h 25898"/>
                    <a:gd name="connsiteX4" fmla="*/ 8125 w 8124"/>
                    <a:gd name="connsiteY4" fmla="*/ 0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4" h="25898">
                      <a:moveTo>
                        <a:pt x="8125" y="0"/>
                      </a:moveTo>
                      <a:lnTo>
                        <a:pt x="8087" y="14497"/>
                      </a:lnTo>
                      <a:cubicBezTo>
                        <a:pt x="6525" y="18431"/>
                        <a:pt x="3829" y="22365"/>
                        <a:pt x="0" y="25898"/>
                      </a:cubicBezTo>
                      <a:lnTo>
                        <a:pt x="38" y="11401"/>
                      </a:lnTo>
                      <a:cubicBezTo>
                        <a:pt x="3867" y="7868"/>
                        <a:pt x="6563" y="3934"/>
                        <a:pt x="812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49CDDCB0-376E-356F-36BE-6227069E5A67}"/>
                    </a:ext>
                  </a:extLst>
                </p:cNvPr>
                <p:cNvSpPr/>
                <p:nvPr/>
              </p:nvSpPr>
              <p:spPr>
                <a:xfrm>
                  <a:off x="4078023" y="4337304"/>
                  <a:ext cx="20135" cy="26098"/>
                </a:xfrm>
                <a:custGeom>
                  <a:avLst/>
                  <a:gdLst>
                    <a:gd name="connsiteX0" fmla="*/ 20136 w 20135"/>
                    <a:gd name="connsiteY0" fmla="*/ 11601 h 26098"/>
                    <a:gd name="connsiteX1" fmla="*/ 20098 w 20135"/>
                    <a:gd name="connsiteY1" fmla="*/ 26099 h 26098"/>
                    <a:gd name="connsiteX2" fmla="*/ 0 w 20135"/>
                    <a:gd name="connsiteY2" fmla="*/ 14497 h 26098"/>
                    <a:gd name="connsiteX3" fmla="*/ 48 w 20135"/>
                    <a:gd name="connsiteY3" fmla="*/ 0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35" h="26098">
                      <a:moveTo>
                        <a:pt x="20136" y="11601"/>
                      </a:moveTo>
                      <a:lnTo>
                        <a:pt x="20098" y="26099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0" name="任意多边形: 形状 349">
                  <a:extLst>
                    <a:ext uri="{FF2B5EF4-FFF2-40B4-BE49-F238E27FC236}">
                      <a16:creationId xmlns:a16="http://schemas.microsoft.com/office/drawing/2014/main" id="{A50788BB-C765-0AF9-3AA8-AFBA6DE08195}"/>
                    </a:ext>
                  </a:extLst>
                </p:cNvPr>
                <p:cNvSpPr/>
                <p:nvPr/>
              </p:nvSpPr>
              <p:spPr>
                <a:xfrm>
                  <a:off x="4098121" y="4344390"/>
                  <a:ext cx="7820" cy="19011"/>
                </a:xfrm>
                <a:custGeom>
                  <a:avLst/>
                  <a:gdLst>
                    <a:gd name="connsiteX0" fmla="*/ 7820 w 7820"/>
                    <a:gd name="connsiteY0" fmla="*/ 0 h 19011"/>
                    <a:gd name="connsiteX1" fmla="*/ 7782 w 7820"/>
                    <a:gd name="connsiteY1" fmla="*/ 14487 h 19011"/>
                    <a:gd name="connsiteX2" fmla="*/ 0 w 7820"/>
                    <a:gd name="connsiteY2" fmla="*/ 19012 h 19011"/>
                    <a:gd name="connsiteX3" fmla="*/ 38 w 7820"/>
                    <a:gd name="connsiteY3" fmla="*/ 4515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20" h="19011">
                      <a:moveTo>
                        <a:pt x="7820" y="0"/>
                      </a:moveTo>
                      <a:lnTo>
                        <a:pt x="7782" y="14487"/>
                      </a:lnTo>
                      <a:lnTo>
                        <a:pt x="0" y="19012"/>
                      </a:lnTo>
                      <a:lnTo>
                        <a:pt x="38" y="451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BD75A4F6-B71B-24DA-04B0-4803239D8E5F}"/>
                    </a:ext>
                  </a:extLst>
                </p:cNvPr>
                <p:cNvSpPr/>
                <p:nvPr/>
              </p:nvSpPr>
              <p:spPr>
                <a:xfrm>
                  <a:off x="4173569" y="4344781"/>
                  <a:ext cx="7867" cy="19011"/>
                </a:xfrm>
                <a:custGeom>
                  <a:avLst/>
                  <a:gdLst>
                    <a:gd name="connsiteX0" fmla="*/ 7868 w 7867"/>
                    <a:gd name="connsiteY0" fmla="*/ 4524 h 19011"/>
                    <a:gd name="connsiteX1" fmla="*/ 7830 w 7867"/>
                    <a:gd name="connsiteY1" fmla="*/ 19012 h 19011"/>
                    <a:gd name="connsiteX2" fmla="*/ 0 w 7867"/>
                    <a:gd name="connsiteY2" fmla="*/ 14487 h 19011"/>
                    <a:gd name="connsiteX3" fmla="*/ 38 w 7867"/>
                    <a:gd name="connsiteY3" fmla="*/ 0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67" h="19011">
                      <a:moveTo>
                        <a:pt x="7868" y="4524"/>
                      </a:moveTo>
                      <a:lnTo>
                        <a:pt x="7830" y="19012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D43468D6-DDD0-8DE6-3F54-05207F9EA0CE}"/>
                    </a:ext>
                  </a:extLst>
                </p:cNvPr>
                <p:cNvSpPr/>
                <p:nvPr/>
              </p:nvSpPr>
              <p:spPr>
                <a:xfrm>
                  <a:off x="4181398" y="4337961"/>
                  <a:ext cx="19773" cy="25831"/>
                </a:xfrm>
                <a:custGeom>
                  <a:avLst/>
                  <a:gdLst>
                    <a:gd name="connsiteX0" fmla="*/ 19774 w 19773"/>
                    <a:gd name="connsiteY0" fmla="*/ 0 h 25831"/>
                    <a:gd name="connsiteX1" fmla="*/ 19736 w 19773"/>
                    <a:gd name="connsiteY1" fmla="*/ 14497 h 25831"/>
                    <a:gd name="connsiteX2" fmla="*/ 0 w 19773"/>
                    <a:gd name="connsiteY2" fmla="*/ 25832 h 25831"/>
                    <a:gd name="connsiteX3" fmla="*/ 38 w 19773"/>
                    <a:gd name="connsiteY3" fmla="*/ 11344 h 25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73" h="25831">
                      <a:moveTo>
                        <a:pt x="19774" y="0"/>
                      </a:moveTo>
                      <a:lnTo>
                        <a:pt x="19736" y="14497"/>
                      </a:lnTo>
                      <a:lnTo>
                        <a:pt x="0" y="25832"/>
                      </a:lnTo>
                      <a:lnTo>
                        <a:pt x="38" y="1134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id="{96389433-6B6E-C514-8248-C11A85507D6D}"/>
                    </a:ext>
                  </a:extLst>
                </p:cNvPr>
                <p:cNvSpPr/>
                <p:nvPr/>
              </p:nvSpPr>
              <p:spPr>
                <a:xfrm>
                  <a:off x="4105903" y="4344390"/>
                  <a:ext cx="19869" cy="19278"/>
                </a:xfrm>
                <a:custGeom>
                  <a:avLst/>
                  <a:gdLst>
                    <a:gd name="connsiteX0" fmla="*/ 19869 w 19869"/>
                    <a:gd name="connsiteY0" fmla="*/ 4782 h 19278"/>
                    <a:gd name="connsiteX1" fmla="*/ 19831 w 19869"/>
                    <a:gd name="connsiteY1" fmla="*/ 19279 h 19278"/>
                    <a:gd name="connsiteX2" fmla="*/ 0 w 19869"/>
                    <a:gd name="connsiteY2" fmla="*/ 14497 h 19278"/>
                    <a:gd name="connsiteX3" fmla="*/ 38 w 19869"/>
                    <a:gd name="connsiteY3" fmla="*/ 0 h 19278"/>
                    <a:gd name="connsiteX4" fmla="*/ 19869 w 19869"/>
                    <a:gd name="connsiteY4" fmla="*/ 4782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9" h="19278">
                      <a:moveTo>
                        <a:pt x="19869" y="4782"/>
                      </a:moveTo>
                      <a:lnTo>
                        <a:pt x="19831" y="19279"/>
                      </a:lnTo>
                      <a:cubicBezTo>
                        <a:pt x="12811" y="18364"/>
                        <a:pt x="6239" y="16793"/>
                        <a:pt x="0" y="14497"/>
                      </a:cubicBezTo>
                      <a:lnTo>
                        <a:pt x="38" y="0"/>
                      </a:lnTo>
                      <a:cubicBezTo>
                        <a:pt x="6277" y="2286"/>
                        <a:pt x="12849" y="3858"/>
                        <a:pt x="19869" y="478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FD0C74DC-0D02-C348-220E-ADB9A099596F}"/>
                    </a:ext>
                  </a:extLst>
                </p:cNvPr>
                <p:cNvSpPr/>
                <p:nvPr/>
              </p:nvSpPr>
              <p:spPr>
                <a:xfrm>
                  <a:off x="4153795" y="4344781"/>
                  <a:ext cx="19812" cy="19021"/>
                </a:xfrm>
                <a:custGeom>
                  <a:avLst/>
                  <a:gdLst>
                    <a:gd name="connsiteX0" fmla="*/ 19812 w 19812"/>
                    <a:gd name="connsiteY0" fmla="*/ 0 h 19021"/>
                    <a:gd name="connsiteX1" fmla="*/ 19774 w 19812"/>
                    <a:gd name="connsiteY1" fmla="*/ 14497 h 19021"/>
                    <a:gd name="connsiteX2" fmla="*/ 0 w 19812"/>
                    <a:gd name="connsiteY2" fmla="*/ 19021 h 19021"/>
                    <a:gd name="connsiteX3" fmla="*/ 38 w 19812"/>
                    <a:gd name="connsiteY3" fmla="*/ 4524 h 19021"/>
                    <a:gd name="connsiteX4" fmla="*/ 19812 w 19812"/>
                    <a:gd name="connsiteY4" fmla="*/ 0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12" h="19021">
                      <a:moveTo>
                        <a:pt x="19812" y="0"/>
                      </a:moveTo>
                      <a:lnTo>
                        <a:pt x="19774" y="14497"/>
                      </a:lnTo>
                      <a:cubicBezTo>
                        <a:pt x="13564" y="16659"/>
                        <a:pt x="6896" y="18164"/>
                        <a:pt x="0" y="19021"/>
                      </a:cubicBezTo>
                      <a:lnTo>
                        <a:pt x="38" y="4524"/>
                      </a:lnTo>
                      <a:cubicBezTo>
                        <a:pt x="6934" y="3667"/>
                        <a:pt x="13602" y="2162"/>
                        <a:pt x="1981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0F0ACFFC-16C5-AF5C-05AD-E3DA9622E06C}"/>
                    </a:ext>
                  </a:extLst>
                </p:cNvPr>
                <p:cNvSpPr/>
                <p:nvPr/>
              </p:nvSpPr>
              <p:spPr>
                <a:xfrm>
                  <a:off x="4125725" y="4349172"/>
                  <a:ext cx="199" cy="20850"/>
                </a:xfrm>
                <a:custGeom>
                  <a:avLst/>
                  <a:gdLst>
                    <a:gd name="connsiteX0" fmla="*/ 200 w 199"/>
                    <a:gd name="connsiteY0" fmla="*/ 6353 h 20850"/>
                    <a:gd name="connsiteX1" fmla="*/ 152 w 199"/>
                    <a:gd name="connsiteY1" fmla="*/ 20850 h 20850"/>
                    <a:gd name="connsiteX2" fmla="*/ 0 w 199"/>
                    <a:gd name="connsiteY2" fmla="*/ 14487 h 20850"/>
                    <a:gd name="connsiteX3" fmla="*/ 48 w 199"/>
                    <a:gd name="connsiteY3" fmla="*/ 0 h 2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9" h="20850">
                      <a:moveTo>
                        <a:pt x="200" y="6353"/>
                      </a:moveTo>
                      <a:lnTo>
                        <a:pt x="152" y="20850"/>
                      </a:lnTo>
                      <a:lnTo>
                        <a:pt x="0" y="1448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id="{0EC25C05-BE93-B856-3203-3605EA45D346}"/>
                    </a:ext>
                  </a:extLst>
                </p:cNvPr>
                <p:cNvSpPr/>
                <p:nvPr/>
              </p:nvSpPr>
              <p:spPr>
                <a:xfrm>
                  <a:off x="4066355" y="4271371"/>
                  <a:ext cx="145942" cy="84286"/>
                </a:xfrm>
                <a:custGeom>
                  <a:avLst/>
                  <a:gdLst>
                    <a:gd name="connsiteX0" fmla="*/ 126873 w 145942"/>
                    <a:gd name="connsiteY0" fmla="*/ 61998 h 84286"/>
                    <a:gd name="connsiteX1" fmla="*/ 134817 w 145942"/>
                    <a:gd name="connsiteY1" fmla="*/ 66589 h 84286"/>
                    <a:gd name="connsiteX2" fmla="*/ 115081 w 145942"/>
                    <a:gd name="connsiteY2" fmla="*/ 77933 h 84286"/>
                    <a:gd name="connsiteX3" fmla="*/ 107252 w 145942"/>
                    <a:gd name="connsiteY3" fmla="*/ 73409 h 84286"/>
                    <a:gd name="connsiteX4" fmla="*/ 87478 w 145942"/>
                    <a:gd name="connsiteY4" fmla="*/ 77933 h 84286"/>
                    <a:gd name="connsiteX5" fmla="*/ 87630 w 145942"/>
                    <a:gd name="connsiteY5" fmla="*/ 84287 h 84286"/>
                    <a:gd name="connsiteX6" fmla="*/ 59569 w 145942"/>
                    <a:gd name="connsiteY6" fmla="*/ 84153 h 84286"/>
                    <a:gd name="connsiteX7" fmla="*/ 59417 w 145942"/>
                    <a:gd name="connsiteY7" fmla="*/ 77800 h 84286"/>
                    <a:gd name="connsiteX8" fmla="*/ 39586 w 145942"/>
                    <a:gd name="connsiteY8" fmla="*/ 73019 h 84286"/>
                    <a:gd name="connsiteX9" fmla="*/ 31804 w 145942"/>
                    <a:gd name="connsiteY9" fmla="*/ 77543 h 84286"/>
                    <a:gd name="connsiteX10" fmla="*/ 11716 w 145942"/>
                    <a:gd name="connsiteY10" fmla="*/ 65941 h 84286"/>
                    <a:gd name="connsiteX11" fmla="*/ 19498 w 145942"/>
                    <a:gd name="connsiteY11" fmla="*/ 61417 h 84286"/>
                    <a:gd name="connsiteX12" fmla="*/ 11173 w 145942"/>
                    <a:gd name="connsiteY12" fmla="*/ 49949 h 84286"/>
                    <a:gd name="connsiteX13" fmla="*/ 200 w 145942"/>
                    <a:gd name="connsiteY13" fmla="*/ 49882 h 84286"/>
                    <a:gd name="connsiteX14" fmla="*/ 0 w 145942"/>
                    <a:gd name="connsiteY14" fmla="*/ 33690 h 84286"/>
                    <a:gd name="connsiteX15" fmla="*/ 10973 w 145942"/>
                    <a:gd name="connsiteY15" fmla="*/ 33757 h 84286"/>
                    <a:gd name="connsiteX16" fmla="*/ 18945 w 145942"/>
                    <a:gd name="connsiteY16" fmla="*/ 22412 h 84286"/>
                    <a:gd name="connsiteX17" fmla="*/ 11116 w 145942"/>
                    <a:gd name="connsiteY17" fmla="*/ 17888 h 84286"/>
                    <a:gd name="connsiteX18" fmla="*/ 30737 w 145942"/>
                    <a:gd name="connsiteY18" fmla="*/ 6487 h 84286"/>
                    <a:gd name="connsiteX19" fmla="*/ 38681 w 145942"/>
                    <a:gd name="connsiteY19" fmla="*/ 11078 h 84286"/>
                    <a:gd name="connsiteX20" fmla="*/ 58455 w 145942"/>
                    <a:gd name="connsiteY20" fmla="*/ 6420 h 84286"/>
                    <a:gd name="connsiteX21" fmla="*/ 58188 w 145942"/>
                    <a:gd name="connsiteY21" fmla="*/ 0 h 84286"/>
                    <a:gd name="connsiteX22" fmla="*/ 86363 w 145942"/>
                    <a:gd name="connsiteY22" fmla="*/ 200 h 84286"/>
                    <a:gd name="connsiteX23" fmla="*/ 86401 w 145942"/>
                    <a:gd name="connsiteY23" fmla="*/ 6496 h 84286"/>
                    <a:gd name="connsiteX24" fmla="*/ 106232 w 145942"/>
                    <a:gd name="connsiteY24" fmla="*/ 11411 h 84286"/>
                    <a:gd name="connsiteX25" fmla="*/ 114014 w 145942"/>
                    <a:gd name="connsiteY25" fmla="*/ 6886 h 84286"/>
                    <a:gd name="connsiteX26" fmla="*/ 134112 w 145942"/>
                    <a:gd name="connsiteY26" fmla="*/ 18488 h 84286"/>
                    <a:gd name="connsiteX27" fmla="*/ 126216 w 145942"/>
                    <a:gd name="connsiteY27" fmla="*/ 22946 h 84286"/>
                    <a:gd name="connsiteX28" fmla="*/ 134655 w 145942"/>
                    <a:gd name="connsiteY28" fmla="*/ 34347 h 84286"/>
                    <a:gd name="connsiteX29" fmla="*/ 145742 w 145942"/>
                    <a:gd name="connsiteY29" fmla="*/ 34480 h 84286"/>
                    <a:gd name="connsiteX30" fmla="*/ 145942 w 145942"/>
                    <a:gd name="connsiteY30" fmla="*/ 50673 h 84286"/>
                    <a:gd name="connsiteX31" fmla="*/ 134969 w 145942"/>
                    <a:gd name="connsiteY31" fmla="*/ 50606 h 84286"/>
                    <a:gd name="connsiteX32" fmla="*/ 126873 w 145942"/>
                    <a:gd name="connsiteY32" fmla="*/ 61998 h 84286"/>
                    <a:gd name="connsiteX33" fmla="*/ 87154 w 145942"/>
                    <a:gd name="connsiteY33" fmla="*/ 61017 h 84286"/>
                    <a:gd name="connsiteX34" fmla="*/ 98222 w 145942"/>
                    <a:gd name="connsiteY34" fmla="*/ 56693 h 84286"/>
                    <a:gd name="connsiteX35" fmla="*/ 105537 w 145942"/>
                    <a:gd name="connsiteY35" fmla="*/ 50463 h 84286"/>
                    <a:gd name="connsiteX36" fmla="*/ 105670 w 145942"/>
                    <a:gd name="connsiteY36" fmla="*/ 34862 h 84286"/>
                    <a:gd name="connsiteX37" fmla="*/ 97603 w 145942"/>
                    <a:gd name="connsiteY37" fmla="*/ 27851 h 84286"/>
                    <a:gd name="connsiteX38" fmla="*/ 86601 w 145942"/>
                    <a:gd name="connsiteY38" fmla="*/ 23593 h 84286"/>
                    <a:gd name="connsiteX39" fmla="*/ 85582 w 145942"/>
                    <a:gd name="connsiteY39" fmla="*/ 23270 h 84286"/>
                    <a:gd name="connsiteX40" fmla="*/ 59560 w 145942"/>
                    <a:gd name="connsiteY40" fmla="*/ 23136 h 84286"/>
                    <a:gd name="connsiteX41" fmla="*/ 58655 w 145942"/>
                    <a:gd name="connsiteY41" fmla="*/ 23393 h 84286"/>
                    <a:gd name="connsiteX42" fmla="*/ 47701 w 145942"/>
                    <a:gd name="connsiteY42" fmla="*/ 27527 h 84286"/>
                    <a:gd name="connsiteX43" fmla="*/ 40272 w 145942"/>
                    <a:gd name="connsiteY43" fmla="*/ 33947 h 84286"/>
                    <a:gd name="connsiteX44" fmla="*/ 40138 w 145942"/>
                    <a:gd name="connsiteY44" fmla="*/ 49549 h 84286"/>
                    <a:gd name="connsiteX45" fmla="*/ 48092 w 145942"/>
                    <a:gd name="connsiteY45" fmla="*/ 56493 h 84286"/>
                    <a:gd name="connsiteX46" fmla="*/ 59093 w 145942"/>
                    <a:gd name="connsiteY46" fmla="*/ 60884 h 84286"/>
                    <a:gd name="connsiteX47" fmla="*/ 60112 w 145942"/>
                    <a:gd name="connsiteY47" fmla="*/ 61084 h 84286"/>
                    <a:gd name="connsiteX48" fmla="*/ 86135 w 145942"/>
                    <a:gd name="connsiteY48" fmla="*/ 61217 h 84286"/>
                    <a:gd name="connsiteX49" fmla="*/ 87154 w 145942"/>
                    <a:gd name="connsiteY49" fmla="*/ 61017 h 84286"/>
                    <a:gd name="connsiteX50" fmla="*/ 87154 w 145942"/>
                    <a:gd name="connsiteY50" fmla="*/ 61017 h 8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45942" h="84286">
                      <a:moveTo>
                        <a:pt x="126873" y="61998"/>
                      </a:moveTo>
                      <a:lnTo>
                        <a:pt x="134817" y="66589"/>
                      </a:lnTo>
                      <a:lnTo>
                        <a:pt x="115081" y="77933"/>
                      </a:lnTo>
                      <a:lnTo>
                        <a:pt x="107252" y="73409"/>
                      </a:lnTo>
                      <a:cubicBezTo>
                        <a:pt x="101041" y="75571"/>
                        <a:pt x="94374" y="77076"/>
                        <a:pt x="87478" y="77933"/>
                      </a:cubicBezTo>
                      <a:lnTo>
                        <a:pt x="87630" y="84287"/>
                      </a:lnTo>
                      <a:lnTo>
                        <a:pt x="59569" y="84153"/>
                      </a:lnTo>
                      <a:lnTo>
                        <a:pt x="59417" y="77800"/>
                      </a:lnTo>
                      <a:cubicBezTo>
                        <a:pt x="52397" y="76886"/>
                        <a:pt x="45825" y="75305"/>
                        <a:pt x="39586" y="73019"/>
                      </a:cubicBezTo>
                      <a:lnTo>
                        <a:pt x="31804" y="77543"/>
                      </a:lnTo>
                      <a:lnTo>
                        <a:pt x="11716" y="65941"/>
                      </a:lnTo>
                      <a:lnTo>
                        <a:pt x="19498" y="61417"/>
                      </a:lnTo>
                      <a:cubicBezTo>
                        <a:pt x="15631" y="57874"/>
                        <a:pt x="12897" y="53950"/>
                        <a:pt x="11173" y="49949"/>
                      </a:cubicBezTo>
                      <a:lnTo>
                        <a:pt x="200" y="49882"/>
                      </a:lnTo>
                      <a:lnTo>
                        <a:pt x="0" y="33690"/>
                      </a:lnTo>
                      <a:lnTo>
                        <a:pt x="10973" y="33757"/>
                      </a:lnTo>
                      <a:cubicBezTo>
                        <a:pt x="12535" y="29823"/>
                        <a:pt x="15116" y="25956"/>
                        <a:pt x="18945" y="22412"/>
                      </a:cubicBezTo>
                      <a:lnTo>
                        <a:pt x="11116" y="17888"/>
                      </a:lnTo>
                      <a:lnTo>
                        <a:pt x="30737" y="6487"/>
                      </a:lnTo>
                      <a:lnTo>
                        <a:pt x="38681" y="11078"/>
                      </a:lnTo>
                      <a:cubicBezTo>
                        <a:pt x="44777" y="8849"/>
                        <a:pt x="51559" y="7277"/>
                        <a:pt x="58455" y="6420"/>
                      </a:cubicBezTo>
                      <a:lnTo>
                        <a:pt x="58188" y="0"/>
                      </a:lnTo>
                      <a:lnTo>
                        <a:pt x="86363" y="200"/>
                      </a:lnTo>
                      <a:lnTo>
                        <a:pt x="86401" y="6496"/>
                      </a:lnTo>
                      <a:cubicBezTo>
                        <a:pt x="93307" y="7477"/>
                        <a:pt x="99993" y="9115"/>
                        <a:pt x="106232" y="11411"/>
                      </a:cubicBezTo>
                      <a:lnTo>
                        <a:pt x="114014" y="6886"/>
                      </a:lnTo>
                      <a:lnTo>
                        <a:pt x="134112" y="18488"/>
                      </a:lnTo>
                      <a:lnTo>
                        <a:pt x="126216" y="22946"/>
                      </a:lnTo>
                      <a:cubicBezTo>
                        <a:pt x="130197" y="26546"/>
                        <a:pt x="133045" y="30423"/>
                        <a:pt x="134655" y="34347"/>
                      </a:cubicBezTo>
                      <a:lnTo>
                        <a:pt x="145742" y="34480"/>
                      </a:lnTo>
                      <a:lnTo>
                        <a:pt x="145942" y="50673"/>
                      </a:lnTo>
                      <a:lnTo>
                        <a:pt x="134969" y="50606"/>
                      </a:lnTo>
                      <a:cubicBezTo>
                        <a:pt x="133398" y="54531"/>
                        <a:pt x="130702" y="58464"/>
                        <a:pt x="126873" y="61998"/>
                      </a:cubicBezTo>
                      <a:close/>
                      <a:moveTo>
                        <a:pt x="87154" y="61017"/>
                      </a:moveTo>
                      <a:cubicBezTo>
                        <a:pt x="91221" y="59969"/>
                        <a:pt x="94945" y="58588"/>
                        <a:pt x="98222" y="56693"/>
                      </a:cubicBezTo>
                      <a:cubicBezTo>
                        <a:pt x="101384" y="54855"/>
                        <a:pt x="103861" y="52759"/>
                        <a:pt x="105537" y="50463"/>
                      </a:cubicBezTo>
                      <a:cubicBezTo>
                        <a:pt x="109128" y="45091"/>
                        <a:pt x="109214" y="39653"/>
                        <a:pt x="105670" y="34862"/>
                      </a:cubicBezTo>
                      <a:cubicBezTo>
                        <a:pt x="103508" y="31909"/>
                        <a:pt x="100889" y="29747"/>
                        <a:pt x="97603" y="27851"/>
                      </a:cubicBezTo>
                      <a:cubicBezTo>
                        <a:pt x="94421" y="26013"/>
                        <a:pt x="90678" y="24508"/>
                        <a:pt x="86601" y="23593"/>
                      </a:cubicBezTo>
                      <a:lnTo>
                        <a:pt x="85582" y="23270"/>
                      </a:lnTo>
                      <a:cubicBezTo>
                        <a:pt x="77200" y="21307"/>
                        <a:pt x="67923" y="21307"/>
                        <a:pt x="59560" y="23136"/>
                      </a:cubicBezTo>
                      <a:lnTo>
                        <a:pt x="58655" y="23393"/>
                      </a:lnTo>
                      <a:cubicBezTo>
                        <a:pt x="54588" y="24308"/>
                        <a:pt x="50978" y="25756"/>
                        <a:pt x="47701" y="27527"/>
                      </a:cubicBezTo>
                      <a:cubicBezTo>
                        <a:pt x="44434" y="29432"/>
                        <a:pt x="42062" y="31594"/>
                        <a:pt x="40272" y="33947"/>
                      </a:cubicBezTo>
                      <a:cubicBezTo>
                        <a:pt x="36566" y="39253"/>
                        <a:pt x="36824" y="44634"/>
                        <a:pt x="40138" y="49549"/>
                      </a:cubicBezTo>
                      <a:cubicBezTo>
                        <a:pt x="42415" y="52435"/>
                        <a:pt x="44806" y="54597"/>
                        <a:pt x="48092" y="56493"/>
                      </a:cubicBezTo>
                      <a:cubicBezTo>
                        <a:pt x="51387" y="58398"/>
                        <a:pt x="55245" y="59836"/>
                        <a:pt x="59093" y="60884"/>
                      </a:cubicBezTo>
                      <a:lnTo>
                        <a:pt x="60112" y="61084"/>
                      </a:lnTo>
                      <a:cubicBezTo>
                        <a:pt x="68494" y="63046"/>
                        <a:pt x="77886" y="63122"/>
                        <a:pt x="86135" y="61217"/>
                      </a:cubicBezTo>
                      <a:lnTo>
                        <a:pt x="87154" y="61017"/>
                      </a:lnTo>
                      <a:lnTo>
                        <a:pt x="87154" y="6101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57" name="任意多边形: 形状 356">
                  <a:extLst>
                    <a:ext uri="{FF2B5EF4-FFF2-40B4-BE49-F238E27FC236}">
                      <a16:creationId xmlns:a16="http://schemas.microsoft.com/office/drawing/2014/main" id="{DC7BE31C-F14E-7054-ED8F-C6AA2AF294E8}"/>
                    </a:ext>
                  </a:extLst>
                </p:cNvPr>
                <p:cNvSpPr/>
                <p:nvPr/>
              </p:nvSpPr>
              <p:spPr>
                <a:xfrm>
                  <a:off x="4125877" y="4355525"/>
                  <a:ext cx="28098" cy="14630"/>
                </a:xfrm>
                <a:custGeom>
                  <a:avLst/>
                  <a:gdLst>
                    <a:gd name="connsiteX0" fmla="*/ 28099 w 28098"/>
                    <a:gd name="connsiteY0" fmla="*/ 133 h 14630"/>
                    <a:gd name="connsiteX1" fmla="*/ 28061 w 28098"/>
                    <a:gd name="connsiteY1" fmla="*/ 14631 h 14630"/>
                    <a:gd name="connsiteX2" fmla="*/ 0 w 28098"/>
                    <a:gd name="connsiteY2" fmla="*/ 14497 h 14630"/>
                    <a:gd name="connsiteX3" fmla="*/ 48 w 28098"/>
                    <a:gd name="connsiteY3" fmla="*/ 0 h 14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098" h="14630">
                      <a:moveTo>
                        <a:pt x="28099" y="133"/>
                      </a:moveTo>
                      <a:lnTo>
                        <a:pt x="28061" y="14631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358" name="图形 2">
              <a:extLst>
                <a:ext uri="{FF2B5EF4-FFF2-40B4-BE49-F238E27FC236}">
                  <a16:creationId xmlns:a16="http://schemas.microsoft.com/office/drawing/2014/main" id="{025FBC19-A51A-40F3-10C7-8F10911F44F6}"/>
                </a:ext>
              </a:extLst>
            </p:cNvPr>
            <p:cNvGrpSpPr/>
            <p:nvPr/>
          </p:nvGrpSpPr>
          <p:grpSpPr>
            <a:xfrm>
              <a:off x="9209541" y="4684797"/>
              <a:ext cx="518731" cy="344003"/>
              <a:chOff x="5244360" y="4261666"/>
              <a:chExt cx="314305" cy="208435"/>
            </a:xfrm>
          </p:grpSpPr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B73779A8-AAD3-CB48-BF53-2996B8224E11}"/>
                  </a:ext>
                </a:extLst>
              </p:cNvPr>
              <p:cNvSpPr/>
              <p:nvPr/>
            </p:nvSpPr>
            <p:spPr>
              <a:xfrm>
                <a:off x="5245827" y="4295679"/>
                <a:ext cx="312839" cy="174421"/>
              </a:xfrm>
              <a:custGeom>
                <a:avLst/>
                <a:gdLst>
                  <a:gd name="connsiteX0" fmla="*/ 286750 w 312839"/>
                  <a:gd name="connsiteY0" fmla="*/ 15116 h 174421"/>
                  <a:gd name="connsiteX1" fmla="*/ 223514 w 312839"/>
                  <a:gd name="connsiteY1" fmla="*/ 0 h 174421"/>
                  <a:gd name="connsiteX2" fmla="*/ 160382 w 312839"/>
                  <a:gd name="connsiteY2" fmla="*/ 15116 h 174421"/>
                  <a:gd name="connsiteX3" fmla="*/ 134198 w 312839"/>
                  <a:gd name="connsiteY3" fmla="*/ 51521 h 174421"/>
                  <a:gd name="connsiteX4" fmla="*/ 146542 w 312839"/>
                  <a:gd name="connsiteY4" fmla="*/ 77581 h 174421"/>
                  <a:gd name="connsiteX5" fmla="*/ 0 w 312839"/>
                  <a:gd name="connsiteY5" fmla="*/ 162163 h 174421"/>
                  <a:gd name="connsiteX6" fmla="*/ 21231 w 312839"/>
                  <a:gd name="connsiteY6" fmla="*/ 174422 h 174421"/>
                  <a:gd name="connsiteX7" fmla="*/ 166173 w 312839"/>
                  <a:gd name="connsiteY7" fmla="*/ 90764 h 174421"/>
                  <a:gd name="connsiteX8" fmla="*/ 223523 w 312839"/>
                  <a:gd name="connsiteY8" fmla="*/ 103146 h 174421"/>
                  <a:gd name="connsiteX9" fmla="*/ 286760 w 312839"/>
                  <a:gd name="connsiteY9" fmla="*/ 88030 h 174421"/>
                  <a:gd name="connsiteX10" fmla="*/ 312839 w 312839"/>
                  <a:gd name="connsiteY10" fmla="*/ 51511 h 174421"/>
                  <a:gd name="connsiteX11" fmla="*/ 286750 w 312839"/>
                  <a:gd name="connsiteY11" fmla="*/ 15116 h 1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39" h="174421">
                    <a:moveTo>
                      <a:pt x="286750" y="15116"/>
                    </a:moveTo>
                    <a:cubicBezTo>
                      <a:pt x="269291" y="5001"/>
                      <a:pt x="246402" y="0"/>
                      <a:pt x="223514" y="0"/>
                    </a:cubicBezTo>
                    <a:cubicBezTo>
                      <a:pt x="200625" y="0"/>
                      <a:pt x="177841" y="5001"/>
                      <a:pt x="160382" y="15116"/>
                    </a:cubicBezTo>
                    <a:cubicBezTo>
                      <a:pt x="142923" y="25127"/>
                      <a:pt x="134198" y="38319"/>
                      <a:pt x="134198" y="51521"/>
                    </a:cubicBezTo>
                    <a:cubicBezTo>
                      <a:pt x="134198" y="60550"/>
                      <a:pt x="138379" y="69552"/>
                      <a:pt x="146542" y="77581"/>
                    </a:cubicBezTo>
                    <a:lnTo>
                      <a:pt x="0" y="162163"/>
                    </a:lnTo>
                    <a:lnTo>
                      <a:pt x="21231" y="174422"/>
                    </a:lnTo>
                    <a:lnTo>
                      <a:pt x="166173" y="90764"/>
                    </a:lnTo>
                    <a:cubicBezTo>
                      <a:pt x="182766" y="98888"/>
                      <a:pt x="202997" y="103146"/>
                      <a:pt x="223523" y="103146"/>
                    </a:cubicBezTo>
                    <a:cubicBezTo>
                      <a:pt x="246412" y="103146"/>
                      <a:pt x="269300" y="98146"/>
                      <a:pt x="286760" y="88030"/>
                    </a:cubicBezTo>
                    <a:cubicBezTo>
                      <a:pt x="304114" y="77914"/>
                      <a:pt x="312839" y="64713"/>
                      <a:pt x="312839" y="51511"/>
                    </a:cubicBezTo>
                    <a:cubicBezTo>
                      <a:pt x="312839" y="38319"/>
                      <a:pt x="304105" y="25117"/>
                      <a:pt x="286750" y="15116"/>
                    </a:cubicBezTo>
                    <a:close/>
                  </a:path>
                </a:pathLst>
              </a:custGeom>
              <a:solidFill>
                <a:srgbClr val="ADAD99">
                  <a:alpha val="7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360" name="图形 2">
                <a:extLst>
                  <a:ext uri="{FF2B5EF4-FFF2-40B4-BE49-F238E27FC236}">
                    <a16:creationId xmlns:a16="http://schemas.microsoft.com/office/drawing/2014/main" id="{80C9F7D3-45DB-6A6D-B6BF-98400A8345A7}"/>
                  </a:ext>
                </a:extLst>
              </p:cNvPr>
              <p:cNvGrpSpPr/>
              <p:nvPr/>
            </p:nvGrpSpPr>
            <p:grpSpPr>
              <a:xfrm>
                <a:off x="5380034" y="4261666"/>
                <a:ext cx="178631" cy="134769"/>
                <a:chOff x="5380034" y="4261666"/>
                <a:chExt cx="178631" cy="134769"/>
              </a:xfrm>
            </p:grpSpPr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id="{871C7871-96C1-16DA-EFFC-4F33652A3D88}"/>
                    </a:ext>
                  </a:extLst>
                </p:cNvPr>
                <p:cNvSpPr/>
                <p:nvPr/>
              </p:nvSpPr>
              <p:spPr>
                <a:xfrm>
                  <a:off x="5380034" y="4313186"/>
                  <a:ext cx="178631" cy="83248"/>
                </a:xfrm>
                <a:custGeom>
                  <a:avLst/>
                  <a:gdLst>
                    <a:gd name="connsiteX0" fmla="*/ 178632 w 178631"/>
                    <a:gd name="connsiteY0" fmla="*/ 0 h 83248"/>
                    <a:gd name="connsiteX1" fmla="*/ 178632 w 178631"/>
                    <a:gd name="connsiteY1" fmla="*/ 31728 h 83248"/>
                    <a:gd name="connsiteX2" fmla="*/ 152448 w 178631"/>
                    <a:gd name="connsiteY2" fmla="*/ 68132 h 83248"/>
                    <a:gd name="connsiteX3" fmla="*/ 89316 w 178631"/>
                    <a:gd name="connsiteY3" fmla="*/ 83248 h 83248"/>
                    <a:gd name="connsiteX4" fmla="*/ 26184 w 178631"/>
                    <a:gd name="connsiteY4" fmla="*/ 68132 h 83248"/>
                    <a:gd name="connsiteX5" fmla="*/ 0 w 178631"/>
                    <a:gd name="connsiteY5" fmla="*/ 31728 h 83248"/>
                    <a:gd name="connsiteX6" fmla="*/ 0 w 178631"/>
                    <a:gd name="connsiteY6" fmla="*/ 0 h 83248"/>
                    <a:gd name="connsiteX7" fmla="*/ 178632 w 178631"/>
                    <a:gd name="connsiteY7" fmla="*/ 0 h 83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631" h="83248">
                      <a:moveTo>
                        <a:pt x="178632" y="0"/>
                      </a:moveTo>
                      <a:lnTo>
                        <a:pt x="178632" y="31728"/>
                      </a:lnTo>
                      <a:cubicBezTo>
                        <a:pt x="178632" y="44929"/>
                        <a:pt x="169897" y="58131"/>
                        <a:pt x="152448" y="68132"/>
                      </a:cubicBezTo>
                      <a:cubicBezTo>
                        <a:pt x="135093" y="78248"/>
                        <a:pt x="112205" y="83248"/>
                        <a:pt x="89316" y="83248"/>
                      </a:cubicBezTo>
                      <a:cubicBezTo>
                        <a:pt x="66427" y="83248"/>
                        <a:pt x="43644" y="78248"/>
                        <a:pt x="26184" y="68132"/>
                      </a:cubicBezTo>
                      <a:cubicBezTo>
                        <a:pt x="8725" y="58121"/>
                        <a:pt x="0" y="44929"/>
                        <a:pt x="0" y="31728"/>
                      </a:cubicBezTo>
                      <a:lnTo>
                        <a:pt x="0" y="0"/>
                      </a:lnTo>
                      <a:lnTo>
                        <a:pt x="17863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4F4D0447-2DCC-7AE5-75F7-99B07A1BB9AA}"/>
                    </a:ext>
                  </a:extLst>
                </p:cNvPr>
                <p:cNvSpPr/>
                <p:nvPr/>
              </p:nvSpPr>
              <p:spPr>
                <a:xfrm>
                  <a:off x="5380034" y="4261666"/>
                  <a:ext cx="178631" cy="103146"/>
                </a:xfrm>
                <a:custGeom>
                  <a:avLst/>
                  <a:gdLst>
                    <a:gd name="connsiteX0" fmla="*/ 178632 w 178631"/>
                    <a:gd name="connsiteY0" fmla="*/ 51521 h 103146"/>
                    <a:gd name="connsiteX1" fmla="*/ 152552 w 178631"/>
                    <a:gd name="connsiteY1" fmla="*/ 88030 h 103146"/>
                    <a:gd name="connsiteX2" fmla="*/ 89316 w 178631"/>
                    <a:gd name="connsiteY2" fmla="*/ 103146 h 103146"/>
                    <a:gd name="connsiteX3" fmla="*/ 26184 w 178631"/>
                    <a:gd name="connsiteY3" fmla="*/ 88030 h 103146"/>
                    <a:gd name="connsiteX4" fmla="*/ 0 w 178631"/>
                    <a:gd name="connsiteY4" fmla="*/ 51521 h 103146"/>
                    <a:gd name="connsiteX5" fmla="*/ 26184 w 178631"/>
                    <a:gd name="connsiteY5" fmla="*/ 15116 h 103146"/>
                    <a:gd name="connsiteX6" fmla="*/ 89316 w 178631"/>
                    <a:gd name="connsiteY6" fmla="*/ 0 h 103146"/>
                    <a:gd name="connsiteX7" fmla="*/ 152552 w 178631"/>
                    <a:gd name="connsiteY7" fmla="*/ 15116 h 103146"/>
                    <a:gd name="connsiteX8" fmla="*/ 178632 w 178631"/>
                    <a:gd name="connsiteY8" fmla="*/ 51521 h 103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631" h="103146">
                      <a:moveTo>
                        <a:pt x="178632" y="51521"/>
                      </a:moveTo>
                      <a:cubicBezTo>
                        <a:pt x="178632" y="64722"/>
                        <a:pt x="169897" y="77924"/>
                        <a:pt x="152552" y="88030"/>
                      </a:cubicBezTo>
                      <a:cubicBezTo>
                        <a:pt x="135093" y="98146"/>
                        <a:pt x="112205" y="103146"/>
                        <a:pt x="89316" y="103146"/>
                      </a:cubicBezTo>
                      <a:cubicBezTo>
                        <a:pt x="66427" y="103146"/>
                        <a:pt x="43644" y="98146"/>
                        <a:pt x="26184" y="88030"/>
                      </a:cubicBezTo>
                      <a:cubicBezTo>
                        <a:pt x="8725" y="77914"/>
                        <a:pt x="0" y="64713"/>
                        <a:pt x="0" y="51521"/>
                      </a:cubicBezTo>
                      <a:cubicBezTo>
                        <a:pt x="0" y="38328"/>
                        <a:pt x="8725" y="25117"/>
                        <a:pt x="26184" y="15116"/>
                      </a:cubicBezTo>
                      <a:cubicBezTo>
                        <a:pt x="43644" y="5001"/>
                        <a:pt x="66427" y="0"/>
                        <a:pt x="89316" y="0"/>
                      </a:cubicBezTo>
                      <a:cubicBezTo>
                        <a:pt x="112205" y="0"/>
                        <a:pt x="135093" y="5001"/>
                        <a:pt x="152552" y="15116"/>
                      </a:cubicBezTo>
                      <a:cubicBezTo>
                        <a:pt x="169897" y="25127"/>
                        <a:pt x="178632" y="38319"/>
                        <a:pt x="178632" y="515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0389D02B-26E5-3163-7F8E-9AF7B988ABFE}"/>
                    </a:ext>
                  </a:extLst>
                </p:cNvPr>
                <p:cNvSpPr/>
                <p:nvPr/>
              </p:nvSpPr>
              <p:spPr>
                <a:xfrm>
                  <a:off x="5388863" y="4270495"/>
                  <a:ext cx="160962" cy="85486"/>
                </a:xfrm>
                <a:custGeom>
                  <a:avLst/>
                  <a:gdLst>
                    <a:gd name="connsiteX0" fmla="*/ 160963 w 160962"/>
                    <a:gd name="connsiteY0" fmla="*/ 42691 h 85486"/>
                    <a:gd name="connsiteX1" fmla="*/ 160753 w 160962"/>
                    <a:gd name="connsiteY1" fmla="*/ 46415 h 85486"/>
                    <a:gd name="connsiteX2" fmla="*/ 159153 w 160962"/>
                    <a:gd name="connsiteY2" fmla="*/ 51740 h 85486"/>
                    <a:gd name="connsiteX3" fmla="*/ 139246 w 160962"/>
                    <a:gd name="connsiteY3" fmla="*/ 71542 h 85486"/>
                    <a:gd name="connsiteX4" fmla="*/ 80486 w 160962"/>
                    <a:gd name="connsiteY4" fmla="*/ 85487 h 85486"/>
                    <a:gd name="connsiteX5" fmla="*/ 21727 w 160962"/>
                    <a:gd name="connsiteY5" fmla="*/ 71542 h 85486"/>
                    <a:gd name="connsiteX6" fmla="*/ 1924 w 160962"/>
                    <a:gd name="connsiteY6" fmla="*/ 51740 h 85486"/>
                    <a:gd name="connsiteX7" fmla="*/ 324 w 160962"/>
                    <a:gd name="connsiteY7" fmla="*/ 46415 h 85486"/>
                    <a:gd name="connsiteX8" fmla="*/ 0 w 160962"/>
                    <a:gd name="connsiteY8" fmla="*/ 42691 h 85486"/>
                    <a:gd name="connsiteX9" fmla="*/ 21717 w 160962"/>
                    <a:gd name="connsiteY9" fmla="*/ 13945 h 85486"/>
                    <a:gd name="connsiteX10" fmla="*/ 80477 w 160962"/>
                    <a:gd name="connsiteY10" fmla="*/ 0 h 85486"/>
                    <a:gd name="connsiteX11" fmla="*/ 139237 w 160962"/>
                    <a:gd name="connsiteY11" fmla="*/ 13945 h 85486"/>
                    <a:gd name="connsiteX12" fmla="*/ 160963 w 160962"/>
                    <a:gd name="connsiteY12" fmla="*/ 42691 h 85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62" h="85486">
                      <a:moveTo>
                        <a:pt x="160963" y="42691"/>
                      </a:moveTo>
                      <a:cubicBezTo>
                        <a:pt x="160963" y="43968"/>
                        <a:pt x="160963" y="45244"/>
                        <a:pt x="160753" y="46415"/>
                      </a:cubicBezTo>
                      <a:cubicBezTo>
                        <a:pt x="160439" y="48225"/>
                        <a:pt x="159906" y="50035"/>
                        <a:pt x="159153" y="51740"/>
                      </a:cubicBezTo>
                      <a:cubicBezTo>
                        <a:pt x="155962" y="58979"/>
                        <a:pt x="149257" y="65789"/>
                        <a:pt x="139246" y="71542"/>
                      </a:cubicBezTo>
                      <a:cubicBezTo>
                        <a:pt x="123701" y="80591"/>
                        <a:pt x="102842" y="85487"/>
                        <a:pt x="80486" y="85487"/>
                      </a:cubicBezTo>
                      <a:cubicBezTo>
                        <a:pt x="58131" y="85487"/>
                        <a:pt x="37262" y="80591"/>
                        <a:pt x="21727" y="71542"/>
                      </a:cubicBezTo>
                      <a:cubicBezTo>
                        <a:pt x="11830" y="65789"/>
                        <a:pt x="5010" y="58979"/>
                        <a:pt x="1924" y="51740"/>
                      </a:cubicBezTo>
                      <a:cubicBezTo>
                        <a:pt x="1181" y="50035"/>
                        <a:pt x="648" y="48225"/>
                        <a:pt x="324" y="46415"/>
                      </a:cubicBezTo>
                      <a:cubicBezTo>
                        <a:pt x="114" y="45244"/>
                        <a:pt x="0" y="43968"/>
                        <a:pt x="0" y="42691"/>
                      </a:cubicBezTo>
                      <a:cubicBezTo>
                        <a:pt x="0" y="32261"/>
                        <a:pt x="7668" y="22041"/>
                        <a:pt x="21717" y="13945"/>
                      </a:cubicBezTo>
                      <a:cubicBezTo>
                        <a:pt x="37262" y="4896"/>
                        <a:pt x="58122" y="0"/>
                        <a:pt x="80477" y="0"/>
                      </a:cubicBezTo>
                      <a:cubicBezTo>
                        <a:pt x="102832" y="0"/>
                        <a:pt x="123701" y="4896"/>
                        <a:pt x="139237" y="13945"/>
                      </a:cubicBezTo>
                      <a:cubicBezTo>
                        <a:pt x="153295" y="22041"/>
                        <a:pt x="160963" y="32261"/>
                        <a:pt x="160963" y="42691"/>
                      </a:cubicBezTo>
                      <a:close/>
                    </a:path>
                  </a:pathLst>
                </a:custGeom>
                <a:solidFill>
                  <a:srgbClr val="2B2BA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D0E86117-3D51-6063-4F5C-F5B71DAD7CD0}"/>
                  </a:ext>
                </a:extLst>
              </p:cNvPr>
              <p:cNvSpPr/>
              <p:nvPr/>
            </p:nvSpPr>
            <p:spPr>
              <a:xfrm>
                <a:off x="5380034" y="4313186"/>
                <a:ext cx="26184" cy="68132"/>
              </a:xfrm>
              <a:custGeom>
                <a:avLst/>
                <a:gdLst>
                  <a:gd name="connsiteX0" fmla="*/ 26184 w 26184"/>
                  <a:gd name="connsiteY0" fmla="*/ 36519 h 68132"/>
                  <a:gd name="connsiteX1" fmla="*/ 26184 w 26184"/>
                  <a:gd name="connsiteY1" fmla="*/ 68132 h 68132"/>
                  <a:gd name="connsiteX2" fmla="*/ 0 w 26184"/>
                  <a:gd name="connsiteY2" fmla="*/ 31728 h 68132"/>
                  <a:gd name="connsiteX3" fmla="*/ 0 w 26184"/>
                  <a:gd name="connsiteY3" fmla="*/ 0 h 68132"/>
                  <a:gd name="connsiteX4" fmla="*/ 26184 w 26184"/>
                  <a:gd name="connsiteY4" fmla="*/ 36519 h 6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84" h="68132">
                    <a:moveTo>
                      <a:pt x="26184" y="36519"/>
                    </a:moveTo>
                    <a:lnTo>
                      <a:pt x="26184" y="68132"/>
                    </a:lnTo>
                    <a:cubicBezTo>
                      <a:pt x="8725" y="58121"/>
                      <a:pt x="0" y="44929"/>
                      <a:pt x="0" y="31728"/>
                    </a:cubicBezTo>
                    <a:lnTo>
                      <a:pt x="0" y="0"/>
                    </a:lnTo>
                    <a:cubicBezTo>
                      <a:pt x="0" y="13202"/>
                      <a:pt x="8725" y="26403"/>
                      <a:pt x="26184" y="36519"/>
                    </a:cubicBezTo>
                    <a:close/>
                  </a:path>
                </a:pathLst>
              </a:custGeom>
              <a:solidFill>
                <a:srgbClr val="0000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365" name="图形 2">
                <a:extLst>
                  <a:ext uri="{FF2B5EF4-FFF2-40B4-BE49-F238E27FC236}">
                    <a16:creationId xmlns:a16="http://schemas.microsoft.com/office/drawing/2014/main" id="{B5DD96F1-6068-FF5C-C3B1-C2190D60041C}"/>
                  </a:ext>
                </a:extLst>
              </p:cNvPr>
              <p:cNvGrpSpPr/>
              <p:nvPr/>
            </p:nvGrpSpPr>
            <p:grpSpPr>
              <a:xfrm>
                <a:off x="5244360" y="4349618"/>
                <a:ext cx="173497" cy="114892"/>
                <a:chOff x="5244360" y="4349618"/>
                <a:chExt cx="173497" cy="114892"/>
              </a:xfrm>
            </p:grpSpPr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80FFF583-AD71-8BA5-F347-8161E370CC01}"/>
                    </a:ext>
                  </a:extLst>
                </p:cNvPr>
                <p:cNvSpPr/>
                <p:nvPr/>
              </p:nvSpPr>
              <p:spPr>
                <a:xfrm>
                  <a:off x="5247189" y="4349618"/>
                  <a:ext cx="170668" cy="114043"/>
                </a:xfrm>
                <a:custGeom>
                  <a:avLst/>
                  <a:gdLst>
                    <a:gd name="connsiteX0" fmla="*/ 0 w 170668"/>
                    <a:gd name="connsiteY0" fmla="*/ 88145 h 114043"/>
                    <a:gd name="connsiteX1" fmla="*/ 16231 w 170668"/>
                    <a:gd name="connsiteY1" fmla="*/ 111205 h 114043"/>
                    <a:gd name="connsiteX2" fmla="*/ 18116 w 170668"/>
                    <a:gd name="connsiteY2" fmla="*/ 114044 h 114043"/>
                    <a:gd name="connsiteX3" fmla="*/ 167173 w 170668"/>
                    <a:gd name="connsiteY3" fmla="*/ 27090 h 114043"/>
                    <a:gd name="connsiteX4" fmla="*/ 170669 w 170668"/>
                    <a:gd name="connsiteY4" fmla="*/ 20670 h 114043"/>
                    <a:gd name="connsiteX5" fmla="*/ 167173 w 170668"/>
                    <a:gd name="connsiteY5" fmla="*/ 10212 h 114043"/>
                    <a:gd name="connsiteX6" fmla="*/ 158744 w 170668"/>
                    <a:gd name="connsiteY6" fmla="*/ 1849 h 114043"/>
                    <a:gd name="connsiteX7" fmla="*/ 150304 w 170668"/>
                    <a:gd name="connsiteY7" fmla="*/ 468 h 114043"/>
                    <a:gd name="connsiteX8" fmla="*/ 149276 w 170668"/>
                    <a:gd name="connsiteY8" fmla="*/ 1077 h 114043"/>
                    <a:gd name="connsiteX9" fmla="*/ 0 w 170668"/>
                    <a:gd name="connsiteY9" fmla="*/ 88145 h 11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668" h="114043">
                      <a:moveTo>
                        <a:pt x="0" y="88145"/>
                      </a:moveTo>
                      <a:lnTo>
                        <a:pt x="16231" y="111205"/>
                      </a:lnTo>
                      <a:lnTo>
                        <a:pt x="18116" y="114044"/>
                      </a:lnTo>
                      <a:lnTo>
                        <a:pt x="167173" y="27090"/>
                      </a:lnTo>
                      <a:cubicBezTo>
                        <a:pt x="169335" y="26176"/>
                        <a:pt x="170669" y="23966"/>
                        <a:pt x="170669" y="20670"/>
                      </a:cubicBezTo>
                      <a:cubicBezTo>
                        <a:pt x="170669" y="17375"/>
                        <a:pt x="169335" y="13622"/>
                        <a:pt x="167173" y="10212"/>
                      </a:cubicBezTo>
                      <a:cubicBezTo>
                        <a:pt x="165011" y="6811"/>
                        <a:pt x="162030" y="3754"/>
                        <a:pt x="158744" y="1849"/>
                      </a:cubicBezTo>
                      <a:cubicBezTo>
                        <a:pt x="155448" y="-56"/>
                        <a:pt x="152467" y="-437"/>
                        <a:pt x="150304" y="468"/>
                      </a:cubicBezTo>
                      <a:cubicBezTo>
                        <a:pt x="149933" y="630"/>
                        <a:pt x="149600" y="839"/>
                        <a:pt x="149276" y="1077"/>
                      </a:cubicBezTo>
                      <a:lnTo>
                        <a:pt x="0" y="8814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2317067D-305B-6022-8BB1-8DDC04F05377}"/>
                    </a:ext>
                  </a:extLst>
                </p:cNvPr>
                <p:cNvSpPr/>
                <p:nvPr/>
              </p:nvSpPr>
              <p:spPr>
                <a:xfrm>
                  <a:off x="5244360" y="4436963"/>
                  <a:ext cx="23869" cy="27548"/>
                </a:xfrm>
                <a:custGeom>
                  <a:avLst/>
                  <a:gdLst>
                    <a:gd name="connsiteX0" fmla="*/ 0 w 23869"/>
                    <a:gd name="connsiteY0" fmla="*/ 6887 h 27548"/>
                    <a:gd name="connsiteX1" fmla="*/ 3496 w 23869"/>
                    <a:gd name="connsiteY1" fmla="*/ 17337 h 27548"/>
                    <a:gd name="connsiteX2" fmla="*/ 11935 w 23869"/>
                    <a:gd name="connsiteY2" fmla="*/ 25699 h 27548"/>
                    <a:gd name="connsiteX3" fmla="*/ 20374 w 23869"/>
                    <a:gd name="connsiteY3" fmla="*/ 27080 h 27548"/>
                    <a:gd name="connsiteX4" fmla="*/ 23870 w 23869"/>
                    <a:gd name="connsiteY4" fmla="*/ 20661 h 27548"/>
                    <a:gd name="connsiteX5" fmla="*/ 20374 w 23869"/>
                    <a:gd name="connsiteY5" fmla="*/ 10212 h 27548"/>
                    <a:gd name="connsiteX6" fmla="*/ 11935 w 23869"/>
                    <a:gd name="connsiteY6" fmla="*/ 1849 h 27548"/>
                    <a:gd name="connsiteX7" fmla="*/ 3496 w 23869"/>
                    <a:gd name="connsiteY7" fmla="*/ 468 h 27548"/>
                    <a:gd name="connsiteX8" fmla="*/ 0 w 23869"/>
                    <a:gd name="connsiteY8" fmla="*/ 6887 h 2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27548">
                      <a:moveTo>
                        <a:pt x="0" y="6887"/>
                      </a:moveTo>
                      <a:cubicBezTo>
                        <a:pt x="0" y="10183"/>
                        <a:pt x="1333" y="13936"/>
                        <a:pt x="3496" y="17337"/>
                      </a:cubicBezTo>
                      <a:cubicBezTo>
                        <a:pt x="5658" y="20737"/>
                        <a:pt x="8639" y="23795"/>
                        <a:pt x="11935" y="25699"/>
                      </a:cubicBezTo>
                      <a:cubicBezTo>
                        <a:pt x="15230" y="27605"/>
                        <a:pt x="18212" y="27985"/>
                        <a:pt x="20374" y="27080"/>
                      </a:cubicBezTo>
                      <a:cubicBezTo>
                        <a:pt x="22536" y="26166"/>
                        <a:pt x="23870" y="23956"/>
                        <a:pt x="23870" y="20661"/>
                      </a:cubicBezTo>
                      <a:cubicBezTo>
                        <a:pt x="23870" y="17365"/>
                        <a:pt x="22536" y="13612"/>
                        <a:pt x="20374" y="10212"/>
                      </a:cubicBezTo>
                      <a:cubicBezTo>
                        <a:pt x="18212" y="6811"/>
                        <a:pt x="15230" y="3754"/>
                        <a:pt x="11935" y="1849"/>
                      </a:cubicBezTo>
                      <a:cubicBezTo>
                        <a:pt x="8639" y="-56"/>
                        <a:pt x="5658" y="-437"/>
                        <a:pt x="3496" y="468"/>
                      </a:cubicBezTo>
                      <a:cubicBezTo>
                        <a:pt x="1333" y="1373"/>
                        <a:pt x="0" y="3592"/>
                        <a:pt x="0" y="6887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EDDF90EF-30DB-00B0-F07F-A90E45D7FA0E}"/>
                  </a:ext>
                </a:extLst>
              </p:cNvPr>
              <p:cNvSpPr/>
              <p:nvPr/>
            </p:nvSpPr>
            <p:spPr>
              <a:xfrm>
                <a:off x="5528109" y="4284449"/>
                <a:ext cx="21716" cy="57588"/>
              </a:xfrm>
              <a:custGeom>
                <a:avLst/>
                <a:gdLst>
                  <a:gd name="connsiteX0" fmla="*/ 21717 w 21716"/>
                  <a:gd name="connsiteY0" fmla="*/ 28737 h 57588"/>
                  <a:gd name="connsiteX1" fmla="*/ 21507 w 21716"/>
                  <a:gd name="connsiteY1" fmla="*/ 32461 h 57588"/>
                  <a:gd name="connsiteX2" fmla="*/ 19907 w 21716"/>
                  <a:gd name="connsiteY2" fmla="*/ 37786 h 57588"/>
                  <a:gd name="connsiteX3" fmla="*/ 0 w 21716"/>
                  <a:gd name="connsiteY3" fmla="*/ 57588 h 57588"/>
                  <a:gd name="connsiteX4" fmla="*/ 0 w 21716"/>
                  <a:gd name="connsiteY4" fmla="*/ 0 h 57588"/>
                  <a:gd name="connsiteX5" fmla="*/ 21717 w 21716"/>
                  <a:gd name="connsiteY5" fmla="*/ 28737 h 5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6" h="57588">
                    <a:moveTo>
                      <a:pt x="21717" y="28737"/>
                    </a:moveTo>
                    <a:cubicBezTo>
                      <a:pt x="21717" y="30013"/>
                      <a:pt x="21717" y="31290"/>
                      <a:pt x="21507" y="32461"/>
                    </a:cubicBezTo>
                    <a:cubicBezTo>
                      <a:pt x="21193" y="34271"/>
                      <a:pt x="20660" y="36081"/>
                      <a:pt x="19907" y="37786"/>
                    </a:cubicBezTo>
                    <a:cubicBezTo>
                      <a:pt x="16716" y="45025"/>
                      <a:pt x="10011" y="51835"/>
                      <a:pt x="0" y="57588"/>
                    </a:cubicBezTo>
                    <a:lnTo>
                      <a:pt x="0" y="0"/>
                    </a:lnTo>
                    <a:cubicBezTo>
                      <a:pt x="14049" y="8087"/>
                      <a:pt x="21717" y="18307"/>
                      <a:pt x="21717" y="28737"/>
                    </a:cubicBezTo>
                    <a:close/>
                  </a:path>
                </a:pathLst>
              </a:custGeom>
              <a:solidFill>
                <a:srgbClr val="0000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400B4CE4-C0A6-271D-1B1B-27002BE4DF2E}"/>
                  </a:ext>
                </a:extLst>
              </p:cNvPr>
              <p:cNvSpPr/>
              <p:nvPr/>
            </p:nvSpPr>
            <p:spPr>
              <a:xfrm>
                <a:off x="5390730" y="4288459"/>
                <a:ext cx="157276" cy="67522"/>
              </a:xfrm>
              <a:custGeom>
                <a:avLst/>
                <a:gdLst>
                  <a:gd name="connsiteX0" fmla="*/ 157277 w 157276"/>
                  <a:gd name="connsiteY0" fmla="*/ 33785 h 67522"/>
                  <a:gd name="connsiteX1" fmla="*/ 137417 w 157276"/>
                  <a:gd name="connsiteY1" fmla="*/ 53597 h 67522"/>
                  <a:gd name="connsiteX2" fmla="*/ 78639 w 157276"/>
                  <a:gd name="connsiteY2" fmla="*/ 67523 h 67522"/>
                  <a:gd name="connsiteX3" fmla="*/ 19860 w 157276"/>
                  <a:gd name="connsiteY3" fmla="*/ 53597 h 67522"/>
                  <a:gd name="connsiteX4" fmla="*/ 0 w 157276"/>
                  <a:gd name="connsiteY4" fmla="*/ 33785 h 67522"/>
                  <a:gd name="connsiteX5" fmla="*/ 19860 w 157276"/>
                  <a:gd name="connsiteY5" fmla="*/ 13926 h 67522"/>
                  <a:gd name="connsiteX6" fmla="*/ 78639 w 157276"/>
                  <a:gd name="connsiteY6" fmla="*/ 0 h 67522"/>
                  <a:gd name="connsiteX7" fmla="*/ 137417 w 157276"/>
                  <a:gd name="connsiteY7" fmla="*/ 13926 h 67522"/>
                  <a:gd name="connsiteX8" fmla="*/ 157277 w 157276"/>
                  <a:gd name="connsiteY8" fmla="*/ 33785 h 6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76" h="67522">
                    <a:moveTo>
                      <a:pt x="157277" y="33785"/>
                    </a:moveTo>
                    <a:cubicBezTo>
                      <a:pt x="154143" y="41024"/>
                      <a:pt x="147371" y="47854"/>
                      <a:pt x="137417" y="53597"/>
                    </a:cubicBezTo>
                    <a:cubicBezTo>
                      <a:pt x="121863" y="62570"/>
                      <a:pt x="100975" y="67523"/>
                      <a:pt x="78639" y="67523"/>
                    </a:cubicBezTo>
                    <a:cubicBezTo>
                      <a:pt x="56302" y="67523"/>
                      <a:pt x="35424" y="62570"/>
                      <a:pt x="19860" y="53597"/>
                    </a:cubicBezTo>
                    <a:cubicBezTo>
                      <a:pt x="9906" y="47854"/>
                      <a:pt x="3134" y="41024"/>
                      <a:pt x="0" y="33785"/>
                    </a:cubicBezTo>
                    <a:cubicBezTo>
                      <a:pt x="3086" y="26546"/>
                      <a:pt x="9858" y="19679"/>
                      <a:pt x="19860" y="13926"/>
                    </a:cubicBezTo>
                    <a:cubicBezTo>
                      <a:pt x="35414" y="4953"/>
                      <a:pt x="56302" y="0"/>
                      <a:pt x="78639" y="0"/>
                    </a:cubicBezTo>
                    <a:cubicBezTo>
                      <a:pt x="100975" y="0"/>
                      <a:pt x="121853" y="4953"/>
                      <a:pt x="137417" y="13926"/>
                    </a:cubicBezTo>
                    <a:cubicBezTo>
                      <a:pt x="147418" y="19669"/>
                      <a:pt x="154191" y="26537"/>
                      <a:pt x="157277" y="3378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grpSp>
        <p:nvGrpSpPr>
          <p:cNvPr id="249" name="组合 248">
            <a:extLst>
              <a:ext uri="{FF2B5EF4-FFF2-40B4-BE49-F238E27FC236}">
                <a16:creationId xmlns:a16="http://schemas.microsoft.com/office/drawing/2014/main" id="{CF56625F-4FD6-3AE9-DAB1-A7373568F67F}"/>
              </a:ext>
            </a:extLst>
          </p:cNvPr>
          <p:cNvGrpSpPr/>
          <p:nvPr/>
        </p:nvGrpSpPr>
        <p:grpSpPr>
          <a:xfrm rot="19736546">
            <a:off x="3818394" y="1597394"/>
            <a:ext cx="1080702" cy="682755"/>
            <a:chOff x="9514549" y="4411833"/>
            <a:chExt cx="1709223" cy="1079836"/>
          </a:xfrm>
        </p:grpSpPr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4D777CD0-C381-0A62-550E-A73727CF32A3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5FD381AB-C2DE-090E-DFB5-676D2C9EAF37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60E244C0-4400-5737-1FF9-5A6C3811A0D9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806724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0A633BE-2E01-DD13-D1D9-68E7E985DC6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05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A3026DE-E0C1-0EEA-BCF7-FD0187F6E2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问题答疑与互动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4E68FD24-F17D-83AF-E509-E82F2959F87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高频问题</a:t>
            </a:r>
          </a:p>
        </p:txBody>
      </p:sp>
      <p:sp>
        <p:nvSpPr>
          <p:cNvPr id="631" name="文本占位符 630">
            <a:extLst>
              <a:ext uri="{FF2B5EF4-FFF2-40B4-BE49-F238E27FC236}">
                <a16:creationId xmlns:a16="http://schemas.microsoft.com/office/drawing/2014/main" id="{892F3D8B-3628-99E9-9964-5A4E4302B94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01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5E633D94-2C4E-177C-D535-926153A65AD6}"/>
              </a:ext>
            </a:extLst>
          </p:cNvPr>
          <p:cNvGrpSpPr/>
          <p:nvPr/>
        </p:nvGrpSpPr>
        <p:grpSpPr>
          <a:xfrm>
            <a:off x="3489938" y="1861314"/>
            <a:ext cx="6350478" cy="2142196"/>
            <a:chOff x="3489938" y="1861314"/>
            <a:chExt cx="6350478" cy="2142196"/>
          </a:xfrm>
        </p:grpSpPr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C15C0761-2105-B3FB-2996-5FD36E2E1516}"/>
                </a:ext>
              </a:extLst>
            </p:cNvPr>
            <p:cNvSpPr/>
            <p:nvPr/>
          </p:nvSpPr>
          <p:spPr>
            <a:xfrm rot="5400000">
              <a:off x="5594079" y="-242827"/>
              <a:ext cx="2142196" cy="6350478"/>
            </a:xfrm>
            <a:custGeom>
              <a:avLst/>
              <a:gdLst>
                <a:gd name="connsiteX0" fmla="*/ 0 w 2593528"/>
                <a:gd name="connsiteY0" fmla="*/ 5486710 h 5699042"/>
                <a:gd name="connsiteX1" fmla="*/ 0 w 2593528"/>
                <a:gd name="connsiteY1" fmla="*/ 654790 h 5699042"/>
                <a:gd name="connsiteX2" fmla="*/ 4125 w 2593528"/>
                <a:gd name="connsiteY2" fmla="*/ 613875 h 5699042"/>
                <a:gd name="connsiteX3" fmla="*/ 4125 w 2593528"/>
                <a:gd name="connsiteY3" fmla="*/ 0 h 5699042"/>
                <a:gd name="connsiteX4" fmla="*/ 266896 w 2593528"/>
                <a:gd name="connsiteY4" fmla="*/ 442458 h 5699042"/>
                <a:gd name="connsiteX5" fmla="*/ 2381196 w 2593528"/>
                <a:gd name="connsiteY5" fmla="*/ 442458 h 5699042"/>
                <a:gd name="connsiteX6" fmla="*/ 2593528 w 2593528"/>
                <a:gd name="connsiteY6" fmla="*/ 654790 h 5699042"/>
                <a:gd name="connsiteX7" fmla="*/ 2593527 w 2593528"/>
                <a:gd name="connsiteY7" fmla="*/ 5486710 h 5699042"/>
                <a:gd name="connsiteX8" fmla="*/ 2381195 w 2593528"/>
                <a:gd name="connsiteY8" fmla="*/ 5699042 h 5699042"/>
                <a:gd name="connsiteX9" fmla="*/ 212333 w 2593528"/>
                <a:gd name="connsiteY9" fmla="*/ 5699042 h 5699042"/>
                <a:gd name="connsiteX10" fmla="*/ 0 w 2593528"/>
                <a:gd name="connsiteY10" fmla="*/ 5486710 h 569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3528" h="5699042">
                  <a:moveTo>
                    <a:pt x="0" y="5486710"/>
                  </a:moveTo>
                  <a:lnTo>
                    <a:pt x="0" y="654790"/>
                  </a:lnTo>
                  <a:lnTo>
                    <a:pt x="4125" y="613875"/>
                  </a:lnTo>
                  <a:lnTo>
                    <a:pt x="4125" y="0"/>
                  </a:lnTo>
                  <a:lnTo>
                    <a:pt x="266896" y="442458"/>
                  </a:lnTo>
                  <a:lnTo>
                    <a:pt x="2381196" y="442458"/>
                  </a:lnTo>
                  <a:cubicBezTo>
                    <a:pt x="2498464" y="442458"/>
                    <a:pt x="2593528" y="537522"/>
                    <a:pt x="2593528" y="654790"/>
                  </a:cubicBezTo>
                  <a:lnTo>
                    <a:pt x="2593527" y="5486710"/>
                  </a:lnTo>
                  <a:cubicBezTo>
                    <a:pt x="2593527" y="5603978"/>
                    <a:pt x="2498463" y="5699042"/>
                    <a:pt x="2381195" y="5699042"/>
                  </a:cubicBezTo>
                  <a:lnTo>
                    <a:pt x="212333" y="5699042"/>
                  </a:lnTo>
                  <a:cubicBezTo>
                    <a:pt x="95065" y="5699042"/>
                    <a:pt x="0" y="5603978"/>
                    <a:pt x="0" y="548671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632" name="文本框 631">
              <a:extLst>
                <a:ext uri="{FF2B5EF4-FFF2-40B4-BE49-F238E27FC236}">
                  <a16:creationId xmlns:a16="http://schemas.microsoft.com/office/drawing/2014/main" id="{0B21CF58-BC5D-F716-5825-A8232CAAF60B}"/>
                </a:ext>
              </a:extLst>
            </p:cNvPr>
            <p:cNvSpPr txBox="1"/>
            <p:nvPr/>
          </p:nvSpPr>
          <p:spPr>
            <a:xfrm>
              <a:off x="3793785" y="2063236"/>
              <a:ext cx="5365680" cy="17844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为什么大家对考研很迷茫，感觉没有掌控力？</a:t>
              </a:r>
              <a:endParaRPr lang="en-US" altLang="zh-CN" sz="1600" dirty="0">
                <a:solidFill>
                  <a:schemeClr val="accent6">
                    <a:lumMod val="75000"/>
                  </a:schemeClr>
                </a:solidFill>
              </a:endParaRP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很大程度上，是因为对考研的核心问题没有做到最好，反而在一些细枝末节上消耗了太多精力。比如我们要把大多精力放在学习专业课上。信心不是来自于自我介绍是否优美，重音是否好听，而是来自于专业能力的支撑。搞清楚自己该做什么，才不会盲从别人的规划，不会迷茫和焦虑。</a:t>
              </a:r>
            </a:p>
          </p:txBody>
        </p:sp>
      </p:grpSp>
      <p:grpSp>
        <p:nvGrpSpPr>
          <p:cNvPr id="633" name="图形 7">
            <a:extLst>
              <a:ext uri="{FF2B5EF4-FFF2-40B4-BE49-F238E27FC236}">
                <a16:creationId xmlns:a16="http://schemas.microsoft.com/office/drawing/2014/main" id="{7E6EAFCE-7A81-D134-EFCE-FB8B73DF86E9}"/>
              </a:ext>
            </a:extLst>
          </p:cNvPr>
          <p:cNvGrpSpPr/>
          <p:nvPr/>
        </p:nvGrpSpPr>
        <p:grpSpPr>
          <a:xfrm>
            <a:off x="1030352" y="4643826"/>
            <a:ext cx="864186" cy="1424708"/>
            <a:chOff x="7993883" y="2259872"/>
            <a:chExt cx="1625323" cy="2545774"/>
          </a:xfrm>
        </p:grpSpPr>
        <p:grpSp>
          <p:nvGrpSpPr>
            <p:cNvPr id="634" name="图形 7">
              <a:extLst>
                <a:ext uri="{FF2B5EF4-FFF2-40B4-BE49-F238E27FC236}">
                  <a16:creationId xmlns:a16="http://schemas.microsoft.com/office/drawing/2014/main" id="{D1B02162-F554-00EE-87DD-7B886BE648F3}"/>
                </a:ext>
              </a:extLst>
            </p:cNvPr>
            <p:cNvGrpSpPr/>
            <p:nvPr/>
          </p:nvGrpSpPr>
          <p:grpSpPr>
            <a:xfrm>
              <a:off x="8717674" y="3025742"/>
              <a:ext cx="839589" cy="999854"/>
              <a:chOff x="8717674" y="3025742"/>
              <a:chExt cx="839589" cy="999854"/>
            </a:xfrm>
          </p:grpSpPr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D9C30B63-A798-5D27-C971-03B0AB5ED72E}"/>
                  </a:ext>
                </a:extLst>
              </p:cNvPr>
              <p:cNvSpPr/>
              <p:nvPr/>
            </p:nvSpPr>
            <p:spPr>
              <a:xfrm>
                <a:off x="8818821" y="3131294"/>
                <a:ext cx="738442" cy="833147"/>
              </a:xfrm>
              <a:custGeom>
                <a:avLst/>
                <a:gdLst>
                  <a:gd name="connsiteX0" fmla="*/ 198863 w 738442"/>
                  <a:gd name="connsiteY0" fmla="*/ 265338 h 833147"/>
                  <a:gd name="connsiteX1" fmla="*/ 482222 w 738442"/>
                  <a:gd name="connsiteY1" fmla="*/ 573405 h 833147"/>
                  <a:gd name="connsiteX2" fmla="*/ 546754 w 738442"/>
                  <a:gd name="connsiteY2" fmla="*/ 608171 h 833147"/>
                  <a:gd name="connsiteX3" fmla="*/ 544792 w 738442"/>
                  <a:gd name="connsiteY3" fmla="*/ 610867 h 833147"/>
                  <a:gd name="connsiteX4" fmla="*/ 543725 w 738442"/>
                  <a:gd name="connsiteY4" fmla="*/ 612734 h 833147"/>
                  <a:gd name="connsiteX5" fmla="*/ 539934 w 738442"/>
                  <a:gd name="connsiteY5" fmla="*/ 616134 h 833147"/>
                  <a:gd name="connsiteX6" fmla="*/ 522961 w 738442"/>
                  <a:gd name="connsiteY6" fmla="*/ 651158 h 833147"/>
                  <a:gd name="connsiteX7" fmla="*/ 523522 w 738442"/>
                  <a:gd name="connsiteY7" fmla="*/ 651881 h 833147"/>
                  <a:gd name="connsiteX8" fmla="*/ 468621 w 738442"/>
                  <a:gd name="connsiteY8" fmla="*/ 524103 h 833147"/>
                  <a:gd name="connsiteX9" fmla="*/ 153419 w 738442"/>
                  <a:gd name="connsiteY9" fmla="*/ 84068 h 833147"/>
                  <a:gd name="connsiteX10" fmla="*/ 239430 w 738442"/>
                  <a:gd name="connsiteY10" fmla="*/ 0 h 833147"/>
                  <a:gd name="connsiteX11" fmla="*/ 511873 w 738442"/>
                  <a:gd name="connsiteY11" fmla="*/ 264471 h 833147"/>
                  <a:gd name="connsiteX12" fmla="*/ 691124 w 738442"/>
                  <a:gd name="connsiteY12" fmla="*/ 503253 h 833147"/>
                  <a:gd name="connsiteX13" fmla="*/ 682133 w 738442"/>
                  <a:gd name="connsiteY13" fmla="*/ 782584 h 833147"/>
                  <a:gd name="connsiteX14" fmla="*/ 543125 w 738442"/>
                  <a:gd name="connsiteY14" fmla="*/ 833114 h 833147"/>
                  <a:gd name="connsiteX15" fmla="*/ 121863 w 738442"/>
                  <a:gd name="connsiteY15" fmla="*/ 560766 h 833147"/>
                  <a:gd name="connsiteX16" fmla="*/ 0 w 738442"/>
                  <a:gd name="connsiteY16" fmla="*/ 404651 h 833147"/>
                  <a:gd name="connsiteX17" fmla="*/ 198863 w 738442"/>
                  <a:gd name="connsiteY17" fmla="*/ 265338 h 833147"/>
                  <a:gd name="connsiteX18" fmla="*/ 198863 w 738442"/>
                  <a:gd name="connsiteY18" fmla="*/ 265338 h 833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442" h="833147">
                    <a:moveTo>
                      <a:pt x="198863" y="265338"/>
                    </a:moveTo>
                    <a:cubicBezTo>
                      <a:pt x="283312" y="374933"/>
                      <a:pt x="373256" y="490052"/>
                      <a:pt x="482222" y="573405"/>
                    </a:cubicBezTo>
                    <a:cubicBezTo>
                      <a:pt x="506225" y="590902"/>
                      <a:pt x="526580" y="602190"/>
                      <a:pt x="546754" y="608171"/>
                    </a:cubicBezTo>
                    <a:cubicBezTo>
                      <a:pt x="548383" y="608714"/>
                      <a:pt x="546440" y="609524"/>
                      <a:pt x="544792" y="610867"/>
                    </a:cubicBezTo>
                    <a:cubicBezTo>
                      <a:pt x="543792" y="612019"/>
                      <a:pt x="543716" y="612010"/>
                      <a:pt x="543725" y="612734"/>
                    </a:cubicBezTo>
                    <a:cubicBezTo>
                      <a:pt x="542897" y="613334"/>
                      <a:pt x="540715" y="615401"/>
                      <a:pt x="539934" y="616134"/>
                    </a:cubicBezTo>
                    <a:cubicBezTo>
                      <a:pt x="530781" y="625002"/>
                      <a:pt x="523094" y="638975"/>
                      <a:pt x="522961" y="651158"/>
                    </a:cubicBezTo>
                    <a:cubicBezTo>
                      <a:pt x="523008" y="653805"/>
                      <a:pt x="523522" y="653615"/>
                      <a:pt x="523522" y="651881"/>
                    </a:cubicBezTo>
                    <a:cubicBezTo>
                      <a:pt x="517684" y="608143"/>
                      <a:pt x="491147" y="564937"/>
                      <a:pt x="468621" y="524103"/>
                    </a:cubicBezTo>
                    <a:cubicBezTo>
                      <a:pt x="377704" y="370446"/>
                      <a:pt x="263242" y="226933"/>
                      <a:pt x="153419" y="84068"/>
                    </a:cubicBezTo>
                    <a:cubicBezTo>
                      <a:pt x="153419" y="84068"/>
                      <a:pt x="239430" y="0"/>
                      <a:pt x="239430" y="0"/>
                    </a:cubicBezTo>
                    <a:cubicBezTo>
                      <a:pt x="336737" y="82639"/>
                      <a:pt x="426148" y="169840"/>
                      <a:pt x="511873" y="264471"/>
                    </a:cubicBezTo>
                    <a:cubicBezTo>
                      <a:pt x="577386" y="337804"/>
                      <a:pt x="641471" y="414757"/>
                      <a:pt x="691124" y="503253"/>
                    </a:cubicBezTo>
                    <a:cubicBezTo>
                      <a:pt x="740578" y="587873"/>
                      <a:pt x="770096" y="708012"/>
                      <a:pt x="682133" y="782584"/>
                    </a:cubicBezTo>
                    <a:cubicBezTo>
                      <a:pt x="645366" y="814978"/>
                      <a:pt x="589921" y="834057"/>
                      <a:pt x="543125" y="833114"/>
                    </a:cubicBezTo>
                    <a:cubicBezTo>
                      <a:pt x="376438" y="830847"/>
                      <a:pt x="224066" y="673732"/>
                      <a:pt x="121863" y="560766"/>
                    </a:cubicBezTo>
                    <a:cubicBezTo>
                      <a:pt x="78476" y="510997"/>
                      <a:pt x="37366" y="459029"/>
                      <a:pt x="0" y="404651"/>
                    </a:cubicBezTo>
                    <a:lnTo>
                      <a:pt x="198863" y="265338"/>
                    </a:lnTo>
                    <a:lnTo>
                      <a:pt x="198863" y="265338"/>
                    </a:lnTo>
                    <a:close/>
                  </a:path>
                </a:pathLst>
              </a:custGeom>
              <a:solidFill>
                <a:srgbClr val="DC8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22615FDB-4C5C-118B-7761-AE3FA281B6D5}"/>
                  </a:ext>
                </a:extLst>
              </p:cNvPr>
              <p:cNvSpPr/>
              <p:nvPr/>
            </p:nvSpPr>
            <p:spPr>
              <a:xfrm>
                <a:off x="8717674" y="3025742"/>
                <a:ext cx="345463" cy="245638"/>
              </a:xfrm>
              <a:custGeom>
                <a:avLst/>
                <a:gdLst>
                  <a:gd name="connsiteX0" fmla="*/ 57732 w 345463"/>
                  <a:gd name="connsiteY0" fmla="*/ 4920 h 245638"/>
                  <a:gd name="connsiteX1" fmla="*/ 158173 w 345463"/>
                  <a:gd name="connsiteY1" fmla="*/ 63 h 245638"/>
                  <a:gd name="connsiteX2" fmla="*/ 189825 w 345463"/>
                  <a:gd name="connsiteY2" fmla="*/ 8597 h 245638"/>
                  <a:gd name="connsiteX3" fmla="*/ 345463 w 345463"/>
                  <a:gd name="connsiteY3" fmla="*/ 109438 h 245638"/>
                  <a:gd name="connsiteX4" fmla="*/ 319917 w 345463"/>
                  <a:gd name="connsiteY4" fmla="*/ 217919 h 245638"/>
                  <a:gd name="connsiteX5" fmla="*/ 114854 w 345463"/>
                  <a:gd name="connsiteY5" fmla="*/ 202040 h 245638"/>
                  <a:gd name="connsiteX6" fmla="*/ 94784 w 345463"/>
                  <a:gd name="connsiteY6" fmla="*/ 191744 h 245638"/>
                  <a:gd name="connsiteX7" fmla="*/ 39673 w 345463"/>
                  <a:gd name="connsiteY7" fmla="*/ 177028 h 245638"/>
                  <a:gd name="connsiteX8" fmla="*/ 277 w 345463"/>
                  <a:gd name="connsiteY8" fmla="*/ 119954 h 245638"/>
                  <a:gd name="connsiteX9" fmla="*/ 7107 w 345463"/>
                  <a:gd name="connsiteY9" fmla="*/ 52908 h 245638"/>
                  <a:gd name="connsiteX10" fmla="*/ 57732 w 345463"/>
                  <a:gd name="connsiteY10" fmla="*/ 4920 h 24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463" h="245638">
                    <a:moveTo>
                      <a:pt x="57732" y="4920"/>
                    </a:moveTo>
                    <a:lnTo>
                      <a:pt x="158173" y="63"/>
                    </a:lnTo>
                    <a:cubicBezTo>
                      <a:pt x="169356" y="-480"/>
                      <a:pt x="180433" y="2511"/>
                      <a:pt x="189825" y="8597"/>
                    </a:cubicBezTo>
                    <a:lnTo>
                      <a:pt x="345463" y="109438"/>
                    </a:lnTo>
                    <a:lnTo>
                      <a:pt x="319917" y="217919"/>
                    </a:lnTo>
                    <a:cubicBezTo>
                      <a:pt x="222962" y="279117"/>
                      <a:pt x="140180" y="222910"/>
                      <a:pt x="114854" y="202040"/>
                    </a:cubicBezTo>
                    <a:cubicBezTo>
                      <a:pt x="108967" y="197192"/>
                      <a:pt x="102157" y="193715"/>
                      <a:pt x="94784" y="191744"/>
                    </a:cubicBezTo>
                    <a:lnTo>
                      <a:pt x="39673" y="177028"/>
                    </a:lnTo>
                    <a:cubicBezTo>
                      <a:pt x="14317" y="170255"/>
                      <a:pt x="-2380" y="146071"/>
                      <a:pt x="277" y="119954"/>
                    </a:cubicBezTo>
                    <a:lnTo>
                      <a:pt x="7107" y="52908"/>
                    </a:lnTo>
                    <a:cubicBezTo>
                      <a:pt x="9802" y="26599"/>
                      <a:pt x="31310" y="6206"/>
                      <a:pt x="57732" y="4920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4A30BC30-9F33-2F67-95DB-5E4D29B2CA92}"/>
                  </a:ext>
                </a:extLst>
              </p:cNvPr>
              <p:cNvSpPr/>
              <p:nvPr/>
            </p:nvSpPr>
            <p:spPr>
              <a:xfrm>
                <a:off x="8872592" y="3368257"/>
                <a:ext cx="440157" cy="657339"/>
              </a:xfrm>
              <a:custGeom>
                <a:avLst/>
                <a:gdLst>
                  <a:gd name="connsiteX0" fmla="*/ 440157 w 440157"/>
                  <a:gd name="connsiteY0" fmla="*/ 336261 h 657339"/>
                  <a:gd name="connsiteX1" fmla="*/ 339431 w 440157"/>
                  <a:gd name="connsiteY1" fmla="*/ 657340 h 657339"/>
                  <a:gd name="connsiteX2" fmla="*/ 309627 w 440157"/>
                  <a:gd name="connsiteY2" fmla="*/ 640995 h 657339"/>
                  <a:gd name="connsiteX3" fmla="*/ 89694 w 440157"/>
                  <a:gd name="connsiteY3" fmla="*/ 499463 h 657339"/>
                  <a:gd name="connsiteX4" fmla="*/ 3817 w 440157"/>
                  <a:gd name="connsiteY4" fmla="*/ 407070 h 657339"/>
                  <a:gd name="connsiteX5" fmla="*/ 171305 w 440157"/>
                  <a:gd name="connsiteY5" fmla="*/ 0 h 657339"/>
                  <a:gd name="connsiteX6" fmla="*/ 311341 w 440157"/>
                  <a:gd name="connsiteY6" fmla="*/ 130531 h 657339"/>
                  <a:gd name="connsiteX7" fmla="*/ 440157 w 440157"/>
                  <a:gd name="connsiteY7" fmla="*/ 336261 h 657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157" h="657339">
                    <a:moveTo>
                      <a:pt x="440157" y="336261"/>
                    </a:moveTo>
                    <a:lnTo>
                      <a:pt x="339431" y="657340"/>
                    </a:lnTo>
                    <a:cubicBezTo>
                      <a:pt x="339431" y="657340"/>
                      <a:pt x="328105" y="651358"/>
                      <a:pt x="309627" y="640995"/>
                    </a:cubicBezTo>
                    <a:cubicBezTo>
                      <a:pt x="260916" y="613648"/>
                      <a:pt x="162437" y="556289"/>
                      <a:pt x="89694" y="499463"/>
                    </a:cubicBezTo>
                    <a:cubicBezTo>
                      <a:pt x="47394" y="466458"/>
                      <a:pt x="13856" y="433664"/>
                      <a:pt x="3817" y="407070"/>
                    </a:cubicBezTo>
                    <a:cubicBezTo>
                      <a:pt x="-29939" y="317449"/>
                      <a:pt x="171305" y="0"/>
                      <a:pt x="171305" y="0"/>
                    </a:cubicBezTo>
                    <a:cubicBezTo>
                      <a:pt x="234541" y="15812"/>
                      <a:pt x="311341" y="130531"/>
                      <a:pt x="311341" y="130531"/>
                    </a:cubicBezTo>
                    <a:cubicBezTo>
                      <a:pt x="311341" y="130531"/>
                      <a:pt x="415907" y="278149"/>
                      <a:pt x="440157" y="336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5138D6E2-BC8C-6F51-56A9-C0EE54650643}"/>
                  </a:ext>
                </a:extLst>
              </p:cNvPr>
              <p:cNvSpPr/>
              <p:nvPr/>
            </p:nvSpPr>
            <p:spPr>
              <a:xfrm>
                <a:off x="8961774" y="3732598"/>
                <a:ext cx="220444" cy="276653"/>
              </a:xfrm>
              <a:custGeom>
                <a:avLst/>
                <a:gdLst>
                  <a:gd name="connsiteX0" fmla="*/ 220445 w 220444"/>
                  <a:gd name="connsiteY0" fmla="*/ 276654 h 276653"/>
                  <a:gd name="connsiteX1" fmla="*/ 512 w 220444"/>
                  <a:gd name="connsiteY1" fmla="*/ 135122 h 276653"/>
                  <a:gd name="connsiteX2" fmla="*/ 10876 w 220444"/>
                  <a:gd name="connsiteY2" fmla="*/ 0 h 276653"/>
                  <a:gd name="connsiteX3" fmla="*/ 220445 w 220444"/>
                  <a:gd name="connsiteY3" fmla="*/ 276654 h 2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444" h="276653">
                    <a:moveTo>
                      <a:pt x="220445" y="276654"/>
                    </a:moveTo>
                    <a:cubicBezTo>
                      <a:pt x="171734" y="249307"/>
                      <a:pt x="73255" y="191948"/>
                      <a:pt x="512" y="135122"/>
                    </a:cubicBezTo>
                    <a:cubicBezTo>
                      <a:pt x="-1297" y="92612"/>
                      <a:pt x="1579" y="47320"/>
                      <a:pt x="10876" y="0"/>
                    </a:cubicBezTo>
                    <a:cubicBezTo>
                      <a:pt x="10885" y="10"/>
                      <a:pt x="172601" y="91659"/>
                      <a:pt x="220445" y="27665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5" name="图形 7">
              <a:extLst>
                <a:ext uri="{FF2B5EF4-FFF2-40B4-BE49-F238E27FC236}">
                  <a16:creationId xmlns:a16="http://schemas.microsoft.com/office/drawing/2014/main" id="{1FFC1AF0-AC30-3F54-5C78-D08DA86943F6}"/>
                </a:ext>
              </a:extLst>
            </p:cNvPr>
            <p:cNvGrpSpPr/>
            <p:nvPr/>
          </p:nvGrpSpPr>
          <p:grpSpPr>
            <a:xfrm>
              <a:off x="8086748" y="3314774"/>
              <a:ext cx="1045805" cy="1490872"/>
              <a:chOff x="8086748" y="3314774"/>
              <a:chExt cx="1045805" cy="1490872"/>
            </a:xfrm>
          </p:grpSpPr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F6F3552D-E9E2-46DE-AF97-FF9A4A119F31}"/>
                  </a:ext>
                </a:extLst>
              </p:cNvPr>
              <p:cNvSpPr/>
              <p:nvPr/>
            </p:nvSpPr>
            <p:spPr>
              <a:xfrm>
                <a:off x="8086796" y="3314808"/>
                <a:ext cx="1045708" cy="1490810"/>
              </a:xfrm>
              <a:custGeom>
                <a:avLst/>
                <a:gdLst>
                  <a:gd name="connsiteX0" fmla="*/ 957110 w 1045708"/>
                  <a:gd name="connsiteY0" fmla="*/ 53564 h 1490810"/>
                  <a:gd name="connsiteX1" fmla="*/ 963473 w 1045708"/>
                  <a:gd name="connsiteY1" fmla="*/ 1490810 h 1490810"/>
                  <a:gd name="connsiteX2" fmla="*/ 74095 w 1045708"/>
                  <a:gd name="connsiteY2" fmla="*/ 1488658 h 1490810"/>
                  <a:gd name="connsiteX3" fmla="*/ 0 w 1045708"/>
                  <a:gd name="connsiteY3" fmla="*/ 69414 h 1490810"/>
                  <a:gd name="connsiteX4" fmla="*/ 323393 w 1045708"/>
                  <a:gd name="connsiteY4" fmla="*/ 5863 h 1490810"/>
                  <a:gd name="connsiteX5" fmla="*/ 701459 w 1045708"/>
                  <a:gd name="connsiteY5" fmla="*/ 6796 h 1490810"/>
                  <a:gd name="connsiteX6" fmla="*/ 957110 w 1045708"/>
                  <a:gd name="connsiteY6" fmla="*/ 53564 h 149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5708" h="1490810">
                    <a:moveTo>
                      <a:pt x="957110" y="53564"/>
                    </a:moveTo>
                    <a:cubicBezTo>
                      <a:pt x="957110" y="53564"/>
                      <a:pt x="1152144" y="556160"/>
                      <a:pt x="963473" y="1490810"/>
                    </a:cubicBezTo>
                    <a:cubicBezTo>
                      <a:pt x="695497" y="1490162"/>
                      <a:pt x="204492" y="1488972"/>
                      <a:pt x="74095" y="1488658"/>
                    </a:cubicBezTo>
                    <a:cubicBezTo>
                      <a:pt x="68294" y="1352117"/>
                      <a:pt x="130121" y="713008"/>
                      <a:pt x="0" y="69414"/>
                    </a:cubicBezTo>
                    <a:cubicBezTo>
                      <a:pt x="0" y="69414"/>
                      <a:pt x="36490" y="24856"/>
                      <a:pt x="323393" y="5863"/>
                    </a:cubicBezTo>
                    <a:cubicBezTo>
                      <a:pt x="436921" y="-1653"/>
                      <a:pt x="601580" y="-2567"/>
                      <a:pt x="701459" y="6796"/>
                    </a:cubicBezTo>
                    <a:cubicBezTo>
                      <a:pt x="833133" y="19131"/>
                      <a:pt x="957110" y="53564"/>
                      <a:pt x="957110" y="5356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9A5689C5-41E7-5DD0-3F92-522D80E77E16}"/>
                  </a:ext>
                </a:extLst>
              </p:cNvPr>
              <p:cNvSpPr/>
              <p:nvPr/>
            </p:nvSpPr>
            <p:spPr>
              <a:xfrm>
                <a:off x="8086748" y="3314774"/>
                <a:ext cx="1045805" cy="1490872"/>
              </a:xfrm>
              <a:custGeom>
                <a:avLst/>
                <a:gdLst>
                  <a:gd name="connsiteX0" fmla="*/ 1043778 w 1045805"/>
                  <a:gd name="connsiteY0" fmla="*/ 832380 h 1490872"/>
                  <a:gd name="connsiteX1" fmla="*/ 1038549 w 1045805"/>
                  <a:gd name="connsiteY1" fmla="*/ 937479 h 1490872"/>
                  <a:gd name="connsiteX2" fmla="*/ 1031710 w 1045805"/>
                  <a:gd name="connsiteY2" fmla="*/ 1027309 h 1490872"/>
                  <a:gd name="connsiteX3" fmla="*/ 1019851 w 1045805"/>
                  <a:gd name="connsiteY3" fmla="*/ 1140105 h 1490872"/>
                  <a:gd name="connsiteX4" fmla="*/ 1007459 w 1045805"/>
                  <a:gd name="connsiteY4" fmla="*/ 1236554 h 1490872"/>
                  <a:gd name="connsiteX5" fmla="*/ 988343 w 1045805"/>
                  <a:gd name="connsiteY5" fmla="*/ 1357894 h 1490872"/>
                  <a:gd name="connsiteX6" fmla="*/ 963559 w 1045805"/>
                  <a:gd name="connsiteY6" fmla="*/ 1490872 h 1490872"/>
                  <a:gd name="connsiteX7" fmla="*/ 74124 w 1045805"/>
                  <a:gd name="connsiteY7" fmla="*/ 1488739 h 1490872"/>
                  <a:gd name="connsiteX8" fmla="*/ 77219 w 1045805"/>
                  <a:gd name="connsiteY8" fmla="*/ 1333433 h 1490872"/>
                  <a:gd name="connsiteX9" fmla="*/ 80315 w 1045805"/>
                  <a:gd name="connsiteY9" fmla="*/ 1238155 h 1490872"/>
                  <a:gd name="connsiteX10" fmla="*/ 82239 w 1045805"/>
                  <a:gd name="connsiteY10" fmla="*/ 1158688 h 1490872"/>
                  <a:gd name="connsiteX11" fmla="*/ 83629 w 1045805"/>
                  <a:gd name="connsiteY11" fmla="*/ 1061380 h 1490872"/>
                  <a:gd name="connsiteX12" fmla="*/ 83734 w 1045805"/>
                  <a:gd name="connsiteY12" fmla="*/ 979665 h 1490872"/>
                  <a:gd name="connsiteX13" fmla="*/ 82458 w 1045805"/>
                  <a:gd name="connsiteY13" fmla="*/ 879262 h 1490872"/>
                  <a:gd name="connsiteX14" fmla="*/ 80429 w 1045805"/>
                  <a:gd name="connsiteY14" fmla="*/ 801395 h 1490872"/>
                  <a:gd name="connsiteX15" fmla="*/ 62379 w 1045805"/>
                  <a:gd name="connsiteY15" fmla="*/ 505520 h 1490872"/>
                  <a:gd name="connsiteX16" fmla="*/ 0 w 1045805"/>
                  <a:gd name="connsiteY16" fmla="*/ 69399 h 1490872"/>
                  <a:gd name="connsiteX17" fmla="*/ 323431 w 1045805"/>
                  <a:gd name="connsiteY17" fmla="*/ 5848 h 1490872"/>
                  <a:gd name="connsiteX18" fmla="*/ 701545 w 1045805"/>
                  <a:gd name="connsiteY18" fmla="*/ 6810 h 1490872"/>
                  <a:gd name="connsiteX19" fmla="*/ 957148 w 1045805"/>
                  <a:gd name="connsiteY19" fmla="*/ 53597 h 1490872"/>
                  <a:gd name="connsiteX20" fmla="*/ 1043778 w 1045805"/>
                  <a:gd name="connsiteY20" fmla="*/ 832380 h 149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5805" h="1490872">
                    <a:moveTo>
                      <a:pt x="1043778" y="832380"/>
                    </a:moveTo>
                    <a:cubicBezTo>
                      <a:pt x="1042597" y="866346"/>
                      <a:pt x="1040892" y="901379"/>
                      <a:pt x="1038549" y="937479"/>
                    </a:cubicBezTo>
                    <a:cubicBezTo>
                      <a:pt x="1036625" y="966635"/>
                      <a:pt x="1034377" y="996658"/>
                      <a:pt x="1031710" y="1027309"/>
                    </a:cubicBezTo>
                    <a:cubicBezTo>
                      <a:pt x="1028405" y="1063943"/>
                      <a:pt x="1024557" y="1101547"/>
                      <a:pt x="1019851" y="1140105"/>
                    </a:cubicBezTo>
                    <a:cubicBezTo>
                      <a:pt x="1016222" y="1171613"/>
                      <a:pt x="1012050" y="1203770"/>
                      <a:pt x="1007459" y="1236554"/>
                    </a:cubicBezTo>
                    <a:cubicBezTo>
                      <a:pt x="1001801" y="1276074"/>
                      <a:pt x="995496" y="1316450"/>
                      <a:pt x="988343" y="1357894"/>
                    </a:cubicBezTo>
                    <a:cubicBezTo>
                      <a:pt x="980970" y="1401156"/>
                      <a:pt x="972741" y="1445476"/>
                      <a:pt x="963559" y="1490872"/>
                    </a:cubicBezTo>
                    <a:cubicBezTo>
                      <a:pt x="695563" y="1490234"/>
                      <a:pt x="204540" y="1489053"/>
                      <a:pt x="74124" y="1488739"/>
                    </a:cubicBezTo>
                    <a:cubicBezTo>
                      <a:pt x="72838" y="1459049"/>
                      <a:pt x="74762" y="1405528"/>
                      <a:pt x="77219" y="1333433"/>
                    </a:cubicBezTo>
                    <a:cubicBezTo>
                      <a:pt x="78286" y="1304592"/>
                      <a:pt x="79353" y="1272654"/>
                      <a:pt x="80315" y="1238155"/>
                    </a:cubicBezTo>
                    <a:cubicBezTo>
                      <a:pt x="81067" y="1213057"/>
                      <a:pt x="81705" y="1186453"/>
                      <a:pt x="82239" y="1158688"/>
                    </a:cubicBezTo>
                    <a:cubicBezTo>
                      <a:pt x="82877" y="1127817"/>
                      <a:pt x="83410" y="1095347"/>
                      <a:pt x="83629" y="1061380"/>
                    </a:cubicBezTo>
                    <a:cubicBezTo>
                      <a:pt x="83839" y="1034996"/>
                      <a:pt x="83839" y="1007764"/>
                      <a:pt x="83734" y="979665"/>
                    </a:cubicBezTo>
                    <a:cubicBezTo>
                      <a:pt x="83629" y="947195"/>
                      <a:pt x="83201" y="913657"/>
                      <a:pt x="82458" y="879262"/>
                    </a:cubicBezTo>
                    <a:cubicBezTo>
                      <a:pt x="82029" y="853735"/>
                      <a:pt x="81277" y="827780"/>
                      <a:pt x="80429" y="801395"/>
                    </a:cubicBezTo>
                    <a:cubicBezTo>
                      <a:pt x="77334" y="707612"/>
                      <a:pt x="71666" y="608276"/>
                      <a:pt x="62379" y="505520"/>
                    </a:cubicBezTo>
                    <a:cubicBezTo>
                      <a:pt x="49559" y="364417"/>
                      <a:pt x="29804" y="217018"/>
                      <a:pt x="0" y="69399"/>
                    </a:cubicBezTo>
                    <a:cubicBezTo>
                      <a:pt x="0" y="69399"/>
                      <a:pt x="36528" y="24860"/>
                      <a:pt x="323431" y="5848"/>
                    </a:cubicBezTo>
                    <a:cubicBezTo>
                      <a:pt x="436969" y="-1629"/>
                      <a:pt x="601570" y="-2591"/>
                      <a:pt x="701545" y="6810"/>
                    </a:cubicBezTo>
                    <a:cubicBezTo>
                      <a:pt x="833133" y="19202"/>
                      <a:pt x="957148" y="53597"/>
                      <a:pt x="957148" y="53597"/>
                    </a:cubicBezTo>
                    <a:cubicBezTo>
                      <a:pt x="957148" y="53597"/>
                      <a:pt x="1061504" y="322345"/>
                      <a:pt x="1043778" y="832380"/>
                    </a:cubicBezTo>
                    <a:close/>
                  </a:path>
                </a:pathLst>
              </a:custGeom>
              <a:solidFill>
                <a:srgbClr val="FAFAFA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1B4448DF-2504-837F-63ED-0C25C5DA7F89}"/>
                  </a:ext>
                </a:extLst>
              </p:cNvPr>
              <p:cNvSpPr/>
              <p:nvPr/>
            </p:nvSpPr>
            <p:spPr>
              <a:xfrm>
                <a:off x="8149127" y="3779228"/>
                <a:ext cx="110766" cy="336951"/>
              </a:xfrm>
              <a:custGeom>
                <a:avLst/>
                <a:gdLst>
                  <a:gd name="connsiteX0" fmla="*/ 110766 w 110766"/>
                  <a:gd name="connsiteY0" fmla="*/ 62 h 336951"/>
                  <a:gd name="connsiteX1" fmla="*/ 18050 w 110766"/>
                  <a:gd name="connsiteY1" fmla="*/ 336951 h 336951"/>
                  <a:gd name="connsiteX2" fmla="*/ 0 w 110766"/>
                  <a:gd name="connsiteY2" fmla="*/ 41076 h 336951"/>
                  <a:gd name="connsiteX3" fmla="*/ 110766 w 110766"/>
                  <a:gd name="connsiteY3" fmla="*/ 62 h 33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66" h="336951">
                    <a:moveTo>
                      <a:pt x="110766" y="62"/>
                    </a:moveTo>
                    <a:cubicBezTo>
                      <a:pt x="110766" y="62"/>
                      <a:pt x="102860" y="212298"/>
                      <a:pt x="18050" y="336951"/>
                    </a:cubicBezTo>
                    <a:cubicBezTo>
                      <a:pt x="14954" y="243169"/>
                      <a:pt x="9287" y="143832"/>
                      <a:pt x="0" y="41076"/>
                    </a:cubicBezTo>
                    <a:cubicBezTo>
                      <a:pt x="34709" y="14692"/>
                      <a:pt x="72523" y="-1119"/>
                      <a:pt x="110766" y="6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7266367A-B27D-AFC8-30F5-5AA3C6949A5D}"/>
                  </a:ext>
                </a:extLst>
              </p:cNvPr>
              <p:cNvSpPr/>
              <p:nvPr/>
            </p:nvSpPr>
            <p:spPr>
              <a:xfrm>
                <a:off x="8169215" y="4105387"/>
                <a:ext cx="961310" cy="256775"/>
              </a:xfrm>
              <a:custGeom>
                <a:avLst/>
                <a:gdLst>
                  <a:gd name="connsiteX0" fmla="*/ 961311 w 961310"/>
                  <a:gd name="connsiteY0" fmla="*/ 41767 h 256775"/>
                  <a:gd name="connsiteX1" fmla="*/ 956081 w 961310"/>
                  <a:gd name="connsiteY1" fmla="*/ 146866 h 256775"/>
                  <a:gd name="connsiteX2" fmla="*/ 862727 w 961310"/>
                  <a:gd name="connsiteY2" fmla="*/ 256775 h 256775"/>
                  <a:gd name="connsiteX3" fmla="*/ 728672 w 961310"/>
                  <a:gd name="connsiteY3" fmla="*/ 99012 h 256775"/>
                  <a:gd name="connsiteX4" fmla="*/ 594732 w 961310"/>
                  <a:gd name="connsiteY4" fmla="*/ 256775 h 256775"/>
                  <a:gd name="connsiteX5" fmla="*/ 460677 w 961310"/>
                  <a:gd name="connsiteY5" fmla="*/ 99012 h 256775"/>
                  <a:gd name="connsiteX6" fmla="*/ 326736 w 961310"/>
                  <a:gd name="connsiteY6" fmla="*/ 256775 h 256775"/>
                  <a:gd name="connsiteX7" fmla="*/ 192681 w 961310"/>
                  <a:gd name="connsiteY7" fmla="*/ 99012 h 256775"/>
                  <a:gd name="connsiteX8" fmla="*/ 58741 w 961310"/>
                  <a:gd name="connsiteY8" fmla="*/ 256775 h 256775"/>
                  <a:gd name="connsiteX9" fmla="*/ 1276 w 961310"/>
                  <a:gd name="connsiteY9" fmla="*/ 189052 h 256775"/>
                  <a:gd name="connsiteX10" fmla="*/ 0 w 961310"/>
                  <a:gd name="connsiteY10" fmla="*/ 88649 h 256775"/>
                  <a:gd name="connsiteX11" fmla="*/ 58750 w 961310"/>
                  <a:gd name="connsiteY11" fmla="*/ 157763 h 256775"/>
                  <a:gd name="connsiteX12" fmla="*/ 192691 w 961310"/>
                  <a:gd name="connsiteY12" fmla="*/ 0 h 256775"/>
                  <a:gd name="connsiteX13" fmla="*/ 326736 w 961310"/>
                  <a:gd name="connsiteY13" fmla="*/ 157763 h 256775"/>
                  <a:gd name="connsiteX14" fmla="*/ 460677 w 961310"/>
                  <a:gd name="connsiteY14" fmla="*/ 0 h 256775"/>
                  <a:gd name="connsiteX15" fmla="*/ 594732 w 961310"/>
                  <a:gd name="connsiteY15" fmla="*/ 157763 h 256775"/>
                  <a:gd name="connsiteX16" fmla="*/ 728672 w 961310"/>
                  <a:gd name="connsiteY16" fmla="*/ 0 h 256775"/>
                  <a:gd name="connsiteX17" fmla="*/ 862727 w 961310"/>
                  <a:gd name="connsiteY17" fmla="*/ 157763 h 256775"/>
                  <a:gd name="connsiteX18" fmla="*/ 961311 w 961310"/>
                  <a:gd name="connsiteY18" fmla="*/ 41767 h 25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1310" h="256775">
                    <a:moveTo>
                      <a:pt x="961311" y="41767"/>
                    </a:moveTo>
                    <a:cubicBezTo>
                      <a:pt x="960130" y="75733"/>
                      <a:pt x="958425" y="110766"/>
                      <a:pt x="956081" y="146866"/>
                    </a:cubicBezTo>
                    <a:lnTo>
                      <a:pt x="862727" y="256775"/>
                    </a:lnTo>
                    <a:lnTo>
                      <a:pt x="728672" y="99012"/>
                    </a:lnTo>
                    <a:lnTo>
                      <a:pt x="594732" y="256775"/>
                    </a:lnTo>
                    <a:lnTo>
                      <a:pt x="460677" y="99012"/>
                    </a:lnTo>
                    <a:lnTo>
                      <a:pt x="326736" y="256775"/>
                    </a:lnTo>
                    <a:lnTo>
                      <a:pt x="192681" y="99012"/>
                    </a:lnTo>
                    <a:lnTo>
                      <a:pt x="58741" y="256775"/>
                    </a:lnTo>
                    <a:lnTo>
                      <a:pt x="1276" y="189052"/>
                    </a:lnTo>
                    <a:cubicBezTo>
                      <a:pt x="1172" y="156581"/>
                      <a:pt x="743" y="123044"/>
                      <a:pt x="0" y="88649"/>
                    </a:cubicBezTo>
                    <a:lnTo>
                      <a:pt x="58750" y="157763"/>
                    </a:lnTo>
                    <a:lnTo>
                      <a:pt x="192691" y="0"/>
                    </a:lnTo>
                    <a:lnTo>
                      <a:pt x="326736" y="157763"/>
                    </a:lnTo>
                    <a:lnTo>
                      <a:pt x="460677" y="0"/>
                    </a:lnTo>
                    <a:lnTo>
                      <a:pt x="594732" y="157763"/>
                    </a:lnTo>
                    <a:lnTo>
                      <a:pt x="728672" y="0"/>
                    </a:lnTo>
                    <a:lnTo>
                      <a:pt x="862727" y="157763"/>
                    </a:lnTo>
                    <a:lnTo>
                      <a:pt x="961311" y="41767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85C6D088-FFC3-B446-2AA4-871224062F3D}"/>
                  </a:ext>
                </a:extLst>
              </p:cNvPr>
              <p:cNvSpPr/>
              <p:nvPr/>
            </p:nvSpPr>
            <p:spPr>
              <a:xfrm>
                <a:off x="8168996" y="4286115"/>
                <a:ext cx="949461" cy="256775"/>
              </a:xfrm>
              <a:custGeom>
                <a:avLst/>
                <a:gdLst>
                  <a:gd name="connsiteX0" fmla="*/ 949462 w 949461"/>
                  <a:gd name="connsiteY0" fmla="*/ 55969 h 256775"/>
                  <a:gd name="connsiteX1" fmla="*/ 937603 w 949461"/>
                  <a:gd name="connsiteY1" fmla="*/ 168764 h 256775"/>
                  <a:gd name="connsiteX2" fmla="*/ 862936 w 949461"/>
                  <a:gd name="connsiteY2" fmla="*/ 256775 h 256775"/>
                  <a:gd name="connsiteX3" fmla="*/ 728882 w 949461"/>
                  <a:gd name="connsiteY3" fmla="*/ 99013 h 256775"/>
                  <a:gd name="connsiteX4" fmla="*/ 594941 w 949461"/>
                  <a:gd name="connsiteY4" fmla="*/ 256775 h 256775"/>
                  <a:gd name="connsiteX5" fmla="*/ 460886 w 949461"/>
                  <a:gd name="connsiteY5" fmla="*/ 99013 h 256775"/>
                  <a:gd name="connsiteX6" fmla="*/ 326946 w 949461"/>
                  <a:gd name="connsiteY6" fmla="*/ 256775 h 256775"/>
                  <a:gd name="connsiteX7" fmla="*/ 192900 w 949461"/>
                  <a:gd name="connsiteY7" fmla="*/ 99013 h 256775"/>
                  <a:gd name="connsiteX8" fmla="*/ 58960 w 949461"/>
                  <a:gd name="connsiteY8" fmla="*/ 256775 h 256775"/>
                  <a:gd name="connsiteX9" fmla="*/ 0 w 949461"/>
                  <a:gd name="connsiteY9" fmla="*/ 187347 h 256775"/>
                  <a:gd name="connsiteX10" fmla="*/ 1391 w 949461"/>
                  <a:gd name="connsiteY10" fmla="*/ 90040 h 256775"/>
                  <a:gd name="connsiteX11" fmla="*/ 58960 w 949461"/>
                  <a:gd name="connsiteY11" fmla="*/ 157763 h 256775"/>
                  <a:gd name="connsiteX12" fmla="*/ 192900 w 949461"/>
                  <a:gd name="connsiteY12" fmla="*/ 0 h 256775"/>
                  <a:gd name="connsiteX13" fmla="*/ 326946 w 949461"/>
                  <a:gd name="connsiteY13" fmla="*/ 157763 h 256775"/>
                  <a:gd name="connsiteX14" fmla="*/ 460886 w 949461"/>
                  <a:gd name="connsiteY14" fmla="*/ 0 h 256775"/>
                  <a:gd name="connsiteX15" fmla="*/ 594941 w 949461"/>
                  <a:gd name="connsiteY15" fmla="*/ 157763 h 256775"/>
                  <a:gd name="connsiteX16" fmla="*/ 728882 w 949461"/>
                  <a:gd name="connsiteY16" fmla="*/ 0 h 256775"/>
                  <a:gd name="connsiteX17" fmla="*/ 862936 w 949461"/>
                  <a:gd name="connsiteY17" fmla="*/ 157763 h 256775"/>
                  <a:gd name="connsiteX18" fmla="*/ 949462 w 949461"/>
                  <a:gd name="connsiteY18" fmla="*/ 55969 h 25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9461" h="256775">
                    <a:moveTo>
                      <a:pt x="949462" y="55969"/>
                    </a:moveTo>
                    <a:cubicBezTo>
                      <a:pt x="946156" y="92602"/>
                      <a:pt x="942308" y="130207"/>
                      <a:pt x="937603" y="168764"/>
                    </a:cubicBezTo>
                    <a:lnTo>
                      <a:pt x="862936" y="256775"/>
                    </a:lnTo>
                    <a:lnTo>
                      <a:pt x="728882" y="99013"/>
                    </a:lnTo>
                    <a:lnTo>
                      <a:pt x="594941" y="256775"/>
                    </a:lnTo>
                    <a:lnTo>
                      <a:pt x="460886" y="99013"/>
                    </a:lnTo>
                    <a:lnTo>
                      <a:pt x="326946" y="256775"/>
                    </a:lnTo>
                    <a:lnTo>
                      <a:pt x="192900" y="99013"/>
                    </a:lnTo>
                    <a:lnTo>
                      <a:pt x="58960" y="256775"/>
                    </a:lnTo>
                    <a:lnTo>
                      <a:pt x="0" y="187347"/>
                    </a:lnTo>
                    <a:cubicBezTo>
                      <a:pt x="638" y="156477"/>
                      <a:pt x="1172" y="124006"/>
                      <a:pt x="1391" y="90040"/>
                    </a:cubicBezTo>
                    <a:lnTo>
                      <a:pt x="58960" y="157763"/>
                    </a:lnTo>
                    <a:lnTo>
                      <a:pt x="192900" y="0"/>
                    </a:lnTo>
                    <a:lnTo>
                      <a:pt x="326946" y="157763"/>
                    </a:lnTo>
                    <a:lnTo>
                      <a:pt x="460886" y="0"/>
                    </a:lnTo>
                    <a:lnTo>
                      <a:pt x="594941" y="157763"/>
                    </a:lnTo>
                    <a:lnTo>
                      <a:pt x="728882" y="0"/>
                    </a:lnTo>
                    <a:lnTo>
                      <a:pt x="862936" y="157763"/>
                    </a:lnTo>
                    <a:lnTo>
                      <a:pt x="949462" y="55969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887EF54F-87E0-1371-A1F7-2EE69F7FF227}"/>
                  </a:ext>
                </a:extLst>
              </p:cNvPr>
              <p:cNvSpPr/>
              <p:nvPr/>
            </p:nvSpPr>
            <p:spPr>
              <a:xfrm>
                <a:off x="8163977" y="4466842"/>
                <a:ext cx="930230" cy="256670"/>
              </a:xfrm>
              <a:custGeom>
                <a:avLst/>
                <a:gdLst>
                  <a:gd name="connsiteX0" fmla="*/ 930230 w 930230"/>
                  <a:gd name="connsiteY0" fmla="*/ 84487 h 256670"/>
                  <a:gd name="connsiteX1" fmla="*/ 911114 w 930230"/>
                  <a:gd name="connsiteY1" fmla="*/ 205826 h 256670"/>
                  <a:gd name="connsiteX2" fmla="*/ 867956 w 930230"/>
                  <a:gd name="connsiteY2" fmla="*/ 256670 h 256670"/>
                  <a:gd name="connsiteX3" fmla="*/ 733901 w 930230"/>
                  <a:gd name="connsiteY3" fmla="*/ 99013 h 256670"/>
                  <a:gd name="connsiteX4" fmla="*/ 599961 w 930230"/>
                  <a:gd name="connsiteY4" fmla="*/ 256670 h 256670"/>
                  <a:gd name="connsiteX5" fmla="*/ 465906 w 930230"/>
                  <a:gd name="connsiteY5" fmla="*/ 99013 h 256670"/>
                  <a:gd name="connsiteX6" fmla="*/ 331965 w 930230"/>
                  <a:gd name="connsiteY6" fmla="*/ 256670 h 256670"/>
                  <a:gd name="connsiteX7" fmla="*/ 197920 w 930230"/>
                  <a:gd name="connsiteY7" fmla="*/ 99013 h 256670"/>
                  <a:gd name="connsiteX8" fmla="*/ 63979 w 930230"/>
                  <a:gd name="connsiteY8" fmla="*/ 256670 h 256670"/>
                  <a:gd name="connsiteX9" fmla="*/ 0 w 930230"/>
                  <a:gd name="connsiteY9" fmla="*/ 181366 h 256670"/>
                  <a:gd name="connsiteX10" fmla="*/ 3096 w 930230"/>
                  <a:gd name="connsiteY10" fmla="*/ 86087 h 256670"/>
                  <a:gd name="connsiteX11" fmla="*/ 63979 w 930230"/>
                  <a:gd name="connsiteY11" fmla="*/ 157763 h 256670"/>
                  <a:gd name="connsiteX12" fmla="*/ 197920 w 930230"/>
                  <a:gd name="connsiteY12" fmla="*/ 0 h 256670"/>
                  <a:gd name="connsiteX13" fmla="*/ 331965 w 930230"/>
                  <a:gd name="connsiteY13" fmla="*/ 157763 h 256670"/>
                  <a:gd name="connsiteX14" fmla="*/ 465906 w 930230"/>
                  <a:gd name="connsiteY14" fmla="*/ 0 h 256670"/>
                  <a:gd name="connsiteX15" fmla="*/ 599961 w 930230"/>
                  <a:gd name="connsiteY15" fmla="*/ 157763 h 256670"/>
                  <a:gd name="connsiteX16" fmla="*/ 733901 w 930230"/>
                  <a:gd name="connsiteY16" fmla="*/ 0 h 256670"/>
                  <a:gd name="connsiteX17" fmla="*/ 867956 w 930230"/>
                  <a:gd name="connsiteY17" fmla="*/ 157763 h 256670"/>
                  <a:gd name="connsiteX18" fmla="*/ 930230 w 930230"/>
                  <a:gd name="connsiteY18" fmla="*/ 84487 h 25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0230" h="256670">
                    <a:moveTo>
                      <a:pt x="930230" y="84487"/>
                    </a:moveTo>
                    <a:cubicBezTo>
                      <a:pt x="924573" y="124006"/>
                      <a:pt x="918267" y="164382"/>
                      <a:pt x="911114" y="205826"/>
                    </a:cubicBezTo>
                    <a:lnTo>
                      <a:pt x="867956" y="256670"/>
                    </a:lnTo>
                    <a:lnTo>
                      <a:pt x="733901" y="99013"/>
                    </a:lnTo>
                    <a:lnTo>
                      <a:pt x="599961" y="256670"/>
                    </a:lnTo>
                    <a:lnTo>
                      <a:pt x="465906" y="99013"/>
                    </a:lnTo>
                    <a:lnTo>
                      <a:pt x="331965" y="256670"/>
                    </a:lnTo>
                    <a:lnTo>
                      <a:pt x="197920" y="99013"/>
                    </a:lnTo>
                    <a:lnTo>
                      <a:pt x="63979" y="256670"/>
                    </a:lnTo>
                    <a:lnTo>
                      <a:pt x="0" y="181366"/>
                    </a:lnTo>
                    <a:cubicBezTo>
                      <a:pt x="1067" y="152524"/>
                      <a:pt x="2134" y="120587"/>
                      <a:pt x="3096" y="86087"/>
                    </a:cubicBezTo>
                    <a:lnTo>
                      <a:pt x="63979" y="157763"/>
                    </a:lnTo>
                    <a:lnTo>
                      <a:pt x="197920" y="0"/>
                    </a:lnTo>
                    <a:lnTo>
                      <a:pt x="331965" y="157763"/>
                    </a:lnTo>
                    <a:lnTo>
                      <a:pt x="465906" y="0"/>
                    </a:lnTo>
                    <a:lnTo>
                      <a:pt x="599961" y="157763"/>
                    </a:lnTo>
                    <a:lnTo>
                      <a:pt x="733901" y="0"/>
                    </a:lnTo>
                    <a:lnTo>
                      <a:pt x="867956" y="157763"/>
                    </a:lnTo>
                    <a:lnTo>
                      <a:pt x="930230" y="84487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6" name="图形 7">
              <a:extLst>
                <a:ext uri="{FF2B5EF4-FFF2-40B4-BE49-F238E27FC236}">
                  <a16:creationId xmlns:a16="http://schemas.microsoft.com/office/drawing/2014/main" id="{44C8252E-6246-A663-9442-40263E6A84A6}"/>
                </a:ext>
              </a:extLst>
            </p:cNvPr>
            <p:cNvGrpSpPr/>
            <p:nvPr/>
          </p:nvGrpSpPr>
          <p:grpSpPr>
            <a:xfrm>
              <a:off x="8398739" y="2928374"/>
              <a:ext cx="378828" cy="570423"/>
              <a:chOff x="8398739" y="2928374"/>
              <a:chExt cx="378828" cy="570423"/>
            </a:xfrm>
          </p:grpSpPr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CD7F93DA-3A8A-E058-CEA6-947CDD60C37D}"/>
                  </a:ext>
                </a:extLst>
              </p:cNvPr>
              <p:cNvSpPr/>
              <p:nvPr/>
            </p:nvSpPr>
            <p:spPr>
              <a:xfrm>
                <a:off x="8398739" y="2928374"/>
                <a:ext cx="378828" cy="570423"/>
              </a:xfrm>
              <a:custGeom>
                <a:avLst/>
                <a:gdLst>
                  <a:gd name="connsiteX0" fmla="*/ 0 w 378828"/>
                  <a:gd name="connsiteY0" fmla="*/ 0 h 570423"/>
                  <a:gd name="connsiteX1" fmla="*/ 2410 w 378828"/>
                  <a:gd name="connsiteY1" fmla="*/ 427339 h 570423"/>
                  <a:gd name="connsiteX2" fmla="*/ 316649 w 378828"/>
                  <a:gd name="connsiteY2" fmla="*/ 570424 h 570423"/>
                  <a:gd name="connsiteX3" fmla="*/ 378828 w 378828"/>
                  <a:gd name="connsiteY3" fmla="*/ 392078 h 570423"/>
                  <a:gd name="connsiteX4" fmla="*/ 249555 w 378828"/>
                  <a:gd name="connsiteY4" fmla="*/ 175641 h 570423"/>
                  <a:gd name="connsiteX5" fmla="*/ 0 w 378828"/>
                  <a:gd name="connsiteY5" fmla="*/ 0 h 57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28" h="570423">
                    <a:moveTo>
                      <a:pt x="0" y="0"/>
                    </a:moveTo>
                    <a:cubicBezTo>
                      <a:pt x="35090" y="118891"/>
                      <a:pt x="79581" y="338585"/>
                      <a:pt x="2410" y="427339"/>
                    </a:cubicBezTo>
                    <a:cubicBezTo>
                      <a:pt x="123073" y="465782"/>
                      <a:pt x="209931" y="491195"/>
                      <a:pt x="316649" y="570424"/>
                    </a:cubicBezTo>
                    <a:cubicBezTo>
                      <a:pt x="344672" y="492747"/>
                      <a:pt x="378828" y="392078"/>
                      <a:pt x="378828" y="392078"/>
                    </a:cubicBezTo>
                    <a:cubicBezTo>
                      <a:pt x="240744" y="372485"/>
                      <a:pt x="234848" y="271948"/>
                      <a:pt x="249555" y="1756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69DF25D9-0A52-87FE-433B-B9E6F71B91C2}"/>
                  </a:ext>
                </a:extLst>
              </p:cNvPr>
              <p:cNvSpPr/>
              <p:nvPr/>
            </p:nvSpPr>
            <p:spPr>
              <a:xfrm>
                <a:off x="8498744" y="3000059"/>
                <a:ext cx="149435" cy="171783"/>
              </a:xfrm>
              <a:custGeom>
                <a:avLst/>
                <a:gdLst>
                  <a:gd name="connsiteX0" fmla="*/ 1741 w 149435"/>
                  <a:gd name="connsiteY0" fmla="*/ 0 h 171783"/>
                  <a:gd name="connsiteX1" fmla="*/ 149436 w 149435"/>
                  <a:gd name="connsiteY1" fmla="*/ 103880 h 171783"/>
                  <a:gd name="connsiteX2" fmla="*/ 144092 w 149435"/>
                  <a:gd name="connsiteY2" fmla="*/ 171783 h 171783"/>
                  <a:gd name="connsiteX3" fmla="*/ 5075 w 149435"/>
                  <a:gd name="connsiteY3" fmla="*/ 65656 h 171783"/>
                  <a:gd name="connsiteX4" fmla="*/ 1741 w 149435"/>
                  <a:gd name="connsiteY4" fmla="*/ 0 h 171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435" h="171783">
                    <a:moveTo>
                      <a:pt x="1741" y="0"/>
                    </a:moveTo>
                    <a:lnTo>
                      <a:pt x="149436" y="103880"/>
                    </a:lnTo>
                    <a:cubicBezTo>
                      <a:pt x="145873" y="126683"/>
                      <a:pt x="143606" y="149676"/>
                      <a:pt x="144092" y="171783"/>
                    </a:cubicBezTo>
                    <a:cubicBezTo>
                      <a:pt x="91800" y="169164"/>
                      <a:pt x="15609" y="119158"/>
                      <a:pt x="5075" y="65656"/>
                    </a:cubicBezTo>
                    <a:cubicBezTo>
                      <a:pt x="-173" y="38957"/>
                      <a:pt x="-1469" y="12954"/>
                      <a:pt x="1741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7" name="图形 7">
              <a:extLst>
                <a:ext uri="{FF2B5EF4-FFF2-40B4-BE49-F238E27FC236}">
                  <a16:creationId xmlns:a16="http://schemas.microsoft.com/office/drawing/2014/main" id="{AC3C62EC-823E-7118-8BF0-B293231482F2}"/>
                </a:ext>
              </a:extLst>
            </p:cNvPr>
            <p:cNvGrpSpPr/>
            <p:nvPr/>
          </p:nvGrpSpPr>
          <p:grpSpPr>
            <a:xfrm>
              <a:off x="8297746" y="3249585"/>
              <a:ext cx="592674" cy="280930"/>
              <a:chOff x="8297746" y="3249585"/>
              <a:chExt cx="592674" cy="280930"/>
            </a:xfrm>
          </p:grpSpPr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F9FD13-11AB-16ED-D832-83B28137FF2D}"/>
                  </a:ext>
                </a:extLst>
              </p:cNvPr>
              <p:cNvSpPr/>
              <p:nvPr/>
            </p:nvSpPr>
            <p:spPr>
              <a:xfrm>
                <a:off x="8297746" y="3249585"/>
                <a:ext cx="592674" cy="280930"/>
              </a:xfrm>
              <a:custGeom>
                <a:avLst/>
                <a:gdLst>
                  <a:gd name="connsiteX0" fmla="*/ 0 w 592674"/>
                  <a:gd name="connsiteY0" fmla="*/ 80172 h 280930"/>
                  <a:gd name="connsiteX1" fmla="*/ 85192 w 592674"/>
                  <a:gd name="connsiteY1" fmla="*/ 0 h 280930"/>
                  <a:gd name="connsiteX2" fmla="*/ 313573 w 592674"/>
                  <a:gd name="connsiteY2" fmla="*/ 78448 h 280930"/>
                  <a:gd name="connsiteX3" fmla="*/ 413395 w 592674"/>
                  <a:gd name="connsiteY3" fmla="*/ 231867 h 280930"/>
                  <a:gd name="connsiteX4" fmla="*/ 450704 w 592674"/>
                  <a:gd name="connsiteY4" fmla="*/ 76372 h 280930"/>
                  <a:gd name="connsiteX5" fmla="*/ 502253 w 592674"/>
                  <a:gd name="connsiteY5" fmla="*/ 29766 h 280930"/>
                  <a:gd name="connsiteX6" fmla="*/ 592674 w 592674"/>
                  <a:gd name="connsiteY6" fmla="*/ 85068 h 280930"/>
                  <a:gd name="connsiteX7" fmla="*/ 578710 w 592674"/>
                  <a:gd name="connsiteY7" fmla="*/ 183709 h 280930"/>
                  <a:gd name="connsiteX8" fmla="*/ 513302 w 592674"/>
                  <a:gd name="connsiteY8" fmla="*/ 151686 h 280930"/>
                  <a:gd name="connsiteX9" fmla="*/ 434397 w 592674"/>
                  <a:gd name="connsiteY9" fmla="*/ 280930 h 280930"/>
                  <a:gd name="connsiteX10" fmla="*/ 257870 w 592674"/>
                  <a:gd name="connsiteY10" fmla="*/ 177317 h 280930"/>
                  <a:gd name="connsiteX11" fmla="*/ 208636 w 592674"/>
                  <a:gd name="connsiteY11" fmla="*/ 224504 h 28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2674" h="280930">
                    <a:moveTo>
                      <a:pt x="0" y="80172"/>
                    </a:moveTo>
                    <a:lnTo>
                      <a:pt x="85192" y="0"/>
                    </a:lnTo>
                    <a:lnTo>
                      <a:pt x="313573" y="78448"/>
                    </a:lnTo>
                    <a:lnTo>
                      <a:pt x="413395" y="231867"/>
                    </a:lnTo>
                    <a:lnTo>
                      <a:pt x="450704" y="76372"/>
                    </a:lnTo>
                    <a:lnTo>
                      <a:pt x="502253" y="29766"/>
                    </a:lnTo>
                    <a:lnTo>
                      <a:pt x="592674" y="85068"/>
                    </a:lnTo>
                    <a:lnTo>
                      <a:pt x="578710" y="183709"/>
                    </a:lnTo>
                    <a:lnTo>
                      <a:pt x="513302" y="151686"/>
                    </a:lnTo>
                    <a:lnTo>
                      <a:pt x="434397" y="280930"/>
                    </a:lnTo>
                    <a:lnTo>
                      <a:pt x="257870" y="177317"/>
                    </a:lnTo>
                    <a:lnTo>
                      <a:pt x="208636" y="22450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36BCAA6D-B00E-36F1-7675-832B8EF7B8EC}"/>
                  </a:ext>
                </a:extLst>
              </p:cNvPr>
              <p:cNvSpPr/>
              <p:nvPr/>
            </p:nvSpPr>
            <p:spPr>
              <a:xfrm>
                <a:off x="8732143" y="3368972"/>
                <a:ext cx="144313" cy="161543"/>
              </a:xfrm>
              <a:custGeom>
                <a:avLst/>
                <a:gdLst>
                  <a:gd name="connsiteX0" fmla="*/ 0 w 144313"/>
                  <a:gd name="connsiteY0" fmla="*/ 161544 h 161543"/>
                  <a:gd name="connsiteX1" fmla="*/ 46082 w 144313"/>
                  <a:gd name="connsiteY1" fmla="*/ 0 h 161543"/>
                  <a:gd name="connsiteX2" fmla="*/ 144313 w 144313"/>
                  <a:gd name="connsiteY2" fmla="*/ 64322 h 161543"/>
                  <a:gd name="connsiteX3" fmla="*/ 78905 w 144313"/>
                  <a:gd name="connsiteY3" fmla="*/ 32299 h 16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313" h="161543">
                    <a:moveTo>
                      <a:pt x="0" y="161544"/>
                    </a:moveTo>
                    <a:lnTo>
                      <a:pt x="46082" y="0"/>
                    </a:lnTo>
                    <a:lnTo>
                      <a:pt x="144313" y="64322"/>
                    </a:lnTo>
                    <a:lnTo>
                      <a:pt x="78905" y="3229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4860F2D9-D4CB-3751-D889-D5720F870281}"/>
                  </a:ext>
                </a:extLst>
              </p:cNvPr>
              <p:cNvSpPr/>
              <p:nvPr/>
            </p:nvSpPr>
            <p:spPr>
              <a:xfrm>
                <a:off x="8506382" y="3378097"/>
                <a:ext cx="225761" cy="152418"/>
              </a:xfrm>
              <a:custGeom>
                <a:avLst/>
                <a:gdLst>
                  <a:gd name="connsiteX0" fmla="*/ 225762 w 225761"/>
                  <a:gd name="connsiteY0" fmla="*/ 152419 h 152418"/>
                  <a:gd name="connsiteX1" fmla="*/ 70161 w 225761"/>
                  <a:gd name="connsiteY1" fmla="*/ 0 h 152418"/>
                  <a:gd name="connsiteX2" fmla="*/ 0 w 225761"/>
                  <a:gd name="connsiteY2" fmla="*/ 95993 h 152418"/>
                  <a:gd name="connsiteX3" fmla="*/ 49235 w 225761"/>
                  <a:gd name="connsiteY3" fmla="*/ 48806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761" h="152418">
                    <a:moveTo>
                      <a:pt x="225762" y="152419"/>
                    </a:moveTo>
                    <a:lnTo>
                      <a:pt x="70161" y="0"/>
                    </a:lnTo>
                    <a:lnTo>
                      <a:pt x="0" y="95993"/>
                    </a:lnTo>
                    <a:lnTo>
                      <a:pt x="49235" y="4880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8" name="图形 7">
              <a:extLst>
                <a:ext uri="{FF2B5EF4-FFF2-40B4-BE49-F238E27FC236}">
                  <a16:creationId xmlns:a16="http://schemas.microsoft.com/office/drawing/2014/main" id="{E11A773A-C960-7A14-79B9-3A62DE366CD6}"/>
                </a:ext>
              </a:extLst>
            </p:cNvPr>
            <p:cNvGrpSpPr/>
            <p:nvPr/>
          </p:nvGrpSpPr>
          <p:grpSpPr>
            <a:xfrm>
              <a:off x="7993883" y="3359040"/>
              <a:ext cx="1625323" cy="945141"/>
              <a:chOff x="7993883" y="3359040"/>
              <a:chExt cx="1625323" cy="945141"/>
            </a:xfrm>
          </p:grpSpPr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43C50478-D8EE-2D85-794C-06F20E8E35C3}"/>
                  </a:ext>
                </a:extLst>
              </p:cNvPr>
              <p:cNvSpPr/>
              <p:nvPr/>
            </p:nvSpPr>
            <p:spPr>
              <a:xfrm>
                <a:off x="8163958" y="3641349"/>
                <a:ext cx="1134151" cy="662832"/>
              </a:xfrm>
              <a:custGeom>
                <a:avLst/>
                <a:gdLst>
                  <a:gd name="connsiteX0" fmla="*/ 191900 w 1134151"/>
                  <a:gd name="connsiteY0" fmla="*/ 0 h 662832"/>
                  <a:gd name="connsiteX1" fmla="*/ 385115 w 1134151"/>
                  <a:gd name="connsiteY1" fmla="*/ 230219 h 662832"/>
                  <a:gd name="connsiteX2" fmla="*/ 606333 w 1134151"/>
                  <a:gd name="connsiteY2" fmla="*/ 447408 h 662832"/>
                  <a:gd name="connsiteX3" fmla="*/ 604295 w 1134151"/>
                  <a:gd name="connsiteY3" fmla="*/ 447132 h 662832"/>
                  <a:gd name="connsiteX4" fmla="*/ 601551 w 1134151"/>
                  <a:gd name="connsiteY4" fmla="*/ 446589 h 662832"/>
                  <a:gd name="connsiteX5" fmla="*/ 601437 w 1134151"/>
                  <a:gd name="connsiteY5" fmla="*/ 447056 h 662832"/>
                  <a:gd name="connsiteX6" fmla="*/ 721233 w 1134151"/>
                  <a:gd name="connsiteY6" fmla="*/ 441122 h 662832"/>
                  <a:gd name="connsiteX7" fmla="*/ 1086031 w 1134151"/>
                  <a:gd name="connsiteY7" fmla="*/ 354473 h 662832"/>
                  <a:gd name="connsiteX8" fmla="*/ 1134151 w 1134151"/>
                  <a:gd name="connsiteY8" fmla="*/ 464696 h 662832"/>
                  <a:gd name="connsiteX9" fmla="*/ 993543 w 1134151"/>
                  <a:gd name="connsiteY9" fmla="*/ 541058 h 662832"/>
                  <a:gd name="connsiteX10" fmla="*/ 521494 w 1134151"/>
                  <a:gd name="connsiteY10" fmla="*/ 649462 h 662832"/>
                  <a:gd name="connsiteX11" fmla="*/ 385572 w 1134151"/>
                  <a:gd name="connsiteY11" fmla="*/ 562204 h 662832"/>
                  <a:gd name="connsiteX12" fmla="*/ 206540 w 1134151"/>
                  <a:gd name="connsiteY12" fmla="*/ 392678 h 662832"/>
                  <a:gd name="connsiteX13" fmla="*/ 49435 w 1134151"/>
                  <a:gd name="connsiteY13" fmla="*/ 212293 h 662832"/>
                  <a:gd name="connsiteX14" fmla="*/ 0 w 1134151"/>
                  <a:gd name="connsiteY14" fmla="*/ 148790 h 662832"/>
                  <a:gd name="connsiteX15" fmla="*/ 191900 w 1134151"/>
                  <a:gd name="connsiteY15" fmla="*/ 0 h 662832"/>
                  <a:gd name="connsiteX16" fmla="*/ 191900 w 1134151"/>
                  <a:gd name="connsiteY16" fmla="*/ 0 h 6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4151" h="662832">
                    <a:moveTo>
                      <a:pt x="191900" y="0"/>
                    </a:moveTo>
                    <a:cubicBezTo>
                      <a:pt x="248745" y="68904"/>
                      <a:pt x="327193" y="164516"/>
                      <a:pt x="385115" y="230219"/>
                    </a:cubicBezTo>
                    <a:cubicBezTo>
                      <a:pt x="454200" y="307019"/>
                      <a:pt x="522865" y="388534"/>
                      <a:pt x="606333" y="447408"/>
                    </a:cubicBezTo>
                    <a:cubicBezTo>
                      <a:pt x="609609" y="449456"/>
                      <a:pt x="605857" y="447399"/>
                      <a:pt x="604295" y="447132"/>
                    </a:cubicBezTo>
                    <a:cubicBezTo>
                      <a:pt x="603094" y="446694"/>
                      <a:pt x="601732" y="446561"/>
                      <a:pt x="601551" y="446589"/>
                    </a:cubicBezTo>
                    <a:cubicBezTo>
                      <a:pt x="600751" y="446656"/>
                      <a:pt x="601447" y="446780"/>
                      <a:pt x="601437" y="447056"/>
                    </a:cubicBezTo>
                    <a:cubicBezTo>
                      <a:pt x="638966" y="455323"/>
                      <a:pt x="681190" y="446532"/>
                      <a:pt x="721233" y="441122"/>
                    </a:cubicBezTo>
                    <a:cubicBezTo>
                      <a:pt x="843477" y="420557"/>
                      <a:pt x="963673" y="385972"/>
                      <a:pt x="1086031" y="354473"/>
                    </a:cubicBezTo>
                    <a:cubicBezTo>
                      <a:pt x="1086031" y="354473"/>
                      <a:pt x="1134151" y="464696"/>
                      <a:pt x="1134151" y="464696"/>
                    </a:cubicBezTo>
                    <a:cubicBezTo>
                      <a:pt x="1087812" y="492938"/>
                      <a:pt x="1041530" y="517493"/>
                      <a:pt x="993543" y="541058"/>
                    </a:cubicBezTo>
                    <a:cubicBezTo>
                      <a:pt x="873423" y="597551"/>
                      <a:pt x="654168" y="699373"/>
                      <a:pt x="521494" y="649462"/>
                    </a:cubicBezTo>
                    <a:cubicBezTo>
                      <a:pt x="470154" y="627316"/>
                      <a:pt x="426596" y="595074"/>
                      <a:pt x="385572" y="562204"/>
                    </a:cubicBezTo>
                    <a:cubicBezTo>
                      <a:pt x="321478" y="509826"/>
                      <a:pt x="262423" y="451771"/>
                      <a:pt x="206540" y="392678"/>
                    </a:cubicBezTo>
                    <a:cubicBezTo>
                      <a:pt x="151571" y="334232"/>
                      <a:pt x="99546" y="274520"/>
                      <a:pt x="49435" y="212293"/>
                    </a:cubicBezTo>
                    <a:cubicBezTo>
                      <a:pt x="32604" y="191510"/>
                      <a:pt x="16812" y="171079"/>
                      <a:pt x="0" y="148790"/>
                    </a:cubicBezTo>
                    <a:lnTo>
                      <a:pt x="191900" y="0"/>
                    </a:lnTo>
                    <a:lnTo>
                      <a:pt x="191900" y="0"/>
                    </a:lnTo>
                    <a:close/>
                  </a:path>
                </a:pathLst>
              </a:custGeom>
              <a:solidFill>
                <a:srgbClr val="DC8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C520084A-8FC2-12B0-9AA1-8871FE275BC4}"/>
                  </a:ext>
                </a:extLst>
              </p:cNvPr>
              <p:cNvSpPr/>
              <p:nvPr/>
            </p:nvSpPr>
            <p:spPr>
              <a:xfrm>
                <a:off x="7993883" y="3359040"/>
                <a:ext cx="588403" cy="746423"/>
              </a:xfrm>
              <a:custGeom>
                <a:avLst/>
                <a:gdLst>
                  <a:gd name="connsiteX0" fmla="*/ 14150 w 588403"/>
                  <a:gd name="connsiteY0" fmla="*/ 135271 h 746423"/>
                  <a:gd name="connsiteX1" fmla="*/ 354507 w 588403"/>
                  <a:gd name="connsiteY1" fmla="*/ 746424 h 746423"/>
                  <a:gd name="connsiteX2" fmla="*/ 588403 w 588403"/>
                  <a:gd name="connsiteY2" fmla="*/ 480467 h 746423"/>
                  <a:gd name="connsiteX3" fmla="*/ 368614 w 588403"/>
                  <a:gd name="connsiteY3" fmla="*/ 120631 h 746423"/>
                  <a:gd name="connsiteX4" fmla="*/ 14150 w 588403"/>
                  <a:gd name="connsiteY4" fmla="*/ 135271 h 74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03" h="746423">
                    <a:moveTo>
                      <a:pt x="14150" y="135271"/>
                    </a:moveTo>
                    <a:cubicBezTo>
                      <a:pt x="-83300" y="444034"/>
                      <a:pt x="354507" y="746424"/>
                      <a:pt x="354507" y="746424"/>
                    </a:cubicBezTo>
                    <a:lnTo>
                      <a:pt x="588403" y="480467"/>
                    </a:lnTo>
                    <a:cubicBezTo>
                      <a:pt x="588403" y="480467"/>
                      <a:pt x="485333" y="289738"/>
                      <a:pt x="368614" y="120631"/>
                    </a:cubicBezTo>
                    <a:cubicBezTo>
                      <a:pt x="246332" y="-56553"/>
                      <a:pt x="65471" y="-27340"/>
                      <a:pt x="14150" y="135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53" name="图形 7">
                <a:extLst>
                  <a:ext uri="{FF2B5EF4-FFF2-40B4-BE49-F238E27FC236}">
                    <a16:creationId xmlns:a16="http://schemas.microsoft.com/office/drawing/2014/main" id="{9635BCA6-6173-22DF-F6AC-7ACC2A8314EA}"/>
                  </a:ext>
                </a:extLst>
              </p:cNvPr>
              <p:cNvGrpSpPr/>
              <p:nvPr/>
            </p:nvGrpSpPr>
            <p:grpSpPr>
              <a:xfrm>
                <a:off x="9230958" y="3787138"/>
                <a:ext cx="388248" cy="324640"/>
                <a:chOff x="9230958" y="3787138"/>
                <a:chExt cx="388248" cy="324640"/>
              </a:xfrm>
              <a:solidFill>
                <a:srgbClr val="E4897B"/>
              </a:solidFill>
            </p:grpSpPr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3A19A075-EB44-0A4B-D754-C7B0167305DD}"/>
                    </a:ext>
                  </a:extLst>
                </p:cNvPr>
                <p:cNvSpPr/>
                <p:nvPr/>
              </p:nvSpPr>
              <p:spPr>
                <a:xfrm>
                  <a:off x="9230958" y="3839506"/>
                  <a:ext cx="289036" cy="272272"/>
                </a:xfrm>
                <a:custGeom>
                  <a:avLst/>
                  <a:gdLst>
                    <a:gd name="connsiteX0" fmla="*/ 0 w 289036"/>
                    <a:gd name="connsiteY0" fmla="*/ 170831 h 272272"/>
                    <a:gd name="connsiteX1" fmla="*/ 164583 w 289036"/>
                    <a:gd name="connsiteY1" fmla="*/ 0 h 272272"/>
                    <a:gd name="connsiteX2" fmla="*/ 289036 w 289036"/>
                    <a:gd name="connsiteY2" fmla="*/ 165888 h 272272"/>
                    <a:gd name="connsiteX3" fmla="*/ 57150 w 289036"/>
                    <a:gd name="connsiteY3" fmla="*/ 266510 h 272272"/>
                    <a:gd name="connsiteX4" fmla="*/ 0 w 289036"/>
                    <a:gd name="connsiteY4" fmla="*/ 170831 h 272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36" h="272272">
                      <a:moveTo>
                        <a:pt x="0" y="170831"/>
                      </a:moveTo>
                      <a:lnTo>
                        <a:pt x="164583" y="0"/>
                      </a:lnTo>
                      <a:lnTo>
                        <a:pt x="289036" y="165888"/>
                      </a:lnTo>
                      <a:cubicBezTo>
                        <a:pt x="289036" y="165888"/>
                        <a:pt x="190776" y="301476"/>
                        <a:pt x="57150" y="266510"/>
                      </a:cubicBezTo>
                      <a:lnTo>
                        <a:pt x="0" y="170831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F8A6B9D9-8291-C679-549E-CFEE9E76AF94}"/>
                    </a:ext>
                  </a:extLst>
                </p:cNvPr>
                <p:cNvSpPr/>
                <p:nvPr/>
              </p:nvSpPr>
              <p:spPr>
                <a:xfrm>
                  <a:off x="9395531" y="3787138"/>
                  <a:ext cx="223675" cy="218265"/>
                </a:xfrm>
                <a:custGeom>
                  <a:avLst/>
                  <a:gdLst>
                    <a:gd name="connsiteX0" fmla="*/ 160515 w 223675"/>
                    <a:gd name="connsiteY0" fmla="*/ 0 h 218265"/>
                    <a:gd name="connsiteX1" fmla="*/ 223676 w 223675"/>
                    <a:gd name="connsiteY1" fmla="*/ 145856 h 218265"/>
                    <a:gd name="connsiteX2" fmla="*/ 124454 w 223675"/>
                    <a:gd name="connsiteY2" fmla="*/ 218265 h 218265"/>
                    <a:gd name="connsiteX3" fmla="*/ 0 w 223675"/>
                    <a:gd name="connsiteY3" fmla="*/ 52368 h 21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675" h="218265">
                      <a:moveTo>
                        <a:pt x="160515" y="0"/>
                      </a:moveTo>
                      <a:lnTo>
                        <a:pt x="223676" y="145856"/>
                      </a:lnTo>
                      <a:lnTo>
                        <a:pt x="124454" y="218265"/>
                      </a:lnTo>
                      <a:lnTo>
                        <a:pt x="0" y="52368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639" name="图形 7">
              <a:extLst>
                <a:ext uri="{FF2B5EF4-FFF2-40B4-BE49-F238E27FC236}">
                  <a16:creationId xmlns:a16="http://schemas.microsoft.com/office/drawing/2014/main" id="{A549B646-66D8-8955-503F-68A8C683CD81}"/>
                </a:ext>
              </a:extLst>
            </p:cNvPr>
            <p:cNvGrpSpPr/>
            <p:nvPr/>
          </p:nvGrpSpPr>
          <p:grpSpPr>
            <a:xfrm>
              <a:off x="8114202" y="2259872"/>
              <a:ext cx="770835" cy="867042"/>
              <a:chOff x="8114202" y="2259872"/>
              <a:chExt cx="770835" cy="867042"/>
            </a:xfrm>
          </p:grpSpPr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B355BF7E-3208-1D7A-C6CE-CA37C5D7A313}"/>
                  </a:ext>
                </a:extLst>
              </p:cNvPr>
              <p:cNvSpPr/>
              <p:nvPr/>
            </p:nvSpPr>
            <p:spPr>
              <a:xfrm>
                <a:off x="8631716" y="2480306"/>
                <a:ext cx="179917" cy="330792"/>
              </a:xfrm>
              <a:custGeom>
                <a:avLst/>
                <a:gdLst>
                  <a:gd name="connsiteX0" fmla="*/ 85053 w 179917"/>
                  <a:gd name="connsiteY0" fmla="*/ 6193 h 330792"/>
                  <a:gd name="connsiteX1" fmla="*/ 124991 w 179917"/>
                  <a:gd name="connsiteY1" fmla="*/ 325909 h 330792"/>
                  <a:gd name="connsiteX2" fmla="*/ 85053 w 179917"/>
                  <a:gd name="connsiteY2" fmla="*/ 6193 h 33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917" h="330792">
                    <a:moveTo>
                      <a:pt x="85053" y="6193"/>
                    </a:moveTo>
                    <a:cubicBezTo>
                      <a:pt x="169797" y="39397"/>
                      <a:pt x="227871" y="270340"/>
                      <a:pt x="124991" y="325909"/>
                    </a:cubicBezTo>
                    <a:cubicBezTo>
                      <a:pt x="22112" y="381468"/>
                      <a:pt x="-75453" y="-56701"/>
                      <a:pt x="85053" y="619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0D4EEB2E-0114-E233-BD76-D92FC4D55611}"/>
                  </a:ext>
                </a:extLst>
              </p:cNvPr>
              <p:cNvSpPr/>
              <p:nvPr/>
            </p:nvSpPr>
            <p:spPr>
              <a:xfrm>
                <a:off x="8343418" y="2477037"/>
                <a:ext cx="513867" cy="649877"/>
              </a:xfrm>
              <a:custGeom>
                <a:avLst/>
                <a:gdLst>
                  <a:gd name="connsiteX0" fmla="*/ 8334 w 513867"/>
                  <a:gd name="connsiteY0" fmla="*/ 281182 h 649877"/>
                  <a:gd name="connsiteX1" fmla="*/ 170002 w 513867"/>
                  <a:gd name="connsiteY1" fmla="*/ 608871 h 649877"/>
                  <a:gd name="connsiteX2" fmla="*/ 513636 w 513867"/>
                  <a:gd name="connsiteY2" fmla="*/ 434401 h 649877"/>
                  <a:gd name="connsiteX3" fmla="*/ 271682 w 513867"/>
                  <a:gd name="connsiteY3" fmla="*/ 5624 h 649877"/>
                  <a:gd name="connsiteX4" fmla="*/ 8334 w 513867"/>
                  <a:gd name="connsiteY4" fmla="*/ 281182 h 64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867" h="649877">
                    <a:moveTo>
                      <a:pt x="8334" y="281182"/>
                    </a:moveTo>
                    <a:cubicBezTo>
                      <a:pt x="52235" y="442754"/>
                      <a:pt x="69675" y="539252"/>
                      <a:pt x="170002" y="608871"/>
                    </a:cubicBezTo>
                    <a:cubicBezTo>
                      <a:pt x="320907" y="713588"/>
                      <a:pt x="508187" y="604108"/>
                      <a:pt x="513636" y="434401"/>
                    </a:cubicBezTo>
                    <a:cubicBezTo>
                      <a:pt x="518541" y="281649"/>
                      <a:pt x="445932" y="43095"/>
                      <a:pt x="271682" y="5624"/>
                    </a:cubicBezTo>
                    <a:cubicBezTo>
                      <a:pt x="100013" y="-31295"/>
                      <a:pt x="-35557" y="119609"/>
                      <a:pt x="8334" y="281182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764A4B65-0E98-CC5F-AB5E-5E760661B799}"/>
                  </a:ext>
                </a:extLst>
              </p:cNvPr>
              <p:cNvSpPr/>
              <p:nvPr/>
            </p:nvSpPr>
            <p:spPr>
              <a:xfrm>
                <a:off x="8114202" y="2407661"/>
                <a:ext cx="381920" cy="515977"/>
              </a:xfrm>
              <a:custGeom>
                <a:avLst/>
                <a:gdLst>
                  <a:gd name="connsiteX0" fmla="*/ 381921 w 381920"/>
                  <a:gd name="connsiteY0" fmla="*/ 142389 h 515977"/>
                  <a:gd name="connsiteX1" fmla="*/ 363985 w 381920"/>
                  <a:gd name="connsiteY1" fmla="*/ 0 h 515977"/>
                  <a:gd name="connsiteX2" fmla="*/ 249180 w 381920"/>
                  <a:gd name="connsiteY2" fmla="*/ 21536 h 515977"/>
                  <a:gd name="connsiteX3" fmla="*/ 39564 w 381920"/>
                  <a:gd name="connsiteY3" fmla="*/ 198129 h 515977"/>
                  <a:gd name="connsiteX4" fmla="*/ 70205 w 381920"/>
                  <a:gd name="connsiteY4" fmla="*/ 410318 h 515977"/>
                  <a:gd name="connsiteX5" fmla="*/ 283604 w 381920"/>
                  <a:gd name="connsiteY5" fmla="*/ 496310 h 515977"/>
                  <a:gd name="connsiteX6" fmla="*/ 308664 w 381920"/>
                  <a:gd name="connsiteY6" fmla="*/ 238897 h 515977"/>
                  <a:gd name="connsiteX7" fmla="*/ 381921 w 381920"/>
                  <a:gd name="connsiteY7" fmla="*/ 142389 h 51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920" h="515977">
                    <a:moveTo>
                      <a:pt x="381921" y="142389"/>
                    </a:moveTo>
                    <a:lnTo>
                      <a:pt x="363985" y="0"/>
                    </a:lnTo>
                    <a:cubicBezTo>
                      <a:pt x="326514" y="18669"/>
                      <a:pt x="286385" y="27937"/>
                      <a:pt x="249180" y="21536"/>
                    </a:cubicBezTo>
                    <a:cubicBezTo>
                      <a:pt x="78054" y="-7896"/>
                      <a:pt x="-44647" y="108242"/>
                      <a:pt x="39564" y="198129"/>
                    </a:cubicBezTo>
                    <a:cubicBezTo>
                      <a:pt x="-37960" y="237477"/>
                      <a:pt x="12675" y="343948"/>
                      <a:pt x="70205" y="410318"/>
                    </a:cubicBezTo>
                    <a:cubicBezTo>
                      <a:pt x="150130" y="502549"/>
                      <a:pt x="231769" y="543373"/>
                      <a:pt x="283604" y="496310"/>
                    </a:cubicBezTo>
                    <a:cubicBezTo>
                      <a:pt x="330876" y="469497"/>
                      <a:pt x="328609" y="300400"/>
                      <a:pt x="308664" y="238897"/>
                    </a:cubicBezTo>
                    <a:cubicBezTo>
                      <a:pt x="278613" y="146199"/>
                      <a:pt x="381921" y="142389"/>
                      <a:pt x="381921" y="14238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83A6904F-9687-0DA9-34AA-C278103DC1C6}"/>
                  </a:ext>
                </a:extLst>
              </p:cNvPr>
              <p:cNvSpPr/>
              <p:nvPr/>
            </p:nvSpPr>
            <p:spPr>
              <a:xfrm>
                <a:off x="8297793" y="2820037"/>
                <a:ext cx="180412" cy="167504"/>
              </a:xfrm>
              <a:custGeom>
                <a:avLst/>
                <a:gdLst>
                  <a:gd name="connsiteX0" fmla="*/ 25042 w 180412"/>
                  <a:gd name="connsiteY0" fmla="*/ 110613 h 167504"/>
                  <a:gd name="connsiteX1" fmla="*/ 131884 w 180412"/>
                  <a:gd name="connsiteY1" fmla="*/ 166972 h 167504"/>
                  <a:gd name="connsiteX2" fmla="*/ 164469 w 180412"/>
                  <a:gd name="connsiteY2" fmla="*/ 80028 h 167504"/>
                  <a:gd name="connsiteX3" fmla="*/ 35386 w 180412"/>
                  <a:gd name="connsiteY3" fmla="*/ 2504 h 167504"/>
                  <a:gd name="connsiteX4" fmla="*/ 25042 w 180412"/>
                  <a:gd name="connsiteY4" fmla="*/ 110613 h 16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412" h="167504">
                    <a:moveTo>
                      <a:pt x="25042" y="110613"/>
                    </a:moveTo>
                    <a:cubicBezTo>
                      <a:pt x="56046" y="144226"/>
                      <a:pt x="97327" y="162876"/>
                      <a:pt x="131884" y="166972"/>
                    </a:cubicBezTo>
                    <a:cubicBezTo>
                      <a:pt x="183862" y="173125"/>
                      <a:pt x="193015" y="124795"/>
                      <a:pt x="164469" y="80028"/>
                    </a:cubicBezTo>
                    <a:cubicBezTo>
                      <a:pt x="138780" y="39728"/>
                      <a:pt x="80773" y="-12031"/>
                      <a:pt x="35386" y="2504"/>
                    </a:cubicBezTo>
                    <a:cubicBezTo>
                      <a:pt x="-9324" y="16820"/>
                      <a:pt x="-10410" y="72179"/>
                      <a:pt x="25042" y="110613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AF44280F-7244-8D98-25F1-9BA25D92FED3}"/>
                  </a:ext>
                </a:extLst>
              </p:cNvPr>
              <p:cNvSpPr/>
              <p:nvPr/>
            </p:nvSpPr>
            <p:spPr>
              <a:xfrm>
                <a:off x="8598917" y="2734281"/>
                <a:ext cx="33202" cy="48456"/>
              </a:xfrm>
              <a:custGeom>
                <a:avLst/>
                <a:gdLst>
                  <a:gd name="connsiteX0" fmla="*/ 771 w 33202"/>
                  <a:gd name="connsiteY0" fmla="*/ 26938 h 48456"/>
                  <a:gd name="connsiteX1" fmla="*/ 21583 w 33202"/>
                  <a:gd name="connsiteY1" fmla="*/ 48303 h 48456"/>
                  <a:gd name="connsiteX2" fmla="*/ 32432 w 33202"/>
                  <a:gd name="connsiteY2" fmla="*/ 21519 h 48456"/>
                  <a:gd name="connsiteX3" fmla="*/ 11620 w 33202"/>
                  <a:gd name="connsiteY3" fmla="*/ 154 h 48456"/>
                  <a:gd name="connsiteX4" fmla="*/ 771 w 33202"/>
                  <a:gd name="connsiteY4" fmla="*/ 26938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02" h="48456">
                    <a:moveTo>
                      <a:pt x="771" y="26938"/>
                    </a:moveTo>
                    <a:cubicBezTo>
                      <a:pt x="3524" y="40235"/>
                      <a:pt x="12839" y="49798"/>
                      <a:pt x="21583" y="48303"/>
                    </a:cubicBezTo>
                    <a:cubicBezTo>
                      <a:pt x="30327" y="46807"/>
                      <a:pt x="35185" y="34815"/>
                      <a:pt x="32432" y="21519"/>
                    </a:cubicBezTo>
                    <a:cubicBezTo>
                      <a:pt x="29680" y="8222"/>
                      <a:pt x="20355" y="-1341"/>
                      <a:pt x="11620" y="154"/>
                    </a:cubicBezTo>
                    <a:cubicBezTo>
                      <a:pt x="2867" y="1659"/>
                      <a:pt x="-1981" y="13641"/>
                      <a:pt x="771" y="2693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AFAEC89F-908B-D3B9-0122-61A44EF9BFAB}"/>
                  </a:ext>
                </a:extLst>
              </p:cNvPr>
              <p:cNvSpPr/>
              <p:nvPr/>
            </p:nvSpPr>
            <p:spPr>
              <a:xfrm>
                <a:off x="8750099" y="2708411"/>
                <a:ext cx="33201" cy="48456"/>
              </a:xfrm>
              <a:custGeom>
                <a:avLst/>
                <a:gdLst>
                  <a:gd name="connsiteX0" fmla="*/ 770 w 33201"/>
                  <a:gd name="connsiteY0" fmla="*/ 26938 h 48456"/>
                  <a:gd name="connsiteX1" fmla="*/ 21583 w 33201"/>
                  <a:gd name="connsiteY1" fmla="*/ 48303 h 48456"/>
                  <a:gd name="connsiteX2" fmla="*/ 32432 w 33201"/>
                  <a:gd name="connsiteY2" fmla="*/ 21519 h 48456"/>
                  <a:gd name="connsiteX3" fmla="*/ 11610 w 33201"/>
                  <a:gd name="connsiteY3" fmla="*/ 154 h 48456"/>
                  <a:gd name="connsiteX4" fmla="*/ 770 w 33201"/>
                  <a:gd name="connsiteY4" fmla="*/ 26938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01" h="48456">
                    <a:moveTo>
                      <a:pt x="770" y="26938"/>
                    </a:moveTo>
                    <a:cubicBezTo>
                      <a:pt x="3523" y="40235"/>
                      <a:pt x="12839" y="49798"/>
                      <a:pt x="21583" y="48303"/>
                    </a:cubicBezTo>
                    <a:cubicBezTo>
                      <a:pt x="30327" y="46807"/>
                      <a:pt x="35184" y="34815"/>
                      <a:pt x="32432" y="21519"/>
                    </a:cubicBezTo>
                    <a:cubicBezTo>
                      <a:pt x="29679" y="8222"/>
                      <a:pt x="20354" y="-1341"/>
                      <a:pt x="11610" y="154"/>
                    </a:cubicBezTo>
                    <a:cubicBezTo>
                      <a:pt x="2875" y="1659"/>
                      <a:pt x="-1982" y="13641"/>
                      <a:pt x="770" y="2693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AEF316EF-7EF5-4241-13B1-764CFB577D7B}"/>
                  </a:ext>
                </a:extLst>
              </p:cNvPr>
              <p:cNvSpPr/>
              <p:nvPr/>
            </p:nvSpPr>
            <p:spPr>
              <a:xfrm>
                <a:off x="8714855" y="2750189"/>
                <a:ext cx="87439" cy="125763"/>
              </a:xfrm>
              <a:custGeom>
                <a:avLst/>
                <a:gdLst>
                  <a:gd name="connsiteX0" fmla="*/ 0 w 87439"/>
                  <a:gd name="connsiteY0" fmla="*/ 0 h 125763"/>
                  <a:gd name="connsiteX1" fmla="*/ 87440 w 87439"/>
                  <a:gd name="connsiteY1" fmla="*/ 102784 h 125763"/>
                  <a:gd name="connsiteX2" fmla="*/ 26013 w 87439"/>
                  <a:gd name="connsiteY2" fmla="*/ 125644 h 125763"/>
                  <a:gd name="connsiteX3" fmla="*/ 0 w 87439"/>
                  <a:gd name="connsiteY3" fmla="*/ 0 h 1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439" h="125763">
                    <a:moveTo>
                      <a:pt x="0" y="0"/>
                    </a:moveTo>
                    <a:cubicBezTo>
                      <a:pt x="0" y="0"/>
                      <a:pt x="46301" y="71504"/>
                      <a:pt x="87440" y="102784"/>
                    </a:cubicBezTo>
                    <a:cubicBezTo>
                      <a:pt x="68323" y="128787"/>
                      <a:pt x="26013" y="125644"/>
                      <a:pt x="26013" y="12564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57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3D6827A9-FE4E-38FE-7994-7F5CD7D5BFDA}"/>
                  </a:ext>
                </a:extLst>
              </p:cNvPr>
              <p:cNvSpPr/>
              <p:nvPr/>
            </p:nvSpPr>
            <p:spPr>
              <a:xfrm>
                <a:off x="8574113" y="2690869"/>
                <a:ext cx="78898" cy="31464"/>
              </a:xfrm>
              <a:custGeom>
                <a:avLst/>
                <a:gdLst>
                  <a:gd name="connsiteX0" fmla="*/ 74048 w 78898"/>
                  <a:gd name="connsiteY0" fmla="*/ 637 h 31464"/>
                  <a:gd name="connsiteX1" fmla="*/ 77211 w 78898"/>
                  <a:gd name="connsiteY1" fmla="*/ 3066 h 31464"/>
                  <a:gd name="connsiteX2" fmla="*/ 75839 w 78898"/>
                  <a:gd name="connsiteY2" fmla="*/ 14258 h 31464"/>
                  <a:gd name="connsiteX3" fmla="*/ 5211 w 78898"/>
                  <a:gd name="connsiteY3" fmla="*/ 28145 h 31464"/>
                  <a:gd name="connsiteX4" fmla="*/ 487 w 78898"/>
                  <a:gd name="connsiteY4" fmla="*/ 17915 h 31464"/>
                  <a:gd name="connsiteX5" fmla="*/ 10707 w 78898"/>
                  <a:gd name="connsiteY5" fmla="*/ 13181 h 31464"/>
                  <a:gd name="connsiteX6" fmla="*/ 66038 w 78898"/>
                  <a:gd name="connsiteY6" fmla="*/ 1694 h 31464"/>
                  <a:gd name="connsiteX7" fmla="*/ 74048 w 78898"/>
                  <a:gd name="connsiteY7" fmla="*/ 637 h 3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898" h="31464">
                    <a:moveTo>
                      <a:pt x="74048" y="637"/>
                    </a:moveTo>
                    <a:cubicBezTo>
                      <a:pt x="75249" y="1151"/>
                      <a:pt x="76344" y="1961"/>
                      <a:pt x="77211" y="3066"/>
                    </a:cubicBezTo>
                    <a:cubicBezTo>
                      <a:pt x="79916" y="6533"/>
                      <a:pt x="79306" y="11553"/>
                      <a:pt x="75839" y="14258"/>
                    </a:cubicBezTo>
                    <a:cubicBezTo>
                      <a:pt x="41511" y="41061"/>
                      <a:pt x="6669" y="28688"/>
                      <a:pt x="5211" y="28145"/>
                    </a:cubicBezTo>
                    <a:cubicBezTo>
                      <a:pt x="1182" y="27097"/>
                      <a:pt x="-1047" y="22059"/>
                      <a:pt x="487" y="17915"/>
                    </a:cubicBezTo>
                    <a:cubicBezTo>
                      <a:pt x="2011" y="13782"/>
                      <a:pt x="6573" y="11676"/>
                      <a:pt x="10707" y="13181"/>
                    </a:cubicBezTo>
                    <a:cubicBezTo>
                      <a:pt x="12155" y="13686"/>
                      <a:pt x="39073" y="22754"/>
                      <a:pt x="66038" y="1694"/>
                    </a:cubicBezTo>
                    <a:cubicBezTo>
                      <a:pt x="68391" y="-163"/>
                      <a:pt x="71467" y="-458"/>
                      <a:pt x="74048" y="63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24651B69-FADA-FD20-7339-F3342B1D2A54}"/>
                  </a:ext>
                </a:extLst>
              </p:cNvPr>
              <p:cNvSpPr/>
              <p:nvPr/>
            </p:nvSpPr>
            <p:spPr>
              <a:xfrm>
                <a:off x="8721068" y="2627087"/>
                <a:ext cx="79417" cy="36076"/>
              </a:xfrm>
              <a:custGeom>
                <a:avLst/>
                <a:gdLst>
                  <a:gd name="connsiteX0" fmla="*/ 73416 w 79417"/>
                  <a:gd name="connsiteY0" fmla="*/ 35834 h 36076"/>
                  <a:gd name="connsiteX1" fmla="*/ 66177 w 79417"/>
                  <a:gd name="connsiteY1" fmla="*/ 34072 h 36076"/>
                  <a:gd name="connsiteX2" fmla="*/ 9885 w 79417"/>
                  <a:gd name="connsiteY2" fmla="*/ 16860 h 36076"/>
                  <a:gd name="connsiteX3" fmla="*/ 236 w 79417"/>
                  <a:gd name="connsiteY3" fmla="*/ 11031 h 36076"/>
                  <a:gd name="connsiteX4" fmla="*/ 6017 w 79417"/>
                  <a:gd name="connsiteY4" fmla="*/ 1392 h 36076"/>
                  <a:gd name="connsiteX5" fmla="*/ 6065 w 79417"/>
                  <a:gd name="connsiteY5" fmla="*/ 1382 h 36076"/>
                  <a:gd name="connsiteX6" fmla="*/ 76731 w 79417"/>
                  <a:gd name="connsiteY6" fmla="*/ 22137 h 36076"/>
                  <a:gd name="connsiteX7" fmla="*/ 77417 w 79417"/>
                  <a:gd name="connsiteY7" fmla="*/ 33386 h 36076"/>
                  <a:gd name="connsiteX8" fmla="*/ 73416 w 79417"/>
                  <a:gd name="connsiteY8" fmla="*/ 35834 h 3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417" h="36076">
                    <a:moveTo>
                      <a:pt x="73416" y="35834"/>
                    </a:moveTo>
                    <a:cubicBezTo>
                      <a:pt x="70949" y="36453"/>
                      <a:pt x="68225" y="35891"/>
                      <a:pt x="66177" y="34072"/>
                    </a:cubicBezTo>
                    <a:cubicBezTo>
                      <a:pt x="39050" y="10040"/>
                      <a:pt x="10170" y="16794"/>
                      <a:pt x="9885" y="16860"/>
                    </a:cubicBezTo>
                    <a:cubicBezTo>
                      <a:pt x="5608" y="17918"/>
                      <a:pt x="1283" y="15308"/>
                      <a:pt x="236" y="11031"/>
                    </a:cubicBezTo>
                    <a:cubicBezTo>
                      <a:pt x="-822" y="6773"/>
                      <a:pt x="1779" y="2468"/>
                      <a:pt x="6017" y="1392"/>
                    </a:cubicBezTo>
                    <a:cubicBezTo>
                      <a:pt x="6027" y="1392"/>
                      <a:pt x="6046" y="1382"/>
                      <a:pt x="6065" y="1382"/>
                    </a:cubicBezTo>
                    <a:cubicBezTo>
                      <a:pt x="7579" y="1011"/>
                      <a:pt x="43432" y="-7390"/>
                      <a:pt x="76731" y="22137"/>
                    </a:cubicBezTo>
                    <a:cubicBezTo>
                      <a:pt x="80027" y="25052"/>
                      <a:pt x="80331" y="30100"/>
                      <a:pt x="77417" y="33386"/>
                    </a:cubicBezTo>
                    <a:cubicBezTo>
                      <a:pt x="76321" y="34643"/>
                      <a:pt x="74912" y="35453"/>
                      <a:pt x="73416" y="3583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FE6F2B21-5197-E458-A356-548B1DA6A55B}"/>
                  </a:ext>
                </a:extLst>
              </p:cNvPr>
              <p:cNvSpPr/>
              <p:nvPr/>
            </p:nvSpPr>
            <p:spPr>
              <a:xfrm>
                <a:off x="8354343" y="2259872"/>
                <a:ext cx="530694" cy="351882"/>
              </a:xfrm>
              <a:custGeom>
                <a:avLst/>
                <a:gdLst>
                  <a:gd name="connsiteX0" fmla="*/ 0 w 530694"/>
                  <a:gd name="connsiteY0" fmla="*/ 188108 h 351882"/>
                  <a:gd name="connsiteX1" fmla="*/ 338576 w 530694"/>
                  <a:gd name="connsiteY1" fmla="*/ 6238 h 351882"/>
                  <a:gd name="connsiteX2" fmla="*/ 278530 w 530694"/>
                  <a:gd name="connsiteY2" fmla="*/ 31698 h 351882"/>
                  <a:gd name="connsiteX3" fmla="*/ 530695 w 530694"/>
                  <a:gd name="connsiteY3" fmla="*/ 149980 h 351882"/>
                  <a:gd name="connsiteX4" fmla="*/ 493881 w 530694"/>
                  <a:gd name="connsiteY4" fmla="*/ 128434 h 351882"/>
                  <a:gd name="connsiteX5" fmla="*/ 485556 w 530694"/>
                  <a:gd name="connsiteY5" fmla="*/ 314038 h 351882"/>
                  <a:gd name="connsiteX6" fmla="*/ 474783 w 530694"/>
                  <a:gd name="connsiteY6" fmla="*/ 276958 h 351882"/>
                  <a:gd name="connsiteX7" fmla="*/ 278654 w 530694"/>
                  <a:gd name="connsiteY7" fmla="*/ 346928 h 351882"/>
                  <a:gd name="connsiteX8" fmla="*/ 319202 w 530694"/>
                  <a:gd name="connsiteY8" fmla="*/ 326288 h 351882"/>
                  <a:gd name="connsiteX9" fmla="*/ 66751 w 530694"/>
                  <a:gd name="connsiteY9" fmla="*/ 268556 h 351882"/>
                  <a:gd name="connsiteX10" fmla="*/ 0 w 530694"/>
                  <a:gd name="connsiteY10" fmla="*/ 188108 h 35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694" h="351882">
                    <a:moveTo>
                      <a:pt x="0" y="188108"/>
                    </a:moveTo>
                    <a:cubicBezTo>
                      <a:pt x="0" y="188108"/>
                      <a:pt x="118348" y="-40225"/>
                      <a:pt x="338576" y="6238"/>
                    </a:cubicBezTo>
                    <a:cubicBezTo>
                      <a:pt x="338576" y="6238"/>
                      <a:pt x="296428" y="15611"/>
                      <a:pt x="278530" y="31698"/>
                    </a:cubicBezTo>
                    <a:cubicBezTo>
                      <a:pt x="278530" y="31698"/>
                      <a:pt x="470773" y="14982"/>
                      <a:pt x="530695" y="149980"/>
                    </a:cubicBezTo>
                    <a:lnTo>
                      <a:pt x="493881" y="128434"/>
                    </a:lnTo>
                    <a:cubicBezTo>
                      <a:pt x="493881" y="128434"/>
                      <a:pt x="542887" y="240286"/>
                      <a:pt x="485556" y="314038"/>
                    </a:cubicBezTo>
                    <a:lnTo>
                      <a:pt x="474783" y="276958"/>
                    </a:lnTo>
                    <a:cubicBezTo>
                      <a:pt x="474783" y="276958"/>
                      <a:pt x="396116" y="374656"/>
                      <a:pt x="278654" y="346928"/>
                    </a:cubicBezTo>
                    <a:lnTo>
                      <a:pt x="319202" y="326288"/>
                    </a:lnTo>
                    <a:cubicBezTo>
                      <a:pt x="319202" y="326288"/>
                      <a:pt x="116919" y="320096"/>
                      <a:pt x="66751" y="268556"/>
                    </a:cubicBezTo>
                    <a:cubicBezTo>
                      <a:pt x="16583" y="217007"/>
                      <a:pt x="0" y="188108"/>
                      <a:pt x="0" y="18810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FE746DB5-3E3F-D24D-8601-26816FA02854}"/>
                  </a:ext>
                </a:extLst>
              </p:cNvPr>
              <p:cNvSpPr/>
              <p:nvPr/>
            </p:nvSpPr>
            <p:spPr>
              <a:xfrm>
                <a:off x="8665480" y="2908494"/>
                <a:ext cx="101699" cy="37205"/>
              </a:xfrm>
              <a:custGeom>
                <a:avLst/>
                <a:gdLst>
                  <a:gd name="connsiteX0" fmla="*/ 95305 w 101699"/>
                  <a:gd name="connsiteY0" fmla="*/ 37205 h 37205"/>
                  <a:gd name="connsiteX1" fmla="*/ 90600 w 101699"/>
                  <a:gd name="connsiteY1" fmla="*/ 35158 h 37205"/>
                  <a:gd name="connsiteX2" fmla="*/ 7942 w 101699"/>
                  <a:gd name="connsiteY2" fmla="*/ 15365 h 37205"/>
                  <a:gd name="connsiteX3" fmla="*/ 188 w 101699"/>
                  <a:gd name="connsiteY3" fmla="*/ 10669 h 37205"/>
                  <a:gd name="connsiteX4" fmla="*/ 4865 w 101699"/>
                  <a:gd name="connsiteY4" fmla="*/ 2916 h 37205"/>
                  <a:gd name="connsiteX5" fmla="*/ 99991 w 101699"/>
                  <a:gd name="connsiteY5" fmla="*/ 26433 h 37205"/>
                  <a:gd name="connsiteX6" fmla="*/ 99648 w 101699"/>
                  <a:gd name="connsiteY6" fmla="*/ 35491 h 37205"/>
                  <a:gd name="connsiteX7" fmla="*/ 95305 w 101699"/>
                  <a:gd name="connsiteY7" fmla="*/ 37205 h 3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99" h="37205">
                    <a:moveTo>
                      <a:pt x="95305" y="37205"/>
                    </a:moveTo>
                    <a:cubicBezTo>
                      <a:pt x="93581" y="37205"/>
                      <a:pt x="91866" y="36520"/>
                      <a:pt x="90600" y="35158"/>
                    </a:cubicBezTo>
                    <a:cubicBezTo>
                      <a:pt x="60729" y="2906"/>
                      <a:pt x="8465" y="15241"/>
                      <a:pt x="7942" y="15365"/>
                    </a:cubicBezTo>
                    <a:cubicBezTo>
                      <a:pt x="4522" y="16184"/>
                      <a:pt x="1036" y="14107"/>
                      <a:pt x="188" y="10669"/>
                    </a:cubicBezTo>
                    <a:cubicBezTo>
                      <a:pt x="-659" y="7240"/>
                      <a:pt x="1436" y="3763"/>
                      <a:pt x="4865" y="2916"/>
                    </a:cubicBezTo>
                    <a:cubicBezTo>
                      <a:pt x="7303" y="2306"/>
                      <a:pt x="64920" y="-11410"/>
                      <a:pt x="99991" y="26433"/>
                    </a:cubicBezTo>
                    <a:cubicBezTo>
                      <a:pt x="102401" y="29033"/>
                      <a:pt x="102239" y="33081"/>
                      <a:pt x="99648" y="35491"/>
                    </a:cubicBezTo>
                    <a:cubicBezTo>
                      <a:pt x="98429" y="36644"/>
                      <a:pt x="96867" y="37205"/>
                      <a:pt x="95305" y="3720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grpSp>
        <p:nvGrpSpPr>
          <p:cNvPr id="673" name="图形 56">
            <a:extLst>
              <a:ext uri="{FF2B5EF4-FFF2-40B4-BE49-F238E27FC236}">
                <a16:creationId xmlns:a16="http://schemas.microsoft.com/office/drawing/2014/main" id="{14CD8A24-AE55-50AD-10E1-B338B17AADBB}"/>
              </a:ext>
            </a:extLst>
          </p:cNvPr>
          <p:cNvGrpSpPr/>
          <p:nvPr/>
        </p:nvGrpSpPr>
        <p:grpSpPr>
          <a:xfrm flipH="1">
            <a:off x="9725289" y="1556792"/>
            <a:ext cx="1505579" cy="1539301"/>
            <a:chOff x="4526923" y="2768391"/>
            <a:chExt cx="2699169" cy="2573428"/>
          </a:xfrm>
        </p:grpSpPr>
        <p:grpSp>
          <p:nvGrpSpPr>
            <p:cNvPr id="694" name="图形 56">
              <a:extLst>
                <a:ext uri="{FF2B5EF4-FFF2-40B4-BE49-F238E27FC236}">
                  <a16:creationId xmlns:a16="http://schemas.microsoft.com/office/drawing/2014/main" id="{595DF51C-5788-BB35-F6D8-DCABAEAB29D2}"/>
                </a:ext>
              </a:extLst>
            </p:cNvPr>
            <p:cNvGrpSpPr/>
            <p:nvPr/>
          </p:nvGrpSpPr>
          <p:grpSpPr>
            <a:xfrm>
              <a:off x="4885944" y="4421228"/>
              <a:ext cx="1250439" cy="916267"/>
              <a:chOff x="4885944" y="4421228"/>
              <a:chExt cx="1250439" cy="916267"/>
            </a:xfrm>
          </p:grpSpPr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ECC9C7D1-CE9C-8BC2-218E-4D5CE102D6C0}"/>
                  </a:ext>
                </a:extLst>
              </p:cNvPr>
              <p:cNvSpPr/>
              <p:nvPr/>
            </p:nvSpPr>
            <p:spPr>
              <a:xfrm>
                <a:off x="4885944" y="4429610"/>
                <a:ext cx="1250439" cy="907884"/>
              </a:xfrm>
              <a:custGeom>
                <a:avLst/>
                <a:gdLst>
                  <a:gd name="connsiteX0" fmla="*/ 1068134 w 1250439"/>
                  <a:gd name="connsiteY0" fmla="*/ 0 h 907884"/>
                  <a:gd name="connsiteX1" fmla="*/ 1249737 w 1250439"/>
                  <a:gd name="connsiteY1" fmla="*/ 907885 h 907884"/>
                  <a:gd name="connsiteX2" fmla="*/ 705822 w 1250439"/>
                  <a:gd name="connsiteY2" fmla="*/ 907885 h 907884"/>
                  <a:gd name="connsiteX3" fmla="*/ 727986 w 1250439"/>
                  <a:gd name="connsiteY3" fmla="*/ 508168 h 907884"/>
                  <a:gd name="connsiteX4" fmla="*/ 569214 w 1250439"/>
                  <a:gd name="connsiteY4" fmla="*/ 907885 h 907884"/>
                  <a:gd name="connsiteX5" fmla="*/ 0 w 1250439"/>
                  <a:gd name="connsiteY5" fmla="*/ 907885 h 907884"/>
                  <a:gd name="connsiteX6" fmla="*/ 642757 w 1250439"/>
                  <a:gd name="connsiteY6" fmla="*/ 0 h 907884"/>
                  <a:gd name="connsiteX7" fmla="*/ 1068134 w 1250439"/>
                  <a:gd name="connsiteY7" fmla="*/ 0 h 90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439" h="907884">
                    <a:moveTo>
                      <a:pt x="1068134" y="0"/>
                    </a:moveTo>
                    <a:cubicBezTo>
                      <a:pt x="1271835" y="276301"/>
                      <a:pt x="1249737" y="907885"/>
                      <a:pt x="1249737" y="907885"/>
                    </a:cubicBezTo>
                    <a:lnTo>
                      <a:pt x="705822" y="907885"/>
                    </a:lnTo>
                    <a:lnTo>
                      <a:pt x="727986" y="508168"/>
                    </a:lnTo>
                    <a:lnTo>
                      <a:pt x="569214" y="907885"/>
                    </a:lnTo>
                    <a:lnTo>
                      <a:pt x="0" y="907885"/>
                    </a:lnTo>
                    <a:cubicBezTo>
                      <a:pt x="0" y="907885"/>
                      <a:pt x="220437" y="152124"/>
                      <a:pt x="642757" y="0"/>
                    </a:cubicBezTo>
                    <a:lnTo>
                      <a:pt x="106813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773" name="图形 56">
                <a:extLst>
                  <a:ext uri="{FF2B5EF4-FFF2-40B4-BE49-F238E27FC236}">
                    <a16:creationId xmlns:a16="http://schemas.microsoft.com/office/drawing/2014/main" id="{8ADD74F7-2648-A121-C409-CFE7C1FDB785}"/>
                  </a:ext>
                </a:extLst>
              </p:cNvPr>
              <p:cNvGrpSpPr/>
              <p:nvPr/>
            </p:nvGrpSpPr>
            <p:grpSpPr>
              <a:xfrm>
                <a:off x="5455148" y="4421228"/>
                <a:ext cx="533685" cy="916267"/>
                <a:chOff x="5455148" y="4421228"/>
                <a:chExt cx="533685" cy="916267"/>
              </a:xfrm>
              <a:noFill/>
            </p:grpSpPr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B6A2CF76-CAE7-F42D-5855-DE82512FC61F}"/>
                    </a:ext>
                  </a:extLst>
                </p:cNvPr>
                <p:cNvSpPr/>
                <p:nvPr/>
              </p:nvSpPr>
              <p:spPr>
                <a:xfrm>
                  <a:off x="5455148" y="4421228"/>
                  <a:ext cx="387724" cy="916267"/>
                </a:xfrm>
                <a:custGeom>
                  <a:avLst/>
                  <a:gdLst>
                    <a:gd name="connsiteX0" fmla="*/ 0 w 387724"/>
                    <a:gd name="connsiteY0" fmla="*/ 916267 h 916267"/>
                    <a:gd name="connsiteX1" fmla="*/ 195320 w 387724"/>
                    <a:gd name="connsiteY1" fmla="*/ 379352 h 916267"/>
                    <a:gd name="connsiteX2" fmla="*/ 387725 w 387724"/>
                    <a:gd name="connsiteY2" fmla="*/ 0 h 916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7724" h="916267">
                      <a:moveTo>
                        <a:pt x="0" y="916267"/>
                      </a:moveTo>
                      <a:lnTo>
                        <a:pt x="195320" y="379352"/>
                      </a:lnTo>
                      <a:cubicBezTo>
                        <a:pt x="195320" y="379352"/>
                        <a:pt x="311915" y="349844"/>
                        <a:pt x="387725" y="0"/>
                      </a:cubicBezTo>
                    </a:path>
                  </a:pathLst>
                </a:custGeom>
                <a:noFill/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62B9578A-8227-0C41-2A3E-9C2F2612DBF9}"/>
                    </a:ext>
                  </a:extLst>
                </p:cNvPr>
                <p:cNvSpPr/>
                <p:nvPr/>
              </p:nvSpPr>
              <p:spPr>
                <a:xfrm>
                  <a:off x="5650477" y="4429610"/>
                  <a:ext cx="120176" cy="370970"/>
                </a:xfrm>
                <a:custGeom>
                  <a:avLst/>
                  <a:gdLst>
                    <a:gd name="connsiteX0" fmla="*/ 0 w 120176"/>
                    <a:gd name="connsiteY0" fmla="*/ 370970 h 370970"/>
                    <a:gd name="connsiteX1" fmla="*/ 120177 w 120176"/>
                    <a:gd name="connsiteY1" fmla="*/ 0 h 37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0176" h="370970">
                      <a:moveTo>
                        <a:pt x="0" y="370970"/>
                      </a:moveTo>
                      <a:lnTo>
                        <a:pt x="120177" y="0"/>
                      </a:lnTo>
                    </a:path>
                  </a:pathLst>
                </a:custGeom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599D804C-EB9B-695A-1556-1D58E3EE47C2}"/>
                    </a:ext>
                  </a:extLst>
                </p:cNvPr>
                <p:cNvSpPr/>
                <p:nvPr/>
              </p:nvSpPr>
              <p:spPr>
                <a:xfrm>
                  <a:off x="5455148" y="4463081"/>
                  <a:ext cx="533685" cy="8420"/>
                </a:xfrm>
                <a:custGeom>
                  <a:avLst/>
                  <a:gdLst>
                    <a:gd name="connsiteX0" fmla="*/ 533686 w 533685"/>
                    <a:gd name="connsiteY0" fmla="*/ 8420 h 8420"/>
                    <a:gd name="connsiteX1" fmla="*/ 0 w 533685"/>
                    <a:gd name="connsiteY1" fmla="*/ 0 h 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3685" h="8420">
                      <a:moveTo>
                        <a:pt x="533686" y="8420"/>
                      </a:moveTo>
                      <a:lnTo>
                        <a:pt x="0" y="0"/>
                      </a:lnTo>
                    </a:path>
                  </a:pathLst>
                </a:custGeom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695" name="图形 56">
              <a:extLst>
                <a:ext uri="{FF2B5EF4-FFF2-40B4-BE49-F238E27FC236}">
                  <a16:creationId xmlns:a16="http://schemas.microsoft.com/office/drawing/2014/main" id="{A31CBB7A-0463-0382-E155-078E05A46590}"/>
                </a:ext>
              </a:extLst>
            </p:cNvPr>
            <p:cNvGrpSpPr/>
            <p:nvPr/>
          </p:nvGrpSpPr>
          <p:grpSpPr>
            <a:xfrm>
              <a:off x="4526923" y="3523767"/>
              <a:ext cx="2699169" cy="1818052"/>
              <a:chOff x="4526923" y="3523767"/>
              <a:chExt cx="2699169" cy="1818052"/>
            </a:xfrm>
          </p:grpSpPr>
          <p:grpSp>
            <p:nvGrpSpPr>
              <p:cNvPr id="746" name="图形 56">
                <a:extLst>
                  <a:ext uri="{FF2B5EF4-FFF2-40B4-BE49-F238E27FC236}">
                    <a16:creationId xmlns:a16="http://schemas.microsoft.com/office/drawing/2014/main" id="{898F7518-71A6-5119-E785-957B864AC96F}"/>
                  </a:ext>
                </a:extLst>
              </p:cNvPr>
              <p:cNvGrpSpPr/>
              <p:nvPr/>
            </p:nvGrpSpPr>
            <p:grpSpPr>
              <a:xfrm>
                <a:off x="6182976" y="3523767"/>
                <a:ext cx="1043116" cy="979433"/>
                <a:chOff x="6182976" y="3523767"/>
                <a:chExt cx="1043116" cy="979433"/>
              </a:xfrm>
            </p:grpSpPr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BF3B20F-C6CF-5C7B-0865-2B56687CBA19}"/>
                    </a:ext>
                  </a:extLst>
                </p:cNvPr>
                <p:cNvSpPr/>
                <p:nvPr/>
              </p:nvSpPr>
              <p:spPr>
                <a:xfrm>
                  <a:off x="6182976" y="3523767"/>
                  <a:ext cx="650106" cy="979433"/>
                </a:xfrm>
                <a:custGeom>
                  <a:avLst/>
                  <a:gdLst>
                    <a:gd name="connsiteX0" fmla="*/ 19494 w 650106"/>
                    <a:gd name="connsiteY0" fmla="*/ 2206 h 979433"/>
                    <a:gd name="connsiteX1" fmla="*/ 236131 w 650106"/>
                    <a:gd name="connsiteY1" fmla="*/ 218214 h 979433"/>
                    <a:gd name="connsiteX2" fmla="*/ 287804 w 650106"/>
                    <a:gd name="connsiteY2" fmla="*/ 502430 h 979433"/>
                    <a:gd name="connsiteX3" fmla="*/ 536245 w 650106"/>
                    <a:gd name="connsiteY3" fmla="*/ 150644 h 979433"/>
                    <a:gd name="connsiteX4" fmla="*/ 650107 w 650106"/>
                    <a:gd name="connsiteY4" fmla="*/ 410086 h 979433"/>
                    <a:gd name="connsiteX5" fmla="*/ 220224 w 650106"/>
                    <a:gd name="connsiteY5" fmla="*/ 979433 h 979433"/>
                    <a:gd name="connsiteX6" fmla="*/ 19494 w 650106"/>
                    <a:gd name="connsiteY6" fmla="*/ 2206 h 979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0106" h="979433">
                      <a:moveTo>
                        <a:pt x="19494" y="2206"/>
                      </a:moveTo>
                      <a:cubicBezTo>
                        <a:pt x="102971" y="-12329"/>
                        <a:pt x="210290" y="43316"/>
                        <a:pt x="236131" y="218214"/>
                      </a:cubicBezTo>
                      <a:cubicBezTo>
                        <a:pt x="261972" y="393112"/>
                        <a:pt x="287804" y="502430"/>
                        <a:pt x="287804" y="502430"/>
                      </a:cubicBezTo>
                      <a:lnTo>
                        <a:pt x="536245" y="150644"/>
                      </a:lnTo>
                      <a:lnTo>
                        <a:pt x="650107" y="410086"/>
                      </a:lnTo>
                      <a:cubicBezTo>
                        <a:pt x="650107" y="410086"/>
                        <a:pt x="432889" y="979433"/>
                        <a:pt x="220224" y="979433"/>
                      </a:cubicBezTo>
                      <a:cubicBezTo>
                        <a:pt x="-92462" y="979423"/>
                        <a:pt x="19494" y="2206"/>
                        <a:pt x="19494" y="2206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66" name="图形 56">
                  <a:extLst>
                    <a:ext uri="{FF2B5EF4-FFF2-40B4-BE49-F238E27FC236}">
                      <a16:creationId xmlns:a16="http://schemas.microsoft.com/office/drawing/2014/main" id="{C587E492-50E8-DA9F-5E03-F8C4312EA203}"/>
                    </a:ext>
                  </a:extLst>
                </p:cNvPr>
                <p:cNvGrpSpPr/>
                <p:nvPr/>
              </p:nvGrpSpPr>
              <p:grpSpPr>
                <a:xfrm>
                  <a:off x="6719220" y="3579477"/>
                  <a:ext cx="506872" cy="354376"/>
                  <a:chOff x="6719220" y="3579477"/>
                  <a:chExt cx="506872" cy="354376"/>
                </a:xfrm>
              </p:grpSpPr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D9BC4FA3-BC12-E41B-0BCF-D87DEEBEFFB9}"/>
                      </a:ext>
                    </a:extLst>
                  </p:cNvPr>
                  <p:cNvSpPr/>
                  <p:nvPr/>
                </p:nvSpPr>
                <p:spPr>
                  <a:xfrm>
                    <a:off x="6719220" y="3579477"/>
                    <a:ext cx="506872" cy="354376"/>
                  </a:xfrm>
                  <a:custGeom>
                    <a:avLst/>
                    <a:gdLst>
                      <a:gd name="connsiteX0" fmla="*/ 0 w 506872"/>
                      <a:gd name="connsiteY0" fmla="*/ 94935 h 354376"/>
                      <a:gd name="connsiteX1" fmla="*/ 317430 w 506872"/>
                      <a:gd name="connsiteY1" fmla="*/ 9124 h 354376"/>
                      <a:gd name="connsiteX2" fmla="*/ 197568 w 506872"/>
                      <a:gd name="connsiteY2" fmla="*/ 94935 h 354376"/>
                      <a:gd name="connsiteX3" fmla="*/ 465401 w 506872"/>
                      <a:gd name="connsiteY3" fmla="*/ 139340 h 354376"/>
                      <a:gd name="connsiteX4" fmla="*/ 465401 w 506872"/>
                      <a:gd name="connsiteY4" fmla="*/ 164495 h 354376"/>
                      <a:gd name="connsiteX5" fmla="*/ 506835 w 506872"/>
                      <a:gd name="connsiteY5" fmla="*/ 188175 h 354376"/>
                      <a:gd name="connsiteX6" fmla="*/ 440246 w 506872"/>
                      <a:gd name="connsiteY6" fmla="*/ 216293 h 354376"/>
                      <a:gd name="connsiteX7" fmla="*/ 428406 w 506872"/>
                      <a:gd name="connsiteY7" fmla="*/ 250325 h 354376"/>
                      <a:gd name="connsiteX8" fmla="*/ 113862 w 506872"/>
                      <a:gd name="connsiteY8" fmla="*/ 354376 h 354376"/>
                      <a:gd name="connsiteX9" fmla="*/ 0 w 506872"/>
                      <a:gd name="connsiteY9" fmla="*/ 94935 h 354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6872" h="354376">
                        <a:moveTo>
                          <a:pt x="0" y="94935"/>
                        </a:moveTo>
                        <a:cubicBezTo>
                          <a:pt x="36271" y="37242"/>
                          <a:pt x="308553" y="-23433"/>
                          <a:pt x="317430" y="9124"/>
                        </a:cubicBezTo>
                        <a:cubicBezTo>
                          <a:pt x="326307" y="41680"/>
                          <a:pt x="197568" y="94935"/>
                          <a:pt x="197568" y="94935"/>
                        </a:cubicBezTo>
                        <a:cubicBezTo>
                          <a:pt x="197568" y="94935"/>
                          <a:pt x="447647" y="121585"/>
                          <a:pt x="465401" y="139340"/>
                        </a:cubicBezTo>
                        <a:cubicBezTo>
                          <a:pt x="483156" y="157094"/>
                          <a:pt x="465401" y="164495"/>
                          <a:pt x="465401" y="164495"/>
                        </a:cubicBezTo>
                        <a:cubicBezTo>
                          <a:pt x="465401" y="164495"/>
                          <a:pt x="508311" y="165972"/>
                          <a:pt x="506835" y="188175"/>
                        </a:cubicBezTo>
                        <a:cubicBezTo>
                          <a:pt x="505358" y="210368"/>
                          <a:pt x="440246" y="216293"/>
                          <a:pt x="440246" y="216293"/>
                        </a:cubicBezTo>
                        <a:cubicBezTo>
                          <a:pt x="440246" y="216293"/>
                          <a:pt x="450599" y="234047"/>
                          <a:pt x="428406" y="250325"/>
                        </a:cubicBezTo>
                        <a:cubicBezTo>
                          <a:pt x="406213" y="266603"/>
                          <a:pt x="113862" y="354376"/>
                          <a:pt x="113862" y="354376"/>
                        </a:cubicBezTo>
                        <a:lnTo>
                          <a:pt x="0" y="94935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68" name="图形 56">
                    <a:extLst>
                      <a:ext uri="{FF2B5EF4-FFF2-40B4-BE49-F238E27FC236}">
                        <a16:creationId xmlns:a16="http://schemas.microsoft.com/office/drawing/2014/main" id="{F5A7DEBA-2A34-008C-B0B3-1EDFD2EB8DB6}"/>
                      </a:ext>
                    </a:extLst>
                  </p:cNvPr>
                  <p:cNvGrpSpPr/>
                  <p:nvPr/>
                </p:nvGrpSpPr>
                <p:grpSpPr>
                  <a:xfrm>
                    <a:off x="6797983" y="3670744"/>
                    <a:ext cx="386638" cy="156209"/>
                    <a:chOff x="6797983" y="3670744"/>
                    <a:chExt cx="386638" cy="156209"/>
                  </a:xfrm>
                  <a:noFill/>
                </p:grpSpPr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D8DA78A5-6ABA-4F1B-4048-08F03A885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7983" y="3670744"/>
                      <a:ext cx="104403" cy="131806"/>
                    </a:xfrm>
                    <a:custGeom>
                      <a:avLst/>
                      <a:gdLst>
                        <a:gd name="connsiteX0" fmla="*/ 0 w 104403"/>
                        <a:gd name="connsiteY0" fmla="*/ 131807 h 131806"/>
                        <a:gd name="connsiteX1" fmla="*/ 104404 w 104403"/>
                        <a:gd name="connsiteY1" fmla="*/ 0 h 131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4403" h="131806">
                          <a:moveTo>
                            <a:pt x="0" y="131807"/>
                          </a:moveTo>
                          <a:cubicBezTo>
                            <a:pt x="56559" y="113576"/>
                            <a:pt x="99603" y="59236"/>
                            <a:pt x="104404" y="0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70" name="任意多边形: 形状 769">
                      <a:extLst>
                        <a:ext uri="{FF2B5EF4-FFF2-40B4-BE49-F238E27FC236}">
                          <a16:creationId xmlns:a16="http://schemas.microsoft.com/office/drawing/2014/main" id="{D8118E10-F01B-1363-CDA5-5AA5A6430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2316" y="3743972"/>
                      <a:ext cx="232305" cy="866"/>
                    </a:xfrm>
                    <a:custGeom>
                      <a:avLst/>
                      <a:gdLst>
                        <a:gd name="connsiteX0" fmla="*/ 0 w 232305"/>
                        <a:gd name="connsiteY0" fmla="*/ 867 h 866"/>
                        <a:gd name="connsiteX1" fmla="*/ 232305 w 232305"/>
                        <a:gd name="connsiteY1" fmla="*/ 0 h 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32305" h="866">
                          <a:moveTo>
                            <a:pt x="0" y="867"/>
                          </a:moveTo>
                          <a:lnTo>
                            <a:pt x="232305" y="0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71" name="任意多边形: 形状 770">
                      <a:extLst>
                        <a:ext uri="{FF2B5EF4-FFF2-40B4-BE49-F238E27FC236}">
                          <a16:creationId xmlns:a16="http://schemas.microsoft.com/office/drawing/2014/main" id="{FF37FAF4-8C9D-4E05-8053-20D40577B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2652" y="3795760"/>
                      <a:ext cx="186813" cy="31194"/>
                    </a:xfrm>
                    <a:custGeom>
                      <a:avLst/>
                      <a:gdLst>
                        <a:gd name="connsiteX0" fmla="*/ 186814 w 186813"/>
                        <a:gd name="connsiteY0" fmla="*/ 0 h 31194"/>
                        <a:gd name="connsiteX1" fmla="*/ 0 w 186813"/>
                        <a:gd name="connsiteY1" fmla="*/ 31194 h 31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86813" h="31194">
                          <a:moveTo>
                            <a:pt x="186814" y="0"/>
                          </a:moveTo>
                          <a:lnTo>
                            <a:pt x="0" y="31194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747" name="图形 56">
                <a:extLst>
                  <a:ext uri="{FF2B5EF4-FFF2-40B4-BE49-F238E27FC236}">
                    <a16:creationId xmlns:a16="http://schemas.microsoft.com/office/drawing/2014/main" id="{FC49149D-AAFF-31E7-B595-582D4625FE4D}"/>
                  </a:ext>
                </a:extLst>
              </p:cNvPr>
              <p:cNvGrpSpPr/>
              <p:nvPr/>
            </p:nvGrpSpPr>
            <p:grpSpPr>
              <a:xfrm>
                <a:off x="5444222" y="3525974"/>
                <a:ext cx="797320" cy="903636"/>
                <a:chOff x="5444222" y="3525974"/>
                <a:chExt cx="797320" cy="903636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1983A368-1715-7DDF-9C7F-D757C94D241C}"/>
                    </a:ext>
                  </a:extLst>
                </p:cNvPr>
                <p:cNvSpPr/>
                <p:nvPr/>
              </p:nvSpPr>
              <p:spPr>
                <a:xfrm>
                  <a:off x="5444222" y="3525974"/>
                  <a:ext cx="797320" cy="903636"/>
                </a:xfrm>
                <a:custGeom>
                  <a:avLst/>
                  <a:gdLst>
                    <a:gd name="connsiteX0" fmla="*/ 690449 w 797320"/>
                    <a:gd name="connsiteY0" fmla="*/ 581692 h 903636"/>
                    <a:gd name="connsiteX1" fmla="*/ 509855 w 797320"/>
                    <a:gd name="connsiteY1" fmla="*/ 903637 h 903636"/>
                    <a:gd name="connsiteX2" fmla="*/ 84468 w 797320"/>
                    <a:gd name="connsiteY2" fmla="*/ 903637 h 903636"/>
                    <a:gd name="connsiteX3" fmla="*/ 1029 w 797320"/>
                    <a:gd name="connsiteY3" fmla="*/ 440627 h 903636"/>
                    <a:gd name="connsiteX4" fmla="*/ 38558 w 797320"/>
                    <a:gd name="connsiteY4" fmla="*/ 146495 h 903636"/>
                    <a:gd name="connsiteX5" fmla="*/ 176670 w 797320"/>
                    <a:gd name="connsiteY5" fmla="*/ 118396 h 903636"/>
                    <a:gd name="connsiteX6" fmla="*/ 713594 w 797320"/>
                    <a:gd name="connsiteY6" fmla="*/ 9144 h 903636"/>
                    <a:gd name="connsiteX7" fmla="*/ 713594 w 797320"/>
                    <a:gd name="connsiteY7" fmla="*/ 9049 h 903636"/>
                    <a:gd name="connsiteX8" fmla="*/ 758267 w 797320"/>
                    <a:gd name="connsiteY8" fmla="*/ 0 h 903636"/>
                    <a:gd name="connsiteX9" fmla="*/ 790080 w 797320"/>
                    <a:gd name="connsiteY9" fmla="*/ 307467 h 903636"/>
                    <a:gd name="connsiteX10" fmla="*/ 690449 w 797320"/>
                    <a:gd name="connsiteY10" fmla="*/ 581692 h 90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7320" h="903636">
                      <a:moveTo>
                        <a:pt x="690449" y="581692"/>
                      </a:moveTo>
                      <a:cubicBezTo>
                        <a:pt x="690449" y="581692"/>
                        <a:pt x="658826" y="754666"/>
                        <a:pt x="509855" y="903637"/>
                      </a:cubicBezTo>
                      <a:lnTo>
                        <a:pt x="84468" y="903637"/>
                      </a:lnTo>
                      <a:cubicBezTo>
                        <a:pt x="84468" y="903637"/>
                        <a:pt x="-10877" y="609505"/>
                        <a:pt x="1029" y="440627"/>
                      </a:cubicBezTo>
                      <a:lnTo>
                        <a:pt x="38558" y="146495"/>
                      </a:lnTo>
                      <a:lnTo>
                        <a:pt x="176670" y="118396"/>
                      </a:lnTo>
                      <a:lnTo>
                        <a:pt x="713594" y="9144"/>
                      </a:lnTo>
                      <a:cubicBezTo>
                        <a:pt x="713594" y="9049"/>
                        <a:pt x="713594" y="9049"/>
                        <a:pt x="713594" y="9049"/>
                      </a:cubicBezTo>
                      <a:lnTo>
                        <a:pt x="758267" y="0"/>
                      </a:lnTo>
                      <a:lnTo>
                        <a:pt x="790080" y="307467"/>
                      </a:lnTo>
                      <a:cubicBezTo>
                        <a:pt x="790080" y="307467"/>
                        <a:pt x="837324" y="518065"/>
                        <a:pt x="690449" y="581692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6E2BA541-02EE-4698-77C9-79347F929673}"/>
                    </a:ext>
                  </a:extLst>
                </p:cNvPr>
                <p:cNvSpPr/>
                <p:nvPr/>
              </p:nvSpPr>
              <p:spPr>
                <a:xfrm>
                  <a:off x="5444222" y="3525974"/>
                  <a:ext cx="797320" cy="903636"/>
                </a:xfrm>
                <a:custGeom>
                  <a:avLst/>
                  <a:gdLst>
                    <a:gd name="connsiteX0" fmla="*/ 690449 w 797320"/>
                    <a:gd name="connsiteY0" fmla="*/ 581692 h 903636"/>
                    <a:gd name="connsiteX1" fmla="*/ 509855 w 797320"/>
                    <a:gd name="connsiteY1" fmla="*/ 903637 h 903636"/>
                    <a:gd name="connsiteX2" fmla="*/ 84468 w 797320"/>
                    <a:gd name="connsiteY2" fmla="*/ 903637 h 903636"/>
                    <a:gd name="connsiteX3" fmla="*/ 1029 w 797320"/>
                    <a:gd name="connsiteY3" fmla="*/ 440627 h 903636"/>
                    <a:gd name="connsiteX4" fmla="*/ 38558 w 797320"/>
                    <a:gd name="connsiteY4" fmla="*/ 146495 h 903636"/>
                    <a:gd name="connsiteX5" fmla="*/ 112081 w 797320"/>
                    <a:gd name="connsiteY5" fmla="*/ 131540 h 903636"/>
                    <a:gd name="connsiteX6" fmla="*/ 481946 w 797320"/>
                    <a:gd name="connsiteY6" fmla="*/ 296037 h 903636"/>
                    <a:gd name="connsiteX7" fmla="*/ 713594 w 797320"/>
                    <a:gd name="connsiteY7" fmla="*/ 9144 h 903636"/>
                    <a:gd name="connsiteX8" fmla="*/ 713594 w 797320"/>
                    <a:gd name="connsiteY8" fmla="*/ 9049 h 903636"/>
                    <a:gd name="connsiteX9" fmla="*/ 758267 w 797320"/>
                    <a:gd name="connsiteY9" fmla="*/ 0 h 903636"/>
                    <a:gd name="connsiteX10" fmla="*/ 790080 w 797320"/>
                    <a:gd name="connsiteY10" fmla="*/ 307467 h 903636"/>
                    <a:gd name="connsiteX11" fmla="*/ 690449 w 797320"/>
                    <a:gd name="connsiteY11" fmla="*/ 581692 h 90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7320" h="903636">
                      <a:moveTo>
                        <a:pt x="690449" y="581692"/>
                      </a:moveTo>
                      <a:cubicBezTo>
                        <a:pt x="690449" y="581692"/>
                        <a:pt x="658826" y="754666"/>
                        <a:pt x="509855" y="903637"/>
                      </a:cubicBezTo>
                      <a:lnTo>
                        <a:pt x="84468" y="903637"/>
                      </a:lnTo>
                      <a:cubicBezTo>
                        <a:pt x="84468" y="903637"/>
                        <a:pt x="-10877" y="609505"/>
                        <a:pt x="1029" y="440627"/>
                      </a:cubicBezTo>
                      <a:lnTo>
                        <a:pt x="38558" y="146495"/>
                      </a:lnTo>
                      <a:lnTo>
                        <a:pt x="112081" y="131540"/>
                      </a:lnTo>
                      <a:cubicBezTo>
                        <a:pt x="112081" y="131540"/>
                        <a:pt x="311830" y="343281"/>
                        <a:pt x="481946" y="296037"/>
                      </a:cubicBezTo>
                      <a:cubicBezTo>
                        <a:pt x="650063" y="249364"/>
                        <a:pt x="712070" y="14954"/>
                        <a:pt x="713594" y="9144"/>
                      </a:cubicBezTo>
                      <a:cubicBezTo>
                        <a:pt x="713594" y="9049"/>
                        <a:pt x="713594" y="9049"/>
                        <a:pt x="713594" y="9049"/>
                      </a:cubicBezTo>
                      <a:lnTo>
                        <a:pt x="758267" y="0"/>
                      </a:lnTo>
                      <a:lnTo>
                        <a:pt x="790080" y="307467"/>
                      </a:lnTo>
                      <a:cubicBezTo>
                        <a:pt x="790080" y="307467"/>
                        <a:pt x="837324" y="518065"/>
                        <a:pt x="690449" y="58169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48" name="图形 56">
                <a:extLst>
                  <a:ext uri="{FF2B5EF4-FFF2-40B4-BE49-F238E27FC236}">
                    <a16:creationId xmlns:a16="http://schemas.microsoft.com/office/drawing/2014/main" id="{8D40AA76-1E99-76EB-F1AC-69CDCED63C53}"/>
                  </a:ext>
                </a:extLst>
              </p:cNvPr>
              <p:cNvGrpSpPr/>
              <p:nvPr/>
            </p:nvGrpSpPr>
            <p:grpSpPr>
              <a:xfrm>
                <a:off x="4526923" y="3672420"/>
                <a:ext cx="1002222" cy="1669399"/>
                <a:chOff x="4526923" y="3672420"/>
                <a:chExt cx="1002222" cy="1669399"/>
              </a:xfrm>
            </p:grpSpPr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2FEC70C4-2433-CA39-2D2E-AC54B0D04E26}"/>
                    </a:ext>
                  </a:extLst>
                </p:cNvPr>
                <p:cNvSpPr/>
                <p:nvPr/>
              </p:nvSpPr>
              <p:spPr>
                <a:xfrm>
                  <a:off x="4864884" y="3672420"/>
                  <a:ext cx="664261" cy="1497615"/>
                </a:xfrm>
                <a:custGeom>
                  <a:avLst/>
                  <a:gdLst>
                    <a:gd name="connsiteX0" fmla="*/ 617916 w 664261"/>
                    <a:gd name="connsiteY0" fmla="*/ 0 h 1497615"/>
                    <a:gd name="connsiteX1" fmla="*/ 270863 w 664261"/>
                    <a:gd name="connsiteY1" fmla="*/ 703917 h 1497615"/>
                    <a:gd name="connsiteX2" fmla="*/ 0 w 664261"/>
                    <a:gd name="connsiteY2" fmla="*/ 1497616 h 1497615"/>
                    <a:gd name="connsiteX3" fmla="*/ 355902 w 664261"/>
                    <a:gd name="connsiteY3" fmla="*/ 1497616 h 1497615"/>
                    <a:gd name="connsiteX4" fmla="*/ 625869 w 664261"/>
                    <a:gd name="connsiteY4" fmla="*/ 587826 h 1497615"/>
                    <a:gd name="connsiteX5" fmla="*/ 646157 w 664261"/>
                    <a:gd name="connsiteY5" fmla="*/ 140970 h 1497615"/>
                    <a:gd name="connsiteX6" fmla="*/ 617916 w 664261"/>
                    <a:gd name="connsiteY6" fmla="*/ 0 h 149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261" h="1497615">
                      <a:moveTo>
                        <a:pt x="617916" y="0"/>
                      </a:moveTo>
                      <a:cubicBezTo>
                        <a:pt x="529123" y="20460"/>
                        <a:pt x="418890" y="127549"/>
                        <a:pt x="270863" y="703917"/>
                      </a:cubicBezTo>
                      <a:cubicBezTo>
                        <a:pt x="122835" y="1280293"/>
                        <a:pt x="0" y="1497616"/>
                        <a:pt x="0" y="1497616"/>
                      </a:cubicBezTo>
                      <a:lnTo>
                        <a:pt x="355902" y="1497616"/>
                      </a:lnTo>
                      <a:lnTo>
                        <a:pt x="625869" y="587826"/>
                      </a:lnTo>
                      <a:cubicBezTo>
                        <a:pt x="668922" y="442751"/>
                        <a:pt x="675885" y="289350"/>
                        <a:pt x="646157" y="140970"/>
                      </a:cubicBezTo>
                      <a:lnTo>
                        <a:pt x="617916" y="0"/>
                      </a:ln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50" name="图形 56">
                  <a:extLst>
                    <a:ext uri="{FF2B5EF4-FFF2-40B4-BE49-F238E27FC236}">
                      <a16:creationId xmlns:a16="http://schemas.microsoft.com/office/drawing/2014/main" id="{600444E7-8B4F-EA8E-36E4-E7E884458978}"/>
                    </a:ext>
                  </a:extLst>
                </p:cNvPr>
                <p:cNvGrpSpPr/>
                <p:nvPr/>
              </p:nvGrpSpPr>
              <p:grpSpPr>
                <a:xfrm>
                  <a:off x="4864893" y="5016826"/>
                  <a:ext cx="422338" cy="117443"/>
                  <a:chOff x="4864893" y="5016826"/>
                  <a:chExt cx="422338" cy="117443"/>
                </a:xfrm>
              </p:grpSpPr>
              <p:sp>
                <p:nvSpPr>
                  <p:cNvPr id="755" name="任意多边形: 形状 754">
                    <a:extLst>
                      <a:ext uri="{FF2B5EF4-FFF2-40B4-BE49-F238E27FC236}">
                        <a16:creationId xmlns:a16="http://schemas.microsoft.com/office/drawing/2014/main" id="{3F8D047A-0B8C-8DF8-F366-AECEB5A09AE2}"/>
                      </a:ext>
                    </a:extLst>
                  </p:cNvPr>
                  <p:cNvSpPr/>
                  <p:nvPr/>
                </p:nvSpPr>
                <p:spPr>
                  <a:xfrm>
                    <a:off x="4864893" y="5079120"/>
                    <a:ext cx="396335" cy="55149"/>
                  </a:xfrm>
                  <a:custGeom>
                    <a:avLst/>
                    <a:gdLst>
                      <a:gd name="connsiteX0" fmla="*/ 396335 w 396335"/>
                      <a:gd name="connsiteY0" fmla="*/ 0 h 55149"/>
                      <a:gd name="connsiteX1" fmla="*/ 377285 w 396335"/>
                      <a:gd name="connsiteY1" fmla="*/ 55150 h 55149"/>
                      <a:gd name="connsiteX2" fmla="*/ 0 w 396335"/>
                      <a:gd name="connsiteY2" fmla="*/ 55150 h 55149"/>
                      <a:gd name="connsiteX3" fmla="*/ 21717 w 396335"/>
                      <a:gd name="connsiteY3" fmla="*/ 0 h 55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335" h="55149">
                        <a:moveTo>
                          <a:pt x="396335" y="0"/>
                        </a:moveTo>
                        <a:lnTo>
                          <a:pt x="377285" y="55150"/>
                        </a:lnTo>
                        <a:lnTo>
                          <a:pt x="0" y="55150"/>
                        </a:lnTo>
                        <a:lnTo>
                          <a:pt x="2171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6" name="任意多边形: 形状 755">
                    <a:extLst>
                      <a:ext uri="{FF2B5EF4-FFF2-40B4-BE49-F238E27FC236}">
                        <a16:creationId xmlns:a16="http://schemas.microsoft.com/office/drawing/2014/main" id="{89C2E27F-DD05-9AE6-474E-BC8211EF7AAE}"/>
                      </a:ext>
                    </a:extLst>
                  </p:cNvPr>
                  <p:cNvSpPr/>
                  <p:nvPr/>
                </p:nvSpPr>
                <p:spPr>
                  <a:xfrm>
                    <a:off x="4901755" y="5016826"/>
                    <a:ext cx="385476" cy="35242"/>
                  </a:xfrm>
                  <a:custGeom>
                    <a:avLst/>
                    <a:gdLst>
                      <a:gd name="connsiteX0" fmla="*/ 385477 w 385476"/>
                      <a:gd name="connsiteY0" fmla="*/ 0 h 35242"/>
                      <a:gd name="connsiteX1" fmla="*/ 377190 w 385476"/>
                      <a:gd name="connsiteY1" fmla="*/ 35243 h 35242"/>
                      <a:gd name="connsiteX2" fmla="*/ 0 w 385476"/>
                      <a:gd name="connsiteY2" fmla="*/ 35243 h 35242"/>
                      <a:gd name="connsiteX3" fmla="*/ 10858 w 385476"/>
                      <a:gd name="connsiteY3" fmla="*/ 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476" h="35242">
                        <a:moveTo>
                          <a:pt x="385477" y="0"/>
                        </a:moveTo>
                        <a:lnTo>
                          <a:pt x="377190" y="35243"/>
                        </a:lnTo>
                        <a:lnTo>
                          <a:pt x="0" y="35243"/>
                        </a:lnTo>
                        <a:lnTo>
                          <a:pt x="1085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57" name="图形 56">
                    <a:extLst>
                      <a:ext uri="{FF2B5EF4-FFF2-40B4-BE49-F238E27FC236}">
                        <a16:creationId xmlns:a16="http://schemas.microsoft.com/office/drawing/2014/main" id="{174EF0BA-586A-8A98-D9F7-B799DE3B9FB4}"/>
                      </a:ext>
                    </a:extLst>
                  </p:cNvPr>
                  <p:cNvGrpSpPr/>
                  <p:nvPr/>
                </p:nvGrpSpPr>
                <p:grpSpPr>
                  <a:xfrm>
                    <a:off x="4966334" y="5016826"/>
                    <a:ext cx="203739" cy="35242"/>
                    <a:chOff x="4966334" y="5016826"/>
                    <a:chExt cx="203739" cy="35242"/>
                  </a:xfrm>
                  <a:solidFill>
                    <a:srgbClr val="FFDE83"/>
                  </a:solidFill>
                </p:grpSpPr>
                <p:sp>
                  <p:nvSpPr>
                    <p:cNvPr id="761" name="任意多边形: 形状 760">
                      <a:extLst>
                        <a:ext uri="{FF2B5EF4-FFF2-40B4-BE49-F238E27FC236}">
                          <a16:creationId xmlns:a16="http://schemas.microsoft.com/office/drawing/2014/main" id="{5552F86F-B9DB-5244-7E43-962E370C6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6334" y="5016826"/>
                      <a:ext cx="71723" cy="35242"/>
                    </a:xfrm>
                    <a:custGeom>
                      <a:avLst/>
                      <a:gdLst>
                        <a:gd name="connsiteX0" fmla="*/ 71723 w 71723"/>
                        <a:gd name="connsiteY0" fmla="*/ 35243 h 35242"/>
                        <a:gd name="connsiteX1" fmla="*/ 20288 w 71723"/>
                        <a:gd name="connsiteY1" fmla="*/ 35243 h 35242"/>
                        <a:gd name="connsiteX2" fmla="*/ 0 w 71723"/>
                        <a:gd name="connsiteY2" fmla="*/ 0 h 35242"/>
                        <a:gd name="connsiteX3" fmla="*/ 51340 w 71723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723" h="35242">
                          <a:moveTo>
                            <a:pt x="71723" y="35243"/>
                          </a:moveTo>
                          <a:lnTo>
                            <a:pt x="20288" y="35243"/>
                          </a:lnTo>
                          <a:lnTo>
                            <a:pt x="0" y="0"/>
                          </a:lnTo>
                          <a:lnTo>
                            <a:pt x="513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62" name="任意多边形: 形状 761">
                      <a:extLst>
                        <a:ext uri="{FF2B5EF4-FFF2-40B4-BE49-F238E27FC236}">
                          <a16:creationId xmlns:a16="http://schemas.microsoft.com/office/drawing/2014/main" id="{FA2A8D18-B6D6-C6F1-F98C-0ADB443CEC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9678" y="5016826"/>
                      <a:ext cx="120395" cy="35242"/>
                    </a:xfrm>
                    <a:custGeom>
                      <a:avLst/>
                      <a:gdLst>
                        <a:gd name="connsiteX0" fmla="*/ 120396 w 120395"/>
                        <a:gd name="connsiteY0" fmla="*/ 35243 h 35242"/>
                        <a:gd name="connsiteX1" fmla="*/ 20383 w 120395"/>
                        <a:gd name="connsiteY1" fmla="*/ 35243 h 35242"/>
                        <a:gd name="connsiteX2" fmla="*/ 0 w 120395"/>
                        <a:gd name="connsiteY2" fmla="*/ 0 h 35242"/>
                        <a:gd name="connsiteX3" fmla="*/ 100013 w 120395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0395" h="35242">
                          <a:moveTo>
                            <a:pt x="120396" y="35243"/>
                          </a:moveTo>
                          <a:lnTo>
                            <a:pt x="20383" y="35243"/>
                          </a:lnTo>
                          <a:lnTo>
                            <a:pt x="0" y="0"/>
                          </a:lnTo>
                          <a:lnTo>
                            <a:pt x="100013" y="0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58" name="图形 56">
                    <a:extLst>
                      <a:ext uri="{FF2B5EF4-FFF2-40B4-BE49-F238E27FC236}">
                        <a16:creationId xmlns:a16="http://schemas.microsoft.com/office/drawing/2014/main" id="{AB227260-607B-C601-BB0D-30F884C93ADD}"/>
                      </a:ext>
                    </a:extLst>
                  </p:cNvPr>
                  <p:cNvGrpSpPr/>
                  <p:nvPr/>
                </p:nvGrpSpPr>
                <p:grpSpPr>
                  <a:xfrm>
                    <a:off x="5002244" y="5079120"/>
                    <a:ext cx="215264" cy="55149"/>
                    <a:chOff x="5002244" y="5079120"/>
                    <a:chExt cx="215264" cy="55149"/>
                  </a:xfrm>
                  <a:solidFill>
                    <a:srgbClr val="FFDE83"/>
                  </a:solidFill>
                </p:grpSpPr>
                <p:sp>
                  <p:nvSpPr>
                    <p:cNvPr id="759" name="任意多边形: 形状 758">
                      <a:extLst>
                        <a:ext uri="{FF2B5EF4-FFF2-40B4-BE49-F238E27FC236}">
                          <a16:creationId xmlns:a16="http://schemas.microsoft.com/office/drawing/2014/main" id="{D6EEDCA5-B722-8C15-4C42-3CB2DD9CB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02244" y="5079120"/>
                      <a:ext cx="83248" cy="55149"/>
                    </a:xfrm>
                    <a:custGeom>
                      <a:avLst/>
                      <a:gdLst>
                        <a:gd name="connsiteX0" fmla="*/ 83249 w 83248"/>
                        <a:gd name="connsiteY0" fmla="*/ 55150 h 55149"/>
                        <a:gd name="connsiteX1" fmla="*/ 31909 w 83248"/>
                        <a:gd name="connsiteY1" fmla="*/ 55150 h 55149"/>
                        <a:gd name="connsiteX2" fmla="*/ 0 w 83248"/>
                        <a:gd name="connsiteY2" fmla="*/ 0 h 55149"/>
                        <a:gd name="connsiteX3" fmla="*/ 51435 w 83248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3248" h="55149">
                          <a:moveTo>
                            <a:pt x="83249" y="55150"/>
                          </a:moveTo>
                          <a:lnTo>
                            <a:pt x="31909" y="55150"/>
                          </a:lnTo>
                          <a:lnTo>
                            <a:pt x="0" y="0"/>
                          </a:lnTo>
                          <a:lnTo>
                            <a:pt x="51435" y="0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586C4A2E-7D34-E03B-0ABB-77B0FDC49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85683" y="5079120"/>
                      <a:ext cx="131825" cy="55149"/>
                    </a:xfrm>
                    <a:custGeom>
                      <a:avLst/>
                      <a:gdLst>
                        <a:gd name="connsiteX0" fmla="*/ 131826 w 131825"/>
                        <a:gd name="connsiteY0" fmla="*/ 55150 h 55149"/>
                        <a:gd name="connsiteX1" fmla="*/ 31814 w 131825"/>
                        <a:gd name="connsiteY1" fmla="*/ 55150 h 55149"/>
                        <a:gd name="connsiteX2" fmla="*/ 0 w 131825"/>
                        <a:gd name="connsiteY2" fmla="*/ 0 h 55149"/>
                        <a:gd name="connsiteX3" fmla="*/ 100013 w 131825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1825" h="55149">
                          <a:moveTo>
                            <a:pt x="131826" y="55150"/>
                          </a:moveTo>
                          <a:lnTo>
                            <a:pt x="31814" y="55150"/>
                          </a:lnTo>
                          <a:lnTo>
                            <a:pt x="0" y="0"/>
                          </a:lnTo>
                          <a:lnTo>
                            <a:pt x="10001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51" name="图形 56">
                  <a:extLst>
                    <a:ext uri="{FF2B5EF4-FFF2-40B4-BE49-F238E27FC236}">
                      <a16:creationId xmlns:a16="http://schemas.microsoft.com/office/drawing/2014/main" id="{1F2D4871-B65D-A042-6B1A-8805A295ACC7}"/>
                    </a:ext>
                  </a:extLst>
                </p:cNvPr>
                <p:cNvGrpSpPr/>
                <p:nvPr/>
              </p:nvGrpSpPr>
              <p:grpSpPr>
                <a:xfrm>
                  <a:off x="4526923" y="5170036"/>
                  <a:ext cx="693862" cy="171783"/>
                  <a:chOff x="4526923" y="5170036"/>
                  <a:chExt cx="693862" cy="171783"/>
                </a:xfrm>
              </p:grpSpPr>
              <p:sp>
                <p:nvSpPr>
                  <p:cNvPr id="752" name="任意多边形: 形状 751">
                    <a:extLst>
                      <a:ext uri="{FF2B5EF4-FFF2-40B4-BE49-F238E27FC236}">
                        <a16:creationId xmlns:a16="http://schemas.microsoft.com/office/drawing/2014/main" id="{04DFA876-FADE-E9A9-B22F-61717E569A99}"/>
                      </a:ext>
                    </a:extLst>
                  </p:cNvPr>
                  <p:cNvSpPr/>
                  <p:nvPr/>
                </p:nvSpPr>
                <p:spPr>
                  <a:xfrm>
                    <a:off x="4526923" y="5170036"/>
                    <a:ext cx="693853" cy="171783"/>
                  </a:xfrm>
                  <a:custGeom>
                    <a:avLst/>
                    <a:gdLst>
                      <a:gd name="connsiteX0" fmla="*/ 337961 w 693853"/>
                      <a:gd name="connsiteY0" fmla="*/ 0 h 171783"/>
                      <a:gd name="connsiteX1" fmla="*/ 2624 w 693853"/>
                      <a:gd name="connsiteY1" fmla="*/ 134255 h 171783"/>
                      <a:gd name="connsiteX2" fmla="*/ 90673 w 693853"/>
                      <a:gd name="connsiteY2" fmla="*/ 171783 h 171783"/>
                      <a:gd name="connsiteX3" fmla="*/ 536548 w 693853"/>
                      <a:gd name="connsiteY3" fmla="*/ 168069 h 171783"/>
                      <a:gd name="connsiteX4" fmla="*/ 693853 w 693853"/>
                      <a:gd name="connsiteY4" fmla="*/ 0 h 171783"/>
                      <a:gd name="connsiteX5" fmla="*/ 337961 w 693853"/>
                      <a:gd name="connsiteY5" fmla="*/ 0 h 171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853" h="171783">
                        <a:moveTo>
                          <a:pt x="337961" y="0"/>
                        </a:moveTo>
                        <a:cubicBezTo>
                          <a:pt x="337961" y="0"/>
                          <a:pt x="23341" y="99717"/>
                          <a:pt x="2624" y="134255"/>
                        </a:cubicBezTo>
                        <a:cubicBezTo>
                          <a:pt x="-18093" y="168792"/>
                          <a:pt x="90673" y="171783"/>
                          <a:pt x="90673" y="171783"/>
                        </a:cubicBezTo>
                        <a:lnTo>
                          <a:pt x="536548" y="168069"/>
                        </a:lnTo>
                        <a:lnTo>
                          <a:pt x="693853" y="0"/>
                        </a:lnTo>
                        <a:lnTo>
                          <a:pt x="337961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3" name="任意多边形: 形状 752">
                    <a:extLst>
                      <a:ext uri="{FF2B5EF4-FFF2-40B4-BE49-F238E27FC236}">
                        <a16:creationId xmlns:a16="http://schemas.microsoft.com/office/drawing/2014/main" id="{557501E5-D4B9-1840-84A0-5DCBB2EA0C31}"/>
                      </a:ext>
                    </a:extLst>
                  </p:cNvPr>
                  <p:cNvSpPr/>
                  <p:nvPr/>
                </p:nvSpPr>
                <p:spPr>
                  <a:xfrm>
                    <a:off x="4886565" y="5170036"/>
                    <a:ext cx="334220" cy="171783"/>
                  </a:xfrm>
                  <a:custGeom>
                    <a:avLst/>
                    <a:gdLst>
                      <a:gd name="connsiteX0" fmla="*/ 334221 w 334220"/>
                      <a:gd name="connsiteY0" fmla="*/ 0 h 171783"/>
                      <a:gd name="connsiteX1" fmla="*/ 96181 w 334220"/>
                      <a:gd name="connsiteY1" fmla="*/ 171783 h 171783"/>
                      <a:gd name="connsiteX2" fmla="*/ 116898 w 334220"/>
                      <a:gd name="connsiteY2" fmla="*/ 85887 h 171783"/>
                      <a:gd name="connsiteX3" fmla="*/ 334221 w 334220"/>
                      <a:gd name="connsiteY3" fmla="*/ 0 h 171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4220" h="171783">
                        <a:moveTo>
                          <a:pt x="334221" y="0"/>
                        </a:moveTo>
                        <a:cubicBezTo>
                          <a:pt x="305950" y="105032"/>
                          <a:pt x="324076" y="171783"/>
                          <a:pt x="96181" y="171783"/>
                        </a:cubicBezTo>
                        <a:cubicBezTo>
                          <a:pt x="-131714" y="171783"/>
                          <a:pt x="116898" y="85887"/>
                          <a:pt x="116898" y="85887"/>
                        </a:cubicBezTo>
                        <a:lnTo>
                          <a:pt x="334221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4" name="任意多边形: 形状 753">
                    <a:extLst>
                      <a:ext uri="{FF2B5EF4-FFF2-40B4-BE49-F238E27FC236}">
                        <a16:creationId xmlns:a16="http://schemas.microsoft.com/office/drawing/2014/main" id="{1DA158E2-1EB5-E386-BD39-AF78019B0415}"/>
                      </a:ext>
                    </a:extLst>
                  </p:cNvPr>
                  <p:cNvSpPr/>
                  <p:nvPr/>
                </p:nvSpPr>
                <p:spPr>
                  <a:xfrm>
                    <a:off x="4886565" y="5232368"/>
                    <a:ext cx="176495" cy="109452"/>
                  </a:xfrm>
                  <a:custGeom>
                    <a:avLst/>
                    <a:gdLst>
                      <a:gd name="connsiteX0" fmla="*/ 96181 w 176495"/>
                      <a:gd name="connsiteY0" fmla="*/ 109452 h 109452"/>
                      <a:gd name="connsiteX1" fmla="*/ 116898 w 176495"/>
                      <a:gd name="connsiteY1" fmla="*/ 23556 h 109452"/>
                      <a:gd name="connsiteX2" fmla="*/ 176496 w 176495"/>
                      <a:gd name="connsiteY2" fmla="*/ 0 h 109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6495" h="109452">
                        <a:moveTo>
                          <a:pt x="96181" y="109452"/>
                        </a:moveTo>
                        <a:cubicBezTo>
                          <a:pt x="-131714" y="109452"/>
                          <a:pt x="116898" y="23556"/>
                          <a:pt x="116898" y="23556"/>
                        </a:cubicBezTo>
                        <a:lnTo>
                          <a:pt x="176496" y="0"/>
                        </a:ln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图形 56">
              <a:extLst>
                <a:ext uri="{FF2B5EF4-FFF2-40B4-BE49-F238E27FC236}">
                  <a16:creationId xmlns:a16="http://schemas.microsoft.com/office/drawing/2014/main" id="{521750F2-9D30-DEAD-BF58-BC188A6494DC}"/>
                </a:ext>
              </a:extLst>
            </p:cNvPr>
            <p:cNvGrpSpPr/>
            <p:nvPr/>
          </p:nvGrpSpPr>
          <p:grpSpPr>
            <a:xfrm>
              <a:off x="5339906" y="2768391"/>
              <a:ext cx="961475" cy="870124"/>
              <a:chOff x="5339906" y="2768391"/>
              <a:chExt cx="961475" cy="87012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C6031763-AE6A-8461-968E-30D59B9A3C96}"/>
                  </a:ext>
                </a:extLst>
              </p:cNvPr>
              <p:cNvSpPr/>
              <p:nvPr/>
            </p:nvSpPr>
            <p:spPr>
              <a:xfrm>
                <a:off x="5987427" y="3315855"/>
                <a:ext cx="198088" cy="198085"/>
              </a:xfrm>
              <a:custGeom>
                <a:avLst/>
                <a:gdLst>
                  <a:gd name="connsiteX0" fmla="*/ 173981 w 198088"/>
                  <a:gd name="connsiteY0" fmla="*/ 34287 h 198085"/>
                  <a:gd name="connsiteX1" fmla="*/ 34287 w 198088"/>
                  <a:gd name="connsiteY1" fmla="*/ 24105 h 198085"/>
                  <a:gd name="connsiteX2" fmla="*/ 24105 w 198088"/>
                  <a:gd name="connsiteY2" fmla="*/ 163798 h 198085"/>
                  <a:gd name="connsiteX3" fmla="*/ 163799 w 198088"/>
                  <a:gd name="connsiteY3" fmla="*/ 173981 h 198085"/>
                  <a:gd name="connsiteX4" fmla="*/ 173981 w 198088"/>
                  <a:gd name="connsiteY4" fmla="*/ 34287 h 19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088" h="198085">
                    <a:moveTo>
                      <a:pt x="173981" y="34287"/>
                    </a:moveTo>
                    <a:cubicBezTo>
                      <a:pt x="138214" y="-7099"/>
                      <a:pt x="75673" y="-11661"/>
                      <a:pt x="34287" y="24105"/>
                    </a:cubicBezTo>
                    <a:cubicBezTo>
                      <a:pt x="-7099" y="59871"/>
                      <a:pt x="-11661" y="122412"/>
                      <a:pt x="24105" y="163798"/>
                    </a:cubicBezTo>
                    <a:cubicBezTo>
                      <a:pt x="59871" y="205185"/>
                      <a:pt x="122412" y="209747"/>
                      <a:pt x="163799" y="173981"/>
                    </a:cubicBezTo>
                    <a:cubicBezTo>
                      <a:pt x="205194" y="138214"/>
                      <a:pt x="209747" y="75673"/>
                      <a:pt x="173981" y="3428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FFCE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98" name="图形 56">
                <a:extLst>
                  <a:ext uri="{FF2B5EF4-FFF2-40B4-BE49-F238E27FC236}">
                    <a16:creationId xmlns:a16="http://schemas.microsoft.com/office/drawing/2014/main" id="{7E549984-929F-AB00-8911-BD94B104B382}"/>
                  </a:ext>
                </a:extLst>
              </p:cNvPr>
              <p:cNvGrpSpPr/>
              <p:nvPr/>
            </p:nvGrpSpPr>
            <p:grpSpPr>
              <a:xfrm>
                <a:off x="5339906" y="3219309"/>
                <a:ext cx="412385" cy="419206"/>
                <a:chOff x="5339906" y="3219309"/>
                <a:chExt cx="412385" cy="419206"/>
              </a:xfrm>
              <a:solidFill>
                <a:srgbClr val="231F20"/>
              </a:solidFill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CCB49CB0-1D9F-A9AA-8B2E-85958E86ED32}"/>
                    </a:ext>
                  </a:extLst>
                </p:cNvPr>
                <p:cNvSpPr/>
                <p:nvPr/>
              </p:nvSpPr>
              <p:spPr>
                <a:xfrm>
                  <a:off x="5360321" y="3237452"/>
                  <a:ext cx="391971" cy="383107"/>
                </a:xfrm>
                <a:custGeom>
                  <a:avLst/>
                  <a:gdLst>
                    <a:gd name="connsiteX0" fmla="*/ 365852 w 391971"/>
                    <a:gd name="connsiteY0" fmla="*/ 69475 h 383107"/>
                    <a:gd name="connsiteX1" fmla="*/ 82616 w 391971"/>
                    <a:gd name="connsiteY1" fmla="*/ 39805 h 383107"/>
                    <a:gd name="connsiteX2" fmla="*/ 32229 w 391971"/>
                    <a:gd name="connsiteY2" fmla="*/ 300494 h 383107"/>
                    <a:gd name="connsiteX3" fmla="*/ 292919 w 391971"/>
                    <a:gd name="connsiteY3" fmla="*/ 350882 h 383107"/>
                    <a:gd name="connsiteX4" fmla="*/ 365852 w 391971"/>
                    <a:gd name="connsiteY4" fmla="*/ 69475 h 38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971" h="383107">
                      <a:moveTo>
                        <a:pt x="365852" y="69475"/>
                      </a:moveTo>
                      <a:cubicBezTo>
                        <a:pt x="307778" y="-16421"/>
                        <a:pt x="168522" y="-18269"/>
                        <a:pt x="82616" y="39805"/>
                      </a:cubicBezTo>
                      <a:cubicBezTo>
                        <a:pt x="-3290" y="97879"/>
                        <a:pt x="-25845" y="214588"/>
                        <a:pt x="32229" y="300494"/>
                      </a:cubicBezTo>
                      <a:cubicBezTo>
                        <a:pt x="90303" y="386391"/>
                        <a:pt x="207013" y="408956"/>
                        <a:pt x="292919" y="350882"/>
                      </a:cubicBezTo>
                      <a:cubicBezTo>
                        <a:pt x="378815" y="292798"/>
                        <a:pt x="423925" y="155371"/>
                        <a:pt x="365852" y="69475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43" name="图形 56">
                  <a:extLst>
                    <a:ext uri="{FF2B5EF4-FFF2-40B4-BE49-F238E27FC236}">
                      <a16:creationId xmlns:a16="http://schemas.microsoft.com/office/drawing/2014/main" id="{3E470C9C-7CA0-B93E-8482-79C11EFEBD82}"/>
                    </a:ext>
                  </a:extLst>
                </p:cNvPr>
                <p:cNvGrpSpPr/>
                <p:nvPr/>
              </p:nvGrpSpPr>
              <p:grpSpPr>
                <a:xfrm>
                  <a:off x="5339906" y="3219309"/>
                  <a:ext cx="409237" cy="419206"/>
                  <a:chOff x="5339906" y="3219309"/>
                  <a:chExt cx="409237" cy="419206"/>
                </a:xfrm>
                <a:solidFill>
                  <a:srgbClr val="231F20"/>
                </a:solidFill>
              </p:grpSpPr>
              <p:sp>
                <p:nvSpPr>
                  <p:cNvPr id="744" name="任意多边形: 形状 743">
                    <a:extLst>
                      <a:ext uri="{FF2B5EF4-FFF2-40B4-BE49-F238E27FC236}">
                        <a16:creationId xmlns:a16="http://schemas.microsoft.com/office/drawing/2014/main" id="{08D49A6B-5C32-7AD8-AC0C-2442A5577485}"/>
                      </a:ext>
                    </a:extLst>
                  </p:cNvPr>
                  <p:cNvSpPr/>
                  <p:nvPr/>
                </p:nvSpPr>
                <p:spPr>
                  <a:xfrm>
                    <a:off x="5339906" y="3219309"/>
                    <a:ext cx="285680" cy="285641"/>
                  </a:xfrm>
                  <a:custGeom>
                    <a:avLst/>
                    <a:gdLst>
                      <a:gd name="connsiteX0" fmla="*/ 283368 w 285680"/>
                      <a:gd name="connsiteY0" fmla="*/ 25315 h 285641"/>
                      <a:gd name="connsiteX1" fmla="*/ 91048 w 285680"/>
                      <a:gd name="connsiteY1" fmla="*/ 26343 h 285641"/>
                      <a:gd name="connsiteX2" fmla="*/ 742 w 285680"/>
                      <a:gd name="connsiteY2" fmla="*/ 189202 h 285641"/>
                      <a:gd name="connsiteX3" fmla="*/ 21811 w 285680"/>
                      <a:gd name="connsiteY3" fmla="*/ 243199 h 285641"/>
                      <a:gd name="connsiteX4" fmla="*/ 63597 w 285680"/>
                      <a:gd name="connsiteY4" fmla="*/ 284461 h 285641"/>
                      <a:gd name="connsiteX5" fmla="*/ 70331 w 285680"/>
                      <a:gd name="connsiteY5" fmla="*/ 277727 h 285641"/>
                      <a:gd name="connsiteX6" fmla="*/ 12048 w 285680"/>
                      <a:gd name="connsiteY6" fmla="*/ 199955 h 285641"/>
                      <a:gd name="connsiteX7" fmla="*/ 29145 w 285680"/>
                      <a:gd name="connsiteY7" fmla="*/ 104305 h 285641"/>
                      <a:gd name="connsiteX8" fmla="*/ 173525 w 285680"/>
                      <a:gd name="connsiteY8" fmla="*/ 9865 h 285641"/>
                      <a:gd name="connsiteX9" fmla="*/ 278567 w 285680"/>
                      <a:gd name="connsiteY9" fmla="*/ 33535 h 285641"/>
                      <a:gd name="connsiteX10" fmla="*/ 283368 w 285680"/>
                      <a:gd name="connsiteY10" fmla="*/ 25315 h 285641"/>
                      <a:gd name="connsiteX11" fmla="*/ 283368 w 285680"/>
                      <a:gd name="connsiteY11" fmla="*/ 25315 h 285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85680" h="285641">
                        <a:moveTo>
                          <a:pt x="283368" y="25315"/>
                        </a:moveTo>
                        <a:cubicBezTo>
                          <a:pt x="224551" y="-8461"/>
                          <a:pt x="149360" y="-8756"/>
                          <a:pt x="91048" y="26343"/>
                        </a:cubicBezTo>
                        <a:cubicBezTo>
                          <a:pt x="36632" y="59100"/>
                          <a:pt x="-6212" y="123784"/>
                          <a:pt x="742" y="189202"/>
                        </a:cubicBezTo>
                        <a:cubicBezTo>
                          <a:pt x="2837" y="208919"/>
                          <a:pt x="9905" y="227311"/>
                          <a:pt x="21811" y="243199"/>
                        </a:cubicBezTo>
                        <a:cubicBezTo>
                          <a:pt x="33622" y="258972"/>
                          <a:pt x="48548" y="271879"/>
                          <a:pt x="63597" y="284461"/>
                        </a:cubicBezTo>
                        <a:cubicBezTo>
                          <a:pt x="68274" y="288367"/>
                          <a:pt x="75046" y="281661"/>
                          <a:pt x="70331" y="277727"/>
                        </a:cubicBezTo>
                        <a:cubicBezTo>
                          <a:pt x="44966" y="256534"/>
                          <a:pt x="19458" y="233607"/>
                          <a:pt x="12048" y="199955"/>
                        </a:cubicBezTo>
                        <a:cubicBezTo>
                          <a:pt x="4914" y="167580"/>
                          <a:pt x="13601" y="132947"/>
                          <a:pt x="29145" y="104305"/>
                        </a:cubicBezTo>
                        <a:cubicBezTo>
                          <a:pt x="58025" y="51099"/>
                          <a:pt x="112946" y="14342"/>
                          <a:pt x="173525" y="9865"/>
                        </a:cubicBezTo>
                        <a:cubicBezTo>
                          <a:pt x="210025" y="7170"/>
                          <a:pt x="246811" y="15304"/>
                          <a:pt x="278567" y="33535"/>
                        </a:cubicBezTo>
                        <a:cubicBezTo>
                          <a:pt x="283882" y="36602"/>
                          <a:pt x="288683" y="28372"/>
                          <a:pt x="283368" y="25315"/>
                        </a:cubicBezTo>
                        <a:lnTo>
                          <a:pt x="283368" y="25315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45" name="任意多边形: 形状 744">
                    <a:extLst>
                      <a:ext uri="{FF2B5EF4-FFF2-40B4-BE49-F238E27FC236}">
                        <a16:creationId xmlns:a16="http://schemas.microsoft.com/office/drawing/2014/main" id="{E4B18913-6483-6975-6C3D-C731FD1FC2EB}"/>
                      </a:ext>
                    </a:extLst>
                  </p:cNvPr>
                  <p:cNvSpPr/>
                  <p:nvPr/>
                </p:nvSpPr>
                <p:spPr>
                  <a:xfrm>
                    <a:off x="5479049" y="3393126"/>
                    <a:ext cx="270094" cy="245390"/>
                  </a:xfrm>
                  <a:custGeom>
                    <a:avLst/>
                    <a:gdLst>
                      <a:gd name="connsiteX0" fmla="*/ 259753 w 270094"/>
                      <a:gd name="connsiteY0" fmla="*/ 4593 h 245390"/>
                      <a:gd name="connsiteX1" fmla="*/ 228225 w 270094"/>
                      <a:gd name="connsiteY1" fmla="*/ 171709 h 245390"/>
                      <a:gd name="connsiteX2" fmla="*/ 171237 w 270094"/>
                      <a:gd name="connsiteY2" fmla="*/ 222821 h 245390"/>
                      <a:gd name="connsiteX3" fmla="*/ 92522 w 270094"/>
                      <a:gd name="connsiteY3" fmla="*/ 234927 h 245390"/>
                      <a:gd name="connsiteX4" fmla="*/ 6807 w 270094"/>
                      <a:gd name="connsiteY4" fmla="*/ 198522 h 245390"/>
                      <a:gd name="connsiteX5" fmla="*/ 1997 w 270094"/>
                      <a:gd name="connsiteY5" fmla="*/ 206742 h 245390"/>
                      <a:gd name="connsiteX6" fmla="*/ 163989 w 270094"/>
                      <a:gd name="connsiteY6" fmla="*/ 236099 h 245390"/>
                      <a:gd name="connsiteX7" fmla="*/ 262344 w 270094"/>
                      <a:gd name="connsiteY7" fmla="*/ 113464 h 245390"/>
                      <a:gd name="connsiteX8" fmla="*/ 269278 w 270094"/>
                      <a:gd name="connsiteY8" fmla="*/ 4593 h 245390"/>
                      <a:gd name="connsiteX9" fmla="*/ 259753 w 270094"/>
                      <a:gd name="connsiteY9" fmla="*/ 4593 h 245390"/>
                      <a:gd name="connsiteX10" fmla="*/ 259753 w 270094"/>
                      <a:gd name="connsiteY10" fmla="*/ 4593 h 245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0094" h="245390">
                        <a:moveTo>
                          <a:pt x="259753" y="4593"/>
                        </a:moveTo>
                        <a:cubicBezTo>
                          <a:pt x="262411" y="61610"/>
                          <a:pt x="259877" y="122151"/>
                          <a:pt x="228225" y="171709"/>
                        </a:cubicBezTo>
                        <a:cubicBezTo>
                          <a:pt x="214195" y="193684"/>
                          <a:pt x="194897" y="211667"/>
                          <a:pt x="171237" y="222821"/>
                        </a:cubicBezTo>
                        <a:cubicBezTo>
                          <a:pt x="146910" y="234289"/>
                          <a:pt x="119145" y="238108"/>
                          <a:pt x="92522" y="234927"/>
                        </a:cubicBezTo>
                        <a:cubicBezTo>
                          <a:pt x="61185" y="231184"/>
                          <a:pt x="31706" y="217620"/>
                          <a:pt x="6807" y="198522"/>
                        </a:cubicBezTo>
                        <a:cubicBezTo>
                          <a:pt x="1949" y="194789"/>
                          <a:pt x="-2804" y="203066"/>
                          <a:pt x="1997" y="206742"/>
                        </a:cubicBezTo>
                        <a:cubicBezTo>
                          <a:pt x="47612" y="241728"/>
                          <a:pt x="108963" y="256530"/>
                          <a:pt x="163989" y="236099"/>
                        </a:cubicBezTo>
                        <a:cubicBezTo>
                          <a:pt x="217157" y="216363"/>
                          <a:pt x="249847" y="167100"/>
                          <a:pt x="262344" y="113464"/>
                        </a:cubicBezTo>
                        <a:cubicBezTo>
                          <a:pt x="270650" y="77831"/>
                          <a:pt x="270964" y="40960"/>
                          <a:pt x="269278" y="4593"/>
                        </a:cubicBezTo>
                        <a:cubicBezTo>
                          <a:pt x="268992" y="-1512"/>
                          <a:pt x="259467" y="-1550"/>
                          <a:pt x="259753" y="4593"/>
                        </a:cubicBezTo>
                        <a:lnTo>
                          <a:pt x="259753" y="4593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699" name="图形 56">
                <a:extLst>
                  <a:ext uri="{FF2B5EF4-FFF2-40B4-BE49-F238E27FC236}">
                    <a16:creationId xmlns:a16="http://schemas.microsoft.com/office/drawing/2014/main" id="{66810790-F647-E1D9-D523-123B9191F969}"/>
                  </a:ext>
                </a:extLst>
              </p:cNvPr>
              <p:cNvGrpSpPr/>
              <p:nvPr/>
            </p:nvGrpSpPr>
            <p:grpSpPr>
              <a:xfrm>
                <a:off x="5717567" y="3334902"/>
                <a:ext cx="317281" cy="300376"/>
                <a:chOff x="5717567" y="3334902"/>
                <a:chExt cx="317281" cy="300376"/>
              </a:xfrm>
            </p:grpSpPr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CAF95767-364B-1B64-D799-38D69ED081E0}"/>
                    </a:ext>
                  </a:extLst>
                </p:cNvPr>
                <p:cNvSpPr/>
                <p:nvPr/>
              </p:nvSpPr>
              <p:spPr>
                <a:xfrm>
                  <a:off x="5717567" y="3334902"/>
                  <a:ext cx="317281" cy="300376"/>
                </a:xfrm>
                <a:custGeom>
                  <a:avLst/>
                  <a:gdLst>
                    <a:gd name="connsiteX0" fmla="*/ 317282 w 317281"/>
                    <a:gd name="connsiteY0" fmla="*/ 234315 h 300376"/>
                    <a:gd name="connsiteX1" fmla="*/ 4 w 317281"/>
                    <a:gd name="connsiteY1" fmla="*/ 299942 h 300376"/>
                    <a:gd name="connsiteX2" fmla="*/ 39914 w 317281"/>
                    <a:gd name="connsiteY2" fmla="*/ 29051 h 300376"/>
                    <a:gd name="connsiteX3" fmla="*/ 44200 w 317281"/>
                    <a:gd name="connsiteY3" fmla="*/ 0 h 300376"/>
                    <a:gd name="connsiteX4" fmla="*/ 61726 w 317281"/>
                    <a:gd name="connsiteY4" fmla="*/ 3810 h 300376"/>
                    <a:gd name="connsiteX5" fmla="*/ 308995 w 317281"/>
                    <a:gd name="connsiteY5" fmla="*/ 57531 h 300376"/>
                    <a:gd name="connsiteX6" fmla="*/ 315282 w 317281"/>
                    <a:gd name="connsiteY6" fmla="*/ 191071 h 300376"/>
                    <a:gd name="connsiteX7" fmla="*/ 315377 w 317281"/>
                    <a:gd name="connsiteY7" fmla="*/ 193357 h 300376"/>
                    <a:gd name="connsiteX8" fmla="*/ 317282 w 317281"/>
                    <a:gd name="connsiteY8" fmla="*/ 234315 h 300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281" h="300376">
                      <a:moveTo>
                        <a:pt x="317282" y="234315"/>
                      </a:moveTo>
                      <a:cubicBezTo>
                        <a:pt x="317282" y="234315"/>
                        <a:pt x="-1329" y="306610"/>
                        <a:pt x="4" y="299942"/>
                      </a:cubicBezTo>
                      <a:cubicBezTo>
                        <a:pt x="1052" y="294608"/>
                        <a:pt x="29056" y="103251"/>
                        <a:pt x="39914" y="29051"/>
                      </a:cubicBezTo>
                      <a:cubicBezTo>
                        <a:pt x="42581" y="11049"/>
                        <a:pt x="44200" y="0"/>
                        <a:pt x="44200" y="0"/>
                      </a:cubicBezTo>
                      <a:lnTo>
                        <a:pt x="61726" y="3810"/>
                      </a:lnTo>
                      <a:lnTo>
                        <a:pt x="308995" y="57531"/>
                      </a:lnTo>
                      <a:lnTo>
                        <a:pt x="315282" y="191071"/>
                      </a:lnTo>
                      <a:lnTo>
                        <a:pt x="315377" y="193357"/>
                      </a:lnTo>
                      <a:lnTo>
                        <a:pt x="317282" y="234315"/>
                      </a:ln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0A89865D-9409-CE7F-E0EB-489913967378}"/>
                    </a:ext>
                  </a:extLst>
                </p:cNvPr>
                <p:cNvSpPr/>
                <p:nvPr/>
              </p:nvSpPr>
              <p:spPr>
                <a:xfrm>
                  <a:off x="5775578" y="3338712"/>
                  <a:ext cx="257270" cy="187261"/>
                </a:xfrm>
                <a:custGeom>
                  <a:avLst/>
                  <a:gdLst>
                    <a:gd name="connsiteX0" fmla="*/ 257270 w 257270"/>
                    <a:gd name="connsiteY0" fmla="*/ 187262 h 187261"/>
                    <a:gd name="connsiteX1" fmla="*/ 203740 w 257270"/>
                    <a:gd name="connsiteY1" fmla="*/ 174593 h 187261"/>
                    <a:gd name="connsiteX2" fmla="*/ 0 w 257270"/>
                    <a:gd name="connsiteY2" fmla="*/ 25241 h 187261"/>
                    <a:gd name="connsiteX3" fmla="*/ 3715 w 257270"/>
                    <a:gd name="connsiteY3" fmla="*/ 0 h 187261"/>
                    <a:gd name="connsiteX4" fmla="*/ 250984 w 257270"/>
                    <a:gd name="connsiteY4" fmla="*/ 53721 h 187261"/>
                    <a:gd name="connsiteX5" fmla="*/ 257270 w 257270"/>
                    <a:gd name="connsiteY5" fmla="*/ 187262 h 18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7270" h="187261">
                      <a:moveTo>
                        <a:pt x="257270" y="187262"/>
                      </a:moveTo>
                      <a:cubicBezTo>
                        <a:pt x="240221" y="184595"/>
                        <a:pt x="222409" y="180308"/>
                        <a:pt x="203740" y="174593"/>
                      </a:cubicBezTo>
                      <a:cubicBezTo>
                        <a:pt x="112681" y="146495"/>
                        <a:pt x="45244" y="89249"/>
                        <a:pt x="0" y="25241"/>
                      </a:cubicBezTo>
                      <a:cubicBezTo>
                        <a:pt x="1715" y="13430"/>
                        <a:pt x="3048" y="4667"/>
                        <a:pt x="3715" y="0"/>
                      </a:cubicBezTo>
                      <a:lnTo>
                        <a:pt x="250984" y="53721"/>
                      </a:lnTo>
                      <a:lnTo>
                        <a:pt x="257270" y="18726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00" name="图形 56">
                <a:extLst>
                  <a:ext uri="{FF2B5EF4-FFF2-40B4-BE49-F238E27FC236}">
                    <a16:creationId xmlns:a16="http://schemas.microsoft.com/office/drawing/2014/main" id="{DE65D723-7014-2B04-AEC9-70D6589E8760}"/>
                  </a:ext>
                </a:extLst>
              </p:cNvPr>
              <p:cNvGrpSpPr/>
              <p:nvPr/>
            </p:nvGrpSpPr>
            <p:grpSpPr>
              <a:xfrm>
                <a:off x="5527157" y="2768391"/>
                <a:ext cx="665065" cy="704331"/>
                <a:chOff x="5527157" y="2768391"/>
                <a:chExt cx="665065" cy="704331"/>
              </a:xfrm>
            </p:grpSpPr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B9521AC0-FF56-36B3-0D05-769869DB0091}"/>
                    </a:ext>
                  </a:extLst>
                </p:cNvPr>
                <p:cNvSpPr/>
                <p:nvPr/>
              </p:nvSpPr>
              <p:spPr>
                <a:xfrm>
                  <a:off x="5644896" y="2843243"/>
                  <a:ext cx="536899" cy="629479"/>
                </a:xfrm>
                <a:custGeom>
                  <a:avLst/>
                  <a:gdLst>
                    <a:gd name="connsiteX0" fmla="*/ 274796 w 536899"/>
                    <a:gd name="connsiteY0" fmla="*/ 613294 h 629479"/>
                    <a:gd name="connsiteX1" fmla="*/ 0 w 536899"/>
                    <a:gd name="connsiteY1" fmla="*/ 264869 h 629479"/>
                    <a:gd name="connsiteX2" fmla="*/ 183166 w 536899"/>
                    <a:gd name="connsiteY2" fmla="*/ 9980 h 629479"/>
                    <a:gd name="connsiteX3" fmla="*/ 522541 w 536899"/>
                    <a:gd name="connsiteY3" fmla="*/ 276680 h 629479"/>
                    <a:gd name="connsiteX4" fmla="*/ 523684 w 536899"/>
                    <a:gd name="connsiteY4" fmla="*/ 282776 h 629479"/>
                    <a:gd name="connsiteX5" fmla="*/ 535972 w 536899"/>
                    <a:gd name="connsiteY5" fmla="*/ 381646 h 629479"/>
                    <a:gd name="connsiteX6" fmla="*/ 274796 w 536899"/>
                    <a:gd name="connsiteY6" fmla="*/ 613294 h 62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6899" h="629479">
                      <a:moveTo>
                        <a:pt x="274796" y="613294"/>
                      </a:moveTo>
                      <a:cubicBezTo>
                        <a:pt x="87630" y="555572"/>
                        <a:pt x="0" y="374407"/>
                        <a:pt x="0" y="264869"/>
                      </a:cubicBezTo>
                      <a:cubicBezTo>
                        <a:pt x="0" y="155332"/>
                        <a:pt x="77629" y="35888"/>
                        <a:pt x="183166" y="9980"/>
                      </a:cubicBezTo>
                      <a:cubicBezTo>
                        <a:pt x="287941" y="-15737"/>
                        <a:pt x="467392" y="-12023"/>
                        <a:pt x="522541" y="276680"/>
                      </a:cubicBezTo>
                      <a:cubicBezTo>
                        <a:pt x="522922" y="278681"/>
                        <a:pt x="523303" y="280681"/>
                        <a:pt x="523684" y="282776"/>
                      </a:cubicBezTo>
                      <a:cubicBezTo>
                        <a:pt x="530257" y="318686"/>
                        <a:pt x="534257" y="351642"/>
                        <a:pt x="535972" y="381646"/>
                      </a:cubicBezTo>
                      <a:cubicBezTo>
                        <a:pt x="548164" y="598054"/>
                        <a:pt x="439102" y="663967"/>
                        <a:pt x="274796" y="613294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22" name="图形 56">
                  <a:extLst>
                    <a:ext uri="{FF2B5EF4-FFF2-40B4-BE49-F238E27FC236}">
                      <a16:creationId xmlns:a16="http://schemas.microsoft.com/office/drawing/2014/main" id="{F87635DE-6B39-6638-B15E-22924DF7278C}"/>
                    </a:ext>
                  </a:extLst>
                </p:cNvPr>
                <p:cNvGrpSpPr/>
                <p:nvPr/>
              </p:nvGrpSpPr>
              <p:grpSpPr>
                <a:xfrm>
                  <a:off x="5527157" y="2768391"/>
                  <a:ext cx="665065" cy="530706"/>
                  <a:chOff x="5527157" y="2768391"/>
                  <a:chExt cx="665065" cy="530706"/>
                </a:xfrm>
                <a:solidFill>
                  <a:srgbClr val="231F20"/>
                </a:solidFill>
              </p:grpSpPr>
              <p:grpSp>
                <p:nvGrpSpPr>
                  <p:cNvPr id="734" name="图形 56">
                    <a:extLst>
                      <a:ext uri="{FF2B5EF4-FFF2-40B4-BE49-F238E27FC236}">
                        <a16:creationId xmlns:a16="http://schemas.microsoft.com/office/drawing/2014/main" id="{E32D11EB-F647-93FB-C24D-1B88EEA92F83}"/>
                      </a:ext>
                    </a:extLst>
                  </p:cNvPr>
                  <p:cNvGrpSpPr/>
                  <p:nvPr/>
                </p:nvGrpSpPr>
                <p:grpSpPr>
                  <a:xfrm>
                    <a:off x="5556304" y="2792160"/>
                    <a:ext cx="635919" cy="506937"/>
                    <a:chOff x="5556304" y="2792160"/>
                    <a:chExt cx="635919" cy="506937"/>
                  </a:xfrm>
                  <a:solidFill>
                    <a:srgbClr val="231F20"/>
                  </a:solidFill>
                </p:grpSpPr>
                <p:sp>
                  <p:nvSpPr>
                    <p:cNvPr id="738" name="任意多边形: 形状 737">
                      <a:extLst>
                        <a:ext uri="{FF2B5EF4-FFF2-40B4-BE49-F238E27FC236}">
                          <a16:creationId xmlns:a16="http://schemas.microsoft.com/office/drawing/2014/main" id="{129EF2B1-7BAA-0EFB-8999-25B80B6DE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56304" y="2846565"/>
                      <a:ext cx="309639" cy="452532"/>
                    </a:xfrm>
                    <a:custGeom>
                      <a:avLst/>
                      <a:gdLst>
                        <a:gd name="connsiteX0" fmla="*/ 304685 w 309639"/>
                        <a:gd name="connsiteY0" fmla="*/ 0 h 452532"/>
                        <a:gd name="connsiteX1" fmla="*/ 88601 w 309639"/>
                        <a:gd name="connsiteY1" fmla="*/ 452533 h 452532"/>
                        <a:gd name="connsiteX2" fmla="*/ 37871 w 309639"/>
                        <a:gd name="connsiteY2" fmla="*/ 131540 h 452532"/>
                        <a:gd name="connsiteX3" fmla="*/ 304685 w 309639"/>
                        <a:gd name="connsiteY3" fmla="*/ 0 h 45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639" h="452532">
                          <a:moveTo>
                            <a:pt x="304685" y="0"/>
                          </a:moveTo>
                          <a:cubicBezTo>
                            <a:pt x="304685" y="0"/>
                            <a:pt x="361740" y="332927"/>
                            <a:pt x="88601" y="452533"/>
                          </a:cubicBezTo>
                          <a:cubicBezTo>
                            <a:pt x="88601" y="452533"/>
                            <a:pt x="-70666" y="295732"/>
                            <a:pt x="37871" y="131540"/>
                          </a:cubicBezTo>
                          <a:cubicBezTo>
                            <a:pt x="119834" y="7544"/>
                            <a:pt x="304685" y="0"/>
                            <a:pt x="304685" y="0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9" name="任意多边形: 形状 738">
                      <a:extLst>
                        <a:ext uri="{FF2B5EF4-FFF2-40B4-BE49-F238E27FC236}">
                          <a16:creationId xmlns:a16="http://schemas.microsoft.com/office/drawing/2014/main" id="{AB4E95BF-2D52-D59C-B6DD-85FB9733B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989" y="2792160"/>
                      <a:ext cx="331233" cy="176832"/>
                    </a:xfrm>
                    <a:custGeom>
                      <a:avLst/>
                      <a:gdLst>
                        <a:gd name="connsiteX0" fmla="*/ 0 w 331233"/>
                        <a:gd name="connsiteY0" fmla="*/ 54405 h 176832"/>
                        <a:gd name="connsiteX1" fmla="*/ 263471 w 331233"/>
                        <a:gd name="connsiteY1" fmla="*/ 20267 h 176832"/>
                        <a:gd name="connsiteX2" fmla="*/ 213179 w 331233"/>
                        <a:gd name="connsiteY2" fmla="*/ 172629 h 176832"/>
                        <a:gd name="connsiteX3" fmla="*/ 0 w 331233"/>
                        <a:gd name="connsiteY3" fmla="*/ 54405 h 176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1233" h="176832">
                          <a:moveTo>
                            <a:pt x="0" y="54405"/>
                          </a:moveTo>
                          <a:cubicBezTo>
                            <a:pt x="0" y="54405"/>
                            <a:pt x="140694" y="-40378"/>
                            <a:pt x="263471" y="20267"/>
                          </a:cubicBezTo>
                          <a:cubicBezTo>
                            <a:pt x="386248" y="80913"/>
                            <a:pt x="325603" y="200737"/>
                            <a:pt x="213179" y="172629"/>
                          </a:cubicBezTo>
                          <a:cubicBezTo>
                            <a:pt x="100746" y="144530"/>
                            <a:pt x="0" y="54405"/>
                            <a:pt x="0" y="54405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35" name="图形 56">
                    <a:extLst>
                      <a:ext uri="{FF2B5EF4-FFF2-40B4-BE49-F238E27FC236}">
                        <a16:creationId xmlns:a16="http://schemas.microsoft.com/office/drawing/2014/main" id="{09D6C89E-9CC1-8770-AE3A-35C6D26ADC15}"/>
                      </a:ext>
                    </a:extLst>
                  </p:cNvPr>
                  <p:cNvGrpSpPr/>
                  <p:nvPr/>
                </p:nvGrpSpPr>
                <p:grpSpPr>
                  <a:xfrm>
                    <a:off x="5527157" y="2768391"/>
                    <a:ext cx="612264" cy="450518"/>
                    <a:chOff x="5527157" y="2768391"/>
                    <a:chExt cx="612264" cy="450518"/>
                  </a:xfrm>
                  <a:solidFill>
                    <a:srgbClr val="231F20"/>
                  </a:solidFill>
                </p:grpSpPr>
                <p:sp>
                  <p:nvSpPr>
                    <p:cNvPr id="736" name="任意多边形: 形状 735">
                      <a:extLst>
                        <a:ext uri="{FF2B5EF4-FFF2-40B4-BE49-F238E27FC236}">
                          <a16:creationId xmlns:a16="http://schemas.microsoft.com/office/drawing/2014/main" id="{762F274D-2AFB-6481-230A-2E2624F06B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407" y="2768391"/>
                      <a:ext cx="291014" cy="103499"/>
                    </a:xfrm>
                    <a:custGeom>
                      <a:avLst/>
                      <a:gdLst>
                        <a:gd name="connsiteX0" fmla="*/ 7953 w 291014"/>
                        <a:gd name="connsiteY0" fmla="*/ 82870 h 103499"/>
                        <a:gd name="connsiteX1" fmla="*/ 120634 w 291014"/>
                        <a:gd name="connsiteY1" fmla="*/ 15042 h 103499"/>
                        <a:gd name="connsiteX2" fmla="*/ 249297 w 291014"/>
                        <a:gd name="connsiteY2" fmla="*/ 29282 h 103499"/>
                        <a:gd name="connsiteX3" fmla="*/ 281387 w 291014"/>
                        <a:gd name="connsiteY3" fmla="*/ 98910 h 103499"/>
                        <a:gd name="connsiteX4" fmla="*/ 290912 w 291014"/>
                        <a:gd name="connsiteY4" fmla="*/ 98910 h 103499"/>
                        <a:gd name="connsiteX5" fmla="*/ 266766 w 291014"/>
                        <a:gd name="connsiteY5" fmla="*/ 30787 h 103499"/>
                        <a:gd name="connsiteX6" fmla="*/ 202987 w 291014"/>
                        <a:gd name="connsiteY6" fmla="*/ 2802 h 103499"/>
                        <a:gd name="connsiteX7" fmla="*/ 63846 w 291014"/>
                        <a:gd name="connsiteY7" fmla="*/ 26215 h 103499"/>
                        <a:gd name="connsiteX8" fmla="*/ 1209 w 291014"/>
                        <a:gd name="connsiteY8" fmla="*/ 76126 h 103499"/>
                        <a:gd name="connsiteX9" fmla="*/ 7953 w 291014"/>
                        <a:gd name="connsiteY9" fmla="*/ 82870 h 103499"/>
                        <a:gd name="connsiteX10" fmla="*/ 7953 w 291014"/>
                        <a:gd name="connsiteY10" fmla="*/ 82870 h 103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1014" h="103499">
                          <a:moveTo>
                            <a:pt x="7953" y="82870"/>
                          </a:moveTo>
                          <a:cubicBezTo>
                            <a:pt x="37138" y="48827"/>
                            <a:pt x="77047" y="25262"/>
                            <a:pt x="120634" y="15042"/>
                          </a:cubicBezTo>
                          <a:cubicBezTo>
                            <a:pt x="161744" y="5403"/>
                            <a:pt x="212626" y="5812"/>
                            <a:pt x="249297" y="29282"/>
                          </a:cubicBezTo>
                          <a:cubicBezTo>
                            <a:pt x="273720" y="44912"/>
                            <a:pt x="282502" y="70849"/>
                            <a:pt x="281387" y="98910"/>
                          </a:cubicBezTo>
                          <a:cubicBezTo>
                            <a:pt x="281140" y="105034"/>
                            <a:pt x="290665" y="105025"/>
                            <a:pt x="290912" y="98910"/>
                          </a:cubicBezTo>
                          <a:cubicBezTo>
                            <a:pt x="291912" y="73764"/>
                            <a:pt x="285731" y="48418"/>
                            <a:pt x="266766" y="30787"/>
                          </a:cubicBezTo>
                          <a:cubicBezTo>
                            <a:pt x="249440" y="14690"/>
                            <a:pt x="225942" y="6593"/>
                            <a:pt x="202987" y="2802"/>
                          </a:cubicBezTo>
                          <a:cubicBezTo>
                            <a:pt x="155591" y="-5027"/>
                            <a:pt x="106213" y="3793"/>
                            <a:pt x="63846" y="26215"/>
                          </a:cubicBezTo>
                          <a:cubicBezTo>
                            <a:pt x="40100" y="38778"/>
                            <a:pt x="18697" y="55723"/>
                            <a:pt x="1209" y="76126"/>
                          </a:cubicBezTo>
                          <a:cubicBezTo>
                            <a:pt x="-2753" y="80764"/>
                            <a:pt x="3952" y="87527"/>
                            <a:pt x="7953" y="82870"/>
                          </a:cubicBezTo>
                          <a:lnTo>
                            <a:pt x="7953" y="8287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7" name="任意多边形: 形状 736">
                      <a:extLst>
                        <a:ext uri="{FF2B5EF4-FFF2-40B4-BE49-F238E27FC236}">
                          <a16:creationId xmlns:a16="http://schemas.microsoft.com/office/drawing/2014/main" id="{C23E9F76-729D-918C-ED4B-C1552CD82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27157" y="2848251"/>
                      <a:ext cx="298956" cy="370659"/>
                    </a:xfrm>
                    <a:custGeom>
                      <a:avLst/>
                      <a:gdLst>
                        <a:gd name="connsiteX0" fmla="*/ 294361 w 298956"/>
                        <a:gd name="connsiteY0" fmla="*/ 0 h 370659"/>
                        <a:gd name="connsiteX1" fmla="*/ 60322 w 298956"/>
                        <a:gd name="connsiteY1" fmla="*/ 79439 h 370659"/>
                        <a:gd name="connsiteX2" fmla="*/ 20307 w 298956"/>
                        <a:gd name="connsiteY2" fmla="*/ 124482 h 370659"/>
                        <a:gd name="connsiteX3" fmla="*/ 2209 w 298956"/>
                        <a:gd name="connsiteY3" fmla="*/ 183404 h 370659"/>
                        <a:gd name="connsiteX4" fmla="*/ 19279 w 298956"/>
                        <a:gd name="connsiteY4" fmla="*/ 292665 h 370659"/>
                        <a:gd name="connsiteX5" fmla="*/ 122949 w 298956"/>
                        <a:gd name="connsiteY5" fmla="*/ 370189 h 370659"/>
                        <a:gd name="connsiteX6" fmla="*/ 127759 w 298956"/>
                        <a:gd name="connsiteY6" fmla="*/ 361969 h 370659"/>
                        <a:gd name="connsiteX7" fmla="*/ 34966 w 298956"/>
                        <a:gd name="connsiteY7" fmla="*/ 299457 h 370659"/>
                        <a:gd name="connsiteX8" fmla="*/ 10192 w 298956"/>
                        <a:gd name="connsiteY8" fmla="*/ 196815 h 370659"/>
                        <a:gd name="connsiteX9" fmla="*/ 23431 w 298956"/>
                        <a:gd name="connsiteY9" fmla="*/ 140037 h 370659"/>
                        <a:gd name="connsiteX10" fmla="*/ 58474 w 298956"/>
                        <a:gd name="connsiteY10" fmla="*/ 93193 h 370659"/>
                        <a:gd name="connsiteX11" fmla="*/ 162677 w 298956"/>
                        <a:gd name="connsiteY11" fmla="*/ 33909 h 370659"/>
                        <a:gd name="connsiteX12" fmla="*/ 294351 w 298956"/>
                        <a:gd name="connsiteY12" fmla="*/ 9535 h 370659"/>
                        <a:gd name="connsiteX13" fmla="*/ 294361 w 298956"/>
                        <a:gd name="connsiteY13" fmla="*/ 0 h 370659"/>
                        <a:gd name="connsiteX14" fmla="*/ 294361 w 298956"/>
                        <a:gd name="connsiteY14" fmla="*/ 0 h 370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98956" h="370659">
                          <a:moveTo>
                            <a:pt x="294361" y="0"/>
                          </a:moveTo>
                          <a:cubicBezTo>
                            <a:pt x="211102" y="772"/>
                            <a:pt x="126292" y="28070"/>
                            <a:pt x="60322" y="79439"/>
                          </a:cubicBezTo>
                          <a:cubicBezTo>
                            <a:pt x="44367" y="91859"/>
                            <a:pt x="29918" y="106537"/>
                            <a:pt x="20307" y="124482"/>
                          </a:cubicBezTo>
                          <a:cubicBezTo>
                            <a:pt x="10582" y="142656"/>
                            <a:pt x="5134" y="163087"/>
                            <a:pt x="2209" y="183404"/>
                          </a:cubicBezTo>
                          <a:cubicBezTo>
                            <a:pt x="-3096" y="220313"/>
                            <a:pt x="609" y="259785"/>
                            <a:pt x="19279" y="292665"/>
                          </a:cubicBezTo>
                          <a:cubicBezTo>
                            <a:pt x="41691" y="332165"/>
                            <a:pt x="83201" y="352225"/>
                            <a:pt x="122949" y="370189"/>
                          </a:cubicBezTo>
                          <a:cubicBezTo>
                            <a:pt x="128492" y="372694"/>
                            <a:pt x="133340" y="364484"/>
                            <a:pt x="127759" y="361969"/>
                          </a:cubicBezTo>
                          <a:cubicBezTo>
                            <a:pt x="93945" y="346691"/>
                            <a:pt x="57502" y="330327"/>
                            <a:pt x="34966" y="299457"/>
                          </a:cubicBezTo>
                          <a:cubicBezTo>
                            <a:pt x="13506" y="270063"/>
                            <a:pt x="7220" y="232467"/>
                            <a:pt x="10192" y="196815"/>
                          </a:cubicBezTo>
                          <a:cubicBezTo>
                            <a:pt x="11801" y="177537"/>
                            <a:pt x="15983" y="157925"/>
                            <a:pt x="23431" y="140037"/>
                          </a:cubicBezTo>
                          <a:cubicBezTo>
                            <a:pt x="31118" y="121568"/>
                            <a:pt x="43415" y="106213"/>
                            <a:pt x="58474" y="93193"/>
                          </a:cubicBezTo>
                          <a:cubicBezTo>
                            <a:pt x="88535" y="67199"/>
                            <a:pt x="125587" y="47701"/>
                            <a:pt x="162677" y="33909"/>
                          </a:cubicBezTo>
                          <a:cubicBezTo>
                            <a:pt x="204816" y="18241"/>
                            <a:pt x="249403" y="9954"/>
                            <a:pt x="294351" y="9535"/>
                          </a:cubicBezTo>
                          <a:cubicBezTo>
                            <a:pt x="300485" y="9468"/>
                            <a:pt x="300494" y="-57"/>
                            <a:pt x="294361" y="0"/>
                          </a:cubicBezTo>
                          <a:lnTo>
                            <a:pt x="294361" y="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23" name="图形 56">
                  <a:extLst>
                    <a:ext uri="{FF2B5EF4-FFF2-40B4-BE49-F238E27FC236}">
                      <a16:creationId xmlns:a16="http://schemas.microsoft.com/office/drawing/2014/main" id="{C41DD2A8-C217-451A-7597-C820F54BCA3F}"/>
                    </a:ext>
                  </a:extLst>
                </p:cNvPr>
                <p:cNvGrpSpPr/>
                <p:nvPr/>
              </p:nvGrpSpPr>
              <p:grpSpPr>
                <a:xfrm>
                  <a:off x="5886891" y="3013032"/>
                  <a:ext cx="237913" cy="264460"/>
                  <a:chOff x="5886891" y="3013032"/>
                  <a:chExt cx="237913" cy="264460"/>
                </a:xfrm>
                <a:solidFill>
                  <a:srgbClr val="231F20"/>
                </a:solidFill>
              </p:grpSpPr>
              <p:sp>
                <p:nvSpPr>
                  <p:cNvPr id="727" name="任意多边形: 形状 726">
                    <a:extLst>
                      <a:ext uri="{FF2B5EF4-FFF2-40B4-BE49-F238E27FC236}">
                        <a16:creationId xmlns:a16="http://schemas.microsoft.com/office/drawing/2014/main" id="{52A86AEB-5B03-960D-C2AE-21C524E6E811}"/>
                      </a:ext>
                    </a:extLst>
                  </p:cNvPr>
                  <p:cNvSpPr/>
                  <p:nvPr/>
                </p:nvSpPr>
                <p:spPr>
                  <a:xfrm>
                    <a:off x="6028213" y="3233181"/>
                    <a:ext cx="67161" cy="44310"/>
                  </a:xfrm>
                  <a:custGeom>
                    <a:avLst/>
                    <a:gdLst>
                      <a:gd name="connsiteX0" fmla="*/ 74 w 67161"/>
                      <a:gd name="connsiteY0" fmla="*/ 5995 h 44310"/>
                      <a:gd name="connsiteX1" fmla="*/ 22029 w 67161"/>
                      <a:gd name="connsiteY1" fmla="*/ 38437 h 44310"/>
                      <a:gd name="connsiteX2" fmla="*/ 64720 w 67161"/>
                      <a:gd name="connsiteY2" fmla="*/ 39647 h 44310"/>
                      <a:gd name="connsiteX3" fmla="*/ 59910 w 67161"/>
                      <a:gd name="connsiteY3" fmla="*/ 31426 h 44310"/>
                      <a:gd name="connsiteX4" fmla="*/ 26096 w 67161"/>
                      <a:gd name="connsiteY4" fmla="*/ 29769 h 44310"/>
                      <a:gd name="connsiteX5" fmla="*/ 9265 w 67161"/>
                      <a:gd name="connsiteY5" fmla="*/ 3471 h 44310"/>
                      <a:gd name="connsiteX6" fmla="*/ 3407 w 67161"/>
                      <a:gd name="connsiteY6" fmla="*/ 146 h 44310"/>
                      <a:gd name="connsiteX7" fmla="*/ 74 w 67161"/>
                      <a:gd name="connsiteY7" fmla="*/ 5995 h 44310"/>
                      <a:gd name="connsiteX8" fmla="*/ 74 w 67161"/>
                      <a:gd name="connsiteY8" fmla="*/ 5995 h 4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7161" h="44310">
                        <a:moveTo>
                          <a:pt x="74" y="5995"/>
                        </a:moveTo>
                        <a:cubicBezTo>
                          <a:pt x="1979" y="19358"/>
                          <a:pt x="10351" y="31665"/>
                          <a:pt x="22029" y="38437"/>
                        </a:cubicBezTo>
                        <a:cubicBezTo>
                          <a:pt x="35078" y="46000"/>
                          <a:pt x="51242" y="46104"/>
                          <a:pt x="64720" y="39647"/>
                        </a:cubicBezTo>
                        <a:cubicBezTo>
                          <a:pt x="70244" y="36999"/>
                          <a:pt x="65415" y="28788"/>
                          <a:pt x="59910" y="31426"/>
                        </a:cubicBezTo>
                        <a:cubicBezTo>
                          <a:pt x="49261" y="36532"/>
                          <a:pt x="36183" y="35932"/>
                          <a:pt x="26096" y="29769"/>
                        </a:cubicBezTo>
                        <a:cubicBezTo>
                          <a:pt x="16742" y="24064"/>
                          <a:pt x="10789" y="14215"/>
                          <a:pt x="9265" y="3471"/>
                        </a:cubicBezTo>
                        <a:cubicBezTo>
                          <a:pt x="8903" y="918"/>
                          <a:pt x="5665" y="-473"/>
                          <a:pt x="3407" y="146"/>
                        </a:cubicBezTo>
                        <a:cubicBezTo>
                          <a:pt x="664" y="889"/>
                          <a:pt x="-288" y="3432"/>
                          <a:pt x="74" y="5995"/>
                        </a:cubicBezTo>
                        <a:lnTo>
                          <a:pt x="74" y="5995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28" name="图形 56">
                    <a:extLst>
                      <a:ext uri="{FF2B5EF4-FFF2-40B4-BE49-F238E27FC236}">
                        <a16:creationId xmlns:a16="http://schemas.microsoft.com/office/drawing/2014/main" id="{D4510F03-A584-3D69-D475-2CB4E0059AE5}"/>
                      </a:ext>
                    </a:extLst>
                  </p:cNvPr>
                  <p:cNvGrpSpPr/>
                  <p:nvPr/>
                </p:nvGrpSpPr>
                <p:grpSpPr>
                  <a:xfrm>
                    <a:off x="5932810" y="3047925"/>
                    <a:ext cx="191994" cy="88945"/>
                    <a:chOff x="5932810" y="3047925"/>
                    <a:chExt cx="191994" cy="88945"/>
                  </a:xfrm>
                  <a:solidFill>
                    <a:srgbClr val="231F20"/>
                  </a:solidFill>
                </p:grpSpPr>
                <p:sp>
                  <p:nvSpPr>
                    <p:cNvPr id="732" name="任意多边形: 形状 731">
                      <a:extLst>
                        <a:ext uri="{FF2B5EF4-FFF2-40B4-BE49-F238E27FC236}">
                          <a16:creationId xmlns:a16="http://schemas.microsoft.com/office/drawing/2014/main" id="{C5C3658B-0C44-4613-E2AD-9C67CCF4D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357" y="3047925"/>
                      <a:ext cx="28447" cy="53565"/>
                    </a:xfrm>
                    <a:custGeom>
                      <a:avLst/>
                      <a:gdLst>
                        <a:gd name="connsiteX0" fmla="*/ 1300 w 28447"/>
                        <a:gd name="connsiteY0" fmla="*/ 14352 h 53565"/>
                        <a:gd name="connsiteX1" fmla="*/ 3538 w 28447"/>
                        <a:gd name="connsiteY1" fmla="*/ 18286 h 53565"/>
                        <a:gd name="connsiteX2" fmla="*/ 4481 w 28447"/>
                        <a:gd name="connsiteY2" fmla="*/ 20182 h 53565"/>
                        <a:gd name="connsiteX3" fmla="*/ 5481 w 28447"/>
                        <a:gd name="connsiteY3" fmla="*/ 22382 h 53565"/>
                        <a:gd name="connsiteX4" fmla="*/ 5100 w 28447"/>
                        <a:gd name="connsiteY4" fmla="*/ 21496 h 53565"/>
                        <a:gd name="connsiteX5" fmla="*/ 5434 w 28447"/>
                        <a:gd name="connsiteY5" fmla="*/ 22334 h 53565"/>
                        <a:gd name="connsiteX6" fmla="*/ 6262 w 28447"/>
                        <a:gd name="connsiteY6" fmla="*/ 24601 h 53565"/>
                        <a:gd name="connsiteX7" fmla="*/ 7510 w 28447"/>
                        <a:gd name="connsiteY7" fmla="*/ 28640 h 53565"/>
                        <a:gd name="connsiteX8" fmla="*/ 8482 w 28447"/>
                        <a:gd name="connsiteY8" fmla="*/ 32755 h 53565"/>
                        <a:gd name="connsiteX9" fmla="*/ 8920 w 28447"/>
                        <a:gd name="connsiteY9" fmla="*/ 35126 h 53565"/>
                        <a:gd name="connsiteX10" fmla="*/ 9015 w 28447"/>
                        <a:gd name="connsiteY10" fmla="*/ 35726 h 53565"/>
                        <a:gd name="connsiteX11" fmla="*/ 8920 w 28447"/>
                        <a:gd name="connsiteY11" fmla="*/ 34993 h 53565"/>
                        <a:gd name="connsiteX12" fmla="*/ 9301 w 28447"/>
                        <a:gd name="connsiteY12" fmla="*/ 39203 h 53565"/>
                        <a:gd name="connsiteX13" fmla="*/ 9387 w 28447"/>
                        <a:gd name="connsiteY13" fmla="*/ 44032 h 53565"/>
                        <a:gd name="connsiteX14" fmla="*/ 18912 w 28447"/>
                        <a:gd name="connsiteY14" fmla="*/ 53557 h 53565"/>
                        <a:gd name="connsiteX15" fmla="*/ 28437 w 28447"/>
                        <a:gd name="connsiteY15" fmla="*/ 44032 h 53565"/>
                        <a:gd name="connsiteX16" fmla="*/ 17749 w 28447"/>
                        <a:gd name="connsiteY16" fmla="*/ 4732 h 53565"/>
                        <a:gd name="connsiteX17" fmla="*/ 4719 w 28447"/>
                        <a:gd name="connsiteY17" fmla="*/ 1313 h 53565"/>
                        <a:gd name="connsiteX18" fmla="*/ 1300 w 28447"/>
                        <a:gd name="connsiteY18" fmla="*/ 14352 h 53565"/>
                        <a:gd name="connsiteX19" fmla="*/ 1300 w 28447"/>
                        <a:gd name="connsiteY19" fmla="*/ 14352 h 53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447" h="53565">
                          <a:moveTo>
                            <a:pt x="1300" y="14352"/>
                          </a:moveTo>
                          <a:cubicBezTo>
                            <a:pt x="2090" y="15638"/>
                            <a:pt x="2843" y="16953"/>
                            <a:pt x="3538" y="18286"/>
                          </a:cubicBezTo>
                          <a:cubicBezTo>
                            <a:pt x="3862" y="18915"/>
                            <a:pt x="4176" y="19544"/>
                            <a:pt x="4481" y="20182"/>
                          </a:cubicBezTo>
                          <a:cubicBezTo>
                            <a:pt x="4719" y="20686"/>
                            <a:pt x="5052" y="22039"/>
                            <a:pt x="5481" y="22382"/>
                          </a:cubicBezTo>
                          <a:cubicBezTo>
                            <a:pt x="4957" y="21125"/>
                            <a:pt x="4834" y="20829"/>
                            <a:pt x="5100" y="21496"/>
                          </a:cubicBezTo>
                          <a:cubicBezTo>
                            <a:pt x="5214" y="21772"/>
                            <a:pt x="5329" y="22058"/>
                            <a:pt x="5434" y="22334"/>
                          </a:cubicBezTo>
                          <a:cubicBezTo>
                            <a:pt x="5729" y="23087"/>
                            <a:pt x="6005" y="23839"/>
                            <a:pt x="6262" y="24601"/>
                          </a:cubicBezTo>
                          <a:cubicBezTo>
                            <a:pt x="6720" y="25935"/>
                            <a:pt x="7138" y="27278"/>
                            <a:pt x="7510" y="28640"/>
                          </a:cubicBezTo>
                          <a:cubicBezTo>
                            <a:pt x="7881" y="30002"/>
                            <a:pt x="8205" y="31373"/>
                            <a:pt x="8482" y="32755"/>
                          </a:cubicBezTo>
                          <a:cubicBezTo>
                            <a:pt x="8644" y="33545"/>
                            <a:pt x="8786" y="34336"/>
                            <a:pt x="8920" y="35126"/>
                          </a:cubicBezTo>
                          <a:cubicBezTo>
                            <a:pt x="8948" y="35326"/>
                            <a:pt x="8986" y="35526"/>
                            <a:pt x="9015" y="35726"/>
                          </a:cubicBezTo>
                          <a:cubicBezTo>
                            <a:pt x="9167" y="36765"/>
                            <a:pt x="9139" y="36526"/>
                            <a:pt x="8920" y="34993"/>
                          </a:cubicBezTo>
                          <a:cubicBezTo>
                            <a:pt x="8767" y="36288"/>
                            <a:pt x="9225" y="37889"/>
                            <a:pt x="9301" y="39203"/>
                          </a:cubicBezTo>
                          <a:cubicBezTo>
                            <a:pt x="9387" y="40813"/>
                            <a:pt x="9415" y="42422"/>
                            <a:pt x="9387" y="44032"/>
                          </a:cubicBezTo>
                          <a:cubicBezTo>
                            <a:pt x="9301" y="49014"/>
                            <a:pt x="13825" y="53786"/>
                            <a:pt x="18912" y="53557"/>
                          </a:cubicBezTo>
                          <a:cubicBezTo>
                            <a:pt x="24150" y="53319"/>
                            <a:pt x="28341" y="49376"/>
                            <a:pt x="28437" y="44032"/>
                          </a:cubicBezTo>
                          <a:cubicBezTo>
                            <a:pt x="28675" y="30288"/>
                            <a:pt x="24922" y="16457"/>
                            <a:pt x="17749" y="4732"/>
                          </a:cubicBezTo>
                          <a:cubicBezTo>
                            <a:pt x="15149" y="484"/>
                            <a:pt x="9101" y="-1507"/>
                            <a:pt x="4719" y="1313"/>
                          </a:cubicBezTo>
                          <a:cubicBezTo>
                            <a:pt x="452" y="4065"/>
                            <a:pt x="-1482" y="9799"/>
                            <a:pt x="1300" y="14352"/>
                          </a:cubicBezTo>
                          <a:lnTo>
                            <a:pt x="1300" y="1435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B9A7CB4-47C2-CFBA-3E13-0B301F0D5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810" y="3088130"/>
                      <a:ext cx="29496" cy="48740"/>
                    </a:xfrm>
                    <a:custGeom>
                      <a:avLst/>
                      <a:gdLst>
                        <a:gd name="connsiteX0" fmla="*/ 1293 w 29496"/>
                        <a:gd name="connsiteY0" fmla="*/ 14352 h 48740"/>
                        <a:gd name="connsiteX1" fmla="*/ 6332 w 29496"/>
                        <a:gd name="connsiteY1" fmla="*/ 24211 h 48740"/>
                        <a:gd name="connsiteX2" fmla="*/ 5370 w 29496"/>
                        <a:gd name="connsiteY2" fmla="*/ 21934 h 48740"/>
                        <a:gd name="connsiteX3" fmla="*/ 10770 w 29496"/>
                        <a:gd name="connsiteY3" fmla="*/ 41736 h 48740"/>
                        <a:gd name="connsiteX4" fmla="*/ 15152 w 29496"/>
                        <a:gd name="connsiteY4" fmla="*/ 47432 h 48740"/>
                        <a:gd name="connsiteX5" fmla="*/ 22496 w 29496"/>
                        <a:gd name="connsiteY5" fmla="*/ 48395 h 48740"/>
                        <a:gd name="connsiteX6" fmla="*/ 28192 w 29496"/>
                        <a:gd name="connsiteY6" fmla="*/ 44013 h 48740"/>
                        <a:gd name="connsiteX7" fmla="*/ 29154 w 29496"/>
                        <a:gd name="connsiteY7" fmla="*/ 41736 h 48740"/>
                        <a:gd name="connsiteX8" fmla="*/ 29154 w 29496"/>
                        <a:gd name="connsiteY8" fmla="*/ 36669 h 48740"/>
                        <a:gd name="connsiteX9" fmla="*/ 17743 w 29496"/>
                        <a:gd name="connsiteY9" fmla="*/ 4732 h 48740"/>
                        <a:gd name="connsiteX10" fmla="*/ 4713 w 29496"/>
                        <a:gd name="connsiteY10" fmla="*/ 1312 h 48740"/>
                        <a:gd name="connsiteX11" fmla="*/ 1293 w 29496"/>
                        <a:gd name="connsiteY11" fmla="*/ 14352 h 48740"/>
                        <a:gd name="connsiteX12" fmla="*/ 1293 w 29496"/>
                        <a:gd name="connsiteY12" fmla="*/ 14352 h 48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9496" h="48740">
                          <a:moveTo>
                            <a:pt x="1293" y="14352"/>
                          </a:moveTo>
                          <a:cubicBezTo>
                            <a:pt x="3198" y="17524"/>
                            <a:pt x="4884" y="20810"/>
                            <a:pt x="6332" y="24211"/>
                          </a:cubicBezTo>
                          <a:cubicBezTo>
                            <a:pt x="6008" y="23449"/>
                            <a:pt x="5694" y="22696"/>
                            <a:pt x="5370" y="21934"/>
                          </a:cubicBezTo>
                          <a:cubicBezTo>
                            <a:pt x="8027" y="28278"/>
                            <a:pt x="9847" y="34917"/>
                            <a:pt x="10770" y="41736"/>
                          </a:cubicBezTo>
                          <a:cubicBezTo>
                            <a:pt x="11066" y="43918"/>
                            <a:pt x="13352" y="46375"/>
                            <a:pt x="15152" y="47432"/>
                          </a:cubicBezTo>
                          <a:cubicBezTo>
                            <a:pt x="17190" y="48623"/>
                            <a:pt x="20200" y="49137"/>
                            <a:pt x="22496" y="48395"/>
                          </a:cubicBezTo>
                          <a:cubicBezTo>
                            <a:pt x="24801" y="47652"/>
                            <a:pt x="27020" y="46223"/>
                            <a:pt x="28192" y="44013"/>
                          </a:cubicBezTo>
                          <a:cubicBezTo>
                            <a:pt x="28515" y="43251"/>
                            <a:pt x="28830" y="42499"/>
                            <a:pt x="29154" y="41736"/>
                          </a:cubicBezTo>
                          <a:cubicBezTo>
                            <a:pt x="29611" y="40051"/>
                            <a:pt x="29611" y="38355"/>
                            <a:pt x="29154" y="36669"/>
                          </a:cubicBezTo>
                          <a:cubicBezTo>
                            <a:pt x="27620" y="25420"/>
                            <a:pt x="23601" y="14447"/>
                            <a:pt x="17743" y="4732"/>
                          </a:cubicBezTo>
                          <a:cubicBezTo>
                            <a:pt x="15171" y="465"/>
                            <a:pt x="9075" y="-1497"/>
                            <a:pt x="4713" y="1312"/>
                          </a:cubicBezTo>
                          <a:cubicBezTo>
                            <a:pt x="417" y="4084"/>
                            <a:pt x="-1460" y="9790"/>
                            <a:pt x="1293" y="14352"/>
                          </a:cubicBezTo>
                          <a:lnTo>
                            <a:pt x="1293" y="1435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29" name="图形 56">
                    <a:extLst>
                      <a:ext uri="{FF2B5EF4-FFF2-40B4-BE49-F238E27FC236}">
                        <a16:creationId xmlns:a16="http://schemas.microsoft.com/office/drawing/2014/main" id="{B98F60C9-26EF-7729-CDDA-3CC0A74EA286}"/>
                      </a:ext>
                    </a:extLst>
                  </p:cNvPr>
                  <p:cNvGrpSpPr/>
                  <p:nvPr/>
                </p:nvGrpSpPr>
                <p:grpSpPr>
                  <a:xfrm>
                    <a:off x="5886891" y="3013032"/>
                    <a:ext cx="227567" cy="75733"/>
                    <a:chOff x="5886891" y="3013032"/>
                    <a:chExt cx="227567" cy="75733"/>
                  </a:xfrm>
                  <a:solidFill>
                    <a:srgbClr val="231F20"/>
                  </a:solidFill>
                </p:grpSpPr>
                <p:sp>
                  <p:nvSpPr>
                    <p:cNvPr id="730" name="任意多边形: 形状 729">
                      <a:extLst>
                        <a:ext uri="{FF2B5EF4-FFF2-40B4-BE49-F238E27FC236}">
                          <a16:creationId xmlns:a16="http://schemas.microsoft.com/office/drawing/2014/main" id="{542A6A2D-B622-15DE-C04A-AE033A40CE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891" y="3049454"/>
                      <a:ext cx="35593" cy="39311"/>
                    </a:xfrm>
                    <a:custGeom>
                      <a:avLst/>
                      <a:gdLst>
                        <a:gd name="connsiteX0" fmla="*/ 9341 w 35593"/>
                        <a:gd name="connsiteY0" fmla="*/ 35864 h 39311"/>
                        <a:gd name="connsiteX1" fmla="*/ 10827 w 35593"/>
                        <a:gd name="connsiteY1" fmla="*/ 31073 h 39311"/>
                        <a:gd name="connsiteX2" fmla="*/ 11226 w 35593"/>
                        <a:gd name="connsiteY2" fmla="*/ 30054 h 39311"/>
                        <a:gd name="connsiteX3" fmla="*/ 11436 w 35593"/>
                        <a:gd name="connsiteY3" fmla="*/ 29587 h 39311"/>
                        <a:gd name="connsiteX4" fmla="*/ 12503 w 35593"/>
                        <a:gd name="connsiteY4" fmla="*/ 27435 h 39311"/>
                        <a:gd name="connsiteX5" fmla="*/ 15094 w 35593"/>
                        <a:gd name="connsiteY5" fmla="*/ 23139 h 39311"/>
                        <a:gd name="connsiteX6" fmla="*/ 16370 w 35593"/>
                        <a:gd name="connsiteY6" fmla="*/ 21367 h 39311"/>
                        <a:gd name="connsiteX7" fmla="*/ 16713 w 35593"/>
                        <a:gd name="connsiteY7" fmla="*/ 20958 h 39311"/>
                        <a:gd name="connsiteX8" fmla="*/ 17561 w 35593"/>
                        <a:gd name="connsiteY8" fmla="*/ 19958 h 39311"/>
                        <a:gd name="connsiteX9" fmla="*/ 20923 w 35593"/>
                        <a:gd name="connsiteY9" fmla="*/ 16519 h 39311"/>
                        <a:gd name="connsiteX10" fmla="*/ 22733 w 35593"/>
                        <a:gd name="connsiteY10" fmla="*/ 14948 h 39311"/>
                        <a:gd name="connsiteX11" fmla="*/ 23447 w 35593"/>
                        <a:gd name="connsiteY11" fmla="*/ 14366 h 39311"/>
                        <a:gd name="connsiteX12" fmla="*/ 24018 w 35593"/>
                        <a:gd name="connsiteY12" fmla="*/ 13957 h 39311"/>
                        <a:gd name="connsiteX13" fmla="*/ 28067 w 35593"/>
                        <a:gd name="connsiteY13" fmla="*/ 11376 h 39311"/>
                        <a:gd name="connsiteX14" fmla="*/ 30391 w 35593"/>
                        <a:gd name="connsiteY14" fmla="*/ 10166 h 39311"/>
                        <a:gd name="connsiteX15" fmla="*/ 31581 w 35593"/>
                        <a:gd name="connsiteY15" fmla="*/ 9623 h 39311"/>
                        <a:gd name="connsiteX16" fmla="*/ 32057 w 35593"/>
                        <a:gd name="connsiteY16" fmla="*/ 9433 h 39311"/>
                        <a:gd name="connsiteX17" fmla="*/ 35382 w 35593"/>
                        <a:gd name="connsiteY17" fmla="*/ 3575 h 39311"/>
                        <a:gd name="connsiteX18" fmla="*/ 29524 w 35593"/>
                        <a:gd name="connsiteY18" fmla="*/ 250 h 39311"/>
                        <a:gd name="connsiteX19" fmla="*/ 139 w 35593"/>
                        <a:gd name="connsiteY19" fmla="*/ 33321 h 39311"/>
                        <a:gd name="connsiteX20" fmla="*/ 3464 w 35593"/>
                        <a:gd name="connsiteY20" fmla="*/ 39179 h 39311"/>
                        <a:gd name="connsiteX21" fmla="*/ 9341 w 35593"/>
                        <a:gd name="connsiteY21" fmla="*/ 35864 h 39311"/>
                        <a:gd name="connsiteX22" fmla="*/ 9341 w 35593"/>
                        <a:gd name="connsiteY22" fmla="*/ 35864 h 39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35593" h="39311">
                          <a:moveTo>
                            <a:pt x="9341" y="35864"/>
                          </a:moveTo>
                          <a:cubicBezTo>
                            <a:pt x="9750" y="34236"/>
                            <a:pt x="10236" y="32635"/>
                            <a:pt x="10827" y="31073"/>
                          </a:cubicBezTo>
                          <a:cubicBezTo>
                            <a:pt x="10950" y="30730"/>
                            <a:pt x="11083" y="30397"/>
                            <a:pt x="11226" y="30054"/>
                          </a:cubicBezTo>
                          <a:cubicBezTo>
                            <a:pt x="10855" y="30959"/>
                            <a:pt x="11407" y="29654"/>
                            <a:pt x="11436" y="29587"/>
                          </a:cubicBezTo>
                          <a:cubicBezTo>
                            <a:pt x="11769" y="28864"/>
                            <a:pt x="12122" y="28140"/>
                            <a:pt x="12503" y="27435"/>
                          </a:cubicBezTo>
                          <a:cubicBezTo>
                            <a:pt x="13284" y="25958"/>
                            <a:pt x="14151" y="24520"/>
                            <a:pt x="15094" y="23139"/>
                          </a:cubicBezTo>
                          <a:cubicBezTo>
                            <a:pt x="15503" y="22539"/>
                            <a:pt x="15932" y="21948"/>
                            <a:pt x="16370" y="21367"/>
                          </a:cubicBezTo>
                          <a:cubicBezTo>
                            <a:pt x="15808" y="22101"/>
                            <a:pt x="16589" y="21110"/>
                            <a:pt x="16713" y="20958"/>
                          </a:cubicBezTo>
                          <a:cubicBezTo>
                            <a:pt x="16989" y="20624"/>
                            <a:pt x="17275" y="20291"/>
                            <a:pt x="17561" y="19958"/>
                          </a:cubicBezTo>
                          <a:cubicBezTo>
                            <a:pt x="18618" y="18748"/>
                            <a:pt x="19742" y="17605"/>
                            <a:pt x="20923" y="16519"/>
                          </a:cubicBezTo>
                          <a:cubicBezTo>
                            <a:pt x="21513" y="15976"/>
                            <a:pt x="22114" y="15452"/>
                            <a:pt x="22733" y="14948"/>
                          </a:cubicBezTo>
                          <a:cubicBezTo>
                            <a:pt x="22847" y="14852"/>
                            <a:pt x="23818" y="14090"/>
                            <a:pt x="23447" y="14366"/>
                          </a:cubicBezTo>
                          <a:cubicBezTo>
                            <a:pt x="22999" y="14700"/>
                            <a:pt x="23933" y="14014"/>
                            <a:pt x="24018" y="13957"/>
                          </a:cubicBezTo>
                          <a:cubicBezTo>
                            <a:pt x="25323" y="13023"/>
                            <a:pt x="26667" y="12157"/>
                            <a:pt x="28067" y="11376"/>
                          </a:cubicBezTo>
                          <a:cubicBezTo>
                            <a:pt x="28829" y="10947"/>
                            <a:pt x="29600" y="10547"/>
                            <a:pt x="30391" y="10166"/>
                          </a:cubicBezTo>
                          <a:cubicBezTo>
                            <a:pt x="30781" y="9975"/>
                            <a:pt x="31181" y="9794"/>
                            <a:pt x="31581" y="9623"/>
                          </a:cubicBezTo>
                          <a:cubicBezTo>
                            <a:pt x="30819" y="9966"/>
                            <a:pt x="31839" y="9518"/>
                            <a:pt x="32057" y="9433"/>
                          </a:cubicBezTo>
                          <a:cubicBezTo>
                            <a:pt x="34363" y="8518"/>
                            <a:pt x="36239" y="6204"/>
                            <a:pt x="35382" y="3575"/>
                          </a:cubicBezTo>
                          <a:cubicBezTo>
                            <a:pt x="34658" y="1336"/>
                            <a:pt x="32000" y="-731"/>
                            <a:pt x="29524" y="250"/>
                          </a:cubicBezTo>
                          <a:cubicBezTo>
                            <a:pt x="15151" y="5937"/>
                            <a:pt x="3911" y="18224"/>
                            <a:pt x="139" y="33321"/>
                          </a:cubicBezTo>
                          <a:cubicBezTo>
                            <a:pt x="-461" y="35731"/>
                            <a:pt x="920" y="38598"/>
                            <a:pt x="3464" y="39179"/>
                          </a:cubicBezTo>
                          <a:cubicBezTo>
                            <a:pt x="5949" y="39751"/>
                            <a:pt x="8693" y="38446"/>
                            <a:pt x="9341" y="35864"/>
                          </a:cubicBezTo>
                          <a:lnTo>
                            <a:pt x="9341" y="35864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1" name="任意多边形: 形状 730">
                      <a:extLst>
                        <a:ext uri="{FF2B5EF4-FFF2-40B4-BE49-F238E27FC236}">
                          <a16:creationId xmlns:a16="http://schemas.microsoft.com/office/drawing/2014/main" id="{78A7307F-430F-A89C-17F1-FE206E092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999" y="3013032"/>
                      <a:ext cx="38459" cy="13051"/>
                    </a:xfrm>
                    <a:custGeom>
                      <a:avLst/>
                      <a:gdLst>
                        <a:gd name="connsiteX0" fmla="*/ 6046 w 38459"/>
                        <a:gd name="connsiteY0" fmla="*/ 10403 h 13051"/>
                        <a:gd name="connsiteX1" fmla="*/ 19429 w 38459"/>
                        <a:gd name="connsiteY1" fmla="*/ 9660 h 13051"/>
                        <a:gd name="connsiteX2" fmla="*/ 25563 w 38459"/>
                        <a:gd name="connsiteY2" fmla="*/ 10660 h 13051"/>
                        <a:gd name="connsiteX3" fmla="*/ 32459 w 38459"/>
                        <a:gd name="connsiteY3" fmla="*/ 12822 h 13051"/>
                        <a:gd name="connsiteX4" fmla="*/ 38317 w 38459"/>
                        <a:gd name="connsiteY4" fmla="*/ 9498 h 13051"/>
                        <a:gd name="connsiteX5" fmla="*/ 34993 w 38459"/>
                        <a:gd name="connsiteY5" fmla="*/ 3640 h 13051"/>
                        <a:gd name="connsiteX6" fmla="*/ 3513 w 38459"/>
                        <a:gd name="connsiteY6" fmla="*/ 1220 h 13051"/>
                        <a:gd name="connsiteX7" fmla="*/ 188 w 38459"/>
                        <a:gd name="connsiteY7" fmla="*/ 7078 h 13051"/>
                        <a:gd name="connsiteX8" fmla="*/ 6046 w 38459"/>
                        <a:gd name="connsiteY8" fmla="*/ 10403 h 13051"/>
                        <a:gd name="connsiteX9" fmla="*/ 6046 w 38459"/>
                        <a:gd name="connsiteY9" fmla="*/ 10403 h 1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8459" h="13051">
                          <a:moveTo>
                            <a:pt x="6046" y="10403"/>
                          </a:moveTo>
                          <a:cubicBezTo>
                            <a:pt x="10170" y="9545"/>
                            <a:pt x="14657" y="9259"/>
                            <a:pt x="19429" y="9660"/>
                          </a:cubicBezTo>
                          <a:cubicBezTo>
                            <a:pt x="21315" y="9812"/>
                            <a:pt x="23210" y="10107"/>
                            <a:pt x="25563" y="10660"/>
                          </a:cubicBezTo>
                          <a:cubicBezTo>
                            <a:pt x="27916" y="11212"/>
                            <a:pt x="30211" y="11946"/>
                            <a:pt x="32459" y="12822"/>
                          </a:cubicBezTo>
                          <a:cubicBezTo>
                            <a:pt x="34783" y="13727"/>
                            <a:pt x="37784" y="11822"/>
                            <a:pt x="38317" y="9498"/>
                          </a:cubicBezTo>
                          <a:cubicBezTo>
                            <a:pt x="38936" y="6764"/>
                            <a:pt x="37479" y="4611"/>
                            <a:pt x="34993" y="3640"/>
                          </a:cubicBezTo>
                          <a:cubicBezTo>
                            <a:pt x="24991" y="-256"/>
                            <a:pt x="13990" y="-961"/>
                            <a:pt x="3513" y="1220"/>
                          </a:cubicBezTo>
                          <a:cubicBezTo>
                            <a:pt x="1065" y="1725"/>
                            <a:pt x="-574" y="4735"/>
                            <a:pt x="188" y="7078"/>
                          </a:cubicBezTo>
                          <a:cubicBezTo>
                            <a:pt x="1026" y="9660"/>
                            <a:pt x="3427" y="10945"/>
                            <a:pt x="6046" y="10403"/>
                          </a:cubicBezTo>
                          <a:lnTo>
                            <a:pt x="6046" y="1040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24" name="图形 56">
                  <a:extLst>
                    <a:ext uri="{FF2B5EF4-FFF2-40B4-BE49-F238E27FC236}">
                      <a16:creationId xmlns:a16="http://schemas.microsoft.com/office/drawing/2014/main" id="{7C4F1D36-8E18-C8D2-432B-51E830675744}"/>
                    </a:ext>
                  </a:extLst>
                </p:cNvPr>
                <p:cNvGrpSpPr/>
                <p:nvPr/>
              </p:nvGrpSpPr>
              <p:grpSpPr>
                <a:xfrm>
                  <a:off x="5849073" y="3119923"/>
                  <a:ext cx="331794" cy="167953"/>
                  <a:chOff x="5849073" y="3119923"/>
                  <a:chExt cx="331794" cy="167953"/>
                </a:xfrm>
                <a:solidFill>
                  <a:srgbClr val="FF5C5C"/>
                </a:solidFill>
              </p:grpSpPr>
              <p:sp>
                <p:nvSpPr>
                  <p:cNvPr id="725" name="任意多边形: 形状 724">
                    <a:extLst>
                      <a:ext uri="{FF2B5EF4-FFF2-40B4-BE49-F238E27FC236}">
                        <a16:creationId xmlns:a16="http://schemas.microsoft.com/office/drawing/2014/main" id="{8372FA14-E68A-5A23-1833-3C85E5473534}"/>
                      </a:ext>
                    </a:extLst>
                  </p:cNvPr>
                  <p:cNvSpPr/>
                  <p:nvPr/>
                </p:nvSpPr>
                <p:spPr>
                  <a:xfrm>
                    <a:off x="5849073" y="3174360"/>
                    <a:ext cx="154282" cy="113515"/>
                  </a:xfrm>
                  <a:custGeom>
                    <a:avLst/>
                    <a:gdLst>
                      <a:gd name="connsiteX0" fmla="*/ 154115 w 154282"/>
                      <a:gd name="connsiteY0" fmla="*/ 56986 h 113515"/>
                      <a:gd name="connsiteX1" fmla="*/ 81173 w 154282"/>
                      <a:gd name="connsiteY1" fmla="*/ 112955 h 113515"/>
                      <a:gd name="connsiteX2" fmla="*/ 172 w 154282"/>
                      <a:gd name="connsiteY2" fmla="*/ 69454 h 113515"/>
                      <a:gd name="connsiteX3" fmla="*/ 72048 w 154282"/>
                      <a:gd name="connsiteY3" fmla="*/ 312 h 113515"/>
                      <a:gd name="connsiteX4" fmla="*/ 154115 w 154282"/>
                      <a:gd name="connsiteY4" fmla="*/ 56986 h 113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282" h="113515">
                        <a:moveTo>
                          <a:pt x="154115" y="56986"/>
                        </a:moveTo>
                        <a:cubicBezTo>
                          <a:pt x="156934" y="91723"/>
                          <a:pt x="123683" y="109516"/>
                          <a:pt x="81173" y="112955"/>
                        </a:cubicBezTo>
                        <a:cubicBezTo>
                          <a:pt x="38663" y="116403"/>
                          <a:pt x="2982" y="104201"/>
                          <a:pt x="172" y="69454"/>
                        </a:cubicBezTo>
                        <a:cubicBezTo>
                          <a:pt x="-2647" y="34716"/>
                          <a:pt x="29538" y="3760"/>
                          <a:pt x="72048" y="312"/>
                        </a:cubicBezTo>
                        <a:cubicBezTo>
                          <a:pt x="114558" y="-3126"/>
                          <a:pt x="151305" y="22248"/>
                          <a:pt x="154115" y="56986"/>
                        </a:cubicBezTo>
                        <a:close/>
                      </a:path>
                    </a:pathLst>
                  </a:custGeom>
                  <a:solidFill>
                    <a:srgbClr val="FF5C5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26" name="任意多边形: 形状 725">
                    <a:extLst>
                      <a:ext uri="{FF2B5EF4-FFF2-40B4-BE49-F238E27FC236}">
                        <a16:creationId xmlns:a16="http://schemas.microsoft.com/office/drawing/2014/main" id="{F8BA6719-B446-0423-5110-321352FD77E9}"/>
                      </a:ext>
                    </a:extLst>
                  </p:cNvPr>
                  <p:cNvSpPr/>
                  <p:nvPr/>
                </p:nvSpPr>
                <p:spPr>
                  <a:xfrm>
                    <a:off x="6134687" y="3119923"/>
                    <a:ext cx="46180" cy="104965"/>
                  </a:xfrm>
                  <a:custGeom>
                    <a:avLst/>
                    <a:gdLst>
                      <a:gd name="connsiteX0" fmla="*/ 46180 w 46180"/>
                      <a:gd name="connsiteY0" fmla="*/ 104966 h 104965"/>
                      <a:gd name="connsiteX1" fmla="*/ 4270 w 46180"/>
                      <a:gd name="connsiteY1" fmla="*/ 78581 h 104965"/>
                      <a:gd name="connsiteX2" fmla="*/ 32750 w 46180"/>
                      <a:gd name="connsiteY2" fmla="*/ 0 h 104965"/>
                      <a:gd name="connsiteX3" fmla="*/ 33893 w 46180"/>
                      <a:gd name="connsiteY3" fmla="*/ 6096 h 104965"/>
                      <a:gd name="connsiteX4" fmla="*/ 46180 w 46180"/>
                      <a:gd name="connsiteY4" fmla="*/ 104966 h 104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80" h="104965">
                        <a:moveTo>
                          <a:pt x="46180" y="104966"/>
                        </a:moveTo>
                        <a:cubicBezTo>
                          <a:pt x="27320" y="104489"/>
                          <a:pt x="11985" y="96583"/>
                          <a:pt x="4270" y="78581"/>
                        </a:cubicBezTo>
                        <a:cubicBezTo>
                          <a:pt x="-7255" y="51721"/>
                          <a:pt x="5318" y="19621"/>
                          <a:pt x="32750" y="0"/>
                        </a:cubicBezTo>
                        <a:cubicBezTo>
                          <a:pt x="33131" y="2000"/>
                          <a:pt x="33512" y="4000"/>
                          <a:pt x="33893" y="6096"/>
                        </a:cubicBezTo>
                        <a:cubicBezTo>
                          <a:pt x="40465" y="42005"/>
                          <a:pt x="44466" y="74962"/>
                          <a:pt x="46180" y="104966"/>
                        </a:cubicBezTo>
                        <a:close/>
                      </a:path>
                    </a:pathLst>
                  </a:custGeom>
                  <a:solidFill>
                    <a:srgbClr val="FF5C5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701" name="图形 56">
                <a:extLst>
                  <a:ext uri="{FF2B5EF4-FFF2-40B4-BE49-F238E27FC236}">
                    <a16:creationId xmlns:a16="http://schemas.microsoft.com/office/drawing/2014/main" id="{852FBC62-11F0-8154-7C3A-93FD54AC1069}"/>
                  </a:ext>
                </a:extLst>
              </p:cNvPr>
              <p:cNvGrpSpPr/>
              <p:nvPr/>
            </p:nvGrpSpPr>
            <p:grpSpPr>
              <a:xfrm>
                <a:off x="5606855" y="3214808"/>
                <a:ext cx="224955" cy="369322"/>
                <a:chOff x="5606855" y="3214808"/>
                <a:chExt cx="224955" cy="369322"/>
              </a:xfrm>
            </p:grpSpPr>
            <p:grpSp>
              <p:nvGrpSpPr>
                <p:cNvPr id="715" name="图形 56">
                  <a:extLst>
                    <a:ext uri="{FF2B5EF4-FFF2-40B4-BE49-F238E27FC236}">
                      <a16:creationId xmlns:a16="http://schemas.microsoft.com/office/drawing/2014/main" id="{7D298CB3-4BDB-B965-F9AA-D50D8FBD6266}"/>
                    </a:ext>
                  </a:extLst>
                </p:cNvPr>
                <p:cNvGrpSpPr/>
                <p:nvPr/>
              </p:nvGrpSpPr>
              <p:grpSpPr>
                <a:xfrm>
                  <a:off x="5606855" y="3214808"/>
                  <a:ext cx="175885" cy="192595"/>
                  <a:chOff x="5606855" y="3214808"/>
                  <a:chExt cx="175885" cy="192595"/>
                </a:xfrm>
              </p:grpSpPr>
              <p:sp>
                <p:nvSpPr>
                  <p:cNvPr id="717" name="任意多边形: 形状 716">
                    <a:extLst>
                      <a:ext uri="{FF2B5EF4-FFF2-40B4-BE49-F238E27FC236}">
                        <a16:creationId xmlns:a16="http://schemas.microsoft.com/office/drawing/2014/main" id="{2BA7FB9B-0072-4699-F65F-A39DDEECD43E}"/>
                      </a:ext>
                    </a:extLst>
                  </p:cNvPr>
                  <p:cNvSpPr/>
                  <p:nvPr/>
                </p:nvSpPr>
                <p:spPr>
                  <a:xfrm>
                    <a:off x="5606855" y="3214808"/>
                    <a:ext cx="175885" cy="192595"/>
                  </a:xfrm>
                  <a:custGeom>
                    <a:avLst/>
                    <a:gdLst>
                      <a:gd name="connsiteX0" fmla="*/ 175886 w 175885"/>
                      <a:gd name="connsiteY0" fmla="*/ 129991 h 192595"/>
                      <a:gd name="connsiteX1" fmla="*/ 152969 w 175885"/>
                      <a:gd name="connsiteY1" fmla="*/ 184255 h 192595"/>
                      <a:gd name="connsiteX2" fmla="*/ 9941 w 175885"/>
                      <a:gd name="connsiteY2" fmla="*/ 25768 h 192595"/>
                      <a:gd name="connsiteX3" fmla="*/ 125908 w 175885"/>
                      <a:gd name="connsiteY3" fmla="*/ 25768 h 192595"/>
                      <a:gd name="connsiteX4" fmla="*/ 175886 w 175885"/>
                      <a:gd name="connsiteY4" fmla="*/ 129991 h 192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885" h="192595">
                        <a:moveTo>
                          <a:pt x="175886" y="129991"/>
                        </a:moveTo>
                        <a:cubicBezTo>
                          <a:pt x="175886" y="152841"/>
                          <a:pt x="166551" y="177749"/>
                          <a:pt x="152969" y="184255"/>
                        </a:cubicBezTo>
                        <a:cubicBezTo>
                          <a:pt x="60195" y="228708"/>
                          <a:pt x="-30645" y="83747"/>
                          <a:pt x="9941" y="25768"/>
                        </a:cubicBezTo>
                        <a:cubicBezTo>
                          <a:pt x="50527" y="-32210"/>
                          <a:pt x="125908" y="25768"/>
                          <a:pt x="125908" y="25768"/>
                        </a:cubicBezTo>
                        <a:lnTo>
                          <a:pt x="175886" y="129991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18" name="图形 56">
                    <a:extLst>
                      <a:ext uri="{FF2B5EF4-FFF2-40B4-BE49-F238E27FC236}">
                        <a16:creationId xmlns:a16="http://schemas.microsoft.com/office/drawing/2014/main" id="{49BBC172-A993-7A6E-4DAF-2442A5379A65}"/>
                      </a:ext>
                    </a:extLst>
                  </p:cNvPr>
                  <p:cNvGrpSpPr/>
                  <p:nvPr/>
                </p:nvGrpSpPr>
                <p:grpSpPr>
                  <a:xfrm>
                    <a:off x="5643755" y="3246630"/>
                    <a:ext cx="114125" cy="126463"/>
                    <a:chOff x="5643755" y="3246630"/>
                    <a:chExt cx="114125" cy="126463"/>
                  </a:xfrm>
                  <a:solidFill>
                    <a:srgbClr val="231F20"/>
                  </a:solidFill>
                </p:grpSpPr>
                <p:sp>
                  <p:nvSpPr>
                    <p:cNvPr id="719" name="任意多边形: 形状 718">
                      <a:extLst>
                        <a:ext uri="{FF2B5EF4-FFF2-40B4-BE49-F238E27FC236}">
                          <a16:creationId xmlns:a16="http://schemas.microsoft.com/office/drawing/2014/main" id="{CBD811C0-AE5A-78E7-B6D3-4F3CA24D89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755" y="3246630"/>
                      <a:ext cx="114125" cy="78810"/>
                    </a:xfrm>
                    <a:custGeom>
                      <a:avLst/>
                      <a:gdLst>
                        <a:gd name="connsiteX0" fmla="*/ 5922 w 114125"/>
                        <a:gd name="connsiteY0" fmla="*/ 11024 h 78810"/>
                        <a:gd name="connsiteX1" fmla="*/ 105087 w 114125"/>
                        <a:gd name="connsiteY1" fmla="*/ 76642 h 78810"/>
                        <a:gd name="connsiteX2" fmla="*/ 113316 w 114125"/>
                        <a:gd name="connsiteY2" fmla="*/ 71831 h 78810"/>
                        <a:gd name="connsiteX3" fmla="*/ 67225 w 114125"/>
                        <a:gd name="connsiteY3" fmla="*/ 17310 h 78810"/>
                        <a:gd name="connsiteX4" fmla="*/ 3398 w 114125"/>
                        <a:gd name="connsiteY4" fmla="*/ 1842 h 78810"/>
                        <a:gd name="connsiteX5" fmla="*/ 5922 w 114125"/>
                        <a:gd name="connsiteY5" fmla="*/ 11024 h 78810"/>
                        <a:gd name="connsiteX6" fmla="*/ 5922 w 114125"/>
                        <a:gd name="connsiteY6" fmla="*/ 11024 h 78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125" h="78810">
                          <a:moveTo>
                            <a:pt x="5922" y="11024"/>
                          </a:moveTo>
                          <a:cubicBezTo>
                            <a:pt x="51413" y="-187"/>
                            <a:pt x="83408" y="44076"/>
                            <a:pt x="105087" y="76642"/>
                          </a:cubicBezTo>
                          <a:cubicBezTo>
                            <a:pt x="108468" y="81718"/>
                            <a:pt x="116726" y="76956"/>
                            <a:pt x="113316" y="71831"/>
                          </a:cubicBezTo>
                          <a:cubicBezTo>
                            <a:pt x="100115" y="52000"/>
                            <a:pt x="86503" y="31779"/>
                            <a:pt x="67225" y="17310"/>
                          </a:cubicBezTo>
                          <a:cubicBezTo>
                            <a:pt x="49118" y="3728"/>
                            <a:pt x="25810" y="-3683"/>
                            <a:pt x="3398" y="1842"/>
                          </a:cubicBezTo>
                          <a:cubicBezTo>
                            <a:pt x="-2555" y="3309"/>
                            <a:pt x="-31" y="12500"/>
                            <a:pt x="5922" y="11024"/>
                          </a:cubicBezTo>
                          <a:lnTo>
                            <a:pt x="5922" y="11024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20" name="任意多边形: 形状 719">
                      <a:extLst>
                        <a:ext uri="{FF2B5EF4-FFF2-40B4-BE49-F238E27FC236}">
                          <a16:creationId xmlns:a16="http://schemas.microsoft.com/office/drawing/2014/main" id="{97201D00-3B11-C2F2-E6C8-81A69E8BF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02830" y="3278862"/>
                      <a:ext cx="43821" cy="94231"/>
                    </a:xfrm>
                    <a:custGeom>
                      <a:avLst/>
                      <a:gdLst>
                        <a:gd name="connsiteX0" fmla="*/ 17989 w 43821"/>
                        <a:gd name="connsiteY0" fmla="*/ 1300 h 94231"/>
                        <a:gd name="connsiteX1" fmla="*/ 1425 w 43821"/>
                        <a:gd name="connsiteY1" fmla="*/ 54668 h 94231"/>
                        <a:gd name="connsiteX2" fmla="*/ 38001 w 43821"/>
                        <a:gd name="connsiteY2" fmla="*/ 93959 h 94231"/>
                        <a:gd name="connsiteX3" fmla="*/ 40535 w 43821"/>
                        <a:gd name="connsiteY3" fmla="*/ 84777 h 94231"/>
                        <a:gd name="connsiteX4" fmla="*/ 10607 w 43821"/>
                        <a:gd name="connsiteY4" fmla="*/ 52135 h 94231"/>
                        <a:gd name="connsiteX5" fmla="*/ 24723 w 43821"/>
                        <a:gd name="connsiteY5" fmla="*/ 8034 h 94231"/>
                        <a:gd name="connsiteX6" fmla="*/ 17989 w 43821"/>
                        <a:gd name="connsiteY6" fmla="*/ 1300 h 94231"/>
                        <a:gd name="connsiteX7" fmla="*/ 17989 w 43821"/>
                        <a:gd name="connsiteY7" fmla="*/ 1300 h 942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3821" h="94231">
                          <a:moveTo>
                            <a:pt x="17989" y="1300"/>
                          </a:moveTo>
                          <a:cubicBezTo>
                            <a:pt x="3483" y="14597"/>
                            <a:pt x="-3137" y="35476"/>
                            <a:pt x="1425" y="54668"/>
                          </a:cubicBezTo>
                          <a:cubicBezTo>
                            <a:pt x="5797" y="73071"/>
                            <a:pt x="20237" y="87987"/>
                            <a:pt x="38001" y="93959"/>
                          </a:cubicBezTo>
                          <a:cubicBezTo>
                            <a:pt x="43821" y="95921"/>
                            <a:pt x="46326" y="86720"/>
                            <a:pt x="40535" y="84777"/>
                          </a:cubicBezTo>
                          <a:cubicBezTo>
                            <a:pt x="25838" y="79833"/>
                            <a:pt x="14217" y="67241"/>
                            <a:pt x="10607" y="52135"/>
                          </a:cubicBezTo>
                          <a:cubicBezTo>
                            <a:pt x="6788" y="36142"/>
                            <a:pt x="12741" y="19007"/>
                            <a:pt x="24723" y="8034"/>
                          </a:cubicBezTo>
                          <a:cubicBezTo>
                            <a:pt x="29258" y="3881"/>
                            <a:pt x="22504" y="-2844"/>
                            <a:pt x="17989" y="1300"/>
                          </a:cubicBezTo>
                          <a:lnTo>
                            <a:pt x="17989" y="130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5BCA66F8-2309-B85B-6EC9-CB9857FBFAEC}"/>
                    </a:ext>
                  </a:extLst>
                </p:cNvPr>
                <p:cNvSpPr/>
                <p:nvPr/>
              </p:nvSpPr>
              <p:spPr>
                <a:xfrm>
                  <a:off x="5633726" y="3386045"/>
                  <a:ext cx="198085" cy="198085"/>
                </a:xfrm>
                <a:custGeom>
                  <a:avLst/>
                  <a:gdLst>
                    <a:gd name="connsiteX0" fmla="*/ 173981 w 198085"/>
                    <a:gd name="connsiteY0" fmla="*/ 34287 h 198085"/>
                    <a:gd name="connsiteX1" fmla="*/ 34287 w 198085"/>
                    <a:gd name="connsiteY1" fmla="*/ 24105 h 198085"/>
                    <a:gd name="connsiteX2" fmla="*/ 24105 w 198085"/>
                    <a:gd name="connsiteY2" fmla="*/ 163799 h 198085"/>
                    <a:gd name="connsiteX3" fmla="*/ 163799 w 198085"/>
                    <a:gd name="connsiteY3" fmla="*/ 173981 h 198085"/>
                    <a:gd name="connsiteX4" fmla="*/ 173981 w 198085"/>
                    <a:gd name="connsiteY4" fmla="*/ 34287 h 19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085" h="198085">
                      <a:moveTo>
                        <a:pt x="173981" y="34287"/>
                      </a:moveTo>
                      <a:cubicBezTo>
                        <a:pt x="138214" y="-7099"/>
                        <a:pt x="75673" y="-11661"/>
                        <a:pt x="34287" y="24105"/>
                      </a:cubicBezTo>
                      <a:cubicBezTo>
                        <a:pt x="-7099" y="59871"/>
                        <a:pt x="-11661" y="122412"/>
                        <a:pt x="24105" y="163799"/>
                      </a:cubicBezTo>
                      <a:cubicBezTo>
                        <a:pt x="59871" y="205185"/>
                        <a:pt x="122412" y="209747"/>
                        <a:pt x="163799" y="173981"/>
                      </a:cubicBezTo>
                      <a:cubicBezTo>
                        <a:pt x="205185" y="138214"/>
                        <a:pt x="209747" y="75673"/>
                        <a:pt x="173981" y="34287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rgbClr val="FFCE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02" name="图形 56">
                <a:extLst>
                  <a:ext uri="{FF2B5EF4-FFF2-40B4-BE49-F238E27FC236}">
                    <a16:creationId xmlns:a16="http://schemas.microsoft.com/office/drawing/2014/main" id="{72D7BA31-5B7D-E914-6747-8FFEBF2670B2}"/>
                  </a:ext>
                </a:extLst>
              </p:cNvPr>
              <p:cNvGrpSpPr/>
              <p:nvPr/>
            </p:nvGrpSpPr>
            <p:grpSpPr>
              <a:xfrm>
                <a:off x="5732764" y="2909022"/>
                <a:ext cx="568617" cy="331554"/>
                <a:chOff x="5732764" y="2909022"/>
                <a:chExt cx="568617" cy="331554"/>
              </a:xfrm>
            </p:grpSpPr>
            <p:grpSp>
              <p:nvGrpSpPr>
                <p:cNvPr id="703" name="图形 56">
                  <a:extLst>
                    <a:ext uri="{FF2B5EF4-FFF2-40B4-BE49-F238E27FC236}">
                      <a16:creationId xmlns:a16="http://schemas.microsoft.com/office/drawing/2014/main" id="{0E2474C9-C924-6EEC-137E-1CCF3866CE9F}"/>
                    </a:ext>
                  </a:extLst>
                </p:cNvPr>
                <p:cNvGrpSpPr/>
                <p:nvPr/>
              </p:nvGrpSpPr>
              <p:grpSpPr>
                <a:xfrm>
                  <a:off x="5732764" y="2909022"/>
                  <a:ext cx="568617" cy="331554"/>
                  <a:chOff x="5732764" y="2909022"/>
                  <a:chExt cx="568617" cy="331554"/>
                </a:xfrm>
              </p:grpSpPr>
              <p:grpSp>
                <p:nvGrpSpPr>
                  <p:cNvPr id="707" name="图形 56">
                    <a:extLst>
                      <a:ext uri="{FF2B5EF4-FFF2-40B4-BE49-F238E27FC236}">
                        <a16:creationId xmlns:a16="http://schemas.microsoft.com/office/drawing/2014/main" id="{D1D8881E-642F-9FC0-47F6-37BB87C5A1FD}"/>
                      </a:ext>
                    </a:extLst>
                  </p:cNvPr>
                  <p:cNvGrpSpPr/>
                  <p:nvPr/>
                </p:nvGrpSpPr>
                <p:grpSpPr>
                  <a:xfrm>
                    <a:off x="5832271" y="3011909"/>
                    <a:ext cx="211093" cy="211093"/>
                    <a:chOff x="5832271" y="3011909"/>
                    <a:chExt cx="211093" cy="211093"/>
                  </a:xfrm>
                </p:grpSpPr>
                <p:sp>
                  <p:nvSpPr>
                    <p:cNvPr id="713" name="任意多边形: 形状 712">
                      <a:extLst>
                        <a:ext uri="{FF2B5EF4-FFF2-40B4-BE49-F238E27FC236}">
                          <a16:creationId xmlns:a16="http://schemas.microsoft.com/office/drawing/2014/main" id="{DC4BC8CF-D3B7-5EC9-39BE-D0FD8EB3B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271" y="3011909"/>
                      <a:ext cx="211093" cy="211093"/>
                    </a:xfrm>
                    <a:custGeom>
                      <a:avLst/>
                      <a:gdLst>
                        <a:gd name="connsiteX0" fmla="*/ 211093 w 211093"/>
                        <a:gd name="connsiteY0" fmla="*/ 105547 h 211093"/>
                        <a:gd name="connsiteX1" fmla="*/ 105547 w 211093"/>
                        <a:gd name="connsiteY1" fmla="*/ 211093 h 211093"/>
                        <a:gd name="connsiteX2" fmla="*/ 0 w 211093"/>
                        <a:gd name="connsiteY2" fmla="*/ 105547 h 211093"/>
                        <a:gd name="connsiteX3" fmla="*/ 105547 w 211093"/>
                        <a:gd name="connsiteY3" fmla="*/ 0 h 211093"/>
                        <a:gd name="connsiteX4" fmla="*/ 211093 w 211093"/>
                        <a:gd name="connsiteY4" fmla="*/ 105547 h 211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93" h="211093">
                          <a:moveTo>
                            <a:pt x="211093" y="105547"/>
                          </a:moveTo>
                          <a:cubicBezTo>
                            <a:pt x="211093" y="163838"/>
                            <a:pt x="163838" y="211093"/>
                            <a:pt x="105547" y="211093"/>
                          </a:cubicBezTo>
                          <a:cubicBezTo>
                            <a:pt x="47255" y="211093"/>
                            <a:pt x="0" y="163838"/>
                            <a:pt x="0" y="105547"/>
                          </a:cubicBezTo>
                          <a:cubicBezTo>
                            <a:pt x="0" y="47255"/>
                            <a:pt x="47255" y="0"/>
                            <a:pt x="105547" y="0"/>
                          </a:cubicBezTo>
                          <a:cubicBezTo>
                            <a:pt x="163838" y="0"/>
                            <a:pt x="211093" y="47255"/>
                            <a:pt x="211093" y="105547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14" name="任意多边形: 形状 713">
                      <a:extLst>
                        <a:ext uri="{FF2B5EF4-FFF2-40B4-BE49-F238E27FC236}">
                          <a16:creationId xmlns:a16="http://schemas.microsoft.com/office/drawing/2014/main" id="{C1DBCD48-F67C-1FD8-30DE-F58D044DBA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271" y="3011909"/>
                      <a:ext cx="211093" cy="211093"/>
                    </a:xfrm>
                    <a:custGeom>
                      <a:avLst/>
                      <a:gdLst>
                        <a:gd name="connsiteX0" fmla="*/ 211093 w 211093"/>
                        <a:gd name="connsiteY0" fmla="*/ 105547 h 211093"/>
                        <a:gd name="connsiteX1" fmla="*/ 105547 w 211093"/>
                        <a:gd name="connsiteY1" fmla="*/ 211093 h 211093"/>
                        <a:gd name="connsiteX2" fmla="*/ 0 w 211093"/>
                        <a:gd name="connsiteY2" fmla="*/ 105547 h 211093"/>
                        <a:gd name="connsiteX3" fmla="*/ 105547 w 211093"/>
                        <a:gd name="connsiteY3" fmla="*/ 0 h 211093"/>
                        <a:gd name="connsiteX4" fmla="*/ 211093 w 211093"/>
                        <a:gd name="connsiteY4" fmla="*/ 105547 h 211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93" h="211093">
                          <a:moveTo>
                            <a:pt x="211093" y="105547"/>
                          </a:moveTo>
                          <a:cubicBezTo>
                            <a:pt x="211093" y="163838"/>
                            <a:pt x="163838" y="211093"/>
                            <a:pt x="105547" y="211093"/>
                          </a:cubicBezTo>
                          <a:cubicBezTo>
                            <a:pt x="47255" y="211093"/>
                            <a:pt x="0" y="163838"/>
                            <a:pt x="0" y="105547"/>
                          </a:cubicBezTo>
                          <a:cubicBezTo>
                            <a:pt x="0" y="47255"/>
                            <a:pt x="47255" y="0"/>
                            <a:pt x="105547" y="0"/>
                          </a:cubicBezTo>
                          <a:cubicBezTo>
                            <a:pt x="163838" y="0"/>
                            <a:pt x="211093" y="47255"/>
                            <a:pt x="211093" y="105547"/>
                          </a:cubicBezTo>
                          <a:close/>
                        </a:path>
                      </a:pathLst>
                    </a:custGeom>
                    <a:noFill/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08" name="图形 56">
                    <a:extLst>
                      <a:ext uri="{FF2B5EF4-FFF2-40B4-BE49-F238E27FC236}">
                        <a16:creationId xmlns:a16="http://schemas.microsoft.com/office/drawing/2014/main" id="{3C5D7C99-41CE-F7B8-E747-4EE86AE810D0}"/>
                      </a:ext>
                    </a:extLst>
                  </p:cNvPr>
                  <p:cNvGrpSpPr/>
                  <p:nvPr/>
                </p:nvGrpSpPr>
                <p:grpSpPr>
                  <a:xfrm>
                    <a:off x="6025905" y="2909022"/>
                    <a:ext cx="275476" cy="275476"/>
                    <a:chOff x="6025905" y="2909022"/>
                    <a:chExt cx="275476" cy="275476"/>
                  </a:xfrm>
                </p:grpSpPr>
                <p:sp>
                  <p:nvSpPr>
                    <p:cNvPr id="711" name="任意多边形: 形状 710">
                      <a:extLst>
                        <a:ext uri="{FF2B5EF4-FFF2-40B4-BE49-F238E27FC236}">
                          <a16:creationId xmlns:a16="http://schemas.microsoft.com/office/drawing/2014/main" id="{A1079867-5B59-50D6-A3C9-5C7D63DCCA9C}"/>
                        </a:ext>
                      </a:extLst>
                    </p:cNvPr>
                    <p:cNvSpPr/>
                    <p:nvPr/>
                  </p:nvSpPr>
                  <p:spPr>
                    <a:xfrm rot="-4059548">
                      <a:off x="6058101" y="2941218"/>
                      <a:ext cx="211084" cy="211084"/>
                    </a:xfrm>
                    <a:custGeom>
                      <a:avLst/>
                      <a:gdLst>
                        <a:gd name="connsiteX0" fmla="*/ 211084 w 211084"/>
                        <a:gd name="connsiteY0" fmla="*/ 105542 h 211084"/>
                        <a:gd name="connsiteX1" fmla="*/ 105542 w 211084"/>
                        <a:gd name="connsiteY1" fmla="*/ 211084 h 211084"/>
                        <a:gd name="connsiteX2" fmla="*/ 0 w 211084"/>
                        <a:gd name="connsiteY2" fmla="*/ 105542 h 211084"/>
                        <a:gd name="connsiteX3" fmla="*/ 105542 w 211084"/>
                        <a:gd name="connsiteY3" fmla="*/ 0 h 211084"/>
                        <a:gd name="connsiteX4" fmla="*/ 211084 w 211084"/>
                        <a:gd name="connsiteY4" fmla="*/ 105542 h 2110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84" h="211084">
                          <a:moveTo>
                            <a:pt x="211084" y="105542"/>
                          </a:moveTo>
                          <a:cubicBezTo>
                            <a:pt x="211084" y="163831"/>
                            <a:pt x="163832" y="211084"/>
                            <a:pt x="105542" y="211084"/>
                          </a:cubicBezTo>
                          <a:cubicBezTo>
                            <a:pt x="47253" y="211084"/>
                            <a:pt x="0" y="163831"/>
                            <a:pt x="0" y="105542"/>
                          </a:cubicBezTo>
                          <a:cubicBezTo>
                            <a:pt x="0" y="47253"/>
                            <a:pt x="47253" y="0"/>
                            <a:pt x="105542" y="0"/>
                          </a:cubicBezTo>
                          <a:cubicBezTo>
                            <a:pt x="163832" y="0"/>
                            <a:pt x="211084" y="47253"/>
                            <a:pt x="211084" y="105542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12" name="任意多边形: 形状 711">
                      <a:extLst>
                        <a:ext uri="{FF2B5EF4-FFF2-40B4-BE49-F238E27FC236}">
                          <a16:creationId xmlns:a16="http://schemas.microsoft.com/office/drawing/2014/main" id="{B08BB9DF-25CB-19B8-279E-3A654731EBBA}"/>
                        </a:ext>
                      </a:extLst>
                    </p:cNvPr>
                    <p:cNvSpPr/>
                    <p:nvPr/>
                  </p:nvSpPr>
                  <p:spPr>
                    <a:xfrm rot="-4059548">
                      <a:off x="6058101" y="2941218"/>
                      <a:ext cx="211084" cy="211084"/>
                    </a:xfrm>
                    <a:custGeom>
                      <a:avLst/>
                      <a:gdLst>
                        <a:gd name="connsiteX0" fmla="*/ 211084 w 211084"/>
                        <a:gd name="connsiteY0" fmla="*/ 105542 h 211084"/>
                        <a:gd name="connsiteX1" fmla="*/ 105542 w 211084"/>
                        <a:gd name="connsiteY1" fmla="*/ 211084 h 211084"/>
                        <a:gd name="connsiteX2" fmla="*/ 0 w 211084"/>
                        <a:gd name="connsiteY2" fmla="*/ 105542 h 211084"/>
                        <a:gd name="connsiteX3" fmla="*/ 105542 w 211084"/>
                        <a:gd name="connsiteY3" fmla="*/ 0 h 211084"/>
                        <a:gd name="connsiteX4" fmla="*/ 211084 w 211084"/>
                        <a:gd name="connsiteY4" fmla="*/ 105542 h 2110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84" h="211084">
                          <a:moveTo>
                            <a:pt x="211084" y="105542"/>
                          </a:moveTo>
                          <a:cubicBezTo>
                            <a:pt x="211084" y="163831"/>
                            <a:pt x="163832" y="211084"/>
                            <a:pt x="105542" y="211084"/>
                          </a:cubicBezTo>
                          <a:cubicBezTo>
                            <a:pt x="47253" y="211084"/>
                            <a:pt x="0" y="163831"/>
                            <a:pt x="0" y="105542"/>
                          </a:cubicBezTo>
                          <a:cubicBezTo>
                            <a:pt x="0" y="47253"/>
                            <a:pt x="47253" y="0"/>
                            <a:pt x="105542" y="0"/>
                          </a:cubicBezTo>
                          <a:cubicBezTo>
                            <a:pt x="163832" y="0"/>
                            <a:pt x="211084" y="47253"/>
                            <a:pt x="211084" y="105542"/>
                          </a:cubicBezTo>
                          <a:close/>
                        </a:path>
                      </a:pathLst>
                    </a:custGeom>
                    <a:noFill/>
                    <a:ln w="19049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709" name="任意多边形: 形状 708">
                    <a:extLst>
                      <a:ext uri="{FF2B5EF4-FFF2-40B4-BE49-F238E27FC236}">
                        <a16:creationId xmlns:a16="http://schemas.microsoft.com/office/drawing/2014/main" id="{94E1DB75-42A8-0777-5359-F1DDE67986E0}"/>
                      </a:ext>
                    </a:extLst>
                  </p:cNvPr>
                  <p:cNvSpPr/>
                  <p:nvPr/>
                </p:nvSpPr>
                <p:spPr>
                  <a:xfrm>
                    <a:off x="5732764" y="3152184"/>
                    <a:ext cx="105403" cy="88391"/>
                  </a:xfrm>
                  <a:custGeom>
                    <a:avLst/>
                    <a:gdLst>
                      <a:gd name="connsiteX0" fmla="*/ 105404 w 105403"/>
                      <a:gd name="connsiteY0" fmla="*/ 0 h 88391"/>
                      <a:gd name="connsiteX1" fmla="*/ 73171 w 105403"/>
                      <a:gd name="connsiteY1" fmla="*/ 20660 h 88391"/>
                      <a:gd name="connsiteX2" fmla="*/ 0 w 105403"/>
                      <a:gd name="connsiteY2" fmla="*/ 88392 h 8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403" h="88391">
                        <a:moveTo>
                          <a:pt x="105404" y="0"/>
                        </a:moveTo>
                        <a:lnTo>
                          <a:pt x="73171" y="20660"/>
                        </a:lnTo>
                        <a:lnTo>
                          <a:pt x="0" y="88392"/>
                        </a:lnTo>
                      </a:path>
                    </a:pathLst>
                  </a:custGeom>
                  <a:noFill/>
                  <a:ln w="19050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10" name="任意多边形: 形状 709">
                    <a:extLst>
                      <a:ext uri="{FF2B5EF4-FFF2-40B4-BE49-F238E27FC236}">
                        <a16:creationId xmlns:a16="http://schemas.microsoft.com/office/drawing/2014/main" id="{96359CFD-43A6-AF1C-9CD6-753FCC0C06F6}"/>
                      </a:ext>
                    </a:extLst>
                  </p:cNvPr>
                  <p:cNvSpPr/>
                  <p:nvPr/>
                </p:nvSpPr>
                <p:spPr>
                  <a:xfrm>
                    <a:off x="6043355" y="3091967"/>
                    <a:ext cx="25136" cy="10458"/>
                  </a:xfrm>
                  <a:custGeom>
                    <a:avLst/>
                    <a:gdLst>
                      <a:gd name="connsiteX0" fmla="*/ 0 w 25136"/>
                      <a:gd name="connsiteY0" fmla="*/ 10458 h 10458"/>
                      <a:gd name="connsiteX1" fmla="*/ 25136 w 25136"/>
                      <a:gd name="connsiteY1" fmla="*/ 0 h 10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136" h="10458">
                        <a:moveTo>
                          <a:pt x="0" y="10458"/>
                        </a:moveTo>
                        <a:lnTo>
                          <a:pt x="25136" y="0"/>
                        </a:lnTo>
                      </a:path>
                    </a:pathLst>
                  </a:custGeom>
                  <a:ln w="19050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704" name="图形 56">
                  <a:extLst>
                    <a:ext uri="{FF2B5EF4-FFF2-40B4-BE49-F238E27FC236}">
                      <a16:creationId xmlns:a16="http://schemas.microsoft.com/office/drawing/2014/main" id="{416EFABC-2561-749C-E79F-CC7D3840A423}"/>
                    </a:ext>
                  </a:extLst>
                </p:cNvPr>
                <p:cNvGrpSpPr/>
                <p:nvPr/>
              </p:nvGrpSpPr>
              <p:grpSpPr>
                <a:xfrm>
                  <a:off x="6053619" y="3116649"/>
                  <a:ext cx="80221" cy="101200"/>
                  <a:chOff x="6053619" y="3116649"/>
                  <a:chExt cx="80221" cy="101200"/>
                </a:xfrm>
              </p:grpSpPr>
              <p:sp>
                <p:nvSpPr>
                  <p:cNvPr id="705" name="任意多边形: 形状 704">
                    <a:extLst>
                      <a:ext uri="{FF2B5EF4-FFF2-40B4-BE49-F238E27FC236}">
                        <a16:creationId xmlns:a16="http://schemas.microsoft.com/office/drawing/2014/main" id="{4A055B3C-C74F-B8AF-4F9D-A8FC492A224C}"/>
                      </a:ext>
                    </a:extLst>
                  </p:cNvPr>
                  <p:cNvSpPr/>
                  <p:nvPr/>
                </p:nvSpPr>
                <p:spPr>
                  <a:xfrm>
                    <a:off x="6058214" y="3121464"/>
                    <a:ext cx="70700" cy="91718"/>
                  </a:xfrm>
                  <a:custGeom>
                    <a:avLst/>
                    <a:gdLst>
                      <a:gd name="connsiteX0" fmla="*/ 0 w 70700"/>
                      <a:gd name="connsiteY0" fmla="*/ 8593 h 91718"/>
                      <a:gd name="connsiteX1" fmla="*/ 43910 w 70700"/>
                      <a:gd name="connsiteY1" fmla="*/ 11 h 91718"/>
                      <a:gd name="connsiteX2" fmla="*/ 59160 w 70700"/>
                      <a:gd name="connsiteY2" fmla="*/ 3688 h 91718"/>
                      <a:gd name="connsiteX3" fmla="*/ 70037 w 70700"/>
                      <a:gd name="connsiteY3" fmla="*/ 22728 h 91718"/>
                      <a:gd name="connsiteX4" fmla="*/ 62770 w 70700"/>
                      <a:gd name="connsiteY4" fmla="*/ 61095 h 91718"/>
                      <a:gd name="connsiteX5" fmla="*/ 37757 w 70700"/>
                      <a:gd name="connsiteY5" fmla="*/ 91718 h 91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700" h="91718">
                        <a:moveTo>
                          <a:pt x="0" y="8593"/>
                        </a:moveTo>
                        <a:cubicBezTo>
                          <a:pt x="14316" y="4193"/>
                          <a:pt x="28937" y="-255"/>
                          <a:pt x="43910" y="11"/>
                        </a:cubicBezTo>
                        <a:cubicBezTo>
                          <a:pt x="49206" y="107"/>
                          <a:pt x="54683" y="859"/>
                          <a:pt x="59160" y="3688"/>
                        </a:cubicBezTo>
                        <a:cubicBezTo>
                          <a:pt x="65532" y="7717"/>
                          <a:pt x="68818" y="15289"/>
                          <a:pt x="70037" y="22728"/>
                        </a:cubicBezTo>
                        <a:cubicBezTo>
                          <a:pt x="72180" y="35797"/>
                          <a:pt x="68961" y="49379"/>
                          <a:pt x="62770" y="61095"/>
                        </a:cubicBezTo>
                        <a:cubicBezTo>
                          <a:pt x="56579" y="72811"/>
                          <a:pt x="47568" y="82812"/>
                          <a:pt x="37757" y="91718"/>
                        </a:cubicBezTo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06" name="任意多边形: 形状 705">
                    <a:extLst>
                      <a:ext uri="{FF2B5EF4-FFF2-40B4-BE49-F238E27FC236}">
                        <a16:creationId xmlns:a16="http://schemas.microsoft.com/office/drawing/2014/main" id="{CC2A2C08-465B-D898-047B-BA81DBBCA6BC}"/>
                      </a:ext>
                    </a:extLst>
                  </p:cNvPr>
                  <p:cNvSpPr/>
                  <p:nvPr/>
                </p:nvSpPr>
                <p:spPr>
                  <a:xfrm>
                    <a:off x="6053619" y="3116649"/>
                    <a:ext cx="80221" cy="101200"/>
                  </a:xfrm>
                  <a:custGeom>
                    <a:avLst/>
                    <a:gdLst>
                      <a:gd name="connsiteX0" fmla="*/ 5862 w 80221"/>
                      <a:gd name="connsiteY0" fmla="*/ 17999 h 101200"/>
                      <a:gd name="connsiteX1" fmla="*/ 45914 w 80221"/>
                      <a:gd name="connsiteY1" fmla="*/ 9598 h 101200"/>
                      <a:gd name="connsiteX2" fmla="*/ 62497 w 80221"/>
                      <a:gd name="connsiteY2" fmla="*/ 13437 h 101200"/>
                      <a:gd name="connsiteX3" fmla="*/ 69793 w 80221"/>
                      <a:gd name="connsiteY3" fmla="*/ 27505 h 101200"/>
                      <a:gd name="connsiteX4" fmla="*/ 38980 w 80221"/>
                      <a:gd name="connsiteY4" fmla="*/ 93170 h 101200"/>
                      <a:gd name="connsiteX5" fmla="*/ 45714 w 80221"/>
                      <a:gd name="connsiteY5" fmla="*/ 99905 h 101200"/>
                      <a:gd name="connsiteX6" fmla="*/ 78366 w 80221"/>
                      <a:gd name="connsiteY6" fmla="*/ 22352 h 101200"/>
                      <a:gd name="connsiteX7" fmla="*/ 51391 w 80221"/>
                      <a:gd name="connsiteY7" fmla="*/ 188 h 101200"/>
                      <a:gd name="connsiteX8" fmla="*/ 3318 w 80221"/>
                      <a:gd name="connsiteY8" fmla="*/ 8808 h 101200"/>
                      <a:gd name="connsiteX9" fmla="*/ 5862 w 80221"/>
                      <a:gd name="connsiteY9" fmla="*/ 17999 h 101200"/>
                      <a:gd name="connsiteX10" fmla="*/ 5862 w 80221"/>
                      <a:gd name="connsiteY10" fmla="*/ 17999 h 10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0221" h="101200">
                        <a:moveTo>
                          <a:pt x="5862" y="17999"/>
                        </a:moveTo>
                        <a:cubicBezTo>
                          <a:pt x="18892" y="13999"/>
                          <a:pt x="32179" y="9827"/>
                          <a:pt x="45914" y="9598"/>
                        </a:cubicBezTo>
                        <a:cubicBezTo>
                          <a:pt x="51534" y="9503"/>
                          <a:pt x="57897" y="9770"/>
                          <a:pt x="62497" y="13437"/>
                        </a:cubicBezTo>
                        <a:cubicBezTo>
                          <a:pt x="66746" y="16828"/>
                          <a:pt x="68774" y="22343"/>
                          <a:pt x="69793" y="27505"/>
                        </a:cubicBezTo>
                        <a:cubicBezTo>
                          <a:pt x="74889" y="53442"/>
                          <a:pt x="56859" y="76787"/>
                          <a:pt x="38980" y="93170"/>
                        </a:cubicBezTo>
                        <a:cubicBezTo>
                          <a:pt x="34446" y="97323"/>
                          <a:pt x="41200" y="104039"/>
                          <a:pt x="45714" y="99905"/>
                        </a:cubicBezTo>
                        <a:cubicBezTo>
                          <a:pt x="66679" y="80693"/>
                          <a:pt x="86462" y="52356"/>
                          <a:pt x="78366" y="22352"/>
                        </a:cubicBezTo>
                        <a:cubicBezTo>
                          <a:pt x="74766" y="9027"/>
                          <a:pt x="65079" y="1226"/>
                          <a:pt x="51391" y="188"/>
                        </a:cubicBezTo>
                        <a:cubicBezTo>
                          <a:pt x="35056" y="-1051"/>
                          <a:pt x="18720" y="4074"/>
                          <a:pt x="3318" y="8808"/>
                        </a:cubicBezTo>
                        <a:cubicBezTo>
                          <a:pt x="-2511" y="10608"/>
                          <a:pt x="-25" y="19809"/>
                          <a:pt x="5862" y="17999"/>
                        </a:cubicBezTo>
                        <a:lnTo>
                          <a:pt x="5862" y="17999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A2BBB8E-B657-F22E-0BF6-B603B9CCDCD0}"/>
              </a:ext>
            </a:extLst>
          </p:cNvPr>
          <p:cNvGrpSpPr/>
          <p:nvPr/>
        </p:nvGrpSpPr>
        <p:grpSpPr>
          <a:xfrm>
            <a:off x="2099349" y="4635715"/>
            <a:ext cx="2916531" cy="621668"/>
            <a:chOff x="2099349" y="4635715"/>
            <a:chExt cx="2916531" cy="621668"/>
          </a:xfrm>
        </p:grpSpPr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095C94CD-5B6B-F43A-F776-90DDC241D7D4}"/>
                </a:ext>
              </a:extLst>
            </p:cNvPr>
            <p:cNvSpPr/>
            <p:nvPr/>
          </p:nvSpPr>
          <p:spPr>
            <a:xfrm>
              <a:off x="2099349" y="4635715"/>
              <a:ext cx="2916531" cy="621668"/>
            </a:xfrm>
            <a:custGeom>
              <a:avLst/>
              <a:gdLst>
                <a:gd name="connsiteX0" fmla="*/ 370469 w 2916531"/>
                <a:gd name="connsiteY0" fmla="*/ 0 h 621668"/>
                <a:gd name="connsiteX1" fmla="*/ 2812918 w 2916531"/>
                <a:gd name="connsiteY1" fmla="*/ 0 h 621668"/>
                <a:gd name="connsiteX2" fmla="*/ 2916531 w 2916531"/>
                <a:gd name="connsiteY2" fmla="*/ 103613 h 621668"/>
                <a:gd name="connsiteX3" fmla="*/ 2916531 w 2916531"/>
                <a:gd name="connsiteY3" fmla="*/ 518055 h 621668"/>
                <a:gd name="connsiteX4" fmla="*/ 2812918 w 2916531"/>
                <a:gd name="connsiteY4" fmla="*/ 621668 h 621668"/>
                <a:gd name="connsiteX5" fmla="*/ 370469 w 2916531"/>
                <a:gd name="connsiteY5" fmla="*/ 621668 h 621668"/>
                <a:gd name="connsiteX6" fmla="*/ 341062 w 2916531"/>
                <a:gd name="connsiteY6" fmla="*/ 615731 h 621668"/>
                <a:gd name="connsiteX7" fmla="*/ 0 w 2916531"/>
                <a:gd name="connsiteY7" fmla="*/ 615731 h 621668"/>
                <a:gd name="connsiteX8" fmla="*/ 266856 w 2916531"/>
                <a:gd name="connsiteY8" fmla="*/ 484973 h 621668"/>
                <a:gd name="connsiteX9" fmla="*/ 266856 w 2916531"/>
                <a:gd name="connsiteY9" fmla="*/ 103613 h 621668"/>
                <a:gd name="connsiteX10" fmla="*/ 370469 w 2916531"/>
                <a:gd name="connsiteY10" fmla="*/ 0 h 62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6531" h="621668">
                  <a:moveTo>
                    <a:pt x="370469" y="0"/>
                  </a:moveTo>
                  <a:lnTo>
                    <a:pt x="2812918" y="0"/>
                  </a:lnTo>
                  <a:cubicBezTo>
                    <a:pt x="2870142" y="0"/>
                    <a:pt x="2916531" y="46389"/>
                    <a:pt x="2916531" y="103613"/>
                  </a:cubicBezTo>
                  <a:lnTo>
                    <a:pt x="2916531" y="518055"/>
                  </a:lnTo>
                  <a:cubicBezTo>
                    <a:pt x="2916531" y="575279"/>
                    <a:pt x="2870142" y="621668"/>
                    <a:pt x="2812918" y="621668"/>
                  </a:cubicBezTo>
                  <a:lnTo>
                    <a:pt x="370469" y="621668"/>
                  </a:lnTo>
                  <a:lnTo>
                    <a:pt x="341062" y="615731"/>
                  </a:lnTo>
                  <a:lnTo>
                    <a:pt x="0" y="615731"/>
                  </a:lnTo>
                  <a:lnTo>
                    <a:pt x="266856" y="484973"/>
                  </a:lnTo>
                  <a:lnTo>
                    <a:pt x="266856" y="103613"/>
                  </a:lnTo>
                  <a:cubicBezTo>
                    <a:pt x="266856" y="46389"/>
                    <a:pt x="313245" y="0"/>
                    <a:pt x="3704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835" name="文本框 834">
              <a:extLst>
                <a:ext uri="{FF2B5EF4-FFF2-40B4-BE49-F238E27FC236}">
                  <a16:creationId xmlns:a16="http://schemas.microsoft.com/office/drawing/2014/main" id="{303CF66B-870D-74A9-255D-9131999FF150}"/>
                </a:ext>
              </a:extLst>
            </p:cNvPr>
            <p:cNvSpPr txBox="1"/>
            <p:nvPr/>
          </p:nvSpPr>
          <p:spPr>
            <a:xfrm>
              <a:off x="2721986" y="4790500"/>
              <a:ext cx="2052000" cy="28084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复试前如何减少焦虑？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908797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0A633BE-2E01-DD13-D1D9-68E7E985DC6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05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A3026DE-E0C1-0EEA-BCF7-FD0187F6E2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问题答疑与互动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4E68FD24-F17D-83AF-E509-E82F2959F87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高频问题</a:t>
            </a:r>
          </a:p>
        </p:txBody>
      </p:sp>
      <p:sp>
        <p:nvSpPr>
          <p:cNvPr id="631" name="文本占位符 630">
            <a:extLst>
              <a:ext uri="{FF2B5EF4-FFF2-40B4-BE49-F238E27FC236}">
                <a16:creationId xmlns:a16="http://schemas.microsoft.com/office/drawing/2014/main" id="{892F3D8B-3628-99E9-9964-5A4E4302B94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02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7C44DB40-F8B0-6B34-0DC6-A0964B6309DF}"/>
              </a:ext>
            </a:extLst>
          </p:cNvPr>
          <p:cNvGrpSpPr/>
          <p:nvPr/>
        </p:nvGrpSpPr>
        <p:grpSpPr>
          <a:xfrm>
            <a:off x="3500427" y="1936082"/>
            <a:ext cx="6350400" cy="1696120"/>
            <a:chOff x="3500427" y="1936082"/>
            <a:chExt cx="6350400" cy="1696120"/>
          </a:xfrm>
        </p:grpSpPr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C15C0761-2105-B3FB-2996-5FD36E2E1516}"/>
                </a:ext>
              </a:extLst>
            </p:cNvPr>
            <p:cNvSpPr/>
            <p:nvPr/>
          </p:nvSpPr>
          <p:spPr>
            <a:xfrm rot="5400000">
              <a:off x="5827567" y="-391058"/>
              <a:ext cx="1696120" cy="6350400"/>
            </a:xfrm>
            <a:custGeom>
              <a:avLst/>
              <a:gdLst>
                <a:gd name="connsiteX0" fmla="*/ 0 w 2593528"/>
                <a:gd name="connsiteY0" fmla="*/ 5486710 h 5699042"/>
                <a:gd name="connsiteX1" fmla="*/ 0 w 2593528"/>
                <a:gd name="connsiteY1" fmla="*/ 654790 h 5699042"/>
                <a:gd name="connsiteX2" fmla="*/ 4125 w 2593528"/>
                <a:gd name="connsiteY2" fmla="*/ 613875 h 5699042"/>
                <a:gd name="connsiteX3" fmla="*/ 4125 w 2593528"/>
                <a:gd name="connsiteY3" fmla="*/ 0 h 5699042"/>
                <a:gd name="connsiteX4" fmla="*/ 266896 w 2593528"/>
                <a:gd name="connsiteY4" fmla="*/ 442458 h 5699042"/>
                <a:gd name="connsiteX5" fmla="*/ 2381196 w 2593528"/>
                <a:gd name="connsiteY5" fmla="*/ 442458 h 5699042"/>
                <a:gd name="connsiteX6" fmla="*/ 2593528 w 2593528"/>
                <a:gd name="connsiteY6" fmla="*/ 654790 h 5699042"/>
                <a:gd name="connsiteX7" fmla="*/ 2593527 w 2593528"/>
                <a:gd name="connsiteY7" fmla="*/ 5486710 h 5699042"/>
                <a:gd name="connsiteX8" fmla="*/ 2381195 w 2593528"/>
                <a:gd name="connsiteY8" fmla="*/ 5699042 h 5699042"/>
                <a:gd name="connsiteX9" fmla="*/ 212333 w 2593528"/>
                <a:gd name="connsiteY9" fmla="*/ 5699042 h 5699042"/>
                <a:gd name="connsiteX10" fmla="*/ 0 w 2593528"/>
                <a:gd name="connsiteY10" fmla="*/ 5486710 h 569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3528" h="5699042">
                  <a:moveTo>
                    <a:pt x="0" y="5486710"/>
                  </a:moveTo>
                  <a:lnTo>
                    <a:pt x="0" y="654790"/>
                  </a:lnTo>
                  <a:lnTo>
                    <a:pt x="4125" y="613875"/>
                  </a:lnTo>
                  <a:lnTo>
                    <a:pt x="4125" y="0"/>
                  </a:lnTo>
                  <a:lnTo>
                    <a:pt x="266896" y="442458"/>
                  </a:lnTo>
                  <a:lnTo>
                    <a:pt x="2381196" y="442458"/>
                  </a:lnTo>
                  <a:cubicBezTo>
                    <a:pt x="2498464" y="442458"/>
                    <a:pt x="2593528" y="537522"/>
                    <a:pt x="2593528" y="654790"/>
                  </a:cubicBezTo>
                  <a:lnTo>
                    <a:pt x="2593527" y="5486710"/>
                  </a:lnTo>
                  <a:cubicBezTo>
                    <a:pt x="2593527" y="5603978"/>
                    <a:pt x="2498463" y="5699042"/>
                    <a:pt x="2381195" y="5699042"/>
                  </a:cubicBezTo>
                  <a:lnTo>
                    <a:pt x="212333" y="5699042"/>
                  </a:lnTo>
                  <a:cubicBezTo>
                    <a:pt x="95065" y="5699042"/>
                    <a:pt x="0" y="5603978"/>
                    <a:pt x="0" y="548671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632" name="文本框 631">
              <a:extLst>
                <a:ext uri="{FF2B5EF4-FFF2-40B4-BE49-F238E27FC236}">
                  <a16:creationId xmlns:a16="http://schemas.microsoft.com/office/drawing/2014/main" id="{0B21CF58-BC5D-F716-5825-A8232CAAF60B}"/>
                </a:ext>
              </a:extLst>
            </p:cNvPr>
            <p:cNvSpPr txBox="1"/>
            <p:nvPr/>
          </p:nvSpPr>
          <p:spPr>
            <a:xfrm>
              <a:off x="3777073" y="2207221"/>
              <a:ext cx="5387393" cy="11546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首先，要认识到自己作为跨考生的不足，并努力弥补，完善核心课程知识体系；</a:t>
              </a: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其次，不要放弃本专业，认真对待本职工作，体现自己踏实认真的学习态度。</a:t>
              </a:r>
            </a:p>
          </p:txBody>
        </p:sp>
      </p:grpSp>
      <p:grpSp>
        <p:nvGrpSpPr>
          <p:cNvPr id="633" name="图形 7">
            <a:extLst>
              <a:ext uri="{FF2B5EF4-FFF2-40B4-BE49-F238E27FC236}">
                <a16:creationId xmlns:a16="http://schemas.microsoft.com/office/drawing/2014/main" id="{7E6EAFCE-7A81-D134-EFCE-FB8B73DF86E9}"/>
              </a:ext>
            </a:extLst>
          </p:cNvPr>
          <p:cNvGrpSpPr/>
          <p:nvPr/>
        </p:nvGrpSpPr>
        <p:grpSpPr>
          <a:xfrm>
            <a:off x="1030352" y="4085183"/>
            <a:ext cx="864186" cy="1424708"/>
            <a:chOff x="7993883" y="2259872"/>
            <a:chExt cx="1625323" cy="2545774"/>
          </a:xfrm>
        </p:grpSpPr>
        <p:grpSp>
          <p:nvGrpSpPr>
            <p:cNvPr id="634" name="图形 7">
              <a:extLst>
                <a:ext uri="{FF2B5EF4-FFF2-40B4-BE49-F238E27FC236}">
                  <a16:creationId xmlns:a16="http://schemas.microsoft.com/office/drawing/2014/main" id="{D1B02162-F554-00EE-87DD-7B886BE648F3}"/>
                </a:ext>
              </a:extLst>
            </p:cNvPr>
            <p:cNvGrpSpPr/>
            <p:nvPr/>
          </p:nvGrpSpPr>
          <p:grpSpPr>
            <a:xfrm>
              <a:off x="8717674" y="3025742"/>
              <a:ext cx="839589" cy="999854"/>
              <a:chOff x="8717674" y="3025742"/>
              <a:chExt cx="839589" cy="999854"/>
            </a:xfrm>
          </p:grpSpPr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D9C30B63-A798-5D27-C971-03B0AB5ED72E}"/>
                  </a:ext>
                </a:extLst>
              </p:cNvPr>
              <p:cNvSpPr/>
              <p:nvPr/>
            </p:nvSpPr>
            <p:spPr>
              <a:xfrm>
                <a:off x="8818821" y="3131294"/>
                <a:ext cx="738442" cy="833147"/>
              </a:xfrm>
              <a:custGeom>
                <a:avLst/>
                <a:gdLst>
                  <a:gd name="connsiteX0" fmla="*/ 198863 w 738442"/>
                  <a:gd name="connsiteY0" fmla="*/ 265338 h 833147"/>
                  <a:gd name="connsiteX1" fmla="*/ 482222 w 738442"/>
                  <a:gd name="connsiteY1" fmla="*/ 573405 h 833147"/>
                  <a:gd name="connsiteX2" fmla="*/ 546754 w 738442"/>
                  <a:gd name="connsiteY2" fmla="*/ 608171 h 833147"/>
                  <a:gd name="connsiteX3" fmla="*/ 544792 w 738442"/>
                  <a:gd name="connsiteY3" fmla="*/ 610867 h 833147"/>
                  <a:gd name="connsiteX4" fmla="*/ 543725 w 738442"/>
                  <a:gd name="connsiteY4" fmla="*/ 612734 h 833147"/>
                  <a:gd name="connsiteX5" fmla="*/ 539934 w 738442"/>
                  <a:gd name="connsiteY5" fmla="*/ 616134 h 833147"/>
                  <a:gd name="connsiteX6" fmla="*/ 522961 w 738442"/>
                  <a:gd name="connsiteY6" fmla="*/ 651158 h 833147"/>
                  <a:gd name="connsiteX7" fmla="*/ 523522 w 738442"/>
                  <a:gd name="connsiteY7" fmla="*/ 651881 h 833147"/>
                  <a:gd name="connsiteX8" fmla="*/ 468621 w 738442"/>
                  <a:gd name="connsiteY8" fmla="*/ 524103 h 833147"/>
                  <a:gd name="connsiteX9" fmla="*/ 153419 w 738442"/>
                  <a:gd name="connsiteY9" fmla="*/ 84068 h 833147"/>
                  <a:gd name="connsiteX10" fmla="*/ 239430 w 738442"/>
                  <a:gd name="connsiteY10" fmla="*/ 0 h 833147"/>
                  <a:gd name="connsiteX11" fmla="*/ 511873 w 738442"/>
                  <a:gd name="connsiteY11" fmla="*/ 264471 h 833147"/>
                  <a:gd name="connsiteX12" fmla="*/ 691124 w 738442"/>
                  <a:gd name="connsiteY12" fmla="*/ 503253 h 833147"/>
                  <a:gd name="connsiteX13" fmla="*/ 682133 w 738442"/>
                  <a:gd name="connsiteY13" fmla="*/ 782584 h 833147"/>
                  <a:gd name="connsiteX14" fmla="*/ 543125 w 738442"/>
                  <a:gd name="connsiteY14" fmla="*/ 833114 h 833147"/>
                  <a:gd name="connsiteX15" fmla="*/ 121863 w 738442"/>
                  <a:gd name="connsiteY15" fmla="*/ 560766 h 833147"/>
                  <a:gd name="connsiteX16" fmla="*/ 0 w 738442"/>
                  <a:gd name="connsiteY16" fmla="*/ 404651 h 833147"/>
                  <a:gd name="connsiteX17" fmla="*/ 198863 w 738442"/>
                  <a:gd name="connsiteY17" fmla="*/ 265338 h 833147"/>
                  <a:gd name="connsiteX18" fmla="*/ 198863 w 738442"/>
                  <a:gd name="connsiteY18" fmla="*/ 265338 h 833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442" h="833147">
                    <a:moveTo>
                      <a:pt x="198863" y="265338"/>
                    </a:moveTo>
                    <a:cubicBezTo>
                      <a:pt x="283312" y="374933"/>
                      <a:pt x="373256" y="490052"/>
                      <a:pt x="482222" y="573405"/>
                    </a:cubicBezTo>
                    <a:cubicBezTo>
                      <a:pt x="506225" y="590902"/>
                      <a:pt x="526580" y="602190"/>
                      <a:pt x="546754" y="608171"/>
                    </a:cubicBezTo>
                    <a:cubicBezTo>
                      <a:pt x="548383" y="608714"/>
                      <a:pt x="546440" y="609524"/>
                      <a:pt x="544792" y="610867"/>
                    </a:cubicBezTo>
                    <a:cubicBezTo>
                      <a:pt x="543792" y="612019"/>
                      <a:pt x="543716" y="612010"/>
                      <a:pt x="543725" y="612734"/>
                    </a:cubicBezTo>
                    <a:cubicBezTo>
                      <a:pt x="542897" y="613334"/>
                      <a:pt x="540715" y="615401"/>
                      <a:pt x="539934" y="616134"/>
                    </a:cubicBezTo>
                    <a:cubicBezTo>
                      <a:pt x="530781" y="625002"/>
                      <a:pt x="523094" y="638975"/>
                      <a:pt x="522961" y="651158"/>
                    </a:cubicBezTo>
                    <a:cubicBezTo>
                      <a:pt x="523008" y="653805"/>
                      <a:pt x="523522" y="653615"/>
                      <a:pt x="523522" y="651881"/>
                    </a:cubicBezTo>
                    <a:cubicBezTo>
                      <a:pt x="517684" y="608143"/>
                      <a:pt x="491147" y="564937"/>
                      <a:pt x="468621" y="524103"/>
                    </a:cubicBezTo>
                    <a:cubicBezTo>
                      <a:pt x="377704" y="370446"/>
                      <a:pt x="263242" y="226933"/>
                      <a:pt x="153419" y="84068"/>
                    </a:cubicBezTo>
                    <a:cubicBezTo>
                      <a:pt x="153419" y="84068"/>
                      <a:pt x="239430" y="0"/>
                      <a:pt x="239430" y="0"/>
                    </a:cubicBezTo>
                    <a:cubicBezTo>
                      <a:pt x="336737" y="82639"/>
                      <a:pt x="426148" y="169840"/>
                      <a:pt x="511873" y="264471"/>
                    </a:cubicBezTo>
                    <a:cubicBezTo>
                      <a:pt x="577386" y="337804"/>
                      <a:pt x="641471" y="414757"/>
                      <a:pt x="691124" y="503253"/>
                    </a:cubicBezTo>
                    <a:cubicBezTo>
                      <a:pt x="740578" y="587873"/>
                      <a:pt x="770096" y="708012"/>
                      <a:pt x="682133" y="782584"/>
                    </a:cubicBezTo>
                    <a:cubicBezTo>
                      <a:pt x="645366" y="814978"/>
                      <a:pt x="589921" y="834057"/>
                      <a:pt x="543125" y="833114"/>
                    </a:cubicBezTo>
                    <a:cubicBezTo>
                      <a:pt x="376438" y="830847"/>
                      <a:pt x="224066" y="673732"/>
                      <a:pt x="121863" y="560766"/>
                    </a:cubicBezTo>
                    <a:cubicBezTo>
                      <a:pt x="78476" y="510997"/>
                      <a:pt x="37366" y="459029"/>
                      <a:pt x="0" y="404651"/>
                    </a:cubicBezTo>
                    <a:lnTo>
                      <a:pt x="198863" y="265338"/>
                    </a:lnTo>
                    <a:lnTo>
                      <a:pt x="198863" y="265338"/>
                    </a:lnTo>
                    <a:close/>
                  </a:path>
                </a:pathLst>
              </a:custGeom>
              <a:solidFill>
                <a:srgbClr val="DC8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22615FDB-4C5C-118B-7761-AE3FA281B6D5}"/>
                  </a:ext>
                </a:extLst>
              </p:cNvPr>
              <p:cNvSpPr/>
              <p:nvPr/>
            </p:nvSpPr>
            <p:spPr>
              <a:xfrm>
                <a:off x="8717674" y="3025742"/>
                <a:ext cx="345463" cy="245638"/>
              </a:xfrm>
              <a:custGeom>
                <a:avLst/>
                <a:gdLst>
                  <a:gd name="connsiteX0" fmla="*/ 57732 w 345463"/>
                  <a:gd name="connsiteY0" fmla="*/ 4920 h 245638"/>
                  <a:gd name="connsiteX1" fmla="*/ 158173 w 345463"/>
                  <a:gd name="connsiteY1" fmla="*/ 63 h 245638"/>
                  <a:gd name="connsiteX2" fmla="*/ 189825 w 345463"/>
                  <a:gd name="connsiteY2" fmla="*/ 8597 h 245638"/>
                  <a:gd name="connsiteX3" fmla="*/ 345463 w 345463"/>
                  <a:gd name="connsiteY3" fmla="*/ 109438 h 245638"/>
                  <a:gd name="connsiteX4" fmla="*/ 319917 w 345463"/>
                  <a:gd name="connsiteY4" fmla="*/ 217919 h 245638"/>
                  <a:gd name="connsiteX5" fmla="*/ 114854 w 345463"/>
                  <a:gd name="connsiteY5" fmla="*/ 202040 h 245638"/>
                  <a:gd name="connsiteX6" fmla="*/ 94784 w 345463"/>
                  <a:gd name="connsiteY6" fmla="*/ 191744 h 245638"/>
                  <a:gd name="connsiteX7" fmla="*/ 39673 w 345463"/>
                  <a:gd name="connsiteY7" fmla="*/ 177028 h 245638"/>
                  <a:gd name="connsiteX8" fmla="*/ 277 w 345463"/>
                  <a:gd name="connsiteY8" fmla="*/ 119954 h 245638"/>
                  <a:gd name="connsiteX9" fmla="*/ 7107 w 345463"/>
                  <a:gd name="connsiteY9" fmla="*/ 52908 h 245638"/>
                  <a:gd name="connsiteX10" fmla="*/ 57732 w 345463"/>
                  <a:gd name="connsiteY10" fmla="*/ 4920 h 24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463" h="245638">
                    <a:moveTo>
                      <a:pt x="57732" y="4920"/>
                    </a:moveTo>
                    <a:lnTo>
                      <a:pt x="158173" y="63"/>
                    </a:lnTo>
                    <a:cubicBezTo>
                      <a:pt x="169356" y="-480"/>
                      <a:pt x="180433" y="2511"/>
                      <a:pt x="189825" y="8597"/>
                    </a:cubicBezTo>
                    <a:lnTo>
                      <a:pt x="345463" y="109438"/>
                    </a:lnTo>
                    <a:lnTo>
                      <a:pt x="319917" y="217919"/>
                    </a:lnTo>
                    <a:cubicBezTo>
                      <a:pt x="222962" y="279117"/>
                      <a:pt x="140180" y="222910"/>
                      <a:pt x="114854" y="202040"/>
                    </a:cubicBezTo>
                    <a:cubicBezTo>
                      <a:pt x="108967" y="197192"/>
                      <a:pt x="102157" y="193715"/>
                      <a:pt x="94784" y="191744"/>
                    </a:cubicBezTo>
                    <a:lnTo>
                      <a:pt x="39673" y="177028"/>
                    </a:lnTo>
                    <a:cubicBezTo>
                      <a:pt x="14317" y="170255"/>
                      <a:pt x="-2380" y="146071"/>
                      <a:pt x="277" y="119954"/>
                    </a:cubicBezTo>
                    <a:lnTo>
                      <a:pt x="7107" y="52908"/>
                    </a:lnTo>
                    <a:cubicBezTo>
                      <a:pt x="9802" y="26599"/>
                      <a:pt x="31310" y="6206"/>
                      <a:pt x="57732" y="4920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4A30BC30-9F33-2F67-95DB-5E4D29B2CA92}"/>
                  </a:ext>
                </a:extLst>
              </p:cNvPr>
              <p:cNvSpPr/>
              <p:nvPr/>
            </p:nvSpPr>
            <p:spPr>
              <a:xfrm>
                <a:off x="8872592" y="3368257"/>
                <a:ext cx="440157" cy="657339"/>
              </a:xfrm>
              <a:custGeom>
                <a:avLst/>
                <a:gdLst>
                  <a:gd name="connsiteX0" fmla="*/ 440157 w 440157"/>
                  <a:gd name="connsiteY0" fmla="*/ 336261 h 657339"/>
                  <a:gd name="connsiteX1" fmla="*/ 339431 w 440157"/>
                  <a:gd name="connsiteY1" fmla="*/ 657340 h 657339"/>
                  <a:gd name="connsiteX2" fmla="*/ 309627 w 440157"/>
                  <a:gd name="connsiteY2" fmla="*/ 640995 h 657339"/>
                  <a:gd name="connsiteX3" fmla="*/ 89694 w 440157"/>
                  <a:gd name="connsiteY3" fmla="*/ 499463 h 657339"/>
                  <a:gd name="connsiteX4" fmla="*/ 3817 w 440157"/>
                  <a:gd name="connsiteY4" fmla="*/ 407070 h 657339"/>
                  <a:gd name="connsiteX5" fmla="*/ 171305 w 440157"/>
                  <a:gd name="connsiteY5" fmla="*/ 0 h 657339"/>
                  <a:gd name="connsiteX6" fmla="*/ 311341 w 440157"/>
                  <a:gd name="connsiteY6" fmla="*/ 130531 h 657339"/>
                  <a:gd name="connsiteX7" fmla="*/ 440157 w 440157"/>
                  <a:gd name="connsiteY7" fmla="*/ 336261 h 657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157" h="657339">
                    <a:moveTo>
                      <a:pt x="440157" y="336261"/>
                    </a:moveTo>
                    <a:lnTo>
                      <a:pt x="339431" y="657340"/>
                    </a:lnTo>
                    <a:cubicBezTo>
                      <a:pt x="339431" y="657340"/>
                      <a:pt x="328105" y="651358"/>
                      <a:pt x="309627" y="640995"/>
                    </a:cubicBezTo>
                    <a:cubicBezTo>
                      <a:pt x="260916" y="613648"/>
                      <a:pt x="162437" y="556289"/>
                      <a:pt x="89694" y="499463"/>
                    </a:cubicBezTo>
                    <a:cubicBezTo>
                      <a:pt x="47394" y="466458"/>
                      <a:pt x="13856" y="433664"/>
                      <a:pt x="3817" y="407070"/>
                    </a:cubicBezTo>
                    <a:cubicBezTo>
                      <a:pt x="-29939" y="317449"/>
                      <a:pt x="171305" y="0"/>
                      <a:pt x="171305" y="0"/>
                    </a:cubicBezTo>
                    <a:cubicBezTo>
                      <a:pt x="234541" y="15812"/>
                      <a:pt x="311341" y="130531"/>
                      <a:pt x="311341" y="130531"/>
                    </a:cubicBezTo>
                    <a:cubicBezTo>
                      <a:pt x="311341" y="130531"/>
                      <a:pt x="415907" y="278149"/>
                      <a:pt x="440157" y="336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5138D6E2-BC8C-6F51-56A9-C0EE54650643}"/>
                  </a:ext>
                </a:extLst>
              </p:cNvPr>
              <p:cNvSpPr/>
              <p:nvPr/>
            </p:nvSpPr>
            <p:spPr>
              <a:xfrm>
                <a:off x="8961774" y="3732598"/>
                <a:ext cx="220444" cy="276653"/>
              </a:xfrm>
              <a:custGeom>
                <a:avLst/>
                <a:gdLst>
                  <a:gd name="connsiteX0" fmla="*/ 220445 w 220444"/>
                  <a:gd name="connsiteY0" fmla="*/ 276654 h 276653"/>
                  <a:gd name="connsiteX1" fmla="*/ 512 w 220444"/>
                  <a:gd name="connsiteY1" fmla="*/ 135122 h 276653"/>
                  <a:gd name="connsiteX2" fmla="*/ 10876 w 220444"/>
                  <a:gd name="connsiteY2" fmla="*/ 0 h 276653"/>
                  <a:gd name="connsiteX3" fmla="*/ 220445 w 220444"/>
                  <a:gd name="connsiteY3" fmla="*/ 276654 h 2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444" h="276653">
                    <a:moveTo>
                      <a:pt x="220445" y="276654"/>
                    </a:moveTo>
                    <a:cubicBezTo>
                      <a:pt x="171734" y="249307"/>
                      <a:pt x="73255" y="191948"/>
                      <a:pt x="512" y="135122"/>
                    </a:cubicBezTo>
                    <a:cubicBezTo>
                      <a:pt x="-1297" y="92612"/>
                      <a:pt x="1579" y="47320"/>
                      <a:pt x="10876" y="0"/>
                    </a:cubicBezTo>
                    <a:cubicBezTo>
                      <a:pt x="10885" y="10"/>
                      <a:pt x="172601" y="91659"/>
                      <a:pt x="220445" y="27665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5" name="图形 7">
              <a:extLst>
                <a:ext uri="{FF2B5EF4-FFF2-40B4-BE49-F238E27FC236}">
                  <a16:creationId xmlns:a16="http://schemas.microsoft.com/office/drawing/2014/main" id="{1FFC1AF0-AC30-3F54-5C78-D08DA86943F6}"/>
                </a:ext>
              </a:extLst>
            </p:cNvPr>
            <p:cNvGrpSpPr/>
            <p:nvPr/>
          </p:nvGrpSpPr>
          <p:grpSpPr>
            <a:xfrm>
              <a:off x="8086748" y="3314774"/>
              <a:ext cx="1045805" cy="1490872"/>
              <a:chOff x="8086748" y="3314774"/>
              <a:chExt cx="1045805" cy="1490872"/>
            </a:xfrm>
          </p:grpSpPr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F6F3552D-E9E2-46DE-AF97-FF9A4A119F31}"/>
                  </a:ext>
                </a:extLst>
              </p:cNvPr>
              <p:cNvSpPr/>
              <p:nvPr/>
            </p:nvSpPr>
            <p:spPr>
              <a:xfrm>
                <a:off x="8086796" y="3314808"/>
                <a:ext cx="1045708" cy="1490810"/>
              </a:xfrm>
              <a:custGeom>
                <a:avLst/>
                <a:gdLst>
                  <a:gd name="connsiteX0" fmla="*/ 957110 w 1045708"/>
                  <a:gd name="connsiteY0" fmla="*/ 53564 h 1490810"/>
                  <a:gd name="connsiteX1" fmla="*/ 963473 w 1045708"/>
                  <a:gd name="connsiteY1" fmla="*/ 1490810 h 1490810"/>
                  <a:gd name="connsiteX2" fmla="*/ 74095 w 1045708"/>
                  <a:gd name="connsiteY2" fmla="*/ 1488658 h 1490810"/>
                  <a:gd name="connsiteX3" fmla="*/ 0 w 1045708"/>
                  <a:gd name="connsiteY3" fmla="*/ 69414 h 1490810"/>
                  <a:gd name="connsiteX4" fmla="*/ 323393 w 1045708"/>
                  <a:gd name="connsiteY4" fmla="*/ 5863 h 1490810"/>
                  <a:gd name="connsiteX5" fmla="*/ 701459 w 1045708"/>
                  <a:gd name="connsiteY5" fmla="*/ 6796 h 1490810"/>
                  <a:gd name="connsiteX6" fmla="*/ 957110 w 1045708"/>
                  <a:gd name="connsiteY6" fmla="*/ 53564 h 149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5708" h="1490810">
                    <a:moveTo>
                      <a:pt x="957110" y="53564"/>
                    </a:moveTo>
                    <a:cubicBezTo>
                      <a:pt x="957110" y="53564"/>
                      <a:pt x="1152144" y="556160"/>
                      <a:pt x="963473" y="1490810"/>
                    </a:cubicBezTo>
                    <a:cubicBezTo>
                      <a:pt x="695497" y="1490162"/>
                      <a:pt x="204492" y="1488972"/>
                      <a:pt x="74095" y="1488658"/>
                    </a:cubicBezTo>
                    <a:cubicBezTo>
                      <a:pt x="68294" y="1352117"/>
                      <a:pt x="130121" y="713008"/>
                      <a:pt x="0" y="69414"/>
                    </a:cubicBezTo>
                    <a:cubicBezTo>
                      <a:pt x="0" y="69414"/>
                      <a:pt x="36490" y="24856"/>
                      <a:pt x="323393" y="5863"/>
                    </a:cubicBezTo>
                    <a:cubicBezTo>
                      <a:pt x="436921" y="-1653"/>
                      <a:pt x="601580" y="-2567"/>
                      <a:pt x="701459" y="6796"/>
                    </a:cubicBezTo>
                    <a:cubicBezTo>
                      <a:pt x="833133" y="19131"/>
                      <a:pt x="957110" y="53564"/>
                      <a:pt x="957110" y="5356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9A5689C5-41E7-5DD0-3F92-522D80E77E16}"/>
                  </a:ext>
                </a:extLst>
              </p:cNvPr>
              <p:cNvSpPr/>
              <p:nvPr/>
            </p:nvSpPr>
            <p:spPr>
              <a:xfrm>
                <a:off x="8086748" y="3314774"/>
                <a:ext cx="1045805" cy="1490872"/>
              </a:xfrm>
              <a:custGeom>
                <a:avLst/>
                <a:gdLst>
                  <a:gd name="connsiteX0" fmla="*/ 1043778 w 1045805"/>
                  <a:gd name="connsiteY0" fmla="*/ 832380 h 1490872"/>
                  <a:gd name="connsiteX1" fmla="*/ 1038549 w 1045805"/>
                  <a:gd name="connsiteY1" fmla="*/ 937479 h 1490872"/>
                  <a:gd name="connsiteX2" fmla="*/ 1031710 w 1045805"/>
                  <a:gd name="connsiteY2" fmla="*/ 1027309 h 1490872"/>
                  <a:gd name="connsiteX3" fmla="*/ 1019851 w 1045805"/>
                  <a:gd name="connsiteY3" fmla="*/ 1140105 h 1490872"/>
                  <a:gd name="connsiteX4" fmla="*/ 1007459 w 1045805"/>
                  <a:gd name="connsiteY4" fmla="*/ 1236554 h 1490872"/>
                  <a:gd name="connsiteX5" fmla="*/ 988343 w 1045805"/>
                  <a:gd name="connsiteY5" fmla="*/ 1357894 h 1490872"/>
                  <a:gd name="connsiteX6" fmla="*/ 963559 w 1045805"/>
                  <a:gd name="connsiteY6" fmla="*/ 1490872 h 1490872"/>
                  <a:gd name="connsiteX7" fmla="*/ 74124 w 1045805"/>
                  <a:gd name="connsiteY7" fmla="*/ 1488739 h 1490872"/>
                  <a:gd name="connsiteX8" fmla="*/ 77219 w 1045805"/>
                  <a:gd name="connsiteY8" fmla="*/ 1333433 h 1490872"/>
                  <a:gd name="connsiteX9" fmla="*/ 80315 w 1045805"/>
                  <a:gd name="connsiteY9" fmla="*/ 1238155 h 1490872"/>
                  <a:gd name="connsiteX10" fmla="*/ 82239 w 1045805"/>
                  <a:gd name="connsiteY10" fmla="*/ 1158688 h 1490872"/>
                  <a:gd name="connsiteX11" fmla="*/ 83629 w 1045805"/>
                  <a:gd name="connsiteY11" fmla="*/ 1061380 h 1490872"/>
                  <a:gd name="connsiteX12" fmla="*/ 83734 w 1045805"/>
                  <a:gd name="connsiteY12" fmla="*/ 979665 h 1490872"/>
                  <a:gd name="connsiteX13" fmla="*/ 82458 w 1045805"/>
                  <a:gd name="connsiteY13" fmla="*/ 879262 h 1490872"/>
                  <a:gd name="connsiteX14" fmla="*/ 80429 w 1045805"/>
                  <a:gd name="connsiteY14" fmla="*/ 801395 h 1490872"/>
                  <a:gd name="connsiteX15" fmla="*/ 62379 w 1045805"/>
                  <a:gd name="connsiteY15" fmla="*/ 505520 h 1490872"/>
                  <a:gd name="connsiteX16" fmla="*/ 0 w 1045805"/>
                  <a:gd name="connsiteY16" fmla="*/ 69399 h 1490872"/>
                  <a:gd name="connsiteX17" fmla="*/ 323431 w 1045805"/>
                  <a:gd name="connsiteY17" fmla="*/ 5848 h 1490872"/>
                  <a:gd name="connsiteX18" fmla="*/ 701545 w 1045805"/>
                  <a:gd name="connsiteY18" fmla="*/ 6810 h 1490872"/>
                  <a:gd name="connsiteX19" fmla="*/ 957148 w 1045805"/>
                  <a:gd name="connsiteY19" fmla="*/ 53597 h 1490872"/>
                  <a:gd name="connsiteX20" fmla="*/ 1043778 w 1045805"/>
                  <a:gd name="connsiteY20" fmla="*/ 832380 h 149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5805" h="1490872">
                    <a:moveTo>
                      <a:pt x="1043778" y="832380"/>
                    </a:moveTo>
                    <a:cubicBezTo>
                      <a:pt x="1042597" y="866346"/>
                      <a:pt x="1040892" y="901379"/>
                      <a:pt x="1038549" y="937479"/>
                    </a:cubicBezTo>
                    <a:cubicBezTo>
                      <a:pt x="1036625" y="966635"/>
                      <a:pt x="1034377" y="996658"/>
                      <a:pt x="1031710" y="1027309"/>
                    </a:cubicBezTo>
                    <a:cubicBezTo>
                      <a:pt x="1028405" y="1063943"/>
                      <a:pt x="1024557" y="1101547"/>
                      <a:pt x="1019851" y="1140105"/>
                    </a:cubicBezTo>
                    <a:cubicBezTo>
                      <a:pt x="1016222" y="1171613"/>
                      <a:pt x="1012050" y="1203770"/>
                      <a:pt x="1007459" y="1236554"/>
                    </a:cubicBezTo>
                    <a:cubicBezTo>
                      <a:pt x="1001801" y="1276074"/>
                      <a:pt x="995496" y="1316450"/>
                      <a:pt x="988343" y="1357894"/>
                    </a:cubicBezTo>
                    <a:cubicBezTo>
                      <a:pt x="980970" y="1401156"/>
                      <a:pt x="972741" y="1445476"/>
                      <a:pt x="963559" y="1490872"/>
                    </a:cubicBezTo>
                    <a:cubicBezTo>
                      <a:pt x="695563" y="1490234"/>
                      <a:pt x="204540" y="1489053"/>
                      <a:pt x="74124" y="1488739"/>
                    </a:cubicBezTo>
                    <a:cubicBezTo>
                      <a:pt x="72838" y="1459049"/>
                      <a:pt x="74762" y="1405528"/>
                      <a:pt x="77219" y="1333433"/>
                    </a:cubicBezTo>
                    <a:cubicBezTo>
                      <a:pt x="78286" y="1304592"/>
                      <a:pt x="79353" y="1272654"/>
                      <a:pt x="80315" y="1238155"/>
                    </a:cubicBezTo>
                    <a:cubicBezTo>
                      <a:pt x="81067" y="1213057"/>
                      <a:pt x="81705" y="1186453"/>
                      <a:pt x="82239" y="1158688"/>
                    </a:cubicBezTo>
                    <a:cubicBezTo>
                      <a:pt x="82877" y="1127817"/>
                      <a:pt x="83410" y="1095347"/>
                      <a:pt x="83629" y="1061380"/>
                    </a:cubicBezTo>
                    <a:cubicBezTo>
                      <a:pt x="83839" y="1034996"/>
                      <a:pt x="83839" y="1007764"/>
                      <a:pt x="83734" y="979665"/>
                    </a:cubicBezTo>
                    <a:cubicBezTo>
                      <a:pt x="83629" y="947195"/>
                      <a:pt x="83201" y="913657"/>
                      <a:pt x="82458" y="879262"/>
                    </a:cubicBezTo>
                    <a:cubicBezTo>
                      <a:pt x="82029" y="853735"/>
                      <a:pt x="81277" y="827780"/>
                      <a:pt x="80429" y="801395"/>
                    </a:cubicBezTo>
                    <a:cubicBezTo>
                      <a:pt x="77334" y="707612"/>
                      <a:pt x="71666" y="608276"/>
                      <a:pt x="62379" y="505520"/>
                    </a:cubicBezTo>
                    <a:cubicBezTo>
                      <a:pt x="49559" y="364417"/>
                      <a:pt x="29804" y="217018"/>
                      <a:pt x="0" y="69399"/>
                    </a:cubicBezTo>
                    <a:cubicBezTo>
                      <a:pt x="0" y="69399"/>
                      <a:pt x="36528" y="24860"/>
                      <a:pt x="323431" y="5848"/>
                    </a:cubicBezTo>
                    <a:cubicBezTo>
                      <a:pt x="436969" y="-1629"/>
                      <a:pt x="601570" y="-2591"/>
                      <a:pt x="701545" y="6810"/>
                    </a:cubicBezTo>
                    <a:cubicBezTo>
                      <a:pt x="833133" y="19202"/>
                      <a:pt x="957148" y="53597"/>
                      <a:pt x="957148" y="53597"/>
                    </a:cubicBezTo>
                    <a:cubicBezTo>
                      <a:pt x="957148" y="53597"/>
                      <a:pt x="1061504" y="322345"/>
                      <a:pt x="1043778" y="832380"/>
                    </a:cubicBezTo>
                    <a:close/>
                  </a:path>
                </a:pathLst>
              </a:custGeom>
              <a:solidFill>
                <a:srgbClr val="FAFAFA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1B4448DF-2504-837F-63ED-0C25C5DA7F89}"/>
                  </a:ext>
                </a:extLst>
              </p:cNvPr>
              <p:cNvSpPr/>
              <p:nvPr/>
            </p:nvSpPr>
            <p:spPr>
              <a:xfrm>
                <a:off x="8149127" y="3779228"/>
                <a:ext cx="110766" cy="336951"/>
              </a:xfrm>
              <a:custGeom>
                <a:avLst/>
                <a:gdLst>
                  <a:gd name="connsiteX0" fmla="*/ 110766 w 110766"/>
                  <a:gd name="connsiteY0" fmla="*/ 62 h 336951"/>
                  <a:gd name="connsiteX1" fmla="*/ 18050 w 110766"/>
                  <a:gd name="connsiteY1" fmla="*/ 336951 h 336951"/>
                  <a:gd name="connsiteX2" fmla="*/ 0 w 110766"/>
                  <a:gd name="connsiteY2" fmla="*/ 41076 h 336951"/>
                  <a:gd name="connsiteX3" fmla="*/ 110766 w 110766"/>
                  <a:gd name="connsiteY3" fmla="*/ 62 h 33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766" h="336951">
                    <a:moveTo>
                      <a:pt x="110766" y="62"/>
                    </a:moveTo>
                    <a:cubicBezTo>
                      <a:pt x="110766" y="62"/>
                      <a:pt x="102860" y="212298"/>
                      <a:pt x="18050" y="336951"/>
                    </a:cubicBezTo>
                    <a:cubicBezTo>
                      <a:pt x="14954" y="243169"/>
                      <a:pt x="9287" y="143832"/>
                      <a:pt x="0" y="41076"/>
                    </a:cubicBezTo>
                    <a:cubicBezTo>
                      <a:pt x="34709" y="14692"/>
                      <a:pt x="72523" y="-1119"/>
                      <a:pt x="110766" y="6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7266367A-B27D-AFC8-30F5-5AA3C6949A5D}"/>
                  </a:ext>
                </a:extLst>
              </p:cNvPr>
              <p:cNvSpPr/>
              <p:nvPr/>
            </p:nvSpPr>
            <p:spPr>
              <a:xfrm>
                <a:off x="8169215" y="4105387"/>
                <a:ext cx="961310" cy="256775"/>
              </a:xfrm>
              <a:custGeom>
                <a:avLst/>
                <a:gdLst>
                  <a:gd name="connsiteX0" fmla="*/ 961311 w 961310"/>
                  <a:gd name="connsiteY0" fmla="*/ 41767 h 256775"/>
                  <a:gd name="connsiteX1" fmla="*/ 956081 w 961310"/>
                  <a:gd name="connsiteY1" fmla="*/ 146866 h 256775"/>
                  <a:gd name="connsiteX2" fmla="*/ 862727 w 961310"/>
                  <a:gd name="connsiteY2" fmla="*/ 256775 h 256775"/>
                  <a:gd name="connsiteX3" fmla="*/ 728672 w 961310"/>
                  <a:gd name="connsiteY3" fmla="*/ 99012 h 256775"/>
                  <a:gd name="connsiteX4" fmla="*/ 594732 w 961310"/>
                  <a:gd name="connsiteY4" fmla="*/ 256775 h 256775"/>
                  <a:gd name="connsiteX5" fmla="*/ 460677 w 961310"/>
                  <a:gd name="connsiteY5" fmla="*/ 99012 h 256775"/>
                  <a:gd name="connsiteX6" fmla="*/ 326736 w 961310"/>
                  <a:gd name="connsiteY6" fmla="*/ 256775 h 256775"/>
                  <a:gd name="connsiteX7" fmla="*/ 192681 w 961310"/>
                  <a:gd name="connsiteY7" fmla="*/ 99012 h 256775"/>
                  <a:gd name="connsiteX8" fmla="*/ 58741 w 961310"/>
                  <a:gd name="connsiteY8" fmla="*/ 256775 h 256775"/>
                  <a:gd name="connsiteX9" fmla="*/ 1276 w 961310"/>
                  <a:gd name="connsiteY9" fmla="*/ 189052 h 256775"/>
                  <a:gd name="connsiteX10" fmla="*/ 0 w 961310"/>
                  <a:gd name="connsiteY10" fmla="*/ 88649 h 256775"/>
                  <a:gd name="connsiteX11" fmla="*/ 58750 w 961310"/>
                  <a:gd name="connsiteY11" fmla="*/ 157763 h 256775"/>
                  <a:gd name="connsiteX12" fmla="*/ 192691 w 961310"/>
                  <a:gd name="connsiteY12" fmla="*/ 0 h 256775"/>
                  <a:gd name="connsiteX13" fmla="*/ 326736 w 961310"/>
                  <a:gd name="connsiteY13" fmla="*/ 157763 h 256775"/>
                  <a:gd name="connsiteX14" fmla="*/ 460677 w 961310"/>
                  <a:gd name="connsiteY14" fmla="*/ 0 h 256775"/>
                  <a:gd name="connsiteX15" fmla="*/ 594732 w 961310"/>
                  <a:gd name="connsiteY15" fmla="*/ 157763 h 256775"/>
                  <a:gd name="connsiteX16" fmla="*/ 728672 w 961310"/>
                  <a:gd name="connsiteY16" fmla="*/ 0 h 256775"/>
                  <a:gd name="connsiteX17" fmla="*/ 862727 w 961310"/>
                  <a:gd name="connsiteY17" fmla="*/ 157763 h 256775"/>
                  <a:gd name="connsiteX18" fmla="*/ 961311 w 961310"/>
                  <a:gd name="connsiteY18" fmla="*/ 41767 h 25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1310" h="256775">
                    <a:moveTo>
                      <a:pt x="961311" y="41767"/>
                    </a:moveTo>
                    <a:cubicBezTo>
                      <a:pt x="960130" y="75733"/>
                      <a:pt x="958425" y="110766"/>
                      <a:pt x="956081" y="146866"/>
                    </a:cubicBezTo>
                    <a:lnTo>
                      <a:pt x="862727" y="256775"/>
                    </a:lnTo>
                    <a:lnTo>
                      <a:pt x="728672" y="99012"/>
                    </a:lnTo>
                    <a:lnTo>
                      <a:pt x="594732" y="256775"/>
                    </a:lnTo>
                    <a:lnTo>
                      <a:pt x="460677" y="99012"/>
                    </a:lnTo>
                    <a:lnTo>
                      <a:pt x="326736" y="256775"/>
                    </a:lnTo>
                    <a:lnTo>
                      <a:pt x="192681" y="99012"/>
                    </a:lnTo>
                    <a:lnTo>
                      <a:pt x="58741" y="256775"/>
                    </a:lnTo>
                    <a:lnTo>
                      <a:pt x="1276" y="189052"/>
                    </a:lnTo>
                    <a:cubicBezTo>
                      <a:pt x="1172" y="156581"/>
                      <a:pt x="743" y="123044"/>
                      <a:pt x="0" y="88649"/>
                    </a:cubicBezTo>
                    <a:lnTo>
                      <a:pt x="58750" y="157763"/>
                    </a:lnTo>
                    <a:lnTo>
                      <a:pt x="192691" y="0"/>
                    </a:lnTo>
                    <a:lnTo>
                      <a:pt x="326736" y="157763"/>
                    </a:lnTo>
                    <a:lnTo>
                      <a:pt x="460677" y="0"/>
                    </a:lnTo>
                    <a:lnTo>
                      <a:pt x="594732" y="157763"/>
                    </a:lnTo>
                    <a:lnTo>
                      <a:pt x="728672" y="0"/>
                    </a:lnTo>
                    <a:lnTo>
                      <a:pt x="862727" y="157763"/>
                    </a:lnTo>
                    <a:lnTo>
                      <a:pt x="961311" y="41767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85C6D088-FFC3-B446-2AA4-871224062F3D}"/>
                  </a:ext>
                </a:extLst>
              </p:cNvPr>
              <p:cNvSpPr/>
              <p:nvPr/>
            </p:nvSpPr>
            <p:spPr>
              <a:xfrm>
                <a:off x="8168996" y="4286115"/>
                <a:ext cx="949461" cy="256775"/>
              </a:xfrm>
              <a:custGeom>
                <a:avLst/>
                <a:gdLst>
                  <a:gd name="connsiteX0" fmla="*/ 949462 w 949461"/>
                  <a:gd name="connsiteY0" fmla="*/ 55969 h 256775"/>
                  <a:gd name="connsiteX1" fmla="*/ 937603 w 949461"/>
                  <a:gd name="connsiteY1" fmla="*/ 168764 h 256775"/>
                  <a:gd name="connsiteX2" fmla="*/ 862936 w 949461"/>
                  <a:gd name="connsiteY2" fmla="*/ 256775 h 256775"/>
                  <a:gd name="connsiteX3" fmla="*/ 728882 w 949461"/>
                  <a:gd name="connsiteY3" fmla="*/ 99013 h 256775"/>
                  <a:gd name="connsiteX4" fmla="*/ 594941 w 949461"/>
                  <a:gd name="connsiteY4" fmla="*/ 256775 h 256775"/>
                  <a:gd name="connsiteX5" fmla="*/ 460886 w 949461"/>
                  <a:gd name="connsiteY5" fmla="*/ 99013 h 256775"/>
                  <a:gd name="connsiteX6" fmla="*/ 326946 w 949461"/>
                  <a:gd name="connsiteY6" fmla="*/ 256775 h 256775"/>
                  <a:gd name="connsiteX7" fmla="*/ 192900 w 949461"/>
                  <a:gd name="connsiteY7" fmla="*/ 99013 h 256775"/>
                  <a:gd name="connsiteX8" fmla="*/ 58960 w 949461"/>
                  <a:gd name="connsiteY8" fmla="*/ 256775 h 256775"/>
                  <a:gd name="connsiteX9" fmla="*/ 0 w 949461"/>
                  <a:gd name="connsiteY9" fmla="*/ 187347 h 256775"/>
                  <a:gd name="connsiteX10" fmla="*/ 1391 w 949461"/>
                  <a:gd name="connsiteY10" fmla="*/ 90040 h 256775"/>
                  <a:gd name="connsiteX11" fmla="*/ 58960 w 949461"/>
                  <a:gd name="connsiteY11" fmla="*/ 157763 h 256775"/>
                  <a:gd name="connsiteX12" fmla="*/ 192900 w 949461"/>
                  <a:gd name="connsiteY12" fmla="*/ 0 h 256775"/>
                  <a:gd name="connsiteX13" fmla="*/ 326946 w 949461"/>
                  <a:gd name="connsiteY13" fmla="*/ 157763 h 256775"/>
                  <a:gd name="connsiteX14" fmla="*/ 460886 w 949461"/>
                  <a:gd name="connsiteY14" fmla="*/ 0 h 256775"/>
                  <a:gd name="connsiteX15" fmla="*/ 594941 w 949461"/>
                  <a:gd name="connsiteY15" fmla="*/ 157763 h 256775"/>
                  <a:gd name="connsiteX16" fmla="*/ 728882 w 949461"/>
                  <a:gd name="connsiteY16" fmla="*/ 0 h 256775"/>
                  <a:gd name="connsiteX17" fmla="*/ 862936 w 949461"/>
                  <a:gd name="connsiteY17" fmla="*/ 157763 h 256775"/>
                  <a:gd name="connsiteX18" fmla="*/ 949462 w 949461"/>
                  <a:gd name="connsiteY18" fmla="*/ 55969 h 25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9461" h="256775">
                    <a:moveTo>
                      <a:pt x="949462" y="55969"/>
                    </a:moveTo>
                    <a:cubicBezTo>
                      <a:pt x="946156" y="92602"/>
                      <a:pt x="942308" y="130207"/>
                      <a:pt x="937603" y="168764"/>
                    </a:cubicBezTo>
                    <a:lnTo>
                      <a:pt x="862936" y="256775"/>
                    </a:lnTo>
                    <a:lnTo>
                      <a:pt x="728882" y="99013"/>
                    </a:lnTo>
                    <a:lnTo>
                      <a:pt x="594941" y="256775"/>
                    </a:lnTo>
                    <a:lnTo>
                      <a:pt x="460886" y="99013"/>
                    </a:lnTo>
                    <a:lnTo>
                      <a:pt x="326946" y="256775"/>
                    </a:lnTo>
                    <a:lnTo>
                      <a:pt x="192900" y="99013"/>
                    </a:lnTo>
                    <a:lnTo>
                      <a:pt x="58960" y="256775"/>
                    </a:lnTo>
                    <a:lnTo>
                      <a:pt x="0" y="187347"/>
                    </a:lnTo>
                    <a:cubicBezTo>
                      <a:pt x="638" y="156477"/>
                      <a:pt x="1172" y="124006"/>
                      <a:pt x="1391" y="90040"/>
                    </a:cubicBezTo>
                    <a:lnTo>
                      <a:pt x="58960" y="157763"/>
                    </a:lnTo>
                    <a:lnTo>
                      <a:pt x="192900" y="0"/>
                    </a:lnTo>
                    <a:lnTo>
                      <a:pt x="326946" y="157763"/>
                    </a:lnTo>
                    <a:lnTo>
                      <a:pt x="460886" y="0"/>
                    </a:lnTo>
                    <a:lnTo>
                      <a:pt x="594941" y="157763"/>
                    </a:lnTo>
                    <a:lnTo>
                      <a:pt x="728882" y="0"/>
                    </a:lnTo>
                    <a:lnTo>
                      <a:pt x="862936" y="157763"/>
                    </a:lnTo>
                    <a:lnTo>
                      <a:pt x="949462" y="55969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887EF54F-87E0-1371-A1F7-2EE69F7FF227}"/>
                  </a:ext>
                </a:extLst>
              </p:cNvPr>
              <p:cNvSpPr/>
              <p:nvPr/>
            </p:nvSpPr>
            <p:spPr>
              <a:xfrm>
                <a:off x="8163977" y="4466842"/>
                <a:ext cx="930230" cy="256670"/>
              </a:xfrm>
              <a:custGeom>
                <a:avLst/>
                <a:gdLst>
                  <a:gd name="connsiteX0" fmla="*/ 930230 w 930230"/>
                  <a:gd name="connsiteY0" fmla="*/ 84487 h 256670"/>
                  <a:gd name="connsiteX1" fmla="*/ 911114 w 930230"/>
                  <a:gd name="connsiteY1" fmla="*/ 205826 h 256670"/>
                  <a:gd name="connsiteX2" fmla="*/ 867956 w 930230"/>
                  <a:gd name="connsiteY2" fmla="*/ 256670 h 256670"/>
                  <a:gd name="connsiteX3" fmla="*/ 733901 w 930230"/>
                  <a:gd name="connsiteY3" fmla="*/ 99013 h 256670"/>
                  <a:gd name="connsiteX4" fmla="*/ 599961 w 930230"/>
                  <a:gd name="connsiteY4" fmla="*/ 256670 h 256670"/>
                  <a:gd name="connsiteX5" fmla="*/ 465906 w 930230"/>
                  <a:gd name="connsiteY5" fmla="*/ 99013 h 256670"/>
                  <a:gd name="connsiteX6" fmla="*/ 331965 w 930230"/>
                  <a:gd name="connsiteY6" fmla="*/ 256670 h 256670"/>
                  <a:gd name="connsiteX7" fmla="*/ 197920 w 930230"/>
                  <a:gd name="connsiteY7" fmla="*/ 99013 h 256670"/>
                  <a:gd name="connsiteX8" fmla="*/ 63979 w 930230"/>
                  <a:gd name="connsiteY8" fmla="*/ 256670 h 256670"/>
                  <a:gd name="connsiteX9" fmla="*/ 0 w 930230"/>
                  <a:gd name="connsiteY9" fmla="*/ 181366 h 256670"/>
                  <a:gd name="connsiteX10" fmla="*/ 3096 w 930230"/>
                  <a:gd name="connsiteY10" fmla="*/ 86087 h 256670"/>
                  <a:gd name="connsiteX11" fmla="*/ 63979 w 930230"/>
                  <a:gd name="connsiteY11" fmla="*/ 157763 h 256670"/>
                  <a:gd name="connsiteX12" fmla="*/ 197920 w 930230"/>
                  <a:gd name="connsiteY12" fmla="*/ 0 h 256670"/>
                  <a:gd name="connsiteX13" fmla="*/ 331965 w 930230"/>
                  <a:gd name="connsiteY13" fmla="*/ 157763 h 256670"/>
                  <a:gd name="connsiteX14" fmla="*/ 465906 w 930230"/>
                  <a:gd name="connsiteY14" fmla="*/ 0 h 256670"/>
                  <a:gd name="connsiteX15" fmla="*/ 599961 w 930230"/>
                  <a:gd name="connsiteY15" fmla="*/ 157763 h 256670"/>
                  <a:gd name="connsiteX16" fmla="*/ 733901 w 930230"/>
                  <a:gd name="connsiteY16" fmla="*/ 0 h 256670"/>
                  <a:gd name="connsiteX17" fmla="*/ 867956 w 930230"/>
                  <a:gd name="connsiteY17" fmla="*/ 157763 h 256670"/>
                  <a:gd name="connsiteX18" fmla="*/ 930230 w 930230"/>
                  <a:gd name="connsiteY18" fmla="*/ 84487 h 25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0230" h="256670">
                    <a:moveTo>
                      <a:pt x="930230" y="84487"/>
                    </a:moveTo>
                    <a:cubicBezTo>
                      <a:pt x="924573" y="124006"/>
                      <a:pt x="918267" y="164382"/>
                      <a:pt x="911114" y="205826"/>
                    </a:cubicBezTo>
                    <a:lnTo>
                      <a:pt x="867956" y="256670"/>
                    </a:lnTo>
                    <a:lnTo>
                      <a:pt x="733901" y="99013"/>
                    </a:lnTo>
                    <a:lnTo>
                      <a:pt x="599961" y="256670"/>
                    </a:lnTo>
                    <a:lnTo>
                      <a:pt x="465906" y="99013"/>
                    </a:lnTo>
                    <a:lnTo>
                      <a:pt x="331965" y="256670"/>
                    </a:lnTo>
                    <a:lnTo>
                      <a:pt x="197920" y="99013"/>
                    </a:lnTo>
                    <a:lnTo>
                      <a:pt x="63979" y="256670"/>
                    </a:lnTo>
                    <a:lnTo>
                      <a:pt x="0" y="181366"/>
                    </a:lnTo>
                    <a:cubicBezTo>
                      <a:pt x="1067" y="152524"/>
                      <a:pt x="2134" y="120587"/>
                      <a:pt x="3096" y="86087"/>
                    </a:cubicBezTo>
                    <a:lnTo>
                      <a:pt x="63979" y="157763"/>
                    </a:lnTo>
                    <a:lnTo>
                      <a:pt x="197920" y="0"/>
                    </a:lnTo>
                    <a:lnTo>
                      <a:pt x="331965" y="157763"/>
                    </a:lnTo>
                    <a:lnTo>
                      <a:pt x="465906" y="0"/>
                    </a:lnTo>
                    <a:lnTo>
                      <a:pt x="599961" y="157763"/>
                    </a:lnTo>
                    <a:lnTo>
                      <a:pt x="733901" y="0"/>
                    </a:lnTo>
                    <a:lnTo>
                      <a:pt x="867956" y="157763"/>
                    </a:lnTo>
                    <a:lnTo>
                      <a:pt x="930230" y="84487"/>
                    </a:lnTo>
                    <a:close/>
                  </a:path>
                </a:pathLst>
              </a:custGeom>
              <a:solidFill>
                <a:srgbClr val="FAFA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6" name="图形 7">
              <a:extLst>
                <a:ext uri="{FF2B5EF4-FFF2-40B4-BE49-F238E27FC236}">
                  <a16:creationId xmlns:a16="http://schemas.microsoft.com/office/drawing/2014/main" id="{44C8252E-6246-A663-9442-40263E6A84A6}"/>
                </a:ext>
              </a:extLst>
            </p:cNvPr>
            <p:cNvGrpSpPr/>
            <p:nvPr/>
          </p:nvGrpSpPr>
          <p:grpSpPr>
            <a:xfrm>
              <a:off x="8398739" y="2928374"/>
              <a:ext cx="378828" cy="570423"/>
              <a:chOff x="8398739" y="2928374"/>
              <a:chExt cx="378828" cy="570423"/>
            </a:xfrm>
          </p:grpSpPr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CD7F93DA-3A8A-E058-CEA6-947CDD60C37D}"/>
                  </a:ext>
                </a:extLst>
              </p:cNvPr>
              <p:cNvSpPr/>
              <p:nvPr/>
            </p:nvSpPr>
            <p:spPr>
              <a:xfrm>
                <a:off x="8398739" y="2928374"/>
                <a:ext cx="378828" cy="570423"/>
              </a:xfrm>
              <a:custGeom>
                <a:avLst/>
                <a:gdLst>
                  <a:gd name="connsiteX0" fmla="*/ 0 w 378828"/>
                  <a:gd name="connsiteY0" fmla="*/ 0 h 570423"/>
                  <a:gd name="connsiteX1" fmla="*/ 2410 w 378828"/>
                  <a:gd name="connsiteY1" fmla="*/ 427339 h 570423"/>
                  <a:gd name="connsiteX2" fmla="*/ 316649 w 378828"/>
                  <a:gd name="connsiteY2" fmla="*/ 570424 h 570423"/>
                  <a:gd name="connsiteX3" fmla="*/ 378828 w 378828"/>
                  <a:gd name="connsiteY3" fmla="*/ 392078 h 570423"/>
                  <a:gd name="connsiteX4" fmla="*/ 249555 w 378828"/>
                  <a:gd name="connsiteY4" fmla="*/ 175641 h 570423"/>
                  <a:gd name="connsiteX5" fmla="*/ 0 w 378828"/>
                  <a:gd name="connsiteY5" fmla="*/ 0 h 57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28" h="570423">
                    <a:moveTo>
                      <a:pt x="0" y="0"/>
                    </a:moveTo>
                    <a:cubicBezTo>
                      <a:pt x="35090" y="118891"/>
                      <a:pt x="79581" y="338585"/>
                      <a:pt x="2410" y="427339"/>
                    </a:cubicBezTo>
                    <a:cubicBezTo>
                      <a:pt x="123073" y="465782"/>
                      <a:pt x="209931" y="491195"/>
                      <a:pt x="316649" y="570424"/>
                    </a:cubicBezTo>
                    <a:cubicBezTo>
                      <a:pt x="344672" y="492747"/>
                      <a:pt x="378828" y="392078"/>
                      <a:pt x="378828" y="392078"/>
                    </a:cubicBezTo>
                    <a:cubicBezTo>
                      <a:pt x="240744" y="372485"/>
                      <a:pt x="234848" y="271948"/>
                      <a:pt x="249555" y="1756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69DF25D9-0A52-87FE-433B-B9E6F71B91C2}"/>
                  </a:ext>
                </a:extLst>
              </p:cNvPr>
              <p:cNvSpPr/>
              <p:nvPr/>
            </p:nvSpPr>
            <p:spPr>
              <a:xfrm>
                <a:off x="8498744" y="3000059"/>
                <a:ext cx="149435" cy="171783"/>
              </a:xfrm>
              <a:custGeom>
                <a:avLst/>
                <a:gdLst>
                  <a:gd name="connsiteX0" fmla="*/ 1741 w 149435"/>
                  <a:gd name="connsiteY0" fmla="*/ 0 h 171783"/>
                  <a:gd name="connsiteX1" fmla="*/ 149436 w 149435"/>
                  <a:gd name="connsiteY1" fmla="*/ 103880 h 171783"/>
                  <a:gd name="connsiteX2" fmla="*/ 144092 w 149435"/>
                  <a:gd name="connsiteY2" fmla="*/ 171783 h 171783"/>
                  <a:gd name="connsiteX3" fmla="*/ 5075 w 149435"/>
                  <a:gd name="connsiteY3" fmla="*/ 65656 h 171783"/>
                  <a:gd name="connsiteX4" fmla="*/ 1741 w 149435"/>
                  <a:gd name="connsiteY4" fmla="*/ 0 h 171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435" h="171783">
                    <a:moveTo>
                      <a:pt x="1741" y="0"/>
                    </a:moveTo>
                    <a:lnTo>
                      <a:pt x="149436" y="103880"/>
                    </a:lnTo>
                    <a:cubicBezTo>
                      <a:pt x="145873" y="126683"/>
                      <a:pt x="143606" y="149676"/>
                      <a:pt x="144092" y="171783"/>
                    </a:cubicBezTo>
                    <a:cubicBezTo>
                      <a:pt x="91800" y="169164"/>
                      <a:pt x="15609" y="119158"/>
                      <a:pt x="5075" y="65656"/>
                    </a:cubicBezTo>
                    <a:cubicBezTo>
                      <a:pt x="-173" y="38957"/>
                      <a:pt x="-1469" y="12954"/>
                      <a:pt x="1741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7" name="图形 7">
              <a:extLst>
                <a:ext uri="{FF2B5EF4-FFF2-40B4-BE49-F238E27FC236}">
                  <a16:creationId xmlns:a16="http://schemas.microsoft.com/office/drawing/2014/main" id="{AC3C62EC-823E-7118-8BF0-B293231482F2}"/>
                </a:ext>
              </a:extLst>
            </p:cNvPr>
            <p:cNvGrpSpPr/>
            <p:nvPr/>
          </p:nvGrpSpPr>
          <p:grpSpPr>
            <a:xfrm>
              <a:off x="8297746" y="3249585"/>
              <a:ext cx="592674" cy="280930"/>
              <a:chOff x="8297746" y="3249585"/>
              <a:chExt cx="592674" cy="280930"/>
            </a:xfrm>
          </p:grpSpPr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F9FD13-11AB-16ED-D832-83B28137FF2D}"/>
                  </a:ext>
                </a:extLst>
              </p:cNvPr>
              <p:cNvSpPr/>
              <p:nvPr/>
            </p:nvSpPr>
            <p:spPr>
              <a:xfrm>
                <a:off x="8297746" y="3249585"/>
                <a:ext cx="592674" cy="280930"/>
              </a:xfrm>
              <a:custGeom>
                <a:avLst/>
                <a:gdLst>
                  <a:gd name="connsiteX0" fmla="*/ 0 w 592674"/>
                  <a:gd name="connsiteY0" fmla="*/ 80172 h 280930"/>
                  <a:gd name="connsiteX1" fmla="*/ 85192 w 592674"/>
                  <a:gd name="connsiteY1" fmla="*/ 0 h 280930"/>
                  <a:gd name="connsiteX2" fmla="*/ 313573 w 592674"/>
                  <a:gd name="connsiteY2" fmla="*/ 78448 h 280930"/>
                  <a:gd name="connsiteX3" fmla="*/ 413395 w 592674"/>
                  <a:gd name="connsiteY3" fmla="*/ 231867 h 280930"/>
                  <a:gd name="connsiteX4" fmla="*/ 450704 w 592674"/>
                  <a:gd name="connsiteY4" fmla="*/ 76372 h 280930"/>
                  <a:gd name="connsiteX5" fmla="*/ 502253 w 592674"/>
                  <a:gd name="connsiteY5" fmla="*/ 29766 h 280930"/>
                  <a:gd name="connsiteX6" fmla="*/ 592674 w 592674"/>
                  <a:gd name="connsiteY6" fmla="*/ 85068 h 280930"/>
                  <a:gd name="connsiteX7" fmla="*/ 578710 w 592674"/>
                  <a:gd name="connsiteY7" fmla="*/ 183709 h 280930"/>
                  <a:gd name="connsiteX8" fmla="*/ 513302 w 592674"/>
                  <a:gd name="connsiteY8" fmla="*/ 151686 h 280930"/>
                  <a:gd name="connsiteX9" fmla="*/ 434397 w 592674"/>
                  <a:gd name="connsiteY9" fmla="*/ 280930 h 280930"/>
                  <a:gd name="connsiteX10" fmla="*/ 257870 w 592674"/>
                  <a:gd name="connsiteY10" fmla="*/ 177317 h 280930"/>
                  <a:gd name="connsiteX11" fmla="*/ 208636 w 592674"/>
                  <a:gd name="connsiteY11" fmla="*/ 224504 h 28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2674" h="280930">
                    <a:moveTo>
                      <a:pt x="0" y="80172"/>
                    </a:moveTo>
                    <a:lnTo>
                      <a:pt x="85192" y="0"/>
                    </a:lnTo>
                    <a:lnTo>
                      <a:pt x="313573" y="78448"/>
                    </a:lnTo>
                    <a:lnTo>
                      <a:pt x="413395" y="231867"/>
                    </a:lnTo>
                    <a:lnTo>
                      <a:pt x="450704" y="76372"/>
                    </a:lnTo>
                    <a:lnTo>
                      <a:pt x="502253" y="29766"/>
                    </a:lnTo>
                    <a:lnTo>
                      <a:pt x="592674" y="85068"/>
                    </a:lnTo>
                    <a:lnTo>
                      <a:pt x="578710" y="183709"/>
                    </a:lnTo>
                    <a:lnTo>
                      <a:pt x="513302" y="151686"/>
                    </a:lnTo>
                    <a:lnTo>
                      <a:pt x="434397" y="280930"/>
                    </a:lnTo>
                    <a:lnTo>
                      <a:pt x="257870" y="177317"/>
                    </a:lnTo>
                    <a:lnTo>
                      <a:pt x="208636" y="22450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36BCAA6D-B00E-36F1-7675-832B8EF7B8EC}"/>
                  </a:ext>
                </a:extLst>
              </p:cNvPr>
              <p:cNvSpPr/>
              <p:nvPr/>
            </p:nvSpPr>
            <p:spPr>
              <a:xfrm>
                <a:off x="8732143" y="3368972"/>
                <a:ext cx="144313" cy="161543"/>
              </a:xfrm>
              <a:custGeom>
                <a:avLst/>
                <a:gdLst>
                  <a:gd name="connsiteX0" fmla="*/ 0 w 144313"/>
                  <a:gd name="connsiteY0" fmla="*/ 161544 h 161543"/>
                  <a:gd name="connsiteX1" fmla="*/ 46082 w 144313"/>
                  <a:gd name="connsiteY1" fmla="*/ 0 h 161543"/>
                  <a:gd name="connsiteX2" fmla="*/ 144313 w 144313"/>
                  <a:gd name="connsiteY2" fmla="*/ 64322 h 161543"/>
                  <a:gd name="connsiteX3" fmla="*/ 78905 w 144313"/>
                  <a:gd name="connsiteY3" fmla="*/ 32299 h 16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313" h="161543">
                    <a:moveTo>
                      <a:pt x="0" y="161544"/>
                    </a:moveTo>
                    <a:lnTo>
                      <a:pt x="46082" y="0"/>
                    </a:lnTo>
                    <a:lnTo>
                      <a:pt x="144313" y="64322"/>
                    </a:lnTo>
                    <a:lnTo>
                      <a:pt x="78905" y="3229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4860F2D9-D4CB-3751-D889-D5720F870281}"/>
                  </a:ext>
                </a:extLst>
              </p:cNvPr>
              <p:cNvSpPr/>
              <p:nvPr/>
            </p:nvSpPr>
            <p:spPr>
              <a:xfrm>
                <a:off x="8506382" y="3378097"/>
                <a:ext cx="225761" cy="152418"/>
              </a:xfrm>
              <a:custGeom>
                <a:avLst/>
                <a:gdLst>
                  <a:gd name="connsiteX0" fmla="*/ 225762 w 225761"/>
                  <a:gd name="connsiteY0" fmla="*/ 152419 h 152418"/>
                  <a:gd name="connsiteX1" fmla="*/ 70161 w 225761"/>
                  <a:gd name="connsiteY1" fmla="*/ 0 h 152418"/>
                  <a:gd name="connsiteX2" fmla="*/ 0 w 225761"/>
                  <a:gd name="connsiteY2" fmla="*/ 95993 h 152418"/>
                  <a:gd name="connsiteX3" fmla="*/ 49235 w 225761"/>
                  <a:gd name="connsiteY3" fmla="*/ 48806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761" h="152418">
                    <a:moveTo>
                      <a:pt x="225762" y="152419"/>
                    </a:moveTo>
                    <a:lnTo>
                      <a:pt x="70161" y="0"/>
                    </a:lnTo>
                    <a:lnTo>
                      <a:pt x="0" y="95993"/>
                    </a:lnTo>
                    <a:lnTo>
                      <a:pt x="49235" y="4880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38" name="图形 7">
              <a:extLst>
                <a:ext uri="{FF2B5EF4-FFF2-40B4-BE49-F238E27FC236}">
                  <a16:creationId xmlns:a16="http://schemas.microsoft.com/office/drawing/2014/main" id="{E11A773A-C960-7A14-79B9-3A62DE366CD6}"/>
                </a:ext>
              </a:extLst>
            </p:cNvPr>
            <p:cNvGrpSpPr/>
            <p:nvPr/>
          </p:nvGrpSpPr>
          <p:grpSpPr>
            <a:xfrm>
              <a:off x="7993883" y="3359040"/>
              <a:ext cx="1625323" cy="945141"/>
              <a:chOff x="7993883" y="3359040"/>
              <a:chExt cx="1625323" cy="945141"/>
            </a:xfrm>
          </p:grpSpPr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43C50478-D8EE-2D85-794C-06F20E8E35C3}"/>
                  </a:ext>
                </a:extLst>
              </p:cNvPr>
              <p:cNvSpPr/>
              <p:nvPr/>
            </p:nvSpPr>
            <p:spPr>
              <a:xfrm>
                <a:off x="8163958" y="3641349"/>
                <a:ext cx="1134151" cy="662832"/>
              </a:xfrm>
              <a:custGeom>
                <a:avLst/>
                <a:gdLst>
                  <a:gd name="connsiteX0" fmla="*/ 191900 w 1134151"/>
                  <a:gd name="connsiteY0" fmla="*/ 0 h 662832"/>
                  <a:gd name="connsiteX1" fmla="*/ 385115 w 1134151"/>
                  <a:gd name="connsiteY1" fmla="*/ 230219 h 662832"/>
                  <a:gd name="connsiteX2" fmla="*/ 606333 w 1134151"/>
                  <a:gd name="connsiteY2" fmla="*/ 447408 h 662832"/>
                  <a:gd name="connsiteX3" fmla="*/ 604295 w 1134151"/>
                  <a:gd name="connsiteY3" fmla="*/ 447132 h 662832"/>
                  <a:gd name="connsiteX4" fmla="*/ 601551 w 1134151"/>
                  <a:gd name="connsiteY4" fmla="*/ 446589 h 662832"/>
                  <a:gd name="connsiteX5" fmla="*/ 601437 w 1134151"/>
                  <a:gd name="connsiteY5" fmla="*/ 447056 h 662832"/>
                  <a:gd name="connsiteX6" fmla="*/ 721233 w 1134151"/>
                  <a:gd name="connsiteY6" fmla="*/ 441122 h 662832"/>
                  <a:gd name="connsiteX7" fmla="*/ 1086031 w 1134151"/>
                  <a:gd name="connsiteY7" fmla="*/ 354473 h 662832"/>
                  <a:gd name="connsiteX8" fmla="*/ 1134151 w 1134151"/>
                  <a:gd name="connsiteY8" fmla="*/ 464696 h 662832"/>
                  <a:gd name="connsiteX9" fmla="*/ 993543 w 1134151"/>
                  <a:gd name="connsiteY9" fmla="*/ 541058 h 662832"/>
                  <a:gd name="connsiteX10" fmla="*/ 521494 w 1134151"/>
                  <a:gd name="connsiteY10" fmla="*/ 649462 h 662832"/>
                  <a:gd name="connsiteX11" fmla="*/ 385572 w 1134151"/>
                  <a:gd name="connsiteY11" fmla="*/ 562204 h 662832"/>
                  <a:gd name="connsiteX12" fmla="*/ 206540 w 1134151"/>
                  <a:gd name="connsiteY12" fmla="*/ 392678 h 662832"/>
                  <a:gd name="connsiteX13" fmla="*/ 49435 w 1134151"/>
                  <a:gd name="connsiteY13" fmla="*/ 212293 h 662832"/>
                  <a:gd name="connsiteX14" fmla="*/ 0 w 1134151"/>
                  <a:gd name="connsiteY14" fmla="*/ 148790 h 662832"/>
                  <a:gd name="connsiteX15" fmla="*/ 191900 w 1134151"/>
                  <a:gd name="connsiteY15" fmla="*/ 0 h 662832"/>
                  <a:gd name="connsiteX16" fmla="*/ 191900 w 1134151"/>
                  <a:gd name="connsiteY16" fmla="*/ 0 h 66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4151" h="662832">
                    <a:moveTo>
                      <a:pt x="191900" y="0"/>
                    </a:moveTo>
                    <a:cubicBezTo>
                      <a:pt x="248745" y="68904"/>
                      <a:pt x="327193" y="164516"/>
                      <a:pt x="385115" y="230219"/>
                    </a:cubicBezTo>
                    <a:cubicBezTo>
                      <a:pt x="454200" y="307019"/>
                      <a:pt x="522865" y="388534"/>
                      <a:pt x="606333" y="447408"/>
                    </a:cubicBezTo>
                    <a:cubicBezTo>
                      <a:pt x="609609" y="449456"/>
                      <a:pt x="605857" y="447399"/>
                      <a:pt x="604295" y="447132"/>
                    </a:cubicBezTo>
                    <a:cubicBezTo>
                      <a:pt x="603094" y="446694"/>
                      <a:pt x="601732" y="446561"/>
                      <a:pt x="601551" y="446589"/>
                    </a:cubicBezTo>
                    <a:cubicBezTo>
                      <a:pt x="600751" y="446656"/>
                      <a:pt x="601447" y="446780"/>
                      <a:pt x="601437" y="447056"/>
                    </a:cubicBezTo>
                    <a:cubicBezTo>
                      <a:pt x="638966" y="455323"/>
                      <a:pt x="681190" y="446532"/>
                      <a:pt x="721233" y="441122"/>
                    </a:cubicBezTo>
                    <a:cubicBezTo>
                      <a:pt x="843477" y="420557"/>
                      <a:pt x="963673" y="385972"/>
                      <a:pt x="1086031" y="354473"/>
                    </a:cubicBezTo>
                    <a:cubicBezTo>
                      <a:pt x="1086031" y="354473"/>
                      <a:pt x="1134151" y="464696"/>
                      <a:pt x="1134151" y="464696"/>
                    </a:cubicBezTo>
                    <a:cubicBezTo>
                      <a:pt x="1087812" y="492938"/>
                      <a:pt x="1041530" y="517493"/>
                      <a:pt x="993543" y="541058"/>
                    </a:cubicBezTo>
                    <a:cubicBezTo>
                      <a:pt x="873423" y="597551"/>
                      <a:pt x="654168" y="699373"/>
                      <a:pt x="521494" y="649462"/>
                    </a:cubicBezTo>
                    <a:cubicBezTo>
                      <a:pt x="470154" y="627316"/>
                      <a:pt x="426596" y="595074"/>
                      <a:pt x="385572" y="562204"/>
                    </a:cubicBezTo>
                    <a:cubicBezTo>
                      <a:pt x="321478" y="509826"/>
                      <a:pt x="262423" y="451771"/>
                      <a:pt x="206540" y="392678"/>
                    </a:cubicBezTo>
                    <a:cubicBezTo>
                      <a:pt x="151571" y="334232"/>
                      <a:pt x="99546" y="274520"/>
                      <a:pt x="49435" y="212293"/>
                    </a:cubicBezTo>
                    <a:cubicBezTo>
                      <a:pt x="32604" y="191510"/>
                      <a:pt x="16812" y="171079"/>
                      <a:pt x="0" y="148790"/>
                    </a:cubicBezTo>
                    <a:lnTo>
                      <a:pt x="191900" y="0"/>
                    </a:lnTo>
                    <a:lnTo>
                      <a:pt x="191900" y="0"/>
                    </a:lnTo>
                    <a:close/>
                  </a:path>
                </a:pathLst>
              </a:custGeom>
              <a:solidFill>
                <a:srgbClr val="DC8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C520084A-8FC2-12B0-9AA1-8871FE275BC4}"/>
                  </a:ext>
                </a:extLst>
              </p:cNvPr>
              <p:cNvSpPr/>
              <p:nvPr/>
            </p:nvSpPr>
            <p:spPr>
              <a:xfrm>
                <a:off x="7993883" y="3359040"/>
                <a:ext cx="588403" cy="746423"/>
              </a:xfrm>
              <a:custGeom>
                <a:avLst/>
                <a:gdLst>
                  <a:gd name="connsiteX0" fmla="*/ 14150 w 588403"/>
                  <a:gd name="connsiteY0" fmla="*/ 135271 h 746423"/>
                  <a:gd name="connsiteX1" fmla="*/ 354507 w 588403"/>
                  <a:gd name="connsiteY1" fmla="*/ 746424 h 746423"/>
                  <a:gd name="connsiteX2" fmla="*/ 588403 w 588403"/>
                  <a:gd name="connsiteY2" fmla="*/ 480467 h 746423"/>
                  <a:gd name="connsiteX3" fmla="*/ 368614 w 588403"/>
                  <a:gd name="connsiteY3" fmla="*/ 120631 h 746423"/>
                  <a:gd name="connsiteX4" fmla="*/ 14150 w 588403"/>
                  <a:gd name="connsiteY4" fmla="*/ 135271 h 74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403" h="746423">
                    <a:moveTo>
                      <a:pt x="14150" y="135271"/>
                    </a:moveTo>
                    <a:cubicBezTo>
                      <a:pt x="-83300" y="444034"/>
                      <a:pt x="354507" y="746424"/>
                      <a:pt x="354507" y="746424"/>
                    </a:cubicBezTo>
                    <a:lnTo>
                      <a:pt x="588403" y="480467"/>
                    </a:lnTo>
                    <a:cubicBezTo>
                      <a:pt x="588403" y="480467"/>
                      <a:pt x="485333" y="289738"/>
                      <a:pt x="368614" y="120631"/>
                    </a:cubicBezTo>
                    <a:cubicBezTo>
                      <a:pt x="246332" y="-56553"/>
                      <a:pt x="65471" y="-27340"/>
                      <a:pt x="14150" y="135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53" name="图形 7">
                <a:extLst>
                  <a:ext uri="{FF2B5EF4-FFF2-40B4-BE49-F238E27FC236}">
                    <a16:creationId xmlns:a16="http://schemas.microsoft.com/office/drawing/2014/main" id="{9635BCA6-6173-22DF-F6AC-7ACC2A8314EA}"/>
                  </a:ext>
                </a:extLst>
              </p:cNvPr>
              <p:cNvGrpSpPr/>
              <p:nvPr/>
            </p:nvGrpSpPr>
            <p:grpSpPr>
              <a:xfrm>
                <a:off x="9230958" y="3787138"/>
                <a:ext cx="388248" cy="324640"/>
                <a:chOff x="9230958" y="3787138"/>
                <a:chExt cx="388248" cy="324640"/>
              </a:xfrm>
              <a:solidFill>
                <a:srgbClr val="E4897B"/>
              </a:solidFill>
            </p:grpSpPr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3A19A075-EB44-0A4B-D754-C7B0167305DD}"/>
                    </a:ext>
                  </a:extLst>
                </p:cNvPr>
                <p:cNvSpPr/>
                <p:nvPr/>
              </p:nvSpPr>
              <p:spPr>
                <a:xfrm>
                  <a:off x="9230958" y="3839506"/>
                  <a:ext cx="289036" cy="272272"/>
                </a:xfrm>
                <a:custGeom>
                  <a:avLst/>
                  <a:gdLst>
                    <a:gd name="connsiteX0" fmla="*/ 0 w 289036"/>
                    <a:gd name="connsiteY0" fmla="*/ 170831 h 272272"/>
                    <a:gd name="connsiteX1" fmla="*/ 164583 w 289036"/>
                    <a:gd name="connsiteY1" fmla="*/ 0 h 272272"/>
                    <a:gd name="connsiteX2" fmla="*/ 289036 w 289036"/>
                    <a:gd name="connsiteY2" fmla="*/ 165888 h 272272"/>
                    <a:gd name="connsiteX3" fmla="*/ 57150 w 289036"/>
                    <a:gd name="connsiteY3" fmla="*/ 266510 h 272272"/>
                    <a:gd name="connsiteX4" fmla="*/ 0 w 289036"/>
                    <a:gd name="connsiteY4" fmla="*/ 170831 h 272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036" h="272272">
                      <a:moveTo>
                        <a:pt x="0" y="170831"/>
                      </a:moveTo>
                      <a:lnTo>
                        <a:pt x="164583" y="0"/>
                      </a:lnTo>
                      <a:lnTo>
                        <a:pt x="289036" y="165888"/>
                      </a:lnTo>
                      <a:cubicBezTo>
                        <a:pt x="289036" y="165888"/>
                        <a:pt x="190776" y="301476"/>
                        <a:pt x="57150" y="266510"/>
                      </a:cubicBezTo>
                      <a:lnTo>
                        <a:pt x="0" y="170831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F8A6B9D9-8291-C679-549E-CFEE9E76AF94}"/>
                    </a:ext>
                  </a:extLst>
                </p:cNvPr>
                <p:cNvSpPr/>
                <p:nvPr/>
              </p:nvSpPr>
              <p:spPr>
                <a:xfrm>
                  <a:off x="9395531" y="3787138"/>
                  <a:ext cx="223675" cy="218265"/>
                </a:xfrm>
                <a:custGeom>
                  <a:avLst/>
                  <a:gdLst>
                    <a:gd name="connsiteX0" fmla="*/ 160515 w 223675"/>
                    <a:gd name="connsiteY0" fmla="*/ 0 h 218265"/>
                    <a:gd name="connsiteX1" fmla="*/ 223676 w 223675"/>
                    <a:gd name="connsiteY1" fmla="*/ 145856 h 218265"/>
                    <a:gd name="connsiteX2" fmla="*/ 124454 w 223675"/>
                    <a:gd name="connsiteY2" fmla="*/ 218265 h 218265"/>
                    <a:gd name="connsiteX3" fmla="*/ 0 w 223675"/>
                    <a:gd name="connsiteY3" fmla="*/ 52368 h 21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675" h="218265">
                      <a:moveTo>
                        <a:pt x="160515" y="0"/>
                      </a:moveTo>
                      <a:lnTo>
                        <a:pt x="223676" y="145856"/>
                      </a:lnTo>
                      <a:lnTo>
                        <a:pt x="124454" y="218265"/>
                      </a:lnTo>
                      <a:lnTo>
                        <a:pt x="0" y="52368"/>
                      </a:lnTo>
                      <a:close/>
                    </a:path>
                  </a:pathLst>
                </a:custGeom>
                <a:solidFill>
                  <a:srgbClr val="E4897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639" name="图形 7">
              <a:extLst>
                <a:ext uri="{FF2B5EF4-FFF2-40B4-BE49-F238E27FC236}">
                  <a16:creationId xmlns:a16="http://schemas.microsoft.com/office/drawing/2014/main" id="{A549B646-66D8-8955-503F-68A8C683CD81}"/>
                </a:ext>
              </a:extLst>
            </p:cNvPr>
            <p:cNvGrpSpPr/>
            <p:nvPr/>
          </p:nvGrpSpPr>
          <p:grpSpPr>
            <a:xfrm>
              <a:off x="8114202" y="2259872"/>
              <a:ext cx="770835" cy="867042"/>
              <a:chOff x="8114202" y="2259872"/>
              <a:chExt cx="770835" cy="867042"/>
            </a:xfrm>
          </p:grpSpPr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B355BF7E-3208-1D7A-C6CE-CA37C5D7A313}"/>
                  </a:ext>
                </a:extLst>
              </p:cNvPr>
              <p:cNvSpPr/>
              <p:nvPr/>
            </p:nvSpPr>
            <p:spPr>
              <a:xfrm>
                <a:off x="8631716" y="2480306"/>
                <a:ext cx="179917" cy="330792"/>
              </a:xfrm>
              <a:custGeom>
                <a:avLst/>
                <a:gdLst>
                  <a:gd name="connsiteX0" fmla="*/ 85053 w 179917"/>
                  <a:gd name="connsiteY0" fmla="*/ 6193 h 330792"/>
                  <a:gd name="connsiteX1" fmla="*/ 124991 w 179917"/>
                  <a:gd name="connsiteY1" fmla="*/ 325909 h 330792"/>
                  <a:gd name="connsiteX2" fmla="*/ 85053 w 179917"/>
                  <a:gd name="connsiteY2" fmla="*/ 6193 h 33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917" h="330792">
                    <a:moveTo>
                      <a:pt x="85053" y="6193"/>
                    </a:moveTo>
                    <a:cubicBezTo>
                      <a:pt x="169797" y="39397"/>
                      <a:pt x="227871" y="270340"/>
                      <a:pt x="124991" y="325909"/>
                    </a:cubicBezTo>
                    <a:cubicBezTo>
                      <a:pt x="22112" y="381468"/>
                      <a:pt x="-75453" y="-56701"/>
                      <a:pt x="85053" y="619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0D4EEB2E-0114-E233-BD76-D92FC4D55611}"/>
                  </a:ext>
                </a:extLst>
              </p:cNvPr>
              <p:cNvSpPr/>
              <p:nvPr/>
            </p:nvSpPr>
            <p:spPr>
              <a:xfrm>
                <a:off x="8343418" y="2477037"/>
                <a:ext cx="513867" cy="649877"/>
              </a:xfrm>
              <a:custGeom>
                <a:avLst/>
                <a:gdLst>
                  <a:gd name="connsiteX0" fmla="*/ 8334 w 513867"/>
                  <a:gd name="connsiteY0" fmla="*/ 281182 h 649877"/>
                  <a:gd name="connsiteX1" fmla="*/ 170002 w 513867"/>
                  <a:gd name="connsiteY1" fmla="*/ 608871 h 649877"/>
                  <a:gd name="connsiteX2" fmla="*/ 513636 w 513867"/>
                  <a:gd name="connsiteY2" fmla="*/ 434401 h 649877"/>
                  <a:gd name="connsiteX3" fmla="*/ 271682 w 513867"/>
                  <a:gd name="connsiteY3" fmla="*/ 5624 h 649877"/>
                  <a:gd name="connsiteX4" fmla="*/ 8334 w 513867"/>
                  <a:gd name="connsiteY4" fmla="*/ 281182 h 64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867" h="649877">
                    <a:moveTo>
                      <a:pt x="8334" y="281182"/>
                    </a:moveTo>
                    <a:cubicBezTo>
                      <a:pt x="52235" y="442754"/>
                      <a:pt x="69675" y="539252"/>
                      <a:pt x="170002" y="608871"/>
                    </a:cubicBezTo>
                    <a:cubicBezTo>
                      <a:pt x="320907" y="713588"/>
                      <a:pt x="508187" y="604108"/>
                      <a:pt x="513636" y="434401"/>
                    </a:cubicBezTo>
                    <a:cubicBezTo>
                      <a:pt x="518541" y="281649"/>
                      <a:pt x="445932" y="43095"/>
                      <a:pt x="271682" y="5624"/>
                    </a:cubicBezTo>
                    <a:cubicBezTo>
                      <a:pt x="100013" y="-31295"/>
                      <a:pt x="-35557" y="119609"/>
                      <a:pt x="8334" y="281182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764A4B65-0E98-CC5F-AB5E-5E760661B799}"/>
                  </a:ext>
                </a:extLst>
              </p:cNvPr>
              <p:cNvSpPr/>
              <p:nvPr/>
            </p:nvSpPr>
            <p:spPr>
              <a:xfrm>
                <a:off x="8114202" y="2407661"/>
                <a:ext cx="381920" cy="515977"/>
              </a:xfrm>
              <a:custGeom>
                <a:avLst/>
                <a:gdLst>
                  <a:gd name="connsiteX0" fmla="*/ 381921 w 381920"/>
                  <a:gd name="connsiteY0" fmla="*/ 142389 h 515977"/>
                  <a:gd name="connsiteX1" fmla="*/ 363985 w 381920"/>
                  <a:gd name="connsiteY1" fmla="*/ 0 h 515977"/>
                  <a:gd name="connsiteX2" fmla="*/ 249180 w 381920"/>
                  <a:gd name="connsiteY2" fmla="*/ 21536 h 515977"/>
                  <a:gd name="connsiteX3" fmla="*/ 39564 w 381920"/>
                  <a:gd name="connsiteY3" fmla="*/ 198129 h 515977"/>
                  <a:gd name="connsiteX4" fmla="*/ 70205 w 381920"/>
                  <a:gd name="connsiteY4" fmla="*/ 410318 h 515977"/>
                  <a:gd name="connsiteX5" fmla="*/ 283604 w 381920"/>
                  <a:gd name="connsiteY5" fmla="*/ 496310 h 515977"/>
                  <a:gd name="connsiteX6" fmla="*/ 308664 w 381920"/>
                  <a:gd name="connsiteY6" fmla="*/ 238897 h 515977"/>
                  <a:gd name="connsiteX7" fmla="*/ 381921 w 381920"/>
                  <a:gd name="connsiteY7" fmla="*/ 142389 h 51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920" h="515977">
                    <a:moveTo>
                      <a:pt x="381921" y="142389"/>
                    </a:moveTo>
                    <a:lnTo>
                      <a:pt x="363985" y="0"/>
                    </a:lnTo>
                    <a:cubicBezTo>
                      <a:pt x="326514" y="18669"/>
                      <a:pt x="286385" y="27937"/>
                      <a:pt x="249180" y="21536"/>
                    </a:cubicBezTo>
                    <a:cubicBezTo>
                      <a:pt x="78054" y="-7896"/>
                      <a:pt x="-44647" y="108242"/>
                      <a:pt x="39564" y="198129"/>
                    </a:cubicBezTo>
                    <a:cubicBezTo>
                      <a:pt x="-37960" y="237477"/>
                      <a:pt x="12675" y="343948"/>
                      <a:pt x="70205" y="410318"/>
                    </a:cubicBezTo>
                    <a:cubicBezTo>
                      <a:pt x="150130" y="502549"/>
                      <a:pt x="231769" y="543373"/>
                      <a:pt x="283604" y="496310"/>
                    </a:cubicBezTo>
                    <a:cubicBezTo>
                      <a:pt x="330876" y="469497"/>
                      <a:pt x="328609" y="300400"/>
                      <a:pt x="308664" y="238897"/>
                    </a:cubicBezTo>
                    <a:cubicBezTo>
                      <a:pt x="278613" y="146199"/>
                      <a:pt x="381921" y="142389"/>
                      <a:pt x="381921" y="14238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83A6904F-9687-0DA9-34AA-C278103DC1C6}"/>
                  </a:ext>
                </a:extLst>
              </p:cNvPr>
              <p:cNvSpPr/>
              <p:nvPr/>
            </p:nvSpPr>
            <p:spPr>
              <a:xfrm>
                <a:off x="8297793" y="2820037"/>
                <a:ext cx="180412" cy="167504"/>
              </a:xfrm>
              <a:custGeom>
                <a:avLst/>
                <a:gdLst>
                  <a:gd name="connsiteX0" fmla="*/ 25042 w 180412"/>
                  <a:gd name="connsiteY0" fmla="*/ 110613 h 167504"/>
                  <a:gd name="connsiteX1" fmla="*/ 131884 w 180412"/>
                  <a:gd name="connsiteY1" fmla="*/ 166972 h 167504"/>
                  <a:gd name="connsiteX2" fmla="*/ 164469 w 180412"/>
                  <a:gd name="connsiteY2" fmla="*/ 80028 h 167504"/>
                  <a:gd name="connsiteX3" fmla="*/ 35386 w 180412"/>
                  <a:gd name="connsiteY3" fmla="*/ 2504 h 167504"/>
                  <a:gd name="connsiteX4" fmla="*/ 25042 w 180412"/>
                  <a:gd name="connsiteY4" fmla="*/ 110613 h 16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412" h="167504">
                    <a:moveTo>
                      <a:pt x="25042" y="110613"/>
                    </a:moveTo>
                    <a:cubicBezTo>
                      <a:pt x="56046" y="144226"/>
                      <a:pt x="97327" y="162876"/>
                      <a:pt x="131884" y="166972"/>
                    </a:cubicBezTo>
                    <a:cubicBezTo>
                      <a:pt x="183862" y="173125"/>
                      <a:pt x="193015" y="124795"/>
                      <a:pt x="164469" y="80028"/>
                    </a:cubicBezTo>
                    <a:cubicBezTo>
                      <a:pt x="138780" y="39728"/>
                      <a:pt x="80773" y="-12031"/>
                      <a:pt x="35386" y="2504"/>
                    </a:cubicBezTo>
                    <a:cubicBezTo>
                      <a:pt x="-9324" y="16820"/>
                      <a:pt x="-10410" y="72179"/>
                      <a:pt x="25042" y="110613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AF44280F-7244-8D98-25F1-9BA25D92FED3}"/>
                  </a:ext>
                </a:extLst>
              </p:cNvPr>
              <p:cNvSpPr/>
              <p:nvPr/>
            </p:nvSpPr>
            <p:spPr>
              <a:xfrm>
                <a:off x="8598917" y="2734281"/>
                <a:ext cx="33202" cy="48456"/>
              </a:xfrm>
              <a:custGeom>
                <a:avLst/>
                <a:gdLst>
                  <a:gd name="connsiteX0" fmla="*/ 771 w 33202"/>
                  <a:gd name="connsiteY0" fmla="*/ 26938 h 48456"/>
                  <a:gd name="connsiteX1" fmla="*/ 21583 w 33202"/>
                  <a:gd name="connsiteY1" fmla="*/ 48303 h 48456"/>
                  <a:gd name="connsiteX2" fmla="*/ 32432 w 33202"/>
                  <a:gd name="connsiteY2" fmla="*/ 21519 h 48456"/>
                  <a:gd name="connsiteX3" fmla="*/ 11620 w 33202"/>
                  <a:gd name="connsiteY3" fmla="*/ 154 h 48456"/>
                  <a:gd name="connsiteX4" fmla="*/ 771 w 33202"/>
                  <a:gd name="connsiteY4" fmla="*/ 26938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02" h="48456">
                    <a:moveTo>
                      <a:pt x="771" y="26938"/>
                    </a:moveTo>
                    <a:cubicBezTo>
                      <a:pt x="3524" y="40235"/>
                      <a:pt x="12839" y="49798"/>
                      <a:pt x="21583" y="48303"/>
                    </a:cubicBezTo>
                    <a:cubicBezTo>
                      <a:pt x="30327" y="46807"/>
                      <a:pt x="35185" y="34815"/>
                      <a:pt x="32432" y="21519"/>
                    </a:cubicBezTo>
                    <a:cubicBezTo>
                      <a:pt x="29680" y="8222"/>
                      <a:pt x="20355" y="-1341"/>
                      <a:pt x="11620" y="154"/>
                    </a:cubicBezTo>
                    <a:cubicBezTo>
                      <a:pt x="2867" y="1659"/>
                      <a:pt x="-1981" y="13641"/>
                      <a:pt x="771" y="2693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AFAEC89F-908B-D3B9-0122-61A44EF9BFAB}"/>
                  </a:ext>
                </a:extLst>
              </p:cNvPr>
              <p:cNvSpPr/>
              <p:nvPr/>
            </p:nvSpPr>
            <p:spPr>
              <a:xfrm>
                <a:off x="8750099" y="2708411"/>
                <a:ext cx="33201" cy="48456"/>
              </a:xfrm>
              <a:custGeom>
                <a:avLst/>
                <a:gdLst>
                  <a:gd name="connsiteX0" fmla="*/ 770 w 33201"/>
                  <a:gd name="connsiteY0" fmla="*/ 26938 h 48456"/>
                  <a:gd name="connsiteX1" fmla="*/ 21583 w 33201"/>
                  <a:gd name="connsiteY1" fmla="*/ 48303 h 48456"/>
                  <a:gd name="connsiteX2" fmla="*/ 32432 w 33201"/>
                  <a:gd name="connsiteY2" fmla="*/ 21519 h 48456"/>
                  <a:gd name="connsiteX3" fmla="*/ 11610 w 33201"/>
                  <a:gd name="connsiteY3" fmla="*/ 154 h 48456"/>
                  <a:gd name="connsiteX4" fmla="*/ 770 w 33201"/>
                  <a:gd name="connsiteY4" fmla="*/ 26938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01" h="48456">
                    <a:moveTo>
                      <a:pt x="770" y="26938"/>
                    </a:moveTo>
                    <a:cubicBezTo>
                      <a:pt x="3523" y="40235"/>
                      <a:pt x="12839" y="49798"/>
                      <a:pt x="21583" y="48303"/>
                    </a:cubicBezTo>
                    <a:cubicBezTo>
                      <a:pt x="30327" y="46807"/>
                      <a:pt x="35184" y="34815"/>
                      <a:pt x="32432" y="21519"/>
                    </a:cubicBezTo>
                    <a:cubicBezTo>
                      <a:pt x="29679" y="8222"/>
                      <a:pt x="20354" y="-1341"/>
                      <a:pt x="11610" y="154"/>
                    </a:cubicBezTo>
                    <a:cubicBezTo>
                      <a:pt x="2875" y="1659"/>
                      <a:pt x="-1982" y="13641"/>
                      <a:pt x="770" y="2693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AEF316EF-7EF5-4241-13B1-764CFB577D7B}"/>
                  </a:ext>
                </a:extLst>
              </p:cNvPr>
              <p:cNvSpPr/>
              <p:nvPr/>
            </p:nvSpPr>
            <p:spPr>
              <a:xfrm>
                <a:off x="8714855" y="2750189"/>
                <a:ext cx="87439" cy="125763"/>
              </a:xfrm>
              <a:custGeom>
                <a:avLst/>
                <a:gdLst>
                  <a:gd name="connsiteX0" fmla="*/ 0 w 87439"/>
                  <a:gd name="connsiteY0" fmla="*/ 0 h 125763"/>
                  <a:gd name="connsiteX1" fmla="*/ 87440 w 87439"/>
                  <a:gd name="connsiteY1" fmla="*/ 102784 h 125763"/>
                  <a:gd name="connsiteX2" fmla="*/ 26013 w 87439"/>
                  <a:gd name="connsiteY2" fmla="*/ 125644 h 125763"/>
                  <a:gd name="connsiteX3" fmla="*/ 0 w 87439"/>
                  <a:gd name="connsiteY3" fmla="*/ 0 h 1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439" h="125763">
                    <a:moveTo>
                      <a:pt x="0" y="0"/>
                    </a:moveTo>
                    <a:cubicBezTo>
                      <a:pt x="0" y="0"/>
                      <a:pt x="46301" y="71504"/>
                      <a:pt x="87440" y="102784"/>
                    </a:cubicBezTo>
                    <a:cubicBezTo>
                      <a:pt x="68323" y="128787"/>
                      <a:pt x="26013" y="125644"/>
                      <a:pt x="26013" y="12564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57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3D6827A9-FE4E-38FE-7994-7F5CD7D5BFDA}"/>
                  </a:ext>
                </a:extLst>
              </p:cNvPr>
              <p:cNvSpPr/>
              <p:nvPr/>
            </p:nvSpPr>
            <p:spPr>
              <a:xfrm>
                <a:off x="8574113" y="2690869"/>
                <a:ext cx="78898" cy="31464"/>
              </a:xfrm>
              <a:custGeom>
                <a:avLst/>
                <a:gdLst>
                  <a:gd name="connsiteX0" fmla="*/ 74048 w 78898"/>
                  <a:gd name="connsiteY0" fmla="*/ 637 h 31464"/>
                  <a:gd name="connsiteX1" fmla="*/ 77211 w 78898"/>
                  <a:gd name="connsiteY1" fmla="*/ 3066 h 31464"/>
                  <a:gd name="connsiteX2" fmla="*/ 75839 w 78898"/>
                  <a:gd name="connsiteY2" fmla="*/ 14258 h 31464"/>
                  <a:gd name="connsiteX3" fmla="*/ 5211 w 78898"/>
                  <a:gd name="connsiteY3" fmla="*/ 28145 h 31464"/>
                  <a:gd name="connsiteX4" fmla="*/ 487 w 78898"/>
                  <a:gd name="connsiteY4" fmla="*/ 17915 h 31464"/>
                  <a:gd name="connsiteX5" fmla="*/ 10707 w 78898"/>
                  <a:gd name="connsiteY5" fmla="*/ 13181 h 31464"/>
                  <a:gd name="connsiteX6" fmla="*/ 66038 w 78898"/>
                  <a:gd name="connsiteY6" fmla="*/ 1694 h 31464"/>
                  <a:gd name="connsiteX7" fmla="*/ 74048 w 78898"/>
                  <a:gd name="connsiteY7" fmla="*/ 637 h 31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898" h="31464">
                    <a:moveTo>
                      <a:pt x="74048" y="637"/>
                    </a:moveTo>
                    <a:cubicBezTo>
                      <a:pt x="75249" y="1151"/>
                      <a:pt x="76344" y="1961"/>
                      <a:pt x="77211" y="3066"/>
                    </a:cubicBezTo>
                    <a:cubicBezTo>
                      <a:pt x="79916" y="6533"/>
                      <a:pt x="79306" y="11553"/>
                      <a:pt x="75839" y="14258"/>
                    </a:cubicBezTo>
                    <a:cubicBezTo>
                      <a:pt x="41511" y="41061"/>
                      <a:pt x="6669" y="28688"/>
                      <a:pt x="5211" y="28145"/>
                    </a:cubicBezTo>
                    <a:cubicBezTo>
                      <a:pt x="1182" y="27097"/>
                      <a:pt x="-1047" y="22059"/>
                      <a:pt x="487" y="17915"/>
                    </a:cubicBezTo>
                    <a:cubicBezTo>
                      <a:pt x="2011" y="13782"/>
                      <a:pt x="6573" y="11676"/>
                      <a:pt x="10707" y="13181"/>
                    </a:cubicBezTo>
                    <a:cubicBezTo>
                      <a:pt x="12155" y="13686"/>
                      <a:pt x="39073" y="22754"/>
                      <a:pt x="66038" y="1694"/>
                    </a:cubicBezTo>
                    <a:cubicBezTo>
                      <a:pt x="68391" y="-163"/>
                      <a:pt x="71467" y="-458"/>
                      <a:pt x="74048" y="63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24651B69-FADA-FD20-7339-F3342B1D2A54}"/>
                  </a:ext>
                </a:extLst>
              </p:cNvPr>
              <p:cNvSpPr/>
              <p:nvPr/>
            </p:nvSpPr>
            <p:spPr>
              <a:xfrm>
                <a:off x="8721068" y="2627087"/>
                <a:ext cx="79417" cy="36076"/>
              </a:xfrm>
              <a:custGeom>
                <a:avLst/>
                <a:gdLst>
                  <a:gd name="connsiteX0" fmla="*/ 73416 w 79417"/>
                  <a:gd name="connsiteY0" fmla="*/ 35834 h 36076"/>
                  <a:gd name="connsiteX1" fmla="*/ 66177 w 79417"/>
                  <a:gd name="connsiteY1" fmla="*/ 34072 h 36076"/>
                  <a:gd name="connsiteX2" fmla="*/ 9885 w 79417"/>
                  <a:gd name="connsiteY2" fmla="*/ 16860 h 36076"/>
                  <a:gd name="connsiteX3" fmla="*/ 236 w 79417"/>
                  <a:gd name="connsiteY3" fmla="*/ 11031 h 36076"/>
                  <a:gd name="connsiteX4" fmla="*/ 6017 w 79417"/>
                  <a:gd name="connsiteY4" fmla="*/ 1392 h 36076"/>
                  <a:gd name="connsiteX5" fmla="*/ 6065 w 79417"/>
                  <a:gd name="connsiteY5" fmla="*/ 1382 h 36076"/>
                  <a:gd name="connsiteX6" fmla="*/ 76731 w 79417"/>
                  <a:gd name="connsiteY6" fmla="*/ 22137 h 36076"/>
                  <a:gd name="connsiteX7" fmla="*/ 77417 w 79417"/>
                  <a:gd name="connsiteY7" fmla="*/ 33386 h 36076"/>
                  <a:gd name="connsiteX8" fmla="*/ 73416 w 79417"/>
                  <a:gd name="connsiteY8" fmla="*/ 35834 h 3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417" h="36076">
                    <a:moveTo>
                      <a:pt x="73416" y="35834"/>
                    </a:moveTo>
                    <a:cubicBezTo>
                      <a:pt x="70949" y="36453"/>
                      <a:pt x="68225" y="35891"/>
                      <a:pt x="66177" y="34072"/>
                    </a:cubicBezTo>
                    <a:cubicBezTo>
                      <a:pt x="39050" y="10040"/>
                      <a:pt x="10170" y="16794"/>
                      <a:pt x="9885" y="16860"/>
                    </a:cubicBezTo>
                    <a:cubicBezTo>
                      <a:pt x="5608" y="17918"/>
                      <a:pt x="1283" y="15308"/>
                      <a:pt x="236" y="11031"/>
                    </a:cubicBezTo>
                    <a:cubicBezTo>
                      <a:pt x="-822" y="6773"/>
                      <a:pt x="1779" y="2468"/>
                      <a:pt x="6017" y="1392"/>
                    </a:cubicBezTo>
                    <a:cubicBezTo>
                      <a:pt x="6027" y="1392"/>
                      <a:pt x="6046" y="1382"/>
                      <a:pt x="6065" y="1382"/>
                    </a:cubicBezTo>
                    <a:cubicBezTo>
                      <a:pt x="7579" y="1011"/>
                      <a:pt x="43432" y="-7390"/>
                      <a:pt x="76731" y="22137"/>
                    </a:cubicBezTo>
                    <a:cubicBezTo>
                      <a:pt x="80027" y="25052"/>
                      <a:pt x="80331" y="30100"/>
                      <a:pt x="77417" y="33386"/>
                    </a:cubicBezTo>
                    <a:cubicBezTo>
                      <a:pt x="76321" y="34643"/>
                      <a:pt x="74912" y="35453"/>
                      <a:pt x="73416" y="3583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FE6F2B21-5197-E458-A356-548B1DA6A55B}"/>
                  </a:ext>
                </a:extLst>
              </p:cNvPr>
              <p:cNvSpPr/>
              <p:nvPr/>
            </p:nvSpPr>
            <p:spPr>
              <a:xfrm>
                <a:off x="8354343" y="2259872"/>
                <a:ext cx="530694" cy="351882"/>
              </a:xfrm>
              <a:custGeom>
                <a:avLst/>
                <a:gdLst>
                  <a:gd name="connsiteX0" fmla="*/ 0 w 530694"/>
                  <a:gd name="connsiteY0" fmla="*/ 188108 h 351882"/>
                  <a:gd name="connsiteX1" fmla="*/ 338576 w 530694"/>
                  <a:gd name="connsiteY1" fmla="*/ 6238 h 351882"/>
                  <a:gd name="connsiteX2" fmla="*/ 278530 w 530694"/>
                  <a:gd name="connsiteY2" fmla="*/ 31698 h 351882"/>
                  <a:gd name="connsiteX3" fmla="*/ 530695 w 530694"/>
                  <a:gd name="connsiteY3" fmla="*/ 149980 h 351882"/>
                  <a:gd name="connsiteX4" fmla="*/ 493881 w 530694"/>
                  <a:gd name="connsiteY4" fmla="*/ 128434 h 351882"/>
                  <a:gd name="connsiteX5" fmla="*/ 485556 w 530694"/>
                  <a:gd name="connsiteY5" fmla="*/ 314038 h 351882"/>
                  <a:gd name="connsiteX6" fmla="*/ 474783 w 530694"/>
                  <a:gd name="connsiteY6" fmla="*/ 276958 h 351882"/>
                  <a:gd name="connsiteX7" fmla="*/ 278654 w 530694"/>
                  <a:gd name="connsiteY7" fmla="*/ 346928 h 351882"/>
                  <a:gd name="connsiteX8" fmla="*/ 319202 w 530694"/>
                  <a:gd name="connsiteY8" fmla="*/ 326288 h 351882"/>
                  <a:gd name="connsiteX9" fmla="*/ 66751 w 530694"/>
                  <a:gd name="connsiteY9" fmla="*/ 268556 h 351882"/>
                  <a:gd name="connsiteX10" fmla="*/ 0 w 530694"/>
                  <a:gd name="connsiteY10" fmla="*/ 188108 h 35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694" h="351882">
                    <a:moveTo>
                      <a:pt x="0" y="188108"/>
                    </a:moveTo>
                    <a:cubicBezTo>
                      <a:pt x="0" y="188108"/>
                      <a:pt x="118348" y="-40225"/>
                      <a:pt x="338576" y="6238"/>
                    </a:cubicBezTo>
                    <a:cubicBezTo>
                      <a:pt x="338576" y="6238"/>
                      <a:pt x="296428" y="15611"/>
                      <a:pt x="278530" y="31698"/>
                    </a:cubicBezTo>
                    <a:cubicBezTo>
                      <a:pt x="278530" y="31698"/>
                      <a:pt x="470773" y="14982"/>
                      <a:pt x="530695" y="149980"/>
                    </a:cubicBezTo>
                    <a:lnTo>
                      <a:pt x="493881" y="128434"/>
                    </a:lnTo>
                    <a:cubicBezTo>
                      <a:pt x="493881" y="128434"/>
                      <a:pt x="542887" y="240286"/>
                      <a:pt x="485556" y="314038"/>
                    </a:cubicBezTo>
                    <a:lnTo>
                      <a:pt x="474783" y="276958"/>
                    </a:lnTo>
                    <a:cubicBezTo>
                      <a:pt x="474783" y="276958"/>
                      <a:pt x="396116" y="374656"/>
                      <a:pt x="278654" y="346928"/>
                    </a:cubicBezTo>
                    <a:lnTo>
                      <a:pt x="319202" y="326288"/>
                    </a:lnTo>
                    <a:cubicBezTo>
                      <a:pt x="319202" y="326288"/>
                      <a:pt x="116919" y="320096"/>
                      <a:pt x="66751" y="268556"/>
                    </a:cubicBezTo>
                    <a:cubicBezTo>
                      <a:pt x="16583" y="217007"/>
                      <a:pt x="0" y="188108"/>
                      <a:pt x="0" y="18810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FE746DB5-3E3F-D24D-8601-26816FA02854}"/>
                  </a:ext>
                </a:extLst>
              </p:cNvPr>
              <p:cNvSpPr/>
              <p:nvPr/>
            </p:nvSpPr>
            <p:spPr>
              <a:xfrm>
                <a:off x="8665480" y="2908494"/>
                <a:ext cx="101699" cy="37205"/>
              </a:xfrm>
              <a:custGeom>
                <a:avLst/>
                <a:gdLst>
                  <a:gd name="connsiteX0" fmla="*/ 95305 w 101699"/>
                  <a:gd name="connsiteY0" fmla="*/ 37205 h 37205"/>
                  <a:gd name="connsiteX1" fmla="*/ 90600 w 101699"/>
                  <a:gd name="connsiteY1" fmla="*/ 35158 h 37205"/>
                  <a:gd name="connsiteX2" fmla="*/ 7942 w 101699"/>
                  <a:gd name="connsiteY2" fmla="*/ 15365 h 37205"/>
                  <a:gd name="connsiteX3" fmla="*/ 188 w 101699"/>
                  <a:gd name="connsiteY3" fmla="*/ 10669 h 37205"/>
                  <a:gd name="connsiteX4" fmla="*/ 4865 w 101699"/>
                  <a:gd name="connsiteY4" fmla="*/ 2916 h 37205"/>
                  <a:gd name="connsiteX5" fmla="*/ 99991 w 101699"/>
                  <a:gd name="connsiteY5" fmla="*/ 26433 h 37205"/>
                  <a:gd name="connsiteX6" fmla="*/ 99648 w 101699"/>
                  <a:gd name="connsiteY6" fmla="*/ 35491 h 37205"/>
                  <a:gd name="connsiteX7" fmla="*/ 95305 w 101699"/>
                  <a:gd name="connsiteY7" fmla="*/ 37205 h 3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99" h="37205">
                    <a:moveTo>
                      <a:pt x="95305" y="37205"/>
                    </a:moveTo>
                    <a:cubicBezTo>
                      <a:pt x="93581" y="37205"/>
                      <a:pt x="91866" y="36520"/>
                      <a:pt x="90600" y="35158"/>
                    </a:cubicBezTo>
                    <a:cubicBezTo>
                      <a:pt x="60729" y="2906"/>
                      <a:pt x="8465" y="15241"/>
                      <a:pt x="7942" y="15365"/>
                    </a:cubicBezTo>
                    <a:cubicBezTo>
                      <a:pt x="4522" y="16184"/>
                      <a:pt x="1036" y="14107"/>
                      <a:pt x="188" y="10669"/>
                    </a:cubicBezTo>
                    <a:cubicBezTo>
                      <a:pt x="-659" y="7240"/>
                      <a:pt x="1436" y="3763"/>
                      <a:pt x="4865" y="2916"/>
                    </a:cubicBezTo>
                    <a:cubicBezTo>
                      <a:pt x="7303" y="2306"/>
                      <a:pt x="64920" y="-11410"/>
                      <a:pt x="99991" y="26433"/>
                    </a:cubicBezTo>
                    <a:cubicBezTo>
                      <a:pt x="102401" y="29033"/>
                      <a:pt x="102239" y="33081"/>
                      <a:pt x="99648" y="35491"/>
                    </a:cubicBezTo>
                    <a:cubicBezTo>
                      <a:pt x="98429" y="36644"/>
                      <a:pt x="96867" y="37205"/>
                      <a:pt x="95305" y="3720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grpSp>
        <p:nvGrpSpPr>
          <p:cNvPr id="673" name="图形 56">
            <a:extLst>
              <a:ext uri="{FF2B5EF4-FFF2-40B4-BE49-F238E27FC236}">
                <a16:creationId xmlns:a16="http://schemas.microsoft.com/office/drawing/2014/main" id="{14CD8A24-AE55-50AD-10E1-B338B17AADBB}"/>
              </a:ext>
            </a:extLst>
          </p:cNvPr>
          <p:cNvGrpSpPr/>
          <p:nvPr/>
        </p:nvGrpSpPr>
        <p:grpSpPr>
          <a:xfrm flipH="1">
            <a:off x="9735700" y="1655508"/>
            <a:ext cx="1505579" cy="1539301"/>
            <a:chOff x="4526923" y="2768391"/>
            <a:chExt cx="2699169" cy="2573428"/>
          </a:xfrm>
        </p:grpSpPr>
        <p:grpSp>
          <p:nvGrpSpPr>
            <p:cNvPr id="694" name="图形 56">
              <a:extLst>
                <a:ext uri="{FF2B5EF4-FFF2-40B4-BE49-F238E27FC236}">
                  <a16:creationId xmlns:a16="http://schemas.microsoft.com/office/drawing/2014/main" id="{595DF51C-5788-BB35-F6D8-DCABAEAB29D2}"/>
                </a:ext>
              </a:extLst>
            </p:cNvPr>
            <p:cNvGrpSpPr/>
            <p:nvPr/>
          </p:nvGrpSpPr>
          <p:grpSpPr>
            <a:xfrm>
              <a:off x="4885944" y="4421228"/>
              <a:ext cx="1250439" cy="916267"/>
              <a:chOff x="4885944" y="4421228"/>
              <a:chExt cx="1250439" cy="916267"/>
            </a:xfrm>
          </p:grpSpPr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ECC9C7D1-CE9C-8BC2-218E-4D5CE102D6C0}"/>
                  </a:ext>
                </a:extLst>
              </p:cNvPr>
              <p:cNvSpPr/>
              <p:nvPr/>
            </p:nvSpPr>
            <p:spPr>
              <a:xfrm>
                <a:off x="4885944" y="4429610"/>
                <a:ext cx="1250439" cy="907884"/>
              </a:xfrm>
              <a:custGeom>
                <a:avLst/>
                <a:gdLst>
                  <a:gd name="connsiteX0" fmla="*/ 1068134 w 1250439"/>
                  <a:gd name="connsiteY0" fmla="*/ 0 h 907884"/>
                  <a:gd name="connsiteX1" fmla="*/ 1249737 w 1250439"/>
                  <a:gd name="connsiteY1" fmla="*/ 907885 h 907884"/>
                  <a:gd name="connsiteX2" fmla="*/ 705822 w 1250439"/>
                  <a:gd name="connsiteY2" fmla="*/ 907885 h 907884"/>
                  <a:gd name="connsiteX3" fmla="*/ 727986 w 1250439"/>
                  <a:gd name="connsiteY3" fmla="*/ 508168 h 907884"/>
                  <a:gd name="connsiteX4" fmla="*/ 569214 w 1250439"/>
                  <a:gd name="connsiteY4" fmla="*/ 907885 h 907884"/>
                  <a:gd name="connsiteX5" fmla="*/ 0 w 1250439"/>
                  <a:gd name="connsiteY5" fmla="*/ 907885 h 907884"/>
                  <a:gd name="connsiteX6" fmla="*/ 642757 w 1250439"/>
                  <a:gd name="connsiteY6" fmla="*/ 0 h 907884"/>
                  <a:gd name="connsiteX7" fmla="*/ 1068134 w 1250439"/>
                  <a:gd name="connsiteY7" fmla="*/ 0 h 90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439" h="907884">
                    <a:moveTo>
                      <a:pt x="1068134" y="0"/>
                    </a:moveTo>
                    <a:cubicBezTo>
                      <a:pt x="1271835" y="276301"/>
                      <a:pt x="1249737" y="907885"/>
                      <a:pt x="1249737" y="907885"/>
                    </a:cubicBezTo>
                    <a:lnTo>
                      <a:pt x="705822" y="907885"/>
                    </a:lnTo>
                    <a:lnTo>
                      <a:pt x="727986" y="508168"/>
                    </a:lnTo>
                    <a:lnTo>
                      <a:pt x="569214" y="907885"/>
                    </a:lnTo>
                    <a:lnTo>
                      <a:pt x="0" y="907885"/>
                    </a:lnTo>
                    <a:cubicBezTo>
                      <a:pt x="0" y="907885"/>
                      <a:pt x="220437" y="152124"/>
                      <a:pt x="642757" y="0"/>
                    </a:cubicBezTo>
                    <a:lnTo>
                      <a:pt x="106813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773" name="图形 56">
                <a:extLst>
                  <a:ext uri="{FF2B5EF4-FFF2-40B4-BE49-F238E27FC236}">
                    <a16:creationId xmlns:a16="http://schemas.microsoft.com/office/drawing/2014/main" id="{8ADD74F7-2648-A121-C409-CFE7C1FDB785}"/>
                  </a:ext>
                </a:extLst>
              </p:cNvPr>
              <p:cNvGrpSpPr/>
              <p:nvPr/>
            </p:nvGrpSpPr>
            <p:grpSpPr>
              <a:xfrm>
                <a:off x="5455148" y="4421228"/>
                <a:ext cx="533685" cy="916267"/>
                <a:chOff x="5455148" y="4421228"/>
                <a:chExt cx="533685" cy="916267"/>
              </a:xfrm>
              <a:noFill/>
            </p:grpSpPr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B6A2CF76-CAE7-F42D-5855-DE82512FC61F}"/>
                    </a:ext>
                  </a:extLst>
                </p:cNvPr>
                <p:cNvSpPr/>
                <p:nvPr/>
              </p:nvSpPr>
              <p:spPr>
                <a:xfrm>
                  <a:off x="5455148" y="4421228"/>
                  <a:ext cx="387724" cy="916267"/>
                </a:xfrm>
                <a:custGeom>
                  <a:avLst/>
                  <a:gdLst>
                    <a:gd name="connsiteX0" fmla="*/ 0 w 387724"/>
                    <a:gd name="connsiteY0" fmla="*/ 916267 h 916267"/>
                    <a:gd name="connsiteX1" fmla="*/ 195320 w 387724"/>
                    <a:gd name="connsiteY1" fmla="*/ 379352 h 916267"/>
                    <a:gd name="connsiteX2" fmla="*/ 387725 w 387724"/>
                    <a:gd name="connsiteY2" fmla="*/ 0 h 916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7724" h="916267">
                      <a:moveTo>
                        <a:pt x="0" y="916267"/>
                      </a:moveTo>
                      <a:lnTo>
                        <a:pt x="195320" y="379352"/>
                      </a:lnTo>
                      <a:cubicBezTo>
                        <a:pt x="195320" y="379352"/>
                        <a:pt x="311915" y="349844"/>
                        <a:pt x="387725" y="0"/>
                      </a:cubicBezTo>
                    </a:path>
                  </a:pathLst>
                </a:custGeom>
                <a:noFill/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62B9578A-8227-0C41-2A3E-9C2F2612DBF9}"/>
                    </a:ext>
                  </a:extLst>
                </p:cNvPr>
                <p:cNvSpPr/>
                <p:nvPr/>
              </p:nvSpPr>
              <p:spPr>
                <a:xfrm>
                  <a:off x="5650477" y="4429610"/>
                  <a:ext cx="120176" cy="370970"/>
                </a:xfrm>
                <a:custGeom>
                  <a:avLst/>
                  <a:gdLst>
                    <a:gd name="connsiteX0" fmla="*/ 0 w 120176"/>
                    <a:gd name="connsiteY0" fmla="*/ 370970 h 370970"/>
                    <a:gd name="connsiteX1" fmla="*/ 120177 w 120176"/>
                    <a:gd name="connsiteY1" fmla="*/ 0 h 37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0176" h="370970">
                      <a:moveTo>
                        <a:pt x="0" y="370970"/>
                      </a:moveTo>
                      <a:lnTo>
                        <a:pt x="120177" y="0"/>
                      </a:lnTo>
                    </a:path>
                  </a:pathLst>
                </a:custGeom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599D804C-EB9B-695A-1556-1D58E3EE47C2}"/>
                    </a:ext>
                  </a:extLst>
                </p:cNvPr>
                <p:cNvSpPr/>
                <p:nvPr/>
              </p:nvSpPr>
              <p:spPr>
                <a:xfrm>
                  <a:off x="5455148" y="4463081"/>
                  <a:ext cx="533685" cy="8420"/>
                </a:xfrm>
                <a:custGeom>
                  <a:avLst/>
                  <a:gdLst>
                    <a:gd name="connsiteX0" fmla="*/ 533686 w 533685"/>
                    <a:gd name="connsiteY0" fmla="*/ 8420 h 8420"/>
                    <a:gd name="connsiteX1" fmla="*/ 0 w 533685"/>
                    <a:gd name="connsiteY1" fmla="*/ 0 h 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3685" h="8420">
                      <a:moveTo>
                        <a:pt x="533686" y="8420"/>
                      </a:moveTo>
                      <a:lnTo>
                        <a:pt x="0" y="0"/>
                      </a:lnTo>
                    </a:path>
                  </a:pathLst>
                </a:custGeom>
                <a:ln w="9525" cap="rnd">
                  <a:solidFill>
                    <a:srgbClr val="231F2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695" name="图形 56">
              <a:extLst>
                <a:ext uri="{FF2B5EF4-FFF2-40B4-BE49-F238E27FC236}">
                  <a16:creationId xmlns:a16="http://schemas.microsoft.com/office/drawing/2014/main" id="{A31CBB7A-0463-0382-E155-078E05A46590}"/>
                </a:ext>
              </a:extLst>
            </p:cNvPr>
            <p:cNvGrpSpPr/>
            <p:nvPr/>
          </p:nvGrpSpPr>
          <p:grpSpPr>
            <a:xfrm>
              <a:off x="4526923" y="3523767"/>
              <a:ext cx="2699169" cy="1818052"/>
              <a:chOff x="4526923" y="3523767"/>
              <a:chExt cx="2699169" cy="1818052"/>
            </a:xfrm>
          </p:grpSpPr>
          <p:grpSp>
            <p:nvGrpSpPr>
              <p:cNvPr id="746" name="图形 56">
                <a:extLst>
                  <a:ext uri="{FF2B5EF4-FFF2-40B4-BE49-F238E27FC236}">
                    <a16:creationId xmlns:a16="http://schemas.microsoft.com/office/drawing/2014/main" id="{898F7518-71A6-5119-E785-957B864AC96F}"/>
                  </a:ext>
                </a:extLst>
              </p:cNvPr>
              <p:cNvGrpSpPr/>
              <p:nvPr/>
            </p:nvGrpSpPr>
            <p:grpSpPr>
              <a:xfrm>
                <a:off x="6182976" y="3523767"/>
                <a:ext cx="1043116" cy="979433"/>
                <a:chOff x="6182976" y="3523767"/>
                <a:chExt cx="1043116" cy="979433"/>
              </a:xfrm>
            </p:grpSpPr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BF3B20F-C6CF-5C7B-0865-2B56687CBA19}"/>
                    </a:ext>
                  </a:extLst>
                </p:cNvPr>
                <p:cNvSpPr/>
                <p:nvPr/>
              </p:nvSpPr>
              <p:spPr>
                <a:xfrm>
                  <a:off x="6182976" y="3523767"/>
                  <a:ext cx="650106" cy="979433"/>
                </a:xfrm>
                <a:custGeom>
                  <a:avLst/>
                  <a:gdLst>
                    <a:gd name="connsiteX0" fmla="*/ 19494 w 650106"/>
                    <a:gd name="connsiteY0" fmla="*/ 2206 h 979433"/>
                    <a:gd name="connsiteX1" fmla="*/ 236131 w 650106"/>
                    <a:gd name="connsiteY1" fmla="*/ 218214 h 979433"/>
                    <a:gd name="connsiteX2" fmla="*/ 287804 w 650106"/>
                    <a:gd name="connsiteY2" fmla="*/ 502430 h 979433"/>
                    <a:gd name="connsiteX3" fmla="*/ 536245 w 650106"/>
                    <a:gd name="connsiteY3" fmla="*/ 150644 h 979433"/>
                    <a:gd name="connsiteX4" fmla="*/ 650107 w 650106"/>
                    <a:gd name="connsiteY4" fmla="*/ 410086 h 979433"/>
                    <a:gd name="connsiteX5" fmla="*/ 220224 w 650106"/>
                    <a:gd name="connsiteY5" fmla="*/ 979433 h 979433"/>
                    <a:gd name="connsiteX6" fmla="*/ 19494 w 650106"/>
                    <a:gd name="connsiteY6" fmla="*/ 2206 h 979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0106" h="979433">
                      <a:moveTo>
                        <a:pt x="19494" y="2206"/>
                      </a:moveTo>
                      <a:cubicBezTo>
                        <a:pt x="102971" y="-12329"/>
                        <a:pt x="210290" y="43316"/>
                        <a:pt x="236131" y="218214"/>
                      </a:cubicBezTo>
                      <a:cubicBezTo>
                        <a:pt x="261972" y="393112"/>
                        <a:pt x="287804" y="502430"/>
                        <a:pt x="287804" y="502430"/>
                      </a:cubicBezTo>
                      <a:lnTo>
                        <a:pt x="536245" y="150644"/>
                      </a:lnTo>
                      <a:lnTo>
                        <a:pt x="650107" y="410086"/>
                      </a:lnTo>
                      <a:cubicBezTo>
                        <a:pt x="650107" y="410086"/>
                        <a:pt x="432889" y="979433"/>
                        <a:pt x="220224" y="979433"/>
                      </a:cubicBezTo>
                      <a:cubicBezTo>
                        <a:pt x="-92462" y="979423"/>
                        <a:pt x="19494" y="2206"/>
                        <a:pt x="19494" y="2206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66" name="图形 56">
                  <a:extLst>
                    <a:ext uri="{FF2B5EF4-FFF2-40B4-BE49-F238E27FC236}">
                      <a16:creationId xmlns:a16="http://schemas.microsoft.com/office/drawing/2014/main" id="{C587E492-50E8-DA9F-5E03-F8C4312EA203}"/>
                    </a:ext>
                  </a:extLst>
                </p:cNvPr>
                <p:cNvGrpSpPr/>
                <p:nvPr/>
              </p:nvGrpSpPr>
              <p:grpSpPr>
                <a:xfrm>
                  <a:off x="6719220" y="3579477"/>
                  <a:ext cx="506872" cy="354376"/>
                  <a:chOff x="6719220" y="3579477"/>
                  <a:chExt cx="506872" cy="354376"/>
                </a:xfrm>
              </p:grpSpPr>
              <p:sp>
                <p:nvSpPr>
                  <p:cNvPr id="767" name="任意多边形: 形状 766">
                    <a:extLst>
                      <a:ext uri="{FF2B5EF4-FFF2-40B4-BE49-F238E27FC236}">
                        <a16:creationId xmlns:a16="http://schemas.microsoft.com/office/drawing/2014/main" id="{D9BC4FA3-BC12-E41B-0BCF-D87DEEBEFFB9}"/>
                      </a:ext>
                    </a:extLst>
                  </p:cNvPr>
                  <p:cNvSpPr/>
                  <p:nvPr/>
                </p:nvSpPr>
                <p:spPr>
                  <a:xfrm>
                    <a:off x="6719220" y="3579477"/>
                    <a:ext cx="506872" cy="354376"/>
                  </a:xfrm>
                  <a:custGeom>
                    <a:avLst/>
                    <a:gdLst>
                      <a:gd name="connsiteX0" fmla="*/ 0 w 506872"/>
                      <a:gd name="connsiteY0" fmla="*/ 94935 h 354376"/>
                      <a:gd name="connsiteX1" fmla="*/ 317430 w 506872"/>
                      <a:gd name="connsiteY1" fmla="*/ 9124 h 354376"/>
                      <a:gd name="connsiteX2" fmla="*/ 197568 w 506872"/>
                      <a:gd name="connsiteY2" fmla="*/ 94935 h 354376"/>
                      <a:gd name="connsiteX3" fmla="*/ 465401 w 506872"/>
                      <a:gd name="connsiteY3" fmla="*/ 139340 h 354376"/>
                      <a:gd name="connsiteX4" fmla="*/ 465401 w 506872"/>
                      <a:gd name="connsiteY4" fmla="*/ 164495 h 354376"/>
                      <a:gd name="connsiteX5" fmla="*/ 506835 w 506872"/>
                      <a:gd name="connsiteY5" fmla="*/ 188175 h 354376"/>
                      <a:gd name="connsiteX6" fmla="*/ 440246 w 506872"/>
                      <a:gd name="connsiteY6" fmla="*/ 216293 h 354376"/>
                      <a:gd name="connsiteX7" fmla="*/ 428406 w 506872"/>
                      <a:gd name="connsiteY7" fmla="*/ 250325 h 354376"/>
                      <a:gd name="connsiteX8" fmla="*/ 113862 w 506872"/>
                      <a:gd name="connsiteY8" fmla="*/ 354376 h 354376"/>
                      <a:gd name="connsiteX9" fmla="*/ 0 w 506872"/>
                      <a:gd name="connsiteY9" fmla="*/ 94935 h 354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6872" h="354376">
                        <a:moveTo>
                          <a:pt x="0" y="94935"/>
                        </a:moveTo>
                        <a:cubicBezTo>
                          <a:pt x="36271" y="37242"/>
                          <a:pt x="308553" y="-23433"/>
                          <a:pt x="317430" y="9124"/>
                        </a:cubicBezTo>
                        <a:cubicBezTo>
                          <a:pt x="326307" y="41680"/>
                          <a:pt x="197568" y="94935"/>
                          <a:pt x="197568" y="94935"/>
                        </a:cubicBezTo>
                        <a:cubicBezTo>
                          <a:pt x="197568" y="94935"/>
                          <a:pt x="447647" y="121585"/>
                          <a:pt x="465401" y="139340"/>
                        </a:cubicBezTo>
                        <a:cubicBezTo>
                          <a:pt x="483156" y="157094"/>
                          <a:pt x="465401" y="164495"/>
                          <a:pt x="465401" y="164495"/>
                        </a:cubicBezTo>
                        <a:cubicBezTo>
                          <a:pt x="465401" y="164495"/>
                          <a:pt x="508311" y="165972"/>
                          <a:pt x="506835" y="188175"/>
                        </a:cubicBezTo>
                        <a:cubicBezTo>
                          <a:pt x="505358" y="210368"/>
                          <a:pt x="440246" y="216293"/>
                          <a:pt x="440246" y="216293"/>
                        </a:cubicBezTo>
                        <a:cubicBezTo>
                          <a:pt x="440246" y="216293"/>
                          <a:pt x="450599" y="234047"/>
                          <a:pt x="428406" y="250325"/>
                        </a:cubicBezTo>
                        <a:cubicBezTo>
                          <a:pt x="406213" y="266603"/>
                          <a:pt x="113862" y="354376"/>
                          <a:pt x="113862" y="354376"/>
                        </a:cubicBezTo>
                        <a:lnTo>
                          <a:pt x="0" y="94935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68" name="图形 56">
                    <a:extLst>
                      <a:ext uri="{FF2B5EF4-FFF2-40B4-BE49-F238E27FC236}">
                        <a16:creationId xmlns:a16="http://schemas.microsoft.com/office/drawing/2014/main" id="{F5A7DEBA-2A34-008C-B0B3-1EDFD2EB8DB6}"/>
                      </a:ext>
                    </a:extLst>
                  </p:cNvPr>
                  <p:cNvGrpSpPr/>
                  <p:nvPr/>
                </p:nvGrpSpPr>
                <p:grpSpPr>
                  <a:xfrm>
                    <a:off x="6797983" y="3670744"/>
                    <a:ext cx="386638" cy="156209"/>
                    <a:chOff x="6797983" y="3670744"/>
                    <a:chExt cx="386638" cy="156209"/>
                  </a:xfrm>
                  <a:noFill/>
                </p:grpSpPr>
                <p:sp>
                  <p:nvSpPr>
                    <p:cNvPr id="769" name="任意多边形: 形状 768">
                      <a:extLst>
                        <a:ext uri="{FF2B5EF4-FFF2-40B4-BE49-F238E27FC236}">
                          <a16:creationId xmlns:a16="http://schemas.microsoft.com/office/drawing/2014/main" id="{D8DA78A5-6ABA-4F1B-4048-08F03A885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7983" y="3670744"/>
                      <a:ext cx="104403" cy="131806"/>
                    </a:xfrm>
                    <a:custGeom>
                      <a:avLst/>
                      <a:gdLst>
                        <a:gd name="connsiteX0" fmla="*/ 0 w 104403"/>
                        <a:gd name="connsiteY0" fmla="*/ 131807 h 131806"/>
                        <a:gd name="connsiteX1" fmla="*/ 104404 w 104403"/>
                        <a:gd name="connsiteY1" fmla="*/ 0 h 131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4403" h="131806">
                          <a:moveTo>
                            <a:pt x="0" y="131807"/>
                          </a:moveTo>
                          <a:cubicBezTo>
                            <a:pt x="56559" y="113576"/>
                            <a:pt x="99603" y="59236"/>
                            <a:pt x="104404" y="0"/>
                          </a:cubicBezTo>
                        </a:path>
                      </a:pathLst>
                    </a:custGeom>
                    <a:noFill/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70" name="任意多边形: 形状 769">
                      <a:extLst>
                        <a:ext uri="{FF2B5EF4-FFF2-40B4-BE49-F238E27FC236}">
                          <a16:creationId xmlns:a16="http://schemas.microsoft.com/office/drawing/2014/main" id="{D8118E10-F01B-1363-CDA5-5AA5A6430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2316" y="3743972"/>
                      <a:ext cx="232305" cy="866"/>
                    </a:xfrm>
                    <a:custGeom>
                      <a:avLst/>
                      <a:gdLst>
                        <a:gd name="connsiteX0" fmla="*/ 0 w 232305"/>
                        <a:gd name="connsiteY0" fmla="*/ 867 h 866"/>
                        <a:gd name="connsiteX1" fmla="*/ 232305 w 232305"/>
                        <a:gd name="connsiteY1" fmla="*/ 0 h 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32305" h="866">
                          <a:moveTo>
                            <a:pt x="0" y="867"/>
                          </a:moveTo>
                          <a:lnTo>
                            <a:pt x="232305" y="0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71" name="任意多边形: 形状 770">
                      <a:extLst>
                        <a:ext uri="{FF2B5EF4-FFF2-40B4-BE49-F238E27FC236}">
                          <a16:creationId xmlns:a16="http://schemas.microsoft.com/office/drawing/2014/main" id="{FF37FAF4-8C9D-4E05-8053-20D40577B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2652" y="3795760"/>
                      <a:ext cx="186813" cy="31194"/>
                    </a:xfrm>
                    <a:custGeom>
                      <a:avLst/>
                      <a:gdLst>
                        <a:gd name="connsiteX0" fmla="*/ 186814 w 186813"/>
                        <a:gd name="connsiteY0" fmla="*/ 0 h 31194"/>
                        <a:gd name="connsiteX1" fmla="*/ 0 w 186813"/>
                        <a:gd name="connsiteY1" fmla="*/ 31194 h 31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86813" h="31194">
                          <a:moveTo>
                            <a:pt x="186814" y="0"/>
                          </a:moveTo>
                          <a:lnTo>
                            <a:pt x="0" y="31194"/>
                          </a:lnTo>
                        </a:path>
                      </a:pathLst>
                    </a:custGeom>
                    <a:ln w="9525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747" name="图形 56">
                <a:extLst>
                  <a:ext uri="{FF2B5EF4-FFF2-40B4-BE49-F238E27FC236}">
                    <a16:creationId xmlns:a16="http://schemas.microsoft.com/office/drawing/2014/main" id="{FC49149D-AAFF-31E7-B595-582D4625FE4D}"/>
                  </a:ext>
                </a:extLst>
              </p:cNvPr>
              <p:cNvGrpSpPr/>
              <p:nvPr/>
            </p:nvGrpSpPr>
            <p:grpSpPr>
              <a:xfrm>
                <a:off x="5444222" y="3525974"/>
                <a:ext cx="797320" cy="903636"/>
                <a:chOff x="5444222" y="3525974"/>
                <a:chExt cx="797320" cy="903636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1983A368-1715-7DDF-9C7F-D757C94D241C}"/>
                    </a:ext>
                  </a:extLst>
                </p:cNvPr>
                <p:cNvSpPr/>
                <p:nvPr/>
              </p:nvSpPr>
              <p:spPr>
                <a:xfrm>
                  <a:off x="5444222" y="3525974"/>
                  <a:ext cx="797320" cy="903636"/>
                </a:xfrm>
                <a:custGeom>
                  <a:avLst/>
                  <a:gdLst>
                    <a:gd name="connsiteX0" fmla="*/ 690449 w 797320"/>
                    <a:gd name="connsiteY0" fmla="*/ 581692 h 903636"/>
                    <a:gd name="connsiteX1" fmla="*/ 509855 w 797320"/>
                    <a:gd name="connsiteY1" fmla="*/ 903637 h 903636"/>
                    <a:gd name="connsiteX2" fmla="*/ 84468 w 797320"/>
                    <a:gd name="connsiteY2" fmla="*/ 903637 h 903636"/>
                    <a:gd name="connsiteX3" fmla="*/ 1029 w 797320"/>
                    <a:gd name="connsiteY3" fmla="*/ 440627 h 903636"/>
                    <a:gd name="connsiteX4" fmla="*/ 38558 w 797320"/>
                    <a:gd name="connsiteY4" fmla="*/ 146495 h 903636"/>
                    <a:gd name="connsiteX5" fmla="*/ 176670 w 797320"/>
                    <a:gd name="connsiteY5" fmla="*/ 118396 h 903636"/>
                    <a:gd name="connsiteX6" fmla="*/ 713594 w 797320"/>
                    <a:gd name="connsiteY6" fmla="*/ 9144 h 903636"/>
                    <a:gd name="connsiteX7" fmla="*/ 713594 w 797320"/>
                    <a:gd name="connsiteY7" fmla="*/ 9049 h 903636"/>
                    <a:gd name="connsiteX8" fmla="*/ 758267 w 797320"/>
                    <a:gd name="connsiteY8" fmla="*/ 0 h 903636"/>
                    <a:gd name="connsiteX9" fmla="*/ 790080 w 797320"/>
                    <a:gd name="connsiteY9" fmla="*/ 307467 h 903636"/>
                    <a:gd name="connsiteX10" fmla="*/ 690449 w 797320"/>
                    <a:gd name="connsiteY10" fmla="*/ 581692 h 90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97320" h="903636">
                      <a:moveTo>
                        <a:pt x="690449" y="581692"/>
                      </a:moveTo>
                      <a:cubicBezTo>
                        <a:pt x="690449" y="581692"/>
                        <a:pt x="658826" y="754666"/>
                        <a:pt x="509855" y="903637"/>
                      </a:cubicBezTo>
                      <a:lnTo>
                        <a:pt x="84468" y="903637"/>
                      </a:lnTo>
                      <a:cubicBezTo>
                        <a:pt x="84468" y="903637"/>
                        <a:pt x="-10877" y="609505"/>
                        <a:pt x="1029" y="440627"/>
                      </a:cubicBezTo>
                      <a:lnTo>
                        <a:pt x="38558" y="146495"/>
                      </a:lnTo>
                      <a:lnTo>
                        <a:pt x="176670" y="118396"/>
                      </a:lnTo>
                      <a:lnTo>
                        <a:pt x="713594" y="9144"/>
                      </a:lnTo>
                      <a:cubicBezTo>
                        <a:pt x="713594" y="9049"/>
                        <a:pt x="713594" y="9049"/>
                        <a:pt x="713594" y="9049"/>
                      </a:cubicBezTo>
                      <a:lnTo>
                        <a:pt x="758267" y="0"/>
                      </a:lnTo>
                      <a:lnTo>
                        <a:pt x="790080" y="307467"/>
                      </a:lnTo>
                      <a:cubicBezTo>
                        <a:pt x="790080" y="307467"/>
                        <a:pt x="837324" y="518065"/>
                        <a:pt x="690449" y="581692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6E2BA541-02EE-4698-77C9-79347F929673}"/>
                    </a:ext>
                  </a:extLst>
                </p:cNvPr>
                <p:cNvSpPr/>
                <p:nvPr/>
              </p:nvSpPr>
              <p:spPr>
                <a:xfrm>
                  <a:off x="5444222" y="3525974"/>
                  <a:ext cx="797320" cy="903636"/>
                </a:xfrm>
                <a:custGeom>
                  <a:avLst/>
                  <a:gdLst>
                    <a:gd name="connsiteX0" fmla="*/ 690449 w 797320"/>
                    <a:gd name="connsiteY0" fmla="*/ 581692 h 903636"/>
                    <a:gd name="connsiteX1" fmla="*/ 509855 w 797320"/>
                    <a:gd name="connsiteY1" fmla="*/ 903637 h 903636"/>
                    <a:gd name="connsiteX2" fmla="*/ 84468 w 797320"/>
                    <a:gd name="connsiteY2" fmla="*/ 903637 h 903636"/>
                    <a:gd name="connsiteX3" fmla="*/ 1029 w 797320"/>
                    <a:gd name="connsiteY3" fmla="*/ 440627 h 903636"/>
                    <a:gd name="connsiteX4" fmla="*/ 38558 w 797320"/>
                    <a:gd name="connsiteY4" fmla="*/ 146495 h 903636"/>
                    <a:gd name="connsiteX5" fmla="*/ 112081 w 797320"/>
                    <a:gd name="connsiteY5" fmla="*/ 131540 h 903636"/>
                    <a:gd name="connsiteX6" fmla="*/ 481946 w 797320"/>
                    <a:gd name="connsiteY6" fmla="*/ 296037 h 903636"/>
                    <a:gd name="connsiteX7" fmla="*/ 713594 w 797320"/>
                    <a:gd name="connsiteY7" fmla="*/ 9144 h 903636"/>
                    <a:gd name="connsiteX8" fmla="*/ 713594 w 797320"/>
                    <a:gd name="connsiteY8" fmla="*/ 9049 h 903636"/>
                    <a:gd name="connsiteX9" fmla="*/ 758267 w 797320"/>
                    <a:gd name="connsiteY9" fmla="*/ 0 h 903636"/>
                    <a:gd name="connsiteX10" fmla="*/ 790080 w 797320"/>
                    <a:gd name="connsiteY10" fmla="*/ 307467 h 903636"/>
                    <a:gd name="connsiteX11" fmla="*/ 690449 w 797320"/>
                    <a:gd name="connsiteY11" fmla="*/ 581692 h 903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7320" h="903636">
                      <a:moveTo>
                        <a:pt x="690449" y="581692"/>
                      </a:moveTo>
                      <a:cubicBezTo>
                        <a:pt x="690449" y="581692"/>
                        <a:pt x="658826" y="754666"/>
                        <a:pt x="509855" y="903637"/>
                      </a:cubicBezTo>
                      <a:lnTo>
                        <a:pt x="84468" y="903637"/>
                      </a:lnTo>
                      <a:cubicBezTo>
                        <a:pt x="84468" y="903637"/>
                        <a:pt x="-10877" y="609505"/>
                        <a:pt x="1029" y="440627"/>
                      </a:cubicBezTo>
                      <a:lnTo>
                        <a:pt x="38558" y="146495"/>
                      </a:lnTo>
                      <a:lnTo>
                        <a:pt x="112081" y="131540"/>
                      </a:lnTo>
                      <a:cubicBezTo>
                        <a:pt x="112081" y="131540"/>
                        <a:pt x="311830" y="343281"/>
                        <a:pt x="481946" y="296037"/>
                      </a:cubicBezTo>
                      <a:cubicBezTo>
                        <a:pt x="650063" y="249364"/>
                        <a:pt x="712070" y="14954"/>
                        <a:pt x="713594" y="9144"/>
                      </a:cubicBezTo>
                      <a:cubicBezTo>
                        <a:pt x="713594" y="9049"/>
                        <a:pt x="713594" y="9049"/>
                        <a:pt x="713594" y="9049"/>
                      </a:cubicBezTo>
                      <a:lnTo>
                        <a:pt x="758267" y="0"/>
                      </a:lnTo>
                      <a:lnTo>
                        <a:pt x="790080" y="307467"/>
                      </a:lnTo>
                      <a:cubicBezTo>
                        <a:pt x="790080" y="307467"/>
                        <a:pt x="837324" y="518065"/>
                        <a:pt x="690449" y="58169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48" name="图形 56">
                <a:extLst>
                  <a:ext uri="{FF2B5EF4-FFF2-40B4-BE49-F238E27FC236}">
                    <a16:creationId xmlns:a16="http://schemas.microsoft.com/office/drawing/2014/main" id="{8D40AA76-1E99-76EB-F1AC-69CDCED63C53}"/>
                  </a:ext>
                </a:extLst>
              </p:cNvPr>
              <p:cNvGrpSpPr/>
              <p:nvPr/>
            </p:nvGrpSpPr>
            <p:grpSpPr>
              <a:xfrm>
                <a:off x="4526923" y="3672420"/>
                <a:ext cx="1002222" cy="1669399"/>
                <a:chOff x="4526923" y="3672420"/>
                <a:chExt cx="1002222" cy="1669399"/>
              </a:xfrm>
            </p:grpSpPr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2FEC70C4-2433-CA39-2D2E-AC54B0D04E26}"/>
                    </a:ext>
                  </a:extLst>
                </p:cNvPr>
                <p:cNvSpPr/>
                <p:nvPr/>
              </p:nvSpPr>
              <p:spPr>
                <a:xfrm>
                  <a:off x="4864884" y="3672420"/>
                  <a:ext cx="664261" cy="1497615"/>
                </a:xfrm>
                <a:custGeom>
                  <a:avLst/>
                  <a:gdLst>
                    <a:gd name="connsiteX0" fmla="*/ 617916 w 664261"/>
                    <a:gd name="connsiteY0" fmla="*/ 0 h 1497615"/>
                    <a:gd name="connsiteX1" fmla="*/ 270863 w 664261"/>
                    <a:gd name="connsiteY1" fmla="*/ 703917 h 1497615"/>
                    <a:gd name="connsiteX2" fmla="*/ 0 w 664261"/>
                    <a:gd name="connsiteY2" fmla="*/ 1497616 h 1497615"/>
                    <a:gd name="connsiteX3" fmla="*/ 355902 w 664261"/>
                    <a:gd name="connsiteY3" fmla="*/ 1497616 h 1497615"/>
                    <a:gd name="connsiteX4" fmla="*/ 625869 w 664261"/>
                    <a:gd name="connsiteY4" fmla="*/ 587826 h 1497615"/>
                    <a:gd name="connsiteX5" fmla="*/ 646157 w 664261"/>
                    <a:gd name="connsiteY5" fmla="*/ 140970 h 1497615"/>
                    <a:gd name="connsiteX6" fmla="*/ 617916 w 664261"/>
                    <a:gd name="connsiteY6" fmla="*/ 0 h 149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261" h="1497615">
                      <a:moveTo>
                        <a:pt x="617916" y="0"/>
                      </a:moveTo>
                      <a:cubicBezTo>
                        <a:pt x="529123" y="20460"/>
                        <a:pt x="418890" y="127549"/>
                        <a:pt x="270863" y="703917"/>
                      </a:cubicBezTo>
                      <a:cubicBezTo>
                        <a:pt x="122835" y="1280293"/>
                        <a:pt x="0" y="1497616"/>
                        <a:pt x="0" y="1497616"/>
                      </a:cubicBezTo>
                      <a:lnTo>
                        <a:pt x="355902" y="1497616"/>
                      </a:lnTo>
                      <a:lnTo>
                        <a:pt x="625869" y="587826"/>
                      </a:lnTo>
                      <a:cubicBezTo>
                        <a:pt x="668922" y="442751"/>
                        <a:pt x="675885" y="289350"/>
                        <a:pt x="646157" y="140970"/>
                      </a:cubicBezTo>
                      <a:lnTo>
                        <a:pt x="617916" y="0"/>
                      </a:ln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50" name="图形 56">
                  <a:extLst>
                    <a:ext uri="{FF2B5EF4-FFF2-40B4-BE49-F238E27FC236}">
                      <a16:creationId xmlns:a16="http://schemas.microsoft.com/office/drawing/2014/main" id="{600444E7-8B4F-EA8E-36E4-E7E884458978}"/>
                    </a:ext>
                  </a:extLst>
                </p:cNvPr>
                <p:cNvGrpSpPr/>
                <p:nvPr/>
              </p:nvGrpSpPr>
              <p:grpSpPr>
                <a:xfrm>
                  <a:off x="4864893" y="5016826"/>
                  <a:ext cx="422338" cy="117443"/>
                  <a:chOff x="4864893" y="5016826"/>
                  <a:chExt cx="422338" cy="117443"/>
                </a:xfrm>
              </p:grpSpPr>
              <p:sp>
                <p:nvSpPr>
                  <p:cNvPr id="755" name="任意多边形: 形状 754">
                    <a:extLst>
                      <a:ext uri="{FF2B5EF4-FFF2-40B4-BE49-F238E27FC236}">
                        <a16:creationId xmlns:a16="http://schemas.microsoft.com/office/drawing/2014/main" id="{3F8D047A-0B8C-8DF8-F366-AECEB5A09AE2}"/>
                      </a:ext>
                    </a:extLst>
                  </p:cNvPr>
                  <p:cNvSpPr/>
                  <p:nvPr/>
                </p:nvSpPr>
                <p:spPr>
                  <a:xfrm>
                    <a:off x="4864893" y="5079120"/>
                    <a:ext cx="396335" cy="55149"/>
                  </a:xfrm>
                  <a:custGeom>
                    <a:avLst/>
                    <a:gdLst>
                      <a:gd name="connsiteX0" fmla="*/ 396335 w 396335"/>
                      <a:gd name="connsiteY0" fmla="*/ 0 h 55149"/>
                      <a:gd name="connsiteX1" fmla="*/ 377285 w 396335"/>
                      <a:gd name="connsiteY1" fmla="*/ 55150 h 55149"/>
                      <a:gd name="connsiteX2" fmla="*/ 0 w 396335"/>
                      <a:gd name="connsiteY2" fmla="*/ 55150 h 55149"/>
                      <a:gd name="connsiteX3" fmla="*/ 21717 w 396335"/>
                      <a:gd name="connsiteY3" fmla="*/ 0 h 55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335" h="55149">
                        <a:moveTo>
                          <a:pt x="396335" y="0"/>
                        </a:moveTo>
                        <a:lnTo>
                          <a:pt x="377285" y="55150"/>
                        </a:lnTo>
                        <a:lnTo>
                          <a:pt x="0" y="55150"/>
                        </a:lnTo>
                        <a:lnTo>
                          <a:pt x="2171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6" name="任意多边形: 形状 755">
                    <a:extLst>
                      <a:ext uri="{FF2B5EF4-FFF2-40B4-BE49-F238E27FC236}">
                        <a16:creationId xmlns:a16="http://schemas.microsoft.com/office/drawing/2014/main" id="{89C2E27F-DD05-9AE6-474E-BC8211EF7AAE}"/>
                      </a:ext>
                    </a:extLst>
                  </p:cNvPr>
                  <p:cNvSpPr/>
                  <p:nvPr/>
                </p:nvSpPr>
                <p:spPr>
                  <a:xfrm>
                    <a:off x="4901755" y="5016826"/>
                    <a:ext cx="385476" cy="35242"/>
                  </a:xfrm>
                  <a:custGeom>
                    <a:avLst/>
                    <a:gdLst>
                      <a:gd name="connsiteX0" fmla="*/ 385477 w 385476"/>
                      <a:gd name="connsiteY0" fmla="*/ 0 h 35242"/>
                      <a:gd name="connsiteX1" fmla="*/ 377190 w 385476"/>
                      <a:gd name="connsiteY1" fmla="*/ 35243 h 35242"/>
                      <a:gd name="connsiteX2" fmla="*/ 0 w 385476"/>
                      <a:gd name="connsiteY2" fmla="*/ 35243 h 35242"/>
                      <a:gd name="connsiteX3" fmla="*/ 10858 w 385476"/>
                      <a:gd name="connsiteY3" fmla="*/ 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476" h="35242">
                        <a:moveTo>
                          <a:pt x="385477" y="0"/>
                        </a:moveTo>
                        <a:lnTo>
                          <a:pt x="377190" y="35243"/>
                        </a:lnTo>
                        <a:lnTo>
                          <a:pt x="0" y="35243"/>
                        </a:lnTo>
                        <a:lnTo>
                          <a:pt x="1085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57" name="图形 56">
                    <a:extLst>
                      <a:ext uri="{FF2B5EF4-FFF2-40B4-BE49-F238E27FC236}">
                        <a16:creationId xmlns:a16="http://schemas.microsoft.com/office/drawing/2014/main" id="{174EF0BA-586A-8A98-D9F7-B799DE3B9FB4}"/>
                      </a:ext>
                    </a:extLst>
                  </p:cNvPr>
                  <p:cNvGrpSpPr/>
                  <p:nvPr/>
                </p:nvGrpSpPr>
                <p:grpSpPr>
                  <a:xfrm>
                    <a:off x="4966334" y="5016826"/>
                    <a:ext cx="203739" cy="35242"/>
                    <a:chOff x="4966334" y="5016826"/>
                    <a:chExt cx="203739" cy="35242"/>
                  </a:xfrm>
                  <a:solidFill>
                    <a:srgbClr val="FFDE83"/>
                  </a:solidFill>
                </p:grpSpPr>
                <p:sp>
                  <p:nvSpPr>
                    <p:cNvPr id="761" name="任意多边形: 形状 760">
                      <a:extLst>
                        <a:ext uri="{FF2B5EF4-FFF2-40B4-BE49-F238E27FC236}">
                          <a16:creationId xmlns:a16="http://schemas.microsoft.com/office/drawing/2014/main" id="{5552F86F-B9DB-5244-7E43-962E370C6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6334" y="5016826"/>
                      <a:ext cx="71723" cy="35242"/>
                    </a:xfrm>
                    <a:custGeom>
                      <a:avLst/>
                      <a:gdLst>
                        <a:gd name="connsiteX0" fmla="*/ 71723 w 71723"/>
                        <a:gd name="connsiteY0" fmla="*/ 35243 h 35242"/>
                        <a:gd name="connsiteX1" fmla="*/ 20288 w 71723"/>
                        <a:gd name="connsiteY1" fmla="*/ 35243 h 35242"/>
                        <a:gd name="connsiteX2" fmla="*/ 0 w 71723"/>
                        <a:gd name="connsiteY2" fmla="*/ 0 h 35242"/>
                        <a:gd name="connsiteX3" fmla="*/ 51340 w 71723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723" h="35242">
                          <a:moveTo>
                            <a:pt x="71723" y="35243"/>
                          </a:moveTo>
                          <a:lnTo>
                            <a:pt x="20288" y="35243"/>
                          </a:lnTo>
                          <a:lnTo>
                            <a:pt x="0" y="0"/>
                          </a:lnTo>
                          <a:lnTo>
                            <a:pt x="513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62" name="任意多边形: 形状 761">
                      <a:extLst>
                        <a:ext uri="{FF2B5EF4-FFF2-40B4-BE49-F238E27FC236}">
                          <a16:creationId xmlns:a16="http://schemas.microsoft.com/office/drawing/2014/main" id="{FA2A8D18-B6D6-C6F1-F98C-0ADB443CEC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9678" y="5016826"/>
                      <a:ext cx="120395" cy="35242"/>
                    </a:xfrm>
                    <a:custGeom>
                      <a:avLst/>
                      <a:gdLst>
                        <a:gd name="connsiteX0" fmla="*/ 120396 w 120395"/>
                        <a:gd name="connsiteY0" fmla="*/ 35243 h 35242"/>
                        <a:gd name="connsiteX1" fmla="*/ 20383 w 120395"/>
                        <a:gd name="connsiteY1" fmla="*/ 35243 h 35242"/>
                        <a:gd name="connsiteX2" fmla="*/ 0 w 120395"/>
                        <a:gd name="connsiteY2" fmla="*/ 0 h 35242"/>
                        <a:gd name="connsiteX3" fmla="*/ 100013 w 120395"/>
                        <a:gd name="connsiteY3" fmla="*/ 0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0395" h="35242">
                          <a:moveTo>
                            <a:pt x="120396" y="35243"/>
                          </a:moveTo>
                          <a:lnTo>
                            <a:pt x="20383" y="35243"/>
                          </a:lnTo>
                          <a:lnTo>
                            <a:pt x="0" y="0"/>
                          </a:lnTo>
                          <a:lnTo>
                            <a:pt x="100013" y="0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58" name="图形 56">
                    <a:extLst>
                      <a:ext uri="{FF2B5EF4-FFF2-40B4-BE49-F238E27FC236}">
                        <a16:creationId xmlns:a16="http://schemas.microsoft.com/office/drawing/2014/main" id="{AB227260-607B-C601-BB0D-30F884C93ADD}"/>
                      </a:ext>
                    </a:extLst>
                  </p:cNvPr>
                  <p:cNvGrpSpPr/>
                  <p:nvPr/>
                </p:nvGrpSpPr>
                <p:grpSpPr>
                  <a:xfrm>
                    <a:off x="5002244" y="5079120"/>
                    <a:ext cx="215264" cy="55149"/>
                    <a:chOff x="5002244" y="5079120"/>
                    <a:chExt cx="215264" cy="55149"/>
                  </a:xfrm>
                  <a:solidFill>
                    <a:srgbClr val="FFDE83"/>
                  </a:solidFill>
                </p:grpSpPr>
                <p:sp>
                  <p:nvSpPr>
                    <p:cNvPr id="759" name="任意多边形: 形状 758">
                      <a:extLst>
                        <a:ext uri="{FF2B5EF4-FFF2-40B4-BE49-F238E27FC236}">
                          <a16:creationId xmlns:a16="http://schemas.microsoft.com/office/drawing/2014/main" id="{D6EEDCA5-B722-8C15-4C42-3CB2DD9CB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02244" y="5079120"/>
                      <a:ext cx="83248" cy="55149"/>
                    </a:xfrm>
                    <a:custGeom>
                      <a:avLst/>
                      <a:gdLst>
                        <a:gd name="connsiteX0" fmla="*/ 83249 w 83248"/>
                        <a:gd name="connsiteY0" fmla="*/ 55150 h 55149"/>
                        <a:gd name="connsiteX1" fmla="*/ 31909 w 83248"/>
                        <a:gd name="connsiteY1" fmla="*/ 55150 h 55149"/>
                        <a:gd name="connsiteX2" fmla="*/ 0 w 83248"/>
                        <a:gd name="connsiteY2" fmla="*/ 0 h 55149"/>
                        <a:gd name="connsiteX3" fmla="*/ 51435 w 83248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3248" h="55149">
                          <a:moveTo>
                            <a:pt x="83249" y="55150"/>
                          </a:moveTo>
                          <a:lnTo>
                            <a:pt x="31909" y="55150"/>
                          </a:lnTo>
                          <a:lnTo>
                            <a:pt x="0" y="0"/>
                          </a:lnTo>
                          <a:lnTo>
                            <a:pt x="51435" y="0"/>
                          </a:ln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60" name="任意多边形: 形状 759">
                      <a:extLst>
                        <a:ext uri="{FF2B5EF4-FFF2-40B4-BE49-F238E27FC236}">
                          <a16:creationId xmlns:a16="http://schemas.microsoft.com/office/drawing/2014/main" id="{586C4A2E-7D34-E03B-0ABB-77B0FDC49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85683" y="5079120"/>
                      <a:ext cx="131825" cy="55149"/>
                    </a:xfrm>
                    <a:custGeom>
                      <a:avLst/>
                      <a:gdLst>
                        <a:gd name="connsiteX0" fmla="*/ 131826 w 131825"/>
                        <a:gd name="connsiteY0" fmla="*/ 55150 h 55149"/>
                        <a:gd name="connsiteX1" fmla="*/ 31814 w 131825"/>
                        <a:gd name="connsiteY1" fmla="*/ 55150 h 55149"/>
                        <a:gd name="connsiteX2" fmla="*/ 0 w 131825"/>
                        <a:gd name="connsiteY2" fmla="*/ 0 h 55149"/>
                        <a:gd name="connsiteX3" fmla="*/ 100013 w 131825"/>
                        <a:gd name="connsiteY3" fmla="*/ 0 h 55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1825" h="55149">
                          <a:moveTo>
                            <a:pt x="131826" y="55150"/>
                          </a:moveTo>
                          <a:lnTo>
                            <a:pt x="31814" y="55150"/>
                          </a:lnTo>
                          <a:lnTo>
                            <a:pt x="0" y="0"/>
                          </a:lnTo>
                          <a:lnTo>
                            <a:pt x="10001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51" name="图形 56">
                  <a:extLst>
                    <a:ext uri="{FF2B5EF4-FFF2-40B4-BE49-F238E27FC236}">
                      <a16:creationId xmlns:a16="http://schemas.microsoft.com/office/drawing/2014/main" id="{1F2D4871-B65D-A042-6B1A-8805A295ACC7}"/>
                    </a:ext>
                  </a:extLst>
                </p:cNvPr>
                <p:cNvGrpSpPr/>
                <p:nvPr/>
              </p:nvGrpSpPr>
              <p:grpSpPr>
                <a:xfrm>
                  <a:off x="4526923" y="5170036"/>
                  <a:ext cx="693862" cy="171783"/>
                  <a:chOff x="4526923" y="5170036"/>
                  <a:chExt cx="693862" cy="171783"/>
                </a:xfrm>
              </p:grpSpPr>
              <p:sp>
                <p:nvSpPr>
                  <p:cNvPr id="752" name="任意多边形: 形状 751">
                    <a:extLst>
                      <a:ext uri="{FF2B5EF4-FFF2-40B4-BE49-F238E27FC236}">
                        <a16:creationId xmlns:a16="http://schemas.microsoft.com/office/drawing/2014/main" id="{04DFA876-FADE-E9A9-B22F-61717E569A99}"/>
                      </a:ext>
                    </a:extLst>
                  </p:cNvPr>
                  <p:cNvSpPr/>
                  <p:nvPr/>
                </p:nvSpPr>
                <p:spPr>
                  <a:xfrm>
                    <a:off x="4526923" y="5170036"/>
                    <a:ext cx="693853" cy="171783"/>
                  </a:xfrm>
                  <a:custGeom>
                    <a:avLst/>
                    <a:gdLst>
                      <a:gd name="connsiteX0" fmla="*/ 337961 w 693853"/>
                      <a:gd name="connsiteY0" fmla="*/ 0 h 171783"/>
                      <a:gd name="connsiteX1" fmla="*/ 2624 w 693853"/>
                      <a:gd name="connsiteY1" fmla="*/ 134255 h 171783"/>
                      <a:gd name="connsiteX2" fmla="*/ 90673 w 693853"/>
                      <a:gd name="connsiteY2" fmla="*/ 171783 h 171783"/>
                      <a:gd name="connsiteX3" fmla="*/ 536548 w 693853"/>
                      <a:gd name="connsiteY3" fmla="*/ 168069 h 171783"/>
                      <a:gd name="connsiteX4" fmla="*/ 693853 w 693853"/>
                      <a:gd name="connsiteY4" fmla="*/ 0 h 171783"/>
                      <a:gd name="connsiteX5" fmla="*/ 337961 w 693853"/>
                      <a:gd name="connsiteY5" fmla="*/ 0 h 171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853" h="171783">
                        <a:moveTo>
                          <a:pt x="337961" y="0"/>
                        </a:moveTo>
                        <a:cubicBezTo>
                          <a:pt x="337961" y="0"/>
                          <a:pt x="23341" y="99717"/>
                          <a:pt x="2624" y="134255"/>
                        </a:cubicBezTo>
                        <a:cubicBezTo>
                          <a:pt x="-18093" y="168792"/>
                          <a:pt x="90673" y="171783"/>
                          <a:pt x="90673" y="171783"/>
                        </a:cubicBezTo>
                        <a:lnTo>
                          <a:pt x="536548" y="168069"/>
                        </a:lnTo>
                        <a:lnTo>
                          <a:pt x="693853" y="0"/>
                        </a:lnTo>
                        <a:lnTo>
                          <a:pt x="337961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3" name="任意多边形: 形状 752">
                    <a:extLst>
                      <a:ext uri="{FF2B5EF4-FFF2-40B4-BE49-F238E27FC236}">
                        <a16:creationId xmlns:a16="http://schemas.microsoft.com/office/drawing/2014/main" id="{557501E5-D4B9-1840-84A0-5DCBB2EA0C31}"/>
                      </a:ext>
                    </a:extLst>
                  </p:cNvPr>
                  <p:cNvSpPr/>
                  <p:nvPr/>
                </p:nvSpPr>
                <p:spPr>
                  <a:xfrm>
                    <a:off x="4886565" y="5170036"/>
                    <a:ext cx="334220" cy="171783"/>
                  </a:xfrm>
                  <a:custGeom>
                    <a:avLst/>
                    <a:gdLst>
                      <a:gd name="connsiteX0" fmla="*/ 334221 w 334220"/>
                      <a:gd name="connsiteY0" fmla="*/ 0 h 171783"/>
                      <a:gd name="connsiteX1" fmla="*/ 96181 w 334220"/>
                      <a:gd name="connsiteY1" fmla="*/ 171783 h 171783"/>
                      <a:gd name="connsiteX2" fmla="*/ 116898 w 334220"/>
                      <a:gd name="connsiteY2" fmla="*/ 85887 h 171783"/>
                      <a:gd name="connsiteX3" fmla="*/ 334221 w 334220"/>
                      <a:gd name="connsiteY3" fmla="*/ 0 h 171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4220" h="171783">
                        <a:moveTo>
                          <a:pt x="334221" y="0"/>
                        </a:moveTo>
                        <a:cubicBezTo>
                          <a:pt x="305950" y="105032"/>
                          <a:pt x="324076" y="171783"/>
                          <a:pt x="96181" y="171783"/>
                        </a:cubicBezTo>
                        <a:cubicBezTo>
                          <a:pt x="-131714" y="171783"/>
                          <a:pt x="116898" y="85887"/>
                          <a:pt x="116898" y="85887"/>
                        </a:cubicBezTo>
                        <a:lnTo>
                          <a:pt x="334221" y="0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4" name="任意多边形: 形状 753">
                    <a:extLst>
                      <a:ext uri="{FF2B5EF4-FFF2-40B4-BE49-F238E27FC236}">
                        <a16:creationId xmlns:a16="http://schemas.microsoft.com/office/drawing/2014/main" id="{1DA158E2-1EB5-E386-BD39-AF78019B0415}"/>
                      </a:ext>
                    </a:extLst>
                  </p:cNvPr>
                  <p:cNvSpPr/>
                  <p:nvPr/>
                </p:nvSpPr>
                <p:spPr>
                  <a:xfrm>
                    <a:off x="4886565" y="5232368"/>
                    <a:ext cx="176495" cy="109452"/>
                  </a:xfrm>
                  <a:custGeom>
                    <a:avLst/>
                    <a:gdLst>
                      <a:gd name="connsiteX0" fmla="*/ 96181 w 176495"/>
                      <a:gd name="connsiteY0" fmla="*/ 109452 h 109452"/>
                      <a:gd name="connsiteX1" fmla="*/ 116898 w 176495"/>
                      <a:gd name="connsiteY1" fmla="*/ 23556 h 109452"/>
                      <a:gd name="connsiteX2" fmla="*/ 176496 w 176495"/>
                      <a:gd name="connsiteY2" fmla="*/ 0 h 109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6495" h="109452">
                        <a:moveTo>
                          <a:pt x="96181" y="109452"/>
                        </a:moveTo>
                        <a:cubicBezTo>
                          <a:pt x="-131714" y="109452"/>
                          <a:pt x="116898" y="23556"/>
                          <a:pt x="116898" y="23556"/>
                        </a:cubicBezTo>
                        <a:lnTo>
                          <a:pt x="176496" y="0"/>
                        </a:lnTo>
                      </a:path>
                    </a:pathLst>
                  </a:custGeom>
                  <a:noFill/>
                  <a:ln w="9525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图形 56">
              <a:extLst>
                <a:ext uri="{FF2B5EF4-FFF2-40B4-BE49-F238E27FC236}">
                  <a16:creationId xmlns:a16="http://schemas.microsoft.com/office/drawing/2014/main" id="{521750F2-9D30-DEAD-BF58-BC188A6494DC}"/>
                </a:ext>
              </a:extLst>
            </p:cNvPr>
            <p:cNvGrpSpPr/>
            <p:nvPr/>
          </p:nvGrpSpPr>
          <p:grpSpPr>
            <a:xfrm>
              <a:off x="5339906" y="2768391"/>
              <a:ext cx="961475" cy="870124"/>
              <a:chOff x="5339906" y="2768391"/>
              <a:chExt cx="961475" cy="87012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C6031763-AE6A-8461-968E-30D59B9A3C96}"/>
                  </a:ext>
                </a:extLst>
              </p:cNvPr>
              <p:cNvSpPr/>
              <p:nvPr/>
            </p:nvSpPr>
            <p:spPr>
              <a:xfrm>
                <a:off x="5987427" y="3315855"/>
                <a:ext cx="198088" cy="198085"/>
              </a:xfrm>
              <a:custGeom>
                <a:avLst/>
                <a:gdLst>
                  <a:gd name="connsiteX0" fmla="*/ 173981 w 198088"/>
                  <a:gd name="connsiteY0" fmla="*/ 34287 h 198085"/>
                  <a:gd name="connsiteX1" fmla="*/ 34287 w 198088"/>
                  <a:gd name="connsiteY1" fmla="*/ 24105 h 198085"/>
                  <a:gd name="connsiteX2" fmla="*/ 24105 w 198088"/>
                  <a:gd name="connsiteY2" fmla="*/ 163798 h 198085"/>
                  <a:gd name="connsiteX3" fmla="*/ 163799 w 198088"/>
                  <a:gd name="connsiteY3" fmla="*/ 173981 h 198085"/>
                  <a:gd name="connsiteX4" fmla="*/ 173981 w 198088"/>
                  <a:gd name="connsiteY4" fmla="*/ 34287 h 19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088" h="198085">
                    <a:moveTo>
                      <a:pt x="173981" y="34287"/>
                    </a:moveTo>
                    <a:cubicBezTo>
                      <a:pt x="138214" y="-7099"/>
                      <a:pt x="75673" y="-11661"/>
                      <a:pt x="34287" y="24105"/>
                    </a:cubicBezTo>
                    <a:cubicBezTo>
                      <a:pt x="-7099" y="59871"/>
                      <a:pt x="-11661" y="122412"/>
                      <a:pt x="24105" y="163798"/>
                    </a:cubicBezTo>
                    <a:cubicBezTo>
                      <a:pt x="59871" y="205185"/>
                      <a:pt x="122412" y="209747"/>
                      <a:pt x="163799" y="173981"/>
                    </a:cubicBezTo>
                    <a:cubicBezTo>
                      <a:pt x="205194" y="138214"/>
                      <a:pt x="209747" y="75673"/>
                      <a:pt x="173981" y="3428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FFCE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98" name="图形 56">
                <a:extLst>
                  <a:ext uri="{FF2B5EF4-FFF2-40B4-BE49-F238E27FC236}">
                    <a16:creationId xmlns:a16="http://schemas.microsoft.com/office/drawing/2014/main" id="{7E549984-929F-AB00-8911-BD94B104B382}"/>
                  </a:ext>
                </a:extLst>
              </p:cNvPr>
              <p:cNvGrpSpPr/>
              <p:nvPr/>
            </p:nvGrpSpPr>
            <p:grpSpPr>
              <a:xfrm>
                <a:off x="5339906" y="3219309"/>
                <a:ext cx="412385" cy="419206"/>
                <a:chOff x="5339906" y="3219309"/>
                <a:chExt cx="412385" cy="419206"/>
              </a:xfrm>
              <a:solidFill>
                <a:srgbClr val="231F20"/>
              </a:solidFill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CCB49CB0-1D9F-A9AA-8B2E-85958E86ED32}"/>
                    </a:ext>
                  </a:extLst>
                </p:cNvPr>
                <p:cNvSpPr/>
                <p:nvPr/>
              </p:nvSpPr>
              <p:spPr>
                <a:xfrm>
                  <a:off x="5360321" y="3237452"/>
                  <a:ext cx="391971" cy="383107"/>
                </a:xfrm>
                <a:custGeom>
                  <a:avLst/>
                  <a:gdLst>
                    <a:gd name="connsiteX0" fmla="*/ 365852 w 391971"/>
                    <a:gd name="connsiteY0" fmla="*/ 69475 h 383107"/>
                    <a:gd name="connsiteX1" fmla="*/ 82616 w 391971"/>
                    <a:gd name="connsiteY1" fmla="*/ 39805 h 383107"/>
                    <a:gd name="connsiteX2" fmla="*/ 32229 w 391971"/>
                    <a:gd name="connsiteY2" fmla="*/ 300494 h 383107"/>
                    <a:gd name="connsiteX3" fmla="*/ 292919 w 391971"/>
                    <a:gd name="connsiteY3" fmla="*/ 350882 h 383107"/>
                    <a:gd name="connsiteX4" fmla="*/ 365852 w 391971"/>
                    <a:gd name="connsiteY4" fmla="*/ 69475 h 38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971" h="383107">
                      <a:moveTo>
                        <a:pt x="365852" y="69475"/>
                      </a:moveTo>
                      <a:cubicBezTo>
                        <a:pt x="307778" y="-16421"/>
                        <a:pt x="168522" y="-18269"/>
                        <a:pt x="82616" y="39805"/>
                      </a:cubicBezTo>
                      <a:cubicBezTo>
                        <a:pt x="-3290" y="97879"/>
                        <a:pt x="-25845" y="214588"/>
                        <a:pt x="32229" y="300494"/>
                      </a:cubicBezTo>
                      <a:cubicBezTo>
                        <a:pt x="90303" y="386391"/>
                        <a:pt x="207013" y="408956"/>
                        <a:pt x="292919" y="350882"/>
                      </a:cubicBezTo>
                      <a:cubicBezTo>
                        <a:pt x="378815" y="292798"/>
                        <a:pt x="423925" y="155371"/>
                        <a:pt x="365852" y="69475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43" name="图形 56">
                  <a:extLst>
                    <a:ext uri="{FF2B5EF4-FFF2-40B4-BE49-F238E27FC236}">
                      <a16:creationId xmlns:a16="http://schemas.microsoft.com/office/drawing/2014/main" id="{3E470C9C-7CA0-B93E-8482-79C11EFEBD82}"/>
                    </a:ext>
                  </a:extLst>
                </p:cNvPr>
                <p:cNvGrpSpPr/>
                <p:nvPr/>
              </p:nvGrpSpPr>
              <p:grpSpPr>
                <a:xfrm>
                  <a:off x="5339906" y="3219309"/>
                  <a:ext cx="409237" cy="419206"/>
                  <a:chOff x="5339906" y="3219309"/>
                  <a:chExt cx="409237" cy="419206"/>
                </a:xfrm>
                <a:solidFill>
                  <a:srgbClr val="231F20"/>
                </a:solidFill>
              </p:grpSpPr>
              <p:sp>
                <p:nvSpPr>
                  <p:cNvPr id="744" name="任意多边形: 形状 743">
                    <a:extLst>
                      <a:ext uri="{FF2B5EF4-FFF2-40B4-BE49-F238E27FC236}">
                        <a16:creationId xmlns:a16="http://schemas.microsoft.com/office/drawing/2014/main" id="{08D49A6B-5C32-7AD8-AC0C-2442A5577485}"/>
                      </a:ext>
                    </a:extLst>
                  </p:cNvPr>
                  <p:cNvSpPr/>
                  <p:nvPr/>
                </p:nvSpPr>
                <p:spPr>
                  <a:xfrm>
                    <a:off x="5339906" y="3219309"/>
                    <a:ext cx="285680" cy="285641"/>
                  </a:xfrm>
                  <a:custGeom>
                    <a:avLst/>
                    <a:gdLst>
                      <a:gd name="connsiteX0" fmla="*/ 283368 w 285680"/>
                      <a:gd name="connsiteY0" fmla="*/ 25315 h 285641"/>
                      <a:gd name="connsiteX1" fmla="*/ 91048 w 285680"/>
                      <a:gd name="connsiteY1" fmla="*/ 26343 h 285641"/>
                      <a:gd name="connsiteX2" fmla="*/ 742 w 285680"/>
                      <a:gd name="connsiteY2" fmla="*/ 189202 h 285641"/>
                      <a:gd name="connsiteX3" fmla="*/ 21811 w 285680"/>
                      <a:gd name="connsiteY3" fmla="*/ 243199 h 285641"/>
                      <a:gd name="connsiteX4" fmla="*/ 63597 w 285680"/>
                      <a:gd name="connsiteY4" fmla="*/ 284461 h 285641"/>
                      <a:gd name="connsiteX5" fmla="*/ 70331 w 285680"/>
                      <a:gd name="connsiteY5" fmla="*/ 277727 h 285641"/>
                      <a:gd name="connsiteX6" fmla="*/ 12048 w 285680"/>
                      <a:gd name="connsiteY6" fmla="*/ 199955 h 285641"/>
                      <a:gd name="connsiteX7" fmla="*/ 29145 w 285680"/>
                      <a:gd name="connsiteY7" fmla="*/ 104305 h 285641"/>
                      <a:gd name="connsiteX8" fmla="*/ 173525 w 285680"/>
                      <a:gd name="connsiteY8" fmla="*/ 9865 h 285641"/>
                      <a:gd name="connsiteX9" fmla="*/ 278567 w 285680"/>
                      <a:gd name="connsiteY9" fmla="*/ 33535 h 285641"/>
                      <a:gd name="connsiteX10" fmla="*/ 283368 w 285680"/>
                      <a:gd name="connsiteY10" fmla="*/ 25315 h 285641"/>
                      <a:gd name="connsiteX11" fmla="*/ 283368 w 285680"/>
                      <a:gd name="connsiteY11" fmla="*/ 25315 h 285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85680" h="285641">
                        <a:moveTo>
                          <a:pt x="283368" y="25315"/>
                        </a:moveTo>
                        <a:cubicBezTo>
                          <a:pt x="224551" y="-8461"/>
                          <a:pt x="149360" y="-8756"/>
                          <a:pt x="91048" y="26343"/>
                        </a:cubicBezTo>
                        <a:cubicBezTo>
                          <a:pt x="36632" y="59100"/>
                          <a:pt x="-6212" y="123784"/>
                          <a:pt x="742" y="189202"/>
                        </a:cubicBezTo>
                        <a:cubicBezTo>
                          <a:pt x="2837" y="208919"/>
                          <a:pt x="9905" y="227311"/>
                          <a:pt x="21811" y="243199"/>
                        </a:cubicBezTo>
                        <a:cubicBezTo>
                          <a:pt x="33622" y="258972"/>
                          <a:pt x="48548" y="271879"/>
                          <a:pt x="63597" y="284461"/>
                        </a:cubicBezTo>
                        <a:cubicBezTo>
                          <a:pt x="68274" y="288367"/>
                          <a:pt x="75046" y="281661"/>
                          <a:pt x="70331" y="277727"/>
                        </a:cubicBezTo>
                        <a:cubicBezTo>
                          <a:pt x="44966" y="256534"/>
                          <a:pt x="19458" y="233607"/>
                          <a:pt x="12048" y="199955"/>
                        </a:cubicBezTo>
                        <a:cubicBezTo>
                          <a:pt x="4914" y="167580"/>
                          <a:pt x="13601" y="132947"/>
                          <a:pt x="29145" y="104305"/>
                        </a:cubicBezTo>
                        <a:cubicBezTo>
                          <a:pt x="58025" y="51099"/>
                          <a:pt x="112946" y="14342"/>
                          <a:pt x="173525" y="9865"/>
                        </a:cubicBezTo>
                        <a:cubicBezTo>
                          <a:pt x="210025" y="7170"/>
                          <a:pt x="246811" y="15304"/>
                          <a:pt x="278567" y="33535"/>
                        </a:cubicBezTo>
                        <a:cubicBezTo>
                          <a:pt x="283882" y="36602"/>
                          <a:pt x="288683" y="28372"/>
                          <a:pt x="283368" y="25315"/>
                        </a:cubicBezTo>
                        <a:lnTo>
                          <a:pt x="283368" y="25315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45" name="任意多边形: 形状 744">
                    <a:extLst>
                      <a:ext uri="{FF2B5EF4-FFF2-40B4-BE49-F238E27FC236}">
                        <a16:creationId xmlns:a16="http://schemas.microsoft.com/office/drawing/2014/main" id="{E4B18913-6483-6975-6C3D-C731FD1FC2EB}"/>
                      </a:ext>
                    </a:extLst>
                  </p:cNvPr>
                  <p:cNvSpPr/>
                  <p:nvPr/>
                </p:nvSpPr>
                <p:spPr>
                  <a:xfrm>
                    <a:off x="5479049" y="3393126"/>
                    <a:ext cx="270094" cy="245390"/>
                  </a:xfrm>
                  <a:custGeom>
                    <a:avLst/>
                    <a:gdLst>
                      <a:gd name="connsiteX0" fmla="*/ 259753 w 270094"/>
                      <a:gd name="connsiteY0" fmla="*/ 4593 h 245390"/>
                      <a:gd name="connsiteX1" fmla="*/ 228225 w 270094"/>
                      <a:gd name="connsiteY1" fmla="*/ 171709 h 245390"/>
                      <a:gd name="connsiteX2" fmla="*/ 171237 w 270094"/>
                      <a:gd name="connsiteY2" fmla="*/ 222821 h 245390"/>
                      <a:gd name="connsiteX3" fmla="*/ 92522 w 270094"/>
                      <a:gd name="connsiteY3" fmla="*/ 234927 h 245390"/>
                      <a:gd name="connsiteX4" fmla="*/ 6807 w 270094"/>
                      <a:gd name="connsiteY4" fmla="*/ 198522 h 245390"/>
                      <a:gd name="connsiteX5" fmla="*/ 1997 w 270094"/>
                      <a:gd name="connsiteY5" fmla="*/ 206742 h 245390"/>
                      <a:gd name="connsiteX6" fmla="*/ 163989 w 270094"/>
                      <a:gd name="connsiteY6" fmla="*/ 236099 h 245390"/>
                      <a:gd name="connsiteX7" fmla="*/ 262344 w 270094"/>
                      <a:gd name="connsiteY7" fmla="*/ 113464 h 245390"/>
                      <a:gd name="connsiteX8" fmla="*/ 269278 w 270094"/>
                      <a:gd name="connsiteY8" fmla="*/ 4593 h 245390"/>
                      <a:gd name="connsiteX9" fmla="*/ 259753 w 270094"/>
                      <a:gd name="connsiteY9" fmla="*/ 4593 h 245390"/>
                      <a:gd name="connsiteX10" fmla="*/ 259753 w 270094"/>
                      <a:gd name="connsiteY10" fmla="*/ 4593 h 245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0094" h="245390">
                        <a:moveTo>
                          <a:pt x="259753" y="4593"/>
                        </a:moveTo>
                        <a:cubicBezTo>
                          <a:pt x="262411" y="61610"/>
                          <a:pt x="259877" y="122151"/>
                          <a:pt x="228225" y="171709"/>
                        </a:cubicBezTo>
                        <a:cubicBezTo>
                          <a:pt x="214195" y="193684"/>
                          <a:pt x="194897" y="211667"/>
                          <a:pt x="171237" y="222821"/>
                        </a:cubicBezTo>
                        <a:cubicBezTo>
                          <a:pt x="146910" y="234289"/>
                          <a:pt x="119145" y="238108"/>
                          <a:pt x="92522" y="234927"/>
                        </a:cubicBezTo>
                        <a:cubicBezTo>
                          <a:pt x="61185" y="231184"/>
                          <a:pt x="31706" y="217620"/>
                          <a:pt x="6807" y="198522"/>
                        </a:cubicBezTo>
                        <a:cubicBezTo>
                          <a:pt x="1949" y="194789"/>
                          <a:pt x="-2804" y="203066"/>
                          <a:pt x="1997" y="206742"/>
                        </a:cubicBezTo>
                        <a:cubicBezTo>
                          <a:pt x="47612" y="241728"/>
                          <a:pt x="108963" y="256530"/>
                          <a:pt x="163989" y="236099"/>
                        </a:cubicBezTo>
                        <a:cubicBezTo>
                          <a:pt x="217157" y="216363"/>
                          <a:pt x="249847" y="167100"/>
                          <a:pt x="262344" y="113464"/>
                        </a:cubicBezTo>
                        <a:cubicBezTo>
                          <a:pt x="270650" y="77831"/>
                          <a:pt x="270964" y="40960"/>
                          <a:pt x="269278" y="4593"/>
                        </a:cubicBezTo>
                        <a:cubicBezTo>
                          <a:pt x="268992" y="-1512"/>
                          <a:pt x="259467" y="-1550"/>
                          <a:pt x="259753" y="4593"/>
                        </a:cubicBezTo>
                        <a:lnTo>
                          <a:pt x="259753" y="4593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699" name="图形 56">
                <a:extLst>
                  <a:ext uri="{FF2B5EF4-FFF2-40B4-BE49-F238E27FC236}">
                    <a16:creationId xmlns:a16="http://schemas.microsoft.com/office/drawing/2014/main" id="{66810790-F647-E1D9-D523-123B9191F969}"/>
                  </a:ext>
                </a:extLst>
              </p:cNvPr>
              <p:cNvGrpSpPr/>
              <p:nvPr/>
            </p:nvGrpSpPr>
            <p:grpSpPr>
              <a:xfrm>
                <a:off x="5717567" y="3334902"/>
                <a:ext cx="317281" cy="300376"/>
                <a:chOff x="5717567" y="3334902"/>
                <a:chExt cx="317281" cy="300376"/>
              </a:xfrm>
            </p:grpSpPr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CAF95767-364B-1B64-D799-38D69ED081E0}"/>
                    </a:ext>
                  </a:extLst>
                </p:cNvPr>
                <p:cNvSpPr/>
                <p:nvPr/>
              </p:nvSpPr>
              <p:spPr>
                <a:xfrm>
                  <a:off x="5717567" y="3334902"/>
                  <a:ext cx="317281" cy="300376"/>
                </a:xfrm>
                <a:custGeom>
                  <a:avLst/>
                  <a:gdLst>
                    <a:gd name="connsiteX0" fmla="*/ 317282 w 317281"/>
                    <a:gd name="connsiteY0" fmla="*/ 234315 h 300376"/>
                    <a:gd name="connsiteX1" fmla="*/ 4 w 317281"/>
                    <a:gd name="connsiteY1" fmla="*/ 299942 h 300376"/>
                    <a:gd name="connsiteX2" fmla="*/ 39914 w 317281"/>
                    <a:gd name="connsiteY2" fmla="*/ 29051 h 300376"/>
                    <a:gd name="connsiteX3" fmla="*/ 44200 w 317281"/>
                    <a:gd name="connsiteY3" fmla="*/ 0 h 300376"/>
                    <a:gd name="connsiteX4" fmla="*/ 61726 w 317281"/>
                    <a:gd name="connsiteY4" fmla="*/ 3810 h 300376"/>
                    <a:gd name="connsiteX5" fmla="*/ 308995 w 317281"/>
                    <a:gd name="connsiteY5" fmla="*/ 57531 h 300376"/>
                    <a:gd name="connsiteX6" fmla="*/ 315282 w 317281"/>
                    <a:gd name="connsiteY6" fmla="*/ 191071 h 300376"/>
                    <a:gd name="connsiteX7" fmla="*/ 315377 w 317281"/>
                    <a:gd name="connsiteY7" fmla="*/ 193357 h 300376"/>
                    <a:gd name="connsiteX8" fmla="*/ 317282 w 317281"/>
                    <a:gd name="connsiteY8" fmla="*/ 234315 h 300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281" h="300376">
                      <a:moveTo>
                        <a:pt x="317282" y="234315"/>
                      </a:moveTo>
                      <a:cubicBezTo>
                        <a:pt x="317282" y="234315"/>
                        <a:pt x="-1329" y="306610"/>
                        <a:pt x="4" y="299942"/>
                      </a:cubicBezTo>
                      <a:cubicBezTo>
                        <a:pt x="1052" y="294608"/>
                        <a:pt x="29056" y="103251"/>
                        <a:pt x="39914" y="29051"/>
                      </a:cubicBezTo>
                      <a:cubicBezTo>
                        <a:pt x="42581" y="11049"/>
                        <a:pt x="44200" y="0"/>
                        <a:pt x="44200" y="0"/>
                      </a:cubicBezTo>
                      <a:lnTo>
                        <a:pt x="61726" y="3810"/>
                      </a:lnTo>
                      <a:lnTo>
                        <a:pt x="308995" y="57531"/>
                      </a:lnTo>
                      <a:lnTo>
                        <a:pt x="315282" y="191071"/>
                      </a:lnTo>
                      <a:lnTo>
                        <a:pt x="315377" y="193357"/>
                      </a:lnTo>
                      <a:lnTo>
                        <a:pt x="317282" y="234315"/>
                      </a:ln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0A89865D-9409-CE7F-E0EB-489913967378}"/>
                    </a:ext>
                  </a:extLst>
                </p:cNvPr>
                <p:cNvSpPr/>
                <p:nvPr/>
              </p:nvSpPr>
              <p:spPr>
                <a:xfrm>
                  <a:off x="5775578" y="3338712"/>
                  <a:ext cx="257270" cy="187261"/>
                </a:xfrm>
                <a:custGeom>
                  <a:avLst/>
                  <a:gdLst>
                    <a:gd name="connsiteX0" fmla="*/ 257270 w 257270"/>
                    <a:gd name="connsiteY0" fmla="*/ 187262 h 187261"/>
                    <a:gd name="connsiteX1" fmla="*/ 203740 w 257270"/>
                    <a:gd name="connsiteY1" fmla="*/ 174593 h 187261"/>
                    <a:gd name="connsiteX2" fmla="*/ 0 w 257270"/>
                    <a:gd name="connsiteY2" fmla="*/ 25241 h 187261"/>
                    <a:gd name="connsiteX3" fmla="*/ 3715 w 257270"/>
                    <a:gd name="connsiteY3" fmla="*/ 0 h 187261"/>
                    <a:gd name="connsiteX4" fmla="*/ 250984 w 257270"/>
                    <a:gd name="connsiteY4" fmla="*/ 53721 h 187261"/>
                    <a:gd name="connsiteX5" fmla="*/ 257270 w 257270"/>
                    <a:gd name="connsiteY5" fmla="*/ 187262 h 187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7270" h="187261">
                      <a:moveTo>
                        <a:pt x="257270" y="187262"/>
                      </a:moveTo>
                      <a:cubicBezTo>
                        <a:pt x="240221" y="184595"/>
                        <a:pt x="222409" y="180308"/>
                        <a:pt x="203740" y="174593"/>
                      </a:cubicBezTo>
                      <a:cubicBezTo>
                        <a:pt x="112681" y="146495"/>
                        <a:pt x="45244" y="89249"/>
                        <a:pt x="0" y="25241"/>
                      </a:cubicBezTo>
                      <a:cubicBezTo>
                        <a:pt x="1715" y="13430"/>
                        <a:pt x="3048" y="4667"/>
                        <a:pt x="3715" y="0"/>
                      </a:cubicBezTo>
                      <a:lnTo>
                        <a:pt x="250984" y="53721"/>
                      </a:lnTo>
                      <a:lnTo>
                        <a:pt x="257270" y="187262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00" name="图形 56">
                <a:extLst>
                  <a:ext uri="{FF2B5EF4-FFF2-40B4-BE49-F238E27FC236}">
                    <a16:creationId xmlns:a16="http://schemas.microsoft.com/office/drawing/2014/main" id="{DE65D723-7014-2B04-AEC9-70D6589E8760}"/>
                  </a:ext>
                </a:extLst>
              </p:cNvPr>
              <p:cNvGrpSpPr/>
              <p:nvPr/>
            </p:nvGrpSpPr>
            <p:grpSpPr>
              <a:xfrm>
                <a:off x="5527157" y="2768391"/>
                <a:ext cx="665065" cy="704331"/>
                <a:chOff x="5527157" y="2768391"/>
                <a:chExt cx="665065" cy="704331"/>
              </a:xfrm>
            </p:grpSpPr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B9521AC0-FF56-36B3-0D05-769869DB0091}"/>
                    </a:ext>
                  </a:extLst>
                </p:cNvPr>
                <p:cNvSpPr/>
                <p:nvPr/>
              </p:nvSpPr>
              <p:spPr>
                <a:xfrm>
                  <a:off x="5644896" y="2843243"/>
                  <a:ext cx="536899" cy="629479"/>
                </a:xfrm>
                <a:custGeom>
                  <a:avLst/>
                  <a:gdLst>
                    <a:gd name="connsiteX0" fmla="*/ 274796 w 536899"/>
                    <a:gd name="connsiteY0" fmla="*/ 613294 h 629479"/>
                    <a:gd name="connsiteX1" fmla="*/ 0 w 536899"/>
                    <a:gd name="connsiteY1" fmla="*/ 264869 h 629479"/>
                    <a:gd name="connsiteX2" fmla="*/ 183166 w 536899"/>
                    <a:gd name="connsiteY2" fmla="*/ 9980 h 629479"/>
                    <a:gd name="connsiteX3" fmla="*/ 522541 w 536899"/>
                    <a:gd name="connsiteY3" fmla="*/ 276680 h 629479"/>
                    <a:gd name="connsiteX4" fmla="*/ 523684 w 536899"/>
                    <a:gd name="connsiteY4" fmla="*/ 282776 h 629479"/>
                    <a:gd name="connsiteX5" fmla="*/ 535972 w 536899"/>
                    <a:gd name="connsiteY5" fmla="*/ 381646 h 629479"/>
                    <a:gd name="connsiteX6" fmla="*/ 274796 w 536899"/>
                    <a:gd name="connsiteY6" fmla="*/ 613294 h 62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6899" h="629479">
                      <a:moveTo>
                        <a:pt x="274796" y="613294"/>
                      </a:moveTo>
                      <a:cubicBezTo>
                        <a:pt x="87630" y="555572"/>
                        <a:pt x="0" y="374407"/>
                        <a:pt x="0" y="264869"/>
                      </a:cubicBezTo>
                      <a:cubicBezTo>
                        <a:pt x="0" y="155332"/>
                        <a:pt x="77629" y="35888"/>
                        <a:pt x="183166" y="9980"/>
                      </a:cubicBezTo>
                      <a:cubicBezTo>
                        <a:pt x="287941" y="-15737"/>
                        <a:pt x="467392" y="-12023"/>
                        <a:pt x="522541" y="276680"/>
                      </a:cubicBezTo>
                      <a:cubicBezTo>
                        <a:pt x="522922" y="278681"/>
                        <a:pt x="523303" y="280681"/>
                        <a:pt x="523684" y="282776"/>
                      </a:cubicBezTo>
                      <a:cubicBezTo>
                        <a:pt x="530257" y="318686"/>
                        <a:pt x="534257" y="351642"/>
                        <a:pt x="535972" y="381646"/>
                      </a:cubicBezTo>
                      <a:cubicBezTo>
                        <a:pt x="548164" y="598054"/>
                        <a:pt x="439102" y="663967"/>
                        <a:pt x="274796" y="613294"/>
                      </a:cubicBezTo>
                      <a:close/>
                    </a:path>
                  </a:pathLst>
                </a:custGeom>
                <a:solidFill>
                  <a:srgbClr val="FF7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722" name="图形 56">
                  <a:extLst>
                    <a:ext uri="{FF2B5EF4-FFF2-40B4-BE49-F238E27FC236}">
                      <a16:creationId xmlns:a16="http://schemas.microsoft.com/office/drawing/2014/main" id="{F87635DE-6B39-6638-B15E-22924DF7278C}"/>
                    </a:ext>
                  </a:extLst>
                </p:cNvPr>
                <p:cNvGrpSpPr/>
                <p:nvPr/>
              </p:nvGrpSpPr>
              <p:grpSpPr>
                <a:xfrm>
                  <a:off x="5527157" y="2768391"/>
                  <a:ext cx="665065" cy="530706"/>
                  <a:chOff x="5527157" y="2768391"/>
                  <a:chExt cx="665065" cy="530706"/>
                </a:xfrm>
                <a:solidFill>
                  <a:srgbClr val="231F20"/>
                </a:solidFill>
              </p:grpSpPr>
              <p:grpSp>
                <p:nvGrpSpPr>
                  <p:cNvPr id="734" name="图形 56">
                    <a:extLst>
                      <a:ext uri="{FF2B5EF4-FFF2-40B4-BE49-F238E27FC236}">
                        <a16:creationId xmlns:a16="http://schemas.microsoft.com/office/drawing/2014/main" id="{E32D11EB-F647-93FB-C24D-1B88EEA92F83}"/>
                      </a:ext>
                    </a:extLst>
                  </p:cNvPr>
                  <p:cNvGrpSpPr/>
                  <p:nvPr/>
                </p:nvGrpSpPr>
                <p:grpSpPr>
                  <a:xfrm>
                    <a:off x="5556304" y="2792160"/>
                    <a:ext cx="635919" cy="506937"/>
                    <a:chOff x="5556304" y="2792160"/>
                    <a:chExt cx="635919" cy="506937"/>
                  </a:xfrm>
                  <a:solidFill>
                    <a:srgbClr val="231F20"/>
                  </a:solidFill>
                </p:grpSpPr>
                <p:sp>
                  <p:nvSpPr>
                    <p:cNvPr id="738" name="任意多边形: 形状 737">
                      <a:extLst>
                        <a:ext uri="{FF2B5EF4-FFF2-40B4-BE49-F238E27FC236}">
                          <a16:creationId xmlns:a16="http://schemas.microsoft.com/office/drawing/2014/main" id="{129EF2B1-7BAA-0EFB-8999-25B80B6DE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56304" y="2846565"/>
                      <a:ext cx="309639" cy="452532"/>
                    </a:xfrm>
                    <a:custGeom>
                      <a:avLst/>
                      <a:gdLst>
                        <a:gd name="connsiteX0" fmla="*/ 304685 w 309639"/>
                        <a:gd name="connsiteY0" fmla="*/ 0 h 452532"/>
                        <a:gd name="connsiteX1" fmla="*/ 88601 w 309639"/>
                        <a:gd name="connsiteY1" fmla="*/ 452533 h 452532"/>
                        <a:gd name="connsiteX2" fmla="*/ 37871 w 309639"/>
                        <a:gd name="connsiteY2" fmla="*/ 131540 h 452532"/>
                        <a:gd name="connsiteX3" fmla="*/ 304685 w 309639"/>
                        <a:gd name="connsiteY3" fmla="*/ 0 h 45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639" h="452532">
                          <a:moveTo>
                            <a:pt x="304685" y="0"/>
                          </a:moveTo>
                          <a:cubicBezTo>
                            <a:pt x="304685" y="0"/>
                            <a:pt x="361740" y="332927"/>
                            <a:pt x="88601" y="452533"/>
                          </a:cubicBezTo>
                          <a:cubicBezTo>
                            <a:pt x="88601" y="452533"/>
                            <a:pt x="-70666" y="295732"/>
                            <a:pt x="37871" y="131540"/>
                          </a:cubicBezTo>
                          <a:cubicBezTo>
                            <a:pt x="119834" y="7544"/>
                            <a:pt x="304685" y="0"/>
                            <a:pt x="304685" y="0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9" name="任意多边形: 形状 738">
                      <a:extLst>
                        <a:ext uri="{FF2B5EF4-FFF2-40B4-BE49-F238E27FC236}">
                          <a16:creationId xmlns:a16="http://schemas.microsoft.com/office/drawing/2014/main" id="{AB4E95BF-2D52-D59C-B6DD-85FB9733B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989" y="2792160"/>
                      <a:ext cx="331233" cy="176832"/>
                    </a:xfrm>
                    <a:custGeom>
                      <a:avLst/>
                      <a:gdLst>
                        <a:gd name="connsiteX0" fmla="*/ 0 w 331233"/>
                        <a:gd name="connsiteY0" fmla="*/ 54405 h 176832"/>
                        <a:gd name="connsiteX1" fmla="*/ 263471 w 331233"/>
                        <a:gd name="connsiteY1" fmla="*/ 20267 h 176832"/>
                        <a:gd name="connsiteX2" fmla="*/ 213179 w 331233"/>
                        <a:gd name="connsiteY2" fmla="*/ 172629 h 176832"/>
                        <a:gd name="connsiteX3" fmla="*/ 0 w 331233"/>
                        <a:gd name="connsiteY3" fmla="*/ 54405 h 176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1233" h="176832">
                          <a:moveTo>
                            <a:pt x="0" y="54405"/>
                          </a:moveTo>
                          <a:cubicBezTo>
                            <a:pt x="0" y="54405"/>
                            <a:pt x="140694" y="-40378"/>
                            <a:pt x="263471" y="20267"/>
                          </a:cubicBezTo>
                          <a:cubicBezTo>
                            <a:pt x="386248" y="80913"/>
                            <a:pt x="325603" y="200737"/>
                            <a:pt x="213179" y="172629"/>
                          </a:cubicBezTo>
                          <a:cubicBezTo>
                            <a:pt x="100746" y="144530"/>
                            <a:pt x="0" y="54405"/>
                            <a:pt x="0" y="54405"/>
                          </a:cubicBez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35" name="图形 56">
                    <a:extLst>
                      <a:ext uri="{FF2B5EF4-FFF2-40B4-BE49-F238E27FC236}">
                        <a16:creationId xmlns:a16="http://schemas.microsoft.com/office/drawing/2014/main" id="{09D6C89E-9CC1-8770-AE3A-35C6D26ADC15}"/>
                      </a:ext>
                    </a:extLst>
                  </p:cNvPr>
                  <p:cNvGrpSpPr/>
                  <p:nvPr/>
                </p:nvGrpSpPr>
                <p:grpSpPr>
                  <a:xfrm>
                    <a:off x="5527157" y="2768391"/>
                    <a:ext cx="612264" cy="450518"/>
                    <a:chOff x="5527157" y="2768391"/>
                    <a:chExt cx="612264" cy="450518"/>
                  </a:xfrm>
                  <a:solidFill>
                    <a:srgbClr val="231F20"/>
                  </a:solidFill>
                </p:grpSpPr>
                <p:sp>
                  <p:nvSpPr>
                    <p:cNvPr id="736" name="任意多边形: 形状 735">
                      <a:extLst>
                        <a:ext uri="{FF2B5EF4-FFF2-40B4-BE49-F238E27FC236}">
                          <a16:creationId xmlns:a16="http://schemas.microsoft.com/office/drawing/2014/main" id="{762F274D-2AFB-6481-230A-2E2624F06B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407" y="2768391"/>
                      <a:ext cx="291014" cy="103499"/>
                    </a:xfrm>
                    <a:custGeom>
                      <a:avLst/>
                      <a:gdLst>
                        <a:gd name="connsiteX0" fmla="*/ 7953 w 291014"/>
                        <a:gd name="connsiteY0" fmla="*/ 82870 h 103499"/>
                        <a:gd name="connsiteX1" fmla="*/ 120634 w 291014"/>
                        <a:gd name="connsiteY1" fmla="*/ 15042 h 103499"/>
                        <a:gd name="connsiteX2" fmla="*/ 249297 w 291014"/>
                        <a:gd name="connsiteY2" fmla="*/ 29282 h 103499"/>
                        <a:gd name="connsiteX3" fmla="*/ 281387 w 291014"/>
                        <a:gd name="connsiteY3" fmla="*/ 98910 h 103499"/>
                        <a:gd name="connsiteX4" fmla="*/ 290912 w 291014"/>
                        <a:gd name="connsiteY4" fmla="*/ 98910 h 103499"/>
                        <a:gd name="connsiteX5" fmla="*/ 266766 w 291014"/>
                        <a:gd name="connsiteY5" fmla="*/ 30787 h 103499"/>
                        <a:gd name="connsiteX6" fmla="*/ 202987 w 291014"/>
                        <a:gd name="connsiteY6" fmla="*/ 2802 h 103499"/>
                        <a:gd name="connsiteX7" fmla="*/ 63846 w 291014"/>
                        <a:gd name="connsiteY7" fmla="*/ 26215 h 103499"/>
                        <a:gd name="connsiteX8" fmla="*/ 1209 w 291014"/>
                        <a:gd name="connsiteY8" fmla="*/ 76126 h 103499"/>
                        <a:gd name="connsiteX9" fmla="*/ 7953 w 291014"/>
                        <a:gd name="connsiteY9" fmla="*/ 82870 h 103499"/>
                        <a:gd name="connsiteX10" fmla="*/ 7953 w 291014"/>
                        <a:gd name="connsiteY10" fmla="*/ 82870 h 103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1014" h="103499">
                          <a:moveTo>
                            <a:pt x="7953" y="82870"/>
                          </a:moveTo>
                          <a:cubicBezTo>
                            <a:pt x="37138" y="48827"/>
                            <a:pt x="77047" y="25262"/>
                            <a:pt x="120634" y="15042"/>
                          </a:cubicBezTo>
                          <a:cubicBezTo>
                            <a:pt x="161744" y="5403"/>
                            <a:pt x="212626" y="5812"/>
                            <a:pt x="249297" y="29282"/>
                          </a:cubicBezTo>
                          <a:cubicBezTo>
                            <a:pt x="273720" y="44912"/>
                            <a:pt x="282502" y="70849"/>
                            <a:pt x="281387" y="98910"/>
                          </a:cubicBezTo>
                          <a:cubicBezTo>
                            <a:pt x="281140" y="105034"/>
                            <a:pt x="290665" y="105025"/>
                            <a:pt x="290912" y="98910"/>
                          </a:cubicBezTo>
                          <a:cubicBezTo>
                            <a:pt x="291912" y="73764"/>
                            <a:pt x="285731" y="48418"/>
                            <a:pt x="266766" y="30787"/>
                          </a:cubicBezTo>
                          <a:cubicBezTo>
                            <a:pt x="249440" y="14690"/>
                            <a:pt x="225942" y="6593"/>
                            <a:pt x="202987" y="2802"/>
                          </a:cubicBezTo>
                          <a:cubicBezTo>
                            <a:pt x="155591" y="-5027"/>
                            <a:pt x="106213" y="3793"/>
                            <a:pt x="63846" y="26215"/>
                          </a:cubicBezTo>
                          <a:cubicBezTo>
                            <a:pt x="40100" y="38778"/>
                            <a:pt x="18697" y="55723"/>
                            <a:pt x="1209" y="76126"/>
                          </a:cubicBezTo>
                          <a:cubicBezTo>
                            <a:pt x="-2753" y="80764"/>
                            <a:pt x="3952" y="87527"/>
                            <a:pt x="7953" y="82870"/>
                          </a:cubicBezTo>
                          <a:lnTo>
                            <a:pt x="7953" y="8287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7" name="任意多边形: 形状 736">
                      <a:extLst>
                        <a:ext uri="{FF2B5EF4-FFF2-40B4-BE49-F238E27FC236}">
                          <a16:creationId xmlns:a16="http://schemas.microsoft.com/office/drawing/2014/main" id="{C23E9F76-729D-918C-ED4B-C1552CD82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27157" y="2848251"/>
                      <a:ext cx="298956" cy="370659"/>
                    </a:xfrm>
                    <a:custGeom>
                      <a:avLst/>
                      <a:gdLst>
                        <a:gd name="connsiteX0" fmla="*/ 294361 w 298956"/>
                        <a:gd name="connsiteY0" fmla="*/ 0 h 370659"/>
                        <a:gd name="connsiteX1" fmla="*/ 60322 w 298956"/>
                        <a:gd name="connsiteY1" fmla="*/ 79439 h 370659"/>
                        <a:gd name="connsiteX2" fmla="*/ 20307 w 298956"/>
                        <a:gd name="connsiteY2" fmla="*/ 124482 h 370659"/>
                        <a:gd name="connsiteX3" fmla="*/ 2209 w 298956"/>
                        <a:gd name="connsiteY3" fmla="*/ 183404 h 370659"/>
                        <a:gd name="connsiteX4" fmla="*/ 19279 w 298956"/>
                        <a:gd name="connsiteY4" fmla="*/ 292665 h 370659"/>
                        <a:gd name="connsiteX5" fmla="*/ 122949 w 298956"/>
                        <a:gd name="connsiteY5" fmla="*/ 370189 h 370659"/>
                        <a:gd name="connsiteX6" fmla="*/ 127759 w 298956"/>
                        <a:gd name="connsiteY6" fmla="*/ 361969 h 370659"/>
                        <a:gd name="connsiteX7" fmla="*/ 34966 w 298956"/>
                        <a:gd name="connsiteY7" fmla="*/ 299457 h 370659"/>
                        <a:gd name="connsiteX8" fmla="*/ 10192 w 298956"/>
                        <a:gd name="connsiteY8" fmla="*/ 196815 h 370659"/>
                        <a:gd name="connsiteX9" fmla="*/ 23431 w 298956"/>
                        <a:gd name="connsiteY9" fmla="*/ 140037 h 370659"/>
                        <a:gd name="connsiteX10" fmla="*/ 58474 w 298956"/>
                        <a:gd name="connsiteY10" fmla="*/ 93193 h 370659"/>
                        <a:gd name="connsiteX11" fmla="*/ 162677 w 298956"/>
                        <a:gd name="connsiteY11" fmla="*/ 33909 h 370659"/>
                        <a:gd name="connsiteX12" fmla="*/ 294351 w 298956"/>
                        <a:gd name="connsiteY12" fmla="*/ 9535 h 370659"/>
                        <a:gd name="connsiteX13" fmla="*/ 294361 w 298956"/>
                        <a:gd name="connsiteY13" fmla="*/ 0 h 370659"/>
                        <a:gd name="connsiteX14" fmla="*/ 294361 w 298956"/>
                        <a:gd name="connsiteY14" fmla="*/ 0 h 370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98956" h="370659">
                          <a:moveTo>
                            <a:pt x="294361" y="0"/>
                          </a:moveTo>
                          <a:cubicBezTo>
                            <a:pt x="211102" y="772"/>
                            <a:pt x="126292" y="28070"/>
                            <a:pt x="60322" y="79439"/>
                          </a:cubicBezTo>
                          <a:cubicBezTo>
                            <a:pt x="44367" y="91859"/>
                            <a:pt x="29918" y="106537"/>
                            <a:pt x="20307" y="124482"/>
                          </a:cubicBezTo>
                          <a:cubicBezTo>
                            <a:pt x="10582" y="142656"/>
                            <a:pt x="5134" y="163087"/>
                            <a:pt x="2209" y="183404"/>
                          </a:cubicBezTo>
                          <a:cubicBezTo>
                            <a:pt x="-3096" y="220313"/>
                            <a:pt x="609" y="259785"/>
                            <a:pt x="19279" y="292665"/>
                          </a:cubicBezTo>
                          <a:cubicBezTo>
                            <a:pt x="41691" y="332165"/>
                            <a:pt x="83201" y="352225"/>
                            <a:pt x="122949" y="370189"/>
                          </a:cubicBezTo>
                          <a:cubicBezTo>
                            <a:pt x="128492" y="372694"/>
                            <a:pt x="133340" y="364484"/>
                            <a:pt x="127759" y="361969"/>
                          </a:cubicBezTo>
                          <a:cubicBezTo>
                            <a:pt x="93945" y="346691"/>
                            <a:pt x="57502" y="330327"/>
                            <a:pt x="34966" y="299457"/>
                          </a:cubicBezTo>
                          <a:cubicBezTo>
                            <a:pt x="13506" y="270063"/>
                            <a:pt x="7220" y="232467"/>
                            <a:pt x="10192" y="196815"/>
                          </a:cubicBezTo>
                          <a:cubicBezTo>
                            <a:pt x="11801" y="177537"/>
                            <a:pt x="15983" y="157925"/>
                            <a:pt x="23431" y="140037"/>
                          </a:cubicBezTo>
                          <a:cubicBezTo>
                            <a:pt x="31118" y="121568"/>
                            <a:pt x="43415" y="106213"/>
                            <a:pt x="58474" y="93193"/>
                          </a:cubicBezTo>
                          <a:cubicBezTo>
                            <a:pt x="88535" y="67199"/>
                            <a:pt x="125587" y="47701"/>
                            <a:pt x="162677" y="33909"/>
                          </a:cubicBezTo>
                          <a:cubicBezTo>
                            <a:pt x="204816" y="18241"/>
                            <a:pt x="249403" y="9954"/>
                            <a:pt x="294351" y="9535"/>
                          </a:cubicBezTo>
                          <a:cubicBezTo>
                            <a:pt x="300485" y="9468"/>
                            <a:pt x="300494" y="-57"/>
                            <a:pt x="294361" y="0"/>
                          </a:cubicBezTo>
                          <a:lnTo>
                            <a:pt x="294361" y="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23" name="图形 56">
                  <a:extLst>
                    <a:ext uri="{FF2B5EF4-FFF2-40B4-BE49-F238E27FC236}">
                      <a16:creationId xmlns:a16="http://schemas.microsoft.com/office/drawing/2014/main" id="{C41DD2A8-C217-451A-7597-C820F54BCA3F}"/>
                    </a:ext>
                  </a:extLst>
                </p:cNvPr>
                <p:cNvGrpSpPr/>
                <p:nvPr/>
              </p:nvGrpSpPr>
              <p:grpSpPr>
                <a:xfrm>
                  <a:off x="5886891" y="3013032"/>
                  <a:ext cx="237913" cy="264460"/>
                  <a:chOff x="5886891" y="3013032"/>
                  <a:chExt cx="237913" cy="264460"/>
                </a:xfrm>
                <a:solidFill>
                  <a:srgbClr val="231F20"/>
                </a:solidFill>
              </p:grpSpPr>
              <p:sp>
                <p:nvSpPr>
                  <p:cNvPr id="727" name="任意多边形: 形状 726">
                    <a:extLst>
                      <a:ext uri="{FF2B5EF4-FFF2-40B4-BE49-F238E27FC236}">
                        <a16:creationId xmlns:a16="http://schemas.microsoft.com/office/drawing/2014/main" id="{52A86AEB-5B03-960D-C2AE-21C524E6E811}"/>
                      </a:ext>
                    </a:extLst>
                  </p:cNvPr>
                  <p:cNvSpPr/>
                  <p:nvPr/>
                </p:nvSpPr>
                <p:spPr>
                  <a:xfrm>
                    <a:off x="6028213" y="3233181"/>
                    <a:ext cx="67161" cy="44310"/>
                  </a:xfrm>
                  <a:custGeom>
                    <a:avLst/>
                    <a:gdLst>
                      <a:gd name="connsiteX0" fmla="*/ 74 w 67161"/>
                      <a:gd name="connsiteY0" fmla="*/ 5995 h 44310"/>
                      <a:gd name="connsiteX1" fmla="*/ 22029 w 67161"/>
                      <a:gd name="connsiteY1" fmla="*/ 38437 h 44310"/>
                      <a:gd name="connsiteX2" fmla="*/ 64720 w 67161"/>
                      <a:gd name="connsiteY2" fmla="*/ 39647 h 44310"/>
                      <a:gd name="connsiteX3" fmla="*/ 59910 w 67161"/>
                      <a:gd name="connsiteY3" fmla="*/ 31426 h 44310"/>
                      <a:gd name="connsiteX4" fmla="*/ 26096 w 67161"/>
                      <a:gd name="connsiteY4" fmla="*/ 29769 h 44310"/>
                      <a:gd name="connsiteX5" fmla="*/ 9265 w 67161"/>
                      <a:gd name="connsiteY5" fmla="*/ 3471 h 44310"/>
                      <a:gd name="connsiteX6" fmla="*/ 3407 w 67161"/>
                      <a:gd name="connsiteY6" fmla="*/ 146 h 44310"/>
                      <a:gd name="connsiteX7" fmla="*/ 74 w 67161"/>
                      <a:gd name="connsiteY7" fmla="*/ 5995 h 44310"/>
                      <a:gd name="connsiteX8" fmla="*/ 74 w 67161"/>
                      <a:gd name="connsiteY8" fmla="*/ 5995 h 4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7161" h="44310">
                        <a:moveTo>
                          <a:pt x="74" y="5995"/>
                        </a:moveTo>
                        <a:cubicBezTo>
                          <a:pt x="1979" y="19358"/>
                          <a:pt x="10351" y="31665"/>
                          <a:pt x="22029" y="38437"/>
                        </a:cubicBezTo>
                        <a:cubicBezTo>
                          <a:pt x="35078" y="46000"/>
                          <a:pt x="51242" y="46104"/>
                          <a:pt x="64720" y="39647"/>
                        </a:cubicBezTo>
                        <a:cubicBezTo>
                          <a:pt x="70244" y="36999"/>
                          <a:pt x="65415" y="28788"/>
                          <a:pt x="59910" y="31426"/>
                        </a:cubicBezTo>
                        <a:cubicBezTo>
                          <a:pt x="49261" y="36532"/>
                          <a:pt x="36183" y="35932"/>
                          <a:pt x="26096" y="29769"/>
                        </a:cubicBezTo>
                        <a:cubicBezTo>
                          <a:pt x="16742" y="24064"/>
                          <a:pt x="10789" y="14215"/>
                          <a:pt x="9265" y="3471"/>
                        </a:cubicBezTo>
                        <a:cubicBezTo>
                          <a:pt x="8903" y="918"/>
                          <a:pt x="5665" y="-473"/>
                          <a:pt x="3407" y="146"/>
                        </a:cubicBezTo>
                        <a:cubicBezTo>
                          <a:pt x="664" y="889"/>
                          <a:pt x="-288" y="3432"/>
                          <a:pt x="74" y="5995"/>
                        </a:cubicBezTo>
                        <a:lnTo>
                          <a:pt x="74" y="5995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28" name="图形 56">
                    <a:extLst>
                      <a:ext uri="{FF2B5EF4-FFF2-40B4-BE49-F238E27FC236}">
                        <a16:creationId xmlns:a16="http://schemas.microsoft.com/office/drawing/2014/main" id="{D4510F03-A584-3D69-D475-2CB4E0059AE5}"/>
                      </a:ext>
                    </a:extLst>
                  </p:cNvPr>
                  <p:cNvGrpSpPr/>
                  <p:nvPr/>
                </p:nvGrpSpPr>
                <p:grpSpPr>
                  <a:xfrm>
                    <a:off x="5932810" y="3047925"/>
                    <a:ext cx="191994" cy="88945"/>
                    <a:chOff x="5932810" y="3047925"/>
                    <a:chExt cx="191994" cy="88945"/>
                  </a:xfrm>
                  <a:solidFill>
                    <a:srgbClr val="231F20"/>
                  </a:solidFill>
                </p:grpSpPr>
                <p:sp>
                  <p:nvSpPr>
                    <p:cNvPr id="732" name="任意多边形: 形状 731">
                      <a:extLst>
                        <a:ext uri="{FF2B5EF4-FFF2-40B4-BE49-F238E27FC236}">
                          <a16:creationId xmlns:a16="http://schemas.microsoft.com/office/drawing/2014/main" id="{C5C3658B-0C44-4613-E2AD-9C67CCF4D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357" y="3047925"/>
                      <a:ext cx="28447" cy="53565"/>
                    </a:xfrm>
                    <a:custGeom>
                      <a:avLst/>
                      <a:gdLst>
                        <a:gd name="connsiteX0" fmla="*/ 1300 w 28447"/>
                        <a:gd name="connsiteY0" fmla="*/ 14352 h 53565"/>
                        <a:gd name="connsiteX1" fmla="*/ 3538 w 28447"/>
                        <a:gd name="connsiteY1" fmla="*/ 18286 h 53565"/>
                        <a:gd name="connsiteX2" fmla="*/ 4481 w 28447"/>
                        <a:gd name="connsiteY2" fmla="*/ 20182 h 53565"/>
                        <a:gd name="connsiteX3" fmla="*/ 5481 w 28447"/>
                        <a:gd name="connsiteY3" fmla="*/ 22382 h 53565"/>
                        <a:gd name="connsiteX4" fmla="*/ 5100 w 28447"/>
                        <a:gd name="connsiteY4" fmla="*/ 21496 h 53565"/>
                        <a:gd name="connsiteX5" fmla="*/ 5434 w 28447"/>
                        <a:gd name="connsiteY5" fmla="*/ 22334 h 53565"/>
                        <a:gd name="connsiteX6" fmla="*/ 6262 w 28447"/>
                        <a:gd name="connsiteY6" fmla="*/ 24601 h 53565"/>
                        <a:gd name="connsiteX7" fmla="*/ 7510 w 28447"/>
                        <a:gd name="connsiteY7" fmla="*/ 28640 h 53565"/>
                        <a:gd name="connsiteX8" fmla="*/ 8482 w 28447"/>
                        <a:gd name="connsiteY8" fmla="*/ 32755 h 53565"/>
                        <a:gd name="connsiteX9" fmla="*/ 8920 w 28447"/>
                        <a:gd name="connsiteY9" fmla="*/ 35126 h 53565"/>
                        <a:gd name="connsiteX10" fmla="*/ 9015 w 28447"/>
                        <a:gd name="connsiteY10" fmla="*/ 35726 h 53565"/>
                        <a:gd name="connsiteX11" fmla="*/ 8920 w 28447"/>
                        <a:gd name="connsiteY11" fmla="*/ 34993 h 53565"/>
                        <a:gd name="connsiteX12" fmla="*/ 9301 w 28447"/>
                        <a:gd name="connsiteY12" fmla="*/ 39203 h 53565"/>
                        <a:gd name="connsiteX13" fmla="*/ 9387 w 28447"/>
                        <a:gd name="connsiteY13" fmla="*/ 44032 h 53565"/>
                        <a:gd name="connsiteX14" fmla="*/ 18912 w 28447"/>
                        <a:gd name="connsiteY14" fmla="*/ 53557 h 53565"/>
                        <a:gd name="connsiteX15" fmla="*/ 28437 w 28447"/>
                        <a:gd name="connsiteY15" fmla="*/ 44032 h 53565"/>
                        <a:gd name="connsiteX16" fmla="*/ 17749 w 28447"/>
                        <a:gd name="connsiteY16" fmla="*/ 4732 h 53565"/>
                        <a:gd name="connsiteX17" fmla="*/ 4719 w 28447"/>
                        <a:gd name="connsiteY17" fmla="*/ 1313 h 53565"/>
                        <a:gd name="connsiteX18" fmla="*/ 1300 w 28447"/>
                        <a:gd name="connsiteY18" fmla="*/ 14352 h 53565"/>
                        <a:gd name="connsiteX19" fmla="*/ 1300 w 28447"/>
                        <a:gd name="connsiteY19" fmla="*/ 14352 h 53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447" h="53565">
                          <a:moveTo>
                            <a:pt x="1300" y="14352"/>
                          </a:moveTo>
                          <a:cubicBezTo>
                            <a:pt x="2090" y="15638"/>
                            <a:pt x="2843" y="16953"/>
                            <a:pt x="3538" y="18286"/>
                          </a:cubicBezTo>
                          <a:cubicBezTo>
                            <a:pt x="3862" y="18915"/>
                            <a:pt x="4176" y="19544"/>
                            <a:pt x="4481" y="20182"/>
                          </a:cubicBezTo>
                          <a:cubicBezTo>
                            <a:pt x="4719" y="20686"/>
                            <a:pt x="5052" y="22039"/>
                            <a:pt x="5481" y="22382"/>
                          </a:cubicBezTo>
                          <a:cubicBezTo>
                            <a:pt x="4957" y="21125"/>
                            <a:pt x="4834" y="20829"/>
                            <a:pt x="5100" y="21496"/>
                          </a:cubicBezTo>
                          <a:cubicBezTo>
                            <a:pt x="5214" y="21772"/>
                            <a:pt x="5329" y="22058"/>
                            <a:pt x="5434" y="22334"/>
                          </a:cubicBezTo>
                          <a:cubicBezTo>
                            <a:pt x="5729" y="23087"/>
                            <a:pt x="6005" y="23839"/>
                            <a:pt x="6262" y="24601"/>
                          </a:cubicBezTo>
                          <a:cubicBezTo>
                            <a:pt x="6720" y="25935"/>
                            <a:pt x="7138" y="27278"/>
                            <a:pt x="7510" y="28640"/>
                          </a:cubicBezTo>
                          <a:cubicBezTo>
                            <a:pt x="7881" y="30002"/>
                            <a:pt x="8205" y="31373"/>
                            <a:pt x="8482" y="32755"/>
                          </a:cubicBezTo>
                          <a:cubicBezTo>
                            <a:pt x="8644" y="33545"/>
                            <a:pt x="8786" y="34336"/>
                            <a:pt x="8920" y="35126"/>
                          </a:cubicBezTo>
                          <a:cubicBezTo>
                            <a:pt x="8948" y="35326"/>
                            <a:pt x="8986" y="35526"/>
                            <a:pt x="9015" y="35726"/>
                          </a:cubicBezTo>
                          <a:cubicBezTo>
                            <a:pt x="9167" y="36765"/>
                            <a:pt x="9139" y="36526"/>
                            <a:pt x="8920" y="34993"/>
                          </a:cubicBezTo>
                          <a:cubicBezTo>
                            <a:pt x="8767" y="36288"/>
                            <a:pt x="9225" y="37889"/>
                            <a:pt x="9301" y="39203"/>
                          </a:cubicBezTo>
                          <a:cubicBezTo>
                            <a:pt x="9387" y="40813"/>
                            <a:pt x="9415" y="42422"/>
                            <a:pt x="9387" y="44032"/>
                          </a:cubicBezTo>
                          <a:cubicBezTo>
                            <a:pt x="9301" y="49014"/>
                            <a:pt x="13825" y="53786"/>
                            <a:pt x="18912" y="53557"/>
                          </a:cubicBezTo>
                          <a:cubicBezTo>
                            <a:pt x="24150" y="53319"/>
                            <a:pt x="28341" y="49376"/>
                            <a:pt x="28437" y="44032"/>
                          </a:cubicBezTo>
                          <a:cubicBezTo>
                            <a:pt x="28675" y="30288"/>
                            <a:pt x="24922" y="16457"/>
                            <a:pt x="17749" y="4732"/>
                          </a:cubicBezTo>
                          <a:cubicBezTo>
                            <a:pt x="15149" y="484"/>
                            <a:pt x="9101" y="-1507"/>
                            <a:pt x="4719" y="1313"/>
                          </a:cubicBezTo>
                          <a:cubicBezTo>
                            <a:pt x="452" y="4065"/>
                            <a:pt x="-1482" y="9799"/>
                            <a:pt x="1300" y="14352"/>
                          </a:cubicBezTo>
                          <a:lnTo>
                            <a:pt x="1300" y="1435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3" name="任意多边形: 形状 732">
                      <a:extLst>
                        <a:ext uri="{FF2B5EF4-FFF2-40B4-BE49-F238E27FC236}">
                          <a16:creationId xmlns:a16="http://schemas.microsoft.com/office/drawing/2014/main" id="{6B9A7CB4-47C2-CFBA-3E13-0B301F0D5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810" y="3088130"/>
                      <a:ext cx="29496" cy="48740"/>
                    </a:xfrm>
                    <a:custGeom>
                      <a:avLst/>
                      <a:gdLst>
                        <a:gd name="connsiteX0" fmla="*/ 1293 w 29496"/>
                        <a:gd name="connsiteY0" fmla="*/ 14352 h 48740"/>
                        <a:gd name="connsiteX1" fmla="*/ 6332 w 29496"/>
                        <a:gd name="connsiteY1" fmla="*/ 24211 h 48740"/>
                        <a:gd name="connsiteX2" fmla="*/ 5370 w 29496"/>
                        <a:gd name="connsiteY2" fmla="*/ 21934 h 48740"/>
                        <a:gd name="connsiteX3" fmla="*/ 10770 w 29496"/>
                        <a:gd name="connsiteY3" fmla="*/ 41736 h 48740"/>
                        <a:gd name="connsiteX4" fmla="*/ 15152 w 29496"/>
                        <a:gd name="connsiteY4" fmla="*/ 47432 h 48740"/>
                        <a:gd name="connsiteX5" fmla="*/ 22496 w 29496"/>
                        <a:gd name="connsiteY5" fmla="*/ 48395 h 48740"/>
                        <a:gd name="connsiteX6" fmla="*/ 28192 w 29496"/>
                        <a:gd name="connsiteY6" fmla="*/ 44013 h 48740"/>
                        <a:gd name="connsiteX7" fmla="*/ 29154 w 29496"/>
                        <a:gd name="connsiteY7" fmla="*/ 41736 h 48740"/>
                        <a:gd name="connsiteX8" fmla="*/ 29154 w 29496"/>
                        <a:gd name="connsiteY8" fmla="*/ 36669 h 48740"/>
                        <a:gd name="connsiteX9" fmla="*/ 17743 w 29496"/>
                        <a:gd name="connsiteY9" fmla="*/ 4732 h 48740"/>
                        <a:gd name="connsiteX10" fmla="*/ 4713 w 29496"/>
                        <a:gd name="connsiteY10" fmla="*/ 1312 h 48740"/>
                        <a:gd name="connsiteX11" fmla="*/ 1293 w 29496"/>
                        <a:gd name="connsiteY11" fmla="*/ 14352 h 48740"/>
                        <a:gd name="connsiteX12" fmla="*/ 1293 w 29496"/>
                        <a:gd name="connsiteY12" fmla="*/ 14352 h 48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9496" h="48740">
                          <a:moveTo>
                            <a:pt x="1293" y="14352"/>
                          </a:moveTo>
                          <a:cubicBezTo>
                            <a:pt x="3198" y="17524"/>
                            <a:pt x="4884" y="20810"/>
                            <a:pt x="6332" y="24211"/>
                          </a:cubicBezTo>
                          <a:cubicBezTo>
                            <a:pt x="6008" y="23449"/>
                            <a:pt x="5694" y="22696"/>
                            <a:pt x="5370" y="21934"/>
                          </a:cubicBezTo>
                          <a:cubicBezTo>
                            <a:pt x="8027" y="28278"/>
                            <a:pt x="9847" y="34917"/>
                            <a:pt x="10770" y="41736"/>
                          </a:cubicBezTo>
                          <a:cubicBezTo>
                            <a:pt x="11066" y="43918"/>
                            <a:pt x="13352" y="46375"/>
                            <a:pt x="15152" y="47432"/>
                          </a:cubicBezTo>
                          <a:cubicBezTo>
                            <a:pt x="17190" y="48623"/>
                            <a:pt x="20200" y="49137"/>
                            <a:pt x="22496" y="48395"/>
                          </a:cubicBezTo>
                          <a:cubicBezTo>
                            <a:pt x="24801" y="47652"/>
                            <a:pt x="27020" y="46223"/>
                            <a:pt x="28192" y="44013"/>
                          </a:cubicBezTo>
                          <a:cubicBezTo>
                            <a:pt x="28515" y="43251"/>
                            <a:pt x="28830" y="42499"/>
                            <a:pt x="29154" y="41736"/>
                          </a:cubicBezTo>
                          <a:cubicBezTo>
                            <a:pt x="29611" y="40051"/>
                            <a:pt x="29611" y="38355"/>
                            <a:pt x="29154" y="36669"/>
                          </a:cubicBezTo>
                          <a:cubicBezTo>
                            <a:pt x="27620" y="25420"/>
                            <a:pt x="23601" y="14447"/>
                            <a:pt x="17743" y="4732"/>
                          </a:cubicBezTo>
                          <a:cubicBezTo>
                            <a:pt x="15171" y="465"/>
                            <a:pt x="9075" y="-1497"/>
                            <a:pt x="4713" y="1312"/>
                          </a:cubicBezTo>
                          <a:cubicBezTo>
                            <a:pt x="417" y="4084"/>
                            <a:pt x="-1460" y="9790"/>
                            <a:pt x="1293" y="14352"/>
                          </a:cubicBezTo>
                          <a:lnTo>
                            <a:pt x="1293" y="14352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29" name="图形 56">
                    <a:extLst>
                      <a:ext uri="{FF2B5EF4-FFF2-40B4-BE49-F238E27FC236}">
                        <a16:creationId xmlns:a16="http://schemas.microsoft.com/office/drawing/2014/main" id="{B98F60C9-26EF-7729-CDDA-3CC0A74EA286}"/>
                      </a:ext>
                    </a:extLst>
                  </p:cNvPr>
                  <p:cNvGrpSpPr/>
                  <p:nvPr/>
                </p:nvGrpSpPr>
                <p:grpSpPr>
                  <a:xfrm>
                    <a:off x="5886891" y="3013032"/>
                    <a:ext cx="227567" cy="75733"/>
                    <a:chOff x="5886891" y="3013032"/>
                    <a:chExt cx="227567" cy="75733"/>
                  </a:xfrm>
                  <a:solidFill>
                    <a:srgbClr val="231F20"/>
                  </a:solidFill>
                </p:grpSpPr>
                <p:sp>
                  <p:nvSpPr>
                    <p:cNvPr id="730" name="任意多边形: 形状 729">
                      <a:extLst>
                        <a:ext uri="{FF2B5EF4-FFF2-40B4-BE49-F238E27FC236}">
                          <a16:creationId xmlns:a16="http://schemas.microsoft.com/office/drawing/2014/main" id="{542A6A2D-B622-15DE-C04A-AE033A40CE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891" y="3049454"/>
                      <a:ext cx="35593" cy="39311"/>
                    </a:xfrm>
                    <a:custGeom>
                      <a:avLst/>
                      <a:gdLst>
                        <a:gd name="connsiteX0" fmla="*/ 9341 w 35593"/>
                        <a:gd name="connsiteY0" fmla="*/ 35864 h 39311"/>
                        <a:gd name="connsiteX1" fmla="*/ 10827 w 35593"/>
                        <a:gd name="connsiteY1" fmla="*/ 31073 h 39311"/>
                        <a:gd name="connsiteX2" fmla="*/ 11226 w 35593"/>
                        <a:gd name="connsiteY2" fmla="*/ 30054 h 39311"/>
                        <a:gd name="connsiteX3" fmla="*/ 11436 w 35593"/>
                        <a:gd name="connsiteY3" fmla="*/ 29587 h 39311"/>
                        <a:gd name="connsiteX4" fmla="*/ 12503 w 35593"/>
                        <a:gd name="connsiteY4" fmla="*/ 27435 h 39311"/>
                        <a:gd name="connsiteX5" fmla="*/ 15094 w 35593"/>
                        <a:gd name="connsiteY5" fmla="*/ 23139 h 39311"/>
                        <a:gd name="connsiteX6" fmla="*/ 16370 w 35593"/>
                        <a:gd name="connsiteY6" fmla="*/ 21367 h 39311"/>
                        <a:gd name="connsiteX7" fmla="*/ 16713 w 35593"/>
                        <a:gd name="connsiteY7" fmla="*/ 20958 h 39311"/>
                        <a:gd name="connsiteX8" fmla="*/ 17561 w 35593"/>
                        <a:gd name="connsiteY8" fmla="*/ 19958 h 39311"/>
                        <a:gd name="connsiteX9" fmla="*/ 20923 w 35593"/>
                        <a:gd name="connsiteY9" fmla="*/ 16519 h 39311"/>
                        <a:gd name="connsiteX10" fmla="*/ 22733 w 35593"/>
                        <a:gd name="connsiteY10" fmla="*/ 14948 h 39311"/>
                        <a:gd name="connsiteX11" fmla="*/ 23447 w 35593"/>
                        <a:gd name="connsiteY11" fmla="*/ 14366 h 39311"/>
                        <a:gd name="connsiteX12" fmla="*/ 24018 w 35593"/>
                        <a:gd name="connsiteY12" fmla="*/ 13957 h 39311"/>
                        <a:gd name="connsiteX13" fmla="*/ 28067 w 35593"/>
                        <a:gd name="connsiteY13" fmla="*/ 11376 h 39311"/>
                        <a:gd name="connsiteX14" fmla="*/ 30391 w 35593"/>
                        <a:gd name="connsiteY14" fmla="*/ 10166 h 39311"/>
                        <a:gd name="connsiteX15" fmla="*/ 31581 w 35593"/>
                        <a:gd name="connsiteY15" fmla="*/ 9623 h 39311"/>
                        <a:gd name="connsiteX16" fmla="*/ 32057 w 35593"/>
                        <a:gd name="connsiteY16" fmla="*/ 9433 h 39311"/>
                        <a:gd name="connsiteX17" fmla="*/ 35382 w 35593"/>
                        <a:gd name="connsiteY17" fmla="*/ 3575 h 39311"/>
                        <a:gd name="connsiteX18" fmla="*/ 29524 w 35593"/>
                        <a:gd name="connsiteY18" fmla="*/ 250 h 39311"/>
                        <a:gd name="connsiteX19" fmla="*/ 139 w 35593"/>
                        <a:gd name="connsiteY19" fmla="*/ 33321 h 39311"/>
                        <a:gd name="connsiteX20" fmla="*/ 3464 w 35593"/>
                        <a:gd name="connsiteY20" fmla="*/ 39179 h 39311"/>
                        <a:gd name="connsiteX21" fmla="*/ 9341 w 35593"/>
                        <a:gd name="connsiteY21" fmla="*/ 35864 h 39311"/>
                        <a:gd name="connsiteX22" fmla="*/ 9341 w 35593"/>
                        <a:gd name="connsiteY22" fmla="*/ 35864 h 39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35593" h="39311">
                          <a:moveTo>
                            <a:pt x="9341" y="35864"/>
                          </a:moveTo>
                          <a:cubicBezTo>
                            <a:pt x="9750" y="34236"/>
                            <a:pt x="10236" y="32635"/>
                            <a:pt x="10827" y="31073"/>
                          </a:cubicBezTo>
                          <a:cubicBezTo>
                            <a:pt x="10950" y="30730"/>
                            <a:pt x="11083" y="30397"/>
                            <a:pt x="11226" y="30054"/>
                          </a:cubicBezTo>
                          <a:cubicBezTo>
                            <a:pt x="10855" y="30959"/>
                            <a:pt x="11407" y="29654"/>
                            <a:pt x="11436" y="29587"/>
                          </a:cubicBezTo>
                          <a:cubicBezTo>
                            <a:pt x="11769" y="28864"/>
                            <a:pt x="12122" y="28140"/>
                            <a:pt x="12503" y="27435"/>
                          </a:cubicBezTo>
                          <a:cubicBezTo>
                            <a:pt x="13284" y="25958"/>
                            <a:pt x="14151" y="24520"/>
                            <a:pt x="15094" y="23139"/>
                          </a:cubicBezTo>
                          <a:cubicBezTo>
                            <a:pt x="15503" y="22539"/>
                            <a:pt x="15932" y="21948"/>
                            <a:pt x="16370" y="21367"/>
                          </a:cubicBezTo>
                          <a:cubicBezTo>
                            <a:pt x="15808" y="22101"/>
                            <a:pt x="16589" y="21110"/>
                            <a:pt x="16713" y="20958"/>
                          </a:cubicBezTo>
                          <a:cubicBezTo>
                            <a:pt x="16989" y="20624"/>
                            <a:pt x="17275" y="20291"/>
                            <a:pt x="17561" y="19958"/>
                          </a:cubicBezTo>
                          <a:cubicBezTo>
                            <a:pt x="18618" y="18748"/>
                            <a:pt x="19742" y="17605"/>
                            <a:pt x="20923" y="16519"/>
                          </a:cubicBezTo>
                          <a:cubicBezTo>
                            <a:pt x="21513" y="15976"/>
                            <a:pt x="22114" y="15452"/>
                            <a:pt x="22733" y="14948"/>
                          </a:cubicBezTo>
                          <a:cubicBezTo>
                            <a:pt x="22847" y="14852"/>
                            <a:pt x="23818" y="14090"/>
                            <a:pt x="23447" y="14366"/>
                          </a:cubicBezTo>
                          <a:cubicBezTo>
                            <a:pt x="22999" y="14700"/>
                            <a:pt x="23933" y="14014"/>
                            <a:pt x="24018" y="13957"/>
                          </a:cubicBezTo>
                          <a:cubicBezTo>
                            <a:pt x="25323" y="13023"/>
                            <a:pt x="26667" y="12157"/>
                            <a:pt x="28067" y="11376"/>
                          </a:cubicBezTo>
                          <a:cubicBezTo>
                            <a:pt x="28829" y="10947"/>
                            <a:pt x="29600" y="10547"/>
                            <a:pt x="30391" y="10166"/>
                          </a:cubicBezTo>
                          <a:cubicBezTo>
                            <a:pt x="30781" y="9975"/>
                            <a:pt x="31181" y="9794"/>
                            <a:pt x="31581" y="9623"/>
                          </a:cubicBezTo>
                          <a:cubicBezTo>
                            <a:pt x="30819" y="9966"/>
                            <a:pt x="31839" y="9518"/>
                            <a:pt x="32057" y="9433"/>
                          </a:cubicBezTo>
                          <a:cubicBezTo>
                            <a:pt x="34363" y="8518"/>
                            <a:pt x="36239" y="6204"/>
                            <a:pt x="35382" y="3575"/>
                          </a:cubicBezTo>
                          <a:cubicBezTo>
                            <a:pt x="34658" y="1336"/>
                            <a:pt x="32000" y="-731"/>
                            <a:pt x="29524" y="250"/>
                          </a:cubicBezTo>
                          <a:cubicBezTo>
                            <a:pt x="15151" y="5937"/>
                            <a:pt x="3911" y="18224"/>
                            <a:pt x="139" y="33321"/>
                          </a:cubicBezTo>
                          <a:cubicBezTo>
                            <a:pt x="-461" y="35731"/>
                            <a:pt x="920" y="38598"/>
                            <a:pt x="3464" y="39179"/>
                          </a:cubicBezTo>
                          <a:cubicBezTo>
                            <a:pt x="5949" y="39751"/>
                            <a:pt x="8693" y="38446"/>
                            <a:pt x="9341" y="35864"/>
                          </a:cubicBezTo>
                          <a:lnTo>
                            <a:pt x="9341" y="35864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31" name="任意多边形: 形状 730">
                      <a:extLst>
                        <a:ext uri="{FF2B5EF4-FFF2-40B4-BE49-F238E27FC236}">
                          <a16:creationId xmlns:a16="http://schemas.microsoft.com/office/drawing/2014/main" id="{78A7307F-430F-A89C-17F1-FE206E092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999" y="3013032"/>
                      <a:ext cx="38459" cy="13051"/>
                    </a:xfrm>
                    <a:custGeom>
                      <a:avLst/>
                      <a:gdLst>
                        <a:gd name="connsiteX0" fmla="*/ 6046 w 38459"/>
                        <a:gd name="connsiteY0" fmla="*/ 10403 h 13051"/>
                        <a:gd name="connsiteX1" fmla="*/ 19429 w 38459"/>
                        <a:gd name="connsiteY1" fmla="*/ 9660 h 13051"/>
                        <a:gd name="connsiteX2" fmla="*/ 25563 w 38459"/>
                        <a:gd name="connsiteY2" fmla="*/ 10660 h 13051"/>
                        <a:gd name="connsiteX3" fmla="*/ 32459 w 38459"/>
                        <a:gd name="connsiteY3" fmla="*/ 12822 h 13051"/>
                        <a:gd name="connsiteX4" fmla="*/ 38317 w 38459"/>
                        <a:gd name="connsiteY4" fmla="*/ 9498 h 13051"/>
                        <a:gd name="connsiteX5" fmla="*/ 34993 w 38459"/>
                        <a:gd name="connsiteY5" fmla="*/ 3640 h 13051"/>
                        <a:gd name="connsiteX6" fmla="*/ 3513 w 38459"/>
                        <a:gd name="connsiteY6" fmla="*/ 1220 h 13051"/>
                        <a:gd name="connsiteX7" fmla="*/ 188 w 38459"/>
                        <a:gd name="connsiteY7" fmla="*/ 7078 h 13051"/>
                        <a:gd name="connsiteX8" fmla="*/ 6046 w 38459"/>
                        <a:gd name="connsiteY8" fmla="*/ 10403 h 13051"/>
                        <a:gd name="connsiteX9" fmla="*/ 6046 w 38459"/>
                        <a:gd name="connsiteY9" fmla="*/ 10403 h 13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8459" h="13051">
                          <a:moveTo>
                            <a:pt x="6046" y="10403"/>
                          </a:moveTo>
                          <a:cubicBezTo>
                            <a:pt x="10170" y="9545"/>
                            <a:pt x="14657" y="9259"/>
                            <a:pt x="19429" y="9660"/>
                          </a:cubicBezTo>
                          <a:cubicBezTo>
                            <a:pt x="21315" y="9812"/>
                            <a:pt x="23210" y="10107"/>
                            <a:pt x="25563" y="10660"/>
                          </a:cubicBezTo>
                          <a:cubicBezTo>
                            <a:pt x="27916" y="11212"/>
                            <a:pt x="30211" y="11946"/>
                            <a:pt x="32459" y="12822"/>
                          </a:cubicBezTo>
                          <a:cubicBezTo>
                            <a:pt x="34783" y="13727"/>
                            <a:pt x="37784" y="11822"/>
                            <a:pt x="38317" y="9498"/>
                          </a:cubicBezTo>
                          <a:cubicBezTo>
                            <a:pt x="38936" y="6764"/>
                            <a:pt x="37479" y="4611"/>
                            <a:pt x="34993" y="3640"/>
                          </a:cubicBezTo>
                          <a:cubicBezTo>
                            <a:pt x="24991" y="-256"/>
                            <a:pt x="13990" y="-961"/>
                            <a:pt x="3513" y="1220"/>
                          </a:cubicBezTo>
                          <a:cubicBezTo>
                            <a:pt x="1065" y="1725"/>
                            <a:pt x="-574" y="4735"/>
                            <a:pt x="188" y="7078"/>
                          </a:cubicBezTo>
                          <a:cubicBezTo>
                            <a:pt x="1026" y="9660"/>
                            <a:pt x="3427" y="10945"/>
                            <a:pt x="6046" y="10403"/>
                          </a:cubicBezTo>
                          <a:lnTo>
                            <a:pt x="6046" y="10403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grpSp>
              <p:nvGrpSpPr>
                <p:cNvPr id="724" name="图形 56">
                  <a:extLst>
                    <a:ext uri="{FF2B5EF4-FFF2-40B4-BE49-F238E27FC236}">
                      <a16:creationId xmlns:a16="http://schemas.microsoft.com/office/drawing/2014/main" id="{7C4F1D36-8E18-C8D2-432B-51E830675744}"/>
                    </a:ext>
                  </a:extLst>
                </p:cNvPr>
                <p:cNvGrpSpPr/>
                <p:nvPr/>
              </p:nvGrpSpPr>
              <p:grpSpPr>
                <a:xfrm>
                  <a:off x="5849073" y="3119923"/>
                  <a:ext cx="331794" cy="167953"/>
                  <a:chOff x="5849073" y="3119923"/>
                  <a:chExt cx="331794" cy="167953"/>
                </a:xfrm>
                <a:solidFill>
                  <a:srgbClr val="FF5C5C"/>
                </a:solidFill>
              </p:grpSpPr>
              <p:sp>
                <p:nvSpPr>
                  <p:cNvPr id="725" name="任意多边形: 形状 724">
                    <a:extLst>
                      <a:ext uri="{FF2B5EF4-FFF2-40B4-BE49-F238E27FC236}">
                        <a16:creationId xmlns:a16="http://schemas.microsoft.com/office/drawing/2014/main" id="{8372FA14-E68A-5A23-1833-3C85E5473534}"/>
                      </a:ext>
                    </a:extLst>
                  </p:cNvPr>
                  <p:cNvSpPr/>
                  <p:nvPr/>
                </p:nvSpPr>
                <p:spPr>
                  <a:xfrm>
                    <a:off x="5849073" y="3174360"/>
                    <a:ext cx="154282" cy="113515"/>
                  </a:xfrm>
                  <a:custGeom>
                    <a:avLst/>
                    <a:gdLst>
                      <a:gd name="connsiteX0" fmla="*/ 154115 w 154282"/>
                      <a:gd name="connsiteY0" fmla="*/ 56986 h 113515"/>
                      <a:gd name="connsiteX1" fmla="*/ 81173 w 154282"/>
                      <a:gd name="connsiteY1" fmla="*/ 112955 h 113515"/>
                      <a:gd name="connsiteX2" fmla="*/ 172 w 154282"/>
                      <a:gd name="connsiteY2" fmla="*/ 69454 h 113515"/>
                      <a:gd name="connsiteX3" fmla="*/ 72048 w 154282"/>
                      <a:gd name="connsiteY3" fmla="*/ 312 h 113515"/>
                      <a:gd name="connsiteX4" fmla="*/ 154115 w 154282"/>
                      <a:gd name="connsiteY4" fmla="*/ 56986 h 113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282" h="113515">
                        <a:moveTo>
                          <a:pt x="154115" y="56986"/>
                        </a:moveTo>
                        <a:cubicBezTo>
                          <a:pt x="156934" y="91723"/>
                          <a:pt x="123683" y="109516"/>
                          <a:pt x="81173" y="112955"/>
                        </a:cubicBezTo>
                        <a:cubicBezTo>
                          <a:pt x="38663" y="116403"/>
                          <a:pt x="2982" y="104201"/>
                          <a:pt x="172" y="69454"/>
                        </a:cubicBezTo>
                        <a:cubicBezTo>
                          <a:pt x="-2647" y="34716"/>
                          <a:pt x="29538" y="3760"/>
                          <a:pt x="72048" y="312"/>
                        </a:cubicBezTo>
                        <a:cubicBezTo>
                          <a:pt x="114558" y="-3126"/>
                          <a:pt x="151305" y="22248"/>
                          <a:pt x="154115" y="56986"/>
                        </a:cubicBezTo>
                        <a:close/>
                      </a:path>
                    </a:pathLst>
                  </a:custGeom>
                  <a:solidFill>
                    <a:srgbClr val="FF5C5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26" name="任意多边形: 形状 725">
                    <a:extLst>
                      <a:ext uri="{FF2B5EF4-FFF2-40B4-BE49-F238E27FC236}">
                        <a16:creationId xmlns:a16="http://schemas.microsoft.com/office/drawing/2014/main" id="{F8BA6719-B446-0423-5110-321352FD77E9}"/>
                      </a:ext>
                    </a:extLst>
                  </p:cNvPr>
                  <p:cNvSpPr/>
                  <p:nvPr/>
                </p:nvSpPr>
                <p:spPr>
                  <a:xfrm>
                    <a:off x="6134687" y="3119923"/>
                    <a:ext cx="46180" cy="104965"/>
                  </a:xfrm>
                  <a:custGeom>
                    <a:avLst/>
                    <a:gdLst>
                      <a:gd name="connsiteX0" fmla="*/ 46180 w 46180"/>
                      <a:gd name="connsiteY0" fmla="*/ 104966 h 104965"/>
                      <a:gd name="connsiteX1" fmla="*/ 4270 w 46180"/>
                      <a:gd name="connsiteY1" fmla="*/ 78581 h 104965"/>
                      <a:gd name="connsiteX2" fmla="*/ 32750 w 46180"/>
                      <a:gd name="connsiteY2" fmla="*/ 0 h 104965"/>
                      <a:gd name="connsiteX3" fmla="*/ 33893 w 46180"/>
                      <a:gd name="connsiteY3" fmla="*/ 6096 h 104965"/>
                      <a:gd name="connsiteX4" fmla="*/ 46180 w 46180"/>
                      <a:gd name="connsiteY4" fmla="*/ 104966 h 104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80" h="104965">
                        <a:moveTo>
                          <a:pt x="46180" y="104966"/>
                        </a:moveTo>
                        <a:cubicBezTo>
                          <a:pt x="27320" y="104489"/>
                          <a:pt x="11985" y="96583"/>
                          <a:pt x="4270" y="78581"/>
                        </a:cubicBezTo>
                        <a:cubicBezTo>
                          <a:pt x="-7255" y="51721"/>
                          <a:pt x="5318" y="19621"/>
                          <a:pt x="32750" y="0"/>
                        </a:cubicBezTo>
                        <a:cubicBezTo>
                          <a:pt x="33131" y="2000"/>
                          <a:pt x="33512" y="4000"/>
                          <a:pt x="33893" y="6096"/>
                        </a:cubicBezTo>
                        <a:cubicBezTo>
                          <a:pt x="40465" y="42005"/>
                          <a:pt x="44466" y="74962"/>
                          <a:pt x="46180" y="104966"/>
                        </a:cubicBezTo>
                        <a:close/>
                      </a:path>
                    </a:pathLst>
                  </a:custGeom>
                  <a:solidFill>
                    <a:srgbClr val="FF5C5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701" name="图形 56">
                <a:extLst>
                  <a:ext uri="{FF2B5EF4-FFF2-40B4-BE49-F238E27FC236}">
                    <a16:creationId xmlns:a16="http://schemas.microsoft.com/office/drawing/2014/main" id="{852FBC62-11F0-8154-7C3A-93FD54AC1069}"/>
                  </a:ext>
                </a:extLst>
              </p:cNvPr>
              <p:cNvGrpSpPr/>
              <p:nvPr/>
            </p:nvGrpSpPr>
            <p:grpSpPr>
              <a:xfrm>
                <a:off x="5606855" y="3214808"/>
                <a:ext cx="224955" cy="369322"/>
                <a:chOff x="5606855" y="3214808"/>
                <a:chExt cx="224955" cy="369322"/>
              </a:xfrm>
            </p:grpSpPr>
            <p:grpSp>
              <p:nvGrpSpPr>
                <p:cNvPr id="715" name="图形 56">
                  <a:extLst>
                    <a:ext uri="{FF2B5EF4-FFF2-40B4-BE49-F238E27FC236}">
                      <a16:creationId xmlns:a16="http://schemas.microsoft.com/office/drawing/2014/main" id="{7D298CB3-4BDB-B965-F9AA-D50D8FBD6266}"/>
                    </a:ext>
                  </a:extLst>
                </p:cNvPr>
                <p:cNvGrpSpPr/>
                <p:nvPr/>
              </p:nvGrpSpPr>
              <p:grpSpPr>
                <a:xfrm>
                  <a:off x="5606855" y="3214808"/>
                  <a:ext cx="175885" cy="192595"/>
                  <a:chOff x="5606855" y="3214808"/>
                  <a:chExt cx="175885" cy="192595"/>
                </a:xfrm>
              </p:grpSpPr>
              <p:sp>
                <p:nvSpPr>
                  <p:cNvPr id="717" name="任意多边形: 形状 716">
                    <a:extLst>
                      <a:ext uri="{FF2B5EF4-FFF2-40B4-BE49-F238E27FC236}">
                        <a16:creationId xmlns:a16="http://schemas.microsoft.com/office/drawing/2014/main" id="{2BA7FB9B-0072-4699-F65F-A39DDEECD43E}"/>
                      </a:ext>
                    </a:extLst>
                  </p:cNvPr>
                  <p:cNvSpPr/>
                  <p:nvPr/>
                </p:nvSpPr>
                <p:spPr>
                  <a:xfrm>
                    <a:off x="5606855" y="3214808"/>
                    <a:ext cx="175885" cy="192595"/>
                  </a:xfrm>
                  <a:custGeom>
                    <a:avLst/>
                    <a:gdLst>
                      <a:gd name="connsiteX0" fmla="*/ 175886 w 175885"/>
                      <a:gd name="connsiteY0" fmla="*/ 129991 h 192595"/>
                      <a:gd name="connsiteX1" fmla="*/ 152969 w 175885"/>
                      <a:gd name="connsiteY1" fmla="*/ 184255 h 192595"/>
                      <a:gd name="connsiteX2" fmla="*/ 9941 w 175885"/>
                      <a:gd name="connsiteY2" fmla="*/ 25768 h 192595"/>
                      <a:gd name="connsiteX3" fmla="*/ 125908 w 175885"/>
                      <a:gd name="connsiteY3" fmla="*/ 25768 h 192595"/>
                      <a:gd name="connsiteX4" fmla="*/ 175886 w 175885"/>
                      <a:gd name="connsiteY4" fmla="*/ 129991 h 192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885" h="192595">
                        <a:moveTo>
                          <a:pt x="175886" y="129991"/>
                        </a:moveTo>
                        <a:cubicBezTo>
                          <a:pt x="175886" y="152841"/>
                          <a:pt x="166551" y="177749"/>
                          <a:pt x="152969" y="184255"/>
                        </a:cubicBezTo>
                        <a:cubicBezTo>
                          <a:pt x="60195" y="228708"/>
                          <a:pt x="-30645" y="83747"/>
                          <a:pt x="9941" y="25768"/>
                        </a:cubicBezTo>
                        <a:cubicBezTo>
                          <a:pt x="50527" y="-32210"/>
                          <a:pt x="125908" y="25768"/>
                          <a:pt x="125908" y="25768"/>
                        </a:cubicBezTo>
                        <a:lnTo>
                          <a:pt x="175886" y="129991"/>
                        </a:lnTo>
                        <a:close/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grpSp>
                <p:nvGrpSpPr>
                  <p:cNvPr id="718" name="图形 56">
                    <a:extLst>
                      <a:ext uri="{FF2B5EF4-FFF2-40B4-BE49-F238E27FC236}">
                        <a16:creationId xmlns:a16="http://schemas.microsoft.com/office/drawing/2014/main" id="{49BBC172-A993-7A6E-4DAF-2442A5379A65}"/>
                      </a:ext>
                    </a:extLst>
                  </p:cNvPr>
                  <p:cNvGrpSpPr/>
                  <p:nvPr/>
                </p:nvGrpSpPr>
                <p:grpSpPr>
                  <a:xfrm>
                    <a:off x="5643755" y="3246630"/>
                    <a:ext cx="114125" cy="126463"/>
                    <a:chOff x="5643755" y="3246630"/>
                    <a:chExt cx="114125" cy="126463"/>
                  </a:xfrm>
                  <a:solidFill>
                    <a:srgbClr val="231F20"/>
                  </a:solidFill>
                </p:grpSpPr>
                <p:sp>
                  <p:nvSpPr>
                    <p:cNvPr id="719" name="任意多边形: 形状 718">
                      <a:extLst>
                        <a:ext uri="{FF2B5EF4-FFF2-40B4-BE49-F238E27FC236}">
                          <a16:creationId xmlns:a16="http://schemas.microsoft.com/office/drawing/2014/main" id="{CBD811C0-AE5A-78E7-B6D3-4F3CA24D89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755" y="3246630"/>
                      <a:ext cx="114125" cy="78810"/>
                    </a:xfrm>
                    <a:custGeom>
                      <a:avLst/>
                      <a:gdLst>
                        <a:gd name="connsiteX0" fmla="*/ 5922 w 114125"/>
                        <a:gd name="connsiteY0" fmla="*/ 11024 h 78810"/>
                        <a:gd name="connsiteX1" fmla="*/ 105087 w 114125"/>
                        <a:gd name="connsiteY1" fmla="*/ 76642 h 78810"/>
                        <a:gd name="connsiteX2" fmla="*/ 113316 w 114125"/>
                        <a:gd name="connsiteY2" fmla="*/ 71831 h 78810"/>
                        <a:gd name="connsiteX3" fmla="*/ 67225 w 114125"/>
                        <a:gd name="connsiteY3" fmla="*/ 17310 h 78810"/>
                        <a:gd name="connsiteX4" fmla="*/ 3398 w 114125"/>
                        <a:gd name="connsiteY4" fmla="*/ 1842 h 78810"/>
                        <a:gd name="connsiteX5" fmla="*/ 5922 w 114125"/>
                        <a:gd name="connsiteY5" fmla="*/ 11024 h 78810"/>
                        <a:gd name="connsiteX6" fmla="*/ 5922 w 114125"/>
                        <a:gd name="connsiteY6" fmla="*/ 11024 h 78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125" h="78810">
                          <a:moveTo>
                            <a:pt x="5922" y="11024"/>
                          </a:moveTo>
                          <a:cubicBezTo>
                            <a:pt x="51413" y="-187"/>
                            <a:pt x="83408" y="44076"/>
                            <a:pt x="105087" y="76642"/>
                          </a:cubicBezTo>
                          <a:cubicBezTo>
                            <a:pt x="108468" y="81718"/>
                            <a:pt x="116726" y="76956"/>
                            <a:pt x="113316" y="71831"/>
                          </a:cubicBezTo>
                          <a:cubicBezTo>
                            <a:pt x="100115" y="52000"/>
                            <a:pt x="86503" y="31779"/>
                            <a:pt x="67225" y="17310"/>
                          </a:cubicBezTo>
                          <a:cubicBezTo>
                            <a:pt x="49118" y="3728"/>
                            <a:pt x="25810" y="-3683"/>
                            <a:pt x="3398" y="1842"/>
                          </a:cubicBezTo>
                          <a:cubicBezTo>
                            <a:pt x="-2555" y="3309"/>
                            <a:pt x="-31" y="12500"/>
                            <a:pt x="5922" y="11024"/>
                          </a:cubicBezTo>
                          <a:lnTo>
                            <a:pt x="5922" y="11024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20" name="任意多边形: 形状 719">
                      <a:extLst>
                        <a:ext uri="{FF2B5EF4-FFF2-40B4-BE49-F238E27FC236}">
                          <a16:creationId xmlns:a16="http://schemas.microsoft.com/office/drawing/2014/main" id="{97201D00-3B11-C2F2-E6C8-81A69E8BF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02830" y="3278862"/>
                      <a:ext cx="43821" cy="94231"/>
                    </a:xfrm>
                    <a:custGeom>
                      <a:avLst/>
                      <a:gdLst>
                        <a:gd name="connsiteX0" fmla="*/ 17989 w 43821"/>
                        <a:gd name="connsiteY0" fmla="*/ 1300 h 94231"/>
                        <a:gd name="connsiteX1" fmla="*/ 1425 w 43821"/>
                        <a:gd name="connsiteY1" fmla="*/ 54668 h 94231"/>
                        <a:gd name="connsiteX2" fmla="*/ 38001 w 43821"/>
                        <a:gd name="connsiteY2" fmla="*/ 93959 h 94231"/>
                        <a:gd name="connsiteX3" fmla="*/ 40535 w 43821"/>
                        <a:gd name="connsiteY3" fmla="*/ 84777 h 94231"/>
                        <a:gd name="connsiteX4" fmla="*/ 10607 w 43821"/>
                        <a:gd name="connsiteY4" fmla="*/ 52135 h 94231"/>
                        <a:gd name="connsiteX5" fmla="*/ 24723 w 43821"/>
                        <a:gd name="connsiteY5" fmla="*/ 8034 h 94231"/>
                        <a:gd name="connsiteX6" fmla="*/ 17989 w 43821"/>
                        <a:gd name="connsiteY6" fmla="*/ 1300 h 94231"/>
                        <a:gd name="connsiteX7" fmla="*/ 17989 w 43821"/>
                        <a:gd name="connsiteY7" fmla="*/ 1300 h 942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3821" h="94231">
                          <a:moveTo>
                            <a:pt x="17989" y="1300"/>
                          </a:moveTo>
                          <a:cubicBezTo>
                            <a:pt x="3483" y="14597"/>
                            <a:pt x="-3137" y="35476"/>
                            <a:pt x="1425" y="54668"/>
                          </a:cubicBezTo>
                          <a:cubicBezTo>
                            <a:pt x="5797" y="73071"/>
                            <a:pt x="20237" y="87987"/>
                            <a:pt x="38001" y="93959"/>
                          </a:cubicBezTo>
                          <a:cubicBezTo>
                            <a:pt x="43821" y="95921"/>
                            <a:pt x="46326" y="86720"/>
                            <a:pt x="40535" y="84777"/>
                          </a:cubicBezTo>
                          <a:cubicBezTo>
                            <a:pt x="25838" y="79833"/>
                            <a:pt x="14217" y="67241"/>
                            <a:pt x="10607" y="52135"/>
                          </a:cubicBezTo>
                          <a:cubicBezTo>
                            <a:pt x="6788" y="36142"/>
                            <a:pt x="12741" y="19007"/>
                            <a:pt x="24723" y="8034"/>
                          </a:cubicBezTo>
                          <a:cubicBezTo>
                            <a:pt x="29258" y="3881"/>
                            <a:pt x="22504" y="-2844"/>
                            <a:pt x="17989" y="1300"/>
                          </a:cubicBezTo>
                          <a:lnTo>
                            <a:pt x="17989" y="1300"/>
                          </a:lnTo>
                          <a:close/>
                        </a:path>
                      </a:pathLst>
                    </a:custGeom>
                    <a:solidFill>
                      <a:srgbClr val="231F2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</p:grpSp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5BCA66F8-2309-B85B-6EC9-CB9857FBFAEC}"/>
                    </a:ext>
                  </a:extLst>
                </p:cNvPr>
                <p:cNvSpPr/>
                <p:nvPr/>
              </p:nvSpPr>
              <p:spPr>
                <a:xfrm>
                  <a:off x="5633726" y="3386045"/>
                  <a:ext cx="198085" cy="198085"/>
                </a:xfrm>
                <a:custGeom>
                  <a:avLst/>
                  <a:gdLst>
                    <a:gd name="connsiteX0" fmla="*/ 173981 w 198085"/>
                    <a:gd name="connsiteY0" fmla="*/ 34287 h 198085"/>
                    <a:gd name="connsiteX1" fmla="*/ 34287 w 198085"/>
                    <a:gd name="connsiteY1" fmla="*/ 24105 h 198085"/>
                    <a:gd name="connsiteX2" fmla="*/ 24105 w 198085"/>
                    <a:gd name="connsiteY2" fmla="*/ 163799 h 198085"/>
                    <a:gd name="connsiteX3" fmla="*/ 163799 w 198085"/>
                    <a:gd name="connsiteY3" fmla="*/ 173981 h 198085"/>
                    <a:gd name="connsiteX4" fmla="*/ 173981 w 198085"/>
                    <a:gd name="connsiteY4" fmla="*/ 34287 h 19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085" h="198085">
                      <a:moveTo>
                        <a:pt x="173981" y="34287"/>
                      </a:moveTo>
                      <a:cubicBezTo>
                        <a:pt x="138214" y="-7099"/>
                        <a:pt x="75673" y="-11661"/>
                        <a:pt x="34287" y="24105"/>
                      </a:cubicBezTo>
                      <a:cubicBezTo>
                        <a:pt x="-7099" y="59871"/>
                        <a:pt x="-11661" y="122412"/>
                        <a:pt x="24105" y="163799"/>
                      </a:cubicBezTo>
                      <a:cubicBezTo>
                        <a:pt x="59871" y="205185"/>
                        <a:pt x="122412" y="209747"/>
                        <a:pt x="163799" y="173981"/>
                      </a:cubicBezTo>
                      <a:cubicBezTo>
                        <a:pt x="205185" y="138214"/>
                        <a:pt x="209747" y="75673"/>
                        <a:pt x="173981" y="34287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rgbClr val="FFCE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702" name="图形 56">
                <a:extLst>
                  <a:ext uri="{FF2B5EF4-FFF2-40B4-BE49-F238E27FC236}">
                    <a16:creationId xmlns:a16="http://schemas.microsoft.com/office/drawing/2014/main" id="{72D7BA31-5B7D-E914-6747-8FFEBF2670B2}"/>
                  </a:ext>
                </a:extLst>
              </p:cNvPr>
              <p:cNvGrpSpPr/>
              <p:nvPr/>
            </p:nvGrpSpPr>
            <p:grpSpPr>
              <a:xfrm>
                <a:off x="5732764" y="2909022"/>
                <a:ext cx="568617" cy="331554"/>
                <a:chOff x="5732764" y="2909022"/>
                <a:chExt cx="568617" cy="331554"/>
              </a:xfrm>
            </p:grpSpPr>
            <p:grpSp>
              <p:nvGrpSpPr>
                <p:cNvPr id="703" name="图形 56">
                  <a:extLst>
                    <a:ext uri="{FF2B5EF4-FFF2-40B4-BE49-F238E27FC236}">
                      <a16:creationId xmlns:a16="http://schemas.microsoft.com/office/drawing/2014/main" id="{0E2474C9-C924-6EEC-137E-1CCF3866CE9F}"/>
                    </a:ext>
                  </a:extLst>
                </p:cNvPr>
                <p:cNvGrpSpPr/>
                <p:nvPr/>
              </p:nvGrpSpPr>
              <p:grpSpPr>
                <a:xfrm>
                  <a:off x="5732764" y="2909022"/>
                  <a:ext cx="568617" cy="331554"/>
                  <a:chOff x="5732764" y="2909022"/>
                  <a:chExt cx="568617" cy="331554"/>
                </a:xfrm>
              </p:grpSpPr>
              <p:grpSp>
                <p:nvGrpSpPr>
                  <p:cNvPr id="707" name="图形 56">
                    <a:extLst>
                      <a:ext uri="{FF2B5EF4-FFF2-40B4-BE49-F238E27FC236}">
                        <a16:creationId xmlns:a16="http://schemas.microsoft.com/office/drawing/2014/main" id="{D1D8881E-642F-9FC0-47F6-37BB87C5A1FD}"/>
                      </a:ext>
                    </a:extLst>
                  </p:cNvPr>
                  <p:cNvGrpSpPr/>
                  <p:nvPr/>
                </p:nvGrpSpPr>
                <p:grpSpPr>
                  <a:xfrm>
                    <a:off x="5832271" y="3011909"/>
                    <a:ext cx="211093" cy="211093"/>
                    <a:chOff x="5832271" y="3011909"/>
                    <a:chExt cx="211093" cy="211093"/>
                  </a:xfrm>
                </p:grpSpPr>
                <p:sp>
                  <p:nvSpPr>
                    <p:cNvPr id="713" name="任意多边形: 形状 712">
                      <a:extLst>
                        <a:ext uri="{FF2B5EF4-FFF2-40B4-BE49-F238E27FC236}">
                          <a16:creationId xmlns:a16="http://schemas.microsoft.com/office/drawing/2014/main" id="{DC4BC8CF-D3B7-5EC9-39BE-D0FD8EB3B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271" y="3011909"/>
                      <a:ext cx="211093" cy="211093"/>
                    </a:xfrm>
                    <a:custGeom>
                      <a:avLst/>
                      <a:gdLst>
                        <a:gd name="connsiteX0" fmla="*/ 211093 w 211093"/>
                        <a:gd name="connsiteY0" fmla="*/ 105547 h 211093"/>
                        <a:gd name="connsiteX1" fmla="*/ 105547 w 211093"/>
                        <a:gd name="connsiteY1" fmla="*/ 211093 h 211093"/>
                        <a:gd name="connsiteX2" fmla="*/ 0 w 211093"/>
                        <a:gd name="connsiteY2" fmla="*/ 105547 h 211093"/>
                        <a:gd name="connsiteX3" fmla="*/ 105547 w 211093"/>
                        <a:gd name="connsiteY3" fmla="*/ 0 h 211093"/>
                        <a:gd name="connsiteX4" fmla="*/ 211093 w 211093"/>
                        <a:gd name="connsiteY4" fmla="*/ 105547 h 211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93" h="211093">
                          <a:moveTo>
                            <a:pt x="211093" y="105547"/>
                          </a:moveTo>
                          <a:cubicBezTo>
                            <a:pt x="211093" y="163838"/>
                            <a:pt x="163838" y="211093"/>
                            <a:pt x="105547" y="211093"/>
                          </a:cubicBezTo>
                          <a:cubicBezTo>
                            <a:pt x="47255" y="211093"/>
                            <a:pt x="0" y="163838"/>
                            <a:pt x="0" y="105547"/>
                          </a:cubicBezTo>
                          <a:cubicBezTo>
                            <a:pt x="0" y="47255"/>
                            <a:pt x="47255" y="0"/>
                            <a:pt x="105547" y="0"/>
                          </a:cubicBezTo>
                          <a:cubicBezTo>
                            <a:pt x="163838" y="0"/>
                            <a:pt x="211093" y="47255"/>
                            <a:pt x="211093" y="105547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14" name="任意多边形: 形状 713">
                      <a:extLst>
                        <a:ext uri="{FF2B5EF4-FFF2-40B4-BE49-F238E27FC236}">
                          <a16:creationId xmlns:a16="http://schemas.microsoft.com/office/drawing/2014/main" id="{C1DBCD48-F67C-1FD8-30DE-F58D044DBA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271" y="3011909"/>
                      <a:ext cx="211093" cy="211093"/>
                    </a:xfrm>
                    <a:custGeom>
                      <a:avLst/>
                      <a:gdLst>
                        <a:gd name="connsiteX0" fmla="*/ 211093 w 211093"/>
                        <a:gd name="connsiteY0" fmla="*/ 105547 h 211093"/>
                        <a:gd name="connsiteX1" fmla="*/ 105547 w 211093"/>
                        <a:gd name="connsiteY1" fmla="*/ 211093 h 211093"/>
                        <a:gd name="connsiteX2" fmla="*/ 0 w 211093"/>
                        <a:gd name="connsiteY2" fmla="*/ 105547 h 211093"/>
                        <a:gd name="connsiteX3" fmla="*/ 105547 w 211093"/>
                        <a:gd name="connsiteY3" fmla="*/ 0 h 211093"/>
                        <a:gd name="connsiteX4" fmla="*/ 211093 w 211093"/>
                        <a:gd name="connsiteY4" fmla="*/ 105547 h 211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93" h="211093">
                          <a:moveTo>
                            <a:pt x="211093" y="105547"/>
                          </a:moveTo>
                          <a:cubicBezTo>
                            <a:pt x="211093" y="163838"/>
                            <a:pt x="163838" y="211093"/>
                            <a:pt x="105547" y="211093"/>
                          </a:cubicBezTo>
                          <a:cubicBezTo>
                            <a:pt x="47255" y="211093"/>
                            <a:pt x="0" y="163838"/>
                            <a:pt x="0" y="105547"/>
                          </a:cubicBezTo>
                          <a:cubicBezTo>
                            <a:pt x="0" y="47255"/>
                            <a:pt x="47255" y="0"/>
                            <a:pt x="105547" y="0"/>
                          </a:cubicBezTo>
                          <a:cubicBezTo>
                            <a:pt x="163838" y="0"/>
                            <a:pt x="211093" y="47255"/>
                            <a:pt x="211093" y="105547"/>
                          </a:cubicBezTo>
                          <a:close/>
                        </a:path>
                      </a:pathLst>
                    </a:custGeom>
                    <a:noFill/>
                    <a:ln w="19050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grpSp>
                <p:nvGrpSpPr>
                  <p:cNvPr id="708" name="图形 56">
                    <a:extLst>
                      <a:ext uri="{FF2B5EF4-FFF2-40B4-BE49-F238E27FC236}">
                        <a16:creationId xmlns:a16="http://schemas.microsoft.com/office/drawing/2014/main" id="{3C5D7C99-41CE-F7B8-E747-4EE86AE810D0}"/>
                      </a:ext>
                    </a:extLst>
                  </p:cNvPr>
                  <p:cNvGrpSpPr/>
                  <p:nvPr/>
                </p:nvGrpSpPr>
                <p:grpSpPr>
                  <a:xfrm>
                    <a:off x="6025905" y="2909022"/>
                    <a:ext cx="275476" cy="275476"/>
                    <a:chOff x="6025905" y="2909022"/>
                    <a:chExt cx="275476" cy="275476"/>
                  </a:xfrm>
                </p:grpSpPr>
                <p:sp>
                  <p:nvSpPr>
                    <p:cNvPr id="711" name="任意多边形: 形状 710">
                      <a:extLst>
                        <a:ext uri="{FF2B5EF4-FFF2-40B4-BE49-F238E27FC236}">
                          <a16:creationId xmlns:a16="http://schemas.microsoft.com/office/drawing/2014/main" id="{A1079867-5B59-50D6-A3C9-5C7D63DCCA9C}"/>
                        </a:ext>
                      </a:extLst>
                    </p:cNvPr>
                    <p:cNvSpPr/>
                    <p:nvPr/>
                  </p:nvSpPr>
                  <p:spPr>
                    <a:xfrm rot="-4059548">
                      <a:off x="6058101" y="2941218"/>
                      <a:ext cx="211084" cy="211084"/>
                    </a:xfrm>
                    <a:custGeom>
                      <a:avLst/>
                      <a:gdLst>
                        <a:gd name="connsiteX0" fmla="*/ 211084 w 211084"/>
                        <a:gd name="connsiteY0" fmla="*/ 105542 h 211084"/>
                        <a:gd name="connsiteX1" fmla="*/ 105542 w 211084"/>
                        <a:gd name="connsiteY1" fmla="*/ 211084 h 211084"/>
                        <a:gd name="connsiteX2" fmla="*/ 0 w 211084"/>
                        <a:gd name="connsiteY2" fmla="*/ 105542 h 211084"/>
                        <a:gd name="connsiteX3" fmla="*/ 105542 w 211084"/>
                        <a:gd name="connsiteY3" fmla="*/ 0 h 211084"/>
                        <a:gd name="connsiteX4" fmla="*/ 211084 w 211084"/>
                        <a:gd name="connsiteY4" fmla="*/ 105542 h 2110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84" h="211084">
                          <a:moveTo>
                            <a:pt x="211084" y="105542"/>
                          </a:moveTo>
                          <a:cubicBezTo>
                            <a:pt x="211084" y="163831"/>
                            <a:pt x="163832" y="211084"/>
                            <a:pt x="105542" y="211084"/>
                          </a:cubicBezTo>
                          <a:cubicBezTo>
                            <a:pt x="47253" y="211084"/>
                            <a:pt x="0" y="163831"/>
                            <a:pt x="0" y="105542"/>
                          </a:cubicBezTo>
                          <a:cubicBezTo>
                            <a:pt x="0" y="47253"/>
                            <a:pt x="47253" y="0"/>
                            <a:pt x="105542" y="0"/>
                          </a:cubicBezTo>
                          <a:cubicBezTo>
                            <a:pt x="163832" y="0"/>
                            <a:pt x="211084" y="47253"/>
                            <a:pt x="211084" y="105542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5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  <p:sp>
                  <p:nvSpPr>
                    <p:cNvPr id="712" name="任意多边形: 形状 711">
                      <a:extLst>
                        <a:ext uri="{FF2B5EF4-FFF2-40B4-BE49-F238E27FC236}">
                          <a16:creationId xmlns:a16="http://schemas.microsoft.com/office/drawing/2014/main" id="{B08BB9DF-25CB-19B8-279E-3A654731EBBA}"/>
                        </a:ext>
                      </a:extLst>
                    </p:cNvPr>
                    <p:cNvSpPr/>
                    <p:nvPr/>
                  </p:nvSpPr>
                  <p:spPr>
                    <a:xfrm rot="-4059548">
                      <a:off x="6058101" y="2941218"/>
                      <a:ext cx="211084" cy="211084"/>
                    </a:xfrm>
                    <a:custGeom>
                      <a:avLst/>
                      <a:gdLst>
                        <a:gd name="connsiteX0" fmla="*/ 211084 w 211084"/>
                        <a:gd name="connsiteY0" fmla="*/ 105542 h 211084"/>
                        <a:gd name="connsiteX1" fmla="*/ 105542 w 211084"/>
                        <a:gd name="connsiteY1" fmla="*/ 211084 h 211084"/>
                        <a:gd name="connsiteX2" fmla="*/ 0 w 211084"/>
                        <a:gd name="connsiteY2" fmla="*/ 105542 h 211084"/>
                        <a:gd name="connsiteX3" fmla="*/ 105542 w 211084"/>
                        <a:gd name="connsiteY3" fmla="*/ 0 h 211084"/>
                        <a:gd name="connsiteX4" fmla="*/ 211084 w 211084"/>
                        <a:gd name="connsiteY4" fmla="*/ 105542 h 2110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1084" h="211084">
                          <a:moveTo>
                            <a:pt x="211084" y="105542"/>
                          </a:moveTo>
                          <a:cubicBezTo>
                            <a:pt x="211084" y="163831"/>
                            <a:pt x="163832" y="211084"/>
                            <a:pt x="105542" y="211084"/>
                          </a:cubicBezTo>
                          <a:cubicBezTo>
                            <a:pt x="47253" y="211084"/>
                            <a:pt x="0" y="163831"/>
                            <a:pt x="0" y="105542"/>
                          </a:cubicBezTo>
                          <a:cubicBezTo>
                            <a:pt x="0" y="47253"/>
                            <a:pt x="47253" y="0"/>
                            <a:pt x="105542" y="0"/>
                          </a:cubicBezTo>
                          <a:cubicBezTo>
                            <a:pt x="163832" y="0"/>
                            <a:pt x="211084" y="47253"/>
                            <a:pt x="211084" y="105542"/>
                          </a:cubicBezTo>
                          <a:close/>
                        </a:path>
                      </a:pathLst>
                    </a:custGeom>
                    <a:noFill/>
                    <a:ln w="19049" cap="rnd">
                      <a:solidFill>
                        <a:srgbClr val="231F2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hangingPunct="0">
                        <a:lnSpc>
                          <a:spcPct val="120000"/>
                        </a:lnSpc>
                      </a:pPr>
                      <a:endParaRPr lang="zh-CN" altLang="en-US"/>
                    </a:p>
                  </p:txBody>
                </p:sp>
              </p:grpSp>
              <p:sp>
                <p:nvSpPr>
                  <p:cNvPr id="709" name="任意多边形: 形状 708">
                    <a:extLst>
                      <a:ext uri="{FF2B5EF4-FFF2-40B4-BE49-F238E27FC236}">
                        <a16:creationId xmlns:a16="http://schemas.microsoft.com/office/drawing/2014/main" id="{94E1DB75-42A8-0777-5359-F1DDE67986E0}"/>
                      </a:ext>
                    </a:extLst>
                  </p:cNvPr>
                  <p:cNvSpPr/>
                  <p:nvPr/>
                </p:nvSpPr>
                <p:spPr>
                  <a:xfrm>
                    <a:off x="5732764" y="3152184"/>
                    <a:ext cx="105403" cy="88391"/>
                  </a:xfrm>
                  <a:custGeom>
                    <a:avLst/>
                    <a:gdLst>
                      <a:gd name="connsiteX0" fmla="*/ 105404 w 105403"/>
                      <a:gd name="connsiteY0" fmla="*/ 0 h 88391"/>
                      <a:gd name="connsiteX1" fmla="*/ 73171 w 105403"/>
                      <a:gd name="connsiteY1" fmla="*/ 20660 h 88391"/>
                      <a:gd name="connsiteX2" fmla="*/ 0 w 105403"/>
                      <a:gd name="connsiteY2" fmla="*/ 88392 h 8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403" h="88391">
                        <a:moveTo>
                          <a:pt x="105404" y="0"/>
                        </a:moveTo>
                        <a:lnTo>
                          <a:pt x="73171" y="20660"/>
                        </a:lnTo>
                        <a:lnTo>
                          <a:pt x="0" y="88392"/>
                        </a:lnTo>
                      </a:path>
                    </a:pathLst>
                  </a:custGeom>
                  <a:noFill/>
                  <a:ln w="19050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10" name="任意多边形: 形状 709">
                    <a:extLst>
                      <a:ext uri="{FF2B5EF4-FFF2-40B4-BE49-F238E27FC236}">
                        <a16:creationId xmlns:a16="http://schemas.microsoft.com/office/drawing/2014/main" id="{96359CFD-43A6-AF1C-9CD6-753FCC0C06F6}"/>
                      </a:ext>
                    </a:extLst>
                  </p:cNvPr>
                  <p:cNvSpPr/>
                  <p:nvPr/>
                </p:nvSpPr>
                <p:spPr>
                  <a:xfrm>
                    <a:off x="6043355" y="3091967"/>
                    <a:ext cx="25136" cy="10458"/>
                  </a:xfrm>
                  <a:custGeom>
                    <a:avLst/>
                    <a:gdLst>
                      <a:gd name="connsiteX0" fmla="*/ 0 w 25136"/>
                      <a:gd name="connsiteY0" fmla="*/ 10458 h 10458"/>
                      <a:gd name="connsiteX1" fmla="*/ 25136 w 25136"/>
                      <a:gd name="connsiteY1" fmla="*/ 0 h 10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136" h="10458">
                        <a:moveTo>
                          <a:pt x="0" y="10458"/>
                        </a:moveTo>
                        <a:lnTo>
                          <a:pt x="25136" y="0"/>
                        </a:lnTo>
                      </a:path>
                    </a:pathLst>
                  </a:custGeom>
                  <a:ln w="19050" cap="rnd">
                    <a:solidFill>
                      <a:srgbClr val="231F2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grpSp>
              <p:nvGrpSpPr>
                <p:cNvPr id="704" name="图形 56">
                  <a:extLst>
                    <a:ext uri="{FF2B5EF4-FFF2-40B4-BE49-F238E27FC236}">
                      <a16:creationId xmlns:a16="http://schemas.microsoft.com/office/drawing/2014/main" id="{416EFABC-2561-749C-E79F-CC7D3840A423}"/>
                    </a:ext>
                  </a:extLst>
                </p:cNvPr>
                <p:cNvGrpSpPr/>
                <p:nvPr/>
              </p:nvGrpSpPr>
              <p:grpSpPr>
                <a:xfrm>
                  <a:off x="6053619" y="3116649"/>
                  <a:ext cx="80221" cy="101200"/>
                  <a:chOff x="6053619" y="3116649"/>
                  <a:chExt cx="80221" cy="101200"/>
                </a:xfrm>
              </p:grpSpPr>
              <p:sp>
                <p:nvSpPr>
                  <p:cNvPr id="705" name="任意多边形: 形状 704">
                    <a:extLst>
                      <a:ext uri="{FF2B5EF4-FFF2-40B4-BE49-F238E27FC236}">
                        <a16:creationId xmlns:a16="http://schemas.microsoft.com/office/drawing/2014/main" id="{4A055B3C-C74F-B8AF-4F9D-A8FC492A224C}"/>
                      </a:ext>
                    </a:extLst>
                  </p:cNvPr>
                  <p:cNvSpPr/>
                  <p:nvPr/>
                </p:nvSpPr>
                <p:spPr>
                  <a:xfrm>
                    <a:off x="6058214" y="3121464"/>
                    <a:ext cx="70700" cy="91718"/>
                  </a:xfrm>
                  <a:custGeom>
                    <a:avLst/>
                    <a:gdLst>
                      <a:gd name="connsiteX0" fmla="*/ 0 w 70700"/>
                      <a:gd name="connsiteY0" fmla="*/ 8593 h 91718"/>
                      <a:gd name="connsiteX1" fmla="*/ 43910 w 70700"/>
                      <a:gd name="connsiteY1" fmla="*/ 11 h 91718"/>
                      <a:gd name="connsiteX2" fmla="*/ 59160 w 70700"/>
                      <a:gd name="connsiteY2" fmla="*/ 3688 h 91718"/>
                      <a:gd name="connsiteX3" fmla="*/ 70037 w 70700"/>
                      <a:gd name="connsiteY3" fmla="*/ 22728 h 91718"/>
                      <a:gd name="connsiteX4" fmla="*/ 62770 w 70700"/>
                      <a:gd name="connsiteY4" fmla="*/ 61095 h 91718"/>
                      <a:gd name="connsiteX5" fmla="*/ 37757 w 70700"/>
                      <a:gd name="connsiteY5" fmla="*/ 91718 h 91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700" h="91718">
                        <a:moveTo>
                          <a:pt x="0" y="8593"/>
                        </a:moveTo>
                        <a:cubicBezTo>
                          <a:pt x="14316" y="4193"/>
                          <a:pt x="28937" y="-255"/>
                          <a:pt x="43910" y="11"/>
                        </a:cubicBezTo>
                        <a:cubicBezTo>
                          <a:pt x="49206" y="107"/>
                          <a:pt x="54683" y="859"/>
                          <a:pt x="59160" y="3688"/>
                        </a:cubicBezTo>
                        <a:cubicBezTo>
                          <a:pt x="65532" y="7717"/>
                          <a:pt x="68818" y="15289"/>
                          <a:pt x="70037" y="22728"/>
                        </a:cubicBezTo>
                        <a:cubicBezTo>
                          <a:pt x="72180" y="35797"/>
                          <a:pt x="68961" y="49379"/>
                          <a:pt x="62770" y="61095"/>
                        </a:cubicBezTo>
                        <a:cubicBezTo>
                          <a:pt x="56579" y="72811"/>
                          <a:pt x="47568" y="82812"/>
                          <a:pt x="37757" y="91718"/>
                        </a:cubicBezTo>
                      </a:path>
                    </a:pathLst>
                  </a:custGeom>
                  <a:solidFill>
                    <a:srgbClr val="FF7D7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06" name="任意多边形: 形状 705">
                    <a:extLst>
                      <a:ext uri="{FF2B5EF4-FFF2-40B4-BE49-F238E27FC236}">
                        <a16:creationId xmlns:a16="http://schemas.microsoft.com/office/drawing/2014/main" id="{CC2A2C08-465B-D898-047B-BA81DBBCA6BC}"/>
                      </a:ext>
                    </a:extLst>
                  </p:cNvPr>
                  <p:cNvSpPr/>
                  <p:nvPr/>
                </p:nvSpPr>
                <p:spPr>
                  <a:xfrm>
                    <a:off x="6053619" y="3116649"/>
                    <a:ext cx="80221" cy="101200"/>
                  </a:xfrm>
                  <a:custGeom>
                    <a:avLst/>
                    <a:gdLst>
                      <a:gd name="connsiteX0" fmla="*/ 5862 w 80221"/>
                      <a:gd name="connsiteY0" fmla="*/ 17999 h 101200"/>
                      <a:gd name="connsiteX1" fmla="*/ 45914 w 80221"/>
                      <a:gd name="connsiteY1" fmla="*/ 9598 h 101200"/>
                      <a:gd name="connsiteX2" fmla="*/ 62497 w 80221"/>
                      <a:gd name="connsiteY2" fmla="*/ 13437 h 101200"/>
                      <a:gd name="connsiteX3" fmla="*/ 69793 w 80221"/>
                      <a:gd name="connsiteY3" fmla="*/ 27505 h 101200"/>
                      <a:gd name="connsiteX4" fmla="*/ 38980 w 80221"/>
                      <a:gd name="connsiteY4" fmla="*/ 93170 h 101200"/>
                      <a:gd name="connsiteX5" fmla="*/ 45714 w 80221"/>
                      <a:gd name="connsiteY5" fmla="*/ 99905 h 101200"/>
                      <a:gd name="connsiteX6" fmla="*/ 78366 w 80221"/>
                      <a:gd name="connsiteY6" fmla="*/ 22352 h 101200"/>
                      <a:gd name="connsiteX7" fmla="*/ 51391 w 80221"/>
                      <a:gd name="connsiteY7" fmla="*/ 188 h 101200"/>
                      <a:gd name="connsiteX8" fmla="*/ 3318 w 80221"/>
                      <a:gd name="connsiteY8" fmla="*/ 8808 h 101200"/>
                      <a:gd name="connsiteX9" fmla="*/ 5862 w 80221"/>
                      <a:gd name="connsiteY9" fmla="*/ 17999 h 101200"/>
                      <a:gd name="connsiteX10" fmla="*/ 5862 w 80221"/>
                      <a:gd name="connsiteY10" fmla="*/ 17999 h 10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0221" h="101200">
                        <a:moveTo>
                          <a:pt x="5862" y="17999"/>
                        </a:moveTo>
                        <a:cubicBezTo>
                          <a:pt x="18892" y="13999"/>
                          <a:pt x="32179" y="9827"/>
                          <a:pt x="45914" y="9598"/>
                        </a:cubicBezTo>
                        <a:cubicBezTo>
                          <a:pt x="51534" y="9503"/>
                          <a:pt x="57897" y="9770"/>
                          <a:pt x="62497" y="13437"/>
                        </a:cubicBezTo>
                        <a:cubicBezTo>
                          <a:pt x="66746" y="16828"/>
                          <a:pt x="68774" y="22343"/>
                          <a:pt x="69793" y="27505"/>
                        </a:cubicBezTo>
                        <a:cubicBezTo>
                          <a:pt x="74889" y="53442"/>
                          <a:pt x="56859" y="76787"/>
                          <a:pt x="38980" y="93170"/>
                        </a:cubicBezTo>
                        <a:cubicBezTo>
                          <a:pt x="34446" y="97323"/>
                          <a:pt x="41200" y="104039"/>
                          <a:pt x="45714" y="99905"/>
                        </a:cubicBezTo>
                        <a:cubicBezTo>
                          <a:pt x="66679" y="80693"/>
                          <a:pt x="86462" y="52356"/>
                          <a:pt x="78366" y="22352"/>
                        </a:cubicBezTo>
                        <a:cubicBezTo>
                          <a:pt x="74766" y="9027"/>
                          <a:pt x="65079" y="1226"/>
                          <a:pt x="51391" y="188"/>
                        </a:cubicBezTo>
                        <a:cubicBezTo>
                          <a:pt x="35056" y="-1051"/>
                          <a:pt x="18720" y="4074"/>
                          <a:pt x="3318" y="8808"/>
                        </a:cubicBezTo>
                        <a:cubicBezTo>
                          <a:pt x="-2511" y="10608"/>
                          <a:pt x="-25" y="19809"/>
                          <a:pt x="5862" y="17999"/>
                        </a:cubicBezTo>
                        <a:lnTo>
                          <a:pt x="5862" y="17999"/>
                        </a:lnTo>
                        <a:close/>
                      </a:path>
                    </a:pathLst>
                  </a:custGeom>
                  <a:solidFill>
                    <a:srgbClr val="231F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3F876762-FC14-3F83-88BE-42F0C42D5C00}"/>
              </a:ext>
            </a:extLst>
          </p:cNvPr>
          <p:cNvGrpSpPr/>
          <p:nvPr/>
        </p:nvGrpSpPr>
        <p:grpSpPr>
          <a:xfrm>
            <a:off x="2099349" y="4077072"/>
            <a:ext cx="2916531" cy="621668"/>
            <a:chOff x="2099349" y="4077072"/>
            <a:chExt cx="2916531" cy="621668"/>
          </a:xfrm>
        </p:grpSpPr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095C94CD-5B6B-F43A-F776-90DDC241D7D4}"/>
                </a:ext>
              </a:extLst>
            </p:cNvPr>
            <p:cNvSpPr/>
            <p:nvPr/>
          </p:nvSpPr>
          <p:spPr>
            <a:xfrm>
              <a:off x="2099349" y="4077072"/>
              <a:ext cx="2916531" cy="621668"/>
            </a:xfrm>
            <a:custGeom>
              <a:avLst/>
              <a:gdLst>
                <a:gd name="connsiteX0" fmla="*/ 370469 w 2916531"/>
                <a:gd name="connsiteY0" fmla="*/ 0 h 621668"/>
                <a:gd name="connsiteX1" fmla="*/ 2812918 w 2916531"/>
                <a:gd name="connsiteY1" fmla="*/ 0 h 621668"/>
                <a:gd name="connsiteX2" fmla="*/ 2916531 w 2916531"/>
                <a:gd name="connsiteY2" fmla="*/ 103613 h 621668"/>
                <a:gd name="connsiteX3" fmla="*/ 2916531 w 2916531"/>
                <a:gd name="connsiteY3" fmla="*/ 518055 h 621668"/>
                <a:gd name="connsiteX4" fmla="*/ 2812918 w 2916531"/>
                <a:gd name="connsiteY4" fmla="*/ 621668 h 621668"/>
                <a:gd name="connsiteX5" fmla="*/ 370469 w 2916531"/>
                <a:gd name="connsiteY5" fmla="*/ 621668 h 621668"/>
                <a:gd name="connsiteX6" fmla="*/ 341062 w 2916531"/>
                <a:gd name="connsiteY6" fmla="*/ 615731 h 621668"/>
                <a:gd name="connsiteX7" fmla="*/ 0 w 2916531"/>
                <a:gd name="connsiteY7" fmla="*/ 615731 h 621668"/>
                <a:gd name="connsiteX8" fmla="*/ 266856 w 2916531"/>
                <a:gd name="connsiteY8" fmla="*/ 484973 h 621668"/>
                <a:gd name="connsiteX9" fmla="*/ 266856 w 2916531"/>
                <a:gd name="connsiteY9" fmla="*/ 103613 h 621668"/>
                <a:gd name="connsiteX10" fmla="*/ 370469 w 2916531"/>
                <a:gd name="connsiteY10" fmla="*/ 0 h 62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6531" h="621668">
                  <a:moveTo>
                    <a:pt x="370469" y="0"/>
                  </a:moveTo>
                  <a:lnTo>
                    <a:pt x="2812918" y="0"/>
                  </a:lnTo>
                  <a:cubicBezTo>
                    <a:pt x="2870142" y="0"/>
                    <a:pt x="2916531" y="46389"/>
                    <a:pt x="2916531" y="103613"/>
                  </a:cubicBezTo>
                  <a:lnTo>
                    <a:pt x="2916531" y="518055"/>
                  </a:lnTo>
                  <a:cubicBezTo>
                    <a:pt x="2916531" y="575279"/>
                    <a:pt x="2870142" y="621668"/>
                    <a:pt x="2812918" y="621668"/>
                  </a:cubicBezTo>
                  <a:lnTo>
                    <a:pt x="370469" y="621668"/>
                  </a:lnTo>
                  <a:lnTo>
                    <a:pt x="341062" y="615731"/>
                  </a:lnTo>
                  <a:lnTo>
                    <a:pt x="0" y="615731"/>
                  </a:lnTo>
                  <a:lnTo>
                    <a:pt x="266856" y="484973"/>
                  </a:lnTo>
                  <a:lnTo>
                    <a:pt x="266856" y="103613"/>
                  </a:lnTo>
                  <a:cubicBezTo>
                    <a:pt x="266856" y="46389"/>
                    <a:pt x="313245" y="0"/>
                    <a:pt x="3704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835" name="文本框 834">
              <a:extLst>
                <a:ext uri="{FF2B5EF4-FFF2-40B4-BE49-F238E27FC236}">
                  <a16:creationId xmlns:a16="http://schemas.microsoft.com/office/drawing/2014/main" id="{303CF66B-870D-74A9-255D-9131999FF150}"/>
                </a:ext>
              </a:extLst>
            </p:cNvPr>
            <p:cNvSpPr txBox="1"/>
            <p:nvPr/>
          </p:nvSpPr>
          <p:spPr>
            <a:xfrm>
              <a:off x="2721986" y="4231857"/>
              <a:ext cx="2052000" cy="2819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accent6">
                      <a:lumMod val="75000"/>
                    </a:schemeClr>
                  </a:solidFill>
                </a:rPr>
                <a:t>问及跨考该如何回答？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94767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30A633BE-2E01-DD13-D1D9-68E7E985DC6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05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A3026DE-E0C1-0EEA-BCF7-FD0187F6E2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问题答疑与互动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4E68FD24-F17D-83AF-E509-E82F2959F87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互动问答</a:t>
            </a:r>
          </a:p>
        </p:txBody>
      </p:sp>
      <p:sp>
        <p:nvSpPr>
          <p:cNvPr id="631" name="文本占位符 630">
            <a:extLst>
              <a:ext uri="{FF2B5EF4-FFF2-40B4-BE49-F238E27FC236}">
                <a16:creationId xmlns:a16="http://schemas.microsoft.com/office/drawing/2014/main" id="{892F3D8B-3628-99E9-9964-5A4E4302B94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03</a:t>
            </a:r>
            <a:endParaRPr lang="zh-CN" altLang="en-US" dirty="0"/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08E83877-D355-9A94-A310-C594C480E475}"/>
              </a:ext>
            </a:extLst>
          </p:cNvPr>
          <p:cNvGrpSpPr/>
          <p:nvPr/>
        </p:nvGrpSpPr>
        <p:grpSpPr>
          <a:xfrm>
            <a:off x="7601600" y="2358039"/>
            <a:ext cx="3423573" cy="2442920"/>
            <a:chOff x="7601600" y="2358039"/>
            <a:chExt cx="3423573" cy="2442920"/>
          </a:xfrm>
        </p:grpSpPr>
        <p:grpSp>
          <p:nvGrpSpPr>
            <p:cNvPr id="11" name="图形 7">
              <a:extLst>
                <a:ext uri="{FF2B5EF4-FFF2-40B4-BE49-F238E27FC236}">
                  <a16:creationId xmlns:a16="http://schemas.microsoft.com/office/drawing/2014/main" id="{E49A3C4B-7E7E-3F9C-3E0A-2840CC5E0A24}"/>
                </a:ext>
              </a:extLst>
            </p:cNvPr>
            <p:cNvGrpSpPr/>
            <p:nvPr/>
          </p:nvGrpSpPr>
          <p:grpSpPr>
            <a:xfrm>
              <a:off x="7601600" y="3561009"/>
              <a:ext cx="3423551" cy="588631"/>
              <a:chOff x="7601600" y="3319214"/>
              <a:chExt cx="3423551" cy="588631"/>
            </a:xfrm>
            <a:solidFill>
              <a:schemeClr val="accent1">
                <a:lumMod val="75000"/>
              </a:schemeClr>
            </a:solidFill>
          </p:grpSpPr>
          <p:grpSp>
            <p:nvGrpSpPr>
              <p:cNvPr id="12" name="图形 7">
                <a:extLst>
                  <a:ext uri="{FF2B5EF4-FFF2-40B4-BE49-F238E27FC236}">
                    <a16:creationId xmlns:a16="http://schemas.microsoft.com/office/drawing/2014/main" id="{1A6122FD-39CC-AFC3-0C65-0B23EFA8C50C}"/>
                  </a:ext>
                </a:extLst>
              </p:cNvPr>
              <p:cNvGrpSpPr/>
              <p:nvPr/>
            </p:nvGrpSpPr>
            <p:grpSpPr>
              <a:xfrm>
                <a:off x="7601600" y="3319214"/>
                <a:ext cx="3423551" cy="171208"/>
                <a:chOff x="7601600" y="3319214"/>
                <a:chExt cx="3423551" cy="171208"/>
              </a:xfrm>
              <a:grpFill/>
            </p:grpSpPr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C2B218C1-6EE1-C2D9-2F3B-BE354537AEDF}"/>
                    </a:ext>
                  </a:extLst>
                </p:cNvPr>
                <p:cNvSpPr/>
                <p:nvPr/>
              </p:nvSpPr>
              <p:spPr>
                <a:xfrm>
                  <a:off x="7601600" y="3334129"/>
                  <a:ext cx="112859" cy="119618"/>
                </a:xfrm>
                <a:custGeom>
                  <a:avLst/>
                  <a:gdLst>
                    <a:gd name="connsiteX0" fmla="*/ 112859 w 112859"/>
                    <a:gd name="connsiteY0" fmla="*/ 119619 h 119618"/>
                    <a:gd name="connsiteX1" fmla="*/ 98250 w 112859"/>
                    <a:gd name="connsiteY1" fmla="*/ 119619 h 119618"/>
                    <a:gd name="connsiteX2" fmla="*/ 93737 w 112859"/>
                    <a:gd name="connsiteY2" fmla="*/ 64846 h 119618"/>
                    <a:gd name="connsiteX3" fmla="*/ 90422 w 112859"/>
                    <a:gd name="connsiteY3" fmla="*/ 15307 h 119618"/>
                    <a:gd name="connsiteX4" fmla="*/ 63472 w 112859"/>
                    <a:gd name="connsiteY4" fmla="*/ 105882 h 119618"/>
                    <a:gd name="connsiteX5" fmla="*/ 49387 w 112859"/>
                    <a:gd name="connsiteY5" fmla="*/ 105882 h 119618"/>
                    <a:gd name="connsiteX6" fmla="*/ 21215 w 112859"/>
                    <a:gd name="connsiteY6" fmla="*/ 15132 h 119618"/>
                    <a:gd name="connsiteX7" fmla="*/ 18424 w 112859"/>
                    <a:gd name="connsiteY7" fmla="*/ 65718 h 119618"/>
                    <a:gd name="connsiteX8" fmla="*/ 14260 w 112859"/>
                    <a:gd name="connsiteY8" fmla="*/ 119597 h 119618"/>
                    <a:gd name="connsiteX9" fmla="*/ 0 w 112859"/>
                    <a:gd name="connsiteY9" fmla="*/ 119597 h 119618"/>
                    <a:gd name="connsiteX10" fmla="*/ 10073 w 112859"/>
                    <a:gd name="connsiteY10" fmla="*/ 0 h 119618"/>
                    <a:gd name="connsiteX11" fmla="*/ 30591 w 112859"/>
                    <a:gd name="connsiteY11" fmla="*/ 0 h 119618"/>
                    <a:gd name="connsiteX12" fmla="*/ 56844 w 112859"/>
                    <a:gd name="connsiteY12" fmla="*/ 88482 h 119618"/>
                    <a:gd name="connsiteX13" fmla="*/ 81875 w 112859"/>
                    <a:gd name="connsiteY13" fmla="*/ 0 h 119618"/>
                    <a:gd name="connsiteX14" fmla="*/ 102393 w 112859"/>
                    <a:gd name="connsiteY14" fmla="*/ 0 h 119618"/>
                    <a:gd name="connsiteX15" fmla="*/ 112859 w 112859"/>
                    <a:gd name="connsiteY15" fmla="*/ 119619 h 11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2859" h="119618">
                      <a:moveTo>
                        <a:pt x="112859" y="119619"/>
                      </a:moveTo>
                      <a:lnTo>
                        <a:pt x="98250" y="119619"/>
                      </a:lnTo>
                      <a:lnTo>
                        <a:pt x="93737" y="64846"/>
                      </a:lnTo>
                      <a:cubicBezTo>
                        <a:pt x="92014" y="45898"/>
                        <a:pt x="90597" y="25380"/>
                        <a:pt x="90422" y="15307"/>
                      </a:cubicBezTo>
                      <a:lnTo>
                        <a:pt x="63472" y="105882"/>
                      </a:lnTo>
                      <a:lnTo>
                        <a:pt x="49387" y="105882"/>
                      </a:lnTo>
                      <a:lnTo>
                        <a:pt x="21215" y="15132"/>
                      </a:lnTo>
                      <a:cubicBezTo>
                        <a:pt x="21041" y="28694"/>
                        <a:pt x="19994" y="47992"/>
                        <a:pt x="18424" y="65718"/>
                      </a:cubicBezTo>
                      <a:lnTo>
                        <a:pt x="14260" y="119597"/>
                      </a:lnTo>
                      <a:lnTo>
                        <a:pt x="0" y="119597"/>
                      </a:lnTo>
                      <a:lnTo>
                        <a:pt x="10073" y="0"/>
                      </a:lnTo>
                      <a:lnTo>
                        <a:pt x="30591" y="0"/>
                      </a:lnTo>
                      <a:lnTo>
                        <a:pt x="56844" y="88482"/>
                      </a:lnTo>
                      <a:lnTo>
                        <a:pt x="81875" y="0"/>
                      </a:lnTo>
                      <a:lnTo>
                        <a:pt x="102393" y="0"/>
                      </a:lnTo>
                      <a:lnTo>
                        <a:pt x="112859" y="11961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C4815590-056B-6B61-5295-92B0E83B4412}"/>
                    </a:ext>
                  </a:extLst>
                </p:cNvPr>
                <p:cNvSpPr/>
                <p:nvPr/>
              </p:nvSpPr>
              <p:spPr>
                <a:xfrm>
                  <a:off x="7733822" y="3360207"/>
                  <a:ext cx="76838" cy="95634"/>
                </a:xfrm>
                <a:custGeom>
                  <a:avLst/>
                  <a:gdLst>
                    <a:gd name="connsiteX0" fmla="*/ 76838 w 76838"/>
                    <a:gd name="connsiteY0" fmla="*/ 85386 h 95634"/>
                    <a:gd name="connsiteX1" fmla="*/ 73350 w 76838"/>
                    <a:gd name="connsiteY1" fmla="*/ 95634 h 95634"/>
                    <a:gd name="connsiteX2" fmla="*/ 56320 w 76838"/>
                    <a:gd name="connsiteY2" fmla="*/ 81549 h 95634"/>
                    <a:gd name="connsiteX3" fmla="*/ 28847 w 76838"/>
                    <a:gd name="connsiteY3" fmla="*/ 95634 h 95634"/>
                    <a:gd name="connsiteX4" fmla="*/ 0 w 76838"/>
                    <a:gd name="connsiteY4" fmla="*/ 67986 h 95634"/>
                    <a:gd name="connsiteX5" fmla="*/ 39640 w 76838"/>
                    <a:gd name="connsiteY5" fmla="*/ 38092 h 95634"/>
                    <a:gd name="connsiteX6" fmla="*/ 54598 w 76838"/>
                    <a:gd name="connsiteY6" fmla="*/ 38092 h 95634"/>
                    <a:gd name="connsiteX7" fmla="*/ 54598 w 76838"/>
                    <a:gd name="connsiteY7" fmla="*/ 30788 h 95634"/>
                    <a:gd name="connsiteX8" fmla="*/ 34952 w 76838"/>
                    <a:gd name="connsiteY8" fmla="*/ 12014 h 95634"/>
                    <a:gd name="connsiteX9" fmla="*/ 10269 w 76838"/>
                    <a:gd name="connsiteY9" fmla="*/ 17051 h 95634"/>
                    <a:gd name="connsiteX10" fmla="*/ 6628 w 76838"/>
                    <a:gd name="connsiteY10" fmla="*/ 6280 h 95634"/>
                    <a:gd name="connsiteX11" fmla="*/ 37569 w 76838"/>
                    <a:gd name="connsiteY11" fmla="*/ 0 h 95634"/>
                    <a:gd name="connsiteX12" fmla="*/ 69207 w 76838"/>
                    <a:gd name="connsiteY12" fmla="*/ 30068 h 95634"/>
                    <a:gd name="connsiteX13" fmla="*/ 69207 w 76838"/>
                    <a:gd name="connsiteY13" fmla="*/ 72478 h 95634"/>
                    <a:gd name="connsiteX14" fmla="*/ 76838 w 76838"/>
                    <a:gd name="connsiteY14" fmla="*/ 85386 h 95634"/>
                    <a:gd name="connsiteX15" fmla="*/ 54598 w 76838"/>
                    <a:gd name="connsiteY15" fmla="*/ 69556 h 95634"/>
                    <a:gd name="connsiteX16" fmla="*/ 54598 w 76838"/>
                    <a:gd name="connsiteY16" fmla="*/ 47839 h 95634"/>
                    <a:gd name="connsiteX17" fmla="*/ 41559 w 76838"/>
                    <a:gd name="connsiteY17" fmla="*/ 47839 h 95634"/>
                    <a:gd name="connsiteX18" fmla="*/ 15481 w 76838"/>
                    <a:gd name="connsiteY18" fmla="*/ 67310 h 95634"/>
                    <a:gd name="connsiteX19" fmla="*/ 32161 w 76838"/>
                    <a:gd name="connsiteY19" fmla="*/ 84514 h 95634"/>
                    <a:gd name="connsiteX20" fmla="*/ 54598 w 76838"/>
                    <a:gd name="connsiteY20" fmla="*/ 69556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8" h="95634">
                      <a:moveTo>
                        <a:pt x="76838" y="85386"/>
                      </a:moveTo>
                      <a:lnTo>
                        <a:pt x="73350" y="95634"/>
                      </a:lnTo>
                      <a:cubicBezTo>
                        <a:pt x="64497" y="94413"/>
                        <a:pt x="58741" y="90772"/>
                        <a:pt x="56320" y="81549"/>
                      </a:cubicBezTo>
                      <a:cubicBezTo>
                        <a:pt x="49888" y="91295"/>
                        <a:pt x="40163" y="95634"/>
                        <a:pt x="28847" y="95634"/>
                      </a:cubicBezTo>
                      <a:cubicBezTo>
                        <a:pt x="10771" y="95634"/>
                        <a:pt x="0" y="84339"/>
                        <a:pt x="0" y="67986"/>
                      </a:cubicBezTo>
                      <a:cubicBezTo>
                        <a:pt x="0" y="48515"/>
                        <a:pt x="14609" y="38092"/>
                        <a:pt x="39640" y="38092"/>
                      </a:cubicBezTo>
                      <a:lnTo>
                        <a:pt x="54598" y="38092"/>
                      </a:lnTo>
                      <a:lnTo>
                        <a:pt x="54598" y="30788"/>
                      </a:lnTo>
                      <a:cubicBezTo>
                        <a:pt x="54598" y="17225"/>
                        <a:pt x="48166" y="12014"/>
                        <a:pt x="34952" y="12014"/>
                      </a:cubicBezTo>
                      <a:cubicBezTo>
                        <a:pt x="27997" y="12014"/>
                        <a:pt x="19667" y="13759"/>
                        <a:pt x="10269" y="17051"/>
                      </a:cubicBezTo>
                      <a:lnTo>
                        <a:pt x="6628" y="6280"/>
                      </a:lnTo>
                      <a:cubicBezTo>
                        <a:pt x="17574" y="2093"/>
                        <a:pt x="27495" y="0"/>
                        <a:pt x="37569" y="0"/>
                      </a:cubicBezTo>
                      <a:cubicBezTo>
                        <a:pt x="59286" y="0"/>
                        <a:pt x="69207" y="11120"/>
                        <a:pt x="69207" y="30068"/>
                      </a:cubicBezTo>
                      <a:lnTo>
                        <a:pt x="69207" y="72478"/>
                      </a:lnTo>
                      <a:cubicBezTo>
                        <a:pt x="69185" y="81047"/>
                        <a:pt x="71976" y="83642"/>
                        <a:pt x="76838" y="85386"/>
                      </a:cubicBezTo>
                      <a:close/>
                      <a:moveTo>
                        <a:pt x="54598" y="69556"/>
                      </a:moveTo>
                      <a:lnTo>
                        <a:pt x="54598" y="47839"/>
                      </a:lnTo>
                      <a:lnTo>
                        <a:pt x="41559" y="47839"/>
                      </a:lnTo>
                      <a:cubicBezTo>
                        <a:pt x="24530" y="47839"/>
                        <a:pt x="15481" y="54271"/>
                        <a:pt x="15481" y="67310"/>
                      </a:cubicBezTo>
                      <a:cubicBezTo>
                        <a:pt x="15481" y="78430"/>
                        <a:pt x="21215" y="84514"/>
                        <a:pt x="32161" y="84514"/>
                      </a:cubicBezTo>
                      <a:cubicBezTo>
                        <a:pt x="42060" y="84514"/>
                        <a:pt x="49365" y="79477"/>
                        <a:pt x="54598" y="6955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5" name="任意多边形: 形状 14">
                  <a:extLst>
                    <a:ext uri="{FF2B5EF4-FFF2-40B4-BE49-F238E27FC236}">
                      <a16:creationId xmlns:a16="http://schemas.microsoft.com/office/drawing/2014/main" id="{EBE84A7F-E141-E604-EE1D-ABBB5F0C3DFA}"/>
                    </a:ext>
                  </a:extLst>
                </p:cNvPr>
                <p:cNvSpPr/>
                <p:nvPr/>
              </p:nvSpPr>
              <p:spPr>
                <a:xfrm>
                  <a:off x="7829979" y="3360207"/>
                  <a:ext cx="74746" cy="95612"/>
                </a:xfrm>
                <a:custGeom>
                  <a:avLst/>
                  <a:gdLst>
                    <a:gd name="connsiteX0" fmla="*/ 74418 w 74746"/>
                    <a:gd name="connsiteY0" fmla="*/ 52876 h 95612"/>
                    <a:gd name="connsiteX1" fmla="*/ 15481 w 74746"/>
                    <a:gd name="connsiteY1" fmla="*/ 52876 h 95612"/>
                    <a:gd name="connsiteX2" fmla="*/ 41036 w 74746"/>
                    <a:gd name="connsiteY2" fmla="*/ 83642 h 95612"/>
                    <a:gd name="connsiteX3" fmla="*/ 65021 w 74746"/>
                    <a:gd name="connsiteY3" fmla="*/ 75465 h 95612"/>
                    <a:gd name="connsiteX4" fmla="*/ 71453 w 74746"/>
                    <a:gd name="connsiteY4" fmla="*/ 84143 h 95612"/>
                    <a:gd name="connsiteX5" fmla="*/ 39989 w 74746"/>
                    <a:gd name="connsiteY5" fmla="*/ 95612 h 95612"/>
                    <a:gd name="connsiteX6" fmla="*/ 0 w 74746"/>
                    <a:gd name="connsiteY6" fmla="*/ 48667 h 95612"/>
                    <a:gd name="connsiteX7" fmla="*/ 37547 w 74746"/>
                    <a:gd name="connsiteY7" fmla="*/ 0 h 95612"/>
                    <a:gd name="connsiteX8" fmla="*/ 74745 w 74746"/>
                    <a:gd name="connsiteY8" fmla="*/ 44851 h 95612"/>
                    <a:gd name="connsiteX9" fmla="*/ 74418 w 74746"/>
                    <a:gd name="connsiteY9" fmla="*/ 52876 h 95612"/>
                    <a:gd name="connsiteX10" fmla="*/ 60333 w 74746"/>
                    <a:gd name="connsiteY10" fmla="*/ 40709 h 95612"/>
                    <a:gd name="connsiteX11" fmla="*/ 37917 w 74746"/>
                    <a:gd name="connsiteY11" fmla="*/ 11687 h 95612"/>
                    <a:gd name="connsiteX12" fmla="*/ 15481 w 74746"/>
                    <a:gd name="connsiteY12" fmla="*/ 42126 h 95612"/>
                    <a:gd name="connsiteX13" fmla="*/ 60333 w 74746"/>
                    <a:gd name="connsiteY13" fmla="*/ 42126 h 95612"/>
                    <a:gd name="connsiteX14" fmla="*/ 60333 w 74746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6" h="95612">
                      <a:moveTo>
                        <a:pt x="74418" y="52876"/>
                      </a:moveTo>
                      <a:lnTo>
                        <a:pt x="15481" y="52876"/>
                      </a:lnTo>
                      <a:cubicBezTo>
                        <a:pt x="17051" y="74964"/>
                        <a:pt x="27124" y="83642"/>
                        <a:pt x="41036" y="83642"/>
                      </a:cubicBezTo>
                      <a:cubicBezTo>
                        <a:pt x="50259" y="83642"/>
                        <a:pt x="57018" y="81047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89" y="95612"/>
                      </a:cubicBezTo>
                      <a:cubicBezTo>
                        <a:pt x="14783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47" y="0"/>
                      </a:cubicBezTo>
                      <a:cubicBezTo>
                        <a:pt x="62055" y="0"/>
                        <a:pt x="74745" y="17204"/>
                        <a:pt x="74745" y="44851"/>
                      </a:cubicBezTo>
                      <a:cubicBezTo>
                        <a:pt x="74767" y="48013"/>
                        <a:pt x="74593" y="50957"/>
                        <a:pt x="74418" y="52876"/>
                      </a:cubicBezTo>
                      <a:close/>
                      <a:moveTo>
                        <a:pt x="60333" y="40709"/>
                      </a:moveTo>
                      <a:cubicBezTo>
                        <a:pt x="60333" y="22284"/>
                        <a:pt x="53028" y="11687"/>
                        <a:pt x="37917" y="11687"/>
                      </a:cubicBezTo>
                      <a:cubicBezTo>
                        <a:pt x="25227" y="11687"/>
                        <a:pt x="16702" y="20736"/>
                        <a:pt x="15481" y="42126"/>
                      </a:cubicBezTo>
                      <a:lnTo>
                        <a:pt x="60333" y="42126"/>
                      </a:lnTo>
                      <a:lnTo>
                        <a:pt x="60333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6" name="任意多边形: 形状 15">
                  <a:extLst>
                    <a:ext uri="{FF2B5EF4-FFF2-40B4-BE49-F238E27FC236}">
                      <a16:creationId xmlns:a16="http://schemas.microsoft.com/office/drawing/2014/main" id="{8E4AB0B2-F0BC-00BC-5BFE-93E81592AEE1}"/>
                    </a:ext>
                  </a:extLst>
                </p:cNvPr>
                <p:cNvSpPr/>
                <p:nvPr/>
              </p:nvSpPr>
              <p:spPr>
                <a:xfrm>
                  <a:off x="7924414" y="3360250"/>
                  <a:ext cx="67113" cy="95612"/>
                </a:xfrm>
                <a:custGeom>
                  <a:avLst/>
                  <a:gdLst>
                    <a:gd name="connsiteX0" fmla="*/ 67114 w 67113"/>
                    <a:gd name="connsiteY0" fmla="*/ 9725 h 95612"/>
                    <a:gd name="connsiteX1" fmla="*/ 59984 w 67113"/>
                    <a:gd name="connsiteY1" fmla="*/ 18948 h 95612"/>
                    <a:gd name="connsiteX2" fmla="*/ 40163 w 67113"/>
                    <a:gd name="connsiteY2" fmla="*/ 12167 h 95612"/>
                    <a:gd name="connsiteX3" fmla="*/ 15655 w 67113"/>
                    <a:gd name="connsiteY3" fmla="*/ 48340 h 95612"/>
                    <a:gd name="connsiteX4" fmla="*/ 40163 w 67113"/>
                    <a:gd name="connsiteY4" fmla="*/ 83097 h 95612"/>
                    <a:gd name="connsiteX5" fmla="*/ 60333 w 67113"/>
                    <a:gd name="connsiteY5" fmla="*/ 75966 h 95612"/>
                    <a:gd name="connsiteX6" fmla="*/ 67114 w 67113"/>
                    <a:gd name="connsiteY6" fmla="*/ 85539 h 95612"/>
                    <a:gd name="connsiteX7" fmla="*/ 39640 w 67113"/>
                    <a:gd name="connsiteY7" fmla="*/ 95612 h 95612"/>
                    <a:gd name="connsiteX8" fmla="*/ 0 w 67113"/>
                    <a:gd name="connsiteY8" fmla="*/ 48515 h 95612"/>
                    <a:gd name="connsiteX9" fmla="*/ 39640 w 67113"/>
                    <a:gd name="connsiteY9" fmla="*/ 0 h 95612"/>
                    <a:gd name="connsiteX10" fmla="*/ 67114 w 67113"/>
                    <a:gd name="connsiteY10" fmla="*/ 972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113" h="95612">
                      <a:moveTo>
                        <a:pt x="67114" y="9725"/>
                      </a:moveTo>
                      <a:lnTo>
                        <a:pt x="59984" y="18948"/>
                      </a:lnTo>
                      <a:cubicBezTo>
                        <a:pt x="53900" y="14435"/>
                        <a:pt x="47991" y="12167"/>
                        <a:pt x="40163" y="12167"/>
                      </a:cubicBezTo>
                      <a:cubicBezTo>
                        <a:pt x="25206" y="12167"/>
                        <a:pt x="15655" y="23810"/>
                        <a:pt x="15655" y="48340"/>
                      </a:cubicBezTo>
                      <a:cubicBezTo>
                        <a:pt x="15655" y="72674"/>
                        <a:pt x="25227" y="83097"/>
                        <a:pt x="40163" y="83097"/>
                      </a:cubicBezTo>
                      <a:cubicBezTo>
                        <a:pt x="47991" y="83097"/>
                        <a:pt x="53551" y="80655"/>
                        <a:pt x="60333" y="75966"/>
                      </a:cubicBezTo>
                      <a:lnTo>
                        <a:pt x="67114" y="85539"/>
                      </a:lnTo>
                      <a:cubicBezTo>
                        <a:pt x="59286" y="92145"/>
                        <a:pt x="50085" y="95612"/>
                        <a:pt x="39640" y="95612"/>
                      </a:cubicBezTo>
                      <a:cubicBezTo>
                        <a:pt x="15307" y="95612"/>
                        <a:pt x="0" y="78060"/>
                        <a:pt x="0" y="48515"/>
                      </a:cubicBezTo>
                      <a:cubicBezTo>
                        <a:pt x="0" y="19319"/>
                        <a:pt x="15132" y="0"/>
                        <a:pt x="39640" y="0"/>
                      </a:cubicBezTo>
                      <a:cubicBezTo>
                        <a:pt x="50259" y="-22"/>
                        <a:pt x="58784" y="2769"/>
                        <a:pt x="67114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7" name="任意多边形: 形状 16">
                  <a:extLst>
                    <a:ext uri="{FF2B5EF4-FFF2-40B4-BE49-F238E27FC236}">
                      <a16:creationId xmlns:a16="http://schemas.microsoft.com/office/drawing/2014/main" id="{630EBC88-C668-727A-086B-79BD06A313DF}"/>
                    </a:ext>
                  </a:extLst>
                </p:cNvPr>
                <p:cNvSpPr/>
                <p:nvPr/>
              </p:nvSpPr>
              <p:spPr>
                <a:xfrm>
                  <a:off x="8003912" y="3360207"/>
                  <a:ext cx="74747" cy="95612"/>
                </a:xfrm>
                <a:custGeom>
                  <a:avLst/>
                  <a:gdLst>
                    <a:gd name="connsiteX0" fmla="*/ 74418 w 74747"/>
                    <a:gd name="connsiteY0" fmla="*/ 52876 h 95612"/>
                    <a:gd name="connsiteX1" fmla="*/ 15481 w 74747"/>
                    <a:gd name="connsiteY1" fmla="*/ 52876 h 95612"/>
                    <a:gd name="connsiteX2" fmla="*/ 41036 w 74747"/>
                    <a:gd name="connsiteY2" fmla="*/ 83642 h 95612"/>
                    <a:gd name="connsiteX3" fmla="*/ 65021 w 74747"/>
                    <a:gd name="connsiteY3" fmla="*/ 75465 h 95612"/>
                    <a:gd name="connsiteX4" fmla="*/ 71453 w 74747"/>
                    <a:gd name="connsiteY4" fmla="*/ 84143 h 95612"/>
                    <a:gd name="connsiteX5" fmla="*/ 39989 w 74747"/>
                    <a:gd name="connsiteY5" fmla="*/ 95612 h 95612"/>
                    <a:gd name="connsiteX6" fmla="*/ 0 w 74747"/>
                    <a:gd name="connsiteY6" fmla="*/ 48667 h 95612"/>
                    <a:gd name="connsiteX7" fmla="*/ 37547 w 74747"/>
                    <a:gd name="connsiteY7" fmla="*/ 0 h 95612"/>
                    <a:gd name="connsiteX8" fmla="*/ 74746 w 74747"/>
                    <a:gd name="connsiteY8" fmla="*/ 44851 h 95612"/>
                    <a:gd name="connsiteX9" fmla="*/ 74418 w 74747"/>
                    <a:gd name="connsiteY9" fmla="*/ 52876 h 95612"/>
                    <a:gd name="connsiteX10" fmla="*/ 60333 w 74747"/>
                    <a:gd name="connsiteY10" fmla="*/ 40709 h 95612"/>
                    <a:gd name="connsiteX11" fmla="*/ 37917 w 74747"/>
                    <a:gd name="connsiteY11" fmla="*/ 11687 h 95612"/>
                    <a:gd name="connsiteX12" fmla="*/ 15481 w 74747"/>
                    <a:gd name="connsiteY12" fmla="*/ 42126 h 95612"/>
                    <a:gd name="connsiteX13" fmla="*/ 60333 w 74747"/>
                    <a:gd name="connsiteY13" fmla="*/ 42126 h 95612"/>
                    <a:gd name="connsiteX14" fmla="*/ 60333 w 74747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7" h="95612">
                      <a:moveTo>
                        <a:pt x="74418" y="52876"/>
                      </a:moveTo>
                      <a:lnTo>
                        <a:pt x="15481" y="52876"/>
                      </a:lnTo>
                      <a:cubicBezTo>
                        <a:pt x="17051" y="74964"/>
                        <a:pt x="27124" y="83642"/>
                        <a:pt x="41036" y="83642"/>
                      </a:cubicBezTo>
                      <a:cubicBezTo>
                        <a:pt x="50259" y="83642"/>
                        <a:pt x="57018" y="81047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89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47" y="0"/>
                      </a:cubicBezTo>
                      <a:cubicBezTo>
                        <a:pt x="62055" y="0"/>
                        <a:pt x="74746" y="17204"/>
                        <a:pt x="74746" y="44851"/>
                      </a:cubicBezTo>
                      <a:cubicBezTo>
                        <a:pt x="74767" y="48013"/>
                        <a:pt x="74593" y="50957"/>
                        <a:pt x="74418" y="52876"/>
                      </a:cubicBezTo>
                      <a:close/>
                      <a:moveTo>
                        <a:pt x="60333" y="40709"/>
                      </a:moveTo>
                      <a:cubicBezTo>
                        <a:pt x="60333" y="22284"/>
                        <a:pt x="53028" y="11687"/>
                        <a:pt x="37917" y="11687"/>
                      </a:cubicBezTo>
                      <a:cubicBezTo>
                        <a:pt x="25227" y="11687"/>
                        <a:pt x="16702" y="20736"/>
                        <a:pt x="15481" y="42126"/>
                      </a:cubicBezTo>
                      <a:lnTo>
                        <a:pt x="60333" y="42126"/>
                      </a:lnTo>
                      <a:lnTo>
                        <a:pt x="60333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53012194-7FBF-A89C-4C9B-0CD7506575AA}"/>
                    </a:ext>
                  </a:extLst>
                </p:cNvPr>
                <p:cNvSpPr/>
                <p:nvPr/>
              </p:nvSpPr>
              <p:spPr>
                <a:xfrm>
                  <a:off x="8105128" y="3360228"/>
                  <a:ext cx="68683" cy="93519"/>
                </a:xfrm>
                <a:custGeom>
                  <a:avLst/>
                  <a:gdLst>
                    <a:gd name="connsiteX0" fmla="*/ 68684 w 68683"/>
                    <a:gd name="connsiteY0" fmla="*/ 27997 h 93519"/>
                    <a:gd name="connsiteX1" fmla="*/ 68684 w 68683"/>
                    <a:gd name="connsiteY1" fmla="*/ 93519 h 93519"/>
                    <a:gd name="connsiteX2" fmla="*/ 54075 w 68683"/>
                    <a:gd name="connsiteY2" fmla="*/ 93519 h 93519"/>
                    <a:gd name="connsiteX3" fmla="*/ 54075 w 68683"/>
                    <a:gd name="connsiteY3" fmla="*/ 30069 h 93519"/>
                    <a:gd name="connsiteX4" fmla="*/ 38943 w 68683"/>
                    <a:gd name="connsiteY4" fmla="*/ 11469 h 93519"/>
                    <a:gd name="connsiteX5" fmla="*/ 14609 w 68683"/>
                    <a:gd name="connsiteY5" fmla="*/ 28324 h 93519"/>
                    <a:gd name="connsiteX6" fmla="*/ 14609 w 68683"/>
                    <a:gd name="connsiteY6" fmla="*/ 93519 h 93519"/>
                    <a:gd name="connsiteX7" fmla="*/ 0 w 68683"/>
                    <a:gd name="connsiteY7" fmla="*/ 93519 h 93519"/>
                    <a:gd name="connsiteX8" fmla="*/ 0 w 68683"/>
                    <a:gd name="connsiteY8" fmla="*/ 2093 h 93519"/>
                    <a:gd name="connsiteX9" fmla="*/ 12516 w 68683"/>
                    <a:gd name="connsiteY9" fmla="*/ 2093 h 93519"/>
                    <a:gd name="connsiteX10" fmla="*/ 13737 w 68683"/>
                    <a:gd name="connsiteY10" fmla="*/ 15830 h 93519"/>
                    <a:gd name="connsiteX11" fmla="*/ 42410 w 68683"/>
                    <a:gd name="connsiteY11" fmla="*/ 0 h 93519"/>
                    <a:gd name="connsiteX12" fmla="*/ 68684 w 68683"/>
                    <a:gd name="connsiteY12" fmla="*/ 27997 h 9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83" h="93519">
                      <a:moveTo>
                        <a:pt x="68684" y="27997"/>
                      </a:moveTo>
                      <a:lnTo>
                        <a:pt x="68684" y="93519"/>
                      </a:lnTo>
                      <a:lnTo>
                        <a:pt x="54075" y="93519"/>
                      </a:lnTo>
                      <a:lnTo>
                        <a:pt x="54075" y="30069"/>
                      </a:lnTo>
                      <a:cubicBezTo>
                        <a:pt x="54075" y="15983"/>
                        <a:pt x="48341" y="11469"/>
                        <a:pt x="38943" y="11469"/>
                      </a:cubicBezTo>
                      <a:cubicBezTo>
                        <a:pt x="28171" y="11469"/>
                        <a:pt x="20867" y="18250"/>
                        <a:pt x="14609" y="28324"/>
                      </a:cubicBezTo>
                      <a:lnTo>
                        <a:pt x="14609" y="93519"/>
                      </a:lnTo>
                      <a:lnTo>
                        <a:pt x="0" y="93519"/>
                      </a:lnTo>
                      <a:lnTo>
                        <a:pt x="0" y="2093"/>
                      </a:lnTo>
                      <a:lnTo>
                        <a:pt x="12516" y="2093"/>
                      </a:lnTo>
                      <a:lnTo>
                        <a:pt x="13737" y="15830"/>
                      </a:lnTo>
                      <a:cubicBezTo>
                        <a:pt x="20518" y="6454"/>
                        <a:pt x="30068" y="0"/>
                        <a:pt x="42410" y="0"/>
                      </a:cubicBezTo>
                      <a:cubicBezTo>
                        <a:pt x="59112" y="0"/>
                        <a:pt x="68684" y="10619"/>
                        <a:pt x="68684" y="27997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C200C8AD-E67F-1277-D172-93EB2EF33C53}"/>
                    </a:ext>
                  </a:extLst>
                </p:cNvPr>
                <p:cNvSpPr/>
                <p:nvPr/>
              </p:nvSpPr>
              <p:spPr>
                <a:xfrm>
                  <a:off x="8198190" y="3360207"/>
                  <a:ext cx="76838" cy="95634"/>
                </a:xfrm>
                <a:custGeom>
                  <a:avLst/>
                  <a:gdLst>
                    <a:gd name="connsiteX0" fmla="*/ 76838 w 76838"/>
                    <a:gd name="connsiteY0" fmla="*/ 85386 h 95634"/>
                    <a:gd name="connsiteX1" fmla="*/ 73350 w 76838"/>
                    <a:gd name="connsiteY1" fmla="*/ 95634 h 95634"/>
                    <a:gd name="connsiteX2" fmla="*/ 56321 w 76838"/>
                    <a:gd name="connsiteY2" fmla="*/ 81549 h 95634"/>
                    <a:gd name="connsiteX3" fmla="*/ 28847 w 76838"/>
                    <a:gd name="connsiteY3" fmla="*/ 95634 h 95634"/>
                    <a:gd name="connsiteX4" fmla="*/ 0 w 76838"/>
                    <a:gd name="connsiteY4" fmla="*/ 67986 h 95634"/>
                    <a:gd name="connsiteX5" fmla="*/ 39640 w 76838"/>
                    <a:gd name="connsiteY5" fmla="*/ 38092 h 95634"/>
                    <a:gd name="connsiteX6" fmla="*/ 54598 w 76838"/>
                    <a:gd name="connsiteY6" fmla="*/ 38092 h 95634"/>
                    <a:gd name="connsiteX7" fmla="*/ 54598 w 76838"/>
                    <a:gd name="connsiteY7" fmla="*/ 30788 h 95634"/>
                    <a:gd name="connsiteX8" fmla="*/ 34952 w 76838"/>
                    <a:gd name="connsiteY8" fmla="*/ 12014 h 95634"/>
                    <a:gd name="connsiteX9" fmla="*/ 10270 w 76838"/>
                    <a:gd name="connsiteY9" fmla="*/ 17051 h 95634"/>
                    <a:gd name="connsiteX10" fmla="*/ 6606 w 76838"/>
                    <a:gd name="connsiteY10" fmla="*/ 6280 h 95634"/>
                    <a:gd name="connsiteX11" fmla="*/ 37547 w 76838"/>
                    <a:gd name="connsiteY11" fmla="*/ 0 h 95634"/>
                    <a:gd name="connsiteX12" fmla="*/ 69185 w 76838"/>
                    <a:gd name="connsiteY12" fmla="*/ 30068 h 95634"/>
                    <a:gd name="connsiteX13" fmla="*/ 69185 w 76838"/>
                    <a:gd name="connsiteY13" fmla="*/ 72478 h 95634"/>
                    <a:gd name="connsiteX14" fmla="*/ 76838 w 76838"/>
                    <a:gd name="connsiteY14" fmla="*/ 85386 h 95634"/>
                    <a:gd name="connsiteX15" fmla="*/ 54598 w 76838"/>
                    <a:gd name="connsiteY15" fmla="*/ 69556 h 95634"/>
                    <a:gd name="connsiteX16" fmla="*/ 54598 w 76838"/>
                    <a:gd name="connsiteY16" fmla="*/ 47839 h 95634"/>
                    <a:gd name="connsiteX17" fmla="*/ 41559 w 76838"/>
                    <a:gd name="connsiteY17" fmla="*/ 47839 h 95634"/>
                    <a:gd name="connsiteX18" fmla="*/ 15481 w 76838"/>
                    <a:gd name="connsiteY18" fmla="*/ 67310 h 95634"/>
                    <a:gd name="connsiteX19" fmla="*/ 32162 w 76838"/>
                    <a:gd name="connsiteY19" fmla="*/ 84514 h 95634"/>
                    <a:gd name="connsiteX20" fmla="*/ 54598 w 76838"/>
                    <a:gd name="connsiteY20" fmla="*/ 69556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8" h="95634">
                      <a:moveTo>
                        <a:pt x="76838" y="85386"/>
                      </a:moveTo>
                      <a:lnTo>
                        <a:pt x="73350" y="95634"/>
                      </a:lnTo>
                      <a:cubicBezTo>
                        <a:pt x="64498" y="94413"/>
                        <a:pt x="58741" y="90772"/>
                        <a:pt x="56321" y="81549"/>
                      </a:cubicBezTo>
                      <a:cubicBezTo>
                        <a:pt x="49888" y="91295"/>
                        <a:pt x="40163" y="95634"/>
                        <a:pt x="28847" y="95634"/>
                      </a:cubicBezTo>
                      <a:cubicBezTo>
                        <a:pt x="10771" y="95634"/>
                        <a:pt x="0" y="84339"/>
                        <a:pt x="0" y="67986"/>
                      </a:cubicBezTo>
                      <a:cubicBezTo>
                        <a:pt x="0" y="48515"/>
                        <a:pt x="14609" y="38092"/>
                        <a:pt x="39640" y="38092"/>
                      </a:cubicBezTo>
                      <a:lnTo>
                        <a:pt x="54598" y="38092"/>
                      </a:lnTo>
                      <a:lnTo>
                        <a:pt x="54598" y="30788"/>
                      </a:lnTo>
                      <a:cubicBezTo>
                        <a:pt x="54598" y="17225"/>
                        <a:pt x="48166" y="12014"/>
                        <a:pt x="34952" y="12014"/>
                      </a:cubicBezTo>
                      <a:cubicBezTo>
                        <a:pt x="27997" y="12014"/>
                        <a:pt x="19668" y="13759"/>
                        <a:pt x="10270" y="17051"/>
                      </a:cubicBezTo>
                      <a:lnTo>
                        <a:pt x="6606" y="6280"/>
                      </a:lnTo>
                      <a:cubicBezTo>
                        <a:pt x="17552" y="2093"/>
                        <a:pt x="27473" y="0"/>
                        <a:pt x="37547" y="0"/>
                      </a:cubicBezTo>
                      <a:cubicBezTo>
                        <a:pt x="59286" y="0"/>
                        <a:pt x="69185" y="11120"/>
                        <a:pt x="69185" y="30068"/>
                      </a:cubicBezTo>
                      <a:lnTo>
                        <a:pt x="69185" y="72478"/>
                      </a:lnTo>
                      <a:cubicBezTo>
                        <a:pt x="69207" y="81047"/>
                        <a:pt x="71976" y="83642"/>
                        <a:pt x="76838" y="85386"/>
                      </a:cubicBezTo>
                      <a:close/>
                      <a:moveTo>
                        <a:pt x="54598" y="69556"/>
                      </a:moveTo>
                      <a:lnTo>
                        <a:pt x="54598" y="47839"/>
                      </a:lnTo>
                      <a:lnTo>
                        <a:pt x="41559" y="47839"/>
                      </a:lnTo>
                      <a:cubicBezTo>
                        <a:pt x="24530" y="47839"/>
                        <a:pt x="15481" y="54271"/>
                        <a:pt x="15481" y="67310"/>
                      </a:cubicBezTo>
                      <a:cubicBezTo>
                        <a:pt x="15481" y="78430"/>
                        <a:pt x="21215" y="84514"/>
                        <a:pt x="32162" y="84514"/>
                      </a:cubicBezTo>
                      <a:cubicBezTo>
                        <a:pt x="42082" y="84514"/>
                        <a:pt x="49387" y="79477"/>
                        <a:pt x="54598" y="6955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27C16272-FB65-DA34-F615-844693D9379E}"/>
                    </a:ext>
                  </a:extLst>
                </p:cNvPr>
                <p:cNvSpPr/>
                <p:nvPr/>
              </p:nvSpPr>
              <p:spPr>
                <a:xfrm>
                  <a:off x="8287238" y="3360207"/>
                  <a:ext cx="69534" cy="95634"/>
                </a:xfrm>
                <a:custGeom>
                  <a:avLst/>
                  <a:gdLst>
                    <a:gd name="connsiteX0" fmla="*/ 66940 w 69534"/>
                    <a:gd name="connsiteY0" fmla="*/ 10444 h 95634"/>
                    <a:gd name="connsiteX1" fmla="*/ 60682 w 69534"/>
                    <a:gd name="connsiteY1" fmla="*/ 19667 h 95634"/>
                    <a:gd name="connsiteX2" fmla="*/ 36871 w 69534"/>
                    <a:gd name="connsiteY2" fmla="*/ 11665 h 95634"/>
                    <a:gd name="connsiteX3" fmla="*/ 19145 w 69534"/>
                    <a:gd name="connsiteY3" fmla="*/ 24530 h 95634"/>
                    <a:gd name="connsiteX4" fmla="*/ 39466 w 69534"/>
                    <a:gd name="connsiteY4" fmla="*/ 39837 h 95634"/>
                    <a:gd name="connsiteX5" fmla="*/ 69534 w 69534"/>
                    <a:gd name="connsiteY5" fmla="*/ 68182 h 95634"/>
                    <a:gd name="connsiteX6" fmla="*/ 34255 w 69534"/>
                    <a:gd name="connsiteY6" fmla="*/ 95634 h 95634"/>
                    <a:gd name="connsiteX7" fmla="*/ 0 w 69534"/>
                    <a:gd name="connsiteY7" fmla="*/ 83642 h 95634"/>
                    <a:gd name="connsiteX8" fmla="*/ 7828 w 69534"/>
                    <a:gd name="connsiteY8" fmla="*/ 74767 h 95634"/>
                    <a:gd name="connsiteX9" fmla="*/ 33906 w 69534"/>
                    <a:gd name="connsiteY9" fmla="*/ 83816 h 95634"/>
                    <a:gd name="connsiteX10" fmla="*/ 54249 w 69534"/>
                    <a:gd name="connsiteY10" fmla="*/ 69033 h 95634"/>
                    <a:gd name="connsiteX11" fmla="*/ 31486 w 69534"/>
                    <a:gd name="connsiteY11" fmla="*/ 51131 h 95634"/>
                    <a:gd name="connsiteX12" fmla="*/ 4012 w 69534"/>
                    <a:gd name="connsiteY12" fmla="*/ 24879 h 95634"/>
                    <a:gd name="connsiteX13" fmla="*/ 36348 w 69534"/>
                    <a:gd name="connsiteY13" fmla="*/ 0 h 95634"/>
                    <a:gd name="connsiteX14" fmla="*/ 66940 w 69534"/>
                    <a:gd name="connsiteY14" fmla="*/ 10444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634">
                      <a:moveTo>
                        <a:pt x="66940" y="10444"/>
                      </a:moveTo>
                      <a:lnTo>
                        <a:pt x="60682" y="19667"/>
                      </a:lnTo>
                      <a:cubicBezTo>
                        <a:pt x="52505" y="14282"/>
                        <a:pt x="45550" y="11665"/>
                        <a:pt x="36871" y="11665"/>
                      </a:cubicBezTo>
                      <a:cubicBezTo>
                        <a:pt x="26100" y="11665"/>
                        <a:pt x="19145" y="16702"/>
                        <a:pt x="19145" y="24530"/>
                      </a:cubicBezTo>
                      <a:cubicBezTo>
                        <a:pt x="19145" y="32358"/>
                        <a:pt x="24356" y="35825"/>
                        <a:pt x="39466" y="39837"/>
                      </a:cubicBezTo>
                      <a:cubicBezTo>
                        <a:pt x="58763" y="44873"/>
                        <a:pt x="69534" y="52178"/>
                        <a:pt x="69534" y="68182"/>
                      </a:cubicBezTo>
                      <a:cubicBezTo>
                        <a:pt x="69534" y="86781"/>
                        <a:pt x="52680" y="95634"/>
                        <a:pt x="34255" y="95634"/>
                      </a:cubicBezTo>
                      <a:cubicBezTo>
                        <a:pt x="18774" y="95634"/>
                        <a:pt x="8002" y="90597"/>
                        <a:pt x="0" y="83642"/>
                      </a:cubicBezTo>
                      <a:lnTo>
                        <a:pt x="7828" y="74767"/>
                      </a:lnTo>
                      <a:cubicBezTo>
                        <a:pt x="15307" y="80328"/>
                        <a:pt x="23636" y="83816"/>
                        <a:pt x="33906" y="83816"/>
                      </a:cubicBezTo>
                      <a:cubicBezTo>
                        <a:pt x="46073" y="83816"/>
                        <a:pt x="54249" y="78256"/>
                        <a:pt x="54249" y="69033"/>
                      </a:cubicBezTo>
                      <a:cubicBezTo>
                        <a:pt x="54249" y="59482"/>
                        <a:pt x="49562" y="55994"/>
                        <a:pt x="31486" y="51131"/>
                      </a:cubicBezTo>
                      <a:cubicBezTo>
                        <a:pt x="11840" y="45920"/>
                        <a:pt x="4012" y="37743"/>
                        <a:pt x="4012" y="24879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64" y="22"/>
                        <a:pt x="58240" y="3859"/>
                        <a:pt x="66940" y="1044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C9A1B0C9-DDCC-4B6B-429A-6EE61F300ADA}"/>
                    </a:ext>
                  </a:extLst>
                </p:cNvPr>
                <p:cNvSpPr/>
                <p:nvPr/>
              </p:nvSpPr>
              <p:spPr>
                <a:xfrm>
                  <a:off x="8414903" y="3360207"/>
                  <a:ext cx="69534" cy="95634"/>
                </a:xfrm>
                <a:custGeom>
                  <a:avLst/>
                  <a:gdLst>
                    <a:gd name="connsiteX0" fmla="*/ 66940 w 69534"/>
                    <a:gd name="connsiteY0" fmla="*/ 10444 h 95634"/>
                    <a:gd name="connsiteX1" fmla="*/ 60681 w 69534"/>
                    <a:gd name="connsiteY1" fmla="*/ 19667 h 95634"/>
                    <a:gd name="connsiteX2" fmla="*/ 36871 w 69534"/>
                    <a:gd name="connsiteY2" fmla="*/ 11665 h 95634"/>
                    <a:gd name="connsiteX3" fmla="*/ 19144 w 69534"/>
                    <a:gd name="connsiteY3" fmla="*/ 24530 h 95634"/>
                    <a:gd name="connsiteX4" fmla="*/ 39466 w 69534"/>
                    <a:gd name="connsiteY4" fmla="*/ 39837 h 95634"/>
                    <a:gd name="connsiteX5" fmla="*/ 69534 w 69534"/>
                    <a:gd name="connsiteY5" fmla="*/ 68182 h 95634"/>
                    <a:gd name="connsiteX6" fmla="*/ 34254 w 69534"/>
                    <a:gd name="connsiteY6" fmla="*/ 95634 h 95634"/>
                    <a:gd name="connsiteX7" fmla="*/ 0 w 69534"/>
                    <a:gd name="connsiteY7" fmla="*/ 83642 h 95634"/>
                    <a:gd name="connsiteX8" fmla="*/ 7828 w 69534"/>
                    <a:gd name="connsiteY8" fmla="*/ 74767 h 95634"/>
                    <a:gd name="connsiteX9" fmla="*/ 33906 w 69534"/>
                    <a:gd name="connsiteY9" fmla="*/ 83816 h 95634"/>
                    <a:gd name="connsiteX10" fmla="*/ 54249 w 69534"/>
                    <a:gd name="connsiteY10" fmla="*/ 69033 h 95634"/>
                    <a:gd name="connsiteX11" fmla="*/ 31486 w 69534"/>
                    <a:gd name="connsiteY11" fmla="*/ 51131 h 95634"/>
                    <a:gd name="connsiteX12" fmla="*/ 4012 w 69534"/>
                    <a:gd name="connsiteY12" fmla="*/ 24879 h 95634"/>
                    <a:gd name="connsiteX13" fmla="*/ 36348 w 69534"/>
                    <a:gd name="connsiteY13" fmla="*/ 0 h 95634"/>
                    <a:gd name="connsiteX14" fmla="*/ 66940 w 69534"/>
                    <a:gd name="connsiteY14" fmla="*/ 10444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634">
                      <a:moveTo>
                        <a:pt x="66940" y="10444"/>
                      </a:moveTo>
                      <a:lnTo>
                        <a:pt x="60681" y="19667"/>
                      </a:lnTo>
                      <a:cubicBezTo>
                        <a:pt x="52505" y="14282"/>
                        <a:pt x="45549" y="11665"/>
                        <a:pt x="36871" y="11665"/>
                      </a:cubicBezTo>
                      <a:cubicBezTo>
                        <a:pt x="26100" y="11665"/>
                        <a:pt x="19144" y="16702"/>
                        <a:pt x="19144" y="24530"/>
                      </a:cubicBezTo>
                      <a:cubicBezTo>
                        <a:pt x="19144" y="32358"/>
                        <a:pt x="24356" y="35825"/>
                        <a:pt x="39466" y="39837"/>
                      </a:cubicBezTo>
                      <a:cubicBezTo>
                        <a:pt x="58763" y="44873"/>
                        <a:pt x="69534" y="52178"/>
                        <a:pt x="69534" y="68182"/>
                      </a:cubicBezTo>
                      <a:cubicBezTo>
                        <a:pt x="69534" y="86781"/>
                        <a:pt x="52679" y="95634"/>
                        <a:pt x="34254" y="95634"/>
                      </a:cubicBezTo>
                      <a:cubicBezTo>
                        <a:pt x="18773" y="95634"/>
                        <a:pt x="8002" y="90597"/>
                        <a:pt x="0" y="83642"/>
                      </a:cubicBezTo>
                      <a:lnTo>
                        <a:pt x="7828" y="74767"/>
                      </a:lnTo>
                      <a:cubicBezTo>
                        <a:pt x="15307" y="80328"/>
                        <a:pt x="23636" y="83816"/>
                        <a:pt x="33906" y="83816"/>
                      </a:cubicBezTo>
                      <a:cubicBezTo>
                        <a:pt x="46073" y="83816"/>
                        <a:pt x="54249" y="78256"/>
                        <a:pt x="54249" y="69033"/>
                      </a:cubicBezTo>
                      <a:cubicBezTo>
                        <a:pt x="54249" y="59482"/>
                        <a:pt x="49562" y="55994"/>
                        <a:pt x="31486" y="51131"/>
                      </a:cubicBezTo>
                      <a:cubicBezTo>
                        <a:pt x="11840" y="45920"/>
                        <a:pt x="4012" y="37743"/>
                        <a:pt x="4012" y="24879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64" y="22"/>
                        <a:pt x="58239" y="3859"/>
                        <a:pt x="66940" y="1044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444C126-D7E0-60C2-D467-F9F5FD9FCCE8}"/>
                    </a:ext>
                  </a:extLst>
                </p:cNvPr>
                <p:cNvSpPr/>
                <p:nvPr/>
              </p:nvSpPr>
              <p:spPr>
                <a:xfrm>
                  <a:off x="8501336" y="3360250"/>
                  <a:ext cx="67113" cy="95612"/>
                </a:xfrm>
                <a:custGeom>
                  <a:avLst/>
                  <a:gdLst>
                    <a:gd name="connsiteX0" fmla="*/ 67114 w 67113"/>
                    <a:gd name="connsiteY0" fmla="*/ 9725 h 95612"/>
                    <a:gd name="connsiteX1" fmla="*/ 59984 w 67113"/>
                    <a:gd name="connsiteY1" fmla="*/ 18948 h 95612"/>
                    <a:gd name="connsiteX2" fmla="*/ 40164 w 67113"/>
                    <a:gd name="connsiteY2" fmla="*/ 12167 h 95612"/>
                    <a:gd name="connsiteX3" fmla="*/ 15656 w 67113"/>
                    <a:gd name="connsiteY3" fmla="*/ 48340 h 95612"/>
                    <a:gd name="connsiteX4" fmla="*/ 40164 w 67113"/>
                    <a:gd name="connsiteY4" fmla="*/ 83097 h 95612"/>
                    <a:gd name="connsiteX5" fmla="*/ 60333 w 67113"/>
                    <a:gd name="connsiteY5" fmla="*/ 75966 h 95612"/>
                    <a:gd name="connsiteX6" fmla="*/ 67114 w 67113"/>
                    <a:gd name="connsiteY6" fmla="*/ 85539 h 95612"/>
                    <a:gd name="connsiteX7" fmla="*/ 39641 w 67113"/>
                    <a:gd name="connsiteY7" fmla="*/ 95612 h 95612"/>
                    <a:gd name="connsiteX8" fmla="*/ 0 w 67113"/>
                    <a:gd name="connsiteY8" fmla="*/ 48515 h 95612"/>
                    <a:gd name="connsiteX9" fmla="*/ 39641 w 67113"/>
                    <a:gd name="connsiteY9" fmla="*/ 0 h 95612"/>
                    <a:gd name="connsiteX10" fmla="*/ 67114 w 67113"/>
                    <a:gd name="connsiteY10" fmla="*/ 972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113" h="95612">
                      <a:moveTo>
                        <a:pt x="67114" y="9725"/>
                      </a:moveTo>
                      <a:lnTo>
                        <a:pt x="59984" y="18948"/>
                      </a:lnTo>
                      <a:cubicBezTo>
                        <a:pt x="53901" y="14435"/>
                        <a:pt x="47992" y="12167"/>
                        <a:pt x="40164" y="12167"/>
                      </a:cubicBezTo>
                      <a:cubicBezTo>
                        <a:pt x="25228" y="12167"/>
                        <a:pt x="15656" y="23810"/>
                        <a:pt x="15656" y="48340"/>
                      </a:cubicBezTo>
                      <a:cubicBezTo>
                        <a:pt x="15656" y="72674"/>
                        <a:pt x="25228" y="83097"/>
                        <a:pt x="40164" y="83097"/>
                      </a:cubicBezTo>
                      <a:cubicBezTo>
                        <a:pt x="47992" y="83097"/>
                        <a:pt x="53551" y="80655"/>
                        <a:pt x="60333" y="75966"/>
                      </a:cubicBezTo>
                      <a:lnTo>
                        <a:pt x="67114" y="85539"/>
                      </a:lnTo>
                      <a:cubicBezTo>
                        <a:pt x="59286" y="92145"/>
                        <a:pt x="50085" y="95612"/>
                        <a:pt x="39641" y="95612"/>
                      </a:cubicBezTo>
                      <a:cubicBezTo>
                        <a:pt x="15307" y="95612"/>
                        <a:pt x="0" y="78060"/>
                        <a:pt x="0" y="48515"/>
                      </a:cubicBezTo>
                      <a:cubicBezTo>
                        <a:pt x="0" y="19319"/>
                        <a:pt x="15132" y="0"/>
                        <a:pt x="39641" y="0"/>
                      </a:cubicBezTo>
                      <a:cubicBezTo>
                        <a:pt x="50260" y="-22"/>
                        <a:pt x="58763" y="2769"/>
                        <a:pt x="67114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0C979ECB-9AB0-5E2B-4756-59787AD9C340}"/>
                    </a:ext>
                  </a:extLst>
                </p:cNvPr>
                <p:cNvSpPr/>
                <p:nvPr/>
              </p:nvSpPr>
              <p:spPr>
                <a:xfrm>
                  <a:off x="8580813" y="3360207"/>
                  <a:ext cx="74746" cy="95612"/>
                </a:xfrm>
                <a:custGeom>
                  <a:avLst/>
                  <a:gdLst>
                    <a:gd name="connsiteX0" fmla="*/ 74418 w 74746"/>
                    <a:gd name="connsiteY0" fmla="*/ 52876 h 95612"/>
                    <a:gd name="connsiteX1" fmla="*/ 15481 w 74746"/>
                    <a:gd name="connsiteY1" fmla="*/ 52876 h 95612"/>
                    <a:gd name="connsiteX2" fmla="*/ 41036 w 74746"/>
                    <a:gd name="connsiteY2" fmla="*/ 83642 h 95612"/>
                    <a:gd name="connsiteX3" fmla="*/ 65021 w 74746"/>
                    <a:gd name="connsiteY3" fmla="*/ 75465 h 95612"/>
                    <a:gd name="connsiteX4" fmla="*/ 71453 w 74746"/>
                    <a:gd name="connsiteY4" fmla="*/ 84143 h 95612"/>
                    <a:gd name="connsiteX5" fmla="*/ 39989 w 74746"/>
                    <a:gd name="connsiteY5" fmla="*/ 95612 h 95612"/>
                    <a:gd name="connsiteX6" fmla="*/ 0 w 74746"/>
                    <a:gd name="connsiteY6" fmla="*/ 48667 h 95612"/>
                    <a:gd name="connsiteX7" fmla="*/ 37547 w 74746"/>
                    <a:gd name="connsiteY7" fmla="*/ 0 h 95612"/>
                    <a:gd name="connsiteX8" fmla="*/ 74745 w 74746"/>
                    <a:gd name="connsiteY8" fmla="*/ 44851 h 95612"/>
                    <a:gd name="connsiteX9" fmla="*/ 74418 w 74746"/>
                    <a:gd name="connsiteY9" fmla="*/ 52876 h 95612"/>
                    <a:gd name="connsiteX10" fmla="*/ 60333 w 74746"/>
                    <a:gd name="connsiteY10" fmla="*/ 40709 h 95612"/>
                    <a:gd name="connsiteX11" fmla="*/ 37917 w 74746"/>
                    <a:gd name="connsiteY11" fmla="*/ 11687 h 95612"/>
                    <a:gd name="connsiteX12" fmla="*/ 15481 w 74746"/>
                    <a:gd name="connsiteY12" fmla="*/ 42126 h 95612"/>
                    <a:gd name="connsiteX13" fmla="*/ 60333 w 74746"/>
                    <a:gd name="connsiteY13" fmla="*/ 42126 h 95612"/>
                    <a:gd name="connsiteX14" fmla="*/ 60333 w 74746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6" h="95612">
                      <a:moveTo>
                        <a:pt x="74418" y="52876"/>
                      </a:moveTo>
                      <a:lnTo>
                        <a:pt x="15481" y="52876"/>
                      </a:lnTo>
                      <a:cubicBezTo>
                        <a:pt x="17051" y="74964"/>
                        <a:pt x="27124" y="83642"/>
                        <a:pt x="41036" y="83642"/>
                      </a:cubicBezTo>
                      <a:cubicBezTo>
                        <a:pt x="50259" y="83642"/>
                        <a:pt x="57040" y="81047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89" y="95612"/>
                      </a:cubicBezTo>
                      <a:cubicBezTo>
                        <a:pt x="14783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47" y="0"/>
                      </a:cubicBezTo>
                      <a:cubicBezTo>
                        <a:pt x="62055" y="0"/>
                        <a:pt x="74745" y="17204"/>
                        <a:pt x="74745" y="44851"/>
                      </a:cubicBezTo>
                      <a:cubicBezTo>
                        <a:pt x="74767" y="48013"/>
                        <a:pt x="74593" y="50957"/>
                        <a:pt x="74418" y="52876"/>
                      </a:cubicBezTo>
                      <a:close/>
                      <a:moveTo>
                        <a:pt x="60333" y="40709"/>
                      </a:moveTo>
                      <a:cubicBezTo>
                        <a:pt x="60333" y="22284"/>
                        <a:pt x="53028" y="11687"/>
                        <a:pt x="37917" y="11687"/>
                      </a:cubicBezTo>
                      <a:cubicBezTo>
                        <a:pt x="25227" y="11687"/>
                        <a:pt x="16702" y="20736"/>
                        <a:pt x="15481" y="42126"/>
                      </a:cubicBezTo>
                      <a:lnTo>
                        <a:pt x="60333" y="42126"/>
                      </a:lnTo>
                      <a:lnTo>
                        <a:pt x="60333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DE769330-0735-F8E8-5D0C-C0815E9EB8F2}"/>
                    </a:ext>
                  </a:extLst>
                </p:cNvPr>
                <p:cNvSpPr/>
                <p:nvPr/>
              </p:nvSpPr>
              <p:spPr>
                <a:xfrm>
                  <a:off x="8681179" y="3323706"/>
                  <a:ext cx="30438" cy="132112"/>
                </a:xfrm>
                <a:custGeom>
                  <a:avLst/>
                  <a:gdLst>
                    <a:gd name="connsiteX0" fmla="*/ 0 w 30438"/>
                    <a:gd name="connsiteY0" fmla="*/ 112663 h 132112"/>
                    <a:gd name="connsiteX1" fmla="*/ 0 w 30438"/>
                    <a:gd name="connsiteY1" fmla="*/ 1744 h 132112"/>
                    <a:gd name="connsiteX2" fmla="*/ 14609 w 30438"/>
                    <a:gd name="connsiteY2" fmla="*/ 0 h 132112"/>
                    <a:gd name="connsiteX3" fmla="*/ 14609 w 30438"/>
                    <a:gd name="connsiteY3" fmla="*/ 112292 h 132112"/>
                    <a:gd name="connsiteX4" fmla="*/ 20692 w 30438"/>
                    <a:gd name="connsiteY4" fmla="*/ 119924 h 132112"/>
                    <a:gd name="connsiteX5" fmla="*/ 26601 w 30438"/>
                    <a:gd name="connsiteY5" fmla="*/ 118899 h 132112"/>
                    <a:gd name="connsiteX6" fmla="*/ 30439 w 30438"/>
                    <a:gd name="connsiteY6" fmla="*/ 129147 h 132112"/>
                    <a:gd name="connsiteX7" fmla="*/ 18272 w 30438"/>
                    <a:gd name="connsiteY7" fmla="*/ 132113 h 132112"/>
                    <a:gd name="connsiteX8" fmla="*/ 0 w 30438"/>
                    <a:gd name="connsiteY8" fmla="*/ 112663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38" h="132112">
                      <a:moveTo>
                        <a:pt x="0" y="112663"/>
                      </a:moveTo>
                      <a:lnTo>
                        <a:pt x="0" y="1744"/>
                      </a:lnTo>
                      <a:lnTo>
                        <a:pt x="14609" y="0"/>
                      </a:lnTo>
                      <a:lnTo>
                        <a:pt x="14609" y="112292"/>
                      </a:lnTo>
                      <a:cubicBezTo>
                        <a:pt x="14609" y="117329"/>
                        <a:pt x="16331" y="119924"/>
                        <a:pt x="20692" y="119924"/>
                      </a:cubicBezTo>
                      <a:cubicBezTo>
                        <a:pt x="22960" y="119924"/>
                        <a:pt x="24857" y="119575"/>
                        <a:pt x="26601" y="118899"/>
                      </a:cubicBezTo>
                      <a:lnTo>
                        <a:pt x="30439" y="129147"/>
                      </a:lnTo>
                      <a:cubicBezTo>
                        <a:pt x="27124" y="130892"/>
                        <a:pt x="22785" y="132113"/>
                        <a:pt x="18272" y="132113"/>
                      </a:cubicBezTo>
                      <a:cubicBezTo>
                        <a:pt x="7130" y="132135"/>
                        <a:pt x="0" y="125353"/>
                        <a:pt x="0" y="11266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5DF0D809-F556-82ED-2BE8-8DE961AB131E}"/>
                    </a:ext>
                  </a:extLst>
                </p:cNvPr>
                <p:cNvSpPr/>
                <p:nvPr/>
              </p:nvSpPr>
              <p:spPr>
                <a:xfrm>
                  <a:off x="8725005" y="3360207"/>
                  <a:ext cx="74747" cy="95612"/>
                </a:xfrm>
                <a:custGeom>
                  <a:avLst/>
                  <a:gdLst>
                    <a:gd name="connsiteX0" fmla="*/ 74419 w 74747"/>
                    <a:gd name="connsiteY0" fmla="*/ 52876 h 95612"/>
                    <a:gd name="connsiteX1" fmla="*/ 15482 w 74747"/>
                    <a:gd name="connsiteY1" fmla="*/ 52876 h 95612"/>
                    <a:gd name="connsiteX2" fmla="*/ 41036 w 74747"/>
                    <a:gd name="connsiteY2" fmla="*/ 83642 h 95612"/>
                    <a:gd name="connsiteX3" fmla="*/ 65021 w 74747"/>
                    <a:gd name="connsiteY3" fmla="*/ 75465 h 95612"/>
                    <a:gd name="connsiteX4" fmla="*/ 71453 w 74747"/>
                    <a:gd name="connsiteY4" fmla="*/ 84143 h 95612"/>
                    <a:gd name="connsiteX5" fmla="*/ 39990 w 74747"/>
                    <a:gd name="connsiteY5" fmla="*/ 95612 h 95612"/>
                    <a:gd name="connsiteX6" fmla="*/ 0 w 74747"/>
                    <a:gd name="connsiteY6" fmla="*/ 48667 h 95612"/>
                    <a:gd name="connsiteX7" fmla="*/ 37548 w 74747"/>
                    <a:gd name="connsiteY7" fmla="*/ 0 h 95612"/>
                    <a:gd name="connsiteX8" fmla="*/ 74746 w 74747"/>
                    <a:gd name="connsiteY8" fmla="*/ 44851 h 95612"/>
                    <a:gd name="connsiteX9" fmla="*/ 74419 w 74747"/>
                    <a:gd name="connsiteY9" fmla="*/ 52876 h 95612"/>
                    <a:gd name="connsiteX10" fmla="*/ 60333 w 74747"/>
                    <a:gd name="connsiteY10" fmla="*/ 40709 h 95612"/>
                    <a:gd name="connsiteX11" fmla="*/ 37918 w 74747"/>
                    <a:gd name="connsiteY11" fmla="*/ 11687 h 95612"/>
                    <a:gd name="connsiteX12" fmla="*/ 15482 w 74747"/>
                    <a:gd name="connsiteY12" fmla="*/ 42126 h 95612"/>
                    <a:gd name="connsiteX13" fmla="*/ 60333 w 74747"/>
                    <a:gd name="connsiteY13" fmla="*/ 42126 h 95612"/>
                    <a:gd name="connsiteX14" fmla="*/ 60333 w 74747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7" h="95612">
                      <a:moveTo>
                        <a:pt x="74419" y="52876"/>
                      </a:moveTo>
                      <a:lnTo>
                        <a:pt x="15482" y="52876"/>
                      </a:lnTo>
                      <a:cubicBezTo>
                        <a:pt x="17051" y="74964"/>
                        <a:pt x="27125" y="83642"/>
                        <a:pt x="41036" y="83642"/>
                      </a:cubicBezTo>
                      <a:cubicBezTo>
                        <a:pt x="50238" y="83642"/>
                        <a:pt x="57019" y="81047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90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1" y="0"/>
                        <a:pt x="37548" y="0"/>
                      </a:cubicBezTo>
                      <a:cubicBezTo>
                        <a:pt x="62055" y="0"/>
                        <a:pt x="74746" y="17204"/>
                        <a:pt x="74746" y="44851"/>
                      </a:cubicBezTo>
                      <a:cubicBezTo>
                        <a:pt x="74768" y="48013"/>
                        <a:pt x="74593" y="50957"/>
                        <a:pt x="74419" y="52876"/>
                      </a:cubicBezTo>
                      <a:close/>
                      <a:moveTo>
                        <a:pt x="60333" y="40709"/>
                      </a:moveTo>
                      <a:cubicBezTo>
                        <a:pt x="60333" y="22284"/>
                        <a:pt x="53028" y="11687"/>
                        <a:pt x="37918" y="11687"/>
                      </a:cubicBezTo>
                      <a:cubicBezTo>
                        <a:pt x="25228" y="11687"/>
                        <a:pt x="16703" y="20736"/>
                        <a:pt x="15482" y="42126"/>
                      </a:cubicBezTo>
                      <a:lnTo>
                        <a:pt x="60333" y="42126"/>
                      </a:lnTo>
                      <a:lnTo>
                        <a:pt x="60333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5DA188F5-4484-3D3C-E200-CDF8B3BF30CB}"/>
                    </a:ext>
                  </a:extLst>
                </p:cNvPr>
                <p:cNvSpPr/>
                <p:nvPr/>
              </p:nvSpPr>
              <p:spPr>
                <a:xfrm>
                  <a:off x="8826221" y="3360249"/>
                  <a:ext cx="47643" cy="93520"/>
                </a:xfrm>
                <a:custGeom>
                  <a:avLst/>
                  <a:gdLst>
                    <a:gd name="connsiteX0" fmla="*/ 47643 w 47643"/>
                    <a:gd name="connsiteY0" fmla="*/ 1026 h 93520"/>
                    <a:gd name="connsiteX1" fmla="*/ 45048 w 47643"/>
                    <a:gd name="connsiteY1" fmla="*/ 15286 h 93520"/>
                    <a:gd name="connsiteX2" fmla="*/ 37046 w 47643"/>
                    <a:gd name="connsiteY2" fmla="*/ 14261 h 93520"/>
                    <a:gd name="connsiteX3" fmla="*/ 14609 w 47643"/>
                    <a:gd name="connsiteY3" fmla="*/ 39968 h 93520"/>
                    <a:gd name="connsiteX4" fmla="*/ 14609 w 47643"/>
                    <a:gd name="connsiteY4" fmla="*/ 93520 h 93520"/>
                    <a:gd name="connsiteX5" fmla="*/ 0 w 47643"/>
                    <a:gd name="connsiteY5" fmla="*/ 93520 h 93520"/>
                    <a:gd name="connsiteX6" fmla="*/ 0 w 47643"/>
                    <a:gd name="connsiteY6" fmla="*/ 2094 h 93520"/>
                    <a:gd name="connsiteX7" fmla="*/ 12516 w 47643"/>
                    <a:gd name="connsiteY7" fmla="*/ 2094 h 93520"/>
                    <a:gd name="connsiteX8" fmla="*/ 13911 w 47643"/>
                    <a:gd name="connsiteY8" fmla="*/ 21217 h 93520"/>
                    <a:gd name="connsiteX9" fmla="*/ 38594 w 47643"/>
                    <a:gd name="connsiteY9" fmla="*/ 1 h 93520"/>
                    <a:gd name="connsiteX10" fmla="*/ 47643 w 47643"/>
                    <a:gd name="connsiteY10" fmla="*/ 1026 h 93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43" h="93520">
                      <a:moveTo>
                        <a:pt x="47643" y="1026"/>
                      </a:moveTo>
                      <a:lnTo>
                        <a:pt x="45048" y="15286"/>
                      </a:lnTo>
                      <a:cubicBezTo>
                        <a:pt x="42257" y="14588"/>
                        <a:pt x="40360" y="14261"/>
                        <a:pt x="37046" y="14261"/>
                      </a:cubicBezTo>
                      <a:cubicBezTo>
                        <a:pt x="25402" y="14261"/>
                        <a:pt x="18796" y="22438"/>
                        <a:pt x="14609" y="39968"/>
                      </a:cubicBezTo>
                      <a:lnTo>
                        <a:pt x="14609" y="93520"/>
                      </a:lnTo>
                      <a:lnTo>
                        <a:pt x="0" y="93520"/>
                      </a:lnTo>
                      <a:lnTo>
                        <a:pt x="0" y="2094"/>
                      </a:lnTo>
                      <a:lnTo>
                        <a:pt x="12516" y="2094"/>
                      </a:lnTo>
                      <a:lnTo>
                        <a:pt x="13911" y="21217"/>
                      </a:lnTo>
                      <a:cubicBezTo>
                        <a:pt x="18774" y="7131"/>
                        <a:pt x="27299" y="1"/>
                        <a:pt x="38594" y="1"/>
                      </a:cubicBezTo>
                      <a:cubicBezTo>
                        <a:pt x="41734" y="-21"/>
                        <a:pt x="45048" y="328"/>
                        <a:pt x="47643" y="102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DC4F937A-B7E7-A54A-CF48-308D17A8DDB1}"/>
                    </a:ext>
                  </a:extLst>
                </p:cNvPr>
                <p:cNvSpPr/>
                <p:nvPr/>
              </p:nvSpPr>
              <p:spPr>
                <a:xfrm>
                  <a:off x="8889738" y="3319214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74 h 134533"/>
                    <a:gd name="connsiteX1" fmla="*/ 10248 w 20670"/>
                    <a:gd name="connsiteY1" fmla="*/ 20169 h 134533"/>
                    <a:gd name="connsiteX2" fmla="*/ 0 w 20670"/>
                    <a:gd name="connsiteY2" fmla="*/ 10074 h 134533"/>
                    <a:gd name="connsiteX3" fmla="*/ 10248 w 20670"/>
                    <a:gd name="connsiteY3" fmla="*/ 0 h 134533"/>
                    <a:gd name="connsiteX4" fmla="*/ 20671 w 20670"/>
                    <a:gd name="connsiteY4" fmla="*/ 10074 h 134533"/>
                    <a:gd name="connsiteX5" fmla="*/ 17727 w 20670"/>
                    <a:gd name="connsiteY5" fmla="*/ 134533 h 134533"/>
                    <a:gd name="connsiteX6" fmla="*/ 3117 w 20670"/>
                    <a:gd name="connsiteY6" fmla="*/ 134533 h 134533"/>
                    <a:gd name="connsiteX7" fmla="*/ 3117 w 20670"/>
                    <a:gd name="connsiteY7" fmla="*/ 43107 h 134533"/>
                    <a:gd name="connsiteX8" fmla="*/ 17727 w 20670"/>
                    <a:gd name="connsiteY8" fmla="*/ 43107 h 134533"/>
                    <a:gd name="connsiteX9" fmla="*/ 17727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74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4" y="20169"/>
                        <a:pt x="0" y="15830"/>
                        <a:pt x="0" y="10074"/>
                      </a:cubicBezTo>
                      <a:cubicBezTo>
                        <a:pt x="0" y="4339"/>
                        <a:pt x="4164" y="0"/>
                        <a:pt x="10248" y="0"/>
                      </a:cubicBezTo>
                      <a:cubicBezTo>
                        <a:pt x="16506" y="0"/>
                        <a:pt x="20671" y="4339"/>
                        <a:pt x="20671" y="10074"/>
                      </a:cubicBezTo>
                      <a:close/>
                      <a:moveTo>
                        <a:pt x="17727" y="134533"/>
                      </a:moveTo>
                      <a:lnTo>
                        <a:pt x="3117" y="134533"/>
                      </a:lnTo>
                      <a:lnTo>
                        <a:pt x="3117" y="43107"/>
                      </a:lnTo>
                      <a:lnTo>
                        <a:pt x="17727" y="43107"/>
                      </a:lnTo>
                      <a:lnTo>
                        <a:pt x="17727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A2E87D7-D46C-0E52-3A97-3006C514AA56}"/>
                    </a:ext>
                  </a:extLst>
                </p:cNvPr>
                <p:cNvSpPr/>
                <p:nvPr/>
              </p:nvSpPr>
              <p:spPr>
                <a:xfrm>
                  <a:off x="8929182" y="3360207"/>
                  <a:ext cx="69534" cy="95634"/>
                </a:xfrm>
                <a:custGeom>
                  <a:avLst/>
                  <a:gdLst>
                    <a:gd name="connsiteX0" fmla="*/ 66940 w 69534"/>
                    <a:gd name="connsiteY0" fmla="*/ 10444 h 95634"/>
                    <a:gd name="connsiteX1" fmla="*/ 60681 w 69534"/>
                    <a:gd name="connsiteY1" fmla="*/ 19667 h 95634"/>
                    <a:gd name="connsiteX2" fmla="*/ 36871 w 69534"/>
                    <a:gd name="connsiteY2" fmla="*/ 11665 h 95634"/>
                    <a:gd name="connsiteX3" fmla="*/ 19144 w 69534"/>
                    <a:gd name="connsiteY3" fmla="*/ 24530 h 95634"/>
                    <a:gd name="connsiteX4" fmla="*/ 39466 w 69534"/>
                    <a:gd name="connsiteY4" fmla="*/ 39837 h 95634"/>
                    <a:gd name="connsiteX5" fmla="*/ 69534 w 69534"/>
                    <a:gd name="connsiteY5" fmla="*/ 68182 h 95634"/>
                    <a:gd name="connsiteX6" fmla="*/ 34255 w 69534"/>
                    <a:gd name="connsiteY6" fmla="*/ 95634 h 95634"/>
                    <a:gd name="connsiteX7" fmla="*/ 0 w 69534"/>
                    <a:gd name="connsiteY7" fmla="*/ 83642 h 95634"/>
                    <a:gd name="connsiteX8" fmla="*/ 7828 w 69534"/>
                    <a:gd name="connsiteY8" fmla="*/ 74767 h 95634"/>
                    <a:gd name="connsiteX9" fmla="*/ 33906 w 69534"/>
                    <a:gd name="connsiteY9" fmla="*/ 83816 h 95634"/>
                    <a:gd name="connsiteX10" fmla="*/ 54249 w 69534"/>
                    <a:gd name="connsiteY10" fmla="*/ 69033 h 95634"/>
                    <a:gd name="connsiteX11" fmla="*/ 31486 w 69534"/>
                    <a:gd name="connsiteY11" fmla="*/ 51131 h 95634"/>
                    <a:gd name="connsiteX12" fmla="*/ 4012 w 69534"/>
                    <a:gd name="connsiteY12" fmla="*/ 24879 h 95634"/>
                    <a:gd name="connsiteX13" fmla="*/ 36348 w 69534"/>
                    <a:gd name="connsiteY13" fmla="*/ 0 h 95634"/>
                    <a:gd name="connsiteX14" fmla="*/ 66940 w 69534"/>
                    <a:gd name="connsiteY14" fmla="*/ 10444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634">
                      <a:moveTo>
                        <a:pt x="66940" y="10444"/>
                      </a:moveTo>
                      <a:lnTo>
                        <a:pt x="60681" y="19667"/>
                      </a:lnTo>
                      <a:cubicBezTo>
                        <a:pt x="52505" y="14282"/>
                        <a:pt x="45549" y="11665"/>
                        <a:pt x="36871" y="11665"/>
                      </a:cubicBezTo>
                      <a:cubicBezTo>
                        <a:pt x="26100" y="11665"/>
                        <a:pt x="19144" y="16702"/>
                        <a:pt x="19144" y="24530"/>
                      </a:cubicBezTo>
                      <a:cubicBezTo>
                        <a:pt x="19144" y="32358"/>
                        <a:pt x="24356" y="35825"/>
                        <a:pt x="39466" y="39837"/>
                      </a:cubicBezTo>
                      <a:cubicBezTo>
                        <a:pt x="58763" y="44873"/>
                        <a:pt x="69534" y="52178"/>
                        <a:pt x="69534" y="68182"/>
                      </a:cubicBezTo>
                      <a:cubicBezTo>
                        <a:pt x="69534" y="86781"/>
                        <a:pt x="52679" y="95634"/>
                        <a:pt x="34255" y="95634"/>
                      </a:cubicBezTo>
                      <a:cubicBezTo>
                        <a:pt x="18773" y="95634"/>
                        <a:pt x="8002" y="90597"/>
                        <a:pt x="0" y="83642"/>
                      </a:cubicBezTo>
                      <a:lnTo>
                        <a:pt x="7828" y="74767"/>
                      </a:lnTo>
                      <a:cubicBezTo>
                        <a:pt x="15307" y="80328"/>
                        <a:pt x="23636" y="83816"/>
                        <a:pt x="33906" y="83816"/>
                      </a:cubicBezTo>
                      <a:cubicBezTo>
                        <a:pt x="46073" y="83816"/>
                        <a:pt x="54249" y="78256"/>
                        <a:pt x="54249" y="69033"/>
                      </a:cubicBezTo>
                      <a:cubicBezTo>
                        <a:pt x="54249" y="59482"/>
                        <a:pt x="49562" y="55994"/>
                        <a:pt x="31486" y="51131"/>
                      </a:cubicBezTo>
                      <a:cubicBezTo>
                        <a:pt x="11840" y="45920"/>
                        <a:pt x="4012" y="37743"/>
                        <a:pt x="4012" y="24879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86" y="22"/>
                        <a:pt x="58261" y="3859"/>
                        <a:pt x="66940" y="1044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4E9ACD83-EACF-2D5B-2A85-F7072D9BF18F}"/>
                    </a:ext>
                  </a:extLst>
                </p:cNvPr>
                <p:cNvSpPr/>
                <p:nvPr/>
              </p:nvSpPr>
              <p:spPr>
                <a:xfrm>
                  <a:off x="9016508" y="3360228"/>
                  <a:ext cx="75268" cy="130194"/>
                </a:xfrm>
                <a:custGeom>
                  <a:avLst/>
                  <a:gdLst>
                    <a:gd name="connsiteX0" fmla="*/ 75269 w 75268"/>
                    <a:gd name="connsiteY0" fmla="*/ 2093 h 130194"/>
                    <a:gd name="connsiteX1" fmla="*/ 75269 w 75268"/>
                    <a:gd name="connsiteY1" fmla="*/ 130194 h 130194"/>
                    <a:gd name="connsiteX2" fmla="*/ 60659 w 75268"/>
                    <a:gd name="connsiteY2" fmla="*/ 128472 h 130194"/>
                    <a:gd name="connsiteX3" fmla="*/ 60659 w 75268"/>
                    <a:gd name="connsiteY3" fmla="*/ 81352 h 130194"/>
                    <a:gd name="connsiteX4" fmla="*/ 34407 w 75268"/>
                    <a:gd name="connsiteY4" fmla="*/ 95612 h 130194"/>
                    <a:gd name="connsiteX5" fmla="*/ 0 w 75268"/>
                    <a:gd name="connsiteY5" fmla="*/ 48144 h 130194"/>
                    <a:gd name="connsiteX6" fmla="*/ 35803 w 75268"/>
                    <a:gd name="connsiteY6" fmla="*/ 0 h 130194"/>
                    <a:gd name="connsiteX7" fmla="*/ 61706 w 75268"/>
                    <a:gd name="connsiteY7" fmla="*/ 12538 h 130194"/>
                    <a:gd name="connsiteX8" fmla="*/ 62753 w 75268"/>
                    <a:gd name="connsiteY8" fmla="*/ 2115 h 130194"/>
                    <a:gd name="connsiteX9" fmla="*/ 75269 w 75268"/>
                    <a:gd name="connsiteY9" fmla="*/ 2115 h 130194"/>
                    <a:gd name="connsiteX10" fmla="*/ 60659 w 75268"/>
                    <a:gd name="connsiteY10" fmla="*/ 69534 h 130194"/>
                    <a:gd name="connsiteX11" fmla="*/ 60659 w 75268"/>
                    <a:gd name="connsiteY11" fmla="*/ 23985 h 130194"/>
                    <a:gd name="connsiteX12" fmla="*/ 38942 w 75268"/>
                    <a:gd name="connsiteY12" fmla="*/ 11644 h 130194"/>
                    <a:gd name="connsiteX13" fmla="*/ 15655 w 75268"/>
                    <a:gd name="connsiteY13" fmla="*/ 47970 h 130194"/>
                    <a:gd name="connsiteX14" fmla="*/ 37547 w 75268"/>
                    <a:gd name="connsiteY14" fmla="*/ 83947 h 130194"/>
                    <a:gd name="connsiteX15" fmla="*/ 60659 w 75268"/>
                    <a:gd name="connsiteY15" fmla="*/ 69534 h 13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268" h="130194">
                      <a:moveTo>
                        <a:pt x="75269" y="2093"/>
                      </a:moveTo>
                      <a:lnTo>
                        <a:pt x="75269" y="130194"/>
                      </a:lnTo>
                      <a:lnTo>
                        <a:pt x="60659" y="128472"/>
                      </a:lnTo>
                      <a:lnTo>
                        <a:pt x="60659" y="81352"/>
                      </a:lnTo>
                      <a:cubicBezTo>
                        <a:pt x="54751" y="90031"/>
                        <a:pt x="45723" y="95612"/>
                        <a:pt x="34407" y="95612"/>
                      </a:cubicBezTo>
                      <a:cubicBezTo>
                        <a:pt x="12341" y="95612"/>
                        <a:pt x="0" y="76839"/>
                        <a:pt x="0" y="48144"/>
                      </a:cubicBezTo>
                      <a:cubicBezTo>
                        <a:pt x="0" y="20169"/>
                        <a:pt x="13388" y="0"/>
                        <a:pt x="35803" y="0"/>
                      </a:cubicBezTo>
                      <a:cubicBezTo>
                        <a:pt x="47621" y="0"/>
                        <a:pt x="55623" y="5757"/>
                        <a:pt x="61706" y="12538"/>
                      </a:cubicBezTo>
                      <a:lnTo>
                        <a:pt x="62753" y="2115"/>
                      </a:lnTo>
                      <a:lnTo>
                        <a:pt x="75269" y="2115"/>
                      </a:lnTo>
                      <a:close/>
                      <a:moveTo>
                        <a:pt x="60659" y="69534"/>
                      </a:moveTo>
                      <a:lnTo>
                        <a:pt x="60659" y="23985"/>
                      </a:lnTo>
                      <a:cubicBezTo>
                        <a:pt x="55100" y="16506"/>
                        <a:pt x="48493" y="11644"/>
                        <a:pt x="38942" y="11644"/>
                      </a:cubicBezTo>
                      <a:cubicBezTo>
                        <a:pt x="24682" y="11644"/>
                        <a:pt x="15655" y="23636"/>
                        <a:pt x="15655" y="47970"/>
                      </a:cubicBezTo>
                      <a:cubicBezTo>
                        <a:pt x="15655" y="72304"/>
                        <a:pt x="23658" y="83947"/>
                        <a:pt x="37547" y="83947"/>
                      </a:cubicBezTo>
                      <a:cubicBezTo>
                        <a:pt x="47991" y="83969"/>
                        <a:pt x="54598" y="78757"/>
                        <a:pt x="60659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5BFE177C-13D9-4DFE-2A3A-C5247747DD36}"/>
                    </a:ext>
                  </a:extLst>
                </p:cNvPr>
                <p:cNvSpPr/>
                <p:nvPr/>
              </p:nvSpPr>
              <p:spPr>
                <a:xfrm>
                  <a:off x="9125051" y="3362278"/>
                  <a:ext cx="67986" cy="93540"/>
                </a:xfrm>
                <a:custGeom>
                  <a:avLst/>
                  <a:gdLst>
                    <a:gd name="connsiteX0" fmla="*/ 67964 w 67986"/>
                    <a:gd name="connsiteY0" fmla="*/ 91469 h 93540"/>
                    <a:gd name="connsiteX1" fmla="*/ 55449 w 67986"/>
                    <a:gd name="connsiteY1" fmla="*/ 91469 h 93540"/>
                    <a:gd name="connsiteX2" fmla="*/ 54228 w 67986"/>
                    <a:gd name="connsiteY2" fmla="*/ 76686 h 93540"/>
                    <a:gd name="connsiteX3" fmla="*/ 25555 w 67986"/>
                    <a:gd name="connsiteY3" fmla="*/ 93541 h 93540"/>
                    <a:gd name="connsiteX4" fmla="*/ 0 w 67986"/>
                    <a:gd name="connsiteY4" fmla="*/ 65566 h 93540"/>
                    <a:gd name="connsiteX5" fmla="*/ 0 w 67986"/>
                    <a:gd name="connsiteY5" fmla="*/ 22 h 93540"/>
                    <a:gd name="connsiteX6" fmla="*/ 14609 w 67986"/>
                    <a:gd name="connsiteY6" fmla="*/ 22 h 93540"/>
                    <a:gd name="connsiteX7" fmla="*/ 14609 w 67986"/>
                    <a:gd name="connsiteY7" fmla="*/ 63974 h 93540"/>
                    <a:gd name="connsiteX8" fmla="*/ 29566 w 67986"/>
                    <a:gd name="connsiteY8" fmla="*/ 81876 h 93540"/>
                    <a:gd name="connsiteX9" fmla="*/ 53377 w 67986"/>
                    <a:gd name="connsiteY9" fmla="*/ 65544 h 93540"/>
                    <a:gd name="connsiteX10" fmla="*/ 53377 w 67986"/>
                    <a:gd name="connsiteY10" fmla="*/ 0 h 93540"/>
                    <a:gd name="connsiteX11" fmla="*/ 67986 w 67986"/>
                    <a:gd name="connsiteY11" fmla="*/ 0 h 93540"/>
                    <a:gd name="connsiteX12" fmla="*/ 67986 w 67986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6" h="93540">
                      <a:moveTo>
                        <a:pt x="67964" y="91469"/>
                      </a:moveTo>
                      <a:lnTo>
                        <a:pt x="55449" y="91469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98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74"/>
                      </a:lnTo>
                      <a:cubicBezTo>
                        <a:pt x="14609" y="77013"/>
                        <a:pt x="19122" y="81876"/>
                        <a:pt x="29566" y="81876"/>
                      </a:cubicBezTo>
                      <a:cubicBezTo>
                        <a:pt x="39989" y="81876"/>
                        <a:pt x="47643" y="75094"/>
                        <a:pt x="53377" y="65544"/>
                      </a:cubicBezTo>
                      <a:lnTo>
                        <a:pt x="53377" y="0"/>
                      </a:lnTo>
                      <a:lnTo>
                        <a:pt x="67986" y="0"/>
                      </a:lnTo>
                      <a:lnTo>
                        <a:pt x="67986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7FAD69EF-52B7-910E-C88B-698B5CB32ECB}"/>
                    </a:ext>
                  </a:extLst>
                </p:cNvPr>
                <p:cNvSpPr/>
                <p:nvPr/>
              </p:nvSpPr>
              <p:spPr>
                <a:xfrm>
                  <a:off x="9220161" y="3360207"/>
                  <a:ext cx="74747" cy="95612"/>
                </a:xfrm>
                <a:custGeom>
                  <a:avLst/>
                  <a:gdLst>
                    <a:gd name="connsiteX0" fmla="*/ 74418 w 74747"/>
                    <a:gd name="connsiteY0" fmla="*/ 52876 h 95612"/>
                    <a:gd name="connsiteX1" fmla="*/ 15481 w 74747"/>
                    <a:gd name="connsiteY1" fmla="*/ 52876 h 95612"/>
                    <a:gd name="connsiteX2" fmla="*/ 41036 w 74747"/>
                    <a:gd name="connsiteY2" fmla="*/ 83642 h 95612"/>
                    <a:gd name="connsiteX3" fmla="*/ 65021 w 74747"/>
                    <a:gd name="connsiteY3" fmla="*/ 75465 h 95612"/>
                    <a:gd name="connsiteX4" fmla="*/ 71453 w 74747"/>
                    <a:gd name="connsiteY4" fmla="*/ 84143 h 95612"/>
                    <a:gd name="connsiteX5" fmla="*/ 39989 w 74747"/>
                    <a:gd name="connsiteY5" fmla="*/ 95612 h 95612"/>
                    <a:gd name="connsiteX6" fmla="*/ 0 w 74747"/>
                    <a:gd name="connsiteY6" fmla="*/ 48667 h 95612"/>
                    <a:gd name="connsiteX7" fmla="*/ 37547 w 74747"/>
                    <a:gd name="connsiteY7" fmla="*/ 0 h 95612"/>
                    <a:gd name="connsiteX8" fmla="*/ 74746 w 74747"/>
                    <a:gd name="connsiteY8" fmla="*/ 44851 h 95612"/>
                    <a:gd name="connsiteX9" fmla="*/ 74418 w 74747"/>
                    <a:gd name="connsiteY9" fmla="*/ 52876 h 95612"/>
                    <a:gd name="connsiteX10" fmla="*/ 60333 w 74747"/>
                    <a:gd name="connsiteY10" fmla="*/ 40709 h 95612"/>
                    <a:gd name="connsiteX11" fmla="*/ 37917 w 74747"/>
                    <a:gd name="connsiteY11" fmla="*/ 11687 h 95612"/>
                    <a:gd name="connsiteX12" fmla="*/ 15481 w 74747"/>
                    <a:gd name="connsiteY12" fmla="*/ 42126 h 95612"/>
                    <a:gd name="connsiteX13" fmla="*/ 60333 w 74747"/>
                    <a:gd name="connsiteY13" fmla="*/ 42126 h 95612"/>
                    <a:gd name="connsiteX14" fmla="*/ 60333 w 74747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7" h="95612">
                      <a:moveTo>
                        <a:pt x="74418" y="52876"/>
                      </a:moveTo>
                      <a:lnTo>
                        <a:pt x="15481" y="52876"/>
                      </a:lnTo>
                      <a:cubicBezTo>
                        <a:pt x="17051" y="74964"/>
                        <a:pt x="27124" y="83642"/>
                        <a:pt x="41036" y="83642"/>
                      </a:cubicBezTo>
                      <a:cubicBezTo>
                        <a:pt x="50259" y="83642"/>
                        <a:pt x="57018" y="81047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89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47" y="0"/>
                      </a:cubicBezTo>
                      <a:cubicBezTo>
                        <a:pt x="62055" y="0"/>
                        <a:pt x="74746" y="17204"/>
                        <a:pt x="74746" y="44851"/>
                      </a:cubicBezTo>
                      <a:cubicBezTo>
                        <a:pt x="74767" y="48013"/>
                        <a:pt x="74593" y="50957"/>
                        <a:pt x="74418" y="52876"/>
                      </a:cubicBezTo>
                      <a:close/>
                      <a:moveTo>
                        <a:pt x="60333" y="40709"/>
                      </a:moveTo>
                      <a:cubicBezTo>
                        <a:pt x="60333" y="22284"/>
                        <a:pt x="53028" y="11687"/>
                        <a:pt x="37917" y="11687"/>
                      </a:cubicBezTo>
                      <a:cubicBezTo>
                        <a:pt x="25228" y="11687"/>
                        <a:pt x="16702" y="20736"/>
                        <a:pt x="15481" y="42126"/>
                      </a:cubicBezTo>
                      <a:lnTo>
                        <a:pt x="60333" y="42126"/>
                      </a:lnTo>
                      <a:lnTo>
                        <a:pt x="60333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329860F8-9D9A-3053-626C-CCF95E752C01}"/>
                    </a:ext>
                  </a:extLst>
                </p:cNvPr>
                <p:cNvSpPr/>
                <p:nvPr/>
              </p:nvSpPr>
              <p:spPr>
                <a:xfrm>
                  <a:off x="9364877" y="3319214"/>
                  <a:ext cx="20692" cy="134533"/>
                </a:xfrm>
                <a:custGeom>
                  <a:avLst/>
                  <a:gdLst>
                    <a:gd name="connsiteX0" fmla="*/ 20692 w 20692"/>
                    <a:gd name="connsiteY0" fmla="*/ 10074 h 134533"/>
                    <a:gd name="connsiteX1" fmla="*/ 10270 w 20692"/>
                    <a:gd name="connsiteY1" fmla="*/ 20169 h 134533"/>
                    <a:gd name="connsiteX2" fmla="*/ 0 w 20692"/>
                    <a:gd name="connsiteY2" fmla="*/ 10074 h 134533"/>
                    <a:gd name="connsiteX3" fmla="*/ 10270 w 20692"/>
                    <a:gd name="connsiteY3" fmla="*/ 0 h 134533"/>
                    <a:gd name="connsiteX4" fmla="*/ 20692 w 20692"/>
                    <a:gd name="connsiteY4" fmla="*/ 10074 h 134533"/>
                    <a:gd name="connsiteX5" fmla="*/ 17749 w 20692"/>
                    <a:gd name="connsiteY5" fmla="*/ 134533 h 134533"/>
                    <a:gd name="connsiteX6" fmla="*/ 3162 w 20692"/>
                    <a:gd name="connsiteY6" fmla="*/ 134533 h 134533"/>
                    <a:gd name="connsiteX7" fmla="*/ 3162 w 20692"/>
                    <a:gd name="connsiteY7" fmla="*/ 43107 h 134533"/>
                    <a:gd name="connsiteX8" fmla="*/ 17749 w 20692"/>
                    <a:gd name="connsiteY8" fmla="*/ 43107 h 134533"/>
                    <a:gd name="connsiteX9" fmla="*/ 17749 w 20692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92" h="134533">
                      <a:moveTo>
                        <a:pt x="20692" y="10074"/>
                      </a:moveTo>
                      <a:cubicBezTo>
                        <a:pt x="20692" y="15830"/>
                        <a:pt x="16528" y="20169"/>
                        <a:pt x="10270" y="20169"/>
                      </a:cubicBezTo>
                      <a:cubicBezTo>
                        <a:pt x="4187" y="20169"/>
                        <a:pt x="0" y="15830"/>
                        <a:pt x="0" y="10074"/>
                      </a:cubicBezTo>
                      <a:cubicBezTo>
                        <a:pt x="0" y="4339"/>
                        <a:pt x="4165" y="0"/>
                        <a:pt x="10270" y="0"/>
                      </a:cubicBezTo>
                      <a:cubicBezTo>
                        <a:pt x="16528" y="0"/>
                        <a:pt x="20692" y="4339"/>
                        <a:pt x="20692" y="10074"/>
                      </a:cubicBezTo>
                      <a:close/>
                      <a:moveTo>
                        <a:pt x="17749" y="134533"/>
                      </a:moveTo>
                      <a:lnTo>
                        <a:pt x="3162" y="134533"/>
                      </a:lnTo>
                      <a:lnTo>
                        <a:pt x="3162" y="43107"/>
                      </a:lnTo>
                      <a:lnTo>
                        <a:pt x="17749" y="43107"/>
                      </a:lnTo>
                      <a:lnTo>
                        <a:pt x="17749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D857C78E-5F46-E0EB-5F6F-C049FA34B99E}"/>
                    </a:ext>
                  </a:extLst>
                </p:cNvPr>
                <p:cNvSpPr/>
                <p:nvPr/>
              </p:nvSpPr>
              <p:spPr>
                <a:xfrm>
                  <a:off x="9410644" y="3323728"/>
                  <a:ext cx="75268" cy="132134"/>
                </a:xfrm>
                <a:custGeom>
                  <a:avLst/>
                  <a:gdLst>
                    <a:gd name="connsiteX0" fmla="*/ 75269 w 75268"/>
                    <a:gd name="connsiteY0" fmla="*/ 1744 h 132134"/>
                    <a:gd name="connsiteX1" fmla="*/ 75269 w 75268"/>
                    <a:gd name="connsiteY1" fmla="*/ 130042 h 132134"/>
                    <a:gd name="connsiteX2" fmla="*/ 62579 w 75268"/>
                    <a:gd name="connsiteY2" fmla="*/ 130042 h 132134"/>
                    <a:gd name="connsiteX3" fmla="*/ 61031 w 75268"/>
                    <a:gd name="connsiteY3" fmla="*/ 117177 h 132134"/>
                    <a:gd name="connsiteX4" fmla="*/ 34429 w 75268"/>
                    <a:gd name="connsiteY4" fmla="*/ 132135 h 132134"/>
                    <a:gd name="connsiteX5" fmla="*/ 0 w 75268"/>
                    <a:gd name="connsiteY5" fmla="*/ 84666 h 132134"/>
                    <a:gd name="connsiteX6" fmla="*/ 35803 w 75268"/>
                    <a:gd name="connsiteY6" fmla="*/ 36522 h 132134"/>
                    <a:gd name="connsiteX7" fmla="*/ 60660 w 75268"/>
                    <a:gd name="connsiteY7" fmla="*/ 47992 h 132134"/>
                    <a:gd name="connsiteX8" fmla="*/ 60660 w 75268"/>
                    <a:gd name="connsiteY8" fmla="*/ 0 h 132134"/>
                    <a:gd name="connsiteX9" fmla="*/ 75269 w 75268"/>
                    <a:gd name="connsiteY9" fmla="*/ 1744 h 132134"/>
                    <a:gd name="connsiteX10" fmla="*/ 60660 w 75268"/>
                    <a:gd name="connsiteY10" fmla="*/ 106035 h 132134"/>
                    <a:gd name="connsiteX11" fmla="*/ 60660 w 75268"/>
                    <a:gd name="connsiteY11" fmla="*/ 60485 h 132134"/>
                    <a:gd name="connsiteX12" fmla="*/ 38943 w 75268"/>
                    <a:gd name="connsiteY12" fmla="*/ 48144 h 132134"/>
                    <a:gd name="connsiteX13" fmla="*/ 15656 w 75268"/>
                    <a:gd name="connsiteY13" fmla="*/ 84470 h 132134"/>
                    <a:gd name="connsiteX14" fmla="*/ 37373 w 75268"/>
                    <a:gd name="connsiteY14" fmla="*/ 120448 h 132134"/>
                    <a:gd name="connsiteX15" fmla="*/ 60660 w 75268"/>
                    <a:gd name="connsiteY15" fmla="*/ 106035 h 132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268" h="132134">
                      <a:moveTo>
                        <a:pt x="75269" y="1744"/>
                      </a:moveTo>
                      <a:lnTo>
                        <a:pt x="75269" y="130042"/>
                      </a:lnTo>
                      <a:lnTo>
                        <a:pt x="62579" y="130042"/>
                      </a:lnTo>
                      <a:lnTo>
                        <a:pt x="61031" y="117177"/>
                      </a:lnTo>
                      <a:cubicBezTo>
                        <a:pt x="55296" y="126226"/>
                        <a:pt x="46095" y="132135"/>
                        <a:pt x="34429" y="132135"/>
                      </a:cubicBezTo>
                      <a:cubicBezTo>
                        <a:pt x="12341" y="132135"/>
                        <a:pt x="0" y="113361"/>
                        <a:pt x="0" y="84666"/>
                      </a:cubicBezTo>
                      <a:cubicBezTo>
                        <a:pt x="0" y="56692"/>
                        <a:pt x="13388" y="36522"/>
                        <a:pt x="35803" y="36522"/>
                      </a:cubicBezTo>
                      <a:cubicBezTo>
                        <a:pt x="46923" y="36522"/>
                        <a:pt x="54751" y="41756"/>
                        <a:pt x="60660" y="47992"/>
                      </a:cubicBezTo>
                      <a:lnTo>
                        <a:pt x="60660" y="0"/>
                      </a:lnTo>
                      <a:lnTo>
                        <a:pt x="75269" y="1744"/>
                      </a:lnTo>
                      <a:close/>
                      <a:moveTo>
                        <a:pt x="60660" y="106035"/>
                      </a:moveTo>
                      <a:lnTo>
                        <a:pt x="60660" y="60485"/>
                      </a:lnTo>
                      <a:cubicBezTo>
                        <a:pt x="55100" y="53006"/>
                        <a:pt x="48493" y="48144"/>
                        <a:pt x="38943" y="48144"/>
                      </a:cubicBezTo>
                      <a:cubicBezTo>
                        <a:pt x="24683" y="48144"/>
                        <a:pt x="15656" y="60136"/>
                        <a:pt x="15656" y="84470"/>
                      </a:cubicBezTo>
                      <a:cubicBezTo>
                        <a:pt x="15656" y="108804"/>
                        <a:pt x="23658" y="120448"/>
                        <a:pt x="37373" y="120448"/>
                      </a:cubicBezTo>
                      <a:cubicBezTo>
                        <a:pt x="47970" y="120469"/>
                        <a:pt x="54555" y="115258"/>
                        <a:pt x="60660" y="10603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0D6A1660-6D91-2D8F-CAEF-389B59838E7F}"/>
                    </a:ext>
                  </a:extLst>
                </p:cNvPr>
                <p:cNvSpPr/>
                <p:nvPr/>
              </p:nvSpPr>
              <p:spPr>
                <a:xfrm>
                  <a:off x="9559874" y="3360207"/>
                  <a:ext cx="74745" cy="95612"/>
                </a:xfrm>
                <a:custGeom>
                  <a:avLst/>
                  <a:gdLst>
                    <a:gd name="connsiteX0" fmla="*/ 74375 w 74745"/>
                    <a:gd name="connsiteY0" fmla="*/ 52876 h 95612"/>
                    <a:gd name="connsiteX1" fmla="*/ 15460 w 74745"/>
                    <a:gd name="connsiteY1" fmla="*/ 52876 h 95612"/>
                    <a:gd name="connsiteX2" fmla="*/ 41014 w 74745"/>
                    <a:gd name="connsiteY2" fmla="*/ 83642 h 95612"/>
                    <a:gd name="connsiteX3" fmla="*/ 64999 w 74745"/>
                    <a:gd name="connsiteY3" fmla="*/ 75465 h 95612"/>
                    <a:gd name="connsiteX4" fmla="*/ 71431 w 74745"/>
                    <a:gd name="connsiteY4" fmla="*/ 84143 h 95612"/>
                    <a:gd name="connsiteX5" fmla="*/ 39968 w 74745"/>
                    <a:gd name="connsiteY5" fmla="*/ 95612 h 95612"/>
                    <a:gd name="connsiteX6" fmla="*/ 0 w 74745"/>
                    <a:gd name="connsiteY6" fmla="*/ 48667 h 95612"/>
                    <a:gd name="connsiteX7" fmla="*/ 37526 w 74745"/>
                    <a:gd name="connsiteY7" fmla="*/ 0 h 95612"/>
                    <a:gd name="connsiteX8" fmla="*/ 74746 w 74745"/>
                    <a:gd name="connsiteY8" fmla="*/ 44851 h 95612"/>
                    <a:gd name="connsiteX9" fmla="*/ 74375 w 74745"/>
                    <a:gd name="connsiteY9" fmla="*/ 52876 h 95612"/>
                    <a:gd name="connsiteX10" fmla="*/ 60289 w 74745"/>
                    <a:gd name="connsiteY10" fmla="*/ 40709 h 95612"/>
                    <a:gd name="connsiteX11" fmla="*/ 37874 w 74745"/>
                    <a:gd name="connsiteY11" fmla="*/ 11687 h 95612"/>
                    <a:gd name="connsiteX12" fmla="*/ 15460 w 74745"/>
                    <a:gd name="connsiteY12" fmla="*/ 42126 h 95612"/>
                    <a:gd name="connsiteX13" fmla="*/ 60289 w 74745"/>
                    <a:gd name="connsiteY13" fmla="*/ 42126 h 95612"/>
                    <a:gd name="connsiteX14" fmla="*/ 60289 w 74745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5" h="95612">
                      <a:moveTo>
                        <a:pt x="74375" y="52876"/>
                      </a:moveTo>
                      <a:lnTo>
                        <a:pt x="15460" y="52876"/>
                      </a:lnTo>
                      <a:cubicBezTo>
                        <a:pt x="17007" y="74964"/>
                        <a:pt x="27103" y="83642"/>
                        <a:pt x="41014" y="83642"/>
                      </a:cubicBezTo>
                      <a:cubicBezTo>
                        <a:pt x="50238" y="83642"/>
                        <a:pt x="57019" y="81047"/>
                        <a:pt x="64999" y="75465"/>
                      </a:cubicBezTo>
                      <a:lnTo>
                        <a:pt x="71431" y="84143"/>
                      </a:lnTo>
                      <a:cubicBezTo>
                        <a:pt x="62579" y="91273"/>
                        <a:pt x="52505" y="95612"/>
                        <a:pt x="39968" y="95612"/>
                      </a:cubicBezTo>
                      <a:cubicBezTo>
                        <a:pt x="14762" y="95612"/>
                        <a:pt x="0" y="77711"/>
                        <a:pt x="0" y="48667"/>
                      </a:cubicBezTo>
                      <a:cubicBezTo>
                        <a:pt x="0" y="19994"/>
                        <a:pt x="14261" y="0"/>
                        <a:pt x="37526" y="0"/>
                      </a:cubicBezTo>
                      <a:cubicBezTo>
                        <a:pt x="62034" y="0"/>
                        <a:pt x="74746" y="17204"/>
                        <a:pt x="74746" y="44851"/>
                      </a:cubicBezTo>
                      <a:cubicBezTo>
                        <a:pt x="74724" y="48013"/>
                        <a:pt x="74549" y="50957"/>
                        <a:pt x="74375" y="52876"/>
                      </a:cubicBezTo>
                      <a:close/>
                      <a:moveTo>
                        <a:pt x="60289" y="40709"/>
                      </a:moveTo>
                      <a:cubicBezTo>
                        <a:pt x="60289" y="22284"/>
                        <a:pt x="52985" y="11687"/>
                        <a:pt x="37874" y="11687"/>
                      </a:cubicBezTo>
                      <a:cubicBezTo>
                        <a:pt x="25184" y="11687"/>
                        <a:pt x="16681" y="20736"/>
                        <a:pt x="15460" y="42126"/>
                      </a:cubicBezTo>
                      <a:lnTo>
                        <a:pt x="60289" y="42126"/>
                      </a:lnTo>
                      <a:lnTo>
                        <a:pt x="60289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C171FE40-49EC-F872-2AE8-3FFA10FC77C5}"/>
                    </a:ext>
                  </a:extLst>
                </p:cNvPr>
                <p:cNvSpPr/>
                <p:nvPr/>
              </p:nvSpPr>
              <p:spPr>
                <a:xfrm>
                  <a:off x="9661090" y="3360228"/>
                  <a:ext cx="68640" cy="93519"/>
                </a:xfrm>
                <a:custGeom>
                  <a:avLst/>
                  <a:gdLst>
                    <a:gd name="connsiteX0" fmla="*/ 68640 w 68640"/>
                    <a:gd name="connsiteY0" fmla="*/ 27997 h 93519"/>
                    <a:gd name="connsiteX1" fmla="*/ 68640 w 68640"/>
                    <a:gd name="connsiteY1" fmla="*/ 93519 h 93519"/>
                    <a:gd name="connsiteX2" fmla="*/ 54032 w 68640"/>
                    <a:gd name="connsiteY2" fmla="*/ 93519 h 93519"/>
                    <a:gd name="connsiteX3" fmla="*/ 54032 w 68640"/>
                    <a:gd name="connsiteY3" fmla="*/ 30069 h 93519"/>
                    <a:gd name="connsiteX4" fmla="*/ 38921 w 68640"/>
                    <a:gd name="connsiteY4" fmla="*/ 11469 h 93519"/>
                    <a:gd name="connsiteX5" fmla="*/ 14587 w 68640"/>
                    <a:gd name="connsiteY5" fmla="*/ 28324 h 93519"/>
                    <a:gd name="connsiteX6" fmla="*/ 14587 w 68640"/>
                    <a:gd name="connsiteY6" fmla="*/ 93519 h 93519"/>
                    <a:gd name="connsiteX7" fmla="*/ 0 w 68640"/>
                    <a:gd name="connsiteY7" fmla="*/ 93519 h 93519"/>
                    <a:gd name="connsiteX8" fmla="*/ 0 w 68640"/>
                    <a:gd name="connsiteY8" fmla="*/ 2093 h 93519"/>
                    <a:gd name="connsiteX9" fmla="*/ 12516 w 68640"/>
                    <a:gd name="connsiteY9" fmla="*/ 2093 h 93519"/>
                    <a:gd name="connsiteX10" fmla="*/ 13737 w 68640"/>
                    <a:gd name="connsiteY10" fmla="*/ 15830 h 93519"/>
                    <a:gd name="connsiteX11" fmla="*/ 42410 w 68640"/>
                    <a:gd name="connsiteY11" fmla="*/ 0 h 93519"/>
                    <a:gd name="connsiteX12" fmla="*/ 68640 w 68640"/>
                    <a:gd name="connsiteY12" fmla="*/ 27997 h 9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40" h="93519">
                      <a:moveTo>
                        <a:pt x="68640" y="27997"/>
                      </a:moveTo>
                      <a:lnTo>
                        <a:pt x="68640" y="93519"/>
                      </a:lnTo>
                      <a:lnTo>
                        <a:pt x="54032" y="93519"/>
                      </a:lnTo>
                      <a:lnTo>
                        <a:pt x="54032" y="30069"/>
                      </a:lnTo>
                      <a:cubicBezTo>
                        <a:pt x="54032" y="15983"/>
                        <a:pt x="48297" y="11469"/>
                        <a:pt x="38921" y="11469"/>
                      </a:cubicBezTo>
                      <a:cubicBezTo>
                        <a:pt x="28128" y="11469"/>
                        <a:pt x="20824" y="18250"/>
                        <a:pt x="14587" y="28324"/>
                      </a:cubicBezTo>
                      <a:lnTo>
                        <a:pt x="14587" y="93519"/>
                      </a:lnTo>
                      <a:lnTo>
                        <a:pt x="0" y="93519"/>
                      </a:lnTo>
                      <a:lnTo>
                        <a:pt x="0" y="2093"/>
                      </a:lnTo>
                      <a:lnTo>
                        <a:pt x="12516" y="2093"/>
                      </a:lnTo>
                      <a:lnTo>
                        <a:pt x="13737" y="15830"/>
                      </a:lnTo>
                      <a:cubicBezTo>
                        <a:pt x="20518" y="6454"/>
                        <a:pt x="30069" y="0"/>
                        <a:pt x="42410" y="0"/>
                      </a:cubicBezTo>
                      <a:cubicBezTo>
                        <a:pt x="59068" y="0"/>
                        <a:pt x="68640" y="10619"/>
                        <a:pt x="68640" y="27997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4BA1BB46-279C-59E7-C745-F7710F202CA0}"/>
                    </a:ext>
                  </a:extLst>
                </p:cNvPr>
                <p:cNvSpPr/>
                <p:nvPr/>
              </p:nvSpPr>
              <p:spPr>
                <a:xfrm>
                  <a:off x="9759689" y="3319214"/>
                  <a:ext cx="20692" cy="134533"/>
                </a:xfrm>
                <a:custGeom>
                  <a:avLst/>
                  <a:gdLst>
                    <a:gd name="connsiteX0" fmla="*/ 20692 w 20692"/>
                    <a:gd name="connsiteY0" fmla="*/ 10074 h 134533"/>
                    <a:gd name="connsiteX1" fmla="*/ 10248 w 20692"/>
                    <a:gd name="connsiteY1" fmla="*/ 20169 h 134533"/>
                    <a:gd name="connsiteX2" fmla="*/ 0 w 20692"/>
                    <a:gd name="connsiteY2" fmla="*/ 10074 h 134533"/>
                    <a:gd name="connsiteX3" fmla="*/ 10248 w 20692"/>
                    <a:gd name="connsiteY3" fmla="*/ 0 h 134533"/>
                    <a:gd name="connsiteX4" fmla="*/ 20692 w 20692"/>
                    <a:gd name="connsiteY4" fmla="*/ 10074 h 134533"/>
                    <a:gd name="connsiteX5" fmla="*/ 17727 w 20692"/>
                    <a:gd name="connsiteY5" fmla="*/ 134533 h 134533"/>
                    <a:gd name="connsiteX6" fmla="*/ 3140 w 20692"/>
                    <a:gd name="connsiteY6" fmla="*/ 134533 h 134533"/>
                    <a:gd name="connsiteX7" fmla="*/ 3140 w 20692"/>
                    <a:gd name="connsiteY7" fmla="*/ 43107 h 134533"/>
                    <a:gd name="connsiteX8" fmla="*/ 17727 w 20692"/>
                    <a:gd name="connsiteY8" fmla="*/ 43107 h 134533"/>
                    <a:gd name="connsiteX9" fmla="*/ 17727 w 20692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92" h="134533">
                      <a:moveTo>
                        <a:pt x="20692" y="10074"/>
                      </a:moveTo>
                      <a:cubicBezTo>
                        <a:pt x="20692" y="15830"/>
                        <a:pt x="16528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74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506" y="0"/>
                        <a:pt x="20692" y="4339"/>
                        <a:pt x="20692" y="10074"/>
                      </a:cubicBezTo>
                      <a:close/>
                      <a:moveTo>
                        <a:pt x="17727" y="134533"/>
                      </a:moveTo>
                      <a:lnTo>
                        <a:pt x="3140" y="134533"/>
                      </a:lnTo>
                      <a:lnTo>
                        <a:pt x="3140" y="43107"/>
                      </a:lnTo>
                      <a:lnTo>
                        <a:pt x="17727" y="43107"/>
                      </a:lnTo>
                      <a:lnTo>
                        <a:pt x="17727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83A0F481-2632-E451-C9E4-BEB1D3460310}"/>
                    </a:ext>
                  </a:extLst>
                </p:cNvPr>
                <p:cNvSpPr/>
                <p:nvPr/>
              </p:nvSpPr>
              <p:spPr>
                <a:xfrm>
                  <a:off x="9811365" y="3360228"/>
                  <a:ext cx="115585" cy="93519"/>
                </a:xfrm>
                <a:custGeom>
                  <a:avLst/>
                  <a:gdLst>
                    <a:gd name="connsiteX0" fmla="*/ 115586 w 115585"/>
                    <a:gd name="connsiteY0" fmla="*/ 27997 h 93519"/>
                    <a:gd name="connsiteX1" fmla="*/ 115586 w 115585"/>
                    <a:gd name="connsiteY1" fmla="*/ 93519 h 93519"/>
                    <a:gd name="connsiteX2" fmla="*/ 100976 w 115585"/>
                    <a:gd name="connsiteY2" fmla="*/ 93519 h 93519"/>
                    <a:gd name="connsiteX3" fmla="*/ 100976 w 115585"/>
                    <a:gd name="connsiteY3" fmla="*/ 30069 h 93519"/>
                    <a:gd name="connsiteX4" fmla="*/ 87589 w 115585"/>
                    <a:gd name="connsiteY4" fmla="*/ 11469 h 93519"/>
                    <a:gd name="connsiteX5" fmla="*/ 64999 w 115585"/>
                    <a:gd name="connsiteY5" fmla="*/ 28324 h 93519"/>
                    <a:gd name="connsiteX6" fmla="*/ 64999 w 115585"/>
                    <a:gd name="connsiteY6" fmla="*/ 93519 h 93519"/>
                    <a:gd name="connsiteX7" fmla="*/ 50390 w 115585"/>
                    <a:gd name="connsiteY7" fmla="*/ 93519 h 93519"/>
                    <a:gd name="connsiteX8" fmla="*/ 50390 w 115585"/>
                    <a:gd name="connsiteY8" fmla="*/ 30069 h 93519"/>
                    <a:gd name="connsiteX9" fmla="*/ 37003 w 115585"/>
                    <a:gd name="connsiteY9" fmla="*/ 11469 h 93519"/>
                    <a:gd name="connsiteX10" fmla="*/ 14587 w 115585"/>
                    <a:gd name="connsiteY10" fmla="*/ 28324 h 93519"/>
                    <a:gd name="connsiteX11" fmla="*/ 14587 w 115585"/>
                    <a:gd name="connsiteY11" fmla="*/ 93519 h 93519"/>
                    <a:gd name="connsiteX12" fmla="*/ 0 w 115585"/>
                    <a:gd name="connsiteY12" fmla="*/ 93519 h 93519"/>
                    <a:gd name="connsiteX13" fmla="*/ 0 w 115585"/>
                    <a:gd name="connsiteY13" fmla="*/ 2093 h 93519"/>
                    <a:gd name="connsiteX14" fmla="*/ 12516 w 115585"/>
                    <a:gd name="connsiteY14" fmla="*/ 2093 h 93519"/>
                    <a:gd name="connsiteX15" fmla="*/ 13737 w 115585"/>
                    <a:gd name="connsiteY15" fmla="*/ 15830 h 93519"/>
                    <a:gd name="connsiteX16" fmla="*/ 40513 w 115585"/>
                    <a:gd name="connsiteY16" fmla="*/ 0 h 93519"/>
                    <a:gd name="connsiteX17" fmla="*/ 63451 w 115585"/>
                    <a:gd name="connsiteY17" fmla="*/ 17051 h 93519"/>
                    <a:gd name="connsiteX18" fmla="*/ 91099 w 115585"/>
                    <a:gd name="connsiteY18" fmla="*/ 0 h 93519"/>
                    <a:gd name="connsiteX19" fmla="*/ 115586 w 115585"/>
                    <a:gd name="connsiteY19" fmla="*/ 27997 h 9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5585" h="93519">
                      <a:moveTo>
                        <a:pt x="115586" y="27997"/>
                      </a:moveTo>
                      <a:lnTo>
                        <a:pt x="115586" y="93519"/>
                      </a:lnTo>
                      <a:lnTo>
                        <a:pt x="100976" y="93519"/>
                      </a:lnTo>
                      <a:lnTo>
                        <a:pt x="100976" y="30069"/>
                      </a:lnTo>
                      <a:cubicBezTo>
                        <a:pt x="100976" y="15983"/>
                        <a:pt x="95068" y="11469"/>
                        <a:pt x="87589" y="11469"/>
                      </a:cubicBezTo>
                      <a:cubicBezTo>
                        <a:pt x="77341" y="11469"/>
                        <a:pt x="71431" y="18250"/>
                        <a:pt x="64999" y="28324"/>
                      </a:cubicBezTo>
                      <a:lnTo>
                        <a:pt x="64999" y="93519"/>
                      </a:lnTo>
                      <a:lnTo>
                        <a:pt x="50390" y="93519"/>
                      </a:lnTo>
                      <a:lnTo>
                        <a:pt x="50390" y="30069"/>
                      </a:lnTo>
                      <a:cubicBezTo>
                        <a:pt x="50390" y="15983"/>
                        <a:pt x="44481" y="11469"/>
                        <a:pt x="37003" y="11469"/>
                      </a:cubicBezTo>
                      <a:cubicBezTo>
                        <a:pt x="26929" y="11469"/>
                        <a:pt x="20846" y="18250"/>
                        <a:pt x="14587" y="28324"/>
                      </a:cubicBezTo>
                      <a:lnTo>
                        <a:pt x="14587" y="93519"/>
                      </a:lnTo>
                      <a:lnTo>
                        <a:pt x="0" y="93519"/>
                      </a:lnTo>
                      <a:lnTo>
                        <a:pt x="0" y="2093"/>
                      </a:lnTo>
                      <a:lnTo>
                        <a:pt x="12516" y="2093"/>
                      </a:lnTo>
                      <a:lnTo>
                        <a:pt x="13737" y="15830"/>
                      </a:lnTo>
                      <a:cubicBezTo>
                        <a:pt x="20169" y="6454"/>
                        <a:pt x="28673" y="0"/>
                        <a:pt x="40513" y="0"/>
                      </a:cubicBezTo>
                      <a:cubicBezTo>
                        <a:pt x="51982" y="0"/>
                        <a:pt x="60158" y="6433"/>
                        <a:pt x="63451" y="17051"/>
                      </a:cubicBezTo>
                      <a:cubicBezTo>
                        <a:pt x="70058" y="6978"/>
                        <a:pt x="78758" y="0"/>
                        <a:pt x="91099" y="0"/>
                      </a:cubicBezTo>
                      <a:cubicBezTo>
                        <a:pt x="106014" y="0"/>
                        <a:pt x="115586" y="10793"/>
                        <a:pt x="115586" y="27997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F8C5BA61-93DB-7579-F022-61EE9B339C92}"/>
                    </a:ext>
                  </a:extLst>
                </p:cNvPr>
                <p:cNvSpPr/>
                <p:nvPr/>
              </p:nvSpPr>
              <p:spPr>
                <a:xfrm>
                  <a:off x="10006864" y="3360228"/>
                  <a:ext cx="68640" cy="93519"/>
                </a:xfrm>
                <a:custGeom>
                  <a:avLst/>
                  <a:gdLst>
                    <a:gd name="connsiteX0" fmla="*/ 68640 w 68640"/>
                    <a:gd name="connsiteY0" fmla="*/ 27997 h 93519"/>
                    <a:gd name="connsiteX1" fmla="*/ 68640 w 68640"/>
                    <a:gd name="connsiteY1" fmla="*/ 93519 h 93519"/>
                    <a:gd name="connsiteX2" fmla="*/ 54031 w 68640"/>
                    <a:gd name="connsiteY2" fmla="*/ 93519 h 93519"/>
                    <a:gd name="connsiteX3" fmla="*/ 54031 w 68640"/>
                    <a:gd name="connsiteY3" fmla="*/ 30069 h 93519"/>
                    <a:gd name="connsiteX4" fmla="*/ 38921 w 68640"/>
                    <a:gd name="connsiteY4" fmla="*/ 11469 h 93519"/>
                    <a:gd name="connsiteX5" fmla="*/ 14587 w 68640"/>
                    <a:gd name="connsiteY5" fmla="*/ 28324 h 93519"/>
                    <a:gd name="connsiteX6" fmla="*/ 14587 w 68640"/>
                    <a:gd name="connsiteY6" fmla="*/ 93519 h 93519"/>
                    <a:gd name="connsiteX7" fmla="*/ 0 w 68640"/>
                    <a:gd name="connsiteY7" fmla="*/ 93519 h 93519"/>
                    <a:gd name="connsiteX8" fmla="*/ 0 w 68640"/>
                    <a:gd name="connsiteY8" fmla="*/ 2093 h 93519"/>
                    <a:gd name="connsiteX9" fmla="*/ 12516 w 68640"/>
                    <a:gd name="connsiteY9" fmla="*/ 2093 h 93519"/>
                    <a:gd name="connsiteX10" fmla="*/ 13737 w 68640"/>
                    <a:gd name="connsiteY10" fmla="*/ 15830 h 93519"/>
                    <a:gd name="connsiteX11" fmla="*/ 42410 w 68640"/>
                    <a:gd name="connsiteY11" fmla="*/ 0 h 93519"/>
                    <a:gd name="connsiteX12" fmla="*/ 68640 w 68640"/>
                    <a:gd name="connsiteY12" fmla="*/ 27997 h 9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40" h="93519">
                      <a:moveTo>
                        <a:pt x="68640" y="27997"/>
                      </a:moveTo>
                      <a:lnTo>
                        <a:pt x="68640" y="93519"/>
                      </a:lnTo>
                      <a:lnTo>
                        <a:pt x="54031" y="93519"/>
                      </a:lnTo>
                      <a:lnTo>
                        <a:pt x="54031" y="30069"/>
                      </a:lnTo>
                      <a:cubicBezTo>
                        <a:pt x="54031" y="15983"/>
                        <a:pt x="48297" y="11469"/>
                        <a:pt x="38921" y="11469"/>
                      </a:cubicBezTo>
                      <a:cubicBezTo>
                        <a:pt x="28128" y="11469"/>
                        <a:pt x="20824" y="18250"/>
                        <a:pt x="14587" y="28324"/>
                      </a:cubicBezTo>
                      <a:lnTo>
                        <a:pt x="14587" y="93519"/>
                      </a:lnTo>
                      <a:lnTo>
                        <a:pt x="0" y="93519"/>
                      </a:lnTo>
                      <a:lnTo>
                        <a:pt x="0" y="2093"/>
                      </a:lnTo>
                      <a:lnTo>
                        <a:pt x="12516" y="2093"/>
                      </a:lnTo>
                      <a:lnTo>
                        <a:pt x="13737" y="15830"/>
                      </a:lnTo>
                      <a:cubicBezTo>
                        <a:pt x="20518" y="6454"/>
                        <a:pt x="30068" y="0"/>
                        <a:pt x="42410" y="0"/>
                      </a:cubicBezTo>
                      <a:cubicBezTo>
                        <a:pt x="59068" y="0"/>
                        <a:pt x="68640" y="10619"/>
                        <a:pt x="68640" y="27997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53B3ED67-D5DA-4259-5FFC-40CF173171AC}"/>
                    </a:ext>
                  </a:extLst>
                </p:cNvPr>
                <p:cNvSpPr/>
                <p:nvPr/>
              </p:nvSpPr>
              <p:spPr>
                <a:xfrm>
                  <a:off x="10101822" y="3360207"/>
                  <a:ext cx="74745" cy="95612"/>
                </a:xfrm>
                <a:custGeom>
                  <a:avLst/>
                  <a:gdLst>
                    <a:gd name="connsiteX0" fmla="*/ 74375 w 74745"/>
                    <a:gd name="connsiteY0" fmla="*/ 52876 h 95612"/>
                    <a:gd name="connsiteX1" fmla="*/ 15460 w 74745"/>
                    <a:gd name="connsiteY1" fmla="*/ 52876 h 95612"/>
                    <a:gd name="connsiteX2" fmla="*/ 41014 w 74745"/>
                    <a:gd name="connsiteY2" fmla="*/ 83642 h 95612"/>
                    <a:gd name="connsiteX3" fmla="*/ 64999 w 74745"/>
                    <a:gd name="connsiteY3" fmla="*/ 75465 h 95612"/>
                    <a:gd name="connsiteX4" fmla="*/ 71431 w 74745"/>
                    <a:gd name="connsiteY4" fmla="*/ 84143 h 95612"/>
                    <a:gd name="connsiteX5" fmla="*/ 39968 w 74745"/>
                    <a:gd name="connsiteY5" fmla="*/ 95612 h 95612"/>
                    <a:gd name="connsiteX6" fmla="*/ 0 w 74745"/>
                    <a:gd name="connsiteY6" fmla="*/ 48667 h 95612"/>
                    <a:gd name="connsiteX7" fmla="*/ 37526 w 74745"/>
                    <a:gd name="connsiteY7" fmla="*/ 0 h 95612"/>
                    <a:gd name="connsiteX8" fmla="*/ 74746 w 74745"/>
                    <a:gd name="connsiteY8" fmla="*/ 44851 h 95612"/>
                    <a:gd name="connsiteX9" fmla="*/ 74375 w 74745"/>
                    <a:gd name="connsiteY9" fmla="*/ 52876 h 95612"/>
                    <a:gd name="connsiteX10" fmla="*/ 60289 w 74745"/>
                    <a:gd name="connsiteY10" fmla="*/ 40709 h 95612"/>
                    <a:gd name="connsiteX11" fmla="*/ 37874 w 74745"/>
                    <a:gd name="connsiteY11" fmla="*/ 11687 h 95612"/>
                    <a:gd name="connsiteX12" fmla="*/ 15460 w 74745"/>
                    <a:gd name="connsiteY12" fmla="*/ 42126 h 95612"/>
                    <a:gd name="connsiteX13" fmla="*/ 60289 w 74745"/>
                    <a:gd name="connsiteY13" fmla="*/ 42126 h 95612"/>
                    <a:gd name="connsiteX14" fmla="*/ 60289 w 74745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5" h="95612">
                      <a:moveTo>
                        <a:pt x="74375" y="52876"/>
                      </a:moveTo>
                      <a:lnTo>
                        <a:pt x="15460" y="52876"/>
                      </a:lnTo>
                      <a:cubicBezTo>
                        <a:pt x="17007" y="74964"/>
                        <a:pt x="27103" y="83642"/>
                        <a:pt x="41014" y="83642"/>
                      </a:cubicBezTo>
                      <a:cubicBezTo>
                        <a:pt x="50237" y="83642"/>
                        <a:pt x="56997" y="81047"/>
                        <a:pt x="64999" y="75465"/>
                      </a:cubicBezTo>
                      <a:lnTo>
                        <a:pt x="71431" y="84143"/>
                      </a:lnTo>
                      <a:cubicBezTo>
                        <a:pt x="62579" y="91273"/>
                        <a:pt x="52483" y="95612"/>
                        <a:pt x="39968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26" y="0"/>
                      </a:cubicBezTo>
                      <a:cubicBezTo>
                        <a:pt x="62034" y="0"/>
                        <a:pt x="74746" y="17204"/>
                        <a:pt x="74746" y="44851"/>
                      </a:cubicBezTo>
                      <a:cubicBezTo>
                        <a:pt x="74724" y="48013"/>
                        <a:pt x="74549" y="50957"/>
                        <a:pt x="74375" y="52876"/>
                      </a:cubicBezTo>
                      <a:close/>
                      <a:moveTo>
                        <a:pt x="60289" y="40709"/>
                      </a:moveTo>
                      <a:cubicBezTo>
                        <a:pt x="60289" y="22284"/>
                        <a:pt x="52985" y="11687"/>
                        <a:pt x="37874" y="11687"/>
                      </a:cubicBezTo>
                      <a:cubicBezTo>
                        <a:pt x="25184" y="11687"/>
                        <a:pt x="16681" y="20736"/>
                        <a:pt x="15460" y="42126"/>
                      </a:cubicBezTo>
                      <a:lnTo>
                        <a:pt x="60289" y="42126"/>
                      </a:lnTo>
                      <a:lnTo>
                        <a:pt x="60289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56C46FDD-9183-35B0-66FB-47FE9E1294C6}"/>
                    </a:ext>
                  </a:extLst>
                </p:cNvPr>
                <p:cNvSpPr/>
                <p:nvPr/>
              </p:nvSpPr>
              <p:spPr>
                <a:xfrm>
                  <a:off x="10196235" y="3360250"/>
                  <a:ext cx="67092" cy="95612"/>
                </a:xfrm>
                <a:custGeom>
                  <a:avLst/>
                  <a:gdLst>
                    <a:gd name="connsiteX0" fmla="*/ 67093 w 67092"/>
                    <a:gd name="connsiteY0" fmla="*/ 9725 h 95612"/>
                    <a:gd name="connsiteX1" fmla="*/ 59984 w 67092"/>
                    <a:gd name="connsiteY1" fmla="*/ 18948 h 95612"/>
                    <a:gd name="connsiteX2" fmla="*/ 40164 w 67092"/>
                    <a:gd name="connsiteY2" fmla="*/ 12167 h 95612"/>
                    <a:gd name="connsiteX3" fmla="*/ 15656 w 67092"/>
                    <a:gd name="connsiteY3" fmla="*/ 48340 h 95612"/>
                    <a:gd name="connsiteX4" fmla="*/ 40164 w 67092"/>
                    <a:gd name="connsiteY4" fmla="*/ 83097 h 95612"/>
                    <a:gd name="connsiteX5" fmla="*/ 60311 w 67092"/>
                    <a:gd name="connsiteY5" fmla="*/ 75966 h 95612"/>
                    <a:gd name="connsiteX6" fmla="*/ 67093 w 67092"/>
                    <a:gd name="connsiteY6" fmla="*/ 85539 h 95612"/>
                    <a:gd name="connsiteX7" fmla="*/ 39641 w 67092"/>
                    <a:gd name="connsiteY7" fmla="*/ 95612 h 95612"/>
                    <a:gd name="connsiteX8" fmla="*/ 0 w 67092"/>
                    <a:gd name="connsiteY8" fmla="*/ 48515 h 95612"/>
                    <a:gd name="connsiteX9" fmla="*/ 39641 w 67092"/>
                    <a:gd name="connsiteY9" fmla="*/ 0 h 95612"/>
                    <a:gd name="connsiteX10" fmla="*/ 67093 w 67092"/>
                    <a:gd name="connsiteY10" fmla="*/ 972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092" h="95612">
                      <a:moveTo>
                        <a:pt x="67093" y="9725"/>
                      </a:moveTo>
                      <a:lnTo>
                        <a:pt x="59984" y="18948"/>
                      </a:lnTo>
                      <a:cubicBezTo>
                        <a:pt x="53901" y="14435"/>
                        <a:pt x="47970" y="12167"/>
                        <a:pt x="40164" y="12167"/>
                      </a:cubicBezTo>
                      <a:cubicBezTo>
                        <a:pt x="25206" y="12167"/>
                        <a:pt x="15656" y="23810"/>
                        <a:pt x="15656" y="48340"/>
                      </a:cubicBezTo>
                      <a:cubicBezTo>
                        <a:pt x="15656" y="72674"/>
                        <a:pt x="25206" y="83097"/>
                        <a:pt x="40164" y="83097"/>
                      </a:cubicBezTo>
                      <a:cubicBezTo>
                        <a:pt x="47970" y="83097"/>
                        <a:pt x="53530" y="80655"/>
                        <a:pt x="60311" y="75966"/>
                      </a:cubicBezTo>
                      <a:lnTo>
                        <a:pt x="67093" y="85539"/>
                      </a:lnTo>
                      <a:cubicBezTo>
                        <a:pt x="59287" y="92145"/>
                        <a:pt x="50063" y="95612"/>
                        <a:pt x="39641" y="95612"/>
                      </a:cubicBezTo>
                      <a:cubicBezTo>
                        <a:pt x="15285" y="95612"/>
                        <a:pt x="0" y="78060"/>
                        <a:pt x="0" y="48515"/>
                      </a:cubicBezTo>
                      <a:cubicBezTo>
                        <a:pt x="0" y="19319"/>
                        <a:pt x="15111" y="0"/>
                        <a:pt x="39641" y="0"/>
                      </a:cubicBezTo>
                      <a:cubicBezTo>
                        <a:pt x="50238" y="-22"/>
                        <a:pt x="58763" y="2769"/>
                        <a:pt x="67093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D182A44B-7CC1-CAC8-5925-674908EEA36D}"/>
                    </a:ext>
                  </a:extLst>
                </p:cNvPr>
                <p:cNvSpPr/>
                <p:nvPr/>
              </p:nvSpPr>
              <p:spPr>
                <a:xfrm>
                  <a:off x="10325666" y="3360207"/>
                  <a:ext cx="74767" cy="95612"/>
                </a:xfrm>
                <a:custGeom>
                  <a:avLst/>
                  <a:gdLst>
                    <a:gd name="connsiteX0" fmla="*/ 74375 w 74767"/>
                    <a:gd name="connsiteY0" fmla="*/ 52876 h 95612"/>
                    <a:gd name="connsiteX1" fmla="*/ 15460 w 74767"/>
                    <a:gd name="connsiteY1" fmla="*/ 52876 h 95612"/>
                    <a:gd name="connsiteX2" fmla="*/ 41014 w 74767"/>
                    <a:gd name="connsiteY2" fmla="*/ 83642 h 95612"/>
                    <a:gd name="connsiteX3" fmla="*/ 64999 w 74767"/>
                    <a:gd name="connsiteY3" fmla="*/ 75465 h 95612"/>
                    <a:gd name="connsiteX4" fmla="*/ 71431 w 74767"/>
                    <a:gd name="connsiteY4" fmla="*/ 84143 h 95612"/>
                    <a:gd name="connsiteX5" fmla="*/ 39968 w 74767"/>
                    <a:gd name="connsiteY5" fmla="*/ 95612 h 95612"/>
                    <a:gd name="connsiteX6" fmla="*/ 0 w 74767"/>
                    <a:gd name="connsiteY6" fmla="*/ 48667 h 95612"/>
                    <a:gd name="connsiteX7" fmla="*/ 37548 w 74767"/>
                    <a:gd name="connsiteY7" fmla="*/ 0 h 95612"/>
                    <a:gd name="connsiteX8" fmla="*/ 74768 w 74767"/>
                    <a:gd name="connsiteY8" fmla="*/ 44851 h 95612"/>
                    <a:gd name="connsiteX9" fmla="*/ 74375 w 74767"/>
                    <a:gd name="connsiteY9" fmla="*/ 52876 h 95612"/>
                    <a:gd name="connsiteX10" fmla="*/ 60289 w 74767"/>
                    <a:gd name="connsiteY10" fmla="*/ 40709 h 95612"/>
                    <a:gd name="connsiteX11" fmla="*/ 37874 w 74767"/>
                    <a:gd name="connsiteY11" fmla="*/ 11687 h 95612"/>
                    <a:gd name="connsiteX12" fmla="*/ 15460 w 74767"/>
                    <a:gd name="connsiteY12" fmla="*/ 42126 h 95612"/>
                    <a:gd name="connsiteX13" fmla="*/ 60289 w 74767"/>
                    <a:gd name="connsiteY13" fmla="*/ 42126 h 95612"/>
                    <a:gd name="connsiteX14" fmla="*/ 60289 w 74767"/>
                    <a:gd name="connsiteY14" fmla="*/ 40709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67" h="95612">
                      <a:moveTo>
                        <a:pt x="74375" y="52876"/>
                      </a:moveTo>
                      <a:lnTo>
                        <a:pt x="15460" y="52876"/>
                      </a:lnTo>
                      <a:cubicBezTo>
                        <a:pt x="17007" y="74964"/>
                        <a:pt x="27103" y="83642"/>
                        <a:pt x="41014" y="83642"/>
                      </a:cubicBezTo>
                      <a:cubicBezTo>
                        <a:pt x="50238" y="83642"/>
                        <a:pt x="57019" y="81047"/>
                        <a:pt x="64999" y="75465"/>
                      </a:cubicBezTo>
                      <a:lnTo>
                        <a:pt x="71431" y="84143"/>
                      </a:lnTo>
                      <a:cubicBezTo>
                        <a:pt x="62579" y="91273"/>
                        <a:pt x="52483" y="95612"/>
                        <a:pt x="39968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1" y="0"/>
                        <a:pt x="37548" y="0"/>
                      </a:cubicBezTo>
                      <a:cubicBezTo>
                        <a:pt x="62055" y="0"/>
                        <a:pt x="74768" y="17204"/>
                        <a:pt x="74768" y="44851"/>
                      </a:cubicBezTo>
                      <a:cubicBezTo>
                        <a:pt x="74724" y="48013"/>
                        <a:pt x="74549" y="50957"/>
                        <a:pt x="74375" y="52876"/>
                      </a:cubicBezTo>
                      <a:close/>
                      <a:moveTo>
                        <a:pt x="60289" y="40709"/>
                      </a:moveTo>
                      <a:cubicBezTo>
                        <a:pt x="60289" y="22284"/>
                        <a:pt x="52985" y="11687"/>
                        <a:pt x="37874" y="11687"/>
                      </a:cubicBezTo>
                      <a:cubicBezTo>
                        <a:pt x="25184" y="11687"/>
                        <a:pt x="16681" y="20736"/>
                        <a:pt x="15460" y="42126"/>
                      </a:cubicBezTo>
                      <a:lnTo>
                        <a:pt x="60289" y="42126"/>
                      </a:lnTo>
                      <a:lnTo>
                        <a:pt x="60289" y="407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0D7FD90-5BC2-C57F-CACF-571916CE7E55}"/>
                    </a:ext>
                  </a:extLst>
                </p:cNvPr>
                <p:cNvSpPr/>
                <p:nvPr/>
              </p:nvSpPr>
              <p:spPr>
                <a:xfrm>
                  <a:off x="10425988" y="3362278"/>
                  <a:ext cx="67964" cy="93540"/>
                </a:xfrm>
                <a:custGeom>
                  <a:avLst/>
                  <a:gdLst>
                    <a:gd name="connsiteX0" fmla="*/ 67964 w 67964"/>
                    <a:gd name="connsiteY0" fmla="*/ 91469 h 93540"/>
                    <a:gd name="connsiteX1" fmla="*/ 55449 w 67964"/>
                    <a:gd name="connsiteY1" fmla="*/ 91469 h 93540"/>
                    <a:gd name="connsiteX2" fmla="*/ 54228 w 67964"/>
                    <a:gd name="connsiteY2" fmla="*/ 76686 h 93540"/>
                    <a:gd name="connsiteX3" fmla="*/ 25555 w 67964"/>
                    <a:gd name="connsiteY3" fmla="*/ 93541 h 93540"/>
                    <a:gd name="connsiteX4" fmla="*/ 0 w 67964"/>
                    <a:gd name="connsiteY4" fmla="*/ 65566 h 93540"/>
                    <a:gd name="connsiteX5" fmla="*/ 0 w 67964"/>
                    <a:gd name="connsiteY5" fmla="*/ 22 h 93540"/>
                    <a:gd name="connsiteX6" fmla="*/ 14609 w 67964"/>
                    <a:gd name="connsiteY6" fmla="*/ 22 h 93540"/>
                    <a:gd name="connsiteX7" fmla="*/ 14609 w 67964"/>
                    <a:gd name="connsiteY7" fmla="*/ 63974 h 93540"/>
                    <a:gd name="connsiteX8" fmla="*/ 29545 w 67964"/>
                    <a:gd name="connsiteY8" fmla="*/ 81876 h 93540"/>
                    <a:gd name="connsiteX9" fmla="*/ 53355 w 67964"/>
                    <a:gd name="connsiteY9" fmla="*/ 65544 h 93540"/>
                    <a:gd name="connsiteX10" fmla="*/ 53355 w 67964"/>
                    <a:gd name="connsiteY10" fmla="*/ 0 h 93540"/>
                    <a:gd name="connsiteX11" fmla="*/ 67964 w 67964"/>
                    <a:gd name="connsiteY11" fmla="*/ 0 h 93540"/>
                    <a:gd name="connsiteX12" fmla="*/ 67964 w 67964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64" h="93540">
                      <a:moveTo>
                        <a:pt x="67964" y="91469"/>
                      </a:moveTo>
                      <a:lnTo>
                        <a:pt x="55449" y="91469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74"/>
                      </a:lnTo>
                      <a:cubicBezTo>
                        <a:pt x="14609" y="77013"/>
                        <a:pt x="19122" y="81876"/>
                        <a:pt x="29545" y="81876"/>
                      </a:cubicBezTo>
                      <a:cubicBezTo>
                        <a:pt x="39968" y="81876"/>
                        <a:pt x="47621" y="75094"/>
                        <a:pt x="53355" y="65544"/>
                      </a:cubicBezTo>
                      <a:lnTo>
                        <a:pt x="53355" y="0"/>
                      </a:lnTo>
                      <a:lnTo>
                        <a:pt x="67964" y="0"/>
                      </a:lnTo>
                      <a:lnTo>
                        <a:pt x="67964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CC1CDE13-EFA1-4118-2E18-5DD35646A061}"/>
                    </a:ext>
                  </a:extLst>
                </p:cNvPr>
                <p:cNvSpPr/>
                <p:nvPr/>
              </p:nvSpPr>
              <p:spPr>
                <a:xfrm>
                  <a:off x="10524805" y="3319214"/>
                  <a:ext cx="20671" cy="134533"/>
                </a:xfrm>
                <a:custGeom>
                  <a:avLst/>
                  <a:gdLst>
                    <a:gd name="connsiteX0" fmla="*/ 20671 w 20671"/>
                    <a:gd name="connsiteY0" fmla="*/ 10074 h 134533"/>
                    <a:gd name="connsiteX1" fmla="*/ 10248 w 20671"/>
                    <a:gd name="connsiteY1" fmla="*/ 20169 h 134533"/>
                    <a:gd name="connsiteX2" fmla="*/ 0 w 20671"/>
                    <a:gd name="connsiteY2" fmla="*/ 10074 h 134533"/>
                    <a:gd name="connsiteX3" fmla="*/ 10248 w 20671"/>
                    <a:gd name="connsiteY3" fmla="*/ 0 h 134533"/>
                    <a:gd name="connsiteX4" fmla="*/ 20671 w 20671"/>
                    <a:gd name="connsiteY4" fmla="*/ 10074 h 134533"/>
                    <a:gd name="connsiteX5" fmla="*/ 17705 w 20671"/>
                    <a:gd name="connsiteY5" fmla="*/ 134533 h 134533"/>
                    <a:gd name="connsiteX6" fmla="*/ 3118 w 20671"/>
                    <a:gd name="connsiteY6" fmla="*/ 134533 h 134533"/>
                    <a:gd name="connsiteX7" fmla="*/ 3118 w 20671"/>
                    <a:gd name="connsiteY7" fmla="*/ 43107 h 134533"/>
                    <a:gd name="connsiteX8" fmla="*/ 17705 w 20671"/>
                    <a:gd name="connsiteY8" fmla="*/ 43107 h 134533"/>
                    <a:gd name="connsiteX9" fmla="*/ 17705 w 20671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1" h="134533">
                      <a:moveTo>
                        <a:pt x="20671" y="10074"/>
                      </a:moveTo>
                      <a:cubicBezTo>
                        <a:pt x="20671" y="15830"/>
                        <a:pt x="16484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74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484" y="0"/>
                        <a:pt x="20671" y="4339"/>
                        <a:pt x="20671" y="10074"/>
                      </a:cubicBezTo>
                      <a:close/>
                      <a:moveTo>
                        <a:pt x="17705" y="134533"/>
                      </a:moveTo>
                      <a:lnTo>
                        <a:pt x="3118" y="134533"/>
                      </a:lnTo>
                      <a:lnTo>
                        <a:pt x="3118" y="43107"/>
                      </a:lnTo>
                      <a:lnTo>
                        <a:pt x="17705" y="43107"/>
                      </a:lnTo>
                      <a:lnTo>
                        <a:pt x="17705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EC4ABD94-50FF-5E87-4B8A-DF654156EC61}"/>
                    </a:ext>
                  </a:extLst>
                </p:cNvPr>
                <p:cNvSpPr/>
                <p:nvPr/>
              </p:nvSpPr>
              <p:spPr>
                <a:xfrm>
                  <a:off x="10564293" y="3360207"/>
                  <a:ext cx="69512" cy="95634"/>
                </a:xfrm>
                <a:custGeom>
                  <a:avLst/>
                  <a:gdLst>
                    <a:gd name="connsiteX0" fmla="*/ 66896 w 69512"/>
                    <a:gd name="connsiteY0" fmla="*/ 10444 h 95634"/>
                    <a:gd name="connsiteX1" fmla="*/ 60638 w 69512"/>
                    <a:gd name="connsiteY1" fmla="*/ 19667 h 95634"/>
                    <a:gd name="connsiteX2" fmla="*/ 36828 w 69512"/>
                    <a:gd name="connsiteY2" fmla="*/ 11665 h 95634"/>
                    <a:gd name="connsiteX3" fmla="*/ 19101 w 69512"/>
                    <a:gd name="connsiteY3" fmla="*/ 24530 h 95634"/>
                    <a:gd name="connsiteX4" fmla="*/ 39445 w 69512"/>
                    <a:gd name="connsiteY4" fmla="*/ 39837 h 95634"/>
                    <a:gd name="connsiteX5" fmla="*/ 69513 w 69512"/>
                    <a:gd name="connsiteY5" fmla="*/ 68182 h 95634"/>
                    <a:gd name="connsiteX6" fmla="*/ 34233 w 69512"/>
                    <a:gd name="connsiteY6" fmla="*/ 95634 h 95634"/>
                    <a:gd name="connsiteX7" fmla="*/ 0 w 69512"/>
                    <a:gd name="connsiteY7" fmla="*/ 83642 h 95634"/>
                    <a:gd name="connsiteX8" fmla="*/ 7828 w 69512"/>
                    <a:gd name="connsiteY8" fmla="*/ 74767 h 95634"/>
                    <a:gd name="connsiteX9" fmla="*/ 33906 w 69512"/>
                    <a:gd name="connsiteY9" fmla="*/ 83816 h 95634"/>
                    <a:gd name="connsiteX10" fmla="*/ 54249 w 69512"/>
                    <a:gd name="connsiteY10" fmla="*/ 69033 h 95634"/>
                    <a:gd name="connsiteX11" fmla="*/ 31486 w 69512"/>
                    <a:gd name="connsiteY11" fmla="*/ 51131 h 95634"/>
                    <a:gd name="connsiteX12" fmla="*/ 4012 w 69512"/>
                    <a:gd name="connsiteY12" fmla="*/ 24879 h 95634"/>
                    <a:gd name="connsiteX13" fmla="*/ 36348 w 69512"/>
                    <a:gd name="connsiteY13" fmla="*/ 0 h 95634"/>
                    <a:gd name="connsiteX14" fmla="*/ 66896 w 69512"/>
                    <a:gd name="connsiteY14" fmla="*/ 10444 h 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12" h="95634">
                      <a:moveTo>
                        <a:pt x="66896" y="10444"/>
                      </a:moveTo>
                      <a:lnTo>
                        <a:pt x="60638" y="19667"/>
                      </a:lnTo>
                      <a:cubicBezTo>
                        <a:pt x="52461" y="14282"/>
                        <a:pt x="45528" y="11665"/>
                        <a:pt x="36828" y="11665"/>
                      </a:cubicBezTo>
                      <a:cubicBezTo>
                        <a:pt x="26056" y="11665"/>
                        <a:pt x="19101" y="16702"/>
                        <a:pt x="19101" y="24530"/>
                      </a:cubicBezTo>
                      <a:cubicBezTo>
                        <a:pt x="19101" y="32358"/>
                        <a:pt x="24312" y="35825"/>
                        <a:pt x="39445" y="39837"/>
                      </a:cubicBezTo>
                      <a:cubicBezTo>
                        <a:pt x="58741" y="44873"/>
                        <a:pt x="69513" y="52178"/>
                        <a:pt x="69513" y="68182"/>
                      </a:cubicBezTo>
                      <a:cubicBezTo>
                        <a:pt x="69513" y="86781"/>
                        <a:pt x="52658" y="95634"/>
                        <a:pt x="34233" y="95634"/>
                      </a:cubicBezTo>
                      <a:cubicBezTo>
                        <a:pt x="18752" y="95634"/>
                        <a:pt x="8002" y="90597"/>
                        <a:pt x="0" y="83642"/>
                      </a:cubicBezTo>
                      <a:lnTo>
                        <a:pt x="7828" y="74767"/>
                      </a:lnTo>
                      <a:cubicBezTo>
                        <a:pt x="15307" y="80328"/>
                        <a:pt x="23636" y="83816"/>
                        <a:pt x="33906" y="83816"/>
                      </a:cubicBezTo>
                      <a:cubicBezTo>
                        <a:pt x="46073" y="83816"/>
                        <a:pt x="54249" y="78256"/>
                        <a:pt x="54249" y="69033"/>
                      </a:cubicBezTo>
                      <a:cubicBezTo>
                        <a:pt x="54249" y="59482"/>
                        <a:pt x="49540" y="55994"/>
                        <a:pt x="31486" y="51131"/>
                      </a:cubicBezTo>
                      <a:cubicBezTo>
                        <a:pt x="11840" y="45920"/>
                        <a:pt x="4012" y="37743"/>
                        <a:pt x="4012" y="24879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20" y="22"/>
                        <a:pt x="58196" y="3859"/>
                        <a:pt x="66896" y="1044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4730122D-705C-65B3-5936-07328C2ADE37}"/>
                    </a:ext>
                  </a:extLst>
                </p:cNvPr>
                <p:cNvSpPr/>
                <p:nvPr/>
              </p:nvSpPr>
              <p:spPr>
                <a:xfrm>
                  <a:off x="10657507" y="3360228"/>
                  <a:ext cx="115584" cy="93519"/>
                </a:xfrm>
                <a:custGeom>
                  <a:avLst/>
                  <a:gdLst>
                    <a:gd name="connsiteX0" fmla="*/ 115585 w 115584"/>
                    <a:gd name="connsiteY0" fmla="*/ 27997 h 93519"/>
                    <a:gd name="connsiteX1" fmla="*/ 115585 w 115584"/>
                    <a:gd name="connsiteY1" fmla="*/ 93519 h 93519"/>
                    <a:gd name="connsiteX2" fmla="*/ 100976 w 115584"/>
                    <a:gd name="connsiteY2" fmla="*/ 93519 h 93519"/>
                    <a:gd name="connsiteX3" fmla="*/ 100976 w 115584"/>
                    <a:gd name="connsiteY3" fmla="*/ 30069 h 93519"/>
                    <a:gd name="connsiteX4" fmla="*/ 87588 w 115584"/>
                    <a:gd name="connsiteY4" fmla="*/ 11469 h 93519"/>
                    <a:gd name="connsiteX5" fmla="*/ 64999 w 115584"/>
                    <a:gd name="connsiteY5" fmla="*/ 28324 h 93519"/>
                    <a:gd name="connsiteX6" fmla="*/ 64999 w 115584"/>
                    <a:gd name="connsiteY6" fmla="*/ 93519 h 93519"/>
                    <a:gd name="connsiteX7" fmla="*/ 50389 w 115584"/>
                    <a:gd name="connsiteY7" fmla="*/ 93519 h 93519"/>
                    <a:gd name="connsiteX8" fmla="*/ 50389 w 115584"/>
                    <a:gd name="connsiteY8" fmla="*/ 30069 h 93519"/>
                    <a:gd name="connsiteX9" fmla="*/ 37002 w 115584"/>
                    <a:gd name="connsiteY9" fmla="*/ 11469 h 93519"/>
                    <a:gd name="connsiteX10" fmla="*/ 14587 w 115584"/>
                    <a:gd name="connsiteY10" fmla="*/ 28324 h 93519"/>
                    <a:gd name="connsiteX11" fmla="*/ 14587 w 115584"/>
                    <a:gd name="connsiteY11" fmla="*/ 93519 h 93519"/>
                    <a:gd name="connsiteX12" fmla="*/ 0 w 115584"/>
                    <a:gd name="connsiteY12" fmla="*/ 93519 h 93519"/>
                    <a:gd name="connsiteX13" fmla="*/ 0 w 115584"/>
                    <a:gd name="connsiteY13" fmla="*/ 2093 h 93519"/>
                    <a:gd name="connsiteX14" fmla="*/ 12515 w 115584"/>
                    <a:gd name="connsiteY14" fmla="*/ 2093 h 93519"/>
                    <a:gd name="connsiteX15" fmla="*/ 13736 w 115584"/>
                    <a:gd name="connsiteY15" fmla="*/ 15830 h 93519"/>
                    <a:gd name="connsiteX16" fmla="*/ 40491 w 115584"/>
                    <a:gd name="connsiteY16" fmla="*/ 0 h 93519"/>
                    <a:gd name="connsiteX17" fmla="*/ 63429 w 115584"/>
                    <a:gd name="connsiteY17" fmla="*/ 17051 h 93519"/>
                    <a:gd name="connsiteX18" fmla="*/ 91076 w 115584"/>
                    <a:gd name="connsiteY18" fmla="*/ 0 h 93519"/>
                    <a:gd name="connsiteX19" fmla="*/ 115585 w 115584"/>
                    <a:gd name="connsiteY19" fmla="*/ 27997 h 9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5584" h="93519">
                      <a:moveTo>
                        <a:pt x="115585" y="27997"/>
                      </a:moveTo>
                      <a:lnTo>
                        <a:pt x="115585" y="93519"/>
                      </a:lnTo>
                      <a:lnTo>
                        <a:pt x="100976" y="93519"/>
                      </a:lnTo>
                      <a:lnTo>
                        <a:pt x="100976" y="30069"/>
                      </a:lnTo>
                      <a:cubicBezTo>
                        <a:pt x="100976" y="15983"/>
                        <a:pt x="95067" y="11469"/>
                        <a:pt x="87588" y="11469"/>
                      </a:cubicBezTo>
                      <a:cubicBezTo>
                        <a:pt x="77340" y="11469"/>
                        <a:pt x="71431" y="18250"/>
                        <a:pt x="64999" y="28324"/>
                      </a:cubicBezTo>
                      <a:lnTo>
                        <a:pt x="64999" y="93519"/>
                      </a:lnTo>
                      <a:lnTo>
                        <a:pt x="50389" y="93519"/>
                      </a:lnTo>
                      <a:lnTo>
                        <a:pt x="50389" y="30069"/>
                      </a:lnTo>
                      <a:cubicBezTo>
                        <a:pt x="50389" y="15983"/>
                        <a:pt x="44480" y="11469"/>
                        <a:pt x="37002" y="11469"/>
                      </a:cubicBezTo>
                      <a:cubicBezTo>
                        <a:pt x="26928" y="11469"/>
                        <a:pt x="20845" y="18250"/>
                        <a:pt x="14587" y="28324"/>
                      </a:cubicBezTo>
                      <a:lnTo>
                        <a:pt x="14587" y="93519"/>
                      </a:lnTo>
                      <a:lnTo>
                        <a:pt x="0" y="93519"/>
                      </a:lnTo>
                      <a:lnTo>
                        <a:pt x="0" y="2093"/>
                      </a:lnTo>
                      <a:lnTo>
                        <a:pt x="12515" y="2093"/>
                      </a:lnTo>
                      <a:lnTo>
                        <a:pt x="13736" y="15830"/>
                      </a:lnTo>
                      <a:cubicBezTo>
                        <a:pt x="20169" y="6454"/>
                        <a:pt x="28672" y="0"/>
                        <a:pt x="40491" y="0"/>
                      </a:cubicBezTo>
                      <a:cubicBezTo>
                        <a:pt x="51981" y="0"/>
                        <a:pt x="60136" y="6433"/>
                        <a:pt x="63429" y="17051"/>
                      </a:cubicBezTo>
                      <a:cubicBezTo>
                        <a:pt x="70035" y="6978"/>
                        <a:pt x="78736" y="0"/>
                        <a:pt x="91076" y="0"/>
                      </a:cubicBezTo>
                      <a:cubicBezTo>
                        <a:pt x="106013" y="0"/>
                        <a:pt x="115585" y="10793"/>
                        <a:pt x="115585" y="27997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DA1F1B76-BF0D-9470-7636-5D10FA7EDD6B}"/>
                    </a:ext>
                  </a:extLst>
                </p:cNvPr>
                <p:cNvSpPr/>
                <p:nvPr/>
              </p:nvSpPr>
              <p:spPr>
                <a:xfrm>
                  <a:off x="10799585" y="3360228"/>
                  <a:ext cx="80479" cy="95612"/>
                </a:xfrm>
                <a:custGeom>
                  <a:avLst/>
                  <a:gdLst>
                    <a:gd name="connsiteX0" fmla="*/ 80480 w 80479"/>
                    <a:gd name="connsiteY0" fmla="*/ 47643 h 95612"/>
                    <a:gd name="connsiteX1" fmla="*/ 40163 w 80479"/>
                    <a:gd name="connsiteY1" fmla="*/ 95612 h 95612"/>
                    <a:gd name="connsiteX2" fmla="*/ 0 w 80479"/>
                    <a:gd name="connsiteY2" fmla="*/ 47992 h 95612"/>
                    <a:gd name="connsiteX3" fmla="*/ 40316 w 80479"/>
                    <a:gd name="connsiteY3" fmla="*/ 0 h 95612"/>
                    <a:gd name="connsiteX4" fmla="*/ 80480 w 80479"/>
                    <a:gd name="connsiteY4" fmla="*/ 47643 h 95612"/>
                    <a:gd name="connsiteX5" fmla="*/ 15655 w 80479"/>
                    <a:gd name="connsiteY5" fmla="*/ 47992 h 95612"/>
                    <a:gd name="connsiteX6" fmla="*/ 40163 w 80479"/>
                    <a:gd name="connsiteY6" fmla="*/ 83794 h 95612"/>
                    <a:gd name="connsiteX7" fmla="*/ 64846 w 80479"/>
                    <a:gd name="connsiteY7" fmla="*/ 47643 h 95612"/>
                    <a:gd name="connsiteX8" fmla="*/ 40338 w 80479"/>
                    <a:gd name="connsiteY8" fmla="*/ 11840 h 95612"/>
                    <a:gd name="connsiteX9" fmla="*/ 15655 w 80479"/>
                    <a:gd name="connsiteY9" fmla="*/ 47992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479" h="95612">
                      <a:moveTo>
                        <a:pt x="80480" y="47643"/>
                      </a:moveTo>
                      <a:cubicBezTo>
                        <a:pt x="80480" y="76315"/>
                        <a:pt x="65697" y="95612"/>
                        <a:pt x="40163" y="95612"/>
                      </a:cubicBezTo>
                      <a:cubicBezTo>
                        <a:pt x="14609" y="95612"/>
                        <a:pt x="0" y="77013"/>
                        <a:pt x="0" y="47992"/>
                      </a:cubicBezTo>
                      <a:cubicBezTo>
                        <a:pt x="0" y="19319"/>
                        <a:pt x="14762" y="0"/>
                        <a:pt x="40316" y="0"/>
                      </a:cubicBezTo>
                      <a:cubicBezTo>
                        <a:pt x="66045" y="0"/>
                        <a:pt x="80480" y="18425"/>
                        <a:pt x="80480" y="47643"/>
                      </a:cubicBezTo>
                      <a:close/>
                      <a:moveTo>
                        <a:pt x="15655" y="47992"/>
                      </a:moveTo>
                      <a:cubicBezTo>
                        <a:pt x="15655" y="72151"/>
                        <a:pt x="24356" y="83794"/>
                        <a:pt x="40163" y="83794"/>
                      </a:cubicBezTo>
                      <a:cubicBezTo>
                        <a:pt x="55972" y="83794"/>
                        <a:pt x="64846" y="72151"/>
                        <a:pt x="64846" y="47643"/>
                      </a:cubicBezTo>
                      <a:cubicBezTo>
                        <a:pt x="64846" y="23462"/>
                        <a:pt x="56146" y="11840"/>
                        <a:pt x="40338" y="11840"/>
                      </a:cubicBezTo>
                      <a:cubicBezTo>
                        <a:pt x="24704" y="11840"/>
                        <a:pt x="15655" y="23462"/>
                        <a:pt x="15655" y="4799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92B02F8-ECA7-9A92-5695-1D9A573E3E3D}"/>
                    </a:ext>
                  </a:extLst>
                </p:cNvPr>
                <p:cNvSpPr/>
                <p:nvPr/>
              </p:nvSpPr>
              <p:spPr>
                <a:xfrm>
                  <a:off x="10901520" y="3323728"/>
                  <a:ext cx="75268" cy="132134"/>
                </a:xfrm>
                <a:custGeom>
                  <a:avLst/>
                  <a:gdLst>
                    <a:gd name="connsiteX0" fmla="*/ 75269 w 75268"/>
                    <a:gd name="connsiteY0" fmla="*/ 1744 h 132134"/>
                    <a:gd name="connsiteX1" fmla="*/ 75269 w 75268"/>
                    <a:gd name="connsiteY1" fmla="*/ 130042 h 132134"/>
                    <a:gd name="connsiteX2" fmla="*/ 62579 w 75268"/>
                    <a:gd name="connsiteY2" fmla="*/ 130042 h 132134"/>
                    <a:gd name="connsiteX3" fmla="*/ 61031 w 75268"/>
                    <a:gd name="connsiteY3" fmla="*/ 117177 h 132134"/>
                    <a:gd name="connsiteX4" fmla="*/ 34429 w 75268"/>
                    <a:gd name="connsiteY4" fmla="*/ 132135 h 132134"/>
                    <a:gd name="connsiteX5" fmla="*/ 0 w 75268"/>
                    <a:gd name="connsiteY5" fmla="*/ 84666 h 132134"/>
                    <a:gd name="connsiteX6" fmla="*/ 35803 w 75268"/>
                    <a:gd name="connsiteY6" fmla="*/ 36522 h 132134"/>
                    <a:gd name="connsiteX7" fmla="*/ 60660 w 75268"/>
                    <a:gd name="connsiteY7" fmla="*/ 47992 h 132134"/>
                    <a:gd name="connsiteX8" fmla="*/ 60660 w 75268"/>
                    <a:gd name="connsiteY8" fmla="*/ 0 h 132134"/>
                    <a:gd name="connsiteX9" fmla="*/ 75269 w 75268"/>
                    <a:gd name="connsiteY9" fmla="*/ 1744 h 132134"/>
                    <a:gd name="connsiteX10" fmla="*/ 60660 w 75268"/>
                    <a:gd name="connsiteY10" fmla="*/ 106035 h 132134"/>
                    <a:gd name="connsiteX11" fmla="*/ 60660 w 75268"/>
                    <a:gd name="connsiteY11" fmla="*/ 60485 h 132134"/>
                    <a:gd name="connsiteX12" fmla="*/ 38943 w 75268"/>
                    <a:gd name="connsiteY12" fmla="*/ 48144 h 132134"/>
                    <a:gd name="connsiteX13" fmla="*/ 15634 w 75268"/>
                    <a:gd name="connsiteY13" fmla="*/ 84470 h 132134"/>
                    <a:gd name="connsiteX14" fmla="*/ 37373 w 75268"/>
                    <a:gd name="connsiteY14" fmla="*/ 120448 h 132134"/>
                    <a:gd name="connsiteX15" fmla="*/ 60660 w 75268"/>
                    <a:gd name="connsiteY15" fmla="*/ 106035 h 132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268" h="132134">
                      <a:moveTo>
                        <a:pt x="75269" y="1744"/>
                      </a:moveTo>
                      <a:lnTo>
                        <a:pt x="75269" y="130042"/>
                      </a:lnTo>
                      <a:lnTo>
                        <a:pt x="62579" y="130042"/>
                      </a:lnTo>
                      <a:lnTo>
                        <a:pt x="61031" y="117177"/>
                      </a:lnTo>
                      <a:cubicBezTo>
                        <a:pt x="55296" y="126226"/>
                        <a:pt x="46095" y="132135"/>
                        <a:pt x="34429" y="132135"/>
                      </a:cubicBezTo>
                      <a:cubicBezTo>
                        <a:pt x="12341" y="132135"/>
                        <a:pt x="0" y="113361"/>
                        <a:pt x="0" y="84666"/>
                      </a:cubicBezTo>
                      <a:cubicBezTo>
                        <a:pt x="0" y="56692"/>
                        <a:pt x="13388" y="36522"/>
                        <a:pt x="35803" y="36522"/>
                      </a:cubicBezTo>
                      <a:cubicBezTo>
                        <a:pt x="46923" y="36522"/>
                        <a:pt x="54751" y="41756"/>
                        <a:pt x="60660" y="47992"/>
                      </a:cubicBezTo>
                      <a:lnTo>
                        <a:pt x="60660" y="0"/>
                      </a:lnTo>
                      <a:lnTo>
                        <a:pt x="75269" y="1744"/>
                      </a:lnTo>
                      <a:close/>
                      <a:moveTo>
                        <a:pt x="60660" y="106035"/>
                      </a:moveTo>
                      <a:lnTo>
                        <a:pt x="60660" y="60485"/>
                      </a:lnTo>
                      <a:cubicBezTo>
                        <a:pt x="55100" y="53006"/>
                        <a:pt x="48493" y="48144"/>
                        <a:pt x="38943" y="48144"/>
                      </a:cubicBezTo>
                      <a:cubicBezTo>
                        <a:pt x="24683" y="48144"/>
                        <a:pt x="15634" y="60136"/>
                        <a:pt x="15634" y="84470"/>
                      </a:cubicBezTo>
                      <a:cubicBezTo>
                        <a:pt x="15634" y="108804"/>
                        <a:pt x="23636" y="120448"/>
                        <a:pt x="37373" y="120448"/>
                      </a:cubicBezTo>
                      <a:cubicBezTo>
                        <a:pt x="47970" y="120469"/>
                        <a:pt x="54555" y="115258"/>
                        <a:pt x="60660" y="10603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21634B05-BCDF-92E3-3F91-E58E1F1EA846}"/>
                    </a:ext>
                  </a:extLst>
                </p:cNvPr>
                <p:cNvSpPr/>
                <p:nvPr/>
              </p:nvSpPr>
              <p:spPr>
                <a:xfrm>
                  <a:off x="11002714" y="3433426"/>
                  <a:ext cx="22437" cy="22414"/>
                </a:xfrm>
                <a:custGeom>
                  <a:avLst/>
                  <a:gdLst>
                    <a:gd name="connsiteX0" fmla="*/ 22437 w 22437"/>
                    <a:gd name="connsiteY0" fmla="*/ 11120 h 22414"/>
                    <a:gd name="connsiteX1" fmla="*/ 11120 w 22437"/>
                    <a:gd name="connsiteY1" fmla="*/ 22415 h 22414"/>
                    <a:gd name="connsiteX2" fmla="*/ 0 w 22437"/>
                    <a:gd name="connsiteY2" fmla="*/ 11120 h 22414"/>
                    <a:gd name="connsiteX3" fmla="*/ 11120 w 22437"/>
                    <a:gd name="connsiteY3" fmla="*/ 0 h 22414"/>
                    <a:gd name="connsiteX4" fmla="*/ 22437 w 22437"/>
                    <a:gd name="connsiteY4" fmla="*/ 11120 h 22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37" h="22414">
                      <a:moveTo>
                        <a:pt x="22437" y="11120"/>
                      </a:moveTo>
                      <a:cubicBezTo>
                        <a:pt x="22437" y="17378"/>
                        <a:pt x="17749" y="22415"/>
                        <a:pt x="11120" y="22415"/>
                      </a:cubicBezTo>
                      <a:cubicBezTo>
                        <a:pt x="4863" y="22415"/>
                        <a:pt x="0" y="17378"/>
                        <a:pt x="0" y="11120"/>
                      </a:cubicBezTo>
                      <a:cubicBezTo>
                        <a:pt x="0" y="5037"/>
                        <a:pt x="4863" y="0"/>
                        <a:pt x="11120" y="0"/>
                      </a:cubicBezTo>
                      <a:cubicBezTo>
                        <a:pt x="17749" y="0"/>
                        <a:pt x="22437" y="5037"/>
                        <a:pt x="22437" y="11120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49" name="图形 7">
                <a:extLst>
                  <a:ext uri="{FF2B5EF4-FFF2-40B4-BE49-F238E27FC236}">
                    <a16:creationId xmlns:a16="http://schemas.microsoft.com/office/drawing/2014/main" id="{671F047B-9C85-953E-57E8-52CD40ABF2F7}"/>
                  </a:ext>
                </a:extLst>
              </p:cNvPr>
              <p:cNvGrpSpPr/>
              <p:nvPr/>
            </p:nvGrpSpPr>
            <p:grpSpPr>
              <a:xfrm>
                <a:off x="7670894" y="3527926"/>
                <a:ext cx="3354257" cy="171208"/>
                <a:chOff x="7670894" y="3527926"/>
                <a:chExt cx="3354257" cy="171208"/>
              </a:xfrm>
              <a:grpFill/>
            </p:grpSpPr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4F5433A5-E42B-79D1-D371-D30FDAD6C323}"/>
                    </a:ext>
                  </a:extLst>
                </p:cNvPr>
                <p:cNvSpPr/>
                <p:nvPr/>
              </p:nvSpPr>
              <p:spPr>
                <a:xfrm>
                  <a:off x="7670894" y="3542884"/>
                  <a:ext cx="14957" cy="119596"/>
                </a:xfrm>
                <a:custGeom>
                  <a:avLst/>
                  <a:gdLst>
                    <a:gd name="connsiteX0" fmla="*/ 14958 w 14957"/>
                    <a:gd name="connsiteY0" fmla="*/ 119597 h 119596"/>
                    <a:gd name="connsiteX1" fmla="*/ 0 w 14957"/>
                    <a:gd name="connsiteY1" fmla="*/ 119597 h 119596"/>
                    <a:gd name="connsiteX2" fmla="*/ 0 w 14957"/>
                    <a:gd name="connsiteY2" fmla="*/ 0 h 119596"/>
                    <a:gd name="connsiteX3" fmla="*/ 14958 w 14957"/>
                    <a:gd name="connsiteY3" fmla="*/ 0 h 119596"/>
                    <a:gd name="connsiteX4" fmla="*/ 14958 w 14957"/>
                    <a:gd name="connsiteY4" fmla="*/ 119597 h 119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57" h="119596">
                      <a:moveTo>
                        <a:pt x="14958" y="119597"/>
                      </a:moveTo>
                      <a:lnTo>
                        <a:pt x="0" y="119597"/>
                      </a:lnTo>
                      <a:lnTo>
                        <a:pt x="0" y="0"/>
                      </a:lnTo>
                      <a:lnTo>
                        <a:pt x="14958" y="0"/>
                      </a:lnTo>
                      <a:lnTo>
                        <a:pt x="14958" y="11959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97889DF4-07DE-435D-AAC5-572E187F071A}"/>
                    </a:ext>
                  </a:extLst>
                </p:cNvPr>
                <p:cNvSpPr/>
                <p:nvPr/>
              </p:nvSpPr>
              <p:spPr>
                <a:xfrm>
                  <a:off x="7720782" y="3568962"/>
                  <a:ext cx="68684" cy="93497"/>
                </a:xfrm>
                <a:custGeom>
                  <a:avLst/>
                  <a:gdLst>
                    <a:gd name="connsiteX0" fmla="*/ 68684 w 68684"/>
                    <a:gd name="connsiteY0" fmla="*/ 27975 h 93497"/>
                    <a:gd name="connsiteX1" fmla="*/ 68684 w 68684"/>
                    <a:gd name="connsiteY1" fmla="*/ 93497 h 93497"/>
                    <a:gd name="connsiteX2" fmla="*/ 54075 w 68684"/>
                    <a:gd name="connsiteY2" fmla="*/ 93497 h 93497"/>
                    <a:gd name="connsiteX3" fmla="*/ 54075 w 68684"/>
                    <a:gd name="connsiteY3" fmla="*/ 30046 h 93497"/>
                    <a:gd name="connsiteX4" fmla="*/ 38943 w 68684"/>
                    <a:gd name="connsiteY4" fmla="*/ 11447 h 93497"/>
                    <a:gd name="connsiteX5" fmla="*/ 14609 w 68684"/>
                    <a:gd name="connsiteY5" fmla="*/ 28324 h 93497"/>
                    <a:gd name="connsiteX6" fmla="*/ 14609 w 68684"/>
                    <a:gd name="connsiteY6" fmla="*/ 93497 h 93497"/>
                    <a:gd name="connsiteX7" fmla="*/ 0 w 68684"/>
                    <a:gd name="connsiteY7" fmla="*/ 93497 h 93497"/>
                    <a:gd name="connsiteX8" fmla="*/ 0 w 68684"/>
                    <a:gd name="connsiteY8" fmla="*/ 2071 h 93497"/>
                    <a:gd name="connsiteX9" fmla="*/ 12516 w 68684"/>
                    <a:gd name="connsiteY9" fmla="*/ 2071 h 93497"/>
                    <a:gd name="connsiteX10" fmla="*/ 13737 w 68684"/>
                    <a:gd name="connsiteY10" fmla="*/ 15808 h 93497"/>
                    <a:gd name="connsiteX11" fmla="*/ 42410 w 68684"/>
                    <a:gd name="connsiteY11" fmla="*/ 0 h 93497"/>
                    <a:gd name="connsiteX12" fmla="*/ 68684 w 68684"/>
                    <a:gd name="connsiteY12" fmla="*/ 27975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84" h="93497">
                      <a:moveTo>
                        <a:pt x="68684" y="27975"/>
                      </a:moveTo>
                      <a:lnTo>
                        <a:pt x="68684" y="93497"/>
                      </a:lnTo>
                      <a:lnTo>
                        <a:pt x="54075" y="93497"/>
                      </a:lnTo>
                      <a:lnTo>
                        <a:pt x="54075" y="30046"/>
                      </a:lnTo>
                      <a:cubicBezTo>
                        <a:pt x="54075" y="15982"/>
                        <a:pt x="48341" y="11447"/>
                        <a:pt x="38943" y="11447"/>
                      </a:cubicBezTo>
                      <a:cubicBezTo>
                        <a:pt x="28172" y="11447"/>
                        <a:pt x="20867" y="18228"/>
                        <a:pt x="14609" y="28324"/>
                      </a:cubicBezTo>
                      <a:lnTo>
                        <a:pt x="14609" y="93497"/>
                      </a:lnTo>
                      <a:lnTo>
                        <a:pt x="0" y="93497"/>
                      </a:lnTo>
                      <a:lnTo>
                        <a:pt x="0" y="2071"/>
                      </a:lnTo>
                      <a:lnTo>
                        <a:pt x="12516" y="2071"/>
                      </a:lnTo>
                      <a:lnTo>
                        <a:pt x="13737" y="15808"/>
                      </a:lnTo>
                      <a:cubicBezTo>
                        <a:pt x="20518" y="6432"/>
                        <a:pt x="30068" y="0"/>
                        <a:pt x="42410" y="0"/>
                      </a:cubicBezTo>
                      <a:cubicBezTo>
                        <a:pt x="59134" y="0"/>
                        <a:pt x="68684" y="10597"/>
                        <a:pt x="68684" y="2797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CBA32129-1387-73F3-8DAA-76ECD820DB25}"/>
                    </a:ext>
                  </a:extLst>
                </p:cNvPr>
                <p:cNvSpPr/>
                <p:nvPr/>
              </p:nvSpPr>
              <p:spPr>
                <a:xfrm>
                  <a:off x="7807455" y="3548466"/>
                  <a:ext cx="60136" cy="116108"/>
                </a:xfrm>
                <a:custGeom>
                  <a:avLst/>
                  <a:gdLst>
                    <a:gd name="connsiteX0" fmla="*/ 60136 w 60136"/>
                    <a:gd name="connsiteY0" fmla="*/ 110025 h 116108"/>
                    <a:gd name="connsiteX1" fmla="*/ 39968 w 60136"/>
                    <a:gd name="connsiteY1" fmla="*/ 116108 h 116108"/>
                    <a:gd name="connsiteX2" fmla="*/ 15808 w 60136"/>
                    <a:gd name="connsiteY2" fmla="*/ 90554 h 116108"/>
                    <a:gd name="connsiteX3" fmla="*/ 15808 w 60136"/>
                    <a:gd name="connsiteY3" fmla="*/ 33884 h 116108"/>
                    <a:gd name="connsiteX4" fmla="*/ 0 w 60136"/>
                    <a:gd name="connsiteY4" fmla="*/ 33884 h 116108"/>
                    <a:gd name="connsiteX5" fmla="*/ 0 w 60136"/>
                    <a:gd name="connsiteY5" fmla="*/ 22589 h 116108"/>
                    <a:gd name="connsiteX6" fmla="*/ 15808 w 60136"/>
                    <a:gd name="connsiteY6" fmla="*/ 22589 h 116108"/>
                    <a:gd name="connsiteX7" fmla="*/ 15808 w 60136"/>
                    <a:gd name="connsiteY7" fmla="*/ 1548 h 116108"/>
                    <a:gd name="connsiteX8" fmla="*/ 30418 w 60136"/>
                    <a:gd name="connsiteY8" fmla="*/ 0 h 116108"/>
                    <a:gd name="connsiteX9" fmla="*/ 30418 w 60136"/>
                    <a:gd name="connsiteY9" fmla="*/ 22589 h 116108"/>
                    <a:gd name="connsiteX10" fmla="*/ 52483 w 60136"/>
                    <a:gd name="connsiteY10" fmla="*/ 22589 h 116108"/>
                    <a:gd name="connsiteX11" fmla="*/ 50914 w 60136"/>
                    <a:gd name="connsiteY11" fmla="*/ 33884 h 116108"/>
                    <a:gd name="connsiteX12" fmla="*/ 30396 w 60136"/>
                    <a:gd name="connsiteY12" fmla="*/ 33884 h 116108"/>
                    <a:gd name="connsiteX13" fmla="*/ 30396 w 60136"/>
                    <a:gd name="connsiteY13" fmla="*/ 89856 h 116108"/>
                    <a:gd name="connsiteX14" fmla="*/ 41865 w 60136"/>
                    <a:gd name="connsiteY14" fmla="*/ 103942 h 116108"/>
                    <a:gd name="connsiteX15" fmla="*/ 54555 w 60136"/>
                    <a:gd name="connsiteY15" fmla="*/ 100126 h 116108"/>
                    <a:gd name="connsiteX16" fmla="*/ 60136 w 60136"/>
                    <a:gd name="connsiteY16" fmla="*/ 110025 h 116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136" h="116108">
                      <a:moveTo>
                        <a:pt x="60136" y="110025"/>
                      </a:moveTo>
                      <a:cubicBezTo>
                        <a:pt x="54228" y="114015"/>
                        <a:pt x="47621" y="116108"/>
                        <a:pt x="39968" y="116108"/>
                      </a:cubicBezTo>
                      <a:cubicBezTo>
                        <a:pt x="24835" y="116108"/>
                        <a:pt x="15808" y="107256"/>
                        <a:pt x="15808" y="90554"/>
                      </a:cubicBezTo>
                      <a:lnTo>
                        <a:pt x="15808" y="33884"/>
                      </a:lnTo>
                      <a:lnTo>
                        <a:pt x="0" y="33884"/>
                      </a:lnTo>
                      <a:lnTo>
                        <a:pt x="0" y="22589"/>
                      </a:lnTo>
                      <a:lnTo>
                        <a:pt x="15808" y="22589"/>
                      </a:lnTo>
                      <a:lnTo>
                        <a:pt x="15808" y="1548"/>
                      </a:lnTo>
                      <a:lnTo>
                        <a:pt x="30418" y="0"/>
                      </a:lnTo>
                      <a:lnTo>
                        <a:pt x="30418" y="22589"/>
                      </a:lnTo>
                      <a:lnTo>
                        <a:pt x="52483" y="22589"/>
                      </a:lnTo>
                      <a:lnTo>
                        <a:pt x="50914" y="33884"/>
                      </a:lnTo>
                      <a:lnTo>
                        <a:pt x="30396" y="33884"/>
                      </a:lnTo>
                      <a:lnTo>
                        <a:pt x="30396" y="89856"/>
                      </a:lnTo>
                      <a:cubicBezTo>
                        <a:pt x="30396" y="99406"/>
                        <a:pt x="33688" y="103942"/>
                        <a:pt x="41865" y="103942"/>
                      </a:cubicBezTo>
                      <a:cubicBezTo>
                        <a:pt x="46204" y="103942"/>
                        <a:pt x="50041" y="102720"/>
                        <a:pt x="54555" y="100126"/>
                      </a:cubicBezTo>
                      <a:lnTo>
                        <a:pt x="60136" y="11002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70E154C9-3816-D0B1-F43F-947177CDC447}"/>
                    </a:ext>
                  </a:extLst>
                </p:cNvPr>
                <p:cNvSpPr/>
                <p:nvPr/>
              </p:nvSpPr>
              <p:spPr>
                <a:xfrm>
                  <a:off x="7875245" y="3568940"/>
                  <a:ext cx="74747" cy="95612"/>
                </a:xfrm>
                <a:custGeom>
                  <a:avLst/>
                  <a:gdLst>
                    <a:gd name="connsiteX0" fmla="*/ 74418 w 74747"/>
                    <a:gd name="connsiteY0" fmla="*/ 52854 h 95612"/>
                    <a:gd name="connsiteX1" fmla="*/ 15481 w 74747"/>
                    <a:gd name="connsiteY1" fmla="*/ 52854 h 95612"/>
                    <a:gd name="connsiteX2" fmla="*/ 41036 w 74747"/>
                    <a:gd name="connsiteY2" fmla="*/ 83620 h 95612"/>
                    <a:gd name="connsiteX3" fmla="*/ 65021 w 74747"/>
                    <a:gd name="connsiteY3" fmla="*/ 75443 h 95612"/>
                    <a:gd name="connsiteX4" fmla="*/ 71453 w 74747"/>
                    <a:gd name="connsiteY4" fmla="*/ 84143 h 95612"/>
                    <a:gd name="connsiteX5" fmla="*/ 39989 w 74747"/>
                    <a:gd name="connsiteY5" fmla="*/ 95612 h 95612"/>
                    <a:gd name="connsiteX6" fmla="*/ 0 w 74747"/>
                    <a:gd name="connsiteY6" fmla="*/ 48667 h 95612"/>
                    <a:gd name="connsiteX7" fmla="*/ 37547 w 74747"/>
                    <a:gd name="connsiteY7" fmla="*/ 0 h 95612"/>
                    <a:gd name="connsiteX8" fmla="*/ 74746 w 74747"/>
                    <a:gd name="connsiteY8" fmla="*/ 44852 h 95612"/>
                    <a:gd name="connsiteX9" fmla="*/ 74418 w 74747"/>
                    <a:gd name="connsiteY9" fmla="*/ 52854 h 95612"/>
                    <a:gd name="connsiteX10" fmla="*/ 60333 w 74747"/>
                    <a:gd name="connsiteY10" fmla="*/ 40687 h 95612"/>
                    <a:gd name="connsiteX11" fmla="*/ 37917 w 74747"/>
                    <a:gd name="connsiteY11" fmla="*/ 11665 h 95612"/>
                    <a:gd name="connsiteX12" fmla="*/ 15481 w 74747"/>
                    <a:gd name="connsiteY12" fmla="*/ 42083 h 95612"/>
                    <a:gd name="connsiteX13" fmla="*/ 60333 w 74747"/>
                    <a:gd name="connsiteY13" fmla="*/ 42083 h 95612"/>
                    <a:gd name="connsiteX14" fmla="*/ 60333 w 74747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7" h="95612">
                      <a:moveTo>
                        <a:pt x="74418" y="52854"/>
                      </a:moveTo>
                      <a:lnTo>
                        <a:pt x="15481" y="52854"/>
                      </a:lnTo>
                      <a:cubicBezTo>
                        <a:pt x="17051" y="74942"/>
                        <a:pt x="27124" y="83620"/>
                        <a:pt x="41036" y="83620"/>
                      </a:cubicBezTo>
                      <a:cubicBezTo>
                        <a:pt x="50259" y="83620"/>
                        <a:pt x="57040" y="81025"/>
                        <a:pt x="65021" y="75443"/>
                      </a:cubicBezTo>
                      <a:lnTo>
                        <a:pt x="71453" y="84143"/>
                      </a:lnTo>
                      <a:cubicBezTo>
                        <a:pt x="62600" y="91251"/>
                        <a:pt x="52505" y="95612"/>
                        <a:pt x="39989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5"/>
                        <a:pt x="14260" y="0"/>
                        <a:pt x="37547" y="0"/>
                      </a:cubicBezTo>
                      <a:cubicBezTo>
                        <a:pt x="62055" y="0"/>
                        <a:pt x="74746" y="17204"/>
                        <a:pt x="74746" y="44852"/>
                      </a:cubicBezTo>
                      <a:cubicBezTo>
                        <a:pt x="74767" y="47992"/>
                        <a:pt x="74593" y="50957"/>
                        <a:pt x="74418" y="52854"/>
                      </a:cubicBezTo>
                      <a:close/>
                      <a:moveTo>
                        <a:pt x="60333" y="40687"/>
                      </a:moveTo>
                      <a:cubicBezTo>
                        <a:pt x="60333" y="22284"/>
                        <a:pt x="53028" y="11665"/>
                        <a:pt x="37917" y="11665"/>
                      </a:cubicBezTo>
                      <a:cubicBezTo>
                        <a:pt x="25228" y="11665"/>
                        <a:pt x="16702" y="20692"/>
                        <a:pt x="15481" y="42083"/>
                      </a:cubicBezTo>
                      <a:lnTo>
                        <a:pt x="60333" y="42083"/>
                      </a:lnTo>
                      <a:lnTo>
                        <a:pt x="60333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0698A90B-B09E-7E19-170A-92F765676F2B}"/>
                    </a:ext>
                  </a:extLst>
                </p:cNvPr>
                <p:cNvSpPr/>
                <p:nvPr/>
              </p:nvSpPr>
              <p:spPr>
                <a:xfrm>
                  <a:off x="7964141" y="3561287"/>
                  <a:ext cx="84644" cy="137847"/>
                </a:xfrm>
                <a:custGeom>
                  <a:avLst/>
                  <a:gdLst>
                    <a:gd name="connsiteX0" fmla="*/ 84644 w 84644"/>
                    <a:gd name="connsiteY0" fmla="*/ 13410 h 137847"/>
                    <a:gd name="connsiteX1" fmla="*/ 58218 w 84644"/>
                    <a:gd name="connsiteY1" fmla="*/ 16179 h 137847"/>
                    <a:gd name="connsiteX2" fmla="*/ 74201 w 84644"/>
                    <a:gd name="connsiteY2" fmla="*/ 39640 h 137847"/>
                    <a:gd name="connsiteX3" fmla="*/ 39793 w 84644"/>
                    <a:gd name="connsiteY3" fmla="*/ 70406 h 137847"/>
                    <a:gd name="connsiteX4" fmla="*/ 28150 w 84644"/>
                    <a:gd name="connsiteY4" fmla="*/ 68662 h 137847"/>
                    <a:gd name="connsiteX5" fmla="*/ 23113 w 84644"/>
                    <a:gd name="connsiteY5" fmla="*/ 77711 h 137847"/>
                    <a:gd name="connsiteX6" fmla="*/ 35628 w 84644"/>
                    <a:gd name="connsiteY6" fmla="*/ 85539 h 137847"/>
                    <a:gd name="connsiteX7" fmla="*/ 50238 w 84644"/>
                    <a:gd name="connsiteY7" fmla="*/ 85539 h 137847"/>
                    <a:gd name="connsiteX8" fmla="*/ 81003 w 84644"/>
                    <a:gd name="connsiteY8" fmla="*/ 110396 h 137847"/>
                    <a:gd name="connsiteX9" fmla="*/ 38943 w 84644"/>
                    <a:gd name="connsiteY9" fmla="*/ 137848 h 137847"/>
                    <a:gd name="connsiteX10" fmla="*/ 0 w 84644"/>
                    <a:gd name="connsiteY10" fmla="*/ 110570 h 137847"/>
                    <a:gd name="connsiteX11" fmla="*/ 13213 w 84644"/>
                    <a:gd name="connsiteY11" fmla="*/ 110570 h 137847"/>
                    <a:gd name="connsiteX12" fmla="*/ 38943 w 84644"/>
                    <a:gd name="connsiteY12" fmla="*/ 126400 h 137847"/>
                    <a:gd name="connsiteX13" fmla="*/ 66242 w 84644"/>
                    <a:gd name="connsiteY13" fmla="*/ 111442 h 137847"/>
                    <a:gd name="connsiteX14" fmla="*/ 47294 w 84644"/>
                    <a:gd name="connsiteY14" fmla="*/ 97880 h 137847"/>
                    <a:gd name="connsiteX15" fmla="*/ 32881 w 84644"/>
                    <a:gd name="connsiteY15" fmla="*/ 97880 h 137847"/>
                    <a:gd name="connsiteX16" fmla="*/ 9572 w 84644"/>
                    <a:gd name="connsiteY16" fmla="*/ 80829 h 137847"/>
                    <a:gd name="connsiteX17" fmla="*/ 19471 w 84644"/>
                    <a:gd name="connsiteY17" fmla="*/ 64846 h 137847"/>
                    <a:gd name="connsiteX18" fmla="*/ 4187 w 84644"/>
                    <a:gd name="connsiteY18" fmla="*/ 39292 h 137847"/>
                    <a:gd name="connsiteX19" fmla="*/ 38943 w 84644"/>
                    <a:gd name="connsiteY19" fmla="*/ 7653 h 137847"/>
                    <a:gd name="connsiteX20" fmla="*/ 80306 w 84644"/>
                    <a:gd name="connsiteY20" fmla="*/ 0 h 137847"/>
                    <a:gd name="connsiteX21" fmla="*/ 84644 w 84644"/>
                    <a:gd name="connsiteY21" fmla="*/ 13410 h 137847"/>
                    <a:gd name="connsiteX22" fmla="*/ 19123 w 84644"/>
                    <a:gd name="connsiteY22" fmla="*/ 39313 h 137847"/>
                    <a:gd name="connsiteX23" fmla="*/ 39292 w 84644"/>
                    <a:gd name="connsiteY23" fmla="*/ 60682 h 137847"/>
                    <a:gd name="connsiteX24" fmla="*/ 59286 w 84644"/>
                    <a:gd name="connsiteY24" fmla="*/ 39313 h 137847"/>
                    <a:gd name="connsiteX25" fmla="*/ 38943 w 84644"/>
                    <a:gd name="connsiteY25" fmla="*/ 18272 h 137847"/>
                    <a:gd name="connsiteX26" fmla="*/ 19123 w 84644"/>
                    <a:gd name="connsiteY26" fmla="*/ 39313 h 137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4644" h="137847">
                      <a:moveTo>
                        <a:pt x="84644" y="13410"/>
                      </a:moveTo>
                      <a:cubicBezTo>
                        <a:pt x="77340" y="15677"/>
                        <a:pt x="68837" y="16026"/>
                        <a:pt x="58218" y="16179"/>
                      </a:cubicBezTo>
                      <a:cubicBezTo>
                        <a:pt x="68815" y="20888"/>
                        <a:pt x="74201" y="28520"/>
                        <a:pt x="74201" y="39640"/>
                      </a:cubicBezTo>
                      <a:cubicBezTo>
                        <a:pt x="74201" y="57542"/>
                        <a:pt x="61336" y="70406"/>
                        <a:pt x="39793" y="70406"/>
                      </a:cubicBezTo>
                      <a:cubicBezTo>
                        <a:pt x="35628" y="70406"/>
                        <a:pt x="31791" y="69883"/>
                        <a:pt x="28150" y="68662"/>
                      </a:cubicBezTo>
                      <a:cubicBezTo>
                        <a:pt x="25032" y="70755"/>
                        <a:pt x="23113" y="74048"/>
                        <a:pt x="23113" y="77711"/>
                      </a:cubicBezTo>
                      <a:cubicBezTo>
                        <a:pt x="23113" y="82050"/>
                        <a:pt x="25903" y="85539"/>
                        <a:pt x="35628" y="85539"/>
                      </a:cubicBezTo>
                      <a:lnTo>
                        <a:pt x="50238" y="85539"/>
                      </a:lnTo>
                      <a:cubicBezTo>
                        <a:pt x="68837" y="85539"/>
                        <a:pt x="81003" y="96135"/>
                        <a:pt x="81003" y="110396"/>
                      </a:cubicBezTo>
                      <a:cubicBezTo>
                        <a:pt x="81003" y="127948"/>
                        <a:pt x="66940" y="137848"/>
                        <a:pt x="38943" y="137848"/>
                      </a:cubicBezTo>
                      <a:cubicBezTo>
                        <a:pt x="9572" y="137848"/>
                        <a:pt x="0" y="128995"/>
                        <a:pt x="0" y="110570"/>
                      </a:cubicBezTo>
                      <a:lnTo>
                        <a:pt x="13213" y="110570"/>
                      </a:lnTo>
                      <a:cubicBezTo>
                        <a:pt x="13213" y="121516"/>
                        <a:pt x="18425" y="126400"/>
                        <a:pt x="38943" y="126400"/>
                      </a:cubicBezTo>
                      <a:cubicBezTo>
                        <a:pt x="59112" y="126400"/>
                        <a:pt x="66242" y="121014"/>
                        <a:pt x="66242" y="111442"/>
                      </a:cubicBezTo>
                      <a:cubicBezTo>
                        <a:pt x="66242" y="102393"/>
                        <a:pt x="59112" y="97880"/>
                        <a:pt x="47294" y="97880"/>
                      </a:cubicBezTo>
                      <a:lnTo>
                        <a:pt x="32881" y="97880"/>
                      </a:lnTo>
                      <a:cubicBezTo>
                        <a:pt x="16877" y="97880"/>
                        <a:pt x="9572" y="89878"/>
                        <a:pt x="9572" y="80829"/>
                      </a:cubicBezTo>
                      <a:cubicBezTo>
                        <a:pt x="9572" y="74745"/>
                        <a:pt x="13039" y="69011"/>
                        <a:pt x="19471" y="64846"/>
                      </a:cubicBezTo>
                      <a:cubicBezTo>
                        <a:pt x="9049" y="59286"/>
                        <a:pt x="4187" y="51284"/>
                        <a:pt x="4187" y="39292"/>
                      </a:cubicBezTo>
                      <a:cubicBezTo>
                        <a:pt x="4187" y="20692"/>
                        <a:pt x="18795" y="7653"/>
                        <a:pt x="38943" y="7653"/>
                      </a:cubicBezTo>
                      <a:cubicBezTo>
                        <a:pt x="62055" y="8177"/>
                        <a:pt x="70058" y="4688"/>
                        <a:pt x="80306" y="0"/>
                      </a:cubicBezTo>
                      <a:lnTo>
                        <a:pt x="84644" y="13410"/>
                      </a:lnTo>
                      <a:close/>
                      <a:moveTo>
                        <a:pt x="19123" y="39313"/>
                      </a:moveTo>
                      <a:cubicBezTo>
                        <a:pt x="19123" y="52178"/>
                        <a:pt x="26427" y="60682"/>
                        <a:pt x="39292" y="60682"/>
                      </a:cubicBezTo>
                      <a:cubicBezTo>
                        <a:pt x="52330" y="60682"/>
                        <a:pt x="59286" y="52876"/>
                        <a:pt x="59286" y="39313"/>
                      </a:cubicBezTo>
                      <a:cubicBezTo>
                        <a:pt x="59286" y="25751"/>
                        <a:pt x="52505" y="18272"/>
                        <a:pt x="38943" y="18272"/>
                      </a:cubicBezTo>
                      <a:cubicBezTo>
                        <a:pt x="25903" y="18272"/>
                        <a:pt x="19123" y="27125"/>
                        <a:pt x="19123" y="3931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ABAC46DB-E45A-8FA8-546E-A1BD4A693155}"/>
                    </a:ext>
                  </a:extLst>
                </p:cNvPr>
                <p:cNvSpPr/>
                <p:nvPr/>
              </p:nvSpPr>
              <p:spPr>
                <a:xfrm>
                  <a:off x="8056832" y="3568940"/>
                  <a:ext cx="74747" cy="95612"/>
                </a:xfrm>
                <a:custGeom>
                  <a:avLst/>
                  <a:gdLst>
                    <a:gd name="connsiteX0" fmla="*/ 74418 w 74747"/>
                    <a:gd name="connsiteY0" fmla="*/ 52854 h 95612"/>
                    <a:gd name="connsiteX1" fmla="*/ 15481 w 74747"/>
                    <a:gd name="connsiteY1" fmla="*/ 52854 h 95612"/>
                    <a:gd name="connsiteX2" fmla="*/ 41036 w 74747"/>
                    <a:gd name="connsiteY2" fmla="*/ 83620 h 95612"/>
                    <a:gd name="connsiteX3" fmla="*/ 65021 w 74747"/>
                    <a:gd name="connsiteY3" fmla="*/ 75443 h 95612"/>
                    <a:gd name="connsiteX4" fmla="*/ 71453 w 74747"/>
                    <a:gd name="connsiteY4" fmla="*/ 84143 h 95612"/>
                    <a:gd name="connsiteX5" fmla="*/ 39989 w 74747"/>
                    <a:gd name="connsiteY5" fmla="*/ 95612 h 95612"/>
                    <a:gd name="connsiteX6" fmla="*/ 0 w 74747"/>
                    <a:gd name="connsiteY6" fmla="*/ 48667 h 95612"/>
                    <a:gd name="connsiteX7" fmla="*/ 37547 w 74747"/>
                    <a:gd name="connsiteY7" fmla="*/ 0 h 95612"/>
                    <a:gd name="connsiteX8" fmla="*/ 74746 w 74747"/>
                    <a:gd name="connsiteY8" fmla="*/ 44852 h 95612"/>
                    <a:gd name="connsiteX9" fmla="*/ 74418 w 74747"/>
                    <a:gd name="connsiteY9" fmla="*/ 52854 h 95612"/>
                    <a:gd name="connsiteX10" fmla="*/ 60333 w 74747"/>
                    <a:gd name="connsiteY10" fmla="*/ 40687 h 95612"/>
                    <a:gd name="connsiteX11" fmla="*/ 37917 w 74747"/>
                    <a:gd name="connsiteY11" fmla="*/ 11665 h 95612"/>
                    <a:gd name="connsiteX12" fmla="*/ 15503 w 74747"/>
                    <a:gd name="connsiteY12" fmla="*/ 42083 h 95612"/>
                    <a:gd name="connsiteX13" fmla="*/ 60355 w 74747"/>
                    <a:gd name="connsiteY13" fmla="*/ 42083 h 95612"/>
                    <a:gd name="connsiteX14" fmla="*/ 60355 w 74747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7" h="95612">
                      <a:moveTo>
                        <a:pt x="74418" y="52854"/>
                      </a:moveTo>
                      <a:lnTo>
                        <a:pt x="15481" y="52854"/>
                      </a:lnTo>
                      <a:cubicBezTo>
                        <a:pt x="17051" y="74942"/>
                        <a:pt x="27124" y="83620"/>
                        <a:pt x="41036" y="83620"/>
                      </a:cubicBezTo>
                      <a:cubicBezTo>
                        <a:pt x="50259" y="83620"/>
                        <a:pt x="57018" y="81025"/>
                        <a:pt x="65021" y="75443"/>
                      </a:cubicBezTo>
                      <a:lnTo>
                        <a:pt x="71453" y="84143"/>
                      </a:lnTo>
                      <a:cubicBezTo>
                        <a:pt x="62600" y="91251"/>
                        <a:pt x="52505" y="95612"/>
                        <a:pt x="39989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5"/>
                        <a:pt x="14260" y="0"/>
                        <a:pt x="37547" y="0"/>
                      </a:cubicBezTo>
                      <a:cubicBezTo>
                        <a:pt x="62055" y="0"/>
                        <a:pt x="74746" y="17204"/>
                        <a:pt x="74746" y="44852"/>
                      </a:cubicBezTo>
                      <a:cubicBezTo>
                        <a:pt x="74767" y="47992"/>
                        <a:pt x="74593" y="50957"/>
                        <a:pt x="74418" y="52854"/>
                      </a:cubicBezTo>
                      <a:close/>
                      <a:moveTo>
                        <a:pt x="60333" y="40687"/>
                      </a:moveTo>
                      <a:cubicBezTo>
                        <a:pt x="60333" y="22284"/>
                        <a:pt x="53028" y="11665"/>
                        <a:pt x="37917" y="11665"/>
                      </a:cubicBezTo>
                      <a:cubicBezTo>
                        <a:pt x="25227" y="11665"/>
                        <a:pt x="16702" y="20692"/>
                        <a:pt x="15503" y="42083"/>
                      </a:cubicBezTo>
                      <a:lnTo>
                        <a:pt x="60355" y="42083"/>
                      </a:lnTo>
                      <a:lnTo>
                        <a:pt x="60355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75143200-A07D-6EFC-C8F3-3E11BBE2EB66}"/>
                    </a:ext>
                  </a:extLst>
                </p:cNvPr>
                <p:cNvSpPr/>
                <p:nvPr/>
              </p:nvSpPr>
              <p:spPr>
                <a:xfrm>
                  <a:off x="8158026" y="3569002"/>
                  <a:ext cx="47664" cy="93500"/>
                </a:xfrm>
                <a:custGeom>
                  <a:avLst/>
                  <a:gdLst>
                    <a:gd name="connsiteX0" fmla="*/ 47665 w 47664"/>
                    <a:gd name="connsiteY0" fmla="*/ 985 h 93500"/>
                    <a:gd name="connsiteX1" fmla="*/ 45048 w 47664"/>
                    <a:gd name="connsiteY1" fmla="*/ 15245 h 93500"/>
                    <a:gd name="connsiteX2" fmla="*/ 37046 w 47664"/>
                    <a:gd name="connsiteY2" fmla="*/ 14220 h 93500"/>
                    <a:gd name="connsiteX3" fmla="*/ 14609 w 47664"/>
                    <a:gd name="connsiteY3" fmla="*/ 39950 h 93500"/>
                    <a:gd name="connsiteX4" fmla="*/ 14609 w 47664"/>
                    <a:gd name="connsiteY4" fmla="*/ 93501 h 93500"/>
                    <a:gd name="connsiteX5" fmla="*/ 0 w 47664"/>
                    <a:gd name="connsiteY5" fmla="*/ 93501 h 93500"/>
                    <a:gd name="connsiteX6" fmla="*/ 0 w 47664"/>
                    <a:gd name="connsiteY6" fmla="*/ 2075 h 93500"/>
                    <a:gd name="connsiteX7" fmla="*/ 12516 w 47664"/>
                    <a:gd name="connsiteY7" fmla="*/ 2075 h 93500"/>
                    <a:gd name="connsiteX8" fmla="*/ 13911 w 47664"/>
                    <a:gd name="connsiteY8" fmla="*/ 21198 h 93500"/>
                    <a:gd name="connsiteX9" fmla="*/ 38594 w 47664"/>
                    <a:gd name="connsiteY9" fmla="*/ 4 h 93500"/>
                    <a:gd name="connsiteX10" fmla="*/ 47665 w 47664"/>
                    <a:gd name="connsiteY10" fmla="*/ 985 h 9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64" h="93500">
                      <a:moveTo>
                        <a:pt x="47665" y="985"/>
                      </a:moveTo>
                      <a:lnTo>
                        <a:pt x="45048" y="15245"/>
                      </a:lnTo>
                      <a:cubicBezTo>
                        <a:pt x="42257" y="14547"/>
                        <a:pt x="40360" y="14220"/>
                        <a:pt x="37046" y="14220"/>
                      </a:cubicBezTo>
                      <a:cubicBezTo>
                        <a:pt x="25402" y="14220"/>
                        <a:pt x="18795" y="22397"/>
                        <a:pt x="14609" y="39950"/>
                      </a:cubicBezTo>
                      <a:lnTo>
                        <a:pt x="14609" y="93501"/>
                      </a:lnTo>
                      <a:lnTo>
                        <a:pt x="0" y="93501"/>
                      </a:lnTo>
                      <a:lnTo>
                        <a:pt x="0" y="2075"/>
                      </a:lnTo>
                      <a:lnTo>
                        <a:pt x="12516" y="2075"/>
                      </a:lnTo>
                      <a:lnTo>
                        <a:pt x="13911" y="21198"/>
                      </a:lnTo>
                      <a:cubicBezTo>
                        <a:pt x="18773" y="7112"/>
                        <a:pt x="27299" y="4"/>
                        <a:pt x="38594" y="4"/>
                      </a:cubicBezTo>
                      <a:cubicBezTo>
                        <a:pt x="41756" y="-40"/>
                        <a:pt x="45070" y="287"/>
                        <a:pt x="47665" y="98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EA6DE4ED-6386-72CA-D971-6564E8CC67AF}"/>
                    </a:ext>
                  </a:extLst>
                </p:cNvPr>
                <p:cNvSpPr/>
                <p:nvPr/>
              </p:nvSpPr>
              <p:spPr>
                <a:xfrm>
                  <a:off x="8256167" y="3571055"/>
                  <a:ext cx="80850" cy="91425"/>
                </a:xfrm>
                <a:custGeom>
                  <a:avLst/>
                  <a:gdLst>
                    <a:gd name="connsiteX0" fmla="*/ 49540 w 80850"/>
                    <a:gd name="connsiteY0" fmla="*/ 91426 h 91425"/>
                    <a:gd name="connsiteX1" fmla="*/ 31812 w 80850"/>
                    <a:gd name="connsiteY1" fmla="*/ 91426 h 91425"/>
                    <a:gd name="connsiteX2" fmla="*/ 0 w 80850"/>
                    <a:gd name="connsiteY2" fmla="*/ 0 h 91425"/>
                    <a:gd name="connsiteX3" fmla="*/ 16005 w 80850"/>
                    <a:gd name="connsiteY3" fmla="*/ 0 h 91425"/>
                    <a:gd name="connsiteX4" fmla="*/ 40861 w 80850"/>
                    <a:gd name="connsiteY4" fmla="*/ 78408 h 91425"/>
                    <a:gd name="connsiteX5" fmla="*/ 65369 w 80850"/>
                    <a:gd name="connsiteY5" fmla="*/ 0 h 91425"/>
                    <a:gd name="connsiteX6" fmla="*/ 80851 w 80850"/>
                    <a:gd name="connsiteY6" fmla="*/ 0 h 91425"/>
                    <a:gd name="connsiteX7" fmla="*/ 49540 w 80850"/>
                    <a:gd name="connsiteY7" fmla="*/ 91426 h 91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850" h="91425">
                      <a:moveTo>
                        <a:pt x="49540" y="91426"/>
                      </a:moveTo>
                      <a:lnTo>
                        <a:pt x="31812" y="91426"/>
                      </a:lnTo>
                      <a:lnTo>
                        <a:pt x="0" y="0"/>
                      </a:lnTo>
                      <a:lnTo>
                        <a:pt x="16005" y="0"/>
                      </a:lnTo>
                      <a:lnTo>
                        <a:pt x="40861" y="78408"/>
                      </a:lnTo>
                      <a:lnTo>
                        <a:pt x="65369" y="0"/>
                      </a:lnTo>
                      <a:lnTo>
                        <a:pt x="80851" y="0"/>
                      </a:lnTo>
                      <a:lnTo>
                        <a:pt x="49540" y="91426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00E01DA0-A599-E737-7864-DED94BE755EB}"/>
                    </a:ext>
                  </a:extLst>
                </p:cNvPr>
                <p:cNvSpPr/>
                <p:nvPr/>
              </p:nvSpPr>
              <p:spPr>
                <a:xfrm>
                  <a:off x="8348684" y="3568940"/>
                  <a:ext cx="74744" cy="95612"/>
                </a:xfrm>
                <a:custGeom>
                  <a:avLst/>
                  <a:gdLst>
                    <a:gd name="connsiteX0" fmla="*/ 74396 w 74744"/>
                    <a:gd name="connsiteY0" fmla="*/ 52854 h 95612"/>
                    <a:gd name="connsiteX1" fmla="*/ 15481 w 74744"/>
                    <a:gd name="connsiteY1" fmla="*/ 52854 h 95612"/>
                    <a:gd name="connsiteX2" fmla="*/ 41036 w 74744"/>
                    <a:gd name="connsiteY2" fmla="*/ 83620 h 95612"/>
                    <a:gd name="connsiteX3" fmla="*/ 65021 w 74744"/>
                    <a:gd name="connsiteY3" fmla="*/ 75443 h 95612"/>
                    <a:gd name="connsiteX4" fmla="*/ 71453 w 74744"/>
                    <a:gd name="connsiteY4" fmla="*/ 84143 h 95612"/>
                    <a:gd name="connsiteX5" fmla="*/ 39989 w 74744"/>
                    <a:gd name="connsiteY5" fmla="*/ 95612 h 95612"/>
                    <a:gd name="connsiteX6" fmla="*/ 0 w 74744"/>
                    <a:gd name="connsiteY6" fmla="*/ 48667 h 95612"/>
                    <a:gd name="connsiteX7" fmla="*/ 37547 w 74744"/>
                    <a:gd name="connsiteY7" fmla="*/ 0 h 95612"/>
                    <a:gd name="connsiteX8" fmla="*/ 74745 w 74744"/>
                    <a:gd name="connsiteY8" fmla="*/ 44852 h 95612"/>
                    <a:gd name="connsiteX9" fmla="*/ 74396 w 74744"/>
                    <a:gd name="connsiteY9" fmla="*/ 52854 h 95612"/>
                    <a:gd name="connsiteX10" fmla="*/ 60311 w 74744"/>
                    <a:gd name="connsiteY10" fmla="*/ 40687 h 95612"/>
                    <a:gd name="connsiteX11" fmla="*/ 37896 w 74744"/>
                    <a:gd name="connsiteY11" fmla="*/ 11665 h 95612"/>
                    <a:gd name="connsiteX12" fmla="*/ 15459 w 74744"/>
                    <a:gd name="connsiteY12" fmla="*/ 42083 h 95612"/>
                    <a:gd name="connsiteX13" fmla="*/ 60311 w 74744"/>
                    <a:gd name="connsiteY13" fmla="*/ 42083 h 95612"/>
                    <a:gd name="connsiteX14" fmla="*/ 60311 w 74744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4" h="95612">
                      <a:moveTo>
                        <a:pt x="74396" y="52854"/>
                      </a:moveTo>
                      <a:lnTo>
                        <a:pt x="15481" y="52854"/>
                      </a:lnTo>
                      <a:cubicBezTo>
                        <a:pt x="17051" y="74942"/>
                        <a:pt x="27124" y="83620"/>
                        <a:pt x="41036" y="83620"/>
                      </a:cubicBezTo>
                      <a:cubicBezTo>
                        <a:pt x="50259" y="83620"/>
                        <a:pt x="57040" y="81025"/>
                        <a:pt x="65021" y="75443"/>
                      </a:cubicBezTo>
                      <a:lnTo>
                        <a:pt x="71453" y="84143"/>
                      </a:lnTo>
                      <a:cubicBezTo>
                        <a:pt x="62600" y="91251"/>
                        <a:pt x="52505" y="95612"/>
                        <a:pt x="39989" y="95612"/>
                      </a:cubicBezTo>
                      <a:cubicBezTo>
                        <a:pt x="14783" y="95612"/>
                        <a:pt x="0" y="77711"/>
                        <a:pt x="0" y="48667"/>
                      </a:cubicBezTo>
                      <a:cubicBezTo>
                        <a:pt x="0" y="19995"/>
                        <a:pt x="14260" y="0"/>
                        <a:pt x="37547" y="0"/>
                      </a:cubicBezTo>
                      <a:cubicBezTo>
                        <a:pt x="62055" y="0"/>
                        <a:pt x="74745" y="17204"/>
                        <a:pt x="74745" y="44852"/>
                      </a:cubicBezTo>
                      <a:cubicBezTo>
                        <a:pt x="74745" y="47992"/>
                        <a:pt x="74571" y="50957"/>
                        <a:pt x="74396" y="52854"/>
                      </a:cubicBezTo>
                      <a:close/>
                      <a:moveTo>
                        <a:pt x="60311" y="40687"/>
                      </a:moveTo>
                      <a:cubicBezTo>
                        <a:pt x="60311" y="22284"/>
                        <a:pt x="53006" y="11665"/>
                        <a:pt x="37896" y="11665"/>
                      </a:cubicBezTo>
                      <a:cubicBezTo>
                        <a:pt x="25205" y="11665"/>
                        <a:pt x="16680" y="20692"/>
                        <a:pt x="15459" y="42083"/>
                      </a:cubicBezTo>
                      <a:lnTo>
                        <a:pt x="60311" y="42083"/>
                      </a:lnTo>
                      <a:lnTo>
                        <a:pt x="60311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69682D09-F025-26C8-6F6E-DBB04E5D46BC}"/>
                    </a:ext>
                  </a:extLst>
                </p:cNvPr>
                <p:cNvSpPr/>
                <p:nvPr/>
              </p:nvSpPr>
              <p:spPr>
                <a:xfrm>
                  <a:off x="8449027" y="3532461"/>
                  <a:ext cx="30438" cy="132112"/>
                </a:xfrm>
                <a:custGeom>
                  <a:avLst/>
                  <a:gdLst>
                    <a:gd name="connsiteX0" fmla="*/ 0 w 30438"/>
                    <a:gd name="connsiteY0" fmla="*/ 112642 h 132112"/>
                    <a:gd name="connsiteX1" fmla="*/ 0 w 30438"/>
                    <a:gd name="connsiteY1" fmla="*/ 1723 h 132112"/>
                    <a:gd name="connsiteX2" fmla="*/ 14609 w 30438"/>
                    <a:gd name="connsiteY2" fmla="*/ 0 h 132112"/>
                    <a:gd name="connsiteX3" fmla="*/ 14609 w 30438"/>
                    <a:gd name="connsiteY3" fmla="*/ 112293 h 132112"/>
                    <a:gd name="connsiteX4" fmla="*/ 20692 w 30438"/>
                    <a:gd name="connsiteY4" fmla="*/ 119946 h 132112"/>
                    <a:gd name="connsiteX5" fmla="*/ 26601 w 30438"/>
                    <a:gd name="connsiteY5" fmla="*/ 118899 h 132112"/>
                    <a:gd name="connsiteX6" fmla="*/ 30439 w 30438"/>
                    <a:gd name="connsiteY6" fmla="*/ 129169 h 132112"/>
                    <a:gd name="connsiteX7" fmla="*/ 18272 w 30438"/>
                    <a:gd name="connsiteY7" fmla="*/ 132113 h 132112"/>
                    <a:gd name="connsiteX8" fmla="*/ 0 w 30438"/>
                    <a:gd name="connsiteY8" fmla="*/ 112642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38" h="132112">
                      <a:moveTo>
                        <a:pt x="0" y="112642"/>
                      </a:moveTo>
                      <a:lnTo>
                        <a:pt x="0" y="1723"/>
                      </a:lnTo>
                      <a:lnTo>
                        <a:pt x="14609" y="0"/>
                      </a:lnTo>
                      <a:lnTo>
                        <a:pt x="14609" y="112293"/>
                      </a:lnTo>
                      <a:cubicBezTo>
                        <a:pt x="14609" y="117330"/>
                        <a:pt x="16331" y="119946"/>
                        <a:pt x="20692" y="119946"/>
                      </a:cubicBezTo>
                      <a:cubicBezTo>
                        <a:pt x="22960" y="119946"/>
                        <a:pt x="24857" y="119597"/>
                        <a:pt x="26601" y="118899"/>
                      </a:cubicBezTo>
                      <a:lnTo>
                        <a:pt x="30439" y="129169"/>
                      </a:lnTo>
                      <a:cubicBezTo>
                        <a:pt x="27124" y="130892"/>
                        <a:pt x="22785" y="132113"/>
                        <a:pt x="18272" y="132113"/>
                      </a:cubicBezTo>
                      <a:cubicBezTo>
                        <a:pt x="7130" y="132091"/>
                        <a:pt x="0" y="125310"/>
                        <a:pt x="0" y="11264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0E3A19A4-1D19-5E87-42A7-72535AE1989D}"/>
                    </a:ext>
                  </a:extLst>
                </p:cNvPr>
                <p:cNvSpPr/>
                <p:nvPr/>
              </p:nvSpPr>
              <p:spPr>
                <a:xfrm>
                  <a:off x="8547103" y="3569002"/>
                  <a:ext cx="47642" cy="93500"/>
                </a:xfrm>
                <a:custGeom>
                  <a:avLst/>
                  <a:gdLst>
                    <a:gd name="connsiteX0" fmla="*/ 47643 w 47642"/>
                    <a:gd name="connsiteY0" fmla="*/ 985 h 93500"/>
                    <a:gd name="connsiteX1" fmla="*/ 45048 w 47642"/>
                    <a:gd name="connsiteY1" fmla="*/ 15245 h 93500"/>
                    <a:gd name="connsiteX2" fmla="*/ 37046 w 47642"/>
                    <a:gd name="connsiteY2" fmla="*/ 14220 h 93500"/>
                    <a:gd name="connsiteX3" fmla="*/ 14609 w 47642"/>
                    <a:gd name="connsiteY3" fmla="*/ 39950 h 93500"/>
                    <a:gd name="connsiteX4" fmla="*/ 14609 w 47642"/>
                    <a:gd name="connsiteY4" fmla="*/ 93501 h 93500"/>
                    <a:gd name="connsiteX5" fmla="*/ 0 w 47642"/>
                    <a:gd name="connsiteY5" fmla="*/ 93501 h 93500"/>
                    <a:gd name="connsiteX6" fmla="*/ 0 w 47642"/>
                    <a:gd name="connsiteY6" fmla="*/ 2075 h 93500"/>
                    <a:gd name="connsiteX7" fmla="*/ 12516 w 47642"/>
                    <a:gd name="connsiteY7" fmla="*/ 2075 h 93500"/>
                    <a:gd name="connsiteX8" fmla="*/ 13911 w 47642"/>
                    <a:gd name="connsiteY8" fmla="*/ 21198 h 93500"/>
                    <a:gd name="connsiteX9" fmla="*/ 38594 w 47642"/>
                    <a:gd name="connsiteY9" fmla="*/ 4 h 93500"/>
                    <a:gd name="connsiteX10" fmla="*/ 47643 w 47642"/>
                    <a:gd name="connsiteY10" fmla="*/ 985 h 9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42" h="93500">
                      <a:moveTo>
                        <a:pt x="47643" y="985"/>
                      </a:moveTo>
                      <a:lnTo>
                        <a:pt x="45048" y="15245"/>
                      </a:lnTo>
                      <a:cubicBezTo>
                        <a:pt x="42257" y="14547"/>
                        <a:pt x="40360" y="14220"/>
                        <a:pt x="37046" y="14220"/>
                      </a:cubicBezTo>
                      <a:cubicBezTo>
                        <a:pt x="25402" y="14220"/>
                        <a:pt x="18795" y="22397"/>
                        <a:pt x="14609" y="39950"/>
                      </a:cubicBezTo>
                      <a:lnTo>
                        <a:pt x="14609" y="93501"/>
                      </a:lnTo>
                      <a:lnTo>
                        <a:pt x="0" y="93501"/>
                      </a:lnTo>
                      <a:lnTo>
                        <a:pt x="0" y="2075"/>
                      </a:lnTo>
                      <a:lnTo>
                        <a:pt x="12516" y="2075"/>
                      </a:lnTo>
                      <a:lnTo>
                        <a:pt x="13911" y="21198"/>
                      </a:lnTo>
                      <a:cubicBezTo>
                        <a:pt x="18774" y="7112"/>
                        <a:pt x="27299" y="4"/>
                        <a:pt x="38594" y="4"/>
                      </a:cubicBezTo>
                      <a:cubicBezTo>
                        <a:pt x="41734" y="-40"/>
                        <a:pt x="45048" y="287"/>
                        <a:pt x="47643" y="98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E8B4FC62-75EC-8932-2214-A4866C9A43C3}"/>
                    </a:ext>
                  </a:extLst>
                </p:cNvPr>
                <p:cNvSpPr/>
                <p:nvPr/>
              </p:nvSpPr>
              <p:spPr>
                <a:xfrm>
                  <a:off x="8610641" y="3527926"/>
                  <a:ext cx="20670" cy="134554"/>
                </a:xfrm>
                <a:custGeom>
                  <a:avLst/>
                  <a:gdLst>
                    <a:gd name="connsiteX0" fmla="*/ 20671 w 20670"/>
                    <a:gd name="connsiteY0" fmla="*/ 10095 h 134554"/>
                    <a:gd name="connsiteX1" fmla="*/ 10248 w 20670"/>
                    <a:gd name="connsiteY1" fmla="*/ 20169 h 134554"/>
                    <a:gd name="connsiteX2" fmla="*/ 0 w 20670"/>
                    <a:gd name="connsiteY2" fmla="*/ 10095 h 134554"/>
                    <a:gd name="connsiteX3" fmla="*/ 10248 w 20670"/>
                    <a:gd name="connsiteY3" fmla="*/ 0 h 134554"/>
                    <a:gd name="connsiteX4" fmla="*/ 20671 w 20670"/>
                    <a:gd name="connsiteY4" fmla="*/ 10095 h 134554"/>
                    <a:gd name="connsiteX5" fmla="*/ 17705 w 20670"/>
                    <a:gd name="connsiteY5" fmla="*/ 134555 h 134554"/>
                    <a:gd name="connsiteX6" fmla="*/ 3096 w 20670"/>
                    <a:gd name="connsiteY6" fmla="*/ 134555 h 134554"/>
                    <a:gd name="connsiteX7" fmla="*/ 3096 w 20670"/>
                    <a:gd name="connsiteY7" fmla="*/ 43129 h 134554"/>
                    <a:gd name="connsiteX8" fmla="*/ 17705 w 20670"/>
                    <a:gd name="connsiteY8" fmla="*/ 43129 h 134554"/>
                    <a:gd name="connsiteX9" fmla="*/ 17705 w 20670"/>
                    <a:gd name="connsiteY9" fmla="*/ 134555 h 13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54">
                      <a:moveTo>
                        <a:pt x="20671" y="10095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95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484" y="0"/>
                        <a:pt x="20671" y="4339"/>
                        <a:pt x="20671" y="10095"/>
                      </a:cubicBezTo>
                      <a:close/>
                      <a:moveTo>
                        <a:pt x="17705" y="134555"/>
                      </a:moveTo>
                      <a:lnTo>
                        <a:pt x="3096" y="134555"/>
                      </a:lnTo>
                      <a:lnTo>
                        <a:pt x="3096" y="43129"/>
                      </a:lnTo>
                      <a:lnTo>
                        <a:pt x="17705" y="43129"/>
                      </a:lnTo>
                      <a:lnTo>
                        <a:pt x="17705" y="13455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EA88B9C6-EEC8-A0E2-DFF0-ECE37DCA7987}"/>
                    </a:ext>
                  </a:extLst>
                </p:cNvPr>
                <p:cNvSpPr/>
                <p:nvPr/>
              </p:nvSpPr>
              <p:spPr>
                <a:xfrm>
                  <a:off x="8650107" y="3568962"/>
                  <a:ext cx="69534" cy="95590"/>
                </a:xfrm>
                <a:custGeom>
                  <a:avLst/>
                  <a:gdLst>
                    <a:gd name="connsiteX0" fmla="*/ 66918 w 69534"/>
                    <a:gd name="connsiteY0" fmla="*/ 10422 h 95590"/>
                    <a:gd name="connsiteX1" fmla="*/ 60660 w 69534"/>
                    <a:gd name="connsiteY1" fmla="*/ 19624 h 95590"/>
                    <a:gd name="connsiteX2" fmla="*/ 36849 w 69534"/>
                    <a:gd name="connsiteY2" fmla="*/ 11643 h 95590"/>
                    <a:gd name="connsiteX3" fmla="*/ 19123 w 69534"/>
                    <a:gd name="connsiteY3" fmla="*/ 24486 h 95590"/>
                    <a:gd name="connsiteX4" fmla="*/ 39466 w 69534"/>
                    <a:gd name="connsiteY4" fmla="*/ 39793 h 95590"/>
                    <a:gd name="connsiteX5" fmla="*/ 69535 w 69534"/>
                    <a:gd name="connsiteY5" fmla="*/ 68139 h 95590"/>
                    <a:gd name="connsiteX6" fmla="*/ 34255 w 69534"/>
                    <a:gd name="connsiteY6" fmla="*/ 95590 h 95590"/>
                    <a:gd name="connsiteX7" fmla="*/ 0 w 69534"/>
                    <a:gd name="connsiteY7" fmla="*/ 83598 h 95590"/>
                    <a:gd name="connsiteX8" fmla="*/ 7828 w 69534"/>
                    <a:gd name="connsiteY8" fmla="*/ 74745 h 95590"/>
                    <a:gd name="connsiteX9" fmla="*/ 33906 w 69534"/>
                    <a:gd name="connsiteY9" fmla="*/ 83772 h 95590"/>
                    <a:gd name="connsiteX10" fmla="*/ 54249 w 69534"/>
                    <a:gd name="connsiteY10" fmla="*/ 68989 h 95590"/>
                    <a:gd name="connsiteX11" fmla="*/ 31486 w 69534"/>
                    <a:gd name="connsiteY11" fmla="*/ 51087 h 95590"/>
                    <a:gd name="connsiteX12" fmla="*/ 4012 w 69534"/>
                    <a:gd name="connsiteY12" fmla="*/ 24857 h 95590"/>
                    <a:gd name="connsiteX13" fmla="*/ 36348 w 69534"/>
                    <a:gd name="connsiteY13" fmla="*/ 0 h 95590"/>
                    <a:gd name="connsiteX14" fmla="*/ 66918 w 69534"/>
                    <a:gd name="connsiteY14" fmla="*/ 10422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590">
                      <a:moveTo>
                        <a:pt x="66918" y="10422"/>
                      </a:moveTo>
                      <a:lnTo>
                        <a:pt x="60660" y="19624"/>
                      </a:lnTo>
                      <a:cubicBezTo>
                        <a:pt x="52483" y="14238"/>
                        <a:pt x="45528" y="11643"/>
                        <a:pt x="36849" y="11643"/>
                      </a:cubicBezTo>
                      <a:cubicBezTo>
                        <a:pt x="26078" y="11643"/>
                        <a:pt x="19123" y="16680"/>
                        <a:pt x="19123" y="24486"/>
                      </a:cubicBezTo>
                      <a:cubicBezTo>
                        <a:pt x="19123" y="32314"/>
                        <a:pt x="24334" y="35803"/>
                        <a:pt x="39466" y="39793"/>
                      </a:cubicBezTo>
                      <a:cubicBezTo>
                        <a:pt x="58763" y="44830"/>
                        <a:pt x="69535" y="52134"/>
                        <a:pt x="69535" y="68139"/>
                      </a:cubicBezTo>
                      <a:cubicBezTo>
                        <a:pt x="69535" y="86738"/>
                        <a:pt x="52680" y="95590"/>
                        <a:pt x="34255" y="95590"/>
                      </a:cubicBezTo>
                      <a:cubicBezTo>
                        <a:pt x="18774" y="95590"/>
                        <a:pt x="8002" y="90554"/>
                        <a:pt x="0" y="83598"/>
                      </a:cubicBezTo>
                      <a:lnTo>
                        <a:pt x="7828" y="74745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2"/>
                        <a:pt x="54249" y="68989"/>
                      </a:cubicBezTo>
                      <a:cubicBezTo>
                        <a:pt x="54249" y="59439"/>
                        <a:pt x="49562" y="55950"/>
                        <a:pt x="31486" y="51087"/>
                      </a:cubicBezTo>
                      <a:cubicBezTo>
                        <a:pt x="11840" y="45876"/>
                        <a:pt x="4012" y="37722"/>
                        <a:pt x="4012" y="24857"/>
                      </a:cubicBezTo>
                      <a:cubicBezTo>
                        <a:pt x="4012" y="10422"/>
                        <a:pt x="17749" y="0"/>
                        <a:pt x="36348" y="0"/>
                      </a:cubicBezTo>
                      <a:cubicBezTo>
                        <a:pt x="48842" y="0"/>
                        <a:pt x="58218" y="3816"/>
                        <a:pt x="66918" y="1042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16777A88-A77C-3003-A16A-B99F1520F984}"/>
                    </a:ext>
                  </a:extLst>
                </p:cNvPr>
                <p:cNvSpPr/>
                <p:nvPr/>
              </p:nvSpPr>
              <p:spPr>
                <a:xfrm>
                  <a:off x="8742427" y="3571012"/>
                  <a:ext cx="67986" cy="93540"/>
                </a:xfrm>
                <a:custGeom>
                  <a:avLst/>
                  <a:gdLst>
                    <a:gd name="connsiteX0" fmla="*/ 67986 w 67986"/>
                    <a:gd name="connsiteY0" fmla="*/ 91469 h 93540"/>
                    <a:gd name="connsiteX1" fmla="*/ 55471 w 67986"/>
                    <a:gd name="connsiteY1" fmla="*/ 91469 h 93540"/>
                    <a:gd name="connsiteX2" fmla="*/ 54249 w 67986"/>
                    <a:gd name="connsiteY2" fmla="*/ 76686 h 93540"/>
                    <a:gd name="connsiteX3" fmla="*/ 25555 w 67986"/>
                    <a:gd name="connsiteY3" fmla="*/ 93541 h 93540"/>
                    <a:gd name="connsiteX4" fmla="*/ 0 w 67986"/>
                    <a:gd name="connsiteY4" fmla="*/ 65566 h 93540"/>
                    <a:gd name="connsiteX5" fmla="*/ 0 w 67986"/>
                    <a:gd name="connsiteY5" fmla="*/ 22 h 93540"/>
                    <a:gd name="connsiteX6" fmla="*/ 14609 w 67986"/>
                    <a:gd name="connsiteY6" fmla="*/ 22 h 93540"/>
                    <a:gd name="connsiteX7" fmla="*/ 14609 w 67986"/>
                    <a:gd name="connsiteY7" fmla="*/ 63996 h 93540"/>
                    <a:gd name="connsiteX8" fmla="*/ 29545 w 67986"/>
                    <a:gd name="connsiteY8" fmla="*/ 81897 h 93540"/>
                    <a:gd name="connsiteX9" fmla="*/ 53355 w 67986"/>
                    <a:gd name="connsiteY9" fmla="*/ 65544 h 93540"/>
                    <a:gd name="connsiteX10" fmla="*/ 53355 w 67986"/>
                    <a:gd name="connsiteY10" fmla="*/ 0 h 93540"/>
                    <a:gd name="connsiteX11" fmla="*/ 67964 w 67986"/>
                    <a:gd name="connsiteY11" fmla="*/ 0 h 93540"/>
                    <a:gd name="connsiteX12" fmla="*/ 67964 w 67986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6" h="93540">
                      <a:moveTo>
                        <a:pt x="67986" y="91469"/>
                      </a:moveTo>
                      <a:lnTo>
                        <a:pt x="55471" y="91469"/>
                      </a:lnTo>
                      <a:lnTo>
                        <a:pt x="54249" y="76686"/>
                      </a:lnTo>
                      <a:cubicBezTo>
                        <a:pt x="47468" y="87806"/>
                        <a:pt x="38769" y="93541"/>
                        <a:pt x="25555" y="93541"/>
                      </a:cubicBezTo>
                      <a:cubicBezTo>
                        <a:pt x="9398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3" y="81897"/>
                        <a:pt x="29545" y="81897"/>
                      </a:cubicBezTo>
                      <a:cubicBezTo>
                        <a:pt x="39968" y="81897"/>
                        <a:pt x="47621" y="75116"/>
                        <a:pt x="53355" y="65544"/>
                      </a:cubicBezTo>
                      <a:lnTo>
                        <a:pt x="53355" y="0"/>
                      </a:lnTo>
                      <a:lnTo>
                        <a:pt x="67964" y="0"/>
                      </a:lnTo>
                      <a:lnTo>
                        <a:pt x="67964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DC11A17A-ED9E-2EB6-2B09-B631A90C266A}"/>
                    </a:ext>
                  </a:extLst>
                </p:cNvPr>
                <p:cNvSpPr/>
                <p:nvPr/>
              </p:nvSpPr>
              <p:spPr>
                <a:xfrm>
                  <a:off x="8832196" y="3568962"/>
                  <a:ext cx="69534" cy="95590"/>
                </a:xfrm>
                <a:custGeom>
                  <a:avLst/>
                  <a:gdLst>
                    <a:gd name="connsiteX0" fmla="*/ 66918 w 69534"/>
                    <a:gd name="connsiteY0" fmla="*/ 10422 h 95590"/>
                    <a:gd name="connsiteX1" fmla="*/ 60659 w 69534"/>
                    <a:gd name="connsiteY1" fmla="*/ 19624 h 95590"/>
                    <a:gd name="connsiteX2" fmla="*/ 36849 w 69534"/>
                    <a:gd name="connsiteY2" fmla="*/ 11643 h 95590"/>
                    <a:gd name="connsiteX3" fmla="*/ 19122 w 69534"/>
                    <a:gd name="connsiteY3" fmla="*/ 24486 h 95590"/>
                    <a:gd name="connsiteX4" fmla="*/ 39466 w 69534"/>
                    <a:gd name="connsiteY4" fmla="*/ 39793 h 95590"/>
                    <a:gd name="connsiteX5" fmla="*/ 69534 w 69534"/>
                    <a:gd name="connsiteY5" fmla="*/ 68139 h 95590"/>
                    <a:gd name="connsiteX6" fmla="*/ 34254 w 69534"/>
                    <a:gd name="connsiteY6" fmla="*/ 95590 h 95590"/>
                    <a:gd name="connsiteX7" fmla="*/ 0 w 69534"/>
                    <a:gd name="connsiteY7" fmla="*/ 83598 h 95590"/>
                    <a:gd name="connsiteX8" fmla="*/ 7828 w 69534"/>
                    <a:gd name="connsiteY8" fmla="*/ 74745 h 95590"/>
                    <a:gd name="connsiteX9" fmla="*/ 33906 w 69534"/>
                    <a:gd name="connsiteY9" fmla="*/ 83772 h 95590"/>
                    <a:gd name="connsiteX10" fmla="*/ 54249 w 69534"/>
                    <a:gd name="connsiteY10" fmla="*/ 68989 h 95590"/>
                    <a:gd name="connsiteX11" fmla="*/ 31486 w 69534"/>
                    <a:gd name="connsiteY11" fmla="*/ 51087 h 95590"/>
                    <a:gd name="connsiteX12" fmla="*/ 4012 w 69534"/>
                    <a:gd name="connsiteY12" fmla="*/ 24857 h 95590"/>
                    <a:gd name="connsiteX13" fmla="*/ 36348 w 69534"/>
                    <a:gd name="connsiteY13" fmla="*/ 0 h 95590"/>
                    <a:gd name="connsiteX14" fmla="*/ 66918 w 69534"/>
                    <a:gd name="connsiteY14" fmla="*/ 10422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590">
                      <a:moveTo>
                        <a:pt x="66918" y="10422"/>
                      </a:moveTo>
                      <a:lnTo>
                        <a:pt x="60659" y="19624"/>
                      </a:lnTo>
                      <a:cubicBezTo>
                        <a:pt x="52483" y="14238"/>
                        <a:pt x="45528" y="11643"/>
                        <a:pt x="36849" y="11643"/>
                      </a:cubicBezTo>
                      <a:cubicBezTo>
                        <a:pt x="26078" y="11643"/>
                        <a:pt x="19122" y="16680"/>
                        <a:pt x="19122" y="24486"/>
                      </a:cubicBezTo>
                      <a:cubicBezTo>
                        <a:pt x="19122" y="32314"/>
                        <a:pt x="24334" y="35803"/>
                        <a:pt x="39466" y="39793"/>
                      </a:cubicBezTo>
                      <a:cubicBezTo>
                        <a:pt x="58763" y="44830"/>
                        <a:pt x="69534" y="52134"/>
                        <a:pt x="69534" y="68139"/>
                      </a:cubicBezTo>
                      <a:cubicBezTo>
                        <a:pt x="69534" y="86738"/>
                        <a:pt x="52679" y="95590"/>
                        <a:pt x="34254" y="95590"/>
                      </a:cubicBezTo>
                      <a:cubicBezTo>
                        <a:pt x="18773" y="95590"/>
                        <a:pt x="8002" y="90554"/>
                        <a:pt x="0" y="83598"/>
                      </a:cubicBezTo>
                      <a:lnTo>
                        <a:pt x="7828" y="74745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2"/>
                        <a:pt x="54249" y="68989"/>
                      </a:cubicBezTo>
                      <a:cubicBezTo>
                        <a:pt x="54249" y="59439"/>
                        <a:pt x="49562" y="55950"/>
                        <a:pt x="31486" y="51087"/>
                      </a:cubicBezTo>
                      <a:cubicBezTo>
                        <a:pt x="11840" y="45876"/>
                        <a:pt x="4012" y="37722"/>
                        <a:pt x="4012" y="24857"/>
                      </a:cubicBezTo>
                      <a:cubicBezTo>
                        <a:pt x="4012" y="10422"/>
                        <a:pt x="17749" y="0"/>
                        <a:pt x="36348" y="0"/>
                      </a:cubicBezTo>
                      <a:cubicBezTo>
                        <a:pt x="48842" y="0"/>
                        <a:pt x="58239" y="3816"/>
                        <a:pt x="66918" y="1042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8F025711-5FC2-C881-DEA3-D9F5BE2873A3}"/>
                    </a:ext>
                  </a:extLst>
                </p:cNvPr>
                <p:cNvSpPr/>
                <p:nvPr/>
              </p:nvSpPr>
              <p:spPr>
                <a:xfrm>
                  <a:off x="8972005" y="3569002"/>
                  <a:ext cx="47642" cy="93500"/>
                </a:xfrm>
                <a:custGeom>
                  <a:avLst/>
                  <a:gdLst>
                    <a:gd name="connsiteX0" fmla="*/ 47643 w 47642"/>
                    <a:gd name="connsiteY0" fmla="*/ 985 h 93500"/>
                    <a:gd name="connsiteX1" fmla="*/ 45048 w 47642"/>
                    <a:gd name="connsiteY1" fmla="*/ 15245 h 93500"/>
                    <a:gd name="connsiteX2" fmla="*/ 37046 w 47642"/>
                    <a:gd name="connsiteY2" fmla="*/ 14220 h 93500"/>
                    <a:gd name="connsiteX3" fmla="*/ 14609 w 47642"/>
                    <a:gd name="connsiteY3" fmla="*/ 39950 h 93500"/>
                    <a:gd name="connsiteX4" fmla="*/ 14609 w 47642"/>
                    <a:gd name="connsiteY4" fmla="*/ 93501 h 93500"/>
                    <a:gd name="connsiteX5" fmla="*/ 0 w 47642"/>
                    <a:gd name="connsiteY5" fmla="*/ 93501 h 93500"/>
                    <a:gd name="connsiteX6" fmla="*/ 0 w 47642"/>
                    <a:gd name="connsiteY6" fmla="*/ 2075 h 93500"/>
                    <a:gd name="connsiteX7" fmla="*/ 12516 w 47642"/>
                    <a:gd name="connsiteY7" fmla="*/ 2075 h 93500"/>
                    <a:gd name="connsiteX8" fmla="*/ 13911 w 47642"/>
                    <a:gd name="connsiteY8" fmla="*/ 21198 h 93500"/>
                    <a:gd name="connsiteX9" fmla="*/ 38594 w 47642"/>
                    <a:gd name="connsiteY9" fmla="*/ 4 h 93500"/>
                    <a:gd name="connsiteX10" fmla="*/ 47643 w 47642"/>
                    <a:gd name="connsiteY10" fmla="*/ 985 h 9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42" h="93500">
                      <a:moveTo>
                        <a:pt x="47643" y="985"/>
                      </a:moveTo>
                      <a:lnTo>
                        <a:pt x="45048" y="15245"/>
                      </a:lnTo>
                      <a:cubicBezTo>
                        <a:pt x="42257" y="14547"/>
                        <a:pt x="40360" y="14220"/>
                        <a:pt x="37046" y="14220"/>
                      </a:cubicBezTo>
                      <a:cubicBezTo>
                        <a:pt x="25402" y="14220"/>
                        <a:pt x="18795" y="22397"/>
                        <a:pt x="14609" y="39950"/>
                      </a:cubicBezTo>
                      <a:lnTo>
                        <a:pt x="14609" y="93501"/>
                      </a:lnTo>
                      <a:lnTo>
                        <a:pt x="0" y="93501"/>
                      </a:lnTo>
                      <a:lnTo>
                        <a:pt x="0" y="2075"/>
                      </a:lnTo>
                      <a:lnTo>
                        <a:pt x="12516" y="2075"/>
                      </a:lnTo>
                      <a:lnTo>
                        <a:pt x="13911" y="21198"/>
                      </a:lnTo>
                      <a:cubicBezTo>
                        <a:pt x="18774" y="7112"/>
                        <a:pt x="27299" y="4"/>
                        <a:pt x="38594" y="4"/>
                      </a:cubicBezTo>
                      <a:cubicBezTo>
                        <a:pt x="41734" y="-40"/>
                        <a:pt x="45048" y="287"/>
                        <a:pt x="47643" y="98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35812274-79F6-A6BF-B3A5-1F30897F4155}"/>
                    </a:ext>
                  </a:extLst>
                </p:cNvPr>
                <p:cNvSpPr/>
                <p:nvPr/>
              </p:nvSpPr>
              <p:spPr>
                <a:xfrm>
                  <a:off x="9038640" y="3532614"/>
                  <a:ext cx="68662" cy="129845"/>
                </a:xfrm>
                <a:custGeom>
                  <a:avLst/>
                  <a:gdLst>
                    <a:gd name="connsiteX0" fmla="*/ 68662 w 68662"/>
                    <a:gd name="connsiteY0" fmla="*/ 64323 h 129845"/>
                    <a:gd name="connsiteX1" fmla="*/ 68662 w 68662"/>
                    <a:gd name="connsiteY1" fmla="*/ 129845 h 129845"/>
                    <a:gd name="connsiteX2" fmla="*/ 54053 w 68662"/>
                    <a:gd name="connsiteY2" fmla="*/ 129845 h 129845"/>
                    <a:gd name="connsiteX3" fmla="*/ 54053 w 68662"/>
                    <a:gd name="connsiteY3" fmla="*/ 66394 h 129845"/>
                    <a:gd name="connsiteX4" fmla="*/ 38769 w 68662"/>
                    <a:gd name="connsiteY4" fmla="*/ 47795 h 129845"/>
                    <a:gd name="connsiteX5" fmla="*/ 14609 w 68662"/>
                    <a:gd name="connsiteY5" fmla="*/ 64476 h 129845"/>
                    <a:gd name="connsiteX6" fmla="*/ 14609 w 68662"/>
                    <a:gd name="connsiteY6" fmla="*/ 129845 h 129845"/>
                    <a:gd name="connsiteX7" fmla="*/ 0 w 68662"/>
                    <a:gd name="connsiteY7" fmla="*/ 129845 h 129845"/>
                    <a:gd name="connsiteX8" fmla="*/ 0 w 68662"/>
                    <a:gd name="connsiteY8" fmla="*/ 1744 h 129845"/>
                    <a:gd name="connsiteX9" fmla="*/ 14609 w 68662"/>
                    <a:gd name="connsiteY9" fmla="*/ 0 h 129845"/>
                    <a:gd name="connsiteX10" fmla="*/ 14609 w 68662"/>
                    <a:gd name="connsiteY10" fmla="*/ 51458 h 129845"/>
                    <a:gd name="connsiteX11" fmla="*/ 42432 w 68662"/>
                    <a:gd name="connsiteY11" fmla="*/ 36348 h 129845"/>
                    <a:gd name="connsiteX12" fmla="*/ 68662 w 68662"/>
                    <a:gd name="connsiteY12" fmla="*/ 64323 h 129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62" h="129845">
                      <a:moveTo>
                        <a:pt x="68662" y="64323"/>
                      </a:moveTo>
                      <a:lnTo>
                        <a:pt x="68662" y="129845"/>
                      </a:lnTo>
                      <a:lnTo>
                        <a:pt x="54053" y="129845"/>
                      </a:lnTo>
                      <a:lnTo>
                        <a:pt x="54053" y="66394"/>
                      </a:lnTo>
                      <a:cubicBezTo>
                        <a:pt x="54053" y="52330"/>
                        <a:pt x="48144" y="47795"/>
                        <a:pt x="38769" y="47795"/>
                      </a:cubicBezTo>
                      <a:cubicBezTo>
                        <a:pt x="28346" y="47795"/>
                        <a:pt x="20867" y="54577"/>
                        <a:pt x="14609" y="64476"/>
                      </a:cubicBezTo>
                      <a:lnTo>
                        <a:pt x="14609" y="129845"/>
                      </a:lnTo>
                      <a:lnTo>
                        <a:pt x="0" y="129845"/>
                      </a:lnTo>
                      <a:lnTo>
                        <a:pt x="0" y="1744"/>
                      </a:lnTo>
                      <a:lnTo>
                        <a:pt x="14609" y="0"/>
                      </a:lnTo>
                      <a:lnTo>
                        <a:pt x="14609" y="51458"/>
                      </a:lnTo>
                      <a:cubicBezTo>
                        <a:pt x="21391" y="42235"/>
                        <a:pt x="30614" y="36348"/>
                        <a:pt x="42432" y="36348"/>
                      </a:cubicBezTo>
                      <a:cubicBezTo>
                        <a:pt x="58937" y="36348"/>
                        <a:pt x="68662" y="47119"/>
                        <a:pt x="68662" y="6432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ED1219B2-FC2F-4393-BDD0-F14E6EE7EC01}"/>
                    </a:ext>
                  </a:extLst>
                </p:cNvPr>
                <p:cNvSpPr/>
                <p:nvPr/>
              </p:nvSpPr>
              <p:spPr>
                <a:xfrm>
                  <a:off x="9133576" y="3568962"/>
                  <a:ext cx="80502" cy="95590"/>
                </a:xfrm>
                <a:custGeom>
                  <a:avLst/>
                  <a:gdLst>
                    <a:gd name="connsiteX0" fmla="*/ 80502 w 80502"/>
                    <a:gd name="connsiteY0" fmla="*/ 47621 h 95590"/>
                    <a:gd name="connsiteX1" fmla="*/ 40164 w 80502"/>
                    <a:gd name="connsiteY1" fmla="*/ 95590 h 95590"/>
                    <a:gd name="connsiteX2" fmla="*/ 0 w 80502"/>
                    <a:gd name="connsiteY2" fmla="*/ 47970 h 95590"/>
                    <a:gd name="connsiteX3" fmla="*/ 40338 w 80502"/>
                    <a:gd name="connsiteY3" fmla="*/ 0 h 95590"/>
                    <a:gd name="connsiteX4" fmla="*/ 80502 w 80502"/>
                    <a:gd name="connsiteY4" fmla="*/ 47621 h 95590"/>
                    <a:gd name="connsiteX5" fmla="*/ 15677 w 80502"/>
                    <a:gd name="connsiteY5" fmla="*/ 47970 h 95590"/>
                    <a:gd name="connsiteX6" fmla="*/ 40186 w 80502"/>
                    <a:gd name="connsiteY6" fmla="*/ 83772 h 95590"/>
                    <a:gd name="connsiteX7" fmla="*/ 64868 w 80502"/>
                    <a:gd name="connsiteY7" fmla="*/ 47621 h 95590"/>
                    <a:gd name="connsiteX8" fmla="*/ 40360 w 80502"/>
                    <a:gd name="connsiteY8" fmla="*/ 11818 h 95590"/>
                    <a:gd name="connsiteX9" fmla="*/ 15677 w 80502"/>
                    <a:gd name="connsiteY9" fmla="*/ 47970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502" h="95590">
                      <a:moveTo>
                        <a:pt x="80502" y="47621"/>
                      </a:moveTo>
                      <a:cubicBezTo>
                        <a:pt x="80502" y="76293"/>
                        <a:pt x="65719" y="95590"/>
                        <a:pt x="40164" y="95590"/>
                      </a:cubicBezTo>
                      <a:cubicBezTo>
                        <a:pt x="14609" y="95590"/>
                        <a:pt x="0" y="76991"/>
                        <a:pt x="0" y="47970"/>
                      </a:cubicBezTo>
                      <a:cubicBezTo>
                        <a:pt x="0" y="19297"/>
                        <a:pt x="14784" y="0"/>
                        <a:pt x="40338" y="0"/>
                      </a:cubicBezTo>
                      <a:cubicBezTo>
                        <a:pt x="66089" y="0"/>
                        <a:pt x="80502" y="18403"/>
                        <a:pt x="80502" y="47621"/>
                      </a:cubicBezTo>
                      <a:close/>
                      <a:moveTo>
                        <a:pt x="15677" y="47970"/>
                      </a:moveTo>
                      <a:cubicBezTo>
                        <a:pt x="15677" y="72129"/>
                        <a:pt x="24378" y="83772"/>
                        <a:pt x="40186" y="83772"/>
                      </a:cubicBezTo>
                      <a:cubicBezTo>
                        <a:pt x="55994" y="83772"/>
                        <a:pt x="64868" y="72129"/>
                        <a:pt x="64868" y="47621"/>
                      </a:cubicBezTo>
                      <a:cubicBezTo>
                        <a:pt x="64868" y="23461"/>
                        <a:pt x="56190" y="11818"/>
                        <a:pt x="40360" y="11818"/>
                      </a:cubicBezTo>
                      <a:cubicBezTo>
                        <a:pt x="24704" y="11818"/>
                        <a:pt x="15677" y="23461"/>
                        <a:pt x="15677" y="47970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C6B5D90D-7E47-9234-2FF2-6ED0B29FF0AF}"/>
                    </a:ext>
                  </a:extLst>
                </p:cNvPr>
                <p:cNvSpPr/>
                <p:nvPr/>
              </p:nvSpPr>
              <p:spPr>
                <a:xfrm>
                  <a:off x="9241399" y="3568962"/>
                  <a:ext cx="68683" cy="93497"/>
                </a:xfrm>
                <a:custGeom>
                  <a:avLst/>
                  <a:gdLst>
                    <a:gd name="connsiteX0" fmla="*/ 68684 w 68683"/>
                    <a:gd name="connsiteY0" fmla="*/ 27975 h 93497"/>
                    <a:gd name="connsiteX1" fmla="*/ 68684 w 68683"/>
                    <a:gd name="connsiteY1" fmla="*/ 93497 h 93497"/>
                    <a:gd name="connsiteX2" fmla="*/ 54075 w 68683"/>
                    <a:gd name="connsiteY2" fmla="*/ 93497 h 93497"/>
                    <a:gd name="connsiteX3" fmla="*/ 54075 w 68683"/>
                    <a:gd name="connsiteY3" fmla="*/ 30046 h 93497"/>
                    <a:gd name="connsiteX4" fmla="*/ 38943 w 68683"/>
                    <a:gd name="connsiteY4" fmla="*/ 11447 h 93497"/>
                    <a:gd name="connsiteX5" fmla="*/ 14609 w 68683"/>
                    <a:gd name="connsiteY5" fmla="*/ 28324 h 93497"/>
                    <a:gd name="connsiteX6" fmla="*/ 14609 w 68683"/>
                    <a:gd name="connsiteY6" fmla="*/ 93497 h 93497"/>
                    <a:gd name="connsiteX7" fmla="*/ 0 w 68683"/>
                    <a:gd name="connsiteY7" fmla="*/ 93497 h 93497"/>
                    <a:gd name="connsiteX8" fmla="*/ 0 w 68683"/>
                    <a:gd name="connsiteY8" fmla="*/ 2071 h 93497"/>
                    <a:gd name="connsiteX9" fmla="*/ 12516 w 68683"/>
                    <a:gd name="connsiteY9" fmla="*/ 2071 h 93497"/>
                    <a:gd name="connsiteX10" fmla="*/ 13737 w 68683"/>
                    <a:gd name="connsiteY10" fmla="*/ 15808 h 93497"/>
                    <a:gd name="connsiteX11" fmla="*/ 42410 w 68683"/>
                    <a:gd name="connsiteY11" fmla="*/ 0 h 93497"/>
                    <a:gd name="connsiteX12" fmla="*/ 68684 w 68683"/>
                    <a:gd name="connsiteY12" fmla="*/ 27975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83" h="93497">
                      <a:moveTo>
                        <a:pt x="68684" y="27975"/>
                      </a:moveTo>
                      <a:lnTo>
                        <a:pt x="68684" y="93497"/>
                      </a:lnTo>
                      <a:lnTo>
                        <a:pt x="54075" y="93497"/>
                      </a:lnTo>
                      <a:lnTo>
                        <a:pt x="54075" y="30046"/>
                      </a:lnTo>
                      <a:cubicBezTo>
                        <a:pt x="54075" y="15982"/>
                        <a:pt x="48341" y="11447"/>
                        <a:pt x="38943" y="11447"/>
                      </a:cubicBezTo>
                      <a:cubicBezTo>
                        <a:pt x="28171" y="11447"/>
                        <a:pt x="20867" y="18228"/>
                        <a:pt x="14609" y="28324"/>
                      </a:cubicBezTo>
                      <a:lnTo>
                        <a:pt x="14609" y="93497"/>
                      </a:lnTo>
                      <a:lnTo>
                        <a:pt x="0" y="93497"/>
                      </a:lnTo>
                      <a:lnTo>
                        <a:pt x="0" y="2071"/>
                      </a:lnTo>
                      <a:lnTo>
                        <a:pt x="12516" y="2071"/>
                      </a:lnTo>
                      <a:lnTo>
                        <a:pt x="13737" y="15808"/>
                      </a:lnTo>
                      <a:cubicBezTo>
                        <a:pt x="20518" y="6432"/>
                        <a:pt x="30068" y="0"/>
                        <a:pt x="42410" y="0"/>
                      </a:cubicBezTo>
                      <a:cubicBezTo>
                        <a:pt x="59134" y="0"/>
                        <a:pt x="68684" y="10597"/>
                        <a:pt x="68684" y="2797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B4FD841F-5BE3-205A-7503-C54651EA2E5A}"/>
                    </a:ext>
                  </a:extLst>
                </p:cNvPr>
                <p:cNvSpPr/>
                <p:nvPr/>
              </p:nvSpPr>
              <p:spPr>
                <a:xfrm>
                  <a:off x="9336401" y="3568962"/>
                  <a:ext cx="67092" cy="95590"/>
                </a:xfrm>
                <a:custGeom>
                  <a:avLst/>
                  <a:gdLst>
                    <a:gd name="connsiteX0" fmla="*/ 67092 w 67092"/>
                    <a:gd name="connsiteY0" fmla="*/ 9725 h 95590"/>
                    <a:gd name="connsiteX1" fmla="*/ 59984 w 67092"/>
                    <a:gd name="connsiteY1" fmla="*/ 18948 h 95590"/>
                    <a:gd name="connsiteX2" fmla="*/ 40164 w 67092"/>
                    <a:gd name="connsiteY2" fmla="*/ 12167 h 95590"/>
                    <a:gd name="connsiteX3" fmla="*/ 15656 w 67092"/>
                    <a:gd name="connsiteY3" fmla="*/ 48340 h 95590"/>
                    <a:gd name="connsiteX4" fmla="*/ 40164 w 67092"/>
                    <a:gd name="connsiteY4" fmla="*/ 83096 h 95590"/>
                    <a:gd name="connsiteX5" fmla="*/ 60311 w 67092"/>
                    <a:gd name="connsiteY5" fmla="*/ 75966 h 95590"/>
                    <a:gd name="connsiteX6" fmla="*/ 67092 w 67092"/>
                    <a:gd name="connsiteY6" fmla="*/ 85517 h 95590"/>
                    <a:gd name="connsiteX7" fmla="*/ 39640 w 67092"/>
                    <a:gd name="connsiteY7" fmla="*/ 95590 h 95590"/>
                    <a:gd name="connsiteX8" fmla="*/ 0 w 67092"/>
                    <a:gd name="connsiteY8" fmla="*/ 48493 h 95590"/>
                    <a:gd name="connsiteX9" fmla="*/ 39640 w 67092"/>
                    <a:gd name="connsiteY9" fmla="*/ 0 h 95590"/>
                    <a:gd name="connsiteX10" fmla="*/ 67092 w 67092"/>
                    <a:gd name="connsiteY10" fmla="*/ 9725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092" h="95590">
                      <a:moveTo>
                        <a:pt x="67092" y="9725"/>
                      </a:moveTo>
                      <a:lnTo>
                        <a:pt x="59984" y="18948"/>
                      </a:lnTo>
                      <a:cubicBezTo>
                        <a:pt x="53901" y="14434"/>
                        <a:pt x="47970" y="12167"/>
                        <a:pt x="40164" y="12167"/>
                      </a:cubicBezTo>
                      <a:cubicBezTo>
                        <a:pt x="25206" y="12167"/>
                        <a:pt x="15656" y="23810"/>
                        <a:pt x="15656" y="48340"/>
                      </a:cubicBezTo>
                      <a:cubicBezTo>
                        <a:pt x="15656" y="72674"/>
                        <a:pt x="25228" y="83096"/>
                        <a:pt x="40164" y="83096"/>
                      </a:cubicBezTo>
                      <a:cubicBezTo>
                        <a:pt x="47970" y="83096"/>
                        <a:pt x="53530" y="80654"/>
                        <a:pt x="60311" y="75966"/>
                      </a:cubicBezTo>
                      <a:lnTo>
                        <a:pt x="67092" y="85517"/>
                      </a:lnTo>
                      <a:cubicBezTo>
                        <a:pt x="59286" y="92123"/>
                        <a:pt x="50063" y="95590"/>
                        <a:pt x="39640" y="95590"/>
                      </a:cubicBezTo>
                      <a:cubicBezTo>
                        <a:pt x="15307" y="95590"/>
                        <a:pt x="0" y="78038"/>
                        <a:pt x="0" y="48493"/>
                      </a:cubicBezTo>
                      <a:cubicBezTo>
                        <a:pt x="0" y="19297"/>
                        <a:pt x="15132" y="0"/>
                        <a:pt x="39640" y="0"/>
                      </a:cubicBezTo>
                      <a:cubicBezTo>
                        <a:pt x="50238" y="0"/>
                        <a:pt x="58763" y="2769"/>
                        <a:pt x="67092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C538817D-3A97-CA17-2B78-0FA3863EF30D}"/>
                    </a:ext>
                  </a:extLst>
                </p:cNvPr>
                <p:cNvSpPr/>
                <p:nvPr/>
              </p:nvSpPr>
              <p:spPr>
                <a:xfrm>
                  <a:off x="9423335" y="3571012"/>
                  <a:ext cx="67986" cy="93540"/>
                </a:xfrm>
                <a:custGeom>
                  <a:avLst/>
                  <a:gdLst>
                    <a:gd name="connsiteX0" fmla="*/ 67986 w 67986"/>
                    <a:gd name="connsiteY0" fmla="*/ 91469 h 93540"/>
                    <a:gd name="connsiteX1" fmla="*/ 55471 w 67986"/>
                    <a:gd name="connsiteY1" fmla="*/ 91469 h 93540"/>
                    <a:gd name="connsiteX2" fmla="*/ 54249 w 67986"/>
                    <a:gd name="connsiteY2" fmla="*/ 76686 h 93540"/>
                    <a:gd name="connsiteX3" fmla="*/ 25555 w 67986"/>
                    <a:gd name="connsiteY3" fmla="*/ 93541 h 93540"/>
                    <a:gd name="connsiteX4" fmla="*/ 0 w 67986"/>
                    <a:gd name="connsiteY4" fmla="*/ 65566 h 93540"/>
                    <a:gd name="connsiteX5" fmla="*/ 0 w 67986"/>
                    <a:gd name="connsiteY5" fmla="*/ 22 h 93540"/>
                    <a:gd name="connsiteX6" fmla="*/ 14609 w 67986"/>
                    <a:gd name="connsiteY6" fmla="*/ 22 h 93540"/>
                    <a:gd name="connsiteX7" fmla="*/ 14609 w 67986"/>
                    <a:gd name="connsiteY7" fmla="*/ 63996 h 93540"/>
                    <a:gd name="connsiteX8" fmla="*/ 29545 w 67986"/>
                    <a:gd name="connsiteY8" fmla="*/ 81897 h 93540"/>
                    <a:gd name="connsiteX9" fmla="*/ 53355 w 67986"/>
                    <a:gd name="connsiteY9" fmla="*/ 65544 h 93540"/>
                    <a:gd name="connsiteX10" fmla="*/ 53355 w 67986"/>
                    <a:gd name="connsiteY10" fmla="*/ 0 h 93540"/>
                    <a:gd name="connsiteX11" fmla="*/ 67942 w 67986"/>
                    <a:gd name="connsiteY11" fmla="*/ 0 h 93540"/>
                    <a:gd name="connsiteX12" fmla="*/ 67942 w 67986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6" h="93540">
                      <a:moveTo>
                        <a:pt x="67986" y="91469"/>
                      </a:moveTo>
                      <a:lnTo>
                        <a:pt x="55471" y="91469"/>
                      </a:lnTo>
                      <a:lnTo>
                        <a:pt x="54249" y="76686"/>
                      </a:lnTo>
                      <a:cubicBezTo>
                        <a:pt x="47468" y="87806"/>
                        <a:pt x="38769" y="93541"/>
                        <a:pt x="25555" y="93541"/>
                      </a:cubicBezTo>
                      <a:cubicBezTo>
                        <a:pt x="9398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3" y="81897"/>
                        <a:pt x="29545" y="81897"/>
                      </a:cubicBezTo>
                      <a:cubicBezTo>
                        <a:pt x="39968" y="81897"/>
                        <a:pt x="47621" y="75116"/>
                        <a:pt x="53355" y="65544"/>
                      </a:cubicBezTo>
                      <a:lnTo>
                        <a:pt x="53355" y="0"/>
                      </a:lnTo>
                      <a:lnTo>
                        <a:pt x="67942" y="0"/>
                      </a:lnTo>
                      <a:lnTo>
                        <a:pt x="67942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739E9808-16CC-BEF5-58FA-8809F6434442}"/>
                    </a:ext>
                  </a:extLst>
                </p:cNvPr>
                <p:cNvSpPr/>
                <p:nvPr/>
              </p:nvSpPr>
              <p:spPr>
                <a:xfrm>
                  <a:off x="9513125" y="3568962"/>
                  <a:ext cx="69512" cy="95590"/>
                </a:xfrm>
                <a:custGeom>
                  <a:avLst/>
                  <a:gdLst>
                    <a:gd name="connsiteX0" fmla="*/ 66896 w 69512"/>
                    <a:gd name="connsiteY0" fmla="*/ 10422 h 95590"/>
                    <a:gd name="connsiteX1" fmla="*/ 60638 w 69512"/>
                    <a:gd name="connsiteY1" fmla="*/ 19624 h 95590"/>
                    <a:gd name="connsiteX2" fmla="*/ 36828 w 69512"/>
                    <a:gd name="connsiteY2" fmla="*/ 11643 h 95590"/>
                    <a:gd name="connsiteX3" fmla="*/ 19101 w 69512"/>
                    <a:gd name="connsiteY3" fmla="*/ 24486 h 95590"/>
                    <a:gd name="connsiteX4" fmla="*/ 39444 w 69512"/>
                    <a:gd name="connsiteY4" fmla="*/ 39793 h 95590"/>
                    <a:gd name="connsiteX5" fmla="*/ 69512 w 69512"/>
                    <a:gd name="connsiteY5" fmla="*/ 68139 h 95590"/>
                    <a:gd name="connsiteX6" fmla="*/ 34233 w 69512"/>
                    <a:gd name="connsiteY6" fmla="*/ 95590 h 95590"/>
                    <a:gd name="connsiteX7" fmla="*/ 0 w 69512"/>
                    <a:gd name="connsiteY7" fmla="*/ 83598 h 95590"/>
                    <a:gd name="connsiteX8" fmla="*/ 7828 w 69512"/>
                    <a:gd name="connsiteY8" fmla="*/ 74745 h 95590"/>
                    <a:gd name="connsiteX9" fmla="*/ 33906 w 69512"/>
                    <a:gd name="connsiteY9" fmla="*/ 83772 h 95590"/>
                    <a:gd name="connsiteX10" fmla="*/ 54249 w 69512"/>
                    <a:gd name="connsiteY10" fmla="*/ 68989 h 95590"/>
                    <a:gd name="connsiteX11" fmla="*/ 31464 w 69512"/>
                    <a:gd name="connsiteY11" fmla="*/ 51087 h 95590"/>
                    <a:gd name="connsiteX12" fmla="*/ 3990 w 69512"/>
                    <a:gd name="connsiteY12" fmla="*/ 24857 h 95590"/>
                    <a:gd name="connsiteX13" fmla="*/ 36326 w 69512"/>
                    <a:gd name="connsiteY13" fmla="*/ 0 h 95590"/>
                    <a:gd name="connsiteX14" fmla="*/ 66896 w 69512"/>
                    <a:gd name="connsiteY14" fmla="*/ 10422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12" h="95590">
                      <a:moveTo>
                        <a:pt x="66896" y="10422"/>
                      </a:moveTo>
                      <a:lnTo>
                        <a:pt x="60638" y="19624"/>
                      </a:lnTo>
                      <a:cubicBezTo>
                        <a:pt x="52461" y="14238"/>
                        <a:pt x="45527" y="11643"/>
                        <a:pt x="36828" y="11643"/>
                      </a:cubicBezTo>
                      <a:cubicBezTo>
                        <a:pt x="26034" y="11643"/>
                        <a:pt x="19101" y="16680"/>
                        <a:pt x="19101" y="24486"/>
                      </a:cubicBezTo>
                      <a:cubicBezTo>
                        <a:pt x="19101" y="32314"/>
                        <a:pt x="24312" y="35803"/>
                        <a:pt x="39444" y="39793"/>
                      </a:cubicBezTo>
                      <a:cubicBezTo>
                        <a:pt x="58741" y="44830"/>
                        <a:pt x="69512" y="52134"/>
                        <a:pt x="69512" y="68139"/>
                      </a:cubicBezTo>
                      <a:cubicBezTo>
                        <a:pt x="69512" y="86738"/>
                        <a:pt x="52658" y="95590"/>
                        <a:pt x="34233" y="95590"/>
                      </a:cubicBezTo>
                      <a:cubicBezTo>
                        <a:pt x="18751" y="95590"/>
                        <a:pt x="7980" y="90554"/>
                        <a:pt x="0" y="83598"/>
                      </a:cubicBezTo>
                      <a:lnTo>
                        <a:pt x="7828" y="74745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2"/>
                        <a:pt x="54249" y="68989"/>
                      </a:cubicBezTo>
                      <a:cubicBezTo>
                        <a:pt x="54249" y="59439"/>
                        <a:pt x="49540" y="55950"/>
                        <a:pt x="31464" y="51087"/>
                      </a:cubicBezTo>
                      <a:cubicBezTo>
                        <a:pt x="11818" y="45876"/>
                        <a:pt x="3990" y="37722"/>
                        <a:pt x="3990" y="24857"/>
                      </a:cubicBezTo>
                      <a:cubicBezTo>
                        <a:pt x="3990" y="10422"/>
                        <a:pt x="17727" y="0"/>
                        <a:pt x="36326" y="0"/>
                      </a:cubicBezTo>
                      <a:cubicBezTo>
                        <a:pt x="48820" y="0"/>
                        <a:pt x="58217" y="3816"/>
                        <a:pt x="66896" y="1042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AEB91354-7632-ADDC-0C97-4595841AEE89}"/>
                    </a:ext>
                  </a:extLst>
                </p:cNvPr>
                <p:cNvSpPr/>
                <p:nvPr/>
              </p:nvSpPr>
              <p:spPr>
                <a:xfrm>
                  <a:off x="9644213" y="3568940"/>
                  <a:ext cx="76860" cy="95612"/>
                </a:xfrm>
                <a:custGeom>
                  <a:avLst/>
                  <a:gdLst>
                    <a:gd name="connsiteX0" fmla="*/ 76860 w 76860"/>
                    <a:gd name="connsiteY0" fmla="*/ 85364 h 95612"/>
                    <a:gd name="connsiteX1" fmla="*/ 73372 w 76860"/>
                    <a:gd name="connsiteY1" fmla="*/ 95612 h 95612"/>
                    <a:gd name="connsiteX2" fmla="*/ 56343 w 76860"/>
                    <a:gd name="connsiteY2" fmla="*/ 81549 h 95612"/>
                    <a:gd name="connsiteX3" fmla="*/ 28869 w 76860"/>
                    <a:gd name="connsiteY3" fmla="*/ 95612 h 95612"/>
                    <a:gd name="connsiteX4" fmla="*/ 0 w 76860"/>
                    <a:gd name="connsiteY4" fmla="*/ 67986 h 95612"/>
                    <a:gd name="connsiteX5" fmla="*/ 39640 w 76860"/>
                    <a:gd name="connsiteY5" fmla="*/ 38071 h 95612"/>
                    <a:gd name="connsiteX6" fmla="*/ 54576 w 76860"/>
                    <a:gd name="connsiteY6" fmla="*/ 38071 h 95612"/>
                    <a:gd name="connsiteX7" fmla="*/ 54576 w 76860"/>
                    <a:gd name="connsiteY7" fmla="*/ 30766 h 95612"/>
                    <a:gd name="connsiteX8" fmla="*/ 34930 w 76860"/>
                    <a:gd name="connsiteY8" fmla="*/ 11992 h 95612"/>
                    <a:gd name="connsiteX9" fmla="*/ 10248 w 76860"/>
                    <a:gd name="connsiteY9" fmla="*/ 17029 h 95612"/>
                    <a:gd name="connsiteX10" fmla="*/ 6585 w 76860"/>
                    <a:gd name="connsiteY10" fmla="*/ 6258 h 95612"/>
                    <a:gd name="connsiteX11" fmla="*/ 37526 w 76860"/>
                    <a:gd name="connsiteY11" fmla="*/ 0 h 95612"/>
                    <a:gd name="connsiteX12" fmla="*/ 69163 w 76860"/>
                    <a:gd name="connsiteY12" fmla="*/ 30068 h 95612"/>
                    <a:gd name="connsiteX13" fmla="*/ 69163 w 76860"/>
                    <a:gd name="connsiteY13" fmla="*/ 72478 h 95612"/>
                    <a:gd name="connsiteX14" fmla="*/ 76860 w 76860"/>
                    <a:gd name="connsiteY14" fmla="*/ 85364 h 95612"/>
                    <a:gd name="connsiteX15" fmla="*/ 54620 w 76860"/>
                    <a:gd name="connsiteY15" fmla="*/ 69534 h 95612"/>
                    <a:gd name="connsiteX16" fmla="*/ 54620 w 76860"/>
                    <a:gd name="connsiteY16" fmla="*/ 47817 h 95612"/>
                    <a:gd name="connsiteX17" fmla="*/ 41581 w 76860"/>
                    <a:gd name="connsiteY17" fmla="*/ 47817 h 95612"/>
                    <a:gd name="connsiteX18" fmla="*/ 15503 w 76860"/>
                    <a:gd name="connsiteY18" fmla="*/ 67288 h 95612"/>
                    <a:gd name="connsiteX19" fmla="*/ 32184 w 76860"/>
                    <a:gd name="connsiteY19" fmla="*/ 84492 h 95612"/>
                    <a:gd name="connsiteX20" fmla="*/ 54620 w 76860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60" h="95612">
                      <a:moveTo>
                        <a:pt x="76860" y="85364"/>
                      </a:moveTo>
                      <a:lnTo>
                        <a:pt x="73372" y="95612"/>
                      </a:lnTo>
                      <a:cubicBezTo>
                        <a:pt x="64520" y="94391"/>
                        <a:pt x="58785" y="90750"/>
                        <a:pt x="56343" y="81549"/>
                      </a:cubicBezTo>
                      <a:cubicBezTo>
                        <a:pt x="49910" y="91273"/>
                        <a:pt x="40164" y="95612"/>
                        <a:pt x="28869" y="95612"/>
                      </a:cubicBezTo>
                      <a:cubicBezTo>
                        <a:pt x="10793" y="95612"/>
                        <a:pt x="0" y="84318"/>
                        <a:pt x="0" y="67986"/>
                      </a:cubicBezTo>
                      <a:cubicBezTo>
                        <a:pt x="0" y="48515"/>
                        <a:pt x="14609" y="38071"/>
                        <a:pt x="39640" y="38071"/>
                      </a:cubicBezTo>
                      <a:lnTo>
                        <a:pt x="54576" y="38071"/>
                      </a:lnTo>
                      <a:lnTo>
                        <a:pt x="54576" y="30766"/>
                      </a:lnTo>
                      <a:cubicBezTo>
                        <a:pt x="54576" y="17225"/>
                        <a:pt x="48144" y="11992"/>
                        <a:pt x="34930" y="11992"/>
                      </a:cubicBezTo>
                      <a:cubicBezTo>
                        <a:pt x="27975" y="11992"/>
                        <a:pt x="19624" y="13737"/>
                        <a:pt x="10248" y="17029"/>
                      </a:cubicBezTo>
                      <a:lnTo>
                        <a:pt x="6585" y="6258"/>
                      </a:lnTo>
                      <a:cubicBezTo>
                        <a:pt x="17530" y="2093"/>
                        <a:pt x="27452" y="0"/>
                        <a:pt x="37526" y="0"/>
                      </a:cubicBezTo>
                      <a:cubicBezTo>
                        <a:pt x="59243" y="0"/>
                        <a:pt x="69163" y="11120"/>
                        <a:pt x="69163" y="30068"/>
                      </a:cubicBezTo>
                      <a:lnTo>
                        <a:pt x="69163" y="72478"/>
                      </a:lnTo>
                      <a:cubicBezTo>
                        <a:pt x="69207" y="81025"/>
                        <a:pt x="71998" y="83620"/>
                        <a:pt x="76860" y="85364"/>
                      </a:cubicBezTo>
                      <a:close/>
                      <a:moveTo>
                        <a:pt x="54620" y="69534"/>
                      </a:moveTo>
                      <a:lnTo>
                        <a:pt x="54620" y="47817"/>
                      </a:lnTo>
                      <a:lnTo>
                        <a:pt x="41581" y="47817"/>
                      </a:lnTo>
                      <a:cubicBezTo>
                        <a:pt x="24552" y="47817"/>
                        <a:pt x="15503" y="54249"/>
                        <a:pt x="15503" y="67288"/>
                      </a:cubicBezTo>
                      <a:cubicBezTo>
                        <a:pt x="15503" y="78409"/>
                        <a:pt x="21237" y="84492"/>
                        <a:pt x="32184" y="84492"/>
                      </a:cubicBezTo>
                      <a:cubicBezTo>
                        <a:pt x="42104" y="84492"/>
                        <a:pt x="49387" y="79455"/>
                        <a:pt x="54620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F9BCD7A0-23AB-5C27-F036-E2D4CA2F7ED9}"/>
                    </a:ext>
                  </a:extLst>
                </p:cNvPr>
                <p:cNvSpPr/>
                <p:nvPr/>
              </p:nvSpPr>
              <p:spPr>
                <a:xfrm>
                  <a:off x="9746302" y="3571012"/>
                  <a:ext cx="67985" cy="93540"/>
                </a:xfrm>
                <a:custGeom>
                  <a:avLst/>
                  <a:gdLst>
                    <a:gd name="connsiteX0" fmla="*/ 67986 w 67985"/>
                    <a:gd name="connsiteY0" fmla="*/ 91469 h 93540"/>
                    <a:gd name="connsiteX1" fmla="*/ 55471 w 67985"/>
                    <a:gd name="connsiteY1" fmla="*/ 91469 h 93540"/>
                    <a:gd name="connsiteX2" fmla="*/ 54249 w 67985"/>
                    <a:gd name="connsiteY2" fmla="*/ 76686 h 93540"/>
                    <a:gd name="connsiteX3" fmla="*/ 25555 w 67985"/>
                    <a:gd name="connsiteY3" fmla="*/ 93541 h 93540"/>
                    <a:gd name="connsiteX4" fmla="*/ 0 w 67985"/>
                    <a:gd name="connsiteY4" fmla="*/ 65566 h 93540"/>
                    <a:gd name="connsiteX5" fmla="*/ 0 w 67985"/>
                    <a:gd name="connsiteY5" fmla="*/ 22 h 93540"/>
                    <a:gd name="connsiteX6" fmla="*/ 14609 w 67985"/>
                    <a:gd name="connsiteY6" fmla="*/ 22 h 93540"/>
                    <a:gd name="connsiteX7" fmla="*/ 14609 w 67985"/>
                    <a:gd name="connsiteY7" fmla="*/ 63996 h 93540"/>
                    <a:gd name="connsiteX8" fmla="*/ 29545 w 67985"/>
                    <a:gd name="connsiteY8" fmla="*/ 81897 h 93540"/>
                    <a:gd name="connsiteX9" fmla="*/ 53377 w 67985"/>
                    <a:gd name="connsiteY9" fmla="*/ 65544 h 93540"/>
                    <a:gd name="connsiteX10" fmla="*/ 53377 w 67985"/>
                    <a:gd name="connsiteY10" fmla="*/ 0 h 93540"/>
                    <a:gd name="connsiteX11" fmla="*/ 67964 w 67985"/>
                    <a:gd name="connsiteY11" fmla="*/ 0 h 93540"/>
                    <a:gd name="connsiteX12" fmla="*/ 67964 w 67985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5" h="93540">
                      <a:moveTo>
                        <a:pt x="67986" y="91469"/>
                      </a:moveTo>
                      <a:lnTo>
                        <a:pt x="55471" y="91469"/>
                      </a:lnTo>
                      <a:lnTo>
                        <a:pt x="54249" y="76686"/>
                      </a:lnTo>
                      <a:cubicBezTo>
                        <a:pt x="47468" y="87806"/>
                        <a:pt x="38768" y="93541"/>
                        <a:pt x="25555" y="93541"/>
                      </a:cubicBezTo>
                      <a:cubicBezTo>
                        <a:pt x="9398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45" y="81897"/>
                      </a:cubicBezTo>
                      <a:cubicBezTo>
                        <a:pt x="39968" y="81897"/>
                        <a:pt x="47621" y="75116"/>
                        <a:pt x="53377" y="65544"/>
                      </a:cubicBezTo>
                      <a:lnTo>
                        <a:pt x="53377" y="0"/>
                      </a:lnTo>
                      <a:lnTo>
                        <a:pt x="67964" y="0"/>
                      </a:lnTo>
                      <a:lnTo>
                        <a:pt x="67964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9DE20F57-2557-4B90-5D88-E3A2134D58F2}"/>
                    </a:ext>
                  </a:extLst>
                </p:cNvPr>
                <p:cNvSpPr/>
                <p:nvPr/>
              </p:nvSpPr>
              <p:spPr>
                <a:xfrm>
                  <a:off x="9835917" y="3561287"/>
                  <a:ext cx="84666" cy="137847"/>
                </a:xfrm>
                <a:custGeom>
                  <a:avLst/>
                  <a:gdLst>
                    <a:gd name="connsiteX0" fmla="*/ 84666 w 84666"/>
                    <a:gd name="connsiteY0" fmla="*/ 13410 h 137847"/>
                    <a:gd name="connsiteX1" fmla="*/ 58240 w 84666"/>
                    <a:gd name="connsiteY1" fmla="*/ 16179 h 137847"/>
                    <a:gd name="connsiteX2" fmla="*/ 74223 w 84666"/>
                    <a:gd name="connsiteY2" fmla="*/ 39640 h 137847"/>
                    <a:gd name="connsiteX3" fmla="*/ 39793 w 84666"/>
                    <a:gd name="connsiteY3" fmla="*/ 70406 h 137847"/>
                    <a:gd name="connsiteX4" fmla="*/ 28150 w 84666"/>
                    <a:gd name="connsiteY4" fmla="*/ 68662 h 137847"/>
                    <a:gd name="connsiteX5" fmla="*/ 23113 w 84666"/>
                    <a:gd name="connsiteY5" fmla="*/ 77711 h 137847"/>
                    <a:gd name="connsiteX6" fmla="*/ 35628 w 84666"/>
                    <a:gd name="connsiteY6" fmla="*/ 85539 h 137847"/>
                    <a:gd name="connsiteX7" fmla="*/ 50238 w 84666"/>
                    <a:gd name="connsiteY7" fmla="*/ 85539 h 137847"/>
                    <a:gd name="connsiteX8" fmla="*/ 81003 w 84666"/>
                    <a:gd name="connsiteY8" fmla="*/ 110396 h 137847"/>
                    <a:gd name="connsiteX9" fmla="*/ 38943 w 84666"/>
                    <a:gd name="connsiteY9" fmla="*/ 137848 h 137847"/>
                    <a:gd name="connsiteX10" fmla="*/ 0 w 84666"/>
                    <a:gd name="connsiteY10" fmla="*/ 110570 h 137847"/>
                    <a:gd name="connsiteX11" fmla="*/ 13214 w 84666"/>
                    <a:gd name="connsiteY11" fmla="*/ 110570 h 137847"/>
                    <a:gd name="connsiteX12" fmla="*/ 38943 w 84666"/>
                    <a:gd name="connsiteY12" fmla="*/ 126400 h 137847"/>
                    <a:gd name="connsiteX13" fmla="*/ 66220 w 84666"/>
                    <a:gd name="connsiteY13" fmla="*/ 111442 h 137847"/>
                    <a:gd name="connsiteX14" fmla="*/ 47272 w 84666"/>
                    <a:gd name="connsiteY14" fmla="*/ 97880 h 137847"/>
                    <a:gd name="connsiteX15" fmla="*/ 32860 w 84666"/>
                    <a:gd name="connsiteY15" fmla="*/ 97880 h 137847"/>
                    <a:gd name="connsiteX16" fmla="*/ 9551 w 84666"/>
                    <a:gd name="connsiteY16" fmla="*/ 80829 h 137847"/>
                    <a:gd name="connsiteX17" fmla="*/ 19449 w 84666"/>
                    <a:gd name="connsiteY17" fmla="*/ 64846 h 137847"/>
                    <a:gd name="connsiteX18" fmla="*/ 4143 w 84666"/>
                    <a:gd name="connsiteY18" fmla="*/ 39292 h 137847"/>
                    <a:gd name="connsiteX19" fmla="*/ 38921 w 84666"/>
                    <a:gd name="connsiteY19" fmla="*/ 7653 h 137847"/>
                    <a:gd name="connsiteX20" fmla="*/ 80284 w 84666"/>
                    <a:gd name="connsiteY20" fmla="*/ 0 h 137847"/>
                    <a:gd name="connsiteX21" fmla="*/ 84666 w 84666"/>
                    <a:gd name="connsiteY21" fmla="*/ 13410 h 137847"/>
                    <a:gd name="connsiteX22" fmla="*/ 19123 w 84666"/>
                    <a:gd name="connsiteY22" fmla="*/ 39313 h 137847"/>
                    <a:gd name="connsiteX23" fmla="*/ 39270 w 84666"/>
                    <a:gd name="connsiteY23" fmla="*/ 60682 h 137847"/>
                    <a:gd name="connsiteX24" fmla="*/ 59265 w 84666"/>
                    <a:gd name="connsiteY24" fmla="*/ 39313 h 137847"/>
                    <a:gd name="connsiteX25" fmla="*/ 38943 w 84666"/>
                    <a:gd name="connsiteY25" fmla="*/ 18272 h 137847"/>
                    <a:gd name="connsiteX26" fmla="*/ 19123 w 84666"/>
                    <a:gd name="connsiteY26" fmla="*/ 39313 h 137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4666" h="137847">
                      <a:moveTo>
                        <a:pt x="84666" y="13410"/>
                      </a:moveTo>
                      <a:cubicBezTo>
                        <a:pt x="77362" y="15677"/>
                        <a:pt x="68837" y="16026"/>
                        <a:pt x="58240" y="16179"/>
                      </a:cubicBezTo>
                      <a:cubicBezTo>
                        <a:pt x="68837" y="20888"/>
                        <a:pt x="74223" y="28520"/>
                        <a:pt x="74223" y="39640"/>
                      </a:cubicBezTo>
                      <a:cubicBezTo>
                        <a:pt x="74223" y="57542"/>
                        <a:pt x="61357" y="70406"/>
                        <a:pt x="39793" y="70406"/>
                      </a:cubicBezTo>
                      <a:cubicBezTo>
                        <a:pt x="35628" y="70406"/>
                        <a:pt x="31791" y="69883"/>
                        <a:pt x="28150" y="68662"/>
                      </a:cubicBezTo>
                      <a:cubicBezTo>
                        <a:pt x="25032" y="70755"/>
                        <a:pt x="23113" y="74048"/>
                        <a:pt x="23113" y="77711"/>
                      </a:cubicBezTo>
                      <a:cubicBezTo>
                        <a:pt x="23113" y="82050"/>
                        <a:pt x="25882" y="85539"/>
                        <a:pt x="35628" y="85539"/>
                      </a:cubicBezTo>
                      <a:lnTo>
                        <a:pt x="50238" y="85539"/>
                      </a:lnTo>
                      <a:cubicBezTo>
                        <a:pt x="68837" y="85539"/>
                        <a:pt x="81003" y="96135"/>
                        <a:pt x="81003" y="110396"/>
                      </a:cubicBezTo>
                      <a:cubicBezTo>
                        <a:pt x="81003" y="127948"/>
                        <a:pt x="66918" y="137848"/>
                        <a:pt x="38943" y="137848"/>
                      </a:cubicBezTo>
                      <a:cubicBezTo>
                        <a:pt x="9551" y="137848"/>
                        <a:pt x="0" y="128995"/>
                        <a:pt x="0" y="110570"/>
                      </a:cubicBezTo>
                      <a:lnTo>
                        <a:pt x="13214" y="110570"/>
                      </a:lnTo>
                      <a:cubicBezTo>
                        <a:pt x="13214" y="121516"/>
                        <a:pt x="18425" y="126400"/>
                        <a:pt x="38943" y="126400"/>
                      </a:cubicBezTo>
                      <a:cubicBezTo>
                        <a:pt x="59090" y="126400"/>
                        <a:pt x="66220" y="121014"/>
                        <a:pt x="66220" y="111442"/>
                      </a:cubicBezTo>
                      <a:cubicBezTo>
                        <a:pt x="66220" y="102393"/>
                        <a:pt x="59090" y="97880"/>
                        <a:pt x="47272" y="97880"/>
                      </a:cubicBezTo>
                      <a:lnTo>
                        <a:pt x="32860" y="97880"/>
                      </a:lnTo>
                      <a:cubicBezTo>
                        <a:pt x="16855" y="97880"/>
                        <a:pt x="9551" y="89878"/>
                        <a:pt x="9551" y="80829"/>
                      </a:cubicBezTo>
                      <a:cubicBezTo>
                        <a:pt x="9551" y="74745"/>
                        <a:pt x="13040" y="69011"/>
                        <a:pt x="19449" y="64846"/>
                      </a:cubicBezTo>
                      <a:cubicBezTo>
                        <a:pt x="9027" y="59286"/>
                        <a:pt x="4143" y="51284"/>
                        <a:pt x="4143" y="39292"/>
                      </a:cubicBezTo>
                      <a:cubicBezTo>
                        <a:pt x="4143" y="20692"/>
                        <a:pt x="18752" y="7653"/>
                        <a:pt x="38921" y="7653"/>
                      </a:cubicBezTo>
                      <a:cubicBezTo>
                        <a:pt x="62034" y="8177"/>
                        <a:pt x="70036" y="4688"/>
                        <a:pt x="80284" y="0"/>
                      </a:cubicBezTo>
                      <a:lnTo>
                        <a:pt x="84666" y="13410"/>
                      </a:lnTo>
                      <a:close/>
                      <a:moveTo>
                        <a:pt x="19123" y="39313"/>
                      </a:moveTo>
                      <a:cubicBezTo>
                        <a:pt x="19123" y="52178"/>
                        <a:pt x="26405" y="60682"/>
                        <a:pt x="39270" y="60682"/>
                      </a:cubicBezTo>
                      <a:cubicBezTo>
                        <a:pt x="52309" y="60682"/>
                        <a:pt x="59265" y="52876"/>
                        <a:pt x="59265" y="39313"/>
                      </a:cubicBezTo>
                      <a:cubicBezTo>
                        <a:pt x="59265" y="25751"/>
                        <a:pt x="52505" y="18272"/>
                        <a:pt x="38943" y="18272"/>
                      </a:cubicBezTo>
                      <a:cubicBezTo>
                        <a:pt x="25882" y="18272"/>
                        <a:pt x="19123" y="27125"/>
                        <a:pt x="19123" y="3931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ED87693C-7F77-D532-3EC5-87E7090A1448}"/>
                    </a:ext>
                  </a:extLst>
                </p:cNvPr>
                <p:cNvSpPr/>
                <p:nvPr/>
              </p:nvSpPr>
              <p:spPr>
                <a:xfrm>
                  <a:off x="9935389" y="3571012"/>
                  <a:ext cx="67964" cy="93540"/>
                </a:xfrm>
                <a:custGeom>
                  <a:avLst/>
                  <a:gdLst>
                    <a:gd name="connsiteX0" fmla="*/ 67964 w 67964"/>
                    <a:gd name="connsiteY0" fmla="*/ 91469 h 93540"/>
                    <a:gd name="connsiteX1" fmla="*/ 55449 w 67964"/>
                    <a:gd name="connsiteY1" fmla="*/ 91469 h 93540"/>
                    <a:gd name="connsiteX2" fmla="*/ 54228 w 67964"/>
                    <a:gd name="connsiteY2" fmla="*/ 76686 h 93540"/>
                    <a:gd name="connsiteX3" fmla="*/ 25555 w 67964"/>
                    <a:gd name="connsiteY3" fmla="*/ 93541 h 93540"/>
                    <a:gd name="connsiteX4" fmla="*/ 0 w 67964"/>
                    <a:gd name="connsiteY4" fmla="*/ 65566 h 93540"/>
                    <a:gd name="connsiteX5" fmla="*/ 0 w 67964"/>
                    <a:gd name="connsiteY5" fmla="*/ 22 h 93540"/>
                    <a:gd name="connsiteX6" fmla="*/ 14609 w 67964"/>
                    <a:gd name="connsiteY6" fmla="*/ 22 h 93540"/>
                    <a:gd name="connsiteX7" fmla="*/ 14609 w 67964"/>
                    <a:gd name="connsiteY7" fmla="*/ 63996 h 93540"/>
                    <a:gd name="connsiteX8" fmla="*/ 29545 w 67964"/>
                    <a:gd name="connsiteY8" fmla="*/ 81897 h 93540"/>
                    <a:gd name="connsiteX9" fmla="*/ 53355 w 67964"/>
                    <a:gd name="connsiteY9" fmla="*/ 65544 h 93540"/>
                    <a:gd name="connsiteX10" fmla="*/ 53355 w 67964"/>
                    <a:gd name="connsiteY10" fmla="*/ 0 h 93540"/>
                    <a:gd name="connsiteX11" fmla="*/ 67964 w 67964"/>
                    <a:gd name="connsiteY11" fmla="*/ 0 h 93540"/>
                    <a:gd name="connsiteX12" fmla="*/ 67964 w 67964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64" h="93540">
                      <a:moveTo>
                        <a:pt x="67964" y="91469"/>
                      </a:moveTo>
                      <a:lnTo>
                        <a:pt x="55449" y="91469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45" y="81897"/>
                      </a:cubicBezTo>
                      <a:cubicBezTo>
                        <a:pt x="39989" y="81897"/>
                        <a:pt x="47621" y="75116"/>
                        <a:pt x="53355" y="65544"/>
                      </a:cubicBezTo>
                      <a:lnTo>
                        <a:pt x="53355" y="0"/>
                      </a:lnTo>
                      <a:lnTo>
                        <a:pt x="67964" y="0"/>
                      </a:lnTo>
                      <a:lnTo>
                        <a:pt x="67964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8E997215-AF94-1A9B-038F-AAAD128F10F3}"/>
                    </a:ext>
                  </a:extLst>
                </p:cNvPr>
                <p:cNvSpPr/>
                <p:nvPr/>
              </p:nvSpPr>
              <p:spPr>
                <a:xfrm>
                  <a:off x="10030565" y="3568940"/>
                  <a:ext cx="74767" cy="95612"/>
                </a:xfrm>
                <a:custGeom>
                  <a:avLst/>
                  <a:gdLst>
                    <a:gd name="connsiteX0" fmla="*/ 74375 w 74767"/>
                    <a:gd name="connsiteY0" fmla="*/ 52854 h 95612"/>
                    <a:gd name="connsiteX1" fmla="*/ 15460 w 74767"/>
                    <a:gd name="connsiteY1" fmla="*/ 52854 h 95612"/>
                    <a:gd name="connsiteX2" fmla="*/ 41014 w 74767"/>
                    <a:gd name="connsiteY2" fmla="*/ 83620 h 95612"/>
                    <a:gd name="connsiteX3" fmla="*/ 64999 w 74767"/>
                    <a:gd name="connsiteY3" fmla="*/ 75443 h 95612"/>
                    <a:gd name="connsiteX4" fmla="*/ 71431 w 74767"/>
                    <a:gd name="connsiteY4" fmla="*/ 84143 h 95612"/>
                    <a:gd name="connsiteX5" fmla="*/ 39968 w 74767"/>
                    <a:gd name="connsiteY5" fmla="*/ 95612 h 95612"/>
                    <a:gd name="connsiteX6" fmla="*/ 0 w 74767"/>
                    <a:gd name="connsiteY6" fmla="*/ 48667 h 95612"/>
                    <a:gd name="connsiteX7" fmla="*/ 37548 w 74767"/>
                    <a:gd name="connsiteY7" fmla="*/ 0 h 95612"/>
                    <a:gd name="connsiteX8" fmla="*/ 74768 w 74767"/>
                    <a:gd name="connsiteY8" fmla="*/ 44852 h 95612"/>
                    <a:gd name="connsiteX9" fmla="*/ 74375 w 74767"/>
                    <a:gd name="connsiteY9" fmla="*/ 52854 h 95612"/>
                    <a:gd name="connsiteX10" fmla="*/ 60289 w 74767"/>
                    <a:gd name="connsiteY10" fmla="*/ 40687 h 95612"/>
                    <a:gd name="connsiteX11" fmla="*/ 37874 w 74767"/>
                    <a:gd name="connsiteY11" fmla="*/ 11665 h 95612"/>
                    <a:gd name="connsiteX12" fmla="*/ 15460 w 74767"/>
                    <a:gd name="connsiteY12" fmla="*/ 42083 h 95612"/>
                    <a:gd name="connsiteX13" fmla="*/ 60289 w 74767"/>
                    <a:gd name="connsiteY13" fmla="*/ 42083 h 95612"/>
                    <a:gd name="connsiteX14" fmla="*/ 60289 w 74767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67" h="95612">
                      <a:moveTo>
                        <a:pt x="74375" y="52854"/>
                      </a:moveTo>
                      <a:lnTo>
                        <a:pt x="15460" y="52854"/>
                      </a:lnTo>
                      <a:cubicBezTo>
                        <a:pt x="17007" y="74942"/>
                        <a:pt x="27103" y="83620"/>
                        <a:pt x="41014" y="83620"/>
                      </a:cubicBezTo>
                      <a:cubicBezTo>
                        <a:pt x="50238" y="83620"/>
                        <a:pt x="57019" y="81025"/>
                        <a:pt x="64999" y="75443"/>
                      </a:cubicBezTo>
                      <a:lnTo>
                        <a:pt x="71431" y="84143"/>
                      </a:lnTo>
                      <a:cubicBezTo>
                        <a:pt x="62579" y="91251"/>
                        <a:pt x="52483" y="95612"/>
                        <a:pt x="39968" y="95612"/>
                      </a:cubicBezTo>
                      <a:cubicBezTo>
                        <a:pt x="14762" y="95612"/>
                        <a:pt x="0" y="77711"/>
                        <a:pt x="0" y="48667"/>
                      </a:cubicBezTo>
                      <a:cubicBezTo>
                        <a:pt x="0" y="19995"/>
                        <a:pt x="14260" y="0"/>
                        <a:pt x="37548" y="0"/>
                      </a:cubicBezTo>
                      <a:cubicBezTo>
                        <a:pt x="62055" y="0"/>
                        <a:pt x="74768" y="17204"/>
                        <a:pt x="74768" y="44852"/>
                      </a:cubicBezTo>
                      <a:cubicBezTo>
                        <a:pt x="74724" y="47992"/>
                        <a:pt x="74549" y="50957"/>
                        <a:pt x="74375" y="52854"/>
                      </a:cubicBezTo>
                      <a:close/>
                      <a:moveTo>
                        <a:pt x="60289" y="40687"/>
                      </a:moveTo>
                      <a:cubicBezTo>
                        <a:pt x="60289" y="22284"/>
                        <a:pt x="52985" y="11665"/>
                        <a:pt x="37874" y="11665"/>
                      </a:cubicBezTo>
                      <a:cubicBezTo>
                        <a:pt x="25184" y="11665"/>
                        <a:pt x="16681" y="20692"/>
                        <a:pt x="15460" y="42083"/>
                      </a:cubicBezTo>
                      <a:lnTo>
                        <a:pt x="60289" y="42083"/>
                      </a:lnTo>
                      <a:lnTo>
                        <a:pt x="60289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9818EFED-5A8C-5BF6-D8E0-01586112FA0E}"/>
                    </a:ext>
                  </a:extLst>
                </p:cNvPr>
                <p:cNvSpPr/>
                <p:nvPr/>
              </p:nvSpPr>
              <p:spPr>
                <a:xfrm>
                  <a:off x="10166210" y="3568962"/>
                  <a:ext cx="69512" cy="95590"/>
                </a:xfrm>
                <a:custGeom>
                  <a:avLst/>
                  <a:gdLst>
                    <a:gd name="connsiteX0" fmla="*/ 66896 w 69512"/>
                    <a:gd name="connsiteY0" fmla="*/ 10422 h 95590"/>
                    <a:gd name="connsiteX1" fmla="*/ 60638 w 69512"/>
                    <a:gd name="connsiteY1" fmla="*/ 19624 h 95590"/>
                    <a:gd name="connsiteX2" fmla="*/ 36828 w 69512"/>
                    <a:gd name="connsiteY2" fmla="*/ 11643 h 95590"/>
                    <a:gd name="connsiteX3" fmla="*/ 19101 w 69512"/>
                    <a:gd name="connsiteY3" fmla="*/ 24486 h 95590"/>
                    <a:gd name="connsiteX4" fmla="*/ 39444 w 69512"/>
                    <a:gd name="connsiteY4" fmla="*/ 39793 h 95590"/>
                    <a:gd name="connsiteX5" fmla="*/ 69512 w 69512"/>
                    <a:gd name="connsiteY5" fmla="*/ 68139 h 95590"/>
                    <a:gd name="connsiteX6" fmla="*/ 34233 w 69512"/>
                    <a:gd name="connsiteY6" fmla="*/ 95590 h 95590"/>
                    <a:gd name="connsiteX7" fmla="*/ 0 w 69512"/>
                    <a:gd name="connsiteY7" fmla="*/ 83598 h 95590"/>
                    <a:gd name="connsiteX8" fmla="*/ 7828 w 69512"/>
                    <a:gd name="connsiteY8" fmla="*/ 74745 h 95590"/>
                    <a:gd name="connsiteX9" fmla="*/ 33906 w 69512"/>
                    <a:gd name="connsiteY9" fmla="*/ 83772 h 95590"/>
                    <a:gd name="connsiteX10" fmla="*/ 54249 w 69512"/>
                    <a:gd name="connsiteY10" fmla="*/ 68989 h 95590"/>
                    <a:gd name="connsiteX11" fmla="*/ 31486 w 69512"/>
                    <a:gd name="connsiteY11" fmla="*/ 51087 h 95590"/>
                    <a:gd name="connsiteX12" fmla="*/ 4012 w 69512"/>
                    <a:gd name="connsiteY12" fmla="*/ 24857 h 95590"/>
                    <a:gd name="connsiteX13" fmla="*/ 36348 w 69512"/>
                    <a:gd name="connsiteY13" fmla="*/ 0 h 95590"/>
                    <a:gd name="connsiteX14" fmla="*/ 66896 w 69512"/>
                    <a:gd name="connsiteY14" fmla="*/ 10422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12" h="95590">
                      <a:moveTo>
                        <a:pt x="66896" y="10422"/>
                      </a:moveTo>
                      <a:lnTo>
                        <a:pt x="60638" y="19624"/>
                      </a:lnTo>
                      <a:cubicBezTo>
                        <a:pt x="52483" y="14238"/>
                        <a:pt x="45528" y="11643"/>
                        <a:pt x="36828" y="11643"/>
                      </a:cubicBezTo>
                      <a:cubicBezTo>
                        <a:pt x="26056" y="11643"/>
                        <a:pt x="19101" y="16680"/>
                        <a:pt x="19101" y="24486"/>
                      </a:cubicBezTo>
                      <a:cubicBezTo>
                        <a:pt x="19101" y="32314"/>
                        <a:pt x="24312" y="35803"/>
                        <a:pt x="39444" y="39793"/>
                      </a:cubicBezTo>
                      <a:cubicBezTo>
                        <a:pt x="58741" y="44830"/>
                        <a:pt x="69512" y="52134"/>
                        <a:pt x="69512" y="68139"/>
                      </a:cubicBezTo>
                      <a:cubicBezTo>
                        <a:pt x="69512" y="86738"/>
                        <a:pt x="52658" y="95590"/>
                        <a:pt x="34233" y="95590"/>
                      </a:cubicBezTo>
                      <a:cubicBezTo>
                        <a:pt x="18751" y="95590"/>
                        <a:pt x="8002" y="90554"/>
                        <a:pt x="0" y="83598"/>
                      </a:cubicBezTo>
                      <a:lnTo>
                        <a:pt x="7828" y="74745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2"/>
                        <a:pt x="54249" y="68989"/>
                      </a:cubicBezTo>
                      <a:cubicBezTo>
                        <a:pt x="54249" y="59439"/>
                        <a:pt x="49540" y="55950"/>
                        <a:pt x="31486" y="51087"/>
                      </a:cubicBezTo>
                      <a:cubicBezTo>
                        <a:pt x="11840" y="45876"/>
                        <a:pt x="4012" y="37722"/>
                        <a:pt x="4012" y="24857"/>
                      </a:cubicBezTo>
                      <a:cubicBezTo>
                        <a:pt x="4012" y="10422"/>
                        <a:pt x="17749" y="0"/>
                        <a:pt x="36348" y="0"/>
                      </a:cubicBezTo>
                      <a:cubicBezTo>
                        <a:pt x="48820" y="0"/>
                        <a:pt x="58217" y="3816"/>
                        <a:pt x="66896" y="1042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5945726E-D8CA-E399-21B6-87E45343161C}"/>
                    </a:ext>
                  </a:extLst>
                </p:cNvPr>
                <p:cNvSpPr/>
                <p:nvPr/>
              </p:nvSpPr>
              <p:spPr>
                <a:xfrm>
                  <a:off x="10252643" y="3568962"/>
                  <a:ext cx="80480" cy="95590"/>
                </a:xfrm>
                <a:custGeom>
                  <a:avLst/>
                  <a:gdLst>
                    <a:gd name="connsiteX0" fmla="*/ 80480 w 80480"/>
                    <a:gd name="connsiteY0" fmla="*/ 47621 h 95590"/>
                    <a:gd name="connsiteX1" fmla="*/ 40164 w 80480"/>
                    <a:gd name="connsiteY1" fmla="*/ 95590 h 95590"/>
                    <a:gd name="connsiteX2" fmla="*/ 0 w 80480"/>
                    <a:gd name="connsiteY2" fmla="*/ 47970 h 95590"/>
                    <a:gd name="connsiteX3" fmla="*/ 40316 w 80480"/>
                    <a:gd name="connsiteY3" fmla="*/ 0 h 95590"/>
                    <a:gd name="connsiteX4" fmla="*/ 80480 w 80480"/>
                    <a:gd name="connsiteY4" fmla="*/ 47621 h 95590"/>
                    <a:gd name="connsiteX5" fmla="*/ 15634 w 80480"/>
                    <a:gd name="connsiteY5" fmla="*/ 47970 h 95590"/>
                    <a:gd name="connsiteX6" fmla="*/ 40142 w 80480"/>
                    <a:gd name="connsiteY6" fmla="*/ 83772 h 95590"/>
                    <a:gd name="connsiteX7" fmla="*/ 64803 w 80480"/>
                    <a:gd name="connsiteY7" fmla="*/ 47621 h 95590"/>
                    <a:gd name="connsiteX8" fmla="*/ 40295 w 80480"/>
                    <a:gd name="connsiteY8" fmla="*/ 11818 h 95590"/>
                    <a:gd name="connsiteX9" fmla="*/ 15634 w 80480"/>
                    <a:gd name="connsiteY9" fmla="*/ 47970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480" h="95590">
                      <a:moveTo>
                        <a:pt x="80480" y="47621"/>
                      </a:moveTo>
                      <a:cubicBezTo>
                        <a:pt x="80480" y="76293"/>
                        <a:pt x="65697" y="95590"/>
                        <a:pt x="40164" y="95590"/>
                      </a:cubicBezTo>
                      <a:cubicBezTo>
                        <a:pt x="14609" y="95590"/>
                        <a:pt x="0" y="76991"/>
                        <a:pt x="0" y="47970"/>
                      </a:cubicBezTo>
                      <a:cubicBezTo>
                        <a:pt x="0" y="19297"/>
                        <a:pt x="14784" y="0"/>
                        <a:pt x="40316" y="0"/>
                      </a:cubicBezTo>
                      <a:cubicBezTo>
                        <a:pt x="66024" y="0"/>
                        <a:pt x="80480" y="18403"/>
                        <a:pt x="80480" y="47621"/>
                      </a:cubicBezTo>
                      <a:close/>
                      <a:moveTo>
                        <a:pt x="15634" y="47970"/>
                      </a:moveTo>
                      <a:cubicBezTo>
                        <a:pt x="15634" y="72129"/>
                        <a:pt x="24334" y="83772"/>
                        <a:pt x="40142" y="83772"/>
                      </a:cubicBezTo>
                      <a:cubicBezTo>
                        <a:pt x="55950" y="83772"/>
                        <a:pt x="64803" y="72129"/>
                        <a:pt x="64803" y="47621"/>
                      </a:cubicBezTo>
                      <a:cubicBezTo>
                        <a:pt x="64803" y="23461"/>
                        <a:pt x="56103" y="11818"/>
                        <a:pt x="40295" y="11818"/>
                      </a:cubicBezTo>
                      <a:cubicBezTo>
                        <a:pt x="24683" y="11818"/>
                        <a:pt x="15634" y="23461"/>
                        <a:pt x="15634" y="47970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49AA9C79-F3B7-DF95-2B27-D9B1C82C0B01}"/>
                    </a:ext>
                  </a:extLst>
                </p:cNvPr>
                <p:cNvSpPr/>
                <p:nvPr/>
              </p:nvSpPr>
              <p:spPr>
                <a:xfrm>
                  <a:off x="10359593" y="3532461"/>
                  <a:ext cx="30417" cy="132112"/>
                </a:xfrm>
                <a:custGeom>
                  <a:avLst/>
                  <a:gdLst>
                    <a:gd name="connsiteX0" fmla="*/ 0 w 30417"/>
                    <a:gd name="connsiteY0" fmla="*/ 112642 h 132112"/>
                    <a:gd name="connsiteX1" fmla="*/ 0 w 30417"/>
                    <a:gd name="connsiteY1" fmla="*/ 1723 h 132112"/>
                    <a:gd name="connsiteX2" fmla="*/ 14609 w 30417"/>
                    <a:gd name="connsiteY2" fmla="*/ 0 h 132112"/>
                    <a:gd name="connsiteX3" fmla="*/ 14609 w 30417"/>
                    <a:gd name="connsiteY3" fmla="*/ 112293 h 132112"/>
                    <a:gd name="connsiteX4" fmla="*/ 20692 w 30417"/>
                    <a:gd name="connsiteY4" fmla="*/ 119946 h 132112"/>
                    <a:gd name="connsiteX5" fmla="*/ 26601 w 30417"/>
                    <a:gd name="connsiteY5" fmla="*/ 118899 h 132112"/>
                    <a:gd name="connsiteX6" fmla="*/ 30418 w 30417"/>
                    <a:gd name="connsiteY6" fmla="*/ 129169 h 132112"/>
                    <a:gd name="connsiteX7" fmla="*/ 18250 w 30417"/>
                    <a:gd name="connsiteY7" fmla="*/ 132113 h 132112"/>
                    <a:gd name="connsiteX8" fmla="*/ 0 w 30417"/>
                    <a:gd name="connsiteY8" fmla="*/ 112642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17" h="132112">
                      <a:moveTo>
                        <a:pt x="0" y="112642"/>
                      </a:moveTo>
                      <a:lnTo>
                        <a:pt x="0" y="1723"/>
                      </a:lnTo>
                      <a:lnTo>
                        <a:pt x="14609" y="0"/>
                      </a:lnTo>
                      <a:lnTo>
                        <a:pt x="14609" y="112293"/>
                      </a:lnTo>
                      <a:cubicBezTo>
                        <a:pt x="14609" y="117330"/>
                        <a:pt x="16353" y="119946"/>
                        <a:pt x="20692" y="119946"/>
                      </a:cubicBezTo>
                      <a:cubicBezTo>
                        <a:pt x="22938" y="119946"/>
                        <a:pt x="24857" y="119597"/>
                        <a:pt x="26601" y="118899"/>
                      </a:cubicBezTo>
                      <a:lnTo>
                        <a:pt x="30418" y="129169"/>
                      </a:lnTo>
                      <a:cubicBezTo>
                        <a:pt x="27125" y="130892"/>
                        <a:pt x="22764" y="132113"/>
                        <a:pt x="18250" y="132113"/>
                      </a:cubicBezTo>
                      <a:cubicBezTo>
                        <a:pt x="7130" y="132091"/>
                        <a:pt x="0" y="125310"/>
                        <a:pt x="0" y="11264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C3D7AF23-8A12-9DF5-3A4E-2559C6AF84EE}"/>
                    </a:ext>
                  </a:extLst>
                </p:cNvPr>
                <p:cNvSpPr/>
                <p:nvPr/>
              </p:nvSpPr>
              <p:spPr>
                <a:xfrm>
                  <a:off x="10410202" y="3532461"/>
                  <a:ext cx="30416" cy="132112"/>
                </a:xfrm>
                <a:custGeom>
                  <a:avLst/>
                  <a:gdLst>
                    <a:gd name="connsiteX0" fmla="*/ 0 w 30416"/>
                    <a:gd name="connsiteY0" fmla="*/ 112642 h 132112"/>
                    <a:gd name="connsiteX1" fmla="*/ 0 w 30416"/>
                    <a:gd name="connsiteY1" fmla="*/ 1723 h 132112"/>
                    <a:gd name="connsiteX2" fmla="*/ 14609 w 30416"/>
                    <a:gd name="connsiteY2" fmla="*/ 0 h 132112"/>
                    <a:gd name="connsiteX3" fmla="*/ 14609 w 30416"/>
                    <a:gd name="connsiteY3" fmla="*/ 112293 h 132112"/>
                    <a:gd name="connsiteX4" fmla="*/ 20692 w 30416"/>
                    <a:gd name="connsiteY4" fmla="*/ 119946 h 132112"/>
                    <a:gd name="connsiteX5" fmla="*/ 26601 w 30416"/>
                    <a:gd name="connsiteY5" fmla="*/ 118899 h 132112"/>
                    <a:gd name="connsiteX6" fmla="*/ 30417 w 30416"/>
                    <a:gd name="connsiteY6" fmla="*/ 129169 h 132112"/>
                    <a:gd name="connsiteX7" fmla="*/ 18250 w 30416"/>
                    <a:gd name="connsiteY7" fmla="*/ 132113 h 132112"/>
                    <a:gd name="connsiteX8" fmla="*/ 0 w 30416"/>
                    <a:gd name="connsiteY8" fmla="*/ 112642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16" h="132112">
                      <a:moveTo>
                        <a:pt x="0" y="112642"/>
                      </a:moveTo>
                      <a:lnTo>
                        <a:pt x="0" y="1723"/>
                      </a:lnTo>
                      <a:lnTo>
                        <a:pt x="14609" y="0"/>
                      </a:lnTo>
                      <a:lnTo>
                        <a:pt x="14609" y="112293"/>
                      </a:lnTo>
                      <a:cubicBezTo>
                        <a:pt x="14609" y="117330"/>
                        <a:pt x="16353" y="119946"/>
                        <a:pt x="20692" y="119946"/>
                      </a:cubicBezTo>
                      <a:cubicBezTo>
                        <a:pt x="22938" y="119946"/>
                        <a:pt x="24857" y="119597"/>
                        <a:pt x="26601" y="118899"/>
                      </a:cubicBezTo>
                      <a:lnTo>
                        <a:pt x="30417" y="129169"/>
                      </a:lnTo>
                      <a:cubicBezTo>
                        <a:pt x="27124" y="130892"/>
                        <a:pt x="22764" y="132113"/>
                        <a:pt x="18250" y="132113"/>
                      </a:cubicBezTo>
                      <a:cubicBezTo>
                        <a:pt x="7130" y="132091"/>
                        <a:pt x="0" y="125310"/>
                        <a:pt x="0" y="11264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ABBCC7AF-5A34-C7E3-0E60-D74C2468C4C6}"/>
                    </a:ext>
                  </a:extLst>
                </p:cNvPr>
                <p:cNvSpPr/>
                <p:nvPr/>
              </p:nvSpPr>
              <p:spPr>
                <a:xfrm>
                  <a:off x="10458542" y="3527926"/>
                  <a:ext cx="20691" cy="134554"/>
                </a:xfrm>
                <a:custGeom>
                  <a:avLst/>
                  <a:gdLst>
                    <a:gd name="connsiteX0" fmla="*/ 20692 w 20691"/>
                    <a:gd name="connsiteY0" fmla="*/ 10095 h 134554"/>
                    <a:gd name="connsiteX1" fmla="*/ 10269 w 20691"/>
                    <a:gd name="connsiteY1" fmla="*/ 20169 h 134554"/>
                    <a:gd name="connsiteX2" fmla="*/ 0 w 20691"/>
                    <a:gd name="connsiteY2" fmla="*/ 10095 h 134554"/>
                    <a:gd name="connsiteX3" fmla="*/ 10269 w 20691"/>
                    <a:gd name="connsiteY3" fmla="*/ 0 h 134554"/>
                    <a:gd name="connsiteX4" fmla="*/ 20692 w 20691"/>
                    <a:gd name="connsiteY4" fmla="*/ 10095 h 134554"/>
                    <a:gd name="connsiteX5" fmla="*/ 17749 w 20691"/>
                    <a:gd name="connsiteY5" fmla="*/ 134555 h 134554"/>
                    <a:gd name="connsiteX6" fmla="*/ 3161 w 20691"/>
                    <a:gd name="connsiteY6" fmla="*/ 134555 h 134554"/>
                    <a:gd name="connsiteX7" fmla="*/ 3161 w 20691"/>
                    <a:gd name="connsiteY7" fmla="*/ 43129 h 134554"/>
                    <a:gd name="connsiteX8" fmla="*/ 17749 w 20691"/>
                    <a:gd name="connsiteY8" fmla="*/ 43129 h 134554"/>
                    <a:gd name="connsiteX9" fmla="*/ 17749 w 20691"/>
                    <a:gd name="connsiteY9" fmla="*/ 134555 h 13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91" h="134554">
                      <a:moveTo>
                        <a:pt x="20692" y="10095"/>
                      </a:moveTo>
                      <a:cubicBezTo>
                        <a:pt x="20692" y="15830"/>
                        <a:pt x="16528" y="20169"/>
                        <a:pt x="10269" y="20169"/>
                      </a:cubicBezTo>
                      <a:cubicBezTo>
                        <a:pt x="4186" y="20169"/>
                        <a:pt x="0" y="15830"/>
                        <a:pt x="0" y="10095"/>
                      </a:cubicBezTo>
                      <a:cubicBezTo>
                        <a:pt x="0" y="4339"/>
                        <a:pt x="4164" y="0"/>
                        <a:pt x="10269" y="0"/>
                      </a:cubicBezTo>
                      <a:cubicBezTo>
                        <a:pt x="16528" y="0"/>
                        <a:pt x="20692" y="4339"/>
                        <a:pt x="20692" y="10095"/>
                      </a:cubicBezTo>
                      <a:close/>
                      <a:moveTo>
                        <a:pt x="17749" y="134555"/>
                      </a:moveTo>
                      <a:lnTo>
                        <a:pt x="3161" y="134555"/>
                      </a:lnTo>
                      <a:lnTo>
                        <a:pt x="3161" y="43129"/>
                      </a:lnTo>
                      <a:lnTo>
                        <a:pt x="17749" y="43129"/>
                      </a:lnTo>
                      <a:lnTo>
                        <a:pt x="17749" y="13455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C0C7E231-5350-6F6A-4EAC-D981ABF08D8C}"/>
                    </a:ext>
                  </a:extLst>
                </p:cNvPr>
                <p:cNvSpPr/>
                <p:nvPr/>
              </p:nvSpPr>
              <p:spPr>
                <a:xfrm>
                  <a:off x="10503415" y="3568962"/>
                  <a:ext cx="67113" cy="95590"/>
                </a:xfrm>
                <a:custGeom>
                  <a:avLst/>
                  <a:gdLst>
                    <a:gd name="connsiteX0" fmla="*/ 67114 w 67113"/>
                    <a:gd name="connsiteY0" fmla="*/ 9725 h 95590"/>
                    <a:gd name="connsiteX1" fmla="*/ 59984 w 67113"/>
                    <a:gd name="connsiteY1" fmla="*/ 18948 h 95590"/>
                    <a:gd name="connsiteX2" fmla="*/ 40164 w 67113"/>
                    <a:gd name="connsiteY2" fmla="*/ 12167 h 95590"/>
                    <a:gd name="connsiteX3" fmla="*/ 15655 w 67113"/>
                    <a:gd name="connsiteY3" fmla="*/ 48340 h 95590"/>
                    <a:gd name="connsiteX4" fmla="*/ 40164 w 67113"/>
                    <a:gd name="connsiteY4" fmla="*/ 83096 h 95590"/>
                    <a:gd name="connsiteX5" fmla="*/ 60311 w 67113"/>
                    <a:gd name="connsiteY5" fmla="*/ 75966 h 95590"/>
                    <a:gd name="connsiteX6" fmla="*/ 67092 w 67113"/>
                    <a:gd name="connsiteY6" fmla="*/ 85517 h 95590"/>
                    <a:gd name="connsiteX7" fmla="*/ 39640 w 67113"/>
                    <a:gd name="connsiteY7" fmla="*/ 95590 h 95590"/>
                    <a:gd name="connsiteX8" fmla="*/ 0 w 67113"/>
                    <a:gd name="connsiteY8" fmla="*/ 48493 h 95590"/>
                    <a:gd name="connsiteX9" fmla="*/ 39640 w 67113"/>
                    <a:gd name="connsiteY9" fmla="*/ 0 h 95590"/>
                    <a:gd name="connsiteX10" fmla="*/ 67114 w 67113"/>
                    <a:gd name="connsiteY10" fmla="*/ 9725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113" h="95590">
                      <a:moveTo>
                        <a:pt x="67114" y="9725"/>
                      </a:moveTo>
                      <a:lnTo>
                        <a:pt x="59984" y="18948"/>
                      </a:lnTo>
                      <a:cubicBezTo>
                        <a:pt x="53901" y="14434"/>
                        <a:pt x="47991" y="12167"/>
                        <a:pt x="40164" y="12167"/>
                      </a:cubicBezTo>
                      <a:cubicBezTo>
                        <a:pt x="25206" y="12167"/>
                        <a:pt x="15655" y="23810"/>
                        <a:pt x="15655" y="48340"/>
                      </a:cubicBezTo>
                      <a:cubicBezTo>
                        <a:pt x="15655" y="72674"/>
                        <a:pt x="25206" y="83096"/>
                        <a:pt x="40164" y="83096"/>
                      </a:cubicBezTo>
                      <a:cubicBezTo>
                        <a:pt x="47970" y="83096"/>
                        <a:pt x="53551" y="80654"/>
                        <a:pt x="60311" y="75966"/>
                      </a:cubicBezTo>
                      <a:lnTo>
                        <a:pt x="67092" y="85517"/>
                      </a:lnTo>
                      <a:cubicBezTo>
                        <a:pt x="59264" y="92123"/>
                        <a:pt x="50063" y="95590"/>
                        <a:pt x="39640" y="95590"/>
                      </a:cubicBezTo>
                      <a:cubicBezTo>
                        <a:pt x="15307" y="95590"/>
                        <a:pt x="0" y="78038"/>
                        <a:pt x="0" y="48493"/>
                      </a:cubicBezTo>
                      <a:cubicBezTo>
                        <a:pt x="0" y="19297"/>
                        <a:pt x="15110" y="0"/>
                        <a:pt x="39640" y="0"/>
                      </a:cubicBezTo>
                      <a:cubicBezTo>
                        <a:pt x="50259" y="0"/>
                        <a:pt x="58763" y="2769"/>
                        <a:pt x="67114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FAFD2D0D-45BA-EDE9-5E24-B94A55F6C0BF}"/>
                    </a:ext>
                  </a:extLst>
                </p:cNvPr>
                <p:cNvSpPr/>
                <p:nvPr/>
              </p:nvSpPr>
              <p:spPr>
                <a:xfrm>
                  <a:off x="10589870" y="3527926"/>
                  <a:ext cx="20670" cy="134554"/>
                </a:xfrm>
                <a:custGeom>
                  <a:avLst/>
                  <a:gdLst>
                    <a:gd name="connsiteX0" fmla="*/ 20671 w 20670"/>
                    <a:gd name="connsiteY0" fmla="*/ 10095 h 134554"/>
                    <a:gd name="connsiteX1" fmla="*/ 10248 w 20670"/>
                    <a:gd name="connsiteY1" fmla="*/ 20169 h 134554"/>
                    <a:gd name="connsiteX2" fmla="*/ 0 w 20670"/>
                    <a:gd name="connsiteY2" fmla="*/ 10095 h 134554"/>
                    <a:gd name="connsiteX3" fmla="*/ 10248 w 20670"/>
                    <a:gd name="connsiteY3" fmla="*/ 0 h 134554"/>
                    <a:gd name="connsiteX4" fmla="*/ 20671 w 20670"/>
                    <a:gd name="connsiteY4" fmla="*/ 10095 h 134554"/>
                    <a:gd name="connsiteX5" fmla="*/ 17727 w 20670"/>
                    <a:gd name="connsiteY5" fmla="*/ 134555 h 134554"/>
                    <a:gd name="connsiteX6" fmla="*/ 3140 w 20670"/>
                    <a:gd name="connsiteY6" fmla="*/ 134555 h 134554"/>
                    <a:gd name="connsiteX7" fmla="*/ 3140 w 20670"/>
                    <a:gd name="connsiteY7" fmla="*/ 43129 h 134554"/>
                    <a:gd name="connsiteX8" fmla="*/ 17727 w 20670"/>
                    <a:gd name="connsiteY8" fmla="*/ 43129 h 134554"/>
                    <a:gd name="connsiteX9" fmla="*/ 17727 w 20670"/>
                    <a:gd name="connsiteY9" fmla="*/ 134555 h 13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54">
                      <a:moveTo>
                        <a:pt x="20671" y="10095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95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506" y="0"/>
                        <a:pt x="20671" y="4339"/>
                        <a:pt x="20671" y="10095"/>
                      </a:cubicBezTo>
                      <a:close/>
                      <a:moveTo>
                        <a:pt x="17727" y="134555"/>
                      </a:moveTo>
                      <a:lnTo>
                        <a:pt x="3140" y="134555"/>
                      </a:lnTo>
                      <a:lnTo>
                        <a:pt x="3140" y="43129"/>
                      </a:lnTo>
                      <a:lnTo>
                        <a:pt x="17727" y="43129"/>
                      </a:lnTo>
                      <a:lnTo>
                        <a:pt x="17727" y="13455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569B9812-819E-BF26-F14C-98492DFC9912}"/>
                    </a:ext>
                  </a:extLst>
                </p:cNvPr>
                <p:cNvSpPr/>
                <p:nvPr/>
              </p:nvSpPr>
              <p:spPr>
                <a:xfrm>
                  <a:off x="10626392" y="3548466"/>
                  <a:ext cx="60136" cy="116108"/>
                </a:xfrm>
                <a:custGeom>
                  <a:avLst/>
                  <a:gdLst>
                    <a:gd name="connsiteX0" fmla="*/ 60136 w 60136"/>
                    <a:gd name="connsiteY0" fmla="*/ 110025 h 116108"/>
                    <a:gd name="connsiteX1" fmla="*/ 39989 w 60136"/>
                    <a:gd name="connsiteY1" fmla="*/ 116108 h 116108"/>
                    <a:gd name="connsiteX2" fmla="*/ 15830 w 60136"/>
                    <a:gd name="connsiteY2" fmla="*/ 90554 h 116108"/>
                    <a:gd name="connsiteX3" fmla="*/ 15830 w 60136"/>
                    <a:gd name="connsiteY3" fmla="*/ 33884 h 116108"/>
                    <a:gd name="connsiteX4" fmla="*/ 0 w 60136"/>
                    <a:gd name="connsiteY4" fmla="*/ 33884 h 116108"/>
                    <a:gd name="connsiteX5" fmla="*/ 0 w 60136"/>
                    <a:gd name="connsiteY5" fmla="*/ 22589 h 116108"/>
                    <a:gd name="connsiteX6" fmla="*/ 15830 w 60136"/>
                    <a:gd name="connsiteY6" fmla="*/ 22589 h 116108"/>
                    <a:gd name="connsiteX7" fmla="*/ 15830 w 60136"/>
                    <a:gd name="connsiteY7" fmla="*/ 1548 h 116108"/>
                    <a:gd name="connsiteX8" fmla="*/ 30417 w 60136"/>
                    <a:gd name="connsiteY8" fmla="*/ 0 h 116108"/>
                    <a:gd name="connsiteX9" fmla="*/ 30417 w 60136"/>
                    <a:gd name="connsiteY9" fmla="*/ 22589 h 116108"/>
                    <a:gd name="connsiteX10" fmla="*/ 52505 w 60136"/>
                    <a:gd name="connsiteY10" fmla="*/ 22589 h 116108"/>
                    <a:gd name="connsiteX11" fmla="*/ 50935 w 60136"/>
                    <a:gd name="connsiteY11" fmla="*/ 33884 h 116108"/>
                    <a:gd name="connsiteX12" fmla="*/ 30417 w 60136"/>
                    <a:gd name="connsiteY12" fmla="*/ 33884 h 116108"/>
                    <a:gd name="connsiteX13" fmla="*/ 30417 w 60136"/>
                    <a:gd name="connsiteY13" fmla="*/ 89856 h 116108"/>
                    <a:gd name="connsiteX14" fmla="*/ 41908 w 60136"/>
                    <a:gd name="connsiteY14" fmla="*/ 103942 h 116108"/>
                    <a:gd name="connsiteX15" fmla="*/ 54598 w 60136"/>
                    <a:gd name="connsiteY15" fmla="*/ 100126 h 116108"/>
                    <a:gd name="connsiteX16" fmla="*/ 60136 w 60136"/>
                    <a:gd name="connsiteY16" fmla="*/ 110025 h 116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136" h="116108">
                      <a:moveTo>
                        <a:pt x="60136" y="110025"/>
                      </a:moveTo>
                      <a:cubicBezTo>
                        <a:pt x="54228" y="114015"/>
                        <a:pt x="47621" y="116108"/>
                        <a:pt x="39989" y="116108"/>
                      </a:cubicBezTo>
                      <a:cubicBezTo>
                        <a:pt x="24857" y="116108"/>
                        <a:pt x="15830" y="107256"/>
                        <a:pt x="15830" y="90554"/>
                      </a:cubicBezTo>
                      <a:lnTo>
                        <a:pt x="15830" y="33884"/>
                      </a:lnTo>
                      <a:lnTo>
                        <a:pt x="0" y="33884"/>
                      </a:lnTo>
                      <a:lnTo>
                        <a:pt x="0" y="22589"/>
                      </a:lnTo>
                      <a:lnTo>
                        <a:pt x="15830" y="22589"/>
                      </a:lnTo>
                      <a:lnTo>
                        <a:pt x="15830" y="1548"/>
                      </a:lnTo>
                      <a:lnTo>
                        <a:pt x="30417" y="0"/>
                      </a:lnTo>
                      <a:lnTo>
                        <a:pt x="30417" y="22589"/>
                      </a:lnTo>
                      <a:lnTo>
                        <a:pt x="52505" y="22589"/>
                      </a:lnTo>
                      <a:lnTo>
                        <a:pt x="50935" y="33884"/>
                      </a:lnTo>
                      <a:lnTo>
                        <a:pt x="30417" y="33884"/>
                      </a:lnTo>
                      <a:lnTo>
                        <a:pt x="30417" y="89856"/>
                      </a:lnTo>
                      <a:cubicBezTo>
                        <a:pt x="30417" y="99406"/>
                        <a:pt x="33731" y="103942"/>
                        <a:pt x="41908" y="103942"/>
                      </a:cubicBezTo>
                      <a:cubicBezTo>
                        <a:pt x="46247" y="103942"/>
                        <a:pt x="50085" y="102720"/>
                        <a:pt x="54598" y="100126"/>
                      </a:cubicBezTo>
                      <a:lnTo>
                        <a:pt x="60136" y="11002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8D02C54F-B333-F960-8750-06CA306F17C1}"/>
                    </a:ext>
                  </a:extLst>
                </p:cNvPr>
                <p:cNvSpPr/>
                <p:nvPr/>
              </p:nvSpPr>
              <p:spPr>
                <a:xfrm>
                  <a:off x="10702577" y="3571012"/>
                  <a:ext cx="67986" cy="93540"/>
                </a:xfrm>
                <a:custGeom>
                  <a:avLst/>
                  <a:gdLst>
                    <a:gd name="connsiteX0" fmla="*/ 67964 w 67986"/>
                    <a:gd name="connsiteY0" fmla="*/ 91469 h 93540"/>
                    <a:gd name="connsiteX1" fmla="*/ 55449 w 67986"/>
                    <a:gd name="connsiteY1" fmla="*/ 91469 h 93540"/>
                    <a:gd name="connsiteX2" fmla="*/ 54228 w 67986"/>
                    <a:gd name="connsiteY2" fmla="*/ 76686 h 93540"/>
                    <a:gd name="connsiteX3" fmla="*/ 25555 w 67986"/>
                    <a:gd name="connsiteY3" fmla="*/ 93541 h 93540"/>
                    <a:gd name="connsiteX4" fmla="*/ 0 w 67986"/>
                    <a:gd name="connsiteY4" fmla="*/ 65566 h 93540"/>
                    <a:gd name="connsiteX5" fmla="*/ 0 w 67986"/>
                    <a:gd name="connsiteY5" fmla="*/ 22 h 93540"/>
                    <a:gd name="connsiteX6" fmla="*/ 14609 w 67986"/>
                    <a:gd name="connsiteY6" fmla="*/ 22 h 93540"/>
                    <a:gd name="connsiteX7" fmla="*/ 14609 w 67986"/>
                    <a:gd name="connsiteY7" fmla="*/ 63996 h 93540"/>
                    <a:gd name="connsiteX8" fmla="*/ 29566 w 67986"/>
                    <a:gd name="connsiteY8" fmla="*/ 81897 h 93540"/>
                    <a:gd name="connsiteX9" fmla="*/ 53377 w 67986"/>
                    <a:gd name="connsiteY9" fmla="*/ 65544 h 93540"/>
                    <a:gd name="connsiteX10" fmla="*/ 53377 w 67986"/>
                    <a:gd name="connsiteY10" fmla="*/ 0 h 93540"/>
                    <a:gd name="connsiteX11" fmla="*/ 67986 w 67986"/>
                    <a:gd name="connsiteY11" fmla="*/ 0 h 93540"/>
                    <a:gd name="connsiteX12" fmla="*/ 67986 w 67986"/>
                    <a:gd name="connsiteY12" fmla="*/ 91469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6" h="93540">
                      <a:moveTo>
                        <a:pt x="67964" y="91469"/>
                      </a:moveTo>
                      <a:lnTo>
                        <a:pt x="55449" y="91469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66" y="81897"/>
                      </a:cubicBezTo>
                      <a:cubicBezTo>
                        <a:pt x="39989" y="81897"/>
                        <a:pt x="47643" y="75116"/>
                        <a:pt x="53377" y="65544"/>
                      </a:cubicBezTo>
                      <a:lnTo>
                        <a:pt x="53377" y="0"/>
                      </a:lnTo>
                      <a:lnTo>
                        <a:pt x="67986" y="0"/>
                      </a:lnTo>
                      <a:lnTo>
                        <a:pt x="67986" y="9146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7008C780-98F0-0233-7200-84FBCE6D5292}"/>
                    </a:ext>
                  </a:extLst>
                </p:cNvPr>
                <p:cNvSpPr/>
                <p:nvPr/>
              </p:nvSpPr>
              <p:spPr>
                <a:xfrm>
                  <a:off x="10798581" y="3532483"/>
                  <a:ext cx="75269" cy="132090"/>
                </a:xfrm>
                <a:custGeom>
                  <a:avLst/>
                  <a:gdLst>
                    <a:gd name="connsiteX0" fmla="*/ 75269 w 75269"/>
                    <a:gd name="connsiteY0" fmla="*/ 1701 h 132090"/>
                    <a:gd name="connsiteX1" fmla="*/ 75269 w 75269"/>
                    <a:gd name="connsiteY1" fmla="*/ 129998 h 132090"/>
                    <a:gd name="connsiteX2" fmla="*/ 62579 w 75269"/>
                    <a:gd name="connsiteY2" fmla="*/ 129998 h 132090"/>
                    <a:gd name="connsiteX3" fmla="*/ 61031 w 75269"/>
                    <a:gd name="connsiteY3" fmla="*/ 117133 h 132090"/>
                    <a:gd name="connsiteX4" fmla="*/ 34429 w 75269"/>
                    <a:gd name="connsiteY4" fmla="*/ 132091 h 132090"/>
                    <a:gd name="connsiteX5" fmla="*/ 0 w 75269"/>
                    <a:gd name="connsiteY5" fmla="*/ 84645 h 132090"/>
                    <a:gd name="connsiteX6" fmla="*/ 35803 w 75269"/>
                    <a:gd name="connsiteY6" fmla="*/ 36500 h 132090"/>
                    <a:gd name="connsiteX7" fmla="*/ 60660 w 75269"/>
                    <a:gd name="connsiteY7" fmla="*/ 47970 h 132090"/>
                    <a:gd name="connsiteX8" fmla="*/ 60660 w 75269"/>
                    <a:gd name="connsiteY8" fmla="*/ 0 h 132090"/>
                    <a:gd name="connsiteX9" fmla="*/ 75269 w 75269"/>
                    <a:gd name="connsiteY9" fmla="*/ 1701 h 132090"/>
                    <a:gd name="connsiteX10" fmla="*/ 60660 w 75269"/>
                    <a:gd name="connsiteY10" fmla="*/ 105991 h 132090"/>
                    <a:gd name="connsiteX11" fmla="*/ 60660 w 75269"/>
                    <a:gd name="connsiteY11" fmla="*/ 60463 h 132090"/>
                    <a:gd name="connsiteX12" fmla="*/ 38943 w 75269"/>
                    <a:gd name="connsiteY12" fmla="*/ 48122 h 132090"/>
                    <a:gd name="connsiteX13" fmla="*/ 15634 w 75269"/>
                    <a:gd name="connsiteY13" fmla="*/ 84448 h 132090"/>
                    <a:gd name="connsiteX14" fmla="*/ 37351 w 75269"/>
                    <a:gd name="connsiteY14" fmla="*/ 120448 h 132090"/>
                    <a:gd name="connsiteX15" fmla="*/ 60660 w 75269"/>
                    <a:gd name="connsiteY15" fmla="*/ 105991 h 13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269" h="132090">
                      <a:moveTo>
                        <a:pt x="75269" y="1701"/>
                      </a:moveTo>
                      <a:lnTo>
                        <a:pt x="75269" y="129998"/>
                      </a:lnTo>
                      <a:lnTo>
                        <a:pt x="62579" y="129998"/>
                      </a:lnTo>
                      <a:lnTo>
                        <a:pt x="61031" y="117133"/>
                      </a:lnTo>
                      <a:cubicBezTo>
                        <a:pt x="55296" y="126182"/>
                        <a:pt x="46095" y="132091"/>
                        <a:pt x="34429" y="132091"/>
                      </a:cubicBezTo>
                      <a:cubicBezTo>
                        <a:pt x="12341" y="132091"/>
                        <a:pt x="0" y="113317"/>
                        <a:pt x="0" y="84645"/>
                      </a:cubicBezTo>
                      <a:cubicBezTo>
                        <a:pt x="0" y="56648"/>
                        <a:pt x="13388" y="36500"/>
                        <a:pt x="35803" y="36500"/>
                      </a:cubicBezTo>
                      <a:cubicBezTo>
                        <a:pt x="46923" y="36500"/>
                        <a:pt x="54751" y="41712"/>
                        <a:pt x="60660" y="47970"/>
                      </a:cubicBezTo>
                      <a:lnTo>
                        <a:pt x="60660" y="0"/>
                      </a:lnTo>
                      <a:lnTo>
                        <a:pt x="75269" y="1701"/>
                      </a:lnTo>
                      <a:close/>
                      <a:moveTo>
                        <a:pt x="60660" y="105991"/>
                      </a:moveTo>
                      <a:lnTo>
                        <a:pt x="60660" y="60463"/>
                      </a:lnTo>
                      <a:cubicBezTo>
                        <a:pt x="55100" y="52985"/>
                        <a:pt x="48493" y="48122"/>
                        <a:pt x="38943" y="48122"/>
                      </a:cubicBezTo>
                      <a:cubicBezTo>
                        <a:pt x="24683" y="48122"/>
                        <a:pt x="15634" y="60115"/>
                        <a:pt x="15634" y="84448"/>
                      </a:cubicBezTo>
                      <a:cubicBezTo>
                        <a:pt x="15634" y="108804"/>
                        <a:pt x="23636" y="120448"/>
                        <a:pt x="37351" y="120448"/>
                      </a:cubicBezTo>
                      <a:cubicBezTo>
                        <a:pt x="47970" y="120448"/>
                        <a:pt x="54577" y="115214"/>
                        <a:pt x="60660" y="105991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D7C08AB1-95C2-9030-E88B-9B8067FC5825}"/>
                    </a:ext>
                  </a:extLst>
                </p:cNvPr>
                <p:cNvSpPr/>
                <p:nvPr/>
              </p:nvSpPr>
              <p:spPr>
                <a:xfrm>
                  <a:off x="10904834" y="3527926"/>
                  <a:ext cx="20692" cy="134554"/>
                </a:xfrm>
                <a:custGeom>
                  <a:avLst/>
                  <a:gdLst>
                    <a:gd name="connsiteX0" fmla="*/ 20692 w 20692"/>
                    <a:gd name="connsiteY0" fmla="*/ 10095 h 134554"/>
                    <a:gd name="connsiteX1" fmla="*/ 10270 w 20692"/>
                    <a:gd name="connsiteY1" fmla="*/ 20169 h 134554"/>
                    <a:gd name="connsiteX2" fmla="*/ 0 w 20692"/>
                    <a:gd name="connsiteY2" fmla="*/ 10095 h 134554"/>
                    <a:gd name="connsiteX3" fmla="*/ 10270 w 20692"/>
                    <a:gd name="connsiteY3" fmla="*/ 0 h 134554"/>
                    <a:gd name="connsiteX4" fmla="*/ 20692 w 20692"/>
                    <a:gd name="connsiteY4" fmla="*/ 10095 h 134554"/>
                    <a:gd name="connsiteX5" fmla="*/ 17727 w 20692"/>
                    <a:gd name="connsiteY5" fmla="*/ 134555 h 134554"/>
                    <a:gd name="connsiteX6" fmla="*/ 3140 w 20692"/>
                    <a:gd name="connsiteY6" fmla="*/ 134555 h 134554"/>
                    <a:gd name="connsiteX7" fmla="*/ 3140 w 20692"/>
                    <a:gd name="connsiteY7" fmla="*/ 43129 h 134554"/>
                    <a:gd name="connsiteX8" fmla="*/ 17727 w 20692"/>
                    <a:gd name="connsiteY8" fmla="*/ 43129 h 134554"/>
                    <a:gd name="connsiteX9" fmla="*/ 17727 w 20692"/>
                    <a:gd name="connsiteY9" fmla="*/ 134555 h 13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92" h="134554">
                      <a:moveTo>
                        <a:pt x="20692" y="10095"/>
                      </a:moveTo>
                      <a:cubicBezTo>
                        <a:pt x="20692" y="15830"/>
                        <a:pt x="16528" y="20169"/>
                        <a:pt x="10270" y="20169"/>
                      </a:cubicBezTo>
                      <a:cubicBezTo>
                        <a:pt x="4186" y="20169"/>
                        <a:pt x="0" y="15830"/>
                        <a:pt x="0" y="10095"/>
                      </a:cubicBezTo>
                      <a:cubicBezTo>
                        <a:pt x="0" y="4339"/>
                        <a:pt x="4165" y="0"/>
                        <a:pt x="10270" y="0"/>
                      </a:cubicBezTo>
                      <a:cubicBezTo>
                        <a:pt x="16506" y="0"/>
                        <a:pt x="20692" y="4339"/>
                        <a:pt x="20692" y="10095"/>
                      </a:cubicBezTo>
                      <a:close/>
                      <a:moveTo>
                        <a:pt x="17727" y="134555"/>
                      </a:moveTo>
                      <a:lnTo>
                        <a:pt x="3140" y="134555"/>
                      </a:lnTo>
                      <a:lnTo>
                        <a:pt x="3140" y="43129"/>
                      </a:lnTo>
                      <a:lnTo>
                        <a:pt x="17727" y="43129"/>
                      </a:lnTo>
                      <a:lnTo>
                        <a:pt x="17727" y="134555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0C704350-942A-3C16-B878-9FAA098D2602}"/>
                    </a:ext>
                  </a:extLst>
                </p:cNvPr>
                <p:cNvSpPr/>
                <p:nvPr/>
              </p:nvSpPr>
              <p:spPr>
                <a:xfrm>
                  <a:off x="10956489" y="3568962"/>
                  <a:ext cx="68662" cy="93497"/>
                </a:xfrm>
                <a:custGeom>
                  <a:avLst/>
                  <a:gdLst>
                    <a:gd name="connsiteX0" fmla="*/ 68662 w 68662"/>
                    <a:gd name="connsiteY0" fmla="*/ 27975 h 93497"/>
                    <a:gd name="connsiteX1" fmla="*/ 68662 w 68662"/>
                    <a:gd name="connsiteY1" fmla="*/ 93497 h 93497"/>
                    <a:gd name="connsiteX2" fmla="*/ 54053 w 68662"/>
                    <a:gd name="connsiteY2" fmla="*/ 93497 h 93497"/>
                    <a:gd name="connsiteX3" fmla="*/ 54053 w 68662"/>
                    <a:gd name="connsiteY3" fmla="*/ 30046 h 93497"/>
                    <a:gd name="connsiteX4" fmla="*/ 38943 w 68662"/>
                    <a:gd name="connsiteY4" fmla="*/ 11447 h 93497"/>
                    <a:gd name="connsiteX5" fmla="*/ 14587 w 68662"/>
                    <a:gd name="connsiteY5" fmla="*/ 28324 h 93497"/>
                    <a:gd name="connsiteX6" fmla="*/ 14587 w 68662"/>
                    <a:gd name="connsiteY6" fmla="*/ 93497 h 93497"/>
                    <a:gd name="connsiteX7" fmla="*/ 0 w 68662"/>
                    <a:gd name="connsiteY7" fmla="*/ 93497 h 93497"/>
                    <a:gd name="connsiteX8" fmla="*/ 0 w 68662"/>
                    <a:gd name="connsiteY8" fmla="*/ 2071 h 93497"/>
                    <a:gd name="connsiteX9" fmla="*/ 12516 w 68662"/>
                    <a:gd name="connsiteY9" fmla="*/ 2071 h 93497"/>
                    <a:gd name="connsiteX10" fmla="*/ 13737 w 68662"/>
                    <a:gd name="connsiteY10" fmla="*/ 15808 h 93497"/>
                    <a:gd name="connsiteX11" fmla="*/ 42410 w 68662"/>
                    <a:gd name="connsiteY11" fmla="*/ 0 h 93497"/>
                    <a:gd name="connsiteX12" fmla="*/ 68662 w 68662"/>
                    <a:gd name="connsiteY12" fmla="*/ 27975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62" h="93497">
                      <a:moveTo>
                        <a:pt x="68662" y="27975"/>
                      </a:moveTo>
                      <a:lnTo>
                        <a:pt x="68662" y="93497"/>
                      </a:lnTo>
                      <a:lnTo>
                        <a:pt x="54053" y="93497"/>
                      </a:lnTo>
                      <a:lnTo>
                        <a:pt x="54053" y="30046"/>
                      </a:lnTo>
                      <a:cubicBezTo>
                        <a:pt x="54053" y="15982"/>
                        <a:pt x="48319" y="11447"/>
                        <a:pt x="38943" y="11447"/>
                      </a:cubicBezTo>
                      <a:cubicBezTo>
                        <a:pt x="28150" y="11447"/>
                        <a:pt x="20846" y="18228"/>
                        <a:pt x="14587" y="28324"/>
                      </a:cubicBezTo>
                      <a:lnTo>
                        <a:pt x="14587" y="93497"/>
                      </a:lnTo>
                      <a:lnTo>
                        <a:pt x="0" y="93497"/>
                      </a:lnTo>
                      <a:lnTo>
                        <a:pt x="0" y="2071"/>
                      </a:lnTo>
                      <a:lnTo>
                        <a:pt x="12516" y="2071"/>
                      </a:lnTo>
                      <a:lnTo>
                        <a:pt x="13737" y="15808"/>
                      </a:lnTo>
                      <a:cubicBezTo>
                        <a:pt x="20518" y="6432"/>
                        <a:pt x="30068" y="0"/>
                        <a:pt x="42410" y="0"/>
                      </a:cubicBezTo>
                      <a:cubicBezTo>
                        <a:pt x="59090" y="0"/>
                        <a:pt x="68662" y="10597"/>
                        <a:pt x="68662" y="2797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89" name="图形 7">
                <a:extLst>
                  <a:ext uri="{FF2B5EF4-FFF2-40B4-BE49-F238E27FC236}">
                    <a16:creationId xmlns:a16="http://schemas.microsoft.com/office/drawing/2014/main" id="{4CA4505C-85F9-9F24-F3CD-4AF032451F78}"/>
                  </a:ext>
                </a:extLst>
              </p:cNvPr>
              <p:cNvGrpSpPr/>
              <p:nvPr/>
            </p:nvGrpSpPr>
            <p:grpSpPr>
              <a:xfrm>
                <a:off x="7684108" y="3736638"/>
                <a:ext cx="3341043" cy="171208"/>
                <a:chOff x="7684108" y="3736638"/>
                <a:chExt cx="3341043" cy="171208"/>
              </a:xfrm>
              <a:grpFill/>
            </p:grpSpPr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03DFBF1E-7251-582A-DE4D-4D6F4F81A3BE}"/>
                    </a:ext>
                  </a:extLst>
                </p:cNvPr>
                <p:cNvSpPr/>
                <p:nvPr/>
              </p:nvSpPr>
              <p:spPr>
                <a:xfrm>
                  <a:off x="7684108" y="3777652"/>
                  <a:ext cx="74570" cy="130193"/>
                </a:xfrm>
                <a:custGeom>
                  <a:avLst/>
                  <a:gdLst>
                    <a:gd name="connsiteX0" fmla="*/ 74571 w 74570"/>
                    <a:gd name="connsiteY0" fmla="*/ 47643 h 130193"/>
                    <a:gd name="connsiteX1" fmla="*/ 38942 w 74570"/>
                    <a:gd name="connsiteY1" fmla="*/ 95612 h 130193"/>
                    <a:gd name="connsiteX2" fmla="*/ 14609 w 74570"/>
                    <a:gd name="connsiteY2" fmla="*/ 84841 h 130193"/>
                    <a:gd name="connsiteX3" fmla="*/ 14609 w 74570"/>
                    <a:gd name="connsiteY3" fmla="*/ 128471 h 130193"/>
                    <a:gd name="connsiteX4" fmla="*/ 0 w 74570"/>
                    <a:gd name="connsiteY4" fmla="*/ 130194 h 130193"/>
                    <a:gd name="connsiteX5" fmla="*/ 0 w 74570"/>
                    <a:gd name="connsiteY5" fmla="*/ 2093 h 130193"/>
                    <a:gd name="connsiteX6" fmla="*/ 12515 w 74570"/>
                    <a:gd name="connsiteY6" fmla="*/ 2093 h 130193"/>
                    <a:gd name="connsiteX7" fmla="*/ 13736 w 74570"/>
                    <a:gd name="connsiteY7" fmla="*/ 14783 h 130193"/>
                    <a:gd name="connsiteX8" fmla="*/ 40839 w 74570"/>
                    <a:gd name="connsiteY8" fmla="*/ 0 h 130193"/>
                    <a:gd name="connsiteX9" fmla="*/ 74571 w 74570"/>
                    <a:gd name="connsiteY9" fmla="*/ 47643 h 130193"/>
                    <a:gd name="connsiteX10" fmla="*/ 58937 w 74570"/>
                    <a:gd name="connsiteY10" fmla="*/ 47643 h 130193"/>
                    <a:gd name="connsiteX11" fmla="*/ 37372 w 74570"/>
                    <a:gd name="connsiteY11" fmla="*/ 11665 h 130193"/>
                    <a:gd name="connsiteX12" fmla="*/ 14609 w 74570"/>
                    <a:gd name="connsiteY12" fmla="*/ 26252 h 130193"/>
                    <a:gd name="connsiteX13" fmla="*/ 14609 w 74570"/>
                    <a:gd name="connsiteY13" fmla="*/ 71976 h 130193"/>
                    <a:gd name="connsiteX14" fmla="*/ 35650 w 74570"/>
                    <a:gd name="connsiteY14" fmla="*/ 83620 h 130193"/>
                    <a:gd name="connsiteX15" fmla="*/ 58937 w 74570"/>
                    <a:gd name="connsiteY15" fmla="*/ 47643 h 130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570" h="130193">
                      <a:moveTo>
                        <a:pt x="74571" y="47643"/>
                      </a:moveTo>
                      <a:cubicBezTo>
                        <a:pt x="74571" y="75617"/>
                        <a:pt x="62404" y="95612"/>
                        <a:pt x="38942" y="95612"/>
                      </a:cubicBezTo>
                      <a:cubicBezTo>
                        <a:pt x="28694" y="95612"/>
                        <a:pt x="20343" y="91971"/>
                        <a:pt x="14609" y="84841"/>
                      </a:cubicBezTo>
                      <a:lnTo>
                        <a:pt x="14609" y="128471"/>
                      </a:lnTo>
                      <a:lnTo>
                        <a:pt x="0" y="130194"/>
                      </a:lnTo>
                      <a:lnTo>
                        <a:pt x="0" y="2093"/>
                      </a:lnTo>
                      <a:lnTo>
                        <a:pt x="12515" y="2093"/>
                      </a:lnTo>
                      <a:lnTo>
                        <a:pt x="13736" y="14783"/>
                      </a:lnTo>
                      <a:cubicBezTo>
                        <a:pt x="20343" y="5386"/>
                        <a:pt x="30068" y="0"/>
                        <a:pt x="40839" y="0"/>
                      </a:cubicBezTo>
                      <a:cubicBezTo>
                        <a:pt x="64846" y="0"/>
                        <a:pt x="74571" y="18621"/>
                        <a:pt x="74571" y="47643"/>
                      </a:cubicBezTo>
                      <a:close/>
                      <a:moveTo>
                        <a:pt x="58937" y="47643"/>
                      </a:moveTo>
                      <a:cubicBezTo>
                        <a:pt x="58937" y="23287"/>
                        <a:pt x="51632" y="11665"/>
                        <a:pt x="37372" y="11665"/>
                      </a:cubicBezTo>
                      <a:cubicBezTo>
                        <a:pt x="27299" y="11665"/>
                        <a:pt x="19646" y="18621"/>
                        <a:pt x="14609" y="26252"/>
                      </a:cubicBezTo>
                      <a:lnTo>
                        <a:pt x="14609" y="71976"/>
                      </a:lnTo>
                      <a:cubicBezTo>
                        <a:pt x="19471" y="79281"/>
                        <a:pt x="26776" y="83620"/>
                        <a:pt x="35650" y="83620"/>
                      </a:cubicBezTo>
                      <a:cubicBezTo>
                        <a:pt x="50761" y="83620"/>
                        <a:pt x="58937" y="72151"/>
                        <a:pt x="58937" y="4764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6EF9F9FC-F3B7-6A08-057F-BFF746707267}"/>
                    </a:ext>
                  </a:extLst>
                </p:cNvPr>
                <p:cNvSpPr/>
                <p:nvPr/>
              </p:nvSpPr>
              <p:spPr>
                <a:xfrm>
                  <a:off x="7786021" y="3741151"/>
                  <a:ext cx="30438" cy="132112"/>
                </a:xfrm>
                <a:custGeom>
                  <a:avLst/>
                  <a:gdLst>
                    <a:gd name="connsiteX0" fmla="*/ 0 w 30438"/>
                    <a:gd name="connsiteY0" fmla="*/ 112642 h 132112"/>
                    <a:gd name="connsiteX1" fmla="*/ 0 w 30438"/>
                    <a:gd name="connsiteY1" fmla="*/ 1723 h 132112"/>
                    <a:gd name="connsiteX2" fmla="*/ 14609 w 30438"/>
                    <a:gd name="connsiteY2" fmla="*/ 0 h 132112"/>
                    <a:gd name="connsiteX3" fmla="*/ 14609 w 30438"/>
                    <a:gd name="connsiteY3" fmla="*/ 112293 h 132112"/>
                    <a:gd name="connsiteX4" fmla="*/ 20692 w 30438"/>
                    <a:gd name="connsiteY4" fmla="*/ 119946 h 132112"/>
                    <a:gd name="connsiteX5" fmla="*/ 26601 w 30438"/>
                    <a:gd name="connsiteY5" fmla="*/ 118899 h 132112"/>
                    <a:gd name="connsiteX6" fmla="*/ 30439 w 30438"/>
                    <a:gd name="connsiteY6" fmla="*/ 129169 h 132112"/>
                    <a:gd name="connsiteX7" fmla="*/ 18272 w 30438"/>
                    <a:gd name="connsiteY7" fmla="*/ 132113 h 132112"/>
                    <a:gd name="connsiteX8" fmla="*/ 0 w 30438"/>
                    <a:gd name="connsiteY8" fmla="*/ 112642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38" h="132112">
                      <a:moveTo>
                        <a:pt x="0" y="112642"/>
                      </a:moveTo>
                      <a:lnTo>
                        <a:pt x="0" y="1723"/>
                      </a:lnTo>
                      <a:lnTo>
                        <a:pt x="14609" y="0"/>
                      </a:lnTo>
                      <a:lnTo>
                        <a:pt x="14609" y="112293"/>
                      </a:lnTo>
                      <a:cubicBezTo>
                        <a:pt x="14609" y="117330"/>
                        <a:pt x="16332" y="119946"/>
                        <a:pt x="20692" y="119946"/>
                      </a:cubicBezTo>
                      <a:cubicBezTo>
                        <a:pt x="22960" y="119946"/>
                        <a:pt x="24857" y="119597"/>
                        <a:pt x="26601" y="118899"/>
                      </a:cubicBezTo>
                      <a:lnTo>
                        <a:pt x="30439" y="129169"/>
                      </a:lnTo>
                      <a:cubicBezTo>
                        <a:pt x="27125" y="130892"/>
                        <a:pt x="22786" y="132113"/>
                        <a:pt x="18272" y="132113"/>
                      </a:cubicBezTo>
                      <a:cubicBezTo>
                        <a:pt x="7130" y="132113"/>
                        <a:pt x="0" y="125332"/>
                        <a:pt x="0" y="11264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19E5CD90-9A4C-A00E-EC88-AA63BD9E6CCC}"/>
                    </a:ext>
                  </a:extLst>
                </p:cNvPr>
                <p:cNvSpPr/>
                <p:nvPr/>
              </p:nvSpPr>
              <p:spPr>
                <a:xfrm>
                  <a:off x="7827951" y="3777652"/>
                  <a:ext cx="76839" cy="95612"/>
                </a:xfrm>
                <a:custGeom>
                  <a:avLst/>
                  <a:gdLst>
                    <a:gd name="connsiteX0" fmla="*/ 76839 w 76839"/>
                    <a:gd name="connsiteY0" fmla="*/ 85364 h 95612"/>
                    <a:gd name="connsiteX1" fmla="*/ 73350 w 76839"/>
                    <a:gd name="connsiteY1" fmla="*/ 95612 h 95612"/>
                    <a:gd name="connsiteX2" fmla="*/ 56321 w 76839"/>
                    <a:gd name="connsiteY2" fmla="*/ 81548 h 95612"/>
                    <a:gd name="connsiteX3" fmla="*/ 28847 w 76839"/>
                    <a:gd name="connsiteY3" fmla="*/ 95612 h 95612"/>
                    <a:gd name="connsiteX4" fmla="*/ 0 w 76839"/>
                    <a:gd name="connsiteY4" fmla="*/ 67986 h 95612"/>
                    <a:gd name="connsiteX5" fmla="*/ 39640 w 76839"/>
                    <a:gd name="connsiteY5" fmla="*/ 38070 h 95612"/>
                    <a:gd name="connsiteX6" fmla="*/ 54598 w 76839"/>
                    <a:gd name="connsiteY6" fmla="*/ 38070 h 95612"/>
                    <a:gd name="connsiteX7" fmla="*/ 54598 w 76839"/>
                    <a:gd name="connsiteY7" fmla="*/ 30766 h 95612"/>
                    <a:gd name="connsiteX8" fmla="*/ 34952 w 76839"/>
                    <a:gd name="connsiteY8" fmla="*/ 11992 h 95612"/>
                    <a:gd name="connsiteX9" fmla="*/ 10270 w 76839"/>
                    <a:gd name="connsiteY9" fmla="*/ 17029 h 95612"/>
                    <a:gd name="connsiteX10" fmla="*/ 6629 w 76839"/>
                    <a:gd name="connsiteY10" fmla="*/ 6258 h 95612"/>
                    <a:gd name="connsiteX11" fmla="*/ 37569 w 76839"/>
                    <a:gd name="connsiteY11" fmla="*/ 0 h 95612"/>
                    <a:gd name="connsiteX12" fmla="*/ 69207 w 76839"/>
                    <a:gd name="connsiteY12" fmla="*/ 30068 h 95612"/>
                    <a:gd name="connsiteX13" fmla="*/ 69207 w 76839"/>
                    <a:gd name="connsiteY13" fmla="*/ 72500 h 95612"/>
                    <a:gd name="connsiteX14" fmla="*/ 76839 w 76839"/>
                    <a:gd name="connsiteY14" fmla="*/ 85364 h 95612"/>
                    <a:gd name="connsiteX15" fmla="*/ 54598 w 76839"/>
                    <a:gd name="connsiteY15" fmla="*/ 69534 h 95612"/>
                    <a:gd name="connsiteX16" fmla="*/ 54598 w 76839"/>
                    <a:gd name="connsiteY16" fmla="*/ 47817 h 95612"/>
                    <a:gd name="connsiteX17" fmla="*/ 41559 w 76839"/>
                    <a:gd name="connsiteY17" fmla="*/ 47817 h 95612"/>
                    <a:gd name="connsiteX18" fmla="*/ 15481 w 76839"/>
                    <a:gd name="connsiteY18" fmla="*/ 67288 h 95612"/>
                    <a:gd name="connsiteX19" fmla="*/ 32162 w 76839"/>
                    <a:gd name="connsiteY19" fmla="*/ 84492 h 95612"/>
                    <a:gd name="connsiteX20" fmla="*/ 54598 w 76839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9" h="95612">
                      <a:moveTo>
                        <a:pt x="76839" y="85364"/>
                      </a:moveTo>
                      <a:lnTo>
                        <a:pt x="73350" y="95612"/>
                      </a:lnTo>
                      <a:cubicBezTo>
                        <a:pt x="64498" y="94391"/>
                        <a:pt x="58741" y="90750"/>
                        <a:pt x="56321" y="81548"/>
                      </a:cubicBezTo>
                      <a:cubicBezTo>
                        <a:pt x="49888" y="91273"/>
                        <a:pt x="40164" y="95612"/>
                        <a:pt x="28847" y="95612"/>
                      </a:cubicBezTo>
                      <a:cubicBezTo>
                        <a:pt x="10772" y="95612"/>
                        <a:pt x="0" y="84317"/>
                        <a:pt x="0" y="67986"/>
                      </a:cubicBezTo>
                      <a:cubicBezTo>
                        <a:pt x="0" y="48515"/>
                        <a:pt x="14609" y="38070"/>
                        <a:pt x="39640" y="38070"/>
                      </a:cubicBezTo>
                      <a:lnTo>
                        <a:pt x="54598" y="38070"/>
                      </a:lnTo>
                      <a:lnTo>
                        <a:pt x="54598" y="30766"/>
                      </a:lnTo>
                      <a:cubicBezTo>
                        <a:pt x="54598" y="17225"/>
                        <a:pt x="48166" y="11992"/>
                        <a:pt x="34952" y="11992"/>
                      </a:cubicBezTo>
                      <a:cubicBezTo>
                        <a:pt x="27997" y="11992"/>
                        <a:pt x="19668" y="13737"/>
                        <a:pt x="10270" y="17029"/>
                      </a:cubicBezTo>
                      <a:lnTo>
                        <a:pt x="6629" y="6258"/>
                      </a:lnTo>
                      <a:cubicBezTo>
                        <a:pt x="17574" y="2093"/>
                        <a:pt x="27496" y="0"/>
                        <a:pt x="37569" y="0"/>
                      </a:cubicBezTo>
                      <a:cubicBezTo>
                        <a:pt x="59286" y="0"/>
                        <a:pt x="69207" y="11120"/>
                        <a:pt x="69207" y="30068"/>
                      </a:cubicBezTo>
                      <a:lnTo>
                        <a:pt x="69207" y="72500"/>
                      </a:lnTo>
                      <a:cubicBezTo>
                        <a:pt x="69185" y="81025"/>
                        <a:pt x="71976" y="83620"/>
                        <a:pt x="76839" y="85364"/>
                      </a:cubicBezTo>
                      <a:close/>
                      <a:moveTo>
                        <a:pt x="54598" y="69534"/>
                      </a:moveTo>
                      <a:lnTo>
                        <a:pt x="54598" y="47817"/>
                      </a:lnTo>
                      <a:lnTo>
                        <a:pt x="41559" y="47817"/>
                      </a:lnTo>
                      <a:cubicBezTo>
                        <a:pt x="24530" y="47817"/>
                        <a:pt x="15481" y="54249"/>
                        <a:pt x="15481" y="67288"/>
                      </a:cubicBezTo>
                      <a:cubicBezTo>
                        <a:pt x="15481" y="78408"/>
                        <a:pt x="21215" y="84492"/>
                        <a:pt x="32162" y="84492"/>
                      </a:cubicBezTo>
                      <a:cubicBezTo>
                        <a:pt x="42061" y="84492"/>
                        <a:pt x="49365" y="79433"/>
                        <a:pt x="54598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DFAD6138-A37D-6535-3E71-1B343A5E5422}"/>
                    </a:ext>
                  </a:extLst>
                </p:cNvPr>
                <p:cNvSpPr/>
                <p:nvPr/>
              </p:nvSpPr>
              <p:spPr>
                <a:xfrm>
                  <a:off x="7924108" y="3777652"/>
                  <a:ext cx="67113" cy="95590"/>
                </a:xfrm>
                <a:custGeom>
                  <a:avLst/>
                  <a:gdLst>
                    <a:gd name="connsiteX0" fmla="*/ 67114 w 67113"/>
                    <a:gd name="connsiteY0" fmla="*/ 9725 h 95590"/>
                    <a:gd name="connsiteX1" fmla="*/ 59984 w 67113"/>
                    <a:gd name="connsiteY1" fmla="*/ 18948 h 95590"/>
                    <a:gd name="connsiteX2" fmla="*/ 40164 w 67113"/>
                    <a:gd name="connsiteY2" fmla="*/ 12167 h 95590"/>
                    <a:gd name="connsiteX3" fmla="*/ 15655 w 67113"/>
                    <a:gd name="connsiteY3" fmla="*/ 48318 h 95590"/>
                    <a:gd name="connsiteX4" fmla="*/ 40164 w 67113"/>
                    <a:gd name="connsiteY4" fmla="*/ 83075 h 95590"/>
                    <a:gd name="connsiteX5" fmla="*/ 60333 w 67113"/>
                    <a:gd name="connsiteY5" fmla="*/ 75966 h 95590"/>
                    <a:gd name="connsiteX6" fmla="*/ 67114 w 67113"/>
                    <a:gd name="connsiteY6" fmla="*/ 85517 h 95590"/>
                    <a:gd name="connsiteX7" fmla="*/ 39640 w 67113"/>
                    <a:gd name="connsiteY7" fmla="*/ 95590 h 95590"/>
                    <a:gd name="connsiteX8" fmla="*/ 0 w 67113"/>
                    <a:gd name="connsiteY8" fmla="*/ 48493 h 95590"/>
                    <a:gd name="connsiteX9" fmla="*/ 39640 w 67113"/>
                    <a:gd name="connsiteY9" fmla="*/ 0 h 95590"/>
                    <a:gd name="connsiteX10" fmla="*/ 67114 w 67113"/>
                    <a:gd name="connsiteY10" fmla="*/ 9725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113" h="95590">
                      <a:moveTo>
                        <a:pt x="67114" y="9725"/>
                      </a:moveTo>
                      <a:lnTo>
                        <a:pt x="59984" y="18948"/>
                      </a:lnTo>
                      <a:cubicBezTo>
                        <a:pt x="53901" y="14434"/>
                        <a:pt x="47991" y="12167"/>
                        <a:pt x="40164" y="12167"/>
                      </a:cubicBezTo>
                      <a:cubicBezTo>
                        <a:pt x="25228" y="12167"/>
                        <a:pt x="15655" y="23810"/>
                        <a:pt x="15655" y="48318"/>
                      </a:cubicBezTo>
                      <a:cubicBezTo>
                        <a:pt x="15655" y="72652"/>
                        <a:pt x="25228" y="83075"/>
                        <a:pt x="40164" y="83075"/>
                      </a:cubicBezTo>
                      <a:cubicBezTo>
                        <a:pt x="47991" y="83075"/>
                        <a:pt x="53551" y="80633"/>
                        <a:pt x="60333" y="75966"/>
                      </a:cubicBezTo>
                      <a:lnTo>
                        <a:pt x="67114" y="85517"/>
                      </a:lnTo>
                      <a:cubicBezTo>
                        <a:pt x="59286" y="92123"/>
                        <a:pt x="50085" y="95590"/>
                        <a:pt x="39640" y="95590"/>
                      </a:cubicBezTo>
                      <a:cubicBezTo>
                        <a:pt x="15307" y="95590"/>
                        <a:pt x="0" y="78038"/>
                        <a:pt x="0" y="48493"/>
                      </a:cubicBezTo>
                      <a:cubicBezTo>
                        <a:pt x="0" y="19297"/>
                        <a:pt x="15132" y="0"/>
                        <a:pt x="39640" y="0"/>
                      </a:cubicBezTo>
                      <a:cubicBezTo>
                        <a:pt x="50259" y="0"/>
                        <a:pt x="58785" y="2791"/>
                        <a:pt x="67114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834EFB4F-9065-9286-E98D-CD44CCD28078}"/>
                    </a:ext>
                  </a:extLst>
                </p:cNvPr>
                <p:cNvSpPr/>
                <p:nvPr/>
              </p:nvSpPr>
              <p:spPr>
                <a:xfrm>
                  <a:off x="8003607" y="3777652"/>
                  <a:ext cx="74745" cy="95612"/>
                </a:xfrm>
                <a:custGeom>
                  <a:avLst/>
                  <a:gdLst>
                    <a:gd name="connsiteX0" fmla="*/ 74418 w 74745"/>
                    <a:gd name="connsiteY0" fmla="*/ 52854 h 95612"/>
                    <a:gd name="connsiteX1" fmla="*/ 15481 w 74745"/>
                    <a:gd name="connsiteY1" fmla="*/ 52854 h 95612"/>
                    <a:gd name="connsiteX2" fmla="*/ 41036 w 74745"/>
                    <a:gd name="connsiteY2" fmla="*/ 83620 h 95612"/>
                    <a:gd name="connsiteX3" fmla="*/ 65021 w 74745"/>
                    <a:gd name="connsiteY3" fmla="*/ 75465 h 95612"/>
                    <a:gd name="connsiteX4" fmla="*/ 71453 w 74745"/>
                    <a:gd name="connsiteY4" fmla="*/ 84143 h 95612"/>
                    <a:gd name="connsiteX5" fmla="*/ 39990 w 74745"/>
                    <a:gd name="connsiteY5" fmla="*/ 95612 h 95612"/>
                    <a:gd name="connsiteX6" fmla="*/ 0 w 74745"/>
                    <a:gd name="connsiteY6" fmla="*/ 48667 h 95612"/>
                    <a:gd name="connsiteX7" fmla="*/ 37548 w 74745"/>
                    <a:gd name="connsiteY7" fmla="*/ 0 h 95612"/>
                    <a:gd name="connsiteX8" fmla="*/ 74746 w 74745"/>
                    <a:gd name="connsiteY8" fmla="*/ 44851 h 95612"/>
                    <a:gd name="connsiteX9" fmla="*/ 74418 w 74745"/>
                    <a:gd name="connsiteY9" fmla="*/ 52854 h 95612"/>
                    <a:gd name="connsiteX10" fmla="*/ 60333 w 74745"/>
                    <a:gd name="connsiteY10" fmla="*/ 40687 h 95612"/>
                    <a:gd name="connsiteX11" fmla="*/ 37918 w 74745"/>
                    <a:gd name="connsiteY11" fmla="*/ 11665 h 95612"/>
                    <a:gd name="connsiteX12" fmla="*/ 15503 w 74745"/>
                    <a:gd name="connsiteY12" fmla="*/ 42082 h 95612"/>
                    <a:gd name="connsiteX13" fmla="*/ 60355 w 74745"/>
                    <a:gd name="connsiteY13" fmla="*/ 42082 h 95612"/>
                    <a:gd name="connsiteX14" fmla="*/ 60355 w 74745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5" h="95612">
                      <a:moveTo>
                        <a:pt x="74418" y="52854"/>
                      </a:moveTo>
                      <a:lnTo>
                        <a:pt x="15481" y="52854"/>
                      </a:lnTo>
                      <a:cubicBezTo>
                        <a:pt x="17051" y="74942"/>
                        <a:pt x="27125" y="83620"/>
                        <a:pt x="41036" y="83620"/>
                      </a:cubicBezTo>
                      <a:cubicBezTo>
                        <a:pt x="50259" y="83620"/>
                        <a:pt x="57018" y="81025"/>
                        <a:pt x="65021" y="75465"/>
                      </a:cubicBezTo>
                      <a:lnTo>
                        <a:pt x="71453" y="84143"/>
                      </a:lnTo>
                      <a:cubicBezTo>
                        <a:pt x="62600" y="91273"/>
                        <a:pt x="52505" y="95612"/>
                        <a:pt x="39990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0" y="0"/>
                        <a:pt x="37548" y="0"/>
                      </a:cubicBezTo>
                      <a:cubicBezTo>
                        <a:pt x="62055" y="0"/>
                        <a:pt x="74746" y="17204"/>
                        <a:pt x="74746" y="44851"/>
                      </a:cubicBezTo>
                      <a:cubicBezTo>
                        <a:pt x="74746" y="47991"/>
                        <a:pt x="74571" y="50935"/>
                        <a:pt x="74418" y="52854"/>
                      </a:cubicBezTo>
                      <a:close/>
                      <a:moveTo>
                        <a:pt x="60333" y="40687"/>
                      </a:moveTo>
                      <a:cubicBezTo>
                        <a:pt x="60333" y="22262"/>
                        <a:pt x="53028" y="11665"/>
                        <a:pt x="37918" y="11665"/>
                      </a:cubicBezTo>
                      <a:cubicBezTo>
                        <a:pt x="25228" y="11665"/>
                        <a:pt x="16702" y="20692"/>
                        <a:pt x="15503" y="42082"/>
                      </a:cubicBezTo>
                      <a:lnTo>
                        <a:pt x="60355" y="42082"/>
                      </a:lnTo>
                      <a:lnTo>
                        <a:pt x="60355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3B2F2E56-FDB3-A369-6780-6C4389C92350}"/>
                    </a:ext>
                  </a:extLst>
                </p:cNvPr>
                <p:cNvSpPr/>
                <p:nvPr/>
              </p:nvSpPr>
              <p:spPr>
                <a:xfrm>
                  <a:off x="8104801" y="3777692"/>
                  <a:ext cx="47664" cy="93522"/>
                </a:xfrm>
                <a:custGeom>
                  <a:avLst/>
                  <a:gdLst>
                    <a:gd name="connsiteX0" fmla="*/ 47665 w 47664"/>
                    <a:gd name="connsiteY0" fmla="*/ 1006 h 93522"/>
                    <a:gd name="connsiteX1" fmla="*/ 45048 w 47664"/>
                    <a:gd name="connsiteY1" fmla="*/ 15267 h 93522"/>
                    <a:gd name="connsiteX2" fmla="*/ 37046 w 47664"/>
                    <a:gd name="connsiteY2" fmla="*/ 14242 h 93522"/>
                    <a:gd name="connsiteX3" fmla="*/ 14609 w 47664"/>
                    <a:gd name="connsiteY3" fmla="*/ 39971 h 93522"/>
                    <a:gd name="connsiteX4" fmla="*/ 14609 w 47664"/>
                    <a:gd name="connsiteY4" fmla="*/ 93523 h 93522"/>
                    <a:gd name="connsiteX5" fmla="*/ 0 w 47664"/>
                    <a:gd name="connsiteY5" fmla="*/ 93523 h 93522"/>
                    <a:gd name="connsiteX6" fmla="*/ 0 w 47664"/>
                    <a:gd name="connsiteY6" fmla="*/ 2097 h 93522"/>
                    <a:gd name="connsiteX7" fmla="*/ 12516 w 47664"/>
                    <a:gd name="connsiteY7" fmla="*/ 2097 h 93522"/>
                    <a:gd name="connsiteX8" fmla="*/ 13911 w 47664"/>
                    <a:gd name="connsiteY8" fmla="*/ 21219 h 93522"/>
                    <a:gd name="connsiteX9" fmla="*/ 38594 w 47664"/>
                    <a:gd name="connsiteY9" fmla="*/ 4 h 93522"/>
                    <a:gd name="connsiteX10" fmla="*/ 47665 w 47664"/>
                    <a:gd name="connsiteY10" fmla="*/ 1006 h 9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64" h="93522">
                      <a:moveTo>
                        <a:pt x="47665" y="1006"/>
                      </a:moveTo>
                      <a:lnTo>
                        <a:pt x="45048" y="15267"/>
                      </a:lnTo>
                      <a:cubicBezTo>
                        <a:pt x="42279" y="14569"/>
                        <a:pt x="40360" y="14242"/>
                        <a:pt x="37046" y="14242"/>
                      </a:cubicBezTo>
                      <a:cubicBezTo>
                        <a:pt x="25402" y="14242"/>
                        <a:pt x="18795" y="22419"/>
                        <a:pt x="14609" y="39971"/>
                      </a:cubicBezTo>
                      <a:lnTo>
                        <a:pt x="14609" y="93523"/>
                      </a:lnTo>
                      <a:lnTo>
                        <a:pt x="0" y="93523"/>
                      </a:lnTo>
                      <a:lnTo>
                        <a:pt x="0" y="2097"/>
                      </a:lnTo>
                      <a:lnTo>
                        <a:pt x="12516" y="2097"/>
                      </a:lnTo>
                      <a:lnTo>
                        <a:pt x="13911" y="21219"/>
                      </a:lnTo>
                      <a:cubicBezTo>
                        <a:pt x="18774" y="7134"/>
                        <a:pt x="27299" y="4"/>
                        <a:pt x="38594" y="4"/>
                      </a:cubicBezTo>
                      <a:cubicBezTo>
                        <a:pt x="41756" y="-40"/>
                        <a:pt x="45048" y="309"/>
                        <a:pt x="47665" y="100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DB34FDB6-09E2-43F4-2161-12B60904712A}"/>
                    </a:ext>
                  </a:extLst>
                </p:cNvPr>
                <p:cNvSpPr/>
                <p:nvPr/>
              </p:nvSpPr>
              <p:spPr>
                <a:xfrm>
                  <a:off x="8156674" y="3777652"/>
                  <a:ext cx="76838" cy="95612"/>
                </a:xfrm>
                <a:custGeom>
                  <a:avLst/>
                  <a:gdLst>
                    <a:gd name="connsiteX0" fmla="*/ 76838 w 76838"/>
                    <a:gd name="connsiteY0" fmla="*/ 85364 h 95612"/>
                    <a:gd name="connsiteX1" fmla="*/ 73350 w 76838"/>
                    <a:gd name="connsiteY1" fmla="*/ 95612 h 95612"/>
                    <a:gd name="connsiteX2" fmla="*/ 56320 w 76838"/>
                    <a:gd name="connsiteY2" fmla="*/ 81548 h 95612"/>
                    <a:gd name="connsiteX3" fmla="*/ 28847 w 76838"/>
                    <a:gd name="connsiteY3" fmla="*/ 95612 h 95612"/>
                    <a:gd name="connsiteX4" fmla="*/ 0 w 76838"/>
                    <a:gd name="connsiteY4" fmla="*/ 67986 h 95612"/>
                    <a:gd name="connsiteX5" fmla="*/ 39640 w 76838"/>
                    <a:gd name="connsiteY5" fmla="*/ 38070 h 95612"/>
                    <a:gd name="connsiteX6" fmla="*/ 54598 w 76838"/>
                    <a:gd name="connsiteY6" fmla="*/ 38070 h 95612"/>
                    <a:gd name="connsiteX7" fmla="*/ 54598 w 76838"/>
                    <a:gd name="connsiteY7" fmla="*/ 30766 h 95612"/>
                    <a:gd name="connsiteX8" fmla="*/ 34952 w 76838"/>
                    <a:gd name="connsiteY8" fmla="*/ 11992 h 95612"/>
                    <a:gd name="connsiteX9" fmla="*/ 10269 w 76838"/>
                    <a:gd name="connsiteY9" fmla="*/ 17029 h 95612"/>
                    <a:gd name="connsiteX10" fmla="*/ 6628 w 76838"/>
                    <a:gd name="connsiteY10" fmla="*/ 6258 h 95612"/>
                    <a:gd name="connsiteX11" fmla="*/ 37569 w 76838"/>
                    <a:gd name="connsiteY11" fmla="*/ 0 h 95612"/>
                    <a:gd name="connsiteX12" fmla="*/ 69207 w 76838"/>
                    <a:gd name="connsiteY12" fmla="*/ 30068 h 95612"/>
                    <a:gd name="connsiteX13" fmla="*/ 69207 w 76838"/>
                    <a:gd name="connsiteY13" fmla="*/ 72500 h 95612"/>
                    <a:gd name="connsiteX14" fmla="*/ 76838 w 76838"/>
                    <a:gd name="connsiteY14" fmla="*/ 85364 h 95612"/>
                    <a:gd name="connsiteX15" fmla="*/ 54576 w 76838"/>
                    <a:gd name="connsiteY15" fmla="*/ 69534 h 95612"/>
                    <a:gd name="connsiteX16" fmla="*/ 54576 w 76838"/>
                    <a:gd name="connsiteY16" fmla="*/ 47817 h 95612"/>
                    <a:gd name="connsiteX17" fmla="*/ 41537 w 76838"/>
                    <a:gd name="connsiteY17" fmla="*/ 47817 h 95612"/>
                    <a:gd name="connsiteX18" fmla="*/ 15459 w 76838"/>
                    <a:gd name="connsiteY18" fmla="*/ 67288 h 95612"/>
                    <a:gd name="connsiteX19" fmla="*/ 32140 w 76838"/>
                    <a:gd name="connsiteY19" fmla="*/ 84492 h 95612"/>
                    <a:gd name="connsiteX20" fmla="*/ 54576 w 76838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8" h="95612">
                      <a:moveTo>
                        <a:pt x="76838" y="85364"/>
                      </a:moveTo>
                      <a:lnTo>
                        <a:pt x="73350" y="95612"/>
                      </a:lnTo>
                      <a:cubicBezTo>
                        <a:pt x="64497" y="94391"/>
                        <a:pt x="58762" y="90750"/>
                        <a:pt x="56320" y="81548"/>
                      </a:cubicBezTo>
                      <a:cubicBezTo>
                        <a:pt x="49888" y="91273"/>
                        <a:pt x="40163" y="95612"/>
                        <a:pt x="28847" y="95612"/>
                      </a:cubicBezTo>
                      <a:cubicBezTo>
                        <a:pt x="10771" y="95612"/>
                        <a:pt x="0" y="84317"/>
                        <a:pt x="0" y="67986"/>
                      </a:cubicBezTo>
                      <a:cubicBezTo>
                        <a:pt x="0" y="48515"/>
                        <a:pt x="14587" y="38070"/>
                        <a:pt x="39640" y="38070"/>
                      </a:cubicBezTo>
                      <a:lnTo>
                        <a:pt x="54598" y="38070"/>
                      </a:lnTo>
                      <a:lnTo>
                        <a:pt x="54598" y="30766"/>
                      </a:lnTo>
                      <a:cubicBezTo>
                        <a:pt x="54598" y="17225"/>
                        <a:pt x="48166" y="11992"/>
                        <a:pt x="34952" y="11992"/>
                      </a:cubicBezTo>
                      <a:cubicBezTo>
                        <a:pt x="27997" y="11992"/>
                        <a:pt x="19667" y="13737"/>
                        <a:pt x="10269" y="17029"/>
                      </a:cubicBezTo>
                      <a:lnTo>
                        <a:pt x="6628" y="6258"/>
                      </a:lnTo>
                      <a:cubicBezTo>
                        <a:pt x="17574" y="2093"/>
                        <a:pt x="27495" y="0"/>
                        <a:pt x="37569" y="0"/>
                      </a:cubicBezTo>
                      <a:cubicBezTo>
                        <a:pt x="59307" y="0"/>
                        <a:pt x="69207" y="11120"/>
                        <a:pt x="69207" y="30068"/>
                      </a:cubicBezTo>
                      <a:lnTo>
                        <a:pt x="69207" y="72500"/>
                      </a:lnTo>
                      <a:cubicBezTo>
                        <a:pt x="69185" y="81025"/>
                        <a:pt x="71954" y="83620"/>
                        <a:pt x="76838" y="85364"/>
                      </a:cubicBezTo>
                      <a:close/>
                      <a:moveTo>
                        <a:pt x="54576" y="69534"/>
                      </a:moveTo>
                      <a:lnTo>
                        <a:pt x="54576" y="47817"/>
                      </a:lnTo>
                      <a:lnTo>
                        <a:pt x="41537" y="47817"/>
                      </a:lnTo>
                      <a:cubicBezTo>
                        <a:pt x="24508" y="47817"/>
                        <a:pt x="15459" y="54249"/>
                        <a:pt x="15459" y="67288"/>
                      </a:cubicBezTo>
                      <a:cubicBezTo>
                        <a:pt x="15459" y="78408"/>
                        <a:pt x="21194" y="84492"/>
                        <a:pt x="32140" y="84492"/>
                      </a:cubicBezTo>
                      <a:cubicBezTo>
                        <a:pt x="42060" y="84492"/>
                        <a:pt x="49365" y="79433"/>
                        <a:pt x="54576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99C2D9DD-E8B1-EE82-E2DD-EEE2B8337D2B}"/>
                    </a:ext>
                  </a:extLst>
                </p:cNvPr>
                <p:cNvSpPr/>
                <p:nvPr/>
              </p:nvSpPr>
              <p:spPr>
                <a:xfrm>
                  <a:off x="8244524" y="3757112"/>
                  <a:ext cx="60136" cy="116129"/>
                </a:xfrm>
                <a:custGeom>
                  <a:avLst/>
                  <a:gdLst>
                    <a:gd name="connsiteX0" fmla="*/ 60136 w 60136"/>
                    <a:gd name="connsiteY0" fmla="*/ 110068 h 116129"/>
                    <a:gd name="connsiteX1" fmla="*/ 39968 w 60136"/>
                    <a:gd name="connsiteY1" fmla="*/ 116130 h 116129"/>
                    <a:gd name="connsiteX2" fmla="*/ 15808 w 60136"/>
                    <a:gd name="connsiteY2" fmla="*/ 90575 h 116129"/>
                    <a:gd name="connsiteX3" fmla="*/ 15808 w 60136"/>
                    <a:gd name="connsiteY3" fmla="*/ 33906 h 116129"/>
                    <a:gd name="connsiteX4" fmla="*/ 0 w 60136"/>
                    <a:gd name="connsiteY4" fmla="*/ 33906 h 116129"/>
                    <a:gd name="connsiteX5" fmla="*/ 0 w 60136"/>
                    <a:gd name="connsiteY5" fmla="*/ 22611 h 116129"/>
                    <a:gd name="connsiteX6" fmla="*/ 15808 w 60136"/>
                    <a:gd name="connsiteY6" fmla="*/ 22611 h 116129"/>
                    <a:gd name="connsiteX7" fmla="*/ 15808 w 60136"/>
                    <a:gd name="connsiteY7" fmla="*/ 1570 h 116129"/>
                    <a:gd name="connsiteX8" fmla="*/ 30417 w 60136"/>
                    <a:gd name="connsiteY8" fmla="*/ 0 h 116129"/>
                    <a:gd name="connsiteX9" fmla="*/ 30417 w 60136"/>
                    <a:gd name="connsiteY9" fmla="*/ 22611 h 116129"/>
                    <a:gd name="connsiteX10" fmla="*/ 52483 w 60136"/>
                    <a:gd name="connsiteY10" fmla="*/ 22611 h 116129"/>
                    <a:gd name="connsiteX11" fmla="*/ 50913 w 60136"/>
                    <a:gd name="connsiteY11" fmla="*/ 33906 h 116129"/>
                    <a:gd name="connsiteX12" fmla="*/ 30395 w 60136"/>
                    <a:gd name="connsiteY12" fmla="*/ 33906 h 116129"/>
                    <a:gd name="connsiteX13" fmla="*/ 30395 w 60136"/>
                    <a:gd name="connsiteY13" fmla="*/ 89878 h 116129"/>
                    <a:gd name="connsiteX14" fmla="*/ 41864 w 60136"/>
                    <a:gd name="connsiteY14" fmla="*/ 103963 h 116129"/>
                    <a:gd name="connsiteX15" fmla="*/ 54554 w 60136"/>
                    <a:gd name="connsiteY15" fmla="*/ 100126 h 116129"/>
                    <a:gd name="connsiteX16" fmla="*/ 60136 w 60136"/>
                    <a:gd name="connsiteY16" fmla="*/ 110068 h 116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136" h="116129">
                      <a:moveTo>
                        <a:pt x="60136" y="110068"/>
                      </a:moveTo>
                      <a:cubicBezTo>
                        <a:pt x="54228" y="114059"/>
                        <a:pt x="47621" y="116130"/>
                        <a:pt x="39968" y="116130"/>
                      </a:cubicBezTo>
                      <a:cubicBezTo>
                        <a:pt x="24835" y="116130"/>
                        <a:pt x="15808" y="107278"/>
                        <a:pt x="15808" y="90575"/>
                      </a:cubicBezTo>
                      <a:lnTo>
                        <a:pt x="15808" y="33906"/>
                      </a:lnTo>
                      <a:lnTo>
                        <a:pt x="0" y="33906"/>
                      </a:lnTo>
                      <a:lnTo>
                        <a:pt x="0" y="22611"/>
                      </a:lnTo>
                      <a:lnTo>
                        <a:pt x="15808" y="22611"/>
                      </a:lnTo>
                      <a:lnTo>
                        <a:pt x="15808" y="1570"/>
                      </a:lnTo>
                      <a:lnTo>
                        <a:pt x="30417" y="0"/>
                      </a:lnTo>
                      <a:lnTo>
                        <a:pt x="30417" y="22611"/>
                      </a:lnTo>
                      <a:lnTo>
                        <a:pt x="52483" y="22611"/>
                      </a:lnTo>
                      <a:lnTo>
                        <a:pt x="50913" y="33906"/>
                      </a:lnTo>
                      <a:lnTo>
                        <a:pt x="30395" y="33906"/>
                      </a:lnTo>
                      <a:lnTo>
                        <a:pt x="30395" y="89878"/>
                      </a:lnTo>
                      <a:cubicBezTo>
                        <a:pt x="30395" y="99428"/>
                        <a:pt x="33687" y="103963"/>
                        <a:pt x="41864" y="103963"/>
                      </a:cubicBezTo>
                      <a:cubicBezTo>
                        <a:pt x="46203" y="103963"/>
                        <a:pt x="50041" y="102742"/>
                        <a:pt x="54554" y="100126"/>
                      </a:cubicBezTo>
                      <a:lnTo>
                        <a:pt x="60136" y="110068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4DD4CF32-4C1A-2E9F-EB30-EED7EA2CDEC0}"/>
                    </a:ext>
                  </a:extLst>
                </p:cNvPr>
                <p:cNvSpPr/>
                <p:nvPr/>
              </p:nvSpPr>
              <p:spPr>
                <a:xfrm>
                  <a:off x="8359455" y="3777652"/>
                  <a:ext cx="76838" cy="95612"/>
                </a:xfrm>
                <a:custGeom>
                  <a:avLst/>
                  <a:gdLst>
                    <a:gd name="connsiteX0" fmla="*/ 76838 w 76838"/>
                    <a:gd name="connsiteY0" fmla="*/ 85364 h 95612"/>
                    <a:gd name="connsiteX1" fmla="*/ 73350 w 76838"/>
                    <a:gd name="connsiteY1" fmla="*/ 95612 h 95612"/>
                    <a:gd name="connsiteX2" fmla="*/ 56321 w 76838"/>
                    <a:gd name="connsiteY2" fmla="*/ 81548 h 95612"/>
                    <a:gd name="connsiteX3" fmla="*/ 28847 w 76838"/>
                    <a:gd name="connsiteY3" fmla="*/ 95612 h 95612"/>
                    <a:gd name="connsiteX4" fmla="*/ 0 w 76838"/>
                    <a:gd name="connsiteY4" fmla="*/ 67986 h 95612"/>
                    <a:gd name="connsiteX5" fmla="*/ 39640 w 76838"/>
                    <a:gd name="connsiteY5" fmla="*/ 38070 h 95612"/>
                    <a:gd name="connsiteX6" fmla="*/ 54598 w 76838"/>
                    <a:gd name="connsiteY6" fmla="*/ 38070 h 95612"/>
                    <a:gd name="connsiteX7" fmla="*/ 54598 w 76838"/>
                    <a:gd name="connsiteY7" fmla="*/ 30766 h 95612"/>
                    <a:gd name="connsiteX8" fmla="*/ 34952 w 76838"/>
                    <a:gd name="connsiteY8" fmla="*/ 11992 h 95612"/>
                    <a:gd name="connsiteX9" fmla="*/ 10270 w 76838"/>
                    <a:gd name="connsiteY9" fmla="*/ 17029 h 95612"/>
                    <a:gd name="connsiteX10" fmla="*/ 6628 w 76838"/>
                    <a:gd name="connsiteY10" fmla="*/ 6258 h 95612"/>
                    <a:gd name="connsiteX11" fmla="*/ 37569 w 76838"/>
                    <a:gd name="connsiteY11" fmla="*/ 0 h 95612"/>
                    <a:gd name="connsiteX12" fmla="*/ 69207 w 76838"/>
                    <a:gd name="connsiteY12" fmla="*/ 30068 h 95612"/>
                    <a:gd name="connsiteX13" fmla="*/ 69207 w 76838"/>
                    <a:gd name="connsiteY13" fmla="*/ 72500 h 95612"/>
                    <a:gd name="connsiteX14" fmla="*/ 76838 w 76838"/>
                    <a:gd name="connsiteY14" fmla="*/ 85364 h 95612"/>
                    <a:gd name="connsiteX15" fmla="*/ 54598 w 76838"/>
                    <a:gd name="connsiteY15" fmla="*/ 69534 h 95612"/>
                    <a:gd name="connsiteX16" fmla="*/ 54598 w 76838"/>
                    <a:gd name="connsiteY16" fmla="*/ 47817 h 95612"/>
                    <a:gd name="connsiteX17" fmla="*/ 41559 w 76838"/>
                    <a:gd name="connsiteY17" fmla="*/ 47817 h 95612"/>
                    <a:gd name="connsiteX18" fmla="*/ 15481 w 76838"/>
                    <a:gd name="connsiteY18" fmla="*/ 67288 h 95612"/>
                    <a:gd name="connsiteX19" fmla="*/ 32162 w 76838"/>
                    <a:gd name="connsiteY19" fmla="*/ 84492 h 95612"/>
                    <a:gd name="connsiteX20" fmla="*/ 54598 w 76838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8" h="95612">
                      <a:moveTo>
                        <a:pt x="76838" y="85364"/>
                      </a:moveTo>
                      <a:lnTo>
                        <a:pt x="73350" y="95612"/>
                      </a:lnTo>
                      <a:cubicBezTo>
                        <a:pt x="64498" y="94391"/>
                        <a:pt x="58741" y="90750"/>
                        <a:pt x="56321" y="81548"/>
                      </a:cubicBezTo>
                      <a:cubicBezTo>
                        <a:pt x="49888" y="91273"/>
                        <a:pt x="40164" y="95612"/>
                        <a:pt x="28847" y="95612"/>
                      </a:cubicBezTo>
                      <a:cubicBezTo>
                        <a:pt x="10771" y="95612"/>
                        <a:pt x="0" y="84317"/>
                        <a:pt x="0" y="67986"/>
                      </a:cubicBezTo>
                      <a:cubicBezTo>
                        <a:pt x="0" y="48515"/>
                        <a:pt x="14609" y="38070"/>
                        <a:pt x="39640" y="38070"/>
                      </a:cubicBezTo>
                      <a:lnTo>
                        <a:pt x="54598" y="38070"/>
                      </a:lnTo>
                      <a:lnTo>
                        <a:pt x="54598" y="30766"/>
                      </a:lnTo>
                      <a:cubicBezTo>
                        <a:pt x="54598" y="17225"/>
                        <a:pt x="48166" y="11992"/>
                        <a:pt x="34952" y="11992"/>
                      </a:cubicBezTo>
                      <a:cubicBezTo>
                        <a:pt x="27997" y="11992"/>
                        <a:pt x="19668" y="13737"/>
                        <a:pt x="10270" y="17029"/>
                      </a:cubicBezTo>
                      <a:lnTo>
                        <a:pt x="6628" y="6258"/>
                      </a:lnTo>
                      <a:cubicBezTo>
                        <a:pt x="17574" y="2093"/>
                        <a:pt x="27495" y="0"/>
                        <a:pt x="37569" y="0"/>
                      </a:cubicBezTo>
                      <a:cubicBezTo>
                        <a:pt x="59308" y="0"/>
                        <a:pt x="69207" y="11120"/>
                        <a:pt x="69207" y="30068"/>
                      </a:cubicBezTo>
                      <a:lnTo>
                        <a:pt x="69207" y="72500"/>
                      </a:lnTo>
                      <a:cubicBezTo>
                        <a:pt x="69185" y="81025"/>
                        <a:pt x="71976" y="83620"/>
                        <a:pt x="76838" y="85364"/>
                      </a:cubicBezTo>
                      <a:close/>
                      <a:moveTo>
                        <a:pt x="54598" y="69534"/>
                      </a:moveTo>
                      <a:lnTo>
                        <a:pt x="54598" y="47817"/>
                      </a:lnTo>
                      <a:lnTo>
                        <a:pt x="41559" y="47817"/>
                      </a:lnTo>
                      <a:cubicBezTo>
                        <a:pt x="24530" y="47817"/>
                        <a:pt x="15481" y="54249"/>
                        <a:pt x="15481" y="67288"/>
                      </a:cubicBezTo>
                      <a:cubicBezTo>
                        <a:pt x="15481" y="78408"/>
                        <a:pt x="21215" y="84492"/>
                        <a:pt x="32162" y="84492"/>
                      </a:cubicBezTo>
                      <a:cubicBezTo>
                        <a:pt x="42082" y="84492"/>
                        <a:pt x="49387" y="79433"/>
                        <a:pt x="54598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BEAFE429-D710-4302-9E8D-2B34B05894FD}"/>
                    </a:ext>
                  </a:extLst>
                </p:cNvPr>
                <p:cNvSpPr/>
                <p:nvPr/>
              </p:nvSpPr>
              <p:spPr>
                <a:xfrm>
                  <a:off x="8455634" y="3777652"/>
                  <a:ext cx="67113" cy="95590"/>
                </a:xfrm>
                <a:custGeom>
                  <a:avLst/>
                  <a:gdLst>
                    <a:gd name="connsiteX0" fmla="*/ 67113 w 67113"/>
                    <a:gd name="connsiteY0" fmla="*/ 9725 h 95590"/>
                    <a:gd name="connsiteX1" fmla="*/ 59983 w 67113"/>
                    <a:gd name="connsiteY1" fmla="*/ 18948 h 95590"/>
                    <a:gd name="connsiteX2" fmla="*/ 40163 w 67113"/>
                    <a:gd name="connsiteY2" fmla="*/ 12167 h 95590"/>
                    <a:gd name="connsiteX3" fmla="*/ 15655 w 67113"/>
                    <a:gd name="connsiteY3" fmla="*/ 48318 h 95590"/>
                    <a:gd name="connsiteX4" fmla="*/ 40163 w 67113"/>
                    <a:gd name="connsiteY4" fmla="*/ 83075 h 95590"/>
                    <a:gd name="connsiteX5" fmla="*/ 60333 w 67113"/>
                    <a:gd name="connsiteY5" fmla="*/ 75966 h 95590"/>
                    <a:gd name="connsiteX6" fmla="*/ 67113 w 67113"/>
                    <a:gd name="connsiteY6" fmla="*/ 85517 h 95590"/>
                    <a:gd name="connsiteX7" fmla="*/ 39640 w 67113"/>
                    <a:gd name="connsiteY7" fmla="*/ 95590 h 95590"/>
                    <a:gd name="connsiteX8" fmla="*/ 0 w 67113"/>
                    <a:gd name="connsiteY8" fmla="*/ 48493 h 95590"/>
                    <a:gd name="connsiteX9" fmla="*/ 39640 w 67113"/>
                    <a:gd name="connsiteY9" fmla="*/ 0 h 95590"/>
                    <a:gd name="connsiteX10" fmla="*/ 67113 w 67113"/>
                    <a:gd name="connsiteY10" fmla="*/ 9725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113" h="95590">
                      <a:moveTo>
                        <a:pt x="67113" y="9725"/>
                      </a:moveTo>
                      <a:lnTo>
                        <a:pt x="59983" y="18948"/>
                      </a:lnTo>
                      <a:cubicBezTo>
                        <a:pt x="53900" y="14434"/>
                        <a:pt x="47991" y="12167"/>
                        <a:pt x="40163" y="12167"/>
                      </a:cubicBezTo>
                      <a:cubicBezTo>
                        <a:pt x="25205" y="12167"/>
                        <a:pt x="15655" y="23810"/>
                        <a:pt x="15655" y="48318"/>
                      </a:cubicBezTo>
                      <a:cubicBezTo>
                        <a:pt x="15655" y="72652"/>
                        <a:pt x="25227" y="83075"/>
                        <a:pt x="40163" y="83075"/>
                      </a:cubicBezTo>
                      <a:cubicBezTo>
                        <a:pt x="47991" y="83075"/>
                        <a:pt x="53551" y="80633"/>
                        <a:pt x="60333" y="75966"/>
                      </a:cubicBezTo>
                      <a:lnTo>
                        <a:pt x="67113" y="85517"/>
                      </a:lnTo>
                      <a:cubicBezTo>
                        <a:pt x="59286" y="92123"/>
                        <a:pt x="50085" y="95590"/>
                        <a:pt x="39640" y="95590"/>
                      </a:cubicBezTo>
                      <a:cubicBezTo>
                        <a:pt x="15307" y="95590"/>
                        <a:pt x="0" y="78038"/>
                        <a:pt x="0" y="48493"/>
                      </a:cubicBezTo>
                      <a:cubicBezTo>
                        <a:pt x="0" y="19297"/>
                        <a:pt x="15132" y="0"/>
                        <a:pt x="39640" y="0"/>
                      </a:cubicBezTo>
                      <a:cubicBezTo>
                        <a:pt x="50237" y="0"/>
                        <a:pt x="58762" y="2791"/>
                        <a:pt x="67113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605B369B-8C82-9B45-1666-F670C37E22BB}"/>
                    </a:ext>
                  </a:extLst>
                </p:cNvPr>
                <p:cNvSpPr/>
                <p:nvPr/>
              </p:nvSpPr>
              <p:spPr>
                <a:xfrm>
                  <a:off x="8588706" y="3736638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96 h 134533"/>
                    <a:gd name="connsiteX1" fmla="*/ 10248 w 20670"/>
                    <a:gd name="connsiteY1" fmla="*/ 20169 h 134533"/>
                    <a:gd name="connsiteX2" fmla="*/ 0 w 20670"/>
                    <a:gd name="connsiteY2" fmla="*/ 10096 h 134533"/>
                    <a:gd name="connsiteX3" fmla="*/ 10248 w 20670"/>
                    <a:gd name="connsiteY3" fmla="*/ 0 h 134533"/>
                    <a:gd name="connsiteX4" fmla="*/ 20671 w 20670"/>
                    <a:gd name="connsiteY4" fmla="*/ 10096 h 134533"/>
                    <a:gd name="connsiteX5" fmla="*/ 17705 w 20670"/>
                    <a:gd name="connsiteY5" fmla="*/ 134533 h 134533"/>
                    <a:gd name="connsiteX6" fmla="*/ 3096 w 20670"/>
                    <a:gd name="connsiteY6" fmla="*/ 134533 h 134533"/>
                    <a:gd name="connsiteX7" fmla="*/ 3096 w 20670"/>
                    <a:gd name="connsiteY7" fmla="*/ 43107 h 134533"/>
                    <a:gd name="connsiteX8" fmla="*/ 17705 w 20670"/>
                    <a:gd name="connsiteY8" fmla="*/ 43107 h 134533"/>
                    <a:gd name="connsiteX9" fmla="*/ 17705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96"/>
                      </a:moveTo>
                      <a:cubicBezTo>
                        <a:pt x="20671" y="15830"/>
                        <a:pt x="16484" y="20169"/>
                        <a:pt x="10248" y="20169"/>
                      </a:cubicBezTo>
                      <a:cubicBezTo>
                        <a:pt x="4164" y="20169"/>
                        <a:pt x="0" y="15830"/>
                        <a:pt x="0" y="10096"/>
                      </a:cubicBezTo>
                      <a:cubicBezTo>
                        <a:pt x="0" y="4339"/>
                        <a:pt x="4164" y="0"/>
                        <a:pt x="10248" y="0"/>
                      </a:cubicBezTo>
                      <a:cubicBezTo>
                        <a:pt x="16484" y="0"/>
                        <a:pt x="20671" y="4339"/>
                        <a:pt x="20671" y="10096"/>
                      </a:cubicBezTo>
                      <a:close/>
                      <a:moveTo>
                        <a:pt x="17705" y="134533"/>
                      </a:moveTo>
                      <a:lnTo>
                        <a:pt x="3096" y="134533"/>
                      </a:lnTo>
                      <a:lnTo>
                        <a:pt x="3096" y="43107"/>
                      </a:lnTo>
                      <a:lnTo>
                        <a:pt x="17705" y="43107"/>
                      </a:lnTo>
                      <a:lnTo>
                        <a:pt x="17705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923844AB-5C82-D640-4E7A-ABC7BB93F245}"/>
                    </a:ext>
                  </a:extLst>
                </p:cNvPr>
                <p:cNvSpPr/>
                <p:nvPr/>
              </p:nvSpPr>
              <p:spPr>
                <a:xfrm>
                  <a:off x="8640318" y="3777695"/>
                  <a:ext cx="68683" cy="93497"/>
                </a:xfrm>
                <a:custGeom>
                  <a:avLst/>
                  <a:gdLst>
                    <a:gd name="connsiteX0" fmla="*/ 68684 w 68683"/>
                    <a:gd name="connsiteY0" fmla="*/ 27953 h 93497"/>
                    <a:gd name="connsiteX1" fmla="*/ 68684 w 68683"/>
                    <a:gd name="connsiteY1" fmla="*/ 93497 h 93497"/>
                    <a:gd name="connsiteX2" fmla="*/ 54074 w 68683"/>
                    <a:gd name="connsiteY2" fmla="*/ 93497 h 93497"/>
                    <a:gd name="connsiteX3" fmla="*/ 54074 w 68683"/>
                    <a:gd name="connsiteY3" fmla="*/ 30046 h 93497"/>
                    <a:gd name="connsiteX4" fmla="*/ 38942 w 68683"/>
                    <a:gd name="connsiteY4" fmla="*/ 11447 h 93497"/>
                    <a:gd name="connsiteX5" fmla="*/ 14609 w 68683"/>
                    <a:gd name="connsiteY5" fmla="*/ 28324 h 93497"/>
                    <a:gd name="connsiteX6" fmla="*/ 14609 w 68683"/>
                    <a:gd name="connsiteY6" fmla="*/ 93497 h 93497"/>
                    <a:gd name="connsiteX7" fmla="*/ 0 w 68683"/>
                    <a:gd name="connsiteY7" fmla="*/ 93497 h 93497"/>
                    <a:gd name="connsiteX8" fmla="*/ 0 w 68683"/>
                    <a:gd name="connsiteY8" fmla="*/ 2072 h 93497"/>
                    <a:gd name="connsiteX9" fmla="*/ 12515 w 68683"/>
                    <a:gd name="connsiteY9" fmla="*/ 2072 h 93497"/>
                    <a:gd name="connsiteX10" fmla="*/ 13736 w 68683"/>
                    <a:gd name="connsiteY10" fmla="*/ 15808 h 93497"/>
                    <a:gd name="connsiteX11" fmla="*/ 42409 w 68683"/>
                    <a:gd name="connsiteY11" fmla="*/ 0 h 93497"/>
                    <a:gd name="connsiteX12" fmla="*/ 68684 w 68683"/>
                    <a:gd name="connsiteY12" fmla="*/ 27953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83" h="93497">
                      <a:moveTo>
                        <a:pt x="68684" y="27953"/>
                      </a:moveTo>
                      <a:lnTo>
                        <a:pt x="68684" y="93497"/>
                      </a:lnTo>
                      <a:lnTo>
                        <a:pt x="54074" y="93497"/>
                      </a:lnTo>
                      <a:lnTo>
                        <a:pt x="54074" y="30046"/>
                      </a:lnTo>
                      <a:cubicBezTo>
                        <a:pt x="54074" y="15983"/>
                        <a:pt x="48340" y="11447"/>
                        <a:pt x="38942" y="11447"/>
                      </a:cubicBezTo>
                      <a:cubicBezTo>
                        <a:pt x="28171" y="11447"/>
                        <a:pt x="20866" y="18229"/>
                        <a:pt x="14609" y="28324"/>
                      </a:cubicBezTo>
                      <a:lnTo>
                        <a:pt x="14609" y="93497"/>
                      </a:lnTo>
                      <a:lnTo>
                        <a:pt x="0" y="93497"/>
                      </a:lnTo>
                      <a:lnTo>
                        <a:pt x="0" y="2072"/>
                      </a:lnTo>
                      <a:lnTo>
                        <a:pt x="12515" y="2072"/>
                      </a:lnTo>
                      <a:lnTo>
                        <a:pt x="13736" y="15808"/>
                      </a:lnTo>
                      <a:cubicBezTo>
                        <a:pt x="20517" y="6432"/>
                        <a:pt x="30068" y="0"/>
                        <a:pt x="42409" y="0"/>
                      </a:cubicBezTo>
                      <a:cubicBezTo>
                        <a:pt x="59133" y="-43"/>
                        <a:pt x="68684" y="10575"/>
                        <a:pt x="68684" y="2795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A67B8250-54B0-CFA7-7586-46604175CF36}"/>
                    </a:ext>
                  </a:extLst>
                </p:cNvPr>
                <p:cNvSpPr/>
                <p:nvPr/>
              </p:nvSpPr>
              <p:spPr>
                <a:xfrm>
                  <a:off x="8788674" y="3777695"/>
                  <a:ext cx="115628" cy="93497"/>
                </a:xfrm>
                <a:custGeom>
                  <a:avLst/>
                  <a:gdLst>
                    <a:gd name="connsiteX0" fmla="*/ 115629 w 115628"/>
                    <a:gd name="connsiteY0" fmla="*/ 27953 h 93497"/>
                    <a:gd name="connsiteX1" fmla="*/ 115629 w 115628"/>
                    <a:gd name="connsiteY1" fmla="*/ 93497 h 93497"/>
                    <a:gd name="connsiteX2" fmla="*/ 101020 w 115628"/>
                    <a:gd name="connsiteY2" fmla="*/ 93497 h 93497"/>
                    <a:gd name="connsiteX3" fmla="*/ 101020 w 115628"/>
                    <a:gd name="connsiteY3" fmla="*/ 30046 h 93497"/>
                    <a:gd name="connsiteX4" fmla="*/ 87632 w 115628"/>
                    <a:gd name="connsiteY4" fmla="*/ 11447 h 93497"/>
                    <a:gd name="connsiteX5" fmla="*/ 65043 w 115628"/>
                    <a:gd name="connsiteY5" fmla="*/ 28324 h 93497"/>
                    <a:gd name="connsiteX6" fmla="*/ 65043 w 115628"/>
                    <a:gd name="connsiteY6" fmla="*/ 93497 h 93497"/>
                    <a:gd name="connsiteX7" fmla="*/ 50433 w 115628"/>
                    <a:gd name="connsiteY7" fmla="*/ 93497 h 93497"/>
                    <a:gd name="connsiteX8" fmla="*/ 50433 w 115628"/>
                    <a:gd name="connsiteY8" fmla="*/ 30046 h 93497"/>
                    <a:gd name="connsiteX9" fmla="*/ 37046 w 115628"/>
                    <a:gd name="connsiteY9" fmla="*/ 11447 h 93497"/>
                    <a:gd name="connsiteX10" fmla="*/ 14609 w 115628"/>
                    <a:gd name="connsiteY10" fmla="*/ 28324 h 93497"/>
                    <a:gd name="connsiteX11" fmla="*/ 14609 w 115628"/>
                    <a:gd name="connsiteY11" fmla="*/ 93497 h 93497"/>
                    <a:gd name="connsiteX12" fmla="*/ 0 w 115628"/>
                    <a:gd name="connsiteY12" fmla="*/ 93497 h 93497"/>
                    <a:gd name="connsiteX13" fmla="*/ 0 w 115628"/>
                    <a:gd name="connsiteY13" fmla="*/ 2072 h 93497"/>
                    <a:gd name="connsiteX14" fmla="*/ 12516 w 115628"/>
                    <a:gd name="connsiteY14" fmla="*/ 2072 h 93497"/>
                    <a:gd name="connsiteX15" fmla="*/ 13737 w 115628"/>
                    <a:gd name="connsiteY15" fmla="*/ 15808 h 93497"/>
                    <a:gd name="connsiteX16" fmla="*/ 40513 w 115628"/>
                    <a:gd name="connsiteY16" fmla="*/ 0 h 93497"/>
                    <a:gd name="connsiteX17" fmla="*/ 63451 w 115628"/>
                    <a:gd name="connsiteY17" fmla="*/ 17029 h 93497"/>
                    <a:gd name="connsiteX18" fmla="*/ 91099 w 115628"/>
                    <a:gd name="connsiteY18" fmla="*/ 0 h 93497"/>
                    <a:gd name="connsiteX19" fmla="*/ 115629 w 115628"/>
                    <a:gd name="connsiteY19" fmla="*/ 27953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5628" h="93497">
                      <a:moveTo>
                        <a:pt x="115629" y="27953"/>
                      </a:moveTo>
                      <a:lnTo>
                        <a:pt x="115629" y="93497"/>
                      </a:lnTo>
                      <a:lnTo>
                        <a:pt x="101020" y="93497"/>
                      </a:lnTo>
                      <a:lnTo>
                        <a:pt x="101020" y="30046"/>
                      </a:lnTo>
                      <a:cubicBezTo>
                        <a:pt x="101020" y="15983"/>
                        <a:pt x="95111" y="11447"/>
                        <a:pt x="87632" y="11447"/>
                      </a:cubicBezTo>
                      <a:cubicBezTo>
                        <a:pt x="77362" y="11447"/>
                        <a:pt x="71453" y="18229"/>
                        <a:pt x="65043" y="28324"/>
                      </a:cubicBezTo>
                      <a:lnTo>
                        <a:pt x="65043" y="93497"/>
                      </a:lnTo>
                      <a:lnTo>
                        <a:pt x="50433" y="93497"/>
                      </a:lnTo>
                      <a:lnTo>
                        <a:pt x="50433" y="30046"/>
                      </a:lnTo>
                      <a:cubicBezTo>
                        <a:pt x="50433" y="15983"/>
                        <a:pt x="44524" y="11447"/>
                        <a:pt x="37046" y="11447"/>
                      </a:cubicBezTo>
                      <a:cubicBezTo>
                        <a:pt x="26972" y="11447"/>
                        <a:pt x="20889" y="18229"/>
                        <a:pt x="14609" y="28324"/>
                      </a:cubicBezTo>
                      <a:lnTo>
                        <a:pt x="14609" y="93497"/>
                      </a:lnTo>
                      <a:lnTo>
                        <a:pt x="0" y="93497"/>
                      </a:lnTo>
                      <a:lnTo>
                        <a:pt x="0" y="2072"/>
                      </a:lnTo>
                      <a:lnTo>
                        <a:pt x="12516" y="2072"/>
                      </a:lnTo>
                      <a:lnTo>
                        <a:pt x="13737" y="15808"/>
                      </a:lnTo>
                      <a:cubicBezTo>
                        <a:pt x="20169" y="6432"/>
                        <a:pt x="28695" y="0"/>
                        <a:pt x="40513" y="0"/>
                      </a:cubicBezTo>
                      <a:cubicBezTo>
                        <a:pt x="51982" y="0"/>
                        <a:pt x="60158" y="6432"/>
                        <a:pt x="63451" y="17029"/>
                      </a:cubicBezTo>
                      <a:cubicBezTo>
                        <a:pt x="70058" y="6956"/>
                        <a:pt x="78757" y="0"/>
                        <a:pt x="91099" y="0"/>
                      </a:cubicBezTo>
                      <a:cubicBezTo>
                        <a:pt x="106057" y="-43"/>
                        <a:pt x="115629" y="10728"/>
                        <a:pt x="115629" y="2795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2C2B3D80-F2B6-CF3F-45F9-877868812655}"/>
                    </a:ext>
                  </a:extLst>
                </p:cNvPr>
                <p:cNvSpPr/>
                <p:nvPr/>
              </p:nvSpPr>
              <p:spPr>
                <a:xfrm>
                  <a:off x="8928898" y="3777652"/>
                  <a:ext cx="76838" cy="95612"/>
                </a:xfrm>
                <a:custGeom>
                  <a:avLst/>
                  <a:gdLst>
                    <a:gd name="connsiteX0" fmla="*/ 76838 w 76838"/>
                    <a:gd name="connsiteY0" fmla="*/ 85364 h 95612"/>
                    <a:gd name="connsiteX1" fmla="*/ 73350 w 76838"/>
                    <a:gd name="connsiteY1" fmla="*/ 95612 h 95612"/>
                    <a:gd name="connsiteX2" fmla="*/ 56321 w 76838"/>
                    <a:gd name="connsiteY2" fmla="*/ 81548 h 95612"/>
                    <a:gd name="connsiteX3" fmla="*/ 28847 w 76838"/>
                    <a:gd name="connsiteY3" fmla="*/ 95612 h 95612"/>
                    <a:gd name="connsiteX4" fmla="*/ 0 w 76838"/>
                    <a:gd name="connsiteY4" fmla="*/ 67986 h 95612"/>
                    <a:gd name="connsiteX5" fmla="*/ 39640 w 76838"/>
                    <a:gd name="connsiteY5" fmla="*/ 38070 h 95612"/>
                    <a:gd name="connsiteX6" fmla="*/ 54598 w 76838"/>
                    <a:gd name="connsiteY6" fmla="*/ 38070 h 95612"/>
                    <a:gd name="connsiteX7" fmla="*/ 54598 w 76838"/>
                    <a:gd name="connsiteY7" fmla="*/ 30766 h 95612"/>
                    <a:gd name="connsiteX8" fmla="*/ 34952 w 76838"/>
                    <a:gd name="connsiteY8" fmla="*/ 11992 h 95612"/>
                    <a:gd name="connsiteX9" fmla="*/ 10270 w 76838"/>
                    <a:gd name="connsiteY9" fmla="*/ 17029 h 95612"/>
                    <a:gd name="connsiteX10" fmla="*/ 6607 w 76838"/>
                    <a:gd name="connsiteY10" fmla="*/ 6258 h 95612"/>
                    <a:gd name="connsiteX11" fmla="*/ 37547 w 76838"/>
                    <a:gd name="connsiteY11" fmla="*/ 0 h 95612"/>
                    <a:gd name="connsiteX12" fmla="*/ 69185 w 76838"/>
                    <a:gd name="connsiteY12" fmla="*/ 30068 h 95612"/>
                    <a:gd name="connsiteX13" fmla="*/ 69185 w 76838"/>
                    <a:gd name="connsiteY13" fmla="*/ 72500 h 95612"/>
                    <a:gd name="connsiteX14" fmla="*/ 76838 w 76838"/>
                    <a:gd name="connsiteY14" fmla="*/ 85364 h 95612"/>
                    <a:gd name="connsiteX15" fmla="*/ 54576 w 76838"/>
                    <a:gd name="connsiteY15" fmla="*/ 69534 h 95612"/>
                    <a:gd name="connsiteX16" fmla="*/ 54576 w 76838"/>
                    <a:gd name="connsiteY16" fmla="*/ 47817 h 95612"/>
                    <a:gd name="connsiteX17" fmla="*/ 41537 w 76838"/>
                    <a:gd name="connsiteY17" fmla="*/ 47817 h 95612"/>
                    <a:gd name="connsiteX18" fmla="*/ 15460 w 76838"/>
                    <a:gd name="connsiteY18" fmla="*/ 67288 h 95612"/>
                    <a:gd name="connsiteX19" fmla="*/ 32140 w 76838"/>
                    <a:gd name="connsiteY19" fmla="*/ 84492 h 95612"/>
                    <a:gd name="connsiteX20" fmla="*/ 54576 w 76838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38" h="95612">
                      <a:moveTo>
                        <a:pt x="76838" y="85364"/>
                      </a:moveTo>
                      <a:lnTo>
                        <a:pt x="73350" y="95612"/>
                      </a:lnTo>
                      <a:cubicBezTo>
                        <a:pt x="64498" y="94391"/>
                        <a:pt x="58741" y="90750"/>
                        <a:pt x="56321" y="81548"/>
                      </a:cubicBezTo>
                      <a:cubicBezTo>
                        <a:pt x="49888" y="91273"/>
                        <a:pt x="40164" y="95612"/>
                        <a:pt x="28847" y="95612"/>
                      </a:cubicBezTo>
                      <a:cubicBezTo>
                        <a:pt x="10771" y="95612"/>
                        <a:pt x="0" y="84317"/>
                        <a:pt x="0" y="67986"/>
                      </a:cubicBezTo>
                      <a:cubicBezTo>
                        <a:pt x="0" y="48515"/>
                        <a:pt x="14587" y="38070"/>
                        <a:pt x="39640" y="38070"/>
                      </a:cubicBezTo>
                      <a:lnTo>
                        <a:pt x="54598" y="38070"/>
                      </a:lnTo>
                      <a:lnTo>
                        <a:pt x="54598" y="30766"/>
                      </a:lnTo>
                      <a:cubicBezTo>
                        <a:pt x="54598" y="17225"/>
                        <a:pt x="48166" y="11992"/>
                        <a:pt x="34952" y="11992"/>
                      </a:cubicBezTo>
                      <a:cubicBezTo>
                        <a:pt x="27997" y="11992"/>
                        <a:pt x="19668" y="13737"/>
                        <a:pt x="10270" y="17029"/>
                      </a:cubicBezTo>
                      <a:lnTo>
                        <a:pt x="6607" y="6258"/>
                      </a:lnTo>
                      <a:cubicBezTo>
                        <a:pt x="17552" y="2093"/>
                        <a:pt x="27474" y="0"/>
                        <a:pt x="37547" y="0"/>
                      </a:cubicBezTo>
                      <a:cubicBezTo>
                        <a:pt x="59264" y="0"/>
                        <a:pt x="69185" y="11120"/>
                        <a:pt x="69185" y="30068"/>
                      </a:cubicBezTo>
                      <a:lnTo>
                        <a:pt x="69185" y="72500"/>
                      </a:lnTo>
                      <a:cubicBezTo>
                        <a:pt x="69185" y="81025"/>
                        <a:pt x="71954" y="83620"/>
                        <a:pt x="76838" y="85364"/>
                      </a:cubicBezTo>
                      <a:close/>
                      <a:moveTo>
                        <a:pt x="54576" y="69534"/>
                      </a:moveTo>
                      <a:lnTo>
                        <a:pt x="54576" y="47817"/>
                      </a:lnTo>
                      <a:lnTo>
                        <a:pt x="41537" y="47817"/>
                      </a:lnTo>
                      <a:cubicBezTo>
                        <a:pt x="24508" y="47817"/>
                        <a:pt x="15460" y="54249"/>
                        <a:pt x="15460" y="67288"/>
                      </a:cubicBezTo>
                      <a:cubicBezTo>
                        <a:pt x="15460" y="78408"/>
                        <a:pt x="21194" y="84492"/>
                        <a:pt x="32140" y="84492"/>
                      </a:cubicBezTo>
                      <a:cubicBezTo>
                        <a:pt x="42060" y="84492"/>
                        <a:pt x="49365" y="79433"/>
                        <a:pt x="54576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0A6E28F0-0BD2-21C1-B4AF-0A33B20506C0}"/>
                    </a:ext>
                  </a:extLst>
                </p:cNvPr>
                <p:cNvSpPr/>
                <p:nvPr/>
              </p:nvSpPr>
              <p:spPr>
                <a:xfrm>
                  <a:off x="9030987" y="3779701"/>
                  <a:ext cx="67964" cy="93540"/>
                </a:xfrm>
                <a:custGeom>
                  <a:avLst/>
                  <a:gdLst>
                    <a:gd name="connsiteX0" fmla="*/ 67964 w 67964"/>
                    <a:gd name="connsiteY0" fmla="*/ 91470 h 93540"/>
                    <a:gd name="connsiteX1" fmla="*/ 55449 w 67964"/>
                    <a:gd name="connsiteY1" fmla="*/ 91470 h 93540"/>
                    <a:gd name="connsiteX2" fmla="*/ 54228 w 67964"/>
                    <a:gd name="connsiteY2" fmla="*/ 76686 h 93540"/>
                    <a:gd name="connsiteX3" fmla="*/ 25555 w 67964"/>
                    <a:gd name="connsiteY3" fmla="*/ 93541 h 93540"/>
                    <a:gd name="connsiteX4" fmla="*/ 0 w 67964"/>
                    <a:gd name="connsiteY4" fmla="*/ 65566 h 93540"/>
                    <a:gd name="connsiteX5" fmla="*/ 0 w 67964"/>
                    <a:gd name="connsiteY5" fmla="*/ 22 h 93540"/>
                    <a:gd name="connsiteX6" fmla="*/ 14609 w 67964"/>
                    <a:gd name="connsiteY6" fmla="*/ 22 h 93540"/>
                    <a:gd name="connsiteX7" fmla="*/ 14609 w 67964"/>
                    <a:gd name="connsiteY7" fmla="*/ 63996 h 93540"/>
                    <a:gd name="connsiteX8" fmla="*/ 29545 w 67964"/>
                    <a:gd name="connsiteY8" fmla="*/ 81897 h 93540"/>
                    <a:gd name="connsiteX9" fmla="*/ 53355 w 67964"/>
                    <a:gd name="connsiteY9" fmla="*/ 65544 h 93540"/>
                    <a:gd name="connsiteX10" fmla="*/ 53355 w 67964"/>
                    <a:gd name="connsiteY10" fmla="*/ 0 h 93540"/>
                    <a:gd name="connsiteX11" fmla="*/ 67964 w 67964"/>
                    <a:gd name="connsiteY11" fmla="*/ 0 h 93540"/>
                    <a:gd name="connsiteX12" fmla="*/ 67964 w 67964"/>
                    <a:gd name="connsiteY12" fmla="*/ 91470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64" h="93540">
                      <a:moveTo>
                        <a:pt x="67964" y="91470"/>
                      </a:moveTo>
                      <a:lnTo>
                        <a:pt x="55449" y="91470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98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45" y="81897"/>
                      </a:cubicBezTo>
                      <a:cubicBezTo>
                        <a:pt x="39968" y="81897"/>
                        <a:pt x="47621" y="75116"/>
                        <a:pt x="53355" y="65544"/>
                      </a:cubicBezTo>
                      <a:lnTo>
                        <a:pt x="53355" y="0"/>
                      </a:lnTo>
                      <a:lnTo>
                        <a:pt x="67964" y="0"/>
                      </a:lnTo>
                      <a:lnTo>
                        <a:pt x="67964" y="91470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7B9449BF-6825-D10E-5FFF-7680D4A7B2DF}"/>
                    </a:ext>
                  </a:extLst>
                </p:cNvPr>
                <p:cNvSpPr/>
                <p:nvPr/>
              </p:nvSpPr>
              <p:spPr>
                <a:xfrm>
                  <a:off x="9132879" y="3777692"/>
                  <a:ext cx="47642" cy="93522"/>
                </a:xfrm>
                <a:custGeom>
                  <a:avLst/>
                  <a:gdLst>
                    <a:gd name="connsiteX0" fmla="*/ 47643 w 47642"/>
                    <a:gd name="connsiteY0" fmla="*/ 1006 h 93522"/>
                    <a:gd name="connsiteX1" fmla="*/ 45047 w 47642"/>
                    <a:gd name="connsiteY1" fmla="*/ 15267 h 93522"/>
                    <a:gd name="connsiteX2" fmla="*/ 37045 w 47642"/>
                    <a:gd name="connsiteY2" fmla="*/ 14242 h 93522"/>
                    <a:gd name="connsiteX3" fmla="*/ 14609 w 47642"/>
                    <a:gd name="connsiteY3" fmla="*/ 39971 h 93522"/>
                    <a:gd name="connsiteX4" fmla="*/ 14609 w 47642"/>
                    <a:gd name="connsiteY4" fmla="*/ 93523 h 93522"/>
                    <a:gd name="connsiteX5" fmla="*/ 0 w 47642"/>
                    <a:gd name="connsiteY5" fmla="*/ 93523 h 93522"/>
                    <a:gd name="connsiteX6" fmla="*/ 0 w 47642"/>
                    <a:gd name="connsiteY6" fmla="*/ 2097 h 93522"/>
                    <a:gd name="connsiteX7" fmla="*/ 12515 w 47642"/>
                    <a:gd name="connsiteY7" fmla="*/ 2097 h 93522"/>
                    <a:gd name="connsiteX8" fmla="*/ 13911 w 47642"/>
                    <a:gd name="connsiteY8" fmla="*/ 21219 h 93522"/>
                    <a:gd name="connsiteX9" fmla="*/ 38594 w 47642"/>
                    <a:gd name="connsiteY9" fmla="*/ 4 h 93522"/>
                    <a:gd name="connsiteX10" fmla="*/ 47643 w 47642"/>
                    <a:gd name="connsiteY10" fmla="*/ 1006 h 9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42" h="93522">
                      <a:moveTo>
                        <a:pt x="47643" y="1006"/>
                      </a:moveTo>
                      <a:lnTo>
                        <a:pt x="45047" y="15267"/>
                      </a:lnTo>
                      <a:cubicBezTo>
                        <a:pt x="42257" y="14569"/>
                        <a:pt x="40360" y="14242"/>
                        <a:pt x="37045" y="14242"/>
                      </a:cubicBezTo>
                      <a:cubicBezTo>
                        <a:pt x="25402" y="14242"/>
                        <a:pt x="18795" y="22419"/>
                        <a:pt x="14609" y="39971"/>
                      </a:cubicBezTo>
                      <a:lnTo>
                        <a:pt x="14609" y="93523"/>
                      </a:lnTo>
                      <a:lnTo>
                        <a:pt x="0" y="93523"/>
                      </a:lnTo>
                      <a:lnTo>
                        <a:pt x="0" y="2097"/>
                      </a:lnTo>
                      <a:lnTo>
                        <a:pt x="12515" y="2097"/>
                      </a:lnTo>
                      <a:lnTo>
                        <a:pt x="13911" y="21219"/>
                      </a:lnTo>
                      <a:cubicBezTo>
                        <a:pt x="18773" y="7134"/>
                        <a:pt x="27299" y="4"/>
                        <a:pt x="38594" y="4"/>
                      </a:cubicBezTo>
                      <a:cubicBezTo>
                        <a:pt x="41734" y="-40"/>
                        <a:pt x="45047" y="309"/>
                        <a:pt x="47643" y="100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BAE7373A-5C8A-7DFA-F054-94124759681C}"/>
                    </a:ext>
                  </a:extLst>
                </p:cNvPr>
                <p:cNvSpPr/>
                <p:nvPr/>
              </p:nvSpPr>
              <p:spPr>
                <a:xfrm>
                  <a:off x="9196395" y="3736638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96 h 134533"/>
                    <a:gd name="connsiteX1" fmla="*/ 10248 w 20670"/>
                    <a:gd name="connsiteY1" fmla="*/ 20169 h 134533"/>
                    <a:gd name="connsiteX2" fmla="*/ 0 w 20670"/>
                    <a:gd name="connsiteY2" fmla="*/ 10096 h 134533"/>
                    <a:gd name="connsiteX3" fmla="*/ 10248 w 20670"/>
                    <a:gd name="connsiteY3" fmla="*/ 0 h 134533"/>
                    <a:gd name="connsiteX4" fmla="*/ 20671 w 20670"/>
                    <a:gd name="connsiteY4" fmla="*/ 10096 h 134533"/>
                    <a:gd name="connsiteX5" fmla="*/ 17727 w 20670"/>
                    <a:gd name="connsiteY5" fmla="*/ 134533 h 134533"/>
                    <a:gd name="connsiteX6" fmla="*/ 3118 w 20670"/>
                    <a:gd name="connsiteY6" fmla="*/ 134533 h 134533"/>
                    <a:gd name="connsiteX7" fmla="*/ 3118 w 20670"/>
                    <a:gd name="connsiteY7" fmla="*/ 43107 h 134533"/>
                    <a:gd name="connsiteX8" fmla="*/ 17727 w 20670"/>
                    <a:gd name="connsiteY8" fmla="*/ 43107 h 134533"/>
                    <a:gd name="connsiteX9" fmla="*/ 17727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96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96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506" y="0"/>
                        <a:pt x="20671" y="4339"/>
                        <a:pt x="20671" y="10096"/>
                      </a:cubicBezTo>
                      <a:close/>
                      <a:moveTo>
                        <a:pt x="17727" y="134533"/>
                      </a:moveTo>
                      <a:lnTo>
                        <a:pt x="3118" y="134533"/>
                      </a:lnTo>
                      <a:lnTo>
                        <a:pt x="3118" y="43107"/>
                      </a:lnTo>
                      <a:lnTo>
                        <a:pt x="17727" y="43107"/>
                      </a:lnTo>
                      <a:lnTo>
                        <a:pt x="17727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6ABA4FB3-0FE9-8B00-2D3B-98D4EF2DD695}"/>
                    </a:ext>
                  </a:extLst>
                </p:cNvPr>
                <p:cNvSpPr/>
                <p:nvPr/>
              </p:nvSpPr>
              <p:spPr>
                <a:xfrm>
                  <a:off x="9235839" y="3777673"/>
                  <a:ext cx="69534" cy="95590"/>
                </a:xfrm>
                <a:custGeom>
                  <a:avLst/>
                  <a:gdLst>
                    <a:gd name="connsiteX0" fmla="*/ 66940 w 69534"/>
                    <a:gd name="connsiteY0" fmla="*/ 10423 h 95590"/>
                    <a:gd name="connsiteX1" fmla="*/ 60681 w 69534"/>
                    <a:gd name="connsiteY1" fmla="*/ 19624 h 95590"/>
                    <a:gd name="connsiteX2" fmla="*/ 36871 w 69534"/>
                    <a:gd name="connsiteY2" fmla="*/ 11644 h 95590"/>
                    <a:gd name="connsiteX3" fmla="*/ 19144 w 69534"/>
                    <a:gd name="connsiteY3" fmla="*/ 24486 h 95590"/>
                    <a:gd name="connsiteX4" fmla="*/ 39466 w 69534"/>
                    <a:gd name="connsiteY4" fmla="*/ 39793 h 95590"/>
                    <a:gd name="connsiteX5" fmla="*/ 69534 w 69534"/>
                    <a:gd name="connsiteY5" fmla="*/ 68139 h 95590"/>
                    <a:gd name="connsiteX6" fmla="*/ 34255 w 69534"/>
                    <a:gd name="connsiteY6" fmla="*/ 95591 h 95590"/>
                    <a:gd name="connsiteX7" fmla="*/ 0 w 69534"/>
                    <a:gd name="connsiteY7" fmla="*/ 83598 h 95590"/>
                    <a:gd name="connsiteX8" fmla="*/ 7828 w 69534"/>
                    <a:gd name="connsiteY8" fmla="*/ 74746 h 95590"/>
                    <a:gd name="connsiteX9" fmla="*/ 33906 w 69534"/>
                    <a:gd name="connsiteY9" fmla="*/ 83772 h 95590"/>
                    <a:gd name="connsiteX10" fmla="*/ 54249 w 69534"/>
                    <a:gd name="connsiteY10" fmla="*/ 68989 h 95590"/>
                    <a:gd name="connsiteX11" fmla="*/ 31486 w 69534"/>
                    <a:gd name="connsiteY11" fmla="*/ 51088 h 95590"/>
                    <a:gd name="connsiteX12" fmla="*/ 4012 w 69534"/>
                    <a:gd name="connsiteY12" fmla="*/ 24857 h 95590"/>
                    <a:gd name="connsiteX13" fmla="*/ 36348 w 69534"/>
                    <a:gd name="connsiteY13" fmla="*/ 0 h 95590"/>
                    <a:gd name="connsiteX14" fmla="*/ 66940 w 69534"/>
                    <a:gd name="connsiteY14" fmla="*/ 10423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34" h="95590">
                      <a:moveTo>
                        <a:pt x="66940" y="10423"/>
                      </a:moveTo>
                      <a:lnTo>
                        <a:pt x="60681" y="19624"/>
                      </a:lnTo>
                      <a:cubicBezTo>
                        <a:pt x="52505" y="14238"/>
                        <a:pt x="45549" y="11644"/>
                        <a:pt x="36871" y="11644"/>
                      </a:cubicBezTo>
                      <a:cubicBezTo>
                        <a:pt x="26100" y="11644"/>
                        <a:pt x="19144" y="16680"/>
                        <a:pt x="19144" y="24486"/>
                      </a:cubicBezTo>
                      <a:cubicBezTo>
                        <a:pt x="19144" y="32314"/>
                        <a:pt x="24356" y="35803"/>
                        <a:pt x="39466" y="39793"/>
                      </a:cubicBezTo>
                      <a:cubicBezTo>
                        <a:pt x="58763" y="44830"/>
                        <a:pt x="69534" y="52135"/>
                        <a:pt x="69534" y="68139"/>
                      </a:cubicBezTo>
                      <a:cubicBezTo>
                        <a:pt x="69534" y="86738"/>
                        <a:pt x="52680" y="95591"/>
                        <a:pt x="34255" y="95591"/>
                      </a:cubicBezTo>
                      <a:cubicBezTo>
                        <a:pt x="18773" y="95591"/>
                        <a:pt x="8002" y="90554"/>
                        <a:pt x="0" y="83598"/>
                      </a:cubicBezTo>
                      <a:lnTo>
                        <a:pt x="7828" y="74746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3"/>
                        <a:pt x="54249" y="68989"/>
                      </a:cubicBezTo>
                      <a:cubicBezTo>
                        <a:pt x="54249" y="59439"/>
                        <a:pt x="49562" y="55950"/>
                        <a:pt x="31486" y="51088"/>
                      </a:cubicBezTo>
                      <a:cubicBezTo>
                        <a:pt x="11840" y="45877"/>
                        <a:pt x="4012" y="37722"/>
                        <a:pt x="4012" y="24857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86" y="-22"/>
                        <a:pt x="58261" y="3816"/>
                        <a:pt x="66940" y="1042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52AA6AE0-ECFA-20BC-5587-F942FC4AA27A}"/>
                    </a:ext>
                  </a:extLst>
                </p:cNvPr>
                <p:cNvSpPr/>
                <p:nvPr/>
              </p:nvSpPr>
              <p:spPr>
                <a:xfrm>
                  <a:off x="9320920" y="3850849"/>
                  <a:ext cx="22414" cy="22414"/>
                </a:xfrm>
                <a:custGeom>
                  <a:avLst/>
                  <a:gdLst>
                    <a:gd name="connsiteX0" fmla="*/ 22415 w 22414"/>
                    <a:gd name="connsiteY0" fmla="*/ 11120 h 22414"/>
                    <a:gd name="connsiteX1" fmla="*/ 11120 w 22414"/>
                    <a:gd name="connsiteY1" fmla="*/ 22415 h 22414"/>
                    <a:gd name="connsiteX2" fmla="*/ 0 w 22414"/>
                    <a:gd name="connsiteY2" fmla="*/ 11120 h 22414"/>
                    <a:gd name="connsiteX3" fmla="*/ 11120 w 22414"/>
                    <a:gd name="connsiteY3" fmla="*/ 0 h 22414"/>
                    <a:gd name="connsiteX4" fmla="*/ 22415 w 22414"/>
                    <a:gd name="connsiteY4" fmla="*/ 11120 h 22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14" h="22414">
                      <a:moveTo>
                        <a:pt x="22415" y="11120"/>
                      </a:moveTo>
                      <a:cubicBezTo>
                        <a:pt x="22415" y="17378"/>
                        <a:pt x="17727" y="22415"/>
                        <a:pt x="11120" y="22415"/>
                      </a:cubicBezTo>
                      <a:cubicBezTo>
                        <a:pt x="4862" y="22415"/>
                        <a:pt x="0" y="17378"/>
                        <a:pt x="0" y="11120"/>
                      </a:cubicBezTo>
                      <a:cubicBezTo>
                        <a:pt x="0" y="5037"/>
                        <a:pt x="4862" y="0"/>
                        <a:pt x="11120" y="0"/>
                      </a:cubicBezTo>
                      <a:cubicBezTo>
                        <a:pt x="17727" y="0"/>
                        <a:pt x="22415" y="5037"/>
                        <a:pt x="22415" y="11120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13A9F42F-E95D-5C25-3B66-2AE61F16C1D4}"/>
                    </a:ext>
                  </a:extLst>
                </p:cNvPr>
                <p:cNvSpPr/>
                <p:nvPr/>
              </p:nvSpPr>
              <p:spPr>
                <a:xfrm>
                  <a:off x="9409097" y="3749524"/>
                  <a:ext cx="83270" cy="123762"/>
                </a:xfrm>
                <a:custGeom>
                  <a:avLst/>
                  <a:gdLst>
                    <a:gd name="connsiteX0" fmla="*/ 81876 w 83270"/>
                    <a:gd name="connsiteY0" fmla="*/ 11622 h 123762"/>
                    <a:gd name="connsiteX1" fmla="*/ 73699 w 83270"/>
                    <a:gd name="connsiteY1" fmla="*/ 21368 h 123762"/>
                    <a:gd name="connsiteX2" fmla="*/ 50237 w 83270"/>
                    <a:gd name="connsiteY2" fmla="*/ 12494 h 123762"/>
                    <a:gd name="connsiteX3" fmla="*/ 15983 w 83270"/>
                    <a:gd name="connsiteY3" fmla="*/ 61859 h 123762"/>
                    <a:gd name="connsiteX4" fmla="*/ 50063 w 83270"/>
                    <a:gd name="connsiteY4" fmla="*/ 110897 h 123762"/>
                    <a:gd name="connsiteX5" fmla="*/ 75792 w 83270"/>
                    <a:gd name="connsiteY5" fmla="*/ 100998 h 123762"/>
                    <a:gd name="connsiteX6" fmla="*/ 83271 w 83270"/>
                    <a:gd name="connsiteY6" fmla="*/ 110549 h 123762"/>
                    <a:gd name="connsiteX7" fmla="*/ 49540 w 83270"/>
                    <a:gd name="connsiteY7" fmla="*/ 123762 h 123762"/>
                    <a:gd name="connsiteX8" fmla="*/ 0 w 83270"/>
                    <a:gd name="connsiteY8" fmla="*/ 61881 h 123762"/>
                    <a:gd name="connsiteX9" fmla="*/ 49365 w 83270"/>
                    <a:gd name="connsiteY9" fmla="*/ 0 h 123762"/>
                    <a:gd name="connsiteX10" fmla="*/ 81876 w 83270"/>
                    <a:gd name="connsiteY10" fmla="*/ 11622 h 123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270" h="123762">
                      <a:moveTo>
                        <a:pt x="81876" y="11622"/>
                      </a:moveTo>
                      <a:lnTo>
                        <a:pt x="73699" y="21368"/>
                      </a:lnTo>
                      <a:cubicBezTo>
                        <a:pt x="66045" y="15285"/>
                        <a:pt x="58915" y="12494"/>
                        <a:pt x="50237" y="12494"/>
                      </a:cubicBezTo>
                      <a:cubicBezTo>
                        <a:pt x="31464" y="12494"/>
                        <a:pt x="15983" y="25184"/>
                        <a:pt x="15983" y="61859"/>
                      </a:cubicBezTo>
                      <a:cubicBezTo>
                        <a:pt x="15983" y="96812"/>
                        <a:pt x="30919" y="110897"/>
                        <a:pt x="50063" y="110897"/>
                      </a:cubicBezTo>
                      <a:cubicBezTo>
                        <a:pt x="61532" y="110897"/>
                        <a:pt x="68836" y="106209"/>
                        <a:pt x="75792" y="100998"/>
                      </a:cubicBezTo>
                      <a:lnTo>
                        <a:pt x="83271" y="110549"/>
                      </a:lnTo>
                      <a:cubicBezTo>
                        <a:pt x="76490" y="117329"/>
                        <a:pt x="65369" y="123762"/>
                        <a:pt x="49540" y="123762"/>
                      </a:cubicBezTo>
                      <a:cubicBezTo>
                        <a:pt x="20867" y="123762"/>
                        <a:pt x="0" y="102045"/>
                        <a:pt x="0" y="61881"/>
                      </a:cubicBezTo>
                      <a:cubicBezTo>
                        <a:pt x="0" y="21194"/>
                        <a:pt x="22262" y="0"/>
                        <a:pt x="49365" y="0"/>
                      </a:cubicBezTo>
                      <a:cubicBezTo>
                        <a:pt x="64126" y="-22"/>
                        <a:pt x="72499" y="4143"/>
                        <a:pt x="81876" y="1162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3EF68954-AA83-C304-0CD7-0DC28957AEDB}"/>
                    </a:ext>
                  </a:extLst>
                </p:cNvPr>
                <p:cNvSpPr/>
                <p:nvPr/>
              </p:nvSpPr>
              <p:spPr>
                <a:xfrm>
                  <a:off x="9509266" y="3779701"/>
                  <a:ext cx="67964" cy="93540"/>
                </a:xfrm>
                <a:custGeom>
                  <a:avLst/>
                  <a:gdLst>
                    <a:gd name="connsiteX0" fmla="*/ 67964 w 67964"/>
                    <a:gd name="connsiteY0" fmla="*/ 91470 h 93540"/>
                    <a:gd name="connsiteX1" fmla="*/ 55449 w 67964"/>
                    <a:gd name="connsiteY1" fmla="*/ 91470 h 93540"/>
                    <a:gd name="connsiteX2" fmla="*/ 54228 w 67964"/>
                    <a:gd name="connsiteY2" fmla="*/ 76686 h 93540"/>
                    <a:gd name="connsiteX3" fmla="*/ 25555 w 67964"/>
                    <a:gd name="connsiteY3" fmla="*/ 93541 h 93540"/>
                    <a:gd name="connsiteX4" fmla="*/ 0 w 67964"/>
                    <a:gd name="connsiteY4" fmla="*/ 65566 h 93540"/>
                    <a:gd name="connsiteX5" fmla="*/ 0 w 67964"/>
                    <a:gd name="connsiteY5" fmla="*/ 22 h 93540"/>
                    <a:gd name="connsiteX6" fmla="*/ 14609 w 67964"/>
                    <a:gd name="connsiteY6" fmla="*/ 22 h 93540"/>
                    <a:gd name="connsiteX7" fmla="*/ 14609 w 67964"/>
                    <a:gd name="connsiteY7" fmla="*/ 63996 h 93540"/>
                    <a:gd name="connsiteX8" fmla="*/ 29545 w 67964"/>
                    <a:gd name="connsiteY8" fmla="*/ 81897 h 93540"/>
                    <a:gd name="connsiteX9" fmla="*/ 53355 w 67964"/>
                    <a:gd name="connsiteY9" fmla="*/ 65544 h 93540"/>
                    <a:gd name="connsiteX10" fmla="*/ 53355 w 67964"/>
                    <a:gd name="connsiteY10" fmla="*/ 0 h 93540"/>
                    <a:gd name="connsiteX11" fmla="*/ 67964 w 67964"/>
                    <a:gd name="connsiteY11" fmla="*/ 0 h 93540"/>
                    <a:gd name="connsiteX12" fmla="*/ 67964 w 67964"/>
                    <a:gd name="connsiteY12" fmla="*/ 91470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64" h="93540">
                      <a:moveTo>
                        <a:pt x="67964" y="91470"/>
                      </a:moveTo>
                      <a:lnTo>
                        <a:pt x="55449" y="91470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45" y="81897"/>
                      </a:cubicBezTo>
                      <a:cubicBezTo>
                        <a:pt x="39968" y="81897"/>
                        <a:pt x="47621" y="75116"/>
                        <a:pt x="53355" y="65544"/>
                      </a:cubicBezTo>
                      <a:lnTo>
                        <a:pt x="53355" y="0"/>
                      </a:lnTo>
                      <a:lnTo>
                        <a:pt x="67964" y="0"/>
                      </a:lnTo>
                      <a:lnTo>
                        <a:pt x="67964" y="91470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8C112F36-0D8E-9013-5AB4-E61F65A7D46E}"/>
                    </a:ext>
                  </a:extLst>
                </p:cNvPr>
                <p:cNvSpPr/>
                <p:nvPr/>
              </p:nvSpPr>
              <p:spPr>
                <a:xfrm>
                  <a:off x="9611201" y="3777692"/>
                  <a:ext cx="47621" cy="93522"/>
                </a:xfrm>
                <a:custGeom>
                  <a:avLst/>
                  <a:gdLst>
                    <a:gd name="connsiteX0" fmla="*/ 47621 w 47621"/>
                    <a:gd name="connsiteY0" fmla="*/ 1006 h 93522"/>
                    <a:gd name="connsiteX1" fmla="*/ 45004 w 47621"/>
                    <a:gd name="connsiteY1" fmla="*/ 15267 h 93522"/>
                    <a:gd name="connsiteX2" fmla="*/ 37003 w 47621"/>
                    <a:gd name="connsiteY2" fmla="*/ 14242 h 93522"/>
                    <a:gd name="connsiteX3" fmla="*/ 14587 w 47621"/>
                    <a:gd name="connsiteY3" fmla="*/ 39971 h 93522"/>
                    <a:gd name="connsiteX4" fmla="*/ 14587 w 47621"/>
                    <a:gd name="connsiteY4" fmla="*/ 93523 h 93522"/>
                    <a:gd name="connsiteX5" fmla="*/ 0 w 47621"/>
                    <a:gd name="connsiteY5" fmla="*/ 93523 h 93522"/>
                    <a:gd name="connsiteX6" fmla="*/ 0 w 47621"/>
                    <a:gd name="connsiteY6" fmla="*/ 2097 h 93522"/>
                    <a:gd name="connsiteX7" fmla="*/ 12516 w 47621"/>
                    <a:gd name="connsiteY7" fmla="*/ 2097 h 93522"/>
                    <a:gd name="connsiteX8" fmla="*/ 13911 w 47621"/>
                    <a:gd name="connsiteY8" fmla="*/ 21219 h 93522"/>
                    <a:gd name="connsiteX9" fmla="*/ 38594 w 47621"/>
                    <a:gd name="connsiteY9" fmla="*/ 4 h 93522"/>
                    <a:gd name="connsiteX10" fmla="*/ 47621 w 47621"/>
                    <a:gd name="connsiteY10" fmla="*/ 1006 h 9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21" h="93522">
                      <a:moveTo>
                        <a:pt x="47621" y="1006"/>
                      </a:moveTo>
                      <a:lnTo>
                        <a:pt x="45004" y="15267"/>
                      </a:lnTo>
                      <a:cubicBezTo>
                        <a:pt x="42235" y="14569"/>
                        <a:pt x="40316" y="14242"/>
                        <a:pt x="37003" y="14242"/>
                      </a:cubicBezTo>
                      <a:cubicBezTo>
                        <a:pt x="25358" y="14242"/>
                        <a:pt x="18752" y="22419"/>
                        <a:pt x="14587" y="39971"/>
                      </a:cubicBezTo>
                      <a:lnTo>
                        <a:pt x="14587" y="93523"/>
                      </a:lnTo>
                      <a:lnTo>
                        <a:pt x="0" y="93523"/>
                      </a:lnTo>
                      <a:lnTo>
                        <a:pt x="0" y="2097"/>
                      </a:lnTo>
                      <a:lnTo>
                        <a:pt x="12516" y="2097"/>
                      </a:lnTo>
                      <a:lnTo>
                        <a:pt x="13911" y="21219"/>
                      </a:lnTo>
                      <a:cubicBezTo>
                        <a:pt x="18774" y="7134"/>
                        <a:pt x="27299" y="4"/>
                        <a:pt x="38594" y="4"/>
                      </a:cubicBezTo>
                      <a:cubicBezTo>
                        <a:pt x="41712" y="-40"/>
                        <a:pt x="45004" y="309"/>
                        <a:pt x="47621" y="100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D26356EC-F085-E979-2CF1-D179073FBEF1}"/>
                    </a:ext>
                  </a:extLst>
                </p:cNvPr>
                <p:cNvSpPr/>
                <p:nvPr/>
              </p:nvSpPr>
              <p:spPr>
                <a:xfrm>
                  <a:off x="9662987" y="3777652"/>
                  <a:ext cx="76860" cy="95612"/>
                </a:xfrm>
                <a:custGeom>
                  <a:avLst/>
                  <a:gdLst>
                    <a:gd name="connsiteX0" fmla="*/ 76860 w 76860"/>
                    <a:gd name="connsiteY0" fmla="*/ 85364 h 95612"/>
                    <a:gd name="connsiteX1" fmla="*/ 73372 w 76860"/>
                    <a:gd name="connsiteY1" fmla="*/ 95612 h 95612"/>
                    <a:gd name="connsiteX2" fmla="*/ 56343 w 76860"/>
                    <a:gd name="connsiteY2" fmla="*/ 81548 h 95612"/>
                    <a:gd name="connsiteX3" fmla="*/ 28869 w 76860"/>
                    <a:gd name="connsiteY3" fmla="*/ 95612 h 95612"/>
                    <a:gd name="connsiteX4" fmla="*/ 0 w 76860"/>
                    <a:gd name="connsiteY4" fmla="*/ 67986 h 95612"/>
                    <a:gd name="connsiteX5" fmla="*/ 39640 w 76860"/>
                    <a:gd name="connsiteY5" fmla="*/ 38070 h 95612"/>
                    <a:gd name="connsiteX6" fmla="*/ 54598 w 76860"/>
                    <a:gd name="connsiteY6" fmla="*/ 38070 h 95612"/>
                    <a:gd name="connsiteX7" fmla="*/ 54598 w 76860"/>
                    <a:gd name="connsiteY7" fmla="*/ 30766 h 95612"/>
                    <a:gd name="connsiteX8" fmla="*/ 34952 w 76860"/>
                    <a:gd name="connsiteY8" fmla="*/ 11992 h 95612"/>
                    <a:gd name="connsiteX9" fmla="*/ 10270 w 76860"/>
                    <a:gd name="connsiteY9" fmla="*/ 17029 h 95612"/>
                    <a:gd name="connsiteX10" fmla="*/ 6607 w 76860"/>
                    <a:gd name="connsiteY10" fmla="*/ 6258 h 95612"/>
                    <a:gd name="connsiteX11" fmla="*/ 37548 w 76860"/>
                    <a:gd name="connsiteY11" fmla="*/ 0 h 95612"/>
                    <a:gd name="connsiteX12" fmla="*/ 69185 w 76860"/>
                    <a:gd name="connsiteY12" fmla="*/ 30068 h 95612"/>
                    <a:gd name="connsiteX13" fmla="*/ 69185 w 76860"/>
                    <a:gd name="connsiteY13" fmla="*/ 72500 h 95612"/>
                    <a:gd name="connsiteX14" fmla="*/ 76860 w 76860"/>
                    <a:gd name="connsiteY14" fmla="*/ 85364 h 95612"/>
                    <a:gd name="connsiteX15" fmla="*/ 54620 w 76860"/>
                    <a:gd name="connsiteY15" fmla="*/ 69534 h 95612"/>
                    <a:gd name="connsiteX16" fmla="*/ 54620 w 76860"/>
                    <a:gd name="connsiteY16" fmla="*/ 47817 h 95612"/>
                    <a:gd name="connsiteX17" fmla="*/ 41581 w 76860"/>
                    <a:gd name="connsiteY17" fmla="*/ 47817 h 95612"/>
                    <a:gd name="connsiteX18" fmla="*/ 15503 w 76860"/>
                    <a:gd name="connsiteY18" fmla="*/ 67288 h 95612"/>
                    <a:gd name="connsiteX19" fmla="*/ 32184 w 76860"/>
                    <a:gd name="connsiteY19" fmla="*/ 84492 h 95612"/>
                    <a:gd name="connsiteX20" fmla="*/ 54620 w 76860"/>
                    <a:gd name="connsiteY20" fmla="*/ 69534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6860" h="95612">
                      <a:moveTo>
                        <a:pt x="76860" y="85364"/>
                      </a:moveTo>
                      <a:lnTo>
                        <a:pt x="73372" y="95612"/>
                      </a:lnTo>
                      <a:cubicBezTo>
                        <a:pt x="64520" y="94391"/>
                        <a:pt x="58785" y="90750"/>
                        <a:pt x="56343" y="81548"/>
                      </a:cubicBezTo>
                      <a:cubicBezTo>
                        <a:pt x="49910" y="91273"/>
                        <a:pt x="40164" y="95612"/>
                        <a:pt x="28869" y="95612"/>
                      </a:cubicBezTo>
                      <a:cubicBezTo>
                        <a:pt x="10793" y="95612"/>
                        <a:pt x="0" y="84317"/>
                        <a:pt x="0" y="67986"/>
                      </a:cubicBezTo>
                      <a:cubicBezTo>
                        <a:pt x="0" y="48515"/>
                        <a:pt x="14609" y="38070"/>
                        <a:pt x="39640" y="38070"/>
                      </a:cubicBezTo>
                      <a:lnTo>
                        <a:pt x="54598" y="38070"/>
                      </a:lnTo>
                      <a:lnTo>
                        <a:pt x="54598" y="30766"/>
                      </a:lnTo>
                      <a:cubicBezTo>
                        <a:pt x="54598" y="17225"/>
                        <a:pt x="48166" y="11992"/>
                        <a:pt x="34952" y="11992"/>
                      </a:cubicBezTo>
                      <a:cubicBezTo>
                        <a:pt x="27997" y="11992"/>
                        <a:pt x="19646" y="13737"/>
                        <a:pt x="10270" y="17029"/>
                      </a:cubicBezTo>
                      <a:lnTo>
                        <a:pt x="6607" y="6258"/>
                      </a:lnTo>
                      <a:cubicBezTo>
                        <a:pt x="17552" y="2093"/>
                        <a:pt x="27474" y="0"/>
                        <a:pt x="37548" y="0"/>
                      </a:cubicBezTo>
                      <a:cubicBezTo>
                        <a:pt x="59286" y="0"/>
                        <a:pt x="69185" y="11120"/>
                        <a:pt x="69185" y="30068"/>
                      </a:cubicBezTo>
                      <a:lnTo>
                        <a:pt x="69185" y="72500"/>
                      </a:lnTo>
                      <a:cubicBezTo>
                        <a:pt x="69207" y="81025"/>
                        <a:pt x="71998" y="83620"/>
                        <a:pt x="76860" y="85364"/>
                      </a:cubicBezTo>
                      <a:close/>
                      <a:moveTo>
                        <a:pt x="54620" y="69534"/>
                      </a:moveTo>
                      <a:lnTo>
                        <a:pt x="54620" y="47817"/>
                      </a:lnTo>
                      <a:lnTo>
                        <a:pt x="41581" y="47817"/>
                      </a:lnTo>
                      <a:cubicBezTo>
                        <a:pt x="24552" y="47817"/>
                        <a:pt x="15503" y="54249"/>
                        <a:pt x="15503" y="67288"/>
                      </a:cubicBezTo>
                      <a:cubicBezTo>
                        <a:pt x="15503" y="78408"/>
                        <a:pt x="21237" y="84492"/>
                        <a:pt x="32184" y="84492"/>
                      </a:cubicBezTo>
                      <a:cubicBezTo>
                        <a:pt x="42104" y="84492"/>
                        <a:pt x="49387" y="79433"/>
                        <a:pt x="54620" y="69534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F93A050D-9F23-6414-455D-B7394C5CFEC4}"/>
                    </a:ext>
                  </a:extLst>
                </p:cNvPr>
                <p:cNvSpPr/>
                <p:nvPr/>
              </p:nvSpPr>
              <p:spPr>
                <a:xfrm>
                  <a:off x="9765969" y="3741173"/>
                  <a:ext cx="74570" cy="132090"/>
                </a:xfrm>
                <a:custGeom>
                  <a:avLst/>
                  <a:gdLst>
                    <a:gd name="connsiteX0" fmla="*/ 74571 w 74570"/>
                    <a:gd name="connsiteY0" fmla="*/ 84121 h 132090"/>
                    <a:gd name="connsiteX1" fmla="*/ 38942 w 74570"/>
                    <a:gd name="connsiteY1" fmla="*/ 132091 h 132090"/>
                    <a:gd name="connsiteX2" fmla="*/ 14260 w 74570"/>
                    <a:gd name="connsiteY2" fmla="*/ 119750 h 132090"/>
                    <a:gd name="connsiteX3" fmla="*/ 12690 w 74570"/>
                    <a:gd name="connsiteY3" fmla="*/ 130020 h 132090"/>
                    <a:gd name="connsiteX4" fmla="*/ 0 w 74570"/>
                    <a:gd name="connsiteY4" fmla="*/ 130020 h 132090"/>
                    <a:gd name="connsiteX5" fmla="*/ 0 w 74570"/>
                    <a:gd name="connsiteY5" fmla="*/ 1722 h 132090"/>
                    <a:gd name="connsiteX6" fmla="*/ 14587 w 74570"/>
                    <a:gd name="connsiteY6" fmla="*/ 0 h 132090"/>
                    <a:gd name="connsiteX7" fmla="*/ 14587 w 74570"/>
                    <a:gd name="connsiteY7" fmla="*/ 50237 h 132090"/>
                    <a:gd name="connsiteX8" fmla="*/ 40839 w 74570"/>
                    <a:gd name="connsiteY8" fmla="*/ 36500 h 132090"/>
                    <a:gd name="connsiteX9" fmla="*/ 74571 w 74570"/>
                    <a:gd name="connsiteY9" fmla="*/ 84121 h 132090"/>
                    <a:gd name="connsiteX10" fmla="*/ 58937 w 74570"/>
                    <a:gd name="connsiteY10" fmla="*/ 84121 h 132090"/>
                    <a:gd name="connsiteX11" fmla="*/ 36849 w 74570"/>
                    <a:gd name="connsiteY11" fmla="*/ 48144 h 132090"/>
                    <a:gd name="connsiteX12" fmla="*/ 14609 w 74570"/>
                    <a:gd name="connsiteY12" fmla="*/ 62731 h 132090"/>
                    <a:gd name="connsiteX13" fmla="*/ 14609 w 74570"/>
                    <a:gd name="connsiteY13" fmla="*/ 107757 h 132090"/>
                    <a:gd name="connsiteX14" fmla="*/ 35650 w 74570"/>
                    <a:gd name="connsiteY14" fmla="*/ 120448 h 132090"/>
                    <a:gd name="connsiteX15" fmla="*/ 58937 w 74570"/>
                    <a:gd name="connsiteY15" fmla="*/ 84121 h 13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570" h="132090">
                      <a:moveTo>
                        <a:pt x="74571" y="84121"/>
                      </a:moveTo>
                      <a:cubicBezTo>
                        <a:pt x="74571" y="112969"/>
                        <a:pt x="61204" y="132091"/>
                        <a:pt x="38942" y="132091"/>
                      </a:cubicBezTo>
                      <a:cubicBezTo>
                        <a:pt x="28520" y="132091"/>
                        <a:pt x="20517" y="127228"/>
                        <a:pt x="14260" y="119750"/>
                      </a:cubicBezTo>
                      <a:lnTo>
                        <a:pt x="12690" y="130020"/>
                      </a:lnTo>
                      <a:lnTo>
                        <a:pt x="0" y="130020"/>
                      </a:lnTo>
                      <a:lnTo>
                        <a:pt x="0" y="1722"/>
                      </a:lnTo>
                      <a:lnTo>
                        <a:pt x="14587" y="0"/>
                      </a:lnTo>
                      <a:lnTo>
                        <a:pt x="14587" y="50237"/>
                      </a:lnTo>
                      <a:cubicBezTo>
                        <a:pt x="20845" y="41712"/>
                        <a:pt x="29523" y="36500"/>
                        <a:pt x="40839" y="36500"/>
                      </a:cubicBezTo>
                      <a:cubicBezTo>
                        <a:pt x="61554" y="36479"/>
                        <a:pt x="74571" y="53704"/>
                        <a:pt x="74571" y="84121"/>
                      </a:cubicBezTo>
                      <a:close/>
                      <a:moveTo>
                        <a:pt x="58937" y="84121"/>
                      </a:moveTo>
                      <a:cubicBezTo>
                        <a:pt x="58937" y="57869"/>
                        <a:pt x="50237" y="48144"/>
                        <a:pt x="36849" y="48144"/>
                      </a:cubicBezTo>
                      <a:cubicBezTo>
                        <a:pt x="26426" y="48144"/>
                        <a:pt x="19471" y="55100"/>
                        <a:pt x="14609" y="62731"/>
                      </a:cubicBezTo>
                      <a:lnTo>
                        <a:pt x="14609" y="107757"/>
                      </a:lnTo>
                      <a:cubicBezTo>
                        <a:pt x="19471" y="115236"/>
                        <a:pt x="26950" y="120448"/>
                        <a:pt x="35650" y="120448"/>
                      </a:cubicBezTo>
                      <a:cubicBezTo>
                        <a:pt x="49561" y="120448"/>
                        <a:pt x="58937" y="109502"/>
                        <a:pt x="58937" y="84121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DB201FE3-F9EA-1237-162B-2657473E336F}"/>
                    </a:ext>
                  </a:extLst>
                </p:cNvPr>
                <p:cNvSpPr/>
                <p:nvPr/>
              </p:nvSpPr>
              <p:spPr>
                <a:xfrm>
                  <a:off x="9865659" y="3736638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96 h 134533"/>
                    <a:gd name="connsiteX1" fmla="*/ 10248 w 20670"/>
                    <a:gd name="connsiteY1" fmla="*/ 20169 h 134533"/>
                    <a:gd name="connsiteX2" fmla="*/ 0 w 20670"/>
                    <a:gd name="connsiteY2" fmla="*/ 10096 h 134533"/>
                    <a:gd name="connsiteX3" fmla="*/ 10248 w 20670"/>
                    <a:gd name="connsiteY3" fmla="*/ 0 h 134533"/>
                    <a:gd name="connsiteX4" fmla="*/ 20671 w 20670"/>
                    <a:gd name="connsiteY4" fmla="*/ 10096 h 134533"/>
                    <a:gd name="connsiteX5" fmla="*/ 17705 w 20670"/>
                    <a:gd name="connsiteY5" fmla="*/ 134533 h 134533"/>
                    <a:gd name="connsiteX6" fmla="*/ 3118 w 20670"/>
                    <a:gd name="connsiteY6" fmla="*/ 134533 h 134533"/>
                    <a:gd name="connsiteX7" fmla="*/ 3118 w 20670"/>
                    <a:gd name="connsiteY7" fmla="*/ 43107 h 134533"/>
                    <a:gd name="connsiteX8" fmla="*/ 17705 w 20670"/>
                    <a:gd name="connsiteY8" fmla="*/ 43107 h 134533"/>
                    <a:gd name="connsiteX9" fmla="*/ 17705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96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96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484" y="0"/>
                        <a:pt x="20671" y="4339"/>
                        <a:pt x="20671" y="10096"/>
                      </a:cubicBezTo>
                      <a:close/>
                      <a:moveTo>
                        <a:pt x="17705" y="134533"/>
                      </a:moveTo>
                      <a:lnTo>
                        <a:pt x="3118" y="134533"/>
                      </a:lnTo>
                      <a:lnTo>
                        <a:pt x="3118" y="43107"/>
                      </a:lnTo>
                      <a:lnTo>
                        <a:pt x="17705" y="43107"/>
                      </a:lnTo>
                      <a:lnTo>
                        <a:pt x="17705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15F22878-390F-E59E-0B54-D76636204F54}"/>
                    </a:ext>
                  </a:extLst>
                </p:cNvPr>
                <p:cNvSpPr/>
                <p:nvPr/>
              </p:nvSpPr>
              <p:spPr>
                <a:xfrm>
                  <a:off x="9902181" y="3757112"/>
                  <a:ext cx="60136" cy="116129"/>
                </a:xfrm>
                <a:custGeom>
                  <a:avLst/>
                  <a:gdLst>
                    <a:gd name="connsiteX0" fmla="*/ 60136 w 60136"/>
                    <a:gd name="connsiteY0" fmla="*/ 110068 h 116129"/>
                    <a:gd name="connsiteX1" fmla="*/ 39990 w 60136"/>
                    <a:gd name="connsiteY1" fmla="*/ 116130 h 116129"/>
                    <a:gd name="connsiteX2" fmla="*/ 15830 w 60136"/>
                    <a:gd name="connsiteY2" fmla="*/ 90575 h 116129"/>
                    <a:gd name="connsiteX3" fmla="*/ 15830 w 60136"/>
                    <a:gd name="connsiteY3" fmla="*/ 33906 h 116129"/>
                    <a:gd name="connsiteX4" fmla="*/ 0 w 60136"/>
                    <a:gd name="connsiteY4" fmla="*/ 33906 h 116129"/>
                    <a:gd name="connsiteX5" fmla="*/ 0 w 60136"/>
                    <a:gd name="connsiteY5" fmla="*/ 22611 h 116129"/>
                    <a:gd name="connsiteX6" fmla="*/ 15830 w 60136"/>
                    <a:gd name="connsiteY6" fmla="*/ 22611 h 116129"/>
                    <a:gd name="connsiteX7" fmla="*/ 15830 w 60136"/>
                    <a:gd name="connsiteY7" fmla="*/ 1570 h 116129"/>
                    <a:gd name="connsiteX8" fmla="*/ 30418 w 60136"/>
                    <a:gd name="connsiteY8" fmla="*/ 0 h 116129"/>
                    <a:gd name="connsiteX9" fmla="*/ 30418 w 60136"/>
                    <a:gd name="connsiteY9" fmla="*/ 22611 h 116129"/>
                    <a:gd name="connsiteX10" fmla="*/ 52505 w 60136"/>
                    <a:gd name="connsiteY10" fmla="*/ 22611 h 116129"/>
                    <a:gd name="connsiteX11" fmla="*/ 50957 w 60136"/>
                    <a:gd name="connsiteY11" fmla="*/ 33906 h 116129"/>
                    <a:gd name="connsiteX12" fmla="*/ 30439 w 60136"/>
                    <a:gd name="connsiteY12" fmla="*/ 33906 h 116129"/>
                    <a:gd name="connsiteX13" fmla="*/ 30439 w 60136"/>
                    <a:gd name="connsiteY13" fmla="*/ 89878 h 116129"/>
                    <a:gd name="connsiteX14" fmla="*/ 41908 w 60136"/>
                    <a:gd name="connsiteY14" fmla="*/ 103963 h 116129"/>
                    <a:gd name="connsiteX15" fmla="*/ 54598 w 60136"/>
                    <a:gd name="connsiteY15" fmla="*/ 100126 h 116129"/>
                    <a:gd name="connsiteX16" fmla="*/ 60136 w 60136"/>
                    <a:gd name="connsiteY16" fmla="*/ 110068 h 116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136" h="116129">
                      <a:moveTo>
                        <a:pt x="60136" y="110068"/>
                      </a:moveTo>
                      <a:cubicBezTo>
                        <a:pt x="54228" y="114059"/>
                        <a:pt x="47621" y="116130"/>
                        <a:pt x="39990" y="116130"/>
                      </a:cubicBezTo>
                      <a:cubicBezTo>
                        <a:pt x="24857" y="116130"/>
                        <a:pt x="15830" y="107278"/>
                        <a:pt x="15830" y="90575"/>
                      </a:cubicBezTo>
                      <a:lnTo>
                        <a:pt x="15830" y="33906"/>
                      </a:lnTo>
                      <a:lnTo>
                        <a:pt x="0" y="33906"/>
                      </a:lnTo>
                      <a:lnTo>
                        <a:pt x="0" y="22611"/>
                      </a:lnTo>
                      <a:lnTo>
                        <a:pt x="15830" y="22611"/>
                      </a:lnTo>
                      <a:lnTo>
                        <a:pt x="15830" y="1570"/>
                      </a:lnTo>
                      <a:lnTo>
                        <a:pt x="30418" y="0"/>
                      </a:lnTo>
                      <a:lnTo>
                        <a:pt x="30418" y="22611"/>
                      </a:lnTo>
                      <a:lnTo>
                        <a:pt x="52505" y="22611"/>
                      </a:lnTo>
                      <a:lnTo>
                        <a:pt x="50957" y="33906"/>
                      </a:lnTo>
                      <a:lnTo>
                        <a:pt x="30439" y="33906"/>
                      </a:lnTo>
                      <a:lnTo>
                        <a:pt x="30439" y="89878"/>
                      </a:lnTo>
                      <a:cubicBezTo>
                        <a:pt x="30439" y="99428"/>
                        <a:pt x="33753" y="103963"/>
                        <a:pt x="41908" y="103963"/>
                      </a:cubicBezTo>
                      <a:cubicBezTo>
                        <a:pt x="46247" y="103963"/>
                        <a:pt x="50085" y="102742"/>
                        <a:pt x="54598" y="100126"/>
                      </a:cubicBezTo>
                      <a:lnTo>
                        <a:pt x="60136" y="110068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59EC8BC5-5EA4-8438-8CEC-C8D8D4F5E116}"/>
                    </a:ext>
                  </a:extLst>
                </p:cNvPr>
                <p:cNvSpPr/>
                <p:nvPr/>
              </p:nvSpPr>
              <p:spPr>
                <a:xfrm>
                  <a:off x="9978344" y="3779701"/>
                  <a:ext cx="67985" cy="93540"/>
                </a:xfrm>
                <a:custGeom>
                  <a:avLst/>
                  <a:gdLst>
                    <a:gd name="connsiteX0" fmla="*/ 67964 w 67985"/>
                    <a:gd name="connsiteY0" fmla="*/ 91470 h 93540"/>
                    <a:gd name="connsiteX1" fmla="*/ 55449 w 67985"/>
                    <a:gd name="connsiteY1" fmla="*/ 91470 h 93540"/>
                    <a:gd name="connsiteX2" fmla="*/ 54228 w 67985"/>
                    <a:gd name="connsiteY2" fmla="*/ 76686 h 93540"/>
                    <a:gd name="connsiteX3" fmla="*/ 25555 w 67985"/>
                    <a:gd name="connsiteY3" fmla="*/ 93541 h 93540"/>
                    <a:gd name="connsiteX4" fmla="*/ 0 w 67985"/>
                    <a:gd name="connsiteY4" fmla="*/ 65566 h 93540"/>
                    <a:gd name="connsiteX5" fmla="*/ 0 w 67985"/>
                    <a:gd name="connsiteY5" fmla="*/ 22 h 93540"/>
                    <a:gd name="connsiteX6" fmla="*/ 14609 w 67985"/>
                    <a:gd name="connsiteY6" fmla="*/ 22 h 93540"/>
                    <a:gd name="connsiteX7" fmla="*/ 14609 w 67985"/>
                    <a:gd name="connsiteY7" fmla="*/ 63996 h 93540"/>
                    <a:gd name="connsiteX8" fmla="*/ 29566 w 67985"/>
                    <a:gd name="connsiteY8" fmla="*/ 81897 h 93540"/>
                    <a:gd name="connsiteX9" fmla="*/ 53377 w 67985"/>
                    <a:gd name="connsiteY9" fmla="*/ 65544 h 93540"/>
                    <a:gd name="connsiteX10" fmla="*/ 53377 w 67985"/>
                    <a:gd name="connsiteY10" fmla="*/ 0 h 93540"/>
                    <a:gd name="connsiteX11" fmla="*/ 67986 w 67985"/>
                    <a:gd name="connsiteY11" fmla="*/ 0 h 93540"/>
                    <a:gd name="connsiteX12" fmla="*/ 67986 w 67985"/>
                    <a:gd name="connsiteY12" fmla="*/ 91470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5" h="93540">
                      <a:moveTo>
                        <a:pt x="67964" y="91470"/>
                      </a:moveTo>
                      <a:lnTo>
                        <a:pt x="55449" y="91470"/>
                      </a:lnTo>
                      <a:lnTo>
                        <a:pt x="54228" y="76686"/>
                      </a:lnTo>
                      <a:cubicBezTo>
                        <a:pt x="47446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2" y="81897"/>
                        <a:pt x="29566" y="81897"/>
                      </a:cubicBezTo>
                      <a:cubicBezTo>
                        <a:pt x="40011" y="81897"/>
                        <a:pt x="47643" y="75116"/>
                        <a:pt x="53377" y="65544"/>
                      </a:cubicBezTo>
                      <a:lnTo>
                        <a:pt x="53377" y="0"/>
                      </a:lnTo>
                      <a:lnTo>
                        <a:pt x="67986" y="0"/>
                      </a:lnTo>
                      <a:lnTo>
                        <a:pt x="67986" y="91470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46F5F670-0717-7863-5531-0D8A14DBB187}"/>
                    </a:ext>
                  </a:extLst>
                </p:cNvPr>
                <p:cNvSpPr/>
                <p:nvPr/>
              </p:nvSpPr>
              <p:spPr>
                <a:xfrm>
                  <a:off x="10080279" y="3777692"/>
                  <a:ext cx="47621" cy="93522"/>
                </a:xfrm>
                <a:custGeom>
                  <a:avLst/>
                  <a:gdLst>
                    <a:gd name="connsiteX0" fmla="*/ 47621 w 47621"/>
                    <a:gd name="connsiteY0" fmla="*/ 1006 h 93522"/>
                    <a:gd name="connsiteX1" fmla="*/ 45004 w 47621"/>
                    <a:gd name="connsiteY1" fmla="*/ 15267 h 93522"/>
                    <a:gd name="connsiteX2" fmla="*/ 37003 w 47621"/>
                    <a:gd name="connsiteY2" fmla="*/ 14242 h 93522"/>
                    <a:gd name="connsiteX3" fmla="*/ 14587 w 47621"/>
                    <a:gd name="connsiteY3" fmla="*/ 39971 h 93522"/>
                    <a:gd name="connsiteX4" fmla="*/ 14587 w 47621"/>
                    <a:gd name="connsiteY4" fmla="*/ 93523 h 93522"/>
                    <a:gd name="connsiteX5" fmla="*/ 0 w 47621"/>
                    <a:gd name="connsiteY5" fmla="*/ 93523 h 93522"/>
                    <a:gd name="connsiteX6" fmla="*/ 0 w 47621"/>
                    <a:gd name="connsiteY6" fmla="*/ 2097 h 93522"/>
                    <a:gd name="connsiteX7" fmla="*/ 12516 w 47621"/>
                    <a:gd name="connsiteY7" fmla="*/ 2097 h 93522"/>
                    <a:gd name="connsiteX8" fmla="*/ 13911 w 47621"/>
                    <a:gd name="connsiteY8" fmla="*/ 21219 h 93522"/>
                    <a:gd name="connsiteX9" fmla="*/ 38594 w 47621"/>
                    <a:gd name="connsiteY9" fmla="*/ 4 h 93522"/>
                    <a:gd name="connsiteX10" fmla="*/ 47621 w 47621"/>
                    <a:gd name="connsiteY10" fmla="*/ 1006 h 9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621" h="93522">
                      <a:moveTo>
                        <a:pt x="47621" y="1006"/>
                      </a:moveTo>
                      <a:lnTo>
                        <a:pt x="45004" y="15267"/>
                      </a:lnTo>
                      <a:cubicBezTo>
                        <a:pt x="42235" y="14569"/>
                        <a:pt x="40316" y="14242"/>
                        <a:pt x="37003" y="14242"/>
                      </a:cubicBezTo>
                      <a:cubicBezTo>
                        <a:pt x="25358" y="14242"/>
                        <a:pt x="18752" y="22419"/>
                        <a:pt x="14587" y="39971"/>
                      </a:cubicBezTo>
                      <a:lnTo>
                        <a:pt x="14587" y="93523"/>
                      </a:lnTo>
                      <a:lnTo>
                        <a:pt x="0" y="93523"/>
                      </a:lnTo>
                      <a:lnTo>
                        <a:pt x="0" y="2097"/>
                      </a:lnTo>
                      <a:lnTo>
                        <a:pt x="12516" y="2097"/>
                      </a:lnTo>
                      <a:lnTo>
                        <a:pt x="13911" y="21219"/>
                      </a:lnTo>
                      <a:cubicBezTo>
                        <a:pt x="18773" y="7134"/>
                        <a:pt x="27299" y="4"/>
                        <a:pt x="38594" y="4"/>
                      </a:cubicBezTo>
                      <a:cubicBezTo>
                        <a:pt x="41690" y="-40"/>
                        <a:pt x="45004" y="309"/>
                        <a:pt x="47621" y="1006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8540279F-4D98-A8F1-2010-078AB5E616E9}"/>
                    </a:ext>
                  </a:extLst>
                </p:cNvPr>
                <p:cNvSpPr/>
                <p:nvPr/>
              </p:nvSpPr>
              <p:spPr>
                <a:xfrm>
                  <a:off x="10190370" y="3736638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96 h 134533"/>
                    <a:gd name="connsiteX1" fmla="*/ 10248 w 20670"/>
                    <a:gd name="connsiteY1" fmla="*/ 20169 h 134533"/>
                    <a:gd name="connsiteX2" fmla="*/ 0 w 20670"/>
                    <a:gd name="connsiteY2" fmla="*/ 10096 h 134533"/>
                    <a:gd name="connsiteX3" fmla="*/ 10248 w 20670"/>
                    <a:gd name="connsiteY3" fmla="*/ 0 h 134533"/>
                    <a:gd name="connsiteX4" fmla="*/ 20671 w 20670"/>
                    <a:gd name="connsiteY4" fmla="*/ 10096 h 134533"/>
                    <a:gd name="connsiteX5" fmla="*/ 17727 w 20670"/>
                    <a:gd name="connsiteY5" fmla="*/ 134533 h 134533"/>
                    <a:gd name="connsiteX6" fmla="*/ 3139 w 20670"/>
                    <a:gd name="connsiteY6" fmla="*/ 134533 h 134533"/>
                    <a:gd name="connsiteX7" fmla="*/ 3139 w 20670"/>
                    <a:gd name="connsiteY7" fmla="*/ 43107 h 134533"/>
                    <a:gd name="connsiteX8" fmla="*/ 17727 w 20670"/>
                    <a:gd name="connsiteY8" fmla="*/ 43107 h 134533"/>
                    <a:gd name="connsiteX9" fmla="*/ 17727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96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5" y="20169"/>
                        <a:pt x="0" y="15830"/>
                        <a:pt x="0" y="10096"/>
                      </a:cubicBezTo>
                      <a:cubicBezTo>
                        <a:pt x="0" y="4339"/>
                        <a:pt x="4165" y="0"/>
                        <a:pt x="10248" y="0"/>
                      </a:cubicBezTo>
                      <a:cubicBezTo>
                        <a:pt x="16506" y="0"/>
                        <a:pt x="20671" y="4339"/>
                        <a:pt x="20671" y="10096"/>
                      </a:cubicBezTo>
                      <a:close/>
                      <a:moveTo>
                        <a:pt x="17727" y="134533"/>
                      </a:moveTo>
                      <a:lnTo>
                        <a:pt x="3139" y="134533"/>
                      </a:lnTo>
                      <a:lnTo>
                        <a:pt x="3139" y="43107"/>
                      </a:lnTo>
                      <a:lnTo>
                        <a:pt x="17727" y="43107"/>
                      </a:lnTo>
                      <a:lnTo>
                        <a:pt x="17727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A51E1F86-8B0F-EB1C-A368-22EA586011F2}"/>
                    </a:ext>
                  </a:extLst>
                </p:cNvPr>
                <p:cNvSpPr/>
                <p:nvPr/>
              </p:nvSpPr>
              <p:spPr>
                <a:xfrm>
                  <a:off x="10242024" y="3777695"/>
                  <a:ext cx="68662" cy="93497"/>
                </a:xfrm>
                <a:custGeom>
                  <a:avLst/>
                  <a:gdLst>
                    <a:gd name="connsiteX0" fmla="*/ 68662 w 68662"/>
                    <a:gd name="connsiteY0" fmla="*/ 27953 h 93497"/>
                    <a:gd name="connsiteX1" fmla="*/ 68662 w 68662"/>
                    <a:gd name="connsiteY1" fmla="*/ 93497 h 93497"/>
                    <a:gd name="connsiteX2" fmla="*/ 54053 w 68662"/>
                    <a:gd name="connsiteY2" fmla="*/ 93497 h 93497"/>
                    <a:gd name="connsiteX3" fmla="*/ 54053 w 68662"/>
                    <a:gd name="connsiteY3" fmla="*/ 30046 h 93497"/>
                    <a:gd name="connsiteX4" fmla="*/ 38943 w 68662"/>
                    <a:gd name="connsiteY4" fmla="*/ 11447 h 93497"/>
                    <a:gd name="connsiteX5" fmla="*/ 14587 w 68662"/>
                    <a:gd name="connsiteY5" fmla="*/ 28324 h 93497"/>
                    <a:gd name="connsiteX6" fmla="*/ 14587 w 68662"/>
                    <a:gd name="connsiteY6" fmla="*/ 93497 h 93497"/>
                    <a:gd name="connsiteX7" fmla="*/ 0 w 68662"/>
                    <a:gd name="connsiteY7" fmla="*/ 93497 h 93497"/>
                    <a:gd name="connsiteX8" fmla="*/ 0 w 68662"/>
                    <a:gd name="connsiteY8" fmla="*/ 2072 h 93497"/>
                    <a:gd name="connsiteX9" fmla="*/ 12516 w 68662"/>
                    <a:gd name="connsiteY9" fmla="*/ 2072 h 93497"/>
                    <a:gd name="connsiteX10" fmla="*/ 13737 w 68662"/>
                    <a:gd name="connsiteY10" fmla="*/ 15808 h 93497"/>
                    <a:gd name="connsiteX11" fmla="*/ 42410 w 68662"/>
                    <a:gd name="connsiteY11" fmla="*/ 0 h 93497"/>
                    <a:gd name="connsiteX12" fmla="*/ 68662 w 68662"/>
                    <a:gd name="connsiteY12" fmla="*/ 27953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62" h="93497">
                      <a:moveTo>
                        <a:pt x="68662" y="27953"/>
                      </a:moveTo>
                      <a:lnTo>
                        <a:pt x="68662" y="93497"/>
                      </a:lnTo>
                      <a:lnTo>
                        <a:pt x="54053" y="93497"/>
                      </a:lnTo>
                      <a:lnTo>
                        <a:pt x="54053" y="30046"/>
                      </a:lnTo>
                      <a:cubicBezTo>
                        <a:pt x="54053" y="15983"/>
                        <a:pt x="48319" y="11447"/>
                        <a:pt x="38943" y="11447"/>
                      </a:cubicBezTo>
                      <a:cubicBezTo>
                        <a:pt x="28150" y="11447"/>
                        <a:pt x="20845" y="18229"/>
                        <a:pt x="14587" y="28324"/>
                      </a:cubicBezTo>
                      <a:lnTo>
                        <a:pt x="14587" y="93497"/>
                      </a:lnTo>
                      <a:lnTo>
                        <a:pt x="0" y="93497"/>
                      </a:lnTo>
                      <a:lnTo>
                        <a:pt x="0" y="2072"/>
                      </a:lnTo>
                      <a:lnTo>
                        <a:pt x="12516" y="2072"/>
                      </a:lnTo>
                      <a:lnTo>
                        <a:pt x="13737" y="15808"/>
                      </a:lnTo>
                      <a:cubicBezTo>
                        <a:pt x="20518" y="6432"/>
                        <a:pt x="30068" y="0"/>
                        <a:pt x="42410" y="0"/>
                      </a:cubicBezTo>
                      <a:cubicBezTo>
                        <a:pt x="59090" y="-43"/>
                        <a:pt x="68662" y="10575"/>
                        <a:pt x="68662" y="2795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3C473D74-25E2-9E43-520F-B1E68BBD392A}"/>
                    </a:ext>
                  </a:extLst>
                </p:cNvPr>
                <p:cNvSpPr/>
                <p:nvPr/>
              </p:nvSpPr>
              <p:spPr>
                <a:xfrm>
                  <a:off x="10389487" y="3741151"/>
                  <a:ext cx="30417" cy="132112"/>
                </a:xfrm>
                <a:custGeom>
                  <a:avLst/>
                  <a:gdLst>
                    <a:gd name="connsiteX0" fmla="*/ 0 w 30417"/>
                    <a:gd name="connsiteY0" fmla="*/ 112642 h 132112"/>
                    <a:gd name="connsiteX1" fmla="*/ 0 w 30417"/>
                    <a:gd name="connsiteY1" fmla="*/ 1723 h 132112"/>
                    <a:gd name="connsiteX2" fmla="*/ 14609 w 30417"/>
                    <a:gd name="connsiteY2" fmla="*/ 0 h 132112"/>
                    <a:gd name="connsiteX3" fmla="*/ 14609 w 30417"/>
                    <a:gd name="connsiteY3" fmla="*/ 112293 h 132112"/>
                    <a:gd name="connsiteX4" fmla="*/ 20692 w 30417"/>
                    <a:gd name="connsiteY4" fmla="*/ 119946 h 132112"/>
                    <a:gd name="connsiteX5" fmla="*/ 26601 w 30417"/>
                    <a:gd name="connsiteY5" fmla="*/ 118899 h 132112"/>
                    <a:gd name="connsiteX6" fmla="*/ 30418 w 30417"/>
                    <a:gd name="connsiteY6" fmla="*/ 129169 h 132112"/>
                    <a:gd name="connsiteX7" fmla="*/ 18250 w 30417"/>
                    <a:gd name="connsiteY7" fmla="*/ 132113 h 132112"/>
                    <a:gd name="connsiteX8" fmla="*/ 0 w 30417"/>
                    <a:gd name="connsiteY8" fmla="*/ 112642 h 1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17" h="132112">
                      <a:moveTo>
                        <a:pt x="0" y="112642"/>
                      </a:moveTo>
                      <a:lnTo>
                        <a:pt x="0" y="1723"/>
                      </a:lnTo>
                      <a:lnTo>
                        <a:pt x="14609" y="0"/>
                      </a:lnTo>
                      <a:lnTo>
                        <a:pt x="14609" y="112293"/>
                      </a:lnTo>
                      <a:cubicBezTo>
                        <a:pt x="14609" y="117330"/>
                        <a:pt x="16353" y="119946"/>
                        <a:pt x="20692" y="119946"/>
                      </a:cubicBezTo>
                      <a:cubicBezTo>
                        <a:pt x="22938" y="119946"/>
                        <a:pt x="24857" y="119597"/>
                        <a:pt x="26601" y="118899"/>
                      </a:cubicBezTo>
                      <a:lnTo>
                        <a:pt x="30418" y="129169"/>
                      </a:lnTo>
                      <a:cubicBezTo>
                        <a:pt x="27125" y="130892"/>
                        <a:pt x="22786" y="132113"/>
                        <a:pt x="18250" y="132113"/>
                      </a:cubicBezTo>
                      <a:cubicBezTo>
                        <a:pt x="7130" y="132113"/>
                        <a:pt x="0" y="125332"/>
                        <a:pt x="0" y="112642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AC539EED-45E6-E613-0A97-B4A53C91011C}"/>
                    </a:ext>
                  </a:extLst>
                </p:cNvPr>
                <p:cNvSpPr/>
                <p:nvPr/>
              </p:nvSpPr>
              <p:spPr>
                <a:xfrm>
                  <a:off x="10433358" y="3777652"/>
                  <a:ext cx="74745" cy="95612"/>
                </a:xfrm>
                <a:custGeom>
                  <a:avLst/>
                  <a:gdLst>
                    <a:gd name="connsiteX0" fmla="*/ 74375 w 74745"/>
                    <a:gd name="connsiteY0" fmla="*/ 52854 h 95612"/>
                    <a:gd name="connsiteX1" fmla="*/ 15460 w 74745"/>
                    <a:gd name="connsiteY1" fmla="*/ 52854 h 95612"/>
                    <a:gd name="connsiteX2" fmla="*/ 41014 w 74745"/>
                    <a:gd name="connsiteY2" fmla="*/ 83620 h 95612"/>
                    <a:gd name="connsiteX3" fmla="*/ 64999 w 74745"/>
                    <a:gd name="connsiteY3" fmla="*/ 75465 h 95612"/>
                    <a:gd name="connsiteX4" fmla="*/ 71431 w 74745"/>
                    <a:gd name="connsiteY4" fmla="*/ 84143 h 95612"/>
                    <a:gd name="connsiteX5" fmla="*/ 39968 w 74745"/>
                    <a:gd name="connsiteY5" fmla="*/ 95612 h 95612"/>
                    <a:gd name="connsiteX6" fmla="*/ 0 w 74745"/>
                    <a:gd name="connsiteY6" fmla="*/ 48667 h 95612"/>
                    <a:gd name="connsiteX7" fmla="*/ 37526 w 74745"/>
                    <a:gd name="connsiteY7" fmla="*/ 0 h 95612"/>
                    <a:gd name="connsiteX8" fmla="*/ 74746 w 74745"/>
                    <a:gd name="connsiteY8" fmla="*/ 44851 h 95612"/>
                    <a:gd name="connsiteX9" fmla="*/ 74375 w 74745"/>
                    <a:gd name="connsiteY9" fmla="*/ 52854 h 95612"/>
                    <a:gd name="connsiteX10" fmla="*/ 60289 w 74745"/>
                    <a:gd name="connsiteY10" fmla="*/ 40687 h 95612"/>
                    <a:gd name="connsiteX11" fmla="*/ 37874 w 74745"/>
                    <a:gd name="connsiteY11" fmla="*/ 11665 h 95612"/>
                    <a:gd name="connsiteX12" fmla="*/ 15460 w 74745"/>
                    <a:gd name="connsiteY12" fmla="*/ 42082 h 95612"/>
                    <a:gd name="connsiteX13" fmla="*/ 60289 w 74745"/>
                    <a:gd name="connsiteY13" fmla="*/ 42082 h 95612"/>
                    <a:gd name="connsiteX14" fmla="*/ 60289 w 74745"/>
                    <a:gd name="connsiteY14" fmla="*/ 40687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745" h="95612">
                      <a:moveTo>
                        <a:pt x="74375" y="52854"/>
                      </a:moveTo>
                      <a:lnTo>
                        <a:pt x="15460" y="52854"/>
                      </a:lnTo>
                      <a:cubicBezTo>
                        <a:pt x="17008" y="74942"/>
                        <a:pt x="27103" y="83620"/>
                        <a:pt x="41014" y="83620"/>
                      </a:cubicBezTo>
                      <a:cubicBezTo>
                        <a:pt x="50238" y="83620"/>
                        <a:pt x="57019" y="81025"/>
                        <a:pt x="64999" y="75465"/>
                      </a:cubicBezTo>
                      <a:lnTo>
                        <a:pt x="71431" y="84143"/>
                      </a:lnTo>
                      <a:cubicBezTo>
                        <a:pt x="62579" y="91273"/>
                        <a:pt x="52483" y="95612"/>
                        <a:pt x="39968" y="95612"/>
                      </a:cubicBezTo>
                      <a:cubicBezTo>
                        <a:pt x="14784" y="95612"/>
                        <a:pt x="0" y="77711"/>
                        <a:pt x="0" y="48667"/>
                      </a:cubicBezTo>
                      <a:cubicBezTo>
                        <a:pt x="0" y="19994"/>
                        <a:pt x="14261" y="0"/>
                        <a:pt x="37526" y="0"/>
                      </a:cubicBezTo>
                      <a:cubicBezTo>
                        <a:pt x="62034" y="0"/>
                        <a:pt x="74746" y="17204"/>
                        <a:pt x="74746" y="44851"/>
                      </a:cubicBezTo>
                      <a:cubicBezTo>
                        <a:pt x="74724" y="47991"/>
                        <a:pt x="74549" y="50935"/>
                        <a:pt x="74375" y="52854"/>
                      </a:cubicBezTo>
                      <a:close/>
                      <a:moveTo>
                        <a:pt x="60289" y="40687"/>
                      </a:moveTo>
                      <a:cubicBezTo>
                        <a:pt x="60289" y="22262"/>
                        <a:pt x="52985" y="11665"/>
                        <a:pt x="37874" y="11665"/>
                      </a:cubicBezTo>
                      <a:cubicBezTo>
                        <a:pt x="25185" y="11665"/>
                        <a:pt x="16681" y="20692"/>
                        <a:pt x="15460" y="42082"/>
                      </a:cubicBezTo>
                      <a:lnTo>
                        <a:pt x="60289" y="42082"/>
                      </a:lnTo>
                      <a:lnTo>
                        <a:pt x="60289" y="4068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80637F05-C426-CD53-5E14-6ACF5000B983}"/>
                    </a:ext>
                  </a:extLst>
                </p:cNvPr>
                <p:cNvSpPr/>
                <p:nvPr/>
              </p:nvSpPr>
              <p:spPr>
                <a:xfrm>
                  <a:off x="10527771" y="3777652"/>
                  <a:ext cx="67092" cy="95590"/>
                </a:xfrm>
                <a:custGeom>
                  <a:avLst/>
                  <a:gdLst>
                    <a:gd name="connsiteX0" fmla="*/ 67092 w 67092"/>
                    <a:gd name="connsiteY0" fmla="*/ 9725 h 95590"/>
                    <a:gd name="connsiteX1" fmla="*/ 59984 w 67092"/>
                    <a:gd name="connsiteY1" fmla="*/ 18948 h 95590"/>
                    <a:gd name="connsiteX2" fmla="*/ 40164 w 67092"/>
                    <a:gd name="connsiteY2" fmla="*/ 12167 h 95590"/>
                    <a:gd name="connsiteX3" fmla="*/ 15655 w 67092"/>
                    <a:gd name="connsiteY3" fmla="*/ 48318 h 95590"/>
                    <a:gd name="connsiteX4" fmla="*/ 40164 w 67092"/>
                    <a:gd name="connsiteY4" fmla="*/ 83075 h 95590"/>
                    <a:gd name="connsiteX5" fmla="*/ 60311 w 67092"/>
                    <a:gd name="connsiteY5" fmla="*/ 75966 h 95590"/>
                    <a:gd name="connsiteX6" fmla="*/ 67092 w 67092"/>
                    <a:gd name="connsiteY6" fmla="*/ 85517 h 95590"/>
                    <a:gd name="connsiteX7" fmla="*/ 39640 w 67092"/>
                    <a:gd name="connsiteY7" fmla="*/ 95590 h 95590"/>
                    <a:gd name="connsiteX8" fmla="*/ 0 w 67092"/>
                    <a:gd name="connsiteY8" fmla="*/ 48493 h 95590"/>
                    <a:gd name="connsiteX9" fmla="*/ 39640 w 67092"/>
                    <a:gd name="connsiteY9" fmla="*/ 0 h 95590"/>
                    <a:gd name="connsiteX10" fmla="*/ 67092 w 67092"/>
                    <a:gd name="connsiteY10" fmla="*/ 9725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092" h="95590">
                      <a:moveTo>
                        <a:pt x="67092" y="9725"/>
                      </a:moveTo>
                      <a:lnTo>
                        <a:pt x="59984" y="18948"/>
                      </a:lnTo>
                      <a:cubicBezTo>
                        <a:pt x="53900" y="14434"/>
                        <a:pt x="47970" y="12167"/>
                        <a:pt x="40164" y="12167"/>
                      </a:cubicBezTo>
                      <a:cubicBezTo>
                        <a:pt x="25206" y="12167"/>
                        <a:pt x="15655" y="23810"/>
                        <a:pt x="15655" y="48318"/>
                      </a:cubicBezTo>
                      <a:cubicBezTo>
                        <a:pt x="15655" y="72652"/>
                        <a:pt x="25206" y="83075"/>
                        <a:pt x="40164" y="83075"/>
                      </a:cubicBezTo>
                      <a:cubicBezTo>
                        <a:pt x="47970" y="83075"/>
                        <a:pt x="53529" y="80633"/>
                        <a:pt x="60311" y="75966"/>
                      </a:cubicBezTo>
                      <a:lnTo>
                        <a:pt x="67092" y="85517"/>
                      </a:lnTo>
                      <a:cubicBezTo>
                        <a:pt x="59286" y="92123"/>
                        <a:pt x="50063" y="95590"/>
                        <a:pt x="39640" y="95590"/>
                      </a:cubicBezTo>
                      <a:cubicBezTo>
                        <a:pt x="15285" y="95590"/>
                        <a:pt x="0" y="78038"/>
                        <a:pt x="0" y="48493"/>
                      </a:cubicBezTo>
                      <a:cubicBezTo>
                        <a:pt x="0" y="19297"/>
                        <a:pt x="15110" y="0"/>
                        <a:pt x="39640" y="0"/>
                      </a:cubicBezTo>
                      <a:cubicBezTo>
                        <a:pt x="50237" y="0"/>
                        <a:pt x="58763" y="2791"/>
                        <a:pt x="67092" y="9725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CD6D4B8A-2DA9-B0F6-AD16-362D1BBFA7FE}"/>
                    </a:ext>
                  </a:extLst>
                </p:cNvPr>
                <p:cNvSpPr/>
                <p:nvPr/>
              </p:nvSpPr>
              <p:spPr>
                <a:xfrm>
                  <a:off x="10602211" y="3757112"/>
                  <a:ext cx="60136" cy="116129"/>
                </a:xfrm>
                <a:custGeom>
                  <a:avLst/>
                  <a:gdLst>
                    <a:gd name="connsiteX0" fmla="*/ 60136 w 60136"/>
                    <a:gd name="connsiteY0" fmla="*/ 110068 h 116129"/>
                    <a:gd name="connsiteX1" fmla="*/ 39989 w 60136"/>
                    <a:gd name="connsiteY1" fmla="*/ 116130 h 116129"/>
                    <a:gd name="connsiteX2" fmla="*/ 15830 w 60136"/>
                    <a:gd name="connsiteY2" fmla="*/ 90575 h 116129"/>
                    <a:gd name="connsiteX3" fmla="*/ 15830 w 60136"/>
                    <a:gd name="connsiteY3" fmla="*/ 33906 h 116129"/>
                    <a:gd name="connsiteX4" fmla="*/ 0 w 60136"/>
                    <a:gd name="connsiteY4" fmla="*/ 33906 h 116129"/>
                    <a:gd name="connsiteX5" fmla="*/ 0 w 60136"/>
                    <a:gd name="connsiteY5" fmla="*/ 22611 h 116129"/>
                    <a:gd name="connsiteX6" fmla="*/ 15830 w 60136"/>
                    <a:gd name="connsiteY6" fmla="*/ 22611 h 116129"/>
                    <a:gd name="connsiteX7" fmla="*/ 15830 w 60136"/>
                    <a:gd name="connsiteY7" fmla="*/ 1570 h 116129"/>
                    <a:gd name="connsiteX8" fmla="*/ 30417 w 60136"/>
                    <a:gd name="connsiteY8" fmla="*/ 0 h 116129"/>
                    <a:gd name="connsiteX9" fmla="*/ 30417 w 60136"/>
                    <a:gd name="connsiteY9" fmla="*/ 22611 h 116129"/>
                    <a:gd name="connsiteX10" fmla="*/ 52505 w 60136"/>
                    <a:gd name="connsiteY10" fmla="*/ 22611 h 116129"/>
                    <a:gd name="connsiteX11" fmla="*/ 50957 w 60136"/>
                    <a:gd name="connsiteY11" fmla="*/ 33906 h 116129"/>
                    <a:gd name="connsiteX12" fmla="*/ 30439 w 60136"/>
                    <a:gd name="connsiteY12" fmla="*/ 33906 h 116129"/>
                    <a:gd name="connsiteX13" fmla="*/ 30439 w 60136"/>
                    <a:gd name="connsiteY13" fmla="*/ 89878 h 116129"/>
                    <a:gd name="connsiteX14" fmla="*/ 41930 w 60136"/>
                    <a:gd name="connsiteY14" fmla="*/ 103963 h 116129"/>
                    <a:gd name="connsiteX15" fmla="*/ 54620 w 60136"/>
                    <a:gd name="connsiteY15" fmla="*/ 100126 h 116129"/>
                    <a:gd name="connsiteX16" fmla="*/ 60136 w 60136"/>
                    <a:gd name="connsiteY16" fmla="*/ 110068 h 116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136" h="116129">
                      <a:moveTo>
                        <a:pt x="60136" y="110068"/>
                      </a:moveTo>
                      <a:cubicBezTo>
                        <a:pt x="54228" y="114059"/>
                        <a:pt x="47621" y="116130"/>
                        <a:pt x="39989" y="116130"/>
                      </a:cubicBezTo>
                      <a:cubicBezTo>
                        <a:pt x="24857" y="116130"/>
                        <a:pt x="15830" y="107278"/>
                        <a:pt x="15830" y="90575"/>
                      </a:cubicBezTo>
                      <a:lnTo>
                        <a:pt x="15830" y="33906"/>
                      </a:lnTo>
                      <a:lnTo>
                        <a:pt x="0" y="33906"/>
                      </a:lnTo>
                      <a:lnTo>
                        <a:pt x="0" y="22611"/>
                      </a:lnTo>
                      <a:lnTo>
                        <a:pt x="15830" y="22611"/>
                      </a:lnTo>
                      <a:lnTo>
                        <a:pt x="15830" y="1570"/>
                      </a:lnTo>
                      <a:lnTo>
                        <a:pt x="30417" y="0"/>
                      </a:lnTo>
                      <a:lnTo>
                        <a:pt x="30417" y="22611"/>
                      </a:lnTo>
                      <a:lnTo>
                        <a:pt x="52505" y="22611"/>
                      </a:lnTo>
                      <a:lnTo>
                        <a:pt x="50957" y="33906"/>
                      </a:lnTo>
                      <a:lnTo>
                        <a:pt x="30439" y="33906"/>
                      </a:lnTo>
                      <a:lnTo>
                        <a:pt x="30439" y="89878"/>
                      </a:lnTo>
                      <a:cubicBezTo>
                        <a:pt x="30439" y="99428"/>
                        <a:pt x="33753" y="103963"/>
                        <a:pt x="41930" y="103963"/>
                      </a:cubicBezTo>
                      <a:cubicBezTo>
                        <a:pt x="46269" y="103963"/>
                        <a:pt x="50085" y="102742"/>
                        <a:pt x="54620" y="100126"/>
                      </a:cubicBezTo>
                      <a:lnTo>
                        <a:pt x="60136" y="110068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3A4D74BB-5821-A803-CACB-F7741D690E02}"/>
                    </a:ext>
                  </a:extLst>
                </p:cNvPr>
                <p:cNvSpPr/>
                <p:nvPr/>
              </p:nvSpPr>
              <p:spPr>
                <a:xfrm>
                  <a:off x="10678373" y="3779701"/>
                  <a:ext cx="67986" cy="93540"/>
                </a:xfrm>
                <a:custGeom>
                  <a:avLst/>
                  <a:gdLst>
                    <a:gd name="connsiteX0" fmla="*/ 67964 w 67986"/>
                    <a:gd name="connsiteY0" fmla="*/ 91470 h 93540"/>
                    <a:gd name="connsiteX1" fmla="*/ 55449 w 67986"/>
                    <a:gd name="connsiteY1" fmla="*/ 91470 h 93540"/>
                    <a:gd name="connsiteX2" fmla="*/ 54228 w 67986"/>
                    <a:gd name="connsiteY2" fmla="*/ 76686 h 93540"/>
                    <a:gd name="connsiteX3" fmla="*/ 25555 w 67986"/>
                    <a:gd name="connsiteY3" fmla="*/ 93541 h 93540"/>
                    <a:gd name="connsiteX4" fmla="*/ 0 w 67986"/>
                    <a:gd name="connsiteY4" fmla="*/ 65566 h 93540"/>
                    <a:gd name="connsiteX5" fmla="*/ 0 w 67986"/>
                    <a:gd name="connsiteY5" fmla="*/ 22 h 93540"/>
                    <a:gd name="connsiteX6" fmla="*/ 14609 w 67986"/>
                    <a:gd name="connsiteY6" fmla="*/ 22 h 93540"/>
                    <a:gd name="connsiteX7" fmla="*/ 14609 w 67986"/>
                    <a:gd name="connsiteY7" fmla="*/ 63996 h 93540"/>
                    <a:gd name="connsiteX8" fmla="*/ 29567 w 67986"/>
                    <a:gd name="connsiteY8" fmla="*/ 81897 h 93540"/>
                    <a:gd name="connsiteX9" fmla="*/ 53378 w 67986"/>
                    <a:gd name="connsiteY9" fmla="*/ 65544 h 93540"/>
                    <a:gd name="connsiteX10" fmla="*/ 53378 w 67986"/>
                    <a:gd name="connsiteY10" fmla="*/ 0 h 93540"/>
                    <a:gd name="connsiteX11" fmla="*/ 67986 w 67986"/>
                    <a:gd name="connsiteY11" fmla="*/ 0 h 93540"/>
                    <a:gd name="connsiteX12" fmla="*/ 67986 w 67986"/>
                    <a:gd name="connsiteY12" fmla="*/ 91470 h 9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986" h="93540">
                      <a:moveTo>
                        <a:pt x="67964" y="91470"/>
                      </a:moveTo>
                      <a:lnTo>
                        <a:pt x="55449" y="91470"/>
                      </a:lnTo>
                      <a:lnTo>
                        <a:pt x="54228" y="76686"/>
                      </a:lnTo>
                      <a:cubicBezTo>
                        <a:pt x="47447" y="87806"/>
                        <a:pt x="38747" y="93541"/>
                        <a:pt x="25555" y="93541"/>
                      </a:cubicBezTo>
                      <a:cubicBezTo>
                        <a:pt x="9376" y="93541"/>
                        <a:pt x="0" y="83467"/>
                        <a:pt x="0" y="65566"/>
                      </a:cubicBezTo>
                      <a:lnTo>
                        <a:pt x="0" y="22"/>
                      </a:lnTo>
                      <a:lnTo>
                        <a:pt x="14609" y="22"/>
                      </a:lnTo>
                      <a:lnTo>
                        <a:pt x="14609" y="63996"/>
                      </a:lnTo>
                      <a:cubicBezTo>
                        <a:pt x="14609" y="77035"/>
                        <a:pt x="19123" y="81897"/>
                        <a:pt x="29567" y="81897"/>
                      </a:cubicBezTo>
                      <a:cubicBezTo>
                        <a:pt x="39990" y="81897"/>
                        <a:pt x="47643" y="75116"/>
                        <a:pt x="53378" y="65544"/>
                      </a:cubicBezTo>
                      <a:lnTo>
                        <a:pt x="53378" y="0"/>
                      </a:lnTo>
                      <a:lnTo>
                        <a:pt x="67986" y="0"/>
                      </a:lnTo>
                      <a:lnTo>
                        <a:pt x="67986" y="91470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1C05F4DB-EB7B-9FCA-C584-6293C7A6FE58}"/>
                    </a:ext>
                  </a:extLst>
                </p:cNvPr>
                <p:cNvSpPr/>
                <p:nvPr/>
              </p:nvSpPr>
              <p:spPr>
                <a:xfrm>
                  <a:off x="10768164" y="3777673"/>
                  <a:ext cx="69512" cy="95590"/>
                </a:xfrm>
                <a:custGeom>
                  <a:avLst/>
                  <a:gdLst>
                    <a:gd name="connsiteX0" fmla="*/ 66896 w 69512"/>
                    <a:gd name="connsiteY0" fmla="*/ 10423 h 95590"/>
                    <a:gd name="connsiteX1" fmla="*/ 60638 w 69512"/>
                    <a:gd name="connsiteY1" fmla="*/ 19624 h 95590"/>
                    <a:gd name="connsiteX2" fmla="*/ 36828 w 69512"/>
                    <a:gd name="connsiteY2" fmla="*/ 11644 h 95590"/>
                    <a:gd name="connsiteX3" fmla="*/ 19101 w 69512"/>
                    <a:gd name="connsiteY3" fmla="*/ 24486 h 95590"/>
                    <a:gd name="connsiteX4" fmla="*/ 39444 w 69512"/>
                    <a:gd name="connsiteY4" fmla="*/ 39793 h 95590"/>
                    <a:gd name="connsiteX5" fmla="*/ 69512 w 69512"/>
                    <a:gd name="connsiteY5" fmla="*/ 68139 h 95590"/>
                    <a:gd name="connsiteX6" fmla="*/ 34233 w 69512"/>
                    <a:gd name="connsiteY6" fmla="*/ 95591 h 95590"/>
                    <a:gd name="connsiteX7" fmla="*/ 0 w 69512"/>
                    <a:gd name="connsiteY7" fmla="*/ 83598 h 95590"/>
                    <a:gd name="connsiteX8" fmla="*/ 7828 w 69512"/>
                    <a:gd name="connsiteY8" fmla="*/ 74746 h 95590"/>
                    <a:gd name="connsiteX9" fmla="*/ 33906 w 69512"/>
                    <a:gd name="connsiteY9" fmla="*/ 83772 h 95590"/>
                    <a:gd name="connsiteX10" fmla="*/ 54249 w 69512"/>
                    <a:gd name="connsiteY10" fmla="*/ 68989 h 95590"/>
                    <a:gd name="connsiteX11" fmla="*/ 31486 w 69512"/>
                    <a:gd name="connsiteY11" fmla="*/ 51088 h 95590"/>
                    <a:gd name="connsiteX12" fmla="*/ 4012 w 69512"/>
                    <a:gd name="connsiteY12" fmla="*/ 24857 h 95590"/>
                    <a:gd name="connsiteX13" fmla="*/ 36348 w 69512"/>
                    <a:gd name="connsiteY13" fmla="*/ 0 h 95590"/>
                    <a:gd name="connsiteX14" fmla="*/ 66896 w 69512"/>
                    <a:gd name="connsiteY14" fmla="*/ 10423 h 95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512" h="95590">
                      <a:moveTo>
                        <a:pt x="66896" y="10423"/>
                      </a:moveTo>
                      <a:lnTo>
                        <a:pt x="60638" y="19624"/>
                      </a:lnTo>
                      <a:cubicBezTo>
                        <a:pt x="52483" y="14238"/>
                        <a:pt x="45528" y="11644"/>
                        <a:pt x="36828" y="11644"/>
                      </a:cubicBezTo>
                      <a:cubicBezTo>
                        <a:pt x="26034" y="11644"/>
                        <a:pt x="19101" y="16680"/>
                        <a:pt x="19101" y="24486"/>
                      </a:cubicBezTo>
                      <a:cubicBezTo>
                        <a:pt x="19101" y="32314"/>
                        <a:pt x="24312" y="35803"/>
                        <a:pt x="39444" y="39793"/>
                      </a:cubicBezTo>
                      <a:cubicBezTo>
                        <a:pt x="58741" y="44830"/>
                        <a:pt x="69512" y="52135"/>
                        <a:pt x="69512" y="68139"/>
                      </a:cubicBezTo>
                      <a:cubicBezTo>
                        <a:pt x="69512" y="86738"/>
                        <a:pt x="52658" y="95591"/>
                        <a:pt x="34233" y="95591"/>
                      </a:cubicBezTo>
                      <a:cubicBezTo>
                        <a:pt x="18752" y="95591"/>
                        <a:pt x="8002" y="90554"/>
                        <a:pt x="0" y="83598"/>
                      </a:cubicBezTo>
                      <a:lnTo>
                        <a:pt x="7828" y="74746"/>
                      </a:lnTo>
                      <a:cubicBezTo>
                        <a:pt x="15307" y="80306"/>
                        <a:pt x="23636" y="83772"/>
                        <a:pt x="33906" y="83772"/>
                      </a:cubicBezTo>
                      <a:cubicBezTo>
                        <a:pt x="46073" y="83772"/>
                        <a:pt x="54249" y="78213"/>
                        <a:pt x="54249" y="68989"/>
                      </a:cubicBezTo>
                      <a:cubicBezTo>
                        <a:pt x="54249" y="59439"/>
                        <a:pt x="49540" y="55950"/>
                        <a:pt x="31486" y="51088"/>
                      </a:cubicBezTo>
                      <a:cubicBezTo>
                        <a:pt x="11840" y="45877"/>
                        <a:pt x="4012" y="37722"/>
                        <a:pt x="4012" y="24857"/>
                      </a:cubicBezTo>
                      <a:cubicBezTo>
                        <a:pt x="4012" y="10444"/>
                        <a:pt x="17749" y="0"/>
                        <a:pt x="36348" y="0"/>
                      </a:cubicBezTo>
                      <a:cubicBezTo>
                        <a:pt x="48820" y="-22"/>
                        <a:pt x="58218" y="3816"/>
                        <a:pt x="66896" y="1042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8B415765-F77C-DD5A-1019-2F8E20BD30AA}"/>
                    </a:ext>
                  </a:extLst>
                </p:cNvPr>
                <p:cNvSpPr/>
                <p:nvPr/>
              </p:nvSpPr>
              <p:spPr>
                <a:xfrm>
                  <a:off x="10904856" y="3736638"/>
                  <a:ext cx="20670" cy="134533"/>
                </a:xfrm>
                <a:custGeom>
                  <a:avLst/>
                  <a:gdLst>
                    <a:gd name="connsiteX0" fmla="*/ 20671 w 20670"/>
                    <a:gd name="connsiteY0" fmla="*/ 10096 h 134533"/>
                    <a:gd name="connsiteX1" fmla="*/ 10248 w 20670"/>
                    <a:gd name="connsiteY1" fmla="*/ 20169 h 134533"/>
                    <a:gd name="connsiteX2" fmla="*/ 0 w 20670"/>
                    <a:gd name="connsiteY2" fmla="*/ 10096 h 134533"/>
                    <a:gd name="connsiteX3" fmla="*/ 10248 w 20670"/>
                    <a:gd name="connsiteY3" fmla="*/ 0 h 134533"/>
                    <a:gd name="connsiteX4" fmla="*/ 20671 w 20670"/>
                    <a:gd name="connsiteY4" fmla="*/ 10096 h 134533"/>
                    <a:gd name="connsiteX5" fmla="*/ 17705 w 20670"/>
                    <a:gd name="connsiteY5" fmla="*/ 134533 h 134533"/>
                    <a:gd name="connsiteX6" fmla="*/ 3118 w 20670"/>
                    <a:gd name="connsiteY6" fmla="*/ 134533 h 134533"/>
                    <a:gd name="connsiteX7" fmla="*/ 3118 w 20670"/>
                    <a:gd name="connsiteY7" fmla="*/ 43107 h 134533"/>
                    <a:gd name="connsiteX8" fmla="*/ 17705 w 20670"/>
                    <a:gd name="connsiteY8" fmla="*/ 43107 h 134533"/>
                    <a:gd name="connsiteX9" fmla="*/ 17705 w 20670"/>
                    <a:gd name="connsiteY9" fmla="*/ 134533 h 134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0" h="134533">
                      <a:moveTo>
                        <a:pt x="20671" y="10096"/>
                      </a:moveTo>
                      <a:cubicBezTo>
                        <a:pt x="20671" y="15830"/>
                        <a:pt x="16506" y="20169"/>
                        <a:pt x="10248" y="20169"/>
                      </a:cubicBezTo>
                      <a:cubicBezTo>
                        <a:pt x="4164" y="20169"/>
                        <a:pt x="0" y="15830"/>
                        <a:pt x="0" y="10096"/>
                      </a:cubicBezTo>
                      <a:cubicBezTo>
                        <a:pt x="0" y="4339"/>
                        <a:pt x="4164" y="0"/>
                        <a:pt x="10248" y="0"/>
                      </a:cubicBezTo>
                      <a:cubicBezTo>
                        <a:pt x="16484" y="0"/>
                        <a:pt x="20671" y="4339"/>
                        <a:pt x="20671" y="10096"/>
                      </a:cubicBezTo>
                      <a:close/>
                      <a:moveTo>
                        <a:pt x="17705" y="134533"/>
                      </a:moveTo>
                      <a:lnTo>
                        <a:pt x="3118" y="134533"/>
                      </a:lnTo>
                      <a:lnTo>
                        <a:pt x="3118" y="43107"/>
                      </a:lnTo>
                      <a:lnTo>
                        <a:pt x="17705" y="43107"/>
                      </a:lnTo>
                      <a:lnTo>
                        <a:pt x="17705" y="134533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A785CB50-9C98-C853-185B-ABCD66AA098F}"/>
                    </a:ext>
                  </a:extLst>
                </p:cNvPr>
                <p:cNvSpPr/>
                <p:nvPr/>
              </p:nvSpPr>
              <p:spPr>
                <a:xfrm>
                  <a:off x="10956489" y="3777695"/>
                  <a:ext cx="68662" cy="93497"/>
                </a:xfrm>
                <a:custGeom>
                  <a:avLst/>
                  <a:gdLst>
                    <a:gd name="connsiteX0" fmla="*/ 68662 w 68662"/>
                    <a:gd name="connsiteY0" fmla="*/ 27953 h 93497"/>
                    <a:gd name="connsiteX1" fmla="*/ 68662 w 68662"/>
                    <a:gd name="connsiteY1" fmla="*/ 93497 h 93497"/>
                    <a:gd name="connsiteX2" fmla="*/ 54053 w 68662"/>
                    <a:gd name="connsiteY2" fmla="*/ 93497 h 93497"/>
                    <a:gd name="connsiteX3" fmla="*/ 54053 w 68662"/>
                    <a:gd name="connsiteY3" fmla="*/ 30046 h 93497"/>
                    <a:gd name="connsiteX4" fmla="*/ 38943 w 68662"/>
                    <a:gd name="connsiteY4" fmla="*/ 11447 h 93497"/>
                    <a:gd name="connsiteX5" fmla="*/ 14587 w 68662"/>
                    <a:gd name="connsiteY5" fmla="*/ 28324 h 93497"/>
                    <a:gd name="connsiteX6" fmla="*/ 14587 w 68662"/>
                    <a:gd name="connsiteY6" fmla="*/ 93497 h 93497"/>
                    <a:gd name="connsiteX7" fmla="*/ 0 w 68662"/>
                    <a:gd name="connsiteY7" fmla="*/ 93497 h 93497"/>
                    <a:gd name="connsiteX8" fmla="*/ 0 w 68662"/>
                    <a:gd name="connsiteY8" fmla="*/ 2072 h 93497"/>
                    <a:gd name="connsiteX9" fmla="*/ 12516 w 68662"/>
                    <a:gd name="connsiteY9" fmla="*/ 2072 h 93497"/>
                    <a:gd name="connsiteX10" fmla="*/ 13737 w 68662"/>
                    <a:gd name="connsiteY10" fmla="*/ 15808 h 93497"/>
                    <a:gd name="connsiteX11" fmla="*/ 42410 w 68662"/>
                    <a:gd name="connsiteY11" fmla="*/ 0 h 93497"/>
                    <a:gd name="connsiteX12" fmla="*/ 68662 w 68662"/>
                    <a:gd name="connsiteY12" fmla="*/ 27953 h 93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662" h="93497">
                      <a:moveTo>
                        <a:pt x="68662" y="27953"/>
                      </a:moveTo>
                      <a:lnTo>
                        <a:pt x="68662" y="93497"/>
                      </a:lnTo>
                      <a:lnTo>
                        <a:pt x="54053" y="93497"/>
                      </a:lnTo>
                      <a:lnTo>
                        <a:pt x="54053" y="30046"/>
                      </a:lnTo>
                      <a:cubicBezTo>
                        <a:pt x="54053" y="15983"/>
                        <a:pt x="48319" y="11447"/>
                        <a:pt x="38943" y="11447"/>
                      </a:cubicBezTo>
                      <a:cubicBezTo>
                        <a:pt x="28150" y="11447"/>
                        <a:pt x="20846" y="18229"/>
                        <a:pt x="14587" y="28324"/>
                      </a:cubicBezTo>
                      <a:lnTo>
                        <a:pt x="14587" y="93497"/>
                      </a:lnTo>
                      <a:lnTo>
                        <a:pt x="0" y="93497"/>
                      </a:lnTo>
                      <a:lnTo>
                        <a:pt x="0" y="2072"/>
                      </a:lnTo>
                      <a:lnTo>
                        <a:pt x="12516" y="2072"/>
                      </a:lnTo>
                      <a:lnTo>
                        <a:pt x="13737" y="15808"/>
                      </a:lnTo>
                      <a:cubicBezTo>
                        <a:pt x="20518" y="6432"/>
                        <a:pt x="30068" y="0"/>
                        <a:pt x="42410" y="0"/>
                      </a:cubicBezTo>
                      <a:cubicBezTo>
                        <a:pt x="59090" y="-43"/>
                        <a:pt x="68662" y="10575"/>
                        <a:pt x="68662" y="2795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128" name="图形 7">
              <a:extLst>
                <a:ext uri="{FF2B5EF4-FFF2-40B4-BE49-F238E27FC236}">
                  <a16:creationId xmlns:a16="http://schemas.microsoft.com/office/drawing/2014/main" id="{F3A3F3C5-49C7-8C96-6BF8-DC9ED5F07F79}"/>
                </a:ext>
              </a:extLst>
            </p:cNvPr>
            <p:cNvGrpSpPr/>
            <p:nvPr/>
          </p:nvGrpSpPr>
          <p:grpSpPr>
            <a:xfrm>
              <a:off x="9260369" y="4444545"/>
              <a:ext cx="1764804" cy="356414"/>
              <a:chOff x="9260369" y="4202750"/>
              <a:chExt cx="1764804" cy="356414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FA7FF318-4C64-6177-CC07-D7EC1345B68C}"/>
                  </a:ext>
                </a:extLst>
              </p:cNvPr>
              <p:cNvSpPr/>
              <p:nvPr/>
            </p:nvSpPr>
            <p:spPr>
              <a:xfrm>
                <a:off x="9633704" y="4202750"/>
                <a:ext cx="1391469" cy="356414"/>
              </a:xfrm>
              <a:custGeom>
                <a:avLst/>
                <a:gdLst>
                  <a:gd name="connsiteX0" fmla="*/ 1213262 w 1391469"/>
                  <a:gd name="connsiteY0" fmla="*/ 0 h 356414"/>
                  <a:gd name="connsiteX1" fmla="*/ 178207 w 1391469"/>
                  <a:gd name="connsiteY1" fmla="*/ 0 h 356414"/>
                  <a:gd name="connsiteX2" fmla="*/ 0 w 1391469"/>
                  <a:gd name="connsiteY2" fmla="*/ 178207 h 356414"/>
                  <a:gd name="connsiteX3" fmla="*/ 178207 w 1391469"/>
                  <a:gd name="connsiteY3" fmla="*/ 356415 h 356414"/>
                  <a:gd name="connsiteX4" fmla="*/ 1213262 w 1391469"/>
                  <a:gd name="connsiteY4" fmla="*/ 356415 h 356414"/>
                  <a:gd name="connsiteX5" fmla="*/ 1391469 w 1391469"/>
                  <a:gd name="connsiteY5" fmla="*/ 178207 h 356414"/>
                  <a:gd name="connsiteX6" fmla="*/ 1213262 w 1391469"/>
                  <a:gd name="connsiteY6" fmla="*/ 0 h 35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1469" h="356414">
                    <a:moveTo>
                      <a:pt x="1213262" y="0"/>
                    </a:moveTo>
                    <a:lnTo>
                      <a:pt x="178207" y="0"/>
                    </a:lnTo>
                    <a:cubicBezTo>
                      <a:pt x="79782" y="0"/>
                      <a:pt x="0" y="79783"/>
                      <a:pt x="0" y="178207"/>
                    </a:cubicBezTo>
                    <a:cubicBezTo>
                      <a:pt x="0" y="276633"/>
                      <a:pt x="79782" y="356415"/>
                      <a:pt x="178207" y="356415"/>
                    </a:cubicBezTo>
                    <a:lnTo>
                      <a:pt x="1213262" y="356415"/>
                    </a:lnTo>
                    <a:cubicBezTo>
                      <a:pt x="1311687" y="356415"/>
                      <a:pt x="1391469" y="276633"/>
                      <a:pt x="1391469" y="178207"/>
                    </a:cubicBezTo>
                    <a:cubicBezTo>
                      <a:pt x="1391469" y="79783"/>
                      <a:pt x="1311665" y="0"/>
                      <a:pt x="1213262" y="0"/>
                    </a:cubicBez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76F4FFC4-DC29-7239-1EC7-52132F843E42}"/>
                  </a:ext>
                </a:extLst>
              </p:cNvPr>
              <p:cNvSpPr/>
              <p:nvPr/>
            </p:nvSpPr>
            <p:spPr>
              <a:xfrm>
                <a:off x="9260369" y="4202750"/>
                <a:ext cx="982724" cy="356414"/>
              </a:xfrm>
              <a:custGeom>
                <a:avLst/>
                <a:gdLst>
                  <a:gd name="connsiteX0" fmla="*/ 804517 w 982724"/>
                  <a:gd name="connsiteY0" fmla="*/ 0 h 356414"/>
                  <a:gd name="connsiteX1" fmla="*/ 178207 w 982724"/>
                  <a:gd name="connsiteY1" fmla="*/ 0 h 356414"/>
                  <a:gd name="connsiteX2" fmla="*/ 0 w 982724"/>
                  <a:gd name="connsiteY2" fmla="*/ 178207 h 356414"/>
                  <a:gd name="connsiteX3" fmla="*/ 178207 w 982724"/>
                  <a:gd name="connsiteY3" fmla="*/ 356415 h 356414"/>
                  <a:gd name="connsiteX4" fmla="*/ 804517 w 982724"/>
                  <a:gd name="connsiteY4" fmla="*/ 356415 h 356414"/>
                  <a:gd name="connsiteX5" fmla="*/ 982724 w 982724"/>
                  <a:gd name="connsiteY5" fmla="*/ 178207 h 356414"/>
                  <a:gd name="connsiteX6" fmla="*/ 804517 w 982724"/>
                  <a:gd name="connsiteY6" fmla="*/ 0 h 35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724" h="356414">
                    <a:moveTo>
                      <a:pt x="804517" y="0"/>
                    </a:moveTo>
                    <a:lnTo>
                      <a:pt x="178207" y="0"/>
                    </a:lnTo>
                    <a:cubicBezTo>
                      <a:pt x="79782" y="0"/>
                      <a:pt x="0" y="79783"/>
                      <a:pt x="0" y="178207"/>
                    </a:cubicBezTo>
                    <a:cubicBezTo>
                      <a:pt x="0" y="276633"/>
                      <a:pt x="79782" y="356415"/>
                      <a:pt x="178207" y="356415"/>
                    </a:cubicBezTo>
                    <a:lnTo>
                      <a:pt x="804517" y="356415"/>
                    </a:lnTo>
                    <a:cubicBezTo>
                      <a:pt x="902942" y="356415"/>
                      <a:pt x="982724" y="276633"/>
                      <a:pt x="982724" y="178207"/>
                    </a:cubicBezTo>
                    <a:cubicBezTo>
                      <a:pt x="982724" y="79783"/>
                      <a:pt x="902942" y="0"/>
                      <a:pt x="804517" y="0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 dirty="0"/>
              </a:p>
            </p:txBody>
          </p:sp>
          <p:grpSp>
            <p:nvGrpSpPr>
              <p:cNvPr id="131" name="图形 7">
                <a:extLst>
                  <a:ext uri="{FF2B5EF4-FFF2-40B4-BE49-F238E27FC236}">
                    <a16:creationId xmlns:a16="http://schemas.microsoft.com/office/drawing/2014/main" id="{E777BD3A-A1E7-04B3-B49B-E97F932044BA}"/>
                  </a:ext>
                </a:extLst>
              </p:cNvPr>
              <p:cNvGrpSpPr/>
              <p:nvPr/>
            </p:nvGrpSpPr>
            <p:grpSpPr>
              <a:xfrm>
                <a:off x="9413807" y="4318815"/>
                <a:ext cx="675848" cy="124263"/>
                <a:chOff x="9413807" y="4318815"/>
                <a:chExt cx="675848" cy="124263"/>
              </a:xfrm>
              <a:grpFill/>
            </p:grpSpPr>
            <p:grpSp>
              <p:nvGrpSpPr>
                <p:cNvPr id="132" name="图形 7">
                  <a:extLst>
                    <a:ext uri="{FF2B5EF4-FFF2-40B4-BE49-F238E27FC236}">
                      <a16:creationId xmlns:a16="http://schemas.microsoft.com/office/drawing/2014/main" id="{DD1946DD-91C7-7A88-457F-98CA79CD0801}"/>
                    </a:ext>
                  </a:extLst>
                </p:cNvPr>
                <p:cNvGrpSpPr/>
                <p:nvPr/>
              </p:nvGrpSpPr>
              <p:grpSpPr>
                <a:xfrm>
                  <a:off x="9413807" y="4318815"/>
                  <a:ext cx="492146" cy="124263"/>
                  <a:chOff x="9413807" y="4318815"/>
                  <a:chExt cx="492146" cy="124263"/>
                </a:xfrm>
                <a:grpFill/>
              </p:grpSpPr>
              <p:sp>
                <p:nvSpPr>
                  <p:cNvPr id="133" name="任意多边形: 形状 132">
                    <a:extLst>
                      <a:ext uri="{FF2B5EF4-FFF2-40B4-BE49-F238E27FC236}">
                        <a16:creationId xmlns:a16="http://schemas.microsoft.com/office/drawing/2014/main" id="{8FFC6320-EF51-C62A-DD24-E1C6D02FA3A8}"/>
                      </a:ext>
                    </a:extLst>
                  </p:cNvPr>
                  <p:cNvSpPr/>
                  <p:nvPr/>
                </p:nvSpPr>
                <p:spPr>
                  <a:xfrm>
                    <a:off x="9413807" y="4320145"/>
                    <a:ext cx="150231" cy="121581"/>
                  </a:xfrm>
                  <a:custGeom>
                    <a:avLst/>
                    <a:gdLst>
                      <a:gd name="connsiteX0" fmla="*/ 150232 w 150231"/>
                      <a:gd name="connsiteY0" fmla="*/ 36413 h 121581"/>
                      <a:gd name="connsiteX1" fmla="*/ 150232 w 150231"/>
                      <a:gd name="connsiteY1" fmla="*/ 121581 h 121581"/>
                      <a:gd name="connsiteX2" fmla="*/ 131262 w 150231"/>
                      <a:gd name="connsiteY2" fmla="*/ 121581 h 121581"/>
                      <a:gd name="connsiteX3" fmla="*/ 131262 w 150231"/>
                      <a:gd name="connsiteY3" fmla="*/ 39095 h 121581"/>
                      <a:gd name="connsiteX4" fmla="*/ 113840 w 150231"/>
                      <a:gd name="connsiteY4" fmla="*/ 14958 h 121581"/>
                      <a:gd name="connsiteX5" fmla="*/ 84513 w 150231"/>
                      <a:gd name="connsiteY5" fmla="*/ 36893 h 121581"/>
                      <a:gd name="connsiteX6" fmla="*/ 84513 w 150231"/>
                      <a:gd name="connsiteY6" fmla="*/ 121581 h 121581"/>
                      <a:gd name="connsiteX7" fmla="*/ 65544 w 150231"/>
                      <a:gd name="connsiteY7" fmla="*/ 121581 h 121581"/>
                      <a:gd name="connsiteX8" fmla="*/ 65544 w 150231"/>
                      <a:gd name="connsiteY8" fmla="*/ 39095 h 121581"/>
                      <a:gd name="connsiteX9" fmla="*/ 48144 w 150231"/>
                      <a:gd name="connsiteY9" fmla="*/ 14958 h 121581"/>
                      <a:gd name="connsiteX10" fmla="*/ 18991 w 150231"/>
                      <a:gd name="connsiteY10" fmla="*/ 36893 h 121581"/>
                      <a:gd name="connsiteX11" fmla="*/ 18991 w 150231"/>
                      <a:gd name="connsiteY11" fmla="*/ 121581 h 121581"/>
                      <a:gd name="connsiteX12" fmla="*/ 0 w 150231"/>
                      <a:gd name="connsiteY12" fmla="*/ 121581 h 121581"/>
                      <a:gd name="connsiteX13" fmla="*/ 0 w 150231"/>
                      <a:gd name="connsiteY13" fmla="*/ 2769 h 121581"/>
                      <a:gd name="connsiteX14" fmla="*/ 16287 w 150231"/>
                      <a:gd name="connsiteY14" fmla="*/ 2769 h 121581"/>
                      <a:gd name="connsiteX15" fmla="*/ 17858 w 150231"/>
                      <a:gd name="connsiteY15" fmla="*/ 20605 h 121581"/>
                      <a:gd name="connsiteX16" fmla="*/ 52657 w 150231"/>
                      <a:gd name="connsiteY16" fmla="*/ 0 h 121581"/>
                      <a:gd name="connsiteX17" fmla="*/ 82442 w 150231"/>
                      <a:gd name="connsiteY17" fmla="*/ 22197 h 121581"/>
                      <a:gd name="connsiteX18" fmla="*/ 118420 w 150231"/>
                      <a:gd name="connsiteY18" fmla="*/ 0 h 121581"/>
                      <a:gd name="connsiteX19" fmla="*/ 150232 w 150231"/>
                      <a:gd name="connsiteY19" fmla="*/ 36413 h 12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0231" h="121581">
                        <a:moveTo>
                          <a:pt x="150232" y="36413"/>
                        </a:moveTo>
                        <a:lnTo>
                          <a:pt x="150232" y="121581"/>
                        </a:lnTo>
                        <a:lnTo>
                          <a:pt x="131262" y="121581"/>
                        </a:lnTo>
                        <a:lnTo>
                          <a:pt x="131262" y="39095"/>
                        </a:lnTo>
                        <a:cubicBezTo>
                          <a:pt x="131262" y="20802"/>
                          <a:pt x="123543" y="14958"/>
                          <a:pt x="113840" y="14958"/>
                        </a:cubicBezTo>
                        <a:cubicBezTo>
                          <a:pt x="100518" y="14958"/>
                          <a:pt x="92843" y="23789"/>
                          <a:pt x="84513" y="36893"/>
                        </a:cubicBezTo>
                        <a:lnTo>
                          <a:pt x="84513" y="121581"/>
                        </a:lnTo>
                        <a:lnTo>
                          <a:pt x="65544" y="121581"/>
                        </a:lnTo>
                        <a:lnTo>
                          <a:pt x="65544" y="39095"/>
                        </a:lnTo>
                        <a:cubicBezTo>
                          <a:pt x="65544" y="20802"/>
                          <a:pt x="57803" y="14958"/>
                          <a:pt x="48144" y="14958"/>
                        </a:cubicBezTo>
                        <a:cubicBezTo>
                          <a:pt x="35040" y="14958"/>
                          <a:pt x="27146" y="23789"/>
                          <a:pt x="18991" y="36893"/>
                        </a:cubicBezTo>
                        <a:lnTo>
                          <a:pt x="18991" y="121581"/>
                        </a:lnTo>
                        <a:lnTo>
                          <a:pt x="0" y="121581"/>
                        </a:lnTo>
                        <a:lnTo>
                          <a:pt x="0" y="2769"/>
                        </a:lnTo>
                        <a:lnTo>
                          <a:pt x="16287" y="2769"/>
                        </a:lnTo>
                        <a:lnTo>
                          <a:pt x="17858" y="20605"/>
                        </a:lnTo>
                        <a:cubicBezTo>
                          <a:pt x="26209" y="8417"/>
                          <a:pt x="37307" y="0"/>
                          <a:pt x="52657" y="0"/>
                        </a:cubicBezTo>
                        <a:cubicBezTo>
                          <a:pt x="67550" y="0"/>
                          <a:pt x="78169" y="8417"/>
                          <a:pt x="82442" y="22197"/>
                        </a:cubicBezTo>
                        <a:cubicBezTo>
                          <a:pt x="91033" y="9093"/>
                          <a:pt x="102350" y="0"/>
                          <a:pt x="118420" y="0"/>
                        </a:cubicBezTo>
                        <a:cubicBezTo>
                          <a:pt x="137803" y="0"/>
                          <a:pt x="150232" y="13998"/>
                          <a:pt x="150232" y="36413"/>
                        </a:cubicBezTo>
                        <a:close/>
                      </a:path>
                    </a:pathLst>
                  </a:custGeom>
                  <a:grpFill/>
                  <a:ln w="2180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23391556-AA94-C284-2FFA-0D185AA7A646}"/>
                      </a:ext>
                    </a:extLst>
                  </p:cNvPr>
                  <p:cNvSpPr/>
                  <p:nvPr/>
                </p:nvSpPr>
                <p:spPr>
                  <a:xfrm>
                    <a:off x="9598118" y="4318815"/>
                    <a:ext cx="104596" cy="124263"/>
                  </a:xfrm>
                  <a:custGeom>
                    <a:avLst/>
                    <a:gdLst>
                      <a:gd name="connsiteX0" fmla="*/ 104596 w 104596"/>
                      <a:gd name="connsiteY0" fmla="*/ 61924 h 124263"/>
                      <a:gd name="connsiteX1" fmla="*/ 52178 w 104596"/>
                      <a:gd name="connsiteY1" fmla="*/ 124263 h 124263"/>
                      <a:gd name="connsiteX2" fmla="*/ 0 w 104596"/>
                      <a:gd name="connsiteY2" fmla="*/ 62426 h 124263"/>
                      <a:gd name="connsiteX3" fmla="*/ 52418 w 104596"/>
                      <a:gd name="connsiteY3" fmla="*/ 0 h 124263"/>
                      <a:gd name="connsiteX4" fmla="*/ 104596 w 104596"/>
                      <a:gd name="connsiteY4" fmla="*/ 61924 h 124263"/>
                      <a:gd name="connsiteX5" fmla="*/ 20322 w 104596"/>
                      <a:gd name="connsiteY5" fmla="*/ 62404 h 124263"/>
                      <a:gd name="connsiteX6" fmla="*/ 52178 w 104596"/>
                      <a:gd name="connsiteY6" fmla="*/ 108934 h 124263"/>
                      <a:gd name="connsiteX7" fmla="*/ 84274 w 104596"/>
                      <a:gd name="connsiteY7" fmla="*/ 61924 h 124263"/>
                      <a:gd name="connsiteX8" fmla="*/ 52418 w 104596"/>
                      <a:gd name="connsiteY8" fmla="*/ 15372 h 124263"/>
                      <a:gd name="connsiteX9" fmla="*/ 20322 w 104596"/>
                      <a:gd name="connsiteY9" fmla="*/ 62404 h 12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4596" h="124263">
                        <a:moveTo>
                          <a:pt x="104596" y="61924"/>
                        </a:moveTo>
                        <a:cubicBezTo>
                          <a:pt x="104596" y="99145"/>
                          <a:pt x="85408" y="124263"/>
                          <a:pt x="52178" y="124263"/>
                        </a:cubicBezTo>
                        <a:cubicBezTo>
                          <a:pt x="18970" y="124263"/>
                          <a:pt x="0" y="100126"/>
                          <a:pt x="0" y="62426"/>
                        </a:cubicBezTo>
                        <a:cubicBezTo>
                          <a:pt x="0" y="25097"/>
                          <a:pt x="19232" y="0"/>
                          <a:pt x="52418" y="0"/>
                        </a:cubicBezTo>
                        <a:cubicBezTo>
                          <a:pt x="85822" y="0"/>
                          <a:pt x="104574" y="23985"/>
                          <a:pt x="104596" y="61924"/>
                        </a:cubicBezTo>
                        <a:close/>
                        <a:moveTo>
                          <a:pt x="20322" y="62404"/>
                        </a:moveTo>
                        <a:cubicBezTo>
                          <a:pt x="20322" y="93759"/>
                          <a:pt x="31639" y="108934"/>
                          <a:pt x="52178" y="108934"/>
                        </a:cubicBezTo>
                        <a:cubicBezTo>
                          <a:pt x="72761" y="108934"/>
                          <a:pt x="84274" y="93781"/>
                          <a:pt x="84274" y="61924"/>
                        </a:cubicBezTo>
                        <a:cubicBezTo>
                          <a:pt x="84274" y="30548"/>
                          <a:pt x="72958" y="15372"/>
                          <a:pt x="52418" y="15372"/>
                        </a:cubicBezTo>
                        <a:cubicBezTo>
                          <a:pt x="32052" y="15372"/>
                          <a:pt x="20322" y="30548"/>
                          <a:pt x="20322" y="62404"/>
                        </a:cubicBezTo>
                        <a:close/>
                      </a:path>
                    </a:pathLst>
                  </a:custGeom>
                  <a:grpFill/>
                  <a:ln w="2180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09C5EC22-C3DE-953B-AC80-855AFADA1658}"/>
                      </a:ext>
                    </a:extLst>
                  </p:cNvPr>
                  <p:cNvSpPr/>
                  <p:nvPr/>
                </p:nvSpPr>
                <p:spPr>
                  <a:xfrm>
                    <a:off x="9737994" y="4320186"/>
                    <a:ext cx="61903" cy="121562"/>
                  </a:xfrm>
                  <a:custGeom>
                    <a:avLst/>
                    <a:gdLst>
                      <a:gd name="connsiteX0" fmla="*/ 61903 w 61903"/>
                      <a:gd name="connsiteY0" fmla="*/ 1355 h 121562"/>
                      <a:gd name="connsiteX1" fmla="*/ 58523 w 61903"/>
                      <a:gd name="connsiteY1" fmla="*/ 19910 h 121562"/>
                      <a:gd name="connsiteX2" fmla="*/ 48100 w 61903"/>
                      <a:gd name="connsiteY2" fmla="*/ 18537 h 121562"/>
                      <a:gd name="connsiteX3" fmla="*/ 18970 w 61903"/>
                      <a:gd name="connsiteY3" fmla="*/ 51984 h 121562"/>
                      <a:gd name="connsiteX4" fmla="*/ 18970 w 61903"/>
                      <a:gd name="connsiteY4" fmla="*/ 121562 h 121562"/>
                      <a:gd name="connsiteX5" fmla="*/ 0 w 61903"/>
                      <a:gd name="connsiteY5" fmla="*/ 121562 h 121562"/>
                      <a:gd name="connsiteX6" fmla="*/ 0 w 61903"/>
                      <a:gd name="connsiteY6" fmla="*/ 2750 h 121562"/>
                      <a:gd name="connsiteX7" fmla="*/ 16288 w 61903"/>
                      <a:gd name="connsiteY7" fmla="*/ 2750 h 121562"/>
                      <a:gd name="connsiteX8" fmla="*/ 18076 w 61903"/>
                      <a:gd name="connsiteY8" fmla="*/ 27585 h 121562"/>
                      <a:gd name="connsiteX9" fmla="*/ 50129 w 61903"/>
                      <a:gd name="connsiteY9" fmla="*/ 3 h 121562"/>
                      <a:gd name="connsiteX10" fmla="*/ 61903 w 61903"/>
                      <a:gd name="connsiteY10" fmla="*/ 1355 h 12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903" h="121562">
                        <a:moveTo>
                          <a:pt x="61903" y="1355"/>
                        </a:moveTo>
                        <a:lnTo>
                          <a:pt x="58523" y="19910"/>
                        </a:lnTo>
                        <a:cubicBezTo>
                          <a:pt x="54904" y="19016"/>
                          <a:pt x="52418" y="18537"/>
                          <a:pt x="48100" y="18537"/>
                        </a:cubicBezTo>
                        <a:cubicBezTo>
                          <a:pt x="33012" y="18537"/>
                          <a:pt x="24421" y="29177"/>
                          <a:pt x="18970" y="51984"/>
                        </a:cubicBezTo>
                        <a:lnTo>
                          <a:pt x="18970" y="121562"/>
                        </a:lnTo>
                        <a:lnTo>
                          <a:pt x="0" y="121562"/>
                        </a:lnTo>
                        <a:lnTo>
                          <a:pt x="0" y="2750"/>
                        </a:lnTo>
                        <a:lnTo>
                          <a:pt x="16288" y="2750"/>
                        </a:lnTo>
                        <a:lnTo>
                          <a:pt x="18076" y="27585"/>
                        </a:lnTo>
                        <a:cubicBezTo>
                          <a:pt x="24400" y="9292"/>
                          <a:pt x="35454" y="3"/>
                          <a:pt x="50129" y="3"/>
                        </a:cubicBezTo>
                        <a:cubicBezTo>
                          <a:pt x="54228" y="-41"/>
                          <a:pt x="58523" y="439"/>
                          <a:pt x="61903" y="1355"/>
                        </a:cubicBezTo>
                        <a:close/>
                      </a:path>
                    </a:pathLst>
                  </a:custGeom>
                  <a:grpFill/>
                  <a:ln w="2180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136" name="任意多边形: 形状 135">
                    <a:extLst>
                      <a:ext uri="{FF2B5EF4-FFF2-40B4-BE49-F238E27FC236}">
                        <a16:creationId xmlns:a16="http://schemas.microsoft.com/office/drawing/2014/main" id="{49F13DAC-C841-623F-309D-0F38F0C9FFC4}"/>
                      </a:ext>
                    </a:extLst>
                  </p:cNvPr>
                  <p:cNvSpPr/>
                  <p:nvPr/>
                </p:nvSpPr>
                <p:spPr>
                  <a:xfrm>
                    <a:off x="9808858" y="4318815"/>
                    <a:ext cx="97095" cy="124263"/>
                  </a:xfrm>
                  <a:custGeom>
                    <a:avLst/>
                    <a:gdLst>
                      <a:gd name="connsiteX0" fmla="*/ 96659 w 97095"/>
                      <a:gd name="connsiteY0" fmla="*/ 68749 h 124263"/>
                      <a:gd name="connsiteX1" fmla="*/ 20126 w 97095"/>
                      <a:gd name="connsiteY1" fmla="*/ 68749 h 124263"/>
                      <a:gd name="connsiteX2" fmla="*/ 53312 w 97095"/>
                      <a:gd name="connsiteY2" fmla="*/ 108673 h 124263"/>
                      <a:gd name="connsiteX3" fmla="*/ 84492 w 97095"/>
                      <a:gd name="connsiteY3" fmla="*/ 98054 h 124263"/>
                      <a:gd name="connsiteX4" fmla="*/ 92822 w 97095"/>
                      <a:gd name="connsiteY4" fmla="*/ 109371 h 124263"/>
                      <a:gd name="connsiteX5" fmla="*/ 51917 w 97095"/>
                      <a:gd name="connsiteY5" fmla="*/ 124263 h 124263"/>
                      <a:gd name="connsiteX6" fmla="*/ 0 w 97095"/>
                      <a:gd name="connsiteY6" fmla="*/ 63298 h 124263"/>
                      <a:gd name="connsiteX7" fmla="*/ 48798 w 97095"/>
                      <a:gd name="connsiteY7" fmla="*/ 0 h 124263"/>
                      <a:gd name="connsiteX8" fmla="*/ 97095 w 97095"/>
                      <a:gd name="connsiteY8" fmla="*/ 58326 h 124263"/>
                      <a:gd name="connsiteX9" fmla="*/ 96659 w 97095"/>
                      <a:gd name="connsiteY9" fmla="*/ 68749 h 124263"/>
                      <a:gd name="connsiteX10" fmla="*/ 78365 w 97095"/>
                      <a:gd name="connsiteY10" fmla="*/ 52875 h 124263"/>
                      <a:gd name="connsiteX11" fmla="*/ 49213 w 97095"/>
                      <a:gd name="connsiteY11" fmla="*/ 15154 h 124263"/>
                      <a:gd name="connsiteX12" fmla="*/ 20104 w 97095"/>
                      <a:gd name="connsiteY12" fmla="*/ 54663 h 124263"/>
                      <a:gd name="connsiteX13" fmla="*/ 78344 w 97095"/>
                      <a:gd name="connsiteY13" fmla="*/ 54663 h 124263"/>
                      <a:gd name="connsiteX14" fmla="*/ 78344 w 97095"/>
                      <a:gd name="connsiteY14" fmla="*/ 52875 h 12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7095" h="124263">
                        <a:moveTo>
                          <a:pt x="96659" y="68749"/>
                        </a:moveTo>
                        <a:lnTo>
                          <a:pt x="20126" y="68749"/>
                        </a:lnTo>
                        <a:cubicBezTo>
                          <a:pt x="22153" y="97378"/>
                          <a:pt x="35258" y="108673"/>
                          <a:pt x="53312" y="108673"/>
                        </a:cubicBezTo>
                        <a:cubicBezTo>
                          <a:pt x="65261" y="108673"/>
                          <a:pt x="74070" y="105293"/>
                          <a:pt x="84492" y="98054"/>
                        </a:cubicBezTo>
                        <a:lnTo>
                          <a:pt x="92822" y="109371"/>
                        </a:lnTo>
                        <a:cubicBezTo>
                          <a:pt x="81309" y="118616"/>
                          <a:pt x="68204" y="124263"/>
                          <a:pt x="51917" y="124263"/>
                        </a:cubicBezTo>
                        <a:cubicBezTo>
                          <a:pt x="19166" y="124263"/>
                          <a:pt x="0" y="101020"/>
                          <a:pt x="0" y="63298"/>
                        </a:cubicBezTo>
                        <a:cubicBezTo>
                          <a:pt x="0" y="25991"/>
                          <a:pt x="18512" y="0"/>
                          <a:pt x="48798" y="0"/>
                        </a:cubicBezTo>
                        <a:cubicBezTo>
                          <a:pt x="80611" y="0"/>
                          <a:pt x="97095" y="22393"/>
                          <a:pt x="97095" y="58326"/>
                        </a:cubicBezTo>
                        <a:cubicBezTo>
                          <a:pt x="97095" y="62404"/>
                          <a:pt x="96877" y="66198"/>
                          <a:pt x="96659" y="68749"/>
                        </a:cubicBezTo>
                        <a:close/>
                        <a:moveTo>
                          <a:pt x="78365" y="52875"/>
                        </a:moveTo>
                        <a:cubicBezTo>
                          <a:pt x="78365" y="28956"/>
                          <a:pt x="68859" y="15154"/>
                          <a:pt x="49213" y="15154"/>
                        </a:cubicBezTo>
                        <a:cubicBezTo>
                          <a:pt x="32729" y="15154"/>
                          <a:pt x="21674" y="26885"/>
                          <a:pt x="20104" y="54663"/>
                        </a:cubicBezTo>
                        <a:lnTo>
                          <a:pt x="78344" y="54663"/>
                        </a:lnTo>
                        <a:lnTo>
                          <a:pt x="78344" y="52875"/>
                        </a:lnTo>
                        <a:close/>
                      </a:path>
                    </a:pathLst>
                  </a:custGeom>
                  <a:grpFill/>
                  <a:ln w="2180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9050D640-34A5-92C9-83C6-033F451D35E9}"/>
                    </a:ext>
                  </a:extLst>
                </p:cNvPr>
                <p:cNvSpPr/>
                <p:nvPr/>
              </p:nvSpPr>
              <p:spPr>
                <a:xfrm>
                  <a:off x="9930701" y="4403503"/>
                  <a:ext cx="38855" cy="38855"/>
                </a:xfrm>
                <a:custGeom>
                  <a:avLst/>
                  <a:gdLst>
                    <a:gd name="connsiteX0" fmla="*/ 38855 w 38855"/>
                    <a:gd name="connsiteY0" fmla="*/ 19428 h 38855"/>
                    <a:gd name="connsiteX1" fmla="*/ 19428 w 38855"/>
                    <a:gd name="connsiteY1" fmla="*/ 38856 h 38855"/>
                    <a:gd name="connsiteX2" fmla="*/ 0 w 38855"/>
                    <a:gd name="connsiteY2" fmla="*/ 19428 h 38855"/>
                    <a:gd name="connsiteX3" fmla="*/ 19428 w 38855"/>
                    <a:gd name="connsiteY3" fmla="*/ 0 h 38855"/>
                    <a:gd name="connsiteX4" fmla="*/ 38855 w 38855"/>
                    <a:gd name="connsiteY4" fmla="*/ 19428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55" h="38855">
                      <a:moveTo>
                        <a:pt x="38855" y="19428"/>
                      </a:moveTo>
                      <a:cubicBezTo>
                        <a:pt x="38855" y="30156"/>
                        <a:pt x="30155" y="38856"/>
                        <a:pt x="19428" y="38856"/>
                      </a:cubicBezTo>
                      <a:cubicBezTo>
                        <a:pt x="8700" y="38856"/>
                        <a:pt x="0" y="30156"/>
                        <a:pt x="0" y="19428"/>
                      </a:cubicBezTo>
                      <a:cubicBezTo>
                        <a:pt x="0" y="8700"/>
                        <a:pt x="8700" y="0"/>
                        <a:pt x="19428" y="0"/>
                      </a:cubicBezTo>
                      <a:cubicBezTo>
                        <a:pt x="30133" y="0"/>
                        <a:pt x="38855" y="8700"/>
                        <a:pt x="38855" y="19428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A0A94824-6297-466E-88D6-593CAD49C14B}"/>
                    </a:ext>
                  </a:extLst>
                </p:cNvPr>
                <p:cNvSpPr/>
                <p:nvPr/>
              </p:nvSpPr>
              <p:spPr>
                <a:xfrm>
                  <a:off x="9990751" y="4403503"/>
                  <a:ext cx="38855" cy="38855"/>
                </a:xfrm>
                <a:custGeom>
                  <a:avLst/>
                  <a:gdLst>
                    <a:gd name="connsiteX0" fmla="*/ 38855 w 38855"/>
                    <a:gd name="connsiteY0" fmla="*/ 19428 h 38855"/>
                    <a:gd name="connsiteX1" fmla="*/ 19428 w 38855"/>
                    <a:gd name="connsiteY1" fmla="*/ 38856 h 38855"/>
                    <a:gd name="connsiteX2" fmla="*/ 0 w 38855"/>
                    <a:gd name="connsiteY2" fmla="*/ 19428 h 38855"/>
                    <a:gd name="connsiteX3" fmla="*/ 19428 w 38855"/>
                    <a:gd name="connsiteY3" fmla="*/ 0 h 38855"/>
                    <a:gd name="connsiteX4" fmla="*/ 38855 w 38855"/>
                    <a:gd name="connsiteY4" fmla="*/ 19428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55" h="38855">
                      <a:moveTo>
                        <a:pt x="38855" y="19428"/>
                      </a:moveTo>
                      <a:cubicBezTo>
                        <a:pt x="38855" y="30156"/>
                        <a:pt x="30155" y="38856"/>
                        <a:pt x="19428" y="38856"/>
                      </a:cubicBezTo>
                      <a:cubicBezTo>
                        <a:pt x="8700" y="38856"/>
                        <a:pt x="0" y="30156"/>
                        <a:pt x="0" y="19428"/>
                      </a:cubicBezTo>
                      <a:cubicBezTo>
                        <a:pt x="0" y="8700"/>
                        <a:pt x="8700" y="0"/>
                        <a:pt x="19428" y="0"/>
                      </a:cubicBezTo>
                      <a:cubicBezTo>
                        <a:pt x="30155" y="0"/>
                        <a:pt x="38855" y="8700"/>
                        <a:pt x="38855" y="19428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1EAC13E9-F033-6813-B9E3-1DC890C6E312}"/>
                    </a:ext>
                  </a:extLst>
                </p:cNvPr>
                <p:cNvSpPr/>
                <p:nvPr/>
              </p:nvSpPr>
              <p:spPr>
                <a:xfrm>
                  <a:off x="10050800" y="4403503"/>
                  <a:ext cx="38855" cy="38855"/>
                </a:xfrm>
                <a:custGeom>
                  <a:avLst/>
                  <a:gdLst>
                    <a:gd name="connsiteX0" fmla="*/ 38855 w 38855"/>
                    <a:gd name="connsiteY0" fmla="*/ 19428 h 38855"/>
                    <a:gd name="connsiteX1" fmla="*/ 19428 w 38855"/>
                    <a:gd name="connsiteY1" fmla="*/ 38856 h 38855"/>
                    <a:gd name="connsiteX2" fmla="*/ 0 w 38855"/>
                    <a:gd name="connsiteY2" fmla="*/ 19428 h 38855"/>
                    <a:gd name="connsiteX3" fmla="*/ 19428 w 38855"/>
                    <a:gd name="connsiteY3" fmla="*/ 0 h 38855"/>
                    <a:gd name="connsiteX4" fmla="*/ 38855 w 38855"/>
                    <a:gd name="connsiteY4" fmla="*/ 19428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55" h="38855">
                      <a:moveTo>
                        <a:pt x="38855" y="19428"/>
                      </a:moveTo>
                      <a:cubicBezTo>
                        <a:pt x="38855" y="30156"/>
                        <a:pt x="30155" y="38856"/>
                        <a:pt x="19428" y="38856"/>
                      </a:cubicBezTo>
                      <a:cubicBezTo>
                        <a:pt x="8700" y="38856"/>
                        <a:pt x="0" y="30156"/>
                        <a:pt x="0" y="19428"/>
                      </a:cubicBezTo>
                      <a:cubicBezTo>
                        <a:pt x="0" y="8700"/>
                        <a:pt x="8700" y="0"/>
                        <a:pt x="19428" y="0"/>
                      </a:cubicBezTo>
                      <a:cubicBezTo>
                        <a:pt x="30155" y="0"/>
                        <a:pt x="38855" y="8700"/>
                        <a:pt x="38855" y="19428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373" name="图形 7">
              <a:extLst>
                <a:ext uri="{FF2B5EF4-FFF2-40B4-BE49-F238E27FC236}">
                  <a16:creationId xmlns:a16="http://schemas.microsoft.com/office/drawing/2014/main" id="{24515B42-A0C7-AC6F-4465-56828D014442}"/>
                </a:ext>
              </a:extLst>
            </p:cNvPr>
            <p:cNvGrpSpPr/>
            <p:nvPr/>
          </p:nvGrpSpPr>
          <p:grpSpPr>
            <a:xfrm>
              <a:off x="8391834" y="2358039"/>
              <a:ext cx="2633316" cy="294446"/>
              <a:chOff x="8391834" y="2116244"/>
              <a:chExt cx="2633316" cy="294446"/>
            </a:xfrm>
            <a:solidFill>
              <a:schemeClr val="accent2"/>
            </a:solidFill>
          </p:grpSpPr>
          <p:grpSp>
            <p:nvGrpSpPr>
              <p:cNvPr id="374" name="图形 7">
                <a:extLst>
                  <a:ext uri="{FF2B5EF4-FFF2-40B4-BE49-F238E27FC236}">
                    <a16:creationId xmlns:a16="http://schemas.microsoft.com/office/drawing/2014/main" id="{F47AC0F1-7605-E87B-27E9-8E4BE1AF618B}"/>
                  </a:ext>
                </a:extLst>
              </p:cNvPr>
              <p:cNvGrpSpPr/>
              <p:nvPr/>
            </p:nvGrpSpPr>
            <p:grpSpPr>
              <a:xfrm>
                <a:off x="8391834" y="2116244"/>
                <a:ext cx="1843343" cy="294446"/>
                <a:chOff x="8391834" y="2116244"/>
                <a:chExt cx="1843343" cy="294446"/>
              </a:xfrm>
              <a:grpFill/>
            </p:grpSpPr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4A9540D0-0F48-67D8-E750-6B41FBE155E2}"/>
                    </a:ext>
                  </a:extLst>
                </p:cNvPr>
                <p:cNvSpPr/>
                <p:nvPr/>
              </p:nvSpPr>
              <p:spPr>
                <a:xfrm>
                  <a:off x="8391834" y="2116266"/>
                  <a:ext cx="222034" cy="294424"/>
                </a:xfrm>
                <a:custGeom>
                  <a:avLst/>
                  <a:gdLst>
                    <a:gd name="connsiteX0" fmla="*/ 222034 w 222034"/>
                    <a:gd name="connsiteY0" fmla="*/ 267605 h 294424"/>
                    <a:gd name="connsiteX1" fmla="*/ 201080 w 222034"/>
                    <a:gd name="connsiteY1" fmla="*/ 294425 h 294424"/>
                    <a:gd name="connsiteX2" fmla="*/ 105141 w 222034"/>
                    <a:gd name="connsiteY2" fmla="*/ 260999 h 294424"/>
                    <a:gd name="connsiteX3" fmla="*/ 0 w 222034"/>
                    <a:gd name="connsiteY3" fmla="*/ 131611 h 294424"/>
                    <a:gd name="connsiteX4" fmla="*/ 105861 w 222034"/>
                    <a:gd name="connsiteY4" fmla="*/ 0 h 294424"/>
                    <a:gd name="connsiteX5" fmla="*/ 211721 w 222034"/>
                    <a:gd name="connsiteY5" fmla="*/ 131241 h 294424"/>
                    <a:gd name="connsiteX6" fmla="*/ 152544 w 222034"/>
                    <a:gd name="connsiteY6" fmla="*/ 244449 h 294424"/>
                    <a:gd name="connsiteX7" fmla="*/ 222034 w 222034"/>
                    <a:gd name="connsiteY7" fmla="*/ 267605 h 294424"/>
                    <a:gd name="connsiteX8" fmla="*/ 105861 w 222034"/>
                    <a:gd name="connsiteY8" fmla="*/ 235248 h 294424"/>
                    <a:gd name="connsiteX9" fmla="*/ 177903 w 222034"/>
                    <a:gd name="connsiteY9" fmla="*/ 131219 h 294424"/>
                    <a:gd name="connsiteX10" fmla="*/ 105861 w 222034"/>
                    <a:gd name="connsiteY10" fmla="*/ 26449 h 294424"/>
                    <a:gd name="connsiteX11" fmla="*/ 33819 w 222034"/>
                    <a:gd name="connsiteY11" fmla="*/ 131590 h 294424"/>
                    <a:gd name="connsiteX12" fmla="*/ 105861 w 222034"/>
                    <a:gd name="connsiteY12" fmla="*/ 235248 h 294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2034" h="294424">
                      <a:moveTo>
                        <a:pt x="222034" y="267605"/>
                      </a:moveTo>
                      <a:lnTo>
                        <a:pt x="201080" y="294425"/>
                      </a:lnTo>
                      <a:cubicBezTo>
                        <a:pt x="172756" y="269066"/>
                        <a:pt x="150734" y="260999"/>
                        <a:pt x="105141" y="260999"/>
                      </a:cubicBezTo>
                      <a:cubicBezTo>
                        <a:pt x="42999" y="260999"/>
                        <a:pt x="0" y="216147"/>
                        <a:pt x="0" y="131611"/>
                      </a:cubicBezTo>
                      <a:cubicBezTo>
                        <a:pt x="0" y="48166"/>
                        <a:pt x="43391" y="0"/>
                        <a:pt x="105861" y="0"/>
                      </a:cubicBezTo>
                      <a:cubicBezTo>
                        <a:pt x="168723" y="0"/>
                        <a:pt x="211721" y="45964"/>
                        <a:pt x="211721" y="131241"/>
                      </a:cubicBezTo>
                      <a:cubicBezTo>
                        <a:pt x="211721" y="194822"/>
                        <a:pt x="188587" y="226809"/>
                        <a:pt x="152544" y="244449"/>
                      </a:cubicBezTo>
                      <a:cubicBezTo>
                        <a:pt x="181238" y="244449"/>
                        <a:pt x="203654" y="253999"/>
                        <a:pt x="222034" y="267605"/>
                      </a:cubicBezTo>
                      <a:close/>
                      <a:moveTo>
                        <a:pt x="105861" y="235248"/>
                      </a:moveTo>
                      <a:cubicBezTo>
                        <a:pt x="149971" y="235248"/>
                        <a:pt x="177903" y="205114"/>
                        <a:pt x="177903" y="131219"/>
                      </a:cubicBezTo>
                      <a:cubicBezTo>
                        <a:pt x="177903" y="57324"/>
                        <a:pt x="150342" y="26449"/>
                        <a:pt x="105861" y="26449"/>
                      </a:cubicBezTo>
                      <a:cubicBezTo>
                        <a:pt x="62491" y="26449"/>
                        <a:pt x="33819" y="57324"/>
                        <a:pt x="33819" y="131590"/>
                      </a:cubicBezTo>
                      <a:cubicBezTo>
                        <a:pt x="33819" y="205114"/>
                        <a:pt x="63233" y="235248"/>
                        <a:pt x="105861" y="235248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817719F2-0F05-F69F-F58C-50A1037FA13C}"/>
                    </a:ext>
                  </a:extLst>
                </p:cNvPr>
                <p:cNvSpPr/>
                <p:nvPr/>
              </p:nvSpPr>
              <p:spPr>
                <a:xfrm>
                  <a:off x="8658851" y="2120671"/>
                  <a:ext cx="174238" cy="257313"/>
                </a:xfrm>
                <a:custGeom>
                  <a:avLst/>
                  <a:gdLst>
                    <a:gd name="connsiteX0" fmla="*/ 174239 w 174238"/>
                    <a:gd name="connsiteY0" fmla="*/ 172407 h 257313"/>
                    <a:gd name="connsiteX1" fmla="*/ 86782 w 174238"/>
                    <a:gd name="connsiteY1" fmla="*/ 257314 h 257313"/>
                    <a:gd name="connsiteX2" fmla="*/ 0 w 174238"/>
                    <a:gd name="connsiteY2" fmla="*/ 172407 h 257313"/>
                    <a:gd name="connsiteX3" fmla="*/ 0 w 174238"/>
                    <a:gd name="connsiteY3" fmla="*/ 0 h 257313"/>
                    <a:gd name="connsiteX4" fmla="*/ 31617 w 174238"/>
                    <a:gd name="connsiteY4" fmla="*/ 0 h 257313"/>
                    <a:gd name="connsiteX5" fmla="*/ 31617 w 174238"/>
                    <a:gd name="connsiteY5" fmla="*/ 169834 h 257313"/>
                    <a:gd name="connsiteX6" fmla="*/ 86782 w 174238"/>
                    <a:gd name="connsiteY6" fmla="*/ 230124 h 257313"/>
                    <a:gd name="connsiteX7" fmla="*/ 141903 w 174238"/>
                    <a:gd name="connsiteY7" fmla="*/ 169834 h 257313"/>
                    <a:gd name="connsiteX8" fmla="*/ 141903 w 174238"/>
                    <a:gd name="connsiteY8" fmla="*/ 0 h 257313"/>
                    <a:gd name="connsiteX9" fmla="*/ 174239 w 174238"/>
                    <a:gd name="connsiteY9" fmla="*/ 0 h 257313"/>
                    <a:gd name="connsiteX10" fmla="*/ 174239 w 174238"/>
                    <a:gd name="connsiteY10" fmla="*/ 172407 h 25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238" h="257313">
                      <a:moveTo>
                        <a:pt x="174239" y="172407"/>
                      </a:moveTo>
                      <a:cubicBezTo>
                        <a:pt x="174239" y="222034"/>
                        <a:pt x="143386" y="257314"/>
                        <a:pt x="86782" y="257314"/>
                      </a:cubicBezTo>
                      <a:cubicBezTo>
                        <a:pt x="29436" y="257314"/>
                        <a:pt x="0" y="222034"/>
                        <a:pt x="0" y="172407"/>
                      </a:cubicBezTo>
                      <a:lnTo>
                        <a:pt x="0" y="0"/>
                      </a:lnTo>
                      <a:lnTo>
                        <a:pt x="31617" y="0"/>
                      </a:lnTo>
                      <a:lnTo>
                        <a:pt x="31617" y="169834"/>
                      </a:lnTo>
                      <a:cubicBezTo>
                        <a:pt x="31617" y="209540"/>
                        <a:pt x="49278" y="230124"/>
                        <a:pt x="86782" y="230124"/>
                      </a:cubicBezTo>
                      <a:cubicBezTo>
                        <a:pt x="124612" y="230124"/>
                        <a:pt x="141903" y="209540"/>
                        <a:pt x="141903" y="169834"/>
                      </a:cubicBezTo>
                      <a:lnTo>
                        <a:pt x="141903" y="0"/>
                      </a:lnTo>
                      <a:lnTo>
                        <a:pt x="174239" y="0"/>
                      </a:lnTo>
                      <a:lnTo>
                        <a:pt x="174239" y="172407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3C548D42-173E-CA27-CD04-B981991D7DE2}"/>
                    </a:ext>
                  </a:extLst>
                </p:cNvPr>
                <p:cNvSpPr/>
                <p:nvPr/>
              </p:nvSpPr>
              <p:spPr>
                <a:xfrm>
                  <a:off x="8905284" y="2120671"/>
                  <a:ext cx="137476" cy="252930"/>
                </a:xfrm>
                <a:custGeom>
                  <a:avLst/>
                  <a:gdLst>
                    <a:gd name="connsiteX0" fmla="*/ 131219 w 137476"/>
                    <a:gd name="connsiteY0" fmla="*/ 25729 h 252930"/>
                    <a:gd name="connsiteX1" fmla="*/ 31617 w 137476"/>
                    <a:gd name="connsiteY1" fmla="*/ 25729 h 252930"/>
                    <a:gd name="connsiteX2" fmla="*/ 31617 w 137476"/>
                    <a:gd name="connsiteY2" fmla="*/ 111028 h 252930"/>
                    <a:gd name="connsiteX3" fmla="*/ 118006 w 137476"/>
                    <a:gd name="connsiteY3" fmla="*/ 111028 h 252930"/>
                    <a:gd name="connsiteX4" fmla="*/ 118006 w 137476"/>
                    <a:gd name="connsiteY4" fmla="*/ 136757 h 252930"/>
                    <a:gd name="connsiteX5" fmla="*/ 31617 w 137476"/>
                    <a:gd name="connsiteY5" fmla="*/ 136757 h 252930"/>
                    <a:gd name="connsiteX6" fmla="*/ 31617 w 137476"/>
                    <a:gd name="connsiteY6" fmla="*/ 227202 h 252930"/>
                    <a:gd name="connsiteX7" fmla="*/ 137477 w 137476"/>
                    <a:gd name="connsiteY7" fmla="*/ 227202 h 252930"/>
                    <a:gd name="connsiteX8" fmla="*/ 137477 w 137476"/>
                    <a:gd name="connsiteY8" fmla="*/ 252931 h 252930"/>
                    <a:gd name="connsiteX9" fmla="*/ 0 w 137476"/>
                    <a:gd name="connsiteY9" fmla="*/ 252931 h 252930"/>
                    <a:gd name="connsiteX10" fmla="*/ 0 w 137476"/>
                    <a:gd name="connsiteY10" fmla="*/ 0 h 252930"/>
                    <a:gd name="connsiteX11" fmla="*/ 134904 w 137476"/>
                    <a:gd name="connsiteY11" fmla="*/ 0 h 252930"/>
                    <a:gd name="connsiteX12" fmla="*/ 131219 w 137476"/>
                    <a:gd name="connsiteY12" fmla="*/ 25729 h 252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7476" h="252930">
                      <a:moveTo>
                        <a:pt x="131219" y="25729"/>
                      </a:moveTo>
                      <a:lnTo>
                        <a:pt x="31617" y="25729"/>
                      </a:lnTo>
                      <a:lnTo>
                        <a:pt x="31617" y="111028"/>
                      </a:lnTo>
                      <a:lnTo>
                        <a:pt x="118006" y="111028"/>
                      </a:lnTo>
                      <a:lnTo>
                        <a:pt x="118006" y="136757"/>
                      </a:lnTo>
                      <a:lnTo>
                        <a:pt x="31617" y="136757"/>
                      </a:lnTo>
                      <a:lnTo>
                        <a:pt x="31617" y="227202"/>
                      </a:lnTo>
                      <a:lnTo>
                        <a:pt x="137477" y="227202"/>
                      </a:lnTo>
                      <a:lnTo>
                        <a:pt x="137477" y="252931"/>
                      </a:lnTo>
                      <a:lnTo>
                        <a:pt x="0" y="252931"/>
                      </a:lnTo>
                      <a:lnTo>
                        <a:pt x="0" y="0"/>
                      </a:lnTo>
                      <a:lnTo>
                        <a:pt x="134904" y="0"/>
                      </a:lnTo>
                      <a:lnTo>
                        <a:pt x="131219" y="2572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8286BA03-191B-014F-F7A0-DFBEFF706BB2}"/>
                    </a:ext>
                  </a:extLst>
                </p:cNvPr>
                <p:cNvSpPr/>
                <p:nvPr/>
              </p:nvSpPr>
              <p:spPr>
                <a:xfrm>
                  <a:off x="9068970" y="2116266"/>
                  <a:ext cx="173518" cy="261696"/>
                </a:xfrm>
                <a:custGeom>
                  <a:avLst/>
                  <a:gdLst>
                    <a:gd name="connsiteX0" fmla="*/ 165408 w 173518"/>
                    <a:gd name="connsiteY0" fmla="*/ 29043 h 261696"/>
                    <a:gd name="connsiteX1" fmla="*/ 148139 w 173518"/>
                    <a:gd name="connsiteY1" fmla="*/ 48515 h 261696"/>
                    <a:gd name="connsiteX2" fmla="*/ 90074 w 173518"/>
                    <a:gd name="connsiteY2" fmla="*/ 26471 h 261696"/>
                    <a:gd name="connsiteX3" fmla="*/ 43020 w 173518"/>
                    <a:gd name="connsiteY3" fmla="*/ 63952 h 261696"/>
                    <a:gd name="connsiteX4" fmla="*/ 99254 w 173518"/>
                    <a:gd name="connsiteY4" fmla="*/ 111006 h 261696"/>
                    <a:gd name="connsiteX5" fmla="*/ 173519 w 173518"/>
                    <a:gd name="connsiteY5" fmla="*/ 187104 h 261696"/>
                    <a:gd name="connsiteX6" fmla="*/ 84928 w 173518"/>
                    <a:gd name="connsiteY6" fmla="*/ 261696 h 261696"/>
                    <a:gd name="connsiteX7" fmla="*/ 0 w 173518"/>
                    <a:gd name="connsiteY7" fmla="*/ 229361 h 261696"/>
                    <a:gd name="connsiteX8" fmla="*/ 17640 w 173518"/>
                    <a:gd name="connsiteY8" fmla="*/ 209518 h 261696"/>
                    <a:gd name="connsiteX9" fmla="*/ 84557 w 173518"/>
                    <a:gd name="connsiteY9" fmla="*/ 235248 h 261696"/>
                    <a:gd name="connsiteX10" fmla="*/ 140398 w 173518"/>
                    <a:gd name="connsiteY10" fmla="*/ 188194 h 261696"/>
                    <a:gd name="connsiteX11" fmla="*/ 84557 w 173518"/>
                    <a:gd name="connsiteY11" fmla="*/ 137477 h 261696"/>
                    <a:gd name="connsiteX12" fmla="*/ 10291 w 173518"/>
                    <a:gd name="connsiteY12" fmla="*/ 65064 h 261696"/>
                    <a:gd name="connsiteX13" fmla="*/ 88591 w 173518"/>
                    <a:gd name="connsiteY13" fmla="*/ 0 h 261696"/>
                    <a:gd name="connsiteX14" fmla="*/ 165408 w 173518"/>
                    <a:gd name="connsiteY14" fmla="*/ 29043 h 26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518" h="261696">
                      <a:moveTo>
                        <a:pt x="165408" y="29043"/>
                      </a:moveTo>
                      <a:lnTo>
                        <a:pt x="148139" y="48515"/>
                      </a:lnTo>
                      <a:cubicBezTo>
                        <a:pt x="129038" y="33077"/>
                        <a:pt x="111377" y="26471"/>
                        <a:pt x="90074" y="26471"/>
                      </a:cubicBezTo>
                      <a:cubicBezTo>
                        <a:pt x="63233" y="26471"/>
                        <a:pt x="43020" y="39335"/>
                        <a:pt x="43020" y="63952"/>
                      </a:cubicBezTo>
                      <a:cubicBezTo>
                        <a:pt x="43020" y="86367"/>
                        <a:pt x="53682" y="97030"/>
                        <a:pt x="99254" y="111006"/>
                      </a:cubicBezTo>
                      <a:cubicBezTo>
                        <a:pt x="140791" y="123500"/>
                        <a:pt x="173519" y="139679"/>
                        <a:pt x="173519" y="187104"/>
                      </a:cubicBezTo>
                      <a:cubicBezTo>
                        <a:pt x="173519" y="231214"/>
                        <a:pt x="140420" y="261696"/>
                        <a:pt x="84928" y="261696"/>
                      </a:cubicBezTo>
                      <a:cubicBezTo>
                        <a:pt x="48885" y="261696"/>
                        <a:pt x="20954" y="249573"/>
                        <a:pt x="0" y="229361"/>
                      </a:cubicBezTo>
                      <a:lnTo>
                        <a:pt x="17640" y="209518"/>
                      </a:lnTo>
                      <a:cubicBezTo>
                        <a:pt x="36762" y="225327"/>
                        <a:pt x="56604" y="235248"/>
                        <a:pt x="84557" y="235248"/>
                      </a:cubicBezTo>
                      <a:cubicBezTo>
                        <a:pt x="115411" y="235248"/>
                        <a:pt x="140398" y="219439"/>
                        <a:pt x="140398" y="188194"/>
                      </a:cubicBezTo>
                      <a:cubicBezTo>
                        <a:pt x="140398" y="162094"/>
                        <a:pt x="127926" y="150712"/>
                        <a:pt x="84557" y="137477"/>
                      </a:cubicBezTo>
                      <a:cubicBezTo>
                        <a:pt x="34930" y="122410"/>
                        <a:pt x="10291" y="103658"/>
                        <a:pt x="10291" y="65064"/>
                      </a:cubicBezTo>
                      <a:cubicBezTo>
                        <a:pt x="10291" y="27190"/>
                        <a:pt x="42649" y="0"/>
                        <a:pt x="88591" y="0"/>
                      </a:cubicBezTo>
                      <a:cubicBezTo>
                        <a:pt x="123151" y="0"/>
                        <a:pt x="144846" y="10292"/>
                        <a:pt x="165408" y="2904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980A9DB8-055E-ADF3-8E0F-737F158BA14F}"/>
                    </a:ext>
                  </a:extLst>
                </p:cNvPr>
                <p:cNvSpPr/>
                <p:nvPr/>
              </p:nvSpPr>
              <p:spPr>
                <a:xfrm>
                  <a:off x="9256161" y="2120671"/>
                  <a:ext cx="179013" cy="252909"/>
                </a:xfrm>
                <a:custGeom>
                  <a:avLst/>
                  <a:gdLst>
                    <a:gd name="connsiteX0" fmla="*/ 175351 w 179013"/>
                    <a:gd name="connsiteY0" fmla="*/ 27212 h 252909"/>
                    <a:gd name="connsiteX1" fmla="*/ 104421 w 179013"/>
                    <a:gd name="connsiteY1" fmla="*/ 27212 h 252909"/>
                    <a:gd name="connsiteX2" fmla="*/ 104421 w 179013"/>
                    <a:gd name="connsiteY2" fmla="*/ 252909 h 252909"/>
                    <a:gd name="connsiteX3" fmla="*/ 72805 w 179013"/>
                    <a:gd name="connsiteY3" fmla="*/ 252909 h 252909"/>
                    <a:gd name="connsiteX4" fmla="*/ 72805 w 179013"/>
                    <a:gd name="connsiteY4" fmla="*/ 27212 h 252909"/>
                    <a:gd name="connsiteX5" fmla="*/ 0 w 179013"/>
                    <a:gd name="connsiteY5" fmla="*/ 27212 h 252909"/>
                    <a:gd name="connsiteX6" fmla="*/ 0 w 179013"/>
                    <a:gd name="connsiteY6" fmla="*/ 0 h 252909"/>
                    <a:gd name="connsiteX7" fmla="*/ 179014 w 179013"/>
                    <a:gd name="connsiteY7" fmla="*/ 0 h 252909"/>
                    <a:gd name="connsiteX8" fmla="*/ 175351 w 179013"/>
                    <a:gd name="connsiteY8" fmla="*/ 27212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13" h="252909">
                      <a:moveTo>
                        <a:pt x="175351" y="27212"/>
                      </a:moveTo>
                      <a:lnTo>
                        <a:pt x="104421" y="27212"/>
                      </a:lnTo>
                      <a:lnTo>
                        <a:pt x="104421" y="252909"/>
                      </a:lnTo>
                      <a:lnTo>
                        <a:pt x="72805" y="252909"/>
                      </a:lnTo>
                      <a:lnTo>
                        <a:pt x="72805" y="27212"/>
                      </a:lnTo>
                      <a:lnTo>
                        <a:pt x="0" y="27212"/>
                      </a:lnTo>
                      <a:lnTo>
                        <a:pt x="0" y="0"/>
                      </a:lnTo>
                      <a:lnTo>
                        <a:pt x="179014" y="0"/>
                      </a:lnTo>
                      <a:lnTo>
                        <a:pt x="175351" y="27212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AD9A490E-DB6E-7236-6F7B-E9F93A6E4042}"/>
                    </a:ext>
                  </a:extLst>
                </p:cNvPr>
                <p:cNvSpPr/>
                <p:nvPr/>
              </p:nvSpPr>
              <p:spPr>
                <a:xfrm>
                  <a:off x="9476821" y="2120671"/>
                  <a:ext cx="31616" cy="252909"/>
                </a:xfrm>
                <a:custGeom>
                  <a:avLst/>
                  <a:gdLst>
                    <a:gd name="connsiteX0" fmla="*/ 31617 w 31616"/>
                    <a:gd name="connsiteY0" fmla="*/ 252909 h 252909"/>
                    <a:gd name="connsiteX1" fmla="*/ 0 w 31616"/>
                    <a:gd name="connsiteY1" fmla="*/ 252909 h 252909"/>
                    <a:gd name="connsiteX2" fmla="*/ 0 w 31616"/>
                    <a:gd name="connsiteY2" fmla="*/ 0 h 252909"/>
                    <a:gd name="connsiteX3" fmla="*/ 31617 w 31616"/>
                    <a:gd name="connsiteY3" fmla="*/ 0 h 252909"/>
                    <a:gd name="connsiteX4" fmla="*/ 31617 w 31616"/>
                    <a:gd name="connsiteY4" fmla="*/ 252909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16" h="252909">
                      <a:moveTo>
                        <a:pt x="31617" y="252909"/>
                      </a:moveTo>
                      <a:lnTo>
                        <a:pt x="0" y="252909"/>
                      </a:lnTo>
                      <a:lnTo>
                        <a:pt x="0" y="0"/>
                      </a:lnTo>
                      <a:lnTo>
                        <a:pt x="31617" y="0"/>
                      </a:lnTo>
                      <a:lnTo>
                        <a:pt x="31617" y="2529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290029BE-01C8-D87D-6095-FEC7014BE228}"/>
                    </a:ext>
                  </a:extLst>
                </p:cNvPr>
                <p:cNvSpPr/>
                <p:nvPr/>
              </p:nvSpPr>
              <p:spPr>
                <a:xfrm>
                  <a:off x="9567680" y="2116244"/>
                  <a:ext cx="211721" cy="261718"/>
                </a:xfrm>
                <a:custGeom>
                  <a:avLst/>
                  <a:gdLst>
                    <a:gd name="connsiteX0" fmla="*/ 211721 w 211721"/>
                    <a:gd name="connsiteY0" fmla="*/ 131241 h 261718"/>
                    <a:gd name="connsiteX1" fmla="*/ 105861 w 211721"/>
                    <a:gd name="connsiteY1" fmla="*/ 261718 h 261718"/>
                    <a:gd name="connsiteX2" fmla="*/ 0 w 211721"/>
                    <a:gd name="connsiteY2" fmla="*/ 131611 h 261718"/>
                    <a:gd name="connsiteX3" fmla="*/ 105861 w 211721"/>
                    <a:gd name="connsiteY3" fmla="*/ 0 h 261718"/>
                    <a:gd name="connsiteX4" fmla="*/ 211721 w 211721"/>
                    <a:gd name="connsiteY4" fmla="*/ 131241 h 261718"/>
                    <a:gd name="connsiteX5" fmla="*/ 33797 w 211721"/>
                    <a:gd name="connsiteY5" fmla="*/ 131633 h 261718"/>
                    <a:gd name="connsiteX6" fmla="*/ 105839 w 211721"/>
                    <a:gd name="connsiteY6" fmla="*/ 235291 h 261718"/>
                    <a:gd name="connsiteX7" fmla="*/ 177881 w 211721"/>
                    <a:gd name="connsiteY7" fmla="*/ 131263 h 261718"/>
                    <a:gd name="connsiteX8" fmla="*/ 105839 w 211721"/>
                    <a:gd name="connsiteY8" fmla="*/ 26492 h 261718"/>
                    <a:gd name="connsiteX9" fmla="*/ 33797 w 211721"/>
                    <a:gd name="connsiteY9" fmla="*/ 131633 h 26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1721" h="261718">
                      <a:moveTo>
                        <a:pt x="211721" y="131241"/>
                      </a:moveTo>
                      <a:cubicBezTo>
                        <a:pt x="211721" y="214686"/>
                        <a:pt x="169093" y="261718"/>
                        <a:pt x="105861" y="261718"/>
                      </a:cubicBezTo>
                      <a:cubicBezTo>
                        <a:pt x="42999" y="261718"/>
                        <a:pt x="0" y="216147"/>
                        <a:pt x="0" y="131611"/>
                      </a:cubicBezTo>
                      <a:cubicBezTo>
                        <a:pt x="0" y="48166"/>
                        <a:pt x="43412" y="0"/>
                        <a:pt x="105861" y="0"/>
                      </a:cubicBezTo>
                      <a:cubicBezTo>
                        <a:pt x="168701" y="22"/>
                        <a:pt x="211721" y="45985"/>
                        <a:pt x="211721" y="131241"/>
                      </a:cubicBezTo>
                      <a:close/>
                      <a:moveTo>
                        <a:pt x="33797" y="131633"/>
                      </a:moveTo>
                      <a:cubicBezTo>
                        <a:pt x="33797" y="205158"/>
                        <a:pt x="63211" y="235291"/>
                        <a:pt x="105839" y="235291"/>
                      </a:cubicBezTo>
                      <a:cubicBezTo>
                        <a:pt x="149949" y="235291"/>
                        <a:pt x="177881" y="205158"/>
                        <a:pt x="177881" y="131263"/>
                      </a:cubicBezTo>
                      <a:cubicBezTo>
                        <a:pt x="177881" y="57367"/>
                        <a:pt x="150320" y="26492"/>
                        <a:pt x="105839" y="26492"/>
                      </a:cubicBezTo>
                      <a:cubicBezTo>
                        <a:pt x="62491" y="26492"/>
                        <a:pt x="33797" y="57367"/>
                        <a:pt x="33797" y="13163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7D0D038-10B6-1584-E32C-215BAE1B861A}"/>
                    </a:ext>
                  </a:extLst>
                </p:cNvPr>
                <p:cNvSpPr/>
                <p:nvPr/>
              </p:nvSpPr>
              <p:spPr>
                <a:xfrm>
                  <a:off x="9838752" y="2120671"/>
                  <a:ext cx="174631" cy="252909"/>
                </a:xfrm>
                <a:custGeom>
                  <a:avLst/>
                  <a:gdLst>
                    <a:gd name="connsiteX0" fmla="*/ 174631 w 174631"/>
                    <a:gd name="connsiteY0" fmla="*/ 252909 h 252909"/>
                    <a:gd name="connsiteX1" fmla="*/ 131982 w 174631"/>
                    <a:gd name="connsiteY1" fmla="*/ 252909 h 252909"/>
                    <a:gd name="connsiteX2" fmla="*/ 25358 w 174631"/>
                    <a:gd name="connsiteY2" fmla="*/ 34909 h 252909"/>
                    <a:gd name="connsiteX3" fmla="*/ 29785 w 174631"/>
                    <a:gd name="connsiteY3" fmla="*/ 130848 h 252909"/>
                    <a:gd name="connsiteX4" fmla="*/ 29785 w 174631"/>
                    <a:gd name="connsiteY4" fmla="*/ 252887 h 252909"/>
                    <a:gd name="connsiteX5" fmla="*/ 0 w 174631"/>
                    <a:gd name="connsiteY5" fmla="*/ 252887 h 252909"/>
                    <a:gd name="connsiteX6" fmla="*/ 0 w 174631"/>
                    <a:gd name="connsiteY6" fmla="*/ 0 h 252909"/>
                    <a:gd name="connsiteX7" fmla="*/ 41537 w 174631"/>
                    <a:gd name="connsiteY7" fmla="*/ 0 h 252909"/>
                    <a:gd name="connsiteX8" fmla="*/ 148880 w 174631"/>
                    <a:gd name="connsiteY8" fmla="*/ 218349 h 252909"/>
                    <a:gd name="connsiteX9" fmla="*/ 144847 w 174631"/>
                    <a:gd name="connsiteY9" fmla="*/ 141532 h 252909"/>
                    <a:gd name="connsiteX10" fmla="*/ 144847 w 174631"/>
                    <a:gd name="connsiteY10" fmla="*/ 0 h 252909"/>
                    <a:gd name="connsiteX11" fmla="*/ 174631 w 174631"/>
                    <a:gd name="connsiteY11" fmla="*/ 0 h 252909"/>
                    <a:gd name="connsiteX12" fmla="*/ 174631 w 174631"/>
                    <a:gd name="connsiteY12" fmla="*/ 252909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4631" h="252909">
                      <a:moveTo>
                        <a:pt x="174631" y="252909"/>
                      </a:moveTo>
                      <a:lnTo>
                        <a:pt x="131982" y="252909"/>
                      </a:lnTo>
                      <a:lnTo>
                        <a:pt x="25358" y="34909"/>
                      </a:lnTo>
                      <a:cubicBezTo>
                        <a:pt x="27212" y="55122"/>
                        <a:pt x="29785" y="84165"/>
                        <a:pt x="29785" y="130848"/>
                      </a:cubicBezTo>
                      <a:lnTo>
                        <a:pt x="29785" y="252887"/>
                      </a:lnTo>
                      <a:lnTo>
                        <a:pt x="0" y="252887"/>
                      </a:lnTo>
                      <a:lnTo>
                        <a:pt x="0" y="0"/>
                      </a:lnTo>
                      <a:lnTo>
                        <a:pt x="41537" y="0"/>
                      </a:lnTo>
                      <a:lnTo>
                        <a:pt x="148880" y="218349"/>
                      </a:lnTo>
                      <a:cubicBezTo>
                        <a:pt x="148139" y="211372"/>
                        <a:pt x="144847" y="172756"/>
                        <a:pt x="144847" y="141532"/>
                      </a:cubicBezTo>
                      <a:lnTo>
                        <a:pt x="144847" y="0"/>
                      </a:lnTo>
                      <a:lnTo>
                        <a:pt x="174631" y="0"/>
                      </a:lnTo>
                      <a:lnTo>
                        <a:pt x="174631" y="2529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3" name="任意多边形: 形状 382">
                  <a:extLst>
                    <a:ext uri="{FF2B5EF4-FFF2-40B4-BE49-F238E27FC236}">
                      <a16:creationId xmlns:a16="http://schemas.microsoft.com/office/drawing/2014/main" id="{B7F83111-74D8-1331-B208-20B77FA5125E}"/>
                    </a:ext>
                  </a:extLst>
                </p:cNvPr>
                <p:cNvSpPr/>
                <p:nvPr/>
              </p:nvSpPr>
              <p:spPr>
                <a:xfrm>
                  <a:off x="10061658" y="2116266"/>
                  <a:ext cx="173519" cy="261696"/>
                </a:xfrm>
                <a:custGeom>
                  <a:avLst/>
                  <a:gdLst>
                    <a:gd name="connsiteX0" fmla="*/ 165408 w 173519"/>
                    <a:gd name="connsiteY0" fmla="*/ 29043 h 261696"/>
                    <a:gd name="connsiteX1" fmla="*/ 148139 w 173519"/>
                    <a:gd name="connsiteY1" fmla="*/ 48515 h 261696"/>
                    <a:gd name="connsiteX2" fmla="*/ 90074 w 173519"/>
                    <a:gd name="connsiteY2" fmla="*/ 26471 h 261696"/>
                    <a:gd name="connsiteX3" fmla="*/ 43021 w 173519"/>
                    <a:gd name="connsiteY3" fmla="*/ 63952 h 261696"/>
                    <a:gd name="connsiteX4" fmla="*/ 99254 w 173519"/>
                    <a:gd name="connsiteY4" fmla="*/ 111006 h 261696"/>
                    <a:gd name="connsiteX5" fmla="*/ 173520 w 173519"/>
                    <a:gd name="connsiteY5" fmla="*/ 187104 h 261696"/>
                    <a:gd name="connsiteX6" fmla="*/ 84929 w 173519"/>
                    <a:gd name="connsiteY6" fmla="*/ 261696 h 261696"/>
                    <a:gd name="connsiteX7" fmla="*/ 0 w 173519"/>
                    <a:gd name="connsiteY7" fmla="*/ 229361 h 261696"/>
                    <a:gd name="connsiteX8" fmla="*/ 17640 w 173519"/>
                    <a:gd name="connsiteY8" fmla="*/ 209518 h 261696"/>
                    <a:gd name="connsiteX9" fmla="*/ 84558 w 173519"/>
                    <a:gd name="connsiteY9" fmla="*/ 235248 h 261696"/>
                    <a:gd name="connsiteX10" fmla="*/ 140399 w 173519"/>
                    <a:gd name="connsiteY10" fmla="*/ 188194 h 261696"/>
                    <a:gd name="connsiteX11" fmla="*/ 84558 w 173519"/>
                    <a:gd name="connsiteY11" fmla="*/ 137477 h 261696"/>
                    <a:gd name="connsiteX12" fmla="*/ 10292 w 173519"/>
                    <a:gd name="connsiteY12" fmla="*/ 65064 h 261696"/>
                    <a:gd name="connsiteX13" fmla="*/ 88592 w 173519"/>
                    <a:gd name="connsiteY13" fmla="*/ 0 h 261696"/>
                    <a:gd name="connsiteX14" fmla="*/ 165408 w 173519"/>
                    <a:gd name="connsiteY14" fmla="*/ 29043 h 26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519" h="261696">
                      <a:moveTo>
                        <a:pt x="165408" y="29043"/>
                      </a:moveTo>
                      <a:lnTo>
                        <a:pt x="148139" y="48515"/>
                      </a:lnTo>
                      <a:cubicBezTo>
                        <a:pt x="129038" y="33077"/>
                        <a:pt x="111377" y="26471"/>
                        <a:pt x="90074" y="26471"/>
                      </a:cubicBezTo>
                      <a:cubicBezTo>
                        <a:pt x="63233" y="26471"/>
                        <a:pt x="43021" y="39335"/>
                        <a:pt x="43021" y="63952"/>
                      </a:cubicBezTo>
                      <a:cubicBezTo>
                        <a:pt x="43021" y="86367"/>
                        <a:pt x="53683" y="97030"/>
                        <a:pt x="99254" y="111006"/>
                      </a:cubicBezTo>
                      <a:cubicBezTo>
                        <a:pt x="140791" y="123500"/>
                        <a:pt x="173520" y="139679"/>
                        <a:pt x="173520" y="187104"/>
                      </a:cubicBezTo>
                      <a:cubicBezTo>
                        <a:pt x="173520" y="231214"/>
                        <a:pt x="140420" y="261696"/>
                        <a:pt x="84929" y="261696"/>
                      </a:cubicBezTo>
                      <a:cubicBezTo>
                        <a:pt x="48886" y="261696"/>
                        <a:pt x="20954" y="249573"/>
                        <a:pt x="0" y="229361"/>
                      </a:cubicBezTo>
                      <a:lnTo>
                        <a:pt x="17640" y="209518"/>
                      </a:lnTo>
                      <a:cubicBezTo>
                        <a:pt x="36762" y="225327"/>
                        <a:pt x="56604" y="235248"/>
                        <a:pt x="84558" y="235248"/>
                      </a:cubicBezTo>
                      <a:cubicBezTo>
                        <a:pt x="115411" y="235248"/>
                        <a:pt x="140399" y="219439"/>
                        <a:pt x="140399" y="188194"/>
                      </a:cubicBezTo>
                      <a:cubicBezTo>
                        <a:pt x="140399" y="162094"/>
                        <a:pt x="127926" y="150712"/>
                        <a:pt x="84558" y="137477"/>
                      </a:cubicBezTo>
                      <a:cubicBezTo>
                        <a:pt x="34931" y="122410"/>
                        <a:pt x="10292" y="103658"/>
                        <a:pt x="10292" y="65064"/>
                      </a:cubicBezTo>
                      <a:cubicBezTo>
                        <a:pt x="10292" y="27190"/>
                        <a:pt x="42628" y="0"/>
                        <a:pt x="88592" y="0"/>
                      </a:cubicBezTo>
                      <a:cubicBezTo>
                        <a:pt x="123129" y="0"/>
                        <a:pt x="144847" y="10292"/>
                        <a:pt x="165408" y="29043"/>
                      </a:cubicBez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84" name="图形 7">
                <a:extLst>
                  <a:ext uri="{FF2B5EF4-FFF2-40B4-BE49-F238E27FC236}">
                    <a16:creationId xmlns:a16="http://schemas.microsoft.com/office/drawing/2014/main" id="{5B567FDB-172E-AFB2-79C7-6D1D7A05C39C}"/>
                  </a:ext>
                </a:extLst>
              </p:cNvPr>
              <p:cNvGrpSpPr/>
              <p:nvPr/>
            </p:nvGrpSpPr>
            <p:grpSpPr>
              <a:xfrm>
                <a:off x="10352921" y="2120671"/>
                <a:ext cx="672229" cy="252909"/>
                <a:chOff x="10352921" y="2120671"/>
                <a:chExt cx="672229" cy="252909"/>
              </a:xfrm>
              <a:grpFill/>
            </p:grpSpPr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88C16214-A697-5EBB-53AA-F08F76C7A0CD}"/>
                    </a:ext>
                  </a:extLst>
                </p:cNvPr>
                <p:cNvSpPr/>
                <p:nvPr/>
              </p:nvSpPr>
              <p:spPr>
                <a:xfrm>
                  <a:off x="10352921" y="2120671"/>
                  <a:ext cx="204023" cy="252909"/>
                </a:xfrm>
                <a:custGeom>
                  <a:avLst/>
                  <a:gdLst>
                    <a:gd name="connsiteX0" fmla="*/ 150734 w 204023"/>
                    <a:gd name="connsiteY0" fmla="*/ 188215 h 252909"/>
                    <a:gd name="connsiteX1" fmla="*/ 52200 w 204023"/>
                    <a:gd name="connsiteY1" fmla="*/ 188215 h 252909"/>
                    <a:gd name="connsiteX2" fmla="*/ 32358 w 204023"/>
                    <a:gd name="connsiteY2" fmla="*/ 252909 h 252909"/>
                    <a:gd name="connsiteX3" fmla="*/ 0 w 204023"/>
                    <a:gd name="connsiteY3" fmla="*/ 252909 h 252909"/>
                    <a:gd name="connsiteX4" fmla="*/ 81985 w 204023"/>
                    <a:gd name="connsiteY4" fmla="*/ 0 h 252909"/>
                    <a:gd name="connsiteX5" fmla="*/ 122432 w 204023"/>
                    <a:gd name="connsiteY5" fmla="*/ 0 h 252909"/>
                    <a:gd name="connsiteX6" fmla="*/ 204024 w 204023"/>
                    <a:gd name="connsiteY6" fmla="*/ 252909 h 252909"/>
                    <a:gd name="connsiteX7" fmla="*/ 170205 w 204023"/>
                    <a:gd name="connsiteY7" fmla="*/ 252909 h 252909"/>
                    <a:gd name="connsiteX8" fmla="*/ 150734 w 204023"/>
                    <a:gd name="connsiteY8" fmla="*/ 188215 h 252909"/>
                    <a:gd name="connsiteX9" fmla="*/ 142623 w 204023"/>
                    <a:gd name="connsiteY9" fmla="*/ 162116 h 252909"/>
                    <a:gd name="connsiteX10" fmla="*/ 101456 w 204023"/>
                    <a:gd name="connsiteY10" fmla="*/ 26492 h 252909"/>
                    <a:gd name="connsiteX11" fmla="*/ 59919 w 204023"/>
                    <a:gd name="connsiteY11" fmla="*/ 162116 h 252909"/>
                    <a:gd name="connsiteX12" fmla="*/ 142623 w 204023"/>
                    <a:gd name="connsiteY12" fmla="*/ 162116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4023" h="252909">
                      <a:moveTo>
                        <a:pt x="150734" y="188215"/>
                      </a:moveTo>
                      <a:lnTo>
                        <a:pt x="52200" y="188215"/>
                      </a:lnTo>
                      <a:lnTo>
                        <a:pt x="32358" y="252909"/>
                      </a:lnTo>
                      <a:lnTo>
                        <a:pt x="0" y="252909"/>
                      </a:lnTo>
                      <a:lnTo>
                        <a:pt x="81985" y="0"/>
                      </a:lnTo>
                      <a:lnTo>
                        <a:pt x="122432" y="0"/>
                      </a:lnTo>
                      <a:lnTo>
                        <a:pt x="204024" y="252909"/>
                      </a:lnTo>
                      <a:lnTo>
                        <a:pt x="170205" y="252909"/>
                      </a:lnTo>
                      <a:lnTo>
                        <a:pt x="150734" y="188215"/>
                      </a:lnTo>
                      <a:close/>
                      <a:moveTo>
                        <a:pt x="142623" y="162116"/>
                      </a:moveTo>
                      <a:lnTo>
                        <a:pt x="101456" y="26492"/>
                      </a:lnTo>
                      <a:lnTo>
                        <a:pt x="59919" y="162116"/>
                      </a:lnTo>
                      <a:lnTo>
                        <a:pt x="142623" y="162116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AE0EAF7A-5355-1EC4-0BE0-C98121092923}"/>
                    </a:ext>
                  </a:extLst>
                </p:cNvPr>
                <p:cNvSpPr/>
                <p:nvPr/>
              </p:nvSpPr>
              <p:spPr>
                <a:xfrm>
                  <a:off x="10597872" y="2120671"/>
                  <a:ext cx="174631" cy="252909"/>
                </a:xfrm>
                <a:custGeom>
                  <a:avLst/>
                  <a:gdLst>
                    <a:gd name="connsiteX0" fmla="*/ 174631 w 174631"/>
                    <a:gd name="connsiteY0" fmla="*/ 252909 h 252909"/>
                    <a:gd name="connsiteX1" fmla="*/ 131982 w 174631"/>
                    <a:gd name="connsiteY1" fmla="*/ 252909 h 252909"/>
                    <a:gd name="connsiteX2" fmla="*/ 25358 w 174631"/>
                    <a:gd name="connsiteY2" fmla="*/ 34909 h 252909"/>
                    <a:gd name="connsiteX3" fmla="*/ 29785 w 174631"/>
                    <a:gd name="connsiteY3" fmla="*/ 130848 h 252909"/>
                    <a:gd name="connsiteX4" fmla="*/ 29785 w 174631"/>
                    <a:gd name="connsiteY4" fmla="*/ 252887 h 252909"/>
                    <a:gd name="connsiteX5" fmla="*/ 0 w 174631"/>
                    <a:gd name="connsiteY5" fmla="*/ 252887 h 252909"/>
                    <a:gd name="connsiteX6" fmla="*/ 0 w 174631"/>
                    <a:gd name="connsiteY6" fmla="*/ 0 h 252909"/>
                    <a:gd name="connsiteX7" fmla="*/ 41537 w 174631"/>
                    <a:gd name="connsiteY7" fmla="*/ 0 h 252909"/>
                    <a:gd name="connsiteX8" fmla="*/ 148880 w 174631"/>
                    <a:gd name="connsiteY8" fmla="*/ 218349 h 252909"/>
                    <a:gd name="connsiteX9" fmla="*/ 144847 w 174631"/>
                    <a:gd name="connsiteY9" fmla="*/ 141532 h 252909"/>
                    <a:gd name="connsiteX10" fmla="*/ 144847 w 174631"/>
                    <a:gd name="connsiteY10" fmla="*/ 0 h 252909"/>
                    <a:gd name="connsiteX11" fmla="*/ 174631 w 174631"/>
                    <a:gd name="connsiteY11" fmla="*/ 0 h 252909"/>
                    <a:gd name="connsiteX12" fmla="*/ 174631 w 174631"/>
                    <a:gd name="connsiteY12" fmla="*/ 252909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4631" h="252909">
                      <a:moveTo>
                        <a:pt x="174631" y="252909"/>
                      </a:moveTo>
                      <a:lnTo>
                        <a:pt x="131982" y="252909"/>
                      </a:lnTo>
                      <a:lnTo>
                        <a:pt x="25358" y="34909"/>
                      </a:lnTo>
                      <a:cubicBezTo>
                        <a:pt x="27212" y="55122"/>
                        <a:pt x="29785" y="84165"/>
                        <a:pt x="29785" y="130848"/>
                      </a:cubicBezTo>
                      <a:lnTo>
                        <a:pt x="29785" y="252887"/>
                      </a:lnTo>
                      <a:lnTo>
                        <a:pt x="0" y="252887"/>
                      </a:lnTo>
                      <a:lnTo>
                        <a:pt x="0" y="0"/>
                      </a:lnTo>
                      <a:lnTo>
                        <a:pt x="41537" y="0"/>
                      </a:lnTo>
                      <a:lnTo>
                        <a:pt x="148880" y="218349"/>
                      </a:lnTo>
                      <a:cubicBezTo>
                        <a:pt x="148139" y="211372"/>
                        <a:pt x="144847" y="172756"/>
                        <a:pt x="144847" y="141532"/>
                      </a:cubicBezTo>
                      <a:lnTo>
                        <a:pt x="144847" y="0"/>
                      </a:lnTo>
                      <a:lnTo>
                        <a:pt x="174631" y="0"/>
                      </a:lnTo>
                      <a:lnTo>
                        <a:pt x="174631" y="25290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FC108DF7-F2BD-F249-1A72-6384F731C456}"/>
                    </a:ext>
                  </a:extLst>
                </p:cNvPr>
                <p:cNvSpPr/>
                <p:nvPr/>
              </p:nvSpPr>
              <p:spPr>
                <a:xfrm>
                  <a:off x="10848361" y="2120671"/>
                  <a:ext cx="176790" cy="252909"/>
                </a:xfrm>
                <a:custGeom>
                  <a:avLst/>
                  <a:gdLst>
                    <a:gd name="connsiteX0" fmla="*/ 176790 w 176790"/>
                    <a:gd name="connsiteY0" fmla="*/ 124983 h 252909"/>
                    <a:gd name="connsiteX1" fmla="*/ 58806 w 176790"/>
                    <a:gd name="connsiteY1" fmla="*/ 252909 h 252909"/>
                    <a:gd name="connsiteX2" fmla="*/ 0 w 176790"/>
                    <a:gd name="connsiteY2" fmla="*/ 252909 h 252909"/>
                    <a:gd name="connsiteX3" fmla="*/ 0 w 176790"/>
                    <a:gd name="connsiteY3" fmla="*/ 0 h 252909"/>
                    <a:gd name="connsiteX4" fmla="*/ 52199 w 176790"/>
                    <a:gd name="connsiteY4" fmla="*/ 0 h 252909"/>
                    <a:gd name="connsiteX5" fmla="*/ 176790 w 176790"/>
                    <a:gd name="connsiteY5" fmla="*/ 124983 h 252909"/>
                    <a:gd name="connsiteX6" fmla="*/ 31595 w 176790"/>
                    <a:gd name="connsiteY6" fmla="*/ 25729 h 252909"/>
                    <a:gd name="connsiteX7" fmla="*/ 31595 w 176790"/>
                    <a:gd name="connsiteY7" fmla="*/ 227551 h 252909"/>
                    <a:gd name="connsiteX8" fmla="*/ 61379 w 176790"/>
                    <a:gd name="connsiteY8" fmla="*/ 227551 h 252909"/>
                    <a:gd name="connsiteX9" fmla="*/ 142622 w 176790"/>
                    <a:gd name="connsiteY9" fmla="*/ 124983 h 252909"/>
                    <a:gd name="connsiteX10" fmla="*/ 58806 w 176790"/>
                    <a:gd name="connsiteY10" fmla="*/ 25729 h 252909"/>
                    <a:gd name="connsiteX11" fmla="*/ 31595 w 176790"/>
                    <a:gd name="connsiteY11" fmla="*/ 25729 h 25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6790" h="252909">
                      <a:moveTo>
                        <a:pt x="176790" y="124983"/>
                      </a:moveTo>
                      <a:cubicBezTo>
                        <a:pt x="176790" y="228641"/>
                        <a:pt x="112816" y="252909"/>
                        <a:pt x="58806" y="252909"/>
                      </a:cubicBezTo>
                      <a:lnTo>
                        <a:pt x="0" y="252909"/>
                      </a:lnTo>
                      <a:lnTo>
                        <a:pt x="0" y="0"/>
                      </a:lnTo>
                      <a:lnTo>
                        <a:pt x="52199" y="0"/>
                      </a:lnTo>
                      <a:cubicBezTo>
                        <a:pt x="115411" y="0"/>
                        <a:pt x="176790" y="20213"/>
                        <a:pt x="176790" y="124983"/>
                      </a:cubicBezTo>
                      <a:close/>
                      <a:moveTo>
                        <a:pt x="31595" y="25729"/>
                      </a:moveTo>
                      <a:lnTo>
                        <a:pt x="31595" y="227551"/>
                      </a:lnTo>
                      <a:lnTo>
                        <a:pt x="61379" y="227551"/>
                      </a:lnTo>
                      <a:cubicBezTo>
                        <a:pt x="101826" y="227551"/>
                        <a:pt x="142622" y="209911"/>
                        <a:pt x="142622" y="124983"/>
                      </a:cubicBezTo>
                      <a:cubicBezTo>
                        <a:pt x="142622" y="37874"/>
                        <a:pt x="99973" y="25729"/>
                        <a:pt x="58806" y="25729"/>
                      </a:cubicBezTo>
                      <a:lnTo>
                        <a:pt x="31595" y="25729"/>
                      </a:lnTo>
                      <a:close/>
                    </a:path>
                  </a:pathLst>
                </a:custGeom>
                <a:grpFill/>
                <a:ln w="2180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388" name="图形 7">
              <a:extLst>
                <a:ext uri="{FF2B5EF4-FFF2-40B4-BE49-F238E27FC236}">
                  <a16:creationId xmlns:a16="http://schemas.microsoft.com/office/drawing/2014/main" id="{12373973-0090-EC8E-35A7-2C4CA6576EA2}"/>
                </a:ext>
              </a:extLst>
            </p:cNvPr>
            <p:cNvGrpSpPr/>
            <p:nvPr/>
          </p:nvGrpSpPr>
          <p:grpSpPr>
            <a:xfrm>
              <a:off x="9423138" y="2713603"/>
              <a:ext cx="1602012" cy="267234"/>
              <a:chOff x="9423138" y="2471808"/>
              <a:chExt cx="1602012" cy="267234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880CDDC5-829B-653E-4BD3-4B072A65DB56}"/>
                  </a:ext>
                </a:extLst>
              </p:cNvPr>
              <p:cNvSpPr/>
              <p:nvPr/>
            </p:nvSpPr>
            <p:spPr>
              <a:xfrm>
                <a:off x="9423138" y="2478066"/>
                <a:ext cx="226831" cy="254740"/>
              </a:xfrm>
              <a:custGeom>
                <a:avLst/>
                <a:gdLst>
                  <a:gd name="connsiteX0" fmla="*/ 149622 w 226831"/>
                  <a:gd name="connsiteY0" fmla="*/ 199968 h 254740"/>
                  <a:gd name="connsiteX1" fmla="*/ 75356 w 226831"/>
                  <a:gd name="connsiteY1" fmla="*/ 199968 h 254740"/>
                  <a:gd name="connsiteX2" fmla="*/ 62491 w 226831"/>
                  <a:gd name="connsiteY2" fmla="*/ 254741 h 254740"/>
                  <a:gd name="connsiteX3" fmla="*/ 0 w 226831"/>
                  <a:gd name="connsiteY3" fmla="*/ 254741 h 254740"/>
                  <a:gd name="connsiteX4" fmla="*/ 76839 w 226831"/>
                  <a:gd name="connsiteY4" fmla="*/ 0 h 254740"/>
                  <a:gd name="connsiteX5" fmla="*/ 149992 w 226831"/>
                  <a:gd name="connsiteY5" fmla="*/ 0 h 254740"/>
                  <a:gd name="connsiteX6" fmla="*/ 226831 w 226831"/>
                  <a:gd name="connsiteY6" fmla="*/ 254741 h 254740"/>
                  <a:gd name="connsiteX7" fmla="*/ 162857 w 226831"/>
                  <a:gd name="connsiteY7" fmla="*/ 254741 h 254740"/>
                  <a:gd name="connsiteX8" fmla="*/ 149622 w 226831"/>
                  <a:gd name="connsiteY8" fmla="*/ 199968 h 254740"/>
                  <a:gd name="connsiteX9" fmla="*/ 139308 w 226831"/>
                  <a:gd name="connsiteY9" fmla="*/ 156229 h 254740"/>
                  <a:gd name="connsiteX10" fmla="*/ 112467 w 226831"/>
                  <a:gd name="connsiteY10" fmla="*/ 43740 h 254740"/>
                  <a:gd name="connsiteX11" fmla="*/ 85648 w 226831"/>
                  <a:gd name="connsiteY11" fmla="*/ 156229 h 254740"/>
                  <a:gd name="connsiteX12" fmla="*/ 139308 w 226831"/>
                  <a:gd name="connsiteY12" fmla="*/ 156229 h 2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6831" h="254740">
                    <a:moveTo>
                      <a:pt x="149622" y="199968"/>
                    </a:moveTo>
                    <a:lnTo>
                      <a:pt x="75356" y="199968"/>
                    </a:lnTo>
                    <a:lnTo>
                      <a:pt x="62491" y="254741"/>
                    </a:lnTo>
                    <a:lnTo>
                      <a:pt x="0" y="254741"/>
                    </a:lnTo>
                    <a:lnTo>
                      <a:pt x="76839" y="0"/>
                    </a:lnTo>
                    <a:lnTo>
                      <a:pt x="149992" y="0"/>
                    </a:lnTo>
                    <a:lnTo>
                      <a:pt x="226831" y="254741"/>
                    </a:lnTo>
                    <a:lnTo>
                      <a:pt x="162857" y="254741"/>
                    </a:lnTo>
                    <a:lnTo>
                      <a:pt x="149622" y="199968"/>
                    </a:lnTo>
                    <a:close/>
                    <a:moveTo>
                      <a:pt x="139308" y="156229"/>
                    </a:moveTo>
                    <a:lnTo>
                      <a:pt x="112467" y="43740"/>
                    </a:lnTo>
                    <a:lnTo>
                      <a:pt x="85648" y="156229"/>
                    </a:lnTo>
                    <a:lnTo>
                      <a:pt x="139308" y="156229"/>
                    </a:ln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E9A77A56-203F-332E-ADE8-32E952B7B6C1}"/>
                  </a:ext>
                </a:extLst>
              </p:cNvPr>
              <p:cNvSpPr/>
              <p:nvPr/>
            </p:nvSpPr>
            <p:spPr>
              <a:xfrm>
                <a:off x="9668808" y="2478066"/>
                <a:ext cx="196283" cy="254740"/>
              </a:xfrm>
              <a:custGeom>
                <a:avLst/>
                <a:gdLst>
                  <a:gd name="connsiteX0" fmla="*/ 196283 w 196283"/>
                  <a:gd name="connsiteY0" fmla="*/ 254741 h 254740"/>
                  <a:gd name="connsiteX1" fmla="*/ 119488 w 196283"/>
                  <a:gd name="connsiteY1" fmla="*/ 254741 h 254740"/>
                  <a:gd name="connsiteX2" fmla="*/ 45942 w 196283"/>
                  <a:gd name="connsiteY2" fmla="*/ 57345 h 254740"/>
                  <a:gd name="connsiteX3" fmla="*/ 53661 w 196283"/>
                  <a:gd name="connsiteY3" fmla="*/ 161374 h 254740"/>
                  <a:gd name="connsiteX4" fmla="*/ 53661 w 196283"/>
                  <a:gd name="connsiteY4" fmla="*/ 254741 h 254740"/>
                  <a:gd name="connsiteX5" fmla="*/ 0 w 196283"/>
                  <a:gd name="connsiteY5" fmla="*/ 254741 h 254740"/>
                  <a:gd name="connsiteX6" fmla="*/ 0 w 196283"/>
                  <a:gd name="connsiteY6" fmla="*/ 0 h 254740"/>
                  <a:gd name="connsiteX7" fmla="*/ 75007 w 196283"/>
                  <a:gd name="connsiteY7" fmla="*/ 0 h 254740"/>
                  <a:gd name="connsiteX8" fmla="*/ 150342 w 196283"/>
                  <a:gd name="connsiteY8" fmla="*/ 197766 h 254740"/>
                  <a:gd name="connsiteX9" fmla="*/ 142252 w 196283"/>
                  <a:gd name="connsiteY9" fmla="*/ 102939 h 254740"/>
                  <a:gd name="connsiteX10" fmla="*/ 142252 w 196283"/>
                  <a:gd name="connsiteY10" fmla="*/ 0 h 254740"/>
                  <a:gd name="connsiteX11" fmla="*/ 196283 w 196283"/>
                  <a:gd name="connsiteY11" fmla="*/ 0 h 254740"/>
                  <a:gd name="connsiteX12" fmla="*/ 196283 w 196283"/>
                  <a:gd name="connsiteY12" fmla="*/ 254741 h 2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283" h="254740">
                    <a:moveTo>
                      <a:pt x="196283" y="254741"/>
                    </a:moveTo>
                    <a:lnTo>
                      <a:pt x="119488" y="254741"/>
                    </a:lnTo>
                    <a:lnTo>
                      <a:pt x="45942" y="57345"/>
                    </a:lnTo>
                    <a:cubicBezTo>
                      <a:pt x="48908" y="80502"/>
                      <a:pt x="53661" y="114320"/>
                      <a:pt x="53661" y="161374"/>
                    </a:cubicBezTo>
                    <a:lnTo>
                      <a:pt x="53661" y="254741"/>
                    </a:lnTo>
                    <a:lnTo>
                      <a:pt x="0" y="254741"/>
                    </a:lnTo>
                    <a:lnTo>
                      <a:pt x="0" y="0"/>
                    </a:lnTo>
                    <a:lnTo>
                      <a:pt x="75007" y="0"/>
                    </a:lnTo>
                    <a:lnTo>
                      <a:pt x="150342" y="197766"/>
                    </a:lnTo>
                    <a:cubicBezTo>
                      <a:pt x="147049" y="177182"/>
                      <a:pt x="142252" y="143713"/>
                      <a:pt x="142252" y="102939"/>
                    </a:cubicBezTo>
                    <a:lnTo>
                      <a:pt x="142252" y="0"/>
                    </a:lnTo>
                    <a:lnTo>
                      <a:pt x="196283" y="0"/>
                    </a:lnTo>
                    <a:lnTo>
                      <a:pt x="196283" y="254741"/>
                    </a:ln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462542C9-5C18-C624-3659-269E0027B81E}"/>
                  </a:ext>
                </a:extLst>
              </p:cNvPr>
              <p:cNvSpPr/>
              <p:nvPr/>
            </p:nvSpPr>
            <p:spPr>
              <a:xfrm>
                <a:off x="9892086" y="2471808"/>
                <a:ext cx="197765" cy="267234"/>
              </a:xfrm>
              <a:custGeom>
                <a:avLst/>
                <a:gdLst>
                  <a:gd name="connsiteX0" fmla="*/ 190766 w 197765"/>
                  <a:gd name="connsiteY0" fmla="*/ 32728 h 267234"/>
                  <a:gd name="connsiteX1" fmla="*/ 162835 w 197765"/>
                  <a:gd name="connsiteY1" fmla="*/ 65435 h 267234"/>
                  <a:gd name="connsiteX2" fmla="*/ 106951 w 197765"/>
                  <a:gd name="connsiteY2" fmla="*/ 44110 h 267234"/>
                  <a:gd name="connsiteX3" fmla="*/ 72761 w 197765"/>
                  <a:gd name="connsiteY3" fmla="*/ 69098 h 267234"/>
                  <a:gd name="connsiteX4" fmla="*/ 122039 w 197765"/>
                  <a:gd name="connsiteY4" fmla="*/ 104378 h 267234"/>
                  <a:gd name="connsiteX5" fmla="*/ 197765 w 197765"/>
                  <a:gd name="connsiteY5" fmla="*/ 186711 h 267234"/>
                  <a:gd name="connsiteX6" fmla="*/ 96659 w 197765"/>
                  <a:gd name="connsiteY6" fmla="*/ 267235 h 267234"/>
                  <a:gd name="connsiteX7" fmla="*/ 0 w 197765"/>
                  <a:gd name="connsiteY7" fmla="*/ 230843 h 267234"/>
                  <a:gd name="connsiteX8" fmla="*/ 30504 w 197765"/>
                  <a:gd name="connsiteY8" fmla="*/ 197395 h 267234"/>
                  <a:gd name="connsiteX9" fmla="*/ 94827 w 197765"/>
                  <a:gd name="connsiteY9" fmla="*/ 222383 h 267234"/>
                  <a:gd name="connsiteX10" fmla="*/ 135274 w 197765"/>
                  <a:gd name="connsiteY10" fmla="*/ 191137 h 267234"/>
                  <a:gd name="connsiteX11" fmla="*/ 88591 w 197765"/>
                  <a:gd name="connsiteY11" fmla="*/ 152544 h 267234"/>
                  <a:gd name="connsiteX12" fmla="*/ 10684 w 197765"/>
                  <a:gd name="connsiteY12" fmla="*/ 73503 h 267234"/>
                  <a:gd name="connsiteX13" fmla="*/ 102567 w 197765"/>
                  <a:gd name="connsiteY13" fmla="*/ 0 h 267234"/>
                  <a:gd name="connsiteX14" fmla="*/ 190766 w 197765"/>
                  <a:gd name="connsiteY14" fmla="*/ 32728 h 2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7765" h="267234">
                    <a:moveTo>
                      <a:pt x="190766" y="32728"/>
                    </a:moveTo>
                    <a:lnTo>
                      <a:pt x="162835" y="65435"/>
                    </a:lnTo>
                    <a:cubicBezTo>
                      <a:pt x="145195" y="51088"/>
                      <a:pt x="127555" y="44110"/>
                      <a:pt x="106951" y="44110"/>
                    </a:cubicBezTo>
                    <a:cubicBezTo>
                      <a:pt x="85997" y="44110"/>
                      <a:pt x="72761" y="52941"/>
                      <a:pt x="72761" y="69098"/>
                    </a:cubicBezTo>
                    <a:cubicBezTo>
                      <a:pt x="72761" y="85277"/>
                      <a:pt x="82333" y="91884"/>
                      <a:pt x="122039" y="104378"/>
                    </a:cubicBezTo>
                    <a:cubicBezTo>
                      <a:pt x="170205" y="119815"/>
                      <a:pt x="197765" y="139657"/>
                      <a:pt x="197765" y="186711"/>
                    </a:cubicBezTo>
                    <a:cubicBezTo>
                      <a:pt x="197765" y="234136"/>
                      <a:pt x="160262" y="267235"/>
                      <a:pt x="96659" y="267235"/>
                    </a:cubicBezTo>
                    <a:cubicBezTo>
                      <a:pt x="52570" y="267235"/>
                      <a:pt x="20954" y="251056"/>
                      <a:pt x="0" y="230843"/>
                    </a:cubicBezTo>
                    <a:lnTo>
                      <a:pt x="30504" y="197395"/>
                    </a:lnTo>
                    <a:cubicBezTo>
                      <a:pt x="49234" y="213203"/>
                      <a:pt x="69468" y="222383"/>
                      <a:pt x="94827" y="222383"/>
                    </a:cubicBezTo>
                    <a:cubicBezTo>
                      <a:pt x="119815" y="222383"/>
                      <a:pt x="135274" y="210631"/>
                      <a:pt x="135274" y="191137"/>
                    </a:cubicBezTo>
                    <a:cubicBezTo>
                      <a:pt x="135274" y="172386"/>
                      <a:pt x="125724" y="163947"/>
                      <a:pt x="88591" y="152544"/>
                    </a:cubicBezTo>
                    <a:cubicBezTo>
                      <a:pt x="31638" y="134904"/>
                      <a:pt x="10684" y="111377"/>
                      <a:pt x="10684" y="73503"/>
                    </a:cubicBezTo>
                    <a:cubicBezTo>
                      <a:pt x="10684" y="28651"/>
                      <a:pt x="49627" y="0"/>
                      <a:pt x="102567" y="0"/>
                    </a:cubicBezTo>
                    <a:cubicBezTo>
                      <a:pt x="141532" y="22"/>
                      <a:pt x="168351" y="11404"/>
                      <a:pt x="190766" y="32728"/>
                    </a:cubicBez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DF118A91-B51D-0084-DBE0-0296E47C50E9}"/>
                  </a:ext>
                </a:extLst>
              </p:cNvPr>
              <p:cNvSpPr/>
              <p:nvPr/>
            </p:nvSpPr>
            <p:spPr>
              <a:xfrm>
                <a:off x="10098791" y="2478066"/>
                <a:ext cx="304345" cy="254740"/>
              </a:xfrm>
              <a:custGeom>
                <a:avLst/>
                <a:gdLst>
                  <a:gd name="connsiteX0" fmla="*/ 261740 w 304345"/>
                  <a:gd name="connsiteY0" fmla="*/ 254741 h 254740"/>
                  <a:gd name="connsiteX1" fmla="*/ 183440 w 304345"/>
                  <a:gd name="connsiteY1" fmla="*/ 254741 h 254740"/>
                  <a:gd name="connsiteX2" fmla="*/ 151824 w 304345"/>
                  <a:gd name="connsiteY2" fmla="*/ 60267 h 254740"/>
                  <a:gd name="connsiteX3" fmla="*/ 118354 w 304345"/>
                  <a:gd name="connsiteY3" fmla="*/ 254741 h 254740"/>
                  <a:gd name="connsiteX4" fmla="*/ 41908 w 304345"/>
                  <a:gd name="connsiteY4" fmla="*/ 254741 h 254740"/>
                  <a:gd name="connsiteX5" fmla="*/ 0 w 304345"/>
                  <a:gd name="connsiteY5" fmla="*/ 0 h 254740"/>
                  <a:gd name="connsiteX6" fmla="*/ 60289 w 304345"/>
                  <a:gd name="connsiteY6" fmla="*/ 0 h 254740"/>
                  <a:gd name="connsiteX7" fmla="*/ 85648 w 304345"/>
                  <a:gd name="connsiteY7" fmla="*/ 209170 h 254740"/>
                  <a:gd name="connsiteX8" fmla="*/ 120928 w 304345"/>
                  <a:gd name="connsiteY8" fmla="*/ 0 h 254740"/>
                  <a:gd name="connsiteX9" fmla="*/ 184138 w 304345"/>
                  <a:gd name="connsiteY9" fmla="*/ 0 h 254740"/>
                  <a:gd name="connsiteX10" fmla="*/ 217237 w 304345"/>
                  <a:gd name="connsiteY10" fmla="*/ 209170 h 254740"/>
                  <a:gd name="connsiteX11" fmla="*/ 247022 w 304345"/>
                  <a:gd name="connsiteY11" fmla="*/ 0 h 254740"/>
                  <a:gd name="connsiteX12" fmla="*/ 304346 w 304345"/>
                  <a:gd name="connsiteY12" fmla="*/ 0 h 254740"/>
                  <a:gd name="connsiteX13" fmla="*/ 261740 w 304345"/>
                  <a:gd name="connsiteY13" fmla="*/ 254741 h 2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345" h="254740">
                    <a:moveTo>
                      <a:pt x="261740" y="254741"/>
                    </a:moveTo>
                    <a:lnTo>
                      <a:pt x="183440" y="254741"/>
                    </a:lnTo>
                    <a:lnTo>
                      <a:pt x="151824" y="60267"/>
                    </a:lnTo>
                    <a:lnTo>
                      <a:pt x="118354" y="254741"/>
                    </a:lnTo>
                    <a:lnTo>
                      <a:pt x="41908" y="254741"/>
                    </a:lnTo>
                    <a:lnTo>
                      <a:pt x="0" y="0"/>
                    </a:lnTo>
                    <a:lnTo>
                      <a:pt x="60289" y="0"/>
                    </a:lnTo>
                    <a:lnTo>
                      <a:pt x="85648" y="209170"/>
                    </a:lnTo>
                    <a:lnTo>
                      <a:pt x="120928" y="0"/>
                    </a:lnTo>
                    <a:lnTo>
                      <a:pt x="184138" y="0"/>
                    </a:lnTo>
                    <a:lnTo>
                      <a:pt x="217237" y="209170"/>
                    </a:lnTo>
                    <a:lnTo>
                      <a:pt x="247022" y="0"/>
                    </a:lnTo>
                    <a:lnTo>
                      <a:pt x="304346" y="0"/>
                    </a:lnTo>
                    <a:lnTo>
                      <a:pt x="261740" y="254741"/>
                    </a:ln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5373172A-36B1-B06A-97E0-DC1A13FED484}"/>
                  </a:ext>
                </a:extLst>
              </p:cNvPr>
              <p:cNvSpPr/>
              <p:nvPr/>
            </p:nvSpPr>
            <p:spPr>
              <a:xfrm>
                <a:off x="10430894" y="2478066"/>
                <a:ext cx="156249" cy="254740"/>
              </a:xfrm>
              <a:custGeom>
                <a:avLst/>
                <a:gdLst>
                  <a:gd name="connsiteX0" fmla="*/ 149992 w 156249"/>
                  <a:gd name="connsiteY0" fmla="*/ 43020 h 254740"/>
                  <a:gd name="connsiteX1" fmla="*/ 60289 w 156249"/>
                  <a:gd name="connsiteY1" fmla="*/ 43020 h 254740"/>
                  <a:gd name="connsiteX2" fmla="*/ 60289 w 156249"/>
                  <a:gd name="connsiteY2" fmla="*/ 104029 h 254740"/>
                  <a:gd name="connsiteX3" fmla="*/ 138588 w 156249"/>
                  <a:gd name="connsiteY3" fmla="*/ 104029 h 254740"/>
                  <a:gd name="connsiteX4" fmla="*/ 138588 w 156249"/>
                  <a:gd name="connsiteY4" fmla="*/ 146307 h 254740"/>
                  <a:gd name="connsiteX5" fmla="*/ 60289 w 156249"/>
                  <a:gd name="connsiteY5" fmla="*/ 146307 h 254740"/>
                  <a:gd name="connsiteX6" fmla="*/ 60289 w 156249"/>
                  <a:gd name="connsiteY6" fmla="*/ 211372 h 254740"/>
                  <a:gd name="connsiteX7" fmla="*/ 156250 w 156249"/>
                  <a:gd name="connsiteY7" fmla="*/ 211372 h 254740"/>
                  <a:gd name="connsiteX8" fmla="*/ 156250 w 156249"/>
                  <a:gd name="connsiteY8" fmla="*/ 254741 h 254740"/>
                  <a:gd name="connsiteX9" fmla="*/ 0 w 156249"/>
                  <a:gd name="connsiteY9" fmla="*/ 254741 h 254740"/>
                  <a:gd name="connsiteX10" fmla="*/ 0 w 156249"/>
                  <a:gd name="connsiteY10" fmla="*/ 0 h 254740"/>
                  <a:gd name="connsiteX11" fmla="*/ 156250 w 156249"/>
                  <a:gd name="connsiteY11" fmla="*/ 0 h 254740"/>
                  <a:gd name="connsiteX12" fmla="*/ 149992 w 156249"/>
                  <a:gd name="connsiteY12" fmla="*/ 43020 h 2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249" h="254740">
                    <a:moveTo>
                      <a:pt x="149992" y="43020"/>
                    </a:moveTo>
                    <a:lnTo>
                      <a:pt x="60289" y="43020"/>
                    </a:lnTo>
                    <a:lnTo>
                      <a:pt x="60289" y="104029"/>
                    </a:lnTo>
                    <a:lnTo>
                      <a:pt x="138588" y="104029"/>
                    </a:lnTo>
                    <a:lnTo>
                      <a:pt x="138588" y="146307"/>
                    </a:lnTo>
                    <a:lnTo>
                      <a:pt x="60289" y="146307"/>
                    </a:lnTo>
                    <a:lnTo>
                      <a:pt x="60289" y="211372"/>
                    </a:lnTo>
                    <a:lnTo>
                      <a:pt x="156250" y="211372"/>
                    </a:lnTo>
                    <a:lnTo>
                      <a:pt x="156250" y="254741"/>
                    </a:lnTo>
                    <a:lnTo>
                      <a:pt x="0" y="254741"/>
                    </a:lnTo>
                    <a:lnTo>
                      <a:pt x="0" y="0"/>
                    </a:lnTo>
                    <a:lnTo>
                      <a:pt x="156250" y="0"/>
                    </a:lnTo>
                    <a:lnTo>
                      <a:pt x="149992" y="43020"/>
                    </a:ln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E287D1AC-9024-5285-DC4A-70C6269978BC}"/>
                  </a:ext>
                </a:extLst>
              </p:cNvPr>
              <p:cNvSpPr/>
              <p:nvPr/>
            </p:nvSpPr>
            <p:spPr>
              <a:xfrm>
                <a:off x="10624342" y="2478088"/>
                <a:ext cx="204002" cy="254740"/>
              </a:xfrm>
              <a:custGeom>
                <a:avLst/>
                <a:gdLst>
                  <a:gd name="connsiteX0" fmla="*/ 83817 w 204002"/>
                  <a:gd name="connsiteY0" fmla="*/ 157319 h 254740"/>
                  <a:gd name="connsiteX1" fmla="*/ 60289 w 204002"/>
                  <a:gd name="connsiteY1" fmla="*/ 157319 h 254740"/>
                  <a:gd name="connsiteX2" fmla="*/ 60289 w 204002"/>
                  <a:gd name="connsiteY2" fmla="*/ 254741 h 254740"/>
                  <a:gd name="connsiteX3" fmla="*/ 0 w 204002"/>
                  <a:gd name="connsiteY3" fmla="*/ 254741 h 254740"/>
                  <a:gd name="connsiteX4" fmla="*/ 0 w 204002"/>
                  <a:gd name="connsiteY4" fmla="*/ 0 h 254740"/>
                  <a:gd name="connsiteX5" fmla="*/ 83446 w 204002"/>
                  <a:gd name="connsiteY5" fmla="*/ 0 h 254740"/>
                  <a:gd name="connsiteX6" fmla="*/ 188216 w 204002"/>
                  <a:gd name="connsiteY6" fmla="*/ 77558 h 254740"/>
                  <a:gd name="connsiteX7" fmla="*/ 139330 w 204002"/>
                  <a:gd name="connsiteY7" fmla="*/ 146286 h 254740"/>
                  <a:gd name="connsiteX8" fmla="*/ 204002 w 204002"/>
                  <a:gd name="connsiteY8" fmla="*/ 254719 h 254740"/>
                  <a:gd name="connsiteX9" fmla="*/ 135994 w 204002"/>
                  <a:gd name="connsiteY9" fmla="*/ 254719 h 254740"/>
                  <a:gd name="connsiteX10" fmla="*/ 83817 w 204002"/>
                  <a:gd name="connsiteY10" fmla="*/ 157319 h 254740"/>
                  <a:gd name="connsiteX11" fmla="*/ 60289 w 204002"/>
                  <a:gd name="connsiteY11" fmla="*/ 115781 h 254740"/>
                  <a:gd name="connsiteX12" fmla="*/ 85670 w 204002"/>
                  <a:gd name="connsiteY12" fmla="*/ 115781 h 254740"/>
                  <a:gd name="connsiteX13" fmla="*/ 126117 w 204002"/>
                  <a:gd name="connsiteY13" fmla="*/ 77558 h 254740"/>
                  <a:gd name="connsiteX14" fmla="*/ 82007 w 204002"/>
                  <a:gd name="connsiteY14" fmla="*/ 42279 h 254740"/>
                  <a:gd name="connsiteX15" fmla="*/ 60311 w 204002"/>
                  <a:gd name="connsiteY15" fmla="*/ 42279 h 254740"/>
                  <a:gd name="connsiteX16" fmla="*/ 60311 w 204002"/>
                  <a:gd name="connsiteY16" fmla="*/ 115781 h 2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4002" h="254740">
                    <a:moveTo>
                      <a:pt x="83817" y="157319"/>
                    </a:moveTo>
                    <a:lnTo>
                      <a:pt x="60289" y="157319"/>
                    </a:lnTo>
                    <a:lnTo>
                      <a:pt x="60289" y="254741"/>
                    </a:lnTo>
                    <a:lnTo>
                      <a:pt x="0" y="254741"/>
                    </a:lnTo>
                    <a:lnTo>
                      <a:pt x="0" y="0"/>
                    </a:lnTo>
                    <a:lnTo>
                      <a:pt x="83446" y="0"/>
                    </a:lnTo>
                    <a:cubicBezTo>
                      <a:pt x="152566" y="0"/>
                      <a:pt x="188216" y="24639"/>
                      <a:pt x="188216" y="77558"/>
                    </a:cubicBezTo>
                    <a:cubicBezTo>
                      <a:pt x="188216" y="111006"/>
                      <a:pt x="172408" y="131219"/>
                      <a:pt x="139330" y="146286"/>
                    </a:cubicBezTo>
                    <a:lnTo>
                      <a:pt x="204002" y="254719"/>
                    </a:lnTo>
                    <a:lnTo>
                      <a:pt x="135994" y="254719"/>
                    </a:lnTo>
                    <a:lnTo>
                      <a:pt x="83817" y="157319"/>
                    </a:lnTo>
                    <a:close/>
                    <a:moveTo>
                      <a:pt x="60289" y="115781"/>
                    </a:moveTo>
                    <a:lnTo>
                      <a:pt x="85670" y="115781"/>
                    </a:lnTo>
                    <a:cubicBezTo>
                      <a:pt x="112140" y="115781"/>
                      <a:pt x="126117" y="104399"/>
                      <a:pt x="126117" y="77558"/>
                    </a:cubicBezTo>
                    <a:cubicBezTo>
                      <a:pt x="126117" y="52919"/>
                      <a:pt x="111769" y="42279"/>
                      <a:pt x="82007" y="42279"/>
                    </a:cubicBezTo>
                    <a:lnTo>
                      <a:pt x="60311" y="42279"/>
                    </a:lnTo>
                    <a:lnTo>
                      <a:pt x="60311" y="115781"/>
                    </a:ln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DBB83223-1CA9-53C9-8DF3-D437CB4F3844}"/>
                  </a:ext>
                </a:extLst>
              </p:cNvPr>
              <p:cNvSpPr/>
              <p:nvPr/>
            </p:nvSpPr>
            <p:spPr>
              <a:xfrm>
                <a:off x="10827385" y="2471808"/>
                <a:ext cx="197766" cy="267234"/>
              </a:xfrm>
              <a:custGeom>
                <a:avLst/>
                <a:gdLst>
                  <a:gd name="connsiteX0" fmla="*/ 190766 w 197766"/>
                  <a:gd name="connsiteY0" fmla="*/ 32728 h 267234"/>
                  <a:gd name="connsiteX1" fmla="*/ 162835 w 197766"/>
                  <a:gd name="connsiteY1" fmla="*/ 65435 h 267234"/>
                  <a:gd name="connsiteX2" fmla="*/ 106951 w 197766"/>
                  <a:gd name="connsiteY2" fmla="*/ 44110 h 267234"/>
                  <a:gd name="connsiteX3" fmla="*/ 72761 w 197766"/>
                  <a:gd name="connsiteY3" fmla="*/ 69098 h 267234"/>
                  <a:gd name="connsiteX4" fmla="*/ 122039 w 197766"/>
                  <a:gd name="connsiteY4" fmla="*/ 104378 h 267234"/>
                  <a:gd name="connsiteX5" fmla="*/ 197766 w 197766"/>
                  <a:gd name="connsiteY5" fmla="*/ 186711 h 267234"/>
                  <a:gd name="connsiteX6" fmla="*/ 96659 w 197766"/>
                  <a:gd name="connsiteY6" fmla="*/ 267235 h 267234"/>
                  <a:gd name="connsiteX7" fmla="*/ 0 w 197766"/>
                  <a:gd name="connsiteY7" fmla="*/ 230843 h 267234"/>
                  <a:gd name="connsiteX8" fmla="*/ 30504 w 197766"/>
                  <a:gd name="connsiteY8" fmla="*/ 197395 h 267234"/>
                  <a:gd name="connsiteX9" fmla="*/ 94827 w 197766"/>
                  <a:gd name="connsiteY9" fmla="*/ 222383 h 267234"/>
                  <a:gd name="connsiteX10" fmla="*/ 135275 w 197766"/>
                  <a:gd name="connsiteY10" fmla="*/ 191137 h 267234"/>
                  <a:gd name="connsiteX11" fmla="*/ 88570 w 197766"/>
                  <a:gd name="connsiteY11" fmla="*/ 152544 h 267234"/>
                  <a:gd name="connsiteX12" fmla="*/ 10663 w 197766"/>
                  <a:gd name="connsiteY12" fmla="*/ 73503 h 267234"/>
                  <a:gd name="connsiteX13" fmla="*/ 102546 w 197766"/>
                  <a:gd name="connsiteY13" fmla="*/ 0 h 267234"/>
                  <a:gd name="connsiteX14" fmla="*/ 190766 w 197766"/>
                  <a:gd name="connsiteY14" fmla="*/ 32728 h 2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7766" h="267234">
                    <a:moveTo>
                      <a:pt x="190766" y="32728"/>
                    </a:moveTo>
                    <a:lnTo>
                      <a:pt x="162835" y="65435"/>
                    </a:lnTo>
                    <a:cubicBezTo>
                      <a:pt x="145195" y="51088"/>
                      <a:pt x="127556" y="44110"/>
                      <a:pt x="106951" y="44110"/>
                    </a:cubicBezTo>
                    <a:cubicBezTo>
                      <a:pt x="85997" y="44110"/>
                      <a:pt x="72761" y="52941"/>
                      <a:pt x="72761" y="69098"/>
                    </a:cubicBezTo>
                    <a:cubicBezTo>
                      <a:pt x="72761" y="85277"/>
                      <a:pt x="82333" y="91884"/>
                      <a:pt x="122039" y="104378"/>
                    </a:cubicBezTo>
                    <a:cubicBezTo>
                      <a:pt x="170205" y="119815"/>
                      <a:pt x="197766" y="139657"/>
                      <a:pt x="197766" y="186711"/>
                    </a:cubicBezTo>
                    <a:cubicBezTo>
                      <a:pt x="197766" y="234136"/>
                      <a:pt x="160262" y="267235"/>
                      <a:pt x="96659" y="267235"/>
                    </a:cubicBezTo>
                    <a:cubicBezTo>
                      <a:pt x="52571" y="267235"/>
                      <a:pt x="20954" y="251056"/>
                      <a:pt x="0" y="230843"/>
                    </a:cubicBezTo>
                    <a:lnTo>
                      <a:pt x="30504" y="197395"/>
                    </a:lnTo>
                    <a:cubicBezTo>
                      <a:pt x="49234" y="213203"/>
                      <a:pt x="69469" y="222383"/>
                      <a:pt x="94827" y="222383"/>
                    </a:cubicBezTo>
                    <a:cubicBezTo>
                      <a:pt x="119815" y="222383"/>
                      <a:pt x="135275" y="210631"/>
                      <a:pt x="135275" y="191137"/>
                    </a:cubicBezTo>
                    <a:cubicBezTo>
                      <a:pt x="135275" y="172386"/>
                      <a:pt x="125724" y="163947"/>
                      <a:pt x="88570" y="152544"/>
                    </a:cubicBezTo>
                    <a:cubicBezTo>
                      <a:pt x="31617" y="134904"/>
                      <a:pt x="10663" y="111377"/>
                      <a:pt x="10663" y="73503"/>
                    </a:cubicBezTo>
                    <a:cubicBezTo>
                      <a:pt x="10663" y="28651"/>
                      <a:pt x="49605" y="0"/>
                      <a:pt x="102546" y="0"/>
                    </a:cubicBezTo>
                    <a:cubicBezTo>
                      <a:pt x="141532" y="22"/>
                      <a:pt x="168352" y="11404"/>
                      <a:pt x="190766" y="32728"/>
                    </a:cubicBezTo>
                    <a:close/>
                  </a:path>
                </a:pathLst>
              </a:custGeom>
              <a:grpFill/>
              <a:ln w="218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</p:grpSp>
      <p:grpSp>
        <p:nvGrpSpPr>
          <p:cNvPr id="624" name="组合 623">
            <a:extLst>
              <a:ext uri="{FF2B5EF4-FFF2-40B4-BE49-F238E27FC236}">
                <a16:creationId xmlns:a16="http://schemas.microsoft.com/office/drawing/2014/main" id="{3B55B68B-A523-1930-272C-846DD6A6391B}"/>
              </a:ext>
            </a:extLst>
          </p:cNvPr>
          <p:cNvGrpSpPr/>
          <p:nvPr/>
        </p:nvGrpSpPr>
        <p:grpSpPr>
          <a:xfrm>
            <a:off x="1055440" y="1251663"/>
            <a:ext cx="4925083" cy="4876492"/>
            <a:chOff x="6960096" y="1340768"/>
            <a:chExt cx="3805783" cy="3768235"/>
          </a:xfrm>
        </p:grpSpPr>
        <p:grpSp>
          <p:nvGrpSpPr>
            <p:cNvPr id="396" name="图形 2">
              <a:extLst>
                <a:ext uri="{FF2B5EF4-FFF2-40B4-BE49-F238E27FC236}">
                  <a16:creationId xmlns:a16="http://schemas.microsoft.com/office/drawing/2014/main" id="{36B5D92A-D2E1-2C13-509F-01F4BD2B1ACC}"/>
                </a:ext>
              </a:extLst>
            </p:cNvPr>
            <p:cNvGrpSpPr/>
            <p:nvPr/>
          </p:nvGrpSpPr>
          <p:grpSpPr>
            <a:xfrm>
              <a:off x="10145391" y="2464180"/>
              <a:ext cx="545106" cy="615536"/>
              <a:chOff x="5811402" y="2916169"/>
              <a:chExt cx="330286" cy="372960"/>
            </a:xfrm>
          </p:grpSpPr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906DB631-04A4-06C0-FDEE-37D8DBBA617A}"/>
                  </a:ext>
                </a:extLst>
              </p:cNvPr>
              <p:cNvSpPr/>
              <p:nvPr/>
            </p:nvSpPr>
            <p:spPr>
              <a:xfrm>
                <a:off x="5811402" y="2916169"/>
                <a:ext cx="330286" cy="372960"/>
              </a:xfrm>
              <a:custGeom>
                <a:avLst/>
                <a:gdLst>
                  <a:gd name="connsiteX0" fmla="*/ 327174 w 330286"/>
                  <a:gd name="connsiteY0" fmla="*/ 196029 h 372960"/>
                  <a:gd name="connsiteX1" fmla="*/ 323469 w 330286"/>
                  <a:gd name="connsiteY1" fmla="*/ 181389 h 372960"/>
                  <a:gd name="connsiteX2" fmla="*/ 243240 w 330286"/>
                  <a:gd name="connsiteY2" fmla="*/ 135069 h 372960"/>
                  <a:gd name="connsiteX3" fmla="*/ 12697 w 330286"/>
                  <a:gd name="connsiteY3" fmla="*/ 1967 h 372960"/>
                  <a:gd name="connsiteX4" fmla="*/ 0 w 330286"/>
                  <a:gd name="connsiteY4" fmla="*/ 7339 h 372960"/>
                  <a:gd name="connsiteX5" fmla="*/ 0 w 330286"/>
                  <a:gd name="connsiteY5" fmla="*/ 225185 h 372960"/>
                  <a:gd name="connsiteX6" fmla="*/ 12697 w 330286"/>
                  <a:gd name="connsiteY6" fmla="*/ 245216 h 372960"/>
                  <a:gd name="connsiteX7" fmla="*/ 230543 w 330286"/>
                  <a:gd name="connsiteY7" fmla="*/ 370994 h 372960"/>
                  <a:gd name="connsiteX8" fmla="*/ 243240 w 330286"/>
                  <a:gd name="connsiteY8" fmla="*/ 365622 h 372960"/>
                  <a:gd name="connsiteX9" fmla="*/ 243240 w 330286"/>
                  <a:gd name="connsiteY9" fmla="*/ 208945 h 372960"/>
                  <a:gd name="connsiteX10" fmla="*/ 249022 w 330286"/>
                  <a:gd name="connsiteY10" fmla="*/ 201630 h 372960"/>
                  <a:gd name="connsiteX11" fmla="*/ 327174 w 330286"/>
                  <a:gd name="connsiteY11" fmla="*/ 196029 h 37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286" h="372960">
                    <a:moveTo>
                      <a:pt x="327174" y="196029"/>
                    </a:moveTo>
                    <a:cubicBezTo>
                      <a:pt x="332861" y="195629"/>
                      <a:pt x="330241" y="185294"/>
                      <a:pt x="323469" y="181389"/>
                    </a:cubicBezTo>
                    <a:lnTo>
                      <a:pt x="243240" y="135069"/>
                    </a:lnTo>
                    <a:lnTo>
                      <a:pt x="12697" y="1967"/>
                    </a:lnTo>
                    <a:cubicBezTo>
                      <a:pt x="5686" y="-2081"/>
                      <a:pt x="0" y="319"/>
                      <a:pt x="0" y="7339"/>
                    </a:cubicBezTo>
                    <a:lnTo>
                      <a:pt x="0" y="225185"/>
                    </a:lnTo>
                    <a:cubicBezTo>
                      <a:pt x="0" y="232195"/>
                      <a:pt x="5686" y="241168"/>
                      <a:pt x="12697" y="245216"/>
                    </a:cubicBezTo>
                    <a:lnTo>
                      <a:pt x="230543" y="370994"/>
                    </a:lnTo>
                    <a:cubicBezTo>
                      <a:pt x="237554" y="375042"/>
                      <a:pt x="243240" y="372642"/>
                      <a:pt x="243240" y="365622"/>
                    </a:cubicBezTo>
                    <a:lnTo>
                      <a:pt x="243240" y="208945"/>
                    </a:lnTo>
                    <a:cubicBezTo>
                      <a:pt x="243240" y="204640"/>
                      <a:pt x="245421" y="201887"/>
                      <a:pt x="249022" y="201630"/>
                    </a:cubicBezTo>
                    <a:lnTo>
                      <a:pt x="327174" y="19602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A347EAB5-E236-AD9B-0A0C-F6249D1CB2B6}"/>
                  </a:ext>
                </a:extLst>
              </p:cNvPr>
              <p:cNvSpPr/>
              <p:nvPr/>
            </p:nvSpPr>
            <p:spPr>
              <a:xfrm>
                <a:off x="5890174" y="3009494"/>
                <a:ext cx="91887" cy="163465"/>
              </a:xfrm>
              <a:custGeom>
                <a:avLst/>
                <a:gdLst>
                  <a:gd name="connsiteX0" fmla="*/ 91888 w 91887"/>
                  <a:gd name="connsiteY0" fmla="*/ 70319 h 163465"/>
                  <a:gd name="connsiteX1" fmla="*/ 53026 w 91887"/>
                  <a:gd name="connsiteY1" fmla="*/ 104990 h 163465"/>
                  <a:gd name="connsiteX2" fmla="*/ 53026 w 91887"/>
                  <a:gd name="connsiteY2" fmla="*/ 112286 h 163465"/>
                  <a:gd name="connsiteX3" fmla="*/ 27480 w 91887"/>
                  <a:gd name="connsiteY3" fmla="*/ 97532 h 163465"/>
                  <a:gd name="connsiteX4" fmla="*/ 27480 w 91887"/>
                  <a:gd name="connsiteY4" fmla="*/ 89159 h 163465"/>
                  <a:gd name="connsiteX5" fmla="*/ 63122 w 91887"/>
                  <a:gd name="connsiteY5" fmla="*/ 55851 h 163465"/>
                  <a:gd name="connsiteX6" fmla="*/ 45082 w 91887"/>
                  <a:gd name="connsiteY6" fmla="*/ 30400 h 163465"/>
                  <a:gd name="connsiteX7" fmla="*/ 17821 w 91887"/>
                  <a:gd name="connsiteY7" fmla="*/ 28828 h 163465"/>
                  <a:gd name="connsiteX8" fmla="*/ 0 w 91887"/>
                  <a:gd name="connsiteY8" fmla="*/ 4587 h 163465"/>
                  <a:gd name="connsiteX9" fmla="*/ 47453 w 91887"/>
                  <a:gd name="connsiteY9" fmla="*/ 9873 h 163465"/>
                  <a:gd name="connsiteX10" fmla="*/ 91888 w 91887"/>
                  <a:gd name="connsiteY10" fmla="*/ 70319 h 163465"/>
                  <a:gd name="connsiteX11" fmla="*/ 58179 w 91887"/>
                  <a:gd name="connsiteY11" fmla="*/ 153482 h 163465"/>
                  <a:gd name="connsiteX12" fmla="*/ 40576 w 91887"/>
                  <a:gd name="connsiteY12" fmla="*/ 160702 h 163465"/>
                  <a:gd name="connsiteX13" fmla="*/ 23403 w 91887"/>
                  <a:gd name="connsiteY13" fmla="*/ 133403 h 163465"/>
                  <a:gd name="connsiteX14" fmla="*/ 40576 w 91887"/>
                  <a:gd name="connsiteY14" fmla="*/ 125926 h 163465"/>
                  <a:gd name="connsiteX15" fmla="*/ 58179 w 91887"/>
                  <a:gd name="connsiteY15" fmla="*/ 153482 h 16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1887" h="163465">
                    <a:moveTo>
                      <a:pt x="91888" y="70319"/>
                    </a:moveTo>
                    <a:cubicBezTo>
                      <a:pt x="91888" y="104885"/>
                      <a:pt x="53026" y="79015"/>
                      <a:pt x="53026" y="104990"/>
                    </a:cubicBezTo>
                    <a:lnTo>
                      <a:pt x="53026" y="112286"/>
                    </a:lnTo>
                    <a:lnTo>
                      <a:pt x="27480" y="97532"/>
                    </a:lnTo>
                    <a:lnTo>
                      <a:pt x="27480" y="89159"/>
                    </a:lnTo>
                    <a:cubicBezTo>
                      <a:pt x="27480" y="52450"/>
                      <a:pt x="63122" y="76025"/>
                      <a:pt x="63122" y="55851"/>
                    </a:cubicBezTo>
                    <a:cubicBezTo>
                      <a:pt x="63122" y="46402"/>
                      <a:pt x="56255" y="36848"/>
                      <a:pt x="45082" y="30400"/>
                    </a:cubicBezTo>
                    <a:cubicBezTo>
                      <a:pt x="35423" y="24818"/>
                      <a:pt x="25975" y="23875"/>
                      <a:pt x="17821" y="28828"/>
                    </a:cubicBezTo>
                    <a:lnTo>
                      <a:pt x="0" y="4587"/>
                    </a:lnTo>
                    <a:cubicBezTo>
                      <a:pt x="12030" y="-2633"/>
                      <a:pt x="27480" y="-1661"/>
                      <a:pt x="47453" y="9873"/>
                    </a:cubicBezTo>
                    <a:cubicBezTo>
                      <a:pt x="76857" y="26866"/>
                      <a:pt x="91888" y="52069"/>
                      <a:pt x="91888" y="70319"/>
                    </a:cubicBezTo>
                    <a:close/>
                    <a:moveTo>
                      <a:pt x="58179" y="153482"/>
                    </a:moveTo>
                    <a:cubicBezTo>
                      <a:pt x="58179" y="162931"/>
                      <a:pt x="50454" y="166407"/>
                      <a:pt x="40576" y="160702"/>
                    </a:cubicBezTo>
                    <a:cubicBezTo>
                      <a:pt x="30908" y="155120"/>
                      <a:pt x="23403" y="142852"/>
                      <a:pt x="23403" y="133403"/>
                    </a:cubicBezTo>
                    <a:cubicBezTo>
                      <a:pt x="23403" y="123745"/>
                      <a:pt x="30908" y="120344"/>
                      <a:pt x="40576" y="125926"/>
                    </a:cubicBezTo>
                    <a:cubicBezTo>
                      <a:pt x="50454" y="131622"/>
                      <a:pt x="58179" y="143823"/>
                      <a:pt x="58179" y="153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071D2144-AF9B-FFF6-9993-722EEFAA9707}"/>
                </a:ext>
              </a:extLst>
            </p:cNvPr>
            <p:cNvSpPr/>
            <p:nvPr/>
          </p:nvSpPr>
          <p:spPr>
            <a:xfrm>
              <a:off x="7359108" y="3081391"/>
              <a:ext cx="3370597" cy="1953461"/>
            </a:xfrm>
            <a:custGeom>
              <a:avLst/>
              <a:gdLst>
                <a:gd name="connsiteX0" fmla="*/ 2042284 w 2042283"/>
                <a:gd name="connsiteY0" fmla="*/ 403993 h 1183624"/>
                <a:gd name="connsiteX1" fmla="*/ 2019729 w 2042283"/>
                <a:gd name="connsiteY1" fmla="*/ 435312 h 1183624"/>
                <a:gd name="connsiteX2" fmla="*/ 1649492 w 2042283"/>
                <a:gd name="connsiteY2" fmla="*/ 650443 h 1183624"/>
                <a:gd name="connsiteX3" fmla="*/ 753904 w 2042283"/>
                <a:gd name="connsiteY3" fmla="*/ 1170575 h 1183624"/>
                <a:gd name="connsiteX4" fmla="*/ 699278 w 2042283"/>
                <a:gd name="connsiteY4" fmla="*/ 1183624 h 1183624"/>
                <a:gd name="connsiteX5" fmla="*/ 644843 w 2042283"/>
                <a:gd name="connsiteY5" fmla="*/ 1170575 h 1183624"/>
                <a:gd name="connsiteX6" fmla="*/ 333699 w 2042283"/>
                <a:gd name="connsiteY6" fmla="*/ 990857 h 1183624"/>
                <a:gd name="connsiteX7" fmla="*/ 22555 w 2042283"/>
                <a:gd name="connsiteY7" fmla="*/ 811139 h 1183624"/>
                <a:gd name="connsiteX8" fmla="*/ 181 w 2042283"/>
                <a:gd name="connsiteY8" fmla="*/ 781126 h 1183624"/>
                <a:gd name="connsiteX9" fmla="*/ 0 w 2042283"/>
                <a:gd name="connsiteY9" fmla="*/ 779631 h 1183624"/>
                <a:gd name="connsiteX10" fmla="*/ 22555 w 2042283"/>
                <a:gd name="connsiteY10" fmla="*/ 748313 h 1183624"/>
                <a:gd name="connsiteX11" fmla="*/ 918143 w 2042283"/>
                <a:gd name="connsiteY11" fmla="*/ 228181 h 1183624"/>
                <a:gd name="connsiteX12" fmla="*/ 1288390 w 2042283"/>
                <a:gd name="connsiteY12" fmla="*/ 13049 h 1183624"/>
                <a:gd name="connsiteX13" fmla="*/ 1342825 w 2042283"/>
                <a:gd name="connsiteY13" fmla="*/ 0 h 1183624"/>
                <a:gd name="connsiteX14" fmla="*/ 1397260 w 2042283"/>
                <a:gd name="connsiteY14" fmla="*/ 13049 h 1183624"/>
                <a:gd name="connsiteX15" fmla="*/ 1708595 w 2042283"/>
                <a:gd name="connsiteY15" fmla="*/ 192767 h 1183624"/>
                <a:gd name="connsiteX16" fmla="*/ 2019738 w 2042283"/>
                <a:gd name="connsiteY16" fmla="*/ 372485 h 1183624"/>
                <a:gd name="connsiteX17" fmla="*/ 2042284 w 2042283"/>
                <a:gd name="connsiteY17" fmla="*/ 403993 h 118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42283" h="1183624">
                  <a:moveTo>
                    <a:pt x="2042284" y="403993"/>
                  </a:moveTo>
                  <a:cubicBezTo>
                    <a:pt x="2042284" y="415366"/>
                    <a:pt x="2034826" y="426739"/>
                    <a:pt x="2019729" y="435312"/>
                  </a:cubicBezTo>
                  <a:lnTo>
                    <a:pt x="1649492" y="650443"/>
                  </a:lnTo>
                  <a:lnTo>
                    <a:pt x="753904" y="1170575"/>
                  </a:lnTo>
                  <a:cubicBezTo>
                    <a:pt x="738807" y="1179148"/>
                    <a:pt x="719042" y="1183624"/>
                    <a:pt x="699278" y="1183624"/>
                  </a:cubicBezTo>
                  <a:cubicBezTo>
                    <a:pt x="679704" y="1183624"/>
                    <a:pt x="659940" y="1179148"/>
                    <a:pt x="644843" y="1170575"/>
                  </a:cubicBezTo>
                  <a:lnTo>
                    <a:pt x="333699" y="990857"/>
                  </a:lnTo>
                  <a:lnTo>
                    <a:pt x="22555" y="811139"/>
                  </a:lnTo>
                  <a:cubicBezTo>
                    <a:pt x="8201" y="802939"/>
                    <a:pt x="743" y="791937"/>
                    <a:pt x="181" y="781126"/>
                  </a:cubicBezTo>
                  <a:cubicBezTo>
                    <a:pt x="0" y="780564"/>
                    <a:pt x="0" y="780193"/>
                    <a:pt x="0" y="779631"/>
                  </a:cubicBezTo>
                  <a:cubicBezTo>
                    <a:pt x="0" y="768258"/>
                    <a:pt x="7458" y="756885"/>
                    <a:pt x="22555" y="748313"/>
                  </a:cubicBezTo>
                  <a:lnTo>
                    <a:pt x="918143" y="228181"/>
                  </a:lnTo>
                  <a:lnTo>
                    <a:pt x="1288390" y="13049"/>
                  </a:lnTo>
                  <a:cubicBezTo>
                    <a:pt x="1303487" y="4467"/>
                    <a:pt x="1323251" y="0"/>
                    <a:pt x="1342825" y="0"/>
                  </a:cubicBezTo>
                  <a:cubicBezTo>
                    <a:pt x="1362589" y="0"/>
                    <a:pt x="1382344" y="4477"/>
                    <a:pt x="1397260" y="13049"/>
                  </a:cubicBezTo>
                  <a:lnTo>
                    <a:pt x="1708595" y="192767"/>
                  </a:lnTo>
                  <a:lnTo>
                    <a:pt x="2019738" y="372485"/>
                  </a:lnTo>
                  <a:cubicBezTo>
                    <a:pt x="2034826" y="381067"/>
                    <a:pt x="2042284" y="392440"/>
                    <a:pt x="2042284" y="403993"/>
                  </a:cubicBezTo>
                  <a:close/>
                </a:path>
              </a:pathLst>
            </a:custGeom>
            <a:solidFill>
              <a:srgbClr val="3F72DF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413326FE-2C30-6616-28F9-2E57E20A7E72}"/>
                </a:ext>
              </a:extLst>
            </p:cNvPr>
            <p:cNvSpPr/>
            <p:nvPr/>
          </p:nvSpPr>
          <p:spPr>
            <a:xfrm>
              <a:off x="6960096" y="1668242"/>
              <a:ext cx="3009175" cy="2591450"/>
            </a:xfrm>
            <a:custGeom>
              <a:avLst/>
              <a:gdLst>
                <a:gd name="connsiteX0" fmla="*/ 61649 w 1823293"/>
                <a:gd name="connsiteY0" fmla="*/ 1399311 h 1570189"/>
                <a:gd name="connsiteX1" fmla="*/ 451 w 1823293"/>
                <a:gd name="connsiteY1" fmla="*/ 1243301 h 1570189"/>
                <a:gd name="connsiteX2" fmla="*/ 117361 w 1823293"/>
                <a:gd name="connsiteY2" fmla="*/ 1077899 h 1570189"/>
                <a:gd name="connsiteX3" fmla="*/ 149136 w 1823293"/>
                <a:gd name="connsiteY3" fmla="*/ 1034199 h 1570189"/>
                <a:gd name="connsiteX4" fmla="*/ 62306 w 1823293"/>
                <a:gd name="connsiteY4" fmla="*/ 881103 h 1570189"/>
                <a:gd name="connsiteX5" fmla="*/ 65050 w 1823293"/>
                <a:gd name="connsiteY5" fmla="*/ 861253 h 1570189"/>
                <a:gd name="connsiteX6" fmla="*/ 76918 w 1823293"/>
                <a:gd name="connsiteY6" fmla="*/ 848147 h 1570189"/>
                <a:gd name="connsiteX7" fmla="*/ 172644 w 1823293"/>
                <a:gd name="connsiteY7" fmla="*/ 841403 h 1570189"/>
                <a:gd name="connsiteX8" fmla="*/ 260798 w 1823293"/>
                <a:gd name="connsiteY8" fmla="*/ 814104 h 1570189"/>
                <a:gd name="connsiteX9" fmla="*/ 260264 w 1823293"/>
                <a:gd name="connsiteY9" fmla="*/ 749458 h 1570189"/>
                <a:gd name="connsiteX10" fmla="*/ 206039 w 1823293"/>
                <a:gd name="connsiteY10" fmla="*/ 541480 h 1570189"/>
                <a:gd name="connsiteX11" fmla="*/ 244643 w 1823293"/>
                <a:gd name="connsiteY11" fmla="*/ 333416 h 1570189"/>
                <a:gd name="connsiteX12" fmla="*/ 343275 w 1823293"/>
                <a:gd name="connsiteY12" fmla="*/ 290820 h 1570189"/>
                <a:gd name="connsiteX13" fmla="*/ 417332 w 1823293"/>
                <a:gd name="connsiteY13" fmla="*/ 352313 h 1570189"/>
                <a:gd name="connsiteX14" fmla="*/ 472996 w 1823293"/>
                <a:gd name="connsiteY14" fmla="*/ 426523 h 1570189"/>
                <a:gd name="connsiteX15" fmla="*/ 536099 w 1823293"/>
                <a:gd name="connsiteY15" fmla="*/ 377917 h 1570189"/>
                <a:gd name="connsiteX16" fmla="*/ 545319 w 1823293"/>
                <a:gd name="connsiteY16" fmla="*/ 288648 h 1570189"/>
                <a:gd name="connsiteX17" fmla="*/ 557044 w 1823293"/>
                <a:gd name="connsiteY17" fmla="*/ 199856 h 1570189"/>
                <a:gd name="connsiteX18" fmla="*/ 655123 w 1823293"/>
                <a:gd name="connsiteY18" fmla="*/ 139487 h 1570189"/>
                <a:gd name="connsiteX19" fmla="*/ 727523 w 1823293"/>
                <a:gd name="connsiteY19" fmla="*/ 151431 h 1570189"/>
                <a:gd name="connsiteX20" fmla="*/ 839727 w 1823293"/>
                <a:gd name="connsiteY20" fmla="*/ 106959 h 1570189"/>
                <a:gd name="connsiteX21" fmla="*/ 934530 w 1823293"/>
                <a:gd name="connsiteY21" fmla="*/ 28025 h 1570189"/>
                <a:gd name="connsiteX22" fmla="*/ 1051506 w 1823293"/>
                <a:gd name="connsiteY22" fmla="*/ 5394 h 1570189"/>
                <a:gd name="connsiteX23" fmla="*/ 1119429 w 1823293"/>
                <a:gd name="connsiteY23" fmla="*/ 73945 h 1570189"/>
                <a:gd name="connsiteX24" fmla="*/ 1138289 w 1823293"/>
                <a:gd name="connsiteY24" fmla="*/ 170938 h 1570189"/>
                <a:gd name="connsiteX25" fmla="*/ 1154853 w 1823293"/>
                <a:gd name="connsiteY25" fmla="*/ 243509 h 1570189"/>
                <a:gd name="connsiteX26" fmla="*/ 1266219 w 1823293"/>
                <a:gd name="connsiteY26" fmla="*/ 261788 h 1570189"/>
                <a:gd name="connsiteX27" fmla="*/ 1351544 w 1823293"/>
                <a:gd name="connsiteY27" fmla="*/ 174453 h 1570189"/>
                <a:gd name="connsiteX28" fmla="*/ 1458595 w 1823293"/>
                <a:gd name="connsiteY28" fmla="*/ 55191 h 1570189"/>
                <a:gd name="connsiteX29" fmla="*/ 1563789 w 1823293"/>
                <a:gd name="connsiteY29" fmla="*/ 77736 h 1570189"/>
                <a:gd name="connsiteX30" fmla="*/ 1571666 w 1823293"/>
                <a:gd name="connsiteY30" fmla="*/ 119418 h 1570189"/>
                <a:gd name="connsiteX31" fmla="*/ 1543158 w 1823293"/>
                <a:gd name="connsiteY31" fmla="*/ 261454 h 1570189"/>
                <a:gd name="connsiteX32" fmla="*/ 1550626 w 1823293"/>
                <a:gd name="connsiteY32" fmla="*/ 298678 h 1570189"/>
                <a:gd name="connsiteX33" fmla="*/ 1612548 w 1823293"/>
                <a:gd name="connsiteY33" fmla="*/ 293249 h 1570189"/>
                <a:gd name="connsiteX34" fmla="*/ 1672812 w 1823293"/>
                <a:gd name="connsiteY34" fmla="*/ 265112 h 1570189"/>
                <a:gd name="connsiteX35" fmla="*/ 1709246 w 1823293"/>
                <a:gd name="connsiteY35" fmla="*/ 327282 h 1570189"/>
                <a:gd name="connsiteX36" fmla="*/ 1646485 w 1823293"/>
                <a:gd name="connsiteY36" fmla="*/ 471938 h 1570189"/>
                <a:gd name="connsiteX37" fmla="*/ 1684014 w 1823293"/>
                <a:gd name="connsiteY37" fmla="*/ 521658 h 1570189"/>
                <a:gd name="connsiteX38" fmla="*/ 1808706 w 1823293"/>
                <a:gd name="connsiteY38" fmla="*/ 564835 h 1570189"/>
                <a:gd name="connsiteX39" fmla="*/ 1779140 w 1823293"/>
                <a:gd name="connsiteY39" fmla="*/ 730723 h 1570189"/>
                <a:gd name="connsiteX40" fmla="*/ 1663888 w 1823293"/>
                <a:gd name="connsiteY40" fmla="*/ 811571 h 1570189"/>
                <a:gd name="connsiteX41" fmla="*/ 1535681 w 1823293"/>
                <a:gd name="connsiteY41" fmla="*/ 912755 h 1570189"/>
                <a:gd name="connsiteX42" fmla="*/ 1452709 w 1823293"/>
                <a:gd name="connsiteY42" fmla="*/ 1025636 h 1570189"/>
                <a:gd name="connsiteX43" fmla="*/ 1132050 w 1823293"/>
                <a:gd name="connsiteY43" fmla="*/ 1259532 h 1570189"/>
                <a:gd name="connsiteX44" fmla="*/ 899582 w 1823293"/>
                <a:gd name="connsiteY44" fmla="*/ 1441278 h 1570189"/>
                <a:gd name="connsiteX45" fmla="*/ 672716 w 1823293"/>
                <a:gd name="connsiteY45" fmla="*/ 1507048 h 1570189"/>
                <a:gd name="connsiteX46" fmla="*/ 492998 w 1823293"/>
                <a:gd name="connsiteY46" fmla="*/ 1567722 h 1570189"/>
                <a:gd name="connsiteX47" fmla="*/ 279143 w 1823293"/>
                <a:gd name="connsiteY47" fmla="*/ 1505915 h 1570189"/>
                <a:gd name="connsiteX48" fmla="*/ 61649 w 1823293"/>
                <a:gd name="connsiteY48" fmla="*/ 1399311 h 157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23293" h="1570189">
                  <a:moveTo>
                    <a:pt x="61649" y="1399311"/>
                  </a:moveTo>
                  <a:cubicBezTo>
                    <a:pt x="21882" y="1359039"/>
                    <a:pt x="-3759" y="1300432"/>
                    <a:pt x="451" y="1243301"/>
                  </a:cubicBezTo>
                  <a:cubicBezTo>
                    <a:pt x="5985" y="1168177"/>
                    <a:pt x="56058" y="1123753"/>
                    <a:pt x="117361" y="1077899"/>
                  </a:cubicBezTo>
                  <a:cubicBezTo>
                    <a:pt x="132125" y="1066860"/>
                    <a:pt x="144164" y="1051944"/>
                    <a:pt x="149136" y="1034199"/>
                  </a:cubicBezTo>
                  <a:cubicBezTo>
                    <a:pt x="168186" y="966257"/>
                    <a:pt x="69241" y="941873"/>
                    <a:pt x="62306" y="881103"/>
                  </a:cubicBezTo>
                  <a:cubicBezTo>
                    <a:pt x="61544" y="874379"/>
                    <a:pt x="62068" y="867330"/>
                    <a:pt x="65050" y="861253"/>
                  </a:cubicBezTo>
                  <a:cubicBezTo>
                    <a:pt x="67678" y="855910"/>
                    <a:pt x="72060" y="851585"/>
                    <a:pt x="76918" y="848147"/>
                  </a:cubicBezTo>
                  <a:cubicBezTo>
                    <a:pt x="103731" y="829154"/>
                    <a:pt x="140126" y="836755"/>
                    <a:pt x="172644" y="841403"/>
                  </a:cubicBezTo>
                  <a:cubicBezTo>
                    <a:pt x="205172" y="846051"/>
                    <a:pt x="245367" y="843099"/>
                    <a:pt x="260798" y="814104"/>
                  </a:cubicBezTo>
                  <a:cubicBezTo>
                    <a:pt x="271180" y="794607"/>
                    <a:pt x="265837" y="770832"/>
                    <a:pt x="260264" y="749458"/>
                  </a:cubicBezTo>
                  <a:cubicBezTo>
                    <a:pt x="242043" y="679650"/>
                    <a:pt x="226755" y="610908"/>
                    <a:pt x="206039" y="541480"/>
                  </a:cubicBezTo>
                  <a:cubicBezTo>
                    <a:pt x="185979" y="474252"/>
                    <a:pt x="198800" y="389108"/>
                    <a:pt x="244643" y="333416"/>
                  </a:cubicBezTo>
                  <a:cubicBezTo>
                    <a:pt x="268618" y="304288"/>
                    <a:pt x="306480" y="282524"/>
                    <a:pt x="343275" y="290820"/>
                  </a:cubicBezTo>
                  <a:cubicBezTo>
                    <a:pt x="373869" y="297716"/>
                    <a:pt x="402844" y="325272"/>
                    <a:pt x="417332" y="352313"/>
                  </a:cubicBezTo>
                  <a:cubicBezTo>
                    <a:pt x="429438" y="374907"/>
                    <a:pt x="444497" y="419017"/>
                    <a:pt x="472996" y="426523"/>
                  </a:cubicBezTo>
                  <a:cubicBezTo>
                    <a:pt x="500990" y="433905"/>
                    <a:pt x="527307" y="400510"/>
                    <a:pt x="536099" y="377917"/>
                  </a:cubicBezTo>
                  <a:cubicBezTo>
                    <a:pt x="547015" y="349846"/>
                    <a:pt x="546033" y="318766"/>
                    <a:pt x="545319" y="288648"/>
                  </a:cubicBezTo>
                  <a:cubicBezTo>
                    <a:pt x="544605" y="258530"/>
                    <a:pt x="544548" y="227260"/>
                    <a:pt x="557044" y="199856"/>
                  </a:cubicBezTo>
                  <a:cubicBezTo>
                    <a:pt x="573942" y="162804"/>
                    <a:pt x="614433" y="137877"/>
                    <a:pt x="655123" y="139487"/>
                  </a:cubicBezTo>
                  <a:cubicBezTo>
                    <a:pt x="679603" y="140449"/>
                    <a:pt x="703072" y="150060"/>
                    <a:pt x="727523" y="151431"/>
                  </a:cubicBezTo>
                  <a:cubicBezTo>
                    <a:pt x="768614" y="153736"/>
                    <a:pt x="807533" y="132600"/>
                    <a:pt x="839727" y="106959"/>
                  </a:cubicBezTo>
                  <a:cubicBezTo>
                    <a:pt x="871922" y="81327"/>
                    <a:pt x="900087" y="50552"/>
                    <a:pt x="934530" y="28025"/>
                  </a:cubicBezTo>
                  <a:cubicBezTo>
                    <a:pt x="968972" y="5499"/>
                    <a:pt x="1012654" y="-8170"/>
                    <a:pt x="1051506" y="5394"/>
                  </a:cubicBezTo>
                  <a:cubicBezTo>
                    <a:pt x="1082767" y="16310"/>
                    <a:pt x="1106313" y="43541"/>
                    <a:pt x="1119429" y="73945"/>
                  </a:cubicBezTo>
                  <a:cubicBezTo>
                    <a:pt x="1132535" y="104349"/>
                    <a:pt x="1136412" y="137877"/>
                    <a:pt x="1138289" y="170938"/>
                  </a:cubicBezTo>
                  <a:cubicBezTo>
                    <a:pt x="1139717" y="196046"/>
                    <a:pt x="1140584" y="222802"/>
                    <a:pt x="1154853" y="243509"/>
                  </a:cubicBezTo>
                  <a:cubicBezTo>
                    <a:pt x="1178179" y="277371"/>
                    <a:pt x="1229671" y="280628"/>
                    <a:pt x="1266219" y="261788"/>
                  </a:cubicBezTo>
                  <a:cubicBezTo>
                    <a:pt x="1302766" y="242947"/>
                    <a:pt x="1327865" y="208067"/>
                    <a:pt x="1351544" y="174453"/>
                  </a:cubicBezTo>
                  <a:cubicBezTo>
                    <a:pt x="1382529" y="130467"/>
                    <a:pt x="1407132" y="76355"/>
                    <a:pt x="1458595" y="55191"/>
                  </a:cubicBezTo>
                  <a:cubicBezTo>
                    <a:pt x="1495981" y="39817"/>
                    <a:pt x="1542996" y="34540"/>
                    <a:pt x="1563789" y="77736"/>
                  </a:cubicBezTo>
                  <a:cubicBezTo>
                    <a:pt x="1569981" y="90585"/>
                    <a:pt x="1571828" y="105149"/>
                    <a:pt x="1571666" y="119418"/>
                  </a:cubicBezTo>
                  <a:cubicBezTo>
                    <a:pt x="1571114" y="167814"/>
                    <a:pt x="1548597" y="213363"/>
                    <a:pt x="1543158" y="261454"/>
                  </a:cubicBezTo>
                  <a:cubicBezTo>
                    <a:pt x="1541691" y="274418"/>
                    <a:pt x="1541958" y="288925"/>
                    <a:pt x="1550626" y="298678"/>
                  </a:cubicBezTo>
                  <a:cubicBezTo>
                    <a:pt x="1565770" y="315718"/>
                    <a:pt x="1594136" y="306698"/>
                    <a:pt x="1612548" y="293249"/>
                  </a:cubicBezTo>
                  <a:cubicBezTo>
                    <a:pt x="1630960" y="279800"/>
                    <a:pt x="1650219" y="262045"/>
                    <a:pt x="1672812" y="265112"/>
                  </a:cubicBezTo>
                  <a:cubicBezTo>
                    <a:pt x="1699368" y="268712"/>
                    <a:pt x="1710989" y="300545"/>
                    <a:pt x="1709246" y="327282"/>
                  </a:cubicBezTo>
                  <a:cubicBezTo>
                    <a:pt x="1705550" y="383784"/>
                    <a:pt x="1667517" y="419341"/>
                    <a:pt x="1646485" y="471938"/>
                  </a:cubicBezTo>
                  <a:cubicBezTo>
                    <a:pt x="1632541" y="506790"/>
                    <a:pt x="1666850" y="519649"/>
                    <a:pt x="1684014" y="521658"/>
                  </a:cubicBezTo>
                  <a:cubicBezTo>
                    <a:pt x="1701178" y="523659"/>
                    <a:pt x="1781712" y="525364"/>
                    <a:pt x="1808706" y="564835"/>
                  </a:cubicBezTo>
                  <a:cubicBezTo>
                    <a:pt x="1842481" y="614232"/>
                    <a:pt x="1811277" y="696299"/>
                    <a:pt x="1779140" y="730723"/>
                  </a:cubicBezTo>
                  <a:cubicBezTo>
                    <a:pt x="1747003" y="765136"/>
                    <a:pt x="1703883" y="786711"/>
                    <a:pt x="1663888" y="811571"/>
                  </a:cubicBezTo>
                  <a:cubicBezTo>
                    <a:pt x="1617587" y="840355"/>
                    <a:pt x="1574381" y="874341"/>
                    <a:pt x="1535681" y="912755"/>
                  </a:cubicBezTo>
                  <a:cubicBezTo>
                    <a:pt x="1502258" y="945921"/>
                    <a:pt x="1485532" y="990355"/>
                    <a:pt x="1452709" y="1025636"/>
                  </a:cubicBezTo>
                  <a:cubicBezTo>
                    <a:pt x="1362383" y="1122714"/>
                    <a:pt x="1235367" y="1176407"/>
                    <a:pt x="1132050" y="1259532"/>
                  </a:cubicBezTo>
                  <a:cubicBezTo>
                    <a:pt x="1055107" y="1321435"/>
                    <a:pt x="989651" y="1400778"/>
                    <a:pt x="899582" y="1441278"/>
                  </a:cubicBezTo>
                  <a:cubicBezTo>
                    <a:pt x="827202" y="1473816"/>
                    <a:pt x="746001" y="1477435"/>
                    <a:pt x="672716" y="1507048"/>
                  </a:cubicBezTo>
                  <a:cubicBezTo>
                    <a:pt x="610489" y="1532194"/>
                    <a:pt x="564455" y="1581791"/>
                    <a:pt x="492998" y="1567722"/>
                  </a:cubicBezTo>
                  <a:cubicBezTo>
                    <a:pt x="422256" y="1553787"/>
                    <a:pt x="349361" y="1524527"/>
                    <a:pt x="279143" y="1505915"/>
                  </a:cubicBezTo>
                  <a:cubicBezTo>
                    <a:pt x="200962" y="1485207"/>
                    <a:pt x="119866" y="1458271"/>
                    <a:pt x="61649" y="139931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01" name="图形 2">
              <a:extLst>
                <a:ext uri="{FF2B5EF4-FFF2-40B4-BE49-F238E27FC236}">
                  <a16:creationId xmlns:a16="http://schemas.microsoft.com/office/drawing/2014/main" id="{22F4E3D1-CA05-ECB2-6E20-19F490E1D992}"/>
                </a:ext>
              </a:extLst>
            </p:cNvPr>
            <p:cNvGrpSpPr/>
            <p:nvPr/>
          </p:nvGrpSpPr>
          <p:grpSpPr>
            <a:xfrm>
              <a:off x="9026798" y="1340768"/>
              <a:ext cx="557544" cy="942356"/>
              <a:chOff x="5133634" y="2235481"/>
              <a:chExt cx="337822" cy="570984"/>
            </a:xfrm>
            <a:solidFill>
              <a:schemeClr val="accent2"/>
            </a:solidFill>
          </p:grpSpPr>
          <p:grpSp>
            <p:nvGrpSpPr>
              <p:cNvPr id="402" name="图形 2">
                <a:extLst>
                  <a:ext uri="{FF2B5EF4-FFF2-40B4-BE49-F238E27FC236}">
                    <a16:creationId xmlns:a16="http://schemas.microsoft.com/office/drawing/2014/main" id="{7DD55DF9-F925-8531-7403-0607731DC615}"/>
                  </a:ext>
                </a:extLst>
              </p:cNvPr>
              <p:cNvGrpSpPr/>
              <p:nvPr/>
            </p:nvGrpSpPr>
            <p:grpSpPr>
              <a:xfrm>
                <a:off x="5145276" y="2235481"/>
                <a:ext cx="326181" cy="570984"/>
                <a:chOff x="5145276" y="2235481"/>
                <a:chExt cx="326181" cy="570984"/>
              </a:xfrm>
              <a:grpFill/>
            </p:grpSpPr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85961F1A-13F6-50A1-B408-C3319210CDAB}"/>
                    </a:ext>
                  </a:extLst>
                </p:cNvPr>
                <p:cNvSpPr/>
                <p:nvPr/>
              </p:nvSpPr>
              <p:spPr>
                <a:xfrm>
                  <a:off x="5145276" y="2384457"/>
                  <a:ext cx="192746" cy="383806"/>
                </a:xfrm>
                <a:custGeom>
                  <a:avLst/>
                  <a:gdLst>
                    <a:gd name="connsiteX0" fmla="*/ 8234 w 192746"/>
                    <a:gd name="connsiteY0" fmla="*/ 382908 h 383806"/>
                    <a:gd name="connsiteX1" fmla="*/ 1776 w 192746"/>
                    <a:gd name="connsiteY1" fmla="*/ 382479 h 383806"/>
                    <a:gd name="connsiteX2" fmla="*/ 1329 w 192746"/>
                    <a:gd name="connsiteY2" fmla="*/ 375021 h 383806"/>
                    <a:gd name="connsiteX3" fmla="*/ 39153 w 192746"/>
                    <a:gd name="connsiteY3" fmla="*/ 338998 h 383806"/>
                    <a:gd name="connsiteX4" fmla="*/ 63137 w 192746"/>
                    <a:gd name="connsiteY4" fmla="*/ 317328 h 383806"/>
                    <a:gd name="connsiteX5" fmla="*/ 182170 w 192746"/>
                    <a:gd name="connsiteY5" fmla="*/ 5089 h 383806"/>
                    <a:gd name="connsiteX6" fmla="*/ 187657 w 192746"/>
                    <a:gd name="connsiteY6" fmla="*/ 3 h 383806"/>
                    <a:gd name="connsiteX7" fmla="*/ 192743 w 192746"/>
                    <a:gd name="connsiteY7" fmla="*/ 5480 h 383806"/>
                    <a:gd name="connsiteX8" fmla="*/ 70499 w 192746"/>
                    <a:gd name="connsiteY8" fmla="*/ 324910 h 383806"/>
                    <a:gd name="connsiteX9" fmla="*/ 46115 w 192746"/>
                    <a:gd name="connsiteY9" fmla="*/ 346951 h 383806"/>
                    <a:gd name="connsiteX10" fmla="*/ 9244 w 192746"/>
                    <a:gd name="connsiteY10" fmla="*/ 382032 h 383806"/>
                    <a:gd name="connsiteX11" fmla="*/ 8234 w 192746"/>
                    <a:gd name="connsiteY11" fmla="*/ 382908 h 38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2746" h="383806">
                      <a:moveTo>
                        <a:pt x="8234" y="382908"/>
                      </a:moveTo>
                      <a:cubicBezTo>
                        <a:pt x="6282" y="384222"/>
                        <a:pt x="3624" y="384108"/>
                        <a:pt x="1776" y="382479"/>
                      </a:cubicBezTo>
                      <a:cubicBezTo>
                        <a:pt x="-405" y="380555"/>
                        <a:pt x="-605" y="377202"/>
                        <a:pt x="1329" y="375021"/>
                      </a:cubicBezTo>
                      <a:cubicBezTo>
                        <a:pt x="12968" y="361886"/>
                        <a:pt x="26275" y="350256"/>
                        <a:pt x="39153" y="338998"/>
                      </a:cubicBezTo>
                      <a:cubicBezTo>
                        <a:pt x="47153" y="332006"/>
                        <a:pt x="55431" y="324777"/>
                        <a:pt x="63137" y="317328"/>
                      </a:cubicBezTo>
                      <a:cubicBezTo>
                        <a:pt x="155196" y="228184"/>
                        <a:pt x="178684" y="98329"/>
                        <a:pt x="182170" y="5089"/>
                      </a:cubicBezTo>
                      <a:cubicBezTo>
                        <a:pt x="182285" y="2165"/>
                        <a:pt x="184752" y="-92"/>
                        <a:pt x="187657" y="3"/>
                      </a:cubicBezTo>
                      <a:cubicBezTo>
                        <a:pt x="190571" y="117"/>
                        <a:pt x="192838" y="2565"/>
                        <a:pt x="192743" y="5480"/>
                      </a:cubicBezTo>
                      <a:cubicBezTo>
                        <a:pt x="189171" y="100654"/>
                        <a:pt x="165073" y="233327"/>
                        <a:pt x="70499" y="324910"/>
                      </a:cubicBezTo>
                      <a:cubicBezTo>
                        <a:pt x="62603" y="332559"/>
                        <a:pt x="54221" y="339874"/>
                        <a:pt x="46115" y="346951"/>
                      </a:cubicBezTo>
                      <a:cubicBezTo>
                        <a:pt x="33485" y="357981"/>
                        <a:pt x="20436" y="369392"/>
                        <a:pt x="9244" y="382032"/>
                      </a:cubicBezTo>
                      <a:cubicBezTo>
                        <a:pt x="8939" y="382375"/>
                        <a:pt x="8596" y="382670"/>
                        <a:pt x="8234" y="3829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7" name="任意多边形: 形状 406">
                  <a:extLst>
                    <a:ext uri="{FF2B5EF4-FFF2-40B4-BE49-F238E27FC236}">
                      <a16:creationId xmlns:a16="http://schemas.microsoft.com/office/drawing/2014/main" id="{2A63EE95-DAAE-A570-9399-424BBAFED066}"/>
                    </a:ext>
                  </a:extLst>
                </p:cNvPr>
                <p:cNvSpPr/>
                <p:nvPr/>
              </p:nvSpPr>
              <p:spPr>
                <a:xfrm>
                  <a:off x="5300527" y="2235481"/>
                  <a:ext cx="81615" cy="170867"/>
                </a:xfrm>
                <a:custGeom>
                  <a:avLst/>
                  <a:gdLst>
                    <a:gd name="connsiteX0" fmla="*/ 80841 w 81615"/>
                    <a:gd name="connsiteY0" fmla="*/ 29411 h 170867"/>
                    <a:gd name="connsiteX1" fmla="*/ 73859 w 81615"/>
                    <a:gd name="connsiteY1" fmla="*/ 11333 h 170867"/>
                    <a:gd name="connsiteX2" fmla="*/ 26853 w 81615"/>
                    <a:gd name="connsiteY2" fmla="*/ 6828 h 170867"/>
                    <a:gd name="connsiteX3" fmla="*/ 878 w 81615"/>
                    <a:gd name="connsiteY3" fmla="*/ 50833 h 170867"/>
                    <a:gd name="connsiteX4" fmla="*/ 31625 w 81615"/>
                    <a:gd name="connsiteY4" fmla="*/ 170867 h 170867"/>
                    <a:gd name="connsiteX5" fmla="*/ 80841 w 81615"/>
                    <a:gd name="connsiteY5" fmla="*/ 29411 h 17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615" h="170867">
                      <a:moveTo>
                        <a:pt x="80841" y="29411"/>
                      </a:moveTo>
                      <a:cubicBezTo>
                        <a:pt x="79517" y="23039"/>
                        <a:pt x="77707" y="16581"/>
                        <a:pt x="73859" y="11333"/>
                      </a:cubicBezTo>
                      <a:cubicBezTo>
                        <a:pt x="63553" y="-2716"/>
                        <a:pt x="41188" y="-3088"/>
                        <a:pt x="26853" y="6828"/>
                      </a:cubicBezTo>
                      <a:cubicBezTo>
                        <a:pt x="12527" y="16743"/>
                        <a:pt x="4983" y="33907"/>
                        <a:pt x="878" y="50833"/>
                      </a:cubicBezTo>
                      <a:cubicBezTo>
                        <a:pt x="-6180" y="79951"/>
                        <a:pt x="31625" y="170867"/>
                        <a:pt x="31625" y="170867"/>
                      </a:cubicBezTo>
                      <a:cubicBezTo>
                        <a:pt x="31625" y="170867"/>
                        <a:pt x="88889" y="68112"/>
                        <a:pt x="80841" y="294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: 形状 407">
                  <a:extLst>
                    <a:ext uri="{FF2B5EF4-FFF2-40B4-BE49-F238E27FC236}">
                      <a16:creationId xmlns:a16="http://schemas.microsoft.com/office/drawing/2014/main" id="{13E58AAA-5A8C-ECDD-6A3F-C50F16932115}"/>
                    </a:ext>
                  </a:extLst>
                </p:cNvPr>
                <p:cNvSpPr/>
                <p:nvPr/>
              </p:nvSpPr>
              <p:spPr>
                <a:xfrm>
                  <a:off x="5330513" y="2366704"/>
                  <a:ext cx="123330" cy="90126"/>
                </a:xfrm>
                <a:custGeom>
                  <a:avLst/>
                  <a:gdLst>
                    <a:gd name="connsiteX0" fmla="*/ 114948 w 123330"/>
                    <a:gd name="connsiteY0" fmla="*/ 47331 h 90126"/>
                    <a:gd name="connsiteX1" fmla="*/ 122701 w 123330"/>
                    <a:gd name="connsiteY1" fmla="*/ 33491 h 90126"/>
                    <a:gd name="connsiteX2" fmla="*/ 101003 w 123330"/>
                    <a:gd name="connsiteY2" fmla="*/ 1487 h 90126"/>
                    <a:gd name="connsiteX3" fmla="*/ 59674 w 123330"/>
                    <a:gd name="connsiteY3" fmla="*/ 8069 h 90126"/>
                    <a:gd name="connsiteX4" fmla="*/ 0 w 123330"/>
                    <a:gd name="connsiteY4" fmla="*/ 90126 h 90126"/>
                    <a:gd name="connsiteX5" fmla="*/ 114948 w 123330"/>
                    <a:gd name="connsiteY5" fmla="*/ 47331 h 9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330" h="90126">
                      <a:moveTo>
                        <a:pt x="114948" y="47331"/>
                      </a:moveTo>
                      <a:cubicBezTo>
                        <a:pt x="118281" y="43168"/>
                        <a:pt x="121406" y="38663"/>
                        <a:pt x="122701" y="33491"/>
                      </a:cubicBezTo>
                      <a:cubicBezTo>
                        <a:pt x="126178" y="19651"/>
                        <a:pt x="114738" y="5354"/>
                        <a:pt x="101003" y="1487"/>
                      </a:cubicBezTo>
                      <a:cubicBezTo>
                        <a:pt x="87268" y="-2380"/>
                        <a:pt x="72504" y="1820"/>
                        <a:pt x="59674" y="8069"/>
                      </a:cubicBezTo>
                      <a:cubicBezTo>
                        <a:pt x="37614" y="18822"/>
                        <a:pt x="0" y="90126"/>
                        <a:pt x="0" y="90126"/>
                      </a:cubicBezTo>
                      <a:cubicBezTo>
                        <a:pt x="0" y="90126"/>
                        <a:pt x="94726" y="72610"/>
                        <a:pt x="114948" y="4733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F90293EB-1768-3D4F-CC66-BDB277FD9CDF}"/>
                    </a:ext>
                  </a:extLst>
                </p:cNvPr>
                <p:cNvSpPr/>
                <p:nvPr/>
              </p:nvSpPr>
              <p:spPr>
                <a:xfrm>
                  <a:off x="5303367" y="2484336"/>
                  <a:ext cx="168090" cy="76819"/>
                </a:xfrm>
                <a:custGeom>
                  <a:avLst/>
                  <a:gdLst>
                    <a:gd name="connsiteX0" fmla="*/ 148057 w 168090"/>
                    <a:gd name="connsiteY0" fmla="*/ 69383 h 76819"/>
                    <a:gd name="connsiteX1" fmla="*/ 163039 w 168090"/>
                    <a:gd name="connsiteY1" fmla="*/ 57439 h 76819"/>
                    <a:gd name="connsiteX2" fmla="*/ 153362 w 168090"/>
                    <a:gd name="connsiteY2" fmla="*/ 11757 h 76819"/>
                    <a:gd name="connsiteX3" fmla="*/ 104146 w 168090"/>
                    <a:gd name="connsiteY3" fmla="*/ 279 h 76819"/>
                    <a:gd name="connsiteX4" fmla="*/ 0 w 168090"/>
                    <a:gd name="connsiteY4" fmla="*/ 64849 h 76819"/>
                    <a:gd name="connsiteX5" fmla="*/ 148057 w 168090"/>
                    <a:gd name="connsiteY5" fmla="*/ 69383 h 7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090" h="76819">
                      <a:moveTo>
                        <a:pt x="148057" y="69383"/>
                      </a:moveTo>
                      <a:cubicBezTo>
                        <a:pt x="153676" y="66249"/>
                        <a:pt x="159230" y="62630"/>
                        <a:pt x="163039" y="57439"/>
                      </a:cubicBezTo>
                      <a:cubicBezTo>
                        <a:pt x="173241" y="43551"/>
                        <a:pt x="166964" y="22339"/>
                        <a:pt x="153362" y="11757"/>
                      </a:cubicBezTo>
                      <a:cubicBezTo>
                        <a:pt x="139770" y="1175"/>
                        <a:pt x="121339" y="-854"/>
                        <a:pt x="104146" y="279"/>
                      </a:cubicBezTo>
                      <a:cubicBezTo>
                        <a:pt x="74581" y="2241"/>
                        <a:pt x="0" y="64849"/>
                        <a:pt x="0" y="64849"/>
                      </a:cubicBezTo>
                      <a:cubicBezTo>
                        <a:pt x="0" y="64849"/>
                        <a:pt x="113919" y="88443"/>
                        <a:pt x="148057" y="69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5B0C84D8-1A53-C155-2F9C-6B69543BCAAD}"/>
                    </a:ext>
                  </a:extLst>
                </p:cNvPr>
                <p:cNvSpPr/>
                <p:nvPr/>
              </p:nvSpPr>
              <p:spPr>
                <a:xfrm>
                  <a:off x="5245265" y="2621466"/>
                  <a:ext cx="180851" cy="84091"/>
                </a:xfrm>
                <a:custGeom>
                  <a:avLst/>
                  <a:gdLst>
                    <a:gd name="connsiteX0" fmla="*/ 152657 w 180851"/>
                    <a:gd name="connsiteY0" fmla="*/ 82309 h 84091"/>
                    <a:gd name="connsiteX1" fmla="*/ 170993 w 180851"/>
                    <a:gd name="connsiteY1" fmla="*/ 73403 h 84091"/>
                    <a:gd name="connsiteX2" fmla="*/ 171593 w 180851"/>
                    <a:gd name="connsiteY2" fmla="*/ 23721 h 84091"/>
                    <a:gd name="connsiteX3" fmla="*/ 123168 w 180851"/>
                    <a:gd name="connsiteY3" fmla="*/ 346 h 84091"/>
                    <a:gd name="connsiteX4" fmla="*/ 0 w 180851"/>
                    <a:gd name="connsiteY4" fmla="*/ 43133 h 84091"/>
                    <a:gd name="connsiteX5" fmla="*/ 152657 w 180851"/>
                    <a:gd name="connsiteY5" fmla="*/ 82309 h 8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851" h="84091">
                      <a:moveTo>
                        <a:pt x="152657" y="82309"/>
                      </a:moveTo>
                      <a:cubicBezTo>
                        <a:pt x="159220" y="80366"/>
                        <a:pt x="165830" y="77899"/>
                        <a:pt x="170993" y="73403"/>
                      </a:cubicBezTo>
                      <a:cubicBezTo>
                        <a:pt x="184823" y="61364"/>
                        <a:pt x="183242" y="37875"/>
                        <a:pt x="171593" y="23721"/>
                      </a:cubicBezTo>
                      <a:cubicBezTo>
                        <a:pt x="159944" y="9567"/>
                        <a:pt x="141284" y="3166"/>
                        <a:pt x="123168" y="346"/>
                      </a:cubicBezTo>
                      <a:cubicBezTo>
                        <a:pt x="92011" y="-4502"/>
                        <a:pt x="0" y="43133"/>
                        <a:pt x="0" y="43133"/>
                      </a:cubicBezTo>
                      <a:cubicBezTo>
                        <a:pt x="0" y="43133"/>
                        <a:pt x="112776" y="94149"/>
                        <a:pt x="152657" y="823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CBF6E62D-CB43-1297-4495-2588AF067C8C}"/>
                    </a:ext>
                  </a:extLst>
                </p:cNvPr>
                <p:cNvSpPr/>
                <p:nvPr/>
              </p:nvSpPr>
              <p:spPr>
                <a:xfrm>
                  <a:off x="5178666" y="2720922"/>
                  <a:ext cx="158802" cy="85543"/>
                </a:xfrm>
                <a:custGeom>
                  <a:avLst/>
                  <a:gdLst>
                    <a:gd name="connsiteX0" fmla="*/ 123044 w 158802"/>
                    <a:gd name="connsiteY0" fmla="*/ 85514 h 85543"/>
                    <a:gd name="connsiteX1" fmla="*/ 141675 w 158802"/>
                    <a:gd name="connsiteY1" fmla="*/ 82866 h 85543"/>
                    <a:gd name="connsiteX2" fmla="*/ 156239 w 158802"/>
                    <a:gd name="connsiteY2" fmla="*/ 39385 h 85543"/>
                    <a:gd name="connsiteX3" fmla="*/ 120301 w 158802"/>
                    <a:gd name="connsiteY3" fmla="*/ 5161 h 85543"/>
                    <a:gd name="connsiteX4" fmla="*/ 0 w 158802"/>
                    <a:gd name="connsiteY4" fmla="*/ 7943 h 85543"/>
                    <a:gd name="connsiteX5" fmla="*/ 123044 w 158802"/>
                    <a:gd name="connsiteY5" fmla="*/ 85514 h 8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802" h="85543">
                      <a:moveTo>
                        <a:pt x="123044" y="85514"/>
                      </a:moveTo>
                      <a:cubicBezTo>
                        <a:pt x="129359" y="85657"/>
                        <a:pt x="135865" y="85362"/>
                        <a:pt x="141675" y="82866"/>
                      </a:cubicBezTo>
                      <a:cubicBezTo>
                        <a:pt x="157220" y="76189"/>
                        <a:pt x="162477" y="55110"/>
                        <a:pt x="156239" y="39385"/>
                      </a:cubicBezTo>
                      <a:cubicBezTo>
                        <a:pt x="150000" y="23659"/>
                        <a:pt x="135417" y="12762"/>
                        <a:pt x="120301" y="5161"/>
                      </a:cubicBezTo>
                      <a:cubicBezTo>
                        <a:pt x="94297" y="-7898"/>
                        <a:pt x="0" y="7943"/>
                        <a:pt x="0" y="7943"/>
                      </a:cubicBezTo>
                      <a:cubicBezTo>
                        <a:pt x="0" y="7943"/>
                        <a:pt x="84658" y="84647"/>
                        <a:pt x="123044" y="8551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2DDABBF3-3E23-56FB-3EA1-D73CDAF41D79}"/>
                  </a:ext>
                </a:extLst>
              </p:cNvPr>
              <p:cNvSpPr/>
              <p:nvPr/>
            </p:nvSpPr>
            <p:spPr>
              <a:xfrm>
                <a:off x="5233247" y="2359869"/>
                <a:ext cx="88636" cy="133156"/>
              </a:xfrm>
              <a:custGeom>
                <a:avLst/>
                <a:gdLst>
                  <a:gd name="connsiteX0" fmla="*/ 51270 w 88636"/>
                  <a:gd name="connsiteY0" fmla="*/ 10055 h 133156"/>
                  <a:gd name="connsiteX1" fmla="*/ 37278 w 88636"/>
                  <a:gd name="connsiteY1" fmla="*/ 1035 h 133156"/>
                  <a:gd name="connsiteX2" fmla="*/ 2369 w 88636"/>
                  <a:gd name="connsiteY2" fmla="*/ 21676 h 133156"/>
                  <a:gd name="connsiteX3" fmla="*/ 6589 w 88636"/>
                  <a:gd name="connsiteY3" fmla="*/ 65367 h 133156"/>
                  <a:gd name="connsiteX4" fmla="*/ 88637 w 88636"/>
                  <a:gd name="connsiteY4" fmla="*/ 133156 h 133156"/>
                  <a:gd name="connsiteX5" fmla="*/ 51270 w 88636"/>
                  <a:gd name="connsiteY5" fmla="*/ 10055 h 13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36" h="133156">
                    <a:moveTo>
                      <a:pt x="51270" y="10055"/>
                    </a:moveTo>
                    <a:cubicBezTo>
                      <a:pt x="47127" y="6302"/>
                      <a:pt x="42612" y="2730"/>
                      <a:pt x="37278" y="1035"/>
                    </a:cubicBezTo>
                    <a:cubicBezTo>
                      <a:pt x="23019" y="-3509"/>
                      <a:pt x="7303" y="7550"/>
                      <a:pt x="2369" y="21676"/>
                    </a:cubicBezTo>
                    <a:cubicBezTo>
                      <a:pt x="-2565" y="35801"/>
                      <a:pt x="874" y="51536"/>
                      <a:pt x="6589" y="65367"/>
                    </a:cubicBezTo>
                    <a:cubicBezTo>
                      <a:pt x="16409" y="89160"/>
                      <a:pt x="88637" y="133156"/>
                      <a:pt x="88637" y="133156"/>
                    </a:cubicBezTo>
                    <a:cubicBezTo>
                      <a:pt x="88637" y="133156"/>
                      <a:pt x="76426" y="32858"/>
                      <a:pt x="51270" y="100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C51B974E-A411-DA47-8640-DFD963EBDDFE}"/>
                  </a:ext>
                </a:extLst>
              </p:cNvPr>
              <p:cNvSpPr/>
              <p:nvPr/>
            </p:nvSpPr>
            <p:spPr>
              <a:xfrm>
                <a:off x="5133634" y="2563619"/>
                <a:ext cx="88627" cy="133156"/>
              </a:xfrm>
              <a:custGeom>
                <a:avLst/>
                <a:gdLst>
                  <a:gd name="connsiteX0" fmla="*/ 51270 w 88627"/>
                  <a:gd name="connsiteY0" fmla="*/ 10055 h 133156"/>
                  <a:gd name="connsiteX1" fmla="*/ 37278 w 88627"/>
                  <a:gd name="connsiteY1" fmla="*/ 1035 h 133156"/>
                  <a:gd name="connsiteX2" fmla="*/ 2369 w 88627"/>
                  <a:gd name="connsiteY2" fmla="*/ 21676 h 133156"/>
                  <a:gd name="connsiteX3" fmla="*/ 6589 w 88627"/>
                  <a:gd name="connsiteY3" fmla="*/ 65367 h 133156"/>
                  <a:gd name="connsiteX4" fmla="*/ 88627 w 88627"/>
                  <a:gd name="connsiteY4" fmla="*/ 133156 h 133156"/>
                  <a:gd name="connsiteX5" fmla="*/ 51270 w 88627"/>
                  <a:gd name="connsiteY5" fmla="*/ 10055 h 13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27" h="133156">
                    <a:moveTo>
                      <a:pt x="51270" y="10055"/>
                    </a:moveTo>
                    <a:cubicBezTo>
                      <a:pt x="47127" y="6302"/>
                      <a:pt x="42612" y="2730"/>
                      <a:pt x="37278" y="1035"/>
                    </a:cubicBezTo>
                    <a:cubicBezTo>
                      <a:pt x="23019" y="-3509"/>
                      <a:pt x="7303" y="7550"/>
                      <a:pt x="2369" y="21676"/>
                    </a:cubicBezTo>
                    <a:cubicBezTo>
                      <a:pt x="-2565" y="35801"/>
                      <a:pt x="874" y="51536"/>
                      <a:pt x="6589" y="65367"/>
                    </a:cubicBezTo>
                    <a:cubicBezTo>
                      <a:pt x="16409" y="89160"/>
                      <a:pt x="88627" y="133156"/>
                      <a:pt x="88627" y="133156"/>
                    </a:cubicBezTo>
                    <a:cubicBezTo>
                      <a:pt x="88627" y="133156"/>
                      <a:pt x="76426" y="32858"/>
                      <a:pt x="51270" y="100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4D5A261E-604E-A2C0-4CF0-35545ACBF98C}"/>
                  </a:ext>
                </a:extLst>
              </p:cNvPr>
              <p:cNvSpPr/>
              <p:nvPr/>
            </p:nvSpPr>
            <p:spPr>
              <a:xfrm>
                <a:off x="5190715" y="2470245"/>
                <a:ext cx="90497" cy="141643"/>
              </a:xfrm>
              <a:custGeom>
                <a:avLst/>
                <a:gdLst>
                  <a:gd name="connsiteX0" fmla="*/ 54674 w 90497"/>
                  <a:gd name="connsiteY0" fmla="*/ 11160 h 141643"/>
                  <a:gd name="connsiteX1" fmla="*/ 40215 w 90497"/>
                  <a:gd name="connsiteY1" fmla="*/ 1283 h 141643"/>
                  <a:gd name="connsiteX2" fmla="*/ 2924 w 90497"/>
                  <a:gd name="connsiteY2" fmla="*/ 22009 h 141643"/>
                  <a:gd name="connsiteX3" fmla="*/ 6134 w 90497"/>
                  <a:gd name="connsiteY3" fmla="*/ 68063 h 141643"/>
                  <a:gd name="connsiteX4" fmla="*/ 90497 w 90497"/>
                  <a:gd name="connsiteY4" fmla="*/ 141643 h 141643"/>
                  <a:gd name="connsiteX5" fmla="*/ 54674 w 90497"/>
                  <a:gd name="connsiteY5" fmla="*/ 11160 h 14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97" h="141643">
                    <a:moveTo>
                      <a:pt x="54674" y="11160"/>
                    </a:moveTo>
                    <a:cubicBezTo>
                      <a:pt x="50426" y="7093"/>
                      <a:pt x="45777" y="3216"/>
                      <a:pt x="40215" y="1283"/>
                    </a:cubicBezTo>
                    <a:cubicBezTo>
                      <a:pt x="25346" y="-3889"/>
                      <a:pt x="8515" y="7293"/>
                      <a:pt x="2924" y="22009"/>
                    </a:cubicBezTo>
                    <a:cubicBezTo>
                      <a:pt x="-2667" y="36725"/>
                      <a:pt x="514" y="53366"/>
                      <a:pt x="6134" y="68063"/>
                    </a:cubicBezTo>
                    <a:cubicBezTo>
                      <a:pt x="15793" y="93351"/>
                      <a:pt x="90497" y="141643"/>
                      <a:pt x="90497" y="141643"/>
                    </a:cubicBezTo>
                    <a:cubicBezTo>
                      <a:pt x="90497" y="141643"/>
                      <a:pt x="80486" y="35840"/>
                      <a:pt x="54674" y="11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12" name="图形 2">
              <a:extLst>
                <a:ext uri="{FF2B5EF4-FFF2-40B4-BE49-F238E27FC236}">
                  <a16:creationId xmlns:a16="http://schemas.microsoft.com/office/drawing/2014/main" id="{26D2279C-D881-1C18-946A-A3E8BA6EDBEC}"/>
                </a:ext>
              </a:extLst>
            </p:cNvPr>
            <p:cNvGrpSpPr/>
            <p:nvPr/>
          </p:nvGrpSpPr>
          <p:grpSpPr>
            <a:xfrm>
              <a:off x="7112113" y="2886866"/>
              <a:ext cx="889262" cy="824867"/>
              <a:chOff x="3973505" y="3172279"/>
              <a:chExt cx="538814" cy="499796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304EE81-BD5F-569A-3834-651D0378FE3A}"/>
                  </a:ext>
                </a:extLst>
              </p:cNvPr>
              <p:cNvSpPr/>
              <p:nvPr/>
            </p:nvSpPr>
            <p:spPr>
              <a:xfrm>
                <a:off x="4098585" y="3293123"/>
                <a:ext cx="413734" cy="199695"/>
              </a:xfrm>
              <a:custGeom>
                <a:avLst/>
                <a:gdLst>
                  <a:gd name="connsiteX0" fmla="*/ 408568 w 413734"/>
                  <a:gd name="connsiteY0" fmla="*/ 199675 h 199695"/>
                  <a:gd name="connsiteX1" fmla="*/ 413654 w 413734"/>
                  <a:gd name="connsiteY1" fmla="*/ 194979 h 199695"/>
                  <a:gd name="connsiteX2" fmla="*/ 409016 w 413734"/>
                  <a:gd name="connsiteY2" fmla="*/ 188464 h 199695"/>
                  <a:gd name="connsiteX3" fmla="*/ 353323 w 413734"/>
                  <a:gd name="connsiteY3" fmla="*/ 183882 h 199695"/>
                  <a:gd name="connsiteX4" fmla="*/ 318795 w 413734"/>
                  <a:gd name="connsiteY4" fmla="*/ 181949 h 199695"/>
                  <a:gd name="connsiteX5" fmla="*/ 9918 w 413734"/>
                  <a:gd name="connsiteY5" fmla="*/ 1936 h 199695"/>
                  <a:gd name="connsiteX6" fmla="*/ 1936 w 413734"/>
                  <a:gd name="connsiteY6" fmla="*/ 1383 h 199695"/>
                  <a:gd name="connsiteX7" fmla="*/ 1384 w 413734"/>
                  <a:gd name="connsiteY7" fmla="*/ 9365 h 199695"/>
                  <a:gd name="connsiteX8" fmla="*/ 317776 w 413734"/>
                  <a:gd name="connsiteY8" fmla="*/ 193207 h 199695"/>
                  <a:gd name="connsiteX9" fmla="*/ 352885 w 413734"/>
                  <a:gd name="connsiteY9" fmla="*/ 195179 h 199695"/>
                  <a:gd name="connsiteX10" fmla="*/ 407149 w 413734"/>
                  <a:gd name="connsiteY10" fmla="*/ 199617 h 199695"/>
                  <a:gd name="connsiteX11" fmla="*/ 408568 w 413734"/>
                  <a:gd name="connsiteY11" fmla="*/ 199675 h 199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734" h="199695">
                    <a:moveTo>
                      <a:pt x="408568" y="199675"/>
                    </a:moveTo>
                    <a:cubicBezTo>
                      <a:pt x="411073" y="199455"/>
                      <a:pt x="413216" y="197579"/>
                      <a:pt x="413654" y="194979"/>
                    </a:cubicBezTo>
                    <a:cubicBezTo>
                      <a:pt x="414178" y="191912"/>
                      <a:pt x="412092" y="188988"/>
                      <a:pt x="409016" y="188464"/>
                    </a:cubicBezTo>
                    <a:cubicBezTo>
                      <a:pt x="390499" y="185349"/>
                      <a:pt x="371601" y="184606"/>
                      <a:pt x="353323" y="183882"/>
                    </a:cubicBezTo>
                    <a:cubicBezTo>
                      <a:pt x="341960" y="183434"/>
                      <a:pt x="330215" y="182977"/>
                      <a:pt x="318795" y="181949"/>
                    </a:cubicBezTo>
                    <a:cubicBezTo>
                      <a:pt x="182254" y="169575"/>
                      <a:pt x="75450" y="77231"/>
                      <a:pt x="9918" y="1936"/>
                    </a:cubicBezTo>
                    <a:cubicBezTo>
                      <a:pt x="7851" y="-427"/>
                      <a:pt x="4289" y="-646"/>
                      <a:pt x="1936" y="1383"/>
                    </a:cubicBezTo>
                    <a:cubicBezTo>
                      <a:pt x="-416" y="3431"/>
                      <a:pt x="-655" y="7003"/>
                      <a:pt x="1384" y="9365"/>
                    </a:cubicBezTo>
                    <a:cubicBezTo>
                      <a:pt x="68297" y="86213"/>
                      <a:pt x="177491" y="180491"/>
                      <a:pt x="317776" y="193207"/>
                    </a:cubicBezTo>
                    <a:cubicBezTo>
                      <a:pt x="329482" y="194264"/>
                      <a:pt x="341379" y="194731"/>
                      <a:pt x="352885" y="195179"/>
                    </a:cubicBezTo>
                    <a:cubicBezTo>
                      <a:pt x="370811" y="195884"/>
                      <a:pt x="389347" y="196617"/>
                      <a:pt x="407149" y="199617"/>
                    </a:cubicBezTo>
                    <a:cubicBezTo>
                      <a:pt x="407635" y="199703"/>
                      <a:pt x="408111" y="199713"/>
                      <a:pt x="408568" y="199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C331E01B-5F68-28AE-C4D2-00874AE96013}"/>
                  </a:ext>
                </a:extLst>
              </p:cNvPr>
              <p:cNvSpPr/>
              <p:nvPr/>
            </p:nvSpPr>
            <p:spPr>
              <a:xfrm>
                <a:off x="3973505" y="3172279"/>
                <a:ext cx="142370" cy="139924"/>
              </a:xfrm>
              <a:custGeom>
                <a:avLst/>
                <a:gdLst>
                  <a:gd name="connsiteX0" fmla="*/ 6353 w 142370"/>
                  <a:gd name="connsiteY0" fmla="*/ 55209 h 139924"/>
                  <a:gd name="connsiteX1" fmla="*/ 29 w 142370"/>
                  <a:gd name="connsiteY1" fmla="*/ 35464 h 139924"/>
                  <a:gd name="connsiteX2" fmla="*/ 36138 w 142370"/>
                  <a:gd name="connsiteY2" fmla="*/ 136 h 139924"/>
                  <a:gd name="connsiteX3" fmla="*/ 87335 w 142370"/>
                  <a:gd name="connsiteY3" fmla="*/ 19329 h 139924"/>
                  <a:gd name="connsiteX4" fmla="*/ 142370 w 142370"/>
                  <a:gd name="connsiteY4" fmla="*/ 139925 h 139924"/>
                  <a:gd name="connsiteX5" fmla="*/ 6353 w 142370"/>
                  <a:gd name="connsiteY5" fmla="*/ 55209 h 13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370" h="139924">
                    <a:moveTo>
                      <a:pt x="6353" y="55209"/>
                    </a:moveTo>
                    <a:cubicBezTo>
                      <a:pt x="3172" y="49008"/>
                      <a:pt x="343" y="42427"/>
                      <a:pt x="29" y="35464"/>
                    </a:cubicBezTo>
                    <a:cubicBezTo>
                      <a:pt x="-828" y="16843"/>
                      <a:pt x="17545" y="1507"/>
                      <a:pt x="36138" y="136"/>
                    </a:cubicBezTo>
                    <a:cubicBezTo>
                      <a:pt x="54731" y="-1236"/>
                      <a:pt x="72533" y="7984"/>
                      <a:pt x="87335" y="19329"/>
                    </a:cubicBezTo>
                    <a:cubicBezTo>
                      <a:pt x="112776" y="38836"/>
                      <a:pt x="142370" y="139925"/>
                      <a:pt x="142370" y="139925"/>
                    </a:cubicBezTo>
                    <a:cubicBezTo>
                      <a:pt x="142370" y="139925"/>
                      <a:pt x="25661" y="92852"/>
                      <a:pt x="6353" y="552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CE367448-1BD0-06A1-EFE4-9FCB21CA01FA}"/>
                  </a:ext>
                </a:extLst>
              </p:cNvPr>
              <p:cNvSpPr/>
              <p:nvPr/>
            </p:nvSpPr>
            <p:spPr>
              <a:xfrm>
                <a:off x="4004859" y="3320764"/>
                <a:ext cx="149869" cy="71270"/>
              </a:xfrm>
              <a:custGeom>
                <a:avLst/>
                <a:gdLst>
                  <a:gd name="connsiteX0" fmla="*/ 25416 w 149869"/>
                  <a:gd name="connsiteY0" fmla="*/ 70497 h 71270"/>
                  <a:gd name="connsiteX1" fmla="*/ 9662 w 149869"/>
                  <a:gd name="connsiteY1" fmla="*/ 64182 h 71270"/>
                  <a:gd name="connsiteX2" fmla="*/ 6223 w 149869"/>
                  <a:gd name="connsiteY2" fmla="*/ 22958 h 71270"/>
                  <a:gd name="connsiteX3" fmla="*/ 45056 w 149869"/>
                  <a:gd name="connsiteY3" fmla="*/ 679 h 71270"/>
                  <a:gd name="connsiteX4" fmla="*/ 149870 w 149869"/>
                  <a:gd name="connsiteY4" fmla="*/ 28911 h 71270"/>
                  <a:gd name="connsiteX5" fmla="*/ 25416 w 149869"/>
                  <a:gd name="connsiteY5" fmla="*/ 70497 h 7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869" h="71270">
                    <a:moveTo>
                      <a:pt x="25416" y="70497"/>
                    </a:moveTo>
                    <a:cubicBezTo>
                      <a:pt x="19853" y="69268"/>
                      <a:pt x="14215" y="67611"/>
                      <a:pt x="9662" y="64182"/>
                    </a:cubicBezTo>
                    <a:cubicBezTo>
                      <a:pt x="-2530" y="55000"/>
                      <a:pt x="-2616" y="35407"/>
                      <a:pt x="6223" y="22958"/>
                    </a:cubicBezTo>
                    <a:cubicBezTo>
                      <a:pt x="15062" y="10509"/>
                      <a:pt x="30178" y="4089"/>
                      <a:pt x="45056" y="679"/>
                    </a:cubicBezTo>
                    <a:cubicBezTo>
                      <a:pt x="70641" y="-5189"/>
                      <a:pt x="149870" y="28911"/>
                      <a:pt x="149870" y="28911"/>
                    </a:cubicBezTo>
                    <a:cubicBezTo>
                      <a:pt x="149870" y="28911"/>
                      <a:pt x="59230" y="77965"/>
                      <a:pt x="25416" y="704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DE83A1F6-03F2-E1F3-E207-CE7B7003F946}"/>
                  </a:ext>
                </a:extLst>
              </p:cNvPr>
              <p:cNvSpPr/>
              <p:nvPr/>
            </p:nvSpPr>
            <p:spPr>
              <a:xfrm>
                <a:off x="4131180" y="3207455"/>
                <a:ext cx="84058" cy="172548"/>
              </a:xfrm>
              <a:custGeom>
                <a:avLst/>
                <a:gdLst>
                  <a:gd name="connsiteX0" fmla="*/ 432 w 84058"/>
                  <a:gd name="connsiteY0" fmla="*/ 31474 h 172548"/>
                  <a:gd name="connsiteX1" fmla="*/ 6613 w 84058"/>
                  <a:gd name="connsiteY1" fmla="*/ 12785 h 172548"/>
                  <a:gd name="connsiteX2" fmla="*/ 54086 w 84058"/>
                  <a:gd name="connsiteY2" fmla="*/ 5851 h 172548"/>
                  <a:gd name="connsiteX3" fmla="*/ 82651 w 84058"/>
                  <a:gd name="connsiteY3" fmla="*/ 49209 h 172548"/>
                  <a:gd name="connsiteX4" fmla="*/ 57477 w 84058"/>
                  <a:gd name="connsiteY4" fmla="*/ 172548 h 172548"/>
                  <a:gd name="connsiteX5" fmla="*/ 432 w 84058"/>
                  <a:gd name="connsiteY5" fmla="*/ 31474 h 17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58" h="172548">
                    <a:moveTo>
                      <a:pt x="432" y="31474"/>
                    </a:moveTo>
                    <a:cubicBezTo>
                      <a:pt x="1451" y="24939"/>
                      <a:pt x="2965" y="18301"/>
                      <a:pt x="6613" y="12785"/>
                    </a:cubicBezTo>
                    <a:cubicBezTo>
                      <a:pt x="16367" y="-1988"/>
                      <a:pt x="39046" y="-3483"/>
                      <a:pt x="54086" y="5851"/>
                    </a:cubicBezTo>
                    <a:cubicBezTo>
                      <a:pt x="69126" y="15195"/>
                      <a:pt x="77641" y="32226"/>
                      <a:pt x="82651" y="49209"/>
                    </a:cubicBezTo>
                    <a:cubicBezTo>
                      <a:pt x="91271" y="78403"/>
                      <a:pt x="57477" y="172548"/>
                      <a:pt x="57477" y="172548"/>
                    </a:cubicBezTo>
                    <a:cubicBezTo>
                      <a:pt x="57477" y="172548"/>
                      <a:pt x="-5798" y="71155"/>
                      <a:pt x="432" y="314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2C297050-166A-DD3A-5190-42504F0BBD04}"/>
                  </a:ext>
                </a:extLst>
              </p:cNvPr>
              <p:cNvSpPr/>
              <p:nvPr/>
            </p:nvSpPr>
            <p:spPr>
              <a:xfrm>
                <a:off x="4071410" y="3411749"/>
                <a:ext cx="164385" cy="104479"/>
              </a:xfrm>
              <a:custGeom>
                <a:avLst/>
                <a:gdLst>
                  <a:gd name="connsiteX0" fmla="*/ 44161 w 164385"/>
                  <a:gd name="connsiteY0" fmla="*/ 103299 h 104479"/>
                  <a:gd name="connsiteX1" fmla="*/ 23664 w 164385"/>
                  <a:gd name="connsiteY1" fmla="*/ 103423 h 104479"/>
                  <a:gd name="connsiteX2" fmla="*/ 1023 w 164385"/>
                  <a:gd name="connsiteY2" fmla="*/ 58884 h 104479"/>
                  <a:gd name="connsiteX3" fmla="*/ 34294 w 164385"/>
                  <a:gd name="connsiteY3" fmla="*/ 16269 h 104479"/>
                  <a:gd name="connsiteX4" fmla="*/ 164386 w 164385"/>
                  <a:gd name="connsiteY4" fmla="*/ 67 h 104479"/>
                  <a:gd name="connsiteX5" fmla="*/ 44161 w 164385"/>
                  <a:gd name="connsiteY5" fmla="*/ 103299 h 10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85" h="104479">
                    <a:moveTo>
                      <a:pt x="44161" y="103299"/>
                    </a:moveTo>
                    <a:cubicBezTo>
                      <a:pt x="37370" y="104461"/>
                      <a:pt x="30322" y="105185"/>
                      <a:pt x="23664" y="103423"/>
                    </a:cubicBezTo>
                    <a:cubicBezTo>
                      <a:pt x="5842" y="98718"/>
                      <a:pt x="-3187" y="76839"/>
                      <a:pt x="1023" y="58884"/>
                    </a:cubicBezTo>
                    <a:cubicBezTo>
                      <a:pt x="5233" y="40939"/>
                      <a:pt x="19215" y="26861"/>
                      <a:pt x="34294" y="16269"/>
                    </a:cubicBezTo>
                    <a:cubicBezTo>
                      <a:pt x="60230" y="-1962"/>
                      <a:pt x="164386" y="67"/>
                      <a:pt x="164386" y="67"/>
                    </a:cubicBezTo>
                    <a:cubicBezTo>
                      <a:pt x="164386" y="67"/>
                      <a:pt x="85386" y="96241"/>
                      <a:pt x="44161" y="1032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FE4602B8-CC55-AE08-8A0F-3A17CE2CB285}"/>
                  </a:ext>
                </a:extLst>
              </p:cNvPr>
              <p:cNvSpPr/>
              <p:nvPr/>
            </p:nvSpPr>
            <p:spPr>
              <a:xfrm>
                <a:off x="4228285" y="3269797"/>
                <a:ext cx="88222" cy="178966"/>
              </a:xfrm>
              <a:custGeom>
                <a:avLst/>
                <a:gdLst>
                  <a:gd name="connsiteX0" fmla="*/ 301 w 88222"/>
                  <a:gd name="connsiteY0" fmla="*/ 33691 h 178966"/>
                  <a:gd name="connsiteX1" fmla="*/ 6216 w 88222"/>
                  <a:gd name="connsiteY1" fmla="*/ 14060 h 178966"/>
                  <a:gd name="connsiteX2" fmla="*/ 55441 w 88222"/>
                  <a:gd name="connsiteY2" fmla="*/ 5526 h 178966"/>
                  <a:gd name="connsiteX3" fmla="*/ 86387 w 88222"/>
                  <a:gd name="connsiteY3" fmla="*/ 49865 h 178966"/>
                  <a:gd name="connsiteX4" fmla="*/ 63604 w 88222"/>
                  <a:gd name="connsiteY4" fmla="*/ 178966 h 178966"/>
                  <a:gd name="connsiteX5" fmla="*/ 301 w 88222"/>
                  <a:gd name="connsiteY5" fmla="*/ 33691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22" h="178966">
                    <a:moveTo>
                      <a:pt x="301" y="33691"/>
                    </a:moveTo>
                    <a:cubicBezTo>
                      <a:pt x="1186" y="26862"/>
                      <a:pt x="2577" y="19908"/>
                      <a:pt x="6216" y="14060"/>
                    </a:cubicBezTo>
                    <a:cubicBezTo>
                      <a:pt x="15960" y="-1589"/>
                      <a:pt x="39524" y="-3780"/>
                      <a:pt x="55441" y="5526"/>
                    </a:cubicBezTo>
                    <a:cubicBezTo>
                      <a:pt x="71357" y="14832"/>
                      <a:pt x="80692" y="32329"/>
                      <a:pt x="86387" y="49865"/>
                    </a:cubicBezTo>
                    <a:cubicBezTo>
                      <a:pt x="96179" y="80021"/>
                      <a:pt x="63604" y="178966"/>
                      <a:pt x="63604" y="178966"/>
                    </a:cubicBezTo>
                    <a:cubicBezTo>
                      <a:pt x="63604" y="178966"/>
                      <a:pt x="-5081" y="75172"/>
                      <a:pt x="301" y="336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5D36F631-FDE3-2768-CAC8-7CB6FE081048}"/>
                  </a:ext>
                </a:extLst>
              </p:cNvPr>
              <p:cNvSpPr/>
              <p:nvPr/>
            </p:nvSpPr>
            <p:spPr>
              <a:xfrm>
                <a:off x="4334012" y="3276666"/>
                <a:ext cx="99526" cy="201892"/>
              </a:xfrm>
              <a:custGeom>
                <a:avLst/>
                <a:gdLst>
                  <a:gd name="connsiteX0" fmla="*/ 339 w 99526"/>
                  <a:gd name="connsiteY0" fmla="*/ 38005 h 201892"/>
                  <a:gd name="connsiteX1" fmla="*/ 7016 w 99526"/>
                  <a:gd name="connsiteY1" fmla="*/ 15859 h 201892"/>
                  <a:gd name="connsiteX2" fmla="*/ 62546 w 99526"/>
                  <a:gd name="connsiteY2" fmla="*/ 6229 h 201892"/>
                  <a:gd name="connsiteX3" fmla="*/ 97456 w 99526"/>
                  <a:gd name="connsiteY3" fmla="*/ 56245 h 201892"/>
                  <a:gd name="connsiteX4" fmla="*/ 71748 w 99526"/>
                  <a:gd name="connsiteY4" fmla="*/ 201892 h 201892"/>
                  <a:gd name="connsiteX5" fmla="*/ 339 w 99526"/>
                  <a:gd name="connsiteY5" fmla="*/ 38005 h 201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26" h="201892">
                    <a:moveTo>
                      <a:pt x="339" y="38005"/>
                    </a:moveTo>
                    <a:cubicBezTo>
                      <a:pt x="1339" y="30299"/>
                      <a:pt x="2901" y="22460"/>
                      <a:pt x="7016" y="15859"/>
                    </a:cubicBezTo>
                    <a:cubicBezTo>
                      <a:pt x="18007" y="-1800"/>
                      <a:pt x="44592" y="-4258"/>
                      <a:pt x="62546" y="6229"/>
                    </a:cubicBezTo>
                    <a:cubicBezTo>
                      <a:pt x="80501" y="16726"/>
                      <a:pt x="91036" y="36471"/>
                      <a:pt x="97456" y="56245"/>
                    </a:cubicBezTo>
                    <a:cubicBezTo>
                      <a:pt x="108504" y="90259"/>
                      <a:pt x="71748" y="201892"/>
                      <a:pt x="71748" y="201892"/>
                    </a:cubicBezTo>
                    <a:cubicBezTo>
                      <a:pt x="71748" y="201892"/>
                      <a:pt x="-5729" y="84792"/>
                      <a:pt x="339" y="38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132712AE-9F97-1F52-59CF-F808629F17E5}"/>
                  </a:ext>
                </a:extLst>
              </p:cNvPr>
              <p:cNvSpPr/>
              <p:nvPr/>
            </p:nvSpPr>
            <p:spPr>
              <a:xfrm>
                <a:off x="4183444" y="3462451"/>
                <a:ext cx="155926" cy="140105"/>
              </a:xfrm>
              <a:custGeom>
                <a:avLst/>
                <a:gdLst>
                  <a:gd name="connsiteX0" fmla="*/ 55133 w 155926"/>
                  <a:gd name="connsiteY0" fmla="*/ 135179 h 140105"/>
                  <a:gd name="connsiteX1" fmla="*/ 33873 w 155926"/>
                  <a:gd name="connsiteY1" fmla="*/ 140084 h 140105"/>
                  <a:gd name="connsiteX2" fmla="*/ 2 w 155926"/>
                  <a:gd name="connsiteY2" fmla="*/ 99117 h 140105"/>
                  <a:gd name="connsiteX3" fmla="*/ 24624 w 155926"/>
                  <a:gd name="connsiteY3" fmla="*/ 47120 h 140105"/>
                  <a:gd name="connsiteX4" fmla="*/ 155926 w 155926"/>
                  <a:gd name="connsiteY4" fmla="*/ 0 h 140105"/>
                  <a:gd name="connsiteX5" fmla="*/ 55133 w 155926"/>
                  <a:gd name="connsiteY5" fmla="*/ 135179 h 14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926" h="140105">
                    <a:moveTo>
                      <a:pt x="55133" y="135179"/>
                    </a:moveTo>
                    <a:cubicBezTo>
                      <a:pt x="48351" y="137970"/>
                      <a:pt x="41197" y="140360"/>
                      <a:pt x="33873" y="140084"/>
                    </a:cubicBezTo>
                    <a:cubicBezTo>
                      <a:pt x="14270" y="139341"/>
                      <a:pt x="-189" y="118729"/>
                      <a:pt x="2" y="99117"/>
                    </a:cubicBezTo>
                    <a:cubicBezTo>
                      <a:pt x="192" y="79505"/>
                      <a:pt x="11432" y="61636"/>
                      <a:pt x="24624" y="47120"/>
                    </a:cubicBezTo>
                    <a:cubicBezTo>
                      <a:pt x="47313" y="22155"/>
                      <a:pt x="155926" y="0"/>
                      <a:pt x="155926" y="0"/>
                    </a:cubicBezTo>
                    <a:cubicBezTo>
                      <a:pt x="155926" y="0"/>
                      <a:pt x="96290" y="118243"/>
                      <a:pt x="55133" y="1351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BD729DF0-E9FA-7EE7-2716-A6E5D4F4267F}"/>
                  </a:ext>
                </a:extLst>
              </p:cNvPr>
              <p:cNvSpPr/>
              <p:nvPr/>
            </p:nvSpPr>
            <p:spPr>
              <a:xfrm>
                <a:off x="4326398" y="3476929"/>
                <a:ext cx="104631" cy="195146"/>
              </a:xfrm>
              <a:custGeom>
                <a:avLst/>
                <a:gdLst>
                  <a:gd name="connsiteX0" fmla="*/ 76494 w 104631"/>
                  <a:gd name="connsiteY0" fmla="*/ 177022 h 195146"/>
                  <a:gd name="connsiteX1" fmla="*/ 58911 w 104631"/>
                  <a:gd name="connsiteY1" fmla="*/ 192138 h 195146"/>
                  <a:gd name="connsiteX2" fmla="*/ 6790 w 104631"/>
                  <a:gd name="connsiteY2" fmla="*/ 170307 h 195146"/>
                  <a:gd name="connsiteX3" fmla="*/ 4276 w 104631"/>
                  <a:gd name="connsiteY3" fmla="*/ 109204 h 195146"/>
                  <a:gd name="connsiteX4" fmla="*/ 104593 w 104631"/>
                  <a:gd name="connsiteY4" fmla="*/ 0 h 195146"/>
                  <a:gd name="connsiteX5" fmla="*/ 76494 w 104631"/>
                  <a:gd name="connsiteY5" fmla="*/ 177022 h 195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631" h="195146">
                    <a:moveTo>
                      <a:pt x="76494" y="177022"/>
                    </a:moveTo>
                    <a:cubicBezTo>
                      <a:pt x="71494" y="182994"/>
                      <a:pt x="65941" y="188776"/>
                      <a:pt x="58911" y="192138"/>
                    </a:cubicBezTo>
                    <a:cubicBezTo>
                      <a:pt x="40090" y="201120"/>
                      <a:pt x="16296" y="188862"/>
                      <a:pt x="6790" y="170307"/>
                    </a:cubicBezTo>
                    <a:cubicBezTo>
                      <a:pt x="-2716" y="151752"/>
                      <a:pt x="-963" y="129378"/>
                      <a:pt x="4276" y="109204"/>
                    </a:cubicBezTo>
                    <a:cubicBezTo>
                      <a:pt x="13296" y="74495"/>
                      <a:pt x="104593" y="0"/>
                      <a:pt x="104593" y="0"/>
                    </a:cubicBezTo>
                    <a:cubicBezTo>
                      <a:pt x="104593" y="0"/>
                      <a:pt x="106869" y="140741"/>
                      <a:pt x="76494" y="1770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22" name="图形 2">
              <a:extLst>
                <a:ext uri="{FF2B5EF4-FFF2-40B4-BE49-F238E27FC236}">
                  <a16:creationId xmlns:a16="http://schemas.microsoft.com/office/drawing/2014/main" id="{75A1A496-B916-08BD-D9F6-0EB75E83C2D2}"/>
                </a:ext>
              </a:extLst>
            </p:cNvPr>
            <p:cNvGrpSpPr/>
            <p:nvPr/>
          </p:nvGrpSpPr>
          <p:grpSpPr>
            <a:xfrm>
              <a:off x="7412425" y="1599098"/>
              <a:ext cx="649914" cy="1028756"/>
              <a:chOff x="4155467" y="2392006"/>
              <a:chExt cx="393790" cy="623335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A9070D8E-A4F6-20BE-8500-39ED3F348488}"/>
                  </a:ext>
                </a:extLst>
              </p:cNvPr>
              <p:cNvSpPr/>
              <p:nvPr/>
            </p:nvSpPr>
            <p:spPr>
              <a:xfrm>
                <a:off x="4276529" y="2547591"/>
                <a:ext cx="260711" cy="379061"/>
              </a:xfrm>
              <a:custGeom>
                <a:avLst/>
                <a:gdLst>
                  <a:gd name="connsiteX0" fmla="*/ 252598 w 260711"/>
                  <a:gd name="connsiteY0" fmla="*/ 378498 h 379061"/>
                  <a:gd name="connsiteX1" fmla="*/ 259370 w 260711"/>
                  <a:gd name="connsiteY1" fmla="*/ 377069 h 379061"/>
                  <a:gd name="connsiteX2" fmla="*/ 258713 w 260711"/>
                  <a:gd name="connsiteY2" fmla="*/ 369096 h 379061"/>
                  <a:gd name="connsiteX3" fmla="*/ 213203 w 260711"/>
                  <a:gd name="connsiteY3" fmla="*/ 336664 h 379061"/>
                  <a:gd name="connsiteX4" fmla="*/ 184523 w 260711"/>
                  <a:gd name="connsiteY4" fmla="*/ 317338 h 379061"/>
                  <a:gd name="connsiteX5" fmla="*/ 11216 w 260711"/>
                  <a:gd name="connsiteY5" fmla="*/ 4641 h 379061"/>
                  <a:gd name="connsiteX6" fmla="*/ 4643 w 260711"/>
                  <a:gd name="connsiteY6" fmla="*/ 88 h 379061"/>
                  <a:gd name="connsiteX7" fmla="*/ 90 w 260711"/>
                  <a:gd name="connsiteY7" fmla="*/ 6661 h 379061"/>
                  <a:gd name="connsiteX8" fmla="*/ 177884 w 260711"/>
                  <a:gd name="connsiteY8" fmla="*/ 326482 h 379061"/>
                  <a:gd name="connsiteX9" fmla="*/ 207040 w 260711"/>
                  <a:gd name="connsiteY9" fmla="*/ 346141 h 379061"/>
                  <a:gd name="connsiteX10" fmla="*/ 251398 w 260711"/>
                  <a:gd name="connsiteY10" fmla="*/ 377717 h 379061"/>
                  <a:gd name="connsiteX11" fmla="*/ 252598 w 260711"/>
                  <a:gd name="connsiteY11" fmla="*/ 378498 h 37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711" h="379061">
                    <a:moveTo>
                      <a:pt x="252598" y="378498"/>
                    </a:moveTo>
                    <a:cubicBezTo>
                      <a:pt x="254865" y="379593"/>
                      <a:pt x="257665" y="379079"/>
                      <a:pt x="259370" y="377069"/>
                    </a:cubicBezTo>
                    <a:cubicBezTo>
                      <a:pt x="261390" y="374697"/>
                      <a:pt x="261094" y="371125"/>
                      <a:pt x="258713" y="369096"/>
                    </a:cubicBezTo>
                    <a:cubicBezTo>
                      <a:pt x="244397" y="356943"/>
                      <a:pt x="228547" y="346646"/>
                      <a:pt x="213203" y="336664"/>
                    </a:cubicBezTo>
                    <a:cubicBezTo>
                      <a:pt x="203668" y="330463"/>
                      <a:pt x="193810" y="324062"/>
                      <a:pt x="184523" y="317338"/>
                    </a:cubicBezTo>
                    <a:cubicBezTo>
                      <a:pt x="73538" y="236851"/>
                      <a:pt x="29008" y="102873"/>
                      <a:pt x="11216" y="4641"/>
                    </a:cubicBezTo>
                    <a:cubicBezTo>
                      <a:pt x="10644" y="1555"/>
                      <a:pt x="7701" y="-454"/>
                      <a:pt x="4643" y="88"/>
                    </a:cubicBezTo>
                    <a:cubicBezTo>
                      <a:pt x="1576" y="650"/>
                      <a:pt x="-462" y="3584"/>
                      <a:pt x="90" y="6661"/>
                    </a:cubicBezTo>
                    <a:cubicBezTo>
                      <a:pt x="18274" y="106921"/>
                      <a:pt x="63860" y="243786"/>
                      <a:pt x="177884" y="326482"/>
                    </a:cubicBezTo>
                    <a:cubicBezTo>
                      <a:pt x="187409" y="333387"/>
                      <a:pt x="197382" y="339874"/>
                      <a:pt x="207040" y="346141"/>
                    </a:cubicBezTo>
                    <a:cubicBezTo>
                      <a:pt x="222090" y="355914"/>
                      <a:pt x="237634" y="366029"/>
                      <a:pt x="251398" y="377717"/>
                    </a:cubicBezTo>
                    <a:cubicBezTo>
                      <a:pt x="251779" y="378040"/>
                      <a:pt x="252189" y="378298"/>
                      <a:pt x="252598" y="37849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5D911A78-0DD2-5B66-038B-5CAF13095EEC}"/>
                  </a:ext>
                </a:extLst>
              </p:cNvPr>
              <p:cNvSpPr/>
              <p:nvPr/>
            </p:nvSpPr>
            <p:spPr>
              <a:xfrm>
                <a:off x="4211724" y="2392006"/>
                <a:ext cx="91088" cy="178733"/>
              </a:xfrm>
              <a:custGeom>
                <a:avLst/>
                <a:gdLst>
                  <a:gd name="connsiteX0" fmla="*/ 68 w 91088"/>
                  <a:gd name="connsiteY0" fmla="*/ 36364 h 178733"/>
                  <a:gd name="connsiteX1" fmla="*/ 4726 w 91088"/>
                  <a:gd name="connsiteY1" fmla="*/ 16161 h 178733"/>
                  <a:gd name="connsiteX2" fmla="*/ 53828 w 91088"/>
                  <a:gd name="connsiteY2" fmla="*/ 4274 h 178733"/>
                  <a:gd name="connsiteX3" fmla="*/ 88003 w 91088"/>
                  <a:gd name="connsiteY3" fmla="*/ 46955 h 178733"/>
                  <a:gd name="connsiteX4" fmla="*/ 73592 w 91088"/>
                  <a:gd name="connsiteY4" fmla="*/ 178734 h 178733"/>
                  <a:gd name="connsiteX5" fmla="*/ 68 w 91088"/>
                  <a:gd name="connsiteY5" fmla="*/ 36364 h 17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088" h="178733">
                    <a:moveTo>
                      <a:pt x="68" y="36364"/>
                    </a:moveTo>
                    <a:cubicBezTo>
                      <a:pt x="507" y="29410"/>
                      <a:pt x="1440" y="22305"/>
                      <a:pt x="4726" y="16161"/>
                    </a:cubicBezTo>
                    <a:cubicBezTo>
                      <a:pt x="13518" y="-279"/>
                      <a:pt x="37149" y="-4051"/>
                      <a:pt x="53828" y="4274"/>
                    </a:cubicBezTo>
                    <a:cubicBezTo>
                      <a:pt x="70506" y="12608"/>
                      <a:pt x="81088" y="29639"/>
                      <a:pt x="88003" y="46955"/>
                    </a:cubicBezTo>
                    <a:cubicBezTo>
                      <a:pt x="99890" y="76731"/>
                      <a:pt x="73592" y="178734"/>
                      <a:pt x="73592" y="178734"/>
                    </a:cubicBezTo>
                    <a:cubicBezTo>
                      <a:pt x="73592" y="178734"/>
                      <a:pt x="-2599" y="78578"/>
                      <a:pt x="68" y="363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E8C5C76E-C0BC-091A-42F9-EAEB0CEEDBE8}"/>
                  </a:ext>
                </a:extLst>
              </p:cNvPr>
              <p:cNvSpPr/>
              <p:nvPr/>
            </p:nvSpPr>
            <p:spPr>
              <a:xfrm>
                <a:off x="4159350" y="2540433"/>
                <a:ext cx="140177" cy="82379"/>
              </a:xfrm>
              <a:custGeom>
                <a:avLst/>
                <a:gdLst>
                  <a:gd name="connsiteX0" fmla="*/ 11981 w 140177"/>
                  <a:gd name="connsiteY0" fmla="*/ 54443 h 82379"/>
                  <a:gd name="connsiteX1" fmla="*/ 1675 w 140177"/>
                  <a:gd name="connsiteY1" fmla="*/ 40956 h 82379"/>
                  <a:gd name="connsiteX2" fmla="*/ 19810 w 140177"/>
                  <a:gd name="connsiteY2" fmla="*/ 3780 h 82379"/>
                  <a:gd name="connsiteX3" fmla="*/ 64568 w 140177"/>
                  <a:gd name="connsiteY3" fmla="*/ 4503 h 82379"/>
                  <a:gd name="connsiteX4" fmla="*/ 140178 w 140177"/>
                  <a:gd name="connsiteY4" fmla="*/ 82380 h 82379"/>
                  <a:gd name="connsiteX5" fmla="*/ 11981 w 140177"/>
                  <a:gd name="connsiteY5" fmla="*/ 54443 h 8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177" h="82379">
                    <a:moveTo>
                      <a:pt x="11981" y="54443"/>
                    </a:moveTo>
                    <a:cubicBezTo>
                      <a:pt x="7828" y="50538"/>
                      <a:pt x="3837" y="46232"/>
                      <a:pt x="1675" y="40956"/>
                    </a:cubicBezTo>
                    <a:cubicBezTo>
                      <a:pt x="-4107" y="26830"/>
                      <a:pt x="5847" y="9952"/>
                      <a:pt x="19810" y="3780"/>
                    </a:cubicBezTo>
                    <a:cubicBezTo>
                      <a:pt x="33764" y="-2393"/>
                      <a:pt x="50043" y="-173"/>
                      <a:pt x="64568" y="4503"/>
                    </a:cubicBezTo>
                    <a:cubicBezTo>
                      <a:pt x="89552" y="12552"/>
                      <a:pt x="140178" y="82380"/>
                      <a:pt x="140178" y="82380"/>
                    </a:cubicBezTo>
                    <a:cubicBezTo>
                      <a:pt x="140178" y="82380"/>
                      <a:pt x="37212" y="78160"/>
                      <a:pt x="11981" y="544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E902F788-8754-03BB-FD83-9FA3DE8498DE}"/>
                  </a:ext>
                </a:extLst>
              </p:cNvPr>
              <p:cNvSpPr/>
              <p:nvPr/>
            </p:nvSpPr>
            <p:spPr>
              <a:xfrm>
                <a:off x="4313102" y="2500321"/>
                <a:ext cx="88314" cy="165897"/>
              </a:xfrm>
              <a:custGeom>
                <a:avLst/>
                <a:gdLst>
                  <a:gd name="connsiteX0" fmla="*/ 23230 w 88314"/>
                  <a:gd name="connsiteY0" fmla="*/ 15508 h 165897"/>
                  <a:gd name="connsiteX1" fmla="*/ 38099 w 88314"/>
                  <a:gd name="connsiteY1" fmla="*/ 2611 h 165897"/>
                  <a:gd name="connsiteX2" fmla="*/ 82428 w 88314"/>
                  <a:gd name="connsiteY2" fmla="*/ 20937 h 165897"/>
                  <a:gd name="connsiteX3" fmla="*/ 84800 w 88314"/>
                  <a:gd name="connsiteY3" fmla="*/ 72801 h 165897"/>
                  <a:gd name="connsiteX4" fmla="*/ 66 w 88314"/>
                  <a:gd name="connsiteY4" fmla="*/ 165898 h 165897"/>
                  <a:gd name="connsiteX5" fmla="*/ 23230 w 88314"/>
                  <a:gd name="connsiteY5" fmla="*/ 15508 h 165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314" h="165897">
                    <a:moveTo>
                      <a:pt x="23230" y="15508"/>
                    </a:moveTo>
                    <a:cubicBezTo>
                      <a:pt x="27450" y="10421"/>
                      <a:pt x="32146" y="5487"/>
                      <a:pt x="38099" y="2611"/>
                    </a:cubicBezTo>
                    <a:cubicBezTo>
                      <a:pt x="54034" y="-5095"/>
                      <a:pt x="74284" y="5221"/>
                      <a:pt x="82428" y="20937"/>
                    </a:cubicBezTo>
                    <a:cubicBezTo>
                      <a:pt x="90572" y="36653"/>
                      <a:pt x="89172" y="55646"/>
                      <a:pt x="84800" y="72801"/>
                    </a:cubicBezTo>
                    <a:cubicBezTo>
                      <a:pt x="77275" y="102300"/>
                      <a:pt x="66" y="165898"/>
                      <a:pt x="66" y="165898"/>
                    </a:cubicBezTo>
                    <a:cubicBezTo>
                      <a:pt x="66" y="165898"/>
                      <a:pt x="-2420" y="46416"/>
                      <a:pt x="23230" y="155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EFAAF7E9-C6AE-5A51-1858-0490830494E8}"/>
                  </a:ext>
                </a:extLst>
              </p:cNvPr>
              <p:cNvSpPr/>
              <p:nvPr/>
            </p:nvSpPr>
            <p:spPr>
              <a:xfrm>
                <a:off x="4155467" y="2664971"/>
                <a:ext cx="181932" cy="83136"/>
              </a:xfrm>
              <a:custGeom>
                <a:avLst/>
                <a:gdLst>
                  <a:gd name="connsiteX0" fmla="*/ 25817 w 181932"/>
                  <a:gd name="connsiteY0" fmla="*/ 79905 h 83136"/>
                  <a:gd name="connsiteX1" fmla="*/ 8139 w 181932"/>
                  <a:gd name="connsiteY1" fmla="*/ 69522 h 83136"/>
                  <a:gd name="connsiteX2" fmla="*/ 11473 w 181932"/>
                  <a:gd name="connsiteY2" fmla="*/ 19678 h 83136"/>
                  <a:gd name="connsiteX3" fmla="*/ 61860 w 181932"/>
                  <a:gd name="connsiteY3" fmla="*/ 76 h 83136"/>
                  <a:gd name="connsiteX4" fmla="*/ 181932 w 181932"/>
                  <a:gd name="connsiteY4" fmla="*/ 52711 h 83136"/>
                  <a:gd name="connsiteX5" fmla="*/ 25817 w 181932"/>
                  <a:gd name="connsiteY5" fmla="*/ 79905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932" h="83136">
                    <a:moveTo>
                      <a:pt x="25817" y="79905"/>
                    </a:moveTo>
                    <a:cubicBezTo>
                      <a:pt x="19388" y="77428"/>
                      <a:pt x="12959" y="74437"/>
                      <a:pt x="8139" y="69522"/>
                    </a:cubicBezTo>
                    <a:cubicBezTo>
                      <a:pt x="-4767" y="56359"/>
                      <a:pt x="-1329" y="32937"/>
                      <a:pt x="11473" y="19678"/>
                    </a:cubicBezTo>
                    <a:cubicBezTo>
                      <a:pt x="24274" y="6410"/>
                      <a:pt x="43477" y="1476"/>
                      <a:pt x="61860" y="76"/>
                    </a:cubicBezTo>
                    <a:cubicBezTo>
                      <a:pt x="93473" y="-2315"/>
                      <a:pt x="181932" y="52711"/>
                      <a:pt x="181932" y="52711"/>
                    </a:cubicBezTo>
                    <a:cubicBezTo>
                      <a:pt x="181932" y="52711"/>
                      <a:pt x="64860" y="94926"/>
                      <a:pt x="25817" y="799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2B261879-D9EA-E832-1F8E-526F63E57B2D}"/>
                  </a:ext>
                </a:extLst>
              </p:cNvPr>
              <p:cNvSpPr/>
              <p:nvPr/>
            </p:nvSpPr>
            <p:spPr>
              <a:xfrm>
                <a:off x="4366107" y="2604020"/>
                <a:ext cx="89195" cy="174098"/>
              </a:xfrm>
              <a:custGeom>
                <a:avLst/>
                <a:gdLst>
                  <a:gd name="connsiteX0" fmla="*/ 20517 w 89195"/>
                  <a:gd name="connsiteY0" fmla="*/ 16888 h 174098"/>
                  <a:gd name="connsiteX1" fmla="*/ 35643 w 89195"/>
                  <a:gd name="connsiteY1" fmla="*/ 3049 h 174098"/>
                  <a:gd name="connsiteX2" fmla="*/ 82306 w 89195"/>
                  <a:gd name="connsiteY2" fmla="*/ 20898 h 174098"/>
                  <a:gd name="connsiteX3" fmla="*/ 86211 w 89195"/>
                  <a:gd name="connsiteY3" fmla="*/ 74829 h 174098"/>
                  <a:gd name="connsiteX4" fmla="*/ 581 w 89195"/>
                  <a:gd name="connsiteY4" fmla="*/ 174098 h 174098"/>
                  <a:gd name="connsiteX5" fmla="*/ 20517 w 89195"/>
                  <a:gd name="connsiteY5" fmla="*/ 16888 h 17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95" h="174098">
                    <a:moveTo>
                      <a:pt x="20517" y="16888"/>
                    </a:moveTo>
                    <a:cubicBezTo>
                      <a:pt x="24775" y="11469"/>
                      <a:pt x="29518" y="6211"/>
                      <a:pt x="35643" y="3049"/>
                    </a:cubicBezTo>
                    <a:cubicBezTo>
                      <a:pt x="52026" y="-5410"/>
                      <a:pt x="73390" y="4763"/>
                      <a:pt x="82306" y="20898"/>
                    </a:cubicBezTo>
                    <a:cubicBezTo>
                      <a:pt x="91221" y="37034"/>
                      <a:pt x="90288" y="56846"/>
                      <a:pt x="86211" y="74829"/>
                    </a:cubicBezTo>
                    <a:cubicBezTo>
                      <a:pt x="79200" y="105747"/>
                      <a:pt x="581" y="174098"/>
                      <a:pt x="581" y="174098"/>
                    </a:cubicBezTo>
                    <a:cubicBezTo>
                      <a:pt x="581" y="174098"/>
                      <a:pt x="-5324" y="49788"/>
                      <a:pt x="20517" y="168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8239097E-361C-E2B3-C10C-548D3ED5470A}"/>
                  </a:ext>
                </a:extLst>
              </p:cNvPr>
              <p:cNvSpPr/>
              <p:nvPr/>
            </p:nvSpPr>
            <p:spPr>
              <a:xfrm>
                <a:off x="4448642" y="2665569"/>
                <a:ext cx="100615" cy="196397"/>
              </a:xfrm>
              <a:custGeom>
                <a:avLst/>
                <a:gdLst>
                  <a:gd name="connsiteX0" fmla="*/ 23145 w 100615"/>
                  <a:gd name="connsiteY0" fmla="*/ 19052 h 196397"/>
                  <a:gd name="connsiteX1" fmla="*/ 40204 w 100615"/>
                  <a:gd name="connsiteY1" fmla="*/ 3440 h 196397"/>
                  <a:gd name="connsiteX2" fmla="*/ 92840 w 100615"/>
                  <a:gd name="connsiteY2" fmla="*/ 23576 h 196397"/>
                  <a:gd name="connsiteX3" fmla="*/ 97250 w 100615"/>
                  <a:gd name="connsiteY3" fmla="*/ 84412 h 196397"/>
                  <a:gd name="connsiteX4" fmla="*/ 657 w 100615"/>
                  <a:gd name="connsiteY4" fmla="*/ 196398 h 196397"/>
                  <a:gd name="connsiteX5" fmla="*/ 23145 w 100615"/>
                  <a:gd name="connsiteY5" fmla="*/ 19052 h 19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15" h="196397">
                    <a:moveTo>
                      <a:pt x="23145" y="19052"/>
                    </a:moveTo>
                    <a:cubicBezTo>
                      <a:pt x="27946" y="12937"/>
                      <a:pt x="33299" y="7002"/>
                      <a:pt x="40204" y="3440"/>
                    </a:cubicBezTo>
                    <a:cubicBezTo>
                      <a:pt x="58683" y="-6104"/>
                      <a:pt x="82791" y="5374"/>
                      <a:pt x="92840" y="23576"/>
                    </a:cubicBezTo>
                    <a:cubicBezTo>
                      <a:pt x="102898" y="41778"/>
                      <a:pt x="101850" y="64133"/>
                      <a:pt x="97250" y="84412"/>
                    </a:cubicBezTo>
                    <a:cubicBezTo>
                      <a:pt x="89334" y="119293"/>
                      <a:pt x="657" y="196398"/>
                      <a:pt x="657" y="196398"/>
                    </a:cubicBezTo>
                    <a:cubicBezTo>
                      <a:pt x="657" y="196398"/>
                      <a:pt x="-6011" y="56161"/>
                      <a:pt x="23145" y="1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7FA28FA6-DAC6-2557-7119-5EFFBF7D7344}"/>
                  </a:ext>
                </a:extLst>
              </p:cNvPr>
              <p:cNvSpPr/>
              <p:nvPr/>
            </p:nvSpPr>
            <p:spPr>
              <a:xfrm>
                <a:off x="4209528" y="2785796"/>
                <a:ext cx="190964" cy="93384"/>
              </a:xfrm>
              <a:custGeom>
                <a:avLst/>
                <a:gdLst>
                  <a:gd name="connsiteX0" fmla="*/ 35202 w 190964"/>
                  <a:gd name="connsiteY0" fmla="*/ 92964 h 93384"/>
                  <a:gd name="connsiteX1" fmla="*/ 14428 w 190964"/>
                  <a:gd name="connsiteY1" fmla="*/ 86296 h 93384"/>
                  <a:gd name="connsiteX2" fmla="*/ 6284 w 190964"/>
                  <a:gd name="connsiteY2" fmla="*/ 33766 h 93384"/>
                  <a:gd name="connsiteX3" fmla="*/ 54043 w 190964"/>
                  <a:gd name="connsiteY3" fmla="*/ 1686 h 93384"/>
                  <a:gd name="connsiteX4" fmla="*/ 190965 w 190964"/>
                  <a:gd name="connsiteY4" fmla="*/ 28365 h 93384"/>
                  <a:gd name="connsiteX5" fmla="*/ 35202 w 190964"/>
                  <a:gd name="connsiteY5" fmla="*/ 92964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64" h="93384">
                    <a:moveTo>
                      <a:pt x="35202" y="92964"/>
                    </a:moveTo>
                    <a:cubicBezTo>
                      <a:pt x="27954" y="91897"/>
                      <a:pt x="20581" y="90287"/>
                      <a:pt x="14428" y="86296"/>
                    </a:cubicBezTo>
                    <a:cubicBezTo>
                      <a:pt x="-2040" y="75628"/>
                      <a:pt x="-3917" y="50520"/>
                      <a:pt x="6284" y="33766"/>
                    </a:cubicBezTo>
                    <a:cubicBezTo>
                      <a:pt x="16486" y="17011"/>
                      <a:pt x="35278" y="7410"/>
                      <a:pt x="54043" y="1686"/>
                    </a:cubicBezTo>
                    <a:cubicBezTo>
                      <a:pt x="86313" y="-8163"/>
                      <a:pt x="190965" y="28365"/>
                      <a:pt x="190965" y="28365"/>
                    </a:cubicBezTo>
                    <a:cubicBezTo>
                      <a:pt x="190965" y="28365"/>
                      <a:pt x="79236" y="99469"/>
                      <a:pt x="35202" y="929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858F4C6E-EF35-4AB8-AC40-B794CA92C7E5}"/>
                  </a:ext>
                </a:extLst>
              </p:cNvPr>
              <p:cNvSpPr/>
              <p:nvPr/>
            </p:nvSpPr>
            <p:spPr>
              <a:xfrm>
                <a:off x="4300566" y="2873473"/>
                <a:ext cx="171249" cy="141868"/>
              </a:xfrm>
              <a:custGeom>
                <a:avLst/>
                <a:gdLst>
                  <a:gd name="connsiteX0" fmla="*/ 56540 w 171249"/>
                  <a:gd name="connsiteY0" fmla="*/ 137741 h 141868"/>
                  <a:gd name="connsiteX1" fmla="*/ 33699 w 171249"/>
                  <a:gd name="connsiteY1" fmla="*/ 141732 h 141868"/>
                  <a:gd name="connsiteX2" fmla="*/ 86 w 171249"/>
                  <a:gd name="connsiteY2" fmla="*/ 96307 h 141868"/>
                  <a:gd name="connsiteX3" fmla="*/ 29184 w 171249"/>
                  <a:gd name="connsiteY3" fmla="*/ 42520 h 141868"/>
                  <a:gd name="connsiteX4" fmla="*/ 171250 w 171249"/>
                  <a:gd name="connsiteY4" fmla="*/ 0 h 141868"/>
                  <a:gd name="connsiteX5" fmla="*/ 56540 w 171249"/>
                  <a:gd name="connsiteY5" fmla="*/ 137741 h 14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49" h="141868">
                    <a:moveTo>
                      <a:pt x="56540" y="137741"/>
                    </a:moveTo>
                    <a:cubicBezTo>
                      <a:pt x="49187" y="140313"/>
                      <a:pt x="41453" y="142437"/>
                      <a:pt x="33699" y="141732"/>
                    </a:cubicBezTo>
                    <a:cubicBezTo>
                      <a:pt x="12935" y="139827"/>
                      <a:pt x="-1238" y="117119"/>
                      <a:pt x="86" y="96307"/>
                    </a:cubicBezTo>
                    <a:cubicBezTo>
                      <a:pt x="1410" y="75495"/>
                      <a:pt x="14354" y="57179"/>
                      <a:pt x="29184" y="42520"/>
                    </a:cubicBezTo>
                    <a:cubicBezTo>
                      <a:pt x="54692" y="17316"/>
                      <a:pt x="171250" y="0"/>
                      <a:pt x="171250" y="0"/>
                    </a:cubicBezTo>
                    <a:cubicBezTo>
                      <a:pt x="171250" y="0"/>
                      <a:pt x="101193" y="122111"/>
                      <a:pt x="56540" y="1377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2" name="图形 2">
              <a:extLst>
                <a:ext uri="{FF2B5EF4-FFF2-40B4-BE49-F238E27FC236}">
                  <a16:creationId xmlns:a16="http://schemas.microsoft.com/office/drawing/2014/main" id="{5ADACC80-B6EC-0CAC-39FA-7C029D8980F0}"/>
                </a:ext>
              </a:extLst>
            </p:cNvPr>
            <p:cNvGrpSpPr/>
            <p:nvPr/>
          </p:nvGrpSpPr>
          <p:grpSpPr>
            <a:xfrm>
              <a:off x="7359093" y="2896806"/>
              <a:ext cx="3370614" cy="2122357"/>
              <a:chOff x="4123153" y="3178302"/>
              <a:chExt cx="2042293" cy="1285960"/>
            </a:xfrm>
          </p:grpSpPr>
          <p:grpSp>
            <p:nvGrpSpPr>
              <p:cNvPr id="433" name="图形 2">
                <a:extLst>
                  <a:ext uri="{FF2B5EF4-FFF2-40B4-BE49-F238E27FC236}">
                    <a16:creationId xmlns:a16="http://schemas.microsoft.com/office/drawing/2014/main" id="{344BEAEA-5DC0-26C3-0665-301D8D2A5BE8}"/>
                  </a:ext>
                </a:extLst>
              </p:cNvPr>
              <p:cNvGrpSpPr/>
              <p:nvPr/>
            </p:nvGrpSpPr>
            <p:grpSpPr>
              <a:xfrm>
                <a:off x="4123162" y="3178302"/>
                <a:ext cx="2042283" cy="1285960"/>
                <a:chOff x="4123162" y="3178302"/>
                <a:chExt cx="2042283" cy="1285960"/>
              </a:xfrm>
            </p:grpSpPr>
            <p:sp>
              <p:nvSpPr>
                <p:cNvPr id="438" name="任意多边形: 形状 437">
                  <a:extLst>
                    <a:ext uri="{FF2B5EF4-FFF2-40B4-BE49-F238E27FC236}">
                      <a16:creationId xmlns:a16="http://schemas.microsoft.com/office/drawing/2014/main" id="{4DDCB1C3-511D-E7A4-90CC-1721283EA07B}"/>
                    </a:ext>
                  </a:extLst>
                </p:cNvPr>
                <p:cNvSpPr/>
                <p:nvPr/>
              </p:nvSpPr>
              <p:spPr>
                <a:xfrm>
                  <a:off x="4123162" y="3232184"/>
                  <a:ext cx="2042283" cy="1232077"/>
                </a:xfrm>
                <a:custGeom>
                  <a:avLst/>
                  <a:gdLst>
                    <a:gd name="connsiteX0" fmla="*/ 2042284 w 2042283"/>
                    <a:gd name="connsiteY0" fmla="*/ 351406 h 1232077"/>
                    <a:gd name="connsiteX1" fmla="*/ 2042284 w 2042283"/>
                    <a:gd name="connsiteY1" fmla="*/ 452447 h 1232077"/>
                    <a:gd name="connsiteX2" fmla="*/ 2019729 w 2042283"/>
                    <a:gd name="connsiteY2" fmla="*/ 483765 h 1232077"/>
                    <a:gd name="connsiteX3" fmla="*/ 1649492 w 2042283"/>
                    <a:gd name="connsiteY3" fmla="*/ 698897 h 1232077"/>
                    <a:gd name="connsiteX4" fmla="*/ 753904 w 2042283"/>
                    <a:gd name="connsiteY4" fmla="*/ 1219029 h 1232077"/>
                    <a:gd name="connsiteX5" fmla="*/ 699278 w 2042283"/>
                    <a:gd name="connsiteY5" fmla="*/ 1232078 h 1232077"/>
                    <a:gd name="connsiteX6" fmla="*/ 644843 w 2042283"/>
                    <a:gd name="connsiteY6" fmla="*/ 1219029 h 1232077"/>
                    <a:gd name="connsiteX7" fmla="*/ 333699 w 2042283"/>
                    <a:gd name="connsiteY7" fmla="*/ 1039320 h 1232077"/>
                    <a:gd name="connsiteX8" fmla="*/ 22555 w 2042283"/>
                    <a:gd name="connsiteY8" fmla="*/ 859603 h 1232077"/>
                    <a:gd name="connsiteX9" fmla="*/ 0 w 2042283"/>
                    <a:gd name="connsiteY9" fmla="*/ 828285 h 1232077"/>
                    <a:gd name="connsiteX10" fmla="*/ 0 w 2042283"/>
                    <a:gd name="connsiteY10" fmla="*/ 727243 h 1232077"/>
                    <a:gd name="connsiteX11" fmla="*/ 158648 w 2042283"/>
                    <a:gd name="connsiteY11" fmla="*/ 658635 h 1232077"/>
                    <a:gd name="connsiteX12" fmla="*/ 233963 w 2042283"/>
                    <a:gd name="connsiteY12" fmla="*/ 626202 h 1232077"/>
                    <a:gd name="connsiteX13" fmla="*/ 918143 w 2042283"/>
                    <a:gd name="connsiteY13" fmla="*/ 228181 h 1232077"/>
                    <a:gd name="connsiteX14" fmla="*/ 1288390 w 2042283"/>
                    <a:gd name="connsiteY14" fmla="*/ 13049 h 1232077"/>
                    <a:gd name="connsiteX15" fmla="*/ 1342825 w 2042283"/>
                    <a:gd name="connsiteY15" fmla="*/ 0 h 1232077"/>
                    <a:gd name="connsiteX16" fmla="*/ 1397260 w 2042283"/>
                    <a:gd name="connsiteY16" fmla="*/ 13049 h 1232077"/>
                    <a:gd name="connsiteX17" fmla="*/ 1708595 w 2042283"/>
                    <a:gd name="connsiteY17" fmla="*/ 192767 h 1232077"/>
                    <a:gd name="connsiteX18" fmla="*/ 1930622 w 2042283"/>
                    <a:gd name="connsiteY18" fmla="*/ 320840 h 1232077"/>
                    <a:gd name="connsiteX19" fmla="*/ 2042284 w 2042283"/>
                    <a:gd name="connsiteY19" fmla="*/ 351406 h 123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2283" h="1232077">
                      <a:moveTo>
                        <a:pt x="2042284" y="351406"/>
                      </a:moveTo>
                      <a:lnTo>
                        <a:pt x="2042284" y="452447"/>
                      </a:lnTo>
                      <a:cubicBezTo>
                        <a:pt x="2042284" y="463820"/>
                        <a:pt x="2034826" y="475193"/>
                        <a:pt x="2019729" y="483765"/>
                      </a:cubicBezTo>
                      <a:lnTo>
                        <a:pt x="1649492" y="698897"/>
                      </a:lnTo>
                      <a:lnTo>
                        <a:pt x="753904" y="1219029"/>
                      </a:lnTo>
                      <a:cubicBezTo>
                        <a:pt x="738807" y="1227792"/>
                        <a:pt x="719042" y="1232078"/>
                        <a:pt x="699278" y="1232078"/>
                      </a:cubicBezTo>
                      <a:cubicBezTo>
                        <a:pt x="679704" y="1232078"/>
                        <a:pt x="659940" y="1227792"/>
                        <a:pt x="644843" y="1219029"/>
                      </a:cubicBezTo>
                      <a:lnTo>
                        <a:pt x="333699" y="1039320"/>
                      </a:lnTo>
                      <a:lnTo>
                        <a:pt x="22555" y="859603"/>
                      </a:lnTo>
                      <a:cubicBezTo>
                        <a:pt x="7458" y="851030"/>
                        <a:pt x="0" y="839657"/>
                        <a:pt x="0" y="828285"/>
                      </a:cubicBezTo>
                      <a:lnTo>
                        <a:pt x="0" y="727243"/>
                      </a:lnTo>
                      <a:lnTo>
                        <a:pt x="158648" y="658635"/>
                      </a:lnTo>
                      <a:lnTo>
                        <a:pt x="233963" y="626202"/>
                      </a:lnTo>
                      <a:lnTo>
                        <a:pt x="918143" y="228181"/>
                      </a:lnTo>
                      <a:lnTo>
                        <a:pt x="1288390" y="13049"/>
                      </a:lnTo>
                      <a:cubicBezTo>
                        <a:pt x="1303487" y="4286"/>
                        <a:pt x="1323251" y="0"/>
                        <a:pt x="1342825" y="0"/>
                      </a:cubicBezTo>
                      <a:cubicBezTo>
                        <a:pt x="1362589" y="0"/>
                        <a:pt x="1382344" y="4286"/>
                        <a:pt x="1397260" y="13049"/>
                      </a:cubicBezTo>
                      <a:lnTo>
                        <a:pt x="1708595" y="192767"/>
                      </a:lnTo>
                      <a:lnTo>
                        <a:pt x="1930622" y="320840"/>
                      </a:lnTo>
                      <a:lnTo>
                        <a:pt x="2042284" y="35140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439" name="图形 2">
                  <a:extLst>
                    <a:ext uri="{FF2B5EF4-FFF2-40B4-BE49-F238E27FC236}">
                      <a16:creationId xmlns:a16="http://schemas.microsoft.com/office/drawing/2014/main" id="{5AB5CD0C-0998-8AE8-5EA9-DCEC9D1F587C}"/>
                    </a:ext>
                  </a:extLst>
                </p:cNvPr>
                <p:cNvGrpSpPr/>
                <p:nvPr/>
              </p:nvGrpSpPr>
              <p:grpSpPr>
                <a:xfrm>
                  <a:off x="4123162" y="3178302"/>
                  <a:ext cx="2042283" cy="1183614"/>
                  <a:chOff x="4123162" y="3178302"/>
                  <a:chExt cx="2042283" cy="1183614"/>
                </a:xfrm>
              </p:grpSpPr>
              <p:sp>
                <p:nvSpPr>
                  <p:cNvPr id="445" name="任意多边形: 形状 444">
                    <a:extLst>
                      <a:ext uri="{FF2B5EF4-FFF2-40B4-BE49-F238E27FC236}">
                        <a16:creationId xmlns:a16="http://schemas.microsoft.com/office/drawing/2014/main" id="{C0F2786B-FC1D-5C4E-D528-E332FCC0C862}"/>
                      </a:ext>
                    </a:extLst>
                  </p:cNvPr>
                  <p:cNvSpPr/>
                  <p:nvPr/>
                </p:nvSpPr>
                <p:spPr>
                  <a:xfrm>
                    <a:off x="4123162" y="3178302"/>
                    <a:ext cx="2042283" cy="1183614"/>
                  </a:xfrm>
                  <a:custGeom>
                    <a:avLst/>
                    <a:gdLst>
                      <a:gd name="connsiteX0" fmla="*/ 2042284 w 2042283"/>
                      <a:gd name="connsiteY0" fmla="*/ 403984 h 1183614"/>
                      <a:gd name="connsiteX1" fmla="*/ 2019729 w 2042283"/>
                      <a:gd name="connsiteY1" fmla="*/ 435302 h 1183614"/>
                      <a:gd name="connsiteX2" fmla="*/ 1649492 w 2042283"/>
                      <a:gd name="connsiteY2" fmla="*/ 650434 h 1183614"/>
                      <a:gd name="connsiteX3" fmla="*/ 753904 w 2042283"/>
                      <a:gd name="connsiteY3" fmla="*/ 1170565 h 1183614"/>
                      <a:gd name="connsiteX4" fmla="*/ 699278 w 2042283"/>
                      <a:gd name="connsiteY4" fmla="*/ 1183615 h 1183614"/>
                      <a:gd name="connsiteX5" fmla="*/ 644843 w 2042283"/>
                      <a:gd name="connsiteY5" fmla="*/ 1170565 h 1183614"/>
                      <a:gd name="connsiteX6" fmla="*/ 333699 w 2042283"/>
                      <a:gd name="connsiteY6" fmla="*/ 990848 h 1183614"/>
                      <a:gd name="connsiteX7" fmla="*/ 22555 w 2042283"/>
                      <a:gd name="connsiteY7" fmla="*/ 811130 h 1183614"/>
                      <a:gd name="connsiteX8" fmla="*/ 181 w 2042283"/>
                      <a:gd name="connsiteY8" fmla="*/ 781117 h 1183614"/>
                      <a:gd name="connsiteX9" fmla="*/ 0 w 2042283"/>
                      <a:gd name="connsiteY9" fmla="*/ 779631 h 1183614"/>
                      <a:gd name="connsiteX10" fmla="*/ 22555 w 2042283"/>
                      <a:gd name="connsiteY10" fmla="*/ 748313 h 1183614"/>
                      <a:gd name="connsiteX11" fmla="*/ 918143 w 2042283"/>
                      <a:gd name="connsiteY11" fmla="*/ 228181 h 1183614"/>
                      <a:gd name="connsiteX12" fmla="*/ 1288390 w 2042283"/>
                      <a:gd name="connsiteY12" fmla="*/ 13049 h 1183614"/>
                      <a:gd name="connsiteX13" fmla="*/ 1342825 w 2042283"/>
                      <a:gd name="connsiteY13" fmla="*/ 0 h 1183614"/>
                      <a:gd name="connsiteX14" fmla="*/ 1397260 w 2042283"/>
                      <a:gd name="connsiteY14" fmla="*/ 13049 h 1183614"/>
                      <a:gd name="connsiteX15" fmla="*/ 1708595 w 2042283"/>
                      <a:gd name="connsiteY15" fmla="*/ 192767 h 1183614"/>
                      <a:gd name="connsiteX16" fmla="*/ 2019738 w 2042283"/>
                      <a:gd name="connsiteY16" fmla="*/ 372485 h 1183614"/>
                      <a:gd name="connsiteX17" fmla="*/ 2042284 w 2042283"/>
                      <a:gd name="connsiteY17" fmla="*/ 403984 h 118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2283" h="1183614">
                        <a:moveTo>
                          <a:pt x="2042284" y="403984"/>
                        </a:moveTo>
                        <a:cubicBezTo>
                          <a:pt x="2042284" y="415357"/>
                          <a:pt x="2034826" y="426730"/>
                          <a:pt x="2019729" y="435302"/>
                        </a:cubicBezTo>
                        <a:lnTo>
                          <a:pt x="1649492" y="650434"/>
                        </a:lnTo>
                        <a:lnTo>
                          <a:pt x="753904" y="1170565"/>
                        </a:lnTo>
                        <a:cubicBezTo>
                          <a:pt x="738807" y="1179138"/>
                          <a:pt x="719042" y="1183615"/>
                          <a:pt x="699278" y="1183615"/>
                        </a:cubicBezTo>
                        <a:cubicBezTo>
                          <a:pt x="679704" y="1183615"/>
                          <a:pt x="659940" y="1179138"/>
                          <a:pt x="644843" y="1170565"/>
                        </a:cubicBezTo>
                        <a:lnTo>
                          <a:pt x="333699" y="990848"/>
                        </a:lnTo>
                        <a:lnTo>
                          <a:pt x="22555" y="811130"/>
                        </a:lnTo>
                        <a:cubicBezTo>
                          <a:pt x="8201" y="802929"/>
                          <a:pt x="743" y="791928"/>
                          <a:pt x="181" y="781117"/>
                        </a:cubicBezTo>
                        <a:cubicBezTo>
                          <a:pt x="0" y="780555"/>
                          <a:pt x="0" y="780183"/>
                          <a:pt x="0" y="779631"/>
                        </a:cubicBezTo>
                        <a:cubicBezTo>
                          <a:pt x="0" y="768258"/>
                          <a:pt x="7458" y="756885"/>
                          <a:pt x="22555" y="748313"/>
                        </a:cubicBezTo>
                        <a:lnTo>
                          <a:pt x="918143" y="228181"/>
                        </a:lnTo>
                        <a:lnTo>
                          <a:pt x="1288390" y="13049"/>
                        </a:lnTo>
                        <a:cubicBezTo>
                          <a:pt x="1303487" y="4477"/>
                          <a:pt x="1323251" y="0"/>
                          <a:pt x="1342825" y="0"/>
                        </a:cubicBezTo>
                        <a:cubicBezTo>
                          <a:pt x="1362589" y="0"/>
                          <a:pt x="1382344" y="4477"/>
                          <a:pt x="1397260" y="13049"/>
                        </a:cubicBezTo>
                        <a:lnTo>
                          <a:pt x="1708595" y="192767"/>
                        </a:lnTo>
                        <a:lnTo>
                          <a:pt x="2019738" y="372485"/>
                        </a:lnTo>
                        <a:cubicBezTo>
                          <a:pt x="2034826" y="381048"/>
                          <a:pt x="2042284" y="392420"/>
                          <a:pt x="2042284" y="40398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任意多边形: 形状 445">
                    <a:extLst>
                      <a:ext uri="{FF2B5EF4-FFF2-40B4-BE49-F238E27FC236}">
                        <a16:creationId xmlns:a16="http://schemas.microsoft.com/office/drawing/2014/main" id="{9C3CAB8B-9EF9-F2BA-C646-B8C0401B9F3F}"/>
                      </a:ext>
                    </a:extLst>
                  </p:cNvPr>
                  <p:cNvSpPr/>
                  <p:nvPr/>
                </p:nvSpPr>
                <p:spPr>
                  <a:xfrm>
                    <a:off x="5745730" y="3369132"/>
                    <a:ext cx="91892" cy="53047"/>
                  </a:xfrm>
                  <a:custGeom>
                    <a:avLst/>
                    <a:gdLst>
                      <a:gd name="connsiteX0" fmla="*/ 5236 w 91892"/>
                      <a:gd name="connsiteY0" fmla="*/ 20815 h 53047"/>
                      <a:gd name="connsiteX1" fmla="*/ 55824 w 91892"/>
                      <a:gd name="connsiteY1" fmla="*/ 50018 h 53047"/>
                      <a:gd name="connsiteX2" fmla="*/ 81122 w 91892"/>
                      <a:gd name="connsiteY2" fmla="*/ 50018 h 53047"/>
                      <a:gd name="connsiteX3" fmla="*/ 86656 w 91892"/>
                      <a:gd name="connsiteY3" fmla="*/ 46827 h 53047"/>
                      <a:gd name="connsiteX4" fmla="*/ 86656 w 91892"/>
                      <a:gd name="connsiteY4" fmla="*/ 32226 h 53047"/>
                      <a:gd name="connsiteX5" fmla="*/ 36069 w 91892"/>
                      <a:gd name="connsiteY5" fmla="*/ 3022 h 53047"/>
                      <a:gd name="connsiteX6" fmla="*/ 10770 w 91892"/>
                      <a:gd name="connsiteY6" fmla="*/ 3022 h 53047"/>
                      <a:gd name="connsiteX7" fmla="*/ 5236 w 91892"/>
                      <a:gd name="connsiteY7" fmla="*/ 6222 h 53047"/>
                      <a:gd name="connsiteX8" fmla="*/ 5236 w 91892"/>
                      <a:gd name="connsiteY8" fmla="*/ 20815 h 53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1892" h="53047">
                        <a:moveTo>
                          <a:pt x="5236" y="20815"/>
                        </a:moveTo>
                        <a:lnTo>
                          <a:pt x="55824" y="50018"/>
                        </a:lnTo>
                        <a:cubicBezTo>
                          <a:pt x="62806" y="54057"/>
                          <a:pt x="74131" y="54057"/>
                          <a:pt x="81122" y="50018"/>
                        </a:cubicBezTo>
                        <a:lnTo>
                          <a:pt x="86656" y="46827"/>
                        </a:lnTo>
                        <a:cubicBezTo>
                          <a:pt x="93638" y="42798"/>
                          <a:pt x="93638" y="36255"/>
                          <a:pt x="86656" y="32226"/>
                        </a:cubicBezTo>
                        <a:lnTo>
                          <a:pt x="36069" y="3022"/>
                        </a:lnTo>
                        <a:cubicBezTo>
                          <a:pt x="29087" y="-1007"/>
                          <a:pt x="17762" y="-1007"/>
                          <a:pt x="10770" y="3022"/>
                        </a:cubicBezTo>
                        <a:lnTo>
                          <a:pt x="5236" y="6222"/>
                        </a:lnTo>
                        <a:cubicBezTo>
                          <a:pt x="-1745" y="10242"/>
                          <a:pt x="-1745" y="16786"/>
                          <a:pt x="5236" y="20815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0" name="任意多边形: 形状 439">
                  <a:extLst>
                    <a:ext uri="{FF2B5EF4-FFF2-40B4-BE49-F238E27FC236}">
                      <a16:creationId xmlns:a16="http://schemas.microsoft.com/office/drawing/2014/main" id="{8BB0A6C9-58BE-A6CE-98F3-980D56D626E5}"/>
                    </a:ext>
                  </a:extLst>
                </p:cNvPr>
                <p:cNvSpPr/>
                <p:nvPr/>
              </p:nvSpPr>
              <p:spPr>
                <a:xfrm>
                  <a:off x="5954582" y="3667246"/>
                  <a:ext cx="169001" cy="122160"/>
                </a:xfrm>
                <a:custGeom>
                  <a:avLst/>
                  <a:gdLst>
                    <a:gd name="connsiteX0" fmla="*/ 0 w 169001"/>
                    <a:gd name="connsiteY0" fmla="*/ 116370 h 122160"/>
                    <a:gd name="connsiteX1" fmla="*/ 0 w 169001"/>
                    <a:gd name="connsiteY1" fmla="*/ 109864 h 122160"/>
                    <a:gd name="connsiteX2" fmla="*/ 0 w 169001"/>
                    <a:gd name="connsiteY2" fmla="*/ 103358 h 122160"/>
                    <a:gd name="connsiteX3" fmla="*/ 2943 w 169001"/>
                    <a:gd name="connsiteY3" fmla="*/ 94576 h 122160"/>
                    <a:gd name="connsiteX4" fmla="*/ 10030 w 169001"/>
                    <a:gd name="connsiteY4" fmla="*/ 87547 h 122160"/>
                    <a:gd name="connsiteX5" fmla="*/ 46929 w 169001"/>
                    <a:gd name="connsiteY5" fmla="*/ 66249 h 122160"/>
                    <a:gd name="connsiteX6" fmla="*/ 158982 w 169001"/>
                    <a:gd name="connsiteY6" fmla="*/ 1555 h 122160"/>
                    <a:gd name="connsiteX7" fmla="*/ 166068 w 169001"/>
                    <a:gd name="connsiteY7" fmla="*/ 393 h 122160"/>
                    <a:gd name="connsiteX8" fmla="*/ 169002 w 169001"/>
                    <a:gd name="connsiteY8" fmla="*/ 5784 h 122160"/>
                    <a:gd name="connsiteX9" fmla="*/ 169002 w 169001"/>
                    <a:gd name="connsiteY9" fmla="*/ 12290 h 122160"/>
                    <a:gd name="connsiteX10" fmla="*/ 169002 w 169001"/>
                    <a:gd name="connsiteY10" fmla="*/ 18795 h 122160"/>
                    <a:gd name="connsiteX11" fmla="*/ 166068 w 169001"/>
                    <a:gd name="connsiteY11" fmla="*/ 27587 h 122160"/>
                    <a:gd name="connsiteX12" fmla="*/ 158982 w 169001"/>
                    <a:gd name="connsiteY12" fmla="*/ 34617 h 122160"/>
                    <a:gd name="connsiteX13" fmla="*/ 122091 w 169001"/>
                    <a:gd name="connsiteY13" fmla="*/ 55914 h 122160"/>
                    <a:gd name="connsiteX14" fmla="*/ 10039 w 169001"/>
                    <a:gd name="connsiteY14" fmla="*/ 120608 h 122160"/>
                    <a:gd name="connsiteX15" fmla="*/ 2953 w 169001"/>
                    <a:gd name="connsiteY15" fmla="*/ 121761 h 122160"/>
                    <a:gd name="connsiteX16" fmla="*/ 0 w 169001"/>
                    <a:gd name="connsiteY16" fmla="*/ 116370 h 122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9001" h="122160">
                      <a:moveTo>
                        <a:pt x="0" y="116370"/>
                      </a:moveTo>
                      <a:lnTo>
                        <a:pt x="0" y="109864"/>
                      </a:lnTo>
                      <a:lnTo>
                        <a:pt x="0" y="103358"/>
                      </a:lnTo>
                      <a:cubicBezTo>
                        <a:pt x="0" y="100587"/>
                        <a:pt x="1124" y="97434"/>
                        <a:pt x="2943" y="94576"/>
                      </a:cubicBezTo>
                      <a:cubicBezTo>
                        <a:pt x="4753" y="91709"/>
                        <a:pt x="7267" y="89147"/>
                        <a:pt x="10030" y="87547"/>
                      </a:cubicBezTo>
                      <a:lnTo>
                        <a:pt x="46929" y="66249"/>
                      </a:lnTo>
                      <a:lnTo>
                        <a:pt x="158982" y="1555"/>
                      </a:lnTo>
                      <a:cubicBezTo>
                        <a:pt x="161754" y="-45"/>
                        <a:pt x="164259" y="-369"/>
                        <a:pt x="166068" y="393"/>
                      </a:cubicBezTo>
                      <a:cubicBezTo>
                        <a:pt x="167887" y="1165"/>
                        <a:pt x="169002" y="3022"/>
                        <a:pt x="169002" y="5784"/>
                      </a:cubicBezTo>
                      <a:lnTo>
                        <a:pt x="169002" y="12290"/>
                      </a:lnTo>
                      <a:lnTo>
                        <a:pt x="169002" y="18795"/>
                      </a:lnTo>
                      <a:cubicBezTo>
                        <a:pt x="169002" y="21567"/>
                        <a:pt x="167878" y="24720"/>
                        <a:pt x="166068" y="27587"/>
                      </a:cubicBezTo>
                      <a:cubicBezTo>
                        <a:pt x="164259" y="30454"/>
                        <a:pt x="161754" y="33016"/>
                        <a:pt x="158982" y="34617"/>
                      </a:cubicBezTo>
                      <a:lnTo>
                        <a:pt x="122091" y="55914"/>
                      </a:lnTo>
                      <a:lnTo>
                        <a:pt x="10039" y="120608"/>
                      </a:lnTo>
                      <a:cubicBezTo>
                        <a:pt x="7267" y="122208"/>
                        <a:pt x="4763" y="122532"/>
                        <a:pt x="2953" y="121761"/>
                      </a:cubicBezTo>
                      <a:cubicBezTo>
                        <a:pt x="1124" y="120999"/>
                        <a:pt x="0" y="119141"/>
                        <a:pt x="0" y="116370"/>
                      </a:cubicBezTo>
                      <a:close/>
                    </a:path>
                  </a:pathLst>
                </a:custGeom>
                <a:solidFill>
                  <a:srgbClr val="B7B7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1" name="任意多边形: 形状 440">
                  <a:extLst>
                    <a:ext uri="{FF2B5EF4-FFF2-40B4-BE49-F238E27FC236}">
                      <a16:creationId xmlns:a16="http://schemas.microsoft.com/office/drawing/2014/main" id="{498DC90E-F1F1-5FB5-51FE-4312B1A8F741}"/>
                    </a:ext>
                  </a:extLst>
                </p:cNvPr>
                <p:cNvSpPr/>
                <p:nvPr/>
              </p:nvSpPr>
              <p:spPr>
                <a:xfrm>
                  <a:off x="5958135" y="3670201"/>
                  <a:ext cx="168992" cy="122158"/>
                </a:xfrm>
                <a:custGeom>
                  <a:avLst/>
                  <a:gdLst>
                    <a:gd name="connsiteX0" fmla="*/ 0 w 168992"/>
                    <a:gd name="connsiteY0" fmla="*/ 116376 h 122158"/>
                    <a:gd name="connsiteX1" fmla="*/ 0 w 168992"/>
                    <a:gd name="connsiteY1" fmla="*/ 109871 h 122158"/>
                    <a:gd name="connsiteX2" fmla="*/ 0 w 168992"/>
                    <a:gd name="connsiteY2" fmla="*/ 103365 h 122158"/>
                    <a:gd name="connsiteX3" fmla="*/ 2934 w 168992"/>
                    <a:gd name="connsiteY3" fmla="*/ 94574 h 122158"/>
                    <a:gd name="connsiteX4" fmla="*/ 10020 w 168992"/>
                    <a:gd name="connsiteY4" fmla="*/ 87544 h 122158"/>
                    <a:gd name="connsiteX5" fmla="*/ 46911 w 168992"/>
                    <a:gd name="connsiteY5" fmla="*/ 66246 h 122158"/>
                    <a:gd name="connsiteX6" fmla="*/ 158963 w 168992"/>
                    <a:gd name="connsiteY6" fmla="*/ 1552 h 122158"/>
                    <a:gd name="connsiteX7" fmla="*/ 166059 w 168992"/>
                    <a:gd name="connsiteY7" fmla="*/ 400 h 122158"/>
                    <a:gd name="connsiteX8" fmla="*/ 168993 w 168992"/>
                    <a:gd name="connsiteY8" fmla="*/ 5791 h 122158"/>
                    <a:gd name="connsiteX9" fmla="*/ 168993 w 168992"/>
                    <a:gd name="connsiteY9" fmla="*/ 12297 h 122158"/>
                    <a:gd name="connsiteX10" fmla="*/ 168993 w 168992"/>
                    <a:gd name="connsiteY10" fmla="*/ 18802 h 122158"/>
                    <a:gd name="connsiteX11" fmla="*/ 166059 w 168992"/>
                    <a:gd name="connsiteY11" fmla="*/ 27584 h 122158"/>
                    <a:gd name="connsiteX12" fmla="*/ 158963 w 168992"/>
                    <a:gd name="connsiteY12" fmla="*/ 34614 h 122158"/>
                    <a:gd name="connsiteX13" fmla="*/ 122072 w 168992"/>
                    <a:gd name="connsiteY13" fmla="*/ 55912 h 122158"/>
                    <a:gd name="connsiteX14" fmla="*/ 10020 w 168992"/>
                    <a:gd name="connsiteY14" fmla="*/ 120606 h 122158"/>
                    <a:gd name="connsiteX15" fmla="*/ 2934 w 168992"/>
                    <a:gd name="connsiteY15" fmla="*/ 121758 h 122158"/>
                    <a:gd name="connsiteX16" fmla="*/ 0 w 168992"/>
                    <a:gd name="connsiteY16" fmla="*/ 116376 h 122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68992" h="122158">
                      <a:moveTo>
                        <a:pt x="0" y="116376"/>
                      </a:moveTo>
                      <a:lnTo>
                        <a:pt x="0" y="109871"/>
                      </a:lnTo>
                      <a:lnTo>
                        <a:pt x="0" y="103365"/>
                      </a:lnTo>
                      <a:cubicBezTo>
                        <a:pt x="0" y="100594"/>
                        <a:pt x="1124" y="97441"/>
                        <a:pt x="2934" y="94574"/>
                      </a:cubicBezTo>
                      <a:cubicBezTo>
                        <a:pt x="4753" y="91707"/>
                        <a:pt x="7258" y="89144"/>
                        <a:pt x="10020" y="87544"/>
                      </a:cubicBezTo>
                      <a:lnTo>
                        <a:pt x="46911" y="66246"/>
                      </a:lnTo>
                      <a:lnTo>
                        <a:pt x="158963" y="1552"/>
                      </a:lnTo>
                      <a:cubicBezTo>
                        <a:pt x="161735" y="-48"/>
                        <a:pt x="164240" y="-372"/>
                        <a:pt x="166059" y="400"/>
                      </a:cubicBezTo>
                      <a:cubicBezTo>
                        <a:pt x="167878" y="1162"/>
                        <a:pt x="168993" y="3029"/>
                        <a:pt x="168993" y="5791"/>
                      </a:cubicBezTo>
                      <a:lnTo>
                        <a:pt x="168993" y="12297"/>
                      </a:lnTo>
                      <a:lnTo>
                        <a:pt x="168993" y="18802"/>
                      </a:lnTo>
                      <a:cubicBezTo>
                        <a:pt x="168993" y="21574"/>
                        <a:pt x="167869" y="24727"/>
                        <a:pt x="166059" y="27584"/>
                      </a:cubicBezTo>
                      <a:cubicBezTo>
                        <a:pt x="164240" y="30451"/>
                        <a:pt x="161735" y="33014"/>
                        <a:pt x="158963" y="34614"/>
                      </a:cubicBezTo>
                      <a:lnTo>
                        <a:pt x="122072" y="55912"/>
                      </a:lnTo>
                      <a:lnTo>
                        <a:pt x="10020" y="120606"/>
                      </a:lnTo>
                      <a:cubicBezTo>
                        <a:pt x="7248" y="122206"/>
                        <a:pt x="4743" y="122530"/>
                        <a:pt x="2934" y="121758"/>
                      </a:cubicBezTo>
                      <a:cubicBezTo>
                        <a:pt x="1124" y="121005"/>
                        <a:pt x="0" y="119148"/>
                        <a:pt x="0" y="116376"/>
                      </a:cubicBezTo>
                      <a:close/>
                    </a:path>
                  </a:pathLst>
                </a:custGeom>
                <a:solidFill>
                  <a:srgbClr val="F2F0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2" name="任意多边形: 形状 441">
                  <a:extLst>
                    <a:ext uri="{FF2B5EF4-FFF2-40B4-BE49-F238E27FC236}">
                      <a16:creationId xmlns:a16="http://schemas.microsoft.com/office/drawing/2014/main" id="{DC769E9D-6FFC-E2BD-42E9-F153CFAD6ED9}"/>
                    </a:ext>
                  </a:extLst>
                </p:cNvPr>
                <p:cNvSpPr/>
                <p:nvPr/>
              </p:nvSpPr>
              <p:spPr>
                <a:xfrm>
                  <a:off x="4423943" y="4070665"/>
                  <a:ext cx="175193" cy="103331"/>
                </a:xfrm>
                <a:custGeom>
                  <a:avLst/>
                  <a:gdLst>
                    <a:gd name="connsiteX0" fmla="*/ 133036 w 175193"/>
                    <a:gd name="connsiteY0" fmla="*/ 103332 h 103331"/>
                    <a:gd name="connsiteX1" fmla="*/ 112738 w 175193"/>
                    <a:gd name="connsiteY1" fmla="*/ 98408 h 103331"/>
                    <a:gd name="connsiteX2" fmla="*/ 9134 w 175193"/>
                    <a:gd name="connsiteY2" fmla="*/ 38591 h 103331"/>
                    <a:gd name="connsiteX3" fmla="*/ 0 w 175193"/>
                    <a:gd name="connsiteY3" fmla="*/ 25427 h 103331"/>
                    <a:gd name="connsiteX4" fmla="*/ 9134 w 175193"/>
                    <a:gd name="connsiteY4" fmla="*/ 12263 h 103331"/>
                    <a:gd name="connsiteX5" fmla="*/ 21841 w 175193"/>
                    <a:gd name="connsiteY5" fmla="*/ 4929 h 103331"/>
                    <a:gd name="connsiteX6" fmla="*/ 62455 w 175193"/>
                    <a:gd name="connsiteY6" fmla="*/ 4929 h 103331"/>
                    <a:gd name="connsiteX7" fmla="*/ 166059 w 175193"/>
                    <a:gd name="connsiteY7" fmla="*/ 64746 h 103331"/>
                    <a:gd name="connsiteX8" fmla="*/ 175193 w 175193"/>
                    <a:gd name="connsiteY8" fmla="*/ 77910 h 103331"/>
                    <a:gd name="connsiteX9" fmla="*/ 166059 w 175193"/>
                    <a:gd name="connsiteY9" fmla="*/ 91073 h 103331"/>
                    <a:gd name="connsiteX10" fmla="*/ 153352 w 175193"/>
                    <a:gd name="connsiteY10" fmla="*/ 98408 h 103331"/>
                    <a:gd name="connsiteX11" fmla="*/ 133036 w 175193"/>
                    <a:gd name="connsiteY11" fmla="*/ 103332 h 103331"/>
                    <a:gd name="connsiteX12" fmla="*/ 42148 w 175193"/>
                    <a:gd name="connsiteY12" fmla="*/ 4996 h 103331"/>
                    <a:gd name="connsiteX13" fmla="*/ 24336 w 175193"/>
                    <a:gd name="connsiteY13" fmla="*/ 9244 h 103331"/>
                    <a:gd name="connsiteX14" fmla="*/ 11630 w 175193"/>
                    <a:gd name="connsiteY14" fmla="*/ 16578 h 103331"/>
                    <a:gd name="connsiteX15" fmla="*/ 4982 w 175193"/>
                    <a:gd name="connsiteY15" fmla="*/ 25427 h 103331"/>
                    <a:gd name="connsiteX16" fmla="*/ 11630 w 175193"/>
                    <a:gd name="connsiteY16" fmla="*/ 34276 h 103331"/>
                    <a:gd name="connsiteX17" fmla="*/ 115233 w 175193"/>
                    <a:gd name="connsiteY17" fmla="*/ 94093 h 103331"/>
                    <a:gd name="connsiteX18" fmla="*/ 150857 w 175193"/>
                    <a:gd name="connsiteY18" fmla="*/ 94093 h 103331"/>
                    <a:gd name="connsiteX19" fmla="*/ 163563 w 175193"/>
                    <a:gd name="connsiteY19" fmla="*/ 86759 h 103331"/>
                    <a:gd name="connsiteX20" fmla="*/ 170212 w 175193"/>
                    <a:gd name="connsiteY20" fmla="*/ 77910 h 103331"/>
                    <a:gd name="connsiteX21" fmla="*/ 163563 w 175193"/>
                    <a:gd name="connsiteY21" fmla="*/ 69061 h 103331"/>
                    <a:gd name="connsiteX22" fmla="*/ 59960 w 175193"/>
                    <a:gd name="connsiteY22" fmla="*/ 9244 h 103331"/>
                    <a:gd name="connsiteX23" fmla="*/ 42148 w 175193"/>
                    <a:gd name="connsiteY23" fmla="*/ 4996 h 103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5193" h="103331">
                      <a:moveTo>
                        <a:pt x="133036" y="103332"/>
                      </a:moveTo>
                      <a:cubicBezTo>
                        <a:pt x="125730" y="103332"/>
                        <a:pt x="118424" y="101694"/>
                        <a:pt x="112738" y="98408"/>
                      </a:cubicBezTo>
                      <a:lnTo>
                        <a:pt x="9134" y="38591"/>
                      </a:lnTo>
                      <a:cubicBezTo>
                        <a:pt x="3238" y="35190"/>
                        <a:pt x="0" y="30513"/>
                        <a:pt x="0" y="25427"/>
                      </a:cubicBezTo>
                      <a:cubicBezTo>
                        <a:pt x="0" y="20341"/>
                        <a:pt x="3248" y="15673"/>
                        <a:pt x="9134" y="12263"/>
                      </a:cubicBezTo>
                      <a:lnTo>
                        <a:pt x="21841" y="4929"/>
                      </a:lnTo>
                      <a:cubicBezTo>
                        <a:pt x="33223" y="-1643"/>
                        <a:pt x="51064" y="-1643"/>
                        <a:pt x="62455" y="4929"/>
                      </a:cubicBezTo>
                      <a:lnTo>
                        <a:pt x="166059" y="64746"/>
                      </a:lnTo>
                      <a:cubicBezTo>
                        <a:pt x="171955" y="68147"/>
                        <a:pt x="175193" y="72823"/>
                        <a:pt x="175193" y="77910"/>
                      </a:cubicBezTo>
                      <a:cubicBezTo>
                        <a:pt x="175193" y="82996"/>
                        <a:pt x="171945" y="87663"/>
                        <a:pt x="166059" y="91073"/>
                      </a:cubicBezTo>
                      <a:lnTo>
                        <a:pt x="153352" y="98408"/>
                      </a:lnTo>
                      <a:cubicBezTo>
                        <a:pt x="147657" y="101694"/>
                        <a:pt x="140341" y="103332"/>
                        <a:pt x="133036" y="103332"/>
                      </a:cubicBezTo>
                      <a:close/>
                      <a:moveTo>
                        <a:pt x="42148" y="4996"/>
                      </a:moveTo>
                      <a:cubicBezTo>
                        <a:pt x="35690" y="4996"/>
                        <a:pt x="29251" y="6415"/>
                        <a:pt x="24336" y="9244"/>
                      </a:cubicBezTo>
                      <a:lnTo>
                        <a:pt x="11630" y="16578"/>
                      </a:lnTo>
                      <a:cubicBezTo>
                        <a:pt x="7344" y="19055"/>
                        <a:pt x="4982" y="22198"/>
                        <a:pt x="4982" y="25427"/>
                      </a:cubicBezTo>
                      <a:cubicBezTo>
                        <a:pt x="4982" y="28656"/>
                        <a:pt x="7344" y="31799"/>
                        <a:pt x="11630" y="34276"/>
                      </a:cubicBezTo>
                      <a:lnTo>
                        <a:pt x="115233" y="94093"/>
                      </a:lnTo>
                      <a:cubicBezTo>
                        <a:pt x="125054" y="99770"/>
                        <a:pt x="141037" y="99760"/>
                        <a:pt x="150857" y="94093"/>
                      </a:cubicBezTo>
                      <a:lnTo>
                        <a:pt x="163563" y="86759"/>
                      </a:lnTo>
                      <a:cubicBezTo>
                        <a:pt x="167850" y="84282"/>
                        <a:pt x="170212" y="81139"/>
                        <a:pt x="170212" y="77910"/>
                      </a:cubicBezTo>
                      <a:cubicBezTo>
                        <a:pt x="170212" y="74681"/>
                        <a:pt x="167850" y="71537"/>
                        <a:pt x="163563" y="69061"/>
                      </a:cubicBezTo>
                      <a:lnTo>
                        <a:pt x="59960" y="9244"/>
                      </a:lnTo>
                      <a:cubicBezTo>
                        <a:pt x="55045" y="6415"/>
                        <a:pt x="48597" y="4996"/>
                        <a:pt x="42148" y="49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3" name="任意多边形: 形状 442">
                  <a:extLst>
                    <a:ext uri="{FF2B5EF4-FFF2-40B4-BE49-F238E27FC236}">
                      <a16:creationId xmlns:a16="http://schemas.microsoft.com/office/drawing/2014/main" id="{82BEFCBE-4B1D-18E6-823E-07544884F282}"/>
                    </a:ext>
                  </a:extLst>
                </p:cNvPr>
                <p:cNvSpPr/>
                <p:nvPr/>
              </p:nvSpPr>
              <p:spPr>
                <a:xfrm>
                  <a:off x="4328245" y="4130973"/>
                  <a:ext cx="270071" cy="188566"/>
                </a:xfrm>
                <a:custGeom>
                  <a:avLst/>
                  <a:gdLst>
                    <a:gd name="connsiteX0" fmla="*/ 270072 w 270071"/>
                    <a:gd name="connsiteY0" fmla="*/ 188566 h 188566"/>
                    <a:gd name="connsiteX1" fmla="*/ 0 w 270071"/>
                    <a:gd name="connsiteY1" fmla="*/ 32642 h 188566"/>
                    <a:gd name="connsiteX2" fmla="*/ 0 w 270071"/>
                    <a:gd name="connsiteY2" fmla="*/ 0 h 188566"/>
                    <a:gd name="connsiteX3" fmla="*/ 270072 w 270071"/>
                    <a:gd name="connsiteY3" fmla="*/ 155924 h 18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0071" h="188566">
                      <a:moveTo>
                        <a:pt x="270072" y="188566"/>
                      </a:moveTo>
                      <a:lnTo>
                        <a:pt x="0" y="32642"/>
                      </a:lnTo>
                      <a:lnTo>
                        <a:pt x="0" y="0"/>
                      </a:lnTo>
                      <a:lnTo>
                        <a:pt x="270072" y="155924"/>
                      </a:lnTo>
                      <a:close/>
                    </a:path>
                  </a:pathLst>
                </a:custGeom>
                <a:solidFill>
                  <a:srgbClr val="0E249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4" name="任意多边形: 形状 443">
                  <a:extLst>
                    <a:ext uri="{FF2B5EF4-FFF2-40B4-BE49-F238E27FC236}">
                      <a16:creationId xmlns:a16="http://schemas.microsoft.com/office/drawing/2014/main" id="{062AF889-EEEB-435B-8C8B-320FFC11B819}"/>
                    </a:ext>
                  </a:extLst>
                </p:cNvPr>
                <p:cNvSpPr/>
                <p:nvPr/>
              </p:nvSpPr>
              <p:spPr>
                <a:xfrm>
                  <a:off x="4284597" y="3254609"/>
                  <a:ext cx="1749837" cy="1010283"/>
                </a:xfrm>
                <a:custGeom>
                  <a:avLst/>
                  <a:gdLst>
                    <a:gd name="connsiteX0" fmla="*/ 1727649 w 1749837"/>
                    <a:gd name="connsiteY0" fmla="*/ 387056 h 1010283"/>
                    <a:gd name="connsiteX1" fmla="*/ 670365 w 1749837"/>
                    <a:gd name="connsiteY1" fmla="*/ 997475 h 1010283"/>
                    <a:gd name="connsiteX2" fmla="*/ 563237 w 1749837"/>
                    <a:gd name="connsiteY2" fmla="*/ 997475 h 1010283"/>
                    <a:gd name="connsiteX3" fmla="*/ 22188 w 1749837"/>
                    <a:gd name="connsiteY3" fmla="*/ 685074 h 1010283"/>
                    <a:gd name="connsiteX4" fmla="*/ 22188 w 1749837"/>
                    <a:gd name="connsiteY4" fmla="*/ 623228 h 1010283"/>
                    <a:gd name="connsiteX5" fmla="*/ 1079473 w 1749837"/>
                    <a:gd name="connsiteY5" fmla="*/ 12809 h 1010283"/>
                    <a:gd name="connsiteX6" fmla="*/ 1186601 w 1749837"/>
                    <a:gd name="connsiteY6" fmla="*/ 12809 h 1010283"/>
                    <a:gd name="connsiteX7" fmla="*/ 1727649 w 1749837"/>
                    <a:gd name="connsiteY7" fmla="*/ 325210 h 1010283"/>
                    <a:gd name="connsiteX8" fmla="*/ 1727649 w 1749837"/>
                    <a:gd name="connsiteY8" fmla="*/ 387056 h 101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9837" h="1010283">
                      <a:moveTo>
                        <a:pt x="1727649" y="387056"/>
                      </a:moveTo>
                      <a:lnTo>
                        <a:pt x="670365" y="997475"/>
                      </a:lnTo>
                      <a:cubicBezTo>
                        <a:pt x="640780" y="1014553"/>
                        <a:pt x="592822" y="1014553"/>
                        <a:pt x="563237" y="997475"/>
                      </a:cubicBezTo>
                      <a:lnTo>
                        <a:pt x="22188" y="685074"/>
                      </a:lnTo>
                      <a:cubicBezTo>
                        <a:pt x="-7396" y="667996"/>
                        <a:pt x="-7396" y="640297"/>
                        <a:pt x="22188" y="623228"/>
                      </a:cubicBezTo>
                      <a:lnTo>
                        <a:pt x="1079473" y="12809"/>
                      </a:lnTo>
                      <a:cubicBezTo>
                        <a:pt x="1109058" y="-4270"/>
                        <a:pt x="1157016" y="-4270"/>
                        <a:pt x="1186601" y="12809"/>
                      </a:cubicBezTo>
                      <a:lnTo>
                        <a:pt x="1727649" y="325210"/>
                      </a:lnTo>
                      <a:cubicBezTo>
                        <a:pt x="1757234" y="342288"/>
                        <a:pt x="1757234" y="369987"/>
                        <a:pt x="1727649" y="38705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9166BF5B-9AFD-D7AB-6262-249FEAAECB99}"/>
                  </a:ext>
                </a:extLst>
              </p:cNvPr>
              <p:cNvSpPr/>
              <p:nvPr/>
            </p:nvSpPr>
            <p:spPr>
              <a:xfrm>
                <a:off x="4123153" y="3959428"/>
                <a:ext cx="699277" cy="504834"/>
              </a:xfrm>
              <a:custGeom>
                <a:avLst/>
                <a:gdLst>
                  <a:gd name="connsiteX0" fmla="*/ 699278 w 699277"/>
                  <a:gd name="connsiteY0" fmla="*/ 402488 h 504834"/>
                  <a:gd name="connsiteX1" fmla="*/ 699278 w 699277"/>
                  <a:gd name="connsiteY1" fmla="*/ 504834 h 504834"/>
                  <a:gd name="connsiteX2" fmla="*/ 644843 w 699277"/>
                  <a:gd name="connsiteY2" fmla="*/ 491785 h 504834"/>
                  <a:gd name="connsiteX3" fmla="*/ 333699 w 699277"/>
                  <a:gd name="connsiteY3" fmla="*/ 312077 h 504834"/>
                  <a:gd name="connsiteX4" fmla="*/ 22555 w 699277"/>
                  <a:gd name="connsiteY4" fmla="*/ 132359 h 504834"/>
                  <a:gd name="connsiteX5" fmla="*/ 0 w 699277"/>
                  <a:gd name="connsiteY5" fmla="*/ 101041 h 504834"/>
                  <a:gd name="connsiteX6" fmla="*/ 0 w 699277"/>
                  <a:gd name="connsiteY6" fmla="*/ 0 h 504834"/>
                  <a:gd name="connsiteX7" fmla="*/ 22555 w 699277"/>
                  <a:gd name="connsiteY7" fmla="*/ 30013 h 504834"/>
                  <a:gd name="connsiteX8" fmla="*/ 333699 w 699277"/>
                  <a:gd name="connsiteY8" fmla="*/ 209731 h 504834"/>
                  <a:gd name="connsiteX9" fmla="*/ 644843 w 699277"/>
                  <a:gd name="connsiteY9" fmla="*/ 389449 h 504834"/>
                  <a:gd name="connsiteX10" fmla="*/ 699278 w 699277"/>
                  <a:gd name="connsiteY10" fmla="*/ 402488 h 50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9277" h="504834">
                    <a:moveTo>
                      <a:pt x="699278" y="402488"/>
                    </a:moveTo>
                    <a:lnTo>
                      <a:pt x="699278" y="504834"/>
                    </a:lnTo>
                    <a:cubicBezTo>
                      <a:pt x="679704" y="504834"/>
                      <a:pt x="659940" y="500548"/>
                      <a:pt x="644843" y="491785"/>
                    </a:cubicBezTo>
                    <a:lnTo>
                      <a:pt x="333699" y="312077"/>
                    </a:lnTo>
                    <a:lnTo>
                      <a:pt x="22555" y="132359"/>
                    </a:lnTo>
                    <a:cubicBezTo>
                      <a:pt x="7458" y="123787"/>
                      <a:pt x="0" y="112414"/>
                      <a:pt x="0" y="101041"/>
                    </a:cubicBezTo>
                    <a:lnTo>
                      <a:pt x="0" y="0"/>
                    </a:lnTo>
                    <a:cubicBezTo>
                      <a:pt x="743" y="10811"/>
                      <a:pt x="8201" y="21812"/>
                      <a:pt x="22555" y="30013"/>
                    </a:cubicBezTo>
                    <a:lnTo>
                      <a:pt x="333699" y="209731"/>
                    </a:lnTo>
                    <a:lnTo>
                      <a:pt x="644843" y="389449"/>
                    </a:lnTo>
                    <a:cubicBezTo>
                      <a:pt x="659940" y="398012"/>
                      <a:pt x="679704" y="402488"/>
                      <a:pt x="699278" y="40248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397BB6A9-E70E-DD11-1A3F-74605EE57CF5}"/>
                  </a:ext>
                </a:extLst>
              </p:cNvPr>
              <p:cNvSpPr/>
              <p:nvPr/>
            </p:nvSpPr>
            <p:spPr>
              <a:xfrm>
                <a:off x="4145708" y="3989441"/>
                <a:ext cx="622296" cy="359435"/>
              </a:xfrm>
              <a:custGeom>
                <a:avLst/>
                <a:gdLst>
                  <a:gd name="connsiteX0" fmla="*/ 0 w 622296"/>
                  <a:gd name="connsiteY0" fmla="*/ 0 h 359435"/>
                  <a:gd name="connsiteX1" fmla="*/ 157362 w 622296"/>
                  <a:gd name="connsiteY1" fmla="*/ 86773 h 359435"/>
                  <a:gd name="connsiteX2" fmla="*/ 313477 w 622296"/>
                  <a:gd name="connsiteY2" fmla="*/ 175689 h 359435"/>
                  <a:gd name="connsiteX3" fmla="*/ 468516 w 622296"/>
                  <a:gd name="connsiteY3" fmla="*/ 266471 h 359435"/>
                  <a:gd name="connsiteX4" fmla="*/ 622297 w 622296"/>
                  <a:gd name="connsiteY4" fmla="*/ 359435 h 359435"/>
                  <a:gd name="connsiteX5" fmla="*/ 464934 w 622296"/>
                  <a:gd name="connsiteY5" fmla="*/ 272682 h 359435"/>
                  <a:gd name="connsiteX6" fmla="*/ 308829 w 622296"/>
                  <a:gd name="connsiteY6" fmla="*/ 183747 h 359435"/>
                  <a:gd name="connsiteX7" fmla="*/ 153800 w 622296"/>
                  <a:gd name="connsiteY7" fmla="*/ 92945 h 359435"/>
                  <a:gd name="connsiteX8" fmla="*/ 0 w 622296"/>
                  <a:gd name="connsiteY8" fmla="*/ 0 h 35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296" h="359435">
                    <a:moveTo>
                      <a:pt x="0" y="0"/>
                    </a:moveTo>
                    <a:cubicBezTo>
                      <a:pt x="52711" y="28470"/>
                      <a:pt x="105194" y="57350"/>
                      <a:pt x="157362" y="86773"/>
                    </a:cubicBezTo>
                    <a:lnTo>
                      <a:pt x="313477" y="175689"/>
                    </a:lnTo>
                    <a:lnTo>
                      <a:pt x="468516" y="266471"/>
                    </a:lnTo>
                    <a:cubicBezTo>
                      <a:pt x="520055" y="296961"/>
                      <a:pt x="571300" y="327984"/>
                      <a:pt x="622297" y="359435"/>
                    </a:cubicBezTo>
                    <a:cubicBezTo>
                      <a:pt x="569576" y="330975"/>
                      <a:pt x="517103" y="302095"/>
                      <a:pt x="464934" y="272682"/>
                    </a:cubicBezTo>
                    <a:lnTo>
                      <a:pt x="308829" y="183747"/>
                    </a:lnTo>
                    <a:lnTo>
                      <a:pt x="153800" y="92945"/>
                    </a:lnTo>
                    <a:cubicBezTo>
                      <a:pt x="102241" y="62455"/>
                      <a:pt x="50997" y="3142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4A0A2EB5-B440-FF10-048F-801C9E7598E9}"/>
                  </a:ext>
                </a:extLst>
              </p:cNvPr>
              <p:cNvSpPr/>
              <p:nvPr/>
            </p:nvSpPr>
            <p:spPr>
              <a:xfrm>
                <a:off x="4877057" y="3613603"/>
                <a:ext cx="1265824" cy="735263"/>
              </a:xfrm>
              <a:custGeom>
                <a:avLst/>
                <a:gdLst>
                  <a:gd name="connsiteX0" fmla="*/ 0 w 1265824"/>
                  <a:gd name="connsiteY0" fmla="*/ 735263 h 735263"/>
                  <a:gd name="connsiteX1" fmla="*/ 631746 w 1265824"/>
                  <a:gd name="connsiteY1" fmla="*/ 365617 h 735263"/>
                  <a:gd name="connsiteX2" fmla="*/ 1265825 w 1265824"/>
                  <a:gd name="connsiteY2" fmla="*/ 0 h 735263"/>
                  <a:gd name="connsiteX3" fmla="*/ 634079 w 1265824"/>
                  <a:gd name="connsiteY3" fmla="*/ 369646 h 735263"/>
                  <a:gd name="connsiteX4" fmla="*/ 0 w 1265824"/>
                  <a:gd name="connsiteY4" fmla="*/ 735263 h 73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5824" h="735263">
                    <a:moveTo>
                      <a:pt x="0" y="735263"/>
                    </a:moveTo>
                    <a:cubicBezTo>
                      <a:pt x="209969" y="610991"/>
                      <a:pt x="421196" y="488890"/>
                      <a:pt x="631746" y="365617"/>
                    </a:cubicBezTo>
                    <a:cubicBezTo>
                      <a:pt x="843134" y="243783"/>
                      <a:pt x="1053846" y="120806"/>
                      <a:pt x="1265825" y="0"/>
                    </a:cubicBezTo>
                    <a:cubicBezTo>
                      <a:pt x="1055865" y="124282"/>
                      <a:pt x="844639" y="246393"/>
                      <a:pt x="634079" y="369646"/>
                    </a:cubicBezTo>
                    <a:cubicBezTo>
                      <a:pt x="422691" y="491461"/>
                      <a:pt x="211969" y="614448"/>
                      <a:pt x="0" y="735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E498EC7E-9C15-F741-1F53-745D3E330D5E}"/>
                  </a:ext>
                </a:extLst>
              </p:cNvPr>
              <p:cNvSpPr/>
              <p:nvPr/>
            </p:nvSpPr>
            <p:spPr>
              <a:xfrm>
                <a:off x="4319673" y="4120295"/>
                <a:ext cx="218493" cy="183099"/>
              </a:xfrm>
              <a:custGeom>
                <a:avLst/>
                <a:gdLst>
                  <a:gd name="connsiteX0" fmla="*/ 218494 w 218493"/>
                  <a:gd name="connsiteY0" fmla="*/ 183099 h 183099"/>
                  <a:gd name="connsiteX1" fmla="*/ 0 w 218493"/>
                  <a:gd name="connsiteY1" fmla="*/ 56950 h 183099"/>
                  <a:gd name="connsiteX2" fmla="*/ 0 w 218493"/>
                  <a:gd name="connsiteY2" fmla="*/ 0 h 183099"/>
                  <a:gd name="connsiteX3" fmla="*/ 218494 w 218493"/>
                  <a:gd name="connsiteY3" fmla="*/ 126140 h 18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493" h="183099">
                    <a:moveTo>
                      <a:pt x="218494" y="183099"/>
                    </a:moveTo>
                    <a:lnTo>
                      <a:pt x="0" y="56950"/>
                    </a:lnTo>
                    <a:lnTo>
                      <a:pt x="0" y="0"/>
                    </a:lnTo>
                    <a:lnTo>
                      <a:pt x="218494" y="1261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7" name="图形 2">
              <a:extLst>
                <a:ext uri="{FF2B5EF4-FFF2-40B4-BE49-F238E27FC236}">
                  <a16:creationId xmlns:a16="http://schemas.microsoft.com/office/drawing/2014/main" id="{59406CF6-640F-B043-713E-DAE1D44F6ABA}"/>
                </a:ext>
              </a:extLst>
            </p:cNvPr>
            <p:cNvGrpSpPr/>
            <p:nvPr/>
          </p:nvGrpSpPr>
          <p:grpSpPr>
            <a:xfrm>
              <a:off x="7924546" y="1537072"/>
              <a:ext cx="1165930" cy="2269208"/>
              <a:chOff x="4465767" y="2354424"/>
              <a:chExt cx="706450" cy="1374939"/>
            </a:xfrm>
          </p:grpSpPr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DD1D4344-6F97-9498-1862-90D5A6E296C9}"/>
                  </a:ext>
                </a:extLst>
              </p:cNvPr>
              <p:cNvSpPr/>
              <p:nvPr/>
            </p:nvSpPr>
            <p:spPr>
              <a:xfrm>
                <a:off x="4465767" y="2354424"/>
                <a:ext cx="706450" cy="1374939"/>
              </a:xfrm>
              <a:custGeom>
                <a:avLst/>
                <a:gdLst>
                  <a:gd name="connsiteX0" fmla="*/ 687000 w 706450"/>
                  <a:gd name="connsiteY0" fmla="*/ 986517 h 1374939"/>
                  <a:gd name="connsiteX1" fmla="*/ 19450 w 706450"/>
                  <a:gd name="connsiteY1" fmla="*/ 1371927 h 1374939"/>
                  <a:gd name="connsiteX2" fmla="*/ 0 w 706450"/>
                  <a:gd name="connsiteY2" fmla="*/ 1363707 h 1374939"/>
                  <a:gd name="connsiteX3" fmla="*/ 0 w 706450"/>
                  <a:gd name="connsiteY3" fmla="*/ 419103 h 1374939"/>
                  <a:gd name="connsiteX4" fmla="*/ 19450 w 706450"/>
                  <a:gd name="connsiteY4" fmla="*/ 388423 h 1374939"/>
                  <a:gd name="connsiteX5" fmla="*/ 687000 w 706450"/>
                  <a:gd name="connsiteY5" fmla="*/ 3013 h 1374939"/>
                  <a:gd name="connsiteX6" fmla="*/ 706450 w 706450"/>
                  <a:gd name="connsiteY6" fmla="*/ 11233 h 1374939"/>
                  <a:gd name="connsiteX7" fmla="*/ 706450 w 706450"/>
                  <a:gd name="connsiteY7" fmla="*/ 955846 h 1374939"/>
                  <a:gd name="connsiteX8" fmla="*/ 687000 w 706450"/>
                  <a:gd name="connsiteY8" fmla="*/ 986517 h 137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6450" h="1374939">
                    <a:moveTo>
                      <a:pt x="687000" y="986517"/>
                    </a:moveTo>
                    <a:lnTo>
                      <a:pt x="19450" y="1371927"/>
                    </a:lnTo>
                    <a:cubicBezTo>
                      <a:pt x="8706" y="1378128"/>
                      <a:pt x="0" y="1374451"/>
                      <a:pt x="0" y="1363707"/>
                    </a:cubicBezTo>
                    <a:lnTo>
                      <a:pt x="0" y="419103"/>
                    </a:lnTo>
                    <a:cubicBezTo>
                      <a:pt x="0" y="408359"/>
                      <a:pt x="8706" y="394624"/>
                      <a:pt x="19450" y="388423"/>
                    </a:cubicBezTo>
                    <a:lnTo>
                      <a:pt x="687000" y="3013"/>
                    </a:lnTo>
                    <a:cubicBezTo>
                      <a:pt x="697744" y="-3188"/>
                      <a:pt x="706450" y="489"/>
                      <a:pt x="706450" y="11233"/>
                    </a:cubicBezTo>
                    <a:lnTo>
                      <a:pt x="706450" y="955846"/>
                    </a:lnTo>
                    <a:cubicBezTo>
                      <a:pt x="706450" y="966581"/>
                      <a:pt x="697735" y="980316"/>
                      <a:pt x="687000" y="98651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1A94C60A-7490-44FB-86BF-80295F5AD9DE}"/>
                  </a:ext>
                </a:extLst>
              </p:cNvPr>
              <p:cNvSpPr/>
              <p:nvPr/>
            </p:nvSpPr>
            <p:spPr>
              <a:xfrm>
                <a:off x="4486008" y="2467584"/>
                <a:ext cx="665826" cy="1233754"/>
              </a:xfrm>
              <a:custGeom>
                <a:avLst/>
                <a:gdLst>
                  <a:gd name="connsiteX0" fmla="*/ 1019 w 665826"/>
                  <a:gd name="connsiteY0" fmla="*/ 391011 h 1233754"/>
                  <a:gd name="connsiteX1" fmla="*/ 9858 w 665826"/>
                  <a:gd name="connsiteY1" fmla="*/ 378714 h 1233754"/>
                  <a:gd name="connsiteX2" fmla="*/ 665826 w 665826"/>
                  <a:gd name="connsiteY2" fmla="*/ 0 h 1233754"/>
                  <a:gd name="connsiteX3" fmla="*/ 664940 w 665826"/>
                  <a:gd name="connsiteY3" fmla="*/ 842667 h 1233754"/>
                  <a:gd name="connsiteX4" fmla="*/ 656120 w 665826"/>
                  <a:gd name="connsiteY4" fmla="*/ 854935 h 1233754"/>
                  <a:gd name="connsiteX5" fmla="*/ 0 w 665826"/>
                  <a:gd name="connsiteY5" fmla="*/ 1233754 h 1233754"/>
                  <a:gd name="connsiteX6" fmla="*/ 1019 w 665826"/>
                  <a:gd name="connsiteY6" fmla="*/ 391011 h 123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5826" h="1233754">
                    <a:moveTo>
                      <a:pt x="1019" y="391011"/>
                    </a:moveTo>
                    <a:cubicBezTo>
                      <a:pt x="1095" y="388839"/>
                      <a:pt x="4591" y="381762"/>
                      <a:pt x="9858" y="378714"/>
                    </a:cubicBezTo>
                    <a:lnTo>
                      <a:pt x="665826" y="0"/>
                    </a:lnTo>
                    <a:lnTo>
                      <a:pt x="664940" y="842667"/>
                    </a:lnTo>
                    <a:cubicBezTo>
                      <a:pt x="664864" y="844772"/>
                      <a:pt x="661283" y="851964"/>
                      <a:pt x="656120" y="854935"/>
                    </a:cubicBezTo>
                    <a:lnTo>
                      <a:pt x="0" y="1233754"/>
                    </a:lnTo>
                    <a:lnTo>
                      <a:pt x="1019" y="391011"/>
                    </a:lnTo>
                    <a:close/>
                  </a:path>
                </a:pathLst>
              </a:custGeom>
              <a:solidFill>
                <a:srgbClr val="FFF0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AF549F50-525D-C366-E7C0-A7D6CC55AF9B}"/>
                  </a:ext>
                </a:extLst>
              </p:cNvPr>
              <p:cNvSpPr/>
              <p:nvPr/>
            </p:nvSpPr>
            <p:spPr>
              <a:xfrm>
                <a:off x="5119706" y="2398973"/>
                <a:ext cx="32365" cy="37380"/>
              </a:xfrm>
              <a:custGeom>
                <a:avLst/>
                <a:gdLst>
                  <a:gd name="connsiteX0" fmla="*/ 32366 w 32365"/>
                  <a:gd name="connsiteY0" fmla="*/ 9346 h 37380"/>
                  <a:gd name="connsiteX1" fmla="*/ 16183 w 32365"/>
                  <a:gd name="connsiteY1" fmla="*/ 34873 h 37380"/>
                  <a:gd name="connsiteX2" fmla="*/ 0 w 32365"/>
                  <a:gd name="connsiteY2" fmla="*/ 28034 h 37380"/>
                  <a:gd name="connsiteX3" fmla="*/ 16183 w 32365"/>
                  <a:gd name="connsiteY3" fmla="*/ 2507 h 37380"/>
                  <a:gd name="connsiteX4" fmla="*/ 32366 w 32365"/>
                  <a:gd name="connsiteY4" fmla="*/ 9346 h 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5" h="37380">
                    <a:moveTo>
                      <a:pt x="32366" y="9346"/>
                    </a:moveTo>
                    <a:cubicBezTo>
                      <a:pt x="32366" y="18281"/>
                      <a:pt x="25118" y="29720"/>
                      <a:pt x="16183" y="34873"/>
                    </a:cubicBezTo>
                    <a:cubicBezTo>
                      <a:pt x="7249" y="40036"/>
                      <a:pt x="0" y="36969"/>
                      <a:pt x="0" y="28034"/>
                    </a:cubicBezTo>
                    <a:cubicBezTo>
                      <a:pt x="0" y="19100"/>
                      <a:pt x="7249" y="7660"/>
                      <a:pt x="16183" y="2507"/>
                    </a:cubicBezTo>
                    <a:cubicBezTo>
                      <a:pt x="25118" y="-2655"/>
                      <a:pt x="32366" y="412"/>
                      <a:pt x="32366" y="9346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A2291B7D-FC21-D607-AFC7-36AEBB8DCC51}"/>
                  </a:ext>
                </a:extLst>
              </p:cNvPr>
              <p:cNvSpPr/>
              <p:nvPr/>
            </p:nvSpPr>
            <p:spPr>
              <a:xfrm>
                <a:off x="5078463" y="2422979"/>
                <a:ext cx="32366" cy="37387"/>
              </a:xfrm>
              <a:custGeom>
                <a:avLst/>
                <a:gdLst>
                  <a:gd name="connsiteX0" fmla="*/ 32366 w 32366"/>
                  <a:gd name="connsiteY0" fmla="*/ 9343 h 37387"/>
                  <a:gd name="connsiteX1" fmla="*/ 16183 w 32366"/>
                  <a:gd name="connsiteY1" fmla="*/ 34880 h 37387"/>
                  <a:gd name="connsiteX2" fmla="*/ 0 w 32366"/>
                  <a:gd name="connsiteY2" fmla="*/ 28041 h 37387"/>
                  <a:gd name="connsiteX3" fmla="*/ 16183 w 32366"/>
                  <a:gd name="connsiteY3" fmla="*/ 2514 h 37387"/>
                  <a:gd name="connsiteX4" fmla="*/ 32366 w 32366"/>
                  <a:gd name="connsiteY4" fmla="*/ 9343 h 3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6" h="37387">
                    <a:moveTo>
                      <a:pt x="32366" y="9343"/>
                    </a:moveTo>
                    <a:cubicBezTo>
                      <a:pt x="32366" y="18287"/>
                      <a:pt x="25118" y="29717"/>
                      <a:pt x="16183" y="34880"/>
                    </a:cubicBezTo>
                    <a:cubicBezTo>
                      <a:pt x="7249" y="40042"/>
                      <a:pt x="0" y="36975"/>
                      <a:pt x="0" y="28041"/>
                    </a:cubicBezTo>
                    <a:cubicBezTo>
                      <a:pt x="0" y="19106"/>
                      <a:pt x="7249" y="7667"/>
                      <a:pt x="16183" y="2514"/>
                    </a:cubicBezTo>
                    <a:cubicBezTo>
                      <a:pt x="25127" y="-2658"/>
                      <a:pt x="32366" y="409"/>
                      <a:pt x="32366" y="9343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F35C67DD-3945-B9EB-84AD-0736FF72D141}"/>
                  </a:ext>
                </a:extLst>
              </p:cNvPr>
              <p:cNvSpPr/>
              <p:nvPr/>
            </p:nvSpPr>
            <p:spPr>
              <a:xfrm>
                <a:off x="5037229" y="2447056"/>
                <a:ext cx="32365" cy="37380"/>
              </a:xfrm>
              <a:custGeom>
                <a:avLst/>
                <a:gdLst>
                  <a:gd name="connsiteX0" fmla="*/ 32366 w 32365"/>
                  <a:gd name="connsiteY0" fmla="*/ 9346 h 37380"/>
                  <a:gd name="connsiteX1" fmla="*/ 16183 w 32365"/>
                  <a:gd name="connsiteY1" fmla="*/ 34873 h 37380"/>
                  <a:gd name="connsiteX2" fmla="*/ 0 w 32365"/>
                  <a:gd name="connsiteY2" fmla="*/ 28034 h 37380"/>
                  <a:gd name="connsiteX3" fmla="*/ 16183 w 32365"/>
                  <a:gd name="connsiteY3" fmla="*/ 2507 h 37380"/>
                  <a:gd name="connsiteX4" fmla="*/ 32366 w 32365"/>
                  <a:gd name="connsiteY4" fmla="*/ 9346 h 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65" h="37380">
                    <a:moveTo>
                      <a:pt x="32366" y="9346"/>
                    </a:moveTo>
                    <a:cubicBezTo>
                      <a:pt x="32366" y="18281"/>
                      <a:pt x="25117" y="29720"/>
                      <a:pt x="16183" y="34873"/>
                    </a:cubicBezTo>
                    <a:cubicBezTo>
                      <a:pt x="7249" y="40036"/>
                      <a:pt x="0" y="36969"/>
                      <a:pt x="0" y="28034"/>
                    </a:cubicBezTo>
                    <a:cubicBezTo>
                      <a:pt x="0" y="19100"/>
                      <a:pt x="7249" y="7660"/>
                      <a:pt x="16183" y="2507"/>
                    </a:cubicBezTo>
                    <a:cubicBezTo>
                      <a:pt x="25117" y="-2655"/>
                      <a:pt x="32366" y="412"/>
                      <a:pt x="32366" y="9346"/>
                    </a:cubicBezTo>
                    <a:close/>
                  </a:path>
                </a:pathLst>
              </a:custGeom>
              <a:solidFill>
                <a:srgbClr val="6B6B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3" name="图形 2">
              <a:extLst>
                <a:ext uri="{FF2B5EF4-FFF2-40B4-BE49-F238E27FC236}">
                  <a16:creationId xmlns:a16="http://schemas.microsoft.com/office/drawing/2014/main" id="{93160629-ABC7-8FBC-C990-1A0C5DCDB7FC}"/>
                </a:ext>
              </a:extLst>
            </p:cNvPr>
            <p:cNvGrpSpPr/>
            <p:nvPr/>
          </p:nvGrpSpPr>
          <p:grpSpPr>
            <a:xfrm>
              <a:off x="7541132" y="1811949"/>
              <a:ext cx="1511583" cy="1161045"/>
              <a:chOff x="4233452" y="2520975"/>
              <a:chExt cx="915885" cy="703490"/>
            </a:xfrm>
          </p:grpSpPr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4F13AF91-C167-CFD9-4B77-7D2B4886DFA8}"/>
                  </a:ext>
                </a:extLst>
              </p:cNvPr>
              <p:cNvSpPr/>
              <p:nvPr/>
            </p:nvSpPr>
            <p:spPr>
              <a:xfrm>
                <a:off x="4233452" y="2520975"/>
                <a:ext cx="915885" cy="703490"/>
              </a:xfrm>
              <a:custGeom>
                <a:avLst/>
                <a:gdLst>
                  <a:gd name="connsiteX0" fmla="*/ 868871 w 915885"/>
                  <a:gd name="connsiteY0" fmla="*/ 221300 h 703490"/>
                  <a:gd name="connsiteX1" fmla="*/ 47015 w 915885"/>
                  <a:gd name="connsiteY1" fmla="*/ 696207 h 703490"/>
                  <a:gd name="connsiteX2" fmla="*/ 0 w 915885"/>
                  <a:gd name="connsiteY2" fmla="*/ 676338 h 703490"/>
                  <a:gd name="connsiteX3" fmla="*/ 0 w 915885"/>
                  <a:gd name="connsiteY3" fmla="*/ 556342 h 703490"/>
                  <a:gd name="connsiteX4" fmla="*/ 47015 w 915885"/>
                  <a:gd name="connsiteY4" fmla="*/ 482190 h 703490"/>
                  <a:gd name="connsiteX5" fmla="*/ 868871 w 915885"/>
                  <a:gd name="connsiteY5" fmla="*/ 7283 h 703490"/>
                  <a:gd name="connsiteX6" fmla="*/ 915886 w 915885"/>
                  <a:gd name="connsiteY6" fmla="*/ 27152 h 703490"/>
                  <a:gd name="connsiteX7" fmla="*/ 915886 w 915885"/>
                  <a:gd name="connsiteY7" fmla="*/ 147148 h 703490"/>
                  <a:gd name="connsiteX8" fmla="*/ 868871 w 915885"/>
                  <a:gd name="connsiteY8" fmla="*/ 221300 h 70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5885" h="703490">
                    <a:moveTo>
                      <a:pt x="868871" y="221300"/>
                    </a:moveTo>
                    <a:lnTo>
                      <a:pt x="47015" y="696207"/>
                    </a:lnTo>
                    <a:cubicBezTo>
                      <a:pt x="21050" y="711200"/>
                      <a:pt x="0" y="702303"/>
                      <a:pt x="0" y="676338"/>
                    </a:cubicBezTo>
                    <a:lnTo>
                      <a:pt x="0" y="556342"/>
                    </a:lnTo>
                    <a:cubicBezTo>
                      <a:pt x="0" y="530377"/>
                      <a:pt x="21050" y="497173"/>
                      <a:pt x="47015" y="482190"/>
                    </a:cubicBezTo>
                    <a:lnTo>
                      <a:pt x="868871" y="7283"/>
                    </a:lnTo>
                    <a:cubicBezTo>
                      <a:pt x="894836" y="-7709"/>
                      <a:pt x="915886" y="1187"/>
                      <a:pt x="915886" y="27152"/>
                    </a:cubicBezTo>
                    <a:lnTo>
                      <a:pt x="915886" y="147148"/>
                    </a:lnTo>
                    <a:cubicBezTo>
                      <a:pt x="915886" y="173113"/>
                      <a:pt x="894836" y="206308"/>
                      <a:pt x="868871" y="2213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DC3C94DE-F7F6-302D-112C-E872768235FE}"/>
                  </a:ext>
                </a:extLst>
              </p:cNvPr>
              <p:cNvSpPr/>
              <p:nvPr/>
            </p:nvSpPr>
            <p:spPr>
              <a:xfrm>
                <a:off x="4252083" y="2542464"/>
                <a:ext cx="878614" cy="660441"/>
              </a:xfrm>
              <a:custGeom>
                <a:avLst/>
                <a:gdLst>
                  <a:gd name="connsiteX0" fmla="*/ 878615 w 878614"/>
                  <a:gd name="connsiteY0" fmla="*/ 16513 h 660441"/>
                  <a:gd name="connsiteX1" fmla="*/ 878615 w 878614"/>
                  <a:gd name="connsiteY1" fmla="*/ 136385 h 660441"/>
                  <a:gd name="connsiteX2" fmla="*/ 850278 w 878614"/>
                  <a:gd name="connsiteY2" fmla="*/ 181085 h 660441"/>
                  <a:gd name="connsiteX3" fmla="*/ 28337 w 878614"/>
                  <a:gd name="connsiteY3" fmla="*/ 656050 h 660441"/>
                  <a:gd name="connsiteX4" fmla="*/ 0 w 878614"/>
                  <a:gd name="connsiteY4" fmla="*/ 644077 h 660441"/>
                  <a:gd name="connsiteX5" fmla="*/ 0 w 878614"/>
                  <a:gd name="connsiteY5" fmla="*/ 524205 h 660441"/>
                  <a:gd name="connsiteX6" fmla="*/ 28337 w 878614"/>
                  <a:gd name="connsiteY6" fmla="*/ 479323 h 660441"/>
                  <a:gd name="connsiteX7" fmla="*/ 850278 w 878614"/>
                  <a:gd name="connsiteY7" fmla="*/ 4359 h 660441"/>
                  <a:gd name="connsiteX8" fmla="*/ 878615 w 878614"/>
                  <a:gd name="connsiteY8" fmla="*/ 16513 h 66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8614" h="660441">
                    <a:moveTo>
                      <a:pt x="878615" y="16513"/>
                    </a:moveTo>
                    <a:lnTo>
                      <a:pt x="878615" y="136385"/>
                    </a:lnTo>
                    <a:cubicBezTo>
                      <a:pt x="878615" y="152044"/>
                      <a:pt x="865937" y="172037"/>
                      <a:pt x="850278" y="181085"/>
                    </a:cubicBezTo>
                    <a:lnTo>
                      <a:pt x="28337" y="656050"/>
                    </a:lnTo>
                    <a:cubicBezTo>
                      <a:pt x="12678" y="665089"/>
                      <a:pt x="0" y="659726"/>
                      <a:pt x="0" y="644077"/>
                    </a:cubicBezTo>
                    <a:lnTo>
                      <a:pt x="0" y="524205"/>
                    </a:lnTo>
                    <a:cubicBezTo>
                      <a:pt x="0" y="508545"/>
                      <a:pt x="12678" y="488362"/>
                      <a:pt x="28337" y="479323"/>
                    </a:cubicBezTo>
                    <a:lnTo>
                      <a:pt x="850278" y="4359"/>
                    </a:lnTo>
                    <a:cubicBezTo>
                      <a:pt x="865937" y="-4700"/>
                      <a:pt x="878615" y="844"/>
                      <a:pt x="878615" y="16513"/>
                    </a:cubicBezTo>
                    <a:close/>
                  </a:path>
                </a:pathLst>
              </a:custGeom>
              <a:solidFill>
                <a:srgbClr val="FFF0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EF8ABB9B-AFD4-69B1-BCC9-911823F22185}"/>
                  </a:ext>
                </a:extLst>
              </p:cNvPr>
              <p:cNvSpPr/>
              <p:nvPr/>
            </p:nvSpPr>
            <p:spPr>
              <a:xfrm>
                <a:off x="4880152" y="2542458"/>
                <a:ext cx="250545" cy="309326"/>
              </a:xfrm>
              <a:custGeom>
                <a:avLst/>
                <a:gdLst>
                  <a:gd name="connsiteX0" fmla="*/ 250546 w 250545"/>
                  <a:gd name="connsiteY0" fmla="*/ 16518 h 309326"/>
                  <a:gd name="connsiteX1" fmla="*/ 250546 w 250545"/>
                  <a:gd name="connsiteY1" fmla="*/ 136391 h 309326"/>
                  <a:gd name="connsiteX2" fmla="*/ 222209 w 250545"/>
                  <a:gd name="connsiteY2" fmla="*/ 181091 h 309326"/>
                  <a:gd name="connsiteX3" fmla="*/ 0 w 250545"/>
                  <a:gd name="connsiteY3" fmla="*/ 309326 h 309326"/>
                  <a:gd name="connsiteX4" fmla="*/ 0 w 250545"/>
                  <a:gd name="connsiteY4" fmla="*/ 132590 h 309326"/>
                  <a:gd name="connsiteX5" fmla="*/ 222199 w 250545"/>
                  <a:gd name="connsiteY5" fmla="*/ 4345 h 309326"/>
                  <a:gd name="connsiteX6" fmla="*/ 250546 w 250545"/>
                  <a:gd name="connsiteY6" fmla="*/ 16518 h 30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545" h="309326">
                    <a:moveTo>
                      <a:pt x="250546" y="16518"/>
                    </a:moveTo>
                    <a:lnTo>
                      <a:pt x="250546" y="136391"/>
                    </a:lnTo>
                    <a:cubicBezTo>
                      <a:pt x="250546" y="152050"/>
                      <a:pt x="237868" y="172043"/>
                      <a:pt x="222209" y="181091"/>
                    </a:cubicBezTo>
                    <a:lnTo>
                      <a:pt x="0" y="309326"/>
                    </a:lnTo>
                    <a:lnTo>
                      <a:pt x="0" y="132590"/>
                    </a:lnTo>
                    <a:lnTo>
                      <a:pt x="222199" y="4345"/>
                    </a:lnTo>
                    <a:cubicBezTo>
                      <a:pt x="237868" y="-4694"/>
                      <a:pt x="250546" y="850"/>
                      <a:pt x="250546" y="16518"/>
                    </a:cubicBez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7" name="图形 2">
              <a:extLst>
                <a:ext uri="{FF2B5EF4-FFF2-40B4-BE49-F238E27FC236}">
                  <a16:creationId xmlns:a16="http://schemas.microsoft.com/office/drawing/2014/main" id="{FC490924-2FA0-7AFF-C1EC-1FBDAFB8376C}"/>
                </a:ext>
              </a:extLst>
            </p:cNvPr>
            <p:cNvGrpSpPr/>
            <p:nvPr/>
          </p:nvGrpSpPr>
          <p:grpSpPr>
            <a:xfrm>
              <a:off x="8411315" y="2173101"/>
              <a:ext cx="475954" cy="418947"/>
              <a:chOff x="4760706" y="2739801"/>
              <a:chExt cx="288386" cy="253845"/>
            </a:xfrm>
          </p:grpSpPr>
          <p:grpSp>
            <p:nvGrpSpPr>
              <p:cNvPr id="458" name="图形 2">
                <a:extLst>
                  <a:ext uri="{FF2B5EF4-FFF2-40B4-BE49-F238E27FC236}">
                    <a16:creationId xmlns:a16="http://schemas.microsoft.com/office/drawing/2014/main" id="{31A55427-B3B2-36EF-418D-C8FA65C4644C}"/>
                  </a:ext>
                </a:extLst>
              </p:cNvPr>
              <p:cNvGrpSpPr/>
              <p:nvPr/>
            </p:nvGrpSpPr>
            <p:grpSpPr>
              <a:xfrm>
                <a:off x="4760706" y="2739801"/>
                <a:ext cx="219708" cy="253845"/>
                <a:chOff x="4760706" y="2739801"/>
                <a:chExt cx="219708" cy="253845"/>
              </a:xfrm>
            </p:grpSpPr>
            <p:sp>
              <p:nvSpPr>
                <p:cNvPr id="460" name="任意多边形: 形状 459">
                  <a:extLst>
                    <a:ext uri="{FF2B5EF4-FFF2-40B4-BE49-F238E27FC236}">
                      <a16:creationId xmlns:a16="http://schemas.microsoft.com/office/drawing/2014/main" id="{E4C09668-2135-E5C4-F266-069E909D7003}"/>
                    </a:ext>
                  </a:extLst>
                </p:cNvPr>
                <p:cNvSpPr/>
                <p:nvPr/>
              </p:nvSpPr>
              <p:spPr>
                <a:xfrm>
                  <a:off x="4768979" y="2749404"/>
                  <a:ext cx="203163" cy="234650"/>
                </a:xfrm>
                <a:custGeom>
                  <a:avLst/>
                  <a:gdLst>
                    <a:gd name="connsiteX0" fmla="*/ 173410 w 203163"/>
                    <a:gd name="connsiteY0" fmla="*/ 147681 h 234650"/>
                    <a:gd name="connsiteX1" fmla="*/ 29754 w 203163"/>
                    <a:gd name="connsiteY1" fmla="*/ 230625 h 234650"/>
                    <a:gd name="connsiteX2" fmla="*/ 29754 w 203163"/>
                    <a:gd name="connsiteY2" fmla="*/ 86969 h 234650"/>
                    <a:gd name="connsiteX3" fmla="*/ 173410 w 203163"/>
                    <a:gd name="connsiteY3" fmla="*/ 4025 h 234650"/>
                    <a:gd name="connsiteX4" fmla="*/ 173410 w 203163"/>
                    <a:gd name="connsiteY4" fmla="*/ 147681 h 234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163" h="234650">
                      <a:moveTo>
                        <a:pt x="173410" y="147681"/>
                      </a:moveTo>
                      <a:cubicBezTo>
                        <a:pt x="133738" y="210260"/>
                        <a:pt x="69425" y="247389"/>
                        <a:pt x="29754" y="230625"/>
                      </a:cubicBezTo>
                      <a:cubicBezTo>
                        <a:pt x="-9918" y="213861"/>
                        <a:pt x="-9918" y="149539"/>
                        <a:pt x="29754" y="86969"/>
                      </a:cubicBezTo>
                      <a:cubicBezTo>
                        <a:pt x="69425" y="24390"/>
                        <a:pt x="133748" y="-12739"/>
                        <a:pt x="173410" y="4025"/>
                      </a:cubicBezTo>
                      <a:cubicBezTo>
                        <a:pt x="213081" y="20789"/>
                        <a:pt x="213081" y="85102"/>
                        <a:pt x="173410" y="147681"/>
                      </a:cubicBezTo>
                      <a:close/>
                    </a:path>
                  </a:pathLst>
                </a:custGeom>
                <a:solidFill>
                  <a:srgbClr val="CCCC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1" name="任意多边形: 形状 460">
                  <a:extLst>
                    <a:ext uri="{FF2B5EF4-FFF2-40B4-BE49-F238E27FC236}">
                      <a16:creationId xmlns:a16="http://schemas.microsoft.com/office/drawing/2014/main" id="{BDAA7ADB-528D-F902-4213-2EFCA6853647}"/>
                    </a:ext>
                  </a:extLst>
                </p:cNvPr>
                <p:cNvSpPr/>
                <p:nvPr/>
              </p:nvSpPr>
              <p:spPr>
                <a:xfrm>
                  <a:off x="4760706" y="2739801"/>
                  <a:ext cx="219708" cy="253845"/>
                </a:xfrm>
                <a:custGeom>
                  <a:avLst/>
                  <a:gdLst>
                    <a:gd name="connsiteX0" fmla="*/ 32140 w 219708"/>
                    <a:gd name="connsiteY0" fmla="*/ 249505 h 253845"/>
                    <a:gd name="connsiteX1" fmla="*/ 32140 w 219708"/>
                    <a:gd name="connsiteY1" fmla="*/ 94076 h 253845"/>
                    <a:gd name="connsiteX2" fmla="*/ 187569 w 219708"/>
                    <a:gd name="connsiteY2" fmla="*/ 4341 h 253845"/>
                    <a:gd name="connsiteX3" fmla="*/ 187569 w 219708"/>
                    <a:gd name="connsiteY3" fmla="*/ 159770 h 253845"/>
                    <a:gd name="connsiteX4" fmla="*/ 32140 w 219708"/>
                    <a:gd name="connsiteY4" fmla="*/ 249505 h 253845"/>
                    <a:gd name="connsiteX5" fmla="*/ 175796 w 219708"/>
                    <a:gd name="connsiteY5" fmla="*/ 22905 h 253845"/>
                    <a:gd name="connsiteX6" fmla="*/ 43913 w 219708"/>
                    <a:gd name="connsiteY6" fmla="*/ 99048 h 253845"/>
                    <a:gd name="connsiteX7" fmla="*/ 43913 w 219708"/>
                    <a:gd name="connsiteY7" fmla="*/ 230941 h 253845"/>
                    <a:gd name="connsiteX8" fmla="*/ 175805 w 219708"/>
                    <a:gd name="connsiteY8" fmla="*/ 154798 h 253845"/>
                    <a:gd name="connsiteX9" fmla="*/ 175796 w 219708"/>
                    <a:gd name="connsiteY9" fmla="*/ 22905 h 25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708" h="253845">
                      <a:moveTo>
                        <a:pt x="32140" y="249505"/>
                      </a:moveTo>
                      <a:cubicBezTo>
                        <a:pt x="-10713" y="231388"/>
                        <a:pt x="-10713" y="161665"/>
                        <a:pt x="32140" y="94076"/>
                      </a:cubicBezTo>
                      <a:cubicBezTo>
                        <a:pt x="74993" y="26477"/>
                        <a:pt x="144716" y="-13776"/>
                        <a:pt x="187569" y="4341"/>
                      </a:cubicBezTo>
                      <a:cubicBezTo>
                        <a:pt x="230422" y="22448"/>
                        <a:pt x="230422" y="92171"/>
                        <a:pt x="187569" y="159770"/>
                      </a:cubicBezTo>
                      <a:cubicBezTo>
                        <a:pt x="144716" y="227359"/>
                        <a:pt x="74993" y="267622"/>
                        <a:pt x="32140" y="249505"/>
                      </a:cubicBezTo>
                      <a:close/>
                      <a:moveTo>
                        <a:pt x="175796" y="22905"/>
                      </a:moveTo>
                      <a:cubicBezTo>
                        <a:pt x="139429" y="7541"/>
                        <a:pt x="80270" y="41698"/>
                        <a:pt x="43913" y="99048"/>
                      </a:cubicBezTo>
                      <a:cubicBezTo>
                        <a:pt x="7546" y="156408"/>
                        <a:pt x="7546" y="215567"/>
                        <a:pt x="43913" y="230941"/>
                      </a:cubicBezTo>
                      <a:cubicBezTo>
                        <a:pt x="80279" y="246314"/>
                        <a:pt x="139439" y="212157"/>
                        <a:pt x="175805" y="154798"/>
                      </a:cubicBezTo>
                      <a:cubicBezTo>
                        <a:pt x="212162" y="97438"/>
                        <a:pt x="212162" y="38279"/>
                        <a:pt x="175796" y="22905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667561C0-CC26-3B6C-16F2-C3AC054AD6A6}"/>
                  </a:ext>
                </a:extLst>
              </p:cNvPr>
              <p:cNvSpPr/>
              <p:nvPr/>
            </p:nvSpPr>
            <p:spPr>
              <a:xfrm>
                <a:off x="4931973" y="2881347"/>
                <a:ext cx="117119" cy="72157"/>
              </a:xfrm>
              <a:custGeom>
                <a:avLst/>
                <a:gdLst>
                  <a:gd name="connsiteX0" fmla="*/ 90711 w 117119"/>
                  <a:gd name="connsiteY0" fmla="*/ 71545 h 72157"/>
                  <a:gd name="connsiteX1" fmla="*/ 4529 w 117119"/>
                  <a:gd name="connsiteY1" fmla="*/ 35122 h 72157"/>
                  <a:gd name="connsiteX2" fmla="*/ 4529 w 117119"/>
                  <a:gd name="connsiteY2" fmla="*/ 13243 h 72157"/>
                  <a:gd name="connsiteX3" fmla="*/ 26408 w 117119"/>
                  <a:gd name="connsiteY3" fmla="*/ 613 h 72157"/>
                  <a:gd name="connsiteX4" fmla="*/ 112590 w 117119"/>
                  <a:gd name="connsiteY4" fmla="*/ 37036 h 72157"/>
                  <a:gd name="connsiteX5" fmla="*/ 112590 w 117119"/>
                  <a:gd name="connsiteY5" fmla="*/ 58906 h 72157"/>
                  <a:gd name="connsiteX6" fmla="*/ 90711 w 117119"/>
                  <a:gd name="connsiteY6" fmla="*/ 71545 h 7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19" h="72157">
                    <a:moveTo>
                      <a:pt x="90711" y="71545"/>
                    </a:moveTo>
                    <a:lnTo>
                      <a:pt x="4529" y="35122"/>
                    </a:lnTo>
                    <a:cubicBezTo>
                      <a:pt x="-1510" y="32569"/>
                      <a:pt x="-1510" y="22777"/>
                      <a:pt x="4529" y="13243"/>
                    </a:cubicBezTo>
                    <a:cubicBezTo>
                      <a:pt x="10568" y="3718"/>
                      <a:pt x="20369" y="-1940"/>
                      <a:pt x="26408" y="613"/>
                    </a:cubicBezTo>
                    <a:lnTo>
                      <a:pt x="112590" y="37036"/>
                    </a:lnTo>
                    <a:cubicBezTo>
                      <a:pt x="118629" y="39589"/>
                      <a:pt x="118629" y="49381"/>
                      <a:pt x="112590" y="58906"/>
                    </a:cubicBezTo>
                    <a:cubicBezTo>
                      <a:pt x="106551" y="68440"/>
                      <a:pt x="96760" y="74098"/>
                      <a:pt x="90711" y="7154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62" name="图形 2">
              <a:extLst>
                <a:ext uri="{FF2B5EF4-FFF2-40B4-BE49-F238E27FC236}">
                  <a16:creationId xmlns:a16="http://schemas.microsoft.com/office/drawing/2014/main" id="{41C73B36-2F68-CDE6-B1A2-2D30D73AB5D0}"/>
                </a:ext>
              </a:extLst>
            </p:cNvPr>
            <p:cNvGrpSpPr/>
            <p:nvPr/>
          </p:nvGrpSpPr>
          <p:grpSpPr>
            <a:xfrm>
              <a:off x="8214048" y="2214018"/>
              <a:ext cx="1360669" cy="1220527"/>
              <a:chOff x="4641180" y="2764593"/>
              <a:chExt cx="824445" cy="739531"/>
            </a:xfrm>
          </p:grpSpPr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EBC642C1-C6B4-0421-12C5-EEE6CB254AD7}"/>
                  </a:ext>
                </a:extLst>
              </p:cNvPr>
              <p:cNvSpPr/>
              <p:nvPr/>
            </p:nvSpPr>
            <p:spPr>
              <a:xfrm>
                <a:off x="4641180" y="2764593"/>
                <a:ext cx="824445" cy="739531"/>
              </a:xfrm>
              <a:custGeom>
                <a:avLst/>
                <a:gdLst>
                  <a:gd name="connsiteX0" fmla="*/ 789946 w 824445"/>
                  <a:gd name="connsiteY0" fmla="*/ 298027 h 739531"/>
                  <a:gd name="connsiteX1" fmla="*/ 34500 w 824445"/>
                  <a:gd name="connsiteY1" fmla="*/ 734186 h 739531"/>
                  <a:gd name="connsiteX2" fmla="*/ 0 w 824445"/>
                  <a:gd name="connsiteY2" fmla="*/ 719604 h 739531"/>
                  <a:gd name="connsiteX3" fmla="*/ 0 w 824445"/>
                  <a:gd name="connsiteY3" fmla="*/ 495919 h 739531"/>
                  <a:gd name="connsiteX4" fmla="*/ 34500 w 824445"/>
                  <a:gd name="connsiteY4" fmla="*/ 441502 h 739531"/>
                  <a:gd name="connsiteX5" fmla="*/ 789946 w 824445"/>
                  <a:gd name="connsiteY5" fmla="*/ 5343 h 739531"/>
                  <a:gd name="connsiteX6" fmla="*/ 824446 w 824445"/>
                  <a:gd name="connsiteY6" fmla="*/ 19926 h 739531"/>
                  <a:gd name="connsiteX7" fmla="*/ 824446 w 824445"/>
                  <a:gd name="connsiteY7" fmla="*/ 243611 h 739531"/>
                  <a:gd name="connsiteX8" fmla="*/ 789946 w 824445"/>
                  <a:gd name="connsiteY8" fmla="*/ 298027 h 73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4445" h="739531">
                    <a:moveTo>
                      <a:pt x="789946" y="298027"/>
                    </a:moveTo>
                    <a:lnTo>
                      <a:pt x="34500" y="734186"/>
                    </a:lnTo>
                    <a:cubicBezTo>
                      <a:pt x="15450" y="745188"/>
                      <a:pt x="0" y="738663"/>
                      <a:pt x="0" y="719604"/>
                    </a:cubicBezTo>
                    <a:lnTo>
                      <a:pt x="0" y="495919"/>
                    </a:lnTo>
                    <a:cubicBezTo>
                      <a:pt x="0" y="476869"/>
                      <a:pt x="15450" y="452504"/>
                      <a:pt x="34500" y="441502"/>
                    </a:cubicBezTo>
                    <a:lnTo>
                      <a:pt x="789946" y="5343"/>
                    </a:lnTo>
                    <a:cubicBezTo>
                      <a:pt x="808996" y="-5658"/>
                      <a:pt x="824446" y="876"/>
                      <a:pt x="824446" y="19926"/>
                    </a:cubicBezTo>
                    <a:lnTo>
                      <a:pt x="824446" y="243611"/>
                    </a:lnTo>
                    <a:cubicBezTo>
                      <a:pt x="824446" y="262670"/>
                      <a:pt x="809006" y="287035"/>
                      <a:pt x="789946" y="298027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D9B855D7-97EB-9FA2-C1B1-32AA2E774E7F}"/>
                  </a:ext>
                </a:extLst>
              </p:cNvPr>
              <p:cNvSpPr/>
              <p:nvPr/>
            </p:nvSpPr>
            <p:spPr>
              <a:xfrm>
                <a:off x="4659830" y="2783414"/>
                <a:ext cx="787165" cy="701906"/>
              </a:xfrm>
              <a:custGeom>
                <a:avLst/>
                <a:gdLst>
                  <a:gd name="connsiteX0" fmla="*/ 0 w 787165"/>
                  <a:gd name="connsiteY0" fmla="*/ 477107 h 701906"/>
                  <a:gd name="connsiteX1" fmla="*/ 25175 w 787165"/>
                  <a:gd name="connsiteY1" fmla="*/ 438836 h 701906"/>
                  <a:gd name="connsiteX2" fmla="*/ 780631 w 787165"/>
                  <a:gd name="connsiteY2" fmla="*/ 2677 h 701906"/>
                  <a:gd name="connsiteX3" fmla="*/ 787117 w 787165"/>
                  <a:gd name="connsiteY3" fmla="*/ 0 h 701906"/>
                  <a:gd name="connsiteX4" fmla="*/ 787165 w 787165"/>
                  <a:gd name="connsiteY4" fmla="*/ 224790 h 701906"/>
                  <a:gd name="connsiteX5" fmla="*/ 762000 w 787165"/>
                  <a:gd name="connsiteY5" fmla="*/ 263061 h 701906"/>
                  <a:gd name="connsiteX6" fmla="*/ 6544 w 787165"/>
                  <a:gd name="connsiteY6" fmla="*/ 699221 h 701906"/>
                  <a:gd name="connsiteX7" fmla="*/ 67 w 787165"/>
                  <a:gd name="connsiteY7" fmla="*/ 701907 h 701906"/>
                  <a:gd name="connsiteX8" fmla="*/ 0 w 787165"/>
                  <a:gd name="connsiteY8" fmla="*/ 477107 h 70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7165" h="701906">
                    <a:moveTo>
                      <a:pt x="0" y="477107"/>
                    </a:moveTo>
                    <a:cubicBezTo>
                      <a:pt x="0" y="465906"/>
                      <a:pt x="10763" y="447151"/>
                      <a:pt x="25175" y="438836"/>
                    </a:cubicBezTo>
                    <a:lnTo>
                      <a:pt x="780631" y="2677"/>
                    </a:lnTo>
                    <a:cubicBezTo>
                      <a:pt x="783307" y="1134"/>
                      <a:pt x="785546" y="324"/>
                      <a:pt x="787117" y="0"/>
                    </a:cubicBezTo>
                    <a:cubicBezTo>
                      <a:pt x="787146" y="314"/>
                      <a:pt x="787165" y="224790"/>
                      <a:pt x="787165" y="224790"/>
                    </a:cubicBezTo>
                    <a:cubicBezTo>
                      <a:pt x="787165" y="236001"/>
                      <a:pt x="776402" y="254746"/>
                      <a:pt x="762000" y="263061"/>
                    </a:cubicBezTo>
                    <a:lnTo>
                      <a:pt x="6544" y="699221"/>
                    </a:lnTo>
                    <a:cubicBezTo>
                      <a:pt x="3867" y="700764"/>
                      <a:pt x="1629" y="701583"/>
                      <a:pt x="67" y="701907"/>
                    </a:cubicBezTo>
                    <a:cubicBezTo>
                      <a:pt x="19" y="701583"/>
                      <a:pt x="0" y="477107"/>
                      <a:pt x="0" y="477107"/>
                    </a:cubicBezTo>
                    <a:close/>
                  </a:path>
                </a:pathLst>
              </a:custGeom>
              <a:solidFill>
                <a:srgbClr val="FFE9E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5" name="图形 2">
                <a:extLst>
                  <a:ext uri="{FF2B5EF4-FFF2-40B4-BE49-F238E27FC236}">
                    <a16:creationId xmlns:a16="http://schemas.microsoft.com/office/drawing/2014/main" id="{2829B523-1749-57ED-292E-63334716F071}"/>
                  </a:ext>
                </a:extLst>
              </p:cNvPr>
              <p:cNvGrpSpPr/>
              <p:nvPr/>
            </p:nvGrpSpPr>
            <p:grpSpPr>
              <a:xfrm>
                <a:off x="4744840" y="2882306"/>
                <a:ext cx="617134" cy="504904"/>
                <a:chOff x="4744840" y="2882306"/>
                <a:chExt cx="617134" cy="504904"/>
              </a:xfrm>
              <a:solidFill>
                <a:srgbClr val="ABABFF"/>
              </a:solidFill>
            </p:grpSpPr>
            <p:sp>
              <p:nvSpPr>
                <p:cNvPr id="466" name="任意多边形: 形状 465">
                  <a:extLst>
                    <a:ext uri="{FF2B5EF4-FFF2-40B4-BE49-F238E27FC236}">
                      <a16:creationId xmlns:a16="http://schemas.microsoft.com/office/drawing/2014/main" id="{9082BD45-BF5A-D490-AFD5-7750AE04C957}"/>
                    </a:ext>
                  </a:extLst>
                </p:cNvPr>
                <p:cNvSpPr/>
                <p:nvPr/>
              </p:nvSpPr>
              <p:spPr>
                <a:xfrm>
                  <a:off x="5218366" y="2944058"/>
                  <a:ext cx="36223" cy="41896"/>
                </a:xfrm>
                <a:custGeom>
                  <a:avLst/>
                  <a:gdLst>
                    <a:gd name="connsiteX0" fmla="*/ 36224 w 36223"/>
                    <a:gd name="connsiteY0" fmla="*/ 10453 h 41896"/>
                    <a:gd name="connsiteX1" fmla="*/ 17888 w 36223"/>
                    <a:gd name="connsiteY1" fmla="*/ 39143 h 41896"/>
                    <a:gd name="connsiteX2" fmla="*/ 0 w 36223"/>
                    <a:gd name="connsiteY2" fmla="*/ 31361 h 41896"/>
                    <a:gd name="connsiteX3" fmla="*/ 17888 w 36223"/>
                    <a:gd name="connsiteY3" fmla="*/ 2919 h 41896"/>
                    <a:gd name="connsiteX4" fmla="*/ 36224 w 36223"/>
                    <a:gd name="connsiteY4" fmla="*/ 10453 h 4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23" h="41896">
                      <a:moveTo>
                        <a:pt x="36224" y="10453"/>
                      </a:moveTo>
                      <a:cubicBezTo>
                        <a:pt x="36224" y="20293"/>
                        <a:pt x="28175" y="33209"/>
                        <a:pt x="17888" y="39143"/>
                      </a:cubicBezTo>
                      <a:cubicBezTo>
                        <a:pt x="7830" y="44953"/>
                        <a:pt x="0" y="41200"/>
                        <a:pt x="0" y="31361"/>
                      </a:cubicBezTo>
                      <a:cubicBezTo>
                        <a:pt x="0" y="21302"/>
                        <a:pt x="7830" y="8729"/>
                        <a:pt x="17888" y="2919"/>
                      </a:cubicBezTo>
                      <a:cubicBezTo>
                        <a:pt x="28184" y="-3015"/>
                        <a:pt x="36224" y="395"/>
                        <a:pt x="36224" y="10453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7" name="任意多边形: 形状 466">
                  <a:extLst>
                    <a:ext uri="{FF2B5EF4-FFF2-40B4-BE49-F238E27FC236}">
                      <a16:creationId xmlns:a16="http://schemas.microsoft.com/office/drawing/2014/main" id="{124A0072-1EA1-E213-9350-C13FC5509C7D}"/>
                    </a:ext>
                  </a:extLst>
                </p:cNvPr>
                <p:cNvSpPr/>
                <p:nvPr/>
              </p:nvSpPr>
              <p:spPr>
                <a:xfrm>
                  <a:off x="4744840" y="2980143"/>
                  <a:ext cx="453266" cy="282098"/>
                </a:xfrm>
                <a:custGeom>
                  <a:avLst/>
                  <a:gdLst>
                    <a:gd name="connsiteX0" fmla="*/ 435588 w 453266"/>
                    <a:gd name="connsiteY0" fmla="*/ 38081 h 282098"/>
                    <a:gd name="connsiteX1" fmla="*/ 17678 w 453266"/>
                    <a:gd name="connsiteY1" fmla="*/ 279359 h 282098"/>
                    <a:gd name="connsiteX2" fmla="*/ 0 w 453266"/>
                    <a:gd name="connsiteY2" fmla="*/ 271891 h 282098"/>
                    <a:gd name="connsiteX3" fmla="*/ 17678 w 453266"/>
                    <a:gd name="connsiteY3" fmla="*/ 244012 h 282098"/>
                    <a:gd name="connsiteX4" fmla="*/ 435588 w 453266"/>
                    <a:gd name="connsiteY4" fmla="*/ 2734 h 282098"/>
                    <a:gd name="connsiteX5" fmla="*/ 453266 w 453266"/>
                    <a:gd name="connsiteY5" fmla="*/ 10201 h 282098"/>
                    <a:gd name="connsiteX6" fmla="*/ 435588 w 453266"/>
                    <a:gd name="connsiteY6" fmla="*/ 38081 h 28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3266" h="282098">
                      <a:moveTo>
                        <a:pt x="435588" y="38081"/>
                      </a:moveTo>
                      <a:lnTo>
                        <a:pt x="17678" y="279359"/>
                      </a:lnTo>
                      <a:cubicBezTo>
                        <a:pt x="7915" y="284998"/>
                        <a:pt x="0" y="281654"/>
                        <a:pt x="0" y="271891"/>
                      </a:cubicBezTo>
                      <a:cubicBezTo>
                        <a:pt x="0" y="262128"/>
                        <a:pt x="7915" y="249650"/>
                        <a:pt x="17678" y="244012"/>
                      </a:cubicBezTo>
                      <a:lnTo>
                        <a:pt x="435588" y="2734"/>
                      </a:lnTo>
                      <a:cubicBezTo>
                        <a:pt x="445351" y="-2896"/>
                        <a:pt x="453266" y="448"/>
                        <a:pt x="453266" y="10201"/>
                      </a:cubicBezTo>
                      <a:cubicBezTo>
                        <a:pt x="453257" y="19964"/>
                        <a:pt x="445341" y="32452"/>
                        <a:pt x="435588" y="380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8" name="任意多边形: 形状 467">
                  <a:extLst>
                    <a:ext uri="{FF2B5EF4-FFF2-40B4-BE49-F238E27FC236}">
                      <a16:creationId xmlns:a16="http://schemas.microsoft.com/office/drawing/2014/main" id="{09575F72-E4BD-BC5B-7492-F8554E43E004}"/>
                    </a:ext>
                  </a:extLst>
                </p:cNvPr>
                <p:cNvSpPr/>
                <p:nvPr/>
              </p:nvSpPr>
              <p:spPr>
                <a:xfrm>
                  <a:off x="4744840" y="3187430"/>
                  <a:ext cx="310676" cy="199780"/>
                </a:xfrm>
                <a:custGeom>
                  <a:avLst/>
                  <a:gdLst>
                    <a:gd name="connsiteX0" fmla="*/ 292999 w 310676"/>
                    <a:gd name="connsiteY0" fmla="*/ 38087 h 199780"/>
                    <a:gd name="connsiteX1" fmla="*/ 17678 w 310676"/>
                    <a:gd name="connsiteY1" fmla="*/ 197041 h 199780"/>
                    <a:gd name="connsiteX2" fmla="*/ 0 w 310676"/>
                    <a:gd name="connsiteY2" fmla="*/ 189573 h 199780"/>
                    <a:gd name="connsiteX3" fmla="*/ 17678 w 310676"/>
                    <a:gd name="connsiteY3" fmla="*/ 161693 h 199780"/>
                    <a:gd name="connsiteX4" fmla="*/ 292999 w 310676"/>
                    <a:gd name="connsiteY4" fmla="*/ 2740 h 199780"/>
                    <a:gd name="connsiteX5" fmla="*/ 310677 w 310676"/>
                    <a:gd name="connsiteY5" fmla="*/ 10208 h 199780"/>
                    <a:gd name="connsiteX6" fmla="*/ 292999 w 310676"/>
                    <a:gd name="connsiteY6" fmla="*/ 38087 h 199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0676" h="199780">
                      <a:moveTo>
                        <a:pt x="292999" y="38087"/>
                      </a:moveTo>
                      <a:lnTo>
                        <a:pt x="17678" y="197041"/>
                      </a:lnTo>
                      <a:cubicBezTo>
                        <a:pt x="7915" y="202679"/>
                        <a:pt x="0" y="199336"/>
                        <a:pt x="0" y="189573"/>
                      </a:cubicBezTo>
                      <a:cubicBezTo>
                        <a:pt x="0" y="179810"/>
                        <a:pt x="7915" y="167332"/>
                        <a:pt x="17678" y="161693"/>
                      </a:cubicBezTo>
                      <a:lnTo>
                        <a:pt x="292999" y="2740"/>
                      </a:lnTo>
                      <a:cubicBezTo>
                        <a:pt x="302762" y="-2899"/>
                        <a:pt x="310677" y="445"/>
                        <a:pt x="310677" y="10208"/>
                      </a:cubicBezTo>
                      <a:cubicBezTo>
                        <a:pt x="310677" y="19971"/>
                        <a:pt x="302762" y="32449"/>
                        <a:pt x="292999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9" name="任意多边形: 形状 468">
                  <a:extLst>
                    <a:ext uri="{FF2B5EF4-FFF2-40B4-BE49-F238E27FC236}">
                      <a16:creationId xmlns:a16="http://schemas.microsoft.com/office/drawing/2014/main" id="{88FF562D-6548-5BED-08E5-3BC1FE7B6CF6}"/>
                    </a:ext>
                  </a:extLst>
                </p:cNvPr>
                <p:cNvSpPr/>
                <p:nvPr/>
              </p:nvSpPr>
              <p:spPr>
                <a:xfrm>
                  <a:off x="5080711" y="3011970"/>
                  <a:ext cx="278701" cy="181321"/>
                </a:xfrm>
                <a:custGeom>
                  <a:avLst/>
                  <a:gdLst>
                    <a:gd name="connsiteX0" fmla="*/ 261023 w 278701"/>
                    <a:gd name="connsiteY0" fmla="*/ 38087 h 181321"/>
                    <a:gd name="connsiteX1" fmla="*/ 17678 w 278701"/>
                    <a:gd name="connsiteY1" fmla="*/ 178581 h 181321"/>
                    <a:gd name="connsiteX2" fmla="*/ 0 w 278701"/>
                    <a:gd name="connsiteY2" fmla="*/ 171113 h 181321"/>
                    <a:gd name="connsiteX3" fmla="*/ 17678 w 278701"/>
                    <a:gd name="connsiteY3" fmla="*/ 143234 h 181321"/>
                    <a:gd name="connsiteX4" fmla="*/ 261023 w 278701"/>
                    <a:gd name="connsiteY4" fmla="*/ 2740 h 181321"/>
                    <a:gd name="connsiteX5" fmla="*/ 278701 w 278701"/>
                    <a:gd name="connsiteY5" fmla="*/ 10208 h 181321"/>
                    <a:gd name="connsiteX6" fmla="*/ 261023 w 278701"/>
                    <a:gd name="connsiteY6" fmla="*/ 38087 h 181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701" h="181321">
                      <a:moveTo>
                        <a:pt x="261023" y="38087"/>
                      </a:moveTo>
                      <a:lnTo>
                        <a:pt x="17678" y="178581"/>
                      </a:lnTo>
                      <a:cubicBezTo>
                        <a:pt x="7915" y="184220"/>
                        <a:pt x="0" y="180877"/>
                        <a:pt x="0" y="171113"/>
                      </a:cubicBezTo>
                      <a:cubicBezTo>
                        <a:pt x="0" y="161350"/>
                        <a:pt x="7915" y="148873"/>
                        <a:pt x="17678" y="143234"/>
                      </a:cubicBezTo>
                      <a:lnTo>
                        <a:pt x="261023" y="2740"/>
                      </a:lnTo>
                      <a:cubicBezTo>
                        <a:pt x="270786" y="-2899"/>
                        <a:pt x="278701" y="445"/>
                        <a:pt x="278701" y="10208"/>
                      </a:cubicBezTo>
                      <a:cubicBezTo>
                        <a:pt x="278701" y="19971"/>
                        <a:pt x="270786" y="32458"/>
                        <a:pt x="261023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0" name="任意多边形: 形状 469">
                  <a:extLst>
                    <a:ext uri="{FF2B5EF4-FFF2-40B4-BE49-F238E27FC236}">
                      <a16:creationId xmlns:a16="http://schemas.microsoft.com/office/drawing/2014/main" id="{8EA59F2E-7D8D-3E80-21F6-A49E1518A4A4}"/>
                    </a:ext>
                  </a:extLst>
                </p:cNvPr>
                <p:cNvSpPr/>
                <p:nvPr/>
              </p:nvSpPr>
              <p:spPr>
                <a:xfrm>
                  <a:off x="5325751" y="2944547"/>
                  <a:ext cx="36223" cy="41905"/>
                </a:xfrm>
                <a:custGeom>
                  <a:avLst/>
                  <a:gdLst>
                    <a:gd name="connsiteX0" fmla="*/ 36224 w 36223"/>
                    <a:gd name="connsiteY0" fmla="*/ 10460 h 41905"/>
                    <a:gd name="connsiteX1" fmla="*/ 17888 w 36223"/>
                    <a:gd name="connsiteY1" fmla="*/ 39149 h 41905"/>
                    <a:gd name="connsiteX2" fmla="*/ 0 w 36223"/>
                    <a:gd name="connsiteY2" fmla="*/ 31367 h 41905"/>
                    <a:gd name="connsiteX3" fmla="*/ 17888 w 36223"/>
                    <a:gd name="connsiteY3" fmla="*/ 2926 h 41905"/>
                    <a:gd name="connsiteX4" fmla="*/ 36224 w 36223"/>
                    <a:gd name="connsiteY4" fmla="*/ 10460 h 4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23" h="41905">
                      <a:moveTo>
                        <a:pt x="36224" y="10460"/>
                      </a:moveTo>
                      <a:cubicBezTo>
                        <a:pt x="36224" y="20299"/>
                        <a:pt x="28175" y="33206"/>
                        <a:pt x="17888" y="39149"/>
                      </a:cubicBezTo>
                      <a:cubicBezTo>
                        <a:pt x="7829" y="44959"/>
                        <a:pt x="0" y="41216"/>
                        <a:pt x="0" y="31367"/>
                      </a:cubicBezTo>
                      <a:cubicBezTo>
                        <a:pt x="0" y="21309"/>
                        <a:pt x="7829" y="8736"/>
                        <a:pt x="17888" y="2926"/>
                      </a:cubicBezTo>
                      <a:cubicBezTo>
                        <a:pt x="28175" y="-3018"/>
                        <a:pt x="36224" y="392"/>
                        <a:pt x="36224" y="1046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1" name="任意多边形: 形状 470">
                  <a:extLst>
                    <a:ext uri="{FF2B5EF4-FFF2-40B4-BE49-F238E27FC236}">
                      <a16:creationId xmlns:a16="http://schemas.microsoft.com/office/drawing/2014/main" id="{F05719FB-FD32-B905-6B82-B3CEA44CA40E}"/>
                    </a:ext>
                  </a:extLst>
                </p:cNvPr>
                <p:cNvSpPr/>
                <p:nvPr/>
              </p:nvSpPr>
              <p:spPr>
                <a:xfrm>
                  <a:off x="4744840" y="3185210"/>
                  <a:ext cx="206292" cy="139515"/>
                </a:xfrm>
                <a:custGeom>
                  <a:avLst/>
                  <a:gdLst>
                    <a:gd name="connsiteX0" fmla="*/ 188614 w 206292"/>
                    <a:gd name="connsiteY0" fmla="*/ 38087 h 139515"/>
                    <a:gd name="connsiteX1" fmla="*/ 17678 w 206292"/>
                    <a:gd name="connsiteY1" fmla="*/ 136776 h 139515"/>
                    <a:gd name="connsiteX2" fmla="*/ 0 w 206292"/>
                    <a:gd name="connsiteY2" fmla="*/ 129308 h 139515"/>
                    <a:gd name="connsiteX3" fmla="*/ 17678 w 206292"/>
                    <a:gd name="connsiteY3" fmla="*/ 101429 h 139515"/>
                    <a:gd name="connsiteX4" fmla="*/ 188614 w 206292"/>
                    <a:gd name="connsiteY4" fmla="*/ 2740 h 139515"/>
                    <a:gd name="connsiteX5" fmla="*/ 206293 w 206292"/>
                    <a:gd name="connsiteY5" fmla="*/ 10208 h 139515"/>
                    <a:gd name="connsiteX6" fmla="*/ 188614 w 206292"/>
                    <a:gd name="connsiteY6" fmla="*/ 38087 h 139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6292" h="139515">
                      <a:moveTo>
                        <a:pt x="188614" y="38087"/>
                      </a:moveTo>
                      <a:lnTo>
                        <a:pt x="17678" y="136776"/>
                      </a:lnTo>
                      <a:cubicBezTo>
                        <a:pt x="7915" y="142415"/>
                        <a:pt x="0" y="139071"/>
                        <a:pt x="0" y="129308"/>
                      </a:cubicBezTo>
                      <a:cubicBezTo>
                        <a:pt x="0" y="119545"/>
                        <a:pt x="7915" y="107067"/>
                        <a:pt x="17678" y="101429"/>
                      </a:cubicBezTo>
                      <a:lnTo>
                        <a:pt x="188614" y="2740"/>
                      </a:lnTo>
                      <a:cubicBezTo>
                        <a:pt x="198377" y="-2899"/>
                        <a:pt x="206293" y="445"/>
                        <a:pt x="206293" y="10208"/>
                      </a:cubicBezTo>
                      <a:cubicBezTo>
                        <a:pt x="206293" y="19971"/>
                        <a:pt x="198377" y="32448"/>
                        <a:pt x="188614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2" name="任意多边形: 形状 471">
                  <a:extLst>
                    <a:ext uri="{FF2B5EF4-FFF2-40B4-BE49-F238E27FC236}">
                      <a16:creationId xmlns:a16="http://schemas.microsoft.com/office/drawing/2014/main" id="{7F693A74-6327-6382-F569-77917CC789F1}"/>
                    </a:ext>
                  </a:extLst>
                </p:cNvPr>
                <p:cNvSpPr/>
                <p:nvPr/>
              </p:nvSpPr>
              <p:spPr>
                <a:xfrm>
                  <a:off x="4981089" y="3081985"/>
                  <a:ext cx="148847" cy="106346"/>
                </a:xfrm>
                <a:custGeom>
                  <a:avLst/>
                  <a:gdLst>
                    <a:gd name="connsiteX0" fmla="*/ 131169 w 148847"/>
                    <a:gd name="connsiteY0" fmla="*/ 38081 h 106346"/>
                    <a:gd name="connsiteX1" fmla="*/ 17678 w 148847"/>
                    <a:gd name="connsiteY1" fmla="*/ 103613 h 106346"/>
                    <a:gd name="connsiteX2" fmla="*/ 0 w 148847"/>
                    <a:gd name="connsiteY2" fmla="*/ 96145 h 106346"/>
                    <a:gd name="connsiteX3" fmla="*/ 17678 w 148847"/>
                    <a:gd name="connsiteY3" fmla="*/ 68266 h 106346"/>
                    <a:gd name="connsiteX4" fmla="*/ 131169 w 148847"/>
                    <a:gd name="connsiteY4" fmla="*/ 2734 h 106346"/>
                    <a:gd name="connsiteX5" fmla="*/ 148847 w 148847"/>
                    <a:gd name="connsiteY5" fmla="*/ 10201 h 106346"/>
                    <a:gd name="connsiteX6" fmla="*/ 131169 w 148847"/>
                    <a:gd name="connsiteY6" fmla="*/ 38081 h 10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847" h="106346">
                      <a:moveTo>
                        <a:pt x="131169" y="38081"/>
                      </a:moveTo>
                      <a:lnTo>
                        <a:pt x="17678" y="103613"/>
                      </a:lnTo>
                      <a:cubicBezTo>
                        <a:pt x="7915" y="109242"/>
                        <a:pt x="0" y="105899"/>
                        <a:pt x="0" y="96145"/>
                      </a:cubicBezTo>
                      <a:cubicBezTo>
                        <a:pt x="0" y="86382"/>
                        <a:pt x="7915" y="73905"/>
                        <a:pt x="17678" y="68266"/>
                      </a:cubicBezTo>
                      <a:lnTo>
                        <a:pt x="131169" y="2734"/>
                      </a:lnTo>
                      <a:cubicBezTo>
                        <a:pt x="140932" y="-2896"/>
                        <a:pt x="148847" y="448"/>
                        <a:pt x="148847" y="10201"/>
                      </a:cubicBezTo>
                      <a:cubicBezTo>
                        <a:pt x="148847" y="19964"/>
                        <a:pt x="140932" y="32442"/>
                        <a:pt x="131169" y="3808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3" name="任意多边形: 形状 472">
                  <a:extLst>
                    <a:ext uri="{FF2B5EF4-FFF2-40B4-BE49-F238E27FC236}">
                      <a16:creationId xmlns:a16="http://schemas.microsoft.com/office/drawing/2014/main" id="{4F26FECF-AB08-EA70-C515-621D129CCE97}"/>
                    </a:ext>
                  </a:extLst>
                </p:cNvPr>
                <p:cNvSpPr/>
                <p:nvPr/>
              </p:nvSpPr>
              <p:spPr>
                <a:xfrm>
                  <a:off x="5159892" y="2978746"/>
                  <a:ext cx="148847" cy="106349"/>
                </a:xfrm>
                <a:custGeom>
                  <a:avLst/>
                  <a:gdLst>
                    <a:gd name="connsiteX0" fmla="*/ 131169 w 148847"/>
                    <a:gd name="connsiteY0" fmla="*/ 38087 h 106349"/>
                    <a:gd name="connsiteX1" fmla="*/ 17678 w 148847"/>
                    <a:gd name="connsiteY1" fmla="*/ 103610 h 106349"/>
                    <a:gd name="connsiteX2" fmla="*/ 0 w 148847"/>
                    <a:gd name="connsiteY2" fmla="*/ 96142 h 106349"/>
                    <a:gd name="connsiteX3" fmla="*/ 17678 w 148847"/>
                    <a:gd name="connsiteY3" fmla="*/ 68263 h 106349"/>
                    <a:gd name="connsiteX4" fmla="*/ 131169 w 148847"/>
                    <a:gd name="connsiteY4" fmla="*/ 2740 h 106349"/>
                    <a:gd name="connsiteX5" fmla="*/ 148847 w 148847"/>
                    <a:gd name="connsiteY5" fmla="*/ 10208 h 106349"/>
                    <a:gd name="connsiteX6" fmla="*/ 131169 w 148847"/>
                    <a:gd name="connsiteY6" fmla="*/ 38087 h 106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847" h="106349">
                      <a:moveTo>
                        <a:pt x="131169" y="38087"/>
                      </a:moveTo>
                      <a:lnTo>
                        <a:pt x="17678" y="103610"/>
                      </a:lnTo>
                      <a:cubicBezTo>
                        <a:pt x="7915" y="109249"/>
                        <a:pt x="0" y="105905"/>
                        <a:pt x="0" y="96142"/>
                      </a:cubicBezTo>
                      <a:cubicBezTo>
                        <a:pt x="0" y="86379"/>
                        <a:pt x="7915" y="73901"/>
                        <a:pt x="17678" y="68263"/>
                      </a:cubicBezTo>
                      <a:lnTo>
                        <a:pt x="131169" y="2740"/>
                      </a:lnTo>
                      <a:cubicBezTo>
                        <a:pt x="140932" y="-2899"/>
                        <a:pt x="148847" y="445"/>
                        <a:pt x="148847" y="10208"/>
                      </a:cubicBezTo>
                      <a:cubicBezTo>
                        <a:pt x="148847" y="19971"/>
                        <a:pt x="140932" y="32449"/>
                        <a:pt x="131169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4" name="任意多边形: 形状 473">
                  <a:extLst>
                    <a:ext uri="{FF2B5EF4-FFF2-40B4-BE49-F238E27FC236}">
                      <a16:creationId xmlns:a16="http://schemas.microsoft.com/office/drawing/2014/main" id="{1A8AD40B-3D00-C728-BE44-D28F940B612D}"/>
                    </a:ext>
                  </a:extLst>
                </p:cNvPr>
                <p:cNvSpPr/>
                <p:nvPr/>
              </p:nvSpPr>
              <p:spPr>
                <a:xfrm>
                  <a:off x="5283212" y="2882306"/>
                  <a:ext cx="78762" cy="65887"/>
                </a:xfrm>
                <a:custGeom>
                  <a:avLst/>
                  <a:gdLst>
                    <a:gd name="connsiteX0" fmla="*/ 61084 w 78762"/>
                    <a:gd name="connsiteY0" fmla="*/ 38087 h 65887"/>
                    <a:gd name="connsiteX1" fmla="*/ 17678 w 78762"/>
                    <a:gd name="connsiteY1" fmla="*/ 63148 h 65887"/>
                    <a:gd name="connsiteX2" fmla="*/ 0 w 78762"/>
                    <a:gd name="connsiteY2" fmla="*/ 55680 h 65887"/>
                    <a:gd name="connsiteX3" fmla="*/ 17678 w 78762"/>
                    <a:gd name="connsiteY3" fmla="*/ 27800 h 65887"/>
                    <a:gd name="connsiteX4" fmla="*/ 61084 w 78762"/>
                    <a:gd name="connsiteY4" fmla="*/ 2740 h 65887"/>
                    <a:gd name="connsiteX5" fmla="*/ 78762 w 78762"/>
                    <a:gd name="connsiteY5" fmla="*/ 10208 h 65887"/>
                    <a:gd name="connsiteX6" fmla="*/ 61084 w 78762"/>
                    <a:gd name="connsiteY6" fmla="*/ 38087 h 65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62" h="65887">
                      <a:moveTo>
                        <a:pt x="61084" y="38087"/>
                      </a:moveTo>
                      <a:lnTo>
                        <a:pt x="17678" y="63148"/>
                      </a:lnTo>
                      <a:cubicBezTo>
                        <a:pt x="7915" y="68786"/>
                        <a:pt x="0" y="65443"/>
                        <a:pt x="0" y="55680"/>
                      </a:cubicBezTo>
                      <a:cubicBezTo>
                        <a:pt x="0" y="45917"/>
                        <a:pt x="7915" y="33439"/>
                        <a:pt x="17678" y="27800"/>
                      </a:cubicBezTo>
                      <a:lnTo>
                        <a:pt x="61084" y="2740"/>
                      </a:lnTo>
                      <a:cubicBezTo>
                        <a:pt x="70847" y="-2899"/>
                        <a:pt x="78762" y="445"/>
                        <a:pt x="78762" y="10208"/>
                      </a:cubicBezTo>
                      <a:cubicBezTo>
                        <a:pt x="78762" y="19971"/>
                        <a:pt x="70847" y="32449"/>
                        <a:pt x="61084" y="3808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75" name="图形 2">
              <a:extLst>
                <a:ext uri="{FF2B5EF4-FFF2-40B4-BE49-F238E27FC236}">
                  <a16:creationId xmlns:a16="http://schemas.microsoft.com/office/drawing/2014/main" id="{D7DCF0A1-B142-17FE-6ED7-B76E1D03BDEE}"/>
                </a:ext>
              </a:extLst>
            </p:cNvPr>
            <p:cNvGrpSpPr/>
            <p:nvPr/>
          </p:nvGrpSpPr>
          <p:grpSpPr>
            <a:xfrm>
              <a:off x="7836417" y="2558006"/>
              <a:ext cx="2277706" cy="1891671"/>
              <a:chOff x="4412369" y="2973019"/>
              <a:chExt cx="1380088" cy="1146185"/>
            </a:xfrm>
          </p:grpSpPr>
          <p:grpSp>
            <p:nvGrpSpPr>
              <p:cNvPr id="476" name="图形 2">
                <a:extLst>
                  <a:ext uri="{FF2B5EF4-FFF2-40B4-BE49-F238E27FC236}">
                    <a16:creationId xmlns:a16="http://schemas.microsoft.com/office/drawing/2014/main" id="{067ED405-23A8-2F38-1B60-284EF29A0058}"/>
                  </a:ext>
                </a:extLst>
              </p:cNvPr>
              <p:cNvGrpSpPr/>
              <p:nvPr/>
            </p:nvGrpSpPr>
            <p:grpSpPr>
              <a:xfrm>
                <a:off x="4412369" y="2973019"/>
                <a:ext cx="1380088" cy="1146185"/>
                <a:chOff x="4412369" y="2973019"/>
                <a:chExt cx="1380088" cy="1146185"/>
              </a:xfrm>
            </p:grpSpPr>
            <p:grpSp>
              <p:nvGrpSpPr>
                <p:cNvPr id="478" name="图形 2">
                  <a:extLst>
                    <a:ext uri="{FF2B5EF4-FFF2-40B4-BE49-F238E27FC236}">
                      <a16:creationId xmlns:a16="http://schemas.microsoft.com/office/drawing/2014/main" id="{CC88E79C-7296-209F-4B8E-E4C1836A7195}"/>
                    </a:ext>
                  </a:extLst>
                </p:cNvPr>
                <p:cNvGrpSpPr/>
                <p:nvPr/>
              </p:nvGrpSpPr>
              <p:grpSpPr>
                <a:xfrm>
                  <a:off x="5248322" y="2973019"/>
                  <a:ext cx="544134" cy="734948"/>
                  <a:chOff x="5248322" y="2973019"/>
                  <a:chExt cx="544134" cy="734948"/>
                </a:xfrm>
              </p:grpSpPr>
              <p:sp>
                <p:nvSpPr>
                  <p:cNvPr id="500" name="任意多边形: 形状 499">
                    <a:extLst>
                      <a:ext uri="{FF2B5EF4-FFF2-40B4-BE49-F238E27FC236}">
                        <a16:creationId xmlns:a16="http://schemas.microsoft.com/office/drawing/2014/main" id="{CF7F280F-401A-BF1B-808D-912CB845035A}"/>
                      </a:ext>
                    </a:extLst>
                  </p:cNvPr>
                  <p:cNvSpPr/>
                  <p:nvPr/>
                </p:nvSpPr>
                <p:spPr>
                  <a:xfrm>
                    <a:off x="5504392" y="3344122"/>
                    <a:ext cx="200291" cy="200234"/>
                  </a:xfrm>
                  <a:custGeom>
                    <a:avLst/>
                    <a:gdLst>
                      <a:gd name="connsiteX0" fmla="*/ 200292 w 200291"/>
                      <a:gd name="connsiteY0" fmla="*/ 200234 h 200234"/>
                      <a:gd name="connsiteX1" fmla="*/ 27289 w 200291"/>
                      <a:gd name="connsiteY1" fmla="*/ 99698 h 200234"/>
                      <a:gd name="connsiteX2" fmla="*/ 0 w 200291"/>
                      <a:gd name="connsiteY2" fmla="*/ 0 h 200234"/>
                      <a:gd name="connsiteX3" fmla="*/ 173012 w 200291"/>
                      <a:gd name="connsiteY3" fmla="*/ 100546 h 200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291" h="200234">
                        <a:moveTo>
                          <a:pt x="200292" y="200234"/>
                        </a:moveTo>
                        <a:lnTo>
                          <a:pt x="27289" y="99698"/>
                        </a:lnTo>
                        <a:lnTo>
                          <a:pt x="0" y="0"/>
                        </a:lnTo>
                        <a:lnTo>
                          <a:pt x="173012" y="10054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1" name="任意多边形: 形状 500">
                    <a:extLst>
                      <a:ext uri="{FF2B5EF4-FFF2-40B4-BE49-F238E27FC236}">
                        <a16:creationId xmlns:a16="http://schemas.microsoft.com/office/drawing/2014/main" id="{111B28A5-9531-2F54-4AC5-C3B2A51C075A}"/>
                      </a:ext>
                    </a:extLst>
                  </p:cNvPr>
                  <p:cNvSpPr/>
                  <p:nvPr/>
                </p:nvSpPr>
                <p:spPr>
                  <a:xfrm>
                    <a:off x="5376929" y="3281867"/>
                    <a:ext cx="283340" cy="164239"/>
                  </a:xfrm>
                  <a:custGeom>
                    <a:avLst/>
                    <a:gdLst>
                      <a:gd name="connsiteX0" fmla="*/ 173012 w 283340"/>
                      <a:gd name="connsiteY0" fmla="*/ 164240 h 164239"/>
                      <a:gd name="connsiteX1" fmla="*/ 0 w 283340"/>
                      <a:gd name="connsiteY1" fmla="*/ 63694 h 164239"/>
                      <a:gd name="connsiteX2" fmla="*/ 110338 w 283340"/>
                      <a:gd name="connsiteY2" fmla="*/ 0 h 164239"/>
                      <a:gd name="connsiteX3" fmla="*/ 283340 w 283340"/>
                      <a:gd name="connsiteY3" fmla="*/ 100536 h 16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3340" h="164239">
                        <a:moveTo>
                          <a:pt x="173012" y="164240"/>
                        </a:moveTo>
                        <a:lnTo>
                          <a:pt x="0" y="63694"/>
                        </a:lnTo>
                        <a:lnTo>
                          <a:pt x="110338" y="0"/>
                        </a:lnTo>
                        <a:lnTo>
                          <a:pt x="283340" y="10053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2" name="任意多边形: 形状 501">
                    <a:extLst>
                      <a:ext uri="{FF2B5EF4-FFF2-40B4-BE49-F238E27FC236}">
                        <a16:creationId xmlns:a16="http://schemas.microsoft.com/office/drawing/2014/main" id="{162CD445-2D88-22C2-D95A-53447C0C58F2}"/>
                      </a:ext>
                    </a:extLst>
                  </p:cNvPr>
                  <p:cNvSpPr/>
                  <p:nvPr/>
                </p:nvSpPr>
                <p:spPr>
                  <a:xfrm>
                    <a:off x="5431421" y="3076174"/>
                    <a:ext cx="228847" cy="306228"/>
                  </a:xfrm>
                  <a:custGeom>
                    <a:avLst/>
                    <a:gdLst>
                      <a:gd name="connsiteX0" fmla="*/ 228848 w 228847"/>
                      <a:gd name="connsiteY0" fmla="*/ 306229 h 306228"/>
                      <a:gd name="connsiteX1" fmla="*/ 55845 w 228847"/>
                      <a:gd name="connsiteY1" fmla="*/ 205692 h 306228"/>
                      <a:gd name="connsiteX2" fmla="*/ 0 w 228847"/>
                      <a:gd name="connsiteY2" fmla="*/ 0 h 306228"/>
                      <a:gd name="connsiteX3" fmla="*/ 173012 w 228847"/>
                      <a:gd name="connsiteY3" fmla="*/ 100546 h 306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847" h="306228">
                        <a:moveTo>
                          <a:pt x="228848" y="306229"/>
                        </a:moveTo>
                        <a:lnTo>
                          <a:pt x="55845" y="205692"/>
                        </a:lnTo>
                        <a:lnTo>
                          <a:pt x="0" y="0"/>
                        </a:lnTo>
                        <a:lnTo>
                          <a:pt x="173012" y="10054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" name="任意多边形: 形状 502">
                    <a:extLst>
                      <a:ext uri="{FF2B5EF4-FFF2-40B4-BE49-F238E27FC236}">
                        <a16:creationId xmlns:a16="http://schemas.microsoft.com/office/drawing/2014/main" id="{425A92C4-981E-3DF7-334F-5E69BA421E36}"/>
                      </a:ext>
                    </a:extLst>
                  </p:cNvPr>
                  <p:cNvSpPr/>
                  <p:nvPr/>
                </p:nvSpPr>
                <p:spPr>
                  <a:xfrm>
                    <a:off x="5381691" y="2973019"/>
                    <a:ext cx="275196" cy="159534"/>
                  </a:xfrm>
                  <a:custGeom>
                    <a:avLst/>
                    <a:gdLst>
                      <a:gd name="connsiteX0" fmla="*/ 173012 w 275196"/>
                      <a:gd name="connsiteY0" fmla="*/ 159534 h 159534"/>
                      <a:gd name="connsiteX1" fmla="*/ 0 w 275196"/>
                      <a:gd name="connsiteY1" fmla="*/ 58998 h 159534"/>
                      <a:gd name="connsiteX2" fmla="*/ 102184 w 275196"/>
                      <a:gd name="connsiteY2" fmla="*/ 0 h 159534"/>
                      <a:gd name="connsiteX3" fmla="*/ 275196 w 275196"/>
                      <a:gd name="connsiteY3" fmla="*/ 100546 h 15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5196" h="159534">
                        <a:moveTo>
                          <a:pt x="173012" y="159534"/>
                        </a:moveTo>
                        <a:lnTo>
                          <a:pt x="0" y="58998"/>
                        </a:lnTo>
                        <a:lnTo>
                          <a:pt x="102184" y="0"/>
                        </a:lnTo>
                        <a:lnTo>
                          <a:pt x="275196" y="1005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" name="任意多边形: 形状 503">
                    <a:extLst>
                      <a:ext uri="{FF2B5EF4-FFF2-40B4-BE49-F238E27FC236}">
                        <a16:creationId xmlns:a16="http://schemas.microsoft.com/office/drawing/2014/main" id="{0EC2063F-5CAE-72C5-DA59-0F94C8D831F9}"/>
                      </a:ext>
                    </a:extLst>
                  </p:cNvPr>
                  <p:cNvSpPr/>
                  <p:nvPr/>
                </p:nvSpPr>
                <p:spPr>
                  <a:xfrm>
                    <a:off x="5248322" y="3032017"/>
                    <a:ext cx="306381" cy="675941"/>
                  </a:xfrm>
                  <a:custGeom>
                    <a:avLst/>
                    <a:gdLst>
                      <a:gd name="connsiteX0" fmla="*/ 173003 w 306381"/>
                      <a:gd name="connsiteY0" fmla="*/ 675942 h 675941"/>
                      <a:gd name="connsiteX1" fmla="*/ 0 w 306381"/>
                      <a:gd name="connsiteY1" fmla="*/ 575396 h 675941"/>
                      <a:gd name="connsiteX2" fmla="*/ 133369 w 306381"/>
                      <a:gd name="connsiteY2" fmla="*/ 0 h 675941"/>
                      <a:gd name="connsiteX3" fmla="*/ 306381 w 306381"/>
                      <a:gd name="connsiteY3" fmla="*/ 100536 h 675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6381" h="675941">
                        <a:moveTo>
                          <a:pt x="173003" y="675942"/>
                        </a:moveTo>
                        <a:lnTo>
                          <a:pt x="0" y="575396"/>
                        </a:lnTo>
                        <a:lnTo>
                          <a:pt x="133369" y="0"/>
                        </a:lnTo>
                        <a:lnTo>
                          <a:pt x="306381" y="10053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" name="任意多边形: 形状 504">
                    <a:extLst>
                      <a:ext uri="{FF2B5EF4-FFF2-40B4-BE49-F238E27FC236}">
                        <a16:creationId xmlns:a16="http://schemas.microsoft.com/office/drawing/2014/main" id="{DF2D9D9B-987C-B49C-7D70-03E4DD453B93}"/>
                      </a:ext>
                    </a:extLst>
                  </p:cNvPr>
                  <p:cNvSpPr/>
                  <p:nvPr/>
                </p:nvSpPr>
                <p:spPr>
                  <a:xfrm>
                    <a:off x="5421334" y="3073565"/>
                    <a:ext cx="371122" cy="634403"/>
                  </a:xfrm>
                  <a:custGeom>
                    <a:avLst/>
                    <a:gdLst>
                      <a:gd name="connsiteX0" fmla="*/ 235553 w 371122"/>
                      <a:gd name="connsiteY0" fmla="*/ 0 h 634403"/>
                      <a:gd name="connsiteX1" fmla="*/ 371123 w 371122"/>
                      <a:gd name="connsiteY1" fmla="*/ 420129 h 634403"/>
                      <a:gd name="connsiteX2" fmla="*/ 283359 w 371122"/>
                      <a:gd name="connsiteY2" fmla="*/ 470802 h 634403"/>
                      <a:gd name="connsiteX3" fmla="*/ 256080 w 371122"/>
                      <a:gd name="connsiteY3" fmla="*/ 371113 h 634403"/>
                      <a:gd name="connsiteX4" fmla="*/ 112519 w 371122"/>
                      <a:gd name="connsiteY4" fmla="*/ 454000 h 634403"/>
                      <a:gd name="connsiteX5" fmla="*/ 85887 w 371122"/>
                      <a:gd name="connsiteY5" fmla="*/ 584816 h 634403"/>
                      <a:gd name="connsiteX6" fmla="*/ 0 w 371122"/>
                      <a:gd name="connsiteY6" fmla="*/ 634403 h 634403"/>
                      <a:gd name="connsiteX7" fmla="*/ 133369 w 371122"/>
                      <a:gd name="connsiteY7" fmla="*/ 58998 h 634403"/>
                      <a:gd name="connsiteX8" fmla="*/ 235553 w 371122"/>
                      <a:gd name="connsiteY8" fmla="*/ 0 h 634403"/>
                      <a:gd name="connsiteX9" fmla="*/ 128607 w 371122"/>
                      <a:gd name="connsiteY9" fmla="*/ 372542 h 634403"/>
                      <a:gd name="connsiteX10" fmla="*/ 238944 w 371122"/>
                      <a:gd name="connsiteY10" fmla="*/ 308839 h 634403"/>
                      <a:gd name="connsiteX11" fmla="*/ 183109 w 371122"/>
                      <a:gd name="connsiteY11" fmla="*/ 103156 h 634403"/>
                      <a:gd name="connsiteX12" fmla="*/ 128607 w 371122"/>
                      <a:gd name="connsiteY12" fmla="*/ 372542 h 634403"/>
                      <a:gd name="connsiteX13" fmla="*/ 128607 w 371122"/>
                      <a:gd name="connsiteY13" fmla="*/ 372542 h 63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71122" h="634403">
                        <a:moveTo>
                          <a:pt x="235553" y="0"/>
                        </a:moveTo>
                        <a:lnTo>
                          <a:pt x="371123" y="420129"/>
                        </a:lnTo>
                        <a:lnTo>
                          <a:pt x="283359" y="470802"/>
                        </a:lnTo>
                        <a:lnTo>
                          <a:pt x="256080" y="371113"/>
                        </a:lnTo>
                        <a:lnTo>
                          <a:pt x="112519" y="454000"/>
                        </a:lnTo>
                        <a:lnTo>
                          <a:pt x="85887" y="584816"/>
                        </a:lnTo>
                        <a:lnTo>
                          <a:pt x="0" y="634403"/>
                        </a:lnTo>
                        <a:lnTo>
                          <a:pt x="133369" y="58998"/>
                        </a:lnTo>
                        <a:lnTo>
                          <a:pt x="235553" y="0"/>
                        </a:lnTo>
                        <a:close/>
                        <a:moveTo>
                          <a:pt x="128607" y="372542"/>
                        </a:moveTo>
                        <a:lnTo>
                          <a:pt x="238944" y="308839"/>
                        </a:lnTo>
                        <a:lnTo>
                          <a:pt x="183109" y="103156"/>
                        </a:lnTo>
                        <a:lnTo>
                          <a:pt x="128607" y="372542"/>
                        </a:lnTo>
                        <a:lnTo>
                          <a:pt x="128607" y="3725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9" name="图形 2">
                  <a:extLst>
                    <a:ext uri="{FF2B5EF4-FFF2-40B4-BE49-F238E27FC236}">
                      <a16:creationId xmlns:a16="http://schemas.microsoft.com/office/drawing/2014/main" id="{A9F8572B-B808-D435-0945-243CCC230C84}"/>
                    </a:ext>
                  </a:extLst>
                </p:cNvPr>
                <p:cNvGrpSpPr/>
                <p:nvPr/>
              </p:nvGrpSpPr>
              <p:grpSpPr>
                <a:xfrm>
                  <a:off x="4900031" y="3434942"/>
                  <a:ext cx="420634" cy="449488"/>
                  <a:chOff x="4900031" y="3434942"/>
                  <a:chExt cx="420634" cy="449488"/>
                </a:xfrm>
              </p:grpSpPr>
              <p:sp>
                <p:nvSpPr>
                  <p:cNvPr id="489" name="任意多边形: 形状 488">
                    <a:extLst>
                      <a:ext uri="{FF2B5EF4-FFF2-40B4-BE49-F238E27FC236}">
                        <a16:creationId xmlns:a16="http://schemas.microsoft.com/office/drawing/2014/main" id="{74CF6F40-DF46-1CF3-AB2F-A3C181C0AEFF}"/>
                      </a:ext>
                    </a:extLst>
                  </p:cNvPr>
                  <p:cNvSpPr/>
                  <p:nvPr/>
                </p:nvSpPr>
                <p:spPr>
                  <a:xfrm>
                    <a:off x="5102866" y="3629710"/>
                    <a:ext cx="217798" cy="121215"/>
                  </a:xfrm>
                  <a:custGeom>
                    <a:avLst/>
                    <a:gdLst>
                      <a:gd name="connsiteX0" fmla="*/ 173003 w 217798"/>
                      <a:gd name="connsiteY0" fmla="*/ 100536 h 121215"/>
                      <a:gd name="connsiteX1" fmla="*/ 0 w 217798"/>
                      <a:gd name="connsiteY1" fmla="*/ 0 h 121215"/>
                      <a:gd name="connsiteX2" fmla="*/ 44796 w 217798"/>
                      <a:gd name="connsiteY2" fmla="*/ 20669 h 121215"/>
                      <a:gd name="connsiteX3" fmla="*/ 217799 w 217798"/>
                      <a:gd name="connsiteY3" fmla="*/ 121215 h 12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798" h="121215">
                        <a:moveTo>
                          <a:pt x="173003" y="100536"/>
                        </a:moveTo>
                        <a:lnTo>
                          <a:pt x="0" y="0"/>
                        </a:lnTo>
                        <a:lnTo>
                          <a:pt x="44796" y="20669"/>
                        </a:lnTo>
                        <a:lnTo>
                          <a:pt x="217799" y="121215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任意多边形: 形状 489">
                    <a:extLst>
                      <a:ext uri="{FF2B5EF4-FFF2-40B4-BE49-F238E27FC236}">
                        <a16:creationId xmlns:a16="http://schemas.microsoft.com/office/drawing/2014/main" id="{BBBD1BC4-9B72-A808-CEE9-A0B35CC1125A}"/>
                      </a:ext>
                    </a:extLst>
                  </p:cNvPr>
                  <p:cNvSpPr/>
                  <p:nvPr/>
                </p:nvSpPr>
                <p:spPr>
                  <a:xfrm>
                    <a:off x="4998415" y="3668306"/>
                    <a:ext cx="223399" cy="152904"/>
                  </a:xfrm>
                  <a:custGeom>
                    <a:avLst/>
                    <a:gdLst>
                      <a:gd name="connsiteX0" fmla="*/ 173003 w 223399"/>
                      <a:gd name="connsiteY0" fmla="*/ 152905 h 152904"/>
                      <a:gd name="connsiteX1" fmla="*/ 0 w 223399"/>
                      <a:gd name="connsiteY1" fmla="*/ 52368 h 152904"/>
                      <a:gd name="connsiteX2" fmla="*/ 50397 w 223399"/>
                      <a:gd name="connsiteY2" fmla="*/ 0 h 152904"/>
                      <a:gd name="connsiteX3" fmla="*/ 223399 w 223399"/>
                      <a:gd name="connsiteY3" fmla="*/ 100536 h 152904"/>
                      <a:gd name="connsiteX4" fmla="*/ 173003 w 223399"/>
                      <a:gd name="connsiteY4" fmla="*/ 152905 h 152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3399" h="152904">
                        <a:moveTo>
                          <a:pt x="173003" y="152905"/>
                        </a:moveTo>
                        <a:lnTo>
                          <a:pt x="0" y="52368"/>
                        </a:lnTo>
                        <a:cubicBezTo>
                          <a:pt x="20374" y="40605"/>
                          <a:pt x="36024" y="23270"/>
                          <a:pt x="50397" y="0"/>
                        </a:cubicBezTo>
                        <a:lnTo>
                          <a:pt x="223399" y="100536"/>
                        </a:lnTo>
                        <a:cubicBezTo>
                          <a:pt x="209026" y="123816"/>
                          <a:pt x="193377" y="141151"/>
                          <a:pt x="173003" y="15290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任意多边形: 形状 490">
                    <a:extLst>
                      <a:ext uri="{FF2B5EF4-FFF2-40B4-BE49-F238E27FC236}">
                        <a16:creationId xmlns:a16="http://schemas.microsoft.com/office/drawing/2014/main" id="{D2592D44-94AA-7910-969E-F1BC49CB3ACD}"/>
                      </a:ext>
                    </a:extLst>
                  </p:cNvPr>
                  <p:cNvSpPr/>
                  <p:nvPr/>
                </p:nvSpPr>
                <p:spPr>
                  <a:xfrm>
                    <a:off x="5094903" y="3525516"/>
                    <a:ext cx="215522" cy="110651"/>
                  </a:xfrm>
                  <a:custGeom>
                    <a:avLst/>
                    <a:gdLst>
                      <a:gd name="connsiteX0" fmla="*/ 173003 w 215522"/>
                      <a:gd name="connsiteY0" fmla="*/ 110652 h 110651"/>
                      <a:gd name="connsiteX1" fmla="*/ 0 w 215522"/>
                      <a:gd name="connsiteY1" fmla="*/ 10116 h 110651"/>
                      <a:gd name="connsiteX2" fmla="*/ 42520 w 215522"/>
                      <a:gd name="connsiteY2" fmla="*/ 0 h 110651"/>
                      <a:gd name="connsiteX3" fmla="*/ 215522 w 215522"/>
                      <a:gd name="connsiteY3" fmla="*/ 100546 h 110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522" h="110651">
                        <a:moveTo>
                          <a:pt x="173003" y="110652"/>
                        </a:moveTo>
                        <a:lnTo>
                          <a:pt x="0" y="10116"/>
                        </a:lnTo>
                        <a:lnTo>
                          <a:pt x="42520" y="0"/>
                        </a:lnTo>
                        <a:lnTo>
                          <a:pt x="215522" y="10054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任意多边形: 形状 491">
                    <a:extLst>
                      <a:ext uri="{FF2B5EF4-FFF2-40B4-BE49-F238E27FC236}">
                        <a16:creationId xmlns:a16="http://schemas.microsoft.com/office/drawing/2014/main" id="{D80B0FF0-19E6-7ABC-FB49-2AD3FD027DDC}"/>
                      </a:ext>
                    </a:extLst>
                  </p:cNvPr>
                  <p:cNvSpPr/>
                  <p:nvPr/>
                </p:nvSpPr>
                <p:spPr>
                  <a:xfrm>
                    <a:off x="5074729" y="3535632"/>
                    <a:ext cx="193186" cy="180917"/>
                  </a:xfrm>
                  <a:custGeom>
                    <a:avLst/>
                    <a:gdLst>
                      <a:gd name="connsiteX0" fmla="*/ 173003 w 193186"/>
                      <a:gd name="connsiteY0" fmla="*/ 180918 h 180917"/>
                      <a:gd name="connsiteX1" fmla="*/ 0 w 193186"/>
                      <a:gd name="connsiteY1" fmla="*/ 80381 h 180917"/>
                      <a:gd name="connsiteX2" fmla="*/ 20184 w 193186"/>
                      <a:gd name="connsiteY2" fmla="*/ 0 h 180917"/>
                      <a:gd name="connsiteX3" fmla="*/ 193186 w 193186"/>
                      <a:gd name="connsiteY3" fmla="*/ 100536 h 180917"/>
                      <a:gd name="connsiteX4" fmla="*/ 173003 w 193186"/>
                      <a:gd name="connsiteY4" fmla="*/ 180918 h 180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86" h="180917">
                        <a:moveTo>
                          <a:pt x="173003" y="180918"/>
                        </a:moveTo>
                        <a:lnTo>
                          <a:pt x="0" y="80381"/>
                        </a:lnTo>
                        <a:cubicBezTo>
                          <a:pt x="7629" y="57036"/>
                          <a:pt x="14926" y="29375"/>
                          <a:pt x="20184" y="0"/>
                        </a:cubicBezTo>
                        <a:lnTo>
                          <a:pt x="193186" y="100536"/>
                        </a:lnTo>
                        <a:cubicBezTo>
                          <a:pt x="187928" y="129911"/>
                          <a:pt x="180632" y="157572"/>
                          <a:pt x="173003" y="18091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任意多边形: 形状 492">
                    <a:extLst>
                      <a:ext uri="{FF2B5EF4-FFF2-40B4-BE49-F238E27FC236}">
                        <a16:creationId xmlns:a16="http://schemas.microsoft.com/office/drawing/2014/main" id="{6091AECB-BB62-62B9-D6B4-06C56B3D7E76}"/>
                      </a:ext>
                    </a:extLst>
                  </p:cNvPr>
                  <p:cNvSpPr/>
                  <p:nvPr/>
                </p:nvSpPr>
                <p:spPr>
                  <a:xfrm>
                    <a:off x="4961505" y="3720674"/>
                    <a:ext cx="209911" cy="109417"/>
                  </a:xfrm>
                  <a:custGeom>
                    <a:avLst/>
                    <a:gdLst>
                      <a:gd name="connsiteX0" fmla="*/ 173003 w 209911"/>
                      <a:gd name="connsiteY0" fmla="*/ 106899 h 109417"/>
                      <a:gd name="connsiteX1" fmla="*/ 0 w 209911"/>
                      <a:gd name="connsiteY1" fmla="*/ 6363 h 109417"/>
                      <a:gd name="connsiteX2" fmla="*/ 36909 w 209911"/>
                      <a:gd name="connsiteY2" fmla="*/ 0 h 109417"/>
                      <a:gd name="connsiteX3" fmla="*/ 209912 w 209911"/>
                      <a:gd name="connsiteY3" fmla="*/ 100536 h 109417"/>
                      <a:gd name="connsiteX4" fmla="*/ 173003 w 209911"/>
                      <a:gd name="connsiteY4" fmla="*/ 106899 h 109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911" h="109417">
                        <a:moveTo>
                          <a:pt x="173003" y="106899"/>
                        </a:moveTo>
                        <a:lnTo>
                          <a:pt x="0" y="6363"/>
                        </a:lnTo>
                        <a:cubicBezTo>
                          <a:pt x="8277" y="11173"/>
                          <a:pt x="21126" y="9115"/>
                          <a:pt x="36909" y="0"/>
                        </a:cubicBezTo>
                        <a:lnTo>
                          <a:pt x="209912" y="100536"/>
                        </a:lnTo>
                        <a:cubicBezTo>
                          <a:pt x="194138" y="109652"/>
                          <a:pt x="181280" y="111709"/>
                          <a:pt x="173003" y="1068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任意多边形: 形状 493">
                    <a:extLst>
                      <a:ext uri="{FF2B5EF4-FFF2-40B4-BE49-F238E27FC236}">
                        <a16:creationId xmlns:a16="http://schemas.microsoft.com/office/drawing/2014/main" id="{9FF38F37-3EEA-1D4B-75C2-CEAAE7598482}"/>
                      </a:ext>
                    </a:extLst>
                  </p:cNvPr>
                  <p:cNvSpPr/>
                  <p:nvPr/>
                </p:nvSpPr>
                <p:spPr>
                  <a:xfrm>
                    <a:off x="5015769" y="3586191"/>
                    <a:ext cx="231962" cy="130359"/>
                  </a:xfrm>
                  <a:custGeom>
                    <a:avLst/>
                    <a:gdLst>
                      <a:gd name="connsiteX0" fmla="*/ 173012 w 231962"/>
                      <a:gd name="connsiteY0" fmla="*/ 100536 h 130359"/>
                      <a:gd name="connsiteX1" fmla="*/ 0 w 231962"/>
                      <a:gd name="connsiteY1" fmla="*/ 0 h 130359"/>
                      <a:gd name="connsiteX2" fmla="*/ 58960 w 231962"/>
                      <a:gd name="connsiteY2" fmla="*/ 29813 h 130359"/>
                      <a:gd name="connsiteX3" fmla="*/ 231962 w 231962"/>
                      <a:gd name="connsiteY3" fmla="*/ 130359 h 130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62" h="130359">
                        <a:moveTo>
                          <a:pt x="173012" y="100536"/>
                        </a:moveTo>
                        <a:lnTo>
                          <a:pt x="0" y="0"/>
                        </a:lnTo>
                        <a:lnTo>
                          <a:pt x="58960" y="29813"/>
                        </a:lnTo>
                        <a:lnTo>
                          <a:pt x="231962" y="130359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任意多边形: 形状 494">
                    <a:extLst>
                      <a:ext uri="{FF2B5EF4-FFF2-40B4-BE49-F238E27FC236}">
                        <a16:creationId xmlns:a16="http://schemas.microsoft.com/office/drawing/2014/main" id="{E47D4396-AB57-1300-0D23-B26B0124FF43}"/>
                      </a:ext>
                    </a:extLst>
                  </p:cNvPr>
                  <p:cNvSpPr/>
                  <p:nvPr/>
                </p:nvSpPr>
                <p:spPr>
                  <a:xfrm>
                    <a:off x="4982927" y="3569036"/>
                    <a:ext cx="178498" cy="103536"/>
                  </a:xfrm>
                  <a:custGeom>
                    <a:avLst/>
                    <a:gdLst>
                      <a:gd name="connsiteX0" fmla="*/ 173003 w 178498"/>
                      <a:gd name="connsiteY0" fmla="*/ 100546 h 103536"/>
                      <a:gd name="connsiteX1" fmla="*/ 0 w 178498"/>
                      <a:gd name="connsiteY1" fmla="*/ 0 h 103536"/>
                      <a:gd name="connsiteX2" fmla="*/ 5496 w 178498"/>
                      <a:gd name="connsiteY2" fmla="*/ 3000 h 103536"/>
                      <a:gd name="connsiteX3" fmla="*/ 178499 w 178498"/>
                      <a:gd name="connsiteY3" fmla="*/ 103537 h 103536"/>
                      <a:gd name="connsiteX4" fmla="*/ 173003 w 178498"/>
                      <a:gd name="connsiteY4" fmla="*/ 100546 h 10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98" h="103536">
                        <a:moveTo>
                          <a:pt x="173003" y="100546"/>
                        </a:moveTo>
                        <a:lnTo>
                          <a:pt x="0" y="0"/>
                        </a:lnTo>
                        <a:cubicBezTo>
                          <a:pt x="1724" y="1000"/>
                          <a:pt x="3553" y="2000"/>
                          <a:pt x="5496" y="3000"/>
                        </a:cubicBezTo>
                        <a:lnTo>
                          <a:pt x="178499" y="103537"/>
                        </a:lnTo>
                        <a:cubicBezTo>
                          <a:pt x="176555" y="102537"/>
                          <a:pt x="174717" y="101537"/>
                          <a:pt x="173003" y="100546"/>
                        </a:cubicBez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任意多边形: 形状 495">
                    <a:extLst>
                      <a:ext uri="{FF2B5EF4-FFF2-40B4-BE49-F238E27FC236}">
                        <a16:creationId xmlns:a16="http://schemas.microsoft.com/office/drawing/2014/main" id="{E3C2F3B3-2101-0121-A955-A6EA31B25268}"/>
                      </a:ext>
                    </a:extLst>
                  </p:cNvPr>
                  <p:cNvSpPr/>
                  <p:nvPr/>
                </p:nvSpPr>
                <p:spPr>
                  <a:xfrm>
                    <a:off x="4900031" y="3618147"/>
                    <a:ext cx="225571" cy="261337"/>
                  </a:xfrm>
                  <a:custGeom>
                    <a:avLst/>
                    <a:gdLst>
                      <a:gd name="connsiteX0" fmla="*/ 192196 w 225571"/>
                      <a:gd name="connsiteY0" fmla="*/ 261337 h 261337"/>
                      <a:gd name="connsiteX1" fmla="*/ 19193 w 225571"/>
                      <a:gd name="connsiteY1" fmla="*/ 160801 h 261337"/>
                      <a:gd name="connsiteX2" fmla="*/ 0 w 225571"/>
                      <a:gd name="connsiteY2" fmla="*/ 117119 h 261337"/>
                      <a:gd name="connsiteX3" fmla="*/ 52569 w 225571"/>
                      <a:gd name="connsiteY3" fmla="*/ 0 h 261337"/>
                      <a:gd name="connsiteX4" fmla="*/ 225572 w 225571"/>
                      <a:gd name="connsiteY4" fmla="*/ 100536 h 261337"/>
                      <a:gd name="connsiteX5" fmla="*/ 173003 w 225571"/>
                      <a:gd name="connsiteY5" fmla="*/ 217656 h 261337"/>
                      <a:gd name="connsiteX6" fmla="*/ 192196 w 225571"/>
                      <a:gd name="connsiteY6" fmla="*/ 261337 h 26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5571" h="261337">
                        <a:moveTo>
                          <a:pt x="192196" y="261337"/>
                        </a:moveTo>
                        <a:lnTo>
                          <a:pt x="19193" y="160801"/>
                        </a:lnTo>
                        <a:cubicBezTo>
                          <a:pt x="7020" y="153724"/>
                          <a:pt x="67" y="139084"/>
                          <a:pt x="0" y="117119"/>
                        </a:cubicBezTo>
                        <a:cubicBezTo>
                          <a:pt x="-104" y="79839"/>
                          <a:pt x="18946" y="44129"/>
                          <a:pt x="52569" y="0"/>
                        </a:cubicBezTo>
                        <a:lnTo>
                          <a:pt x="225572" y="100536"/>
                        </a:lnTo>
                        <a:cubicBezTo>
                          <a:pt x="191948" y="144666"/>
                          <a:pt x="172898" y="180375"/>
                          <a:pt x="173003" y="217656"/>
                        </a:cubicBezTo>
                        <a:cubicBezTo>
                          <a:pt x="173070" y="239630"/>
                          <a:pt x="180023" y="254270"/>
                          <a:pt x="192196" y="26133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7" name="任意多边形: 形状 496">
                    <a:extLst>
                      <a:ext uri="{FF2B5EF4-FFF2-40B4-BE49-F238E27FC236}">
                        <a16:creationId xmlns:a16="http://schemas.microsoft.com/office/drawing/2014/main" id="{78EBA40E-4805-DBB3-D87E-DEB0B5E7CCD2}"/>
                      </a:ext>
                    </a:extLst>
                  </p:cNvPr>
                  <p:cNvSpPr/>
                  <p:nvPr/>
                </p:nvSpPr>
                <p:spPr>
                  <a:xfrm>
                    <a:off x="4988413" y="3484168"/>
                    <a:ext cx="204987" cy="188404"/>
                  </a:xfrm>
                  <a:custGeom>
                    <a:avLst/>
                    <a:gdLst>
                      <a:gd name="connsiteX0" fmla="*/ 24470 w 204987"/>
                      <a:gd name="connsiteY0" fmla="*/ 0 h 188404"/>
                      <a:gd name="connsiteX1" fmla="*/ 197472 w 204987"/>
                      <a:gd name="connsiteY1" fmla="*/ 100536 h 188404"/>
                      <a:gd name="connsiteX2" fmla="*/ 204987 w 204987"/>
                      <a:gd name="connsiteY2" fmla="*/ 119615 h 188404"/>
                      <a:gd name="connsiteX3" fmla="*/ 173003 w 204987"/>
                      <a:gd name="connsiteY3" fmla="*/ 188404 h 188404"/>
                      <a:gd name="connsiteX4" fmla="*/ 0 w 204987"/>
                      <a:gd name="connsiteY4" fmla="*/ 87868 h 188404"/>
                      <a:gd name="connsiteX5" fmla="*/ 31985 w 204987"/>
                      <a:gd name="connsiteY5" fmla="*/ 19069 h 188404"/>
                      <a:gd name="connsiteX6" fmla="*/ 24470 w 204987"/>
                      <a:gd name="connsiteY6" fmla="*/ 0 h 1884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4987" h="188404">
                        <a:moveTo>
                          <a:pt x="24470" y="0"/>
                        </a:moveTo>
                        <a:lnTo>
                          <a:pt x="197472" y="100536"/>
                        </a:lnTo>
                        <a:cubicBezTo>
                          <a:pt x="202282" y="103337"/>
                          <a:pt x="204959" y="109766"/>
                          <a:pt x="204987" y="119615"/>
                        </a:cubicBezTo>
                        <a:cubicBezTo>
                          <a:pt x="205045" y="140322"/>
                          <a:pt x="193338" y="161696"/>
                          <a:pt x="173003" y="188404"/>
                        </a:cubicBezTo>
                        <a:lnTo>
                          <a:pt x="0" y="87868"/>
                        </a:lnTo>
                        <a:cubicBezTo>
                          <a:pt x="20336" y="61160"/>
                          <a:pt x="32042" y="39786"/>
                          <a:pt x="31985" y="19069"/>
                        </a:cubicBezTo>
                        <a:cubicBezTo>
                          <a:pt x="31966" y="9220"/>
                          <a:pt x="29289" y="2791"/>
                          <a:pt x="24470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8" name="任意多边形: 形状 497">
                    <a:extLst>
                      <a:ext uri="{FF2B5EF4-FFF2-40B4-BE49-F238E27FC236}">
                        <a16:creationId xmlns:a16="http://schemas.microsoft.com/office/drawing/2014/main" id="{C700A29C-391C-8416-BDB8-15D54260CA9E}"/>
                      </a:ext>
                    </a:extLst>
                  </p:cNvPr>
                  <p:cNvSpPr/>
                  <p:nvPr/>
                </p:nvSpPr>
                <p:spPr>
                  <a:xfrm>
                    <a:off x="5073033" y="3535479"/>
                    <a:ext cx="247631" cy="348951"/>
                  </a:xfrm>
                  <a:custGeom>
                    <a:avLst/>
                    <a:gdLst>
                      <a:gd name="connsiteX0" fmla="*/ 202835 w 247631"/>
                      <a:gd name="connsiteY0" fmla="*/ 194768 h 348951"/>
                      <a:gd name="connsiteX1" fmla="*/ 247631 w 247631"/>
                      <a:gd name="connsiteY1" fmla="*/ 215446 h 348951"/>
                      <a:gd name="connsiteX2" fmla="*/ 208369 w 247631"/>
                      <a:gd name="connsiteY2" fmla="*/ 264091 h 348951"/>
                      <a:gd name="connsiteX3" fmla="*/ 174879 w 247631"/>
                      <a:gd name="connsiteY3" fmla="*/ 246450 h 348951"/>
                      <a:gd name="connsiteX4" fmla="*/ 90821 w 247631"/>
                      <a:gd name="connsiteY4" fmla="*/ 331956 h 348951"/>
                      <a:gd name="connsiteX5" fmla="*/ 0 w 247631"/>
                      <a:gd name="connsiteY5" fmla="*/ 300333 h 348951"/>
                      <a:gd name="connsiteX6" fmla="*/ 52569 w 247631"/>
                      <a:gd name="connsiteY6" fmla="*/ 183214 h 348951"/>
                      <a:gd name="connsiteX7" fmla="*/ 15212 w 247631"/>
                      <a:gd name="connsiteY7" fmla="*/ 129026 h 348951"/>
                      <a:gd name="connsiteX8" fmla="*/ 90707 w 247631"/>
                      <a:gd name="connsiteY8" fmla="*/ 14545 h 348951"/>
                      <a:gd name="connsiteX9" fmla="*/ 167383 w 247631"/>
                      <a:gd name="connsiteY9" fmla="*/ 39005 h 348951"/>
                      <a:gd name="connsiteX10" fmla="*/ 115739 w 247631"/>
                      <a:gd name="connsiteY10" fmla="*/ 151258 h 348951"/>
                      <a:gd name="connsiteX11" fmla="*/ 174689 w 247631"/>
                      <a:gd name="connsiteY11" fmla="*/ 181080 h 348951"/>
                      <a:gd name="connsiteX12" fmla="*/ 194872 w 247631"/>
                      <a:gd name="connsiteY12" fmla="*/ 100699 h 348951"/>
                      <a:gd name="connsiteX13" fmla="*/ 237382 w 247631"/>
                      <a:gd name="connsiteY13" fmla="*/ 90583 h 348951"/>
                      <a:gd name="connsiteX14" fmla="*/ 202835 w 247631"/>
                      <a:gd name="connsiteY14" fmla="*/ 194768 h 348951"/>
                      <a:gd name="connsiteX15" fmla="*/ 98384 w 247631"/>
                      <a:gd name="connsiteY15" fmla="*/ 285731 h 348951"/>
                      <a:gd name="connsiteX16" fmla="*/ 148781 w 247631"/>
                      <a:gd name="connsiteY16" fmla="*/ 233363 h 348951"/>
                      <a:gd name="connsiteX17" fmla="*/ 80553 w 247631"/>
                      <a:gd name="connsiteY17" fmla="*/ 197539 h 348951"/>
                      <a:gd name="connsiteX18" fmla="*/ 51245 w 247631"/>
                      <a:gd name="connsiteY18" fmla="*/ 268034 h 348951"/>
                      <a:gd name="connsiteX19" fmla="*/ 98384 w 247631"/>
                      <a:gd name="connsiteY19" fmla="*/ 285731 h 348951"/>
                      <a:gd name="connsiteX20" fmla="*/ 98384 w 247631"/>
                      <a:gd name="connsiteY20" fmla="*/ 285731 h 348951"/>
                      <a:gd name="connsiteX21" fmla="*/ 91288 w 247631"/>
                      <a:gd name="connsiteY21" fmla="*/ 52626 h 348951"/>
                      <a:gd name="connsiteX22" fmla="*/ 62703 w 247631"/>
                      <a:gd name="connsiteY22" fmla="*/ 101594 h 348951"/>
                      <a:gd name="connsiteX23" fmla="*/ 88392 w 247631"/>
                      <a:gd name="connsiteY23" fmla="*/ 137094 h 348951"/>
                      <a:gd name="connsiteX24" fmla="*/ 120377 w 247631"/>
                      <a:gd name="connsiteY24" fmla="*/ 68304 h 348951"/>
                      <a:gd name="connsiteX25" fmla="*/ 91288 w 247631"/>
                      <a:gd name="connsiteY25" fmla="*/ 52626 h 348951"/>
                      <a:gd name="connsiteX26" fmla="*/ 91288 w 247631"/>
                      <a:gd name="connsiteY26" fmla="*/ 52626 h 34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47631" h="348951">
                        <a:moveTo>
                          <a:pt x="202835" y="194768"/>
                        </a:moveTo>
                        <a:lnTo>
                          <a:pt x="247631" y="215446"/>
                        </a:lnTo>
                        <a:lnTo>
                          <a:pt x="208369" y="264091"/>
                        </a:lnTo>
                        <a:lnTo>
                          <a:pt x="174879" y="246450"/>
                        </a:lnTo>
                        <a:cubicBezTo>
                          <a:pt x="152067" y="284331"/>
                          <a:pt x="124987" y="312230"/>
                          <a:pt x="90821" y="331956"/>
                        </a:cubicBezTo>
                        <a:cubicBezTo>
                          <a:pt x="37376" y="362808"/>
                          <a:pt x="143" y="351302"/>
                          <a:pt x="0" y="300333"/>
                        </a:cubicBezTo>
                        <a:cubicBezTo>
                          <a:pt x="-104" y="263052"/>
                          <a:pt x="18946" y="227343"/>
                          <a:pt x="52569" y="183214"/>
                        </a:cubicBezTo>
                        <a:cubicBezTo>
                          <a:pt x="27575" y="170050"/>
                          <a:pt x="15297" y="158192"/>
                          <a:pt x="15212" y="129026"/>
                        </a:cubicBezTo>
                        <a:cubicBezTo>
                          <a:pt x="15107" y="91393"/>
                          <a:pt x="40243" y="43682"/>
                          <a:pt x="90707" y="14545"/>
                        </a:cubicBezTo>
                        <a:cubicBezTo>
                          <a:pt x="137884" y="-12687"/>
                          <a:pt x="167278" y="-76"/>
                          <a:pt x="167383" y="39005"/>
                        </a:cubicBezTo>
                        <a:cubicBezTo>
                          <a:pt x="167488" y="76467"/>
                          <a:pt x="144676" y="113443"/>
                          <a:pt x="115739" y="151258"/>
                        </a:cubicBezTo>
                        <a:lnTo>
                          <a:pt x="174689" y="181080"/>
                        </a:lnTo>
                        <a:cubicBezTo>
                          <a:pt x="182318" y="157734"/>
                          <a:pt x="189615" y="130074"/>
                          <a:pt x="194872" y="100699"/>
                        </a:cubicBezTo>
                        <a:lnTo>
                          <a:pt x="237382" y="90583"/>
                        </a:lnTo>
                        <a:cubicBezTo>
                          <a:pt x="227457" y="130769"/>
                          <a:pt x="215780" y="165288"/>
                          <a:pt x="202835" y="194768"/>
                        </a:cubicBezTo>
                        <a:close/>
                        <a:moveTo>
                          <a:pt x="98384" y="285731"/>
                        </a:moveTo>
                        <a:cubicBezTo>
                          <a:pt x="118758" y="273968"/>
                          <a:pt x="134408" y="256632"/>
                          <a:pt x="148781" y="233363"/>
                        </a:cubicBezTo>
                        <a:lnTo>
                          <a:pt x="80553" y="197539"/>
                        </a:lnTo>
                        <a:cubicBezTo>
                          <a:pt x="60379" y="225057"/>
                          <a:pt x="51178" y="246603"/>
                          <a:pt x="51245" y="268034"/>
                        </a:cubicBezTo>
                        <a:cubicBezTo>
                          <a:pt x="51321" y="295771"/>
                          <a:pt x="70181" y="302019"/>
                          <a:pt x="98384" y="285731"/>
                        </a:cubicBezTo>
                        <a:lnTo>
                          <a:pt x="98384" y="285731"/>
                        </a:lnTo>
                        <a:close/>
                        <a:moveTo>
                          <a:pt x="91288" y="52626"/>
                        </a:moveTo>
                        <a:cubicBezTo>
                          <a:pt x="72952" y="63208"/>
                          <a:pt x="62646" y="82325"/>
                          <a:pt x="62703" y="101594"/>
                        </a:cubicBezTo>
                        <a:cubicBezTo>
                          <a:pt x="62761" y="120149"/>
                          <a:pt x="71095" y="128131"/>
                          <a:pt x="88392" y="137094"/>
                        </a:cubicBezTo>
                        <a:cubicBezTo>
                          <a:pt x="108728" y="110386"/>
                          <a:pt x="120435" y="89012"/>
                          <a:pt x="120377" y="68304"/>
                        </a:cubicBezTo>
                        <a:cubicBezTo>
                          <a:pt x="120320" y="48140"/>
                          <a:pt x="109157" y="42311"/>
                          <a:pt x="91288" y="52626"/>
                        </a:cubicBezTo>
                        <a:lnTo>
                          <a:pt x="91288" y="526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9" name="任意多边形: 形状 498">
                    <a:extLst>
                      <a:ext uri="{FF2B5EF4-FFF2-40B4-BE49-F238E27FC236}">
                        <a16:creationId xmlns:a16="http://schemas.microsoft.com/office/drawing/2014/main" id="{80F645ED-B836-31CD-D418-CBE07D8ECA16}"/>
                      </a:ext>
                    </a:extLst>
                  </p:cNvPr>
                  <p:cNvSpPr/>
                  <p:nvPr/>
                </p:nvSpPr>
                <p:spPr>
                  <a:xfrm>
                    <a:off x="4915314" y="3434942"/>
                    <a:ext cx="309280" cy="279969"/>
                  </a:xfrm>
                  <a:custGeom>
                    <a:avLst/>
                    <a:gdLst>
                      <a:gd name="connsiteX0" fmla="*/ 309281 w 309280"/>
                      <a:gd name="connsiteY0" fmla="*/ 104728 h 279969"/>
                      <a:gd name="connsiteX1" fmla="*/ 283925 w 309280"/>
                      <a:gd name="connsiteY1" fmla="*/ 101185 h 279969"/>
                      <a:gd name="connsiteX2" fmla="*/ 248502 w 309280"/>
                      <a:gd name="connsiteY2" fmla="*/ 115168 h 279969"/>
                      <a:gd name="connsiteX3" fmla="*/ 191647 w 309280"/>
                      <a:gd name="connsiteY3" fmla="*/ 169041 h 279969"/>
                      <a:gd name="connsiteX4" fmla="*/ 173007 w 309280"/>
                      <a:gd name="connsiteY4" fmla="*/ 229630 h 279969"/>
                      <a:gd name="connsiteX5" fmla="*/ 180465 w 309280"/>
                      <a:gd name="connsiteY5" fmla="*/ 260205 h 279969"/>
                      <a:gd name="connsiteX6" fmla="*/ 203391 w 309280"/>
                      <a:gd name="connsiteY6" fmla="*/ 279969 h 279969"/>
                      <a:gd name="connsiteX7" fmla="*/ 116895 w 309280"/>
                      <a:gd name="connsiteY7" fmla="*/ 229630 h 279969"/>
                      <a:gd name="connsiteX8" fmla="*/ 30389 w 309280"/>
                      <a:gd name="connsiteY8" fmla="*/ 179300 h 279969"/>
                      <a:gd name="connsiteX9" fmla="*/ 7462 w 309280"/>
                      <a:gd name="connsiteY9" fmla="*/ 159726 h 279969"/>
                      <a:gd name="connsiteX10" fmla="*/ 4 w 309280"/>
                      <a:gd name="connsiteY10" fmla="*/ 128970 h 279969"/>
                      <a:gd name="connsiteX11" fmla="*/ 18645 w 309280"/>
                      <a:gd name="connsiteY11" fmla="*/ 68572 h 279969"/>
                      <a:gd name="connsiteX12" fmla="*/ 75499 w 309280"/>
                      <a:gd name="connsiteY12" fmla="*/ 14508 h 279969"/>
                      <a:gd name="connsiteX13" fmla="*/ 110923 w 309280"/>
                      <a:gd name="connsiteY13" fmla="*/ 716 h 279969"/>
                      <a:gd name="connsiteX14" fmla="*/ 136278 w 309280"/>
                      <a:gd name="connsiteY14" fmla="*/ 4259 h 279969"/>
                      <a:gd name="connsiteX15" fmla="*/ 222775 w 309280"/>
                      <a:gd name="connsiteY15" fmla="*/ 54408 h 279969"/>
                      <a:gd name="connsiteX16" fmla="*/ 309281 w 309280"/>
                      <a:gd name="connsiteY16" fmla="*/ 104728 h 27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09280" h="279969">
                        <a:moveTo>
                          <a:pt x="309281" y="104728"/>
                        </a:moveTo>
                        <a:cubicBezTo>
                          <a:pt x="302756" y="100814"/>
                          <a:pt x="294184" y="99509"/>
                          <a:pt x="283925" y="101185"/>
                        </a:cubicBezTo>
                        <a:cubicBezTo>
                          <a:pt x="273676" y="102862"/>
                          <a:pt x="261742" y="107338"/>
                          <a:pt x="248502" y="115168"/>
                        </a:cubicBezTo>
                        <a:cubicBezTo>
                          <a:pt x="223146" y="129713"/>
                          <a:pt x="204315" y="148915"/>
                          <a:pt x="191647" y="169041"/>
                        </a:cubicBezTo>
                        <a:cubicBezTo>
                          <a:pt x="179160" y="189358"/>
                          <a:pt x="172816" y="210799"/>
                          <a:pt x="173007" y="229630"/>
                        </a:cubicBezTo>
                        <a:cubicBezTo>
                          <a:pt x="173007" y="242679"/>
                          <a:pt x="175436" y="252375"/>
                          <a:pt x="180465" y="260205"/>
                        </a:cubicBezTo>
                        <a:cubicBezTo>
                          <a:pt x="185684" y="268035"/>
                          <a:pt x="193143" y="274007"/>
                          <a:pt x="203391" y="279969"/>
                        </a:cubicBezTo>
                        <a:lnTo>
                          <a:pt x="116895" y="229630"/>
                        </a:lnTo>
                        <a:lnTo>
                          <a:pt x="30389" y="179300"/>
                        </a:lnTo>
                        <a:cubicBezTo>
                          <a:pt x="20140" y="173518"/>
                          <a:pt x="12682" y="167365"/>
                          <a:pt x="7462" y="159726"/>
                        </a:cubicBezTo>
                        <a:cubicBezTo>
                          <a:pt x="2423" y="151896"/>
                          <a:pt x="4" y="142200"/>
                          <a:pt x="4" y="128970"/>
                        </a:cubicBezTo>
                        <a:cubicBezTo>
                          <a:pt x="-186" y="110139"/>
                          <a:pt x="6157" y="88888"/>
                          <a:pt x="18645" y="68572"/>
                        </a:cubicBezTo>
                        <a:cubicBezTo>
                          <a:pt x="31322" y="48255"/>
                          <a:pt x="50153" y="29052"/>
                          <a:pt x="75499" y="14508"/>
                        </a:cubicBezTo>
                        <a:cubicBezTo>
                          <a:pt x="88739" y="6869"/>
                          <a:pt x="100664" y="2392"/>
                          <a:pt x="110923" y="716"/>
                        </a:cubicBezTo>
                        <a:cubicBezTo>
                          <a:pt x="121181" y="-961"/>
                          <a:pt x="129754" y="344"/>
                          <a:pt x="136278" y="4259"/>
                        </a:cubicBezTo>
                        <a:lnTo>
                          <a:pt x="222775" y="54408"/>
                        </a:lnTo>
                        <a:lnTo>
                          <a:pt x="309281" y="104728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0" name="图形 2">
                  <a:extLst>
                    <a:ext uri="{FF2B5EF4-FFF2-40B4-BE49-F238E27FC236}">
                      <a16:creationId xmlns:a16="http://schemas.microsoft.com/office/drawing/2014/main" id="{4E11FC10-BC54-886F-539F-1B25FA2CDAB0}"/>
                    </a:ext>
                  </a:extLst>
                </p:cNvPr>
                <p:cNvGrpSpPr/>
                <p:nvPr/>
              </p:nvGrpSpPr>
              <p:grpSpPr>
                <a:xfrm>
                  <a:off x="4412369" y="3442881"/>
                  <a:ext cx="575654" cy="676322"/>
                  <a:chOff x="4412369" y="3442881"/>
                  <a:chExt cx="575654" cy="676322"/>
                </a:xfrm>
              </p:grpSpPr>
              <p:sp>
                <p:nvSpPr>
                  <p:cNvPr id="482" name="任意多边形: 形状 481">
                    <a:extLst>
                      <a:ext uri="{FF2B5EF4-FFF2-40B4-BE49-F238E27FC236}">
                        <a16:creationId xmlns:a16="http://schemas.microsoft.com/office/drawing/2014/main" id="{47FDCC51-D74B-09D0-4CC3-1408CCDDE8C3}"/>
                      </a:ext>
                    </a:extLst>
                  </p:cNvPr>
                  <p:cNvSpPr/>
                  <p:nvPr/>
                </p:nvSpPr>
                <p:spPr>
                  <a:xfrm>
                    <a:off x="4691395" y="3868429"/>
                    <a:ext cx="296627" cy="130765"/>
                  </a:xfrm>
                  <a:custGeom>
                    <a:avLst/>
                    <a:gdLst>
                      <a:gd name="connsiteX0" fmla="*/ 173003 w 296627"/>
                      <a:gd name="connsiteY0" fmla="*/ 130766 h 130765"/>
                      <a:gd name="connsiteX1" fmla="*/ 0 w 296627"/>
                      <a:gd name="connsiteY1" fmla="*/ 30229 h 130765"/>
                      <a:gd name="connsiteX2" fmla="*/ 123625 w 296627"/>
                      <a:gd name="connsiteY2" fmla="*/ 3588 h 130765"/>
                      <a:gd name="connsiteX3" fmla="*/ 296628 w 296627"/>
                      <a:gd name="connsiteY3" fmla="*/ 104124 h 130765"/>
                      <a:gd name="connsiteX4" fmla="*/ 173003 w 296627"/>
                      <a:gd name="connsiteY4" fmla="*/ 130766 h 130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627" h="130765">
                        <a:moveTo>
                          <a:pt x="173003" y="130766"/>
                        </a:moveTo>
                        <a:lnTo>
                          <a:pt x="0" y="30229"/>
                        </a:lnTo>
                        <a:cubicBezTo>
                          <a:pt x="53912" y="-899"/>
                          <a:pt x="90954" y="-4242"/>
                          <a:pt x="123625" y="3588"/>
                        </a:cubicBezTo>
                        <a:lnTo>
                          <a:pt x="296628" y="104124"/>
                        </a:lnTo>
                        <a:cubicBezTo>
                          <a:pt x="263957" y="96295"/>
                          <a:pt x="226914" y="99638"/>
                          <a:pt x="173003" y="1307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任意多边形: 形状 482">
                    <a:extLst>
                      <a:ext uri="{FF2B5EF4-FFF2-40B4-BE49-F238E27FC236}">
                        <a16:creationId xmlns:a16="http://schemas.microsoft.com/office/drawing/2014/main" id="{08F35D39-6323-0F1F-335F-80621EA103DB}"/>
                      </a:ext>
                    </a:extLst>
                  </p:cNvPr>
                  <p:cNvSpPr/>
                  <p:nvPr/>
                </p:nvSpPr>
                <p:spPr>
                  <a:xfrm>
                    <a:off x="4538176" y="3917984"/>
                    <a:ext cx="237734" cy="114941"/>
                  </a:xfrm>
                  <a:custGeom>
                    <a:avLst/>
                    <a:gdLst>
                      <a:gd name="connsiteX0" fmla="*/ 173012 w 237734"/>
                      <a:gd name="connsiteY0" fmla="*/ 109528 h 114941"/>
                      <a:gd name="connsiteX1" fmla="*/ 86506 w 237734"/>
                      <a:gd name="connsiteY1" fmla="*/ 59255 h 114941"/>
                      <a:gd name="connsiteX2" fmla="*/ 0 w 237734"/>
                      <a:gd name="connsiteY2" fmla="*/ 8982 h 114941"/>
                      <a:gd name="connsiteX3" fmla="*/ 28994 w 237734"/>
                      <a:gd name="connsiteY3" fmla="*/ 13783 h 114941"/>
                      <a:gd name="connsiteX4" fmla="*/ 64732 w 237734"/>
                      <a:gd name="connsiteY4" fmla="*/ 0 h 114941"/>
                      <a:gd name="connsiteX5" fmla="*/ 156553 w 237734"/>
                      <a:gd name="connsiteY5" fmla="*/ 44977 h 114941"/>
                      <a:gd name="connsiteX6" fmla="*/ 237735 w 237734"/>
                      <a:gd name="connsiteY6" fmla="*/ 100536 h 114941"/>
                      <a:gd name="connsiteX7" fmla="*/ 201997 w 237734"/>
                      <a:gd name="connsiteY7" fmla="*/ 114319 h 114941"/>
                      <a:gd name="connsiteX8" fmla="*/ 173012 w 237734"/>
                      <a:gd name="connsiteY8" fmla="*/ 109528 h 114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7734" h="114941">
                        <a:moveTo>
                          <a:pt x="173012" y="109528"/>
                        </a:moveTo>
                        <a:lnTo>
                          <a:pt x="86506" y="59255"/>
                        </a:lnTo>
                        <a:lnTo>
                          <a:pt x="0" y="8982"/>
                        </a:lnTo>
                        <a:cubicBezTo>
                          <a:pt x="8458" y="13897"/>
                          <a:pt x="18164" y="15392"/>
                          <a:pt x="28994" y="13783"/>
                        </a:cubicBezTo>
                        <a:cubicBezTo>
                          <a:pt x="39824" y="12173"/>
                          <a:pt x="51787" y="7477"/>
                          <a:pt x="64732" y="0"/>
                        </a:cubicBezTo>
                        <a:lnTo>
                          <a:pt x="156553" y="44977"/>
                        </a:lnTo>
                        <a:lnTo>
                          <a:pt x="237735" y="100536"/>
                        </a:lnTo>
                        <a:cubicBezTo>
                          <a:pt x="224790" y="108013"/>
                          <a:pt x="212836" y="112709"/>
                          <a:pt x="201997" y="114319"/>
                        </a:cubicBezTo>
                        <a:cubicBezTo>
                          <a:pt x="191176" y="115929"/>
                          <a:pt x="181461" y="114443"/>
                          <a:pt x="173012" y="10952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84" name="图形 2">
                    <a:extLst>
                      <a:ext uri="{FF2B5EF4-FFF2-40B4-BE49-F238E27FC236}">
                        <a16:creationId xmlns:a16="http://schemas.microsoft.com/office/drawing/2014/main" id="{2FC241C6-9158-DD57-9632-778A255CFC62}"/>
                      </a:ext>
                    </a:extLst>
                  </p:cNvPr>
                  <p:cNvGrpSpPr/>
                  <p:nvPr/>
                </p:nvGrpSpPr>
                <p:grpSpPr>
                  <a:xfrm>
                    <a:off x="4602870" y="3534832"/>
                    <a:ext cx="274789" cy="483774"/>
                    <a:chOff x="4602870" y="3534832"/>
                    <a:chExt cx="274789" cy="483774"/>
                  </a:xfrm>
                </p:grpSpPr>
                <p:sp>
                  <p:nvSpPr>
                    <p:cNvPr id="487" name="任意多边形: 形状 486">
                      <a:extLst>
                        <a:ext uri="{FF2B5EF4-FFF2-40B4-BE49-F238E27FC236}">
                          <a16:creationId xmlns:a16="http://schemas.microsoft.com/office/drawing/2014/main" id="{F437EF6F-5AD8-908E-1396-89C335E12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2870" y="3534832"/>
                      <a:ext cx="274789" cy="483774"/>
                    </a:xfrm>
                    <a:custGeom>
                      <a:avLst/>
                      <a:gdLst>
                        <a:gd name="connsiteX0" fmla="*/ 274787 w 274789"/>
                        <a:gd name="connsiteY0" fmla="*/ 237506 h 483774"/>
                        <a:gd name="connsiteX1" fmla="*/ 248317 w 274789"/>
                        <a:gd name="connsiteY1" fmla="*/ 397088 h 483774"/>
                        <a:gd name="connsiteX2" fmla="*/ 173003 w 274789"/>
                        <a:gd name="connsiteY2" fmla="*/ 483775 h 483774"/>
                        <a:gd name="connsiteX3" fmla="*/ 0 w 274789"/>
                        <a:gd name="connsiteY3" fmla="*/ 383105 h 483774"/>
                        <a:gd name="connsiteX4" fmla="*/ 75314 w 274789"/>
                        <a:gd name="connsiteY4" fmla="*/ 296599 h 483774"/>
                        <a:gd name="connsiteX5" fmla="*/ 101784 w 274789"/>
                        <a:gd name="connsiteY5" fmla="*/ 136836 h 483774"/>
                        <a:gd name="connsiteX6" fmla="*/ 91907 w 274789"/>
                        <a:gd name="connsiteY6" fmla="*/ 44187 h 483774"/>
                        <a:gd name="connsiteX7" fmla="*/ 63760 w 274789"/>
                        <a:gd name="connsiteY7" fmla="*/ 0 h 483774"/>
                        <a:gd name="connsiteX8" fmla="*/ 150266 w 274789"/>
                        <a:gd name="connsiteY8" fmla="*/ 50330 h 483774"/>
                        <a:gd name="connsiteX9" fmla="*/ 236763 w 274789"/>
                        <a:gd name="connsiteY9" fmla="*/ 100670 h 483774"/>
                        <a:gd name="connsiteX10" fmla="*/ 264919 w 274789"/>
                        <a:gd name="connsiteY10" fmla="*/ 144666 h 483774"/>
                        <a:gd name="connsiteX11" fmla="*/ 274787 w 274789"/>
                        <a:gd name="connsiteY11" fmla="*/ 237506 h 4837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4789" h="483774">
                          <a:moveTo>
                            <a:pt x="274787" y="237506"/>
                          </a:moveTo>
                          <a:cubicBezTo>
                            <a:pt x="274968" y="304810"/>
                            <a:pt x="265652" y="357007"/>
                            <a:pt x="248317" y="397088"/>
                          </a:cubicBezTo>
                          <a:cubicBezTo>
                            <a:pt x="230791" y="437169"/>
                            <a:pt x="205254" y="465134"/>
                            <a:pt x="173003" y="483775"/>
                          </a:cubicBezTo>
                          <a:lnTo>
                            <a:pt x="0" y="383105"/>
                          </a:lnTo>
                          <a:cubicBezTo>
                            <a:pt x="32252" y="364465"/>
                            <a:pt x="57788" y="336680"/>
                            <a:pt x="75314" y="296599"/>
                          </a:cubicBezTo>
                          <a:cubicBezTo>
                            <a:pt x="92650" y="256518"/>
                            <a:pt x="101975" y="204321"/>
                            <a:pt x="101784" y="136836"/>
                          </a:cubicBezTo>
                          <a:cubicBezTo>
                            <a:pt x="101594" y="97317"/>
                            <a:pt x="98241" y="66551"/>
                            <a:pt x="91907" y="44187"/>
                          </a:cubicBezTo>
                          <a:cubicBezTo>
                            <a:pt x="85382" y="21631"/>
                            <a:pt x="76067" y="7087"/>
                            <a:pt x="63760" y="0"/>
                          </a:cubicBezTo>
                          <a:lnTo>
                            <a:pt x="150266" y="50330"/>
                          </a:lnTo>
                          <a:lnTo>
                            <a:pt x="236763" y="100670"/>
                          </a:lnTo>
                          <a:cubicBezTo>
                            <a:pt x="249069" y="107756"/>
                            <a:pt x="258394" y="122111"/>
                            <a:pt x="264919" y="144666"/>
                          </a:cubicBezTo>
                          <a:cubicBezTo>
                            <a:pt x="271243" y="167221"/>
                            <a:pt x="274606" y="197796"/>
                            <a:pt x="274787" y="237506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" name="任意多边形: 形状 487">
                      <a:extLst>
                        <a:ext uri="{FF2B5EF4-FFF2-40B4-BE49-F238E27FC236}">
                          <a16:creationId xmlns:a16="http://schemas.microsoft.com/office/drawing/2014/main" id="{F2F08546-8FE2-63CA-7B4E-D90E981C9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2870" y="3831431"/>
                      <a:ext cx="248316" cy="187166"/>
                    </a:xfrm>
                    <a:custGeom>
                      <a:avLst/>
                      <a:gdLst>
                        <a:gd name="connsiteX0" fmla="*/ 248317 w 248316"/>
                        <a:gd name="connsiteY0" fmla="*/ 100479 h 187166"/>
                        <a:gd name="connsiteX1" fmla="*/ 173003 w 248316"/>
                        <a:gd name="connsiteY1" fmla="*/ 187166 h 187166"/>
                        <a:gd name="connsiteX2" fmla="*/ 134531 w 248316"/>
                        <a:gd name="connsiteY2" fmla="*/ 175650 h 187166"/>
                        <a:gd name="connsiteX3" fmla="*/ 0 w 248316"/>
                        <a:gd name="connsiteY3" fmla="*/ 86506 h 187166"/>
                        <a:gd name="connsiteX4" fmla="*/ 75314 w 248316"/>
                        <a:gd name="connsiteY4" fmla="*/ 0 h 187166"/>
                        <a:gd name="connsiteX5" fmla="*/ 248317 w 248316"/>
                        <a:gd name="connsiteY5" fmla="*/ 100479 h 187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8316" h="187166">
                          <a:moveTo>
                            <a:pt x="248317" y="100479"/>
                          </a:moveTo>
                          <a:cubicBezTo>
                            <a:pt x="230791" y="140560"/>
                            <a:pt x="205254" y="168526"/>
                            <a:pt x="173003" y="187166"/>
                          </a:cubicBezTo>
                          <a:lnTo>
                            <a:pt x="134531" y="175650"/>
                          </a:lnTo>
                          <a:lnTo>
                            <a:pt x="0" y="86506"/>
                          </a:lnTo>
                          <a:cubicBezTo>
                            <a:pt x="32252" y="67866"/>
                            <a:pt x="57788" y="40081"/>
                            <a:pt x="75314" y="0"/>
                          </a:cubicBezTo>
                          <a:lnTo>
                            <a:pt x="248317" y="10047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85" name="任意多边形: 形状 484">
                    <a:extLst>
                      <a:ext uri="{FF2B5EF4-FFF2-40B4-BE49-F238E27FC236}">
                        <a16:creationId xmlns:a16="http://schemas.microsoft.com/office/drawing/2014/main" id="{325A0550-E4C3-05F3-2F43-EE86436A9D14}"/>
                      </a:ext>
                    </a:extLst>
                  </p:cNvPr>
                  <p:cNvSpPr/>
                  <p:nvPr/>
                </p:nvSpPr>
                <p:spPr>
                  <a:xfrm>
                    <a:off x="4412369" y="3442881"/>
                    <a:ext cx="492529" cy="665698"/>
                  </a:xfrm>
                  <a:custGeom>
                    <a:avLst/>
                    <a:gdLst>
                      <a:gd name="connsiteX0" fmla="*/ 492530 w 492529"/>
                      <a:gd name="connsiteY0" fmla="*/ 111267 h 665698"/>
                      <a:gd name="connsiteX1" fmla="*/ 435294 w 492529"/>
                      <a:gd name="connsiteY1" fmla="*/ 101571 h 665698"/>
                      <a:gd name="connsiteX2" fmla="*/ 362218 w 492529"/>
                      <a:gd name="connsiteY2" fmla="*/ 129165 h 665698"/>
                      <a:gd name="connsiteX3" fmla="*/ 224077 w 492529"/>
                      <a:gd name="connsiteY3" fmla="*/ 277745 h 665698"/>
                      <a:gd name="connsiteX4" fmla="*/ 172995 w 492529"/>
                      <a:gd name="connsiteY4" fmla="*/ 498659 h 665698"/>
                      <a:gd name="connsiteX5" fmla="*/ 188844 w 492529"/>
                      <a:gd name="connsiteY5" fmla="*/ 607720 h 665698"/>
                      <a:gd name="connsiteX6" fmla="*/ 232469 w 492529"/>
                      <a:gd name="connsiteY6" fmla="*/ 665699 h 665698"/>
                      <a:gd name="connsiteX7" fmla="*/ 145963 w 492529"/>
                      <a:gd name="connsiteY7" fmla="*/ 615359 h 665698"/>
                      <a:gd name="connsiteX8" fmla="*/ 59466 w 492529"/>
                      <a:gd name="connsiteY8" fmla="*/ 565210 h 665698"/>
                      <a:gd name="connsiteX9" fmla="*/ 15842 w 492529"/>
                      <a:gd name="connsiteY9" fmla="*/ 507231 h 665698"/>
                      <a:gd name="connsiteX10" fmla="*/ 1 w 492529"/>
                      <a:gd name="connsiteY10" fmla="*/ 398170 h 665698"/>
                      <a:gd name="connsiteX11" fmla="*/ 51084 w 492529"/>
                      <a:gd name="connsiteY11" fmla="*/ 177257 h 665698"/>
                      <a:gd name="connsiteX12" fmla="*/ 189225 w 492529"/>
                      <a:gd name="connsiteY12" fmla="*/ 28676 h 665698"/>
                      <a:gd name="connsiteX13" fmla="*/ 262301 w 492529"/>
                      <a:gd name="connsiteY13" fmla="*/ 1082 h 665698"/>
                      <a:gd name="connsiteX14" fmla="*/ 319537 w 492529"/>
                      <a:gd name="connsiteY14" fmla="*/ 10779 h 665698"/>
                      <a:gd name="connsiteX15" fmla="*/ 406033 w 492529"/>
                      <a:gd name="connsiteY15" fmla="*/ 61118 h 665698"/>
                      <a:gd name="connsiteX16" fmla="*/ 492530 w 492529"/>
                      <a:gd name="connsiteY16" fmla="*/ 111267 h 665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92529" h="665698">
                        <a:moveTo>
                          <a:pt x="492530" y="111267"/>
                        </a:moveTo>
                        <a:cubicBezTo>
                          <a:pt x="476309" y="101942"/>
                          <a:pt x="457106" y="98590"/>
                          <a:pt x="435294" y="101571"/>
                        </a:cubicBezTo>
                        <a:cubicBezTo>
                          <a:pt x="413482" y="104552"/>
                          <a:pt x="389060" y="113877"/>
                          <a:pt x="362218" y="129165"/>
                        </a:cubicBezTo>
                        <a:cubicBezTo>
                          <a:pt x="304240" y="162721"/>
                          <a:pt x="256891" y="214175"/>
                          <a:pt x="224077" y="277745"/>
                        </a:cubicBezTo>
                        <a:cubicBezTo>
                          <a:pt x="191083" y="341506"/>
                          <a:pt x="172814" y="417001"/>
                          <a:pt x="172995" y="498659"/>
                        </a:cubicBezTo>
                        <a:cubicBezTo>
                          <a:pt x="173185" y="543588"/>
                          <a:pt x="178776" y="579935"/>
                          <a:pt x="188844" y="607720"/>
                        </a:cubicBezTo>
                        <a:cubicBezTo>
                          <a:pt x="198912" y="635495"/>
                          <a:pt x="213828" y="654697"/>
                          <a:pt x="232469" y="665699"/>
                        </a:cubicBezTo>
                        <a:lnTo>
                          <a:pt x="145963" y="615359"/>
                        </a:lnTo>
                        <a:lnTo>
                          <a:pt x="59466" y="565210"/>
                        </a:lnTo>
                        <a:cubicBezTo>
                          <a:pt x="40826" y="554208"/>
                          <a:pt x="25909" y="535006"/>
                          <a:pt x="15842" y="507231"/>
                        </a:cubicBezTo>
                        <a:cubicBezTo>
                          <a:pt x="5774" y="479456"/>
                          <a:pt x="182" y="443099"/>
                          <a:pt x="1" y="398170"/>
                        </a:cubicBezTo>
                        <a:cubicBezTo>
                          <a:pt x="-189" y="316512"/>
                          <a:pt x="18080" y="240826"/>
                          <a:pt x="51084" y="177257"/>
                        </a:cubicBezTo>
                        <a:cubicBezTo>
                          <a:pt x="83898" y="113687"/>
                          <a:pt x="131246" y="62233"/>
                          <a:pt x="189225" y="28676"/>
                        </a:cubicBezTo>
                        <a:cubicBezTo>
                          <a:pt x="216067" y="13198"/>
                          <a:pt x="240489" y="4073"/>
                          <a:pt x="262301" y="1082"/>
                        </a:cubicBezTo>
                        <a:cubicBezTo>
                          <a:pt x="284113" y="-1899"/>
                          <a:pt x="303316" y="1263"/>
                          <a:pt x="319537" y="10779"/>
                        </a:cubicBezTo>
                        <a:lnTo>
                          <a:pt x="406033" y="61118"/>
                        </a:lnTo>
                        <a:lnTo>
                          <a:pt x="492530" y="11126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" name="任意多边形: 形状 485">
                    <a:extLst>
                      <a:ext uri="{FF2B5EF4-FFF2-40B4-BE49-F238E27FC236}">
                        <a16:creationId xmlns:a16="http://schemas.microsoft.com/office/drawing/2014/main" id="{59D8B21C-C1FC-13F2-D34D-072DC74BB477}"/>
                      </a:ext>
                    </a:extLst>
                  </p:cNvPr>
                  <p:cNvSpPr/>
                  <p:nvPr/>
                </p:nvSpPr>
                <p:spPr>
                  <a:xfrm>
                    <a:off x="4585437" y="3543449"/>
                    <a:ext cx="402585" cy="575755"/>
                  </a:xfrm>
                  <a:custGeom>
                    <a:avLst/>
                    <a:gdLst>
                      <a:gd name="connsiteX0" fmla="*/ 278961 w 402585"/>
                      <a:gd name="connsiteY0" fmla="*/ 455746 h 575755"/>
                      <a:gd name="connsiteX1" fmla="*/ 402586 w 402585"/>
                      <a:gd name="connsiteY1" fmla="*/ 429104 h 575755"/>
                      <a:gd name="connsiteX2" fmla="*/ 351398 w 402585"/>
                      <a:gd name="connsiteY2" fmla="*/ 535860 h 575755"/>
                      <a:gd name="connsiteX3" fmla="*/ 186292 w 402585"/>
                      <a:gd name="connsiteY3" fmla="*/ 548214 h 575755"/>
                      <a:gd name="connsiteX4" fmla="*/ 2 w 402585"/>
                      <a:gd name="connsiteY4" fmla="*/ 398186 h 575755"/>
                      <a:gd name="connsiteX5" fmla="*/ 189216 w 402585"/>
                      <a:gd name="connsiteY5" fmla="*/ 28654 h 575755"/>
                      <a:gd name="connsiteX6" fmla="*/ 379269 w 402585"/>
                      <a:gd name="connsiteY6" fmla="*/ 178492 h 575755"/>
                      <a:gd name="connsiteX7" fmla="*/ 278961 w 402585"/>
                      <a:gd name="connsiteY7" fmla="*/ 455746 h 575755"/>
                      <a:gd name="connsiteX8" fmla="*/ 190483 w 402585"/>
                      <a:gd name="connsiteY8" fmla="*/ 475081 h 575755"/>
                      <a:gd name="connsiteX9" fmla="*/ 292134 w 402585"/>
                      <a:gd name="connsiteY9" fmla="*/ 228793 h 575755"/>
                      <a:gd name="connsiteX10" fmla="*/ 189426 w 402585"/>
                      <a:gd name="connsiteY10" fmla="*/ 101397 h 575755"/>
                      <a:gd name="connsiteX11" fmla="*/ 87146 w 402585"/>
                      <a:gd name="connsiteY11" fmla="*/ 347866 h 575755"/>
                      <a:gd name="connsiteX12" fmla="*/ 190483 w 402585"/>
                      <a:gd name="connsiteY12" fmla="*/ 475081 h 575755"/>
                      <a:gd name="connsiteX13" fmla="*/ 190483 w 402585"/>
                      <a:gd name="connsiteY13" fmla="*/ 475081 h 575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2585" h="575755">
                        <a:moveTo>
                          <a:pt x="278961" y="455746"/>
                        </a:moveTo>
                        <a:cubicBezTo>
                          <a:pt x="332872" y="424618"/>
                          <a:pt x="369915" y="421275"/>
                          <a:pt x="402586" y="429104"/>
                        </a:cubicBezTo>
                        <a:lnTo>
                          <a:pt x="351398" y="535860"/>
                        </a:lnTo>
                        <a:cubicBezTo>
                          <a:pt x="307374" y="510048"/>
                          <a:pt x="266531" y="501885"/>
                          <a:pt x="186292" y="548214"/>
                        </a:cubicBezTo>
                        <a:cubicBezTo>
                          <a:pt x="74707" y="612642"/>
                          <a:pt x="478" y="564588"/>
                          <a:pt x="2" y="398186"/>
                        </a:cubicBezTo>
                        <a:cubicBezTo>
                          <a:pt x="-465" y="234851"/>
                          <a:pt x="73240" y="95605"/>
                          <a:pt x="189216" y="28654"/>
                        </a:cubicBezTo>
                        <a:cubicBezTo>
                          <a:pt x="305193" y="-38307"/>
                          <a:pt x="378802" y="12271"/>
                          <a:pt x="379269" y="178492"/>
                        </a:cubicBezTo>
                        <a:cubicBezTo>
                          <a:pt x="379621" y="300222"/>
                          <a:pt x="336539" y="387147"/>
                          <a:pt x="278961" y="455746"/>
                        </a:cubicBezTo>
                        <a:close/>
                        <a:moveTo>
                          <a:pt x="190483" y="475081"/>
                        </a:moveTo>
                        <a:cubicBezTo>
                          <a:pt x="255053" y="437801"/>
                          <a:pt x="292515" y="363496"/>
                          <a:pt x="292134" y="228793"/>
                        </a:cubicBezTo>
                        <a:cubicBezTo>
                          <a:pt x="291753" y="95710"/>
                          <a:pt x="254625" y="63754"/>
                          <a:pt x="189426" y="101397"/>
                        </a:cubicBezTo>
                        <a:cubicBezTo>
                          <a:pt x="124856" y="138677"/>
                          <a:pt x="86765" y="214058"/>
                          <a:pt x="87146" y="347866"/>
                        </a:cubicBezTo>
                        <a:cubicBezTo>
                          <a:pt x="87518" y="481854"/>
                          <a:pt x="127161" y="511638"/>
                          <a:pt x="190483" y="475081"/>
                        </a:cubicBezTo>
                        <a:lnTo>
                          <a:pt x="190483" y="47508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1" name="任意多边形: 形状 480">
                  <a:extLst>
                    <a:ext uri="{FF2B5EF4-FFF2-40B4-BE49-F238E27FC236}">
                      <a16:creationId xmlns:a16="http://schemas.microsoft.com/office/drawing/2014/main" id="{6D0B76E0-6631-52B4-DEB7-A9A757965F1C}"/>
                    </a:ext>
                  </a:extLst>
                </p:cNvPr>
                <p:cNvSpPr/>
                <p:nvPr/>
              </p:nvSpPr>
              <p:spPr>
                <a:xfrm>
                  <a:off x="4933959" y="3434932"/>
                  <a:ext cx="290636" cy="169050"/>
                </a:xfrm>
                <a:custGeom>
                  <a:avLst/>
                  <a:gdLst>
                    <a:gd name="connsiteX0" fmla="*/ 290636 w 290636"/>
                    <a:gd name="connsiteY0" fmla="*/ 104738 h 169050"/>
                    <a:gd name="connsiteX1" fmla="*/ 265281 w 290636"/>
                    <a:gd name="connsiteY1" fmla="*/ 101195 h 169050"/>
                    <a:gd name="connsiteX2" fmla="*/ 229857 w 290636"/>
                    <a:gd name="connsiteY2" fmla="*/ 115177 h 169050"/>
                    <a:gd name="connsiteX3" fmla="*/ 173003 w 290636"/>
                    <a:gd name="connsiteY3" fmla="*/ 169051 h 169050"/>
                    <a:gd name="connsiteX4" fmla="*/ 0 w 290636"/>
                    <a:gd name="connsiteY4" fmla="*/ 68572 h 169050"/>
                    <a:gd name="connsiteX5" fmla="*/ 56855 w 290636"/>
                    <a:gd name="connsiteY5" fmla="*/ 14508 h 169050"/>
                    <a:gd name="connsiteX6" fmla="*/ 92278 w 290636"/>
                    <a:gd name="connsiteY6" fmla="*/ 715 h 169050"/>
                    <a:gd name="connsiteX7" fmla="*/ 117634 w 290636"/>
                    <a:gd name="connsiteY7" fmla="*/ 4259 h 169050"/>
                    <a:gd name="connsiteX8" fmla="*/ 204130 w 290636"/>
                    <a:gd name="connsiteY8" fmla="*/ 54408 h 169050"/>
                    <a:gd name="connsiteX9" fmla="*/ 290636 w 290636"/>
                    <a:gd name="connsiteY9" fmla="*/ 104738 h 16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636" h="169050">
                      <a:moveTo>
                        <a:pt x="290636" y="104738"/>
                      </a:moveTo>
                      <a:cubicBezTo>
                        <a:pt x="284112" y="100823"/>
                        <a:pt x="275539" y="99518"/>
                        <a:pt x="265281" y="101195"/>
                      </a:cubicBezTo>
                      <a:cubicBezTo>
                        <a:pt x="255032" y="102871"/>
                        <a:pt x="243097" y="107348"/>
                        <a:pt x="229857" y="115177"/>
                      </a:cubicBezTo>
                      <a:cubicBezTo>
                        <a:pt x="204502" y="129722"/>
                        <a:pt x="185671" y="148924"/>
                        <a:pt x="173003" y="169051"/>
                      </a:cubicBezTo>
                      <a:lnTo>
                        <a:pt x="0" y="68572"/>
                      </a:lnTo>
                      <a:cubicBezTo>
                        <a:pt x="12678" y="48255"/>
                        <a:pt x="31509" y="29052"/>
                        <a:pt x="56855" y="14508"/>
                      </a:cubicBezTo>
                      <a:cubicBezTo>
                        <a:pt x="70094" y="6869"/>
                        <a:pt x="82020" y="2392"/>
                        <a:pt x="92278" y="715"/>
                      </a:cubicBezTo>
                      <a:cubicBezTo>
                        <a:pt x="102537" y="-961"/>
                        <a:pt x="111109" y="344"/>
                        <a:pt x="117634" y="4259"/>
                      </a:cubicBezTo>
                      <a:lnTo>
                        <a:pt x="204130" y="54408"/>
                      </a:lnTo>
                      <a:lnTo>
                        <a:pt x="290636" y="1047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05ECB2A7-9FAE-C800-2B75-140DA1DB112F}"/>
                  </a:ext>
                </a:extLst>
              </p:cNvPr>
              <p:cNvSpPr/>
              <p:nvPr/>
            </p:nvSpPr>
            <p:spPr>
              <a:xfrm>
                <a:off x="4463443" y="3442891"/>
                <a:ext cx="441455" cy="277735"/>
              </a:xfrm>
              <a:custGeom>
                <a:avLst/>
                <a:gdLst>
                  <a:gd name="connsiteX0" fmla="*/ 441455 w 441455"/>
                  <a:gd name="connsiteY0" fmla="*/ 111258 h 277735"/>
                  <a:gd name="connsiteX1" fmla="*/ 384219 w 441455"/>
                  <a:gd name="connsiteY1" fmla="*/ 101561 h 277735"/>
                  <a:gd name="connsiteX2" fmla="*/ 311144 w 441455"/>
                  <a:gd name="connsiteY2" fmla="*/ 129155 h 277735"/>
                  <a:gd name="connsiteX3" fmla="*/ 173003 w 441455"/>
                  <a:gd name="connsiteY3" fmla="*/ 277736 h 277735"/>
                  <a:gd name="connsiteX4" fmla="*/ 0 w 441455"/>
                  <a:gd name="connsiteY4" fmla="*/ 177256 h 277735"/>
                  <a:gd name="connsiteX5" fmla="*/ 138141 w 441455"/>
                  <a:gd name="connsiteY5" fmla="*/ 28676 h 277735"/>
                  <a:gd name="connsiteX6" fmla="*/ 211217 w 441455"/>
                  <a:gd name="connsiteY6" fmla="*/ 1082 h 277735"/>
                  <a:gd name="connsiteX7" fmla="*/ 268453 w 441455"/>
                  <a:gd name="connsiteY7" fmla="*/ 10778 h 277735"/>
                  <a:gd name="connsiteX8" fmla="*/ 354949 w 441455"/>
                  <a:gd name="connsiteY8" fmla="*/ 61118 h 277735"/>
                  <a:gd name="connsiteX9" fmla="*/ 441455 w 441455"/>
                  <a:gd name="connsiteY9" fmla="*/ 111258 h 277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1455" h="277735">
                    <a:moveTo>
                      <a:pt x="441455" y="111258"/>
                    </a:moveTo>
                    <a:cubicBezTo>
                      <a:pt x="425234" y="101933"/>
                      <a:pt x="406032" y="98580"/>
                      <a:pt x="384219" y="101561"/>
                    </a:cubicBezTo>
                    <a:cubicBezTo>
                      <a:pt x="362407" y="104543"/>
                      <a:pt x="337985" y="113868"/>
                      <a:pt x="311144" y="129155"/>
                    </a:cubicBezTo>
                    <a:cubicBezTo>
                      <a:pt x="253165" y="162712"/>
                      <a:pt x="205816" y="214166"/>
                      <a:pt x="173003" y="277736"/>
                    </a:cubicBezTo>
                    <a:lnTo>
                      <a:pt x="0" y="177256"/>
                    </a:lnTo>
                    <a:cubicBezTo>
                      <a:pt x="32814" y="113687"/>
                      <a:pt x="80162" y="62233"/>
                      <a:pt x="138141" y="28676"/>
                    </a:cubicBezTo>
                    <a:cubicBezTo>
                      <a:pt x="164983" y="13198"/>
                      <a:pt x="189405" y="4073"/>
                      <a:pt x="211217" y="1082"/>
                    </a:cubicBezTo>
                    <a:cubicBezTo>
                      <a:pt x="233029" y="-1899"/>
                      <a:pt x="252232" y="1263"/>
                      <a:pt x="268453" y="10778"/>
                    </a:cubicBezTo>
                    <a:lnTo>
                      <a:pt x="354949" y="61118"/>
                    </a:lnTo>
                    <a:lnTo>
                      <a:pt x="441455" y="111258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6" name="图形 2">
              <a:extLst>
                <a:ext uri="{FF2B5EF4-FFF2-40B4-BE49-F238E27FC236}">
                  <a16:creationId xmlns:a16="http://schemas.microsoft.com/office/drawing/2014/main" id="{3CC6AD12-3189-A172-7BFC-7860EBE2B204}"/>
                </a:ext>
              </a:extLst>
            </p:cNvPr>
            <p:cNvGrpSpPr/>
            <p:nvPr/>
          </p:nvGrpSpPr>
          <p:grpSpPr>
            <a:xfrm>
              <a:off x="10135876" y="4104397"/>
              <a:ext cx="290160" cy="855422"/>
              <a:chOff x="5805637" y="3909995"/>
              <a:chExt cx="175811" cy="518310"/>
            </a:xfrm>
          </p:grpSpPr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834C832C-5D65-32FB-4BA9-EBE804D51870}"/>
                  </a:ext>
                </a:extLst>
              </p:cNvPr>
              <p:cNvSpPr/>
              <p:nvPr/>
            </p:nvSpPr>
            <p:spPr>
              <a:xfrm>
                <a:off x="5834414" y="3988396"/>
                <a:ext cx="46972" cy="110427"/>
              </a:xfrm>
              <a:custGeom>
                <a:avLst/>
                <a:gdLst>
                  <a:gd name="connsiteX0" fmla="*/ 9611 w 46972"/>
                  <a:gd name="connsiteY0" fmla="*/ 8646 h 110427"/>
                  <a:gd name="connsiteX1" fmla="*/ 13964 w 46972"/>
                  <a:gd name="connsiteY1" fmla="*/ 2522 h 110427"/>
                  <a:gd name="connsiteX2" fmla="*/ 35043 w 46972"/>
                  <a:gd name="connsiteY2" fmla="*/ 2522 h 110427"/>
                  <a:gd name="connsiteX3" fmla="*/ 35043 w 46972"/>
                  <a:gd name="connsiteY3" fmla="*/ 14695 h 110427"/>
                  <a:gd name="connsiteX4" fmla="*/ 28899 w 46972"/>
                  <a:gd name="connsiteY4" fmla="*/ 16723 h 110427"/>
                  <a:gd name="connsiteX5" fmla="*/ 27832 w 46972"/>
                  <a:gd name="connsiteY5" fmla="*/ 71292 h 110427"/>
                  <a:gd name="connsiteX6" fmla="*/ 44510 w 46972"/>
                  <a:gd name="connsiteY6" fmla="*/ 84303 h 110427"/>
                  <a:gd name="connsiteX7" fmla="*/ 18755 w 46972"/>
                  <a:gd name="connsiteY7" fmla="*/ 107354 h 110427"/>
                  <a:gd name="connsiteX8" fmla="*/ 991 w 46972"/>
                  <a:gd name="connsiteY8" fmla="*/ 109164 h 110427"/>
                  <a:gd name="connsiteX9" fmla="*/ 9611 w 46972"/>
                  <a:gd name="connsiteY9" fmla="*/ 8646 h 110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72" h="110427">
                    <a:moveTo>
                      <a:pt x="9611" y="8646"/>
                    </a:moveTo>
                    <a:cubicBezTo>
                      <a:pt x="9677" y="6332"/>
                      <a:pt x="11097" y="4170"/>
                      <a:pt x="13964" y="2522"/>
                    </a:cubicBezTo>
                    <a:cubicBezTo>
                      <a:pt x="19783" y="-841"/>
                      <a:pt x="29223" y="-841"/>
                      <a:pt x="35043" y="2522"/>
                    </a:cubicBezTo>
                    <a:cubicBezTo>
                      <a:pt x="40862" y="5884"/>
                      <a:pt x="40862" y="11332"/>
                      <a:pt x="35043" y="14695"/>
                    </a:cubicBezTo>
                    <a:cubicBezTo>
                      <a:pt x="33271" y="15714"/>
                      <a:pt x="31137" y="16323"/>
                      <a:pt x="28899" y="16723"/>
                    </a:cubicBezTo>
                    <a:lnTo>
                      <a:pt x="27832" y="71292"/>
                    </a:lnTo>
                    <a:cubicBezTo>
                      <a:pt x="56426" y="21981"/>
                      <a:pt x="44510" y="84303"/>
                      <a:pt x="44510" y="84303"/>
                    </a:cubicBezTo>
                    <a:lnTo>
                      <a:pt x="18755" y="107354"/>
                    </a:lnTo>
                    <a:cubicBezTo>
                      <a:pt x="18755" y="107354"/>
                      <a:pt x="5639" y="112831"/>
                      <a:pt x="991" y="109164"/>
                    </a:cubicBezTo>
                    <a:cubicBezTo>
                      <a:pt x="-3667" y="105506"/>
                      <a:pt x="9611" y="8646"/>
                      <a:pt x="9611" y="86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56FB1A49-C4F6-FBB7-4D17-ADCE9D52992C}"/>
                  </a:ext>
                </a:extLst>
              </p:cNvPr>
              <p:cNvSpPr/>
              <p:nvPr/>
            </p:nvSpPr>
            <p:spPr>
              <a:xfrm>
                <a:off x="5844572" y="3987629"/>
                <a:ext cx="27396" cy="15860"/>
              </a:xfrm>
              <a:custGeom>
                <a:avLst/>
                <a:gdLst>
                  <a:gd name="connsiteX0" fmla="*/ 27114 w 27396"/>
                  <a:gd name="connsiteY0" fmla="*/ 9470 h 15860"/>
                  <a:gd name="connsiteX1" fmla="*/ 23370 w 27396"/>
                  <a:gd name="connsiteY1" fmla="*/ 13518 h 15860"/>
                  <a:gd name="connsiteX2" fmla="*/ 21751 w 27396"/>
                  <a:gd name="connsiteY2" fmla="*/ 14223 h 15860"/>
                  <a:gd name="connsiteX3" fmla="*/ 4025 w 27396"/>
                  <a:gd name="connsiteY3" fmla="*/ 13518 h 15860"/>
                  <a:gd name="connsiteX4" fmla="*/ 986 w 27396"/>
                  <a:gd name="connsiteY4" fmla="*/ 10890 h 15860"/>
                  <a:gd name="connsiteX5" fmla="*/ 1996 w 27396"/>
                  <a:gd name="connsiteY5" fmla="*/ 3803 h 15860"/>
                  <a:gd name="connsiteX6" fmla="*/ 4025 w 27396"/>
                  <a:gd name="connsiteY6" fmla="*/ 2279 h 15860"/>
                  <a:gd name="connsiteX7" fmla="*/ 23370 w 27396"/>
                  <a:gd name="connsiteY7" fmla="*/ 2279 h 15860"/>
                  <a:gd name="connsiteX8" fmla="*/ 27114 w 27396"/>
                  <a:gd name="connsiteY8" fmla="*/ 9470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396" h="15860">
                    <a:moveTo>
                      <a:pt x="27114" y="9470"/>
                    </a:moveTo>
                    <a:cubicBezTo>
                      <a:pt x="26609" y="10994"/>
                      <a:pt x="25390" y="12404"/>
                      <a:pt x="23370" y="13518"/>
                    </a:cubicBezTo>
                    <a:cubicBezTo>
                      <a:pt x="22865" y="13823"/>
                      <a:pt x="22361" y="14023"/>
                      <a:pt x="21751" y="14223"/>
                    </a:cubicBezTo>
                    <a:cubicBezTo>
                      <a:pt x="16379" y="16652"/>
                      <a:pt x="8883" y="16347"/>
                      <a:pt x="4025" y="13518"/>
                    </a:cubicBezTo>
                    <a:cubicBezTo>
                      <a:pt x="2711" y="12814"/>
                      <a:pt x="1691" y="11899"/>
                      <a:pt x="986" y="10890"/>
                    </a:cubicBezTo>
                    <a:cubicBezTo>
                      <a:pt x="-633" y="8661"/>
                      <a:pt x="-233" y="5927"/>
                      <a:pt x="1996" y="3803"/>
                    </a:cubicBezTo>
                    <a:cubicBezTo>
                      <a:pt x="2606" y="3298"/>
                      <a:pt x="3215" y="2784"/>
                      <a:pt x="4025" y="2279"/>
                    </a:cubicBezTo>
                    <a:cubicBezTo>
                      <a:pt x="9397" y="-760"/>
                      <a:pt x="17998" y="-760"/>
                      <a:pt x="23370" y="2279"/>
                    </a:cubicBezTo>
                    <a:cubicBezTo>
                      <a:pt x="26714" y="4203"/>
                      <a:pt x="28028" y="6937"/>
                      <a:pt x="27114" y="9470"/>
                    </a:cubicBezTo>
                    <a:close/>
                  </a:path>
                </a:pathLst>
              </a:custGeom>
              <a:solidFill>
                <a:srgbClr val="E04D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09" name="图形 2">
                <a:extLst>
                  <a:ext uri="{FF2B5EF4-FFF2-40B4-BE49-F238E27FC236}">
                    <a16:creationId xmlns:a16="http://schemas.microsoft.com/office/drawing/2014/main" id="{CCD03DD4-9705-7DFD-9914-E720CAFA1EFE}"/>
                  </a:ext>
                </a:extLst>
              </p:cNvPr>
              <p:cNvGrpSpPr/>
              <p:nvPr/>
            </p:nvGrpSpPr>
            <p:grpSpPr>
              <a:xfrm>
                <a:off x="5805637" y="3909995"/>
                <a:ext cx="175811" cy="518310"/>
                <a:chOff x="5805637" y="3909995"/>
                <a:chExt cx="175811" cy="518310"/>
              </a:xfrm>
            </p:grpSpPr>
            <p:sp>
              <p:nvSpPr>
                <p:cNvPr id="510" name="任意多边形: 形状 509">
                  <a:extLst>
                    <a:ext uri="{FF2B5EF4-FFF2-40B4-BE49-F238E27FC236}">
                      <a16:creationId xmlns:a16="http://schemas.microsoft.com/office/drawing/2014/main" id="{987F2BC0-5469-9E77-089D-DC7EED5BB4B7}"/>
                    </a:ext>
                  </a:extLst>
                </p:cNvPr>
                <p:cNvSpPr/>
                <p:nvPr/>
              </p:nvSpPr>
              <p:spPr>
                <a:xfrm>
                  <a:off x="5805637" y="4332910"/>
                  <a:ext cx="165234" cy="95395"/>
                </a:xfrm>
                <a:custGeom>
                  <a:avLst/>
                  <a:gdLst>
                    <a:gd name="connsiteX0" fmla="*/ 24196 w 165234"/>
                    <a:gd name="connsiteY0" fmla="*/ 13966 h 95395"/>
                    <a:gd name="connsiteX1" fmla="*/ 24196 w 165234"/>
                    <a:gd name="connsiteY1" fmla="*/ 81422 h 95395"/>
                    <a:gd name="connsiteX2" fmla="*/ 141039 w 165234"/>
                    <a:gd name="connsiteY2" fmla="*/ 81422 h 95395"/>
                    <a:gd name="connsiteX3" fmla="*/ 141039 w 165234"/>
                    <a:gd name="connsiteY3" fmla="*/ 13966 h 95395"/>
                    <a:gd name="connsiteX4" fmla="*/ 24196 w 165234"/>
                    <a:gd name="connsiteY4" fmla="*/ 13966 h 9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234" h="95395">
                      <a:moveTo>
                        <a:pt x="24196" y="13966"/>
                      </a:moveTo>
                      <a:cubicBezTo>
                        <a:pt x="-8065" y="32597"/>
                        <a:pt x="-8065" y="62801"/>
                        <a:pt x="24196" y="81422"/>
                      </a:cubicBezTo>
                      <a:cubicBezTo>
                        <a:pt x="56467" y="100053"/>
                        <a:pt x="108778" y="100053"/>
                        <a:pt x="141039" y="81422"/>
                      </a:cubicBezTo>
                      <a:cubicBezTo>
                        <a:pt x="173300" y="62791"/>
                        <a:pt x="173300" y="32587"/>
                        <a:pt x="141039" y="13966"/>
                      </a:cubicBezTo>
                      <a:cubicBezTo>
                        <a:pt x="108778" y="-4655"/>
                        <a:pt x="56457" y="-4655"/>
                        <a:pt x="24196" y="13966"/>
                      </a:cubicBezTo>
                      <a:close/>
                    </a:path>
                  </a:pathLst>
                </a:custGeom>
                <a:solidFill>
                  <a:srgbClr val="3F72DF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11" name="图形 2">
                  <a:extLst>
                    <a:ext uri="{FF2B5EF4-FFF2-40B4-BE49-F238E27FC236}">
                      <a16:creationId xmlns:a16="http://schemas.microsoft.com/office/drawing/2014/main" id="{D334A012-0DD0-063B-107A-451D2D2F19BC}"/>
                    </a:ext>
                  </a:extLst>
                </p:cNvPr>
                <p:cNvGrpSpPr/>
                <p:nvPr/>
              </p:nvGrpSpPr>
              <p:grpSpPr>
                <a:xfrm>
                  <a:off x="5833509" y="3909995"/>
                  <a:ext cx="147939" cy="506349"/>
                  <a:chOff x="5833509" y="3909995"/>
                  <a:chExt cx="147939" cy="506349"/>
                </a:xfrm>
              </p:grpSpPr>
              <p:sp>
                <p:nvSpPr>
                  <p:cNvPr id="512" name="任意多边形: 形状 511">
                    <a:extLst>
                      <a:ext uri="{FF2B5EF4-FFF2-40B4-BE49-F238E27FC236}">
                        <a16:creationId xmlns:a16="http://schemas.microsoft.com/office/drawing/2014/main" id="{C77130CA-B93C-0DA8-F062-11898C88963D}"/>
                      </a:ext>
                    </a:extLst>
                  </p:cNvPr>
                  <p:cNvSpPr/>
                  <p:nvPr/>
                </p:nvSpPr>
                <p:spPr>
                  <a:xfrm>
                    <a:off x="5875747" y="4374708"/>
                    <a:ext cx="72658" cy="41636"/>
                  </a:xfrm>
                  <a:custGeom>
                    <a:avLst/>
                    <a:gdLst>
                      <a:gd name="connsiteX0" fmla="*/ 70996 w 72658"/>
                      <a:gd name="connsiteY0" fmla="*/ 5344 h 41636"/>
                      <a:gd name="connsiteX1" fmla="*/ 72635 w 72658"/>
                      <a:gd name="connsiteY1" fmla="*/ 18850 h 41636"/>
                      <a:gd name="connsiteX2" fmla="*/ 63719 w 72658"/>
                      <a:gd name="connsiteY2" fmla="*/ 23889 h 41636"/>
                      <a:gd name="connsiteX3" fmla="*/ 59709 w 72658"/>
                      <a:gd name="connsiteY3" fmla="*/ 21631 h 41636"/>
                      <a:gd name="connsiteX4" fmla="*/ 29134 w 72658"/>
                      <a:gd name="connsiteY4" fmla="*/ 40434 h 41636"/>
                      <a:gd name="connsiteX5" fmla="*/ 3169 w 72658"/>
                      <a:gd name="connsiteY5" fmla="*/ 39472 h 41636"/>
                      <a:gd name="connsiteX6" fmla="*/ 1044 w 72658"/>
                      <a:gd name="connsiteY6" fmla="*/ 32680 h 41636"/>
                      <a:gd name="connsiteX7" fmla="*/ 30991 w 72658"/>
                      <a:gd name="connsiteY7" fmla="*/ 9220 h 41636"/>
                      <a:gd name="connsiteX8" fmla="*/ 38563 w 72658"/>
                      <a:gd name="connsiteY8" fmla="*/ 0 h 41636"/>
                      <a:gd name="connsiteX9" fmla="*/ 70996 w 72658"/>
                      <a:gd name="connsiteY9" fmla="*/ 5344 h 41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658" h="41636">
                        <a:moveTo>
                          <a:pt x="70996" y="5344"/>
                        </a:moveTo>
                        <a:cubicBezTo>
                          <a:pt x="70996" y="5344"/>
                          <a:pt x="72891" y="13087"/>
                          <a:pt x="72635" y="18850"/>
                        </a:cubicBezTo>
                        <a:lnTo>
                          <a:pt x="63719" y="23889"/>
                        </a:lnTo>
                        <a:lnTo>
                          <a:pt x="59709" y="21631"/>
                        </a:lnTo>
                        <a:cubicBezTo>
                          <a:pt x="59709" y="21631"/>
                          <a:pt x="42669" y="36671"/>
                          <a:pt x="29134" y="40434"/>
                        </a:cubicBezTo>
                        <a:cubicBezTo>
                          <a:pt x="20228" y="42910"/>
                          <a:pt x="9484" y="41043"/>
                          <a:pt x="3169" y="39472"/>
                        </a:cubicBezTo>
                        <a:cubicBezTo>
                          <a:pt x="130" y="38719"/>
                          <a:pt x="-1022" y="35023"/>
                          <a:pt x="1044" y="32680"/>
                        </a:cubicBezTo>
                        <a:cubicBezTo>
                          <a:pt x="8084" y="24727"/>
                          <a:pt x="26238" y="12640"/>
                          <a:pt x="30991" y="9220"/>
                        </a:cubicBezTo>
                        <a:cubicBezTo>
                          <a:pt x="37258" y="4705"/>
                          <a:pt x="38563" y="0"/>
                          <a:pt x="38563" y="0"/>
                        </a:cubicBezTo>
                        <a:lnTo>
                          <a:pt x="70996" y="5344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3" name="任意多边形: 形状 512">
                    <a:extLst>
                      <a:ext uri="{FF2B5EF4-FFF2-40B4-BE49-F238E27FC236}">
                        <a16:creationId xmlns:a16="http://schemas.microsoft.com/office/drawing/2014/main" id="{85134CF8-82CA-50B5-DDB1-47390EEB91B2}"/>
                      </a:ext>
                    </a:extLst>
                  </p:cNvPr>
                  <p:cNvSpPr/>
                  <p:nvPr/>
                </p:nvSpPr>
                <p:spPr>
                  <a:xfrm>
                    <a:off x="5833509" y="4346848"/>
                    <a:ext cx="60274" cy="39799"/>
                  </a:xfrm>
                  <a:custGeom>
                    <a:avLst/>
                    <a:gdLst>
                      <a:gd name="connsiteX0" fmla="*/ 57589 w 60274"/>
                      <a:gd name="connsiteY0" fmla="*/ 1114 h 39799"/>
                      <a:gd name="connsiteX1" fmla="*/ 60275 w 60274"/>
                      <a:gd name="connsiteY1" fmla="*/ 14754 h 39799"/>
                      <a:gd name="connsiteX2" fmla="*/ 50883 w 60274"/>
                      <a:gd name="connsiteY2" fmla="*/ 18783 h 39799"/>
                      <a:gd name="connsiteX3" fmla="*/ 46854 w 60274"/>
                      <a:gd name="connsiteY3" fmla="*/ 16993 h 39799"/>
                      <a:gd name="connsiteX4" fmla="*/ 35291 w 60274"/>
                      <a:gd name="connsiteY4" fmla="*/ 26537 h 39799"/>
                      <a:gd name="connsiteX5" fmla="*/ 2591 w 60274"/>
                      <a:gd name="connsiteY5" fmla="*/ 39567 h 39799"/>
                      <a:gd name="connsiteX6" fmla="*/ 1220 w 60274"/>
                      <a:gd name="connsiteY6" fmla="*/ 23231 h 39799"/>
                      <a:gd name="connsiteX7" fmla="*/ 27404 w 60274"/>
                      <a:gd name="connsiteY7" fmla="*/ 0 h 39799"/>
                      <a:gd name="connsiteX8" fmla="*/ 57589 w 60274"/>
                      <a:gd name="connsiteY8" fmla="*/ 1114 h 3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274" h="39799">
                        <a:moveTo>
                          <a:pt x="57589" y="1114"/>
                        </a:moveTo>
                        <a:cubicBezTo>
                          <a:pt x="57589" y="1114"/>
                          <a:pt x="60275" y="8715"/>
                          <a:pt x="60275" y="14754"/>
                        </a:cubicBezTo>
                        <a:lnTo>
                          <a:pt x="50883" y="18783"/>
                        </a:lnTo>
                        <a:lnTo>
                          <a:pt x="46854" y="16993"/>
                        </a:lnTo>
                        <a:cubicBezTo>
                          <a:pt x="46854" y="16993"/>
                          <a:pt x="39310" y="22736"/>
                          <a:pt x="35291" y="26537"/>
                        </a:cubicBezTo>
                        <a:cubicBezTo>
                          <a:pt x="31271" y="30337"/>
                          <a:pt x="7678" y="41548"/>
                          <a:pt x="2591" y="39567"/>
                        </a:cubicBezTo>
                        <a:cubicBezTo>
                          <a:pt x="-304" y="38443"/>
                          <a:pt x="-790" y="27032"/>
                          <a:pt x="1220" y="23231"/>
                        </a:cubicBezTo>
                        <a:cubicBezTo>
                          <a:pt x="3239" y="19431"/>
                          <a:pt x="23127" y="8677"/>
                          <a:pt x="27404" y="0"/>
                        </a:cubicBezTo>
                        <a:lnTo>
                          <a:pt x="57589" y="1114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14" name="图形 2">
                    <a:extLst>
                      <a:ext uri="{FF2B5EF4-FFF2-40B4-BE49-F238E27FC236}">
                        <a16:creationId xmlns:a16="http://schemas.microsoft.com/office/drawing/2014/main" id="{B0582B66-CE5B-83E9-1A6F-80A3CAD4F1A2}"/>
                      </a:ext>
                    </a:extLst>
                  </p:cNvPr>
                  <p:cNvGrpSpPr/>
                  <p:nvPr/>
                </p:nvGrpSpPr>
                <p:grpSpPr>
                  <a:xfrm>
                    <a:off x="5853879" y="3977563"/>
                    <a:ext cx="105141" cy="409136"/>
                    <a:chOff x="5853879" y="3977563"/>
                    <a:chExt cx="105141" cy="409136"/>
                  </a:xfrm>
                </p:grpSpPr>
                <p:sp>
                  <p:nvSpPr>
                    <p:cNvPr id="529" name="任意多边形: 形状 528">
                      <a:extLst>
                        <a:ext uri="{FF2B5EF4-FFF2-40B4-BE49-F238E27FC236}">
                          <a16:creationId xmlns:a16="http://schemas.microsoft.com/office/drawing/2014/main" id="{5B4E7796-88B8-2BA9-1A56-E0056232D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879" y="4134469"/>
                      <a:ext cx="97023" cy="252230"/>
                    </a:xfrm>
                    <a:custGeom>
                      <a:avLst/>
                      <a:gdLst>
                        <a:gd name="connsiteX0" fmla="*/ 96893 w 97023"/>
                        <a:gd name="connsiteY0" fmla="*/ 39214 h 252230"/>
                        <a:gd name="connsiteX1" fmla="*/ 91921 w 97023"/>
                        <a:gd name="connsiteY1" fmla="*/ 0 h 252230"/>
                        <a:gd name="connsiteX2" fmla="*/ 56650 w 97023"/>
                        <a:gd name="connsiteY2" fmla="*/ 3172 h 252230"/>
                        <a:gd name="connsiteX3" fmla="*/ 56621 w 97023"/>
                        <a:gd name="connsiteY3" fmla="*/ 2200 h 252230"/>
                        <a:gd name="connsiteX4" fmla="*/ 20655 w 97023"/>
                        <a:gd name="connsiteY4" fmla="*/ 1848 h 252230"/>
                        <a:gd name="connsiteX5" fmla="*/ 8072 w 97023"/>
                        <a:gd name="connsiteY5" fmla="*/ 1714 h 252230"/>
                        <a:gd name="connsiteX6" fmla="*/ 138 w 97023"/>
                        <a:gd name="connsiteY6" fmla="*/ 93850 h 252230"/>
                        <a:gd name="connsiteX7" fmla="*/ 5586 w 97023"/>
                        <a:gd name="connsiteY7" fmla="*/ 210483 h 252230"/>
                        <a:gd name="connsiteX8" fmla="*/ 10682 w 97023"/>
                        <a:gd name="connsiteY8" fmla="*/ 217551 h 252230"/>
                        <a:gd name="connsiteX9" fmla="*/ 18207 w 97023"/>
                        <a:gd name="connsiteY9" fmla="*/ 220104 h 252230"/>
                        <a:gd name="connsiteX10" fmla="*/ 35247 w 97023"/>
                        <a:gd name="connsiteY10" fmla="*/ 217551 h 252230"/>
                        <a:gd name="connsiteX11" fmla="*/ 40343 w 97023"/>
                        <a:gd name="connsiteY11" fmla="*/ 210483 h 252230"/>
                        <a:gd name="connsiteX12" fmla="*/ 39771 w 97023"/>
                        <a:gd name="connsiteY12" fmla="*/ 120901 h 252230"/>
                        <a:gd name="connsiteX13" fmla="*/ 42839 w 97023"/>
                        <a:gd name="connsiteY13" fmla="*/ 107613 h 252230"/>
                        <a:gd name="connsiteX14" fmla="*/ 45801 w 97023"/>
                        <a:gd name="connsiteY14" fmla="*/ 126216 h 252230"/>
                        <a:gd name="connsiteX15" fmla="*/ 59117 w 97023"/>
                        <a:gd name="connsiteY15" fmla="*/ 242211 h 252230"/>
                        <a:gd name="connsiteX16" fmla="*/ 64213 w 97023"/>
                        <a:gd name="connsiteY16" fmla="*/ 249279 h 252230"/>
                        <a:gd name="connsiteX17" fmla="*/ 66384 w 97023"/>
                        <a:gd name="connsiteY17" fmla="*/ 250365 h 252230"/>
                        <a:gd name="connsiteX18" fmla="*/ 88778 w 97023"/>
                        <a:gd name="connsiteY18" fmla="*/ 249279 h 252230"/>
                        <a:gd name="connsiteX19" fmla="*/ 93845 w 97023"/>
                        <a:gd name="connsiteY19" fmla="*/ 242106 h 252230"/>
                        <a:gd name="connsiteX20" fmla="*/ 89073 w 97023"/>
                        <a:gd name="connsiteY20" fmla="*/ 154210 h 252230"/>
                        <a:gd name="connsiteX21" fmla="*/ 90026 w 97023"/>
                        <a:gd name="connsiteY21" fmla="*/ 99984 h 252230"/>
                        <a:gd name="connsiteX22" fmla="*/ 96893 w 97023"/>
                        <a:gd name="connsiteY22" fmla="*/ 39214 h 2522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97023" h="252230">
                          <a:moveTo>
                            <a:pt x="96893" y="39214"/>
                          </a:moveTo>
                          <a:cubicBezTo>
                            <a:pt x="97979" y="20422"/>
                            <a:pt x="91921" y="0"/>
                            <a:pt x="91921" y="0"/>
                          </a:cubicBezTo>
                          <a:lnTo>
                            <a:pt x="56650" y="3172"/>
                          </a:lnTo>
                          <a:cubicBezTo>
                            <a:pt x="56631" y="2572"/>
                            <a:pt x="56621" y="2200"/>
                            <a:pt x="56621" y="2200"/>
                          </a:cubicBezTo>
                          <a:lnTo>
                            <a:pt x="20655" y="1848"/>
                          </a:lnTo>
                          <a:lnTo>
                            <a:pt x="8072" y="1714"/>
                          </a:lnTo>
                          <a:cubicBezTo>
                            <a:pt x="8072" y="1714"/>
                            <a:pt x="-1234" y="70180"/>
                            <a:pt x="138" y="93850"/>
                          </a:cubicBezTo>
                          <a:cubicBezTo>
                            <a:pt x="1510" y="117548"/>
                            <a:pt x="5586" y="210483"/>
                            <a:pt x="5586" y="210483"/>
                          </a:cubicBezTo>
                          <a:cubicBezTo>
                            <a:pt x="5586" y="213036"/>
                            <a:pt x="7272" y="215608"/>
                            <a:pt x="10682" y="217551"/>
                          </a:cubicBezTo>
                          <a:cubicBezTo>
                            <a:pt x="12854" y="218827"/>
                            <a:pt x="15426" y="219656"/>
                            <a:pt x="18207" y="220104"/>
                          </a:cubicBezTo>
                          <a:cubicBezTo>
                            <a:pt x="24065" y="221056"/>
                            <a:pt x="30628" y="220228"/>
                            <a:pt x="35247" y="217551"/>
                          </a:cubicBezTo>
                          <a:cubicBezTo>
                            <a:pt x="38657" y="215608"/>
                            <a:pt x="40343" y="213027"/>
                            <a:pt x="40343" y="210483"/>
                          </a:cubicBezTo>
                          <a:lnTo>
                            <a:pt x="39771" y="120901"/>
                          </a:lnTo>
                          <a:cubicBezTo>
                            <a:pt x="39771" y="120901"/>
                            <a:pt x="41038" y="115519"/>
                            <a:pt x="42839" y="107613"/>
                          </a:cubicBezTo>
                          <a:cubicBezTo>
                            <a:pt x="43848" y="115624"/>
                            <a:pt x="44858" y="122396"/>
                            <a:pt x="45801" y="126216"/>
                          </a:cubicBezTo>
                          <a:cubicBezTo>
                            <a:pt x="49649" y="141951"/>
                            <a:pt x="59088" y="242211"/>
                            <a:pt x="59117" y="242211"/>
                          </a:cubicBezTo>
                          <a:cubicBezTo>
                            <a:pt x="59117" y="244764"/>
                            <a:pt x="60803" y="247336"/>
                            <a:pt x="64213" y="249279"/>
                          </a:cubicBezTo>
                          <a:cubicBezTo>
                            <a:pt x="64879" y="249688"/>
                            <a:pt x="65613" y="250041"/>
                            <a:pt x="66384" y="250365"/>
                          </a:cubicBezTo>
                          <a:cubicBezTo>
                            <a:pt x="73166" y="253165"/>
                            <a:pt x="82663" y="252822"/>
                            <a:pt x="88778" y="249279"/>
                          </a:cubicBezTo>
                          <a:cubicBezTo>
                            <a:pt x="92188" y="247307"/>
                            <a:pt x="93874" y="244726"/>
                            <a:pt x="93845" y="242106"/>
                          </a:cubicBezTo>
                          <a:cubicBezTo>
                            <a:pt x="94512" y="216084"/>
                            <a:pt x="91521" y="179184"/>
                            <a:pt x="89073" y="154210"/>
                          </a:cubicBezTo>
                          <a:cubicBezTo>
                            <a:pt x="87292" y="136150"/>
                            <a:pt x="87606" y="117986"/>
                            <a:pt x="90026" y="99984"/>
                          </a:cubicBezTo>
                          <a:cubicBezTo>
                            <a:pt x="92883" y="78524"/>
                            <a:pt x="96198" y="51225"/>
                            <a:pt x="96893" y="39214"/>
                          </a:cubicBezTo>
                          <a:close/>
                        </a:path>
                      </a:pathLst>
                    </a:custGeom>
                    <a:solidFill>
                      <a:srgbClr val="2B2B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0" name="任意多边形: 形状 529">
                      <a:extLst>
                        <a:ext uri="{FF2B5EF4-FFF2-40B4-BE49-F238E27FC236}">
                          <a16:creationId xmlns:a16="http://schemas.microsoft.com/office/drawing/2014/main" id="{0E0B625C-4F48-E602-1730-6B0301C76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5704" y="3985214"/>
                      <a:ext cx="103316" cy="196641"/>
                    </a:xfrm>
                    <a:custGeom>
                      <a:avLst/>
                      <a:gdLst>
                        <a:gd name="connsiteX0" fmla="*/ 103316 w 103316"/>
                        <a:gd name="connsiteY0" fmla="*/ 26278 h 196641"/>
                        <a:gd name="connsiteX1" fmla="*/ 101630 w 103316"/>
                        <a:gd name="connsiteY1" fmla="*/ 187374 h 196641"/>
                        <a:gd name="connsiteX2" fmla="*/ 36432 w 103316"/>
                        <a:gd name="connsiteY2" fmla="*/ 196204 h 196641"/>
                        <a:gd name="connsiteX3" fmla="*/ 228 w 103316"/>
                        <a:gd name="connsiteY3" fmla="*/ 167343 h 196641"/>
                        <a:gd name="connsiteX4" fmla="*/ 1370 w 103316"/>
                        <a:gd name="connsiteY4" fmla="*/ 156161 h 196641"/>
                        <a:gd name="connsiteX5" fmla="*/ 3504 w 103316"/>
                        <a:gd name="connsiteY5" fmla="*/ 72226 h 196641"/>
                        <a:gd name="connsiteX6" fmla="*/ 9171 w 103316"/>
                        <a:gd name="connsiteY6" fmla="*/ 13924 h 196641"/>
                        <a:gd name="connsiteX7" fmla="*/ 13505 w 103316"/>
                        <a:gd name="connsiteY7" fmla="*/ 2865 h 196641"/>
                        <a:gd name="connsiteX8" fmla="*/ 20449 w 103316"/>
                        <a:gd name="connsiteY8" fmla="*/ 1561 h 196641"/>
                        <a:gd name="connsiteX9" fmla="*/ 64636 w 103316"/>
                        <a:gd name="connsiteY9" fmla="*/ 2865 h 196641"/>
                        <a:gd name="connsiteX10" fmla="*/ 73618 w 103316"/>
                        <a:gd name="connsiteY10" fmla="*/ 5856 h 196641"/>
                        <a:gd name="connsiteX11" fmla="*/ 103316 w 103316"/>
                        <a:gd name="connsiteY11" fmla="*/ 26278 h 196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3316" h="196641">
                          <a:moveTo>
                            <a:pt x="103316" y="26278"/>
                          </a:moveTo>
                          <a:lnTo>
                            <a:pt x="101630" y="187374"/>
                          </a:lnTo>
                          <a:cubicBezTo>
                            <a:pt x="101630" y="187374"/>
                            <a:pt x="82171" y="199014"/>
                            <a:pt x="36432" y="196204"/>
                          </a:cubicBezTo>
                          <a:cubicBezTo>
                            <a:pt x="494" y="193994"/>
                            <a:pt x="-849" y="175268"/>
                            <a:pt x="228" y="167343"/>
                          </a:cubicBezTo>
                          <a:cubicBezTo>
                            <a:pt x="732" y="163619"/>
                            <a:pt x="1190" y="159914"/>
                            <a:pt x="1370" y="156161"/>
                          </a:cubicBezTo>
                          <a:cubicBezTo>
                            <a:pt x="2380" y="135244"/>
                            <a:pt x="4961" y="78322"/>
                            <a:pt x="3504" y="72226"/>
                          </a:cubicBezTo>
                          <a:cubicBezTo>
                            <a:pt x="1875" y="65378"/>
                            <a:pt x="-3382" y="48843"/>
                            <a:pt x="9171" y="13924"/>
                          </a:cubicBezTo>
                          <a:cubicBezTo>
                            <a:pt x="10410" y="10419"/>
                            <a:pt x="11877" y="6752"/>
                            <a:pt x="13505" y="2865"/>
                          </a:cubicBezTo>
                          <a:cubicBezTo>
                            <a:pt x="13505" y="2865"/>
                            <a:pt x="16115" y="2227"/>
                            <a:pt x="20449" y="1561"/>
                          </a:cubicBezTo>
                          <a:cubicBezTo>
                            <a:pt x="30041" y="94"/>
                            <a:pt x="47910" y="-1564"/>
                            <a:pt x="64636" y="2865"/>
                          </a:cubicBezTo>
                          <a:cubicBezTo>
                            <a:pt x="67817" y="3694"/>
                            <a:pt x="70817" y="4713"/>
                            <a:pt x="73618" y="5856"/>
                          </a:cubicBezTo>
                          <a:cubicBezTo>
                            <a:pt x="92487" y="13438"/>
                            <a:pt x="103316" y="26278"/>
                            <a:pt x="103316" y="26278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 dirty="0"/>
                    </a:p>
                  </p:txBody>
                </p:sp>
                <p:sp>
                  <p:nvSpPr>
                    <p:cNvPr id="531" name="任意多边形: 形状 530">
                      <a:extLst>
                        <a:ext uri="{FF2B5EF4-FFF2-40B4-BE49-F238E27FC236}">
                          <a16:creationId xmlns:a16="http://schemas.microsoft.com/office/drawing/2014/main" id="{0EC96045-B960-85C1-9D1D-9BCCAA354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8993" y="3977563"/>
                      <a:ext cx="37338" cy="39566"/>
                    </a:xfrm>
                    <a:custGeom>
                      <a:avLst/>
                      <a:gdLst>
                        <a:gd name="connsiteX0" fmla="*/ 37338 w 37338"/>
                        <a:gd name="connsiteY0" fmla="*/ 12354 h 39566"/>
                        <a:gd name="connsiteX1" fmla="*/ 18279 w 37338"/>
                        <a:gd name="connsiteY1" fmla="*/ 30842 h 39566"/>
                        <a:gd name="connsiteX2" fmla="*/ 6296 w 37338"/>
                        <a:gd name="connsiteY2" fmla="*/ 39567 h 39566"/>
                        <a:gd name="connsiteX3" fmla="*/ 3334 w 37338"/>
                        <a:gd name="connsiteY3" fmla="*/ 19755 h 39566"/>
                        <a:gd name="connsiteX4" fmla="*/ 0 w 37338"/>
                        <a:gd name="connsiteY4" fmla="*/ 857 h 39566"/>
                        <a:gd name="connsiteX5" fmla="*/ 2772 w 37338"/>
                        <a:gd name="connsiteY5" fmla="*/ 0 h 39566"/>
                        <a:gd name="connsiteX6" fmla="*/ 33195 w 37338"/>
                        <a:gd name="connsiteY6" fmla="*/ 1772 h 39566"/>
                        <a:gd name="connsiteX7" fmla="*/ 37338 w 37338"/>
                        <a:gd name="connsiteY7" fmla="*/ 12354 h 39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338" h="39566">
                          <a:moveTo>
                            <a:pt x="37338" y="12354"/>
                          </a:moveTo>
                          <a:cubicBezTo>
                            <a:pt x="37338" y="12354"/>
                            <a:pt x="30099" y="19717"/>
                            <a:pt x="18279" y="30842"/>
                          </a:cubicBezTo>
                          <a:cubicBezTo>
                            <a:pt x="14326" y="34566"/>
                            <a:pt x="10220" y="37757"/>
                            <a:pt x="6296" y="39567"/>
                          </a:cubicBezTo>
                          <a:lnTo>
                            <a:pt x="3334" y="19755"/>
                          </a:lnTo>
                          <a:lnTo>
                            <a:pt x="0" y="857"/>
                          </a:lnTo>
                          <a:lnTo>
                            <a:pt x="2772" y="0"/>
                          </a:lnTo>
                          <a:lnTo>
                            <a:pt x="33195" y="1772"/>
                          </a:lnTo>
                          <a:lnTo>
                            <a:pt x="37338" y="12354"/>
                          </a:lnTo>
                          <a:close/>
                        </a:path>
                      </a:pathLst>
                    </a:custGeom>
                    <a:solidFill>
                      <a:srgbClr val="FEC9C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15" name="任意多边形: 形状 514">
                    <a:extLst>
                      <a:ext uri="{FF2B5EF4-FFF2-40B4-BE49-F238E27FC236}">
                        <a16:creationId xmlns:a16="http://schemas.microsoft.com/office/drawing/2014/main" id="{3091076F-BCD4-DF4E-35C9-BA99F0CFA651}"/>
                      </a:ext>
                    </a:extLst>
                  </p:cNvPr>
                  <p:cNvSpPr/>
                  <p:nvPr/>
                </p:nvSpPr>
                <p:spPr>
                  <a:xfrm>
                    <a:off x="5927035" y="4005567"/>
                    <a:ext cx="54413" cy="173078"/>
                  </a:xfrm>
                  <a:custGeom>
                    <a:avLst/>
                    <a:gdLst>
                      <a:gd name="connsiteX0" fmla="*/ 54407 w 54413"/>
                      <a:gd name="connsiteY0" fmla="*/ 83706 h 173078"/>
                      <a:gd name="connsiteX1" fmla="*/ 28385 w 54413"/>
                      <a:gd name="connsiteY1" fmla="*/ 173079 h 173078"/>
                      <a:gd name="connsiteX2" fmla="*/ 9525 w 54413"/>
                      <a:gd name="connsiteY2" fmla="*/ 163201 h 173078"/>
                      <a:gd name="connsiteX3" fmla="*/ 0 w 54413"/>
                      <a:gd name="connsiteY3" fmla="*/ 158220 h 173078"/>
                      <a:gd name="connsiteX4" fmla="*/ 19507 w 54413"/>
                      <a:gd name="connsiteY4" fmla="*/ 49816 h 173078"/>
                      <a:gd name="connsiteX5" fmla="*/ 23279 w 54413"/>
                      <a:gd name="connsiteY5" fmla="*/ 0 h 173078"/>
                      <a:gd name="connsiteX6" fmla="*/ 54407 w 54413"/>
                      <a:gd name="connsiteY6" fmla="*/ 83706 h 17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413" h="173078">
                        <a:moveTo>
                          <a:pt x="54407" y="83706"/>
                        </a:moveTo>
                        <a:cubicBezTo>
                          <a:pt x="54340" y="103232"/>
                          <a:pt x="28385" y="173079"/>
                          <a:pt x="28385" y="173079"/>
                        </a:cubicBezTo>
                        <a:lnTo>
                          <a:pt x="9525" y="163201"/>
                        </a:lnTo>
                        <a:lnTo>
                          <a:pt x="0" y="158220"/>
                        </a:lnTo>
                        <a:cubicBezTo>
                          <a:pt x="0" y="158220"/>
                          <a:pt x="36309" y="90783"/>
                          <a:pt x="19507" y="49816"/>
                        </a:cubicBezTo>
                        <a:cubicBezTo>
                          <a:pt x="2696" y="8877"/>
                          <a:pt x="23279" y="0"/>
                          <a:pt x="23279" y="0"/>
                        </a:cubicBezTo>
                        <a:cubicBezTo>
                          <a:pt x="54159" y="6306"/>
                          <a:pt x="54493" y="64180"/>
                          <a:pt x="54407" y="837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6" name="任意多边形: 形状 515">
                    <a:extLst>
                      <a:ext uri="{FF2B5EF4-FFF2-40B4-BE49-F238E27FC236}">
                        <a16:creationId xmlns:a16="http://schemas.microsoft.com/office/drawing/2014/main" id="{77EDF016-88FC-1DC3-FBC9-C38F396A84F1}"/>
                      </a:ext>
                    </a:extLst>
                  </p:cNvPr>
                  <p:cNvSpPr/>
                  <p:nvPr/>
                </p:nvSpPr>
                <p:spPr>
                  <a:xfrm>
                    <a:off x="5926534" y="4160070"/>
                    <a:ext cx="29496" cy="22105"/>
                  </a:xfrm>
                  <a:custGeom>
                    <a:avLst/>
                    <a:gdLst>
                      <a:gd name="connsiteX0" fmla="*/ 797 w 29496"/>
                      <a:gd name="connsiteY0" fmla="*/ 9508 h 22105"/>
                      <a:gd name="connsiteX1" fmla="*/ 1883 w 29496"/>
                      <a:gd name="connsiteY1" fmla="*/ 11461 h 22105"/>
                      <a:gd name="connsiteX2" fmla="*/ 2645 w 29496"/>
                      <a:gd name="connsiteY2" fmla="*/ 12518 h 22105"/>
                      <a:gd name="connsiteX3" fmla="*/ 19761 w 29496"/>
                      <a:gd name="connsiteY3" fmla="*/ 22024 h 22105"/>
                      <a:gd name="connsiteX4" fmla="*/ 21885 w 29496"/>
                      <a:gd name="connsiteY4" fmla="*/ 22091 h 22105"/>
                      <a:gd name="connsiteX5" fmla="*/ 23904 w 29496"/>
                      <a:gd name="connsiteY5" fmla="*/ 21862 h 22105"/>
                      <a:gd name="connsiteX6" fmla="*/ 26086 w 29496"/>
                      <a:gd name="connsiteY6" fmla="*/ 21167 h 22105"/>
                      <a:gd name="connsiteX7" fmla="*/ 28638 w 29496"/>
                      <a:gd name="connsiteY7" fmla="*/ 12356 h 22105"/>
                      <a:gd name="connsiteX8" fmla="*/ 27276 w 29496"/>
                      <a:gd name="connsiteY8" fmla="*/ 10022 h 22105"/>
                      <a:gd name="connsiteX9" fmla="*/ 25638 w 29496"/>
                      <a:gd name="connsiteY9" fmla="*/ 8013 h 22105"/>
                      <a:gd name="connsiteX10" fmla="*/ 23152 w 29496"/>
                      <a:gd name="connsiteY10" fmla="*/ 5765 h 22105"/>
                      <a:gd name="connsiteX11" fmla="*/ 20533 w 29496"/>
                      <a:gd name="connsiteY11" fmla="*/ 3917 h 22105"/>
                      <a:gd name="connsiteX12" fmla="*/ 13141 w 29496"/>
                      <a:gd name="connsiteY12" fmla="*/ 669 h 22105"/>
                      <a:gd name="connsiteX13" fmla="*/ 11494 w 29496"/>
                      <a:gd name="connsiteY13" fmla="*/ 307 h 22105"/>
                      <a:gd name="connsiteX14" fmla="*/ 9779 w 29496"/>
                      <a:gd name="connsiteY14" fmla="*/ 50 h 22105"/>
                      <a:gd name="connsiteX15" fmla="*/ 8445 w 29496"/>
                      <a:gd name="connsiteY15" fmla="*/ 12 h 22105"/>
                      <a:gd name="connsiteX16" fmla="*/ 797 w 29496"/>
                      <a:gd name="connsiteY16" fmla="*/ 9508 h 22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496" h="22105">
                        <a:moveTo>
                          <a:pt x="797" y="9508"/>
                        </a:moveTo>
                        <a:cubicBezTo>
                          <a:pt x="1159" y="10308"/>
                          <a:pt x="1483" y="10908"/>
                          <a:pt x="1883" y="11461"/>
                        </a:cubicBezTo>
                        <a:cubicBezTo>
                          <a:pt x="2111" y="11861"/>
                          <a:pt x="2349" y="12194"/>
                          <a:pt x="2645" y="12518"/>
                        </a:cubicBezTo>
                        <a:cubicBezTo>
                          <a:pt x="6845" y="17680"/>
                          <a:pt x="13570" y="21424"/>
                          <a:pt x="19761" y="22024"/>
                        </a:cubicBezTo>
                        <a:cubicBezTo>
                          <a:pt x="20523" y="22091"/>
                          <a:pt x="21219" y="22129"/>
                          <a:pt x="21885" y="22091"/>
                        </a:cubicBezTo>
                        <a:cubicBezTo>
                          <a:pt x="22609" y="22062"/>
                          <a:pt x="23276" y="21995"/>
                          <a:pt x="23904" y="21862"/>
                        </a:cubicBezTo>
                        <a:cubicBezTo>
                          <a:pt x="24733" y="21729"/>
                          <a:pt x="25419" y="21500"/>
                          <a:pt x="26086" y="21167"/>
                        </a:cubicBezTo>
                        <a:cubicBezTo>
                          <a:pt x="29477" y="19176"/>
                          <a:pt x="30362" y="16080"/>
                          <a:pt x="28638" y="12356"/>
                        </a:cubicBezTo>
                        <a:cubicBezTo>
                          <a:pt x="28277" y="11575"/>
                          <a:pt x="27819" y="10784"/>
                          <a:pt x="27276" y="10022"/>
                        </a:cubicBezTo>
                        <a:cubicBezTo>
                          <a:pt x="26800" y="9337"/>
                          <a:pt x="26248" y="8660"/>
                          <a:pt x="25638" y="8013"/>
                        </a:cubicBezTo>
                        <a:cubicBezTo>
                          <a:pt x="24905" y="7222"/>
                          <a:pt x="24047" y="6460"/>
                          <a:pt x="23152" y="5765"/>
                        </a:cubicBezTo>
                        <a:cubicBezTo>
                          <a:pt x="22352" y="5107"/>
                          <a:pt x="21457" y="4479"/>
                          <a:pt x="20533" y="3917"/>
                        </a:cubicBezTo>
                        <a:cubicBezTo>
                          <a:pt x="18266" y="2469"/>
                          <a:pt x="15713" y="1345"/>
                          <a:pt x="13141" y="669"/>
                        </a:cubicBezTo>
                        <a:cubicBezTo>
                          <a:pt x="12589" y="536"/>
                          <a:pt x="12046" y="412"/>
                          <a:pt x="11494" y="307"/>
                        </a:cubicBezTo>
                        <a:cubicBezTo>
                          <a:pt x="10931" y="173"/>
                          <a:pt x="10341" y="107"/>
                          <a:pt x="9779" y="50"/>
                        </a:cubicBezTo>
                        <a:cubicBezTo>
                          <a:pt x="9312" y="12"/>
                          <a:pt x="8874" y="-17"/>
                          <a:pt x="8445" y="12"/>
                        </a:cubicBezTo>
                        <a:cubicBezTo>
                          <a:pt x="1721" y="-160"/>
                          <a:pt x="-1651" y="3917"/>
                          <a:pt x="797" y="9508"/>
                        </a:cubicBezTo>
                        <a:close/>
                      </a:path>
                    </a:pathLst>
                  </a:custGeom>
                  <a:solidFill>
                    <a:srgbClr val="E04D6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7" name="任意多边形: 形状 516">
                    <a:extLst>
                      <a:ext uri="{FF2B5EF4-FFF2-40B4-BE49-F238E27FC236}">
                        <a16:creationId xmlns:a16="http://schemas.microsoft.com/office/drawing/2014/main" id="{6941CD62-95CF-6AA5-4015-49ACCCF2AD7D}"/>
                      </a:ext>
                    </a:extLst>
                  </p:cNvPr>
                  <p:cNvSpPr/>
                  <p:nvPr/>
                </p:nvSpPr>
                <p:spPr>
                  <a:xfrm>
                    <a:off x="5920309" y="4160748"/>
                    <a:ext cx="33482" cy="51795"/>
                  </a:xfrm>
                  <a:custGeom>
                    <a:avLst/>
                    <a:gdLst>
                      <a:gd name="connsiteX0" fmla="*/ 1669 w 33482"/>
                      <a:gd name="connsiteY0" fmla="*/ 28832 h 51795"/>
                      <a:gd name="connsiteX1" fmla="*/ 7451 w 33482"/>
                      <a:gd name="connsiteY1" fmla="*/ 22908 h 51795"/>
                      <a:gd name="connsiteX2" fmla="*/ 8213 w 33482"/>
                      <a:gd name="connsiteY2" fmla="*/ 23308 h 51795"/>
                      <a:gd name="connsiteX3" fmla="*/ 2488 w 33482"/>
                      <a:gd name="connsiteY3" fmla="*/ 40348 h 51795"/>
                      <a:gd name="connsiteX4" fmla="*/ 3431 w 33482"/>
                      <a:gd name="connsiteY4" fmla="*/ 44672 h 51795"/>
                      <a:gd name="connsiteX5" fmla="*/ 13937 w 33482"/>
                      <a:gd name="connsiteY5" fmla="*/ 51683 h 51795"/>
                      <a:gd name="connsiteX6" fmla="*/ 18624 w 33482"/>
                      <a:gd name="connsiteY6" fmla="*/ 50187 h 51795"/>
                      <a:gd name="connsiteX7" fmla="*/ 25367 w 33482"/>
                      <a:gd name="connsiteY7" fmla="*/ 41977 h 51795"/>
                      <a:gd name="connsiteX8" fmla="*/ 32825 w 33482"/>
                      <a:gd name="connsiteY8" fmla="*/ 21431 h 51795"/>
                      <a:gd name="connsiteX9" fmla="*/ 32959 w 33482"/>
                      <a:gd name="connsiteY9" fmla="*/ 20155 h 51795"/>
                      <a:gd name="connsiteX10" fmla="*/ 33483 w 33482"/>
                      <a:gd name="connsiteY10" fmla="*/ 9353 h 51795"/>
                      <a:gd name="connsiteX11" fmla="*/ 31844 w 33482"/>
                      <a:gd name="connsiteY11" fmla="*/ 7344 h 51795"/>
                      <a:gd name="connsiteX12" fmla="*/ 29358 w 33482"/>
                      <a:gd name="connsiteY12" fmla="*/ 5096 h 51795"/>
                      <a:gd name="connsiteX13" fmla="*/ 26739 w 33482"/>
                      <a:gd name="connsiteY13" fmla="*/ 3248 h 51795"/>
                      <a:gd name="connsiteX14" fmla="*/ 19347 w 33482"/>
                      <a:gd name="connsiteY14" fmla="*/ 0 h 51795"/>
                      <a:gd name="connsiteX15" fmla="*/ 8556 w 33482"/>
                      <a:gd name="connsiteY15" fmla="*/ 7525 h 51795"/>
                      <a:gd name="connsiteX16" fmla="*/ 7012 w 33482"/>
                      <a:gd name="connsiteY16" fmla="*/ 8849 h 51795"/>
                      <a:gd name="connsiteX17" fmla="*/ 4584 w 33482"/>
                      <a:gd name="connsiteY17" fmla="*/ 12935 h 51795"/>
                      <a:gd name="connsiteX18" fmla="*/ 50 w 33482"/>
                      <a:gd name="connsiteY18" fmla="*/ 27489 h 51795"/>
                      <a:gd name="connsiteX19" fmla="*/ 1669 w 33482"/>
                      <a:gd name="connsiteY19" fmla="*/ 28832 h 5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3482" h="51795">
                        <a:moveTo>
                          <a:pt x="1669" y="28832"/>
                        </a:moveTo>
                        <a:cubicBezTo>
                          <a:pt x="2879" y="28232"/>
                          <a:pt x="5460" y="25470"/>
                          <a:pt x="7451" y="22908"/>
                        </a:cubicBezTo>
                        <a:cubicBezTo>
                          <a:pt x="7755" y="22517"/>
                          <a:pt x="8365" y="22841"/>
                          <a:pt x="8213" y="23308"/>
                        </a:cubicBezTo>
                        <a:lnTo>
                          <a:pt x="2488" y="40348"/>
                        </a:lnTo>
                        <a:cubicBezTo>
                          <a:pt x="2050" y="41862"/>
                          <a:pt x="2412" y="43482"/>
                          <a:pt x="3431" y="44672"/>
                        </a:cubicBezTo>
                        <a:cubicBezTo>
                          <a:pt x="5441" y="47006"/>
                          <a:pt x="9213" y="50616"/>
                          <a:pt x="13937" y="51683"/>
                        </a:cubicBezTo>
                        <a:cubicBezTo>
                          <a:pt x="15642" y="52064"/>
                          <a:pt x="17414" y="51464"/>
                          <a:pt x="18624" y="50187"/>
                        </a:cubicBezTo>
                        <a:cubicBezTo>
                          <a:pt x="20766" y="47939"/>
                          <a:pt x="24272" y="44101"/>
                          <a:pt x="25367" y="41977"/>
                        </a:cubicBezTo>
                        <a:cubicBezTo>
                          <a:pt x="26986" y="38843"/>
                          <a:pt x="32349" y="25022"/>
                          <a:pt x="32825" y="21431"/>
                        </a:cubicBezTo>
                        <a:cubicBezTo>
                          <a:pt x="32873" y="21098"/>
                          <a:pt x="32911" y="20669"/>
                          <a:pt x="32959" y="20155"/>
                        </a:cubicBezTo>
                        <a:cubicBezTo>
                          <a:pt x="33159" y="17650"/>
                          <a:pt x="33349" y="13211"/>
                          <a:pt x="33483" y="9353"/>
                        </a:cubicBezTo>
                        <a:cubicBezTo>
                          <a:pt x="33006" y="8668"/>
                          <a:pt x="32454" y="7991"/>
                          <a:pt x="31844" y="7344"/>
                        </a:cubicBezTo>
                        <a:cubicBezTo>
                          <a:pt x="31111" y="6553"/>
                          <a:pt x="30253" y="5791"/>
                          <a:pt x="29358" y="5096"/>
                        </a:cubicBezTo>
                        <a:cubicBezTo>
                          <a:pt x="28558" y="4439"/>
                          <a:pt x="27663" y="3810"/>
                          <a:pt x="26739" y="3248"/>
                        </a:cubicBezTo>
                        <a:cubicBezTo>
                          <a:pt x="24472" y="1800"/>
                          <a:pt x="21919" y="676"/>
                          <a:pt x="19347" y="0"/>
                        </a:cubicBezTo>
                        <a:lnTo>
                          <a:pt x="8556" y="7525"/>
                        </a:lnTo>
                        <a:cubicBezTo>
                          <a:pt x="7994" y="7915"/>
                          <a:pt x="7470" y="8363"/>
                          <a:pt x="7012" y="8849"/>
                        </a:cubicBezTo>
                        <a:cubicBezTo>
                          <a:pt x="5898" y="10001"/>
                          <a:pt x="5069" y="11392"/>
                          <a:pt x="4584" y="12935"/>
                        </a:cubicBezTo>
                        <a:lnTo>
                          <a:pt x="50" y="27489"/>
                        </a:lnTo>
                        <a:cubicBezTo>
                          <a:pt x="-236" y="28432"/>
                          <a:pt x="764" y="29270"/>
                          <a:pt x="1669" y="2883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8" name="任意多边形: 形状 517">
                    <a:extLst>
                      <a:ext uri="{FF2B5EF4-FFF2-40B4-BE49-F238E27FC236}">
                        <a16:creationId xmlns:a16="http://schemas.microsoft.com/office/drawing/2014/main" id="{0A15FD9B-1720-27F4-85E3-5EA1C6291511}"/>
                      </a:ext>
                    </a:extLst>
                  </p:cNvPr>
                  <p:cNvSpPr/>
                  <p:nvPr/>
                </p:nvSpPr>
                <p:spPr>
                  <a:xfrm>
                    <a:off x="5845559" y="3952738"/>
                    <a:ext cx="35846" cy="50761"/>
                  </a:xfrm>
                  <a:custGeom>
                    <a:avLst/>
                    <a:gdLst>
                      <a:gd name="connsiteX0" fmla="*/ 35757 w 35846"/>
                      <a:gd name="connsiteY0" fmla="*/ 25312 h 50761"/>
                      <a:gd name="connsiteX1" fmla="*/ 30185 w 35846"/>
                      <a:gd name="connsiteY1" fmla="*/ 39494 h 50761"/>
                      <a:gd name="connsiteX2" fmla="*/ 26127 w 35846"/>
                      <a:gd name="connsiteY2" fmla="*/ 44362 h 50761"/>
                      <a:gd name="connsiteX3" fmla="*/ 20764 w 35846"/>
                      <a:gd name="connsiteY3" fmla="*/ 49124 h 50761"/>
                      <a:gd name="connsiteX4" fmla="*/ 3038 w 35846"/>
                      <a:gd name="connsiteY4" fmla="*/ 48419 h 50761"/>
                      <a:gd name="connsiteX5" fmla="*/ 0 w 35846"/>
                      <a:gd name="connsiteY5" fmla="*/ 45790 h 50761"/>
                      <a:gd name="connsiteX6" fmla="*/ 1010 w 35846"/>
                      <a:gd name="connsiteY6" fmla="*/ 38704 h 50761"/>
                      <a:gd name="connsiteX7" fmla="*/ 2629 w 35846"/>
                      <a:gd name="connsiteY7" fmla="*/ 28979 h 50761"/>
                      <a:gd name="connsiteX8" fmla="*/ 2829 w 35846"/>
                      <a:gd name="connsiteY8" fmla="*/ 28064 h 50761"/>
                      <a:gd name="connsiteX9" fmla="*/ 11535 w 35846"/>
                      <a:gd name="connsiteY9" fmla="*/ 9024 h 50761"/>
                      <a:gd name="connsiteX10" fmla="*/ 18831 w 35846"/>
                      <a:gd name="connsiteY10" fmla="*/ 1328 h 50761"/>
                      <a:gd name="connsiteX11" fmla="*/ 23689 w 35846"/>
                      <a:gd name="connsiteY11" fmla="*/ 213 h 50761"/>
                      <a:gd name="connsiteX12" fmla="*/ 33614 w 35846"/>
                      <a:gd name="connsiteY12" fmla="*/ 7909 h 50761"/>
                      <a:gd name="connsiteX13" fmla="*/ 34223 w 35846"/>
                      <a:gd name="connsiteY13" fmla="*/ 12262 h 50761"/>
                      <a:gd name="connsiteX14" fmla="*/ 27337 w 35846"/>
                      <a:gd name="connsiteY14" fmla="*/ 28874 h 50761"/>
                      <a:gd name="connsiteX15" fmla="*/ 28042 w 35846"/>
                      <a:gd name="connsiteY15" fmla="*/ 29274 h 50761"/>
                      <a:gd name="connsiteX16" fmla="*/ 34223 w 35846"/>
                      <a:gd name="connsiteY16" fmla="*/ 23807 h 50761"/>
                      <a:gd name="connsiteX17" fmla="*/ 35757 w 35846"/>
                      <a:gd name="connsiteY17" fmla="*/ 25312 h 50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46" h="50761">
                        <a:moveTo>
                          <a:pt x="35757" y="25312"/>
                        </a:moveTo>
                        <a:lnTo>
                          <a:pt x="30185" y="39494"/>
                        </a:lnTo>
                        <a:cubicBezTo>
                          <a:pt x="29375" y="41523"/>
                          <a:pt x="28051" y="43247"/>
                          <a:pt x="26127" y="44362"/>
                        </a:cubicBezTo>
                        <a:cubicBezTo>
                          <a:pt x="25213" y="44971"/>
                          <a:pt x="20764" y="49124"/>
                          <a:pt x="20764" y="49124"/>
                        </a:cubicBezTo>
                        <a:cubicBezTo>
                          <a:pt x="15392" y="51553"/>
                          <a:pt x="7896" y="51248"/>
                          <a:pt x="3038" y="48419"/>
                        </a:cubicBezTo>
                        <a:cubicBezTo>
                          <a:pt x="1724" y="47714"/>
                          <a:pt x="705" y="46800"/>
                          <a:pt x="0" y="45790"/>
                        </a:cubicBezTo>
                        <a:cubicBezTo>
                          <a:pt x="305" y="43761"/>
                          <a:pt x="610" y="41228"/>
                          <a:pt x="1010" y="38704"/>
                        </a:cubicBezTo>
                        <a:cubicBezTo>
                          <a:pt x="1714" y="34446"/>
                          <a:pt x="2429" y="30293"/>
                          <a:pt x="2629" y="28979"/>
                        </a:cubicBezTo>
                        <a:cubicBezTo>
                          <a:pt x="2724" y="28674"/>
                          <a:pt x="2724" y="28369"/>
                          <a:pt x="2829" y="28064"/>
                        </a:cubicBezTo>
                        <a:cubicBezTo>
                          <a:pt x="4248" y="23502"/>
                          <a:pt x="9820" y="11757"/>
                          <a:pt x="11535" y="9024"/>
                        </a:cubicBezTo>
                        <a:cubicBezTo>
                          <a:pt x="12754" y="6995"/>
                          <a:pt x="16602" y="3452"/>
                          <a:pt x="18831" y="1328"/>
                        </a:cubicBezTo>
                        <a:cubicBezTo>
                          <a:pt x="20145" y="108"/>
                          <a:pt x="21974" y="-292"/>
                          <a:pt x="23689" y="213"/>
                        </a:cubicBezTo>
                        <a:cubicBezTo>
                          <a:pt x="28242" y="1528"/>
                          <a:pt x="31794" y="5481"/>
                          <a:pt x="33614" y="7909"/>
                        </a:cubicBezTo>
                        <a:cubicBezTo>
                          <a:pt x="34528" y="9129"/>
                          <a:pt x="34833" y="10843"/>
                          <a:pt x="34223" y="12262"/>
                        </a:cubicBezTo>
                        <a:lnTo>
                          <a:pt x="27337" y="28874"/>
                        </a:lnTo>
                        <a:cubicBezTo>
                          <a:pt x="27137" y="29274"/>
                          <a:pt x="27746" y="29684"/>
                          <a:pt x="28042" y="29274"/>
                        </a:cubicBezTo>
                        <a:cubicBezTo>
                          <a:pt x="30175" y="26940"/>
                          <a:pt x="33004" y="24311"/>
                          <a:pt x="34223" y="23807"/>
                        </a:cubicBezTo>
                        <a:cubicBezTo>
                          <a:pt x="35147" y="23387"/>
                          <a:pt x="36157" y="24302"/>
                          <a:pt x="35757" y="2531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19" name="图形 2">
                    <a:extLst>
                      <a:ext uri="{FF2B5EF4-FFF2-40B4-BE49-F238E27FC236}">
                        <a16:creationId xmlns:a16="http://schemas.microsoft.com/office/drawing/2014/main" id="{6B72D755-E905-6D69-52BA-7B1E507035BD}"/>
                      </a:ext>
                    </a:extLst>
                  </p:cNvPr>
                  <p:cNvGrpSpPr/>
                  <p:nvPr/>
                </p:nvGrpSpPr>
                <p:grpSpPr>
                  <a:xfrm>
                    <a:off x="5862904" y="3948202"/>
                    <a:ext cx="31699" cy="38624"/>
                    <a:chOff x="5862904" y="3948202"/>
                    <a:chExt cx="31699" cy="38624"/>
                  </a:xfrm>
                </p:grpSpPr>
                <p:sp>
                  <p:nvSpPr>
                    <p:cNvPr id="522" name="任意多边形: 形状 521">
                      <a:extLst>
                        <a:ext uri="{FF2B5EF4-FFF2-40B4-BE49-F238E27FC236}">
                          <a16:creationId xmlns:a16="http://schemas.microsoft.com/office/drawing/2014/main" id="{98AD5787-E92C-09B2-A461-9156B25802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2904" y="3948202"/>
                      <a:ext cx="31203" cy="38581"/>
                    </a:xfrm>
                    <a:custGeom>
                      <a:avLst/>
                      <a:gdLst>
                        <a:gd name="connsiteX0" fmla="*/ 486 w 31203"/>
                        <a:gd name="connsiteY0" fmla="*/ 16589 h 38581"/>
                        <a:gd name="connsiteX1" fmla="*/ 1638 w 31203"/>
                        <a:gd name="connsiteY1" fmla="*/ 15446 h 38581"/>
                        <a:gd name="connsiteX2" fmla="*/ 14830 w 31203"/>
                        <a:gd name="connsiteY2" fmla="*/ 7845 h 38581"/>
                        <a:gd name="connsiteX3" fmla="*/ 28032 w 31203"/>
                        <a:gd name="connsiteY3" fmla="*/ 253 h 38581"/>
                        <a:gd name="connsiteX4" fmla="*/ 29185 w 31203"/>
                        <a:gd name="connsiteY4" fmla="*/ 63 h 38581"/>
                        <a:gd name="connsiteX5" fmla="*/ 31204 w 31203"/>
                        <a:gd name="connsiteY5" fmla="*/ 1101 h 38581"/>
                        <a:gd name="connsiteX6" fmla="*/ 29661 w 31203"/>
                        <a:gd name="connsiteY6" fmla="*/ 3120 h 38581"/>
                        <a:gd name="connsiteX7" fmla="*/ 29661 w 31203"/>
                        <a:gd name="connsiteY7" fmla="*/ 19599 h 38581"/>
                        <a:gd name="connsiteX8" fmla="*/ 29185 w 31203"/>
                        <a:gd name="connsiteY8" fmla="*/ 21027 h 38581"/>
                        <a:gd name="connsiteX9" fmla="*/ 28032 w 31203"/>
                        <a:gd name="connsiteY9" fmla="*/ 22170 h 38581"/>
                        <a:gd name="connsiteX10" fmla="*/ 14830 w 31203"/>
                        <a:gd name="connsiteY10" fmla="*/ 29762 h 38581"/>
                        <a:gd name="connsiteX11" fmla="*/ 4858 w 31203"/>
                        <a:gd name="connsiteY11" fmla="*/ 35505 h 38581"/>
                        <a:gd name="connsiteX12" fmla="*/ 2553 w 31203"/>
                        <a:gd name="connsiteY12" fmla="*/ 38582 h 38581"/>
                        <a:gd name="connsiteX13" fmla="*/ 476 w 31203"/>
                        <a:gd name="connsiteY13" fmla="*/ 37544 h 38581"/>
                        <a:gd name="connsiteX14" fmla="*/ 0 w 31203"/>
                        <a:gd name="connsiteY14" fmla="*/ 36667 h 38581"/>
                        <a:gd name="connsiteX15" fmla="*/ 0 w 31203"/>
                        <a:gd name="connsiteY15" fmla="*/ 18017 h 38581"/>
                        <a:gd name="connsiteX16" fmla="*/ 486 w 31203"/>
                        <a:gd name="connsiteY16" fmla="*/ 16589 h 385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1203" h="38581">
                          <a:moveTo>
                            <a:pt x="486" y="16589"/>
                          </a:moveTo>
                          <a:cubicBezTo>
                            <a:pt x="781" y="16122"/>
                            <a:pt x="1191" y="15703"/>
                            <a:pt x="1638" y="15446"/>
                          </a:cubicBezTo>
                          <a:lnTo>
                            <a:pt x="14830" y="7845"/>
                          </a:lnTo>
                          <a:lnTo>
                            <a:pt x="28032" y="253"/>
                          </a:lnTo>
                          <a:cubicBezTo>
                            <a:pt x="28480" y="-4"/>
                            <a:pt x="28889" y="-61"/>
                            <a:pt x="29185" y="63"/>
                          </a:cubicBezTo>
                          <a:lnTo>
                            <a:pt x="31204" y="1101"/>
                          </a:lnTo>
                          <a:lnTo>
                            <a:pt x="29661" y="3120"/>
                          </a:lnTo>
                          <a:lnTo>
                            <a:pt x="29661" y="19599"/>
                          </a:lnTo>
                          <a:cubicBezTo>
                            <a:pt x="29661" y="20046"/>
                            <a:pt x="29480" y="20561"/>
                            <a:pt x="29185" y="21027"/>
                          </a:cubicBezTo>
                          <a:cubicBezTo>
                            <a:pt x="28889" y="21494"/>
                            <a:pt x="28480" y="21913"/>
                            <a:pt x="28032" y="22170"/>
                          </a:cubicBezTo>
                          <a:lnTo>
                            <a:pt x="14830" y="29762"/>
                          </a:lnTo>
                          <a:lnTo>
                            <a:pt x="4858" y="35505"/>
                          </a:lnTo>
                          <a:lnTo>
                            <a:pt x="2553" y="38582"/>
                          </a:lnTo>
                          <a:lnTo>
                            <a:pt x="476" y="37544"/>
                          </a:lnTo>
                          <a:cubicBezTo>
                            <a:pt x="181" y="37420"/>
                            <a:pt x="0" y="37115"/>
                            <a:pt x="0" y="36667"/>
                          </a:cubicBezTo>
                          <a:lnTo>
                            <a:pt x="0" y="18017"/>
                          </a:lnTo>
                          <a:cubicBezTo>
                            <a:pt x="10" y="17570"/>
                            <a:pt x="191" y="17055"/>
                            <a:pt x="486" y="16589"/>
                          </a:cubicBezTo>
                          <a:close/>
                        </a:path>
                      </a:pathLst>
                    </a:custGeom>
                    <a:solidFill>
                      <a:srgbClr val="2B2B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23" name="图形 2">
                      <a:extLst>
                        <a:ext uri="{FF2B5EF4-FFF2-40B4-BE49-F238E27FC236}">
                          <a16:creationId xmlns:a16="http://schemas.microsoft.com/office/drawing/2014/main" id="{07429DA6-8D7B-F2C1-8625-5337023593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4932" y="3950077"/>
                      <a:ext cx="29670" cy="36748"/>
                      <a:chOff x="5864932" y="3950077"/>
                      <a:chExt cx="29670" cy="36748"/>
                    </a:xfrm>
                  </p:grpSpPr>
                  <p:sp>
                    <p:nvSpPr>
                      <p:cNvPr id="524" name="任意多边形: 形状 523">
                        <a:extLst>
                          <a:ext uri="{FF2B5EF4-FFF2-40B4-BE49-F238E27FC236}">
                            <a16:creationId xmlns:a16="http://schemas.microsoft.com/office/drawing/2014/main" id="{6A9D42F6-2A8A-A6AB-8B76-003AD13C3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4932" y="3950077"/>
                        <a:ext cx="29670" cy="36748"/>
                      </a:xfrm>
                      <a:custGeom>
                        <a:avLst/>
                        <a:gdLst>
                          <a:gd name="connsiteX0" fmla="*/ 1629 w 29670"/>
                          <a:gd name="connsiteY0" fmla="*/ 36516 h 36748"/>
                          <a:gd name="connsiteX1" fmla="*/ 8230 w 29670"/>
                          <a:gd name="connsiteY1" fmla="*/ 32716 h 36748"/>
                          <a:gd name="connsiteX2" fmla="*/ 14830 w 29670"/>
                          <a:gd name="connsiteY2" fmla="*/ 28925 h 36748"/>
                          <a:gd name="connsiteX3" fmla="*/ 21431 w 29670"/>
                          <a:gd name="connsiteY3" fmla="*/ 25124 h 36748"/>
                          <a:gd name="connsiteX4" fmla="*/ 28032 w 29670"/>
                          <a:gd name="connsiteY4" fmla="*/ 21324 h 36748"/>
                          <a:gd name="connsiteX5" fmla="*/ 28670 w 29670"/>
                          <a:gd name="connsiteY5" fmla="*/ 20828 h 36748"/>
                          <a:gd name="connsiteX6" fmla="*/ 29185 w 29670"/>
                          <a:gd name="connsiteY6" fmla="*/ 20181 h 36748"/>
                          <a:gd name="connsiteX7" fmla="*/ 29537 w 29670"/>
                          <a:gd name="connsiteY7" fmla="*/ 19457 h 36748"/>
                          <a:gd name="connsiteX8" fmla="*/ 29670 w 29670"/>
                          <a:gd name="connsiteY8" fmla="*/ 14085 h 36748"/>
                          <a:gd name="connsiteX9" fmla="*/ 29670 w 29670"/>
                          <a:gd name="connsiteY9" fmla="*/ 9418 h 36748"/>
                          <a:gd name="connsiteX10" fmla="*/ 29670 w 29670"/>
                          <a:gd name="connsiteY10" fmla="*/ 4750 h 36748"/>
                          <a:gd name="connsiteX11" fmla="*/ 29670 w 29670"/>
                          <a:gd name="connsiteY11" fmla="*/ 83 h 36748"/>
                          <a:gd name="connsiteX12" fmla="*/ 21441 w 29670"/>
                          <a:gd name="connsiteY12" fmla="*/ 3188 h 36748"/>
                          <a:gd name="connsiteX13" fmla="*/ 14840 w 29670"/>
                          <a:gd name="connsiteY13" fmla="*/ 6989 h 36748"/>
                          <a:gd name="connsiteX14" fmla="*/ 8239 w 29670"/>
                          <a:gd name="connsiteY14" fmla="*/ 10789 h 36748"/>
                          <a:gd name="connsiteX15" fmla="*/ 1638 w 29670"/>
                          <a:gd name="connsiteY15" fmla="*/ 14590 h 36748"/>
                          <a:gd name="connsiteX16" fmla="*/ 1000 w 29670"/>
                          <a:gd name="connsiteY16" fmla="*/ 15085 h 36748"/>
                          <a:gd name="connsiteX17" fmla="*/ 476 w 29670"/>
                          <a:gd name="connsiteY17" fmla="*/ 15733 h 36748"/>
                          <a:gd name="connsiteX18" fmla="*/ 124 w 29670"/>
                          <a:gd name="connsiteY18" fmla="*/ 16457 h 36748"/>
                          <a:gd name="connsiteX19" fmla="*/ 0 w 29670"/>
                          <a:gd name="connsiteY19" fmla="*/ 21829 h 36748"/>
                          <a:gd name="connsiteX20" fmla="*/ 0 w 29670"/>
                          <a:gd name="connsiteY20" fmla="*/ 26496 h 36748"/>
                          <a:gd name="connsiteX21" fmla="*/ 0 w 29670"/>
                          <a:gd name="connsiteY21" fmla="*/ 31163 h 36748"/>
                          <a:gd name="connsiteX22" fmla="*/ 0 w 29670"/>
                          <a:gd name="connsiteY22" fmla="*/ 35830 h 36748"/>
                          <a:gd name="connsiteX23" fmla="*/ 1629 w 29670"/>
                          <a:gd name="connsiteY23" fmla="*/ 36516 h 367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29670" h="36748">
                            <a:moveTo>
                              <a:pt x="1629" y="36516"/>
                            </a:moveTo>
                            <a:lnTo>
                              <a:pt x="8230" y="32716"/>
                            </a:lnTo>
                            <a:lnTo>
                              <a:pt x="14830" y="28925"/>
                            </a:lnTo>
                            <a:lnTo>
                              <a:pt x="21431" y="25124"/>
                            </a:lnTo>
                            <a:lnTo>
                              <a:pt x="28032" y="21324"/>
                            </a:lnTo>
                            <a:cubicBezTo>
                              <a:pt x="28261" y="21190"/>
                              <a:pt x="28470" y="21028"/>
                              <a:pt x="28670" y="20828"/>
                            </a:cubicBezTo>
                            <a:cubicBezTo>
                              <a:pt x="28870" y="20628"/>
                              <a:pt x="29042" y="20409"/>
                              <a:pt x="29185" y="20181"/>
                            </a:cubicBezTo>
                            <a:cubicBezTo>
                              <a:pt x="29337" y="19952"/>
                              <a:pt x="29451" y="19704"/>
                              <a:pt x="29537" y="19457"/>
                            </a:cubicBezTo>
                            <a:cubicBezTo>
                              <a:pt x="29670" y="18752"/>
                              <a:pt x="29670" y="14085"/>
                              <a:pt x="29670" y="14085"/>
                            </a:cubicBezTo>
                            <a:lnTo>
                              <a:pt x="29670" y="9418"/>
                            </a:lnTo>
                            <a:lnTo>
                              <a:pt x="29670" y="4750"/>
                            </a:lnTo>
                            <a:lnTo>
                              <a:pt x="29670" y="83"/>
                            </a:lnTo>
                            <a:cubicBezTo>
                              <a:pt x="28032" y="-603"/>
                              <a:pt x="21441" y="3188"/>
                              <a:pt x="21441" y="3188"/>
                            </a:cubicBezTo>
                            <a:lnTo>
                              <a:pt x="14840" y="6989"/>
                            </a:lnTo>
                            <a:lnTo>
                              <a:pt x="8239" y="10789"/>
                            </a:lnTo>
                            <a:lnTo>
                              <a:pt x="1638" y="14590"/>
                            </a:lnTo>
                            <a:cubicBezTo>
                              <a:pt x="1410" y="14723"/>
                              <a:pt x="1200" y="14894"/>
                              <a:pt x="1000" y="15085"/>
                            </a:cubicBezTo>
                            <a:cubicBezTo>
                              <a:pt x="800" y="15275"/>
                              <a:pt x="629" y="15504"/>
                              <a:pt x="476" y="15733"/>
                            </a:cubicBezTo>
                            <a:cubicBezTo>
                              <a:pt x="333" y="15971"/>
                              <a:pt x="210" y="16209"/>
                              <a:pt x="124" y="16457"/>
                            </a:cubicBezTo>
                            <a:cubicBezTo>
                              <a:pt x="0" y="17171"/>
                              <a:pt x="0" y="21829"/>
                              <a:pt x="0" y="21829"/>
                            </a:cubicBezTo>
                            <a:lnTo>
                              <a:pt x="0" y="26496"/>
                            </a:lnTo>
                            <a:lnTo>
                              <a:pt x="0" y="31163"/>
                            </a:lnTo>
                            <a:lnTo>
                              <a:pt x="0" y="35830"/>
                            </a:lnTo>
                            <a:cubicBezTo>
                              <a:pt x="86" y="37231"/>
                              <a:pt x="1410" y="36649"/>
                              <a:pt x="1629" y="36516"/>
                            </a:cubicBezTo>
                            <a:close/>
                          </a:path>
                        </a:pathLst>
                      </a:custGeom>
                      <a:solidFill>
                        <a:srgbClr val="6B6BC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5" name="任意多边形: 形状 524">
                        <a:extLst>
                          <a:ext uri="{FF2B5EF4-FFF2-40B4-BE49-F238E27FC236}">
                            <a16:creationId xmlns:a16="http://schemas.microsoft.com/office/drawing/2014/main" id="{BD104C25-D2A0-DF6F-2248-4710274541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7628" y="3951115"/>
                        <a:ext cx="24517" cy="33750"/>
                      </a:xfrm>
                      <a:custGeom>
                        <a:avLst/>
                        <a:gdLst>
                          <a:gd name="connsiteX0" fmla="*/ 24517 w 24517"/>
                          <a:gd name="connsiteY0" fmla="*/ 512 h 33750"/>
                          <a:gd name="connsiteX1" fmla="*/ 24517 w 24517"/>
                          <a:gd name="connsiteY1" fmla="*/ 19086 h 33750"/>
                          <a:gd name="connsiteX2" fmla="*/ 23632 w 24517"/>
                          <a:gd name="connsiteY2" fmla="*/ 20486 h 33750"/>
                          <a:gd name="connsiteX3" fmla="*/ 886 w 24517"/>
                          <a:gd name="connsiteY3" fmla="*/ 33612 h 33750"/>
                          <a:gd name="connsiteX4" fmla="*/ 0 w 24517"/>
                          <a:gd name="connsiteY4" fmla="*/ 33240 h 33750"/>
                          <a:gd name="connsiteX5" fmla="*/ 0 w 24517"/>
                          <a:gd name="connsiteY5" fmla="*/ 14666 h 33750"/>
                          <a:gd name="connsiteX6" fmla="*/ 886 w 24517"/>
                          <a:gd name="connsiteY6" fmla="*/ 13266 h 33750"/>
                          <a:gd name="connsiteX7" fmla="*/ 23632 w 24517"/>
                          <a:gd name="connsiteY7" fmla="*/ 141 h 33750"/>
                          <a:gd name="connsiteX8" fmla="*/ 24517 w 24517"/>
                          <a:gd name="connsiteY8" fmla="*/ 512 h 337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4517" h="33750">
                            <a:moveTo>
                              <a:pt x="24517" y="512"/>
                            </a:moveTo>
                            <a:lnTo>
                              <a:pt x="24517" y="19086"/>
                            </a:lnTo>
                            <a:cubicBezTo>
                              <a:pt x="24517" y="19572"/>
                              <a:pt x="24117" y="20200"/>
                              <a:pt x="23632" y="20486"/>
                            </a:cubicBezTo>
                            <a:lnTo>
                              <a:pt x="886" y="33612"/>
                            </a:lnTo>
                            <a:cubicBezTo>
                              <a:pt x="400" y="33897"/>
                              <a:pt x="0" y="33726"/>
                              <a:pt x="0" y="33240"/>
                            </a:cubicBezTo>
                            <a:lnTo>
                              <a:pt x="0" y="14666"/>
                            </a:lnTo>
                            <a:cubicBezTo>
                              <a:pt x="0" y="14181"/>
                              <a:pt x="400" y="13552"/>
                              <a:pt x="886" y="13266"/>
                            </a:cubicBezTo>
                            <a:lnTo>
                              <a:pt x="23632" y="141"/>
                            </a:lnTo>
                            <a:cubicBezTo>
                              <a:pt x="24117" y="-145"/>
                              <a:pt x="24517" y="17"/>
                              <a:pt x="24517" y="512"/>
                            </a:cubicBezTo>
                            <a:close/>
                          </a:path>
                        </a:pathLst>
                      </a:custGeom>
                      <a:solidFill>
                        <a:srgbClr val="00006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6" name="任意多边形: 形状 525">
                        <a:extLst>
                          <a:ext uri="{FF2B5EF4-FFF2-40B4-BE49-F238E27FC236}">
                            <a16:creationId xmlns:a16="http://schemas.microsoft.com/office/drawing/2014/main" id="{AD8AD9C8-13DB-4E1D-3BD1-D67FD5127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888" y="3959609"/>
                        <a:ext cx="923" cy="1767"/>
                      </a:xfrm>
                      <a:custGeom>
                        <a:avLst/>
                        <a:gdLst>
                          <a:gd name="connsiteX0" fmla="*/ 0 w 923"/>
                          <a:gd name="connsiteY0" fmla="*/ 1628 h 1767"/>
                          <a:gd name="connsiteX1" fmla="*/ 0 w 923"/>
                          <a:gd name="connsiteY1" fmla="*/ 114 h 1767"/>
                          <a:gd name="connsiteX2" fmla="*/ 924 w 923"/>
                          <a:gd name="connsiteY2" fmla="*/ 1095 h 1767"/>
                          <a:gd name="connsiteX3" fmla="*/ 0 w 923"/>
                          <a:gd name="connsiteY3" fmla="*/ 1628 h 1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23" h="1767">
                            <a:moveTo>
                              <a:pt x="0" y="1628"/>
                            </a:moveTo>
                            <a:lnTo>
                              <a:pt x="0" y="114"/>
                            </a:lnTo>
                            <a:cubicBezTo>
                              <a:pt x="924" y="-420"/>
                              <a:pt x="924" y="1095"/>
                              <a:pt x="924" y="1095"/>
                            </a:cubicBezTo>
                            <a:cubicBezTo>
                              <a:pt x="172" y="1914"/>
                              <a:pt x="0" y="1838"/>
                              <a:pt x="0" y="1628"/>
                            </a:cubicBezTo>
                            <a:close/>
                          </a:path>
                        </a:pathLst>
                      </a:custGeom>
                      <a:solidFill>
                        <a:srgbClr val="3F4EC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7" name="任意多边形: 形状 526">
                        <a:extLst>
                          <a:ext uri="{FF2B5EF4-FFF2-40B4-BE49-F238E27FC236}">
                            <a16:creationId xmlns:a16="http://schemas.microsoft.com/office/drawing/2014/main" id="{C7279DFA-9E69-4B7E-7CBF-895A77B17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5475" y="3973903"/>
                        <a:ext cx="1914" cy="4698"/>
                      </a:xfrm>
                      <a:custGeom>
                        <a:avLst/>
                        <a:gdLst>
                          <a:gd name="connsiteX0" fmla="*/ 438 w 1914"/>
                          <a:gd name="connsiteY0" fmla="*/ 4698 h 4698"/>
                          <a:gd name="connsiteX1" fmla="*/ 0 w 1914"/>
                          <a:gd name="connsiteY1" fmla="*/ 1460 h 4698"/>
                          <a:gd name="connsiteX2" fmla="*/ 752 w 1914"/>
                          <a:gd name="connsiteY2" fmla="*/ 260 h 4698"/>
                          <a:gd name="connsiteX3" fmla="*/ 1714 w 1914"/>
                          <a:gd name="connsiteY3" fmla="*/ 69 h 4698"/>
                          <a:gd name="connsiteX4" fmla="*/ 1914 w 1914"/>
                          <a:gd name="connsiteY4" fmla="*/ 3250 h 4698"/>
                          <a:gd name="connsiteX5" fmla="*/ 1162 w 1914"/>
                          <a:gd name="connsiteY5" fmla="*/ 4441 h 4698"/>
                          <a:gd name="connsiteX6" fmla="*/ 438 w 1914"/>
                          <a:gd name="connsiteY6" fmla="*/ 4698 h 4698"/>
                          <a:gd name="connsiteX7" fmla="*/ 1486 w 1914"/>
                          <a:gd name="connsiteY7" fmla="*/ 241 h 4698"/>
                          <a:gd name="connsiteX8" fmla="*/ 867 w 1914"/>
                          <a:gd name="connsiteY8" fmla="*/ 460 h 4698"/>
                          <a:gd name="connsiteX9" fmla="*/ 229 w 1914"/>
                          <a:gd name="connsiteY9" fmla="*/ 1460 h 4698"/>
                          <a:gd name="connsiteX10" fmla="*/ 229 w 1914"/>
                          <a:gd name="connsiteY10" fmla="*/ 4222 h 4698"/>
                          <a:gd name="connsiteX11" fmla="*/ 1057 w 1914"/>
                          <a:gd name="connsiteY11" fmla="*/ 4232 h 4698"/>
                          <a:gd name="connsiteX12" fmla="*/ 1695 w 1914"/>
                          <a:gd name="connsiteY12" fmla="*/ 3250 h 4698"/>
                          <a:gd name="connsiteX13" fmla="*/ 1695 w 1914"/>
                          <a:gd name="connsiteY13" fmla="*/ 488 h 4698"/>
                          <a:gd name="connsiteX14" fmla="*/ 1486 w 1914"/>
                          <a:gd name="connsiteY14" fmla="*/ 241 h 4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914" h="4698">
                            <a:moveTo>
                              <a:pt x="438" y="4698"/>
                            </a:moveTo>
                            <a:cubicBezTo>
                              <a:pt x="0" y="4232"/>
                              <a:pt x="0" y="1460"/>
                              <a:pt x="0" y="1460"/>
                            </a:cubicBezTo>
                            <a:cubicBezTo>
                              <a:pt x="0" y="1031"/>
                              <a:pt x="324" y="507"/>
                              <a:pt x="752" y="260"/>
                            </a:cubicBezTo>
                            <a:cubicBezTo>
                              <a:pt x="1181" y="12"/>
                              <a:pt x="1495" y="-74"/>
                              <a:pt x="1714" y="69"/>
                            </a:cubicBezTo>
                            <a:cubicBezTo>
                              <a:pt x="1914" y="488"/>
                              <a:pt x="1914" y="3250"/>
                              <a:pt x="1914" y="3250"/>
                            </a:cubicBezTo>
                            <a:cubicBezTo>
                              <a:pt x="1914" y="3670"/>
                              <a:pt x="1591" y="4193"/>
                              <a:pt x="1162" y="4441"/>
                            </a:cubicBezTo>
                            <a:cubicBezTo>
                              <a:pt x="876" y="4613"/>
                              <a:pt x="629" y="4698"/>
                              <a:pt x="438" y="4698"/>
                            </a:cubicBezTo>
                            <a:close/>
                            <a:moveTo>
                              <a:pt x="1486" y="241"/>
                            </a:moveTo>
                            <a:cubicBezTo>
                              <a:pt x="1362" y="241"/>
                              <a:pt x="1181" y="288"/>
                              <a:pt x="867" y="460"/>
                            </a:cubicBezTo>
                            <a:cubicBezTo>
                              <a:pt x="524" y="660"/>
                              <a:pt x="229" y="1107"/>
                              <a:pt x="229" y="1460"/>
                            </a:cubicBezTo>
                            <a:lnTo>
                              <a:pt x="229" y="4222"/>
                            </a:lnTo>
                            <a:cubicBezTo>
                              <a:pt x="371" y="4470"/>
                              <a:pt x="552" y="4517"/>
                              <a:pt x="1057" y="4232"/>
                            </a:cubicBezTo>
                            <a:cubicBezTo>
                              <a:pt x="1400" y="4032"/>
                              <a:pt x="1695" y="3584"/>
                              <a:pt x="1695" y="3250"/>
                            </a:cubicBezTo>
                            <a:lnTo>
                              <a:pt x="1695" y="488"/>
                            </a:lnTo>
                            <a:cubicBezTo>
                              <a:pt x="1581" y="250"/>
                              <a:pt x="1543" y="241"/>
                              <a:pt x="1486" y="241"/>
                            </a:cubicBezTo>
                            <a:close/>
                          </a:path>
                        </a:pathLst>
                      </a:custGeom>
                      <a:solidFill>
                        <a:srgbClr val="2B2BA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8" name="任意多边形: 形状 527">
                        <a:extLst>
                          <a:ext uri="{FF2B5EF4-FFF2-40B4-BE49-F238E27FC236}">
                            <a16:creationId xmlns:a16="http://schemas.microsoft.com/office/drawing/2014/main" id="{84E5CA3F-A028-987F-4118-CFC161C30B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812" y="3967641"/>
                        <a:ext cx="1219" cy="1393"/>
                      </a:xfrm>
                      <a:custGeom>
                        <a:avLst/>
                        <a:gdLst>
                          <a:gd name="connsiteX0" fmla="*/ 610 w 1219"/>
                          <a:gd name="connsiteY0" fmla="*/ 1302 h 1393"/>
                          <a:gd name="connsiteX1" fmla="*/ 0 w 1219"/>
                          <a:gd name="connsiteY1" fmla="*/ 1045 h 1393"/>
                          <a:gd name="connsiteX2" fmla="*/ 610 w 1219"/>
                          <a:gd name="connsiteY2" fmla="*/ 92 h 1393"/>
                          <a:gd name="connsiteX3" fmla="*/ 1219 w 1219"/>
                          <a:gd name="connsiteY3" fmla="*/ 349 h 1393"/>
                          <a:gd name="connsiteX4" fmla="*/ 610 w 1219"/>
                          <a:gd name="connsiteY4" fmla="*/ 1302 h 13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19" h="1393">
                            <a:moveTo>
                              <a:pt x="610" y="1302"/>
                            </a:moveTo>
                            <a:cubicBezTo>
                              <a:pt x="276" y="1492"/>
                              <a:pt x="0" y="1378"/>
                              <a:pt x="0" y="1045"/>
                            </a:cubicBezTo>
                            <a:cubicBezTo>
                              <a:pt x="0" y="711"/>
                              <a:pt x="276" y="283"/>
                              <a:pt x="610" y="92"/>
                            </a:cubicBezTo>
                            <a:cubicBezTo>
                              <a:pt x="943" y="-98"/>
                              <a:pt x="1219" y="16"/>
                              <a:pt x="1219" y="349"/>
                            </a:cubicBezTo>
                            <a:cubicBezTo>
                              <a:pt x="1219" y="683"/>
                              <a:pt x="943" y="1111"/>
                              <a:pt x="610" y="1302"/>
                            </a:cubicBezTo>
                            <a:close/>
                          </a:path>
                        </a:pathLst>
                      </a:custGeom>
                      <a:solidFill>
                        <a:srgbClr val="3F4EC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520" name="任意多边形: 形状 519">
                    <a:extLst>
                      <a:ext uri="{FF2B5EF4-FFF2-40B4-BE49-F238E27FC236}">
                        <a16:creationId xmlns:a16="http://schemas.microsoft.com/office/drawing/2014/main" id="{12DFA49E-E6A5-6D99-7E25-E1C444035CD2}"/>
                      </a:ext>
                    </a:extLst>
                  </p:cNvPr>
                  <p:cNvSpPr/>
                  <p:nvPr/>
                </p:nvSpPr>
                <p:spPr>
                  <a:xfrm>
                    <a:off x="5869944" y="3930011"/>
                    <a:ext cx="60187" cy="63287"/>
                  </a:xfrm>
                  <a:custGeom>
                    <a:avLst/>
                    <a:gdLst>
                      <a:gd name="connsiteX0" fmla="*/ 52995 w 60187"/>
                      <a:gd name="connsiteY0" fmla="*/ 42571 h 63287"/>
                      <a:gd name="connsiteX1" fmla="*/ 52243 w 60187"/>
                      <a:gd name="connsiteY1" fmla="*/ 49314 h 63287"/>
                      <a:gd name="connsiteX2" fmla="*/ 46956 w 60187"/>
                      <a:gd name="connsiteY2" fmla="*/ 50343 h 63287"/>
                      <a:gd name="connsiteX3" fmla="*/ 42308 w 60187"/>
                      <a:gd name="connsiteY3" fmla="*/ 58554 h 63287"/>
                      <a:gd name="connsiteX4" fmla="*/ 22287 w 60187"/>
                      <a:gd name="connsiteY4" fmla="*/ 63288 h 63287"/>
                      <a:gd name="connsiteX5" fmla="*/ 16619 w 60187"/>
                      <a:gd name="connsiteY5" fmla="*/ 63116 h 63287"/>
                      <a:gd name="connsiteX6" fmla="*/ 12914 w 60187"/>
                      <a:gd name="connsiteY6" fmla="*/ 62745 h 63287"/>
                      <a:gd name="connsiteX7" fmla="*/ 3751 w 60187"/>
                      <a:gd name="connsiteY7" fmla="*/ 31950 h 63287"/>
                      <a:gd name="connsiteX8" fmla="*/ 27 w 60187"/>
                      <a:gd name="connsiteY8" fmla="*/ 15844 h 63287"/>
                      <a:gd name="connsiteX9" fmla="*/ 4542 w 60187"/>
                      <a:gd name="connsiteY9" fmla="*/ 3690 h 63287"/>
                      <a:gd name="connsiteX10" fmla="*/ 16610 w 60187"/>
                      <a:gd name="connsiteY10" fmla="*/ 108 h 63287"/>
                      <a:gd name="connsiteX11" fmla="*/ 46747 w 60187"/>
                      <a:gd name="connsiteY11" fmla="*/ 3528 h 63287"/>
                      <a:gd name="connsiteX12" fmla="*/ 57596 w 60187"/>
                      <a:gd name="connsiteY12" fmla="*/ 9614 h 63287"/>
                      <a:gd name="connsiteX13" fmla="*/ 60168 w 60187"/>
                      <a:gd name="connsiteY13" fmla="*/ 19053 h 63287"/>
                      <a:gd name="connsiteX14" fmla="*/ 52995 w 60187"/>
                      <a:gd name="connsiteY14" fmla="*/ 42571 h 63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0187" h="63287">
                        <a:moveTo>
                          <a:pt x="52995" y="42571"/>
                        </a:moveTo>
                        <a:cubicBezTo>
                          <a:pt x="52576" y="43371"/>
                          <a:pt x="52300" y="49010"/>
                          <a:pt x="52243" y="49314"/>
                        </a:cubicBezTo>
                        <a:cubicBezTo>
                          <a:pt x="51557" y="50667"/>
                          <a:pt x="46956" y="50343"/>
                          <a:pt x="46956" y="50343"/>
                        </a:cubicBezTo>
                        <a:cubicBezTo>
                          <a:pt x="44718" y="57306"/>
                          <a:pt x="42308" y="58554"/>
                          <a:pt x="42308" y="58554"/>
                        </a:cubicBezTo>
                        <a:cubicBezTo>
                          <a:pt x="36698" y="62402"/>
                          <a:pt x="28602" y="63269"/>
                          <a:pt x="22287" y="63288"/>
                        </a:cubicBezTo>
                        <a:cubicBezTo>
                          <a:pt x="20125" y="63288"/>
                          <a:pt x="18162" y="63221"/>
                          <a:pt x="16619" y="63116"/>
                        </a:cubicBezTo>
                        <a:cubicBezTo>
                          <a:pt x="14324" y="62954"/>
                          <a:pt x="12914" y="62745"/>
                          <a:pt x="12914" y="62745"/>
                        </a:cubicBezTo>
                        <a:cubicBezTo>
                          <a:pt x="7294" y="57744"/>
                          <a:pt x="4846" y="43914"/>
                          <a:pt x="3751" y="31950"/>
                        </a:cubicBezTo>
                        <a:cubicBezTo>
                          <a:pt x="3246" y="26397"/>
                          <a:pt x="322" y="21482"/>
                          <a:pt x="27" y="15844"/>
                        </a:cubicBezTo>
                        <a:cubicBezTo>
                          <a:pt x="-211" y="11367"/>
                          <a:pt x="1122" y="6585"/>
                          <a:pt x="4542" y="3690"/>
                        </a:cubicBezTo>
                        <a:cubicBezTo>
                          <a:pt x="7809" y="927"/>
                          <a:pt x="12343" y="318"/>
                          <a:pt x="16610" y="108"/>
                        </a:cubicBezTo>
                        <a:cubicBezTo>
                          <a:pt x="26754" y="-378"/>
                          <a:pt x="36974" y="775"/>
                          <a:pt x="46747" y="3528"/>
                        </a:cubicBezTo>
                        <a:cubicBezTo>
                          <a:pt x="50814" y="4671"/>
                          <a:pt x="55034" y="6252"/>
                          <a:pt x="57596" y="9614"/>
                        </a:cubicBezTo>
                        <a:cubicBezTo>
                          <a:pt x="59606" y="12262"/>
                          <a:pt x="60320" y="15729"/>
                          <a:pt x="60168" y="19053"/>
                        </a:cubicBezTo>
                        <a:cubicBezTo>
                          <a:pt x="59787" y="27340"/>
                          <a:pt x="55262" y="34760"/>
                          <a:pt x="52995" y="42571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" name="任意多边形: 形状 520">
                    <a:extLst>
                      <a:ext uri="{FF2B5EF4-FFF2-40B4-BE49-F238E27FC236}">
                        <a16:creationId xmlns:a16="http://schemas.microsoft.com/office/drawing/2014/main" id="{CFFB5C84-A52E-CDD4-10A9-2180259074CB}"/>
                      </a:ext>
                    </a:extLst>
                  </p:cNvPr>
                  <p:cNvSpPr/>
                  <p:nvPr/>
                </p:nvSpPr>
                <p:spPr>
                  <a:xfrm>
                    <a:off x="5867947" y="3909995"/>
                    <a:ext cx="72174" cy="71140"/>
                  </a:xfrm>
                  <a:custGeom>
                    <a:avLst/>
                    <a:gdLst>
                      <a:gd name="connsiteX0" fmla="*/ 6063 w 72174"/>
                      <a:gd name="connsiteY0" fmla="*/ 24782 h 71140"/>
                      <a:gd name="connsiteX1" fmla="*/ 5482 w 72174"/>
                      <a:gd name="connsiteY1" fmla="*/ 50157 h 71140"/>
                      <a:gd name="connsiteX2" fmla="*/ 1491 w 72174"/>
                      <a:gd name="connsiteY2" fmla="*/ 18219 h 71140"/>
                      <a:gd name="connsiteX3" fmla="*/ 58355 w 72174"/>
                      <a:gd name="connsiteY3" fmla="*/ 5151 h 71140"/>
                      <a:gd name="connsiteX4" fmla="*/ 71338 w 72174"/>
                      <a:gd name="connsiteY4" fmla="*/ 37603 h 71140"/>
                      <a:gd name="connsiteX5" fmla="*/ 54878 w 72174"/>
                      <a:gd name="connsiteY5" fmla="*/ 71140 h 71140"/>
                      <a:gd name="connsiteX6" fmla="*/ 54821 w 72174"/>
                      <a:gd name="connsiteY6" fmla="*/ 54033 h 71140"/>
                      <a:gd name="connsiteX7" fmla="*/ 47192 w 72174"/>
                      <a:gd name="connsiteY7" fmla="*/ 47890 h 71140"/>
                      <a:gd name="connsiteX8" fmla="*/ 47401 w 72174"/>
                      <a:gd name="connsiteY8" fmla="*/ 58091 h 71140"/>
                      <a:gd name="connsiteX9" fmla="*/ 43248 w 72174"/>
                      <a:gd name="connsiteY9" fmla="*/ 60282 h 71140"/>
                      <a:gd name="connsiteX10" fmla="*/ 43439 w 72174"/>
                      <a:gd name="connsiteY10" fmla="*/ 40765 h 71140"/>
                      <a:gd name="connsiteX11" fmla="*/ 41724 w 72174"/>
                      <a:gd name="connsiteY11" fmla="*/ 30592 h 71140"/>
                      <a:gd name="connsiteX12" fmla="*/ 6063 w 72174"/>
                      <a:gd name="connsiteY12" fmla="*/ 24782 h 7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2174" h="71140">
                        <a:moveTo>
                          <a:pt x="6063" y="24782"/>
                        </a:moveTo>
                        <a:cubicBezTo>
                          <a:pt x="6063" y="24782"/>
                          <a:pt x="3786" y="40889"/>
                          <a:pt x="5482" y="50157"/>
                        </a:cubicBezTo>
                        <a:cubicBezTo>
                          <a:pt x="5482" y="50157"/>
                          <a:pt x="-3453" y="40241"/>
                          <a:pt x="1491" y="18219"/>
                        </a:cubicBezTo>
                        <a:cubicBezTo>
                          <a:pt x="6434" y="-3803"/>
                          <a:pt x="47687" y="-2736"/>
                          <a:pt x="58355" y="5151"/>
                        </a:cubicBezTo>
                        <a:cubicBezTo>
                          <a:pt x="69023" y="13038"/>
                          <a:pt x="74357" y="23734"/>
                          <a:pt x="71338" y="37603"/>
                        </a:cubicBezTo>
                        <a:cubicBezTo>
                          <a:pt x="68328" y="51471"/>
                          <a:pt x="53821" y="63958"/>
                          <a:pt x="54878" y="71140"/>
                        </a:cubicBezTo>
                        <a:cubicBezTo>
                          <a:pt x="54878" y="71140"/>
                          <a:pt x="50592" y="67025"/>
                          <a:pt x="54821" y="54033"/>
                        </a:cubicBezTo>
                        <a:cubicBezTo>
                          <a:pt x="59050" y="41032"/>
                          <a:pt x="47392" y="43079"/>
                          <a:pt x="47192" y="47890"/>
                        </a:cubicBezTo>
                        <a:cubicBezTo>
                          <a:pt x="46992" y="52700"/>
                          <a:pt x="47401" y="58091"/>
                          <a:pt x="47401" y="58091"/>
                        </a:cubicBezTo>
                        <a:lnTo>
                          <a:pt x="43248" y="60282"/>
                        </a:lnTo>
                        <a:cubicBezTo>
                          <a:pt x="43248" y="60282"/>
                          <a:pt x="40324" y="49538"/>
                          <a:pt x="43439" y="40765"/>
                        </a:cubicBezTo>
                        <a:cubicBezTo>
                          <a:pt x="46563" y="31992"/>
                          <a:pt x="45306" y="29621"/>
                          <a:pt x="41724" y="30592"/>
                        </a:cubicBezTo>
                        <a:cubicBezTo>
                          <a:pt x="38143" y="31564"/>
                          <a:pt x="12397" y="40260"/>
                          <a:pt x="6063" y="24782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32" name="图形 2">
              <a:extLst>
                <a:ext uri="{FF2B5EF4-FFF2-40B4-BE49-F238E27FC236}">
                  <a16:creationId xmlns:a16="http://schemas.microsoft.com/office/drawing/2014/main" id="{BA059627-EC62-6F41-C83A-156B01E489DE}"/>
                </a:ext>
              </a:extLst>
            </p:cNvPr>
            <p:cNvGrpSpPr/>
            <p:nvPr/>
          </p:nvGrpSpPr>
          <p:grpSpPr>
            <a:xfrm>
              <a:off x="10322994" y="3215754"/>
              <a:ext cx="442885" cy="798878"/>
              <a:chOff x="5919014" y="3371556"/>
              <a:chExt cx="268349" cy="484049"/>
            </a:xfrm>
          </p:grpSpPr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F46368EF-8A94-3FA6-CC50-684C22E97DB5}"/>
                  </a:ext>
                </a:extLst>
              </p:cNvPr>
              <p:cNvSpPr/>
              <p:nvPr/>
            </p:nvSpPr>
            <p:spPr>
              <a:xfrm>
                <a:off x="6012275" y="3597113"/>
                <a:ext cx="28327" cy="32723"/>
              </a:xfrm>
              <a:custGeom>
                <a:avLst/>
                <a:gdLst>
                  <a:gd name="connsiteX0" fmla="*/ 0 w 28327"/>
                  <a:gd name="connsiteY0" fmla="*/ 24577 h 32723"/>
                  <a:gd name="connsiteX1" fmla="*/ 13992 w 28327"/>
                  <a:gd name="connsiteY1" fmla="*/ 30654 h 32723"/>
                  <a:gd name="connsiteX2" fmla="*/ 28213 w 28327"/>
                  <a:gd name="connsiteY2" fmla="*/ 9214 h 32723"/>
                  <a:gd name="connsiteX3" fmla="*/ 28327 w 28327"/>
                  <a:gd name="connsiteY3" fmla="*/ 8185 h 32723"/>
                  <a:gd name="connsiteX4" fmla="*/ 14221 w 28327"/>
                  <a:gd name="connsiteY4" fmla="*/ 2222 h 32723"/>
                  <a:gd name="connsiteX5" fmla="*/ 9982 w 28327"/>
                  <a:gd name="connsiteY5" fmla="*/ 5318 h 32723"/>
                  <a:gd name="connsiteX6" fmla="*/ 353 w 28327"/>
                  <a:gd name="connsiteY6" fmla="*/ 21596 h 32723"/>
                  <a:gd name="connsiteX7" fmla="*/ 0 w 28327"/>
                  <a:gd name="connsiteY7" fmla="*/ 24577 h 3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27" h="32723">
                    <a:moveTo>
                      <a:pt x="0" y="24577"/>
                    </a:moveTo>
                    <a:cubicBezTo>
                      <a:pt x="0" y="32264"/>
                      <a:pt x="6306" y="35007"/>
                      <a:pt x="13992" y="30654"/>
                    </a:cubicBezTo>
                    <a:cubicBezTo>
                      <a:pt x="21679" y="26301"/>
                      <a:pt x="27746" y="16900"/>
                      <a:pt x="28213" y="9214"/>
                    </a:cubicBezTo>
                    <a:cubicBezTo>
                      <a:pt x="28327" y="8871"/>
                      <a:pt x="28327" y="8528"/>
                      <a:pt x="28327" y="8185"/>
                    </a:cubicBezTo>
                    <a:cubicBezTo>
                      <a:pt x="28327" y="393"/>
                      <a:pt x="22022" y="-2359"/>
                      <a:pt x="14221" y="2222"/>
                    </a:cubicBezTo>
                    <a:cubicBezTo>
                      <a:pt x="12735" y="3022"/>
                      <a:pt x="11354" y="4175"/>
                      <a:pt x="9982" y="5318"/>
                    </a:cubicBezTo>
                    <a:cubicBezTo>
                      <a:pt x="5048" y="9671"/>
                      <a:pt x="1381" y="15862"/>
                      <a:pt x="353" y="21596"/>
                    </a:cubicBezTo>
                    <a:cubicBezTo>
                      <a:pt x="114" y="22625"/>
                      <a:pt x="0" y="23549"/>
                      <a:pt x="0" y="24577"/>
                    </a:cubicBezTo>
                    <a:close/>
                  </a:path>
                </a:pathLst>
              </a:custGeom>
              <a:solidFill>
                <a:srgbClr val="FFB1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F9C47AD7-813A-A7F5-CFF5-D7A98D7CAD97}"/>
                  </a:ext>
                </a:extLst>
              </p:cNvPr>
              <p:cNvSpPr/>
              <p:nvPr/>
            </p:nvSpPr>
            <p:spPr>
              <a:xfrm>
                <a:off x="6012618" y="3602440"/>
                <a:ext cx="55471" cy="35868"/>
              </a:xfrm>
              <a:custGeom>
                <a:avLst/>
                <a:gdLst>
                  <a:gd name="connsiteX0" fmla="*/ 0 w 55471"/>
                  <a:gd name="connsiteY0" fmla="*/ 16269 h 35868"/>
                  <a:gd name="connsiteX1" fmla="*/ 13411 w 55471"/>
                  <a:gd name="connsiteY1" fmla="*/ 25213 h 35868"/>
                  <a:gd name="connsiteX2" fmla="*/ 18574 w 55471"/>
                  <a:gd name="connsiteY2" fmla="*/ 28194 h 35868"/>
                  <a:gd name="connsiteX3" fmla="*/ 32099 w 55471"/>
                  <a:gd name="connsiteY3" fmla="*/ 29108 h 35868"/>
                  <a:gd name="connsiteX4" fmla="*/ 42301 w 55471"/>
                  <a:gd name="connsiteY4" fmla="*/ 34042 h 35868"/>
                  <a:gd name="connsiteX5" fmla="*/ 45396 w 55471"/>
                  <a:gd name="connsiteY5" fmla="*/ 35757 h 35868"/>
                  <a:gd name="connsiteX6" fmla="*/ 50902 w 55471"/>
                  <a:gd name="connsiteY6" fmla="*/ 34499 h 35868"/>
                  <a:gd name="connsiteX7" fmla="*/ 53426 w 55471"/>
                  <a:gd name="connsiteY7" fmla="*/ 31404 h 35868"/>
                  <a:gd name="connsiteX8" fmla="*/ 54807 w 55471"/>
                  <a:gd name="connsiteY8" fmla="*/ 27965 h 35868"/>
                  <a:gd name="connsiteX9" fmla="*/ 52854 w 55471"/>
                  <a:gd name="connsiteY9" fmla="*/ 17764 h 35868"/>
                  <a:gd name="connsiteX10" fmla="*/ 39100 w 55471"/>
                  <a:gd name="connsiteY10" fmla="*/ 3658 h 35868"/>
                  <a:gd name="connsiteX11" fmla="*/ 34633 w 55471"/>
                  <a:gd name="connsiteY11" fmla="*/ 2400 h 35868"/>
                  <a:gd name="connsiteX12" fmla="*/ 27870 w 55471"/>
                  <a:gd name="connsiteY12" fmla="*/ 3896 h 35868"/>
                  <a:gd name="connsiteX13" fmla="*/ 9639 w 55471"/>
                  <a:gd name="connsiteY13" fmla="*/ 0 h 35868"/>
                  <a:gd name="connsiteX14" fmla="*/ 0 w 55471"/>
                  <a:gd name="connsiteY14" fmla="*/ 16269 h 3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471" h="35868">
                    <a:moveTo>
                      <a:pt x="0" y="16269"/>
                    </a:moveTo>
                    <a:cubicBezTo>
                      <a:pt x="4010" y="19021"/>
                      <a:pt x="9515" y="22689"/>
                      <a:pt x="13411" y="25213"/>
                    </a:cubicBezTo>
                    <a:cubicBezTo>
                      <a:pt x="16278" y="27051"/>
                      <a:pt x="18231" y="28194"/>
                      <a:pt x="18574" y="28194"/>
                    </a:cubicBezTo>
                    <a:cubicBezTo>
                      <a:pt x="20412" y="28194"/>
                      <a:pt x="27061" y="28766"/>
                      <a:pt x="32099" y="29108"/>
                    </a:cubicBezTo>
                    <a:cubicBezTo>
                      <a:pt x="35995" y="29451"/>
                      <a:pt x="39662" y="31175"/>
                      <a:pt x="42301" y="34042"/>
                    </a:cubicBezTo>
                    <a:cubicBezTo>
                      <a:pt x="43101" y="34842"/>
                      <a:pt x="44253" y="35528"/>
                      <a:pt x="45396" y="35757"/>
                    </a:cubicBezTo>
                    <a:cubicBezTo>
                      <a:pt x="47349" y="36100"/>
                      <a:pt x="49406" y="35643"/>
                      <a:pt x="50902" y="34499"/>
                    </a:cubicBezTo>
                    <a:cubicBezTo>
                      <a:pt x="51930" y="33699"/>
                      <a:pt x="52854" y="32661"/>
                      <a:pt x="53426" y="31404"/>
                    </a:cubicBezTo>
                    <a:lnTo>
                      <a:pt x="54807" y="27965"/>
                    </a:lnTo>
                    <a:cubicBezTo>
                      <a:pt x="56179" y="24527"/>
                      <a:pt x="55378" y="20517"/>
                      <a:pt x="52854" y="17764"/>
                    </a:cubicBezTo>
                    <a:lnTo>
                      <a:pt x="39100" y="3658"/>
                    </a:lnTo>
                    <a:cubicBezTo>
                      <a:pt x="37957" y="2515"/>
                      <a:pt x="36233" y="2048"/>
                      <a:pt x="34633" y="2400"/>
                    </a:cubicBezTo>
                    <a:cubicBezTo>
                      <a:pt x="34633" y="2400"/>
                      <a:pt x="28670" y="3772"/>
                      <a:pt x="27870" y="3896"/>
                    </a:cubicBezTo>
                    <a:cubicBezTo>
                      <a:pt x="21222" y="5267"/>
                      <a:pt x="15830" y="2524"/>
                      <a:pt x="9639" y="0"/>
                    </a:cubicBezTo>
                    <a:cubicBezTo>
                      <a:pt x="4705" y="4343"/>
                      <a:pt x="1029" y="10535"/>
                      <a:pt x="0" y="16269"/>
                    </a:cubicBezTo>
                    <a:close/>
                  </a:path>
                </a:pathLst>
              </a:custGeom>
              <a:solidFill>
                <a:srgbClr val="FEC9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35" name="图形 2">
                <a:extLst>
                  <a:ext uri="{FF2B5EF4-FFF2-40B4-BE49-F238E27FC236}">
                    <a16:creationId xmlns:a16="http://schemas.microsoft.com/office/drawing/2014/main" id="{1A55D8EC-ACA3-4FD1-482D-57BC91520A21}"/>
                  </a:ext>
                </a:extLst>
              </p:cNvPr>
              <p:cNvGrpSpPr/>
              <p:nvPr/>
            </p:nvGrpSpPr>
            <p:grpSpPr>
              <a:xfrm>
                <a:off x="5919014" y="3371556"/>
                <a:ext cx="268349" cy="484049"/>
                <a:chOff x="5919014" y="3371556"/>
                <a:chExt cx="268349" cy="484049"/>
              </a:xfrm>
            </p:grpSpPr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0202940C-9BCA-C95B-DA2C-821C86689A83}"/>
                    </a:ext>
                  </a:extLst>
                </p:cNvPr>
                <p:cNvSpPr/>
                <p:nvPr/>
              </p:nvSpPr>
              <p:spPr>
                <a:xfrm>
                  <a:off x="6017140" y="3760200"/>
                  <a:ext cx="165235" cy="95404"/>
                </a:xfrm>
                <a:custGeom>
                  <a:avLst/>
                  <a:gdLst>
                    <a:gd name="connsiteX0" fmla="*/ 24196 w 165235"/>
                    <a:gd name="connsiteY0" fmla="*/ 13966 h 95404"/>
                    <a:gd name="connsiteX1" fmla="*/ 24196 w 165235"/>
                    <a:gd name="connsiteY1" fmla="*/ 81432 h 95404"/>
                    <a:gd name="connsiteX2" fmla="*/ 141039 w 165235"/>
                    <a:gd name="connsiteY2" fmla="*/ 81432 h 95404"/>
                    <a:gd name="connsiteX3" fmla="*/ 141039 w 165235"/>
                    <a:gd name="connsiteY3" fmla="*/ 13966 h 95404"/>
                    <a:gd name="connsiteX4" fmla="*/ 24196 w 165235"/>
                    <a:gd name="connsiteY4" fmla="*/ 13966 h 9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235" h="95404">
                      <a:moveTo>
                        <a:pt x="24196" y="13966"/>
                      </a:moveTo>
                      <a:cubicBezTo>
                        <a:pt x="-8065" y="32597"/>
                        <a:pt x="-8065" y="62801"/>
                        <a:pt x="24196" y="81432"/>
                      </a:cubicBezTo>
                      <a:cubicBezTo>
                        <a:pt x="56467" y="100062"/>
                        <a:pt x="108778" y="100062"/>
                        <a:pt x="141039" y="81432"/>
                      </a:cubicBezTo>
                      <a:cubicBezTo>
                        <a:pt x="173300" y="62801"/>
                        <a:pt x="173300" y="32597"/>
                        <a:pt x="141039" y="13966"/>
                      </a:cubicBezTo>
                      <a:cubicBezTo>
                        <a:pt x="108778" y="-4655"/>
                        <a:pt x="56467" y="-4655"/>
                        <a:pt x="24196" y="13966"/>
                      </a:cubicBezTo>
                      <a:close/>
                    </a:path>
                  </a:pathLst>
                </a:custGeom>
                <a:solidFill>
                  <a:srgbClr val="3F72DF">
                    <a:alpha val="1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37" name="图形 2">
                  <a:extLst>
                    <a:ext uri="{FF2B5EF4-FFF2-40B4-BE49-F238E27FC236}">
                      <a16:creationId xmlns:a16="http://schemas.microsoft.com/office/drawing/2014/main" id="{49211BD3-760D-8F07-C994-FB3F978C0E09}"/>
                    </a:ext>
                  </a:extLst>
                </p:cNvPr>
                <p:cNvGrpSpPr/>
                <p:nvPr/>
              </p:nvGrpSpPr>
              <p:grpSpPr>
                <a:xfrm>
                  <a:off x="5919014" y="3371556"/>
                  <a:ext cx="268349" cy="461278"/>
                  <a:chOff x="5919014" y="3371556"/>
                  <a:chExt cx="268349" cy="461278"/>
                </a:xfrm>
              </p:grpSpPr>
              <p:sp>
                <p:nvSpPr>
                  <p:cNvPr id="538" name="任意多边形: 形状 537">
                    <a:extLst>
                      <a:ext uri="{FF2B5EF4-FFF2-40B4-BE49-F238E27FC236}">
                        <a16:creationId xmlns:a16="http://schemas.microsoft.com/office/drawing/2014/main" id="{D564C653-2A03-E686-A984-74ECEB1C3DFE}"/>
                      </a:ext>
                    </a:extLst>
                  </p:cNvPr>
                  <p:cNvSpPr/>
                  <p:nvPr/>
                </p:nvSpPr>
                <p:spPr>
                  <a:xfrm>
                    <a:off x="6027686" y="3782977"/>
                    <a:ext cx="74698" cy="49857"/>
                  </a:xfrm>
                  <a:custGeom>
                    <a:avLst/>
                    <a:gdLst>
                      <a:gd name="connsiteX0" fmla="*/ 228 w 74698"/>
                      <a:gd name="connsiteY0" fmla="*/ 12916 h 49857"/>
                      <a:gd name="connsiteX1" fmla="*/ 2810 w 74698"/>
                      <a:gd name="connsiteY1" fmla="*/ 3067 h 49857"/>
                      <a:gd name="connsiteX2" fmla="*/ 19098 w 74698"/>
                      <a:gd name="connsiteY2" fmla="*/ 1438 h 49857"/>
                      <a:gd name="connsiteX3" fmla="*/ 33557 w 74698"/>
                      <a:gd name="connsiteY3" fmla="*/ 0 h 49857"/>
                      <a:gd name="connsiteX4" fmla="*/ 53435 w 74698"/>
                      <a:gd name="connsiteY4" fmla="*/ 22384 h 49857"/>
                      <a:gd name="connsiteX5" fmla="*/ 74562 w 74698"/>
                      <a:gd name="connsiteY5" fmla="*/ 47416 h 49857"/>
                      <a:gd name="connsiteX6" fmla="*/ 56197 w 74698"/>
                      <a:gd name="connsiteY6" fmla="*/ 49682 h 49857"/>
                      <a:gd name="connsiteX7" fmla="*/ 37529 w 74698"/>
                      <a:gd name="connsiteY7" fmla="*/ 47416 h 49857"/>
                      <a:gd name="connsiteX8" fmla="*/ 10773 w 74698"/>
                      <a:gd name="connsiteY8" fmla="*/ 25317 h 49857"/>
                      <a:gd name="connsiteX9" fmla="*/ 6191 w 74698"/>
                      <a:gd name="connsiteY9" fmla="*/ 25765 h 49857"/>
                      <a:gd name="connsiteX10" fmla="*/ 0 w 74698"/>
                      <a:gd name="connsiteY10" fmla="*/ 20193 h 49857"/>
                      <a:gd name="connsiteX11" fmla="*/ 228 w 74698"/>
                      <a:gd name="connsiteY11" fmla="*/ 12916 h 49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698" h="49857">
                        <a:moveTo>
                          <a:pt x="228" y="12916"/>
                        </a:moveTo>
                        <a:cubicBezTo>
                          <a:pt x="495" y="9268"/>
                          <a:pt x="2810" y="3067"/>
                          <a:pt x="2810" y="3067"/>
                        </a:cubicBezTo>
                        <a:lnTo>
                          <a:pt x="19098" y="1438"/>
                        </a:lnTo>
                        <a:lnTo>
                          <a:pt x="33557" y="0"/>
                        </a:lnTo>
                        <a:cubicBezTo>
                          <a:pt x="33557" y="0"/>
                          <a:pt x="49501" y="18898"/>
                          <a:pt x="53435" y="22384"/>
                        </a:cubicBezTo>
                        <a:cubicBezTo>
                          <a:pt x="57369" y="25832"/>
                          <a:pt x="76495" y="42824"/>
                          <a:pt x="74562" y="47416"/>
                        </a:cubicBezTo>
                        <a:cubicBezTo>
                          <a:pt x="73543" y="49806"/>
                          <a:pt x="64941" y="50140"/>
                          <a:pt x="56197" y="49682"/>
                        </a:cubicBezTo>
                        <a:cubicBezTo>
                          <a:pt x="48130" y="49263"/>
                          <a:pt x="39948" y="48168"/>
                          <a:pt x="37529" y="47416"/>
                        </a:cubicBezTo>
                        <a:cubicBezTo>
                          <a:pt x="34338" y="46425"/>
                          <a:pt x="20612" y="34452"/>
                          <a:pt x="10773" y="25317"/>
                        </a:cubicBezTo>
                        <a:lnTo>
                          <a:pt x="6191" y="25765"/>
                        </a:lnTo>
                        <a:lnTo>
                          <a:pt x="0" y="20193"/>
                        </a:lnTo>
                        <a:lnTo>
                          <a:pt x="228" y="12916"/>
                        </a:ln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" name="任意多边形: 形状 538">
                    <a:extLst>
                      <a:ext uri="{FF2B5EF4-FFF2-40B4-BE49-F238E27FC236}">
                        <a16:creationId xmlns:a16="http://schemas.microsoft.com/office/drawing/2014/main" id="{769C878A-D8CA-C327-9E4B-010F22F37791}"/>
                      </a:ext>
                    </a:extLst>
                  </p:cNvPr>
                  <p:cNvSpPr/>
                  <p:nvPr/>
                </p:nvSpPr>
                <p:spPr>
                  <a:xfrm>
                    <a:off x="6094881" y="3729189"/>
                    <a:ext cx="64361" cy="60303"/>
                  </a:xfrm>
                  <a:custGeom>
                    <a:avLst/>
                    <a:gdLst>
                      <a:gd name="connsiteX0" fmla="*/ 58887 w 64361"/>
                      <a:gd name="connsiteY0" fmla="*/ 60303 h 60303"/>
                      <a:gd name="connsiteX1" fmla="*/ 42123 w 64361"/>
                      <a:gd name="connsiteY1" fmla="*/ 53273 h 60303"/>
                      <a:gd name="connsiteX2" fmla="*/ 12110 w 64361"/>
                      <a:gd name="connsiteY2" fmla="*/ 32042 h 60303"/>
                      <a:gd name="connsiteX3" fmla="*/ 8243 w 64361"/>
                      <a:gd name="connsiteY3" fmla="*/ 32280 h 60303"/>
                      <a:gd name="connsiteX4" fmla="*/ 137 w 64361"/>
                      <a:gd name="connsiteY4" fmla="*/ 26356 h 60303"/>
                      <a:gd name="connsiteX5" fmla="*/ 2947 w 64361"/>
                      <a:gd name="connsiteY5" fmla="*/ 8106 h 60303"/>
                      <a:gd name="connsiteX6" fmla="*/ 4938 w 64361"/>
                      <a:gd name="connsiteY6" fmla="*/ 8287 h 60303"/>
                      <a:gd name="connsiteX7" fmla="*/ 11700 w 64361"/>
                      <a:gd name="connsiteY7" fmla="*/ 4667 h 60303"/>
                      <a:gd name="connsiteX8" fmla="*/ 17254 w 64361"/>
                      <a:gd name="connsiteY8" fmla="*/ 3381 h 60303"/>
                      <a:gd name="connsiteX9" fmla="*/ 31913 w 64361"/>
                      <a:gd name="connsiteY9" fmla="*/ 0 h 60303"/>
                      <a:gd name="connsiteX10" fmla="*/ 54601 w 64361"/>
                      <a:gd name="connsiteY10" fmla="*/ 31223 h 60303"/>
                      <a:gd name="connsiteX11" fmla="*/ 57421 w 64361"/>
                      <a:gd name="connsiteY11" fmla="*/ 33318 h 60303"/>
                      <a:gd name="connsiteX12" fmla="*/ 60640 w 64361"/>
                      <a:gd name="connsiteY12" fmla="*/ 36481 h 60303"/>
                      <a:gd name="connsiteX13" fmla="*/ 64155 w 64361"/>
                      <a:gd name="connsiteY13" fmla="*/ 49911 h 60303"/>
                      <a:gd name="connsiteX14" fmla="*/ 58887 w 64361"/>
                      <a:gd name="connsiteY14" fmla="*/ 60303 h 60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361" h="60303">
                        <a:moveTo>
                          <a:pt x="58887" y="60303"/>
                        </a:moveTo>
                        <a:cubicBezTo>
                          <a:pt x="55106" y="60379"/>
                          <a:pt x="45343" y="54483"/>
                          <a:pt x="42123" y="53273"/>
                        </a:cubicBezTo>
                        <a:cubicBezTo>
                          <a:pt x="35846" y="50778"/>
                          <a:pt x="18635" y="39776"/>
                          <a:pt x="12110" y="32042"/>
                        </a:cubicBezTo>
                        <a:lnTo>
                          <a:pt x="8243" y="32280"/>
                        </a:lnTo>
                        <a:cubicBezTo>
                          <a:pt x="8243" y="32280"/>
                          <a:pt x="1023" y="28375"/>
                          <a:pt x="137" y="26356"/>
                        </a:cubicBezTo>
                        <a:cubicBezTo>
                          <a:pt x="-749" y="24346"/>
                          <a:pt x="2947" y="8106"/>
                          <a:pt x="2947" y="8106"/>
                        </a:cubicBezTo>
                        <a:lnTo>
                          <a:pt x="4938" y="8287"/>
                        </a:lnTo>
                        <a:lnTo>
                          <a:pt x="11700" y="4667"/>
                        </a:lnTo>
                        <a:lnTo>
                          <a:pt x="17254" y="3381"/>
                        </a:lnTo>
                        <a:lnTo>
                          <a:pt x="31913" y="0"/>
                        </a:lnTo>
                        <a:cubicBezTo>
                          <a:pt x="32484" y="19231"/>
                          <a:pt x="44933" y="24374"/>
                          <a:pt x="54601" y="31223"/>
                        </a:cubicBezTo>
                        <a:cubicBezTo>
                          <a:pt x="55573" y="31947"/>
                          <a:pt x="56535" y="32595"/>
                          <a:pt x="57421" y="33318"/>
                        </a:cubicBezTo>
                        <a:cubicBezTo>
                          <a:pt x="58697" y="34347"/>
                          <a:pt x="59764" y="35423"/>
                          <a:pt x="60640" y="36481"/>
                        </a:cubicBezTo>
                        <a:cubicBezTo>
                          <a:pt x="63736" y="40186"/>
                          <a:pt x="64869" y="45139"/>
                          <a:pt x="64155" y="49911"/>
                        </a:cubicBezTo>
                        <a:cubicBezTo>
                          <a:pt x="63478" y="54502"/>
                          <a:pt x="61992" y="60217"/>
                          <a:pt x="58887" y="60303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" name="任意多边形: 形状 539">
                    <a:extLst>
                      <a:ext uri="{FF2B5EF4-FFF2-40B4-BE49-F238E27FC236}">
                        <a16:creationId xmlns:a16="http://schemas.microsoft.com/office/drawing/2014/main" id="{20A34483-AECE-1526-12BA-3D51F162B0DB}"/>
                      </a:ext>
                    </a:extLst>
                  </p:cNvPr>
                  <p:cNvSpPr/>
                  <p:nvPr/>
                </p:nvSpPr>
                <p:spPr>
                  <a:xfrm>
                    <a:off x="5940645" y="3563893"/>
                    <a:ext cx="194311" cy="235269"/>
                  </a:xfrm>
                  <a:custGeom>
                    <a:avLst/>
                    <a:gdLst>
                      <a:gd name="connsiteX0" fmla="*/ 194311 w 194311"/>
                      <a:gd name="connsiteY0" fmla="*/ 165392 h 235269"/>
                      <a:gd name="connsiteX1" fmla="*/ 194273 w 194311"/>
                      <a:gd name="connsiteY1" fmla="*/ 176460 h 235269"/>
                      <a:gd name="connsiteX2" fmla="*/ 188225 w 194311"/>
                      <a:gd name="connsiteY2" fmla="*/ 184871 h 235269"/>
                      <a:gd name="connsiteX3" fmla="*/ 166708 w 194311"/>
                      <a:gd name="connsiteY3" fmla="*/ 187690 h 235269"/>
                      <a:gd name="connsiteX4" fmla="*/ 158955 w 194311"/>
                      <a:gd name="connsiteY4" fmla="*/ 184871 h 235269"/>
                      <a:gd name="connsiteX5" fmla="*/ 152897 w 194311"/>
                      <a:gd name="connsiteY5" fmla="*/ 176460 h 235269"/>
                      <a:gd name="connsiteX6" fmla="*/ 148420 w 194311"/>
                      <a:gd name="connsiteY6" fmla="*/ 78867 h 235269"/>
                      <a:gd name="connsiteX7" fmla="*/ 95404 w 194311"/>
                      <a:gd name="connsiteY7" fmla="*/ 55426 h 235269"/>
                      <a:gd name="connsiteX8" fmla="*/ 121779 w 194311"/>
                      <a:gd name="connsiteY8" fmla="*/ 96612 h 235269"/>
                      <a:gd name="connsiteX9" fmla="*/ 126132 w 194311"/>
                      <a:gd name="connsiteY9" fmla="*/ 223314 h 235269"/>
                      <a:gd name="connsiteX10" fmla="*/ 120045 w 194311"/>
                      <a:gd name="connsiteY10" fmla="*/ 231762 h 235269"/>
                      <a:gd name="connsiteX11" fmla="*/ 103624 w 194311"/>
                      <a:gd name="connsiteY11" fmla="*/ 235229 h 235269"/>
                      <a:gd name="connsiteX12" fmla="*/ 90822 w 194311"/>
                      <a:gd name="connsiteY12" fmla="*/ 231762 h 235269"/>
                      <a:gd name="connsiteX13" fmla="*/ 84802 w 194311"/>
                      <a:gd name="connsiteY13" fmla="*/ 223085 h 235269"/>
                      <a:gd name="connsiteX14" fmla="*/ 79564 w 194311"/>
                      <a:gd name="connsiteY14" fmla="*/ 121796 h 235269"/>
                      <a:gd name="connsiteX15" fmla="*/ 3068 w 194311"/>
                      <a:gd name="connsiteY15" fmla="*/ 56826 h 235269"/>
                      <a:gd name="connsiteX16" fmla="*/ 13556 w 194311"/>
                      <a:gd name="connsiteY16" fmla="*/ 9754 h 235269"/>
                      <a:gd name="connsiteX17" fmla="*/ 30786 w 194311"/>
                      <a:gd name="connsiteY17" fmla="*/ 14764 h 235269"/>
                      <a:gd name="connsiteX18" fmla="*/ 31939 w 194311"/>
                      <a:gd name="connsiteY18" fmla="*/ 14497 h 235269"/>
                      <a:gd name="connsiteX19" fmla="*/ 90003 w 194311"/>
                      <a:gd name="connsiteY19" fmla="*/ 0 h 235269"/>
                      <a:gd name="connsiteX20" fmla="*/ 188244 w 194311"/>
                      <a:gd name="connsiteY20" fmla="*/ 59846 h 235269"/>
                      <a:gd name="connsiteX21" fmla="*/ 194311 w 194311"/>
                      <a:gd name="connsiteY21" fmla="*/ 165392 h 235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4311" h="235269">
                        <a:moveTo>
                          <a:pt x="194311" y="165392"/>
                        </a:moveTo>
                        <a:cubicBezTo>
                          <a:pt x="194311" y="172260"/>
                          <a:pt x="194273" y="176460"/>
                          <a:pt x="194273" y="176460"/>
                        </a:cubicBezTo>
                        <a:cubicBezTo>
                          <a:pt x="194273" y="179508"/>
                          <a:pt x="192225" y="182547"/>
                          <a:pt x="188225" y="184871"/>
                        </a:cubicBezTo>
                        <a:cubicBezTo>
                          <a:pt x="182405" y="188224"/>
                          <a:pt x="173957" y="189186"/>
                          <a:pt x="166708" y="187690"/>
                        </a:cubicBezTo>
                        <a:cubicBezTo>
                          <a:pt x="163860" y="187109"/>
                          <a:pt x="161231" y="186185"/>
                          <a:pt x="158955" y="184871"/>
                        </a:cubicBezTo>
                        <a:cubicBezTo>
                          <a:pt x="154907" y="182556"/>
                          <a:pt x="152897" y="179508"/>
                          <a:pt x="152897" y="176460"/>
                        </a:cubicBezTo>
                        <a:cubicBezTo>
                          <a:pt x="152897" y="176460"/>
                          <a:pt x="152240" y="84963"/>
                          <a:pt x="148420" y="78867"/>
                        </a:cubicBezTo>
                        <a:cubicBezTo>
                          <a:pt x="144562" y="72771"/>
                          <a:pt x="95404" y="55426"/>
                          <a:pt x="95404" y="55426"/>
                        </a:cubicBezTo>
                        <a:cubicBezTo>
                          <a:pt x="96871" y="57360"/>
                          <a:pt x="118997" y="87201"/>
                          <a:pt x="121779" y="96612"/>
                        </a:cubicBezTo>
                        <a:cubicBezTo>
                          <a:pt x="124674" y="106328"/>
                          <a:pt x="126132" y="223314"/>
                          <a:pt x="126132" y="223314"/>
                        </a:cubicBezTo>
                        <a:cubicBezTo>
                          <a:pt x="126132" y="226400"/>
                          <a:pt x="124084" y="229448"/>
                          <a:pt x="120045" y="231762"/>
                        </a:cubicBezTo>
                        <a:cubicBezTo>
                          <a:pt x="115530" y="234344"/>
                          <a:pt x="109482" y="235506"/>
                          <a:pt x="103624" y="235229"/>
                        </a:cubicBezTo>
                        <a:cubicBezTo>
                          <a:pt x="98957" y="235001"/>
                          <a:pt x="94404" y="233839"/>
                          <a:pt x="90822" y="231762"/>
                        </a:cubicBezTo>
                        <a:cubicBezTo>
                          <a:pt x="86660" y="229371"/>
                          <a:pt x="84688" y="226209"/>
                          <a:pt x="84802" y="223085"/>
                        </a:cubicBezTo>
                        <a:cubicBezTo>
                          <a:pt x="85031" y="217646"/>
                          <a:pt x="82183" y="123758"/>
                          <a:pt x="79564" y="121796"/>
                        </a:cubicBezTo>
                        <a:cubicBezTo>
                          <a:pt x="76868" y="119758"/>
                          <a:pt x="13898" y="73714"/>
                          <a:pt x="3068" y="56826"/>
                        </a:cubicBezTo>
                        <a:cubicBezTo>
                          <a:pt x="-7761" y="39900"/>
                          <a:pt x="13556" y="9754"/>
                          <a:pt x="13556" y="9754"/>
                        </a:cubicBezTo>
                        <a:lnTo>
                          <a:pt x="30786" y="14764"/>
                        </a:lnTo>
                        <a:lnTo>
                          <a:pt x="31939" y="14497"/>
                        </a:lnTo>
                        <a:cubicBezTo>
                          <a:pt x="31939" y="14459"/>
                          <a:pt x="90003" y="0"/>
                          <a:pt x="90003" y="0"/>
                        </a:cubicBezTo>
                        <a:cubicBezTo>
                          <a:pt x="90003" y="0"/>
                          <a:pt x="181310" y="44034"/>
                          <a:pt x="188244" y="59846"/>
                        </a:cubicBezTo>
                        <a:cubicBezTo>
                          <a:pt x="193730" y="72390"/>
                          <a:pt x="194311" y="138789"/>
                          <a:pt x="194311" y="165392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1" name="任意多边形: 形状 540">
                    <a:extLst>
                      <a:ext uri="{FF2B5EF4-FFF2-40B4-BE49-F238E27FC236}">
                        <a16:creationId xmlns:a16="http://schemas.microsoft.com/office/drawing/2014/main" id="{14BF6C83-6CCF-22CD-4382-C89C0506B99C}"/>
                      </a:ext>
                    </a:extLst>
                  </p:cNvPr>
                  <p:cNvSpPr/>
                  <p:nvPr/>
                </p:nvSpPr>
                <p:spPr>
                  <a:xfrm>
                    <a:off x="5982004" y="3642531"/>
                    <a:ext cx="79247" cy="50701"/>
                  </a:xfrm>
                  <a:custGeom>
                    <a:avLst/>
                    <a:gdLst>
                      <a:gd name="connsiteX0" fmla="*/ 79248 w 79247"/>
                      <a:gd name="connsiteY0" fmla="*/ 50702 h 50701"/>
                      <a:gd name="connsiteX1" fmla="*/ 79248 w 79247"/>
                      <a:gd name="connsiteY1" fmla="*/ 45787 h 50701"/>
                      <a:gd name="connsiteX2" fmla="*/ 0 w 79247"/>
                      <a:gd name="connsiteY2" fmla="*/ 0 h 50701"/>
                      <a:gd name="connsiteX3" fmla="*/ 0 w 79247"/>
                      <a:gd name="connsiteY3" fmla="*/ 4915 h 50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247" h="50701">
                        <a:moveTo>
                          <a:pt x="79248" y="50702"/>
                        </a:moveTo>
                        <a:lnTo>
                          <a:pt x="79248" y="45787"/>
                        </a:lnTo>
                        <a:lnTo>
                          <a:pt x="0" y="0"/>
                        </a:lnTo>
                        <a:lnTo>
                          <a:pt x="0" y="4915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2" name="任意多边形: 形状 541">
                    <a:extLst>
                      <a:ext uri="{FF2B5EF4-FFF2-40B4-BE49-F238E27FC236}">
                        <a16:creationId xmlns:a16="http://schemas.microsoft.com/office/drawing/2014/main" id="{5463F54D-F530-9778-EAB0-B9193755D2DA}"/>
                      </a:ext>
                    </a:extLst>
                  </p:cNvPr>
                  <p:cNvSpPr/>
                  <p:nvPr/>
                </p:nvSpPr>
                <p:spPr>
                  <a:xfrm>
                    <a:off x="6061252" y="3625976"/>
                    <a:ext cx="107956" cy="67256"/>
                  </a:xfrm>
                  <a:custGeom>
                    <a:avLst/>
                    <a:gdLst>
                      <a:gd name="connsiteX0" fmla="*/ 107956 w 107956"/>
                      <a:gd name="connsiteY0" fmla="*/ 0 h 67256"/>
                      <a:gd name="connsiteX1" fmla="*/ 107956 w 107956"/>
                      <a:gd name="connsiteY1" fmla="*/ 4915 h 67256"/>
                      <a:gd name="connsiteX2" fmla="*/ 0 w 107956"/>
                      <a:gd name="connsiteY2" fmla="*/ 67256 h 67256"/>
                      <a:gd name="connsiteX3" fmla="*/ 0 w 107956"/>
                      <a:gd name="connsiteY3" fmla="*/ 62341 h 67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956" h="67256">
                        <a:moveTo>
                          <a:pt x="107956" y="0"/>
                        </a:moveTo>
                        <a:lnTo>
                          <a:pt x="107956" y="4915"/>
                        </a:lnTo>
                        <a:lnTo>
                          <a:pt x="0" y="67256"/>
                        </a:lnTo>
                        <a:lnTo>
                          <a:pt x="0" y="62341"/>
                        </a:lnTo>
                        <a:close/>
                      </a:path>
                    </a:pathLst>
                  </a:custGeom>
                  <a:solidFill>
                    <a:srgbClr val="CCC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3" name="任意多边形: 形状 542">
                    <a:extLst>
                      <a:ext uri="{FF2B5EF4-FFF2-40B4-BE49-F238E27FC236}">
                        <a16:creationId xmlns:a16="http://schemas.microsoft.com/office/drawing/2014/main" id="{C7E99F69-E993-C839-5D62-CA7B644A2E76}"/>
                      </a:ext>
                    </a:extLst>
                  </p:cNvPr>
                  <p:cNvSpPr/>
                  <p:nvPr/>
                </p:nvSpPr>
                <p:spPr>
                  <a:xfrm>
                    <a:off x="5982004" y="3580199"/>
                    <a:ext cx="187204" cy="108118"/>
                  </a:xfrm>
                  <a:custGeom>
                    <a:avLst/>
                    <a:gdLst>
                      <a:gd name="connsiteX0" fmla="*/ 79248 w 187204"/>
                      <a:gd name="connsiteY0" fmla="*/ 108118 h 108118"/>
                      <a:gd name="connsiteX1" fmla="*/ 133226 w 187204"/>
                      <a:gd name="connsiteY1" fmla="*/ 76943 h 108118"/>
                      <a:gd name="connsiteX2" fmla="*/ 187204 w 187204"/>
                      <a:gd name="connsiteY2" fmla="*/ 45777 h 108118"/>
                      <a:gd name="connsiteX3" fmla="*/ 107966 w 187204"/>
                      <a:gd name="connsiteY3" fmla="*/ 0 h 108118"/>
                      <a:gd name="connsiteX4" fmla="*/ 0 w 187204"/>
                      <a:gd name="connsiteY4" fmla="*/ 62332 h 10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204" h="108118">
                        <a:moveTo>
                          <a:pt x="79248" y="108118"/>
                        </a:moveTo>
                        <a:lnTo>
                          <a:pt x="133226" y="76943"/>
                        </a:lnTo>
                        <a:lnTo>
                          <a:pt x="187204" y="45777"/>
                        </a:lnTo>
                        <a:lnTo>
                          <a:pt x="107966" y="0"/>
                        </a:lnTo>
                        <a:lnTo>
                          <a:pt x="0" y="623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4" name="任意多边形: 形状 543">
                    <a:extLst>
                      <a:ext uri="{FF2B5EF4-FFF2-40B4-BE49-F238E27FC236}">
                        <a16:creationId xmlns:a16="http://schemas.microsoft.com/office/drawing/2014/main" id="{413ADC2B-E34C-3B6D-5FE1-F36FD12B5BAF}"/>
                      </a:ext>
                    </a:extLst>
                  </p:cNvPr>
                  <p:cNvSpPr/>
                  <p:nvPr/>
                </p:nvSpPr>
                <p:spPr>
                  <a:xfrm>
                    <a:off x="6025429" y="3426666"/>
                    <a:ext cx="68123" cy="174745"/>
                  </a:xfrm>
                  <a:custGeom>
                    <a:avLst/>
                    <a:gdLst>
                      <a:gd name="connsiteX0" fmla="*/ 68123 w 68123"/>
                      <a:gd name="connsiteY0" fmla="*/ 148037 h 174745"/>
                      <a:gd name="connsiteX1" fmla="*/ 51197 w 68123"/>
                      <a:gd name="connsiteY1" fmla="*/ 166002 h 174745"/>
                      <a:gd name="connsiteX2" fmla="*/ 42501 w 68123"/>
                      <a:gd name="connsiteY2" fmla="*/ 174746 h 174745"/>
                      <a:gd name="connsiteX3" fmla="*/ 2086 w 68123"/>
                      <a:gd name="connsiteY3" fmla="*/ 113328 h 174745"/>
                      <a:gd name="connsiteX4" fmla="*/ 2086 w 68123"/>
                      <a:gd name="connsiteY4" fmla="*/ 45539 h 174745"/>
                      <a:gd name="connsiteX5" fmla="*/ 7172 w 68123"/>
                      <a:gd name="connsiteY5" fmla="*/ 3591 h 174745"/>
                      <a:gd name="connsiteX6" fmla="*/ 9411 w 68123"/>
                      <a:gd name="connsiteY6" fmla="*/ 0 h 174745"/>
                      <a:gd name="connsiteX7" fmla="*/ 30423 w 68123"/>
                      <a:gd name="connsiteY7" fmla="*/ 25489 h 174745"/>
                      <a:gd name="connsiteX8" fmla="*/ 30728 w 68123"/>
                      <a:gd name="connsiteY8" fmla="*/ 93278 h 174745"/>
                      <a:gd name="connsiteX9" fmla="*/ 68123 w 68123"/>
                      <a:gd name="connsiteY9" fmla="*/ 148037 h 174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123" h="174745">
                        <a:moveTo>
                          <a:pt x="68123" y="148037"/>
                        </a:moveTo>
                        <a:lnTo>
                          <a:pt x="51197" y="166002"/>
                        </a:lnTo>
                        <a:lnTo>
                          <a:pt x="42501" y="174746"/>
                        </a:lnTo>
                        <a:cubicBezTo>
                          <a:pt x="42501" y="174746"/>
                          <a:pt x="5315" y="116605"/>
                          <a:pt x="2086" y="113328"/>
                        </a:cubicBezTo>
                        <a:cubicBezTo>
                          <a:pt x="-1190" y="110090"/>
                          <a:pt x="-152" y="91659"/>
                          <a:pt x="2086" y="45539"/>
                        </a:cubicBezTo>
                        <a:cubicBezTo>
                          <a:pt x="3315" y="19517"/>
                          <a:pt x="5515" y="8372"/>
                          <a:pt x="7172" y="3591"/>
                        </a:cubicBezTo>
                        <a:cubicBezTo>
                          <a:pt x="8373" y="86"/>
                          <a:pt x="9296" y="0"/>
                          <a:pt x="9411" y="0"/>
                        </a:cubicBezTo>
                        <a:cubicBezTo>
                          <a:pt x="18621" y="543"/>
                          <a:pt x="26070" y="10296"/>
                          <a:pt x="30423" y="25489"/>
                        </a:cubicBezTo>
                        <a:cubicBezTo>
                          <a:pt x="34738" y="40681"/>
                          <a:pt x="30728" y="93278"/>
                          <a:pt x="30728" y="93278"/>
                        </a:cubicBezTo>
                        <a:lnTo>
                          <a:pt x="68123" y="14803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5" name="任意多边形: 形状 544">
                    <a:extLst>
                      <a:ext uri="{FF2B5EF4-FFF2-40B4-BE49-F238E27FC236}">
                        <a16:creationId xmlns:a16="http://schemas.microsoft.com/office/drawing/2014/main" id="{2926A39D-CFDE-C32F-B28D-EB027E1120D5}"/>
                      </a:ext>
                    </a:extLst>
                  </p:cNvPr>
                  <p:cNvSpPr/>
                  <p:nvPr/>
                </p:nvSpPr>
                <p:spPr>
                  <a:xfrm>
                    <a:off x="6066282" y="3571193"/>
                    <a:ext cx="28308" cy="32719"/>
                  </a:xfrm>
                  <a:custGeom>
                    <a:avLst/>
                    <a:gdLst>
                      <a:gd name="connsiteX0" fmla="*/ 0 w 28308"/>
                      <a:gd name="connsiteY0" fmla="*/ 24590 h 32719"/>
                      <a:gd name="connsiteX1" fmla="*/ 9515 w 28308"/>
                      <a:gd name="connsiteY1" fmla="*/ 32391 h 32719"/>
                      <a:gd name="connsiteX2" fmla="*/ 13983 w 28308"/>
                      <a:gd name="connsiteY2" fmla="*/ 30667 h 32719"/>
                      <a:gd name="connsiteX3" fmla="*/ 27737 w 28308"/>
                      <a:gd name="connsiteY3" fmla="*/ 12207 h 32719"/>
                      <a:gd name="connsiteX4" fmla="*/ 28194 w 28308"/>
                      <a:gd name="connsiteY4" fmla="*/ 9226 h 32719"/>
                      <a:gd name="connsiteX5" fmla="*/ 28308 w 28308"/>
                      <a:gd name="connsiteY5" fmla="*/ 8197 h 32719"/>
                      <a:gd name="connsiteX6" fmla="*/ 14430 w 28308"/>
                      <a:gd name="connsiteY6" fmla="*/ 2120 h 32719"/>
                      <a:gd name="connsiteX7" fmla="*/ 9963 w 28308"/>
                      <a:gd name="connsiteY7" fmla="*/ 5330 h 32719"/>
                      <a:gd name="connsiteX8" fmla="*/ 3772 w 28308"/>
                      <a:gd name="connsiteY8" fmla="*/ 12893 h 32719"/>
                      <a:gd name="connsiteX9" fmla="*/ 333 w 28308"/>
                      <a:gd name="connsiteY9" fmla="*/ 21608 h 32719"/>
                      <a:gd name="connsiteX10" fmla="*/ 0 w 28308"/>
                      <a:gd name="connsiteY10" fmla="*/ 24590 h 32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8308" h="32719">
                        <a:moveTo>
                          <a:pt x="0" y="24590"/>
                        </a:moveTo>
                        <a:cubicBezTo>
                          <a:pt x="0" y="30781"/>
                          <a:pt x="4010" y="33762"/>
                          <a:pt x="9515" y="32391"/>
                        </a:cubicBezTo>
                        <a:cubicBezTo>
                          <a:pt x="10896" y="32162"/>
                          <a:pt x="12382" y="31591"/>
                          <a:pt x="13983" y="30667"/>
                        </a:cubicBezTo>
                        <a:cubicBezTo>
                          <a:pt x="20746" y="26885"/>
                          <a:pt x="26251" y="19199"/>
                          <a:pt x="27737" y="12207"/>
                        </a:cubicBezTo>
                        <a:cubicBezTo>
                          <a:pt x="27965" y="11064"/>
                          <a:pt x="28194" y="10140"/>
                          <a:pt x="28194" y="9226"/>
                        </a:cubicBezTo>
                        <a:cubicBezTo>
                          <a:pt x="28308" y="8883"/>
                          <a:pt x="28308" y="8540"/>
                          <a:pt x="28308" y="8197"/>
                        </a:cubicBezTo>
                        <a:cubicBezTo>
                          <a:pt x="28308" y="510"/>
                          <a:pt x="22117" y="-2347"/>
                          <a:pt x="14430" y="2120"/>
                        </a:cubicBezTo>
                        <a:cubicBezTo>
                          <a:pt x="12706" y="3035"/>
                          <a:pt x="11335" y="4187"/>
                          <a:pt x="9963" y="5330"/>
                        </a:cubicBezTo>
                        <a:cubicBezTo>
                          <a:pt x="7553" y="7511"/>
                          <a:pt x="5372" y="10035"/>
                          <a:pt x="3772" y="12893"/>
                        </a:cubicBezTo>
                        <a:cubicBezTo>
                          <a:pt x="2048" y="15646"/>
                          <a:pt x="905" y="18741"/>
                          <a:pt x="333" y="21608"/>
                        </a:cubicBezTo>
                        <a:cubicBezTo>
                          <a:pt x="114" y="22637"/>
                          <a:pt x="0" y="23552"/>
                          <a:pt x="0" y="24590"/>
                        </a:cubicBezTo>
                        <a:close/>
                      </a:path>
                    </a:pathLst>
                  </a:custGeom>
                  <a:solidFill>
                    <a:srgbClr val="FFB1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6" name="任意多边形: 形状 545">
                    <a:extLst>
                      <a:ext uri="{FF2B5EF4-FFF2-40B4-BE49-F238E27FC236}">
                        <a16:creationId xmlns:a16="http://schemas.microsoft.com/office/drawing/2014/main" id="{7A15DAA1-3D3E-4484-FF89-45E652E51369}"/>
                      </a:ext>
                    </a:extLst>
                  </p:cNvPr>
                  <p:cNvSpPr/>
                  <p:nvPr/>
                </p:nvSpPr>
                <p:spPr>
                  <a:xfrm>
                    <a:off x="5929751" y="3426685"/>
                    <a:ext cx="119000" cy="166465"/>
                  </a:xfrm>
                  <a:custGeom>
                    <a:avLst/>
                    <a:gdLst>
                      <a:gd name="connsiteX0" fmla="*/ 116643 w 119000"/>
                      <a:gd name="connsiteY0" fmla="*/ 68323 h 166465"/>
                      <a:gd name="connsiteX1" fmla="*/ 103070 w 119000"/>
                      <a:gd name="connsiteY1" fmla="*/ 98669 h 166465"/>
                      <a:gd name="connsiteX2" fmla="*/ 100917 w 119000"/>
                      <a:gd name="connsiteY2" fmla="*/ 137189 h 166465"/>
                      <a:gd name="connsiteX3" fmla="*/ 49939 w 119000"/>
                      <a:gd name="connsiteY3" fmla="*/ 165373 h 166465"/>
                      <a:gd name="connsiteX4" fmla="*/ 21716 w 119000"/>
                      <a:gd name="connsiteY4" fmla="*/ 163211 h 166465"/>
                      <a:gd name="connsiteX5" fmla="*/ 466 w 119000"/>
                      <a:gd name="connsiteY5" fmla="*/ 102984 h 166465"/>
                      <a:gd name="connsiteX6" fmla="*/ 85 w 119000"/>
                      <a:gd name="connsiteY6" fmla="*/ 88059 h 166465"/>
                      <a:gd name="connsiteX7" fmla="*/ 314 w 119000"/>
                      <a:gd name="connsiteY7" fmla="*/ 83629 h 166465"/>
                      <a:gd name="connsiteX8" fmla="*/ 7791 w 119000"/>
                      <a:gd name="connsiteY8" fmla="*/ 48120 h 166465"/>
                      <a:gd name="connsiteX9" fmla="*/ 8715 w 119000"/>
                      <a:gd name="connsiteY9" fmla="*/ 45539 h 166465"/>
                      <a:gd name="connsiteX10" fmla="*/ 105070 w 119000"/>
                      <a:gd name="connsiteY10" fmla="*/ 0 h 166465"/>
                      <a:gd name="connsiteX11" fmla="*/ 108689 w 119000"/>
                      <a:gd name="connsiteY11" fmla="*/ 3591 h 166465"/>
                      <a:gd name="connsiteX12" fmla="*/ 116643 w 119000"/>
                      <a:gd name="connsiteY12" fmla="*/ 68323 h 166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000" h="166465">
                        <a:moveTo>
                          <a:pt x="116643" y="68323"/>
                        </a:moveTo>
                        <a:cubicBezTo>
                          <a:pt x="116643" y="68323"/>
                          <a:pt x="104146" y="89992"/>
                          <a:pt x="103070" y="98669"/>
                        </a:cubicBezTo>
                        <a:cubicBezTo>
                          <a:pt x="101993" y="107347"/>
                          <a:pt x="100917" y="137189"/>
                          <a:pt x="100917" y="137189"/>
                        </a:cubicBezTo>
                        <a:cubicBezTo>
                          <a:pt x="95669" y="149276"/>
                          <a:pt x="88420" y="152171"/>
                          <a:pt x="49939" y="165373"/>
                        </a:cubicBezTo>
                        <a:cubicBezTo>
                          <a:pt x="42195" y="168030"/>
                          <a:pt x="32432" y="165259"/>
                          <a:pt x="21716" y="163211"/>
                        </a:cubicBezTo>
                        <a:cubicBezTo>
                          <a:pt x="21716" y="163211"/>
                          <a:pt x="3562" y="139694"/>
                          <a:pt x="466" y="102984"/>
                        </a:cubicBezTo>
                        <a:cubicBezTo>
                          <a:pt x="47" y="98241"/>
                          <a:pt x="-115" y="93269"/>
                          <a:pt x="85" y="88059"/>
                        </a:cubicBezTo>
                        <a:cubicBezTo>
                          <a:pt x="123" y="86592"/>
                          <a:pt x="199" y="85125"/>
                          <a:pt x="314" y="83629"/>
                        </a:cubicBezTo>
                        <a:cubicBezTo>
                          <a:pt x="1085" y="72561"/>
                          <a:pt x="3362" y="60646"/>
                          <a:pt x="7791" y="48120"/>
                        </a:cubicBezTo>
                        <a:cubicBezTo>
                          <a:pt x="8096" y="47273"/>
                          <a:pt x="8410" y="46387"/>
                          <a:pt x="8715" y="45539"/>
                        </a:cubicBezTo>
                        <a:cubicBezTo>
                          <a:pt x="8715" y="45539"/>
                          <a:pt x="57378" y="6515"/>
                          <a:pt x="105070" y="0"/>
                        </a:cubicBezTo>
                        <a:cubicBezTo>
                          <a:pt x="105070" y="0"/>
                          <a:pt x="106613" y="1000"/>
                          <a:pt x="108689" y="3591"/>
                        </a:cubicBezTo>
                        <a:cubicBezTo>
                          <a:pt x="114176" y="10449"/>
                          <a:pt x="123348" y="28489"/>
                          <a:pt x="116643" y="68323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7" name="任意多边形: 形状 546">
                    <a:extLst>
                      <a:ext uri="{FF2B5EF4-FFF2-40B4-BE49-F238E27FC236}">
                        <a16:creationId xmlns:a16="http://schemas.microsoft.com/office/drawing/2014/main" id="{DC5F8C5F-8912-C57C-CC3E-E9D566B78739}"/>
                      </a:ext>
                    </a:extLst>
                  </p:cNvPr>
                  <p:cNvSpPr/>
                  <p:nvPr/>
                </p:nvSpPr>
                <p:spPr>
                  <a:xfrm>
                    <a:off x="5919014" y="3472214"/>
                    <a:ext cx="117044" cy="156591"/>
                  </a:xfrm>
                  <a:custGeom>
                    <a:avLst/>
                    <a:gdLst>
                      <a:gd name="connsiteX0" fmla="*/ 117045 w 117044"/>
                      <a:gd name="connsiteY0" fmla="*/ 125282 h 156591"/>
                      <a:gd name="connsiteX1" fmla="*/ 102319 w 117044"/>
                      <a:gd name="connsiteY1" fmla="*/ 147685 h 156591"/>
                      <a:gd name="connsiteX2" fmla="*/ 96499 w 117044"/>
                      <a:gd name="connsiteY2" fmla="*/ 156591 h 156591"/>
                      <a:gd name="connsiteX3" fmla="*/ 6964 w 117044"/>
                      <a:gd name="connsiteY3" fmla="*/ 127978 h 156591"/>
                      <a:gd name="connsiteX4" fmla="*/ 525 w 117044"/>
                      <a:gd name="connsiteY4" fmla="*/ 52597 h 156591"/>
                      <a:gd name="connsiteX5" fmla="*/ 19452 w 117044"/>
                      <a:gd name="connsiteY5" fmla="*/ 0 h 156591"/>
                      <a:gd name="connsiteX6" fmla="*/ 24852 w 117044"/>
                      <a:gd name="connsiteY6" fmla="*/ 1543 h 156591"/>
                      <a:gd name="connsiteX7" fmla="*/ 39502 w 117044"/>
                      <a:gd name="connsiteY7" fmla="*/ 25489 h 156591"/>
                      <a:gd name="connsiteX8" fmla="*/ 35187 w 117044"/>
                      <a:gd name="connsiteY8" fmla="*/ 101413 h 156591"/>
                      <a:gd name="connsiteX9" fmla="*/ 117045 w 117044"/>
                      <a:gd name="connsiteY9" fmla="*/ 125282 h 156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044" h="156591">
                        <a:moveTo>
                          <a:pt x="117045" y="125282"/>
                        </a:moveTo>
                        <a:lnTo>
                          <a:pt x="102319" y="147685"/>
                        </a:lnTo>
                        <a:lnTo>
                          <a:pt x="96499" y="156591"/>
                        </a:lnTo>
                        <a:cubicBezTo>
                          <a:pt x="96499" y="156591"/>
                          <a:pt x="10241" y="131254"/>
                          <a:pt x="6964" y="127978"/>
                        </a:cubicBezTo>
                        <a:cubicBezTo>
                          <a:pt x="3726" y="124739"/>
                          <a:pt x="-1713" y="98707"/>
                          <a:pt x="525" y="52597"/>
                        </a:cubicBezTo>
                        <a:cubicBezTo>
                          <a:pt x="2726" y="6525"/>
                          <a:pt x="19452" y="0"/>
                          <a:pt x="19452" y="0"/>
                        </a:cubicBezTo>
                        <a:cubicBezTo>
                          <a:pt x="21376" y="114"/>
                          <a:pt x="23157" y="619"/>
                          <a:pt x="24852" y="1543"/>
                        </a:cubicBezTo>
                        <a:cubicBezTo>
                          <a:pt x="31291" y="4858"/>
                          <a:pt x="36073" y="13459"/>
                          <a:pt x="39502" y="25489"/>
                        </a:cubicBezTo>
                        <a:cubicBezTo>
                          <a:pt x="43864" y="40681"/>
                          <a:pt x="35187" y="101413"/>
                          <a:pt x="35187" y="101413"/>
                        </a:cubicBezTo>
                        <a:lnTo>
                          <a:pt x="117045" y="125282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548" name="任意多边形: 形状 547">
                    <a:extLst>
                      <a:ext uri="{FF2B5EF4-FFF2-40B4-BE49-F238E27FC236}">
                        <a16:creationId xmlns:a16="http://schemas.microsoft.com/office/drawing/2014/main" id="{3A5FC562-1DEB-19CD-9764-D6CC18A5951D}"/>
                      </a:ext>
                    </a:extLst>
                  </p:cNvPr>
                  <p:cNvSpPr/>
                  <p:nvPr/>
                </p:nvSpPr>
                <p:spPr>
                  <a:xfrm>
                    <a:off x="6070063" y="3573303"/>
                    <a:ext cx="45739" cy="46443"/>
                  </a:xfrm>
                  <a:custGeom>
                    <a:avLst/>
                    <a:gdLst>
                      <a:gd name="connsiteX0" fmla="*/ 0 w 45739"/>
                      <a:gd name="connsiteY0" fmla="*/ 10782 h 46443"/>
                      <a:gd name="connsiteX1" fmla="*/ 3095 w 45739"/>
                      <a:gd name="connsiteY1" fmla="*/ 19155 h 46443"/>
                      <a:gd name="connsiteX2" fmla="*/ 5620 w 45739"/>
                      <a:gd name="connsiteY2" fmla="*/ 30051 h 46443"/>
                      <a:gd name="connsiteX3" fmla="*/ 10315 w 45739"/>
                      <a:gd name="connsiteY3" fmla="*/ 36814 h 46443"/>
                      <a:gd name="connsiteX4" fmla="*/ 20174 w 45739"/>
                      <a:gd name="connsiteY4" fmla="*/ 40481 h 46443"/>
                      <a:gd name="connsiteX5" fmla="*/ 17193 w 45739"/>
                      <a:gd name="connsiteY5" fmla="*/ 32804 h 46443"/>
                      <a:gd name="connsiteX6" fmla="*/ 18459 w 45739"/>
                      <a:gd name="connsiteY6" fmla="*/ 23746 h 46443"/>
                      <a:gd name="connsiteX7" fmla="*/ 37605 w 45739"/>
                      <a:gd name="connsiteY7" fmla="*/ 46444 h 46443"/>
                      <a:gd name="connsiteX8" fmla="*/ 41386 w 45739"/>
                      <a:gd name="connsiteY8" fmla="*/ 43805 h 46443"/>
                      <a:gd name="connsiteX9" fmla="*/ 45739 w 45739"/>
                      <a:gd name="connsiteY9" fmla="*/ 40710 h 46443"/>
                      <a:gd name="connsiteX10" fmla="*/ 41386 w 45739"/>
                      <a:gd name="connsiteY10" fmla="*/ 20755 h 46443"/>
                      <a:gd name="connsiteX11" fmla="*/ 36795 w 45739"/>
                      <a:gd name="connsiteY11" fmla="*/ 15021 h 46443"/>
                      <a:gd name="connsiteX12" fmla="*/ 24184 w 45739"/>
                      <a:gd name="connsiteY12" fmla="*/ 10087 h 46443"/>
                      <a:gd name="connsiteX13" fmla="*/ 22812 w 45739"/>
                      <a:gd name="connsiteY13" fmla="*/ 9630 h 46443"/>
                      <a:gd name="connsiteX14" fmla="*/ 10658 w 45739"/>
                      <a:gd name="connsiteY14" fmla="*/ 0 h 46443"/>
                      <a:gd name="connsiteX15" fmla="*/ 6191 w 45739"/>
                      <a:gd name="connsiteY15" fmla="*/ 3210 h 46443"/>
                      <a:gd name="connsiteX16" fmla="*/ 0 w 45739"/>
                      <a:gd name="connsiteY16" fmla="*/ 10782 h 4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5739" h="46443">
                        <a:moveTo>
                          <a:pt x="0" y="10782"/>
                        </a:moveTo>
                        <a:cubicBezTo>
                          <a:pt x="1952" y="13078"/>
                          <a:pt x="2981" y="16059"/>
                          <a:pt x="3095" y="19155"/>
                        </a:cubicBezTo>
                        <a:cubicBezTo>
                          <a:pt x="3210" y="23746"/>
                          <a:pt x="4238" y="27413"/>
                          <a:pt x="5620" y="30051"/>
                        </a:cubicBezTo>
                        <a:cubicBezTo>
                          <a:pt x="7344" y="33490"/>
                          <a:pt x="9172" y="35443"/>
                          <a:pt x="10315" y="36814"/>
                        </a:cubicBezTo>
                        <a:cubicBezTo>
                          <a:pt x="12611" y="39567"/>
                          <a:pt x="20174" y="40481"/>
                          <a:pt x="20174" y="40481"/>
                        </a:cubicBezTo>
                        <a:cubicBezTo>
                          <a:pt x="20174" y="40481"/>
                          <a:pt x="18336" y="36814"/>
                          <a:pt x="17193" y="32804"/>
                        </a:cubicBezTo>
                        <a:cubicBezTo>
                          <a:pt x="15935" y="28566"/>
                          <a:pt x="15354" y="24089"/>
                          <a:pt x="18459" y="23746"/>
                        </a:cubicBezTo>
                        <a:cubicBezTo>
                          <a:pt x="24422" y="23289"/>
                          <a:pt x="37605" y="46444"/>
                          <a:pt x="37605" y="46444"/>
                        </a:cubicBezTo>
                        <a:lnTo>
                          <a:pt x="41386" y="43805"/>
                        </a:lnTo>
                        <a:lnTo>
                          <a:pt x="45739" y="40710"/>
                        </a:lnTo>
                        <a:lnTo>
                          <a:pt x="41386" y="20755"/>
                        </a:lnTo>
                        <a:cubicBezTo>
                          <a:pt x="40815" y="18231"/>
                          <a:pt x="39091" y="16164"/>
                          <a:pt x="36795" y="15021"/>
                        </a:cubicBezTo>
                        <a:cubicBezTo>
                          <a:pt x="33242" y="13535"/>
                          <a:pt x="27965" y="11240"/>
                          <a:pt x="24184" y="10087"/>
                        </a:cubicBezTo>
                        <a:cubicBezTo>
                          <a:pt x="23613" y="9858"/>
                          <a:pt x="23155" y="9744"/>
                          <a:pt x="22812" y="9630"/>
                        </a:cubicBezTo>
                        <a:cubicBezTo>
                          <a:pt x="19145" y="8715"/>
                          <a:pt x="14097" y="3781"/>
                          <a:pt x="10658" y="0"/>
                        </a:cubicBezTo>
                        <a:cubicBezTo>
                          <a:pt x="8934" y="914"/>
                          <a:pt x="7563" y="2067"/>
                          <a:pt x="6191" y="3210"/>
                        </a:cubicBezTo>
                        <a:cubicBezTo>
                          <a:pt x="3781" y="5391"/>
                          <a:pt x="1600" y="7915"/>
                          <a:pt x="0" y="1078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9" name="任意多边形: 形状 548">
                    <a:extLst>
                      <a:ext uri="{FF2B5EF4-FFF2-40B4-BE49-F238E27FC236}">
                        <a16:creationId xmlns:a16="http://schemas.microsoft.com/office/drawing/2014/main" id="{2A8AFF1A-735E-3BCD-6906-09BB6F86FE6F}"/>
                      </a:ext>
                    </a:extLst>
                  </p:cNvPr>
                  <p:cNvSpPr/>
                  <p:nvPr/>
                </p:nvSpPr>
                <p:spPr>
                  <a:xfrm>
                    <a:off x="6061252" y="3552139"/>
                    <a:ext cx="126111" cy="136179"/>
                  </a:xfrm>
                  <a:custGeom>
                    <a:avLst/>
                    <a:gdLst>
                      <a:gd name="connsiteX0" fmla="*/ 18145 w 126111"/>
                      <a:gd name="connsiteY0" fmla="*/ 62332 h 136179"/>
                      <a:gd name="connsiteX1" fmla="*/ 0 w 126111"/>
                      <a:gd name="connsiteY1" fmla="*/ 136179 h 136179"/>
                      <a:gd name="connsiteX2" fmla="*/ 107956 w 126111"/>
                      <a:gd name="connsiteY2" fmla="*/ 73838 h 136179"/>
                      <a:gd name="connsiteX3" fmla="*/ 126111 w 126111"/>
                      <a:gd name="connsiteY3" fmla="*/ 0 h 136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111" h="136179">
                        <a:moveTo>
                          <a:pt x="18145" y="62332"/>
                        </a:moveTo>
                        <a:lnTo>
                          <a:pt x="0" y="136179"/>
                        </a:lnTo>
                        <a:lnTo>
                          <a:pt x="107956" y="73838"/>
                        </a:lnTo>
                        <a:lnTo>
                          <a:pt x="12611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0" name="任意多边形: 形状 549">
                    <a:extLst>
                      <a:ext uri="{FF2B5EF4-FFF2-40B4-BE49-F238E27FC236}">
                        <a16:creationId xmlns:a16="http://schemas.microsoft.com/office/drawing/2014/main" id="{D8500209-EE32-D36D-749F-AB2A04524FDB}"/>
                      </a:ext>
                    </a:extLst>
                  </p:cNvPr>
                  <p:cNvSpPr/>
                  <p:nvPr/>
                </p:nvSpPr>
                <p:spPr>
                  <a:xfrm>
                    <a:off x="6076464" y="3550434"/>
                    <a:ext cx="110899" cy="64036"/>
                  </a:xfrm>
                  <a:custGeom>
                    <a:avLst/>
                    <a:gdLst>
                      <a:gd name="connsiteX0" fmla="*/ 0 w 110899"/>
                      <a:gd name="connsiteY0" fmla="*/ 62332 h 64036"/>
                      <a:gd name="connsiteX1" fmla="*/ 2934 w 110899"/>
                      <a:gd name="connsiteY1" fmla="*/ 64037 h 64036"/>
                      <a:gd name="connsiteX2" fmla="*/ 110900 w 110899"/>
                      <a:gd name="connsiteY2" fmla="*/ 1705 h 64036"/>
                      <a:gd name="connsiteX3" fmla="*/ 107966 w 110899"/>
                      <a:gd name="connsiteY3" fmla="*/ 0 h 6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899" h="64036">
                        <a:moveTo>
                          <a:pt x="0" y="62332"/>
                        </a:moveTo>
                        <a:lnTo>
                          <a:pt x="2934" y="64037"/>
                        </a:lnTo>
                        <a:lnTo>
                          <a:pt x="110900" y="1705"/>
                        </a:lnTo>
                        <a:lnTo>
                          <a:pt x="107966" y="0"/>
                        </a:lnTo>
                        <a:close/>
                      </a:path>
                    </a:pathLst>
                  </a:custGeom>
                  <a:solidFill>
                    <a:srgbClr val="ABAB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1" name="任意多边形: 形状 550">
                    <a:extLst>
                      <a:ext uri="{FF2B5EF4-FFF2-40B4-BE49-F238E27FC236}">
                        <a16:creationId xmlns:a16="http://schemas.microsoft.com/office/drawing/2014/main" id="{E983581A-09A1-91EB-9E27-C47B67E8C0BA}"/>
                      </a:ext>
                    </a:extLst>
                  </p:cNvPr>
                  <p:cNvSpPr/>
                  <p:nvPr/>
                </p:nvSpPr>
                <p:spPr>
                  <a:xfrm>
                    <a:off x="6058319" y="3612765"/>
                    <a:ext cx="21078" cy="75552"/>
                  </a:xfrm>
                  <a:custGeom>
                    <a:avLst/>
                    <a:gdLst>
                      <a:gd name="connsiteX0" fmla="*/ 2934 w 21078"/>
                      <a:gd name="connsiteY0" fmla="*/ 75552 h 75552"/>
                      <a:gd name="connsiteX1" fmla="*/ 0 w 21078"/>
                      <a:gd name="connsiteY1" fmla="*/ 73847 h 75552"/>
                      <a:gd name="connsiteX2" fmla="*/ 18145 w 21078"/>
                      <a:gd name="connsiteY2" fmla="*/ 0 h 75552"/>
                      <a:gd name="connsiteX3" fmla="*/ 21079 w 21078"/>
                      <a:gd name="connsiteY3" fmla="*/ 1705 h 75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78" h="75552">
                        <a:moveTo>
                          <a:pt x="2934" y="75552"/>
                        </a:moveTo>
                        <a:lnTo>
                          <a:pt x="0" y="73847"/>
                        </a:lnTo>
                        <a:lnTo>
                          <a:pt x="18145" y="0"/>
                        </a:lnTo>
                        <a:lnTo>
                          <a:pt x="21079" y="1705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2" name="任意多边形: 形状 551">
                    <a:extLst>
                      <a:ext uri="{FF2B5EF4-FFF2-40B4-BE49-F238E27FC236}">
                        <a16:creationId xmlns:a16="http://schemas.microsoft.com/office/drawing/2014/main" id="{E87642B7-02A4-C49F-2DA6-5909F70908EB}"/>
                      </a:ext>
                    </a:extLst>
                  </p:cNvPr>
                  <p:cNvSpPr/>
                  <p:nvPr/>
                </p:nvSpPr>
                <p:spPr>
                  <a:xfrm>
                    <a:off x="5977556" y="3431905"/>
                    <a:ext cx="38438" cy="46682"/>
                  </a:xfrm>
                  <a:custGeom>
                    <a:avLst/>
                    <a:gdLst>
                      <a:gd name="connsiteX0" fmla="*/ 30070 w 38438"/>
                      <a:gd name="connsiteY0" fmla="*/ 46682 h 46682"/>
                      <a:gd name="connsiteX1" fmla="*/ 3391 w 38438"/>
                      <a:gd name="connsiteY1" fmla="*/ 20774 h 46682"/>
                      <a:gd name="connsiteX2" fmla="*/ 0 w 38438"/>
                      <a:gd name="connsiteY2" fmla="*/ 15069 h 46682"/>
                      <a:gd name="connsiteX3" fmla="*/ 2124 w 38438"/>
                      <a:gd name="connsiteY3" fmla="*/ 5086 h 46682"/>
                      <a:gd name="connsiteX4" fmla="*/ 8058 w 38438"/>
                      <a:gd name="connsiteY4" fmla="*/ 0 h 46682"/>
                      <a:gd name="connsiteX5" fmla="*/ 14849 w 38438"/>
                      <a:gd name="connsiteY5" fmla="*/ 1581 h 46682"/>
                      <a:gd name="connsiteX6" fmla="*/ 38024 w 38438"/>
                      <a:gd name="connsiteY6" fmla="*/ 18860 h 46682"/>
                      <a:gd name="connsiteX7" fmla="*/ 30070 w 38438"/>
                      <a:gd name="connsiteY7" fmla="*/ 46682 h 4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8438" h="46682">
                        <a:moveTo>
                          <a:pt x="30070" y="46682"/>
                        </a:moveTo>
                        <a:cubicBezTo>
                          <a:pt x="18926" y="42977"/>
                          <a:pt x="8554" y="28794"/>
                          <a:pt x="3391" y="20774"/>
                        </a:cubicBezTo>
                        <a:cubicBezTo>
                          <a:pt x="1229" y="17383"/>
                          <a:pt x="0" y="15069"/>
                          <a:pt x="0" y="15069"/>
                        </a:cubicBezTo>
                        <a:lnTo>
                          <a:pt x="2124" y="5086"/>
                        </a:lnTo>
                        <a:lnTo>
                          <a:pt x="8058" y="0"/>
                        </a:lnTo>
                        <a:cubicBezTo>
                          <a:pt x="8058" y="0"/>
                          <a:pt x="10916" y="467"/>
                          <a:pt x="14849" y="1581"/>
                        </a:cubicBezTo>
                        <a:cubicBezTo>
                          <a:pt x="23136" y="3896"/>
                          <a:pt x="36204" y="9106"/>
                          <a:pt x="38024" y="18860"/>
                        </a:cubicBezTo>
                        <a:cubicBezTo>
                          <a:pt x="40634" y="33271"/>
                          <a:pt x="30070" y="46682"/>
                          <a:pt x="30070" y="46682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3" name="任意多边形: 形状 552">
                    <a:extLst>
                      <a:ext uri="{FF2B5EF4-FFF2-40B4-BE49-F238E27FC236}">
                        <a16:creationId xmlns:a16="http://schemas.microsoft.com/office/drawing/2014/main" id="{9A731F4C-93B2-AED7-3D49-04A31D77A56C}"/>
                      </a:ext>
                    </a:extLst>
                  </p:cNvPr>
                  <p:cNvSpPr/>
                  <p:nvPr/>
                </p:nvSpPr>
                <p:spPr>
                  <a:xfrm>
                    <a:off x="5966402" y="3374639"/>
                    <a:ext cx="64680" cy="87401"/>
                  </a:xfrm>
                  <a:custGeom>
                    <a:avLst/>
                    <a:gdLst>
                      <a:gd name="connsiteX0" fmla="*/ 49396 w 64680"/>
                      <a:gd name="connsiteY0" fmla="*/ 87260 h 87401"/>
                      <a:gd name="connsiteX1" fmla="*/ 16583 w 64680"/>
                      <a:gd name="connsiteY1" fmla="*/ 72915 h 87401"/>
                      <a:gd name="connsiteX2" fmla="*/ 15269 w 64680"/>
                      <a:gd name="connsiteY2" fmla="*/ 63086 h 87401"/>
                      <a:gd name="connsiteX3" fmla="*/ 8563 w 64680"/>
                      <a:gd name="connsiteY3" fmla="*/ 57723 h 87401"/>
                      <a:gd name="connsiteX4" fmla="*/ 0 w 64680"/>
                      <a:gd name="connsiteY4" fmla="*/ 17813 h 87401"/>
                      <a:gd name="connsiteX5" fmla="*/ 43958 w 64680"/>
                      <a:gd name="connsiteY5" fmla="*/ 1926 h 87401"/>
                      <a:gd name="connsiteX6" fmla="*/ 64551 w 64680"/>
                      <a:gd name="connsiteY6" fmla="*/ 32653 h 87401"/>
                      <a:gd name="connsiteX7" fmla="*/ 49396 w 64680"/>
                      <a:gd name="connsiteY7" fmla="*/ 87260 h 87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680" h="87401">
                        <a:moveTo>
                          <a:pt x="49396" y="87260"/>
                        </a:moveTo>
                        <a:cubicBezTo>
                          <a:pt x="36862" y="89070"/>
                          <a:pt x="16583" y="72915"/>
                          <a:pt x="16583" y="72915"/>
                        </a:cubicBezTo>
                        <a:lnTo>
                          <a:pt x="15269" y="63086"/>
                        </a:lnTo>
                        <a:cubicBezTo>
                          <a:pt x="15269" y="63086"/>
                          <a:pt x="13954" y="64086"/>
                          <a:pt x="8563" y="57723"/>
                        </a:cubicBezTo>
                        <a:cubicBezTo>
                          <a:pt x="6905" y="48855"/>
                          <a:pt x="4210" y="32663"/>
                          <a:pt x="0" y="17813"/>
                        </a:cubicBezTo>
                        <a:cubicBezTo>
                          <a:pt x="7401" y="-1351"/>
                          <a:pt x="30308" y="-2008"/>
                          <a:pt x="43958" y="1926"/>
                        </a:cubicBezTo>
                        <a:cubicBezTo>
                          <a:pt x="61036" y="6821"/>
                          <a:pt x="63389" y="23709"/>
                          <a:pt x="64551" y="32653"/>
                        </a:cubicBezTo>
                        <a:cubicBezTo>
                          <a:pt x="65703" y="41569"/>
                          <a:pt x="59036" y="85831"/>
                          <a:pt x="49396" y="87260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4" name="任意多边形: 形状 553">
                    <a:extLst>
                      <a:ext uri="{FF2B5EF4-FFF2-40B4-BE49-F238E27FC236}">
                        <a16:creationId xmlns:a16="http://schemas.microsoft.com/office/drawing/2014/main" id="{C91C9EB1-816C-B084-09F7-20BE8301B7BD}"/>
                      </a:ext>
                    </a:extLst>
                  </p:cNvPr>
                  <p:cNvSpPr/>
                  <p:nvPr/>
                </p:nvSpPr>
                <p:spPr>
                  <a:xfrm>
                    <a:off x="5960517" y="3371556"/>
                    <a:ext cx="74738" cy="69473"/>
                  </a:xfrm>
                  <a:custGeom>
                    <a:avLst/>
                    <a:gdLst>
                      <a:gd name="connsiteX0" fmla="*/ 72942 w 74738"/>
                      <a:gd name="connsiteY0" fmla="*/ 31850 h 69473"/>
                      <a:gd name="connsiteX1" fmla="*/ 72056 w 74738"/>
                      <a:gd name="connsiteY1" fmla="*/ 39718 h 69473"/>
                      <a:gd name="connsiteX2" fmla="*/ 70132 w 74738"/>
                      <a:gd name="connsiteY2" fmla="*/ 48433 h 69473"/>
                      <a:gd name="connsiteX3" fmla="*/ 70284 w 74738"/>
                      <a:gd name="connsiteY3" fmla="*/ 46042 h 69473"/>
                      <a:gd name="connsiteX4" fmla="*/ 66350 w 74738"/>
                      <a:gd name="connsiteY4" fmla="*/ 31812 h 69473"/>
                      <a:gd name="connsiteX5" fmla="*/ 62455 w 74738"/>
                      <a:gd name="connsiteY5" fmla="*/ 33431 h 69473"/>
                      <a:gd name="connsiteX6" fmla="*/ 60721 w 74738"/>
                      <a:gd name="connsiteY6" fmla="*/ 33622 h 69473"/>
                      <a:gd name="connsiteX7" fmla="*/ 37394 w 74738"/>
                      <a:gd name="connsiteY7" fmla="*/ 31307 h 69473"/>
                      <a:gd name="connsiteX8" fmla="*/ 34156 w 74738"/>
                      <a:gd name="connsiteY8" fmla="*/ 33393 h 69473"/>
                      <a:gd name="connsiteX9" fmla="*/ 30536 w 74738"/>
                      <a:gd name="connsiteY9" fmla="*/ 46499 h 69473"/>
                      <a:gd name="connsiteX10" fmla="*/ 30422 w 74738"/>
                      <a:gd name="connsiteY10" fmla="*/ 56253 h 69473"/>
                      <a:gd name="connsiteX11" fmla="*/ 27488 w 74738"/>
                      <a:gd name="connsiteY11" fmla="*/ 56406 h 69473"/>
                      <a:gd name="connsiteX12" fmla="*/ 26641 w 74738"/>
                      <a:gd name="connsiteY12" fmla="*/ 55405 h 69473"/>
                      <a:gd name="connsiteX13" fmla="*/ 20783 w 74738"/>
                      <a:gd name="connsiteY13" fmla="*/ 42794 h 69473"/>
                      <a:gd name="connsiteX14" fmla="*/ 18125 w 74738"/>
                      <a:gd name="connsiteY14" fmla="*/ 60606 h 69473"/>
                      <a:gd name="connsiteX15" fmla="*/ 19973 w 74738"/>
                      <a:gd name="connsiteY15" fmla="*/ 69474 h 69473"/>
                      <a:gd name="connsiteX16" fmla="*/ 17078 w 74738"/>
                      <a:gd name="connsiteY16" fmla="*/ 69398 h 69473"/>
                      <a:gd name="connsiteX17" fmla="*/ 9439 w 74738"/>
                      <a:gd name="connsiteY17" fmla="*/ 53319 h 69473"/>
                      <a:gd name="connsiteX18" fmla="*/ 609 w 74738"/>
                      <a:gd name="connsiteY18" fmla="*/ 33850 h 69473"/>
                      <a:gd name="connsiteX19" fmla="*/ 1114 w 74738"/>
                      <a:gd name="connsiteY19" fmla="*/ 20125 h 69473"/>
                      <a:gd name="connsiteX20" fmla="*/ 9057 w 74738"/>
                      <a:gd name="connsiteY20" fmla="*/ 9523 h 69473"/>
                      <a:gd name="connsiteX21" fmla="*/ 36899 w 74738"/>
                      <a:gd name="connsiteY21" fmla="*/ 113 h 69473"/>
                      <a:gd name="connsiteX22" fmla="*/ 67827 w 74738"/>
                      <a:gd name="connsiteY22" fmla="*/ 8752 h 69473"/>
                      <a:gd name="connsiteX23" fmla="*/ 73027 w 74738"/>
                      <a:gd name="connsiteY23" fmla="*/ 15696 h 69473"/>
                      <a:gd name="connsiteX24" fmla="*/ 74609 w 74738"/>
                      <a:gd name="connsiteY24" fmla="*/ 20744 h 69473"/>
                      <a:gd name="connsiteX25" fmla="*/ 72942 w 74738"/>
                      <a:gd name="connsiteY25" fmla="*/ 31850 h 69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4738" h="69473">
                        <a:moveTo>
                          <a:pt x="72942" y="31850"/>
                        </a:moveTo>
                        <a:cubicBezTo>
                          <a:pt x="72513" y="34431"/>
                          <a:pt x="72246" y="37098"/>
                          <a:pt x="72056" y="39718"/>
                        </a:cubicBezTo>
                        <a:cubicBezTo>
                          <a:pt x="71827" y="43109"/>
                          <a:pt x="72599" y="47738"/>
                          <a:pt x="70132" y="48433"/>
                        </a:cubicBezTo>
                        <a:cubicBezTo>
                          <a:pt x="70208" y="47662"/>
                          <a:pt x="70208" y="46814"/>
                          <a:pt x="70284" y="46042"/>
                        </a:cubicBezTo>
                        <a:cubicBezTo>
                          <a:pt x="70475" y="43880"/>
                          <a:pt x="71361" y="29812"/>
                          <a:pt x="66350" y="31812"/>
                        </a:cubicBezTo>
                        <a:cubicBezTo>
                          <a:pt x="64960" y="32698"/>
                          <a:pt x="63807" y="33165"/>
                          <a:pt x="62455" y="33431"/>
                        </a:cubicBezTo>
                        <a:cubicBezTo>
                          <a:pt x="61912" y="33545"/>
                          <a:pt x="61378" y="33622"/>
                          <a:pt x="60721" y="33622"/>
                        </a:cubicBezTo>
                        <a:cubicBezTo>
                          <a:pt x="43681" y="34469"/>
                          <a:pt x="42481" y="31231"/>
                          <a:pt x="37394" y="31307"/>
                        </a:cubicBezTo>
                        <a:cubicBezTo>
                          <a:pt x="36156" y="31269"/>
                          <a:pt x="35042" y="32117"/>
                          <a:pt x="34156" y="33393"/>
                        </a:cubicBezTo>
                        <a:cubicBezTo>
                          <a:pt x="31575" y="36822"/>
                          <a:pt x="30260" y="43575"/>
                          <a:pt x="30536" y="46499"/>
                        </a:cubicBezTo>
                        <a:cubicBezTo>
                          <a:pt x="30927" y="50548"/>
                          <a:pt x="30851" y="55834"/>
                          <a:pt x="30422" y="56253"/>
                        </a:cubicBezTo>
                        <a:cubicBezTo>
                          <a:pt x="29651" y="56796"/>
                          <a:pt x="28574" y="57291"/>
                          <a:pt x="27488" y="56406"/>
                        </a:cubicBezTo>
                        <a:cubicBezTo>
                          <a:pt x="27222" y="56177"/>
                          <a:pt x="26907" y="55824"/>
                          <a:pt x="26641" y="55405"/>
                        </a:cubicBezTo>
                        <a:cubicBezTo>
                          <a:pt x="25060" y="52977"/>
                          <a:pt x="26793" y="41137"/>
                          <a:pt x="20783" y="42794"/>
                        </a:cubicBezTo>
                        <a:cubicBezTo>
                          <a:pt x="16544" y="44375"/>
                          <a:pt x="14077" y="48814"/>
                          <a:pt x="18125" y="60606"/>
                        </a:cubicBezTo>
                        <a:cubicBezTo>
                          <a:pt x="19554" y="63921"/>
                          <a:pt x="19973" y="69474"/>
                          <a:pt x="19973" y="69474"/>
                        </a:cubicBezTo>
                        <a:lnTo>
                          <a:pt x="17078" y="69398"/>
                        </a:lnTo>
                        <a:cubicBezTo>
                          <a:pt x="17078" y="69398"/>
                          <a:pt x="15925" y="60997"/>
                          <a:pt x="9439" y="53319"/>
                        </a:cubicBezTo>
                        <a:cubicBezTo>
                          <a:pt x="4771" y="47804"/>
                          <a:pt x="1771" y="41023"/>
                          <a:pt x="609" y="33850"/>
                        </a:cubicBezTo>
                        <a:cubicBezTo>
                          <a:pt x="-239" y="28373"/>
                          <a:pt x="-315" y="22973"/>
                          <a:pt x="1114" y="20125"/>
                        </a:cubicBezTo>
                        <a:cubicBezTo>
                          <a:pt x="2381" y="17505"/>
                          <a:pt x="5429" y="12724"/>
                          <a:pt x="9057" y="9523"/>
                        </a:cubicBezTo>
                        <a:cubicBezTo>
                          <a:pt x="14144" y="4970"/>
                          <a:pt x="23831" y="-887"/>
                          <a:pt x="36899" y="113"/>
                        </a:cubicBezTo>
                        <a:cubicBezTo>
                          <a:pt x="36899" y="113"/>
                          <a:pt x="58416" y="-735"/>
                          <a:pt x="67827" y="8752"/>
                        </a:cubicBezTo>
                        <a:cubicBezTo>
                          <a:pt x="70332" y="11257"/>
                          <a:pt x="71989" y="13572"/>
                          <a:pt x="73027" y="15696"/>
                        </a:cubicBezTo>
                        <a:cubicBezTo>
                          <a:pt x="73951" y="17505"/>
                          <a:pt x="74418" y="19201"/>
                          <a:pt x="74609" y="20744"/>
                        </a:cubicBezTo>
                        <a:cubicBezTo>
                          <a:pt x="75218" y="25211"/>
                          <a:pt x="73523" y="28764"/>
                          <a:pt x="72942" y="31850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55" name="图形 2">
              <a:extLst>
                <a:ext uri="{FF2B5EF4-FFF2-40B4-BE49-F238E27FC236}">
                  <a16:creationId xmlns:a16="http://schemas.microsoft.com/office/drawing/2014/main" id="{BF02BE6B-7F62-F888-28AA-24FF7115A126}"/>
                </a:ext>
              </a:extLst>
            </p:cNvPr>
            <p:cNvGrpSpPr/>
            <p:nvPr/>
          </p:nvGrpSpPr>
          <p:grpSpPr>
            <a:xfrm>
              <a:off x="8082546" y="4292643"/>
              <a:ext cx="451767" cy="816360"/>
              <a:chOff x="4561501" y="4024055"/>
              <a:chExt cx="273731" cy="494642"/>
            </a:xfrm>
          </p:grpSpPr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50E8845D-7FD3-5FEB-9242-76EDBACAA6A8}"/>
                  </a:ext>
                </a:extLst>
              </p:cNvPr>
              <p:cNvSpPr/>
              <p:nvPr/>
            </p:nvSpPr>
            <p:spPr>
              <a:xfrm>
                <a:off x="4561501" y="4423295"/>
                <a:ext cx="165234" cy="95402"/>
              </a:xfrm>
              <a:custGeom>
                <a:avLst/>
                <a:gdLst>
                  <a:gd name="connsiteX0" fmla="*/ 24196 w 165234"/>
                  <a:gd name="connsiteY0" fmla="*/ 13973 h 95402"/>
                  <a:gd name="connsiteX1" fmla="*/ 24196 w 165234"/>
                  <a:gd name="connsiteY1" fmla="*/ 81429 h 95402"/>
                  <a:gd name="connsiteX2" fmla="*/ 141039 w 165234"/>
                  <a:gd name="connsiteY2" fmla="*/ 81429 h 95402"/>
                  <a:gd name="connsiteX3" fmla="*/ 141039 w 165234"/>
                  <a:gd name="connsiteY3" fmla="*/ 13973 h 95402"/>
                  <a:gd name="connsiteX4" fmla="*/ 24196 w 165234"/>
                  <a:gd name="connsiteY4" fmla="*/ 13973 h 9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234" h="95402">
                    <a:moveTo>
                      <a:pt x="24196" y="13973"/>
                    </a:moveTo>
                    <a:cubicBezTo>
                      <a:pt x="-8065" y="32604"/>
                      <a:pt x="-8065" y="62808"/>
                      <a:pt x="24196" y="81429"/>
                    </a:cubicBezTo>
                    <a:cubicBezTo>
                      <a:pt x="56467" y="100060"/>
                      <a:pt x="108778" y="100060"/>
                      <a:pt x="141039" y="81429"/>
                    </a:cubicBezTo>
                    <a:cubicBezTo>
                      <a:pt x="173300" y="62798"/>
                      <a:pt x="173300" y="32595"/>
                      <a:pt x="141039" y="13973"/>
                    </a:cubicBezTo>
                    <a:cubicBezTo>
                      <a:pt x="108768" y="-4658"/>
                      <a:pt x="56457" y="-4658"/>
                      <a:pt x="24196" y="13973"/>
                    </a:cubicBezTo>
                    <a:close/>
                  </a:path>
                </a:pathLst>
              </a:custGeom>
              <a:solidFill>
                <a:srgbClr val="3F72DF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2">
                <a:extLst>
                  <a:ext uri="{FF2B5EF4-FFF2-40B4-BE49-F238E27FC236}">
                    <a16:creationId xmlns:a16="http://schemas.microsoft.com/office/drawing/2014/main" id="{429CE56F-AFC2-4D7E-36E8-F896DD215320}"/>
                  </a:ext>
                </a:extLst>
              </p:cNvPr>
              <p:cNvGrpSpPr/>
              <p:nvPr/>
            </p:nvGrpSpPr>
            <p:grpSpPr>
              <a:xfrm>
                <a:off x="4565284" y="4024055"/>
                <a:ext cx="269948" cy="467715"/>
                <a:chOff x="4565284" y="4024055"/>
                <a:chExt cx="269948" cy="467715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307390DA-0EF8-AAAB-E1BC-BAC6A1437B9E}"/>
                    </a:ext>
                  </a:extLst>
                </p:cNvPr>
                <p:cNvSpPr/>
                <p:nvPr/>
              </p:nvSpPr>
              <p:spPr>
                <a:xfrm>
                  <a:off x="4630739" y="4438745"/>
                  <a:ext cx="72782" cy="53025"/>
                </a:xfrm>
                <a:custGeom>
                  <a:avLst/>
                  <a:gdLst>
                    <a:gd name="connsiteX0" fmla="*/ 26052 w 72782"/>
                    <a:gd name="connsiteY0" fmla="*/ 21631 h 53025"/>
                    <a:gd name="connsiteX1" fmla="*/ 45941 w 72782"/>
                    <a:gd name="connsiteY1" fmla="*/ 0 h 53025"/>
                    <a:gd name="connsiteX2" fmla="*/ 68153 w 72782"/>
                    <a:gd name="connsiteY2" fmla="*/ 190 h 53025"/>
                    <a:gd name="connsiteX3" fmla="*/ 68829 w 72782"/>
                    <a:gd name="connsiteY3" fmla="*/ 1791 h 53025"/>
                    <a:gd name="connsiteX4" fmla="*/ 72696 w 72782"/>
                    <a:gd name="connsiteY4" fmla="*/ 18031 h 53025"/>
                    <a:gd name="connsiteX5" fmla="*/ 72782 w 72782"/>
                    <a:gd name="connsiteY5" fmla="*/ 27784 h 53025"/>
                    <a:gd name="connsiteX6" fmla="*/ 66000 w 72782"/>
                    <a:gd name="connsiteY6" fmla="*/ 33480 h 53025"/>
                    <a:gd name="connsiteX7" fmla="*/ 60419 w 72782"/>
                    <a:gd name="connsiteY7" fmla="*/ 31423 h 53025"/>
                    <a:gd name="connsiteX8" fmla="*/ 48598 w 72782"/>
                    <a:gd name="connsiteY8" fmla="*/ 43205 h 53025"/>
                    <a:gd name="connsiteX9" fmla="*/ 23290 w 72782"/>
                    <a:gd name="connsiteY9" fmla="*/ 53026 h 53025"/>
                    <a:gd name="connsiteX10" fmla="*/ 8060 w 72782"/>
                    <a:gd name="connsiteY10" fmla="*/ 52044 h 53025"/>
                    <a:gd name="connsiteX11" fmla="*/ 297 w 72782"/>
                    <a:gd name="connsiteY11" fmla="*/ 48854 h 53025"/>
                    <a:gd name="connsiteX12" fmla="*/ 26052 w 72782"/>
                    <a:gd name="connsiteY12" fmla="*/ 21631 h 5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782" h="53025">
                      <a:moveTo>
                        <a:pt x="26052" y="21631"/>
                      </a:moveTo>
                      <a:cubicBezTo>
                        <a:pt x="35692" y="14011"/>
                        <a:pt x="45941" y="0"/>
                        <a:pt x="45941" y="0"/>
                      </a:cubicBezTo>
                      <a:lnTo>
                        <a:pt x="68153" y="190"/>
                      </a:lnTo>
                      <a:cubicBezTo>
                        <a:pt x="68372" y="686"/>
                        <a:pt x="68601" y="1219"/>
                        <a:pt x="68829" y="1791"/>
                      </a:cubicBezTo>
                      <a:cubicBezTo>
                        <a:pt x="70934" y="7039"/>
                        <a:pt x="72220" y="12430"/>
                        <a:pt x="72696" y="18031"/>
                      </a:cubicBezTo>
                      <a:lnTo>
                        <a:pt x="72782" y="27784"/>
                      </a:lnTo>
                      <a:lnTo>
                        <a:pt x="66000" y="33480"/>
                      </a:lnTo>
                      <a:lnTo>
                        <a:pt x="60419" y="31423"/>
                      </a:lnTo>
                      <a:cubicBezTo>
                        <a:pt x="57694" y="34719"/>
                        <a:pt x="52980" y="39224"/>
                        <a:pt x="48598" y="43205"/>
                      </a:cubicBezTo>
                      <a:cubicBezTo>
                        <a:pt x="41673" y="49492"/>
                        <a:pt x="32653" y="53007"/>
                        <a:pt x="23290" y="53026"/>
                      </a:cubicBezTo>
                      <a:cubicBezTo>
                        <a:pt x="18032" y="53035"/>
                        <a:pt x="12441" y="52778"/>
                        <a:pt x="8060" y="52044"/>
                      </a:cubicBezTo>
                      <a:cubicBezTo>
                        <a:pt x="4126" y="51463"/>
                        <a:pt x="1183" y="50406"/>
                        <a:pt x="297" y="48854"/>
                      </a:cubicBezTo>
                      <a:cubicBezTo>
                        <a:pt x="-2799" y="43539"/>
                        <a:pt x="19185" y="30861"/>
                        <a:pt x="26052" y="21631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4DA645C5-A71A-52D7-4607-17801E35E43A}"/>
                    </a:ext>
                  </a:extLst>
                </p:cNvPr>
                <p:cNvSpPr/>
                <p:nvPr/>
              </p:nvSpPr>
              <p:spPr>
                <a:xfrm>
                  <a:off x="4604022" y="4423467"/>
                  <a:ext cx="65532" cy="54843"/>
                </a:xfrm>
                <a:custGeom>
                  <a:avLst/>
                  <a:gdLst>
                    <a:gd name="connsiteX0" fmla="*/ 14431 w 65532"/>
                    <a:gd name="connsiteY0" fmla="*/ 27299 h 54843"/>
                    <a:gd name="connsiteX1" fmla="*/ 37072 w 65532"/>
                    <a:gd name="connsiteY1" fmla="*/ 0 h 54843"/>
                    <a:gd name="connsiteX2" fmla="*/ 59341 w 65532"/>
                    <a:gd name="connsiteY2" fmla="*/ 267 h 54843"/>
                    <a:gd name="connsiteX3" fmla="*/ 65256 w 65532"/>
                    <a:gd name="connsiteY3" fmla="*/ 14373 h 54843"/>
                    <a:gd name="connsiteX4" fmla="*/ 65532 w 65532"/>
                    <a:gd name="connsiteY4" fmla="*/ 24394 h 54843"/>
                    <a:gd name="connsiteX5" fmla="*/ 56741 w 65532"/>
                    <a:gd name="connsiteY5" fmla="*/ 29746 h 54843"/>
                    <a:gd name="connsiteX6" fmla="*/ 48626 w 65532"/>
                    <a:gd name="connsiteY6" fmla="*/ 25946 h 54843"/>
                    <a:gd name="connsiteX7" fmla="*/ 29776 w 65532"/>
                    <a:gd name="connsiteY7" fmla="*/ 46682 h 54843"/>
                    <a:gd name="connsiteX8" fmla="*/ 1715 w 65532"/>
                    <a:gd name="connsiteY8" fmla="*/ 52921 h 54843"/>
                    <a:gd name="connsiteX9" fmla="*/ 14431 w 65532"/>
                    <a:gd name="connsiteY9" fmla="*/ 27299 h 5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532" h="54843">
                      <a:moveTo>
                        <a:pt x="14431" y="27299"/>
                      </a:moveTo>
                      <a:cubicBezTo>
                        <a:pt x="15288" y="26098"/>
                        <a:pt x="37072" y="0"/>
                        <a:pt x="37072" y="0"/>
                      </a:cubicBezTo>
                      <a:lnTo>
                        <a:pt x="59341" y="267"/>
                      </a:lnTo>
                      <a:cubicBezTo>
                        <a:pt x="59341" y="267"/>
                        <a:pt x="64685" y="9011"/>
                        <a:pt x="65256" y="14373"/>
                      </a:cubicBezTo>
                      <a:cubicBezTo>
                        <a:pt x="65313" y="14383"/>
                        <a:pt x="65532" y="24394"/>
                        <a:pt x="65532" y="24394"/>
                      </a:cubicBezTo>
                      <a:cubicBezTo>
                        <a:pt x="65532" y="24394"/>
                        <a:pt x="60370" y="28985"/>
                        <a:pt x="56741" y="29746"/>
                      </a:cubicBezTo>
                      <a:cubicBezTo>
                        <a:pt x="56741" y="29746"/>
                        <a:pt x="53026" y="27279"/>
                        <a:pt x="48626" y="25946"/>
                      </a:cubicBezTo>
                      <a:cubicBezTo>
                        <a:pt x="37319" y="32252"/>
                        <a:pt x="34681" y="42719"/>
                        <a:pt x="29776" y="46682"/>
                      </a:cubicBezTo>
                      <a:cubicBezTo>
                        <a:pt x="28223" y="47749"/>
                        <a:pt x="9802" y="59331"/>
                        <a:pt x="1715" y="52921"/>
                      </a:cubicBezTo>
                      <a:cubicBezTo>
                        <a:pt x="-4648" y="47882"/>
                        <a:pt x="8297" y="35976"/>
                        <a:pt x="14431" y="27299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9C757663-892E-9C31-1A23-E976EDB9FE14}"/>
                    </a:ext>
                  </a:extLst>
                </p:cNvPr>
                <p:cNvSpPr/>
                <p:nvPr/>
              </p:nvSpPr>
              <p:spPr>
                <a:xfrm>
                  <a:off x="4618405" y="4331055"/>
                  <a:ext cx="57776" cy="123500"/>
                </a:xfrm>
                <a:custGeom>
                  <a:avLst/>
                  <a:gdLst>
                    <a:gd name="connsiteX0" fmla="*/ 22698 w 57776"/>
                    <a:gd name="connsiteY0" fmla="*/ 91716 h 123500"/>
                    <a:gd name="connsiteX1" fmla="*/ 30204 w 57776"/>
                    <a:gd name="connsiteY1" fmla="*/ 0 h 123500"/>
                    <a:gd name="connsiteX2" fmla="*/ 45158 w 57776"/>
                    <a:gd name="connsiteY2" fmla="*/ 9544 h 123500"/>
                    <a:gd name="connsiteX3" fmla="*/ 46244 w 57776"/>
                    <a:gd name="connsiteY3" fmla="*/ 10230 h 123500"/>
                    <a:gd name="connsiteX4" fmla="*/ 57731 w 57776"/>
                    <a:gd name="connsiteY4" fmla="*/ 17564 h 123500"/>
                    <a:gd name="connsiteX5" fmla="*/ 45263 w 57776"/>
                    <a:gd name="connsiteY5" fmla="*/ 92383 h 123500"/>
                    <a:gd name="connsiteX6" fmla="*/ 42805 w 57776"/>
                    <a:gd name="connsiteY6" fmla="*/ 96241 h 123500"/>
                    <a:gd name="connsiteX7" fmla="*/ 9944 w 57776"/>
                    <a:gd name="connsiteY7" fmla="*/ 122815 h 123500"/>
                    <a:gd name="connsiteX8" fmla="*/ 0 w 57776"/>
                    <a:gd name="connsiteY8" fmla="*/ 119691 h 123500"/>
                    <a:gd name="connsiteX9" fmla="*/ 22698 w 57776"/>
                    <a:gd name="connsiteY9" fmla="*/ 91716 h 12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776" h="123500">
                      <a:moveTo>
                        <a:pt x="22698" y="91716"/>
                      </a:moveTo>
                      <a:cubicBezTo>
                        <a:pt x="23822" y="83420"/>
                        <a:pt x="30204" y="0"/>
                        <a:pt x="30204" y="0"/>
                      </a:cubicBezTo>
                      <a:lnTo>
                        <a:pt x="45158" y="9544"/>
                      </a:lnTo>
                      <a:lnTo>
                        <a:pt x="46244" y="10230"/>
                      </a:lnTo>
                      <a:lnTo>
                        <a:pt x="57731" y="17564"/>
                      </a:lnTo>
                      <a:cubicBezTo>
                        <a:pt x="57731" y="17564"/>
                        <a:pt x="59217" y="35014"/>
                        <a:pt x="45263" y="92383"/>
                      </a:cubicBezTo>
                      <a:cubicBezTo>
                        <a:pt x="45263" y="93755"/>
                        <a:pt x="44310" y="95088"/>
                        <a:pt x="42805" y="96241"/>
                      </a:cubicBezTo>
                      <a:cubicBezTo>
                        <a:pt x="43005" y="96336"/>
                        <a:pt x="14049" y="121920"/>
                        <a:pt x="9944" y="122815"/>
                      </a:cubicBezTo>
                      <a:cubicBezTo>
                        <a:pt x="2743" y="124387"/>
                        <a:pt x="1257" y="123216"/>
                        <a:pt x="0" y="119691"/>
                      </a:cubicBezTo>
                      <a:cubicBezTo>
                        <a:pt x="7001" y="109195"/>
                        <a:pt x="21612" y="92916"/>
                        <a:pt x="22698" y="91716"/>
                      </a:cubicBezTo>
                      <a:close/>
                    </a:path>
                  </a:pathLst>
                </a:custGeom>
                <a:solidFill>
                  <a:srgbClr val="FE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34E67926-7745-D139-7C11-FB1B1C9BCEAB}"/>
                    </a:ext>
                  </a:extLst>
                </p:cNvPr>
                <p:cNvSpPr/>
                <p:nvPr/>
              </p:nvSpPr>
              <p:spPr>
                <a:xfrm>
                  <a:off x="4654285" y="4346743"/>
                  <a:ext cx="57006" cy="124258"/>
                </a:xfrm>
                <a:custGeom>
                  <a:avLst/>
                  <a:gdLst>
                    <a:gd name="connsiteX0" fmla="*/ 58 w 57006"/>
                    <a:gd name="connsiteY0" fmla="*/ 116215 h 124258"/>
                    <a:gd name="connsiteX1" fmla="*/ 21984 w 57006"/>
                    <a:gd name="connsiteY1" fmla="*/ 91211 h 124258"/>
                    <a:gd name="connsiteX2" fmla="*/ 29423 w 57006"/>
                    <a:gd name="connsiteY2" fmla="*/ 0 h 124258"/>
                    <a:gd name="connsiteX3" fmla="*/ 45473 w 57006"/>
                    <a:gd name="connsiteY3" fmla="*/ 10230 h 124258"/>
                    <a:gd name="connsiteX4" fmla="*/ 56960 w 57006"/>
                    <a:gd name="connsiteY4" fmla="*/ 17564 h 124258"/>
                    <a:gd name="connsiteX5" fmla="*/ 44492 w 57006"/>
                    <a:gd name="connsiteY5" fmla="*/ 92383 h 124258"/>
                    <a:gd name="connsiteX6" fmla="*/ 42911 w 57006"/>
                    <a:gd name="connsiteY6" fmla="*/ 95488 h 124258"/>
                    <a:gd name="connsiteX7" fmla="*/ 10088 w 57006"/>
                    <a:gd name="connsiteY7" fmla="*/ 123958 h 124258"/>
                    <a:gd name="connsiteX8" fmla="*/ 58 w 57006"/>
                    <a:gd name="connsiteY8" fmla="*/ 116215 h 124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006" h="124258">
                      <a:moveTo>
                        <a:pt x="58" y="116215"/>
                      </a:moveTo>
                      <a:lnTo>
                        <a:pt x="21984" y="91211"/>
                      </a:lnTo>
                      <a:cubicBezTo>
                        <a:pt x="23251" y="80724"/>
                        <a:pt x="29423" y="0"/>
                        <a:pt x="29423" y="0"/>
                      </a:cubicBezTo>
                      <a:cubicBezTo>
                        <a:pt x="29423" y="0"/>
                        <a:pt x="45159" y="10030"/>
                        <a:pt x="45473" y="10230"/>
                      </a:cubicBezTo>
                      <a:lnTo>
                        <a:pt x="56960" y="17564"/>
                      </a:lnTo>
                      <a:cubicBezTo>
                        <a:pt x="56960" y="17564"/>
                        <a:pt x="58456" y="35014"/>
                        <a:pt x="44492" y="92383"/>
                      </a:cubicBezTo>
                      <a:cubicBezTo>
                        <a:pt x="44492" y="93459"/>
                        <a:pt x="43844" y="94507"/>
                        <a:pt x="42911" y="95488"/>
                      </a:cubicBezTo>
                      <a:cubicBezTo>
                        <a:pt x="43206" y="95555"/>
                        <a:pt x="21556" y="127683"/>
                        <a:pt x="10088" y="123958"/>
                      </a:cubicBezTo>
                      <a:cubicBezTo>
                        <a:pt x="-1380" y="120224"/>
                        <a:pt x="58" y="116215"/>
                        <a:pt x="58" y="116215"/>
                      </a:cubicBezTo>
                      <a:close/>
                    </a:path>
                  </a:pathLst>
                </a:custGeom>
                <a:solidFill>
                  <a:srgbClr val="FE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62" name="图形 2">
                  <a:extLst>
                    <a:ext uri="{FF2B5EF4-FFF2-40B4-BE49-F238E27FC236}">
                      <a16:creationId xmlns:a16="http://schemas.microsoft.com/office/drawing/2014/main" id="{43849B93-B566-C62F-3623-AE66349FCA4D}"/>
                    </a:ext>
                  </a:extLst>
                </p:cNvPr>
                <p:cNvGrpSpPr/>
                <p:nvPr/>
              </p:nvGrpSpPr>
              <p:grpSpPr>
                <a:xfrm>
                  <a:off x="4565284" y="4024055"/>
                  <a:ext cx="269948" cy="341303"/>
                  <a:chOff x="4565284" y="4024055"/>
                  <a:chExt cx="269948" cy="341303"/>
                </a:xfrm>
              </p:grpSpPr>
              <p:sp>
                <p:nvSpPr>
                  <p:cNvPr id="563" name="任意多边形: 形状 562">
                    <a:extLst>
                      <a:ext uri="{FF2B5EF4-FFF2-40B4-BE49-F238E27FC236}">
                        <a16:creationId xmlns:a16="http://schemas.microsoft.com/office/drawing/2014/main" id="{CB32D1DC-0D18-7A54-7BB9-AA2F597A8A2F}"/>
                      </a:ext>
                    </a:extLst>
                  </p:cNvPr>
                  <p:cNvSpPr/>
                  <p:nvPr/>
                </p:nvSpPr>
                <p:spPr>
                  <a:xfrm>
                    <a:off x="4652219" y="4088557"/>
                    <a:ext cx="91430" cy="159010"/>
                  </a:xfrm>
                  <a:custGeom>
                    <a:avLst/>
                    <a:gdLst>
                      <a:gd name="connsiteX0" fmla="*/ 0 w 91430"/>
                      <a:gd name="connsiteY0" fmla="*/ 137370 h 159010"/>
                      <a:gd name="connsiteX1" fmla="*/ 9744 w 91430"/>
                      <a:gd name="connsiteY1" fmla="*/ 149181 h 159010"/>
                      <a:gd name="connsiteX2" fmla="*/ 17850 w 91430"/>
                      <a:gd name="connsiteY2" fmla="*/ 159011 h 159010"/>
                      <a:gd name="connsiteX3" fmla="*/ 62779 w 91430"/>
                      <a:gd name="connsiteY3" fmla="*/ 113567 h 159010"/>
                      <a:gd name="connsiteX4" fmla="*/ 91430 w 91430"/>
                      <a:gd name="connsiteY4" fmla="*/ 1 h 159010"/>
                      <a:gd name="connsiteX5" fmla="*/ 59455 w 91430"/>
                      <a:gd name="connsiteY5" fmla="*/ 42330 h 159010"/>
                      <a:gd name="connsiteX6" fmla="*/ 38738 w 91430"/>
                      <a:gd name="connsiteY6" fmla="*/ 104995 h 159010"/>
                      <a:gd name="connsiteX7" fmla="*/ 0 w 91430"/>
                      <a:gd name="connsiteY7" fmla="*/ 137370 h 159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1430" h="159010">
                        <a:moveTo>
                          <a:pt x="0" y="137370"/>
                        </a:moveTo>
                        <a:lnTo>
                          <a:pt x="9744" y="149181"/>
                        </a:lnTo>
                        <a:lnTo>
                          <a:pt x="17850" y="159011"/>
                        </a:lnTo>
                        <a:lnTo>
                          <a:pt x="62779" y="113567"/>
                        </a:lnTo>
                        <a:lnTo>
                          <a:pt x="91430" y="1"/>
                        </a:lnTo>
                        <a:cubicBezTo>
                          <a:pt x="91459" y="-57"/>
                          <a:pt x="73866" y="4011"/>
                          <a:pt x="59455" y="42330"/>
                        </a:cubicBezTo>
                        <a:cubicBezTo>
                          <a:pt x="45044" y="80611"/>
                          <a:pt x="38738" y="104995"/>
                          <a:pt x="38738" y="104995"/>
                        </a:cubicBezTo>
                        <a:lnTo>
                          <a:pt x="0" y="13737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564" name="任意多边形: 形状 563">
                    <a:extLst>
                      <a:ext uri="{FF2B5EF4-FFF2-40B4-BE49-F238E27FC236}">
                        <a16:creationId xmlns:a16="http://schemas.microsoft.com/office/drawing/2014/main" id="{A935B452-C9A7-98BF-6EFB-BFA590C18AF3}"/>
                      </a:ext>
                    </a:extLst>
                  </p:cNvPr>
                  <p:cNvSpPr/>
                  <p:nvPr/>
                </p:nvSpPr>
                <p:spPr>
                  <a:xfrm>
                    <a:off x="4650838" y="4224225"/>
                    <a:ext cx="21202" cy="24446"/>
                  </a:xfrm>
                  <a:custGeom>
                    <a:avLst/>
                    <a:gdLst>
                      <a:gd name="connsiteX0" fmla="*/ 0 w 21202"/>
                      <a:gd name="connsiteY0" fmla="*/ 6113 h 24446"/>
                      <a:gd name="connsiteX1" fmla="*/ 10601 w 21202"/>
                      <a:gd name="connsiteY1" fmla="*/ 22820 h 24446"/>
                      <a:gd name="connsiteX2" fmla="*/ 17021 w 21202"/>
                      <a:gd name="connsiteY2" fmla="*/ 24334 h 24446"/>
                      <a:gd name="connsiteX3" fmla="*/ 21203 w 21202"/>
                      <a:gd name="connsiteY3" fmla="*/ 18343 h 24446"/>
                      <a:gd name="connsiteX4" fmla="*/ 20060 w 21202"/>
                      <a:gd name="connsiteY4" fmla="*/ 12952 h 24446"/>
                      <a:gd name="connsiteX5" fmla="*/ 10601 w 21202"/>
                      <a:gd name="connsiteY5" fmla="*/ 1636 h 24446"/>
                      <a:gd name="connsiteX6" fmla="*/ 8773 w 21202"/>
                      <a:gd name="connsiteY6" fmla="*/ 750 h 24446"/>
                      <a:gd name="connsiteX7" fmla="*/ 57 w 21202"/>
                      <a:gd name="connsiteY7" fmla="*/ 5132 h 24446"/>
                      <a:gd name="connsiteX8" fmla="*/ 0 w 21202"/>
                      <a:gd name="connsiteY8" fmla="*/ 6113 h 2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202" h="24446">
                        <a:moveTo>
                          <a:pt x="0" y="6113"/>
                        </a:moveTo>
                        <a:cubicBezTo>
                          <a:pt x="0" y="11961"/>
                          <a:pt x="4753" y="19467"/>
                          <a:pt x="10601" y="22820"/>
                        </a:cubicBezTo>
                        <a:cubicBezTo>
                          <a:pt x="13011" y="24220"/>
                          <a:pt x="15211" y="24687"/>
                          <a:pt x="17021" y="24334"/>
                        </a:cubicBezTo>
                        <a:cubicBezTo>
                          <a:pt x="19545" y="23906"/>
                          <a:pt x="21203" y="21781"/>
                          <a:pt x="21203" y="18343"/>
                        </a:cubicBezTo>
                        <a:cubicBezTo>
                          <a:pt x="21203" y="16657"/>
                          <a:pt x="20803" y="14790"/>
                          <a:pt x="20060" y="12952"/>
                        </a:cubicBezTo>
                        <a:cubicBezTo>
                          <a:pt x="18345" y="8485"/>
                          <a:pt x="14764" y="4036"/>
                          <a:pt x="10601" y="1636"/>
                        </a:cubicBezTo>
                        <a:cubicBezTo>
                          <a:pt x="9973" y="1265"/>
                          <a:pt x="9373" y="979"/>
                          <a:pt x="8773" y="750"/>
                        </a:cubicBezTo>
                        <a:cubicBezTo>
                          <a:pt x="4134" y="-1145"/>
                          <a:pt x="486" y="636"/>
                          <a:pt x="57" y="5132"/>
                        </a:cubicBezTo>
                        <a:cubicBezTo>
                          <a:pt x="29" y="5456"/>
                          <a:pt x="0" y="5770"/>
                          <a:pt x="0" y="6113"/>
                        </a:cubicBezTo>
                        <a:close/>
                      </a:path>
                    </a:pathLst>
                  </a:custGeom>
                  <a:solidFill>
                    <a:srgbClr val="009E9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5" name="任意多边形: 形状 564">
                    <a:extLst>
                      <a:ext uri="{FF2B5EF4-FFF2-40B4-BE49-F238E27FC236}">
                        <a16:creationId xmlns:a16="http://schemas.microsoft.com/office/drawing/2014/main" id="{D561AB57-E51E-525C-C6B4-39193648A879}"/>
                      </a:ext>
                    </a:extLst>
                  </p:cNvPr>
                  <p:cNvSpPr/>
                  <p:nvPr/>
                </p:nvSpPr>
                <p:spPr>
                  <a:xfrm>
                    <a:off x="4646114" y="4088511"/>
                    <a:ext cx="188692" cy="276847"/>
                  </a:xfrm>
                  <a:custGeom>
                    <a:avLst/>
                    <a:gdLst>
                      <a:gd name="connsiteX0" fmla="*/ 15182 w 188692"/>
                      <a:gd name="connsiteY0" fmla="*/ 256851 h 276847"/>
                      <a:gd name="connsiteX1" fmla="*/ 53520 w 188692"/>
                      <a:gd name="connsiteY1" fmla="*/ 274758 h 276847"/>
                      <a:gd name="connsiteX2" fmla="*/ 92611 w 188692"/>
                      <a:gd name="connsiteY2" fmla="*/ 273101 h 276847"/>
                      <a:gd name="connsiteX3" fmla="*/ 118748 w 188692"/>
                      <a:gd name="connsiteY3" fmla="*/ 250812 h 276847"/>
                      <a:gd name="connsiteX4" fmla="*/ 185204 w 188692"/>
                      <a:gd name="connsiteY4" fmla="*/ 203616 h 276847"/>
                      <a:gd name="connsiteX5" fmla="*/ 176574 w 188692"/>
                      <a:gd name="connsiteY5" fmla="*/ 134131 h 276847"/>
                      <a:gd name="connsiteX6" fmla="*/ 185204 w 188692"/>
                      <a:gd name="connsiteY6" fmla="*/ 37824 h 276847"/>
                      <a:gd name="connsiteX7" fmla="*/ 97574 w 188692"/>
                      <a:gd name="connsiteY7" fmla="*/ 0 h 276847"/>
                      <a:gd name="connsiteX8" fmla="*/ 93335 w 188692"/>
                      <a:gd name="connsiteY8" fmla="*/ 5153 h 276847"/>
                      <a:gd name="connsiteX9" fmla="*/ 73018 w 188692"/>
                      <a:gd name="connsiteY9" fmla="*/ 82953 h 276847"/>
                      <a:gd name="connsiteX10" fmla="*/ 88953 w 188692"/>
                      <a:gd name="connsiteY10" fmla="*/ 92269 h 276847"/>
                      <a:gd name="connsiteX11" fmla="*/ 94945 w 188692"/>
                      <a:gd name="connsiteY11" fmla="*/ 126768 h 276847"/>
                      <a:gd name="connsiteX12" fmla="*/ 9324 w 188692"/>
                      <a:gd name="connsiteY12" fmla="*/ 203616 h 276847"/>
                      <a:gd name="connsiteX13" fmla="*/ 15182 w 188692"/>
                      <a:gd name="connsiteY13" fmla="*/ 256851 h 276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8692" h="276847">
                        <a:moveTo>
                          <a:pt x="15182" y="256851"/>
                        </a:moveTo>
                        <a:cubicBezTo>
                          <a:pt x="22859" y="261290"/>
                          <a:pt x="36328" y="270605"/>
                          <a:pt x="53520" y="274758"/>
                        </a:cubicBezTo>
                        <a:cubicBezTo>
                          <a:pt x="65065" y="277568"/>
                          <a:pt x="78304" y="278025"/>
                          <a:pt x="92611" y="273101"/>
                        </a:cubicBezTo>
                        <a:cubicBezTo>
                          <a:pt x="92611" y="273101"/>
                          <a:pt x="95792" y="264385"/>
                          <a:pt x="118748" y="250812"/>
                        </a:cubicBezTo>
                        <a:cubicBezTo>
                          <a:pt x="141703" y="237258"/>
                          <a:pt x="175088" y="220123"/>
                          <a:pt x="185204" y="203616"/>
                        </a:cubicBezTo>
                        <a:cubicBezTo>
                          <a:pt x="195319" y="187109"/>
                          <a:pt x="180622" y="160639"/>
                          <a:pt x="176574" y="134131"/>
                        </a:cubicBezTo>
                        <a:cubicBezTo>
                          <a:pt x="172535" y="107623"/>
                          <a:pt x="185204" y="37824"/>
                          <a:pt x="185204" y="37824"/>
                        </a:cubicBezTo>
                        <a:cubicBezTo>
                          <a:pt x="185204" y="37824"/>
                          <a:pt x="150332" y="8620"/>
                          <a:pt x="97574" y="0"/>
                        </a:cubicBezTo>
                        <a:cubicBezTo>
                          <a:pt x="97574" y="0"/>
                          <a:pt x="95849" y="2000"/>
                          <a:pt x="93335" y="5153"/>
                        </a:cubicBezTo>
                        <a:cubicBezTo>
                          <a:pt x="86401" y="13697"/>
                          <a:pt x="67713" y="77648"/>
                          <a:pt x="73018" y="82953"/>
                        </a:cubicBezTo>
                        <a:cubicBezTo>
                          <a:pt x="78352" y="88287"/>
                          <a:pt x="88953" y="92269"/>
                          <a:pt x="88953" y="92269"/>
                        </a:cubicBezTo>
                        <a:cubicBezTo>
                          <a:pt x="89382" y="93269"/>
                          <a:pt x="98183" y="114443"/>
                          <a:pt x="94945" y="126768"/>
                        </a:cubicBezTo>
                        <a:cubicBezTo>
                          <a:pt x="94945" y="126768"/>
                          <a:pt x="27031" y="163992"/>
                          <a:pt x="9324" y="203616"/>
                        </a:cubicBezTo>
                        <a:cubicBezTo>
                          <a:pt x="-8430" y="243240"/>
                          <a:pt x="2381" y="249460"/>
                          <a:pt x="15182" y="25685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566" name="任意多边形: 形状 565">
                    <a:extLst>
                      <a:ext uri="{FF2B5EF4-FFF2-40B4-BE49-F238E27FC236}">
                        <a16:creationId xmlns:a16="http://schemas.microsoft.com/office/drawing/2014/main" id="{E2882F30-9905-C897-A951-43C343F5D6C5}"/>
                      </a:ext>
                    </a:extLst>
                  </p:cNvPr>
                  <p:cNvSpPr/>
                  <p:nvPr/>
                </p:nvSpPr>
                <p:spPr>
                  <a:xfrm>
                    <a:off x="4701473" y="4125844"/>
                    <a:ext cx="133759" cy="151518"/>
                  </a:xfrm>
                  <a:custGeom>
                    <a:avLst/>
                    <a:gdLst>
                      <a:gd name="connsiteX0" fmla="*/ 0 w 133759"/>
                      <a:gd name="connsiteY0" fmla="*/ 128821 h 151518"/>
                      <a:gd name="connsiteX1" fmla="*/ 9058 w 133759"/>
                      <a:gd name="connsiteY1" fmla="*/ 141146 h 151518"/>
                      <a:gd name="connsiteX2" fmla="*/ 16678 w 133759"/>
                      <a:gd name="connsiteY2" fmla="*/ 151519 h 151518"/>
                      <a:gd name="connsiteX3" fmla="*/ 91126 w 133759"/>
                      <a:gd name="connsiteY3" fmla="*/ 125354 h 151518"/>
                      <a:gd name="connsiteX4" fmla="*/ 129835 w 133759"/>
                      <a:gd name="connsiteY4" fmla="*/ 39733 h 151518"/>
                      <a:gd name="connsiteX5" fmla="*/ 129835 w 133759"/>
                      <a:gd name="connsiteY5" fmla="*/ 471 h 151518"/>
                      <a:gd name="connsiteX6" fmla="*/ 67542 w 133759"/>
                      <a:gd name="connsiteY6" fmla="*/ 98931 h 151518"/>
                      <a:gd name="connsiteX7" fmla="*/ 0 w 133759"/>
                      <a:gd name="connsiteY7" fmla="*/ 128821 h 1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759" h="151518">
                        <a:moveTo>
                          <a:pt x="0" y="128821"/>
                        </a:moveTo>
                        <a:lnTo>
                          <a:pt x="9058" y="141146"/>
                        </a:lnTo>
                        <a:lnTo>
                          <a:pt x="16678" y="151519"/>
                        </a:lnTo>
                        <a:cubicBezTo>
                          <a:pt x="16678" y="151519"/>
                          <a:pt x="84477" y="131459"/>
                          <a:pt x="91126" y="125354"/>
                        </a:cubicBezTo>
                        <a:cubicBezTo>
                          <a:pt x="97774" y="119248"/>
                          <a:pt x="121015" y="68042"/>
                          <a:pt x="129835" y="39733"/>
                        </a:cubicBezTo>
                        <a:cubicBezTo>
                          <a:pt x="138665" y="11425"/>
                          <a:pt x="129835" y="471"/>
                          <a:pt x="129835" y="471"/>
                        </a:cubicBezTo>
                        <a:cubicBezTo>
                          <a:pt x="95393" y="-7434"/>
                          <a:pt x="79486" y="86558"/>
                          <a:pt x="67542" y="98931"/>
                        </a:cubicBezTo>
                        <a:cubicBezTo>
                          <a:pt x="55597" y="111314"/>
                          <a:pt x="0" y="128821"/>
                          <a:pt x="0" y="1288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567" name="任意多边形: 形状 566">
                    <a:extLst>
                      <a:ext uri="{FF2B5EF4-FFF2-40B4-BE49-F238E27FC236}">
                        <a16:creationId xmlns:a16="http://schemas.microsoft.com/office/drawing/2014/main" id="{4EF5AE33-72FE-2E2D-227F-7DFB7A2FC9DB}"/>
                      </a:ext>
                    </a:extLst>
                  </p:cNvPr>
                  <p:cNvSpPr/>
                  <p:nvPr/>
                </p:nvSpPr>
                <p:spPr>
                  <a:xfrm>
                    <a:off x="4699101" y="4253893"/>
                    <a:ext cx="21174" cy="24465"/>
                  </a:xfrm>
                  <a:custGeom>
                    <a:avLst/>
                    <a:gdLst>
                      <a:gd name="connsiteX0" fmla="*/ 0 w 21174"/>
                      <a:gd name="connsiteY0" fmla="*/ 6106 h 24465"/>
                      <a:gd name="connsiteX1" fmla="*/ 10573 w 21174"/>
                      <a:gd name="connsiteY1" fmla="*/ 22841 h 24465"/>
                      <a:gd name="connsiteX2" fmla="*/ 11601 w 21174"/>
                      <a:gd name="connsiteY2" fmla="*/ 23355 h 24465"/>
                      <a:gd name="connsiteX3" fmla="*/ 20774 w 21174"/>
                      <a:gd name="connsiteY3" fmla="*/ 21060 h 24465"/>
                      <a:gd name="connsiteX4" fmla="*/ 21174 w 21174"/>
                      <a:gd name="connsiteY4" fmla="*/ 18336 h 24465"/>
                      <a:gd name="connsiteX5" fmla="*/ 10573 w 21174"/>
                      <a:gd name="connsiteY5" fmla="*/ 1629 h 24465"/>
                      <a:gd name="connsiteX6" fmla="*/ 9830 w 21174"/>
                      <a:gd name="connsiteY6" fmla="*/ 1257 h 24465"/>
                      <a:gd name="connsiteX7" fmla="*/ 1810 w 21174"/>
                      <a:gd name="connsiteY7" fmla="*/ 1257 h 24465"/>
                      <a:gd name="connsiteX8" fmla="*/ 0 w 21174"/>
                      <a:gd name="connsiteY8" fmla="*/ 6106 h 24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74" h="24465">
                        <a:moveTo>
                          <a:pt x="0" y="6106"/>
                        </a:moveTo>
                        <a:cubicBezTo>
                          <a:pt x="0" y="11983"/>
                          <a:pt x="4724" y="19460"/>
                          <a:pt x="10573" y="22841"/>
                        </a:cubicBezTo>
                        <a:cubicBezTo>
                          <a:pt x="10916" y="23041"/>
                          <a:pt x="11259" y="23213"/>
                          <a:pt x="11601" y="23355"/>
                        </a:cubicBezTo>
                        <a:cubicBezTo>
                          <a:pt x="15983" y="25480"/>
                          <a:pt x="19574" y="24470"/>
                          <a:pt x="20774" y="21060"/>
                        </a:cubicBezTo>
                        <a:cubicBezTo>
                          <a:pt x="21031" y="20288"/>
                          <a:pt x="21174" y="19374"/>
                          <a:pt x="21174" y="18336"/>
                        </a:cubicBezTo>
                        <a:cubicBezTo>
                          <a:pt x="21174" y="12487"/>
                          <a:pt x="16450" y="5010"/>
                          <a:pt x="10573" y="1629"/>
                        </a:cubicBezTo>
                        <a:cubicBezTo>
                          <a:pt x="10316" y="1486"/>
                          <a:pt x="10058" y="1343"/>
                          <a:pt x="9830" y="1257"/>
                        </a:cubicBezTo>
                        <a:cubicBezTo>
                          <a:pt x="6477" y="-457"/>
                          <a:pt x="3581" y="-381"/>
                          <a:pt x="1810" y="1257"/>
                        </a:cubicBezTo>
                        <a:cubicBezTo>
                          <a:pt x="657" y="2267"/>
                          <a:pt x="0" y="3896"/>
                          <a:pt x="0" y="6106"/>
                        </a:cubicBezTo>
                        <a:close/>
                      </a:path>
                    </a:pathLst>
                  </a:custGeom>
                  <a:solidFill>
                    <a:srgbClr val="009E9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8" name="任意多边形: 形状 567">
                    <a:extLst>
                      <a:ext uri="{FF2B5EF4-FFF2-40B4-BE49-F238E27FC236}">
                        <a16:creationId xmlns:a16="http://schemas.microsoft.com/office/drawing/2014/main" id="{5D477F43-9F1F-8CB8-EF17-78950E449058}"/>
                      </a:ext>
                    </a:extLst>
                  </p:cNvPr>
                  <p:cNvSpPr/>
                  <p:nvPr/>
                </p:nvSpPr>
                <p:spPr>
                  <a:xfrm>
                    <a:off x="4748111" y="4048286"/>
                    <a:ext cx="29199" cy="67456"/>
                  </a:xfrm>
                  <a:custGeom>
                    <a:avLst/>
                    <a:gdLst>
                      <a:gd name="connsiteX0" fmla="*/ 596 w 29199"/>
                      <a:gd name="connsiteY0" fmla="*/ 30594 h 67456"/>
                      <a:gd name="connsiteX1" fmla="*/ 7540 w 29199"/>
                      <a:gd name="connsiteY1" fmla="*/ 67456 h 67456"/>
                      <a:gd name="connsiteX2" fmla="*/ 9273 w 29199"/>
                      <a:gd name="connsiteY2" fmla="*/ 65246 h 67456"/>
                      <a:gd name="connsiteX3" fmla="*/ 26733 w 29199"/>
                      <a:gd name="connsiteY3" fmla="*/ 54416 h 67456"/>
                      <a:gd name="connsiteX4" fmla="*/ 29199 w 29199"/>
                      <a:gd name="connsiteY4" fmla="*/ 27394 h 67456"/>
                      <a:gd name="connsiteX5" fmla="*/ 7749 w 29199"/>
                      <a:gd name="connsiteY5" fmla="*/ 5944 h 67456"/>
                      <a:gd name="connsiteX6" fmla="*/ 4863 w 29199"/>
                      <a:gd name="connsiteY6" fmla="*/ 3048 h 67456"/>
                      <a:gd name="connsiteX7" fmla="*/ 1815 w 29199"/>
                      <a:gd name="connsiteY7" fmla="*/ 0 h 67456"/>
                      <a:gd name="connsiteX8" fmla="*/ 596 w 29199"/>
                      <a:gd name="connsiteY8" fmla="*/ 30594 h 67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199" h="67456">
                        <a:moveTo>
                          <a:pt x="596" y="30594"/>
                        </a:moveTo>
                        <a:cubicBezTo>
                          <a:pt x="2491" y="45787"/>
                          <a:pt x="7540" y="67456"/>
                          <a:pt x="7540" y="67456"/>
                        </a:cubicBezTo>
                        <a:cubicBezTo>
                          <a:pt x="7540" y="67456"/>
                          <a:pt x="8168" y="66561"/>
                          <a:pt x="9273" y="65246"/>
                        </a:cubicBezTo>
                        <a:cubicBezTo>
                          <a:pt x="12159" y="61989"/>
                          <a:pt x="18322" y="56045"/>
                          <a:pt x="26733" y="54416"/>
                        </a:cubicBezTo>
                        <a:lnTo>
                          <a:pt x="29199" y="27394"/>
                        </a:lnTo>
                        <a:lnTo>
                          <a:pt x="7749" y="5944"/>
                        </a:lnTo>
                        <a:cubicBezTo>
                          <a:pt x="7225" y="5420"/>
                          <a:pt x="4863" y="3048"/>
                          <a:pt x="4863" y="3048"/>
                        </a:cubicBezTo>
                        <a:lnTo>
                          <a:pt x="1815" y="0"/>
                        </a:lnTo>
                        <a:cubicBezTo>
                          <a:pt x="1282" y="2943"/>
                          <a:pt x="-1090" y="16926"/>
                          <a:pt x="596" y="30594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9" name="任意多边形: 形状 568">
                    <a:extLst>
                      <a:ext uri="{FF2B5EF4-FFF2-40B4-BE49-F238E27FC236}">
                        <a16:creationId xmlns:a16="http://schemas.microsoft.com/office/drawing/2014/main" id="{65057F5C-3078-2BA9-911C-E5BFDF68B349}"/>
                      </a:ext>
                    </a:extLst>
                  </p:cNvPr>
                  <p:cNvSpPr/>
                  <p:nvPr/>
                </p:nvSpPr>
                <p:spPr>
                  <a:xfrm>
                    <a:off x="4765223" y="4083662"/>
                    <a:ext cx="27442" cy="43948"/>
                  </a:xfrm>
                  <a:custGeom>
                    <a:avLst/>
                    <a:gdLst>
                      <a:gd name="connsiteX0" fmla="*/ 467 w 27442"/>
                      <a:gd name="connsiteY0" fmla="*/ 43948 h 43948"/>
                      <a:gd name="connsiteX1" fmla="*/ 16545 w 27442"/>
                      <a:gd name="connsiteY1" fmla="*/ 35928 h 43948"/>
                      <a:gd name="connsiteX2" fmla="*/ 24251 w 27442"/>
                      <a:gd name="connsiteY2" fmla="*/ 29880 h 43948"/>
                      <a:gd name="connsiteX3" fmla="*/ 27433 w 27442"/>
                      <a:gd name="connsiteY3" fmla="*/ 1857 h 43948"/>
                      <a:gd name="connsiteX4" fmla="*/ 27404 w 27442"/>
                      <a:gd name="connsiteY4" fmla="*/ 0 h 43948"/>
                      <a:gd name="connsiteX5" fmla="*/ 4906 w 27442"/>
                      <a:gd name="connsiteY5" fmla="*/ 3238 h 43948"/>
                      <a:gd name="connsiteX6" fmla="*/ 1982 w 27442"/>
                      <a:gd name="connsiteY6" fmla="*/ 12268 h 43948"/>
                      <a:gd name="connsiteX7" fmla="*/ 467 w 27442"/>
                      <a:gd name="connsiteY7" fmla="*/ 43948 h 43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442" h="43948">
                        <a:moveTo>
                          <a:pt x="467" y="43948"/>
                        </a:moveTo>
                        <a:cubicBezTo>
                          <a:pt x="467" y="43948"/>
                          <a:pt x="9468" y="40138"/>
                          <a:pt x="16545" y="35928"/>
                        </a:cubicBezTo>
                        <a:cubicBezTo>
                          <a:pt x="20013" y="33861"/>
                          <a:pt x="22994" y="31718"/>
                          <a:pt x="24251" y="29880"/>
                        </a:cubicBezTo>
                        <a:cubicBezTo>
                          <a:pt x="27404" y="25213"/>
                          <a:pt x="27490" y="7677"/>
                          <a:pt x="27433" y="1857"/>
                        </a:cubicBezTo>
                        <a:cubicBezTo>
                          <a:pt x="27433" y="686"/>
                          <a:pt x="27404" y="0"/>
                          <a:pt x="27404" y="0"/>
                        </a:cubicBezTo>
                        <a:lnTo>
                          <a:pt x="4906" y="3238"/>
                        </a:lnTo>
                        <a:lnTo>
                          <a:pt x="1982" y="12268"/>
                        </a:lnTo>
                        <a:cubicBezTo>
                          <a:pt x="1991" y="12249"/>
                          <a:pt x="-1161" y="28356"/>
                          <a:pt x="467" y="43948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0" name="任意多边形: 形状 569">
                    <a:extLst>
                      <a:ext uri="{FF2B5EF4-FFF2-40B4-BE49-F238E27FC236}">
                        <a16:creationId xmlns:a16="http://schemas.microsoft.com/office/drawing/2014/main" id="{0C8A0B79-637B-2C2C-1AC2-DEF2B394AC89}"/>
                      </a:ext>
                    </a:extLst>
                  </p:cNvPr>
                  <p:cNvSpPr/>
                  <p:nvPr/>
                </p:nvSpPr>
                <p:spPr>
                  <a:xfrm>
                    <a:off x="4752493" y="4048267"/>
                    <a:ext cx="45144" cy="53682"/>
                  </a:xfrm>
                  <a:custGeom>
                    <a:avLst/>
                    <a:gdLst>
                      <a:gd name="connsiteX0" fmla="*/ 224 w 45144"/>
                      <a:gd name="connsiteY0" fmla="*/ 24460 h 53682"/>
                      <a:gd name="connsiteX1" fmla="*/ 10197 w 45144"/>
                      <a:gd name="connsiteY1" fmla="*/ 52854 h 53682"/>
                      <a:gd name="connsiteX2" fmla="*/ 13835 w 45144"/>
                      <a:gd name="connsiteY2" fmla="*/ 53540 h 53682"/>
                      <a:gd name="connsiteX3" fmla="*/ 14778 w 45144"/>
                      <a:gd name="connsiteY3" fmla="*/ 53626 h 53682"/>
                      <a:gd name="connsiteX4" fmla="*/ 16093 w 45144"/>
                      <a:gd name="connsiteY4" fmla="*/ 53683 h 53682"/>
                      <a:gd name="connsiteX5" fmla="*/ 31076 w 45144"/>
                      <a:gd name="connsiteY5" fmla="*/ 44425 h 53682"/>
                      <a:gd name="connsiteX6" fmla="*/ 43544 w 45144"/>
                      <a:gd name="connsiteY6" fmla="*/ 39319 h 53682"/>
                      <a:gd name="connsiteX7" fmla="*/ 44487 w 45144"/>
                      <a:gd name="connsiteY7" fmla="*/ 36852 h 53682"/>
                      <a:gd name="connsiteX8" fmla="*/ 45144 w 45144"/>
                      <a:gd name="connsiteY8" fmla="*/ 31928 h 53682"/>
                      <a:gd name="connsiteX9" fmla="*/ 42306 w 45144"/>
                      <a:gd name="connsiteY9" fmla="*/ 16192 h 53682"/>
                      <a:gd name="connsiteX10" fmla="*/ 32647 w 45144"/>
                      <a:gd name="connsiteY10" fmla="*/ 86 h 53682"/>
                      <a:gd name="connsiteX11" fmla="*/ 29809 w 45144"/>
                      <a:gd name="connsiteY11" fmla="*/ 0 h 53682"/>
                      <a:gd name="connsiteX12" fmla="*/ 25970 w 45144"/>
                      <a:gd name="connsiteY12" fmla="*/ 57 h 53682"/>
                      <a:gd name="connsiteX13" fmla="*/ 2243 w 45144"/>
                      <a:gd name="connsiteY13" fmla="*/ 1143 h 53682"/>
                      <a:gd name="connsiteX14" fmla="*/ 224 w 45144"/>
                      <a:gd name="connsiteY14" fmla="*/ 24460 h 53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5144" h="53682">
                        <a:moveTo>
                          <a:pt x="224" y="24460"/>
                        </a:moveTo>
                        <a:cubicBezTo>
                          <a:pt x="1224" y="37671"/>
                          <a:pt x="10197" y="52854"/>
                          <a:pt x="10197" y="52854"/>
                        </a:cubicBezTo>
                        <a:cubicBezTo>
                          <a:pt x="10197" y="52854"/>
                          <a:pt x="11597" y="53340"/>
                          <a:pt x="13835" y="53540"/>
                        </a:cubicBezTo>
                        <a:cubicBezTo>
                          <a:pt x="14150" y="53597"/>
                          <a:pt x="14464" y="53597"/>
                          <a:pt x="14778" y="53626"/>
                        </a:cubicBezTo>
                        <a:cubicBezTo>
                          <a:pt x="15236" y="53683"/>
                          <a:pt x="15664" y="53683"/>
                          <a:pt x="16093" y="53683"/>
                        </a:cubicBezTo>
                        <a:cubicBezTo>
                          <a:pt x="19674" y="53683"/>
                          <a:pt x="30504" y="44739"/>
                          <a:pt x="31076" y="44425"/>
                        </a:cubicBezTo>
                        <a:cubicBezTo>
                          <a:pt x="31076" y="44425"/>
                          <a:pt x="40963" y="40443"/>
                          <a:pt x="43544" y="39319"/>
                        </a:cubicBezTo>
                        <a:cubicBezTo>
                          <a:pt x="44173" y="38948"/>
                          <a:pt x="44315" y="38062"/>
                          <a:pt x="44487" y="36852"/>
                        </a:cubicBezTo>
                        <a:cubicBezTo>
                          <a:pt x="44744" y="34785"/>
                          <a:pt x="45144" y="31928"/>
                          <a:pt x="45144" y="31928"/>
                        </a:cubicBezTo>
                        <a:lnTo>
                          <a:pt x="42306" y="16192"/>
                        </a:lnTo>
                        <a:cubicBezTo>
                          <a:pt x="42306" y="16192"/>
                          <a:pt x="32847" y="571"/>
                          <a:pt x="32647" y="86"/>
                        </a:cubicBezTo>
                        <a:cubicBezTo>
                          <a:pt x="32590" y="0"/>
                          <a:pt x="31533" y="0"/>
                          <a:pt x="29809" y="0"/>
                        </a:cubicBezTo>
                        <a:cubicBezTo>
                          <a:pt x="28752" y="0"/>
                          <a:pt x="27428" y="29"/>
                          <a:pt x="25970" y="57"/>
                        </a:cubicBezTo>
                        <a:cubicBezTo>
                          <a:pt x="16998" y="371"/>
                          <a:pt x="2243" y="1143"/>
                          <a:pt x="2243" y="1143"/>
                        </a:cubicBezTo>
                        <a:cubicBezTo>
                          <a:pt x="2243" y="1143"/>
                          <a:pt x="-843" y="11259"/>
                          <a:pt x="224" y="24460"/>
                        </a:cubicBez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1" name="任意多边形: 形状 570">
                    <a:extLst>
                      <a:ext uri="{FF2B5EF4-FFF2-40B4-BE49-F238E27FC236}">
                        <a16:creationId xmlns:a16="http://schemas.microsoft.com/office/drawing/2014/main" id="{6D1D2724-10A4-9B09-5191-CA292954D2F2}"/>
                      </a:ext>
                    </a:extLst>
                  </p:cNvPr>
                  <p:cNvSpPr/>
                  <p:nvPr/>
                </p:nvSpPr>
                <p:spPr>
                  <a:xfrm>
                    <a:off x="4749865" y="4024055"/>
                    <a:ext cx="63765" cy="104055"/>
                  </a:xfrm>
                  <a:custGeom>
                    <a:avLst/>
                    <a:gdLst>
                      <a:gd name="connsiteX0" fmla="*/ 2624 w 63765"/>
                      <a:gd name="connsiteY0" fmla="*/ 35166 h 104055"/>
                      <a:gd name="connsiteX1" fmla="*/ 5672 w 63765"/>
                      <a:gd name="connsiteY1" fmla="*/ 29909 h 104055"/>
                      <a:gd name="connsiteX2" fmla="*/ 20607 w 63765"/>
                      <a:gd name="connsiteY2" fmla="*/ 34223 h 104055"/>
                      <a:gd name="connsiteX3" fmla="*/ 27703 w 63765"/>
                      <a:gd name="connsiteY3" fmla="*/ 34642 h 104055"/>
                      <a:gd name="connsiteX4" fmla="*/ 34904 w 63765"/>
                      <a:gd name="connsiteY4" fmla="*/ 38691 h 104055"/>
                      <a:gd name="connsiteX5" fmla="*/ 36324 w 63765"/>
                      <a:gd name="connsiteY5" fmla="*/ 41900 h 104055"/>
                      <a:gd name="connsiteX6" fmla="*/ 34961 w 63765"/>
                      <a:gd name="connsiteY6" fmla="*/ 83753 h 104055"/>
                      <a:gd name="connsiteX7" fmla="*/ 41686 w 63765"/>
                      <a:gd name="connsiteY7" fmla="*/ 104051 h 104055"/>
                      <a:gd name="connsiteX8" fmla="*/ 56250 w 63765"/>
                      <a:gd name="connsiteY8" fmla="*/ 87906 h 104055"/>
                      <a:gd name="connsiteX9" fmla="*/ 63765 w 63765"/>
                      <a:gd name="connsiteY9" fmla="*/ 90221 h 104055"/>
                      <a:gd name="connsiteX10" fmla="*/ 63718 w 63765"/>
                      <a:gd name="connsiteY10" fmla="*/ 30909 h 104055"/>
                      <a:gd name="connsiteX11" fmla="*/ 36638 w 63765"/>
                      <a:gd name="connsiteY11" fmla="*/ 676 h 104055"/>
                      <a:gd name="connsiteX12" fmla="*/ 10187 w 63765"/>
                      <a:gd name="connsiteY12" fmla="*/ 8411 h 104055"/>
                      <a:gd name="connsiteX13" fmla="*/ 462 w 63765"/>
                      <a:gd name="connsiteY13" fmla="*/ 20869 h 104055"/>
                      <a:gd name="connsiteX14" fmla="*/ 2624 w 63765"/>
                      <a:gd name="connsiteY14" fmla="*/ 35166 h 104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3765" h="104055">
                        <a:moveTo>
                          <a:pt x="2624" y="35166"/>
                        </a:moveTo>
                        <a:cubicBezTo>
                          <a:pt x="4462" y="34481"/>
                          <a:pt x="5672" y="29909"/>
                          <a:pt x="5672" y="29909"/>
                        </a:cubicBezTo>
                        <a:cubicBezTo>
                          <a:pt x="5672" y="29909"/>
                          <a:pt x="11978" y="32490"/>
                          <a:pt x="20607" y="34223"/>
                        </a:cubicBezTo>
                        <a:cubicBezTo>
                          <a:pt x="23341" y="34747"/>
                          <a:pt x="25760" y="34804"/>
                          <a:pt x="27703" y="34642"/>
                        </a:cubicBezTo>
                        <a:cubicBezTo>
                          <a:pt x="30704" y="34433"/>
                          <a:pt x="33647" y="35957"/>
                          <a:pt x="34904" y="38691"/>
                        </a:cubicBezTo>
                        <a:cubicBezTo>
                          <a:pt x="35381" y="39691"/>
                          <a:pt x="35847" y="40796"/>
                          <a:pt x="36324" y="41900"/>
                        </a:cubicBezTo>
                        <a:cubicBezTo>
                          <a:pt x="38010" y="46320"/>
                          <a:pt x="35952" y="72190"/>
                          <a:pt x="34961" y="83753"/>
                        </a:cubicBezTo>
                        <a:cubicBezTo>
                          <a:pt x="34009" y="94583"/>
                          <a:pt x="40848" y="103099"/>
                          <a:pt x="41686" y="104051"/>
                        </a:cubicBezTo>
                        <a:cubicBezTo>
                          <a:pt x="44420" y="104365"/>
                          <a:pt x="53831" y="88754"/>
                          <a:pt x="56250" y="87906"/>
                        </a:cubicBezTo>
                        <a:cubicBezTo>
                          <a:pt x="58669" y="87116"/>
                          <a:pt x="63765" y="90221"/>
                          <a:pt x="63765" y="90221"/>
                        </a:cubicBezTo>
                        <a:cubicBezTo>
                          <a:pt x="61241" y="85696"/>
                          <a:pt x="62870" y="47682"/>
                          <a:pt x="63718" y="30909"/>
                        </a:cubicBezTo>
                        <a:cubicBezTo>
                          <a:pt x="64556" y="14192"/>
                          <a:pt x="53040" y="4886"/>
                          <a:pt x="36638" y="676"/>
                        </a:cubicBezTo>
                        <a:cubicBezTo>
                          <a:pt x="27227" y="-1743"/>
                          <a:pt x="17293" y="2677"/>
                          <a:pt x="10187" y="8411"/>
                        </a:cubicBezTo>
                        <a:cubicBezTo>
                          <a:pt x="4872" y="12621"/>
                          <a:pt x="1195" y="17555"/>
                          <a:pt x="462" y="20869"/>
                        </a:cubicBezTo>
                        <a:cubicBezTo>
                          <a:pt x="-1319" y="28699"/>
                          <a:pt x="2624" y="35166"/>
                          <a:pt x="2624" y="35166"/>
                        </a:cubicBezTo>
                        <a:close/>
                      </a:path>
                    </a:pathLst>
                  </a:custGeom>
                  <a:solidFill>
                    <a:srgbClr val="00006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2" name="任意多边形: 形状 571">
                    <a:extLst>
                      <a:ext uri="{FF2B5EF4-FFF2-40B4-BE49-F238E27FC236}">
                        <a16:creationId xmlns:a16="http://schemas.microsoft.com/office/drawing/2014/main" id="{0DD9A5B9-660C-6B02-5513-8EDEA7DB845C}"/>
                      </a:ext>
                    </a:extLst>
                  </p:cNvPr>
                  <p:cNvSpPr/>
                  <p:nvPr/>
                </p:nvSpPr>
                <p:spPr>
                  <a:xfrm>
                    <a:off x="4636055" y="4243529"/>
                    <a:ext cx="21898" cy="24117"/>
                  </a:xfrm>
                  <a:custGeom>
                    <a:avLst/>
                    <a:gdLst>
                      <a:gd name="connsiteX0" fmla="*/ 0 w 21898"/>
                      <a:gd name="connsiteY0" fmla="*/ 23632 h 24117"/>
                      <a:gd name="connsiteX1" fmla="*/ 3696 w 21898"/>
                      <a:gd name="connsiteY1" fmla="*/ 24118 h 24117"/>
                      <a:gd name="connsiteX2" fmla="*/ 21603 w 21898"/>
                      <a:gd name="connsiteY2" fmla="*/ 4030 h 24117"/>
                      <a:gd name="connsiteX3" fmla="*/ 19364 w 21898"/>
                      <a:gd name="connsiteY3" fmla="*/ 648 h 24117"/>
                      <a:gd name="connsiteX4" fmla="*/ 0 w 21898"/>
                      <a:gd name="connsiteY4" fmla="*/ 23632 h 2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98" h="24117">
                        <a:moveTo>
                          <a:pt x="0" y="23632"/>
                        </a:moveTo>
                        <a:lnTo>
                          <a:pt x="3696" y="24118"/>
                        </a:lnTo>
                        <a:cubicBezTo>
                          <a:pt x="3696" y="24118"/>
                          <a:pt x="20717" y="391"/>
                          <a:pt x="21603" y="4030"/>
                        </a:cubicBezTo>
                        <a:cubicBezTo>
                          <a:pt x="21603" y="4030"/>
                          <a:pt x="23098" y="-1933"/>
                          <a:pt x="19364" y="648"/>
                        </a:cubicBezTo>
                        <a:cubicBezTo>
                          <a:pt x="16421" y="2715"/>
                          <a:pt x="4782" y="17469"/>
                          <a:pt x="0" y="23632"/>
                        </a:cubicBezTo>
                        <a:close/>
                      </a:path>
                    </a:pathLst>
                  </a:custGeom>
                  <a:solidFill>
                    <a:srgbClr val="CF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73" name="图形 2">
                    <a:extLst>
                      <a:ext uri="{FF2B5EF4-FFF2-40B4-BE49-F238E27FC236}">
                        <a16:creationId xmlns:a16="http://schemas.microsoft.com/office/drawing/2014/main" id="{DDF8711D-0064-F93E-A1CF-8CA117E6767D}"/>
                      </a:ext>
                    </a:extLst>
                  </p:cNvPr>
                  <p:cNvGrpSpPr/>
                  <p:nvPr/>
                </p:nvGrpSpPr>
                <p:grpSpPr>
                  <a:xfrm>
                    <a:off x="4579734" y="4236710"/>
                    <a:ext cx="148990" cy="89954"/>
                    <a:chOff x="4579734" y="4236710"/>
                    <a:chExt cx="148990" cy="89954"/>
                  </a:xfrm>
                </p:grpSpPr>
                <p:sp>
                  <p:nvSpPr>
                    <p:cNvPr id="579" name="任意多边形: 形状 578">
                      <a:extLst>
                        <a:ext uri="{FF2B5EF4-FFF2-40B4-BE49-F238E27FC236}">
                          <a16:creationId xmlns:a16="http://schemas.microsoft.com/office/drawing/2014/main" id="{6827A164-0845-AA01-EFD2-DF3F74F25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65659" y="4286316"/>
                      <a:ext cx="63064" cy="40347"/>
                    </a:xfrm>
                    <a:custGeom>
                      <a:avLst/>
                      <a:gdLst>
                        <a:gd name="connsiteX0" fmla="*/ 0 w 63064"/>
                        <a:gd name="connsiteY0" fmla="*/ 40348 h 40347"/>
                        <a:gd name="connsiteX1" fmla="*/ 0 w 63064"/>
                        <a:gd name="connsiteY1" fmla="*/ 36433 h 40347"/>
                        <a:gd name="connsiteX2" fmla="*/ 63065 w 63064"/>
                        <a:gd name="connsiteY2" fmla="*/ 0 h 40347"/>
                        <a:gd name="connsiteX3" fmla="*/ 63065 w 63064"/>
                        <a:gd name="connsiteY3" fmla="*/ 3915 h 40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3064" h="40347">
                          <a:moveTo>
                            <a:pt x="0" y="40348"/>
                          </a:moveTo>
                          <a:lnTo>
                            <a:pt x="0" y="36433"/>
                          </a:lnTo>
                          <a:lnTo>
                            <a:pt x="63065" y="0"/>
                          </a:lnTo>
                          <a:lnTo>
                            <a:pt x="63065" y="3915"/>
                          </a:lnTo>
                          <a:close/>
                        </a:path>
                      </a:pathLst>
                    </a:custGeom>
                    <a:solidFill>
                      <a:srgbClr val="6B6BC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0" name="任意多边形: 形状 579">
                      <a:extLst>
                        <a:ext uri="{FF2B5EF4-FFF2-40B4-BE49-F238E27FC236}">
                          <a16:creationId xmlns:a16="http://schemas.microsoft.com/office/drawing/2014/main" id="{7150DAD4-CE50-6686-3B50-18441E9371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9734" y="4273143"/>
                      <a:ext cx="85925" cy="53521"/>
                    </a:xfrm>
                    <a:custGeom>
                      <a:avLst/>
                      <a:gdLst>
                        <a:gd name="connsiteX0" fmla="*/ 0 w 85925"/>
                        <a:gd name="connsiteY0" fmla="*/ 0 h 53521"/>
                        <a:gd name="connsiteX1" fmla="*/ 0 w 85925"/>
                        <a:gd name="connsiteY1" fmla="*/ 3915 h 53521"/>
                        <a:gd name="connsiteX2" fmla="*/ 85925 w 85925"/>
                        <a:gd name="connsiteY2" fmla="*/ 53521 h 53521"/>
                        <a:gd name="connsiteX3" fmla="*/ 85925 w 85925"/>
                        <a:gd name="connsiteY3" fmla="*/ 49606 h 535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5925" h="53521">
                          <a:moveTo>
                            <a:pt x="0" y="0"/>
                          </a:moveTo>
                          <a:lnTo>
                            <a:pt x="0" y="3915"/>
                          </a:lnTo>
                          <a:lnTo>
                            <a:pt x="85925" y="53521"/>
                          </a:lnTo>
                          <a:lnTo>
                            <a:pt x="85925" y="49606"/>
                          </a:lnTo>
                          <a:close/>
                        </a:path>
                      </a:pathLst>
                    </a:custGeom>
                    <a:solidFill>
                      <a:srgbClr val="CCCC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1" name="任意多边形: 形状 580">
                      <a:extLst>
                        <a:ext uri="{FF2B5EF4-FFF2-40B4-BE49-F238E27FC236}">
                          <a16:creationId xmlns:a16="http://schemas.microsoft.com/office/drawing/2014/main" id="{D8C76628-5BE7-5B27-3A41-42E02DCD8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9734" y="4236710"/>
                      <a:ext cx="148990" cy="86039"/>
                    </a:xfrm>
                    <a:custGeom>
                      <a:avLst/>
                      <a:gdLst>
                        <a:gd name="connsiteX0" fmla="*/ 85925 w 148990"/>
                        <a:gd name="connsiteY0" fmla="*/ 86039 h 86039"/>
                        <a:gd name="connsiteX1" fmla="*/ 42958 w 148990"/>
                        <a:gd name="connsiteY1" fmla="*/ 61236 h 86039"/>
                        <a:gd name="connsiteX2" fmla="*/ 0 w 148990"/>
                        <a:gd name="connsiteY2" fmla="*/ 36433 h 86039"/>
                        <a:gd name="connsiteX3" fmla="*/ 63065 w 148990"/>
                        <a:gd name="connsiteY3" fmla="*/ 0 h 86039"/>
                        <a:gd name="connsiteX4" fmla="*/ 148990 w 148990"/>
                        <a:gd name="connsiteY4" fmla="*/ 49606 h 86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990" h="86039">
                          <a:moveTo>
                            <a:pt x="85925" y="86039"/>
                          </a:moveTo>
                          <a:lnTo>
                            <a:pt x="42958" y="61236"/>
                          </a:lnTo>
                          <a:lnTo>
                            <a:pt x="0" y="36433"/>
                          </a:lnTo>
                          <a:lnTo>
                            <a:pt x="63065" y="0"/>
                          </a:lnTo>
                          <a:lnTo>
                            <a:pt x="148990" y="4960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74" name="任意多边形: 形状 573">
                    <a:extLst>
                      <a:ext uri="{FF2B5EF4-FFF2-40B4-BE49-F238E27FC236}">
                        <a16:creationId xmlns:a16="http://schemas.microsoft.com/office/drawing/2014/main" id="{82055951-0839-DDE3-C641-8951EF3D5CEB}"/>
                      </a:ext>
                    </a:extLst>
                  </p:cNvPr>
                  <p:cNvSpPr/>
                  <p:nvPr/>
                </p:nvSpPr>
                <p:spPr>
                  <a:xfrm>
                    <a:off x="4629997" y="4224975"/>
                    <a:ext cx="40805" cy="42671"/>
                  </a:xfrm>
                  <a:custGeom>
                    <a:avLst/>
                    <a:gdLst>
                      <a:gd name="connsiteX0" fmla="*/ 6058 w 40805"/>
                      <a:gd name="connsiteY0" fmla="*/ 42186 h 42671"/>
                      <a:gd name="connsiteX1" fmla="*/ 9754 w 40805"/>
                      <a:gd name="connsiteY1" fmla="*/ 42672 h 42671"/>
                      <a:gd name="connsiteX2" fmla="*/ 27661 w 40805"/>
                      <a:gd name="connsiteY2" fmla="*/ 22584 h 42671"/>
                      <a:gd name="connsiteX3" fmla="*/ 18602 w 40805"/>
                      <a:gd name="connsiteY3" fmla="*/ 37309 h 42671"/>
                      <a:gd name="connsiteX4" fmla="*/ 19374 w 40805"/>
                      <a:gd name="connsiteY4" fmla="*/ 40376 h 42671"/>
                      <a:gd name="connsiteX5" fmla="*/ 27423 w 40805"/>
                      <a:gd name="connsiteY5" fmla="*/ 38691 h 42671"/>
                      <a:gd name="connsiteX6" fmla="*/ 37852 w 40805"/>
                      <a:gd name="connsiteY6" fmla="*/ 23584 h 42671"/>
                      <a:gd name="connsiteX7" fmla="*/ 40805 w 40805"/>
                      <a:gd name="connsiteY7" fmla="*/ 12383 h 42671"/>
                      <a:gd name="connsiteX8" fmla="*/ 37767 w 40805"/>
                      <a:gd name="connsiteY8" fmla="*/ 6706 h 42671"/>
                      <a:gd name="connsiteX9" fmla="*/ 31433 w 40805"/>
                      <a:gd name="connsiteY9" fmla="*/ 886 h 42671"/>
                      <a:gd name="connsiteX10" fmla="*/ 29604 w 40805"/>
                      <a:gd name="connsiteY10" fmla="*/ 0 h 42671"/>
                      <a:gd name="connsiteX11" fmla="*/ 20888 w 40805"/>
                      <a:gd name="connsiteY11" fmla="*/ 4381 h 42671"/>
                      <a:gd name="connsiteX12" fmla="*/ 0 w 40805"/>
                      <a:gd name="connsiteY12" fmla="*/ 28194 h 42671"/>
                      <a:gd name="connsiteX13" fmla="*/ 6058 w 40805"/>
                      <a:gd name="connsiteY13" fmla="*/ 42186 h 42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805" h="42671">
                        <a:moveTo>
                          <a:pt x="6058" y="42186"/>
                        </a:moveTo>
                        <a:lnTo>
                          <a:pt x="9754" y="42672"/>
                        </a:lnTo>
                        <a:cubicBezTo>
                          <a:pt x="9754" y="42672"/>
                          <a:pt x="26775" y="18945"/>
                          <a:pt x="27661" y="22584"/>
                        </a:cubicBezTo>
                        <a:cubicBezTo>
                          <a:pt x="28575" y="26222"/>
                          <a:pt x="18602" y="37309"/>
                          <a:pt x="18602" y="37309"/>
                        </a:cubicBezTo>
                        <a:cubicBezTo>
                          <a:pt x="18602" y="37309"/>
                          <a:pt x="18231" y="39348"/>
                          <a:pt x="19374" y="40376"/>
                        </a:cubicBezTo>
                        <a:cubicBezTo>
                          <a:pt x="20374" y="41291"/>
                          <a:pt x="22612" y="41462"/>
                          <a:pt x="27423" y="38691"/>
                        </a:cubicBezTo>
                        <a:cubicBezTo>
                          <a:pt x="32442" y="35795"/>
                          <a:pt x="35785" y="29346"/>
                          <a:pt x="37852" y="23584"/>
                        </a:cubicBezTo>
                        <a:cubicBezTo>
                          <a:pt x="39976" y="17621"/>
                          <a:pt x="40805" y="12383"/>
                          <a:pt x="40805" y="12383"/>
                        </a:cubicBezTo>
                        <a:cubicBezTo>
                          <a:pt x="40176" y="10316"/>
                          <a:pt x="39119" y="8430"/>
                          <a:pt x="37767" y="6706"/>
                        </a:cubicBezTo>
                        <a:cubicBezTo>
                          <a:pt x="36043" y="4324"/>
                          <a:pt x="33842" y="2267"/>
                          <a:pt x="31433" y="886"/>
                        </a:cubicBezTo>
                        <a:cubicBezTo>
                          <a:pt x="30804" y="514"/>
                          <a:pt x="30204" y="229"/>
                          <a:pt x="29604" y="0"/>
                        </a:cubicBezTo>
                        <a:cubicBezTo>
                          <a:pt x="26565" y="914"/>
                          <a:pt x="23641" y="2467"/>
                          <a:pt x="20888" y="4381"/>
                        </a:cubicBezTo>
                        <a:cubicBezTo>
                          <a:pt x="8792" y="12783"/>
                          <a:pt x="0" y="28194"/>
                          <a:pt x="0" y="28194"/>
                        </a:cubicBezTo>
                        <a:lnTo>
                          <a:pt x="6058" y="42186"/>
                        </a:ln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5" name="任意多边形: 形状 574">
                    <a:extLst>
                      <a:ext uri="{FF2B5EF4-FFF2-40B4-BE49-F238E27FC236}">
                        <a16:creationId xmlns:a16="http://schemas.microsoft.com/office/drawing/2014/main" id="{B06C8836-F3A4-AD23-84FA-D03EAFA18ABC}"/>
                      </a:ext>
                    </a:extLst>
                  </p:cNvPr>
                  <p:cNvSpPr/>
                  <p:nvPr/>
                </p:nvSpPr>
                <p:spPr>
                  <a:xfrm>
                    <a:off x="4667145" y="4255133"/>
                    <a:ext cx="53130" cy="33174"/>
                  </a:xfrm>
                  <a:custGeom>
                    <a:avLst/>
                    <a:gdLst>
                      <a:gd name="connsiteX0" fmla="*/ 0 w 53130"/>
                      <a:gd name="connsiteY0" fmla="*/ 22687 h 33174"/>
                      <a:gd name="connsiteX1" fmla="*/ 9001 w 53130"/>
                      <a:gd name="connsiteY1" fmla="*/ 30136 h 33174"/>
                      <a:gd name="connsiteX2" fmla="*/ 12668 w 53130"/>
                      <a:gd name="connsiteY2" fmla="*/ 33174 h 33174"/>
                      <a:gd name="connsiteX3" fmla="*/ 28604 w 53130"/>
                      <a:gd name="connsiteY3" fmla="*/ 26011 h 33174"/>
                      <a:gd name="connsiteX4" fmla="*/ 32271 w 53130"/>
                      <a:gd name="connsiteY4" fmla="*/ 24954 h 33174"/>
                      <a:gd name="connsiteX5" fmla="*/ 43558 w 53130"/>
                      <a:gd name="connsiteY5" fmla="*/ 22115 h 33174"/>
                      <a:gd name="connsiteX6" fmla="*/ 52730 w 53130"/>
                      <a:gd name="connsiteY6" fmla="*/ 19820 h 33174"/>
                      <a:gd name="connsiteX7" fmla="*/ 53130 w 53130"/>
                      <a:gd name="connsiteY7" fmla="*/ 17096 h 33174"/>
                      <a:gd name="connsiteX8" fmla="*/ 51378 w 53130"/>
                      <a:gd name="connsiteY8" fmla="*/ 10219 h 33174"/>
                      <a:gd name="connsiteX9" fmla="*/ 42520 w 53130"/>
                      <a:gd name="connsiteY9" fmla="*/ 389 h 33174"/>
                      <a:gd name="connsiteX10" fmla="*/ 41777 w 53130"/>
                      <a:gd name="connsiteY10" fmla="*/ 18 h 33174"/>
                      <a:gd name="connsiteX11" fmla="*/ 33757 w 53130"/>
                      <a:gd name="connsiteY11" fmla="*/ 18 h 33174"/>
                      <a:gd name="connsiteX12" fmla="*/ 22641 w 53130"/>
                      <a:gd name="connsiteY12" fmla="*/ 46 h 33174"/>
                      <a:gd name="connsiteX13" fmla="*/ 15992 w 53130"/>
                      <a:gd name="connsiteY13" fmla="*/ 2799 h 33174"/>
                      <a:gd name="connsiteX14" fmla="*/ 0 w 53130"/>
                      <a:gd name="connsiteY14" fmla="*/ 22687 h 3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3130" h="33174">
                        <a:moveTo>
                          <a:pt x="0" y="22687"/>
                        </a:moveTo>
                        <a:lnTo>
                          <a:pt x="9001" y="30136"/>
                        </a:lnTo>
                        <a:lnTo>
                          <a:pt x="12668" y="33174"/>
                        </a:lnTo>
                        <a:lnTo>
                          <a:pt x="28604" y="26011"/>
                        </a:lnTo>
                        <a:cubicBezTo>
                          <a:pt x="29775" y="25468"/>
                          <a:pt x="31013" y="25125"/>
                          <a:pt x="32271" y="24954"/>
                        </a:cubicBezTo>
                        <a:lnTo>
                          <a:pt x="43558" y="22115"/>
                        </a:lnTo>
                        <a:lnTo>
                          <a:pt x="52730" y="19820"/>
                        </a:lnTo>
                        <a:cubicBezTo>
                          <a:pt x="52988" y="19048"/>
                          <a:pt x="53130" y="18134"/>
                          <a:pt x="53130" y="17096"/>
                        </a:cubicBezTo>
                        <a:cubicBezTo>
                          <a:pt x="53130" y="14915"/>
                          <a:pt x="52473" y="12543"/>
                          <a:pt x="51378" y="10219"/>
                        </a:cubicBezTo>
                        <a:cubicBezTo>
                          <a:pt x="49454" y="6266"/>
                          <a:pt x="46225" y="2513"/>
                          <a:pt x="42520" y="389"/>
                        </a:cubicBezTo>
                        <a:cubicBezTo>
                          <a:pt x="42262" y="246"/>
                          <a:pt x="42005" y="103"/>
                          <a:pt x="41777" y="18"/>
                        </a:cubicBezTo>
                        <a:lnTo>
                          <a:pt x="33757" y="18"/>
                        </a:lnTo>
                        <a:lnTo>
                          <a:pt x="22641" y="46"/>
                        </a:lnTo>
                        <a:cubicBezTo>
                          <a:pt x="20088" y="-240"/>
                          <a:pt x="17602" y="818"/>
                          <a:pt x="15992" y="2799"/>
                        </a:cubicBezTo>
                        <a:lnTo>
                          <a:pt x="0" y="22687"/>
                        </a:lnTo>
                        <a:close/>
                      </a:path>
                    </a:pathLst>
                  </a:custGeom>
                  <a:solidFill>
                    <a:srgbClr val="FEC9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6" name="任意多边形: 形状 575">
                    <a:extLst>
                      <a:ext uri="{FF2B5EF4-FFF2-40B4-BE49-F238E27FC236}">
                        <a16:creationId xmlns:a16="http://schemas.microsoft.com/office/drawing/2014/main" id="{382071DF-D2C0-81C4-544C-8FF712319A64}"/>
                      </a:ext>
                    </a:extLst>
                  </p:cNvPr>
                  <p:cNvSpPr/>
                  <p:nvPr/>
                </p:nvSpPr>
                <p:spPr>
                  <a:xfrm>
                    <a:off x="4565284" y="4214374"/>
                    <a:ext cx="100374" cy="108375"/>
                  </a:xfrm>
                  <a:custGeom>
                    <a:avLst/>
                    <a:gdLst>
                      <a:gd name="connsiteX0" fmla="*/ 85925 w 100374"/>
                      <a:gd name="connsiteY0" fmla="*/ 49606 h 108375"/>
                      <a:gd name="connsiteX1" fmla="*/ 100374 w 100374"/>
                      <a:gd name="connsiteY1" fmla="*/ 108376 h 108375"/>
                      <a:gd name="connsiteX2" fmla="*/ 14449 w 100374"/>
                      <a:gd name="connsiteY2" fmla="*/ 58769 h 108375"/>
                      <a:gd name="connsiteX3" fmla="*/ 0 w 100374"/>
                      <a:gd name="connsiteY3" fmla="*/ 0 h 10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374" h="108375">
                        <a:moveTo>
                          <a:pt x="85925" y="49606"/>
                        </a:moveTo>
                        <a:lnTo>
                          <a:pt x="100374" y="108376"/>
                        </a:lnTo>
                        <a:lnTo>
                          <a:pt x="14449" y="587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577" name="任意多边形: 形状 576">
                    <a:extLst>
                      <a:ext uri="{FF2B5EF4-FFF2-40B4-BE49-F238E27FC236}">
                        <a16:creationId xmlns:a16="http://schemas.microsoft.com/office/drawing/2014/main" id="{1FE4F416-8CC5-A3BF-0C48-33E9239967E0}"/>
                      </a:ext>
                    </a:extLst>
                  </p:cNvPr>
                  <p:cNvSpPr/>
                  <p:nvPr/>
                </p:nvSpPr>
                <p:spPr>
                  <a:xfrm>
                    <a:off x="4565284" y="4213012"/>
                    <a:ext cx="88258" cy="50968"/>
                  </a:xfrm>
                  <a:custGeom>
                    <a:avLst/>
                    <a:gdLst>
                      <a:gd name="connsiteX0" fmla="*/ 88259 w 88258"/>
                      <a:gd name="connsiteY0" fmla="*/ 49616 h 50968"/>
                      <a:gd name="connsiteX1" fmla="*/ 85925 w 88258"/>
                      <a:gd name="connsiteY1" fmla="*/ 50968 h 50968"/>
                      <a:gd name="connsiteX2" fmla="*/ 0 w 88258"/>
                      <a:gd name="connsiteY2" fmla="*/ 1362 h 50968"/>
                      <a:gd name="connsiteX3" fmla="*/ 2334 w 88258"/>
                      <a:gd name="connsiteY3" fmla="*/ 0 h 50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258" h="50968">
                        <a:moveTo>
                          <a:pt x="88259" y="49616"/>
                        </a:moveTo>
                        <a:lnTo>
                          <a:pt x="85925" y="50968"/>
                        </a:lnTo>
                        <a:lnTo>
                          <a:pt x="0" y="1362"/>
                        </a:lnTo>
                        <a:lnTo>
                          <a:pt x="2334" y="0"/>
                        </a:lnTo>
                        <a:close/>
                      </a:path>
                    </a:pathLst>
                  </a:custGeom>
                  <a:solidFill>
                    <a:srgbClr val="B7B7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8" name="任意多边形: 形状 577">
                    <a:extLst>
                      <a:ext uri="{FF2B5EF4-FFF2-40B4-BE49-F238E27FC236}">
                        <a16:creationId xmlns:a16="http://schemas.microsoft.com/office/drawing/2014/main" id="{9134FB62-6D35-169E-40F1-5F14FDF9DDAE}"/>
                      </a:ext>
                    </a:extLst>
                  </p:cNvPr>
                  <p:cNvSpPr/>
                  <p:nvPr/>
                </p:nvSpPr>
                <p:spPr>
                  <a:xfrm>
                    <a:off x="4651209" y="4262628"/>
                    <a:ext cx="16783" cy="60121"/>
                  </a:xfrm>
                  <a:custGeom>
                    <a:avLst/>
                    <a:gdLst>
                      <a:gd name="connsiteX0" fmla="*/ 14449 w 16783"/>
                      <a:gd name="connsiteY0" fmla="*/ 60122 h 60121"/>
                      <a:gd name="connsiteX1" fmla="*/ 16783 w 16783"/>
                      <a:gd name="connsiteY1" fmla="*/ 58769 h 60121"/>
                      <a:gd name="connsiteX2" fmla="*/ 2334 w 16783"/>
                      <a:gd name="connsiteY2" fmla="*/ 0 h 60121"/>
                      <a:gd name="connsiteX3" fmla="*/ 0 w 16783"/>
                      <a:gd name="connsiteY3" fmla="*/ 1353 h 60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83" h="60121">
                        <a:moveTo>
                          <a:pt x="14449" y="60122"/>
                        </a:moveTo>
                        <a:lnTo>
                          <a:pt x="16783" y="58769"/>
                        </a:lnTo>
                        <a:lnTo>
                          <a:pt x="2334" y="0"/>
                        </a:lnTo>
                        <a:lnTo>
                          <a:pt x="0" y="1353"/>
                        </a:lnTo>
                        <a:close/>
                      </a:path>
                    </a:pathLst>
                  </a:custGeom>
                  <a:solidFill>
                    <a:srgbClr val="6B6BC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82" name="图形 2">
              <a:extLst>
                <a:ext uri="{FF2B5EF4-FFF2-40B4-BE49-F238E27FC236}">
                  <a16:creationId xmlns:a16="http://schemas.microsoft.com/office/drawing/2014/main" id="{F3D9F43B-D6A5-A235-E99E-86B3688F78DC}"/>
                </a:ext>
              </a:extLst>
            </p:cNvPr>
            <p:cNvGrpSpPr/>
            <p:nvPr/>
          </p:nvGrpSpPr>
          <p:grpSpPr>
            <a:xfrm>
              <a:off x="7259427" y="4700815"/>
              <a:ext cx="246789" cy="168079"/>
              <a:chOff x="4062764" y="4271371"/>
              <a:chExt cx="149532" cy="101841"/>
            </a:xfrm>
            <a:solidFill>
              <a:schemeClr val="accent2"/>
            </a:solidFill>
          </p:grpSpPr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70C4072F-0DB1-350F-5BA0-C17474177D84}"/>
                  </a:ext>
                </a:extLst>
              </p:cNvPr>
              <p:cNvSpPr/>
              <p:nvPr/>
            </p:nvSpPr>
            <p:spPr>
              <a:xfrm>
                <a:off x="4062764" y="4288936"/>
                <a:ext cx="145951" cy="84277"/>
              </a:xfrm>
              <a:custGeom>
                <a:avLst/>
                <a:gdLst>
                  <a:gd name="connsiteX0" fmla="*/ 126883 w 145951"/>
                  <a:gd name="connsiteY0" fmla="*/ 61998 h 84277"/>
                  <a:gd name="connsiteX1" fmla="*/ 134826 w 145951"/>
                  <a:gd name="connsiteY1" fmla="*/ 66589 h 84277"/>
                  <a:gd name="connsiteX2" fmla="*/ 115091 w 145951"/>
                  <a:gd name="connsiteY2" fmla="*/ 77924 h 84277"/>
                  <a:gd name="connsiteX3" fmla="*/ 107261 w 145951"/>
                  <a:gd name="connsiteY3" fmla="*/ 73400 h 84277"/>
                  <a:gd name="connsiteX4" fmla="*/ 87487 w 145951"/>
                  <a:gd name="connsiteY4" fmla="*/ 77924 h 84277"/>
                  <a:gd name="connsiteX5" fmla="*/ 87640 w 145951"/>
                  <a:gd name="connsiteY5" fmla="*/ 84277 h 84277"/>
                  <a:gd name="connsiteX6" fmla="*/ 59579 w 145951"/>
                  <a:gd name="connsiteY6" fmla="*/ 84144 h 84277"/>
                  <a:gd name="connsiteX7" fmla="*/ 59426 w 145951"/>
                  <a:gd name="connsiteY7" fmla="*/ 77791 h 84277"/>
                  <a:gd name="connsiteX8" fmla="*/ 39595 w 145951"/>
                  <a:gd name="connsiteY8" fmla="*/ 73009 h 84277"/>
                  <a:gd name="connsiteX9" fmla="*/ 31814 w 145951"/>
                  <a:gd name="connsiteY9" fmla="*/ 77533 h 84277"/>
                  <a:gd name="connsiteX10" fmla="*/ 11716 w 145951"/>
                  <a:gd name="connsiteY10" fmla="*/ 65932 h 84277"/>
                  <a:gd name="connsiteX11" fmla="*/ 19498 w 145951"/>
                  <a:gd name="connsiteY11" fmla="*/ 61408 h 84277"/>
                  <a:gd name="connsiteX12" fmla="*/ 11173 w 145951"/>
                  <a:gd name="connsiteY12" fmla="*/ 49940 h 84277"/>
                  <a:gd name="connsiteX13" fmla="*/ 200 w 145951"/>
                  <a:gd name="connsiteY13" fmla="*/ 49873 h 84277"/>
                  <a:gd name="connsiteX14" fmla="*/ 0 w 145951"/>
                  <a:gd name="connsiteY14" fmla="*/ 33680 h 84277"/>
                  <a:gd name="connsiteX15" fmla="*/ 10973 w 145951"/>
                  <a:gd name="connsiteY15" fmla="*/ 33747 h 84277"/>
                  <a:gd name="connsiteX16" fmla="*/ 18945 w 145951"/>
                  <a:gd name="connsiteY16" fmla="*/ 22412 h 84277"/>
                  <a:gd name="connsiteX17" fmla="*/ 11116 w 145951"/>
                  <a:gd name="connsiteY17" fmla="*/ 17888 h 84277"/>
                  <a:gd name="connsiteX18" fmla="*/ 30737 w 145951"/>
                  <a:gd name="connsiteY18" fmla="*/ 6487 h 84277"/>
                  <a:gd name="connsiteX19" fmla="*/ 38691 w 145951"/>
                  <a:gd name="connsiteY19" fmla="*/ 11078 h 84277"/>
                  <a:gd name="connsiteX20" fmla="*/ 58464 w 145951"/>
                  <a:gd name="connsiteY20" fmla="*/ 6420 h 84277"/>
                  <a:gd name="connsiteX21" fmla="*/ 58198 w 145951"/>
                  <a:gd name="connsiteY21" fmla="*/ 0 h 84277"/>
                  <a:gd name="connsiteX22" fmla="*/ 86373 w 145951"/>
                  <a:gd name="connsiteY22" fmla="*/ 200 h 84277"/>
                  <a:gd name="connsiteX23" fmla="*/ 86411 w 145951"/>
                  <a:gd name="connsiteY23" fmla="*/ 6496 h 84277"/>
                  <a:gd name="connsiteX24" fmla="*/ 106242 w 145951"/>
                  <a:gd name="connsiteY24" fmla="*/ 11411 h 84277"/>
                  <a:gd name="connsiteX25" fmla="*/ 114024 w 145951"/>
                  <a:gd name="connsiteY25" fmla="*/ 6887 h 84277"/>
                  <a:gd name="connsiteX26" fmla="*/ 134112 w 145951"/>
                  <a:gd name="connsiteY26" fmla="*/ 18488 h 84277"/>
                  <a:gd name="connsiteX27" fmla="*/ 126216 w 145951"/>
                  <a:gd name="connsiteY27" fmla="*/ 22946 h 84277"/>
                  <a:gd name="connsiteX28" fmla="*/ 134655 w 145951"/>
                  <a:gd name="connsiteY28" fmla="*/ 34347 h 84277"/>
                  <a:gd name="connsiteX29" fmla="*/ 145742 w 145951"/>
                  <a:gd name="connsiteY29" fmla="*/ 34480 h 84277"/>
                  <a:gd name="connsiteX30" fmla="*/ 145952 w 145951"/>
                  <a:gd name="connsiteY30" fmla="*/ 50673 h 84277"/>
                  <a:gd name="connsiteX31" fmla="*/ 134979 w 145951"/>
                  <a:gd name="connsiteY31" fmla="*/ 50606 h 84277"/>
                  <a:gd name="connsiteX32" fmla="*/ 126883 w 145951"/>
                  <a:gd name="connsiteY32" fmla="*/ 61998 h 84277"/>
                  <a:gd name="connsiteX33" fmla="*/ 87163 w 145951"/>
                  <a:gd name="connsiteY33" fmla="*/ 61017 h 84277"/>
                  <a:gd name="connsiteX34" fmla="*/ 98222 w 145951"/>
                  <a:gd name="connsiteY34" fmla="*/ 56693 h 84277"/>
                  <a:gd name="connsiteX35" fmla="*/ 105537 w 145951"/>
                  <a:gd name="connsiteY35" fmla="*/ 50463 h 84277"/>
                  <a:gd name="connsiteX36" fmla="*/ 105680 w 145951"/>
                  <a:gd name="connsiteY36" fmla="*/ 34862 h 84277"/>
                  <a:gd name="connsiteX37" fmla="*/ 97603 w 145951"/>
                  <a:gd name="connsiteY37" fmla="*/ 27851 h 84277"/>
                  <a:gd name="connsiteX38" fmla="*/ 86601 w 145951"/>
                  <a:gd name="connsiteY38" fmla="*/ 23593 h 84277"/>
                  <a:gd name="connsiteX39" fmla="*/ 85582 w 145951"/>
                  <a:gd name="connsiteY39" fmla="*/ 23270 h 84277"/>
                  <a:gd name="connsiteX40" fmla="*/ 59560 w 145951"/>
                  <a:gd name="connsiteY40" fmla="*/ 23136 h 84277"/>
                  <a:gd name="connsiteX41" fmla="*/ 58655 w 145951"/>
                  <a:gd name="connsiteY41" fmla="*/ 23393 h 84277"/>
                  <a:gd name="connsiteX42" fmla="*/ 47701 w 145951"/>
                  <a:gd name="connsiteY42" fmla="*/ 27527 h 84277"/>
                  <a:gd name="connsiteX43" fmla="*/ 40272 w 145951"/>
                  <a:gd name="connsiteY43" fmla="*/ 33947 h 84277"/>
                  <a:gd name="connsiteX44" fmla="*/ 40138 w 145951"/>
                  <a:gd name="connsiteY44" fmla="*/ 49549 h 84277"/>
                  <a:gd name="connsiteX45" fmla="*/ 48101 w 145951"/>
                  <a:gd name="connsiteY45" fmla="*/ 56493 h 84277"/>
                  <a:gd name="connsiteX46" fmla="*/ 59103 w 145951"/>
                  <a:gd name="connsiteY46" fmla="*/ 60884 h 84277"/>
                  <a:gd name="connsiteX47" fmla="*/ 60122 w 145951"/>
                  <a:gd name="connsiteY47" fmla="*/ 61084 h 84277"/>
                  <a:gd name="connsiteX48" fmla="*/ 86144 w 145951"/>
                  <a:gd name="connsiteY48" fmla="*/ 61217 h 84277"/>
                  <a:gd name="connsiteX49" fmla="*/ 87163 w 145951"/>
                  <a:gd name="connsiteY49" fmla="*/ 61017 h 84277"/>
                  <a:gd name="connsiteX50" fmla="*/ 87163 w 145951"/>
                  <a:gd name="connsiteY50" fmla="*/ 61017 h 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45951" h="84277">
                    <a:moveTo>
                      <a:pt x="126883" y="61998"/>
                    </a:moveTo>
                    <a:lnTo>
                      <a:pt x="134826" y="66589"/>
                    </a:lnTo>
                    <a:lnTo>
                      <a:pt x="115091" y="77924"/>
                    </a:lnTo>
                    <a:lnTo>
                      <a:pt x="107261" y="73400"/>
                    </a:lnTo>
                    <a:cubicBezTo>
                      <a:pt x="101051" y="75562"/>
                      <a:pt x="94383" y="77067"/>
                      <a:pt x="87487" y="77924"/>
                    </a:cubicBezTo>
                    <a:lnTo>
                      <a:pt x="87640" y="84277"/>
                    </a:lnTo>
                    <a:lnTo>
                      <a:pt x="59579" y="84144"/>
                    </a:lnTo>
                    <a:lnTo>
                      <a:pt x="59426" y="77791"/>
                    </a:lnTo>
                    <a:cubicBezTo>
                      <a:pt x="52407" y="76876"/>
                      <a:pt x="45834" y="75305"/>
                      <a:pt x="39595" y="73009"/>
                    </a:cubicBezTo>
                    <a:lnTo>
                      <a:pt x="31814" y="77533"/>
                    </a:lnTo>
                    <a:lnTo>
                      <a:pt x="11716" y="65932"/>
                    </a:lnTo>
                    <a:lnTo>
                      <a:pt x="19498" y="61408"/>
                    </a:lnTo>
                    <a:cubicBezTo>
                      <a:pt x="15631" y="57874"/>
                      <a:pt x="12897" y="53940"/>
                      <a:pt x="11173" y="49940"/>
                    </a:cubicBezTo>
                    <a:lnTo>
                      <a:pt x="200" y="49873"/>
                    </a:lnTo>
                    <a:lnTo>
                      <a:pt x="0" y="33680"/>
                    </a:lnTo>
                    <a:lnTo>
                      <a:pt x="10973" y="33747"/>
                    </a:lnTo>
                    <a:cubicBezTo>
                      <a:pt x="12535" y="29813"/>
                      <a:pt x="15116" y="25946"/>
                      <a:pt x="18945" y="22412"/>
                    </a:cubicBezTo>
                    <a:lnTo>
                      <a:pt x="11116" y="17888"/>
                    </a:lnTo>
                    <a:lnTo>
                      <a:pt x="30737" y="6487"/>
                    </a:lnTo>
                    <a:lnTo>
                      <a:pt x="38691" y="11078"/>
                    </a:lnTo>
                    <a:cubicBezTo>
                      <a:pt x="44787" y="8849"/>
                      <a:pt x="51568" y="7277"/>
                      <a:pt x="58464" y="6420"/>
                    </a:cubicBezTo>
                    <a:lnTo>
                      <a:pt x="58198" y="0"/>
                    </a:lnTo>
                    <a:lnTo>
                      <a:pt x="86373" y="200"/>
                    </a:lnTo>
                    <a:lnTo>
                      <a:pt x="86411" y="6496"/>
                    </a:lnTo>
                    <a:cubicBezTo>
                      <a:pt x="93316" y="7477"/>
                      <a:pt x="100003" y="9115"/>
                      <a:pt x="106242" y="11411"/>
                    </a:cubicBezTo>
                    <a:lnTo>
                      <a:pt x="114024" y="6887"/>
                    </a:lnTo>
                    <a:lnTo>
                      <a:pt x="134112" y="18488"/>
                    </a:lnTo>
                    <a:lnTo>
                      <a:pt x="126216" y="22946"/>
                    </a:lnTo>
                    <a:cubicBezTo>
                      <a:pt x="130197" y="26546"/>
                      <a:pt x="133045" y="30413"/>
                      <a:pt x="134655" y="34347"/>
                    </a:cubicBezTo>
                    <a:lnTo>
                      <a:pt x="145742" y="34480"/>
                    </a:lnTo>
                    <a:lnTo>
                      <a:pt x="145952" y="50673"/>
                    </a:lnTo>
                    <a:lnTo>
                      <a:pt x="134979" y="50606"/>
                    </a:lnTo>
                    <a:cubicBezTo>
                      <a:pt x="133398" y="54531"/>
                      <a:pt x="130712" y="58464"/>
                      <a:pt x="126883" y="61998"/>
                    </a:cubicBezTo>
                    <a:close/>
                    <a:moveTo>
                      <a:pt x="87163" y="61017"/>
                    </a:moveTo>
                    <a:cubicBezTo>
                      <a:pt x="91230" y="59969"/>
                      <a:pt x="94955" y="58588"/>
                      <a:pt x="98222" y="56693"/>
                    </a:cubicBezTo>
                    <a:cubicBezTo>
                      <a:pt x="101384" y="54855"/>
                      <a:pt x="103861" y="52759"/>
                      <a:pt x="105537" y="50463"/>
                    </a:cubicBezTo>
                    <a:cubicBezTo>
                      <a:pt x="109128" y="45091"/>
                      <a:pt x="109214" y="39653"/>
                      <a:pt x="105680" y="34862"/>
                    </a:cubicBezTo>
                    <a:cubicBezTo>
                      <a:pt x="103508" y="31909"/>
                      <a:pt x="100898" y="29747"/>
                      <a:pt x="97603" y="27851"/>
                    </a:cubicBezTo>
                    <a:cubicBezTo>
                      <a:pt x="94421" y="26013"/>
                      <a:pt x="90678" y="24508"/>
                      <a:pt x="86601" y="23593"/>
                    </a:cubicBezTo>
                    <a:lnTo>
                      <a:pt x="85582" y="23270"/>
                    </a:lnTo>
                    <a:cubicBezTo>
                      <a:pt x="77200" y="21307"/>
                      <a:pt x="67923" y="21307"/>
                      <a:pt x="59560" y="23136"/>
                    </a:cubicBezTo>
                    <a:lnTo>
                      <a:pt x="58655" y="23393"/>
                    </a:lnTo>
                    <a:cubicBezTo>
                      <a:pt x="54588" y="24308"/>
                      <a:pt x="50978" y="25756"/>
                      <a:pt x="47701" y="27527"/>
                    </a:cubicBezTo>
                    <a:cubicBezTo>
                      <a:pt x="44434" y="29432"/>
                      <a:pt x="42072" y="31594"/>
                      <a:pt x="40272" y="33947"/>
                    </a:cubicBezTo>
                    <a:cubicBezTo>
                      <a:pt x="36566" y="39253"/>
                      <a:pt x="36824" y="44634"/>
                      <a:pt x="40138" y="49549"/>
                    </a:cubicBezTo>
                    <a:cubicBezTo>
                      <a:pt x="42415" y="52435"/>
                      <a:pt x="44806" y="54597"/>
                      <a:pt x="48101" y="56493"/>
                    </a:cubicBezTo>
                    <a:cubicBezTo>
                      <a:pt x="51397" y="58398"/>
                      <a:pt x="55245" y="59836"/>
                      <a:pt x="59103" y="60884"/>
                    </a:cubicBezTo>
                    <a:lnTo>
                      <a:pt x="60122" y="61084"/>
                    </a:lnTo>
                    <a:cubicBezTo>
                      <a:pt x="68504" y="63046"/>
                      <a:pt x="77895" y="63113"/>
                      <a:pt x="86144" y="61217"/>
                    </a:cubicBezTo>
                    <a:lnTo>
                      <a:pt x="87163" y="61017"/>
                    </a:lnTo>
                    <a:lnTo>
                      <a:pt x="87163" y="6101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84" name="图形 2">
                <a:extLst>
                  <a:ext uri="{FF2B5EF4-FFF2-40B4-BE49-F238E27FC236}">
                    <a16:creationId xmlns:a16="http://schemas.microsoft.com/office/drawing/2014/main" id="{CDD601FC-9593-2C48-A989-A0B9BFC820CB}"/>
                  </a:ext>
                </a:extLst>
              </p:cNvPr>
              <p:cNvGrpSpPr/>
              <p:nvPr/>
            </p:nvGrpSpPr>
            <p:grpSpPr>
              <a:xfrm>
                <a:off x="4066298" y="4271371"/>
                <a:ext cx="145999" cy="98783"/>
                <a:chOff x="4066298" y="4271371"/>
                <a:chExt cx="145999" cy="98783"/>
              </a:xfrm>
              <a:grpFill/>
            </p:grpSpPr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4113D872-D3E3-DA0A-8405-B6FE33F78BC1}"/>
                    </a:ext>
                  </a:extLst>
                </p:cNvPr>
                <p:cNvSpPr/>
                <p:nvPr/>
              </p:nvSpPr>
              <p:spPr>
                <a:xfrm>
                  <a:off x="4105722" y="4304395"/>
                  <a:ext cx="1266" cy="16011"/>
                </a:xfrm>
                <a:custGeom>
                  <a:avLst/>
                  <a:gdLst>
                    <a:gd name="connsiteX0" fmla="*/ 524 w 1266"/>
                    <a:gd name="connsiteY0" fmla="*/ 16012 h 16011"/>
                    <a:gd name="connsiteX1" fmla="*/ 1267 w 1266"/>
                    <a:gd name="connsiteY1" fmla="*/ 914 h 16011"/>
                    <a:gd name="connsiteX2" fmla="*/ 429 w 1266"/>
                    <a:gd name="connsiteY2" fmla="*/ 0 h 16011"/>
                    <a:gd name="connsiteX3" fmla="*/ 0 w 1266"/>
                    <a:gd name="connsiteY3" fmla="*/ 3086 h 16011"/>
                    <a:gd name="connsiteX4" fmla="*/ 524 w 1266"/>
                    <a:gd name="connsiteY4" fmla="*/ 16012 h 1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6" h="16011">
                      <a:moveTo>
                        <a:pt x="524" y="16012"/>
                      </a:moveTo>
                      <a:cubicBezTo>
                        <a:pt x="857" y="15421"/>
                        <a:pt x="1267" y="914"/>
                        <a:pt x="1267" y="914"/>
                      </a:cubicBezTo>
                      <a:lnTo>
                        <a:pt x="429" y="0"/>
                      </a:lnTo>
                      <a:lnTo>
                        <a:pt x="0" y="3086"/>
                      </a:lnTo>
                      <a:lnTo>
                        <a:pt x="524" y="1601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F2DCF26A-0003-F524-9E95-5100C52C7298}"/>
                    </a:ext>
                  </a:extLst>
                </p:cNvPr>
                <p:cNvSpPr/>
                <p:nvPr/>
              </p:nvSpPr>
              <p:spPr>
                <a:xfrm>
                  <a:off x="4124496" y="4271371"/>
                  <a:ext cx="304" cy="20916"/>
                </a:xfrm>
                <a:custGeom>
                  <a:avLst/>
                  <a:gdLst>
                    <a:gd name="connsiteX0" fmla="*/ 305 w 304"/>
                    <a:gd name="connsiteY0" fmla="*/ 6429 h 20916"/>
                    <a:gd name="connsiteX1" fmla="*/ 267 w 304"/>
                    <a:gd name="connsiteY1" fmla="*/ 20917 h 20916"/>
                    <a:gd name="connsiteX2" fmla="*/ 0 w 304"/>
                    <a:gd name="connsiteY2" fmla="*/ 14497 h 20916"/>
                    <a:gd name="connsiteX3" fmla="*/ 48 w 304"/>
                    <a:gd name="connsiteY3" fmla="*/ 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" h="20916">
                      <a:moveTo>
                        <a:pt x="305" y="6429"/>
                      </a:moveTo>
                      <a:lnTo>
                        <a:pt x="267" y="20917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CAA2CAF0-4F78-348C-BB95-35F6E755DF7C}"/>
                    </a:ext>
                  </a:extLst>
                </p:cNvPr>
                <p:cNvSpPr/>
                <p:nvPr/>
              </p:nvSpPr>
              <p:spPr>
                <a:xfrm>
                  <a:off x="4077414" y="4289269"/>
                  <a:ext cx="7877" cy="19011"/>
                </a:xfrm>
                <a:custGeom>
                  <a:avLst/>
                  <a:gdLst>
                    <a:gd name="connsiteX0" fmla="*/ 7877 w 7877"/>
                    <a:gd name="connsiteY0" fmla="*/ 4515 h 19011"/>
                    <a:gd name="connsiteX1" fmla="*/ 7830 w 7877"/>
                    <a:gd name="connsiteY1" fmla="*/ 19012 h 19011"/>
                    <a:gd name="connsiteX2" fmla="*/ 0 w 7877"/>
                    <a:gd name="connsiteY2" fmla="*/ 14487 h 19011"/>
                    <a:gd name="connsiteX3" fmla="*/ 38 w 7877"/>
                    <a:gd name="connsiteY3" fmla="*/ 0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77" h="19011">
                      <a:moveTo>
                        <a:pt x="7877" y="4515"/>
                      </a:moveTo>
                      <a:lnTo>
                        <a:pt x="7830" y="19012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C1A8C009-418D-2F78-4187-5674C24D1615}"/>
                    </a:ext>
                  </a:extLst>
                </p:cNvPr>
                <p:cNvSpPr/>
                <p:nvPr/>
              </p:nvSpPr>
              <p:spPr>
                <a:xfrm>
                  <a:off x="4192514" y="4289859"/>
                  <a:ext cx="7943" cy="18945"/>
                </a:xfrm>
                <a:custGeom>
                  <a:avLst/>
                  <a:gdLst>
                    <a:gd name="connsiteX0" fmla="*/ 7944 w 7943"/>
                    <a:gd name="connsiteY0" fmla="*/ 0 h 18945"/>
                    <a:gd name="connsiteX1" fmla="*/ 7896 w 7943"/>
                    <a:gd name="connsiteY1" fmla="*/ 14487 h 18945"/>
                    <a:gd name="connsiteX2" fmla="*/ 0 w 7943"/>
                    <a:gd name="connsiteY2" fmla="*/ 18945 h 18945"/>
                    <a:gd name="connsiteX3" fmla="*/ 48 w 7943"/>
                    <a:gd name="connsiteY3" fmla="*/ 4448 h 1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43" h="18945">
                      <a:moveTo>
                        <a:pt x="7944" y="0"/>
                      </a:moveTo>
                      <a:lnTo>
                        <a:pt x="7896" y="14487"/>
                      </a:lnTo>
                      <a:lnTo>
                        <a:pt x="0" y="18945"/>
                      </a:lnTo>
                      <a:lnTo>
                        <a:pt x="48" y="444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9D6B9B0B-ECF7-3EEF-3372-14B34841A56A}"/>
                    </a:ext>
                  </a:extLst>
                </p:cNvPr>
                <p:cNvSpPr/>
                <p:nvPr/>
              </p:nvSpPr>
              <p:spPr>
                <a:xfrm>
                  <a:off x="4125877" y="4293152"/>
                  <a:ext cx="26060" cy="15985"/>
                </a:xfrm>
                <a:custGeom>
                  <a:avLst/>
                  <a:gdLst>
                    <a:gd name="connsiteX0" fmla="*/ 26060 w 26060"/>
                    <a:gd name="connsiteY0" fmla="*/ 1489 h 15985"/>
                    <a:gd name="connsiteX1" fmla="*/ 26022 w 26060"/>
                    <a:gd name="connsiteY1" fmla="*/ 15986 h 15985"/>
                    <a:gd name="connsiteX2" fmla="*/ 0 w 26060"/>
                    <a:gd name="connsiteY2" fmla="*/ 15852 h 15985"/>
                    <a:gd name="connsiteX3" fmla="*/ 38 w 26060"/>
                    <a:gd name="connsiteY3" fmla="*/ 1355 h 15985"/>
                    <a:gd name="connsiteX4" fmla="*/ 26060 w 26060"/>
                    <a:gd name="connsiteY4" fmla="*/ 1489 h 1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60" h="15985">
                      <a:moveTo>
                        <a:pt x="26060" y="1489"/>
                      </a:moveTo>
                      <a:lnTo>
                        <a:pt x="26022" y="15986"/>
                      </a:lnTo>
                      <a:cubicBezTo>
                        <a:pt x="17640" y="14024"/>
                        <a:pt x="8363" y="14024"/>
                        <a:pt x="0" y="15852"/>
                      </a:cubicBezTo>
                      <a:lnTo>
                        <a:pt x="38" y="1355"/>
                      </a:lnTo>
                      <a:cubicBezTo>
                        <a:pt x="8401" y="-473"/>
                        <a:pt x="17678" y="-473"/>
                        <a:pt x="26060" y="14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6398ED35-B9BB-8B77-8D35-0ADA1601790D}"/>
                    </a:ext>
                  </a:extLst>
                </p:cNvPr>
                <p:cNvSpPr/>
                <p:nvPr/>
              </p:nvSpPr>
              <p:spPr>
                <a:xfrm>
                  <a:off x="4124972" y="4294508"/>
                  <a:ext cx="942" cy="14754"/>
                </a:xfrm>
                <a:custGeom>
                  <a:avLst/>
                  <a:gdLst>
                    <a:gd name="connsiteX0" fmla="*/ 943 w 942"/>
                    <a:gd name="connsiteY0" fmla="*/ 0 h 14754"/>
                    <a:gd name="connsiteX1" fmla="*/ 905 w 942"/>
                    <a:gd name="connsiteY1" fmla="*/ 14497 h 14754"/>
                    <a:gd name="connsiteX2" fmla="*/ 0 w 942"/>
                    <a:gd name="connsiteY2" fmla="*/ 14754 h 14754"/>
                    <a:gd name="connsiteX3" fmla="*/ 38 w 942"/>
                    <a:gd name="connsiteY3" fmla="*/ 267 h 14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2" h="14754">
                      <a:moveTo>
                        <a:pt x="943" y="0"/>
                      </a:moveTo>
                      <a:lnTo>
                        <a:pt x="905" y="14497"/>
                      </a:lnTo>
                      <a:lnTo>
                        <a:pt x="0" y="14754"/>
                      </a:lnTo>
                      <a:lnTo>
                        <a:pt x="38" y="2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AD91753B-BF4E-D848-8A3F-04B0DE260742}"/>
                    </a:ext>
                  </a:extLst>
                </p:cNvPr>
                <p:cNvSpPr/>
                <p:nvPr/>
              </p:nvSpPr>
              <p:spPr>
                <a:xfrm>
                  <a:off x="4151899" y="4294641"/>
                  <a:ext cx="1057" cy="14820"/>
                </a:xfrm>
                <a:custGeom>
                  <a:avLst/>
                  <a:gdLst>
                    <a:gd name="connsiteX0" fmla="*/ 1057 w 1057"/>
                    <a:gd name="connsiteY0" fmla="*/ 324 h 14820"/>
                    <a:gd name="connsiteX1" fmla="*/ 1019 w 1057"/>
                    <a:gd name="connsiteY1" fmla="*/ 14821 h 14820"/>
                    <a:gd name="connsiteX2" fmla="*/ 0 w 1057"/>
                    <a:gd name="connsiteY2" fmla="*/ 14497 h 14820"/>
                    <a:gd name="connsiteX3" fmla="*/ 38 w 1057"/>
                    <a:gd name="connsiteY3" fmla="*/ 0 h 14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7" h="14820">
                      <a:moveTo>
                        <a:pt x="1057" y="324"/>
                      </a:moveTo>
                      <a:lnTo>
                        <a:pt x="1019" y="14821"/>
                      </a:lnTo>
                      <a:lnTo>
                        <a:pt x="0" y="1449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9EB51E6E-8010-7F7B-D4ED-D018462573B9}"/>
                    </a:ext>
                  </a:extLst>
                </p:cNvPr>
                <p:cNvSpPr/>
                <p:nvPr/>
              </p:nvSpPr>
              <p:spPr>
                <a:xfrm>
                  <a:off x="4114018" y="4294774"/>
                  <a:ext cx="10991" cy="18621"/>
                </a:xfrm>
                <a:custGeom>
                  <a:avLst/>
                  <a:gdLst>
                    <a:gd name="connsiteX0" fmla="*/ 10992 w 10991"/>
                    <a:gd name="connsiteY0" fmla="*/ 0 h 18621"/>
                    <a:gd name="connsiteX1" fmla="*/ 10954 w 10991"/>
                    <a:gd name="connsiteY1" fmla="*/ 14497 h 18621"/>
                    <a:gd name="connsiteX2" fmla="*/ 0 w 10991"/>
                    <a:gd name="connsiteY2" fmla="*/ 18621 h 18621"/>
                    <a:gd name="connsiteX3" fmla="*/ 38 w 10991"/>
                    <a:gd name="connsiteY3" fmla="*/ 4124 h 18621"/>
                    <a:gd name="connsiteX4" fmla="*/ 10992 w 10991"/>
                    <a:gd name="connsiteY4" fmla="*/ 0 h 1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91" h="18621">
                      <a:moveTo>
                        <a:pt x="10992" y="0"/>
                      </a:moveTo>
                      <a:lnTo>
                        <a:pt x="10954" y="14497"/>
                      </a:lnTo>
                      <a:cubicBezTo>
                        <a:pt x="6887" y="15411"/>
                        <a:pt x="3277" y="16859"/>
                        <a:pt x="0" y="18621"/>
                      </a:cubicBezTo>
                      <a:lnTo>
                        <a:pt x="38" y="4124"/>
                      </a:lnTo>
                      <a:cubicBezTo>
                        <a:pt x="3315" y="2353"/>
                        <a:pt x="6925" y="914"/>
                        <a:pt x="1099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B07E8A44-205E-C6A2-B382-51A3EF7F7B2E}"/>
                    </a:ext>
                  </a:extLst>
                </p:cNvPr>
                <p:cNvSpPr/>
                <p:nvPr/>
              </p:nvSpPr>
              <p:spPr>
                <a:xfrm>
                  <a:off x="4106589" y="4298899"/>
                  <a:ext cx="7467" cy="20916"/>
                </a:xfrm>
                <a:custGeom>
                  <a:avLst/>
                  <a:gdLst>
                    <a:gd name="connsiteX0" fmla="*/ 7468 w 7467"/>
                    <a:gd name="connsiteY0" fmla="*/ 0 h 20916"/>
                    <a:gd name="connsiteX1" fmla="*/ 7429 w 7467"/>
                    <a:gd name="connsiteY1" fmla="*/ 14497 h 20916"/>
                    <a:gd name="connsiteX2" fmla="*/ 0 w 7467"/>
                    <a:gd name="connsiteY2" fmla="*/ 20917 h 20916"/>
                    <a:gd name="connsiteX3" fmla="*/ 38 w 7467"/>
                    <a:gd name="connsiteY3" fmla="*/ 6420 h 20916"/>
                    <a:gd name="connsiteX4" fmla="*/ 7468 w 7467"/>
                    <a:gd name="connsiteY4" fmla="*/ 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7" h="20916">
                      <a:moveTo>
                        <a:pt x="7468" y="0"/>
                      </a:moveTo>
                      <a:lnTo>
                        <a:pt x="7429" y="14497"/>
                      </a:lnTo>
                      <a:cubicBezTo>
                        <a:pt x="4162" y="16402"/>
                        <a:pt x="1791" y="18564"/>
                        <a:pt x="0" y="20917"/>
                      </a:cubicBezTo>
                      <a:lnTo>
                        <a:pt x="38" y="6420"/>
                      </a:lnTo>
                      <a:cubicBezTo>
                        <a:pt x="1838" y="4067"/>
                        <a:pt x="4201" y="1905"/>
                        <a:pt x="746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47D3CF2-9849-4588-A278-E04666CF3FBA}"/>
                    </a:ext>
                  </a:extLst>
                </p:cNvPr>
                <p:cNvSpPr/>
                <p:nvPr/>
              </p:nvSpPr>
              <p:spPr>
                <a:xfrm>
                  <a:off x="4152919" y="4294965"/>
                  <a:ext cx="18545" cy="25174"/>
                </a:xfrm>
                <a:custGeom>
                  <a:avLst/>
                  <a:gdLst>
                    <a:gd name="connsiteX0" fmla="*/ 18545 w 18545"/>
                    <a:gd name="connsiteY0" fmla="*/ 10687 h 25174"/>
                    <a:gd name="connsiteX1" fmla="*/ 18507 w 18545"/>
                    <a:gd name="connsiteY1" fmla="*/ 25175 h 25174"/>
                    <a:gd name="connsiteX2" fmla="*/ 11001 w 18545"/>
                    <a:gd name="connsiteY2" fmla="*/ 18755 h 25174"/>
                    <a:gd name="connsiteX3" fmla="*/ 0 w 18545"/>
                    <a:gd name="connsiteY3" fmla="*/ 14497 h 25174"/>
                    <a:gd name="connsiteX4" fmla="*/ 38 w 18545"/>
                    <a:gd name="connsiteY4" fmla="*/ 0 h 25174"/>
                    <a:gd name="connsiteX5" fmla="*/ 11040 w 18545"/>
                    <a:gd name="connsiteY5" fmla="*/ 4258 h 25174"/>
                    <a:gd name="connsiteX6" fmla="*/ 18545 w 18545"/>
                    <a:gd name="connsiteY6" fmla="*/ 10687 h 2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45" h="25174">
                      <a:moveTo>
                        <a:pt x="18545" y="10687"/>
                      </a:moveTo>
                      <a:lnTo>
                        <a:pt x="18507" y="25175"/>
                      </a:lnTo>
                      <a:cubicBezTo>
                        <a:pt x="16907" y="22822"/>
                        <a:pt x="14297" y="20650"/>
                        <a:pt x="11001" y="18755"/>
                      </a:cubicBezTo>
                      <a:cubicBezTo>
                        <a:pt x="7820" y="16916"/>
                        <a:pt x="4077" y="15412"/>
                        <a:pt x="0" y="14497"/>
                      </a:cubicBezTo>
                      <a:lnTo>
                        <a:pt x="38" y="0"/>
                      </a:lnTo>
                      <a:cubicBezTo>
                        <a:pt x="4115" y="914"/>
                        <a:pt x="7858" y="2429"/>
                        <a:pt x="11040" y="4258"/>
                      </a:cubicBezTo>
                      <a:cubicBezTo>
                        <a:pt x="14335" y="6163"/>
                        <a:pt x="16945" y="8325"/>
                        <a:pt x="18545" y="1068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BA1A7789-F7AB-950D-5CBC-5BFFF2A1F8EE}"/>
                    </a:ext>
                  </a:extLst>
                </p:cNvPr>
                <p:cNvSpPr/>
                <p:nvPr/>
              </p:nvSpPr>
              <p:spPr>
                <a:xfrm>
                  <a:off x="4169806" y="4302804"/>
                  <a:ext cx="3524" cy="17935"/>
                </a:xfrm>
                <a:custGeom>
                  <a:avLst/>
                  <a:gdLst>
                    <a:gd name="connsiteX0" fmla="*/ 3524 w 3524"/>
                    <a:gd name="connsiteY0" fmla="*/ 3438 h 17935"/>
                    <a:gd name="connsiteX1" fmla="*/ 2181 w 3524"/>
                    <a:gd name="connsiteY1" fmla="*/ 17936 h 17935"/>
                    <a:gd name="connsiteX2" fmla="*/ 0 w 3524"/>
                    <a:gd name="connsiteY2" fmla="*/ 0 h 17935"/>
                    <a:gd name="connsiteX3" fmla="*/ 3524 w 3524"/>
                    <a:gd name="connsiteY3" fmla="*/ 3438 h 1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" h="17935">
                      <a:moveTo>
                        <a:pt x="3524" y="3438"/>
                      </a:moveTo>
                      <a:lnTo>
                        <a:pt x="2181" y="17936"/>
                      </a:lnTo>
                      <a:cubicBezTo>
                        <a:pt x="914" y="13087"/>
                        <a:pt x="0" y="0"/>
                        <a:pt x="0" y="0"/>
                      </a:cubicBezTo>
                      <a:lnTo>
                        <a:pt x="3524" y="343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ED6CCECA-3AF6-0447-FCE6-1CC162405C34}"/>
                    </a:ext>
                  </a:extLst>
                </p:cNvPr>
                <p:cNvSpPr/>
                <p:nvPr/>
              </p:nvSpPr>
              <p:spPr>
                <a:xfrm>
                  <a:off x="4103846" y="4305823"/>
                  <a:ext cx="2447" cy="21726"/>
                </a:xfrm>
                <a:custGeom>
                  <a:avLst/>
                  <a:gdLst>
                    <a:gd name="connsiteX0" fmla="*/ 0 w 2447"/>
                    <a:gd name="connsiteY0" fmla="*/ 21727 h 21726"/>
                    <a:gd name="connsiteX1" fmla="*/ 38 w 2447"/>
                    <a:gd name="connsiteY1" fmla="*/ 7230 h 21726"/>
                    <a:gd name="connsiteX2" fmla="*/ 2448 w 2447"/>
                    <a:gd name="connsiteY2" fmla="*/ 0 h 21726"/>
                    <a:gd name="connsiteX3" fmla="*/ 2410 w 2447"/>
                    <a:gd name="connsiteY3" fmla="*/ 14583 h 21726"/>
                    <a:gd name="connsiteX4" fmla="*/ 0 w 2447"/>
                    <a:gd name="connsiteY4" fmla="*/ 21727 h 21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7" h="21726">
                      <a:moveTo>
                        <a:pt x="0" y="21727"/>
                      </a:moveTo>
                      <a:lnTo>
                        <a:pt x="38" y="7230"/>
                      </a:lnTo>
                      <a:cubicBezTo>
                        <a:pt x="48" y="4782"/>
                        <a:pt x="829" y="2267"/>
                        <a:pt x="2448" y="0"/>
                      </a:cubicBezTo>
                      <a:lnTo>
                        <a:pt x="2410" y="14583"/>
                      </a:lnTo>
                      <a:cubicBezTo>
                        <a:pt x="781" y="16850"/>
                        <a:pt x="0" y="19279"/>
                        <a:pt x="0" y="2172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42F49461-B4B8-5ECC-61C1-3294C0651168}"/>
                    </a:ext>
                  </a:extLst>
                </p:cNvPr>
                <p:cNvSpPr/>
                <p:nvPr/>
              </p:nvSpPr>
              <p:spPr>
                <a:xfrm>
                  <a:off x="4171988" y="4306242"/>
                  <a:ext cx="2686" cy="22098"/>
                </a:xfrm>
                <a:custGeom>
                  <a:avLst/>
                  <a:gdLst>
                    <a:gd name="connsiteX0" fmla="*/ 2686 w 2686"/>
                    <a:gd name="connsiteY0" fmla="*/ 7601 h 22098"/>
                    <a:gd name="connsiteX1" fmla="*/ 2648 w 2686"/>
                    <a:gd name="connsiteY1" fmla="*/ 22098 h 22098"/>
                    <a:gd name="connsiteX2" fmla="*/ 0 w 2686"/>
                    <a:gd name="connsiteY2" fmla="*/ 14497 h 22098"/>
                    <a:gd name="connsiteX3" fmla="*/ 38 w 2686"/>
                    <a:gd name="connsiteY3" fmla="*/ 0 h 22098"/>
                    <a:gd name="connsiteX4" fmla="*/ 2686 w 2686"/>
                    <a:gd name="connsiteY4" fmla="*/ 7601 h 22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6" h="22098">
                      <a:moveTo>
                        <a:pt x="2686" y="7601"/>
                      </a:moveTo>
                      <a:lnTo>
                        <a:pt x="2648" y="22098"/>
                      </a:lnTo>
                      <a:cubicBezTo>
                        <a:pt x="2657" y="19507"/>
                        <a:pt x="1791" y="16916"/>
                        <a:pt x="0" y="14497"/>
                      </a:cubicBezTo>
                      <a:lnTo>
                        <a:pt x="38" y="0"/>
                      </a:lnTo>
                      <a:cubicBezTo>
                        <a:pt x="1838" y="2419"/>
                        <a:pt x="2696" y="5010"/>
                        <a:pt x="2686" y="760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73130DBA-DC01-E4DA-0AE7-CBEDD4336380}"/>
                    </a:ext>
                  </a:extLst>
                </p:cNvPr>
                <p:cNvSpPr/>
                <p:nvPr/>
              </p:nvSpPr>
              <p:spPr>
                <a:xfrm>
                  <a:off x="4066298" y="4305061"/>
                  <a:ext cx="247" cy="30679"/>
                </a:xfrm>
                <a:custGeom>
                  <a:avLst/>
                  <a:gdLst>
                    <a:gd name="connsiteX0" fmla="*/ 248 w 247"/>
                    <a:gd name="connsiteY0" fmla="*/ 16192 h 30679"/>
                    <a:gd name="connsiteX1" fmla="*/ 210 w 247"/>
                    <a:gd name="connsiteY1" fmla="*/ 30680 h 30679"/>
                    <a:gd name="connsiteX2" fmla="*/ 0 w 247"/>
                    <a:gd name="connsiteY2" fmla="*/ 14497 h 30679"/>
                    <a:gd name="connsiteX3" fmla="*/ 48 w 247"/>
                    <a:gd name="connsiteY3" fmla="*/ 0 h 3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" h="30679">
                      <a:moveTo>
                        <a:pt x="248" y="16192"/>
                      </a:moveTo>
                      <a:lnTo>
                        <a:pt x="210" y="30680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7719D935-6860-A07E-3C7E-38450B138536}"/>
                    </a:ext>
                  </a:extLst>
                </p:cNvPr>
                <p:cNvSpPr/>
                <p:nvPr/>
              </p:nvSpPr>
              <p:spPr>
                <a:xfrm>
                  <a:off x="4066508" y="4321254"/>
                  <a:ext cx="11020" cy="14554"/>
                </a:xfrm>
                <a:custGeom>
                  <a:avLst/>
                  <a:gdLst>
                    <a:gd name="connsiteX0" fmla="*/ 11020 w 11020"/>
                    <a:gd name="connsiteY0" fmla="*/ 67 h 14554"/>
                    <a:gd name="connsiteX1" fmla="*/ 10973 w 11020"/>
                    <a:gd name="connsiteY1" fmla="*/ 14554 h 14554"/>
                    <a:gd name="connsiteX2" fmla="*/ 0 w 11020"/>
                    <a:gd name="connsiteY2" fmla="*/ 14487 h 14554"/>
                    <a:gd name="connsiteX3" fmla="*/ 38 w 11020"/>
                    <a:gd name="connsiteY3" fmla="*/ 0 h 14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20" h="14554">
                      <a:moveTo>
                        <a:pt x="11020" y="67"/>
                      </a:moveTo>
                      <a:lnTo>
                        <a:pt x="10973" y="14554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D136A847-8DA1-317F-1A8B-272C55705794}"/>
                    </a:ext>
                  </a:extLst>
                </p:cNvPr>
                <p:cNvSpPr/>
                <p:nvPr/>
              </p:nvSpPr>
              <p:spPr>
                <a:xfrm>
                  <a:off x="4201267" y="4321968"/>
                  <a:ext cx="11020" cy="14563"/>
                </a:xfrm>
                <a:custGeom>
                  <a:avLst/>
                  <a:gdLst>
                    <a:gd name="connsiteX0" fmla="*/ 11020 w 11020"/>
                    <a:gd name="connsiteY0" fmla="*/ 67 h 14563"/>
                    <a:gd name="connsiteX1" fmla="*/ 10982 w 11020"/>
                    <a:gd name="connsiteY1" fmla="*/ 14564 h 14563"/>
                    <a:gd name="connsiteX2" fmla="*/ 0 w 11020"/>
                    <a:gd name="connsiteY2" fmla="*/ 14497 h 14563"/>
                    <a:gd name="connsiteX3" fmla="*/ 48 w 11020"/>
                    <a:gd name="connsiteY3" fmla="*/ 0 h 1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20" h="14563">
                      <a:moveTo>
                        <a:pt x="11020" y="67"/>
                      </a:moveTo>
                      <a:lnTo>
                        <a:pt x="10982" y="14564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5C4ADCDF-0717-6540-7481-364B4D881F8D}"/>
                    </a:ext>
                  </a:extLst>
                </p:cNvPr>
                <p:cNvSpPr/>
                <p:nvPr/>
              </p:nvSpPr>
              <p:spPr>
                <a:xfrm>
                  <a:off x="4077481" y="4321321"/>
                  <a:ext cx="8362" cy="25965"/>
                </a:xfrm>
                <a:custGeom>
                  <a:avLst/>
                  <a:gdLst>
                    <a:gd name="connsiteX0" fmla="*/ 8363 w 8362"/>
                    <a:gd name="connsiteY0" fmla="*/ 11468 h 25965"/>
                    <a:gd name="connsiteX1" fmla="*/ 8325 w 8362"/>
                    <a:gd name="connsiteY1" fmla="*/ 25965 h 25965"/>
                    <a:gd name="connsiteX2" fmla="*/ 0 w 8362"/>
                    <a:gd name="connsiteY2" fmla="*/ 14497 h 25965"/>
                    <a:gd name="connsiteX3" fmla="*/ 38 w 8362"/>
                    <a:gd name="connsiteY3" fmla="*/ 0 h 25965"/>
                    <a:gd name="connsiteX4" fmla="*/ 8363 w 8362"/>
                    <a:gd name="connsiteY4" fmla="*/ 11468 h 25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2" h="25965">
                      <a:moveTo>
                        <a:pt x="8363" y="11468"/>
                      </a:moveTo>
                      <a:lnTo>
                        <a:pt x="8325" y="25965"/>
                      </a:lnTo>
                      <a:cubicBezTo>
                        <a:pt x="4458" y="22422"/>
                        <a:pt x="1715" y="18497"/>
                        <a:pt x="0" y="14497"/>
                      </a:cubicBezTo>
                      <a:lnTo>
                        <a:pt x="38" y="0"/>
                      </a:lnTo>
                      <a:cubicBezTo>
                        <a:pt x="1762" y="3991"/>
                        <a:pt x="4505" y="7925"/>
                        <a:pt x="8363" y="114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F444A906-5F0D-A6BF-1F92-C81A639FB796}"/>
                    </a:ext>
                  </a:extLst>
                </p:cNvPr>
                <p:cNvSpPr/>
                <p:nvPr/>
              </p:nvSpPr>
              <p:spPr>
                <a:xfrm>
                  <a:off x="4193190" y="4321968"/>
                  <a:ext cx="8124" cy="25898"/>
                </a:xfrm>
                <a:custGeom>
                  <a:avLst/>
                  <a:gdLst>
                    <a:gd name="connsiteX0" fmla="*/ 8125 w 8124"/>
                    <a:gd name="connsiteY0" fmla="*/ 0 h 25898"/>
                    <a:gd name="connsiteX1" fmla="*/ 8087 w 8124"/>
                    <a:gd name="connsiteY1" fmla="*/ 14497 h 25898"/>
                    <a:gd name="connsiteX2" fmla="*/ 0 w 8124"/>
                    <a:gd name="connsiteY2" fmla="*/ 25898 h 25898"/>
                    <a:gd name="connsiteX3" fmla="*/ 38 w 8124"/>
                    <a:gd name="connsiteY3" fmla="*/ 11401 h 25898"/>
                    <a:gd name="connsiteX4" fmla="*/ 8125 w 8124"/>
                    <a:gd name="connsiteY4" fmla="*/ 0 h 2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4" h="25898">
                      <a:moveTo>
                        <a:pt x="8125" y="0"/>
                      </a:moveTo>
                      <a:lnTo>
                        <a:pt x="8087" y="14497"/>
                      </a:lnTo>
                      <a:cubicBezTo>
                        <a:pt x="6525" y="18431"/>
                        <a:pt x="3829" y="22365"/>
                        <a:pt x="0" y="25898"/>
                      </a:cubicBezTo>
                      <a:lnTo>
                        <a:pt x="38" y="11401"/>
                      </a:lnTo>
                      <a:cubicBezTo>
                        <a:pt x="3867" y="7868"/>
                        <a:pt x="6563" y="3934"/>
                        <a:pt x="812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4EBE2BB2-CBEC-F6E4-2901-29447D507CA3}"/>
                    </a:ext>
                  </a:extLst>
                </p:cNvPr>
                <p:cNvSpPr/>
                <p:nvPr/>
              </p:nvSpPr>
              <p:spPr>
                <a:xfrm>
                  <a:off x="4078023" y="4337304"/>
                  <a:ext cx="20135" cy="26098"/>
                </a:xfrm>
                <a:custGeom>
                  <a:avLst/>
                  <a:gdLst>
                    <a:gd name="connsiteX0" fmla="*/ 20136 w 20135"/>
                    <a:gd name="connsiteY0" fmla="*/ 11601 h 26098"/>
                    <a:gd name="connsiteX1" fmla="*/ 20098 w 20135"/>
                    <a:gd name="connsiteY1" fmla="*/ 26099 h 26098"/>
                    <a:gd name="connsiteX2" fmla="*/ 0 w 20135"/>
                    <a:gd name="connsiteY2" fmla="*/ 14497 h 26098"/>
                    <a:gd name="connsiteX3" fmla="*/ 48 w 20135"/>
                    <a:gd name="connsiteY3" fmla="*/ 0 h 2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35" h="26098">
                      <a:moveTo>
                        <a:pt x="20136" y="11601"/>
                      </a:moveTo>
                      <a:lnTo>
                        <a:pt x="20098" y="26099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24A3459A-3C70-6E12-A33C-2CB93016106B}"/>
                    </a:ext>
                  </a:extLst>
                </p:cNvPr>
                <p:cNvSpPr/>
                <p:nvPr/>
              </p:nvSpPr>
              <p:spPr>
                <a:xfrm>
                  <a:off x="4098121" y="4344390"/>
                  <a:ext cx="7820" cy="19011"/>
                </a:xfrm>
                <a:custGeom>
                  <a:avLst/>
                  <a:gdLst>
                    <a:gd name="connsiteX0" fmla="*/ 7820 w 7820"/>
                    <a:gd name="connsiteY0" fmla="*/ 0 h 19011"/>
                    <a:gd name="connsiteX1" fmla="*/ 7782 w 7820"/>
                    <a:gd name="connsiteY1" fmla="*/ 14487 h 19011"/>
                    <a:gd name="connsiteX2" fmla="*/ 0 w 7820"/>
                    <a:gd name="connsiteY2" fmla="*/ 19012 h 19011"/>
                    <a:gd name="connsiteX3" fmla="*/ 38 w 7820"/>
                    <a:gd name="connsiteY3" fmla="*/ 4515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20" h="19011">
                      <a:moveTo>
                        <a:pt x="7820" y="0"/>
                      </a:moveTo>
                      <a:lnTo>
                        <a:pt x="7782" y="14487"/>
                      </a:lnTo>
                      <a:lnTo>
                        <a:pt x="0" y="19012"/>
                      </a:lnTo>
                      <a:lnTo>
                        <a:pt x="38" y="451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FC4872CE-B23D-518E-BA88-731CC96DB064}"/>
                    </a:ext>
                  </a:extLst>
                </p:cNvPr>
                <p:cNvSpPr/>
                <p:nvPr/>
              </p:nvSpPr>
              <p:spPr>
                <a:xfrm>
                  <a:off x="4173569" y="4344781"/>
                  <a:ext cx="7867" cy="19011"/>
                </a:xfrm>
                <a:custGeom>
                  <a:avLst/>
                  <a:gdLst>
                    <a:gd name="connsiteX0" fmla="*/ 7868 w 7867"/>
                    <a:gd name="connsiteY0" fmla="*/ 4524 h 19011"/>
                    <a:gd name="connsiteX1" fmla="*/ 7830 w 7867"/>
                    <a:gd name="connsiteY1" fmla="*/ 19012 h 19011"/>
                    <a:gd name="connsiteX2" fmla="*/ 0 w 7867"/>
                    <a:gd name="connsiteY2" fmla="*/ 14487 h 19011"/>
                    <a:gd name="connsiteX3" fmla="*/ 38 w 7867"/>
                    <a:gd name="connsiteY3" fmla="*/ 0 h 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67" h="19011">
                      <a:moveTo>
                        <a:pt x="7868" y="4524"/>
                      </a:moveTo>
                      <a:lnTo>
                        <a:pt x="7830" y="19012"/>
                      </a:lnTo>
                      <a:lnTo>
                        <a:pt x="0" y="1448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BCA27DF1-3911-B6D1-FB42-38B99FC9DBA2}"/>
                    </a:ext>
                  </a:extLst>
                </p:cNvPr>
                <p:cNvSpPr/>
                <p:nvPr/>
              </p:nvSpPr>
              <p:spPr>
                <a:xfrm>
                  <a:off x="4181398" y="4337961"/>
                  <a:ext cx="19773" cy="25831"/>
                </a:xfrm>
                <a:custGeom>
                  <a:avLst/>
                  <a:gdLst>
                    <a:gd name="connsiteX0" fmla="*/ 19774 w 19773"/>
                    <a:gd name="connsiteY0" fmla="*/ 0 h 25831"/>
                    <a:gd name="connsiteX1" fmla="*/ 19736 w 19773"/>
                    <a:gd name="connsiteY1" fmla="*/ 14497 h 25831"/>
                    <a:gd name="connsiteX2" fmla="*/ 0 w 19773"/>
                    <a:gd name="connsiteY2" fmla="*/ 25832 h 25831"/>
                    <a:gd name="connsiteX3" fmla="*/ 38 w 19773"/>
                    <a:gd name="connsiteY3" fmla="*/ 11344 h 25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73" h="25831">
                      <a:moveTo>
                        <a:pt x="19774" y="0"/>
                      </a:moveTo>
                      <a:lnTo>
                        <a:pt x="19736" y="14497"/>
                      </a:lnTo>
                      <a:lnTo>
                        <a:pt x="0" y="25832"/>
                      </a:lnTo>
                      <a:lnTo>
                        <a:pt x="38" y="1134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CCE5705C-1A1D-FCC9-FD0E-07B5EE13C435}"/>
                    </a:ext>
                  </a:extLst>
                </p:cNvPr>
                <p:cNvSpPr/>
                <p:nvPr/>
              </p:nvSpPr>
              <p:spPr>
                <a:xfrm>
                  <a:off x="4105903" y="4344390"/>
                  <a:ext cx="19869" cy="19278"/>
                </a:xfrm>
                <a:custGeom>
                  <a:avLst/>
                  <a:gdLst>
                    <a:gd name="connsiteX0" fmla="*/ 19869 w 19869"/>
                    <a:gd name="connsiteY0" fmla="*/ 4782 h 19278"/>
                    <a:gd name="connsiteX1" fmla="*/ 19831 w 19869"/>
                    <a:gd name="connsiteY1" fmla="*/ 19279 h 19278"/>
                    <a:gd name="connsiteX2" fmla="*/ 0 w 19869"/>
                    <a:gd name="connsiteY2" fmla="*/ 14497 h 19278"/>
                    <a:gd name="connsiteX3" fmla="*/ 38 w 19869"/>
                    <a:gd name="connsiteY3" fmla="*/ 0 h 19278"/>
                    <a:gd name="connsiteX4" fmla="*/ 19869 w 19869"/>
                    <a:gd name="connsiteY4" fmla="*/ 4782 h 19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9" h="19278">
                      <a:moveTo>
                        <a:pt x="19869" y="4782"/>
                      </a:moveTo>
                      <a:lnTo>
                        <a:pt x="19831" y="19279"/>
                      </a:lnTo>
                      <a:cubicBezTo>
                        <a:pt x="12811" y="18364"/>
                        <a:pt x="6239" y="16793"/>
                        <a:pt x="0" y="14497"/>
                      </a:cubicBezTo>
                      <a:lnTo>
                        <a:pt x="38" y="0"/>
                      </a:lnTo>
                      <a:cubicBezTo>
                        <a:pt x="6277" y="2286"/>
                        <a:pt x="12849" y="3858"/>
                        <a:pt x="19869" y="478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B1D46B10-E4CA-DB32-A323-EF02D6AB7A7D}"/>
                    </a:ext>
                  </a:extLst>
                </p:cNvPr>
                <p:cNvSpPr/>
                <p:nvPr/>
              </p:nvSpPr>
              <p:spPr>
                <a:xfrm>
                  <a:off x="4153795" y="4344781"/>
                  <a:ext cx="19812" cy="19021"/>
                </a:xfrm>
                <a:custGeom>
                  <a:avLst/>
                  <a:gdLst>
                    <a:gd name="connsiteX0" fmla="*/ 19812 w 19812"/>
                    <a:gd name="connsiteY0" fmla="*/ 0 h 19021"/>
                    <a:gd name="connsiteX1" fmla="*/ 19774 w 19812"/>
                    <a:gd name="connsiteY1" fmla="*/ 14497 h 19021"/>
                    <a:gd name="connsiteX2" fmla="*/ 0 w 19812"/>
                    <a:gd name="connsiteY2" fmla="*/ 19021 h 19021"/>
                    <a:gd name="connsiteX3" fmla="*/ 38 w 19812"/>
                    <a:gd name="connsiteY3" fmla="*/ 4524 h 19021"/>
                    <a:gd name="connsiteX4" fmla="*/ 19812 w 19812"/>
                    <a:gd name="connsiteY4" fmla="*/ 0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12" h="19021">
                      <a:moveTo>
                        <a:pt x="19812" y="0"/>
                      </a:moveTo>
                      <a:lnTo>
                        <a:pt x="19774" y="14497"/>
                      </a:lnTo>
                      <a:cubicBezTo>
                        <a:pt x="13564" y="16659"/>
                        <a:pt x="6896" y="18164"/>
                        <a:pt x="0" y="19021"/>
                      </a:cubicBezTo>
                      <a:lnTo>
                        <a:pt x="38" y="4524"/>
                      </a:lnTo>
                      <a:cubicBezTo>
                        <a:pt x="6934" y="3667"/>
                        <a:pt x="13602" y="2162"/>
                        <a:pt x="1981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E4B3BBBE-D93F-44B3-8CB9-392E5DAD6203}"/>
                    </a:ext>
                  </a:extLst>
                </p:cNvPr>
                <p:cNvSpPr/>
                <p:nvPr/>
              </p:nvSpPr>
              <p:spPr>
                <a:xfrm>
                  <a:off x="4125725" y="4349172"/>
                  <a:ext cx="199" cy="20850"/>
                </a:xfrm>
                <a:custGeom>
                  <a:avLst/>
                  <a:gdLst>
                    <a:gd name="connsiteX0" fmla="*/ 200 w 199"/>
                    <a:gd name="connsiteY0" fmla="*/ 6353 h 20850"/>
                    <a:gd name="connsiteX1" fmla="*/ 152 w 199"/>
                    <a:gd name="connsiteY1" fmla="*/ 20850 h 20850"/>
                    <a:gd name="connsiteX2" fmla="*/ 0 w 199"/>
                    <a:gd name="connsiteY2" fmla="*/ 14487 h 20850"/>
                    <a:gd name="connsiteX3" fmla="*/ 48 w 199"/>
                    <a:gd name="connsiteY3" fmla="*/ 0 h 2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9" h="20850">
                      <a:moveTo>
                        <a:pt x="200" y="6353"/>
                      </a:moveTo>
                      <a:lnTo>
                        <a:pt x="152" y="20850"/>
                      </a:lnTo>
                      <a:lnTo>
                        <a:pt x="0" y="1448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B0EA7AD5-7D83-1417-7170-08496B52388D}"/>
                    </a:ext>
                  </a:extLst>
                </p:cNvPr>
                <p:cNvSpPr/>
                <p:nvPr/>
              </p:nvSpPr>
              <p:spPr>
                <a:xfrm>
                  <a:off x="4066355" y="4271371"/>
                  <a:ext cx="145942" cy="84286"/>
                </a:xfrm>
                <a:custGeom>
                  <a:avLst/>
                  <a:gdLst>
                    <a:gd name="connsiteX0" fmla="*/ 126873 w 145942"/>
                    <a:gd name="connsiteY0" fmla="*/ 61998 h 84286"/>
                    <a:gd name="connsiteX1" fmla="*/ 134817 w 145942"/>
                    <a:gd name="connsiteY1" fmla="*/ 66589 h 84286"/>
                    <a:gd name="connsiteX2" fmla="*/ 115081 w 145942"/>
                    <a:gd name="connsiteY2" fmla="*/ 77933 h 84286"/>
                    <a:gd name="connsiteX3" fmla="*/ 107252 w 145942"/>
                    <a:gd name="connsiteY3" fmla="*/ 73409 h 84286"/>
                    <a:gd name="connsiteX4" fmla="*/ 87478 w 145942"/>
                    <a:gd name="connsiteY4" fmla="*/ 77933 h 84286"/>
                    <a:gd name="connsiteX5" fmla="*/ 87630 w 145942"/>
                    <a:gd name="connsiteY5" fmla="*/ 84287 h 84286"/>
                    <a:gd name="connsiteX6" fmla="*/ 59569 w 145942"/>
                    <a:gd name="connsiteY6" fmla="*/ 84153 h 84286"/>
                    <a:gd name="connsiteX7" fmla="*/ 59417 w 145942"/>
                    <a:gd name="connsiteY7" fmla="*/ 77800 h 84286"/>
                    <a:gd name="connsiteX8" fmla="*/ 39586 w 145942"/>
                    <a:gd name="connsiteY8" fmla="*/ 73019 h 84286"/>
                    <a:gd name="connsiteX9" fmla="*/ 31804 w 145942"/>
                    <a:gd name="connsiteY9" fmla="*/ 77543 h 84286"/>
                    <a:gd name="connsiteX10" fmla="*/ 11716 w 145942"/>
                    <a:gd name="connsiteY10" fmla="*/ 65941 h 84286"/>
                    <a:gd name="connsiteX11" fmla="*/ 19498 w 145942"/>
                    <a:gd name="connsiteY11" fmla="*/ 61417 h 84286"/>
                    <a:gd name="connsiteX12" fmla="*/ 11173 w 145942"/>
                    <a:gd name="connsiteY12" fmla="*/ 49949 h 84286"/>
                    <a:gd name="connsiteX13" fmla="*/ 200 w 145942"/>
                    <a:gd name="connsiteY13" fmla="*/ 49882 h 84286"/>
                    <a:gd name="connsiteX14" fmla="*/ 0 w 145942"/>
                    <a:gd name="connsiteY14" fmla="*/ 33690 h 84286"/>
                    <a:gd name="connsiteX15" fmla="*/ 10973 w 145942"/>
                    <a:gd name="connsiteY15" fmla="*/ 33757 h 84286"/>
                    <a:gd name="connsiteX16" fmla="*/ 18945 w 145942"/>
                    <a:gd name="connsiteY16" fmla="*/ 22412 h 84286"/>
                    <a:gd name="connsiteX17" fmla="*/ 11116 w 145942"/>
                    <a:gd name="connsiteY17" fmla="*/ 17888 h 84286"/>
                    <a:gd name="connsiteX18" fmla="*/ 30737 w 145942"/>
                    <a:gd name="connsiteY18" fmla="*/ 6487 h 84286"/>
                    <a:gd name="connsiteX19" fmla="*/ 38681 w 145942"/>
                    <a:gd name="connsiteY19" fmla="*/ 11078 h 84286"/>
                    <a:gd name="connsiteX20" fmla="*/ 58455 w 145942"/>
                    <a:gd name="connsiteY20" fmla="*/ 6420 h 84286"/>
                    <a:gd name="connsiteX21" fmla="*/ 58188 w 145942"/>
                    <a:gd name="connsiteY21" fmla="*/ 0 h 84286"/>
                    <a:gd name="connsiteX22" fmla="*/ 86363 w 145942"/>
                    <a:gd name="connsiteY22" fmla="*/ 200 h 84286"/>
                    <a:gd name="connsiteX23" fmla="*/ 86401 w 145942"/>
                    <a:gd name="connsiteY23" fmla="*/ 6496 h 84286"/>
                    <a:gd name="connsiteX24" fmla="*/ 106232 w 145942"/>
                    <a:gd name="connsiteY24" fmla="*/ 11411 h 84286"/>
                    <a:gd name="connsiteX25" fmla="*/ 114014 w 145942"/>
                    <a:gd name="connsiteY25" fmla="*/ 6886 h 84286"/>
                    <a:gd name="connsiteX26" fmla="*/ 134112 w 145942"/>
                    <a:gd name="connsiteY26" fmla="*/ 18488 h 84286"/>
                    <a:gd name="connsiteX27" fmla="*/ 126216 w 145942"/>
                    <a:gd name="connsiteY27" fmla="*/ 22946 h 84286"/>
                    <a:gd name="connsiteX28" fmla="*/ 134655 w 145942"/>
                    <a:gd name="connsiteY28" fmla="*/ 34347 h 84286"/>
                    <a:gd name="connsiteX29" fmla="*/ 145742 w 145942"/>
                    <a:gd name="connsiteY29" fmla="*/ 34480 h 84286"/>
                    <a:gd name="connsiteX30" fmla="*/ 145942 w 145942"/>
                    <a:gd name="connsiteY30" fmla="*/ 50673 h 84286"/>
                    <a:gd name="connsiteX31" fmla="*/ 134969 w 145942"/>
                    <a:gd name="connsiteY31" fmla="*/ 50606 h 84286"/>
                    <a:gd name="connsiteX32" fmla="*/ 126873 w 145942"/>
                    <a:gd name="connsiteY32" fmla="*/ 61998 h 84286"/>
                    <a:gd name="connsiteX33" fmla="*/ 87154 w 145942"/>
                    <a:gd name="connsiteY33" fmla="*/ 61017 h 84286"/>
                    <a:gd name="connsiteX34" fmla="*/ 98222 w 145942"/>
                    <a:gd name="connsiteY34" fmla="*/ 56693 h 84286"/>
                    <a:gd name="connsiteX35" fmla="*/ 105537 w 145942"/>
                    <a:gd name="connsiteY35" fmla="*/ 50463 h 84286"/>
                    <a:gd name="connsiteX36" fmla="*/ 105670 w 145942"/>
                    <a:gd name="connsiteY36" fmla="*/ 34862 h 84286"/>
                    <a:gd name="connsiteX37" fmla="*/ 97603 w 145942"/>
                    <a:gd name="connsiteY37" fmla="*/ 27851 h 84286"/>
                    <a:gd name="connsiteX38" fmla="*/ 86601 w 145942"/>
                    <a:gd name="connsiteY38" fmla="*/ 23593 h 84286"/>
                    <a:gd name="connsiteX39" fmla="*/ 85582 w 145942"/>
                    <a:gd name="connsiteY39" fmla="*/ 23270 h 84286"/>
                    <a:gd name="connsiteX40" fmla="*/ 59560 w 145942"/>
                    <a:gd name="connsiteY40" fmla="*/ 23136 h 84286"/>
                    <a:gd name="connsiteX41" fmla="*/ 58655 w 145942"/>
                    <a:gd name="connsiteY41" fmla="*/ 23393 h 84286"/>
                    <a:gd name="connsiteX42" fmla="*/ 47701 w 145942"/>
                    <a:gd name="connsiteY42" fmla="*/ 27527 h 84286"/>
                    <a:gd name="connsiteX43" fmla="*/ 40272 w 145942"/>
                    <a:gd name="connsiteY43" fmla="*/ 33947 h 84286"/>
                    <a:gd name="connsiteX44" fmla="*/ 40138 w 145942"/>
                    <a:gd name="connsiteY44" fmla="*/ 49549 h 84286"/>
                    <a:gd name="connsiteX45" fmla="*/ 48092 w 145942"/>
                    <a:gd name="connsiteY45" fmla="*/ 56493 h 84286"/>
                    <a:gd name="connsiteX46" fmla="*/ 59093 w 145942"/>
                    <a:gd name="connsiteY46" fmla="*/ 60884 h 84286"/>
                    <a:gd name="connsiteX47" fmla="*/ 60112 w 145942"/>
                    <a:gd name="connsiteY47" fmla="*/ 61084 h 84286"/>
                    <a:gd name="connsiteX48" fmla="*/ 86135 w 145942"/>
                    <a:gd name="connsiteY48" fmla="*/ 61217 h 84286"/>
                    <a:gd name="connsiteX49" fmla="*/ 87154 w 145942"/>
                    <a:gd name="connsiteY49" fmla="*/ 61017 h 84286"/>
                    <a:gd name="connsiteX50" fmla="*/ 87154 w 145942"/>
                    <a:gd name="connsiteY50" fmla="*/ 61017 h 8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45942" h="84286">
                      <a:moveTo>
                        <a:pt x="126873" y="61998"/>
                      </a:moveTo>
                      <a:lnTo>
                        <a:pt x="134817" y="66589"/>
                      </a:lnTo>
                      <a:lnTo>
                        <a:pt x="115081" y="77933"/>
                      </a:lnTo>
                      <a:lnTo>
                        <a:pt x="107252" y="73409"/>
                      </a:lnTo>
                      <a:cubicBezTo>
                        <a:pt x="101041" y="75571"/>
                        <a:pt x="94374" y="77076"/>
                        <a:pt x="87478" y="77933"/>
                      </a:cubicBezTo>
                      <a:lnTo>
                        <a:pt x="87630" y="84287"/>
                      </a:lnTo>
                      <a:lnTo>
                        <a:pt x="59569" y="84153"/>
                      </a:lnTo>
                      <a:lnTo>
                        <a:pt x="59417" y="77800"/>
                      </a:lnTo>
                      <a:cubicBezTo>
                        <a:pt x="52397" y="76886"/>
                        <a:pt x="45825" y="75305"/>
                        <a:pt x="39586" y="73019"/>
                      </a:cubicBezTo>
                      <a:lnTo>
                        <a:pt x="31804" y="77543"/>
                      </a:lnTo>
                      <a:lnTo>
                        <a:pt x="11716" y="65941"/>
                      </a:lnTo>
                      <a:lnTo>
                        <a:pt x="19498" y="61417"/>
                      </a:lnTo>
                      <a:cubicBezTo>
                        <a:pt x="15631" y="57874"/>
                        <a:pt x="12897" y="53950"/>
                        <a:pt x="11173" y="49949"/>
                      </a:cubicBezTo>
                      <a:lnTo>
                        <a:pt x="200" y="49882"/>
                      </a:lnTo>
                      <a:lnTo>
                        <a:pt x="0" y="33690"/>
                      </a:lnTo>
                      <a:lnTo>
                        <a:pt x="10973" y="33757"/>
                      </a:lnTo>
                      <a:cubicBezTo>
                        <a:pt x="12535" y="29823"/>
                        <a:pt x="15116" y="25956"/>
                        <a:pt x="18945" y="22412"/>
                      </a:cubicBezTo>
                      <a:lnTo>
                        <a:pt x="11116" y="17888"/>
                      </a:lnTo>
                      <a:lnTo>
                        <a:pt x="30737" y="6487"/>
                      </a:lnTo>
                      <a:lnTo>
                        <a:pt x="38681" y="11078"/>
                      </a:lnTo>
                      <a:cubicBezTo>
                        <a:pt x="44777" y="8849"/>
                        <a:pt x="51559" y="7277"/>
                        <a:pt x="58455" y="6420"/>
                      </a:cubicBezTo>
                      <a:lnTo>
                        <a:pt x="58188" y="0"/>
                      </a:lnTo>
                      <a:lnTo>
                        <a:pt x="86363" y="200"/>
                      </a:lnTo>
                      <a:lnTo>
                        <a:pt x="86401" y="6496"/>
                      </a:lnTo>
                      <a:cubicBezTo>
                        <a:pt x="93307" y="7477"/>
                        <a:pt x="99993" y="9115"/>
                        <a:pt x="106232" y="11411"/>
                      </a:cubicBezTo>
                      <a:lnTo>
                        <a:pt x="114014" y="6886"/>
                      </a:lnTo>
                      <a:lnTo>
                        <a:pt x="134112" y="18488"/>
                      </a:lnTo>
                      <a:lnTo>
                        <a:pt x="126216" y="22946"/>
                      </a:lnTo>
                      <a:cubicBezTo>
                        <a:pt x="130197" y="26546"/>
                        <a:pt x="133045" y="30423"/>
                        <a:pt x="134655" y="34347"/>
                      </a:cubicBezTo>
                      <a:lnTo>
                        <a:pt x="145742" y="34480"/>
                      </a:lnTo>
                      <a:lnTo>
                        <a:pt x="145942" y="50673"/>
                      </a:lnTo>
                      <a:lnTo>
                        <a:pt x="134969" y="50606"/>
                      </a:lnTo>
                      <a:cubicBezTo>
                        <a:pt x="133398" y="54531"/>
                        <a:pt x="130702" y="58464"/>
                        <a:pt x="126873" y="61998"/>
                      </a:cubicBezTo>
                      <a:close/>
                      <a:moveTo>
                        <a:pt x="87154" y="61017"/>
                      </a:moveTo>
                      <a:cubicBezTo>
                        <a:pt x="91221" y="59969"/>
                        <a:pt x="94945" y="58588"/>
                        <a:pt x="98222" y="56693"/>
                      </a:cubicBezTo>
                      <a:cubicBezTo>
                        <a:pt x="101384" y="54855"/>
                        <a:pt x="103861" y="52759"/>
                        <a:pt x="105537" y="50463"/>
                      </a:cubicBezTo>
                      <a:cubicBezTo>
                        <a:pt x="109128" y="45091"/>
                        <a:pt x="109214" y="39653"/>
                        <a:pt x="105670" y="34862"/>
                      </a:cubicBezTo>
                      <a:cubicBezTo>
                        <a:pt x="103508" y="31909"/>
                        <a:pt x="100889" y="29747"/>
                        <a:pt x="97603" y="27851"/>
                      </a:cubicBezTo>
                      <a:cubicBezTo>
                        <a:pt x="94421" y="26013"/>
                        <a:pt x="90678" y="24508"/>
                        <a:pt x="86601" y="23593"/>
                      </a:cubicBezTo>
                      <a:lnTo>
                        <a:pt x="85582" y="23270"/>
                      </a:lnTo>
                      <a:cubicBezTo>
                        <a:pt x="77200" y="21307"/>
                        <a:pt x="67923" y="21307"/>
                        <a:pt x="59560" y="23136"/>
                      </a:cubicBezTo>
                      <a:lnTo>
                        <a:pt x="58655" y="23393"/>
                      </a:lnTo>
                      <a:cubicBezTo>
                        <a:pt x="54588" y="24308"/>
                        <a:pt x="50978" y="25756"/>
                        <a:pt x="47701" y="27527"/>
                      </a:cubicBezTo>
                      <a:cubicBezTo>
                        <a:pt x="44434" y="29432"/>
                        <a:pt x="42062" y="31594"/>
                        <a:pt x="40272" y="33947"/>
                      </a:cubicBezTo>
                      <a:cubicBezTo>
                        <a:pt x="36566" y="39253"/>
                        <a:pt x="36824" y="44634"/>
                        <a:pt x="40138" y="49549"/>
                      </a:cubicBezTo>
                      <a:cubicBezTo>
                        <a:pt x="42415" y="52435"/>
                        <a:pt x="44806" y="54597"/>
                        <a:pt x="48092" y="56493"/>
                      </a:cubicBezTo>
                      <a:cubicBezTo>
                        <a:pt x="51387" y="58398"/>
                        <a:pt x="55245" y="59836"/>
                        <a:pt x="59093" y="60884"/>
                      </a:cubicBezTo>
                      <a:lnTo>
                        <a:pt x="60112" y="61084"/>
                      </a:lnTo>
                      <a:cubicBezTo>
                        <a:pt x="68494" y="63046"/>
                        <a:pt x="77886" y="63122"/>
                        <a:pt x="86135" y="61217"/>
                      </a:cubicBezTo>
                      <a:lnTo>
                        <a:pt x="87154" y="61017"/>
                      </a:lnTo>
                      <a:lnTo>
                        <a:pt x="87154" y="6101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A8F2E923-3A55-5504-F945-ECF7EBE102EA}"/>
                    </a:ext>
                  </a:extLst>
                </p:cNvPr>
                <p:cNvSpPr/>
                <p:nvPr/>
              </p:nvSpPr>
              <p:spPr>
                <a:xfrm>
                  <a:off x="4125877" y="4355525"/>
                  <a:ext cx="28098" cy="14630"/>
                </a:xfrm>
                <a:custGeom>
                  <a:avLst/>
                  <a:gdLst>
                    <a:gd name="connsiteX0" fmla="*/ 28099 w 28098"/>
                    <a:gd name="connsiteY0" fmla="*/ 133 h 14630"/>
                    <a:gd name="connsiteX1" fmla="*/ 28061 w 28098"/>
                    <a:gd name="connsiteY1" fmla="*/ 14631 h 14630"/>
                    <a:gd name="connsiteX2" fmla="*/ 0 w 28098"/>
                    <a:gd name="connsiteY2" fmla="*/ 14497 h 14630"/>
                    <a:gd name="connsiteX3" fmla="*/ 48 w 28098"/>
                    <a:gd name="connsiteY3" fmla="*/ 0 h 14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098" h="14630">
                      <a:moveTo>
                        <a:pt x="28099" y="133"/>
                      </a:moveTo>
                      <a:lnTo>
                        <a:pt x="28061" y="14631"/>
                      </a:lnTo>
                      <a:lnTo>
                        <a:pt x="0" y="1449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12" name="图形 2">
              <a:extLst>
                <a:ext uri="{FF2B5EF4-FFF2-40B4-BE49-F238E27FC236}">
                  <a16:creationId xmlns:a16="http://schemas.microsoft.com/office/drawing/2014/main" id="{0475454A-BFDA-2C28-4507-5D8F0309CEF4}"/>
                </a:ext>
              </a:extLst>
            </p:cNvPr>
            <p:cNvGrpSpPr/>
            <p:nvPr/>
          </p:nvGrpSpPr>
          <p:grpSpPr>
            <a:xfrm>
              <a:off x="9209541" y="4684797"/>
              <a:ext cx="518731" cy="344003"/>
              <a:chOff x="5244360" y="4261666"/>
              <a:chExt cx="314305" cy="208435"/>
            </a:xfrm>
          </p:grpSpPr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92872C43-E578-A87C-7915-6E5898429AFF}"/>
                  </a:ext>
                </a:extLst>
              </p:cNvPr>
              <p:cNvSpPr/>
              <p:nvPr/>
            </p:nvSpPr>
            <p:spPr>
              <a:xfrm>
                <a:off x="5245827" y="4295679"/>
                <a:ext cx="312839" cy="174421"/>
              </a:xfrm>
              <a:custGeom>
                <a:avLst/>
                <a:gdLst>
                  <a:gd name="connsiteX0" fmla="*/ 286750 w 312839"/>
                  <a:gd name="connsiteY0" fmla="*/ 15116 h 174421"/>
                  <a:gd name="connsiteX1" fmla="*/ 223514 w 312839"/>
                  <a:gd name="connsiteY1" fmla="*/ 0 h 174421"/>
                  <a:gd name="connsiteX2" fmla="*/ 160382 w 312839"/>
                  <a:gd name="connsiteY2" fmla="*/ 15116 h 174421"/>
                  <a:gd name="connsiteX3" fmla="*/ 134198 w 312839"/>
                  <a:gd name="connsiteY3" fmla="*/ 51521 h 174421"/>
                  <a:gd name="connsiteX4" fmla="*/ 146542 w 312839"/>
                  <a:gd name="connsiteY4" fmla="*/ 77581 h 174421"/>
                  <a:gd name="connsiteX5" fmla="*/ 0 w 312839"/>
                  <a:gd name="connsiteY5" fmla="*/ 162163 h 174421"/>
                  <a:gd name="connsiteX6" fmla="*/ 21231 w 312839"/>
                  <a:gd name="connsiteY6" fmla="*/ 174422 h 174421"/>
                  <a:gd name="connsiteX7" fmla="*/ 166173 w 312839"/>
                  <a:gd name="connsiteY7" fmla="*/ 90764 h 174421"/>
                  <a:gd name="connsiteX8" fmla="*/ 223523 w 312839"/>
                  <a:gd name="connsiteY8" fmla="*/ 103146 h 174421"/>
                  <a:gd name="connsiteX9" fmla="*/ 286760 w 312839"/>
                  <a:gd name="connsiteY9" fmla="*/ 88030 h 174421"/>
                  <a:gd name="connsiteX10" fmla="*/ 312839 w 312839"/>
                  <a:gd name="connsiteY10" fmla="*/ 51511 h 174421"/>
                  <a:gd name="connsiteX11" fmla="*/ 286750 w 312839"/>
                  <a:gd name="connsiteY11" fmla="*/ 15116 h 1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39" h="174421">
                    <a:moveTo>
                      <a:pt x="286750" y="15116"/>
                    </a:moveTo>
                    <a:cubicBezTo>
                      <a:pt x="269291" y="5001"/>
                      <a:pt x="246402" y="0"/>
                      <a:pt x="223514" y="0"/>
                    </a:cubicBezTo>
                    <a:cubicBezTo>
                      <a:pt x="200625" y="0"/>
                      <a:pt x="177841" y="5001"/>
                      <a:pt x="160382" y="15116"/>
                    </a:cubicBezTo>
                    <a:cubicBezTo>
                      <a:pt x="142923" y="25127"/>
                      <a:pt x="134198" y="38319"/>
                      <a:pt x="134198" y="51521"/>
                    </a:cubicBezTo>
                    <a:cubicBezTo>
                      <a:pt x="134198" y="60550"/>
                      <a:pt x="138379" y="69552"/>
                      <a:pt x="146542" y="77581"/>
                    </a:cubicBezTo>
                    <a:lnTo>
                      <a:pt x="0" y="162163"/>
                    </a:lnTo>
                    <a:lnTo>
                      <a:pt x="21231" y="174422"/>
                    </a:lnTo>
                    <a:lnTo>
                      <a:pt x="166173" y="90764"/>
                    </a:lnTo>
                    <a:cubicBezTo>
                      <a:pt x="182766" y="98888"/>
                      <a:pt x="202997" y="103146"/>
                      <a:pt x="223523" y="103146"/>
                    </a:cubicBezTo>
                    <a:cubicBezTo>
                      <a:pt x="246412" y="103146"/>
                      <a:pt x="269300" y="98146"/>
                      <a:pt x="286760" y="88030"/>
                    </a:cubicBezTo>
                    <a:cubicBezTo>
                      <a:pt x="304114" y="77914"/>
                      <a:pt x="312839" y="64713"/>
                      <a:pt x="312839" y="51511"/>
                    </a:cubicBezTo>
                    <a:cubicBezTo>
                      <a:pt x="312839" y="38319"/>
                      <a:pt x="304105" y="25117"/>
                      <a:pt x="286750" y="15116"/>
                    </a:cubicBezTo>
                    <a:close/>
                  </a:path>
                </a:pathLst>
              </a:custGeom>
              <a:solidFill>
                <a:srgbClr val="ADAD99">
                  <a:alpha val="7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4" name="图形 2">
                <a:extLst>
                  <a:ext uri="{FF2B5EF4-FFF2-40B4-BE49-F238E27FC236}">
                    <a16:creationId xmlns:a16="http://schemas.microsoft.com/office/drawing/2014/main" id="{B63140B1-DCF2-6C41-7ACD-B86EB271A773}"/>
                  </a:ext>
                </a:extLst>
              </p:cNvPr>
              <p:cNvGrpSpPr/>
              <p:nvPr/>
            </p:nvGrpSpPr>
            <p:grpSpPr>
              <a:xfrm>
                <a:off x="5380034" y="4261666"/>
                <a:ext cx="178631" cy="134769"/>
                <a:chOff x="5380034" y="4261666"/>
                <a:chExt cx="178631" cy="134769"/>
              </a:xfrm>
            </p:grpSpPr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EF915B9C-8F62-3C29-042D-CD5B13B9E049}"/>
                    </a:ext>
                  </a:extLst>
                </p:cNvPr>
                <p:cNvSpPr/>
                <p:nvPr/>
              </p:nvSpPr>
              <p:spPr>
                <a:xfrm>
                  <a:off x="5380034" y="4313186"/>
                  <a:ext cx="178631" cy="83248"/>
                </a:xfrm>
                <a:custGeom>
                  <a:avLst/>
                  <a:gdLst>
                    <a:gd name="connsiteX0" fmla="*/ 178632 w 178631"/>
                    <a:gd name="connsiteY0" fmla="*/ 0 h 83248"/>
                    <a:gd name="connsiteX1" fmla="*/ 178632 w 178631"/>
                    <a:gd name="connsiteY1" fmla="*/ 31728 h 83248"/>
                    <a:gd name="connsiteX2" fmla="*/ 152448 w 178631"/>
                    <a:gd name="connsiteY2" fmla="*/ 68132 h 83248"/>
                    <a:gd name="connsiteX3" fmla="*/ 89316 w 178631"/>
                    <a:gd name="connsiteY3" fmla="*/ 83248 h 83248"/>
                    <a:gd name="connsiteX4" fmla="*/ 26184 w 178631"/>
                    <a:gd name="connsiteY4" fmla="*/ 68132 h 83248"/>
                    <a:gd name="connsiteX5" fmla="*/ 0 w 178631"/>
                    <a:gd name="connsiteY5" fmla="*/ 31728 h 83248"/>
                    <a:gd name="connsiteX6" fmla="*/ 0 w 178631"/>
                    <a:gd name="connsiteY6" fmla="*/ 0 h 83248"/>
                    <a:gd name="connsiteX7" fmla="*/ 178632 w 178631"/>
                    <a:gd name="connsiteY7" fmla="*/ 0 h 83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631" h="83248">
                      <a:moveTo>
                        <a:pt x="178632" y="0"/>
                      </a:moveTo>
                      <a:lnTo>
                        <a:pt x="178632" y="31728"/>
                      </a:lnTo>
                      <a:cubicBezTo>
                        <a:pt x="178632" y="44929"/>
                        <a:pt x="169897" y="58131"/>
                        <a:pt x="152448" y="68132"/>
                      </a:cubicBezTo>
                      <a:cubicBezTo>
                        <a:pt x="135093" y="78248"/>
                        <a:pt x="112205" y="83248"/>
                        <a:pt x="89316" y="83248"/>
                      </a:cubicBezTo>
                      <a:cubicBezTo>
                        <a:pt x="66427" y="83248"/>
                        <a:pt x="43644" y="78248"/>
                        <a:pt x="26184" y="68132"/>
                      </a:cubicBezTo>
                      <a:cubicBezTo>
                        <a:pt x="8725" y="58121"/>
                        <a:pt x="0" y="44929"/>
                        <a:pt x="0" y="31728"/>
                      </a:cubicBezTo>
                      <a:lnTo>
                        <a:pt x="0" y="0"/>
                      </a:lnTo>
                      <a:lnTo>
                        <a:pt x="17863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32369537-D98A-9A93-7E6D-BD6FB6A39DA2}"/>
                    </a:ext>
                  </a:extLst>
                </p:cNvPr>
                <p:cNvSpPr/>
                <p:nvPr/>
              </p:nvSpPr>
              <p:spPr>
                <a:xfrm>
                  <a:off x="5380034" y="4261666"/>
                  <a:ext cx="178631" cy="103146"/>
                </a:xfrm>
                <a:custGeom>
                  <a:avLst/>
                  <a:gdLst>
                    <a:gd name="connsiteX0" fmla="*/ 178632 w 178631"/>
                    <a:gd name="connsiteY0" fmla="*/ 51521 h 103146"/>
                    <a:gd name="connsiteX1" fmla="*/ 152552 w 178631"/>
                    <a:gd name="connsiteY1" fmla="*/ 88030 h 103146"/>
                    <a:gd name="connsiteX2" fmla="*/ 89316 w 178631"/>
                    <a:gd name="connsiteY2" fmla="*/ 103146 h 103146"/>
                    <a:gd name="connsiteX3" fmla="*/ 26184 w 178631"/>
                    <a:gd name="connsiteY3" fmla="*/ 88030 h 103146"/>
                    <a:gd name="connsiteX4" fmla="*/ 0 w 178631"/>
                    <a:gd name="connsiteY4" fmla="*/ 51521 h 103146"/>
                    <a:gd name="connsiteX5" fmla="*/ 26184 w 178631"/>
                    <a:gd name="connsiteY5" fmla="*/ 15116 h 103146"/>
                    <a:gd name="connsiteX6" fmla="*/ 89316 w 178631"/>
                    <a:gd name="connsiteY6" fmla="*/ 0 h 103146"/>
                    <a:gd name="connsiteX7" fmla="*/ 152552 w 178631"/>
                    <a:gd name="connsiteY7" fmla="*/ 15116 h 103146"/>
                    <a:gd name="connsiteX8" fmla="*/ 178632 w 178631"/>
                    <a:gd name="connsiteY8" fmla="*/ 51521 h 103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631" h="103146">
                      <a:moveTo>
                        <a:pt x="178632" y="51521"/>
                      </a:moveTo>
                      <a:cubicBezTo>
                        <a:pt x="178632" y="64722"/>
                        <a:pt x="169897" y="77924"/>
                        <a:pt x="152552" y="88030"/>
                      </a:cubicBezTo>
                      <a:cubicBezTo>
                        <a:pt x="135093" y="98146"/>
                        <a:pt x="112205" y="103146"/>
                        <a:pt x="89316" y="103146"/>
                      </a:cubicBezTo>
                      <a:cubicBezTo>
                        <a:pt x="66427" y="103146"/>
                        <a:pt x="43644" y="98146"/>
                        <a:pt x="26184" y="88030"/>
                      </a:cubicBezTo>
                      <a:cubicBezTo>
                        <a:pt x="8725" y="77914"/>
                        <a:pt x="0" y="64713"/>
                        <a:pt x="0" y="51521"/>
                      </a:cubicBezTo>
                      <a:cubicBezTo>
                        <a:pt x="0" y="38328"/>
                        <a:pt x="8725" y="25117"/>
                        <a:pt x="26184" y="15116"/>
                      </a:cubicBezTo>
                      <a:cubicBezTo>
                        <a:pt x="43644" y="5001"/>
                        <a:pt x="66427" y="0"/>
                        <a:pt x="89316" y="0"/>
                      </a:cubicBezTo>
                      <a:cubicBezTo>
                        <a:pt x="112205" y="0"/>
                        <a:pt x="135093" y="5001"/>
                        <a:pt x="152552" y="15116"/>
                      </a:cubicBezTo>
                      <a:cubicBezTo>
                        <a:pt x="169897" y="25127"/>
                        <a:pt x="178632" y="38319"/>
                        <a:pt x="178632" y="515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EF8E7B82-1884-71B3-CF47-EE195B99C757}"/>
                    </a:ext>
                  </a:extLst>
                </p:cNvPr>
                <p:cNvSpPr/>
                <p:nvPr/>
              </p:nvSpPr>
              <p:spPr>
                <a:xfrm>
                  <a:off x="5388863" y="4270495"/>
                  <a:ext cx="160962" cy="85486"/>
                </a:xfrm>
                <a:custGeom>
                  <a:avLst/>
                  <a:gdLst>
                    <a:gd name="connsiteX0" fmla="*/ 160963 w 160962"/>
                    <a:gd name="connsiteY0" fmla="*/ 42691 h 85486"/>
                    <a:gd name="connsiteX1" fmla="*/ 160753 w 160962"/>
                    <a:gd name="connsiteY1" fmla="*/ 46415 h 85486"/>
                    <a:gd name="connsiteX2" fmla="*/ 159153 w 160962"/>
                    <a:gd name="connsiteY2" fmla="*/ 51740 h 85486"/>
                    <a:gd name="connsiteX3" fmla="*/ 139246 w 160962"/>
                    <a:gd name="connsiteY3" fmla="*/ 71542 h 85486"/>
                    <a:gd name="connsiteX4" fmla="*/ 80486 w 160962"/>
                    <a:gd name="connsiteY4" fmla="*/ 85487 h 85486"/>
                    <a:gd name="connsiteX5" fmla="*/ 21727 w 160962"/>
                    <a:gd name="connsiteY5" fmla="*/ 71542 h 85486"/>
                    <a:gd name="connsiteX6" fmla="*/ 1924 w 160962"/>
                    <a:gd name="connsiteY6" fmla="*/ 51740 h 85486"/>
                    <a:gd name="connsiteX7" fmla="*/ 324 w 160962"/>
                    <a:gd name="connsiteY7" fmla="*/ 46415 h 85486"/>
                    <a:gd name="connsiteX8" fmla="*/ 0 w 160962"/>
                    <a:gd name="connsiteY8" fmla="*/ 42691 h 85486"/>
                    <a:gd name="connsiteX9" fmla="*/ 21717 w 160962"/>
                    <a:gd name="connsiteY9" fmla="*/ 13945 h 85486"/>
                    <a:gd name="connsiteX10" fmla="*/ 80477 w 160962"/>
                    <a:gd name="connsiteY10" fmla="*/ 0 h 85486"/>
                    <a:gd name="connsiteX11" fmla="*/ 139237 w 160962"/>
                    <a:gd name="connsiteY11" fmla="*/ 13945 h 85486"/>
                    <a:gd name="connsiteX12" fmla="*/ 160963 w 160962"/>
                    <a:gd name="connsiteY12" fmla="*/ 42691 h 85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62" h="85486">
                      <a:moveTo>
                        <a:pt x="160963" y="42691"/>
                      </a:moveTo>
                      <a:cubicBezTo>
                        <a:pt x="160963" y="43968"/>
                        <a:pt x="160963" y="45244"/>
                        <a:pt x="160753" y="46415"/>
                      </a:cubicBezTo>
                      <a:cubicBezTo>
                        <a:pt x="160439" y="48225"/>
                        <a:pt x="159906" y="50035"/>
                        <a:pt x="159153" y="51740"/>
                      </a:cubicBezTo>
                      <a:cubicBezTo>
                        <a:pt x="155962" y="58979"/>
                        <a:pt x="149257" y="65789"/>
                        <a:pt x="139246" y="71542"/>
                      </a:cubicBezTo>
                      <a:cubicBezTo>
                        <a:pt x="123701" y="80591"/>
                        <a:pt x="102842" y="85487"/>
                        <a:pt x="80486" y="85487"/>
                      </a:cubicBezTo>
                      <a:cubicBezTo>
                        <a:pt x="58131" y="85487"/>
                        <a:pt x="37262" y="80591"/>
                        <a:pt x="21727" y="71542"/>
                      </a:cubicBezTo>
                      <a:cubicBezTo>
                        <a:pt x="11830" y="65789"/>
                        <a:pt x="5010" y="58979"/>
                        <a:pt x="1924" y="51740"/>
                      </a:cubicBezTo>
                      <a:cubicBezTo>
                        <a:pt x="1181" y="50035"/>
                        <a:pt x="648" y="48225"/>
                        <a:pt x="324" y="46415"/>
                      </a:cubicBezTo>
                      <a:cubicBezTo>
                        <a:pt x="114" y="45244"/>
                        <a:pt x="0" y="43968"/>
                        <a:pt x="0" y="42691"/>
                      </a:cubicBezTo>
                      <a:cubicBezTo>
                        <a:pt x="0" y="32261"/>
                        <a:pt x="7668" y="22041"/>
                        <a:pt x="21717" y="13945"/>
                      </a:cubicBezTo>
                      <a:cubicBezTo>
                        <a:pt x="37262" y="4896"/>
                        <a:pt x="58122" y="0"/>
                        <a:pt x="80477" y="0"/>
                      </a:cubicBezTo>
                      <a:cubicBezTo>
                        <a:pt x="102832" y="0"/>
                        <a:pt x="123701" y="4896"/>
                        <a:pt x="139237" y="13945"/>
                      </a:cubicBezTo>
                      <a:cubicBezTo>
                        <a:pt x="153295" y="22041"/>
                        <a:pt x="160963" y="32261"/>
                        <a:pt x="160963" y="42691"/>
                      </a:cubicBezTo>
                      <a:close/>
                    </a:path>
                  </a:pathLst>
                </a:custGeom>
                <a:solidFill>
                  <a:srgbClr val="2B2BA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710D6E5F-5AB7-3E77-B034-E9B50B915AC0}"/>
                  </a:ext>
                </a:extLst>
              </p:cNvPr>
              <p:cNvSpPr/>
              <p:nvPr/>
            </p:nvSpPr>
            <p:spPr>
              <a:xfrm>
                <a:off x="5380034" y="4313186"/>
                <a:ext cx="26184" cy="68132"/>
              </a:xfrm>
              <a:custGeom>
                <a:avLst/>
                <a:gdLst>
                  <a:gd name="connsiteX0" fmla="*/ 26184 w 26184"/>
                  <a:gd name="connsiteY0" fmla="*/ 36519 h 68132"/>
                  <a:gd name="connsiteX1" fmla="*/ 26184 w 26184"/>
                  <a:gd name="connsiteY1" fmla="*/ 68132 h 68132"/>
                  <a:gd name="connsiteX2" fmla="*/ 0 w 26184"/>
                  <a:gd name="connsiteY2" fmla="*/ 31728 h 68132"/>
                  <a:gd name="connsiteX3" fmla="*/ 0 w 26184"/>
                  <a:gd name="connsiteY3" fmla="*/ 0 h 68132"/>
                  <a:gd name="connsiteX4" fmla="*/ 26184 w 26184"/>
                  <a:gd name="connsiteY4" fmla="*/ 36519 h 6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84" h="68132">
                    <a:moveTo>
                      <a:pt x="26184" y="36519"/>
                    </a:moveTo>
                    <a:lnTo>
                      <a:pt x="26184" y="68132"/>
                    </a:lnTo>
                    <a:cubicBezTo>
                      <a:pt x="8725" y="58121"/>
                      <a:pt x="0" y="44929"/>
                      <a:pt x="0" y="31728"/>
                    </a:cubicBezTo>
                    <a:lnTo>
                      <a:pt x="0" y="0"/>
                    </a:lnTo>
                    <a:cubicBezTo>
                      <a:pt x="0" y="13202"/>
                      <a:pt x="8725" y="26403"/>
                      <a:pt x="26184" y="36519"/>
                    </a:cubicBezTo>
                    <a:close/>
                  </a:path>
                </a:pathLst>
              </a:custGeom>
              <a:solidFill>
                <a:srgbClr val="0000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6" name="图形 2">
                <a:extLst>
                  <a:ext uri="{FF2B5EF4-FFF2-40B4-BE49-F238E27FC236}">
                    <a16:creationId xmlns:a16="http://schemas.microsoft.com/office/drawing/2014/main" id="{07CC79BE-B32F-CB96-9624-07725862F36E}"/>
                  </a:ext>
                </a:extLst>
              </p:cNvPr>
              <p:cNvGrpSpPr/>
              <p:nvPr/>
            </p:nvGrpSpPr>
            <p:grpSpPr>
              <a:xfrm>
                <a:off x="5244360" y="4349618"/>
                <a:ext cx="173497" cy="114892"/>
                <a:chOff x="5244360" y="4349618"/>
                <a:chExt cx="173497" cy="114892"/>
              </a:xfrm>
            </p:grpSpPr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57EE3CC5-D7F9-DC15-EAF3-5B7421549BC9}"/>
                    </a:ext>
                  </a:extLst>
                </p:cNvPr>
                <p:cNvSpPr/>
                <p:nvPr/>
              </p:nvSpPr>
              <p:spPr>
                <a:xfrm>
                  <a:off x="5247189" y="4349618"/>
                  <a:ext cx="170668" cy="114043"/>
                </a:xfrm>
                <a:custGeom>
                  <a:avLst/>
                  <a:gdLst>
                    <a:gd name="connsiteX0" fmla="*/ 0 w 170668"/>
                    <a:gd name="connsiteY0" fmla="*/ 88145 h 114043"/>
                    <a:gd name="connsiteX1" fmla="*/ 16231 w 170668"/>
                    <a:gd name="connsiteY1" fmla="*/ 111205 h 114043"/>
                    <a:gd name="connsiteX2" fmla="*/ 18116 w 170668"/>
                    <a:gd name="connsiteY2" fmla="*/ 114044 h 114043"/>
                    <a:gd name="connsiteX3" fmla="*/ 167173 w 170668"/>
                    <a:gd name="connsiteY3" fmla="*/ 27090 h 114043"/>
                    <a:gd name="connsiteX4" fmla="*/ 170669 w 170668"/>
                    <a:gd name="connsiteY4" fmla="*/ 20670 h 114043"/>
                    <a:gd name="connsiteX5" fmla="*/ 167173 w 170668"/>
                    <a:gd name="connsiteY5" fmla="*/ 10212 h 114043"/>
                    <a:gd name="connsiteX6" fmla="*/ 158744 w 170668"/>
                    <a:gd name="connsiteY6" fmla="*/ 1849 h 114043"/>
                    <a:gd name="connsiteX7" fmla="*/ 150304 w 170668"/>
                    <a:gd name="connsiteY7" fmla="*/ 468 h 114043"/>
                    <a:gd name="connsiteX8" fmla="*/ 149276 w 170668"/>
                    <a:gd name="connsiteY8" fmla="*/ 1077 h 114043"/>
                    <a:gd name="connsiteX9" fmla="*/ 0 w 170668"/>
                    <a:gd name="connsiteY9" fmla="*/ 88145 h 11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668" h="114043">
                      <a:moveTo>
                        <a:pt x="0" y="88145"/>
                      </a:moveTo>
                      <a:lnTo>
                        <a:pt x="16231" y="111205"/>
                      </a:lnTo>
                      <a:lnTo>
                        <a:pt x="18116" y="114044"/>
                      </a:lnTo>
                      <a:lnTo>
                        <a:pt x="167173" y="27090"/>
                      </a:lnTo>
                      <a:cubicBezTo>
                        <a:pt x="169335" y="26176"/>
                        <a:pt x="170669" y="23966"/>
                        <a:pt x="170669" y="20670"/>
                      </a:cubicBezTo>
                      <a:cubicBezTo>
                        <a:pt x="170669" y="17375"/>
                        <a:pt x="169335" y="13622"/>
                        <a:pt x="167173" y="10212"/>
                      </a:cubicBezTo>
                      <a:cubicBezTo>
                        <a:pt x="165011" y="6811"/>
                        <a:pt x="162030" y="3754"/>
                        <a:pt x="158744" y="1849"/>
                      </a:cubicBezTo>
                      <a:cubicBezTo>
                        <a:pt x="155448" y="-56"/>
                        <a:pt x="152467" y="-437"/>
                        <a:pt x="150304" y="468"/>
                      </a:cubicBezTo>
                      <a:cubicBezTo>
                        <a:pt x="149933" y="630"/>
                        <a:pt x="149600" y="839"/>
                        <a:pt x="149276" y="1077"/>
                      </a:cubicBezTo>
                      <a:lnTo>
                        <a:pt x="0" y="8814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5F818565-F2A2-2D73-302E-7442351A2818}"/>
                    </a:ext>
                  </a:extLst>
                </p:cNvPr>
                <p:cNvSpPr/>
                <p:nvPr/>
              </p:nvSpPr>
              <p:spPr>
                <a:xfrm>
                  <a:off x="5244360" y="4436963"/>
                  <a:ext cx="23869" cy="27548"/>
                </a:xfrm>
                <a:custGeom>
                  <a:avLst/>
                  <a:gdLst>
                    <a:gd name="connsiteX0" fmla="*/ 0 w 23869"/>
                    <a:gd name="connsiteY0" fmla="*/ 6887 h 27548"/>
                    <a:gd name="connsiteX1" fmla="*/ 3496 w 23869"/>
                    <a:gd name="connsiteY1" fmla="*/ 17337 h 27548"/>
                    <a:gd name="connsiteX2" fmla="*/ 11935 w 23869"/>
                    <a:gd name="connsiteY2" fmla="*/ 25699 h 27548"/>
                    <a:gd name="connsiteX3" fmla="*/ 20374 w 23869"/>
                    <a:gd name="connsiteY3" fmla="*/ 27080 h 27548"/>
                    <a:gd name="connsiteX4" fmla="*/ 23870 w 23869"/>
                    <a:gd name="connsiteY4" fmla="*/ 20661 h 27548"/>
                    <a:gd name="connsiteX5" fmla="*/ 20374 w 23869"/>
                    <a:gd name="connsiteY5" fmla="*/ 10212 h 27548"/>
                    <a:gd name="connsiteX6" fmla="*/ 11935 w 23869"/>
                    <a:gd name="connsiteY6" fmla="*/ 1849 h 27548"/>
                    <a:gd name="connsiteX7" fmla="*/ 3496 w 23869"/>
                    <a:gd name="connsiteY7" fmla="*/ 468 h 27548"/>
                    <a:gd name="connsiteX8" fmla="*/ 0 w 23869"/>
                    <a:gd name="connsiteY8" fmla="*/ 6887 h 2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869" h="27548">
                      <a:moveTo>
                        <a:pt x="0" y="6887"/>
                      </a:moveTo>
                      <a:cubicBezTo>
                        <a:pt x="0" y="10183"/>
                        <a:pt x="1333" y="13936"/>
                        <a:pt x="3496" y="17337"/>
                      </a:cubicBezTo>
                      <a:cubicBezTo>
                        <a:pt x="5658" y="20737"/>
                        <a:pt x="8639" y="23795"/>
                        <a:pt x="11935" y="25699"/>
                      </a:cubicBezTo>
                      <a:cubicBezTo>
                        <a:pt x="15230" y="27605"/>
                        <a:pt x="18212" y="27985"/>
                        <a:pt x="20374" y="27080"/>
                      </a:cubicBezTo>
                      <a:cubicBezTo>
                        <a:pt x="22536" y="26166"/>
                        <a:pt x="23870" y="23956"/>
                        <a:pt x="23870" y="20661"/>
                      </a:cubicBezTo>
                      <a:cubicBezTo>
                        <a:pt x="23870" y="17365"/>
                        <a:pt x="22536" y="13612"/>
                        <a:pt x="20374" y="10212"/>
                      </a:cubicBezTo>
                      <a:cubicBezTo>
                        <a:pt x="18212" y="6811"/>
                        <a:pt x="15230" y="3754"/>
                        <a:pt x="11935" y="1849"/>
                      </a:cubicBezTo>
                      <a:cubicBezTo>
                        <a:pt x="8639" y="-56"/>
                        <a:pt x="5658" y="-437"/>
                        <a:pt x="3496" y="468"/>
                      </a:cubicBezTo>
                      <a:cubicBezTo>
                        <a:pt x="1333" y="1373"/>
                        <a:pt x="0" y="3592"/>
                        <a:pt x="0" y="6887"/>
                      </a:cubicBezTo>
                      <a:close/>
                    </a:path>
                  </a:pathLst>
                </a:custGeom>
                <a:solidFill>
                  <a:srgbClr val="0000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7" name="任意多边形: 形状 616">
                <a:extLst>
                  <a:ext uri="{FF2B5EF4-FFF2-40B4-BE49-F238E27FC236}">
                    <a16:creationId xmlns:a16="http://schemas.microsoft.com/office/drawing/2014/main" id="{5900BB77-58A3-A2F2-25F0-87C067635433}"/>
                  </a:ext>
                </a:extLst>
              </p:cNvPr>
              <p:cNvSpPr/>
              <p:nvPr/>
            </p:nvSpPr>
            <p:spPr>
              <a:xfrm>
                <a:off x="5528109" y="4284449"/>
                <a:ext cx="21716" cy="57588"/>
              </a:xfrm>
              <a:custGeom>
                <a:avLst/>
                <a:gdLst>
                  <a:gd name="connsiteX0" fmla="*/ 21717 w 21716"/>
                  <a:gd name="connsiteY0" fmla="*/ 28737 h 57588"/>
                  <a:gd name="connsiteX1" fmla="*/ 21507 w 21716"/>
                  <a:gd name="connsiteY1" fmla="*/ 32461 h 57588"/>
                  <a:gd name="connsiteX2" fmla="*/ 19907 w 21716"/>
                  <a:gd name="connsiteY2" fmla="*/ 37786 h 57588"/>
                  <a:gd name="connsiteX3" fmla="*/ 0 w 21716"/>
                  <a:gd name="connsiteY3" fmla="*/ 57588 h 57588"/>
                  <a:gd name="connsiteX4" fmla="*/ 0 w 21716"/>
                  <a:gd name="connsiteY4" fmla="*/ 0 h 57588"/>
                  <a:gd name="connsiteX5" fmla="*/ 21717 w 21716"/>
                  <a:gd name="connsiteY5" fmla="*/ 28737 h 5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6" h="57588">
                    <a:moveTo>
                      <a:pt x="21717" y="28737"/>
                    </a:moveTo>
                    <a:cubicBezTo>
                      <a:pt x="21717" y="30013"/>
                      <a:pt x="21717" y="31290"/>
                      <a:pt x="21507" y="32461"/>
                    </a:cubicBezTo>
                    <a:cubicBezTo>
                      <a:pt x="21193" y="34271"/>
                      <a:pt x="20660" y="36081"/>
                      <a:pt x="19907" y="37786"/>
                    </a:cubicBezTo>
                    <a:cubicBezTo>
                      <a:pt x="16716" y="45025"/>
                      <a:pt x="10011" y="51835"/>
                      <a:pt x="0" y="57588"/>
                    </a:cubicBezTo>
                    <a:lnTo>
                      <a:pt x="0" y="0"/>
                    </a:lnTo>
                    <a:cubicBezTo>
                      <a:pt x="14049" y="8087"/>
                      <a:pt x="21717" y="18307"/>
                      <a:pt x="21717" y="28737"/>
                    </a:cubicBezTo>
                    <a:close/>
                  </a:path>
                </a:pathLst>
              </a:custGeom>
              <a:solidFill>
                <a:srgbClr val="0000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8" name="任意多边形: 形状 617">
                <a:extLst>
                  <a:ext uri="{FF2B5EF4-FFF2-40B4-BE49-F238E27FC236}">
                    <a16:creationId xmlns:a16="http://schemas.microsoft.com/office/drawing/2014/main" id="{6568F867-36EB-AAEE-3573-521BEDDE1750}"/>
                  </a:ext>
                </a:extLst>
              </p:cNvPr>
              <p:cNvSpPr/>
              <p:nvPr/>
            </p:nvSpPr>
            <p:spPr>
              <a:xfrm>
                <a:off x="5390730" y="4288459"/>
                <a:ext cx="157276" cy="67522"/>
              </a:xfrm>
              <a:custGeom>
                <a:avLst/>
                <a:gdLst>
                  <a:gd name="connsiteX0" fmla="*/ 157277 w 157276"/>
                  <a:gd name="connsiteY0" fmla="*/ 33785 h 67522"/>
                  <a:gd name="connsiteX1" fmla="*/ 137417 w 157276"/>
                  <a:gd name="connsiteY1" fmla="*/ 53597 h 67522"/>
                  <a:gd name="connsiteX2" fmla="*/ 78639 w 157276"/>
                  <a:gd name="connsiteY2" fmla="*/ 67523 h 67522"/>
                  <a:gd name="connsiteX3" fmla="*/ 19860 w 157276"/>
                  <a:gd name="connsiteY3" fmla="*/ 53597 h 67522"/>
                  <a:gd name="connsiteX4" fmla="*/ 0 w 157276"/>
                  <a:gd name="connsiteY4" fmla="*/ 33785 h 67522"/>
                  <a:gd name="connsiteX5" fmla="*/ 19860 w 157276"/>
                  <a:gd name="connsiteY5" fmla="*/ 13926 h 67522"/>
                  <a:gd name="connsiteX6" fmla="*/ 78639 w 157276"/>
                  <a:gd name="connsiteY6" fmla="*/ 0 h 67522"/>
                  <a:gd name="connsiteX7" fmla="*/ 137417 w 157276"/>
                  <a:gd name="connsiteY7" fmla="*/ 13926 h 67522"/>
                  <a:gd name="connsiteX8" fmla="*/ 157277 w 157276"/>
                  <a:gd name="connsiteY8" fmla="*/ 33785 h 6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76" h="67522">
                    <a:moveTo>
                      <a:pt x="157277" y="33785"/>
                    </a:moveTo>
                    <a:cubicBezTo>
                      <a:pt x="154143" y="41024"/>
                      <a:pt x="147371" y="47854"/>
                      <a:pt x="137417" y="53597"/>
                    </a:cubicBezTo>
                    <a:cubicBezTo>
                      <a:pt x="121863" y="62570"/>
                      <a:pt x="100975" y="67523"/>
                      <a:pt x="78639" y="67523"/>
                    </a:cubicBezTo>
                    <a:cubicBezTo>
                      <a:pt x="56302" y="67523"/>
                      <a:pt x="35424" y="62570"/>
                      <a:pt x="19860" y="53597"/>
                    </a:cubicBezTo>
                    <a:cubicBezTo>
                      <a:pt x="9906" y="47854"/>
                      <a:pt x="3134" y="41024"/>
                      <a:pt x="0" y="33785"/>
                    </a:cubicBezTo>
                    <a:cubicBezTo>
                      <a:pt x="3086" y="26546"/>
                      <a:pt x="9858" y="19679"/>
                      <a:pt x="19860" y="13926"/>
                    </a:cubicBezTo>
                    <a:cubicBezTo>
                      <a:pt x="35414" y="4953"/>
                      <a:pt x="56302" y="0"/>
                      <a:pt x="78639" y="0"/>
                    </a:cubicBezTo>
                    <a:cubicBezTo>
                      <a:pt x="100975" y="0"/>
                      <a:pt x="121853" y="4953"/>
                      <a:pt x="137417" y="13926"/>
                    </a:cubicBezTo>
                    <a:cubicBezTo>
                      <a:pt x="147418" y="19669"/>
                      <a:pt x="154191" y="26537"/>
                      <a:pt x="157277" y="33785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224616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710CDA6-3A1F-78BD-0AD7-A7A7DF6E3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/>
              <a:t>01</a:t>
            </a:r>
          </a:p>
          <a:p>
            <a:r>
              <a:rPr lang="zh-CN" altLang="en-US" dirty="0"/>
              <a:t>进入复试的条件</a:t>
            </a:r>
            <a:endParaRPr lang="en-US" altLang="zh-CN" dirty="0"/>
          </a:p>
        </p:txBody>
      </p:sp>
      <p:sp>
        <p:nvSpPr>
          <p:cNvPr id="9" name="文本占位符 8">
            <a:extLst>
              <a:ext uri="{FF2B5EF4-FFF2-40B4-BE49-F238E27FC236}">
                <a16:creationId xmlns:a16="http://schemas.microsoft.com/office/drawing/2014/main" id="{39091D30-042A-0D12-9F77-FF72D7FCA68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Conditions for entering the second interview</a:t>
            </a:r>
            <a:endParaRPr lang="zh-CN" altLang="en-US" dirty="0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1AD2DCD3-2259-CDE5-6C0A-535F2963256B}"/>
              </a:ext>
            </a:extLst>
          </p:cNvPr>
          <p:cNvGrpSpPr/>
          <p:nvPr/>
        </p:nvGrpSpPr>
        <p:grpSpPr>
          <a:xfrm>
            <a:off x="6816080" y="1553840"/>
            <a:ext cx="4032449" cy="3287710"/>
            <a:chOff x="6816080" y="1553840"/>
            <a:chExt cx="4032449" cy="3287710"/>
          </a:xfrm>
        </p:grpSpPr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47832EA5-A925-E9CE-F65F-930B3C6F3638}"/>
                </a:ext>
              </a:extLst>
            </p:cNvPr>
            <p:cNvGrpSpPr/>
            <p:nvPr/>
          </p:nvGrpSpPr>
          <p:grpSpPr>
            <a:xfrm>
              <a:off x="7084794" y="1943617"/>
              <a:ext cx="1327073" cy="1327268"/>
              <a:chOff x="541009" y="577409"/>
              <a:chExt cx="524020" cy="524097"/>
            </a:xfrm>
            <a:solidFill>
              <a:srgbClr val="DAE2F2"/>
            </a:solidFill>
          </p:grpSpPr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AE8BECBE-C2FA-FC94-E4D8-05F78C46345E}"/>
                  </a:ext>
                </a:extLst>
              </p:cNvPr>
              <p:cNvSpPr/>
              <p:nvPr/>
            </p:nvSpPr>
            <p:spPr>
              <a:xfrm>
                <a:off x="592953" y="629063"/>
                <a:ext cx="417913" cy="417892"/>
              </a:xfrm>
              <a:custGeom>
                <a:avLst/>
                <a:gdLst>
                  <a:gd name="connsiteX0" fmla="*/ 155628 w 417913"/>
                  <a:gd name="connsiteY0" fmla="*/ 6967 h 417892"/>
                  <a:gd name="connsiteX1" fmla="*/ 6976 w 417913"/>
                  <a:gd name="connsiteY1" fmla="*/ 262265 h 417892"/>
                  <a:gd name="connsiteX2" fmla="*/ 262287 w 417913"/>
                  <a:gd name="connsiteY2" fmla="*/ 410916 h 417892"/>
                  <a:gd name="connsiteX3" fmla="*/ 410939 w 417913"/>
                  <a:gd name="connsiteY3" fmla="*/ 155619 h 417892"/>
                  <a:gd name="connsiteX4" fmla="*/ 155628 w 417913"/>
                  <a:gd name="connsiteY4" fmla="*/ 6967 h 417892"/>
                  <a:gd name="connsiteX5" fmla="*/ 236988 w 417913"/>
                  <a:gd name="connsiteY5" fmla="*/ 315157 h 417892"/>
                  <a:gd name="connsiteX6" fmla="*/ 102710 w 417913"/>
                  <a:gd name="connsiteY6" fmla="*/ 237005 h 417892"/>
                  <a:gd name="connsiteX7" fmla="*/ 180914 w 417913"/>
                  <a:gd name="connsiteY7" fmla="*/ 102727 h 417892"/>
                  <a:gd name="connsiteX8" fmla="*/ 315166 w 417913"/>
                  <a:gd name="connsiteY8" fmla="*/ 180905 h 417892"/>
                  <a:gd name="connsiteX9" fmla="*/ 236988 w 417913"/>
                  <a:gd name="connsiteY9" fmla="*/ 315157 h 41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913" h="417892">
                    <a:moveTo>
                      <a:pt x="155628" y="6967"/>
                    </a:moveTo>
                    <a:cubicBezTo>
                      <a:pt x="44076" y="36430"/>
                      <a:pt x="-22486" y="150713"/>
                      <a:pt x="6976" y="262265"/>
                    </a:cubicBezTo>
                    <a:cubicBezTo>
                      <a:pt x="36426" y="373816"/>
                      <a:pt x="150722" y="440379"/>
                      <a:pt x="262287" y="410916"/>
                    </a:cubicBezTo>
                    <a:cubicBezTo>
                      <a:pt x="373812" y="381467"/>
                      <a:pt x="440401" y="267144"/>
                      <a:pt x="410939" y="155619"/>
                    </a:cubicBezTo>
                    <a:cubicBezTo>
                      <a:pt x="381463" y="44067"/>
                      <a:pt x="267153" y="-22469"/>
                      <a:pt x="155628" y="6967"/>
                    </a:cubicBezTo>
                    <a:close/>
                    <a:moveTo>
                      <a:pt x="236988" y="315157"/>
                    </a:moveTo>
                    <a:cubicBezTo>
                      <a:pt x="178341" y="330644"/>
                      <a:pt x="118210" y="295652"/>
                      <a:pt x="102710" y="237005"/>
                    </a:cubicBezTo>
                    <a:cubicBezTo>
                      <a:pt x="87236" y="178332"/>
                      <a:pt x="122227" y="118214"/>
                      <a:pt x="180914" y="102727"/>
                    </a:cubicBezTo>
                    <a:cubicBezTo>
                      <a:pt x="239573" y="87213"/>
                      <a:pt x="299679" y="122271"/>
                      <a:pt x="315166" y="180905"/>
                    </a:cubicBezTo>
                    <a:cubicBezTo>
                      <a:pt x="330626" y="239578"/>
                      <a:pt x="295661" y="299656"/>
                      <a:pt x="236988" y="31515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5" name="任意多边形: 形状 944">
                <a:extLst>
                  <a:ext uri="{FF2B5EF4-FFF2-40B4-BE49-F238E27FC236}">
                    <a16:creationId xmlns:a16="http://schemas.microsoft.com/office/drawing/2014/main" id="{CDFE85EA-A9E9-9507-05EB-958A197490BA}"/>
                  </a:ext>
                </a:extLst>
              </p:cNvPr>
              <p:cNvSpPr/>
              <p:nvPr/>
            </p:nvSpPr>
            <p:spPr>
              <a:xfrm>
                <a:off x="691263" y="577409"/>
                <a:ext cx="116640" cy="117201"/>
              </a:xfrm>
              <a:custGeom>
                <a:avLst/>
                <a:gdLst>
                  <a:gd name="connsiteX0" fmla="*/ 116640 w 116640"/>
                  <a:gd name="connsiteY0" fmla="*/ 93162 h 117201"/>
                  <a:gd name="connsiteX1" fmla="*/ 25601 w 116640"/>
                  <a:gd name="connsiteY1" fmla="*/ 117202 h 117201"/>
                  <a:gd name="connsiteX2" fmla="*/ 2331 w 116640"/>
                  <a:gd name="connsiteY2" fmla="*/ 29026 h 117201"/>
                  <a:gd name="connsiteX3" fmla="*/ 93344 w 116640"/>
                  <a:gd name="connsiteY3" fmla="*/ 4987 h 117201"/>
                  <a:gd name="connsiteX4" fmla="*/ 116640 w 116640"/>
                  <a:gd name="connsiteY4" fmla="*/ 93162 h 1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40" h="117201">
                    <a:moveTo>
                      <a:pt x="116640" y="93162"/>
                    </a:moveTo>
                    <a:lnTo>
                      <a:pt x="25601" y="117202"/>
                    </a:lnTo>
                    <a:cubicBezTo>
                      <a:pt x="25601" y="117202"/>
                      <a:pt x="-9165" y="48730"/>
                      <a:pt x="2331" y="29026"/>
                    </a:cubicBezTo>
                    <a:cubicBezTo>
                      <a:pt x="14171" y="8660"/>
                      <a:pt x="74396" y="-8949"/>
                      <a:pt x="93344" y="4987"/>
                    </a:cubicBezTo>
                    <a:cubicBezTo>
                      <a:pt x="111748" y="18459"/>
                      <a:pt x="116640" y="93162"/>
                      <a:pt x="116640" y="9316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5ADFDB4-2F76-A319-57BB-1293EBBB76D9}"/>
                  </a:ext>
                </a:extLst>
              </p:cNvPr>
              <p:cNvSpPr/>
              <p:nvPr/>
            </p:nvSpPr>
            <p:spPr>
              <a:xfrm>
                <a:off x="790759" y="985006"/>
                <a:ext cx="115986" cy="116500"/>
              </a:xfrm>
              <a:custGeom>
                <a:avLst/>
                <a:gdLst>
                  <a:gd name="connsiteX0" fmla="*/ 91039 w 115986"/>
                  <a:gd name="connsiteY0" fmla="*/ 0 h 116500"/>
                  <a:gd name="connsiteX1" fmla="*/ 0 w 115986"/>
                  <a:gd name="connsiteY1" fmla="*/ 24039 h 116500"/>
                  <a:gd name="connsiteX2" fmla="*/ 23270 w 115986"/>
                  <a:gd name="connsiteY2" fmla="*/ 112241 h 116500"/>
                  <a:gd name="connsiteX3" fmla="*/ 114310 w 115986"/>
                  <a:gd name="connsiteY3" fmla="*/ 88175 h 116500"/>
                  <a:gd name="connsiteX4" fmla="*/ 91039 w 115986"/>
                  <a:gd name="connsiteY4" fmla="*/ 0 h 1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86" h="116500">
                    <a:moveTo>
                      <a:pt x="91039" y="0"/>
                    </a:moveTo>
                    <a:lnTo>
                      <a:pt x="0" y="24039"/>
                    </a:lnTo>
                    <a:cubicBezTo>
                      <a:pt x="0" y="24039"/>
                      <a:pt x="3580" y="100732"/>
                      <a:pt x="23270" y="112241"/>
                    </a:cubicBezTo>
                    <a:cubicBezTo>
                      <a:pt x="43597" y="124082"/>
                      <a:pt x="104670" y="109682"/>
                      <a:pt x="114310" y="88175"/>
                    </a:cubicBezTo>
                    <a:cubicBezTo>
                      <a:pt x="123631" y="67385"/>
                      <a:pt x="91039" y="0"/>
                      <a:pt x="9103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DADB675D-3DA3-CB57-14AE-94F2DBEF94A7}"/>
                  </a:ext>
                </a:extLst>
              </p:cNvPr>
              <p:cNvSpPr/>
              <p:nvPr/>
            </p:nvSpPr>
            <p:spPr>
              <a:xfrm>
                <a:off x="558218" y="680376"/>
                <a:ext cx="122633" cy="122882"/>
              </a:xfrm>
              <a:custGeom>
                <a:avLst/>
                <a:gdLst>
                  <a:gd name="connsiteX0" fmla="*/ 122634 w 122633"/>
                  <a:gd name="connsiteY0" fmla="*/ 36166 h 122882"/>
                  <a:gd name="connsiteX1" fmla="*/ 85971 w 122633"/>
                  <a:gd name="connsiteY1" fmla="*/ 122883 h 122882"/>
                  <a:gd name="connsiteX2" fmla="*/ 1946 w 122633"/>
                  <a:gd name="connsiteY2" fmla="*/ 87347 h 122882"/>
                  <a:gd name="connsiteX3" fmla="*/ 38622 w 122633"/>
                  <a:gd name="connsiteY3" fmla="*/ 644 h 122882"/>
                  <a:gd name="connsiteX4" fmla="*/ 122634 w 122633"/>
                  <a:gd name="connsiteY4" fmla="*/ 36166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2">
                    <a:moveTo>
                      <a:pt x="122634" y="36166"/>
                    </a:moveTo>
                    <a:lnTo>
                      <a:pt x="85971" y="122883"/>
                    </a:lnTo>
                    <a:cubicBezTo>
                      <a:pt x="85971" y="122883"/>
                      <a:pt x="10525" y="108496"/>
                      <a:pt x="1946" y="87347"/>
                    </a:cubicBezTo>
                    <a:cubicBezTo>
                      <a:pt x="-6898" y="65535"/>
                      <a:pt x="15988" y="7141"/>
                      <a:pt x="38622" y="644"/>
                    </a:cubicBezTo>
                    <a:cubicBezTo>
                      <a:pt x="60526" y="-5641"/>
                      <a:pt x="122634" y="36166"/>
                      <a:pt x="122634" y="3616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6B6D09C6-065B-09FC-3063-03454ADDB338}"/>
                  </a:ext>
                </a:extLst>
              </p:cNvPr>
              <p:cNvSpPr/>
              <p:nvPr/>
            </p:nvSpPr>
            <p:spPr>
              <a:xfrm>
                <a:off x="541009" y="842751"/>
                <a:ext cx="109054" cy="108818"/>
              </a:xfrm>
              <a:custGeom>
                <a:avLst/>
                <a:gdLst>
                  <a:gd name="connsiteX0" fmla="*/ 100197 w 109054"/>
                  <a:gd name="connsiteY0" fmla="*/ 1691 h 108818"/>
                  <a:gd name="connsiteX1" fmla="*/ 109054 w 109054"/>
                  <a:gd name="connsiteY1" fmla="*/ 95436 h 108818"/>
                  <a:gd name="connsiteX2" fmla="*/ 18254 w 109054"/>
                  <a:gd name="connsiteY2" fmla="*/ 104015 h 108818"/>
                  <a:gd name="connsiteX3" fmla="*/ 9383 w 109054"/>
                  <a:gd name="connsiteY3" fmla="*/ 10270 h 108818"/>
                  <a:gd name="connsiteX4" fmla="*/ 100197 w 109054"/>
                  <a:gd name="connsiteY4" fmla="*/ 1691 h 10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54" h="108818">
                    <a:moveTo>
                      <a:pt x="100197" y="1691"/>
                    </a:moveTo>
                    <a:lnTo>
                      <a:pt x="109054" y="95436"/>
                    </a:lnTo>
                    <a:cubicBezTo>
                      <a:pt x="109054" y="95436"/>
                      <a:pt x="35822" y="118560"/>
                      <a:pt x="18254" y="104015"/>
                    </a:cubicBezTo>
                    <a:cubicBezTo>
                      <a:pt x="101" y="89018"/>
                      <a:pt x="-7443" y="26725"/>
                      <a:pt x="9383" y="10270"/>
                    </a:cubicBezTo>
                    <a:cubicBezTo>
                      <a:pt x="25705" y="-5654"/>
                      <a:pt x="100197" y="1691"/>
                      <a:pt x="100197" y="169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9" name="任意多边形: 形状 948">
                <a:extLst>
                  <a:ext uri="{FF2B5EF4-FFF2-40B4-BE49-F238E27FC236}">
                    <a16:creationId xmlns:a16="http://schemas.microsoft.com/office/drawing/2014/main" id="{2366B8CD-210A-10F5-B0E3-0CAF60D3A713}"/>
                  </a:ext>
                </a:extLst>
              </p:cNvPr>
              <p:cNvSpPr/>
              <p:nvPr/>
            </p:nvSpPr>
            <p:spPr>
              <a:xfrm>
                <a:off x="949793" y="733779"/>
                <a:ext cx="115236" cy="114429"/>
              </a:xfrm>
              <a:custGeom>
                <a:avLst/>
                <a:gdLst>
                  <a:gd name="connsiteX0" fmla="*/ 20327 w 115236"/>
                  <a:gd name="connsiteY0" fmla="*/ 114429 h 114429"/>
                  <a:gd name="connsiteX1" fmla="*/ 0 w 115236"/>
                  <a:gd name="connsiteY1" fmla="*/ 22501 h 114429"/>
                  <a:gd name="connsiteX2" fmla="*/ 89064 w 115236"/>
                  <a:gd name="connsiteY2" fmla="*/ 2798 h 114429"/>
                  <a:gd name="connsiteX3" fmla="*/ 109377 w 115236"/>
                  <a:gd name="connsiteY3" fmla="*/ 94765 h 114429"/>
                  <a:gd name="connsiteX4" fmla="*/ 20327 w 115236"/>
                  <a:gd name="connsiteY4" fmla="*/ 114429 h 11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36" h="114429">
                    <a:moveTo>
                      <a:pt x="20327" y="114429"/>
                    </a:moveTo>
                    <a:lnTo>
                      <a:pt x="0" y="22501"/>
                    </a:lnTo>
                    <a:cubicBezTo>
                      <a:pt x="0" y="22501"/>
                      <a:pt x="69864" y="-9454"/>
                      <a:pt x="89064" y="2798"/>
                    </a:cubicBezTo>
                    <a:cubicBezTo>
                      <a:pt x="108900" y="15461"/>
                      <a:pt x="124042" y="76374"/>
                      <a:pt x="109377" y="94765"/>
                    </a:cubicBezTo>
                    <a:cubicBezTo>
                      <a:pt x="95137" y="112559"/>
                      <a:pt x="20327" y="114429"/>
                      <a:pt x="20327" y="11442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134E2A97-9BC7-DF88-6245-A1E1CE2D48AE}"/>
                  </a:ext>
                </a:extLst>
              </p:cNvPr>
              <p:cNvSpPr/>
              <p:nvPr/>
            </p:nvSpPr>
            <p:spPr>
              <a:xfrm>
                <a:off x="844632" y="597347"/>
                <a:ext cx="130368" cy="130212"/>
              </a:xfrm>
              <a:custGeom>
                <a:avLst/>
                <a:gdLst>
                  <a:gd name="connsiteX0" fmla="*/ 0 w 130368"/>
                  <a:gd name="connsiteY0" fmla="*/ 72906 h 130212"/>
                  <a:gd name="connsiteX1" fmla="*/ 74730 w 130368"/>
                  <a:gd name="connsiteY1" fmla="*/ 130213 h 130212"/>
                  <a:gd name="connsiteX2" fmla="*/ 130261 w 130368"/>
                  <a:gd name="connsiteY2" fmla="*/ 57843 h 130212"/>
                  <a:gd name="connsiteX3" fmla="*/ 55570 w 130368"/>
                  <a:gd name="connsiteY3" fmla="*/ 522 h 130212"/>
                  <a:gd name="connsiteX4" fmla="*/ 0 w 130368"/>
                  <a:gd name="connsiteY4" fmla="*/ 72906 h 130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68" h="130212">
                    <a:moveTo>
                      <a:pt x="0" y="72906"/>
                    </a:moveTo>
                    <a:lnTo>
                      <a:pt x="74730" y="130213"/>
                    </a:lnTo>
                    <a:cubicBezTo>
                      <a:pt x="74730" y="130213"/>
                      <a:pt x="133204" y="80463"/>
                      <a:pt x="130261" y="57843"/>
                    </a:cubicBezTo>
                    <a:cubicBezTo>
                      <a:pt x="127171" y="34480"/>
                      <a:pt x="78443" y="-4994"/>
                      <a:pt x="55570" y="522"/>
                    </a:cubicBezTo>
                    <a:cubicBezTo>
                      <a:pt x="33374" y="5879"/>
                      <a:pt x="0" y="72906"/>
                      <a:pt x="0" y="7290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74D05B9F-0032-5A8E-D5AA-73484255B9E6}"/>
                  </a:ext>
                </a:extLst>
              </p:cNvPr>
              <p:cNvSpPr/>
              <p:nvPr/>
            </p:nvSpPr>
            <p:spPr>
              <a:xfrm>
                <a:off x="614643" y="957028"/>
                <a:ext cx="130344" cy="130188"/>
              </a:xfrm>
              <a:custGeom>
                <a:avLst/>
                <a:gdLst>
                  <a:gd name="connsiteX0" fmla="*/ 130345 w 130344"/>
                  <a:gd name="connsiteY0" fmla="*/ 57307 h 130188"/>
                  <a:gd name="connsiteX1" fmla="*/ 55641 w 130344"/>
                  <a:gd name="connsiteY1" fmla="*/ 0 h 130188"/>
                  <a:gd name="connsiteX2" fmla="*/ 110 w 130344"/>
                  <a:gd name="connsiteY2" fmla="*/ 72370 h 130188"/>
                  <a:gd name="connsiteX3" fmla="*/ 74814 w 130344"/>
                  <a:gd name="connsiteY3" fmla="*/ 129664 h 130188"/>
                  <a:gd name="connsiteX4" fmla="*/ 130345 w 130344"/>
                  <a:gd name="connsiteY4" fmla="*/ 57307 h 13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44" h="130188">
                    <a:moveTo>
                      <a:pt x="130345" y="57307"/>
                    </a:moveTo>
                    <a:lnTo>
                      <a:pt x="55641" y="0"/>
                    </a:lnTo>
                    <a:cubicBezTo>
                      <a:pt x="55641" y="0"/>
                      <a:pt x="-2873" y="49749"/>
                      <a:pt x="110" y="72370"/>
                    </a:cubicBezTo>
                    <a:cubicBezTo>
                      <a:pt x="3200" y="95693"/>
                      <a:pt x="51955" y="135193"/>
                      <a:pt x="74814" y="129664"/>
                    </a:cubicBezTo>
                    <a:cubicBezTo>
                      <a:pt x="97010" y="124321"/>
                      <a:pt x="130345" y="57307"/>
                      <a:pt x="130345" y="5730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D4C3DF35-6F5F-75E2-E6D7-915703F0E080}"/>
                  </a:ext>
                </a:extLst>
              </p:cNvPr>
              <p:cNvSpPr/>
              <p:nvPr/>
            </p:nvSpPr>
            <p:spPr>
              <a:xfrm>
                <a:off x="927358" y="882497"/>
                <a:ext cx="122633" cy="122897"/>
              </a:xfrm>
              <a:custGeom>
                <a:avLst/>
                <a:gdLst>
                  <a:gd name="connsiteX0" fmla="*/ 0 w 122633"/>
                  <a:gd name="connsiteY0" fmla="*/ 86703 h 122897"/>
                  <a:gd name="connsiteX1" fmla="*/ 36689 w 122633"/>
                  <a:gd name="connsiteY1" fmla="*/ 0 h 122897"/>
                  <a:gd name="connsiteX2" fmla="*/ 120687 w 122633"/>
                  <a:gd name="connsiteY2" fmla="*/ 35522 h 122897"/>
                  <a:gd name="connsiteX3" fmla="*/ 83999 w 122633"/>
                  <a:gd name="connsiteY3" fmla="*/ 122252 h 122897"/>
                  <a:gd name="connsiteX4" fmla="*/ 0 w 122633"/>
                  <a:gd name="connsiteY4" fmla="*/ 86703 h 12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97">
                    <a:moveTo>
                      <a:pt x="0" y="86703"/>
                    </a:moveTo>
                    <a:lnTo>
                      <a:pt x="36689" y="0"/>
                    </a:lnTo>
                    <a:cubicBezTo>
                      <a:pt x="36689" y="0"/>
                      <a:pt x="112122" y="14373"/>
                      <a:pt x="120687" y="35522"/>
                    </a:cubicBezTo>
                    <a:cubicBezTo>
                      <a:pt x="129532" y="57334"/>
                      <a:pt x="106646" y="115755"/>
                      <a:pt x="83999" y="122252"/>
                    </a:cubicBezTo>
                    <a:cubicBezTo>
                      <a:pt x="62067" y="128550"/>
                      <a:pt x="0" y="86703"/>
                      <a:pt x="0" y="8670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C2528863-F62C-A242-FF1A-7C3650EECA8B}"/>
                </a:ext>
              </a:extLst>
            </p:cNvPr>
            <p:cNvGrpSpPr/>
            <p:nvPr/>
          </p:nvGrpSpPr>
          <p:grpSpPr>
            <a:xfrm>
              <a:off x="8131688" y="1553840"/>
              <a:ext cx="642177" cy="642241"/>
              <a:chOff x="954395" y="423498"/>
              <a:chExt cx="253576" cy="253601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8179C743-4954-15B6-1FB9-67F950D1C19A}"/>
                  </a:ext>
                </a:extLst>
              </p:cNvPr>
              <p:cNvSpPr/>
              <p:nvPr/>
            </p:nvSpPr>
            <p:spPr>
              <a:xfrm>
                <a:off x="979532" y="448486"/>
                <a:ext cx="202218" cy="202202"/>
              </a:xfrm>
              <a:custGeom>
                <a:avLst/>
                <a:gdLst>
                  <a:gd name="connsiteX0" fmla="*/ 75302 w 202218"/>
                  <a:gd name="connsiteY0" fmla="*/ 3370 h 202202"/>
                  <a:gd name="connsiteX1" fmla="*/ 3369 w 202218"/>
                  <a:gd name="connsiteY1" fmla="*/ 126895 h 202202"/>
                  <a:gd name="connsiteX2" fmla="*/ 126921 w 202218"/>
                  <a:gd name="connsiteY2" fmla="*/ 198828 h 202202"/>
                  <a:gd name="connsiteX3" fmla="*/ 198840 w 202218"/>
                  <a:gd name="connsiteY3" fmla="*/ 75303 h 202202"/>
                  <a:gd name="connsiteX4" fmla="*/ 75302 w 202218"/>
                  <a:gd name="connsiteY4" fmla="*/ 3370 h 202202"/>
                  <a:gd name="connsiteX5" fmla="*/ 114682 w 202218"/>
                  <a:gd name="connsiteY5" fmla="*/ 152499 h 202202"/>
                  <a:gd name="connsiteX6" fmla="*/ 49711 w 202218"/>
                  <a:gd name="connsiteY6" fmla="*/ 114683 h 202202"/>
                  <a:gd name="connsiteX7" fmla="*/ 87554 w 202218"/>
                  <a:gd name="connsiteY7" fmla="*/ 49712 h 202202"/>
                  <a:gd name="connsiteX8" fmla="*/ 152512 w 202218"/>
                  <a:gd name="connsiteY8" fmla="*/ 87541 h 202202"/>
                  <a:gd name="connsiteX9" fmla="*/ 114682 w 202218"/>
                  <a:gd name="connsiteY9" fmla="*/ 152499 h 20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218" h="202202">
                    <a:moveTo>
                      <a:pt x="75302" y="3370"/>
                    </a:moveTo>
                    <a:cubicBezTo>
                      <a:pt x="21336" y="17624"/>
                      <a:pt x="-10871" y="72916"/>
                      <a:pt x="3369" y="126895"/>
                    </a:cubicBezTo>
                    <a:cubicBezTo>
                      <a:pt x="17623" y="180874"/>
                      <a:pt x="72929" y="213082"/>
                      <a:pt x="126921" y="198828"/>
                    </a:cubicBezTo>
                    <a:cubicBezTo>
                      <a:pt x="180874" y="184574"/>
                      <a:pt x="213107" y="129255"/>
                      <a:pt x="198840" y="75303"/>
                    </a:cubicBezTo>
                    <a:cubicBezTo>
                      <a:pt x="184586" y="21324"/>
                      <a:pt x="129268" y="-10870"/>
                      <a:pt x="75302" y="3370"/>
                    </a:cubicBezTo>
                    <a:close/>
                    <a:moveTo>
                      <a:pt x="114682" y="152499"/>
                    </a:moveTo>
                    <a:cubicBezTo>
                      <a:pt x="86294" y="159991"/>
                      <a:pt x="57216" y="143072"/>
                      <a:pt x="49711" y="114683"/>
                    </a:cubicBezTo>
                    <a:cubicBezTo>
                      <a:pt x="42220" y="86295"/>
                      <a:pt x="59165" y="57217"/>
                      <a:pt x="87554" y="49712"/>
                    </a:cubicBezTo>
                    <a:cubicBezTo>
                      <a:pt x="115929" y="42207"/>
                      <a:pt x="145020" y="59166"/>
                      <a:pt x="152512" y="87541"/>
                    </a:cubicBezTo>
                    <a:cubicBezTo>
                      <a:pt x="159990" y="115930"/>
                      <a:pt x="143058" y="144994"/>
                      <a:pt x="114682" y="15249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FC4C8B27-2B54-1358-63DB-7D5792849771}"/>
                  </a:ext>
                </a:extLst>
              </p:cNvPr>
              <p:cNvSpPr/>
              <p:nvPr/>
            </p:nvSpPr>
            <p:spPr>
              <a:xfrm>
                <a:off x="1027110" y="423498"/>
                <a:ext cx="56430" cy="56707"/>
              </a:xfrm>
              <a:custGeom>
                <a:avLst/>
                <a:gdLst>
                  <a:gd name="connsiteX0" fmla="*/ 56431 w 56430"/>
                  <a:gd name="connsiteY0" fmla="*/ 45079 h 56707"/>
                  <a:gd name="connsiteX1" fmla="*/ 12383 w 56430"/>
                  <a:gd name="connsiteY1" fmla="*/ 56708 h 56707"/>
                  <a:gd name="connsiteX2" fmla="*/ 1126 w 56430"/>
                  <a:gd name="connsiteY2" fmla="*/ 14039 h 56707"/>
                  <a:gd name="connsiteX3" fmla="*/ 45174 w 56430"/>
                  <a:gd name="connsiteY3" fmla="*/ 2410 h 56707"/>
                  <a:gd name="connsiteX4" fmla="*/ 56431 w 56430"/>
                  <a:gd name="connsiteY4" fmla="*/ 45079 h 5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0" h="56707">
                    <a:moveTo>
                      <a:pt x="56431" y="45079"/>
                    </a:moveTo>
                    <a:lnTo>
                      <a:pt x="12383" y="56708"/>
                    </a:lnTo>
                    <a:cubicBezTo>
                      <a:pt x="12383" y="56708"/>
                      <a:pt x="-4430" y="23572"/>
                      <a:pt x="1126" y="14039"/>
                    </a:cubicBezTo>
                    <a:cubicBezTo>
                      <a:pt x="6854" y="4187"/>
                      <a:pt x="35998" y="-4326"/>
                      <a:pt x="45174" y="2410"/>
                    </a:cubicBezTo>
                    <a:cubicBezTo>
                      <a:pt x="54071" y="8934"/>
                      <a:pt x="56431" y="45079"/>
                      <a:pt x="56431" y="4507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7" name="任意多边形: 形状 936">
                <a:extLst>
                  <a:ext uri="{FF2B5EF4-FFF2-40B4-BE49-F238E27FC236}">
                    <a16:creationId xmlns:a16="http://schemas.microsoft.com/office/drawing/2014/main" id="{F8AE7621-3195-9062-EB0F-C04709A24D23}"/>
                  </a:ext>
                </a:extLst>
              </p:cNvPr>
              <p:cNvSpPr/>
              <p:nvPr/>
            </p:nvSpPr>
            <p:spPr>
              <a:xfrm>
                <a:off x="1075254" y="620729"/>
                <a:ext cx="56128" cy="56370"/>
              </a:xfrm>
              <a:custGeom>
                <a:avLst/>
                <a:gdLst>
                  <a:gd name="connsiteX0" fmla="*/ 44048 w 56128"/>
                  <a:gd name="connsiteY0" fmla="*/ 0 h 56370"/>
                  <a:gd name="connsiteX1" fmla="*/ 0 w 56128"/>
                  <a:gd name="connsiteY1" fmla="*/ 11629 h 56370"/>
                  <a:gd name="connsiteX2" fmla="*/ 11257 w 56128"/>
                  <a:gd name="connsiteY2" fmla="*/ 54311 h 56370"/>
                  <a:gd name="connsiteX3" fmla="*/ 55318 w 56128"/>
                  <a:gd name="connsiteY3" fmla="*/ 42669 h 56370"/>
                  <a:gd name="connsiteX4" fmla="*/ 44048 w 56128"/>
                  <a:gd name="connsiteY4" fmla="*/ 0 h 5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28" h="56370">
                    <a:moveTo>
                      <a:pt x="44048" y="0"/>
                    </a:moveTo>
                    <a:lnTo>
                      <a:pt x="0" y="11629"/>
                    </a:lnTo>
                    <a:cubicBezTo>
                      <a:pt x="0" y="11629"/>
                      <a:pt x="1737" y="48742"/>
                      <a:pt x="11257" y="54311"/>
                    </a:cubicBezTo>
                    <a:cubicBezTo>
                      <a:pt x="21109" y="60039"/>
                      <a:pt x="50651" y="53064"/>
                      <a:pt x="55318" y="42669"/>
                    </a:cubicBezTo>
                    <a:cubicBezTo>
                      <a:pt x="59827" y="32592"/>
                      <a:pt x="44048" y="0"/>
                      <a:pt x="44048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0782318D-9695-41E2-B7BE-94C5C3AC090D}"/>
                  </a:ext>
                </a:extLst>
              </p:cNvPr>
              <p:cNvSpPr/>
              <p:nvPr/>
            </p:nvSpPr>
            <p:spPr>
              <a:xfrm>
                <a:off x="962732" y="473315"/>
                <a:ext cx="59337" cy="59463"/>
              </a:xfrm>
              <a:custGeom>
                <a:avLst/>
                <a:gdLst>
                  <a:gd name="connsiteX0" fmla="*/ 59338 w 59337"/>
                  <a:gd name="connsiteY0" fmla="*/ 17497 h 59463"/>
                  <a:gd name="connsiteX1" fmla="*/ 41597 w 59337"/>
                  <a:gd name="connsiteY1" fmla="*/ 59463 h 59463"/>
                  <a:gd name="connsiteX2" fmla="*/ 943 w 59337"/>
                  <a:gd name="connsiteY2" fmla="*/ 42253 h 59463"/>
                  <a:gd name="connsiteX3" fmla="*/ 18684 w 59337"/>
                  <a:gd name="connsiteY3" fmla="*/ 313 h 59463"/>
                  <a:gd name="connsiteX4" fmla="*/ 59338 w 59337"/>
                  <a:gd name="connsiteY4" fmla="*/ 17497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7" h="59463">
                    <a:moveTo>
                      <a:pt x="59338" y="17497"/>
                    </a:moveTo>
                    <a:lnTo>
                      <a:pt x="41597" y="59463"/>
                    </a:lnTo>
                    <a:cubicBezTo>
                      <a:pt x="41597" y="59463"/>
                      <a:pt x="5093" y="52502"/>
                      <a:pt x="943" y="42253"/>
                    </a:cubicBezTo>
                    <a:cubicBezTo>
                      <a:pt x="-3340" y="31711"/>
                      <a:pt x="7732" y="3456"/>
                      <a:pt x="18684" y="313"/>
                    </a:cubicBezTo>
                    <a:cubicBezTo>
                      <a:pt x="29279" y="-2737"/>
                      <a:pt x="59338" y="17497"/>
                      <a:pt x="59338" y="174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88BD4060-4B0F-C998-6F9F-0256A9C73334}"/>
                  </a:ext>
                </a:extLst>
              </p:cNvPr>
              <p:cNvSpPr/>
              <p:nvPr/>
            </p:nvSpPr>
            <p:spPr>
              <a:xfrm>
                <a:off x="954395" y="551890"/>
                <a:ext cx="52771" cy="52647"/>
              </a:xfrm>
              <a:custGeom>
                <a:avLst/>
                <a:gdLst>
                  <a:gd name="connsiteX0" fmla="*/ 48476 w 52771"/>
                  <a:gd name="connsiteY0" fmla="*/ 818 h 52647"/>
                  <a:gd name="connsiteX1" fmla="*/ 52772 w 52771"/>
                  <a:gd name="connsiteY1" fmla="*/ 46166 h 52647"/>
                  <a:gd name="connsiteX2" fmla="*/ 8830 w 52771"/>
                  <a:gd name="connsiteY2" fmla="*/ 50329 h 52647"/>
                  <a:gd name="connsiteX3" fmla="*/ 4547 w 52771"/>
                  <a:gd name="connsiteY3" fmla="*/ 4968 h 52647"/>
                  <a:gd name="connsiteX4" fmla="*/ 48476 w 52771"/>
                  <a:gd name="connsiteY4" fmla="*/ 818 h 5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1" h="52647">
                    <a:moveTo>
                      <a:pt x="48476" y="818"/>
                    </a:moveTo>
                    <a:lnTo>
                      <a:pt x="52772" y="46166"/>
                    </a:lnTo>
                    <a:cubicBezTo>
                      <a:pt x="52772" y="46166"/>
                      <a:pt x="17329" y="57357"/>
                      <a:pt x="8830" y="50329"/>
                    </a:cubicBezTo>
                    <a:cubicBezTo>
                      <a:pt x="52" y="43076"/>
                      <a:pt x="-3607" y="12937"/>
                      <a:pt x="4547" y="4968"/>
                    </a:cubicBezTo>
                    <a:cubicBezTo>
                      <a:pt x="12450" y="-2735"/>
                      <a:pt x="48476" y="818"/>
                      <a:pt x="48476" y="81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70EC703D-7760-A4B2-E81D-6A84357C74FB}"/>
                  </a:ext>
                </a:extLst>
              </p:cNvPr>
              <p:cNvSpPr/>
              <p:nvPr/>
            </p:nvSpPr>
            <p:spPr>
              <a:xfrm>
                <a:off x="1152212" y="499152"/>
                <a:ext cx="55759" cy="55372"/>
              </a:xfrm>
              <a:custGeom>
                <a:avLst/>
                <a:gdLst>
                  <a:gd name="connsiteX0" fmla="*/ 9825 w 55759"/>
                  <a:gd name="connsiteY0" fmla="*/ 55372 h 55372"/>
                  <a:gd name="connsiteX1" fmla="*/ 0 w 55759"/>
                  <a:gd name="connsiteY1" fmla="*/ 10887 h 55372"/>
                  <a:gd name="connsiteX2" fmla="*/ 43093 w 55759"/>
                  <a:gd name="connsiteY2" fmla="*/ 1353 h 55372"/>
                  <a:gd name="connsiteX3" fmla="*/ 52918 w 55759"/>
                  <a:gd name="connsiteY3" fmla="*/ 45852 h 55372"/>
                  <a:gd name="connsiteX4" fmla="*/ 9825 w 55759"/>
                  <a:gd name="connsiteY4" fmla="*/ 55372 h 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59" h="55372">
                    <a:moveTo>
                      <a:pt x="9825" y="55372"/>
                    </a:moveTo>
                    <a:lnTo>
                      <a:pt x="0" y="10887"/>
                    </a:lnTo>
                    <a:cubicBezTo>
                      <a:pt x="0" y="10887"/>
                      <a:pt x="33812" y="-4574"/>
                      <a:pt x="43093" y="1353"/>
                    </a:cubicBezTo>
                    <a:cubicBezTo>
                      <a:pt x="52693" y="7479"/>
                      <a:pt x="60026" y="36955"/>
                      <a:pt x="52918" y="45852"/>
                    </a:cubicBezTo>
                    <a:cubicBezTo>
                      <a:pt x="46024" y="54471"/>
                      <a:pt x="9825" y="55372"/>
                      <a:pt x="9825" y="55372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1" name="任意多边形: 形状 940">
                <a:extLst>
                  <a:ext uri="{FF2B5EF4-FFF2-40B4-BE49-F238E27FC236}">
                    <a16:creationId xmlns:a16="http://schemas.microsoft.com/office/drawing/2014/main" id="{38036507-F4D0-8544-A595-32B0CFAE3018}"/>
                  </a:ext>
                </a:extLst>
              </p:cNvPr>
              <p:cNvSpPr/>
              <p:nvPr/>
            </p:nvSpPr>
            <p:spPr>
              <a:xfrm>
                <a:off x="1101309" y="433134"/>
                <a:ext cx="63074" cy="63008"/>
              </a:xfrm>
              <a:custGeom>
                <a:avLst/>
                <a:gdLst>
                  <a:gd name="connsiteX0" fmla="*/ 0 w 63074"/>
                  <a:gd name="connsiteY0" fmla="*/ 35297 h 63008"/>
                  <a:gd name="connsiteX1" fmla="*/ 36159 w 63074"/>
                  <a:gd name="connsiteY1" fmla="*/ 63009 h 63008"/>
                  <a:gd name="connsiteX2" fmla="*/ 63022 w 63074"/>
                  <a:gd name="connsiteY2" fmla="*/ 27991 h 63008"/>
                  <a:gd name="connsiteX3" fmla="*/ 26890 w 63074"/>
                  <a:gd name="connsiteY3" fmla="*/ 252 h 63008"/>
                  <a:gd name="connsiteX4" fmla="*/ 0 w 63074"/>
                  <a:gd name="connsiteY4" fmla="*/ 35297 h 6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4" h="63008">
                    <a:moveTo>
                      <a:pt x="0" y="35297"/>
                    </a:moveTo>
                    <a:lnTo>
                      <a:pt x="36159" y="63009"/>
                    </a:lnTo>
                    <a:cubicBezTo>
                      <a:pt x="36159" y="63009"/>
                      <a:pt x="64454" y="38943"/>
                      <a:pt x="63022" y="27991"/>
                    </a:cubicBezTo>
                    <a:cubicBezTo>
                      <a:pt x="61537" y="16694"/>
                      <a:pt x="37949" y="-2413"/>
                      <a:pt x="26890" y="252"/>
                    </a:cubicBezTo>
                    <a:cubicBezTo>
                      <a:pt x="16163" y="2851"/>
                      <a:pt x="0" y="35297"/>
                      <a:pt x="0" y="352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30001F8A-E927-74E0-9CA5-C456FEC01DA5}"/>
                  </a:ext>
                </a:extLst>
              </p:cNvPr>
              <p:cNvSpPr/>
              <p:nvPr/>
            </p:nvSpPr>
            <p:spPr>
              <a:xfrm>
                <a:off x="990047" y="607178"/>
                <a:ext cx="63063" cy="62998"/>
              </a:xfrm>
              <a:custGeom>
                <a:avLst/>
                <a:gdLst>
                  <a:gd name="connsiteX0" fmla="*/ 63063 w 63063"/>
                  <a:gd name="connsiteY0" fmla="*/ 27726 h 62998"/>
                  <a:gd name="connsiteX1" fmla="*/ 26918 w 63063"/>
                  <a:gd name="connsiteY1" fmla="*/ 0 h 62998"/>
                  <a:gd name="connsiteX2" fmla="*/ 54 w 63063"/>
                  <a:gd name="connsiteY2" fmla="*/ 35018 h 62998"/>
                  <a:gd name="connsiteX3" fmla="*/ 36200 w 63063"/>
                  <a:gd name="connsiteY3" fmla="*/ 62744 h 62998"/>
                  <a:gd name="connsiteX4" fmla="*/ 63063 w 63063"/>
                  <a:gd name="connsiteY4" fmla="*/ 27726 h 6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63" h="62998">
                    <a:moveTo>
                      <a:pt x="63063" y="27726"/>
                    </a:moveTo>
                    <a:lnTo>
                      <a:pt x="26918" y="0"/>
                    </a:lnTo>
                    <a:cubicBezTo>
                      <a:pt x="26918" y="0"/>
                      <a:pt x="-1404" y="24079"/>
                      <a:pt x="54" y="35018"/>
                    </a:cubicBezTo>
                    <a:cubicBezTo>
                      <a:pt x="1540" y="46315"/>
                      <a:pt x="25141" y="65422"/>
                      <a:pt x="36200" y="62744"/>
                    </a:cubicBezTo>
                    <a:cubicBezTo>
                      <a:pt x="46927" y="60158"/>
                      <a:pt x="63063" y="27726"/>
                      <a:pt x="63063" y="27726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CDFBAC24-83ED-0F8B-49B5-51879DA5C8E7}"/>
                  </a:ext>
                </a:extLst>
              </p:cNvPr>
              <p:cNvSpPr/>
              <p:nvPr/>
            </p:nvSpPr>
            <p:spPr>
              <a:xfrm>
                <a:off x="1141339" y="571125"/>
                <a:ext cx="59332" cy="59463"/>
              </a:xfrm>
              <a:custGeom>
                <a:avLst/>
                <a:gdLst>
                  <a:gd name="connsiteX0" fmla="*/ 0 w 59332"/>
                  <a:gd name="connsiteY0" fmla="*/ 41953 h 59463"/>
                  <a:gd name="connsiteX1" fmla="*/ 17741 w 59332"/>
                  <a:gd name="connsiteY1" fmla="*/ 0 h 59463"/>
                  <a:gd name="connsiteX2" fmla="*/ 58395 w 59332"/>
                  <a:gd name="connsiteY2" fmla="*/ 17184 h 59463"/>
                  <a:gd name="connsiteX3" fmla="*/ 40653 w 59332"/>
                  <a:gd name="connsiteY3" fmla="*/ 59150 h 59463"/>
                  <a:gd name="connsiteX4" fmla="*/ 0 w 59332"/>
                  <a:gd name="connsiteY4" fmla="*/ 41953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2" h="59463">
                    <a:moveTo>
                      <a:pt x="0" y="41953"/>
                    </a:moveTo>
                    <a:lnTo>
                      <a:pt x="17741" y="0"/>
                    </a:lnTo>
                    <a:cubicBezTo>
                      <a:pt x="17741" y="0"/>
                      <a:pt x="54244" y="6948"/>
                      <a:pt x="58395" y="17184"/>
                    </a:cubicBezTo>
                    <a:cubicBezTo>
                      <a:pt x="62664" y="27725"/>
                      <a:pt x="51592" y="56008"/>
                      <a:pt x="40653" y="59150"/>
                    </a:cubicBezTo>
                    <a:cubicBezTo>
                      <a:pt x="30033" y="62200"/>
                      <a:pt x="0" y="41953"/>
                      <a:pt x="0" y="41953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A12893AE-C0CE-0B6C-7E8C-94F40A9EF42D}"/>
                </a:ext>
              </a:extLst>
            </p:cNvPr>
            <p:cNvGrpSpPr/>
            <p:nvPr/>
          </p:nvGrpSpPr>
          <p:grpSpPr>
            <a:xfrm>
              <a:off x="9252498" y="2042848"/>
              <a:ext cx="1385246" cy="1907440"/>
              <a:chOff x="1396968" y="616592"/>
              <a:chExt cx="546991" cy="753189"/>
            </a:xfrm>
          </p:grpSpPr>
          <p:sp>
            <p:nvSpPr>
              <p:cNvPr id="920" name="任意多边形: 形状 919">
                <a:extLst>
                  <a:ext uri="{FF2B5EF4-FFF2-40B4-BE49-F238E27FC236}">
                    <a16:creationId xmlns:a16="http://schemas.microsoft.com/office/drawing/2014/main" id="{B8C68685-B63D-1D17-668A-C48D41CDEC5D}"/>
                  </a:ext>
                </a:extLst>
              </p:cNvPr>
              <p:cNvSpPr/>
              <p:nvPr/>
            </p:nvSpPr>
            <p:spPr>
              <a:xfrm>
                <a:off x="1396968" y="616592"/>
                <a:ext cx="546991" cy="753189"/>
              </a:xfrm>
              <a:custGeom>
                <a:avLst/>
                <a:gdLst>
                  <a:gd name="connsiteX0" fmla="*/ 0 w 546991"/>
                  <a:gd name="connsiteY0" fmla="*/ 0 h 753189"/>
                  <a:gd name="connsiteX1" fmla="*/ 546992 w 546991"/>
                  <a:gd name="connsiteY1" fmla="*/ 0 h 753189"/>
                  <a:gd name="connsiteX2" fmla="*/ 546992 w 546991"/>
                  <a:gd name="connsiteY2" fmla="*/ 753189 h 753189"/>
                  <a:gd name="connsiteX3" fmla="*/ 0 w 546991"/>
                  <a:gd name="connsiteY3" fmla="*/ 753189 h 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6991" h="753189">
                    <a:moveTo>
                      <a:pt x="0" y="0"/>
                    </a:moveTo>
                    <a:lnTo>
                      <a:pt x="546992" y="0"/>
                    </a:lnTo>
                    <a:lnTo>
                      <a:pt x="546992" y="753189"/>
                    </a:lnTo>
                    <a:lnTo>
                      <a:pt x="0" y="75318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8B00FB03-25AC-900F-33DF-0149C39AA5FB}"/>
                  </a:ext>
                </a:extLst>
              </p:cNvPr>
              <p:cNvSpPr/>
              <p:nvPr/>
            </p:nvSpPr>
            <p:spPr>
              <a:xfrm>
                <a:off x="1409763" y="638974"/>
                <a:ext cx="510435" cy="66403"/>
              </a:xfrm>
              <a:custGeom>
                <a:avLst/>
                <a:gdLst>
                  <a:gd name="connsiteX0" fmla="*/ 0 w 510435"/>
                  <a:gd name="connsiteY0" fmla="*/ 0 h 66403"/>
                  <a:gd name="connsiteX1" fmla="*/ 510436 w 510435"/>
                  <a:gd name="connsiteY1" fmla="*/ 0 h 66403"/>
                  <a:gd name="connsiteX2" fmla="*/ 510436 w 510435"/>
                  <a:gd name="connsiteY2" fmla="*/ 66403 h 66403"/>
                  <a:gd name="connsiteX3" fmla="*/ 0 w 510435"/>
                  <a:gd name="connsiteY3" fmla="*/ 66403 h 66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435" h="66403">
                    <a:moveTo>
                      <a:pt x="0" y="0"/>
                    </a:moveTo>
                    <a:lnTo>
                      <a:pt x="510436" y="0"/>
                    </a:lnTo>
                    <a:lnTo>
                      <a:pt x="510436" y="66403"/>
                    </a:lnTo>
                    <a:lnTo>
                      <a:pt x="0" y="6640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9D9DAC24-04D6-FB41-AB34-09BA519143AB}"/>
                  </a:ext>
                </a:extLst>
              </p:cNvPr>
              <p:cNvSpPr/>
              <p:nvPr/>
            </p:nvSpPr>
            <p:spPr>
              <a:xfrm>
                <a:off x="1417096" y="738619"/>
                <a:ext cx="193919" cy="599273"/>
              </a:xfrm>
              <a:custGeom>
                <a:avLst/>
                <a:gdLst>
                  <a:gd name="connsiteX0" fmla="*/ 0 w 193919"/>
                  <a:gd name="connsiteY0" fmla="*/ 0 h 599273"/>
                  <a:gd name="connsiteX1" fmla="*/ 193919 w 193919"/>
                  <a:gd name="connsiteY1" fmla="*/ 0 h 599273"/>
                  <a:gd name="connsiteX2" fmla="*/ 193919 w 193919"/>
                  <a:gd name="connsiteY2" fmla="*/ 599274 h 599273"/>
                  <a:gd name="connsiteX3" fmla="*/ 0 w 193919"/>
                  <a:gd name="connsiteY3" fmla="*/ 599274 h 59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919" h="599273">
                    <a:moveTo>
                      <a:pt x="0" y="0"/>
                    </a:moveTo>
                    <a:lnTo>
                      <a:pt x="193919" y="0"/>
                    </a:lnTo>
                    <a:lnTo>
                      <a:pt x="193919" y="599274"/>
                    </a:lnTo>
                    <a:lnTo>
                      <a:pt x="0" y="59927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708ECE7E-07F6-5F65-B384-539118B792C2}"/>
                  </a:ext>
                </a:extLst>
              </p:cNvPr>
              <p:cNvSpPr/>
              <p:nvPr/>
            </p:nvSpPr>
            <p:spPr>
              <a:xfrm>
                <a:off x="1433564" y="1127213"/>
                <a:ext cx="151833" cy="174109"/>
              </a:xfrm>
              <a:custGeom>
                <a:avLst/>
                <a:gdLst>
                  <a:gd name="connsiteX0" fmla="*/ 0 w 151833"/>
                  <a:gd name="connsiteY0" fmla="*/ 0 h 174109"/>
                  <a:gd name="connsiteX1" fmla="*/ 151834 w 151833"/>
                  <a:gd name="connsiteY1" fmla="*/ 0 h 174109"/>
                  <a:gd name="connsiteX2" fmla="*/ 151834 w 151833"/>
                  <a:gd name="connsiteY2" fmla="*/ 174110 h 174109"/>
                  <a:gd name="connsiteX3" fmla="*/ 0 w 151833"/>
                  <a:gd name="connsiteY3" fmla="*/ 174110 h 17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1741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174110"/>
                    </a:lnTo>
                    <a:lnTo>
                      <a:pt x="0" y="1741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id="{D198A27C-4AA8-7D21-E8B7-B59B9D502875}"/>
                  </a:ext>
                </a:extLst>
              </p:cNvPr>
              <p:cNvSpPr/>
              <p:nvPr/>
            </p:nvSpPr>
            <p:spPr>
              <a:xfrm>
                <a:off x="1433564" y="784112"/>
                <a:ext cx="151833" cy="24569"/>
              </a:xfrm>
              <a:custGeom>
                <a:avLst/>
                <a:gdLst>
                  <a:gd name="connsiteX0" fmla="*/ 0 w 151833"/>
                  <a:gd name="connsiteY0" fmla="*/ 0 h 24569"/>
                  <a:gd name="connsiteX1" fmla="*/ 151834 w 151833"/>
                  <a:gd name="connsiteY1" fmla="*/ 0 h 24569"/>
                  <a:gd name="connsiteX2" fmla="*/ 151834 w 151833"/>
                  <a:gd name="connsiteY2" fmla="*/ 24570 h 24569"/>
                  <a:gd name="connsiteX3" fmla="*/ 0 w 151833"/>
                  <a:gd name="connsiteY3" fmla="*/ 24570 h 2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6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70"/>
                    </a:lnTo>
                    <a:lnTo>
                      <a:pt x="0" y="2457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49F79982-B498-CD96-95CE-4B25E01B0F73}"/>
                  </a:ext>
                </a:extLst>
              </p:cNvPr>
              <p:cNvSpPr/>
              <p:nvPr/>
            </p:nvSpPr>
            <p:spPr>
              <a:xfrm>
                <a:off x="1433564" y="839457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CD8708F0-3433-98CD-FCA5-3E7A6A229AB3}"/>
                  </a:ext>
                </a:extLst>
              </p:cNvPr>
              <p:cNvSpPr/>
              <p:nvPr/>
            </p:nvSpPr>
            <p:spPr>
              <a:xfrm>
                <a:off x="1433564" y="905860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98DEB7D3-6EE3-BC45-331B-F99A81CB6586}"/>
                  </a:ext>
                </a:extLst>
              </p:cNvPr>
              <p:cNvSpPr/>
              <p:nvPr/>
            </p:nvSpPr>
            <p:spPr>
              <a:xfrm>
                <a:off x="1433564" y="961205"/>
                <a:ext cx="151833" cy="24609"/>
              </a:xfrm>
              <a:custGeom>
                <a:avLst/>
                <a:gdLst>
                  <a:gd name="connsiteX0" fmla="*/ 0 w 151833"/>
                  <a:gd name="connsiteY0" fmla="*/ 0 h 24609"/>
                  <a:gd name="connsiteX1" fmla="*/ 151834 w 151833"/>
                  <a:gd name="connsiteY1" fmla="*/ 0 h 24609"/>
                  <a:gd name="connsiteX2" fmla="*/ 151834 w 151833"/>
                  <a:gd name="connsiteY2" fmla="*/ 24610 h 24609"/>
                  <a:gd name="connsiteX3" fmla="*/ 0 w 151833"/>
                  <a:gd name="connsiteY3" fmla="*/ 24610 h 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6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610"/>
                    </a:lnTo>
                    <a:lnTo>
                      <a:pt x="0" y="246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id="{CD166433-F896-164E-A80C-41ABB4BEC533}"/>
                  </a:ext>
                </a:extLst>
              </p:cNvPr>
              <p:cNvSpPr/>
              <p:nvPr/>
            </p:nvSpPr>
            <p:spPr>
              <a:xfrm>
                <a:off x="1665909" y="738619"/>
                <a:ext cx="254289" cy="29489"/>
              </a:xfrm>
              <a:custGeom>
                <a:avLst/>
                <a:gdLst>
                  <a:gd name="connsiteX0" fmla="*/ 0 w 254289"/>
                  <a:gd name="connsiteY0" fmla="*/ 0 h 29489"/>
                  <a:gd name="connsiteX1" fmla="*/ 254290 w 254289"/>
                  <a:gd name="connsiteY1" fmla="*/ 0 h 29489"/>
                  <a:gd name="connsiteX2" fmla="*/ 254290 w 254289"/>
                  <a:gd name="connsiteY2" fmla="*/ 29489 h 29489"/>
                  <a:gd name="connsiteX3" fmla="*/ 0 w 254289"/>
                  <a:gd name="connsiteY3" fmla="*/ 29489 h 2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48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489"/>
                    </a:lnTo>
                    <a:lnTo>
                      <a:pt x="0" y="29489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09A7509-1701-F16D-33F2-F5B7A6E9CDA2}"/>
                  </a:ext>
                </a:extLst>
              </p:cNvPr>
              <p:cNvSpPr/>
              <p:nvPr/>
            </p:nvSpPr>
            <p:spPr>
              <a:xfrm>
                <a:off x="1665909" y="793910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49AA5401-AA76-8D2B-37B2-A3470EC83232}"/>
                  </a:ext>
                </a:extLst>
              </p:cNvPr>
              <p:cNvSpPr/>
              <p:nvPr/>
            </p:nvSpPr>
            <p:spPr>
              <a:xfrm>
                <a:off x="1665909" y="860327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3DEBF532-7DFF-0F5C-C623-9C9D6827CAC5}"/>
                  </a:ext>
                </a:extLst>
              </p:cNvPr>
              <p:cNvSpPr/>
              <p:nvPr/>
            </p:nvSpPr>
            <p:spPr>
              <a:xfrm>
                <a:off x="1665909" y="930456"/>
                <a:ext cx="254289" cy="390079"/>
              </a:xfrm>
              <a:custGeom>
                <a:avLst/>
                <a:gdLst>
                  <a:gd name="connsiteX0" fmla="*/ 0 w 254289"/>
                  <a:gd name="connsiteY0" fmla="*/ 0 h 390079"/>
                  <a:gd name="connsiteX1" fmla="*/ 254290 w 254289"/>
                  <a:gd name="connsiteY1" fmla="*/ 0 h 390079"/>
                  <a:gd name="connsiteX2" fmla="*/ 254290 w 254289"/>
                  <a:gd name="connsiteY2" fmla="*/ 390080 h 390079"/>
                  <a:gd name="connsiteX3" fmla="*/ 0 w 254289"/>
                  <a:gd name="connsiteY3" fmla="*/ 390080 h 39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39007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390080"/>
                    </a:lnTo>
                    <a:lnTo>
                      <a:pt x="0" y="390080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id="{11E6319E-4947-AC5D-2545-61B081E28BAA}"/>
                  </a:ext>
                </a:extLst>
              </p:cNvPr>
              <p:cNvSpPr/>
              <p:nvPr/>
            </p:nvSpPr>
            <p:spPr>
              <a:xfrm>
                <a:off x="1687867" y="973496"/>
                <a:ext cx="215863" cy="175502"/>
              </a:xfrm>
              <a:custGeom>
                <a:avLst/>
                <a:gdLst>
                  <a:gd name="connsiteX0" fmla="*/ 0 w 215863"/>
                  <a:gd name="connsiteY0" fmla="*/ 0 h 175502"/>
                  <a:gd name="connsiteX1" fmla="*/ 215864 w 215863"/>
                  <a:gd name="connsiteY1" fmla="*/ 0 h 175502"/>
                  <a:gd name="connsiteX2" fmla="*/ 215864 w 215863"/>
                  <a:gd name="connsiteY2" fmla="*/ 175502 h 175502"/>
                  <a:gd name="connsiteX3" fmla="*/ 0 w 215863"/>
                  <a:gd name="connsiteY3" fmla="*/ 175502 h 17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63" h="175502">
                    <a:moveTo>
                      <a:pt x="0" y="0"/>
                    </a:moveTo>
                    <a:lnTo>
                      <a:pt x="215864" y="0"/>
                    </a:lnTo>
                    <a:lnTo>
                      <a:pt x="215864" y="175502"/>
                    </a:lnTo>
                    <a:lnTo>
                      <a:pt x="0" y="175502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id="{F132ED4D-BA3E-BFC3-EE50-ABDACEB5A6E9}"/>
                  </a:ext>
                </a:extLst>
              </p:cNvPr>
              <p:cNvSpPr/>
              <p:nvPr/>
            </p:nvSpPr>
            <p:spPr>
              <a:xfrm>
                <a:off x="1417096" y="655561"/>
                <a:ext cx="277148" cy="31398"/>
              </a:xfrm>
              <a:custGeom>
                <a:avLst/>
                <a:gdLst>
                  <a:gd name="connsiteX0" fmla="*/ 0 w 277148"/>
                  <a:gd name="connsiteY0" fmla="*/ 0 h 31398"/>
                  <a:gd name="connsiteX1" fmla="*/ 277149 w 277148"/>
                  <a:gd name="connsiteY1" fmla="*/ 0 h 31398"/>
                  <a:gd name="connsiteX2" fmla="*/ 277149 w 277148"/>
                  <a:gd name="connsiteY2" fmla="*/ 31398 h 31398"/>
                  <a:gd name="connsiteX3" fmla="*/ 0 w 277148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148" h="31398">
                    <a:moveTo>
                      <a:pt x="0" y="0"/>
                    </a:moveTo>
                    <a:lnTo>
                      <a:pt x="277149" y="0"/>
                    </a:lnTo>
                    <a:lnTo>
                      <a:pt x="277149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77F1ECEA-3475-F378-4618-61E79167444B}"/>
                  </a:ext>
                </a:extLst>
              </p:cNvPr>
              <p:cNvSpPr/>
              <p:nvPr/>
            </p:nvSpPr>
            <p:spPr>
              <a:xfrm>
                <a:off x="1800360" y="655561"/>
                <a:ext cx="109761" cy="31398"/>
              </a:xfrm>
              <a:custGeom>
                <a:avLst/>
                <a:gdLst>
                  <a:gd name="connsiteX0" fmla="*/ 0 w 109761"/>
                  <a:gd name="connsiteY0" fmla="*/ 0 h 31398"/>
                  <a:gd name="connsiteX1" fmla="*/ 109762 w 109761"/>
                  <a:gd name="connsiteY1" fmla="*/ 0 h 31398"/>
                  <a:gd name="connsiteX2" fmla="*/ 109762 w 109761"/>
                  <a:gd name="connsiteY2" fmla="*/ 31398 h 31398"/>
                  <a:gd name="connsiteX3" fmla="*/ 0 w 109761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61" h="31398">
                    <a:moveTo>
                      <a:pt x="0" y="0"/>
                    </a:moveTo>
                    <a:lnTo>
                      <a:pt x="109762" y="0"/>
                    </a:lnTo>
                    <a:lnTo>
                      <a:pt x="109762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49D7E8C6-24C0-7906-6D55-756F4A6166E8}"/>
                </a:ext>
              </a:extLst>
            </p:cNvPr>
            <p:cNvGrpSpPr/>
            <p:nvPr/>
          </p:nvGrpSpPr>
          <p:grpSpPr>
            <a:xfrm>
              <a:off x="7203988" y="3464899"/>
              <a:ext cx="1913047" cy="1098916"/>
              <a:chOff x="588075" y="1178116"/>
              <a:chExt cx="755403" cy="433928"/>
            </a:xfrm>
          </p:grpSpPr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id="{E78EA972-7E80-C125-9563-506185B98F52}"/>
                  </a:ext>
                </a:extLst>
              </p:cNvPr>
              <p:cNvSpPr/>
              <p:nvPr/>
            </p:nvSpPr>
            <p:spPr>
              <a:xfrm>
                <a:off x="588075" y="1178116"/>
                <a:ext cx="755403" cy="433928"/>
              </a:xfrm>
              <a:custGeom>
                <a:avLst/>
                <a:gdLst>
                  <a:gd name="connsiteX0" fmla="*/ 0 w 755403"/>
                  <a:gd name="connsiteY0" fmla="*/ 0 h 433928"/>
                  <a:gd name="connsiteX1" fmla="*/ 755404 w 755403"/>
                  <a:gd name="connsiteY1" fmla="*/ 0 h 433928"/>
                  <a:gd name="connsiteX2" fmla="*/ 755404 w 755403"/>
                  <a:gd name="connsiteY2" fmla="*/ 433929 h 433928"/>
                  <a:gd name="connsiteX3" fmla="*/ 0 w 755403"/>
                  <a:gd name="connsiteY3" fmla="*/ 433929 h 43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403" h="433928">
                    <a:moveTo>
                      <a:pt x="0" y="0"/>
                    </a:moveTo>
                    <a:lnTo>
                      <a:pt x="755404" y="0"/>
                    </a:lnTo>
                    <a:lnTo>
                      <a:pt x="755404" y="433929"/>
                    </a:lnTo>
                    <a:lnTo>
                      <a:pt x="0" y="43392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06" name="任意多边形: 形状 905">
                <a:extLst>
                  <a:ext uri="{FF2B5EF4-FFF2-40B4-BE49-F238E27FC236}">
                    <a16:creationId xmlns:a16="http://schemas.microsoft.com/office/drawing/2014/main" id="{C64272AC-C9EF-B650-928F-3366E37B231C}"/>
                  </a:ext>
                </a:extLst>
              </p:cNvPr>
              <p:cNvSpPr/>
              <p:nvPr/>
            </p:nvSpPr>
            <p:spPr>
              <a:xfrm>
                <a:off x="605750" y="1190991"/>
                <a:ext cx="704911" cy="38266"/>
              </a:xfrm>
              <a:custGeom>
                <a:avLst/>
                <a:gdLst>
                  <a:gd name="connsiteX0" fmla="*/ 0 w 704911"/>
                  <a:gd name="connsiteY0" fmla="*/ 0 h 38266"/>
                  <a:gd name="connsiteX1" fmla="*/ 704912 w 704911"/>
                  <a:gd name="connsiteY1" fmla="*/ 0 h 38266"/>
                  <a:gd name="connsiteX2" fmla="*/ 704912 w 704911"/>
                  <a:gd name="connsiteY2" fmla="*/ 38267 h 38266"/>
                  <a:gd name="connsiteX3" fmla="*/ 0 w 704911"/>
                  <a:gd name="connsiteY3" fmla="*/ 38267 h 3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911" h="38266">
                    <a:moveTo>
                      <a:pt x="0" y="0"/>
                    </a:moveTo>
                    <a:lnTo>
                      <a:pt x="704912" y="0"/>
                    </a:lnTo>
                    <a:lnTo>
                      <a:pt x="704912" y="38267"/>
                    </a:lnTo>
                    <a:lnTo>
                      <a:pt x="0" y="38267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id="{2B77741C-3672-6FF5-B457-09638F520BD4}"/>
                  </a:ext>
                </a:extLst>
              </p:cNvPr>
              <p:cNvSpPr/>
              <p:nvPr/>
            </p:nvSpPr>
            <p:spPr>
              <a:xfrm>
                <a:off x="615867" y="1248404"/>
                <a:ext cx="267814" cy="345262"/>
              </a:xfrm>
              <a:custGeom>
                <a:avLst/>
                <a:gdLst>
                  <a:gd name="connsiteX0" fmla="*/ 0 w 267814"/>
                  <a:gd name="connsiteY0" fmla="*/ 0 h 345262"/>
                  <a:gd name="connsiteX1" fmla="*/ 267814 w 267814"/>
                  <a:gd name="connsiteY1" fmla="*/ 0 h 345262"/>
                  <a:gd name="connsiteX2" fmla="*/ 267814 w 267814"/>
                  <a:gd name="connsiteY2" fmla="*/ 345263 h 345262"/>
                  <a:gd name="connsiteX3" fmla="*/ 0 w 267814"/>
                  <a:gd name="connsiteY3" fmla="*/ 345263 h 34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14" h="345262">
                    <a:moveTo>
                      <a:pt x="0" y="0"/>
                    </a:moveTo>
                    <a:lnTo>
                      <a:pt x="267814" y="0"/>
                    </a:lnTo>
                    <a:lnTo>
                      <a:pt x="267814" y="345263"/>
                    </a:lnTo>
                    <a:lnTo>
                      <a:pt x="0" y="34526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88B0B42C-9C54-3A2A-0E1B-22DDFF406C8D}"/>
                  </a:ext>
                </a:extLst>
              </p:cNvPr>
              <p:cNvSpPr/>
              <p:nvPr/>
            </p:nvSpPr>
            <p:spPr>
              <a:xfrm>
                <a:off x="638620" y="1472303"/>
                <a:ext cx="209671" cy="100307"/>
              </a:xfrm>
              <a:custGeom>
                <a:avLst/>
                <a:gdLst>
                  <a:gd name="connsiteX0" fmla="*/ 0 w 209671"/>
                  <a:gd name="connsiteY0" fmla="*/ 0 h 100307"/>
                  <a:gd name="connsiteX1" fmla="*/ 209672 w 209671"/>
                  <a:gd name="connsiteY1" fmla="*/ 0 h 100307"/>
                  <a:gd name="connsiteX2" fmla="*/ 209672 w 209671"/>
                  <a:gd name="connsiteY2" fmla="*/ 100308 h 100307"/>
                  <a:gd name="connsiteX3" fmla="*/ 0 w 209671"/>
                  <a:gd name="connsiteY3" fmla="*/ 100308 h 10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0030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00308"/>
                    </a:lnTo>
                    <a:lnTo>
                      <a:pt x="0" y="10030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8C52F7F8-0882-3D7D-3B85-BD0C10458089}"/>
                  </a:ext>
                </a:extLst>
              </p:cNvPr>
              <p:cNvSpPr/>
              <p:nvPr/>
            </p:nvSpPr>
            <p:spPr>
              <a:xfrm>
                <a:off x="638620" y="1274618"/>
                <a:ext cx="209671" cy="14161"/>
              </a:xfrm>
              <a:custGeom>
                <a:avLst/>
                <a:gdLst>
                  <a:gd name="connsiteX0" fmla="*/ 0 w 209671"/>
                  <a:gd name="connsiteY0" fmla="*/ 0 h 14161"/>
                  <a:gd name="connsiteX1" fmla="*/ 209672 w 209671"/>
                  <a:gd name="connsiteY1" fmla="*/ 0 h 14161"/>
                  <a:gd name="connsiteX2" fmla="*/ 209672 w 209671"/>
                  <a:gd name="connsiteY2" fmla="*/ 14161 h 14161"/>
                  <a:gd name="connsiteX3" fmla="*/ 0 w 209671"/>
                  <a:gd name="connsiteY3" fmla="*/ 14161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61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61"/>
                    </a:lnTo>
                    <a:lnTo>
                      <a:pt x="0" y="14161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id="{7DC18B81-43B5-3BE8-E60A-20C2BD5E736D}"/>
                  </a:ext>
                </a:extLst>
              </p:cNvPr>
              <p:cNvSpPr/>
              <p:nvPr/>
            </p:nvSpPr>
            <p:spPr>
              <a:xfrm>
                <a:off x="638620" y="1306507"/>
                <a:ext cx="209671" cy="14187"/>
              </a:xfrm>
              <a:custGeom>
                <a:avLst/>
                <a:gdLst>
                  <a:gd name="connsiteX0" fmla="*/ 0 w 209671"/>
                  <a:gd name="connsiteY0" fmla="*/ 0 h 14187"/>
                  <a:gd name="connsiteX1" fmla="*/ 209672 w 209671"/>
                  <a:gd name="connsiteY1" fmla="*/ 0 h 14187"/>
                  <a:gd name="connsiteX2" fmla="*/ 209672 w 209671"/>
                  <a:gd name="connsiteY2" fmla="*/ 14188 h 14187"/>
                  <a:gd name="connsiteX3" fmla="*/ 0 w 209671"/>
                  <a:gd name="connsiteY3" fmla="*/ 14188 h 1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8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88"/>
                    </a:lnTo>
                    <a:lnTo>
                      <a:pt x="0" y="1418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1" name="任意多边形: 形状 910">
                <a:extLst>
                  <a:ext uri="{FF2B5EF4-FFF2-40B4-BE49-F238E27FC236}">
                    <a16:creationId xmlns:a16="http://schemas.microsoft.com/office/drawing/2014/main" id="{903CCC68-EBE8-ECD3-A14A-D65D919DC099}"/>
                  </a:ext>
                </a:extLst>
              </p:cNvPr>
              <p:cNvSpPr/>
              <p:nvPr/>
            </p:nvSpPr>
            <p:spPr>
              <a:xfrm>
                <a:off x="638620" y="1344774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2" name="任意多边形: 形状 911">
                <a:extLst>
                  <a:ext uri="{FF2B5EF4-FFF2-40B4-BE49-F238E27FC236}">
                    <a16:creationId xmlns:a16="http://schemas.microsoft.com/office/drawing/2014/main" id="{E586143A-E16F-0EB9-7EE6-33287F21AEBB}"/>
                  </a:ext>
                </a:extLst>
              </p:cNvPr>
              <p:cNvSpPr/>
              <p:nvPr/>
            </p:nvSpPr>
            <p:spPr>
              <a:xfrm>
                <a:off x="638620" y="1376650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72195BBC-C9FE-F4B2-0913-9C01B1CD1791}"/>
                  </a:ext>
                </a:extLst>
              </p:cNvPr>
              <p:cNvSpPr/>
              <p:nvPr/>
            </p:nvSpPr>
            <p:spPr>
              <a:xfrm>
                <a:off x="959486" y="1248404"/>
                <a:ext cx="351176" cy="16985"/>
              </a:xfrm>
              <a:custGeom>
                <a:avLst/>
                <a:gdLst>
                  <a:gd name="connsiteX0" fmla="*/ 0 w 351176"/>
                  <a:gd name="connsiteY0" fmla="*/ 0 h 16985"/>
                  <a:gd name="connsiteX1" fmla="*/ 351176 w 351176"/>
                  <a:gd name="connsiteY1" fmla="*/ 0 h 16985"/>
                  <a:gd name="connsiteX2" fmla="*/ 351176 w 351176"/>
                  <a:gd name="connsiteY2" fmla="*/ 16985 h 16985"/>
                  <a:gd name="connsiteX3" fmla="*/ 0 w 351176"/>
                  <a:gd name="connsiteY3" fmla="*/ 16985 h 1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698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6985"/>
                    </a:lnTo>
                    <a:lnTo>
                      <a:pt x="0" y="1698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6E97AB5F-A266-897E-FB44-568E0B0A1849}"/>
                  </a:ext>
                </a:extLst>
              </p:cNvPr>
              <p:cNvSpPr/>
              <p:nvPr/>
            </p:nvSpPr>
            <p:spPr>
              <a:xfrm>
                <a:off x="959486" y="1280267"/>
                <a:ext cx="351176" cy="17011"/>
              </a:xfrm>
              <a:custGeom>
                <a:avLst/>
                <a:gdLst>
                  <a:gd name="connsiteX0" fmla="*/ 0 w 351176"/>
                  <a:gd name="connsiteY0" fmla="*/ 0 h 17011"/>
                  <a:gd name="connsiteX1" fmla="*/ 351176 w 351176"/>
                  <a:gd name="connsiteY1" fmla="*/ 0 h 17011"/>
                  <a:gd name="connsiteX2" fmla="*/ 351176 w 351176"/>
                  <a:gd name="connsiteY2" fmla="*/ 17012 h 17011"/>
                  <a:gd name="connsiteX3" fmla="*/ 0 w 351176"/>
                  <a:gd name="connsiteY3" fmla="*/ 17012 h 1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11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12"/>
                    </a:lnTo>
                    <a:lnTo>
                      <a:pt x="0" y="1701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F14F9202-2395-1E73-0FFC-DA6DF87F4349}"/>
                  </a:ext>
                </a:extLst>
              </p:cNvPr>
              <p:cNvSpPr/>
              <p:nvPr/>
            </p:nvSpPr>
            <p:spPr>
              <a:xfrm>
                <a:off x="959486" y="1318534"/>
                <a:ext cx="351176" cy="17025"/>
              </a:xfrm>
              <a:custGeom>
                <a:avLst/>
                <a:gdLst>
                  <a:gd name="connsiteX0" fmla="*/ 0 w 351176"/>
                  <a:gd name="connsiteY0" fmla="*/ 0 h 17025"/>
                  <a:gd name="connsiteX1" fmla="*/ 351176 w 351176"/>
                  <a:gd name="connsiteY1" fmla="*/ 0 h 17025"/>
                  <a:gd name="connsiteX2" fmla="*/ 351176 w 351176"/>
                  <a:gd name="connsiteY2" fmla="*/ 17025 h 17025"/>
                  <a:gd name="connsiteX3" fmla="*/ 0 w 351176"/>
                  <a:gd name="connsiteY3" fmla="*/ 17025 h 1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2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25"/>
                    </a:lnTo>
                    <a:lnTo>
                      <a:pt x="0" y="1702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93B85C3D-B358-6F11-99E8-D716B2D9C056}"/>
                  </a:ext>
                </a:extLst>
              </p:cNvPr>
              <p:cNvSpPr/>
              <p:nvPr/>
            </p:nvSpPr>
            <p:spPr>
              <a:xfrm>
                <a:off x="959486" y="1358948"/>
                <a:ext cx="351176" cy="224734"/>
              </a:xfrm>
              <a:custGeom>
                <a:avLst/>
                <a:gdLst>
                  <a:gd name="connsiteX0" fmla="*/ 0 w 351176"/>
                  <a:gd name="connsiteY0" fmla="*/ 0 h 224734"/>
                  <a:gd name="connsiteX1" fmla="*/ 351176 w 351176"/>
                  <a:gd name="connsiteY1" fmla="*/ 0 h 224734"/>
                  <a:gd name="connsiteX2" fmla="*/ 351176 w 351176"/>
                  <a:gd name="connsiteY2" fmla="*/ 224734 h 224734"/>
                  <a:gd name="connsiteX3" fmla="*/ 0 w 351176"/>
                  <a:gd name="connsiteY3" fmla="*/ 224734 h 2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224734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224734"/>
                    </a:lnTo>
                    <a:lnTo>
                      <a:pt x="0" y="22473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8416A63F-219D-A8CA-30A0-23115EFCF657}"/>
                  </a:ext>
                </a:extLst>
              </p:cNvPr>
              <p:cNvSpPr/>
              <p:nvPr/>
            </p:nvSpPr>
            <p:spPr>
              <a:xfrm>
                <a:off x="989810" y="1383744"/>
                <a:ext cx="298098" cy="101116"/>
              </a:xfrm>
              <a:custGeom>
                <a:avLst/>
                <a:gdLst>
                  <a:gd name="connsiteX0" fmla="*/ 0 w 298098"/>
                  <a:gd name="connsiteY0" fmla="*/ 0 h 101116"/>
                  <a:gd name="connsiteX1" fmla="*/ 298099 w 298098"/>
                  <a:gd name="connsiteY1" fmla="*/ 0 h 101116"/>
                  <a:gd name="connsiteX2" fmla="*/ 298099 w 298098"/>
                  <a:gd name="connsiteY2" fmla="*/ 101117 h 101116"/>
                  <a:gd name="connsiteX3" fmla="*/ 0 w 298098"/>
                  <a:gd name="connsiteY3" fmla="*/ 101117 h 10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098" h="101116">
                    <a:moveTo>
                      <a:pt x="0" y="0"/>
                    </a:moveTo>
                    <a:lnTo>
                      <a:pt x="298099" y="0"/>
                    </a:lnTo>
                    <a:lnTo>
                      <a:pt x="298099" y="101117"/>
                    </a:lnTo>
                    <a:lnTo>
                      <a:pt x="0" y="101117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750563E7-46C5-5289-64AD-F60202DEE82A}"/>
                  </a:ext>
                </a:extLst>
              </p:cNvPr>
              <p:cNvSpPr/>
              <p:nvPr/>
            </p:nvSpPr>
            <p:spPr>
              <a:xfrm>
                <a:off x="615867" y="1200578"/>
                <a:ext cx="382773" cy="18072"/>
              </a:xfrm>
              <a:custGeom>
                <a:avLst/>
                <a:gdLst>
                  <a:gd name="connsiteX0" fmla="*/ 0 w 382773"/>
                  <a:gd name="connsiteY0" fmla="*/ 0 h 18072"/>
                  <a:gd name="connsiteX1" fmla="*/ 382774 w 382773"/>
                  <a:gd name="connsiteY1" fmla="*/ 0 h 18072"/>
                  <a:gd name="connsiteX2" fmla="*/ 382774 w 382773"/>
                  <a:gd name="connsiteY2" fmla="*/ 18073 h 18072"/>
                  <a:gd name="connsiteX3" fmla="*/ 0 w 382773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773" h="18072">
                    <a:moveTo>
                      <a:pt x="0" y="0"/>
                    </a:moveTo>
                    <a:lnTo>
                      <a:pt x="382774" y="0"/>
                    </a:lnTo>
                    <a:lnTo>
                      <a:pt x="382774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63D67D69-269E-812E-F44D-DB1EF1D88830}"/>
                  </a:ext>
                </a:extLst>
              </p:cNvPr>
              <p:cNvSpPr/>
              <p:nvPr/>
            </p:nvSpPr>
            <p:spPr>
              <a:xfrm>
                <a:off x="1145158" y="1200578"/>
                <a:ext cx="151581" cy="18072"/>
              </a:xfrm>
              <a:custGeom>
                <a:avLst/>
                <a:gdLst>
                  <a:gd name="connsiteX0" fmla="*/ 0 w 151581"/>
                  <a:gd name="connsiteY0" fmla="*/ 0 h 18072"/>
                  <a:gd name="connsiteX1" fmla="*/ 151582 w 151581"/>
                  <a:gd name="connsiteY1" fmla="*/ 0 h 18072"/>
                  <a:gd name="connsiteX2" fmla="*/ 151582 w 151581"/>
                  <a:gd name="connsiteY2" fmla="*/ 18073 h 18072"/>
                  <a:gd name="connsiteX3" fmla="*/ 0 w 151581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581" h="18072">
                    <a:moveTo>
                      <a:pt x="0" y="0"/>
                    </a:moveTo>
                    <a:lnTo>
                      <a:pt x="151582" y="0"/>
                    </a:lnTo>
                    <a:lnTo>
                      <a:pt x="151582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523ADAE-294C-5C58-A28E-E52791CBD302}"/>
                </a:ext>
              </a:extLst>
            </p:cNvPr>
            <p:cNvSpPr/>
            <p:nvPr/>
          </p:nvSpPr>
          <p:spPr>
            <a:xfrm>
              <a:off x="8559151" y="4085646"/>
              <a:ext cx="799222" cy="524776"/>
            </a:xfrm>
            <a:custGeom>
              <a:avLst/>
              <a:gdLst>
                <a:gd name="connsiteX0" fmla="*/ 0 w 315588"/>
                <a:gd name="connsiteY0" fmla="*/ 0 h 207218"/>
                <a:gd name="connsiteX1" fmla="*/ 315588 w 315588"/>
                <a:gd name="connsiteY1" fmla="*/ 0 h 207218"/>
                <a:gd name="connsiteX2" fmla="*/ 315588 w 315588"/>
                <a:gd name="connsiteY2" fmla="*/ 207219 h 207218"/>
                <a:gd name="connsiteX3" fmla="*/ 0 w 315588"/>
                <a:gd name="connsiteY3" fmla="*/ 207219 h 2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588" h="207218">
                  <a:moveTo>
                    <a:pt x="0" y="0"/>
                  </a:moveTo>
                  <a:lnTo>
                    <a:pt x="315588" y="0"/>
                  </a:lnTo>
                  <a:lnTo>
                    <a:pt x="315588" y="207219"/>
                  </a:lnTo>
                  <a:lnTo>
                    <a:pt x="0" y="20721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6B47618-92DC-1CDE-A030-3732CF159DA9}"/>
                </a:ext>
              </a:extLst>
            </p:cNvPr>
            <p:cNvSpPr/>
            <p:nvPr/>
          </p:nvSpPr>
          <p:spPr>
            <a:xfrm>
              <a:off x="7620139" y="2447445"/>
              <a:ext cx="2685508" cy="1546999"/>
            </a:xfrm>
            <a:custGeom>
              <a:avLst/>
              <a:gdLst>
                <a:gd name="connsiteX0" fmla="*/ 1011523 w 1060424"/>
                <a:gd name="connsiteY0" fmla="*/ 0 h 610862"/>
                <a:gd name="connsiteX1" fmla="*/ 952890 w 1060424"/>
                <a:gd name="connsiteY1" fmla="*/ 0 h 610862"/>
                <a:gd name="connsiteX2" fmla="*/ 48888 w 1060424"/>
                <a:gd name="connsiteY2" fmla="*/ 0 h 610862"/>
                <a:gd name="connsiteX3" fmla="*/ 0 w 1060424"/>
                <a:gd name="connsiteY3" fmla="*/ 48874 h 610862"/>
                <a:gd name="connsiteX4" fmla="*/ 0 w 1060424"/>
                <a:gd name="connsiteY4" fmla="*/ 610863 h 610862"/>
                <a:gd name="connsiteX5" fmla="*/ 54311 w 1060424"/>
                <a:gd name="connsiteY5" fmla="*/ 610863 h 610862"/>
                <a:gd name="connsiteX6" fmla="*/ 1006047 w 1060424"/>
                <a:gd name="connsiteY6" fmla="*/ 610863 h 610862"/>
                <a:gd name="connsiteX7" fmla="*/ 1060424 w 1060424"/>
                <a:gd name="connsiteY7" fmla="*/ 610863 h 610862"/>
                <a:gd name="connsiteX8" fmla="*/ 1060424 w 1060424"/>
                <a:gd name="connsiteY8" fmla="*/ 48888 h 610862"/>
                <a:gd name="connsiteX9" fmla="*/ 1011523 w 1060424"/>
                <a:gd name="connsiteY9" fmla="*/ 0 h 61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424" h="610862">
                  <a:moveTo>
                    <a:pt x="1011523" y="0"/>
                  </a:moveTo>
                  <a:lnTo>
                    <a:pt x="952890" y="0"/>
                  </a:lnTo>
                  <a:lnTo>
                    <a:pt x="48888" y="0"/>
                  </a:lnTo>
                  <a:cubicBezTo>
                    <a:pt x="21878" y="0"/>
                    <a:pt x="0" y="21878"/>
                    <a:pt x="0" y="48874"/>
                  </a:cubicBezTo>
                  <a:lnTo>
                    <a:pt x="0" y="610863"/>
                  </a:lnTo>
                  <a:lnTo>
                    <a:pt x="54311" y="610863"/>
                  </a:lnTo>
                  <a:lnTo>
                    <a:pt x="1006047" y="610863"/>
                  </a:lnTo>
                  <a:lnTo>
                    <a:pt x="1060424" y="610863"/>
                  </a:lnTo>
                  <a:lnTo>
                    <a:pt x="1060424" y="48888"/>
                  </a:lnTo>
                  <a:cubicBezTo>
                    <a:pt x="1060437" y="21878"/>
                    <a:pt x="1038493" y="0"/>
                    <a:pt x="101152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84A37622-AF2D-1951-F601-92E49D594A1A}"/>
                </a:ext>
              </a:extLst>
            </p:cNvPr>
            <p:cNvSpPr/>
            <p:nvPr/>
          </p:nvSpPr>
          <p:spPr>
            <a:xfrm>
              <a:off x="7620139" y="3994479"/>
              <a:ext cx="2685508" cy="475046"/>
            </a:xfrm>
            <a:custGeom>
              <a:avLst/>
              <a:gdLst>
                <a:gd name="connsiteX0" fmla="*/ 1011523 w 1060424"/>
                <a:gd name="connsiteY0" fmla="*/ 187581 h 187581"/>
                <a:gd name="connsiteX1" fmla="*/ 952890 w 1060424"/>
                <a:gd name="connsiteY1" fmla="*/ 187581 h 187581"/>
                <a:gd name="connsiteX2" fmla="*/ 48888 w 1060424"/>
                <a:gd name="connsiteY2" fmla="*/ 187581 h 187581"/>
                <a:gd name="connsiteX3" fmla="*/ 0 w 1060424"/>
                <a:gd name="connsiteY3" fmla="*/ 138694 h 187581"/>
                <a:gd name="connsiteX4" fmla="*/ 0 w 1060424"/>
                <a:gd name="connsiteY4" fmla="*/ 0 h 187581"/>
                <a:gd name="connsiteX5" fmla="*/ 1060424 w 1060424"/>
                <a:gd name="connsiteY5" fmla="*/ 0 h 187581"/>
                <a:gd name="connsiteX6" fmla="*/ 1060424 w 1060424"/>
                <a:gd name="connsiteY6" fmla="*/ 138707 h 187581"/>
                <a:gd name="connsiteX7" fmla="*/ 1011523 w 1060424"/>
                <a:gd name="connsiteY7" fmla="*/ 187581 h 18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4" h="187581">
                  <a:moveTo>
                    <a:pt x="1011523" y="187581"/>
                  </a:moveTo>
                  <a:lnTo>
                    <a:pt x="952890" y="187581"/>
                  </a:lnTo>
                  <a:lnTo>
                    <a:pt x="48888" y="187581"/>
                  </a:lnTo>
                  <a:cubicBezTo>
                    <a:pt x="21878" y="187581"/>
                    <a:pt x="0" y="165703"/>
                    <a:pt x="0" y="138694"/>
                  </a:cubicBezTo>
                  <a:lnTo>
                    <a:pt x="0" y="0"/>
                  </a:lnTo>
                  <a:lnTo>
                    <a:pt x="1060424" y="0"/>
                  </a:lnTo>
                  <a:lnTo>
                    <a:pt x="1060424" y="138707"/>
                  </a:lnTo>
                  <a:cubicBezTo>
                    <a:pt x="1060437" y="165703"/>
                    <a:pt x="1038493" y="187581"/>
                    <a:pt x="1011523" y="187581"/>
                  </a:cubicBez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3B0C5876-7E00-4A9B-9F97-7C92394F3E90}"/>
                </a:ext>
              </a:extLst>
            </p:cNvPr>
            <p:cNvSpPr/>
            <p:nvPr/>
          </p:nvSpPr>
          <p:spPr>
            <a:xfrm>
              <a:off x="7843542" y="4610425"/>
              <a:ext cx="2204685" cy="121959"/>
            </a:xfrm>
            <a:custGeom>
              <a:avLst/>
              <a:gdLst>
                <a:gd name="connsiteX0" fmla="*/ 0 w 870562"/>
                <a:gd name="connsiteY0" fmla="*/ 0 h 48158"/>
                <a:gd name="connsiteX1" fmla="*/ 870562 w 870562"/>
                <a:gd name="connsiteY1" fmla="*/ 0 h 48158"/>
                <a:gd name="connsiteX2" fmla="*/ 870562 w 870562"/>
                <a:gd name="connsiteY2" fmla="*/ 48158 h 48158"/>
                <a:gd name="connsiteX3" fmla="*/ 0 w 870562"/>
                <a:gd name="connsiteY3" fmla="*/ 48158 h 4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562" h="48158">
                  <a:moveTo>
                    <a:pt x="0" y="0"/>
                  </a:moveTo>
                  <a:lnTo>
                    <a:pt x="870562" y="0"/>
                  </a:lnTo>
                  <a:lnTo>
                    <a:pt x="870562" y="48158"/>
                  </a:lnTo>
                  <a:lnTo>
                    <a:pt x="0" y="48158"/>
                  </a:ln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1834613-A160-81EF-CAA4-65684FD72186}"/>
                </a:ext>
              </a:extLst>
            </p:cNvPr>
            <p:cNvSpPr/>
            <p:nvPr/>
          </p:nvSpPr>
          <p:spPr>
            <a:xfrm>
              <a:off x="7711508" y="2577833"/>
              <a:ext cx="2479698" cy="1416644"/>
            </a:xfrm>
            <a:custGeom>
              <a:avLst/>
              <a:gdLst>
                <a:gd name="connsiteX0" fmla="*/ 0 w 979156"/>
                <a:gd name="connsiteY0" fmla="*/ 0 h 559389"/>
                <a:gd name="connsiteX1" fmla="*/ 979157 w 979156"/>
                <a:gd name="connsiteY1" fmla="*/ 0 h 559389"/>
                <a:gd name="connsiteX2" fmla="*/ 979157 w 979156"/>
                <a:gd name="connsiteY2" fmla="*/ 559389 h 559389"/>
                <a:gd name="connsiteX3" fmla="*/ 0 w 979156"/>
                <a:gd name="connsiteY3" fmla="*/ 559389 h 55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156" h="559389">
                  <a:moveTo>
                    <a:pt x="0" y="0"/>
                  </a:moveTo>
                  <a:lnTo>
                    <a:pt x="979157" y="0"/>
                  </a:lnTo>
                  <a:lnTo>
                    <a:pt x="979157" y="559389"/>
                  </a:lnTo>
                  <a:lnTo>
                    <a:pt x="0" y="559389"/>
                  </a:lnTo>
                  <a:close/>
                </a:path>
              </a:pathLst>
            </a:custGeom>
            <a:solidFill>
              <a:srgbClr val="B9DDFF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/>
              <a:endParaRPr lang="zh-CN" altLang="en-US" dirty="0"/>
            </a:p>
          </p:txBody>
        </p:sp>
        <p:grpSp>
          <p:nvGrpSpPr>
            <p:cNvPr id="32" name="图形 2">
              <a:extLst>
                <a:ext uri="{FF2B5EF4-FFF2-40B4-BE49-F238E27FC236}">
                  <a16:creationId xmlns:a16="http://schemas.microsoft.com/office/drawing/2014/main" id="{5B355C2B-0DA7-78A1-BB75-1429C6657EB6}"/>
                </a:ext>
              </a:extLst>
            </p:cNvPr>
            <p:cNvGrpSpPr/>
            <p:nvPr/>
          </p:nvGrpSpPr>
          <p:grpSpPr>
            <a:xfrm>
              <a:off x="7540958" y="2648081"/>
              <a:ext cx="1366845" cy="614837"/>
              <a:chOff x="721134" y="855580"/>
              <a:chExt cx="539725" cy="242780"/>
            </a:xfrm>
          </p:grpSpPr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6CBE994-9AE6-8BFF-769A-39FA0D2E7A08}"/>
                  </a:ext>
                </a:extLst>
              </p:cNvPr>
              <p:cNvSpPr/>
              <p:nvPr/>
            </p:nvSpPr>
            <p:spPr>
              <a:xfrm>
                <a:off x="721134" y="855580"/>
                <a:ext cx="539725" cy="242780"/>
              </a:xfrm>
              <a:custGeom>
                <a:avLst/>
                <a:gdLst>
                  <a:gd name="connsiteX0" fmla="*/ 0 w 539725"/>
                  <a:gd name="connsiteY0" fmla="*/ 0 h 242780"/>
                  <a:gd name="connsiteX1" fmla="*/ 539726 w 539725"/>
                  <a:gd name="connsiteY1" fmla="*/ 0 h 242780"/>
                  <a:gd name="connsiteX2" fmla="*/ 539726 w 539725"/>
                  <a:gd name="connsiteY2" fmla="*/ 242780 h 242780"/>
                  <a:gd name="connsiteX3" fmla="*/ 0 w 539725"/>
                  <a:gd name="connsiteY3" fmla="*/ 242780 h 24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725" h="242780">
                    <a:moveTo>
                      <a:pt x="0" y="0"/>
                    </a:moveTo>
                    <a:lnTo>
                      <a:pt x="539726" y="0"/>
                    </a:lnTo>
                    <a:lnTo>
                      <a:pt x="539726" y="242780"/>
                    </a:lnTo>
                    <a:lnTo>
                      <a:pt x="0" y="242780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grpSp>
            <p:nvGrpSpPr>
              <p:cNvPr id="700" name="图形 2">
                <a:extLst>
                  <a:ext uri="{FF2B5EF4-FFF2-40B4-BE49-F238E27FC236}">
                    <a16:creationId xmlns:a16="http://schemas.microsoft.com/office/drawing/2014/main" id="{7211DCB8-1999-4CD0-6F97-C683BE66DEB4}"/>
                  </a:ext>
                </a:extLst>
              </p:cNvPr>
              <p:cNvGrpSpPr/>
              <p:nvPr/>
            </p:nvGrpSpPr>
            <p:grpSpPr>
              <a:xfrm>
                <a:off x="755940" y="919027"/>
                <a:ext cx="191201" cy="149155"/>
                <a:chOff x="755940" y="919027"/>
                <a:chExt cx="191201" cy="149155"/>
              </a:xfrm>
            </p:grpSpPr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83E46517-34A4-52AA-3493-08D9ACF8F18E}"/>
                    </a:ext>
                  </a:extLst>
                </p:cNvPr>
                <p:cNvSpPr/>
                <p:nvPr/>
              </p:nvSpPr>
              <p:spPr>
                <a:xfrm>
                  <a:off x="755940" y="919027"/>
                  <a:ext cx="38717" cy="149155"/>
                </a:xfrm>
                <a:custGeom>
                  <a:avLst/>
                  <a:gdLst>
                    <a:gd name="connsiteX0" fmla="*/ 0 w 38717"/>
                    <a:gd name="connsiteY0" fmla="*/ 0 h 149155"/>
                    <a:gd name="connsiteX1" fmla="*/ 38718 w 38717"/>
                    <a:gd name="connsiteY1" fmla="*/ 0 h 149155"/>
                    <a:gd name="connsiteX2" fmla="*/ 38718 w 38717"/>
                    <a:gd name="connsiteY2" fmla="*/ 149155 h 149155"/>
                    <a:gd name="connsiteX3" fmla="*/ 0 w 38717"/>
                    <a:gd name="connsiteY3" fmla="*/ 149155 h 14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49155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49155"/>
                      </a:lnTo>
                      <a:lnTo>
                        <a:pt x="0" y="14915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02" name="任意多边形: 形状 901">
                  <a:extLst>
                    <a:ext uri="{FF2B5EF4-FFF2-40B4-BE49-F238E27FC236}">
                      <a16:creationId xmlns:a16="http://schemas.microsoft.com/office/drawing/2014/main" id="{104A4110-0EAE-7CD6-2FD4-08A9D48F5152}"/>
                    </a:ext>
                  </a:extLst>
                </p:cNvPr>
                <p:cNvSpPr/>
                <p:nvPr/>
              </p:nvSpPr>
              <p:spPr>
                <a:xfrm>
                  <a:off x="802838" y="958420"/>
                  <a:ext cx="42642" cy="109761"/>
                </a:xfrm>
                <a:custGeom>
                  <a:avLst/>
                  <a:gdLst>
                    <a:gd name="connsiteX0" fmla="*/ 0 w 42642"/>
                    <a:gd name="connsiteY0" fmla="*/ 0 h 109761"/>
                    <a:gd name="connsiteX1" fmla="*/ 42642 w 42642"/>
                    <a:gd name="connsiteY1" fmla="*/ 0 h 109761"/>
                    <a:gd name="connsiteX2" fmla="*/ 42642 w 42642"/>
                    <a:gd name="connsiteY2" fmla="*/ 109762 h 109761"/>
                    <a:gd name="connsiteX3" fmla="*/ 0 w 42642"/>
                    <a:gd name="connsiteY3" fmla="*/ 109762 h 10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42" h="109761">
                      <a:moveTo>
                        <a:pt x="0" y="0"/>
                      </a:moveTo>
                      <a:lnTo>
                        <a:pt x="42642" y="0"/>
                      </a:lnTo>
                      <a:lnTo>
                        <a:pt x="42642" y="109762"/>
                      </a:lnTo>
                      <a:lnTo>
                        <a:pt x="0" y="10976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6987BF5C-2CF8-9CFF-1C9B-5D6AD6A05F40}"/>
                    </a:ext>
                  </a:extLst>
                </p:cNvPr>
                <p:cNvSpPr/>
                <p:nvPr/>
              </p:nvSpPr>
              <p:spPr>
                <a:xfrm>
                  <a:off x="857627" y="941541"/>
                  <a:ext cx="38717" cy="126627"/>
                </a:xfrm>
                <a:custGeom>
                  <a:avLst/>
                  <a:gdLst>
                    <a:gd name="connsiteX0" fmla="*/ 0 w 38717"/>
                    <a:gd name="connsiteY0" fmla="*/ 0 h 126627"/>
                    <a:gd name="connsiteX1" fmla="*/ 38718 w 38717"/>
                    <a:gd name="connsiteY1" fmla="*/ 0 h 126627"/>
                    <a:gd name="connsiteX2" fmla="*/ 38718 w 38717"/>
                    <a:gd name="connsiteY2" fmla="*/ 126628 h 126627"/>
                    <a:gd name="connsiteX3" fmla="*/ 0 w 38717"/>
                    <a:gd name="connsiteY3" fmla="*/ 126628 h 1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26627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26628"/>
                      </a:lnTo>
                      <a:lnTo>
                        <a:pt x="0" y="12662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E27D6139-E300-A859-4B82-F8358E55DE6D}"/>
                    </a:ext>
                  </a:extLst>
                </p:cNvPr>
                <p:cNvSpPr/>
                <p:nvPr/>
              </p:nvSpPr>
              <p:spPr>
                <a:xfrm>
                  <a:off x="904512" y="993598"/>
                  <a:ext cx="42629" cy="74584"/>
                </a:xfrm>
                <a:custGeom>
                  <a:avLst/>
                  <a:gdLst>
                    <a:gd name="connsiteX0" fmla="*/ 0 w 42629"/>
                    <a:gd name="connsiteY0" fmla="*/ 0 h 74584"/>
                    <a:gd name="connsiteX1" fmla="*/ 42629 w 42629"/>
                    <a:gd name="connsiteY1" fmla="*/ 0 h 74584"/>
                    <a:gd name="connsiteX2" fmla="*/ 42629 w 42629"/>
                    <a:gd name="connsiteY2" fmla="*/ 74584 h 74584"/>
                    <a:gd name="connsiteX3" fmla="*/ 0 w 42629"/>
                    <a:gd name="connsiteY3" fmla="*/ 74584 h 7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29" h="74584">
                      <a:moveTo>
                        <a:pt x="0" y="0"/>
                      </a:moveTo>
                      <a:lnTo>
                        <a:pt x="42629" y="0"/>
                      </a:lnTo>
                      <a:lnTo>
                        <a:pt x="42629" y="74584"/>
                      </a:lnTo>
                      <a:lnTo>
                        <a:pt x="0" y="7458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701" name="图形 2">
                <a:extLst>
                  <a:ext uri="{FF2B5EF4-FFF2-40B4-BE49-F238E27FC236}">
                    <a16:creationId xmlns:a16="http://schemas.microsoft.com/office/drawing/2014/main" id="{9D9CACAF-9770-98F9-5DC8-E74B5E7EF9BD}"/>
                  </a:ext>
                </a:extLst>
              </p:cNvPr>
              <p:cNvGrpSpPr/>
              <p:nvPr/>
            </p:nvGrpSpPr>
            <p:grpSpPr>
              <a:xfrm>
                <a:off x="1016077" y="968948"/>
                <a:ext cx="215863" cy="99233"/>
                <a:chOff x="1016077" y="968948"/>
                <a:chExt cx="215863" cy="99233"/>
              </a:xfrm>
            </p:grpSpPr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8AE7A9FA-5514-7BD4-189C-5DD58CBB363F}"/>
                    </a:ext>
                  </a:extLst>
                </p:cNvPr>
                <p:cNvSpPr/>
                <p:nvPr/>
              </p:nvSpPr>
              <p:spPr>
                <a:xfrm>
                  <a:off x="1016395" y="968948"/>
                  <a:ext cx="215545" cy="99233"/>
                </a:xfrm>
                <a:custGeom>
                  <a:avLst/>
                  <a:gdLst>
                    <a:gd name="connsiteX0" fmla="*/ 0 w 215545"/>
                    <a:gd name="connsiteY0" fmla="*/ 18868 h 99233"/>
                    <a:gd name="connsiteX1" fmla="*/ 29290 w 215545"/>
                    <a:gd name="connsiteY1" fmla="*/ 0 h 99233"/>
                    <a:gd name="connsiteX2" fmla="*/ 47747 w 215545"/>
                    <a:gd name="connsiteY2" fmla="*/ 9441 h 99233"/>
                    <a:gd name="connsiteX3" fmla="*/ 77899 w 215545"/>
                    <a:gd name="connsiteY3" fmla="*/ 37431 h 99233"/>
                    <a:gd name="connsiteX4" fmla="*/ 104299 w 215545"/>
                    <a:gd name="connsiteY4" fmla="*/ 18881 h 99233"/>
                    <a:gd name="connsiteX5" fmla="*/ 113819 w 215545"/>
                    <a:gd name="connsiteY5" fmla="*/ 24344 h 99233"/>
                    <a:gd name="connsiteX6" fmla="*/ 126919 w 215545"/>
                    <a:gd name="connsiteY6" fmla="*/ 31823 h 99233"/>
                    <a:gd name="connsiteX7" fmla="*/ 144833 w 215545"/>
                    <a:gd name="connsiteY7" fmla="*/ 37431 h 99233"/>
                    <a:gd name="connsiteX8" fmla="*/ 174057 w 215545"/>
                    <a:gd name="connsiteY8" fmla="*/ 43040 h 99233"/>
                    <a:gd name="connsiteX9" fmla="*/ 186322 w 215545"/>
                    <a:gd name="connsiteY9" fmla="*/ 67371 h 99233"/>
                    <a:gd name="connsiteX10" fmla="*/ 215546 w 215545"/>
                    <a:gd name="connsiteY10" fmla="*/ 63619 h 99233"/>
                    <a:gd name="connsiteX11" fmla="*/ 215546 w 215545"/>
                    <a:gd name="connsiteY11" fmla="*/ 99234 h 99233"/>
                    <a:gd name="connsiteX12" fmla="*/ 0 w 215545"/>
                    <a:gd name="connsiteY12" fmla="*/ 99234 h 99233"/>
                    <a:gd name="connsiteX13" fmla="*/ 0 w 215545"/>
                    <a:gd name="connsiteY13" fmla="*/ 18868 h 9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45" h="99233">
                      <a:moveTo>
                        <a:pt x="0" y="18868"/>
                      </a:moveTo>
                      <a:lnTo>
                        <a:pt x="29290" y="0"/>
                      </a:lnTo>
                      <a:lnTo>
                        <a:pt x="47747" y="9441"/>
                      </a:lnTo>
                      <a:lnTo>
                        <a:pt x="77899" y="37431"/>
                      </a:lnTo>
                      <a:lnTo>
                        <a:pt x="104299" y="18881"/>
                      </a:lnTo>
                      <a:lnTo>
                        <a:pt x="113819" y="24344"/>
                      </a:lnTo>
                      <a:lnTo>
                        <a:pt x="126919" y="31823"/>
                      </a:lnTo>
                      <a:lnTo>
                        <a:pt x="144833" y="37431"/>
                      </a:lnTo>
                      <a:cubicBezTo>
                        <a:pt x="144833" y="37431"/>
                        <a:pt x="168395" y="42112"/>
                        <a:pt x="174057" y="43040"/>
                      </a:cubicBezTo>
                      <a:lnTo>
                        <a:pt x="186322" y="67371"/>
                      </a:lnTo>
                      <a:lnTo>
                        <a:pt x="215546" y="63619"/>
                      </a:lnTo>
                      <a:lnTo>
                        <a:pt x="215546" y="99234"/>
                      </a:lnTo>
                      <a:lnTo>
                        <a:pt x="0" y="99234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404AC55A-7F74-15D5-1DDF-7260E39F06F0}"/>
                    </a:ext>
                  </a:extLst>
                </p:cNvPr>
                <p:cNvSpPr/>
                <p:nvPr/>
              </p:nvSpPr>
              <p:spPr>
                <a:xfrm>
                  <a:off x="1016077" y="1027767"/>
                  <a:ext cx="215850" cy="40414"/>
                </a:xfrm>
                <a:custGeom>
                  <a:avLst/>
                  <a:gdLst>
                    <a:gd name="connsiteX0" fmla="*/ 0 w 215850"/>
                    <a:gd name="connsiteY0" fmla="*/ 17900 h 40414"/>
                    <a:gd name="connsiteX1" fmla="*/ 29608 w 215850"/>
                    <a:gd name="connsiteY1" fmla="*/ 0 h 40414"/>
                    <a:gd name="connsiteX2" fmla="*/ 42748 w 215850"/>
                    <a:gd name="connsiteY2" fmla="*/ 13220 h 40414"/>
                    <a:gd name="connsiteX3" fmla="*/ 54178 w 215850"/>
                    <a:gd name="connsiteY3" fmla="*/ 17900 h 40414"/>
                    <a:gd name="connsiteX4" fmla="*/ 83893 w 215850"/>
                    <a:gd name="connsiteY4" fmla="*/ 8963 h 40414"/>
                    <a:gd name="connsiteX5" fmla="*/ 98027 w 215850"/>
                    <a:gd name="connsiteY5" fmla="*/ 17900 h 40414"/>
                    <a:gd name="connsiteX6" fmla="*/ 118765 w 215850"/>
                    <a:gd name="connsiteY6" fmla="*/ 26320 h 40414"/>
                    <a:gd name="connsiteX7" fmla="*/ 145151 w 215850"/>
                    <a:gd name="connsiteY7" fmla="*/ 31001 h 40414"/>
                    <a:gd name="connsiteX8" fmla="*/ 175316 w 215850"/>
                    <a:gd name="connsiteY8" fmla="*/ 31001 h 40414"/>
                    <a:gd name="connsiteX9" fmla="*/ 192487 w 215850"/>
                    <a:gd name="connsiteY9" fmla="*/ 31001 h 40414"/>
                    <a:gd name="connsiteX10" fmla="*/ 215850 w 215850"/>
                    <a:gd name="connsiteY10" fmla="*/ 40415 h 40414"/>
                    <a:gd name="connsiteX11" fmla="*/ 318 w 215850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50" h="40414">
                      <a:moveTo>
                        <a:pt x="0" y="17900"/>
                      </a:moveTo>
                      <a:lnTo>
                        <a:pt x="29608" y="0"/>
                      </a:lnTo>
                      <a:lnTo>
                        <a:pt x="42748" y="13220"/>
                      </a:lnTo>
                      <a:lnTo>
                        <a:pt x="54178" y="17900"/>
                      </a:lnTo>
                      <a:lnTo>
                        <a:pt x="83893" y="8963"/>
                      </a:lnTo>
                      <a:lnTo>
                        <a:pt x="98027" y="17900"/>
                      </a:lnTo>
                      <a:lnTo>
                        <a:pt x="118765" y="26320"/>
                      </a:lnTo>
                      <a:lnTo>
                        <a:pt x="145151" y="31001"/>
                      </a:lnTo>
                      <a:lnTo>
                        <a:pt x="175316" y="31001"/>
                      </a:lnTo>
                      <a:lnTo>
                        <a:pt x="192487" y="31001"/>
                      </a:lnTo>
                      <a:lnTo>
                        <a:pt x="215850" y="40415"/>
                      </a:lnTo>
                      <a:lnTo>
                        <a:pt x="318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702" name="图形 2">
                <a:extLst>
                  <a:ext uri="{FF2B5EF4-FFF2-40B4-BE49-F238E27FC236}">
                    <a16:creationId xmlns:a16="http://schemas.microsoft.com/office/drawing/2014/main" id="{891502B2-BA61-8862-F19C-98E6A2AA5768}"/>
                  </a:ext>
                </a:extLst>
              </p:cNvPr>
              <p:cNvGrpSpPr/>
              <p:nvPr/>
            </p:nvGrpSpPr>
            <p:grpSpPr>
              <a:xfrm>
                <a:off x="745995" y="880309"/>
                <a:ext cx="490029" cy="34819"/>
                <a:chOff x="745995" y="880309"/>
                <a:chExt cx="490029" cy="34819"/>
              </a:xfrm>
              <a:solidFill>
                <a:srgbClr val="9ECAEF"/>
              </a:solidFill>
            </p:grpSpPr>
            <p:sp>
              <p:nvSpPr>
                <p:cNvPr id="703" name="任意多边形: 形状 702">
                  <a:extLst>
                    <a:ext uri="{FF2B5EF4-FFF2-40B4-BE49-F238E27FC236}">
                      <a16:creationId xmlns:a16="http://schemas.microsoft.com/office/drawing/2014/main" id="{7CE0D08F-24ED-CD9B-FF50-DD0551A12231}"/>
                    </a:ext>
                  </a:extLst>
                </p:cNvPr>
                <p:cNvSpPr/>
                <p:nvPr/>
              </p:nvSpPr>
              <p:spPr>
                <a:xfrm>
                  <a:off x="761986" y="880309"/>
                  <a:ext cx="4760" cy="7465"/>
                </a:xfrm>
                <a:custGeom>
                  <a:avLst/>
                  <a:gdLst>
                    <a:gd name="connsiteX0" fmla="*/ 13 w 4760"/>
                    <a:gd name="connsiteY0" fmla="*/ 0 h 7465"/>
                    <a:gd name="connsiteX1" fmla="*/ 1114 w 4760"/>
                    <a:gd name="connsiteY1" fmla="*/ 0 h 7465"/>
                    <a:gd name="connsiteX2" fmla="*/ 1114 w 4760"/>
                    <a:gd name="connsiteY2" fmla="*/ 6643 h 7465"/>
                    <a:gd name="connsiteX3" fmla="*/ 4760 w 4760"/>
                    <a:gd name="connsiteY3" fmla="*/ 6643 h 7465"/>
                    <a:gd name="connsiteX4" fmla="*/ 4760 w 4760"/>
                    <a:gd name="connsiteY4" fmla="*/ 7465 h 7465"/>
                    <a:gd name="connsiteX5" fmla="*/ 0 w 4760"/>
                    <a:gd name="connsiteY5" fmla="*/ 7465 h 7465"/>
                    <a:gd name="connsiteX6" fmla="*/ 0 w 4760"/>
                    <a:gd name="connsiteY6" fmla="*/ 0 h 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0" h="7465">
                      <a:moveTo>
                        <a:pt x="13" y="0"/>
                      </a:moveTo>
                      <a:lnTo>
                        <a:pt x="1114" y="0"/>
                      </a:lnTo>
                      <a:lnTo>
                        <a:pt x="1114" y="6643"/>
                      </a:lnTo>
                      <a:lnTo>
                        <a:pt x="4760" y="6643"/>
                      </a:lnTo>
                      <a:lnTo>
                        <a:pt x="4760" y="7465"/>
                      </a:lnTo>
                      <a:lnTo>
                        <a:pt x="0" y="74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4" name="任意多边形: 形状 703">
                  <a:extLst>
                    <a:ext uri="{FF2B5EF4-FFF2-40B4-BE49-F238E27FC236}">
                      <a16:creationId xmlns:a16="http://schemas.microsoft.com/office/drawing/2014/main" id="{AEE575AB-E92F-E3C3-828A-5798F9ABB5E4}"/>
                    </a:ext>
                  </a:extLst>
                </p:cNvPr>
                <p:cNvSpPr/>
                <p:nvPr/>
              </p:nvSpPr>
              <p:spPr>
                <a:xfrm>
                  <a:off x="76735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6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45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5" name="任意多边形: 形状 704">
                  <a:extLst>
                    <a:ext uri="{FF2B5EF4-FFF2-40B4-BE49-F238E27FC236}">
                      <a16:creationId xmlns:a16="http://schemas.microsoft.com/office/drawing/2014/main" id="{606B2AFD-28A6-696D-CEA7-EA9C2C693160}"/>
                    </a:ext>
                  </a:extLst>
                </p:cNvPr>
                <p:cNvSpPr/>
                <p:nvPr/>
              </p:nvSpPr>
              <p:spPr>
                <a:xfrm>
                  <a:off x="773840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98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18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69 w 3911"/>
                    <a:gd name="connsiteY19" fmla="*/ 583 h 5277"/>
                    <a:gd name="connsiteX20" fmla="*/ 769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55" y="0"/>
                        <a:pt x="1498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23" y="2930"/>
                        <a:pt x="3302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23" y="5118"/>
                        <a:pt x="2877" y="4681"/>
                        <a:pt x="2718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888" y="544"/>
                        <a:pt x="769" y="583"/>
                      </a:cubicBezTo>
                      <a:lnTo>
                        <a:pt x="769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6" name="任意多边形: 形状 705">
                  <a:extLst>
                    <a:ext uri="{FF2B5EF4-FFF2-40B4-BE49-F238E27FC236}">
                      <a16:creationId xmlns:a16="http://schemas.microsoft.com/office/drawing/2014/main" id="{EF3CB6EC-19F9-F50A-C632-CB5F6BC8331D}"/>
                    </a:ext>
                  </a:extLst>
                </p:cNvPr>
                <p:cNvSpPr/>
                <p:nvPr/>
              </p:nvSpPr>
              <p:spPr>
                <a:xfrm>
                  <a:off x="778614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7" name="任意多边形: 形状 706">
                  <a:extLst>
                    <a:ext uri="{FF2B5EF4-FFF2-40B4-BE49-F238E27FC236}">
                      <a16:creationId xmlns:a16="http://schemas.microsoft.com/office/drawing/2014/main" id="{2FA31094-8C08-26EA-85FE-A3091E38A85B}"/>
                    </a:ext>
                  </a:extLst>
                </p:cNvPr>
                <p:cNvSpPr/>
                <p:nvPr/>
              </p:nvSpPr>
              <p:spPr>
                <a:xfrm>
                  <a:off x="782830" y="882537"/>
                  <a:ext cx="6139" cy="5237"/>
                </a:xfrm>
                <a:custGeom>
                  <a:avLst/>
                  <a:gdLst>
                    <a:gd name="connsiteX0" fmla="*/ 5211 w 6139"/>
                    <a:gd name="connsiteY0" fmla="*/ 2930 h 5237"/>
                    <a:gd name="connsiteX1" fmla="*/ 5131 w 6139"/>
                    <a:gd name="connsiteY1" fmla="*/ 676 h 5237"/>
                    <a:gd name="connsiteX2" fmla="*/ 5105 w 6139"/>
                    <a:gd name="connsiteY2" fmla="*/ 676 h 5237"/>
                    <a:gd name="connsiteX3" fmla="*/ 4349 w 6139"/>
                    <a:gd name="connsiteY3" fmla="*/ 2665 h 5237"/>
                    <a:gd name="connsiteX4" fmla="*/ 3275 w 6139"/>
                    <a:gd name="connsiteY4" fmla="*/ 5198 h 5237"/>
                    <a:gd name="connsiteX5" fmla="*/ 2692 w 6139"/>
                    <a:gd name="connsiteY5" fmla="*/ 5198 h 5237"/>
                    <a:gd name="connsiteX6" fmla="*/ 1724 w 6139"/>
                    <a:gd name="connsiteY6" fmla="*/ 2705 h 5237"/>
                    <a:gd name="connsiteX7" fmla="*/ 1034 w 6139"/>
                    <a:gd name="connsiteY7" fmla="*/ 676 h 5237"/>
                    <a:gd name="connsiteX8" fmla="*/ 1008 w 6139"/>
                    <a:gd name="connsiteY8" fmla="*/ 676 h 5237"/>
                    <a:gd name="connsiteX9" fmla="*/ 902 w 6139"/>
                    <a:gd name="connsiteY9" fmla="*/ 2997 h 5237"/>
                    <a:gd name="connsiteX10" fmla="*/ 743 w 6139"/>
                    <a:gd name="connsiteY10" fmla="*/ 5237 h 5237"/>
                    <a:gd name="connsiteX11" fmla="*/ 0 w 6139"/>
                    <a:gd name="connsiteY11" fmla="*/ 5237 h 5237"/>
                    <a:gd name="connsiteX12" fmla="*/ 424 w 6139"/>
                    <a:gd name="connsiteY12" fmla="*/ 0 h 5237"/>
                    <a:gd name="connsiteX13" fmla="*/ 1419 w 6139"/>
                    <a:gd name="connsiteY13" fmla="*/ 0 h 5237"/>
                    <a:gd name="connsiteX14" fmla="*/ 2440 w 6139"/>
                    <a:gd name="connsiteY14" fmla="*/ 2533 h 5237"/>
                    <a:gd name="connsiteX15" fmla="*/ 3050 w 6139"/>
                    <a:gd name="connsiteY15" fmla="*/ 4309 h 5237"/>
                    <a:gd name="connsiteX16" fmla="*/ 3063 w 6139"/>
                    <a:gd name="connsiteY16" fmla="*/ 4309 h 5237"/>
                    <a:gd name="connsiteX17" fmla="*/ 3699 w 6139"/>
                    <a:gd name="connsiteY17" fmla="*/ 2533 h 5237"/>
                    <a:gd name="connsiteX18" fmla="*/ 4773 w 6139"/>
                    <a:gd name="connsiteY18" fmla="*/ 0 h 5237"/>
                    <a:gd name="connsiteX19" fmla="*/ 5768 w 6139"/>
                    <a:gd name="connsiteY19" fmla="*/ 0 h 5237"/>
                    <a:gd name="connsiteX20" fmla="*/ 6139 w 6139"/>
                    <a:gd name="connsiteY20" fmla="*/ 5237 h 5237"/>
                    <a:gd name="connsiteX21" fmla="*/ 5370 w 6139"/>
                    <a:gd name="connsiteY21" fmla="*/ 5237 h 5237"/>
                    <a:gd name="connsiteX22" fmla="*/ 5211 w 6139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32" y="1976"/>
                        <a:pt x="1193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63" y="4309"/>
                      </a:lnTo>
                      <a:cubicBezTo>
                        <a:pt x="3222" y="3766"/>
                        <a:pt x="3434" y="3196"/>
                        <a:pt x="3699" y="2533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37"/>
                      </a:lnTo>
                      <a:lnTo>
                        <a:pt x="5370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8" name="任意多边形: 形状 707">
                  <a:extLst>
                    <a:ext uri="{FF2B5EF4-FFF2-40B4-BE49-F238E27FC236}">
                      <a16:creationId xmlns:a16="http://schemas.microsoft.com/office/drawing/2014/main" id="{A282E524-A790-F521-6307-6E596C2A9B00}"/>
                    </a:ext>
                  </a:extLst>
                </p:cNvPr>
                <p:cNvSpPr/>
                <p:nvPr/>
              </p:nvSpPr>
              <p:spPr>
                <a:xfrm>
                  <a:off x="792841" y="882537"/>
                  <a:ext cx="755" cy="5237"/>
                </a:xfrm>
                <a:custGeom>
                  <a:avLst/>
                  <a:gdLst>
                    <a:gd name="connsiteX0" fmla="*/ 756 w 755"/>
                    <a:gd name="connsiteY0" fmla="*/ 0 h 5237"/>
                    <a:gd name="connsiteX1" fmla="*/ 756 w 755"/>
                    <a:gd name="connsiteY1" fmla="*/ 5237 h 5237"/>
                    <a:gd name="connsiteX2" fmla="*/ 0 w 755"/>
                    <a:gd name="connsiteY2" fmla="*/ 5237 h 5237"/>
                    <a:gd name="connsiteX3" fmla="*/ 0 w 755"/>
                    <a:gd name="connsiteY3" fmla="*/ 0 h 5237"/>
                    <a:gd name="connsiteX4" fmla="*/ 756 w 755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" h="5237">
                      <a:moveTo>
                        <a:pt x="756" y="0"/>
                      </a:moveTo>
                      <a:lnTo>
                        <a:pt x="75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09" name="任意多边形: 形状 708">
                  <a:extLst>
                    <a:ext uri="{FF2B5EF4-FFF2-40B4-BE49-F238E27FC236}">
                      <a16:creationId xmlns:a16="http://schemas.microsoft.com/office/drawing/2014/main" id="{4C4F6BEF-D017-B229-9DEA-7815C9DF0C82}"/>
                    </a:ext>
                  </a:extLst>
                </p:cNvPr>
                <p:cNvSpPr/>
                <p:nvPr/>
              </p:nvSpPr>
              <p:spPr>
                <a:xfrm>
                  <a:off x="794962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85 w 3699"/>
                    <a:gd name="connsiteY1" fmla="*/ 0 h 5263"/>
                    <a:gd name="connsiteX2" fmla="*/ 3169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69 w 3699"/>
                    <a:gd name="connsiteY10" fmla="*/ 2625 h 5263"/>
                    <a:gd name="connsiteX11" fmla="*/ 1406 w 3699"/>
                    <a:gd name="connsiteY11" fmla="*/ 2678 h 5263"/>
                    <a:gd name="connsiteX12" fmla="*/ 2904 w 3699"/>
                    <a:gd name="connsiteY12" fmla="*/ 1565 h 5263"/>
                    <a:gd name="connsiteX13" fmla="*/ 1498 w 3699"/>
                    <a:gd name="connsiteY13" fmla="*/ 544 h 5263"/>
                    <a:gd name="connsiteX14" fmla="*/ 769 w 3699"/>
                    <a:gd name="connsiteY14" fmla="*/ 597 h 5263"/>
                    <a:gd name="connsiteX15" fmla="*/ 769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676"/>
                        <a:pt x="3699" y="1074"/>
                        <a:pt x="3699" y="1525"/>
                      </a:cubicBezTo>
                      <a:cubicBezTo>
                        <a:pt x="3699" y="2015"/>
                        <a:pt x="3527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68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41" y="2665"/>
                        <a:pt x="1154" y="2678"/>
                        <a:pt x="1406" y="2678"/>
                      </a:cubicBezTo>
                      <a:cubicBezTo>
                        <a:pt x="2334" y="2678"/>
                        <a:pt x="2904" y="2294"/>
                        <a:pt x="2904" y="1565"/>
                      </a:cubicBezTo>
                      <a:cubicBezTo>
                        <a:pt x="2904" y="875"/>
                        <a:pt x="2347" y="544"/>
                        <a:pt x="1498" y="544"/>
                      </a:cubicBezTo>
                      <a:cubicBezTo>
                        <a:pt x="1167" y="544"/>
                        <a:pt x="902" y="570"/>
                        <a:pt x="769" y="597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0" name="任意多边形: 形状 709">
                  <a:extLst>
                    <a:ext uri="{FF2B5EF4-FFF2-40B4-BE49-F238E27FC236}">
                      <a16:creationId xmlns:a16="http://schemas.microsoft.com/office/drawing/2014/main" id="{EFEF64E8-B7D9-4F1D-7F69-8FF7BBF148E6}"/>
                    </a:ext>
                  </a:extLst>
                </p:cNvPr>
                <p:cNvSpPr/>
                <p:nvPr/>
              </p:nvSpPr>
              <p:spPr>
                <a:xfrm>
                  <a:off x="79937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604 w 3633"/>
                    <a:gd name="connsiteY1" fmla="*/ 4840 h 5396"/>
                    <a:gd name="connsiteX2" fmla="*/ 2851 w 3633"/>
                    <a:gd name="connsiteY2" fmla="*/ 3951 h 5396"/>
                    <a:gd name="connsiteX3" fmla="*/ 1724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61" y="4840"/>
                        <a:pt x="1604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46" y="3182"/>
                        <a:pt x="1724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15" y="0"/>
                        <a:pt x="2082" y="0"/>
                      </a:cubicBezTo>
                      <a:cubicBezTo>
                        <a:pt x="2705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612" y="570"/>
                        <a:pt x="2055" y="570"/>
                      </a:cubicBezTo>
                      <a:cubicBezTo>
                        <a:pt x="1246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1" name="任意多边形: 形状 710">
                  <a:extLst>
                    <a:ext uri="{FF2B5EF4-FFF2-40B4-BE49-F238E27FC236}">
                      <a16:creationId xmlns:a16="http://schemas.microsoft.com/office/drawing/2014/main" id="{71934BA2-A315-AEF3-2003-4AFC1EFEB8CD}"/>
                    </a:ext>
                  </a:extLst>
                </p:cNvPr>
                <p:cNvSpPr/>
                <p:nvPr/>
              </p:nvSpPr>
              <p:spPr>
                <a:xfrm>
                  <a:off x="804058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74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2" name="任意多边形: 形状 711">
                  <a:extLst>
                    <a:ext uri="{FF2B5EF4-FFF2-40B4-BE49-F238E27FC236}">
                      <a16:creationId xmlns:a16="http://schemas.microsoft.com/office/drawing/2014/main" id="{9702DFF1-64E7-E441-9180-FE874A12DECF}"/>
                    </a:ext>
                  </a:extLst>
                </p:cNvPr>
                <p:cNvSpPr/>
                <p:nvPr/>
              </p:nvSpPr>
              <p:spPr>
                <a:xfrm>
                  <a:off x="809667" y="882537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30 h 5237"/>
                    <a:gd name="connsiteX1" fmla="*/ 5131 w 6125"/>
                    <a:gd name="connsiteY1" fmla="*/ 676 h 5237"/>
                    <a:gd name="connsiteX2" fmla="*/ 5105 w 6125"/>
                    <a:gd name="connsiteY2" fmla="*/ 676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40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24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888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40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3" name="任意多边形: 形状 712">
                  <a:extLst>
                    <a:ext uri="{FF2B5EF4-FFF2-40B4-BE49-F238E27FC236}">
                      <a16:creationId xmlns:a16="http://schemas.microsoft.com/office/drawing/2014/main" id="{31C5FA07-0120-24CB-7BD7-BB2BAA68891F}"/>
                    </a:ext>
                  </a:extLst>
                </p:cNvPr>
                <p:cNvSpPr/>
                <p:nvPr/>
              </p:nvSpPr>
              <p:spPr>
                <a:xfrm>
                  <a:off x="819678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5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69 w 4919"/>
                    <a:gd name="connsiteY8" fmla="*/ 4747 h 5330"/>
                    <a:gd name="connsiteX9" fmla="*/ 1551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69 w 4919"/>
                    <a:gd name="connsiteY12" fmla="*/ 610 h 5330"/>
                    <a:gd name="connsiteX13" fmla="*/ 769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84" y="663"/>
                      </a:cubicBezTo>
                      <a:cubicBezTo>
                        <a:pt x="4628" y="1087"/>
                        <a:pt x="4919" y="1697"/>
                        <a:pt x="4919" y="2533"/>
                      </a:cubicBezTo>
                      <a:cubicBezTo>
                        <a:pt x="4919" y="3381"/>
                        <a:pt x="4628" y="4084"/>
                        <a:pt x="4057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55" y="4773"/>
                        <a:pt x="1246" y="4787"/>
                        <a:pt x="1551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02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4" name="任意多边形: 形状 713">
                  <a:extLst>
                    <a:ext uri="{FF2B5EF4-FFF2-40B4-BE49-F238E27FC236}">
                      <a16:creationId xmlns:a16="http://schemas.microsoft.com/office/drawing/2014/main" id="{E6C6A775-7AEE-3E00-7E41-8D5A6196E641}"/>
                    </a:ext>
                  </a:extLst>
                </p:cNvPr>
                <p:cNvSpPr/>
                <p:nvPr/>
              </p:nvSpPr>
              <p:spPr>
                <a:xfrm>
                  <a:off x="825247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498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45" y="557"/>
                      </a:cubicBezTo>
                      <a:cubicBezTo>
                        <a:pt x="1459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5" name="任意多边形: 形状 714">
                  <a:extLst>
                    <a:ext uri="{FF2B5EF4-FFF2-40B4-BE49-F238E27FC236}">
                      <a16:creationId xmlns:a16="http://schemas.microsoft.com/office/drawing/2014/main" id="{3532A5E9-1CA9-E7FB-5C4C-78CC32AAD235}"/>
                    </a:ext>
                  </a:extLst>
                </p:cNvPr>
                <p:cNvSpPr/>
                <p:nvPr/>
              </p:nvSpPr>
              <p:spPr>
                <a:xfrm>
                  <a:off x="831731" y="882537"/>
                  <a:ext cx="3328" cy="5237"/>
                </a:xfrm>
                <a:custGeom>
                  <a:avLst/>
                  <a:gdLst>
                    <a:gd name="connsiteX0" fmla="*/ 0 w 3328"/>
                    <a:gd name="connsiteY0" fmla="*/ 0 h 5237"/>
                    <a:gd name="connsiteX1" fmla="*/ 769 w 3328"/>
                    <a:gd name="connsiteY1" fmla="*/ 0 h 5237"/>
                    <a:gd name="connsiteX2" fmla="*/ 769 w 3328"/>
                    <a:gd name="connsiteY2" fmla="*/ 4681 h 5237"/>
                    <a:gd name="connsiteX3" fmla="*/ 3328 w 3328"/>
                    <a:gd name="connsiteY3" fmla="*/ 4681 h 5237"/>
                    <a:gd name="connsiteX4" fmla="*/ 3328 w 3328"/>
                    <a:gd name="connsiteY4" fmla="*/ 5237 h 5237"/>
                    <a:gd name="connsiteX5" fmla="*/ 0 w 3328"/>
                    <a:gd name="connsiteY5" fmla="*/ 5237 h 5237"/>
                    <a:gd name="connsiteX6" fmla="*/ 0 w 3328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28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28" y="4681"/>
                      </a:lnTo>
                      <a:lnTo>
                        <a:pt x="332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523BCC81-E121-9765-F51B-6413FFE6C7F8}"/>
                    </a:ext>
                  </a:extLst>
                </p:cNvPr>
                <p:cNvSpPr/>
                <p:nvPr/>
              </p:nvSpPr>
              <p:spPr>
                <a:xfrm>
                  <a:off x="835218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98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7" name="任意多边形: 形状 716">
                  <a:extLst>
                    <a:ext uri="{FF2B5EF4-FFF2-40B4-BE49-F238E27FC236}">
                      <a16:creationId xmlns:a16="http://schemas.microsoft.com/office/drawing/2014/main" id="{1F16E9B3-7E8B-E246-B1EF-1A33B17A765B}"/>
                    </a:ext>
                  </a:extLst>
                </p:cNvPr>
                <p:cNvSpPr/>
                <p:nvPr/>
              </p:nvSpPr>
              <p:spPr>
                <a:xfrm>
                  <a:off x="841702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59 w 3911"/>
                    <a:gd name="connsiteY4" fmla="*/ 2771 h 5277"/>
                    <a:gd name="connsiteX5" fmla="*/ 2559 w 3911"/>
                    <a:gd name="connsiteY5" fmla="*/ 2798 h 5277"/>
                    <a:gd name="connsiteX6" fmla="*/ 3434 w 3911"/>
                    <a:gd name="connsiteY6" fmla="*/ 3845 h 5277"/>
                    <a:gd name="connsiteX7" fmla="*/ 3912 w 3911"/>
                    <a:gd name="connsiteY7" fmla="*/ 5277 h 5277"/>
                    <a:gd name="connsiteX8" fmla="*/ 3103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13 w 3911"/>
                    <a:gd name="connsiteY13" fmla="*/ 5277 h 5277"/>
                    <a:gd name="connsiteX14" fmla="*/ 13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10" y="2930"/>
                        <a:pt x="3302" y="3302"/>
                        <a:pt x="3434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03" y="5277"/>
                      </a:lnTo>
                      <a:cubicBezTo>
                        <a:pt x="3010" y="5118"/>
                        <a:pt x="2877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13" y="5277"/>
                      </a:lnTo>
                      <a:lnTo>
                        <a:pt x="13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902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8" name="任意多边形: 形状 717">
                  <a:extLst>
                    <a:ext uri="{FF2B5EF4-FFF2-40B4-BE49-F238E27FC236}">
                      <a16:creationId xmlns:a16="http://schemas.microsoft.com/office/drawing/2014/main" id="{CA5AC355-9A32-AE75-2908-4392568E136C}"/>
                    </a:ext>
                  </a:extLst>
                </p:cNvPr>
                <p:cNvSpPr/>
                <p:nvPr/>
              </p:nvSpPr>
              <p:spPr>
                <a:xfrm>
                  <a:off x="848875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38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44" y="4707"/>
                        <a:pt x="1034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86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1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19" name="任意多边形: 形状 718">
                  <a:extLst>
                    <a:ext uri="{FF2B5EF4-FFF2-40B4-BE49-F238E27FC236}">
                      <a16:creationId xmlns:a16="http://schemas.microsoft.com/office/drawing/2014/main" id="{91E8FD84-5CF0-2FC5-F675-73F83B409911}"/>
                    </a:ext>
                  </a:extLst>
                </p:cNvPr>
                <p:cNvSpPr/>
                <p:nvPr/>
              </p:nvSpPr>
              <p:spPr>
                <a:xfrm>
                  <a:off x="85356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0" name="任意多边形: 形状 719">
                  <a:extLst>
                    <a:ext uri="{FF2B5EF4-FFF2-40B4-BE49-F238E27FC236}">
                      <a16:creationId xmlns:a16="http://schemas.microsoft.com/office/drawing/2014/main" id="{6C9F8138-3BBF-7FF8-BFCA-86A43717EF9B}"/>
                    </a:ext>
                  </a:extLst>
                </p:cNvPr>
                <p:cNvSpPr/>
                <p:nvPr/>
              </p:nvSpPr>
              <p:spPr>
                <a:xfrm>
                  <a:off x="855001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E87917ED-43A5-9662-3253-5D30EB66F7A6}"/>
                    </a:ext>
                  </a:extLst>
                </p:cNvPr>
                <p:cNvSpPr/>
                <p:nvPr/>
              </p:nvSpPr>
              <p:spPr>
                <a:xfrm>
                  <a:off x="862347" y="882537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809 w 5025"/>
                    <a:gd name="connsiteY1" fmla="*/ 5237 h 5237"/>
                    <a:gd name="connsiteX2" fmla="*/ 0 w 5025"/>
                    <a:gd name="connsiteY2" fmla="*/ 5237 h 5237"/>
                    <a:gd name="connsiteX3" fmla="*/ 2042 w 5025"/>
                    <a:gd name="connsiteY3" fmla="*/ 0 h 5237"/>
                    <a:gd name="connsiteX4" fmla="*/ 2983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40 w 5025"/>
                    <a:gd name="connsiteY7" fmla="*/ 3593 h 5237"/>
                    <a:gd name="connsiteX8" fmla="*/ 1419 w 5025"/>
                    <a:gd name="connsiteY8" fmla="*/ 3593 h 5237"/>
                    <a:gd name="connsiteX9" fmla="*/ 3394 w 5025"/>
                    <a:gd name="connsiteY9" fmla="*/ 3063 h 5237"/>
                    <a:gd name="connsiteX10" fmla="*/ 2811 w 5025"/>
                    <a:gd name="connsiteY10" fmla="*/ 1565 h 5237"/>
                    <a:gd name="connsiteX11" fmla="*/ 2506 w 5025"/>
                    <a:gd name="connsiteY11" fmla="*/ 610 h 5237"/>
                    <a:gd name="connsiteX12" fmla="*/ 2493 w 5025"/>
                    <a:gd name="connsiteY12" fmla="*/ 610 h 5237"/>
                    <a:gd name="connsiteX13" fmla="*/ 2201 w 5025"/>
                    <a:gd name="connsiteY13" fmla="*/ 1551 h 5237"/>
                    <a:gd name="connsiteX14" fmla="*/ 1604 w 5025"/>
                    <a:gd name="connsiteY14" fmla="*/ 3063 h 5237"/>
                    <a:gd name="connsiteX15" fmla="*/ 3394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40" y="3593"/>
                      </a:lnTo>
                      <a:lnTo>
                        <a:pt x="1419" y="3593"/>
                      </a:lnTo>
                      <a:close/>
                      <a:moveTo>
                        <a:pt x="3394" y="3063"/>
                      </a:moveTo>
                      <a:lnTo>
                        <a:pt x="2811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307" y="1233"/>
                        <a:pt x="2201" y="1551"/>
                      </a:cubicBezTo>
                      <a:lnTo>
                        <a:pt x="1604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962BCC6D-2FC2-83D1-1E32-529694427D8A}"/>
                    </a:ext>
                  </a:extLst>
                </p:cNvPr>
                <p:cNvSpPr/>
                <p:nvPr/>
              </p:nvSpPr>
              <p:spPr>
                <a:xfrm>
                  <a:off x="868035" y="882537"/>
                  <a:ext cx="6152" cy="5237"/>
                </a:xfrm>
                <a:custGeom>
                  <a:avLst/>
                  <a:gdLst>
                    <a:gd name="connsiteX0" fmla="*/ 5224 w 6152"/>
                    <a:gd name="connsiteY0" fmla="*/ 2930 h 5237"/>
                    <a:gd name="connsiteX1" fmla="*/ 5145 w 6152"/>
                    <a:gd name="connsiteY1" fmla="*/ 676 h 5237"/>
                    <a:gd name="connsiteX2" fmla="*/ 5118 w 6152"/>
                    <a:gd name="connsiteY2" fmla="*/ 676 h 5237"/>
                    <a:gd name="connsiteX3" fmla="*/ 4349 w 6152"/>
                    <a:gd name="connsiteY3" fmla="*/ 2665 h 5237"/>
                    <a:gd name="connsiteX4" fmla="*/ 3288 w 6152"/>
                    <a:gd name="connsiteY4" fmla="*/ 5198 h 5237"/>
                    <a:gd name="connsiteX5" fmla="*/ 2692 w 6152"/>
                    <a:gd name="connsiteY5" fmla="*/ 5198 h 5237"/>
                    <a:gd name="connsiteX6" fmla="*/ 1737 w 6152"/>
                    <a:gd name="connsiteY6" fmla="*/ 2705 h 5237"/>
                    <a:gd name="connsiteX7" fmla="*/ 1047 w 6152"/>
                    <a:gd name="connsiteY7" fmla="*/ 676 h 5237"/>
                    <a:gd name="connsiteX8" fmla="*/ 1021 w 6152"/>
                    <a:gd name="connsiteY8" fmla="*/ 676 h 5237"/>
                    <a:gd name="connsiteX9" fmla="*/ 902 w 6152"/>
                    <a:gd name="connsiteY9" fmla="*/ 2997 h 5237"/>
                    <a:gd name="connsiteX10" fmla="*/ 743 w 6152"/>
                    <a:gd name="connsiteY10" fmla="*/ 5237 h 5237"/>
                    <a:gd name="connsiteX11" fmla="*/ 0 w 6152"/>
                    <a:gd name="connsiteY11" fmla="*/ 5237 h 5237"/>
                    <a:gd name="connsiteX12" fmla="*/ 424 w 6152"/>
                    <a:gd name="connsiteY12" fmla="*/ 0 h 5237"/>
                    <a:gd name="connsiteX13" fmla="*/ 1419 w 6152"/>
                    <a:gd name="connsiteY13" fmla="*/ 0 h 5237"/>
                    <a:gd name="connsiteX14" fmla="*/ 2440 w 6152"/>
                    <a:gd name="connsiteY14" fmla="*/ 2533 h 5237"/>
                    <a:gd name="connsiteX15" fmla="*/ 3050 w 6152"/>
                    <a:gd name="connsiteY15" fmla="*/ 4309 h 5237"/>
                    <a:gd name="connsiteX16" fmla="*/ 3076 w 6152"/>
                    <a:gd name="connsiteY16" fmla="*/ 4309 h 5237"/>
                    <a:gd name="connsiteX17" fmla="*/ 3713 w 6152"/>
                    <a:gd name="connsiteY17" fmla="*/ 2533 h 5237"/>
                    <a:gd name="connsiteX18" fmla="*/ 4787 w 6152"/>
                    <a:gd name="connsiteY18" fmla="*/ 0 h 5237"/>
                    <a:gd name="connsiteX19" fmla="*/ 5781 w 6152"/>
                    <a:gd name="connsiteY19" fmla="*/ 0 h 5237"/>
                    <a:gd name="connsiteX20" fmla="*/ 6152 w 6152"/>
                    <a:gd name="connsiteY20" fmla="*/ 5237 h 5237"/>
                    <a:gd name="connsiteX21" fmla="*/ 5383 w 6152"/>
                    <a:gd name="connsiteY21" fmla="*/ 5237 h 5237"/>
                    <a:gd name="connsiteX22" fmla="*/ 5224 w 615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52" h="5237">
                      <a:moveTo>
                        <a:pt x="5224" y="2930"/>
                      </a:moveTo>
                      <a:cubicBezTo>
                        <a:pt x="5184" y="2201"/>
                        <a:pt x="5145" y="1326"/>
                        <a:pt x="5145" y="676"/>
                      </a:cubicBezTo>
                      <a:lnTo>
                        <a:pt x="5118" y="676"/>
                      </a:lnTo>
                      <a:cubicBezTo>
                        <a:pt x="4906" y="1286"/>
                        <a:pt x="4667" y="1936"/>
                        <a:pt x="4349" y="2665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37" y="2705"/>
                      </a:lnTo>
                      <a:cubicBezTo>
                        <a:pt x="1459" y="1976"/>
                        <a:pt x="1207" y="1299"/>
                        <a:pt x="1047" y="676"/>
                      </a:cubicBezTo>
                      <a:lnTo>
                        <a:pt x="1021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76" y="4309"/>
                      </a:lnTo>
                      <a:cubicBezTo>
                        <a:pt x="3222" y="3766"/>
                        <a:pt x="3434" y="3196"/>
                        <a:pt x="3713" y="2533"/>
                      </a:cubicBezTo>
                      <a:lnTo>
                        <a:pt x="4787" y="0"/>
                      </a:lnTo>
                      <a:lnTo>
                        <a:pt x="5781" y="0"/>
                      </a:lnTo>
                      <a:lnTo>
                        <a:pt x="6152" y="5237"/>
                      </a:lnTo>
                      <a:lnTo>
                        <a:pt x="5383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B43FEFD4-732D-6139-8C06-723F0B4D0F9F}"/>
                    </a:ext>
                  </a:extLst>
                </p:cNvPr>
                <p:cNvSpPr/>
                <p:nvPr/>
              </p:nvSpPr>
              <p:spPr>
                <a:xfrm>
                  <a:off x="875368" y="882537"/>
                  <a:ext cx="3367" cy="5237"/>
                </a:xfrm>
                <a:custGeom>
                  <a:avLst/>
                  <a:gdLst>
                    <a:gd name="connsiteX0" fmla="*/ 3089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22 w 3367"/>
                    <a:gd name="connsiteY7" fmla="*/ 0 h 5237"/>
                    <a:gd name="connsiteX8" fmla="*/ 3222 w 3367"/>
                    <a:gd name="connsiteY8" fmla="*/ 570 h 5237"/>
                    <a:gd name="connsiteX9" fmla="*/ 756 w 3367"/>
                    <a:gd name="connsiteY9" fmla="*/ 570 h 5237"/>
                    <a:gd name="connsiteX10" fmla="*/ 756 w 3367"/>
                    <a:gd name="connsiteY10" fmla="*/ 2228 h 5237"/>
                    <a:gd name="connsiteX11" fmla="*/ 3076 w 3367"/>
                    <a:gd name="connsiteY11" fmla="*/ 2228 h 5237"/>
                    <a:gd name="connsiteX12" fmla="*/ 307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089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22" y="0"/>
                      </a:lnTo>
                      <a:lnTo>
                        <a:pt x="3222" y="570"/>
                      </a:lnTo>
                      <a:lnTo>
                        <a:pt x="756" y="570"/>
                      </a:lnTo>
                      <a:lnTo>
                        <a:pt x="756" y="2228"/>
                      </a:lnTo>
                      <a:lnTo>
                        <a:pt x="3076" y="2228"/>
                      </a:lnTo>
                      <a:lnTo>
                        <a:pt x="307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111443A-A0D9-CD99-DF65-183395BB211B}"/>
                    </a:ext>
                  </a:extLst>
                </p:cNvPr>
                <p:cNvSpPr/>
                <p:nvPr/>
              </p:nvSpPr>
              <p:spPr>
                <a:xfrm>
                  <a:off x="879186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5" name="任意多边形: 形状 724">
                  <a:extLst>
                    <a:ext uri="{FF2B5EF4-FFF2-40B4-BE49-F238E27FC236}">
                      <a16:creationId xmlns:a16="http://schemas.microsoft.com/office/drawing/2014/main" id="{F53135BA-A358-0B12-4A1B-8CE3A74EB40A}"/>
                    </a:ext>
                  </a:extLst>
                </p:cNvPr>
                <p:cNvSpPr/>
                <p:nvPr/>
              </p:nvSpPr>
              <p:spPr>
                <a:xfrm>
                  <a:off x="88382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56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65" y="2108"/>
                        <a:pt x="610" y="915"/>
                        <a:pt x="756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1F06D5A8-1646-41FA-C0C0-B89E8227D9C7}"/>
                    </a:ext>
                  </a:extLst>
                </p:cNvPr>
                <p:cNvSpPr/>
                <p:nvPr/>
              </p:nvSpPr>
              <p:spPr>
                <a:xfrm>
                  <a:off x="889264" y="882457"/>
                  <a:ext cx="4561" cy="5396"/>
                </a:xfrm>
                <a:custGeom>
                  <a:avLst/>
                  <a:gdLst>
                    <a:gd name="connsiteX0" fmla="*/ 4548 w 4561"/>
                    <a:gd name="connsiteY0" fmla="*/ 5145 h 5396"/>
                    <a:gd name="connsiteX1" fmla="*/ 2957 w 4561"/>
                    <a:gd name="connsiteY1" fmla="*/ 5397 h 5396"/>
                    <a:gd name="connsiteX2" fmla="*/ 0 w 4561"/>
                    <a:gd name="connsiteY2" fmla="*/ 2758 h 5396"/>
                    <a:gd name="connsiteX3" fmla="*/ 3142 w 4561"/>
                    <a:gd name="connsiteY3" fmla="*/ 0 h 5396"/>
                    <a:gd name="connsiteX4" fmla="*/ 4561 w 4561"/>
                    <a:gd name="connsiteY4" fmla="*/ 239 h 5396"/>
                    <a:gd name="connsiteX5" fmla="*/ 4362 w 4561"/>
                    <a:gd name="connsiteY5" fmla="*/ 796 h 5396"/>
                    <a:gd name="connsiteX6" fmla="*/ 3156 w 4561"/>
                    <a:gd name="connsiteY6" fmla="*/ 583 h 5396"/>
                    <a:gd name="connsiteX7" fmla="*/ 809 w 4561"/>
                    <a:gd name="connsiteY7" fmla="*/ 2731 h 5396"/>
                    <a:gd name="connsiteX8" fmla="*/ 3116 w 4561"/>
                    <a:gd name="connsiteY8" fmla="*/ 4840 h 5396"/>
                    <a:gd name="connsiteX9" fmla="*/ 4376 w 4561"/>
                    <a:gd name="connsiteY9" fmla="*/ 4628 h 5396"/>
                    <a:gd name="connsiteX10" fmla="*/ 4548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48" y="5145"/>
                      </a:moveTo>
                      <a:cubicBezTo>
                        <a:pt x="4270" y="5264"/>
                        <a:pt x="3686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42" y="0"/>
                      </a:cubicBezTo>
                      <a:cubicBezTo>
                        <a:pt x="3885" y="0"/>
                        <a:pt x="4349" y="146"/>
                        <a:pt x="4561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37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80" y="4840"/>
                        <a:pt x="4057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8BCBDF2D-FB16-8EE0-7B7C-9CDC9D0101D9}"/>
                    </a:ext>
                  </a:extLst>
                </p:cNvPr>
                <p:cNvSpPr/>
                <p:nvPr/>
              </p:nvSpPr>
              <p:spPr>
                <a:xfrm>
                  <a:off x="89423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31" y="4853"/>
                      </a:cubicBezTo>
                      <a:cubicBezTo>
                        <a:pt x="3951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31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8FE7AE9C-E4A1-26B0-CB08-BC0914696D40}"/>
                    </a:ext>
                  </a:extLst>
                </p:cNvPr>
                <p:cNvSpPr/>
                <p:nvPr/>
              </p:nvSpPr>
              <p:spPr>
                <a:xfrm>
                  <a:off x="900706" y="882537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37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52 h 5237"/>
                    <a:gd name="connsiteX4" fmla="*/ 3859 w 4521"/>
                    <a:gd name="connsiteY4" fmla="*/ 4349 h 5237"/>
                    <a:gd name="connsiteX5" fmla="*/ 3885 w 4521"/>
                    <a:gd name="connsiteY5" fmla="*/ 4349 h 5237"/>
                    <a:gd name="connsiteX6" fmla="*/ 3779 w 4521"/>
                    <a:gd name="connsiteY6" fmla="*/ 2201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37 h 5237"/>
                    <a:gd name="connsiteX10" fmla="*/ 3739 w 4521"/>
                    <a:gd name="connsiteY10" fmla="*/ 5237 h 5237"/>
                    <a:gd name="connsiteX11" fmla="*/ 1830 w 4521"/>
                    <a:gd name="connsiteY11" fmla="*/ 2572 h 5237"/>
                    <a:gd name="connsiteX12" fmla="*/ 716 w 4521"/>
                    <a:gd name="connsiteY12" fmla="*/ 835 h 5237"/>
                    <a:gd name="connsiteX13" fmla="*/ 689 w 4521"/>
                    <a:gd name="connsiteY13" fmla="*/ 835 h 5237"/>
                    <a:gd name="connsiteX14" fmla="*/ 756 w 4521"/>
                    <a:gd name="connsiteY14" fmla="*/ 2997 h 5237"/>
                    <a:gd name="connsiteX15" fmla="*/ 756 w 4521"/>
                    <a:gd name="connsiteY15" fmla="*/ 5224 h 5237"/>
                    <a:gd name="connsiteX16" fmla="*/ 0 w 4521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52"/>
                      </a:lnTo>
                      <a:cubicBezTo>
                        <a:pt x="3235" y="3262"/>
                        <a:pt x="3580" y="3819"/>
                        <a:pt x="3859" y="4349"/>
                      </a:cubicBezTo>
                      <a:lnTo>
                        <a:pt x="3885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37"/>
                      </a:lnTo>
                      <a:lnTo>
                        <a:pt x="3739" y="5237"/>
                      </a:lnTo>
                      <a:lnTo>
                        <a:pt x="1830" y="2572"/>
                      </a:lnTo>
                      <a:cubicBezTo>
                        <a:pt x="1405" y="2002"/>
                        <a:pt x="1008" y="1392"/>
                        <a:pt x="716" y="835"/>
                      </a:cubicBezTo>
                      <a:lnTo>
                        <a:pt x="689" y="835"/>
                      </a:lnTo>
                      <a:cubicBezTo>
                        <a:pt x="743" y="1485"/>
                        <a:pt x="756" y="2122"/>
                        <a:pt x="756" y="2997"/>
                      </a:cubicBezTo>
                      <a:lnTo>
                        <a:pt x="756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29" name="任意多边形: 形状 728">
                  <a:extLst>
                    <a:ext uri="{FF2B5EF4-FFF2-40B4-BE49-F238E27FC236}">
                      <a16:creationId xmlns:a16="http://schemas.microsoft.com/office/drawing/2014/main" id="{E102B2E1-3D32-46DB-3FE1-28E68F13638B}"/>
                    </a:ext>
                  </a:extLst>
                </p:cNvPr>
                <p:cNvSpPr/>
                <p:nvPr/>
              </p:nvSpPr>
              <p:spPr>
                <a:xfrm>
                  <a:off x="906236" y="882444"/>
                  <a:ext cx="3633" cy="5396"/>
                </a:xfrm>
                <a:custGeom>
                  <a:avLst/>
                  <a:gdLst>
                    <a:gd name="connsiteX0" fmla="*/ 212 w 3633"/>
                    <a:gd name="connsiteY0" fmla="*/ 4508 h 5396"/>
                    <a:gd name="connsiteX1" fmla="*/ 1604 w 3633"/>
                    <a:gd name="connsiteY1" fmla="*/ 4840 h 5396"/>
                    <a:gd name="connsiteX2" fmla="*/ 2864 w 3633"/>
                    <a:gd name="connsiteY2" fmla="*/ 3951 h 5396"/>
                    <a:gd name="connsiteX3" fmla="*/ 1737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28 w 3633"/>
                    <a:gd name="connsiteY9" fmla="*/ 1352 h 5396"/>
                    <a:gd name="connsiteX10" fmla="*/ 2122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212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212" y="4508"/>
                      </a:moveTo>
                      <a:cubicBezTo>
                        <a:pt x="557" y="4707"/>
                        <a:pt x="1061" y="4840"/>
                        <a:pt x="1604" y="4840"/>
                      </a:cubicBezTo>
                      <a:cubicBezTo>
                        <a:pt x="2400" y="4840"/>
                        <a:pt x="2864" y="4482"/>
                        <a:pt x="2864" y="3951"/>
                      </a:cubicBezTo>
                      <a:cubicBezTo>
                        <a:pt x="2864" y="3461"/>
                        <a:pt x="2546" y="3182"/>
                        <a:pt x="1737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28" y="0"/>
                        <a:pt x="2082" y="0"/>
                      </a:cubicBezTo>
                      <a:cubicBezTo>
                        <a:pt x="2692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599" y="570"/>
                        <a:pt x="2055" y="570"/>
                      </a:cubicBezTo>
                      <a:cubicBezTo>
                        <a:pt x="1233" y="570"/>
                        <a:pt x="928" y="994"/>
                        <a:pt x="928" y="1352"/>
                      </a:cubicBezTo>
                      <a:cubicBezTo>
                        <a:pt x="928" y="1843"/>
                        <a:pt x="1286" y="2082"/>
                        <a:pt x="2122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212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7E786ABE-3601-E6BD-2EA0-F82819E58C41}"/>
                    </a:ext>
                  </a:extLst>
                </p:cNvPr>
                <p:cNvSpPr/>
                <p:nvPr/>
              </p:nvSpPr>
              <p:spPr>
                <a:xfrm>
                  <a:off x="910943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03 w 3381"/>
                    <a:gd name="connsiteY11" fmla="*/ 2228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EBEBBD1D-EB41-82B2-5A2B-17FB9B6BAEAC}"/>
                    </a:ext>
                  </a:extLst>
                </p:cNvPr>
                <p:cNvSpPr/>
                <p:nvPr/>
              </p:nvSpPr>
              <p:spPr>
                <a:xfrm>
                  <a:off x="914960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70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76 w 4547"/>
                    <a:gd name="connsiteY5" fmla="*/ 796 h 5396"/>
                    <a:gd name="connsiteX6" fmla="*/ 3169 w 4547"/>
                    <a:gd name="connsiteY6" fmla="*/ 583 h 5396"/>
                    <a:gd name="connsiteX7" fmla="*/ 822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62" y="146"/>
                        <a:pt x="4548" y="239"/>
                      </a:cubicBezTo>
                      <a:lnTo>
                        <a:pt x="4376" y="796"/>
                      </a:lnTo>
                      <a:cubicBezTo>
                        <a:pt x="4084" y="676"/>
                        <a:pt x="3660" y="583"/>
                        <a:pt x="3169" y="583"/>
                      </a:cubicBezTo>
                      <a:cubicBezTo>
                        <a:pt x="1763" y="583"/>
                        <a:pt x="822" y="1366"/>
                        <a:pt x="822" y="2731"/>
                      </a:cubicBezTo>
                      <a:cubicBezTo>
                        <a:pt x="822" y="4018"/>
                        <a:pt x="1671" y="4840"/>
                        <a:pt x="3116" y="4840"/>
                      </a:cubicBezTo>
                      <a:cubicBezTo>
                        <a:pt x="3593" y="4840"/>
                        <a:pt x="4084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B0C7009F-BD29-CE27-5C20-7FD129FFA2F6}"/>
                    </a:ext>
                  </a:extLst>
                </p:cNvPr>
                <p:cNvSpPr/>
                <p:nvPr/>
              </p:nvSpPr>
              <p:spPr>
                <a:xfrm>
                  <a:off x="920039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3" name="任意多边形: 形状 732">
                  <a:extLst>
                    <a:ext uri="{FF2B5EF4-FFF2-40B4-BE49-F238E27FC236}">
                      <a16:creationId xmlns:a16="http://schemas.microsoft.com/office/drawing/2014/main" id="{EE5B3197-D5D1-F16B-42B9-38071B89042B}"/>
                    </a:ext>
                  </a:extLst>
                </p:cNvPr>
                <p:cNvSpPr/>
                <p:nvPr/>
              </p:nvSpPr>
              <p:spPr>
                <a:xfrm>
                  <a:off x="925144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69 w 3381"/>
                    <a:gd name="connsiteY1" fmla="*/ 2784 h 5237"/>
                    <a:gd name="connsiteX2" fmla="*/ 769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16 w 3381"/>
                    <a:gd name="connsiteY11" fmla="*/ 2228 h 5237"/>
                    <a:gd name="connsiteX12" fmla="*/ 3116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531BBDC2-4B2E-9522-C8EF-74DB256460B4}"/>
                    </a:ext>
                  </a:extLst>
                </p:cNvPr>
                <p:cNvSpPr/>
                <p:nvPr/>
              </p:nvSpPr>
              <p:spPr>
                <a:xfrm>
                  <a:off x="92897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834641EE-298E-7714-C533-2A35A5EB1DF1}"/>
                    </a:ext>
                  </a:extLst>
                </p:cNvPr>
                <p:cNvSpPr/>
                <p:nvPr/>
              </p:nvSpPr>
              <p:spPr>
                <a:xfrm>
                  <a:off x="934067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21677BAB-E14F-064E-BC91-303C556EBC97}"/>
                    </a:ext>
                  </a:extLst>
                </p:cNvPr>
                <p:cNvSpPr/>
                <p:nvPr/>
              </p:nvSpPr>
              <p:spPr>
                <a:xfrm>
                  <a:off x="939835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82 w 3911"/>
                    <a:gd name="connsiteY15" fmla="*/ 2506 h 5277"/>
                    <a:gd name="connsiteX16" fmla="*/ 1578 w 3911"/>
                    <a:gd name="connsiteY16" fmla="*/ 2506 h 5277"/>
                    <a:gd name="connsiteX17" fmla="*/ 2930 w 3911"/>
                    <a:gd name="connsiteY17" fmla="*/ 1512 h 5277"/>
                    <a:gd name="connsiteX18" fmla="*/ 1551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98" y="40"/>
                        <a:pt x="955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5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36" y="2930"/>
                        <a:pt x="3315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18"/>
                        <a:pt x="2891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13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id="{47226C5F-E35E-33AF-4559-07655FC9E42A}"/>
                    </a:ext>
                  </a:extLst>
                </p:cNvPr>
                <p:cNvSpPr/>
                <p:nvPr/>
              </p:nvSpPr>
              <p:spPr>
                <a:xfrm>
                  <a:off x="946863" y="882537"/>
                  <a:ext cx="4998" cy="5237"/>
                </a:xfrm>
                <a:custGeom>
                  <a:avLst/>
                  <a:gdLst>
                    <a:gd name="connsiteX0" fmla="*/ 1432 w 4998"/>
                    <a:gd name="connsiteY0" fmla="*/ 3593 h 5237"/>
                    <a:gd name="connsiteX1" fmla="*/ 796 w 4998"/>
                    <a:gd name="connsiteY1" fmla="*/ 5237 h 5237"/>
                    <a:gd name="connsiteX2" fmla="*/ 0 w 4998"/>
                    <a:gd name="connsiteY2" fmla="*/ 5237 h 5237"/>
                    <a:gd name="connsiteX3" fmla="*/ 2029 w 4998"/>
                    <a:gd name="connsiteY3" fmla="*/ 0 h 5237"/>
                    <a:gd name="connsiteX4" fmla="*/ 2957 w 4998"/>
                    <a:gd name="connsiteY4" fmla="*/ 0 h 5237"/>
                    <a:gd name="connsiteX5" fmla="*/ 4999 w 4998"/>
                    <a:gd name="connsiteY5" fmla="*/ 5237 h 5237"/>
                    <a:gd name="connsiteX6" fmla="*/ 4177 w 4998"/>
                    <a:gd name="connsiteY6" fmla="*/ 5237 h 5237"/>
                    <a:gd name="connsiteX7" fmla="*/ 3540 w 4998"/>
                    <a:gd name="connsiteY7" fmla="*/ 3593 h 5237"/>
                    <a:gd name="connsiteX8" fmla="*/ 1432 w 4998"/>
                    <a:gd name="connsiteY8" fmla="*/ 3593 h 5237"/>
                    <a:gd name="connsiteX9" fmla="*/ 3381 w 4998"/>
                    <a:gd name="connsiteY9" fmla="*/ 3063 h 5237"/>
                    <a:gd name="connsiteX10" fmla="*/ 2798 w 4998"/>
                    <a:gd name="connsiteY10" fmla="*/ 1565 h 5237"/>
                    <a:gd name="connsiteX11" fmla="*/ 2493 w 4998"/>
                    <a:gd name="connsiteY11" fmla="*/ 610 h 5237"/>
                    <a:gd name="connsiteX12" fmla="*/ 2466 w 4998"/>
                    <a:gd name="connsiteY12" fmla="*/ 610 h 5237"/>
                    <a:gd name="connsiteX13" fmla="*/ 2161 w 4998"/>
                    <a:gd name="connsiteY13" fmla="*/ 1551 h 5237"/>
                    <a:gd name="connsiteX14" fmla="*/ 1578 w 4998"/>
                    <a:gd name="connsiteY14" fmla="*/ 3063 h 5237"/>
                    <a:gd name="connsiteX15" fmla="*/ 3381 w 499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98" h="5237">
                      <a:moveTo>
                        <a:pt x="1432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4999" y="5237"/>
                      </a:lnTo>
                      <a:lnTo>
                        <a:pt x="4177" y="5237"/>
                      </a:lnTo>
                      <a:lnTo>
                        <a:pt x="3540" y="3593"/>
                      </a:lnTo>
                      <a:lnTo>
                        <a:pt x="1432" y="3593"/>
                      </a:lnTo>
                      <a:close/>
                      <a:moveTo>
                        <a:pt x="3381" y="3063"/>
                      </a:moveTo>
                      <a:lnTo>
                        <a:pt x="2798" y="1565"/>
                      </a:lnTo>
                      <a:cubicBezTo>
                        <a:pt x="2665" y="1220"/>
                        <a:pt x="2586" y="915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33"/>
                        <a:pt x="2161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7D7BAF34-2D5F-D4F8-5422-BF44A39B18EC}"/>
                    </a:ext>
                  </a:extLst>
                </p:cNvPr>
                <p:cNvSpPr/>
                <p:nvPr/>
              </p:nvSpPr>
              <p:spPr>
                <a:xfrm>
                  <a:off x="952750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97 w 4932"/>
                    <a:gd name="connsiteY2" fmla="*/ 663 h 5330"/>
                    <a:gd name="connsiteX3" fmla="*/ 4933 w 4932"/>
                    <a:gd name="connsiteY3" fmla="*/ 2533 h 5330"/>
                    <a:gd name="connsiteX4" fmla="*/ 4084 w 4932"/>
                    <a:gd name="connsiteY4" fmla="*/ 4574 h 5330"/>
                    <a:gd name="connsiteX5" fmla="*/ 1432 w 4932"/>
                    <a:gd name="connsiteY5" fmla="*/ 5330 h 5330"/>
                    <a:gd name="connsiteX6" fmla="*/ 27 w 4932"/>
                    <a:gd name="connsiteY6" fmla="*/ 5264 h 5330"/>
                    <a:gd name="connsiteX7" fmla="*/ 27 w 4932"/>
                    <a:gd name="connsiteY7" fmla="*/ 119 h 5330"/>
                    <a:gd name="connsiteX8" fmla="*/ 782 w 4932"/>
                    <a:gd name="connsiteY8" fmla="*/ 4747 h 5330"/>
                    <a:gd name="connsiteX9" fmla="*/ 1565 w 4932"/>
                    <a:gd name="connsiteY9" fmla="*/ 4787 h 5330"/>
                    <a:gd name="connsiteX10" fmla="*/ 4124 w 4932"/>
                    <a:gd name="connsiteY10" fmla="*/ 2546 h 5330"/>
                    <a:gd name="connsiteX11" fmla="*/ 1684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97" y="663"/>
                      </a:cubicBezTo>
                      <a:cubicBezTo>
                        <a:pt x="4628" y="1087"/>
                        <a:pt x="4933" y="1697"/>
                        <a:pt x="4933" y="2533"/>
                      </a:cubicBezTo>
                      <a:cubicBezTo>
                        <a:pt x="4933" y="3381"/>
                        <a:pt x="4641" y="4084"/>
                        <a:pt x="4084" y="4574"/>
                      </a:cubicBezTo>
                      <a:cubicBezTo>
                        <a:pt x="3514" y="5078"/>
                        <a:pt x="2599" y="5330"/>
                        <a:pt x="1432" y="5330"/>
                      </a:cubicBezTo>
                      <a:cubicBezTo>
                        <a:pt x="875" y="5330"/>
                        <a:pt x="424" y="5304"/>
                        <a:pt x="27" y="5264"/>
                      </a:cubicBezTo>
                      <a:lnTo>
                        <a:pt x="27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73" y="4787"/>
                        <a:pt x="1565" y="4787"/>
                      </a:cubicBezTo>
                      <a:cubicBezTo>
                        <a:pt x="3222" y="4787"/>
                        <a:pt x="4124" y="3978"/>
                        <a:pt x="4124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D05F8D23-C00B-61C1-ABFE-877E0120319A}"/>
                    </a:ext>
                  </a:extLst>
                </p:cNvPr>
                <p:cNvSpPr/>
                <p:nvPr/>
              </p:nvSpPr>
              <p:spPr>
                <a:xfrm>
                  <a:off x="958690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931ED5E-7E70-4E40-E98B-FEA93D9946D8}"/>
                    </a:ext>
                  </a:extLst>
                </p:cNvPr>
                <p:cNvSpPr/>
                <p:nvPr/>
              </p:nvSpPr>
              <p:spPr>
                <a:xfrm>
                  <a:off x="960798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98 w 3699"/>
                    <a:gd name="connsiteY1" fmla="*/ 0 h 5263"/>
                    <a:gd name="connsiteX2" fmla="*/ 3182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82 w 3699"/>
                    <a:gd name="connsiteY10" fmla="*/ 2625 h 5263"/>
                    <a:gd name="connsiteX11" fmla="*/ 1419 w 3699"/>
                    <a:gd name="connsiteY11" fmla="*/ 2678 h 5263"/>
                    <a:gd name="connsiteX12" fmla="*/ 2930 w 3699"/>
                    <a:gd name="connsiteY12" fmla="*/ 1565 h 5263"/>
                    <a:gd name="connsiteX13" fmla="*/ 1512 w 3699"/>
                    <a:gd name="connsiteY13" fmla="*/ 544 h 5263"/>
                    <a:gd name="connsiteX14" fmla="*/ 782 w 3699"/>
                    <a:gd name="connsiteY14" fmla="*/ 597 h 5263"/>
                    <a:gd name="connsiteX15" fmla="*/ 782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85" y="40"/>
                        <a:pt x="862" y="0"/>
                        <a:pt x="1498" y="0"/>
                      </a:cubicBezTo>
                      <a:cubicBezTo>
                        <a:pt x="2267" y="0"/>
                        <a:pt x="2824" y="159"/>
                        <a:pt x="3182" y="438"/>
                      </a:cubicBezTo>
                      <a:cubicBezTo>
                        <a:pt x="3500" y="676"/>
                        <a:pt x="3699" y="1074"/>
                        <a:pt x="3699" y="1525"/>
                      </a:cubicBezTo>
                      <a:cubicBezTo>
                        <a:pt x="3699" y="2015"/>
                        <a:pt x="3540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55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55" y="2665"/>
                        <a:pt x="1180" y="2678"/>
                        <a:pt x="1419" y="2678"/>
                      </a:cubicBezTo>
                      <a:cubicBezTo>
                        <a:pt x="2360" y="2678"/>
                        <a:pt x="2930" y="2294"/>
                        <a:pt x="2930" y="1565"/>
                      </a:cubicBezTo>
                      <a:cubicBezTo>
                        <a:pt x="2930" y="875"/>
                        <a:pt x="2373" y="544"/>
                        <a:pt x="1512" y="544"/>
                      </a:cubicBezTo>
                      <a:cubicBezTo>
                        <a:pt x="1180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BB4657CE-A37C-DAC8-F4D5-1A75C43DE740}"/>
                    </a:ext>
                  </a:extLst>
                </p:cNvPr>
                <p:cNvSpPr/>
                <p:nvPr/>
              </p:nvSpPr>
              <p:spPr>
                <a:xfrm>
                  <a:off x="965532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8A66F55D-B89E-BE98-236A-BB7821DBAB17}"/>
                    </a:ext>
                  </a:extLst>
                </p:cNvPr>
                <p:cNvSpPr/>
                <p:nvPr/>
              </p:nvSpPr>
              <p:spPr>
                <a:xfrm>
                  <a:off x="96734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91 w 3633"/>
                    <a:gd name="connsiteY1" fmla="*/ 4840 h 5396"/>
                    <a:gd name="connsiteX2" fmla="*/ 2851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57" y="4707"/>
                        <a:pt x="1047" y="4840"/>
                        <a:pt x="1591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33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02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E054E6BD-4A06-8F60-3AD1-882D341B0296}"/>
                    </a:ext>
                  </a:extLst>
                </p:cNvPr>
                <p:cNvSpPr/>
                <p:nvPr/>
              </p:nvSpPr>
              <p:spPr>
                <a:xfrm>
                  <a:off x="971684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57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62 w 4547"/>
                    <a:gd name="connsiteY5" fmla="*/ 796 h 5396"/>
                    <a:gd name="connsiteX6" fmla="*/ 3142 w 4547"/>
                    <a:gd name="connsiteY6" fmla="*/ 583 h 5396"/>
                    <a:gd name="connsiteX7" fmla="*/ 809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42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DB34FF78-168F-000E-F3CE-4B240D9E7241}"/>
                    </a:ext>
                  </a:extLst>
                </p:cNvPr>
                <p:cNvSpPr/>
                <p:nvPr/>
              </p:nvSpPr>
              <p:spPr>
                <a:xfrm>
                  <a:off x="97721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5" name="任意多边形: 形状 744">
                  <a:extLst>
                    <a:ext uri="{FF2B5EF4-FFF2-40B4-BE49-F238E27FC236}">
                      <a16:creationId xmlns:a16="http://schemas.microsoft.com/office/drawing/2014/main" id="{16E424C0-6952-32FA-531A-A984B1B54B71}"/>
                    </a:ext>
                  </a:extLst>
                </p:cNvPr>
                <p:cNvSpPr/>
                <p:nvPr/>
              </p:nvSpPr>
              <p:spPr>
                <a:xfrm>
                  <a:off x="97932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52 h 5237"/>
                    <a:gd name="connsiteX4" fmla="*/ 3858 w 4508"/>
                    <a:gd name="connsiteY4" fmla="*/ 4349 h 5237"/>
                    <a:gd name="connsiteX5" fmla="*/ 3858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22" y="3262"/>
                        <a:pt x="3554" y="3819"/>
                        <a:pt x="3858" y="4349"/>
                      </a:cubicBezTo>
                      <a:lnTo>
                        <a:pt x="3858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8874495B-56FC-EA26-6D63-69D5ECCCA887}"/>
                    </a:ext>
                  </a:extLst>
                </p:cNvPr>
                <p:cNvSpPr/>
                <p:nvPr/>
              </p:nvSpPr>
              <p:spPr>
                <a:xfrm>
                  <a:off x="984811" y="882470"/>
                  <a:ext cx="4932" cy="5356"/>
                </a:xfrm>
                <a:custGeom>
                  <a:avLst/>
                  <a:gdLst>
                    <a:gd name="connsiteX0" fmla="*/ 4933 w 4932"/>
                    <a:gd name="connsiteY0" fmla="*/ 5065 h 5356"/>
                    <a:gd name="connsiteX1" fmla="*/ 3089 w 4932"/>
                    <a:gd name="connsiteY1" fmla="*/ 5357 h 5356"/>
                    <a:gd name="connsiteX2" fmla="*/ 849 w 4932"/>
                    <a:gd name="connsiteY2" fmla="*/ 4667 h 5356"/>
                    <a:gd name="connsiteX3" fmla="*/ 0 w 4932"/>
                    <a:gd name="connsiteY3" fmla="*/ 2705 h 5356"/>
                    <a:gd name="connsiteX4" fmla="*/ 3262 w 4932"/>
                    <a:gd name="connsiteY4" fmla="*/ 0 h 5356"/>
                    <a:gd name="connsiteX5" fmla="*/ 4747 w 4932"/>
                    <a:gd name="connsiteY5" fmla="*/ 252 h 5356"/>
                    <a:gd name="connsiteX6" fmla="*/ 4561 w 4932"/>
                    <a:gd name="connsiteY6" fmla="*/ 809 h 5356"/>
                    <a:gd name="connsiteX7" fmla="*/ 3222 w 4932"/>
                    <a:gd name="connsiteY7" fmla="*/ 570 h 5356"/>
                    <a:gd name="connsiteX8" fmla="*/ 809 w 4932"/>
                    <a:gd name="connsiteY8" fmla="*/ 2678 h 5356"/>
                    <a:gd name="connsiteX9" fmla="*/ 3129 w 4932"/>
                    <a:gd name="connsiteY9" fmla="*/ 4800 h 5356"/>
                    <a:gd name="connsiteX10" fmla="*/ 4163 w 4932"/>
                    <a:gd name="connsiteY10" fmla="*/ 4654 h 5356"/>
                    <a:gd name="connsiteX11" fmla="*/ 4163 w 4932"/>
                    <a:gd name="connsiteY11" fmla="*/ 3103 h 5356"/>
                    <a:gd name="connsiteX12" fmla="*/ 2944 w 4932"/>
                    <a:gd name="connsiteY12" fmla="*/ 3103 h 5356"/>
                    <a:gd name="connsiteX13" fmla="*/ 2944 w 4932"/>
                    <a:gd name="connsiteY13" fmla="*/ 2559 h 5356"/>
                    <a:gd name="connsiteX14" fmla="*/ 4919 w 4932"/>
                    <a:gd name="connsiteY14" fmla="*/ 2559 h 5356"/>
                    <a:gd name="connsiteX15" fmla="*/ 4919 w 4932"/>
                    <a:gd name="connsiteY15" fmla="*/ 5065 h 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56">
                      <a:moveTo>
                        <a:pt x="4933" y="5065"/>
                      </a:moveTo>
                      <a:cubicBezTo>
                        <a:pt x="4588" y="5171"/>
                        <a:pt x="3898" y="5357"/>
                        <a:pt x="3089" y="5357"/>
                      </a:cubicBezTo>
                      <a:cubicBezTo>
                        <a:pt x="2188" y="5357"/>
                        <a:pt x="1432" y="5145"/>
                        <a:pt x="849" y="4667"/>
                      </a:cubicBezTo>
                      <a:cubicBezTo>
                        <a:pt x="332" y="4230"/>
                        <a:pt x="0" y="3527"/>
                        <a:pt x="0" y="2705"/>
                      </a:cubicBezTo>
                      <a:cubicBezTo>
                        <a:pt x="13" y="1140"/>
                        <a:pt x="1246" y="0"/>
                        <a:pt x="3262" y="0"/>
                      </a:cubicBezTo>
                      <a:cubicBezTo>
                        <a:pt x="3938" y="0"/>
                        <a:pt x="4495" y="133"/>
                        <a:pt x="4747" y="252"/>
                      </a:cubicBezTo>
                      <a:lnTo>
                        <a:pt x="4561" y="809"/>
                      </a:lnTo>
                      <a:cubicBezTo>
                        <a:pt x="4230" y="690"/>
                        <a:pt x="3832" y="570"/>
                        <a:pt x="3222" y="570"/>
                      </a:cubicBezTo>
                      <a:cubicBezTo>
                        <a:pt x="1763" y="570"/>
                        <a:pt x="809" y="1379"/>
                        <a:pt x="809" y="2678"/>
                      </a:cubicBezTo>
                      <a:cubicBezTo>
                        <a:pt x="809" y="4004"/>
                        <a:pt x="1724" y="4800"/>
                        <a:pt x="3129" y="4800"/>
                      </a:cubicBezTo>
                      <a:cubicBezTo>
                        <a:pt x="3633" y="4800"/>
                        <a:pt x="3978" y="4734"/>
                        <a:pt x="4163" y="4654"/>
                      </a:cubicBezTo>
                      <a:lnTo>
                        <a:pt x="4163" y="3103"/>
                      </a:lnTo>
                      <a:lnTo>
                        <a:pt x="2944" y="3103"/>
                      </a:lnTo>
                      <a:lnTo>
                        <a:pt x="2944" y="2559"/>
                      </a:lnTo>
                      <a:lnTo>
                        <a:pt x="4919" y="2559"/>
                      </a:lnTo>
                      <a:lnTo>
                        <a:pt x="4919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56329616-A6E6-BAB9-7BB9-FA923626238D}"/>
                    </a:ext>
                  </a:extLst>
                </p:cNvPr>
                <p:cNvSpPr/>
                <p:nvPr/>
              </p:nvSpPr>
              <p:spPr>
                <a:xfrm>
                  <a:off x="993615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A2374834-2B3B-D829-58A4-5681B63C4770}"/>
                    </a:ext>
                  </a:extLst>
                </p:cNvPr>
                <p:cNvSpPr/>
                <p:nvPr/>
              </p:nvSpPr>
              <p:spPr>
                <a:xfrm>
                  <a:off x="9979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69 w 3341"/>
                    <a:gd name="connsiteY1" fmla="*/ 0 h 5237"/>
                    <a:gd name="connsiteX2" fmla="*/ 769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0 w 3341"/>
                    <a:gd name="connsiteY5" fmla="*/ 5237 h 5237"/>
                    <a:gd name="connsiteX6" fmla="*/ 0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04956281-4824-3504-1158-DF8F9C6E424C}"/>
                    </a:ext>
                  </a:extLst>
                </p:cNvPr>
                <p:cNvSpPr/>
                <p:nvPr/>
              </p:nvSpPr>
              <p:spPr>
                <a:xfrm>
                  <a:off x="1002181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74A4747E-1A63-4BB3-BBBC-CD3397C4BF92}"/>
                    </a:ext>
                  </a:extLst>
                </p:cNvPr>
                <p:cNvSpPr/>
                <p:nvPr/>
              </p:nvSpPr>
              <p:spPr>
                <a:xfrm>
                  <a:off x="100362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0E2030C6-644A-C8D1-9C81-7B15E5D332AF}"/>
                    </a:ext>
                  </a:extLst>
                </p:cNvPr>
                <p:cNvSpPr/>
                <p:nvPr/>
              </p:nvSpPr>
              <p:spPr>
                <a:xfrm>
                  <a:off x="100826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8B2EACDA-8F6B-4C09-5C51-A042B1331133}"/>
                    </a:ext>
                  </a:extLst>
                </p:cNvPr>
                <p:cNvSpPr/>
                <p:nvPr/>
              </p:nvSpPr>
              <p:spPr>
                <a:xfrm>
                  <a:off x="1013756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69 w 3633"/>
                    <a:gd name="connsiteY7" fmla="*/ 809 h 5396"/>
                    <a:gd name="connsiteX8" fmla="*/ 2029 w 3633"/>
                    <a:gd name="connsiteY8" fmla="*/ 570 h 5396"/>
                    <a:gd name="connsiteX9" fmla="*/ 902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25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30" y="4707"/>
                        <a:pt x="1047" y="4840"/>
                        <a:pt x="1578" y="4840"/>
                      </a:cubicBezTo>
                      <a:cubicBezTo>
                        <a:pt x="2360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888" y="0"/>
                        <a:pt x="2055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69" y="809"/>
                      </a:lnTo>
                      <a:cubicBezTo>
                        <a:pt x="2970" y="716"/>
                        <a:pt x="2572" y="570"/>
                        <a:pt x="2029" y="570"/>
                      </a:cubicBezTo>
                      <a:cubicBezTo>
                        <a:pt x="1207" y="570"/>
                        <a:pt x="902" y="994"/>
                        <a:pt x="902" y="1352"/>
                      </a:cubicBezTo>
                      <a:cubicBezTo>
                        <a:pt x="902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25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3E9168E9-F6F7-B4C1-BAE3-A5A857A5C0BA}"/>
                    </a:ext>
                  </a:extLst>
                </p:cNvPr>
                <p:cNvSpPr/>
                <p:nvPr/>
              </p:nvSpPr>
              <p:spPr>
                <a:xfrm>
                  <a:off x="101845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82 w 3367"/>
                    <a:gd name="connsiteY9" fmla="*/ 570 h 5237"/>
                    <a:gd name="connsiteX10" fmla="*/ 782 w 3367"/>
                    <a:gd name="connsiteY10" fmla="*/ 2228 h 5237"/>
                    <a:gd name="connsiteX11" fmla="*/ 3116 w 3367"/>
                    <a:gd name="connsiteY11" fmla="*/ 2228 h 5237"/>
                    <a:gd name="connsiteX12" fmla="*/ 311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82" y="570"/>
                      </a:lnTo>
                      <a:lnTo>
                        <a:pt x="782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6ACA6CA2-434B-09AF-9940-FA5A528E0673}"/>
                    </a:ext>
                  </a:extLst>
                </p:cNvPr>
                <p:cNvSpPr/>
                <p:nvPr/>
              </p:nvSpPr>
              <p:spPr>
                <a:xfrm>
                  <a:off x="1022813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47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28" y="4084"/>
                        <a:pt x="4071" y="4574"/>
                      </a:cubicBezTo>
                      <a:cubicBezTo>
                        <a:pt x="3514" y="5078"/>
                        <a:pt x="2586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15" y="544"/>
                        <a:pt x="1671" y="544"/>
                      </a:cubicBezTo>
                      <a:cubicBezTo>
                        <a:pt x="1273" y="544"/>
                        <a:pt x="968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245E9311-ED21-8669-9104-61137D114C48}"/>
                    </a:ext>
                  </a:extLst>
                </p:cNvPr>
                <p:cNvSpPr/>
                <p:nvPr/>
              </p:nvSpPr>
              <p:spPr>
                <a:xfrm>
                  <a:off x="1031418" y="882497"/>
                  <a:ext cx="4919" cy="5330"/>
                </a:xfrm>
                <a:custGeom>
                  <a:avLst/>
                  <a:gdLst>
                    <a:gd name="connsiteX0" fmla="*/ 13 w 4919"/>
                    <a:gd name="connsiteY0" fmla="*/ 119 h 5330"/>
                    <a:gd name="connsiteX1" fmla="*/ 1657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96 w 4919"/>
                    <a:gd name="connsiteY8" fmla="*/ 4747 h 5330"/>
                    <a:gd name="connsiteX9" fmla="*/ 1578 w 4919"/>
                    <a:gd name="connsiteY9" fmla="*/ 4787 h 5330"/>
                    <a:gd name="connsiteX10" fmla="*/ 4137 w 4919"/>
                    <a:gd name="connsiteY10" fmla="*/ 2546 h 5330"/>
                    <a:gd name="connsiteX11" fmla="*/ 1697 w 4919"/>
                    <a:gd name="connsiteY11" fmla="*/ 544 h 5330"/>
                    <a:gd name="connsiteX12" fmla="*/ 796 w 4919"/>
                    <a:gd name="connsiteY12" fmla="*/ 610 h 5330"/>
                    <a:gd name="connsiteX13" fmla="*/ 796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13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73" y="4787"/>
                        <a:pt x="1578" y="4787"/>
                      </a:cubicBezTo>
                      <a:cubicBezTo>
                        <a:pt x="3235" y="4787"/>
                        <a:pt x="4137" y="3978"/>
                        <a:pt x="4137" y="2546"/>
                      </a:cubicBezTo>
                      <a:cubicBezTo>
                        <a:pt x="4137" y="1313"/>
                        <a:pt x="3341" y="544"/>
                        <a:pt x="1697" y="544"/>
                      </a:cubicBezTo>
                      <a:cubicBezTo>
                        <a:pt x="1299" y="544"/>
                        <a:pt x="1008" y="570"/>
                        <a:pt x="796" y="610"/>
                      </a:cubicBezTo>
                      <a:lnTo>
                        <a:pt x="796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91169528-1758-4E50-973B-A51991C1B3D3}"/>
                    </a:ext>
                  </a:extLst>
                </p:cNvPr>
                <p:cNvSpPr/>
                <p:nvPr/>
              </p:nvSpPr>
              <p:spPr>
                <a:xfrm>
                  <a:off x="1037000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81" y="3872"/>
                        <a:pt x="4681" y="2678"/>
                      </a:cubicBezTo>
                      <a:cubicBezTo>
                        <a:pt x="4681" y="1644"/>
                        <a:pt x="4057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E18D8625-511F-2311-E995-B0A24DA98358}"/>
                    </a:ext>
                  </a:extLst>
                </p:cNvPr>
                <p:cNvSpPr/>
                <p:nvPr/>
              </p:nvSpPr>
              <p:spPr>
                <a:xfrm>
                  <a:off x="1046176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8" name="任意多边形: 形状 757">
                  <a:extLst>
                    <a:ext uri="{FF2B5EF4-FFF2-40B4-BE49-F238E27FC236}">
                      <a16:creationId xmlns:a16="http://schemas.microsoft.com/office/drawing/2014/main" id="{452F823F-C3A0-04B1-81E1-9936E3EF65BE}"/>
                    </a:ext>
                  </a:extLst>
                </p:cNvPr>
                <p:cNvSpPr/>
                <p:nvPr/>
              </p:nvSpPr>
              <p:spPr>
                <a:xfrm>
                  <a:off x="1050551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F280C8DB-4414-6C55-49F2-480B80D03ADE}"/>
                    </a:ext>
                  </a:extLst>
                </p:cNvPr>
                <p:cNvSpPr/>
                <p:nvPr/>
              </p:nvSpPr>
              <p:spPr>
                <a:xfrm>
                  <a:off x="1052660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EF7674D0-4876-C525-916E-9ADCAB8E5005}"/>
                    </a:ext>
                  </a:extLst>
                </p:cNvPr>
                <p:cNvSpPr/>
                <p:nvPr/>
              </p:nvSpPr>
              <p:spPr>
                <a:xfrm>
                  <a:off x="1058123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48" y="4840"/>
                        <a:pt x="1578" y="4840"/>
                      </a:cubicBezTo>
                      <a:cubicBezTo>
                        <a:pt x="2373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902" y="0"/>
                        <a:pt x="2055" y="0"/>
                      </a:cubicBezTo>
                      <a:cubicBezTo>
                        <a:pt x="2665" y="0"/>
                        <a:pt x="3116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2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EEBDD693-CC07-D8ED-E4BE-85B7DE68EDDF}"/>
                    </a:ext>
                  </a:extLst>
                </p:cNvPr>
                <p:cNvSpPr/>
                <p:nvPr/>
              </p:nvSpPr>
              <p:spPr>
                <a:xfrm>
                  <a:off x="1062644" y="882537"/>
                  <a:ext cx="6112" cy="5237"/>
                </a:xfrm>
                <a:custGeom>
                  <a:avLst/>
                  <a:gdLst>
                    <a:gd name="connsiteX0" fmla="*/ 5224 w 6112"/>
                    <a:gd name="connsiteY0" fmla="*/ 2930 h 5237"/>
                    <a:gd name="connsiteX1" fmla="*/ 5131 w 6112"/>
                    <a:gd name="connsiteY1" fmla="*/ 676 h 5237"/>
                    <a:gd name="connsiteX2" fmla="*/ 5105 w 6112"/>
                    <a:gd name="connsiteY2" fmla="*/ 676 h 5237"/>
                    <a:gd name="connsiteX3" fmla="*/ 4349 w 6112"/>
                    <a:gd name="connsiteY3" fmla="*/ 2665 h 5237"/>
                    <a:gd name="connsiteX4" fmla="*/ 3288 w 6112"/>
                    <a:gd name="connsiteY4" fmla="*/ 5198 h 5237"/>
                    <a:gd name="connsiteX5" fmla="*/ 2705 w 6112"/>
                    <a:gd name="connsiteY5" fmla="*/ 5198 h 5237"/>
                    <a:gd name="connsiteX6" fmla="*/ 1737 w 6112"/>
                    <a:gd name="connsiteY6" fmla="*/ 2705 h 5237"/>
                    <a:gd name="connsiteX7" fmla="*/ 1034 w 6112"/>
                    <a:gd name="connsiteY7" fmla="*/ 676 h 5237"/>
                    <a:gd name="connsiteX8" fmla="*/ 1008 w 6112"/>
                    <a:gd name="connsiteY8" fmla="*/ 676 h 5237"/>
                    <a:gd name="connsiteX9" fmla="*/ 888 w 6112"/>
                    <a:gd name="connsiteY9" fmla="*/ 2997 h 5237"/>
                    <a:gd name="connsiteX10" fmla="*/ 743 w 6112"/>
                    <a:gd name="connsiteY10" fmla="*/ 5237 h 5237"/>
                    <a:gd name="connsiteX11" fmla="*/ 0 w 6112"/>
                    <a:gd name="connsiteY11" fmla="*/ 5237 h 5237"/>
                    <a:gd name="connsiteX12" fmla="*/ 424 w 6112"/>
                    <a:gd name="connsiteY12" fmla="*/ 0 h 5237"/>
                    <a:gd name="connsiteX13" fmla="*/ 1406 w 6112"/>
                    <a:gd name="connsiteY13" fmla="*/ 0 h 5237"/>
                    <a:gd name="connsiteX14" fmla="*/ 2427 w 6112"/>
                    <a:gd name="connsiteY14" fmla="*/ 2533 h 5237"/>
                    <a:gd name="connsiteX15" fmla="*/ 3036 w 6112"/>
                    <a:gd name="connsiteY15" fmla="*/ 4309 h 5237"/>
                    <a:gd name="connsiteX16" fmla="*/ 3063 w 6112"/>
                    <a:gd name="connsiteY16" fmla="*/ 4309 h 5237"/>
                    <a:gd name="connsiteX17" fmla="*/ 3686 w 6112"/>
                    <a:gd name="connsiteY17" fmla="*/ 2533 h 5237"/>
                    <a:gd name="connsiteX18" fmla="*/ 4747 w 6112"/>
                    <a:gd name="connsiteY18" fmla="*/ 0 h 5237"/>
                    <a:gd name="connsiteX19" fmla="*/ 5741 w 6112"/>
                    <a:gd name="connsiteY19" fmla="*/ 0 h 5237"/>
                    <a:gd name="connsiteX20" fmla="*/ 6113 w 6112"/>
                    <a:gd name="connsiteY20" fmla="*/ 5237 h 5237"/>
                    <a:gd name="connsiteX21" fmla="*/ 5357 w 6112"/>
                    <a:gd name="connsiteY21" fmla="*/ 5237 h 5237"/>
                    <a:gd name="connsiteX22" fmla="*/ 5224 w 611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37">
                      <a:moveTo>
                        <a:pt x="5224" y="2930"/>
                      </a:moveTo>
                      <a:cubicBezTo>
                        <a:pt x="5184" y="2201"/>
                        <a:pt x="5131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888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6" y="0"/>
                      </a:lnTo>
                      <a:lnTo>
                        <a:pt x="2427" y="2533"/>
                      </a:lnTo>
                      <a:cubicBezTo>
                        <a:pt x="2678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21" y="3196"/>
                        <a:pt x="3686" y="2533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2" name="任意多边形: 形状 761">
                  <a:extLst>
                    <a:ext uri="{FF2B5EF4-FFF2-40B4-BE49-F238E27FC236}">
                      <a16:creationId xmlns:a16="http://schemas.microsoft.com/office/drawing/2014/main" id="{6249CE03-74E6-CE5A-2E83-3270849FF060}"/>
                    </a:ext>
                  </a:extLst>
                </p:cNvPr>
                <p:cNvSpPr/>
                <p:nvPr/>
              </p:nvSpPr>
              <p:spPr>
                <a:xfrm>
                  <a:off x="1069605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45" y="4853"/>
                      </a:cubicBezTo>
                      <a:cubicBezTo>
                        <a:pt x="3965" y="4853"/>
                        <a:pt x="4681" y="3872"/>
                        <a:pt x="4681" y="2678"/>
                      </a:cubicBezTo>
                      <a:cubicBezTo>
                        <a:pt x="4681" y="1644"/>
                        <a:pt x="4044" y="557"/>
                        <a:pt x="2758" y="557"/>
                      </a:cubicBezTo>
                      <a:cubicBezTo>
                        <a:pt x="1472" y="570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232D1736-C188-F5E7-3C6F-A370317158B8}"/>
                    </a:ext>
                  </a:extLst>
                </p:cNvPr>
                <p:cNvSpPr/>
                <p:nvPr/>
              </p:nvSpPr>
              <p:spPr>
                <a:xfrm>
                  <a:off x="1076089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71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82 w 4919"/>
                    <a:gd name="connsiteY8" fmla="*/ 4747 h 5330"/>
                    <a:gd name="connsiteX9" fmla="*/ 1565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82 w 4919"/>
                    <a:gd name="connsiteY12" fmla="*/ 610 h 5330"/>
                    <a:gd name="connsiteX13" fmla="*/ 782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71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98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6C98D0C0-A0C6-930D-3BC6-4B951B0474E8}"/>
                    </a:ext>
                  </a:extLst>
                </p:cNvPr>
                <p:cNvSpPr/>
                <p:nvPr/>
              </p:nvSpPr>
              <p:spPr>
                <a:xfrm>
                  <a:off x="108400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CAB4A0CE-9849-90C0-B2EC-DE363F3DE05B}"/>
                    </a:ext>
                  </a:extLst>
                </p:cNvPr>
                <p:cNvSpPr/>
                <p:nvPr/>
              </p:nvSpPr>
              <p:spPr>
                <a:xfrm>
                  <a:off x="1089110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6" name="任意多边形: 形状 765">
                  <a:extLst>
                    <a:ext uri="{FF2B5EF4-FFF2-40B4-BE49-F238E27FC236}">
                      <a16:creationId xmlns:a16="http://schemas.microsoft.com/office/drawing/2014/main" id="{3589004F-5BC7-5C73-0240-4A02D73545A1}"/>
                    </a:ext>
                  </a:extLst>
                </p:cNvPr>
                <p:cNvSpPr/>
                <p:nvPr/>
              </p:nvSpPr>
              <p:spPr>
                <a:xfrm>
                  <a:off x="1093340" y="882537"/>
                  <a:ext cx="6125" cy="5237"/>
                </a:xfrm>
                <a:custGeom>
                  <a:avLst/>
                  <a:gdLst>
                    <a:gd name="connsiteX0" fmla="*/ 5211 w 6125"/>
                    <a:gd name="connsiteY0" fmla="*/ 2930 h 5237"/>
                    <a:gd name="connsiteX1" fmla="*/ 5131 w 6125"/>
                    <a:gd name="connsiteY1" fmla="*/ 676 h 5237"/>
                    <a:gd name="connsiteX2" fmla="*/ 5092 w 6125"/>
                    <a:gd name="connsiteY2" fmla="*/ 676 h 5237"/>
                    <a:gd name="connsiteX3" fmla="*/ 4336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34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11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092" y="676"/>
                      </a:lnTo>
                      <a:cubicBezTo>
                        <a:pt x="4893" y="1286"/>
                        <a:pt x="4641" y="1936"/>
                        <a:pt x="4336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902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DB01DC6F-AF1D-ED22-830E-1C88FB254F14}"/>
                    </a:ext>
                  </a:extLst>
                </p:cNvPr>
                <p:cNvSpPr/>
                <p:nvPr/>
              </p:nvSpPr>
              <p:spPr>
                <a:xfrm>
                  <a:off x="1100646" y="882497"/>
                  <a:ext cx="3686" cy="5263"/>
                </a:xfrm>
                <a:custGeom>
                  <a:avLst/>
                  <a:gdLst>
                    <a:gd name="connsiteX0" fmla="*/ 0 w 3686"/>
                    <a:gd name="connsiteY0" fmla="*/ 106 h 5263"/>
                    <a:gd name="connsiteX1" fmla="*/ 1472 w 3686"/>
                    <a:gd name="connsiteY1" fmla="*/ 0 h 5263"/>
                    <a:gd name="connsiteX2" fmla="*/ 3169 w 3686"/>
                    <a:gd name="connsiteY2" fmla="*/ 438 h 5263"/>
                    <a:gd name="connsiteX3" fmla="*/ 3686 w 3686"/>
                    <a:gd name="connsiteY3" fmla="*/ 1525 h 5263"/>
                    <a:gd name="connsiteX4" fmla="*/ 3222 w 3686"/>
                    <a:gd name="connsiteY4" fmla="*/ 2652 h 5263"/>
                    <a:gd name="connsiteX5" fmla="*/ 1392 w 3686"/>
                    <a:gd name="connsiteY5" fmla="*/ 3222 h 5263"/>
                    <a:gd name="connsiteX6" fmla="*/ 782 w 3686"/>
                    <a:gd name="connsiteY6" fmla="*/ 3169 h 5263"/>
                    <a:gd name="connsiteX7" fmla="*/ 782 w 3686"/>
                    <a:gd name="connsiteY7" fmla="*/ 5264 h 5263"/>
                    <a:gd name="connsiteX8" fmla="*/ 0 w 3686"/>
                    <a:gd name="connsiteY8" fmla="*/ 5264 h 5263"/>
                    <a:gd name="connsiteX9" fmla="*/ 0 w 3686"/>
                    <a:gd name="connsiteY9" fmla="*/ 106 h 5263"/>
                    <a:gd name="connsiteX10" fmla="*/ 782 w 3686"/>
                    <a:gd name="connsiteY10" fmla="*/ 2625 h 5263"/>
                    <a:gd name="connsiteX11" fmla="*/ 1405 w 3686"/>
                    <a:gd name="connsiteY11" fmla="*/ 2678 h 5263"/>
                    <a:gd name="connsiteX12" fmla="*/ 2917 w 3686"/>
                    <a:gd name="connsiteY12" fmla="*/ 1565 h 5263"/>
                    <a:gd name="connsiteX13" fmla="*/ 1498 w 3686"/>
                    <a:gd name="connsiteY13" fmla="*/ 544 h 5263"/>
                    <a:gd name="connsiteX14" fmla="*/ 782 w 3686"/>
                    <a:gd name="connsiteY14" fmla="*/ 597 h 5263"/>
                    <a:gd name="connsiteX15" fmla="*/ 782 w 3686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72" y="0"/>
                      </a:cubicBezTo>
                      <a:cubicBezTo>
                        <a:pt x="2241" y="0"/>
                        <a:pt x="2811" y="159"/>
                        <a:pt x="3169" y="438"/>
                      </a:cubicBezTo>
                      <a:cubicBezTo>
                        <a:pt x="3500" y="676"/>
                        <a:pt x="3686" y="1074"/>
                        <a:pt x="3686" y="1525"/>
                      </a:cubicBezTo>
                      <a:cubicBezTo>
                        <a:pt x="3686" y="2015"/>
                        <a:pt x="3527" y="2373"/>
                        <a:pt x="3222" y="2652"/>
                      </a:cubicBezTo>
                      <a:cubicBezTo>
                        <a:pt x="2811" y="3036"/>
                        <a:pt x="2148" y="3222"/>
                        <a:pt x="1392" y="3222"/>
                      </a:cubicBezTo>
                      <a:cubicBezTo>
                        <a:pt x="1154" y="3222"/>
                        <a:pt x="941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41" y="2665"/>
                        <a:pt x="1154" y="2678"/>
                        <a:pt x="1405" y="2678"/>
                      </a:cubicBezTo>
                      <a:cubicBezTo>
                        <a:pt x="2347" y="2678"/>
                        <a:pt x="2917" y="2294"/>
                        <a:pt x="2917" y="1565"/>
                      </a:cubicBezTo>
                      <a:cubicBezTo>
                        <a:pt x="2917" y="875"/>
                        <a:pt x="2360" y="544"/>
                        <a:pt x="1498" y="544"/>
                      </a:cubicBezTo>
                      <a:cubicBezTo>
                        <a:pt x="1154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F2F41406-6B45-80CD-8BA3-50ED75A9AFB7}"/>
                    </a:ext>
                  </a:extLst>
                </p:cNvPr>
                <p:cNvSpPr/>
                <p:nvPr/>
              </p:nvSpPr>
              <p:spPr>
                <a:xfrm>
                  <a:off x="1105021" y="882444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58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22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45 w 5489"/>
                    <a:gd name="connsiteY8" fmla="*/ 557 h 5409"/>
                    <a:gd name="connsiteX9" fmla="*/ 822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57" y="557"/>
                        <a:pt x="2745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FC27B34F-F241-E748-7D57-5E7F004672FF}"/>
                    </a:ext>
                  </a:extLst>
                </p:cNvPr>
                <p:cNvSpPr/>
                <p:nvPr/>
              </p:nvSpPr>
              <p:spPr>
                <a:xfrm>
                  <a:off x="1111505" y="882497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09 w 3898"/>
                    <a:gd name="connsiteY2" fmla="*/ 438 h 5277"/>
                    <a:gd name="connsiteX3" fmla="*/ 3686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498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69 w 3898"/>
                    <a:gd name="connsiteY15" fmla="*/ 2506 h 5277"/>
                    <a:gd name="connsiteX16" fmla="*/ 1565 w 3898"/>
                    <a:gd name="connsiteY16" fmla="*/ 2506 h 5277"/>
                    <a:gd name="connsiteX17" fmla="*/ 2904 w 3898"/>
                    <a:gd name="connsiteY17" fmla="*/ 1512 h 5277"/>
                    <a:gd name="connsiteX18" fmla="*/ 1525 w 3898"/>
                    <a:gd name="connsiteY18" fmla="*/ 530 h 5277"/>
                    <a:gd name="connsiteX19" fmla="*/ 756 w 3898"/>
                    <a:gd name="connsiteY19" fmla="*/ 583 h 5277"/>
                    <a:gd name="connsiteX20" fmla="*/ 756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09" y="438"/>
                      </a:cubicBezTo>
                      <a:cubicBezTo>
                        <a:pt x="3514" y="663"/>
                        <a:pt x="3686" y="1021"/>
                        <a:pt x="3686" y="1432"/>
                      </a:cubicBezTo>
                      <a:cubicBezTo>
                        <a:pt x="3686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23" y="2930"/>
                        <a:pt x="3302" y="3302"/>
                        <a:pt x="3434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498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04" y="2108"/>
                        <a:pt x="2904" y="1512"/>
                      </a:cubicBezTo>
                      <a:cubicBezTo>
                        <a:pt x="2904" y="835"/>
                        <a:pt x="2347" y="544"/>
                        <a:pt x="1525" y="530"/>
                      </a:cubicBezTo>
                      <a:cubicBezTo>
                        <a:pt x="1140" y="530"/>
                        <a:pt x="888" y="544"/>
                        <a:pt x="756" y="583"/>
                      </a:cubicBezTo>
                      <a:lnTo>
                        <a:pt x="756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0" name="任意多边形: 形状 769">
                  <a:extLst>
                    <a:ext uri="{FF2B5EF4-FFF2-40B4-BE49-F238E27FC236}">
                      <a16:creationId xmlns:a16="http://schemas.microsoft.com/office/drawing/2014/main" id="{1F98D7AF-50F3-AD85-6CFA-9F50A65511A1}"/>
                    </a:ext>
                  </a:extLst>
                </p:cNvPr>
                <p:cNvSpPr/>
                <p:nvPr/>
              </p:nvSpPr>
              <p:spPr>
                <a:xfrm>
                  <a:off x="111898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11D1B523-D7E2-ACB3-6E67-90CB5EBCF2AB}"/>
                    </a:ext>
                  </a:extLst>
                </p:cNvPr>
                <p:cNvSpPr/>
                <p:nvPr/>
              </p:nvSpPr>
              <p:spPr>
                <a:xfrm>
                  <a:off x="1121105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58 w 4508"/>
                    <a:gd name="connsiteY3" fmla="*/ 2652 h 5237"/>
                    <a:gd name="connsiteX4" fmla="*/ 3845 w 4508"/>
                    <a:gd name="connsiteY4" fmla="*/ 4349 h 5237"/>
                    <a:gd name="connsiteX5" fmla="*/ 3859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03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52"/>
                      </a:lnTo>
                      <a:cubicBezTo>
                        <a:pt x="3209" y="3262"/>
                        <a:pt x="3554" y="3819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03" y="2572"/>
                      </a:lnTo>
                      <a:cubicBezTo>
                        <a:pt x="1379" y="2002"/>
                        <a:pt x="981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16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ADD01DF8-0AD2-05E6-9E52-D9A26A6E557C}"/>
                    </a:ext>
                  </a:extLst>
                </p:cNvPr>
                <p:cNvSpPr/>
                <p:nvPr/>
              </p:nvSpPr>
              <p:spPr>
                <a:xfrm>
                  <a:off x="1126594" y="882457"/>
                  <a:ext cx="4548" cy="5396"/>
                </a:xfrm>
                <a:custGeom>
                  <a:avLst/>
                  <a:gdLst>
                    <a:gd name="connsiteX0" fmla="*/ 4548 w 4548"/>
                    <a:gd name="connsiteY0" fmla="*/ 5145 h 5396"/>
                    <a:gd name="connsiteX1" fmla="*/ 2970 w 4548"/>
                    <a:gd name="connsiteY1" fmla="*/ 5397 h 5396"/>
                    <a:gd name="connsiteX2" fmla="*/ 0 w 4548"/>
                    <a:gd name="connsiteY2" fmla="*/ 2758 h 5396"/>
                    <a:gd name="connsiteX3" fmla="*/ 3129 w 4548"/>
                    <a:gd name="connsiteY3" fmla="*/ 0 h 5396"/>
                    <a:gd name="connsiteX4" fmla="*/ 4548 w 4548"/>
                    <a:gd name="connsiteY4" fmla="*/ 239 h 5396"/>
                    <a:gd name="connsiteX5" fmla="*/ 4362 w 4548"/>
                    <a:gd name="connsiteY5" fmla="*/ 796 h 5396"/>
                    <a:gd name="connsiteX6" fmla="*/ 3156 w 4548"/>
                    <a:gd name="connsiteY6" fmla="*/ 583 h 5396"/>
                    <a:gd name="connsiteX7" fmla="*/ 809 w 4548"/>
                    <a:gd name="connsiteY7" fmla="*/ 2731 h 5396"/>
                    <a:gd name="connsiteX8" fmla="*/ 3116 w 4548"/>
                    <a:gd name="connsiteY8" fmla="*/ 4840 h 5396"/>
                    <a:gd name="connsiteX9" fmla="*/ 4376 w 4548"/>
                    <a:gd name="connsiteY9" fmla="*/ 4628 h 5396"/>
                    <a:gd name="connsiteX10" fmla="*/ 4548 w 4548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8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BF3827DA-3E0F-E525-99F0-F6607016F892}"/>
                    </a:ext>
                  </a:extLst>
                </p:cNvPr>
                <p:cNvSpPr/>
                <p:nvPr/>
              </p:nvSpPr>
              <p:spPr>
                <a:xfrm>
                  <a:off x="1132110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2DECEB5E-6611-32FD-4F9C-349AC021738B}"/>
                    </a:ext>
                  </a:extLst>
                </p:cNvPr>
                <p:cNvSpPr/>
                <p:nvPr/>
              </p:nvSpPr>
              <p:spPr>
                <a:xfrm>
                  <a:off x="1134245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44 w 4932"/>
                    <a:gd name="connsiteY1" fmla="*/ 0 h 5330"/>
                    <a:gd name="connsiteX2" fmla="*/ 4084 w 4932"/>
                    <a:gd name="connsiteY2" fmla="*/ 663 h 5330"/>
                    <a:gd name="connsiteX3" fmla="*/ 4933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84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64" y="53"/>
                        <a:pt x="1021" y="0"/>
                        <a:pt x="1644" y="0"/>
                      </a:cubicBezTo>
                      <a:cubicBezTo>
                        <a:pt x="2758" y="0"/>
                        <a:pt x="3540" y="239"/>
                        <a:pt x="4084" y="663"/>
                      </a:cubicBezTo>
                      <a:cubicBezTo>
                        <a:pt x="4614" y="1087"/>
                        <a:pt x="4933" y="1697"/>
                        <a:pt x="4933" y="2533"/>
                      </a:cubicBezTo>
                      <a:cubicBezTo>
                        <a:pt x="4933" y="3381"/>
                        <a:pt x="4628" y="4084"/>
                        <a:pt x="4071" y="4574"/>
                      </a:cubicBezTo>
                      <a:cubicBezTo>
                        <a:pt x="3514" y="5078"/>
                        <a:pt x="2572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86" y="544"/>
                        <a:pt x="994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B5BFF02A-05A7-B68A-0E92-E5DF6014C35C}"/>
                    </a:ext>
                  </a:extLst>
                </p:cNvPr>
                <p:cNvSpPr/>
                <p:nvPr/>
              </p:nvSpPr>
              <p:spPr>
                <a:xfrm>
                  <a:off x="114015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E407477A-E325-F0C7-D837-F6326DE72D34}"/>
                    </a:ext>
                  </a:extLst>
                </p:cNvPr>
                <p:cNvSpPr/>
                <p:nvPr/>
              </p:nvSpPr>
              <p:spPr>
                <a:xfrm>
                  <a:off x="1142280" y="882497"/>
                  <a:ext cx="4932" cy="5330"/>
                </a:xfrm>
                <a:custGeom>
                  <a:avLst/>
                  <a:gdLst>
                    <a:gd name="connsiteX0" fmla="*/ 13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05 w 4932"/>
                    <a:gd name="connsiteY5" fmla="*/ 5330 h 5330"/>
                    <a:gd name="connsiteX6" fmla="*/ 0 w 4932"/>
                    <a:gd name="connsiteY6" fmla="*/ 5264 h 5330"/>
                    <a:gd name="connsiteX7" fmla="*/ 0 w 4932"/>
                    <a:gd name="connsiteY7" fmla="*/ 119 h 5330"/>
                    <a:gd name="connsiteX8" fmla="*/ 796 w 4932"/>
                    <a:gd name="connsiteY8" fmla="*/ 4747 h 5330"/>
                    <a:gd name="connsiteX9" fmla="*/ 1578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13" y="119"/>
                      </a:moveTo>
                      <a:cubicBezTo>
                        <a:pt x="491" y="53"/>
                        <a:pt x="1034" y="0"/>
                        <a:pt x="1657" y="0"/>
                      </a:cubicBezTo>
                      <a:cubicBezTo>
                        <a:pt x="2771" y="0"/>
                        <a:pt x="3554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14" y="4084"/>
                        <a:pt x="4071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60" y="4787"/>
                        <a:pt x="1578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15" y="544"/>
                        <a:pt x="1671" y="544"/>
                      </a:cubicBezTo>
                      <a:cubicBezTo>
                        <a:pt x="1286" y="544"/>
                        <a:pt x="968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88F82EA4-FF51-1B38-4C93-1CC7672615C5}"/>
                    </a:ext>
                  </a:extLst>
                </p:cNvPr>
                <p:cNvSpPr/>
                <p:nvPr/>
              </p:nvSpPr>
              <p:spPr>
                <a:xfrm>
                  <a:off x="1148194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8" name="任意多边形: 形状 777">
                  <a:extLst>
                    <a:ext uri="{FF2B5EF4-FFF2-40B4-BE49-F238E27FC236}">
                      <a16:creationId xmlns:a16="http://schemas.microsoft.com/office/drawing/2014/main" id="{E74F2510-091E-CEF4-369C-D21A9CDB37AF}"/>
                    </a:ext>
                  </a:extLst>
                </p:cNvPr>
                <p:cNvSpPr/>
                <p:nvPr/>
              </p:nvSpPr>
              <p:spPr>
                <a:xfrm>
                  <a:off x="115396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71 w 4508"/>
                    <a:gd name="connsiteY3" fmla="*/ 2652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90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52"/>
                      </a:lnTo>
                      <a:cubicBezTo>
                        <a:pt x="3222" y="3262"/>
                        <a:pt x="3567" y="3819"/>
                        <a:pt x="3845" y="4349"/>
                      </a:cubicBezTo>
                      <a:lnTo>
                        <a:pt x="3872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90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79" name="任意多边形: 形状 778">
                  <a:extLst>
                    <a:ext uri="{FF2B5EF4-FFF2-40B4-BE49-F238E27FC236}">
                      <a16:creationId xmlns:a16="http://schemas.microsoft.com/office/drawing/2014/main" id="{4FA0E4D2-7DD7-5532-26F4-8016F08F7EDB}"/>
                    </a:ext>
                  </a:extLst>
                </p:cNvPr>
                <p:cNvSpPr/>
                <p:nvPr/>
              </p:nvSpPr>
              <p:spPr>
                <a:xfrm>
                  <a:off x="1159133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B3017EB1-075D-AFF5-1FE8-2DC38321661E}"/>
                    </a:ext>
                  </a:extLst>
                </p:cNvPr>
                <p:cNvSpPr/>
                <p:nvPr/>
              </p:nvSpPr>
              <p:spPr>
                <a:xfrm>
                  <a:off x="1166903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406" y="4760"/>
                        <a:pt x="2188" y="4760"/>
                      </a:cubicBezTo>
                      <a:cubicBezTo>
                        <a:pt x="3089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E12B45D5-714C-D0CB-24D1-0D126CF12A7E}"/>
                    </a:ext>
                  </a:extLst>
                </p:cNvPr>
                <p:cNvSpPr/>
                <p:nvPr/>
              </p:nvSpPr>
              <p:spPr>
                <a:xfrm>
                  <a:off x="117199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CE9001BE-EE90-2D5E-86EB-2CB6663026A3}"/>
                    </a:ext>
                  </a:extLst>
                </p:cNvPr>
                <p:cNvSpPr/>
                <p:nvPr/>
              </p:nvSpPr>
              <p:spPr>
                <a:xfrm>
                  <a:off x="11797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82 w 3341"/>
                    <a:gd name="connsiteY1" fmla="*/ 0 h 5237"/>
                    <a:gd name="connsiteX2" fmla="*/ 782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13 w 3341"/>
                    <a:gd name="connsiteY5" fmla="*/ 5237 h 5237"/>
                    <a:gd name="connsiteX6" fmla="*/ 13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13" y="5237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3" name="任意多边形: 形状 782">
                  <a:extLst>
                    <a:ext uri="{FF2B5EF4-FFF2-40B4-BE49-F238E27FC236}">
                      <a16:creationId xmlns:a16="http://schemas.microsoft.com/office/drawing/2014/main" id="{37410051-E231-7B0B-B50E-098B6F2A988A}"/>
                    </a:ext>
                  </a:extLst>
                </p:cNvPr>
                <p:cNvSpPr/>
                <p:nvPr/>
              </p:nvSpPr>
              <p:spPr>
                <a:xfrm>
                  <a:off x="1183530" y="882537"/>
                  <a:ext cx="5038" cy="5237"/>
                </a:xfrm>
                <a:custGeom>
                  <a:avLst/>
                  <a:gdLst>
                    <a:gd name="connsiteX0" fmla="*/ 1432 w 5038"/>
                    <a:gd name="connsiteY0" fmla="*/ 3593 h 5237"/>
                    <a:gd name="connsiteX1" fmla="*/ 809 w 5038"/>
                    <a:gd name="connsiteY1" fmla="*/ 5237 h 5237"/>
                    <a:gd name="connsiteX2" fmla="*/ 0 w 5038"/>
                    <a:gd name="connsiteY2" fmla="*/ 5237 h 5237"/>
                    <a:gd name="connsiteX3" fmla="*/ 2055 w 5038"/>
                    <a:gd name="connsiteY3" fmla="*/ 0 h 5237"/>
                    <a:gd name="connsiteX4" fmla="*/ 2983 w 5038"/>
                    <a:gd name="connsiteY4" fmla="*/ 0 h 5237"/>
                    <a:gd name="connsiteX5" fmla="*/ 5039 w 5038"/>
                    <a:gd name="connsiteY5" fmla="*/ 5237 h 5237"/>
                    <a:gd name="connsiteX6" fmla="*/ 4203 w 5038"/>
                    <a:gd name="connsiteY6" fmla="*/ 5237 h 5237"/>
                    <a:gd name="connsiteX7" fmla="*/ 3567 w 5038"/>
                    <a:gd name="connsiteY7" fmla="*/ 3593 h 5237"/>
                    <a:gd name="connsiteX8" fmla="*/ 1432 w 5038"/>
                    <a:gd name="connsiteY8" fmla="*/ 3593 h 5237"/>
                    <a:gd name="connsiteX9" fmla="*/ 3394 w 5038"/>
                    <a:gd name="connsiteY9" fmla="*/ 3063 h 5237"/>
                    <a:gd name="connsiteX10" fmla="*/ 2824 w 5038"/>
                    <a:gd name="connsiteY10" fmla="*/ 1565 h 5237"/>
                    <a:gd name="connsiteX11" fmla="*/ 2506 w 5038"/>
                    <a:gd name="connsiteY11" fmla="*/ 610 h 5237"/>
                    <a:gd name="connsiteX12" fmla="*/ 2493 w 5038"/>
                    <a:gd name="connsiteY12" fmla="*/ 610 h 5237"/>
                    <a:gd name="connsiteX13" fmla="*/ 2188 w 5038"/>
                    <a:gd name="connsiteY13" fmla="*/ 1551 h 5237"/>
                    <a:gd name="connsiteX14" fmla="*/ 1591 w 5038"/>
                    <a:gd name="connsiteY14" fmla="*/ 3063 h 5237"/>
                    <a:gd name="connsiteX15" fmla="*/ 3394 w 503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38" h="5237">
                      <a:moveTo>
                        <a:pt x="1432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55" y="0"/>
                      </a:lnTo>
                      <a:lnTo>
                        <a:pt x="2983" y="0"/>
                      </a:lnTo>
                      <a:lnTo>
                        <a:pt x="5039" y="5237"/>
                      </a:lnTo>
                      <a:lnTo>
                        <a:pt x="4203" y="5237"/>
                      </a:lnTo>
                      <a:lnTo>
                        <a:pt x="3567" y="3593"/>
                      </a:lnTo>
                      <a:lnTo>
                        <a:pt x="1432" y="3593"/>
                      </a:lnTo>
                      <a:close/>
                      <a:moveTo>
                        <a:pt x="3394" y="3063"/>
                      </a:moveTo>
                      <a:lnTo>
                        <a:pt x="2824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294" y="1233"/>
                        <a:pt x="2188" y="1551"/>
                      </a:cubicBezTo>
                      <a:lnTo>
                        <a:pt x="1591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4C63DF9D-E7CA-120A-69E0-48B90953A8E0}"/>
                    </a:ext>
                  </a:extLst>
                </p:cNvPr>
                <p:cNvSpPr/>
                <p:nvPr/>
              </p:nvSpPr>
              <p:spPr>
                <a:xfrm>
                  <a:off x="1189431" y="882497"/>
                  <a:ext cx="3792" cy="5316"/>
                </a:xfrm>
                <a:custGeom>
                  <a:avLst/>
                  <a:gdLst>
                    <a:gd name="connsiteX0" fmla="*/ 0 w 3792"/>
                    <a:gd name="connsiteY0" fmla="*/ 119 h 5316"/>
                    <a:gd name="connsiteX1" fmla="*/ 1419 w 3792"/>
                    <a:gd name="connsiteY1" fmla="*/ 0 h 5316"/>
                    <a:gd name="connsiteX2" fmla="*/ 3063 w 3792"/>
                    <a:gd name="connsiteY2" fmla="*/ 385 h 5316"/>
                    <a:gd name="connsiteX3" fmla="*/ 3567 w 3792"/>
                    <a:gd name="connsiteY3" fmla="*/ 1313 h 5316"/>
                    <a:gd name="connsiteX4" fmla="*/ 2559 w 3792"/>
                    <a:gd name="connsiteY4" fmla="*/ 2453 h 5316"/>
                    <a:gd name="connsiteX5" fmla="*/ 2559 w 3792"/>
                    <a:gd name="connsiteY5" fmla="*/ 2466 h 5316"/>
                    <a:gd name="connsiteX6" fmla="*/ 3792 w 3792"/>
                    <a:gd name="connsiteY6" fmla="*/ 3779 h 5316"/>
                    <a:gd name="connsiteX7" fmla="*/ 3288 w 3792"/>
                    <a:gd name="connsiteY7" fmla="*/ 4813 h 5316"/>
                    <a:gd name="connsiteX8" fmla="*/ 1207 w 3792"/>
                    <a:gd name="connsiteY8" fmla="*/ 5317 h 5316"/>
                    <a:gd name="connsiteX9" fmla="*/ 0 w 3792"/>
                    <a:gd name="connsiteY9" fmla="*/ 5251 h 5316"/>
                    <a:gd name="connsiteX10" fmla="*/ 0 w 3792"/>
                    <a:gd name="connsiteY10" fmla="*/ 119 h 5316"/>
                    <a:gd name="connsiteX11" fmla="*/ 769 w 3792"/>
                    <a:gd name="connsiteY11" fmla="*/ 2254 h 5316"/>
                    <a:gd name="connsiteX12" fmla="*/ 1485 w 3792"/>
                    <a:gd name="connsiteY12" fmla="*/ 2254 h 5316"/>
                    <a:gd name="connsiteX13" fmla="*/ 2784 w 3792"/>
                    <a:gd name="connsiteY13" fmla="*/ 1392 h 5316"/>
                    <a:gd name="connsiteX14" fmla="*/ 1459 w 3792"/>
                    <a:gd name="connsiteY14" fmla="*/ 544 h 5316"/>
                    <a:gd name="connsiteX15" fmla="*/ 769 w 3792"/>
                    <a:gd name="connsiteY15" fmla="*/ 583 h 5316"/>
                    <a:gd name="connsiteX16" fmla="*/ 769 w 3792"/>
                    <a:gd name="connsiteY16" fmla="*/ 2254 h 5316"/>
                    <a:gd name="connsiteX17" fmla="*/ 769 w 3792"/>
                    <a:gd name="connsiteY17" fmla="*/ 4760 h 5316"/>
                    <a:gd name="connsiteX18" fmla="*/ 1419 w 3792"/>
                    <a:gd name="connsiteY18" fmla="*/ 4787 h 5316"/>
                    <a:gd name="connsiteX19" fmla="*/ 2957 w 3792"/>
                    <a:gd name="connsiteY19" fmla="*/ 3779 h 5316"/>
                    <a:gd name="connsiteX20" fmla="*/ 1419 w 3792"/>
                    <a:gd name="connsiteY20" fmla="*/ 2758 h 5316"/>
                    <a:gd name="connsiteX21" fmla="*/ 769 w 3792"/>
                    <a:gd name="connsiteY21" fmla="*/ 2758 h 5316"/>
                    <a:gd name="connsiteX22" fmla="*/ 769 w 3792"/>
                    <a:gd name="connsiteY22" fmla="*/ 476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92" h="5316">
                      <a:moveTo>
                        <a:pt x="0" y="119"/>
                      </a:moveTo>
                      <a:cubicBezTo>
                        <a:pt x="345" y="53"/>
                        <a:pt x="875" y="0"/>
                        <a:pt x="1419" y="0"/>
                      </a:cubicBezTo>
                      <a:cubicBezTo>
                        <a:pt x="2188" y="0"/>
                        <a:pt x="2692" y="119"/>
                        <a:pt x="3063" y="385"/>
                      </a:cubicBezTo>
                      <a:cubicBezTo>
                        <a:pt x="3368" y="583"/>
                        <a:pt x="3567" y="888"/>
                        <a:pt x="3567" y="1313"/>
                      </a:cubicBezTo>
                      <a:cubicBezTo>
                        <a:pt x="3567" y="1817"/>
                        <a:pt x="3195" y="2254"/>
                        <a:pt x="2559" y="2453"/>
                      </a:cubicBezTo>
                      <a:lnTo>
                        <a:pt x="2559" y="2466"/>
                      </a:lnTo>
                      <a:cubicBezTo>
                        <a:pt x="3129" y="2586"/>
                        <a:pt x="3792" y="2997"/>
                        <a:pt x="3792" y="3779"/>
                      </a:cubicBezTo>
                      <a:cubicBezTo>
                        <a:pt x="3792" y="4230"/>
                        <a:pt x="3580" y="4561"/>
                        <a:pt x="3288" y="4813"/>
                      </a:cubicBezTo>
                      <a:cubicBezTo>
                        <a:pt x="2864" y="5145"/>
                        <a:pt x="2188" y="5317"/>
                        <a:pt x="1207" y="5317"/>
                      </a:cubicBezTo>
                      <a:cubicBezTo>
                        <a:pt x="663" y="5317"/>
                        <a:pt x="278" y="5290"/>
                        <a:pt x="0" y="5251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85" y="2254"/>
                      </a:lnTo>
                      <a:cubicBezTo>
                        <a:pt x="2294" y="2254"/>
                        <a:pt x="2784" y="1883"/>
                        <a:pt x="2784" y="1392"/>
                      </a:cubicBezTo>
                      <a:cubicBezTo>
                        <a:pt x="2784" y="769"/>
                        <a:pt x="2241" y="544"/>
                        <a:pt x="1459" y="544"/>
                      </a:cubicBezTo>
                      <a:cubicBezTo>
                        <a:pt x="1114" y="544"/>
                        <a:pt x="888" y="557"/>
                        <a:pt x="769" y="583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28" y="4787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79"/>
                      </a:cubicBezTo>
                      <a:cubicBezTo>
                        <a:pt x="2957" y="3063"/>
                        <a:pt x="2254" y="2758"/>
                        <a:pt x="1419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23B7F191-05CC-99C2-DA8E-F491291FB58E}"/>
                    </a:ext>
                  </a:extLst>
                </p:cNvPr>
                <p:cNvSpPr/>
                <p:nvPr/>
              </p:nvSpPr>
              <p:spPr>
                <a:xfrm>
                  <a:off x="1193873" y="882444"/>
                  <a:ext cx="5502" cy="5409"/>
                </a:xfrm>
                <a:custGeom>
                  <a:avLst/>
                  <a:gdLst>
                    <a:gd name="connsiteX0" fmla="*/ 5503 w 5502"/>
                    <a:gd name="connsiteY0" fmla="*/ 2652 h 5409"/>
                    <a:gd name="connsiteX1" fmla="*/ 2705 w 5502"/>
                    <a:gd name="connsiteY1" fmla="*/ 5410 h 5409"/>
                    <a:gd name="connsiteX2" fmla="*/ 0 w 5502"/>
                    <a:gd name="connsiteY2" fmla="*/ 2758 h 5409"/>
                    <a:gd name="connsiteX3" fmla="*/ 2798 w 5502"/>
                    <a:gd name="connsiteY3" fmla="*/ 0 h 5409"/>
                    <a:gd name="connsiteX4" fmla="*/ 5503 w 5502"/>
                    <a:gd name="connsiteY4" fmla="*/ 2652 h 5409"/>
                    <a:gd name="connsiteX5" fmla="*/ 849 w 5502"/>
                    <a:gd name="connsiteY5" fmla="*/ 2731 h 5409"/>
                    <a:gd name="connsiteX6" fmla="*/ 2758 w 5502"/>
                    <a:gd name="connsiteY6" fmla="*/ 4853 h 5409"/>
                    <a:gd name="connsiteX7" fmla="*/ 4694 w 5502"/>
                    <a:gd name="connsiteY7" fmla="*/ 2678 h 5409"/>
                    <a:gd name="connsiteX8" fmla="*/ 2771 w 5502"/>
                    <a:gd name="connsiteY8" fmla="*/ 557 h 5409"/>
                    <a:gd name="connsiteX9" fmla="*/ 849 w 5502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2" h="5409">
                      <a:moveTo>
                        <a:pt x="5503" y="2652"/>
                      </a:moveTo>
                      <a:cubicBezTo>
                        <a:pt x="5503" y="4455"/>
                        <a:pt x="4256" y="5410"/>
                        <a:pt x="2705" y="5410"/>
                      </a:cubicBezTo>
                      <a:cubicBezTo>
                        <a:pt x="1127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55" y="0"/>
                        <a:pt x="5503" y="1101"/>
                        <a:pt x="5503" y="2652"/>
                      </a:cubicBezTo>
                      <a:close/>
                      <a:moveTo>
                        <a:pt x="849" y="2731"/>
                      </a:moveTo>
                      <a:cubicBezTo>
                        <a:pt x="849" y="3859"/>
                        <a:pt x="1538" y="4853"/>
                        <a:pt x="2758" y="4853"/>
                      </a:cubicBezTo>
                      <a:cubicBezTo>
                        <a:pt x="3991" y="4853"/>
                        <a:pt x="4694" y="3872"/>
                        <a:pt x="4694" y="2678"/>
                      </a:cubicBezTo>
                      <a:cubicBezTo>
                        <a:pt x="4694" y="1644"/>
                        <a:pt x="4071" y="557"/>
                        <a:pt x="2771" y="557"/>
                      </a:cubicBezTo>
                      <a:cubicBezTo>
                        <a:pt x="1485" y="570"/>
                        <a:pt x="849" y="1591"/>
                        <a:pt x="84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5DA203C5-1D36-E7BE-231A-E4CB3E55A7EF}"/>
                    </a:ext>
                  </a:extLst>
                </p:cNvPr>
                <p:cNvSpPr/>
                <p:nvPr/>
              </p:nvSpPr>
              <p:spPr>
                <a:xfrm>
                  <a:off x="1200370" y="882497"/>
                  <a:ext cx="3898" cy="5277"/>
                </a:xfrm>
                <a:custGeom>
                  <a:avLst/>
                  <a:gdLst>
                    <a:gd name="connsiteX0" fmla="*/ 13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38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47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512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82 w 3898"/>
                    <a:gd name="connsiteY15" fmla="*/ 2506 h 5277"/>
                    <a:gd name="connsiteX16" fmla="*/ 1578 w 3898"/>
                    <a:gd name="connsiteY16" fmla="*/ 2506 h 5277"/>
                    <a:gd name="connsiteX17" fmla="*/ 2930 w 3898"/>
                    <a:gd name="connsiteY17" fmla="*/ 1512 h 5277"/>
                    <a:gd name="connsiteX18" fmla="*/ 1551 w 3898"/>
                    <a:gd name="connsiteY18" fmla="*/ 530 h 5277"/>
                    <a:gd name="connsiteX19" fmla="*/ 782 w 3898"/>
                    <a:gd name="connsiteY19" fmla="*/ 583 h 5277"/>
                    <a:gd name="connsiteX20" fmla="*/ 782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13" y="119"/>
                      </a:moveTo>
                      <a:cubicBezTo>
                        <a:pt x="398" y="40"/>
                        <a:pt x="968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36" y="2930"/>
                        <a:pt x="3302" y="3302"/>
                        <a:pt x="3447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512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00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7" name="任意多边形: 形状 786">
                  <a:extLst>
                    <a:ext uri="{FF2B5EF4-FFF2-40B4-BE49-F238E27FC236}">
                      <a16:creationId xmlns:a16="http://schemas.microsoft.com/office/drawing/2014/main" id="{E1E4AC86-4081-3B30-9FD4-13C0E92F855E}"/>
                    </a:ext>
                  </a:extLst>
                </p:cNvPr>
                <p:cNvSpPr/>
                <p:nvPr/>
              </p:nvSpPr>
              <p:spPr>
                <a:xfrm>
                  <a:off x="120517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FF3EF673-27CC-5645-35AF-DEB7561520EF}"/>
                    </a:ext>
                  </a:extLst>
                </p:cNvPr>
                <p:cNvSpPr/>
                <p:nvPr/>
              </p:nvSpPr>
              <p:spPr>
                <a:xfrm>
                  <a:off x="1212237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C7FCE204-7873-AF86-24FE-E35BB6CACED8}"/>
                    </a:ext>
                  </a:extLst>
                </p:cNvPr>
                <p:cNvSpPr/>
                <p:nvPr/>
              </p:nvSpPr>
              <p:spPr>
                <a:xfrm>
                  <a:off x="121605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84387959-FA86-8BAA-3008-D112D457DC02}"/>
                    </a:ext>
                  </a:extLst>
                </p:cNvPr>
                <p:cNvSpPr/>
                <p:nvPr/>
              </p:nvSpPr>
              <p:spPr>
                <a:xfrm>
                  <a:off x="745995" y="895796"/>
                  <a:ext cx="4932" cy="5317"/>
                </a:xfrm>
                <a:custGeom>
                  <a:avLst/>
                  <a:gdLst>
                    <a:gd name="connsiteX0" fmla="*/ 0 w 4932"/>
                    <a:gd name="connsiteY0" fmla="*/ 119 h 5317"/>
                    <a:gd name="connsiteX1" fmla="*/ 1657 w 4932"/>
                    <a:gd name="connsiteY1" fmla="*/ 0 h 5317"/>
                    <a:gd name="connsiteX2" fmla="*/ 4097 w 4932"/>
                    <a:gd name="connsiteY2" fmla="*/ 650 h 5317"/>
                    <a:gd name="connsiteX3" fmla="*/ 4932 w 4932"/>
                    <a:gd name="connsiteY3" fmla="*/ 2546 h 5317"/>
                    <a:gd name="connsiteX4" fmla="*/ 4071 w 4932"/>
                    <a:gd name="connsiteY4" fmla="*/ 4561 h 5317"/>
                    <a:gd name="connsiteX5" fmla="*/ 1405 w 4932"/>
                    <a:gd name="connsiteY5" fmla="*/ 5317 h 5317"/>
                    <a:gd name="connsiteX6" fmla="*/ 0 w 4932"/>
                    <a:gd name="connsiteY6" fmla="*/ 5264 h 5317"/>
                    <a:gd name="connsiteX7" fmla="*/ 0 w 4932"/>
                    <a:gd name="connsiteY7" fmla="*/ 119 h 5317"/>
                    <a:gd name="connsiteX8" fmla="*/ 769 w 4932"/>
                    <a:gd name="connsiteY8" fmla="*/ 4747 h 5317"/>
                    <a:gd name="connsiteX9" fmla="*/ 1565 w 4932"/>
                    <a:gd name="connsiteY9" fmla="*/ 4760 h 5317"/>
                    <a:gd name="connsiteX10" fmla="*/ 4124 w 4932"/>
                    <a:gd name="connsiteY10" fmla="*/ 2546 h 5317"/>
                    <a:gd name="connsiteX11" fmla="*/ 1684 w 4932"/>
                    <a:gd name="connsiteY11" fmla="*/ 530 h 5317"/>
                    <a:gd name="connsiteX12" fmla="*/ 782 w 4932"/>
                    <a:gd name="connsiteY12" fmla="*/ 610 h 5317"/>
                    <a:gd name="connsiteX13" fmla="*/ 782 w 4932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17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58" y="0"/>
                        <a:pt x="3554" y="225"/>
                        <a:pt x="4097" y="650"/>
                      </a:cubicBezTo>
                      <a:cubicBezTo>
                        <a:pt x="4628" y="1074"/>
                        <a:pt x="4932" y="1697"/>
                        <a:pt x="4932" y="2546"/>
                      </a:cubicBezTo>
                      <a:cubicBezTo>
                        <a:pt x="4932" y="3394"/>
                        <a:pt x="4628" y="4084"/>
                        <a:pt x="4071" y="4561"/>
                      </a:cubicBezTo>
                      <a:cubicBezTo>
                        <a:pt x="3514" y="5065"/>
                        <a:pt x="2586" y="5317"/>
                        <a:pt x="1405" y="5317"/>
                      </a:cubicBezTo>
                      <a:cubicBezTo>
                        <a:pt x="862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68" y="4760"/>
                        <a:pt x="1260" y="4760"/>
                        <a:pt x="1565" y="4760"/>
                      </a:cubicBezTo>
                      <a:cubicBezTo>
                        <a:pt x="3222" y="4760"/>
                        <a:pt x="4124" y="3965"/>
                        <a:pt x="4124" y="2546"/>
                      </a:cubicBezTo>
                      <a:cubicBezTo>
                        <a:pt x="4124" y="1313"/>
                        <a:pt x="3328" y="530"/>
                        <a:pt x="1684" y="530"/>
                      </a:cubicBezTo>
                      <a:cubicBezTo>
                        <a:pt x="1299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1" name="任意多边形: 形状 790">
                  <a:extLst>
                    <a:ext uri="{FF2B5EF4-FFF2-40B4-BE49-F238E27FC236}">
                      <a16:creationId xmlns:a16="http://schemas.microsoft.com/office/drawing/2014/main" id="{5CAD562D-1815-4C83-5787-EE9ECBB4CB7F}"/>
                    </a:ext>
                  </a:extLst>
                </p:cNvPr>
                <p:cNvSpPr/>
                <p:nvPr/>
              </p:nvSpPr>
              <p:spPr>
                <a:xfrm>
                  <a:off x="751564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31" y="557"/>
                        <a:pt x="2745" y="557"/>
                      </a:cubicBezTo>
                      <a:cubicBezTo>
                        <a:pt x="1472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1A9D3E67-5784-5EA4-A32E-3CBC00041896}"/>
                    </a:ext>
                  </a:extLst>
                </p:cNvPr>
                <p:cNvSpPr/>
                <p:nvPr/>
              </p:nvSpPr>
              <p:spPr>
                <a:xfrm>
                  <a:off x="758048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71F0845F-C100-3DF1-BB12-E8DF1140E49C}"/>
                    </a:ext>
                  </a:extLst>
                </p:cNvPr>
                <p:cNvSpPr/>
                <p:nvPr/>
              </p:nvSpPr>
              <p:spPr>
                <a:xfrm>
                  <a:off x="761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58 w 5476"/>
                    <a:gd name="connsiteY6" fmla="*/ 4853 h 5409"/>
                    <a:gd name="connsiteX7" fmla="*/ 4681 w 5476"/>
                    <a:gd name="connsiteY7" fmla="*/ 2678 h 5409"/>
                    <a:gd name="connsiteX8" fmla="*/ 2771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58" y="4853"/>
                      </a:cubicBezTo>
                      <a:cubicBezTo>
                        <a:pt x="3991" y="4853"/>
                        <a:pt x="4681" y="3872"/>
                        <a:pt x="4681" y="2678"/>
                      </a:cubicBezTo>
                      <a:cubicBezTo>
                        <a:pt x="4681" y="1631"/>
                        <a:pt x="4057" y="557"/>
                        <a:pt x="2771" y="557"/>
                      </a:cubicBezTo>
                      <a:cubicBezTo>
                        <a:pt x="1485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9B86BA34-07FE-22CC-9EAC-981C0998DA7D}"/>
                    </a:ext>
                  </a:extLst>
                </p:cNvPr>
                <p:cNvSpPr/>
                <p:nvPr/>
              </p:nvSpPr>
              <p:spPr>
                <a:xfrm>
                  <a:off x="768019" y="895796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24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84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089 w 3898"/>
                    <a:gd name="connsiteY8" fmla="*/ 5277 h 5277"/>
                    <a:gd name="connsiteX9" fmla="*/ 2692 w 3898"/>
                    <a:gd name="connsiteY9" fmla="*/ 4031 h 5277"/>
                    <a:gd name="connsiteX10" fmla="*/ 1498 w 3898"/>
                    <a:gd name="connsiteY10" fmla="*/ 2997 h 5277"/>
                    <a:gd name="connsiteX11" fmla="*/ 782 w 3898"/>
                    <a:gd name="connsiteY11" fmla="*/ 2997 h 5277"/>
                    <a:gd name="connsiteX12" fmla="*/ 782 w 3898"/>
                    <a:gd name="connsiteY12" fmla="*/ 5264 h 5277"/>
                    <a:gd name="connsiteX13" fmla="*/ 0 w 3898"/>
                    <a:gd name="connsiteY13" fmla="*/ 5264 h 5277"/>
                    <a:gd name="connsiteX14" fmla="*/ 0 w 3898"/>
                    <a:gd name="connsiteY14" fmla="*/ 119 h 5277"/>
                    <a:gd name="connsiteX15" fmla="*/ 782 w 3898"/>
                    <a:gd name="connsiteY15" fmla="*/ 2493 h 5277"/>
                    <a:gd name="connsiteX16" fmla="*/ 1578 w 3898"/>
                    <a:gd name="connsiteY16" fmla="*/ 2493 h 5277"/>
                    <a:gd name="connsiteX17" fmla="*/ 2930 w 3898"/>
                    <a:gd name="connsiteY17" fmla="*/ 1485 h 5277"/>
                    <a:gd name="connsiteX18" fmla="*/ 1551 w 3898"/>
                    <a:gd name="connsiteY18" fmla="*/ 504 h 5277"/>
                    <a:gd name="connsiteX19" fmla="*/ 782 w 3898"/>
                    <a:gd name="connsiteY19" fmla="*/ 570 h 5277"/>
                    <a:gd name="connsiteX20" fmla="*/ 782 w 3898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53"/>
                        <a:pt x="955" y="0"/>
                        <a:pt x="1485" y="0"/>
                      </a:cubicBezTo>
                      <a:cubicBezTo>
                        <a:pt x="2307" y="0"/>
                        <a:pt x="2851" y="133"/>
                        <a:pt x="3222" y="424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72"/>
                        <a:pt x="2559" y="2771"/>
                      </a:cubicBezTo>
                      <a:lnTo>
                        <a:pt x="2559" y="2784"/>
                      </a:lnTo>
                      <a:cubicBezTo>
                        <a:pt x="3023" y="2917"/>
                        <a:pt x="3302" y="3302"/>
                        <a:pt x="3434" y="3845"/>
                      </a:cubicBezTo>
                      <a:cubicBezTo>
                        <a:pt x="3633" y="4575"/>
                        <a:pt x="3779" y="5078"/>
                        <a:pt x="3898" y="5277"/>
                      </a:cubicBezTo>
                      <a:lnTo>
                        <a:pt x="3089" y="5277"/>
                      </a:lnTo>
                      <a:cubicBezTo>
                        <a:pt x="2997" y="5131"/>
                        <a:pt x="2864" y="4681"/>
                        <a:pt x="2692" y="4031"/>
                      </a:cubicBezTo>
                      <a:cubicBezTo>
                        <a:pt x="2519" y="3288"/>
                        <a:pt x="2188" y="3036"/>
                        <a:pt x="1498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00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921D75A2-6A1E-7175-9AED-CB761071DB76}"/>
                    </a:ext>
                  </a:extLst>
                </p:cNvPr>
                <p:cNvSpPr/>
                <p:nvPr/>
              </p:nvSpPr>
              <p:spPr>
                <a:xfrm>
                  <a:off x="772806" y="895849"/>
                  <a:ext cx="3367" cy="5224"/>
                </a:xfrm>
                <a:custGeom>
                  <a:avLst/>
                  <a:gdLst>
                    <a:gd name="connsiteX0" fmla="*/ 3103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6F1BF47C-EC71-BA07-70EA-24F03003337F}"/>
                    </a:ext>
                  </a:extLst>
                </p:cNvPr>
                <p:cNvSpPr/>
                <p:nvPr/>
              </p:nvSpPr>
              <p:spPr>
                <a:xfrm>
                  <a:off x="7797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05 w 6125"/>
                    <a:gd name="connsiteY1" fmla="*/ 663 h 5224"/>
                    <a:gd name="connsiteX2" fmla="*/ 5078 w 6125"/>
                    <a:gd name="connsiteY2" fmla="*/ 663 h 5224"/>
                    <a:gd name="connsiteX3" fmla="*/ 4309 w 6125"/>
                    <a:gd name="connsiteY3" fmla="*/ 2652 h 5224"/>
                    <a:gd name="connsiteX4" fmla="*/ 3262 w 6125"/>
                    <a:gd name="connsiteY4" fmla="*/ 5198 h 5224"/>
                    <a:gd name="connsiteX5" fmla="*/ 2665 w 6125"/>
                    <a:gd name="connsiteY5" fmla="*/ 5198 h 5224"/>
                    <a:gd name="connsiteX6" fmla="*/ 1697 w 6125"/>
                    <a:gd name="connsiteY6" fmla="*/ 2705 h 5224"/>
                    <a:gd name="connsiteX7" fmla="*/ 1008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29 w 6125"/>
                    <a:gd name="connsiteY10" fmla="*/ 5224 h 5224"/>
                    <a:gd name="connsiteX11" fmla="*/ 0 w 6125"/>
                    <a:gd name="connsiteY11" fmla="*/ 5224 h 5224"/>
                    <a:gd name="connsiteX12" fmla="*/ 411 w 6125"/>
                    <a:gd name="connsiteY12" fmla="*/ 0 h 5224"/>
                    <a:gd name="connsiteX13" fmla="*/ 1405 w 6125"/>
                    <a:gd name="connsiteY13" fmla="*/ 0 h 5224"/>
                    <a:gd name="connsiteX14" fmla="*/ 2440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60 w 6125"/>
                    <a:gd name="connsiteY18" fmla="*/ 0 h 5224"/>
                    <a:gd name="connsiteX19" fmla="*/ 5741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092" y="1313"/>
                        <a:pt x="5105" y="663"/>
                      </a:cubicBezTo>
                      <a:lnTo>
                        <a:pt x="5078" y="663"/>
                      </a:lnTo>
                      <a:cubicBezTo>
                        <a:pt x="4866" y="1273"/>
                        <a:pt x="4614" y="1936"/>
                        <a:pt x="4309" y="2652"/>
                      </a:cubicBezTo>
                      <a:lnTo>
                        <a:pt x="3262" y="5198"/>
                      </a:lnTo>
                      <a:lnTo>
                        <a:pt x="2665" y="5198"/>
                      </a:lnTo>
                      <a:lnTo>
                        <a:pt x="1697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1008" y="663"/>
                      </a:lnTo>
                      <a:cubicBezTo>
                        <a:pt x="981" y="1313"/>
                        <a:pt x="941" y="2201"/>
                        <a:pt x="888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405" y="0"/>
                      </a:lnTo>
                      <a:lnTo>
                        <a:pt x="2440" y="2519"/>
                      </a:lnTo>
                      <a:cubicBezTo>
                        <a:pt x="2692" y="3169"/>
                        <a:pt x="2891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60" y="0"/>
                      </a:lnTo>
                      <a:lnTo>
                        <a:pt x="5741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45EBEDE3-9CCF-A7D0-244A-E8BB9C7E0384}"/>
                    </a:ext>
                  </a:extLst>
                </p:cNvPr>
                <p:cNvSpPr/>
                <p:nvPr/>
              </p:nvSpPr>
              <p:spPr>
                <a:xfrm>
                  <a:off x="786476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22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22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8D9351AA-77F3-D107-0BE9-E5E1D383E94D}"/>
                    </a:ext>
                  </a:extLst>
                </p:cNvPr>
                <p:cNvSpPr/>
                <p:nvPr/>
              </p:nvSpPr>
              <p:spPr>
                <a:xfrm>
                  <a:off x="791886" y="895783"/>
                  <a:ext cx="4932" cy="5343"/>
                </a:xfrm>
                <a:custGeom>
                  <a:avLst/>
                  <a:gdLst>
                    <a:gd name="connsiteX0" fmla="*/ 4919 w 4932"/>
                    <a:gd name="connsiteY0" fmla="*/ 5065 h 5343"/>
                    <a:gd name="connsiteX1" fmla="*/ 3076 w 4932"/>
                    <a:gd name="connsiteY1" fmla="*/ 5344 h 5343"/>
                    <a:gd name="connsiteX2" fmla="*/ 835 w 4932"/>
                    <a:gd name="connsiteY2" fmla="*/ 4654 h 5343"/>
                    <a:gd name="connsiteX3" fmla="*/ 0 w 4932"/>
                    <a:gd name="connsiteY3" fmla="*/ 2705 h 5343"/>
                    <a:gd name="connsiteX4" fmla="*/ 3249 w 4932"/>
                    <a:gd name="connsiteY4" fmla="*/ 0 h 5343"/>
                    <a:gd name="connsiteX5" fmla="*/ 4747 w 4932"/>
                    <a:gd name="connsiteY5" fmla="*/ 239 h 5343"/>
                    <a:gd name="connsiteX6" fmla="*/ 4561 w 4932"/>
                    <a:gd name="connsiteY6" fmla="*/ 796 h 5343"/>
                    <a:gd name="connsiteX7" fmla="*/ 3235 w 4932"/>
                    <a:gd name="connsiteY7" fmla="*/ 570 h 5343"/>
                    <a:gd name="connsiteX8" fmla="*/ 835 w 4932"/>
                    <a:gd name="connsiteY8" fmla="*/ 2665 h 5343"/>
                    <a:gd name="connsiteX9" fmla="*/ 3142 w 4932"/>
                    <a:gd name="connsiteY9" fmla="*/ 4787 h 5343"/>
                    <a:gd name="connsiteX10" fmla="*/ 4177 w 4932"/>
                    <a:gd name="connsiteY10" fmla="*/ 4654 h 5343"/>
                    <a:gd name="connsiteX11" fmla="*/ 4177 w 4932"/>
                    <a:gd name="connsiteY11" fmla="*/ 3089 h 5343"/>
                    <a:gd name="connsiteX12" fmla="*/ 2944 w 4932"/>
                    <a:gd name="connsiteY12" fmla="*/ 3089 h 5343"/>
                    <a:gd name="connsiteX13" fmla="*/ 2944 w 4932"/>
                    <a:gd name="connsiteY13" fmla="*/ 2559 h 5343"/>
                    <a:gd name="connsiteX14" fmla="*/ 4933 w 4932"/>
                    <a:gd name="connsiteY14" fmla="*/ 2559 h 5343"/>
                    <a:gd name="connsiteX15" fmla="*/ 4933 w 4932"/>
                    <a:gd name="connsiteY15" fmla="*/ 5065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43">
                      <a:moveTo>
                        <a:pt x="4919" y="5065"/>
                      </a:moveTo>
                      <a:cubicBezTo>
                        <a:pt x="4575" y="5158"/>
                        <a:pt x="3885" y="5344"/>
                        <a:pt x="3076" y="5344"/>
                      </a:cubicBezTo>
                      <a:cubicBezTo>
                        <a:pt x="2175" y="5344"/>
                        <a:pt x="1419" y="5145"/>
                        <a:pt x="835" y="4654"/>
                      </a:cubicBezTo>
                      <a:cubicBezTo>
                        <a:pt x="318" y="4217"/>
                        <a:pt x="0" y="3514"/>
                        <a:pt x="0" y="2705"/>
                      </a:cubicBezTo>
                      <a:cubicBezTo>
                        <a:pt x="13" y="1154"/>
                        <a:pt x="1246" y="0"/>
                        <a:pt x="3249" y="0"/>
                      </a:cubicBezTo>
                      <a:cubicBezTo>
                        <a:pt x="3951" y="0"/>
                        <a:pt x="4482" y="133"/>
                        <a:pt x="4747" y="239"/>
                      </a:cubicBezTo>
                      <a:lnTo>
                        <a:pt x="4561" y="796"/>
                      </a:lnTo>
                      <a:cubicBezTo>
                        <a:pt x="4256" y="663"/>
                        <a:pt x="3845" y="570"/>
                        <a:pt x="3235" y="570"/>
                      </a:cubicBezTo>
                      <a:cubicBezTo>
                        <a:pt x="1777" y="570"/>
                        <a:pt x="835" y="1366"/>
                        <a:pt x="835" y="2665"/>
                      </a:cubicBezTo>
                      <a:cubicBezTo>
                        <a:pt x="835" y="4004"/>
                        <a:pt x="1750" y="4787"/>
                        <a:pt x="3142" y="4787"/>
                      </a:cubicBezTo>
                      <a:cubicBezTo>
                        <a:pt x="3660" y="4787"/>
                        <a:pt x="3991" y="4734"/>
                        <a:pt x="4177" y="4654"/>
                      </a:cubicBezTo>
                      <a:lnTo>
                        <a:pt x="4177" y="3089"/>
                      </a:lnTo>
                      <a:lnTo>
                        <a:pt x="2944" y="3089"/>
                      </a:lnTo>
                      <a:lnTo>
                        <a:pt x="2944" y="2559"/>
                      </a:lnTo>
                      <a:lnTo>
                        <a:pt x="4933" y="2559"/>
                      </a:lnTo>
                      <a:lnTo>
                        <a:pt x="4933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99" name="任意多边形: 形状 798">
                  <a:extLst>
                    <a:ext uri="{FF2B5EF4-FFF2-40B4-BE49-F238E27FC236}">
                      <a16:creationId xmlns:a16="http://schemas.microsoft.com/office/drawing/2014/main" id="{1F109B35-487F-D18A-ED06-699B0A6C9FAD}"/>
                    </a:ext>
                  </a:extLst>
                </p:cNvPr>
                <p:cNvSpPr/>
                <p:nvPr/>
              </p:nvSpPr>
              <p:spPr>
                <a:xfrm>
                  <a:off x="797986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03 w 4494"/>
                    <a:gd name="connsiteY11" fmla="*/ 2572 h 5237"/>
                    <a:gd name="connsiteX12" fmla="*/ 703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79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703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51E6B796-DC3F-57FC-44A3-138EA4353811}"/>
                    </a:ext>
                  </a:extLst>
                </p:cNvPr>
                <p:cNvSpPr/>
                <p:nvPr/>
              </p:nvSpPr>
              <p:spPr>
                <a:xfrm>
                  <a:off x="803382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811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74447959-728F-CDA4-8D5B-AA70FBD0E3FF}"/>
                    </a:ext>
                  </a:extLst>
                </p:cNvPr>
                <p:cNvSpPr/>
                <p:nvPr/>
              </p:nvSpPr>
              <p:spPr>
                <a:xfrm>
                  <a:off x="81152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57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66 w 5012"/>
                    <a:gd name="connsiteY12" fmla="*/ 583 h 5224"/>
                    <a:gd name="connsiteX13" fmla="*/ 2161 w 5012"/>
                    <a:gd name="connsiteY13" fmla="*/ 1525 h 5224"/>
                    <a:gd name="connsiteX14" fmla="*/ 1578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B7972B1A-B58D-6917-EF39-7303B5C32540}"/>
                    </a:ext>
                  </a:extLst>
                </p:cNvPr>
                <p:cNvSpPr/>
                <p:nvPr/>
              </p:nvSpPr>
              <p:spPr>
                <a:xfrm>
                  <a:off x="817411" y="895836"/>
                  <a:ext cx="3354" cy="5224"/>
                </a:xfrm>
                <a:custGeom>
                  <a:avLst/>
                  <a:gdLst>
                    <a:gd name="connsiteX0" fmla="*/ 0 w 3354"/>
                    <a:gd name="connsiteY0" fmla="*/ 0 h 5224"/>
                    <a:gd name="connsiteX1" fmla="*/ 782 w 3354"/>
                    <a:gd name="connsiteY1" fmla="*/ 0 h 5224"/>
                    <a:gd name="connsiteX2" fmla="*/ 782 w 3354"/>
                    <a:gd name="connsiteY2" fmla="*/ 4667 h 5224"/>
                    <a:gd name="connsiteX3" fmla="*/ 3355 w 3354"/>
                    <a:gd name="connsiteY3" fmla="*/ 4667 h 5224"/>
                    <a:gd name="connsiteX4" fmla="*/ 3355 w 3354"/>
                    <a:gd name="connsiteY4" fmla="*/ 5224 h 5224"/>
                    <a:gd name="connsiteX5" fmla="*/ 0 w 3354"/>
                    <a:gd name="connsiteY5" fmla="*/ 5224 h 5224"/>
                    <a:gd name="connsiteX6" fmla="*/ 0 w 3354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4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55" y="4667"/>
                      </a:lnTo>
                      <a:lnTo>
                        <a:pt x="3355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3" name="任意多边形: 形状 802">
                  <a:extLst>
                    <a:ext uri="{FF2B5EF4-FFF2-40B4-BE49-F238E27FC236}">
                      <a16:creationId xmlns:a16="http://schemas.microsoft.com/office/drawing/2014/main" id="{304720C0-E712-3758-762D-30876113F2D1}"/>
                    </a:ext>
                  </a:extLst>
                </p:cNvPr>
                <p:cNvSpPr/>
                <p:nvPr/>
              </p:nvSpPr>
              <p:spPr>
                <a:xfrm>
                  <a:off x="821614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6B96810D-2CAB-8591-4E5D-A6DEA808DF34}"/>
                    </a:ext>
                  </a:extLst>
                </p:cNvPr>
                <p:cNvSpPr/>
                <p:nvPr/>
              </p:nvSpPr>
              <p:spPr>
                <a:xfrm>
                  <a:off x="823391" y="895743"/>
                  <a:ext cx="5542" cy="6099"/>
                </a:xfrm>
                <a:custGeom>
                  <a:avLst/>
                  <a:gdLst>
                    <a:gd name="connsiteX0" fmla="*/ 5304 w 5542"/>
                    <a:gd name="connsiteY0" fmla="*/ 6099 h 6099"/>
                    <a:gd name="connsiteX1" fmla="*/ 3010 w 5542"/>
                    <a:gd name="connsiteY1" fmla="*/ 5489 h 6099"/>
                    <a:gd name="connsiteX2" fmla="*/ 2639 w 5542"/>
                    <a:gd name="connsiteY2" fmla="*/ 5410 h 6099"/>
                    <a:gd name="connsiteX3" fmla="*/ 0 w 5542"/>
                    <a:gd name="connsiteY3" fmla="*/ 2758 h 6099"/>
                    <a:gd name="connsiteX4" fmla="*/ 2798 w 5542"/>
                    <a:gd name="connsiteY4" fmla="*/ 0 h 6099"/>
                    <a:gd name="connsiteX5" fmla="*/ 5489 w 5542"/>
                    <a:gd name="connsiteY5" fmla="*/ 2652 h 6099"/>
                    <a:gd name="connsiteX6" fmla="*/ 3792 w 5542"/>
                    <a:gd name="connsiteY6" fmla="*/ 5158 h 6099"/>
                    <a:gd name="connsiteX7" fmla="*/ 3792 w 5542"/>
                    <a:gd name="connsiteY7" fmla="*/ 5198 h 6099"/>
                    <a:gd name="connsiteX8" fmla="*/ 5542 w 5542"/>
                    <a:gd name="connsiteY8" fmla="*/ 5529 h 6099"/>
                    <a:gd name="connsiteX9" fmla="*/ 5304 w 5542"/>
                    <a:gd name="connsiteY9" fmla="*/ 6099 h 6099"/>
                    <a:gd name="connsiteX10" fmla="*/ 4654 w 5542"/>
                    <a:gd name="connsiteY10" fmla="*/ 2678 h 6099"/>
                    <a:gd name="connsiteX11" fmla="*/ 2758 w 5542"/>
                    <a:gd name="connsiteY11" fmla="*/ 557 h 6099"/>
                    <a:gd name="connsiteX12" fmla="*/ 822 w 5542"/>
                    <a:gd name="connsiteY12" fmla="*/ 2745 h 6099"/>
                    <a:gd name="connsiteX13" fmla="*/ 2718 w 5542"/>
                    <a:gd name="connsiteY13" fmla="*/ 4853 h 6099"/>
                    <a:gd name="connsiteX14" fmla="*/ 4654 w 5542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2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1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87" y="4866"/>
                        <a:pt x="3792" y="5158"/>
                      </a:cubicBezTo>
                      <a:lnTo>
                        <a:pt x="3792" y="5198"/>
                      </a:lnTo>
                      <a:cubicBezTo>
                        <a:pt x="4376" y="5330"/>
                        <a:pt x="5025" y="5450"/>
                        <a:pt x="5542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18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E52B5772-C79D-63A4-E617-5AA8586FA8AB}"/>
                    </a:ext>
                  </a:extLst>
                </p:cNvPr>
                <p:cNvSpPr/>
                <p:nvPr/>
              </p:nvSpPr>
              <p:spPr>
                <a:xfrm>
                  <a:off x="829861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34" y="5317"/>
                        <a:pt x="2148" y="5317"/>
                      </a:cubicBezTo>
                      <a:cubicBezTo>
                        <a:pt x="91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E6335749-74AD-148C-1819-CC5B2AD859E5}"/>
                    </a:ext>
                  </a:extLst>
                </p:cNvPr>
                <p:cNvSpPr/>
                <p:nvPr/>
              </p:nvSpPr>
              <p:spPr>
                <a:xfrm>
                  <a:off x="834860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78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78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9AF3A2F7-CDC0-61AA-1C41-09626F929060}"/>
                    </a:ext>
                  </a:extLst>
                </p:cNvPr>
                <p:cNvSpPr/>
                <p:nvPr/>
              </p:nvSpPr>
              <p:spPr>
                <a:xfrm>
                  <a:off x="840734" y="899787"/>
                  <a:ext cx="1524" cy="1405"/>
                </a:xfrm>
                <a:custGeom>
                  <a:avLst/>
                  <a:gdLst>
                    <a:gd name="connsiteX0" fmla="*/ 0 w 1524"/>
                    <a:gd name="connsiteY0" fmla="*/ 703 h 1405"/>
                    <a:gd name="connsiteX1" fmla="*/ 769 w 1524"/>
                    <a:gd name="connsiteY1" fmla="*/ 0 h 1405"/>
                    <a:gd name="connsiteX2" fmla="*/ 1525 w 1524"/>
                    <a:gd name="connsiteY2" fmla="*/ 703 h 1405"/>
                    <a:gd name="connsiteX3" fmla="*/ 769 w 1524"/>
                    <a:gd name="connsiteY3" fmla="*/ 1406 h 1405"/>
                    <a:gd name="connsiteX4" fmla="*/ 0 w 1524"/>
                    <a:gd name="connsiteY4" fmla="*/ 703 h 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" h="1405">
                      <a:moveTo>
                        <a:pt x="0" y="703"/>
                      </a:moveTo>
                      <a:cubicBezTo>
                        <a:pt x="0" y="292"/>
                        <a:pt x="318" y="0"/>
                        <a:pt x="769" y="0"/>
                      </a:cubicBezTo>
                      <a:cubicBezTo>
                        <a:pt x="1220" y="0"/>
                        <a:pt x="1525" y="292"/>
                        <a:pt x="1525" y="703"/>
                      </a:cubicBezTo>
                      <a:cubicBezTo>
                        <a:pt x="1525" y="1101"/>
                        <a:pt x="1246" y="1406"/>
                        <a:pt x="769" y="1406"/>
                      </a:cubicBezTo>
                      <a:cubicBezTo>
                        <a:pt x="318" y="1406"/>
                        <a:pt x="0" y="1101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A5863DEC-BAD3-661D-0E4C-99CDDBD82C7A}"/>
                    </a:ext>
                  </a:extLst>
                </p:cNvPr>
                <p:cNvSpPr/>
                <p:nvPr/>
              </p:nvSpPr>
              <p:spPr>
                <a:xfrm>
                  <a:off x="846356" y="893595"/>
                  <a:ext cx="6311" cy="7597"/>
                </a:xfrm>
                <a:custGeom>
                  <a:avLst/>
                  <a:gdLst>
                    <a:gd name="connsiteX0" fmla="*/ 1114 w 6311"/>
                    <a:gd name="connsiteY0" fmla="*/ 0 h 7597"/>
                    <a:gd name="connsiteX1" fmla="*/ 1114 w 6311"/>
                    <a:gd name="connsiteY1" fmla="*/ 4415 h 7597"/>
                    <a:gd name="connsiteX2" fmla="*/ 3116 w 6311"/>
                    <a:gd name="connsiteY2" fmla="*/ 6802 h 7597"/>
                    <a:gd name="connsiteX3" fmla="*/ 5198 w 6311"/>
                    <a:gd name="connsiteY3" fmla="*/ 4415 h 7597"/>
                    <a:gd name="connsiteX4" fmla="*/ 5198 w 6311"/>
                    <a:gd name="connsiteY4" fmla="*/ 0 h 7597"/>
                    <a:gd name="connsiteX5" fmla="*/ 6311 w 6311"/>
                    <a:gd name="connsiteY5" fmla="*/ 0 h 7597"/>
                    <a:gd name="connsiteX6" fmla="*/ 6311 w 6311"/>
                    <a:gd name="connsiteY6" fmla="*/ 4362 h 7597"/>
                    <a:gd name="connsiteX7" fmla="*/ 3076 w 6311"/>
                    <a:gd name="connsiteY7" fmla="*/ 7598 h 7597"/>
                    <a:gd name="connsiteX8" fmla="*/ 0 w 6311"/>
                    <a:gd name="connsiteY8" fmla="*/ 4402 h 7597"/>
                    <a:gd name="connsiteX9" fmla="*/ 0 w 6311"/>
                    <a:gd name="connsiteY9" fmla="*/ 0 h 7597"/>
                    <a:gd name="connsiteX10" fmla="*/ 1114 w 6311"/>
                    <a:gd name="connsiteY10" fmla="*/ 0 h 7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1" h="7597">
                      <a:moveTo>
                        <a:pt x="1114" y="0"/>
                      </a:moveTo>
                      <a:lnTo>
                        <a:pt x="1114" y="4415"/>
                      </a:lnTo>
                      <a:cubicBezTo>
                        <a:pt x="1114" y="6086"/>
                        <a:pt x="1962" y="6802"/>
                        <a:pt x="3116" y="6802"/>
                      </a:cubicBezTo>
                      <a:cubicBezTo>
                        <a:pt x="4389" y="6802"/>
                        <a:pt x="5198" y="6073"/>
                        <a:pt x="5198" y="4415"/>
                      </a:cubicBezTo>
                      <a:lnTo>
                        <a:pt x="5198" y="0"/>
                      </a:lnTo>
                      <a:lnTo>
                        <a:pt x="6311" y="0"/>
                      </a:lnTo>
                      <a:lnTo>
                        <a:pt x="6311" y="4362"/>
                      </a:lnTo>
                      <a:cubicBezTo>
                        <a:pt x="6311" y="6656"/>
                        <a:pt x="4932" y="7598"/>
                        <a:pt x="3076" y="7598"/>
                      </a:cubicBezTo>
                      <a:cubicBezTo>
                        <a:pt x="1326" y="7598"/>
                        <a:pt x="0" y="6723"/>
                        <a:pt x="0" y="4402"/>
                      </a:cubicBezTo>
                      <a:lnTo>
                        <a:pt x="0" y="0"/>
                      </a:lnTo>
                      <a:lnTo>
                        <a:pt x="111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738286B3-AD97-B26F-205E-196CF05F8B64}"/>
                    </a:ext>
                  </a:extLst>
                </p:cNvPr>
                <p:cNvSpPr/>
                <p:nvPr/>
              </p:nvSpPr>
              <p:spPr>
                <a:xfrm>
                  <a:off x="853609" y="895836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D11F0A43-0807-BE5E-F022-89D0C95F915B}"/>
                    </a:ext>
                  </a:extLst>
                </p:cNvPr>
                <p:cNvSpPr/>
                <p:nvPr/>
              </p:nvSpPr>
              <p:spPr>
                <a:xfrm>
                  <a:off x="8614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E065B178-6374-9356-6CBB-4FE4C808DA04}"/>
                    </a:ext>
                  </a:extLst>
                </p:cNvPr>
                <p:cNvSpPr/>
                <p:nvPr/>
              </p:nvSpPr>
              <p:spPr>
                <a:xfrm>
                  <a:off x="865794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822D4CBD-1DC4-5484-6C4A-AAC641394061}"/>
                    </a:ext>
                  </a:extLst>
                </p:cNvPr>
                <p:cNvSpPr/>
                <p:nvPr/>
              </p:nvSpPr>
              <p:spPr>
                <a:xfrm>
                  <a:off x="8716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27FBE166-66E8-1143-7BD0-900665C61952}"/>
                    </a:ext>
                  </a:extLst>
                </p:cNvPr>
                <p:cNvSpPr/>
                <p:nvPr/>
              </p:nvSpPr>
              <p:spPr>
                <a:xfrm>
                  <a:off x="873591" y="895849"/>
                  <a:ext cx="6139" cy="5224"/>
                </a:xfrm>
                <a:custGeom>
                  <a:avLst/>
                  <a:gdLst>
                    <a:gd name="connsiteX0" fmla="*/ 5224 w 6139"/>
                    <a:gd name="connsiteY0" fmla="*/ 2917 h 5224"/>
                    <a:gd name="connsiteX1" fmla="*/ 5131 w 6139"/>
                    <a:gd name="connsiteY1" fmla="*/ 663 h 5224"/>
                    <a:gd name="connsiteX2" fmla="*/ 5118 w 6139"/>
                    <a:gd name="connsiteY2" fmla="*/ 663 h 5224"/>
                    <a:gd name="connsiteX3" fmla="*/ 4349 w 6139"/>
                    <a:gd name="connsiteY3" fmla="*/ 2652 h 5224"/>
                    <a:gd name="connsiteX4" fmla="*/ 3288 w 6139"/>
                    <a:gd name="connsiteY4" fmla="*/ 5198 h 5224"/>
                    <a:gd name="connsiteX5" fmla="*/ 2705 w 6139"/>
                    <a:gd name="connsiteY5" fmla="*/ 5198 h 5224"/>
                    <a:gd name="connsiteX6" fmla="*/ 1737 w 6139"/>
                    <a:gd name="connsiteY6" fmla="*/ 2705 h 5224"/>
                    <a:gd name="connsiteX7" fmla="*/ 1034 w 6139"/>
                    <a:gd name="connsiteY7" fmla="*/ 663 h 5224"/>
                    <a:gd name="connsiteX8" fmla="*/ 1021 w 6139"/>
                    <a:gd name="connsiteY8" fmla="*/ 663 h 5224"/>
                    <a:gd name="connsiteX9" fmla="*/ 902 w 6139"/>
                    <a:gd name="connsiteY9" fmla="*/ 2983 h 5224"/>
                    <a:gd name="connsiteX10" fmla="*/ 743 w 6139"/>
                    <a:gd name="connsiteY10" fmla="*/ 5224 h 5224"/>
                    <a:gd name="connsiteX11" fmla="*/ 0 w 6139"/>
                    <a:gd name="connsiteY11" fmla="*/ 5224 h 5224"/>
                    <a:gd name="connsiteX12" fmla="*/ 424 w 6139"/>
                    <a:gd name="connsiteY12" fmla="*/ 0 h 5224"/>
                    <a:gd name="connsiteX13" fmla="*/ 1419 w 6139"/>
                    <a:gd name="connsiteY13" fmla="*/ 0 h 5224"/>
                    <a:gd name="connsiteX14" fmla="*/ 2440 w 6139"/>
                    <a:gd name="connsiteY14" fmla="*/ 2519 h 5224"/>
                    <a:gd name="connsiteX15" fmla="*/ 3050 w 6139"/>
                    <a:gd name="connsiteY15" fmla="*/ 4283 h 5224"/>
                    <a:gd name="connsiteX16" fmla="*/ 3063 w 6139"/>
                    <a:gd name="connsiteY16" fmla="*/ 4283 h 5224"/>
                    <a:gd name="connsiteX17" fmla="*/ 3699 w 6139"/>
                    <a:gd name="connsiteY17" fmla="*/ 2519 h 5224"/>
                    <a:gd name="connsiteX18" fmla="*/ 4773 w 6139"/>
                    <a:gd name="connsiteY18" fmla="*/ 0 h 5224"/>
                    <a:gd name="connsiteX19" fmla="*/ 5768 w 6139"/>
                    <a:gd name="connsiteY19" fmla="*/ 0 h 5224"/>
                    <a:gd name="connsiteX20" fmla="*/ 6139 w 6139"/>
                    <a:gd name="connsiteY20" fmla="*/ 5224 h 5224"/>
                    <a:gd name="connsiteX21" fmla="*/ 5383 w 6139"/>
                    <a:gd name="connsiteY21" fmla="*/ 5224 h 5224"/>
                    <a:gd name="connsiteX22" fmla="*/ 5224 w 613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24">
                      <a:moveTo>
                        <a:pt x="5224" y="2917"/>
                      </a:moveTo>
                      <a:cubicBezTo>
                        <a:pt x="5184" y="2188"/>
                        <a:pt x="5131" y="1313"/>
                        <a:pt x="5131" y="663"/>
                      </a:cubicBezTo>
                      <a:lnTo>
                        <a:pt x="5118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59" y="1962"/>
                        <a:pt x="1193" y="1299"/>
                        <a:pt x="1034" y="663"/>
                      </a:cubicBezTo>
                      <a:lnTo>
                        <a:pt x="1021" y="663"/>
                      </a:lnTo>
                      <a:cubicBezTo>
                        <a:pt x="994" y="1313"/>
                        <a:pt x="968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19"/>
                      </a:lnTo>
                      <a:cubicBezTo>
                        <a:pt x="2692" y="3169"/>
                        <a:pt x="2904" y="3739"/>
                        <a:pt x="3050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24"/>
                      </a:lnTo>
                      <a:lnTo>
                        <a:pt x="5383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C2718F36-83DB-76B9-DFDB-980C4EE1040B}"/>
                    </a:ext>
                  </a:extLst>
                </p:cNvPr>
                <p:cNvSpPr/>
                <p:nvPr/>
              </p:nvSpPr>
              <p:spPr>
                <a:xfrm>
                  <a:off x="883151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796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70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24 w 5025"/>
                    <a:gd name="connsiteY10" fmla="*/ 1538 h 5224"/>
                    <a:gd name="connsiteX11" fmla="*/ 2506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06" y="583"/>
                      </a:cubicBezTo>
                      <a:lnTo>
                        <a:pt x="2493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7B0B7009-AE75-8D9B-99AF-41DB0B011D35}"/>
                    </a:ext>
                  </a:extLst>
                </p:cNvPr>
                <p:cNvSpPr/>
                <p:nvPr/>
              </p:nvSpPr>
              <p:spPr>
                <a:xfrm>
                  <a:off x="889038" y="895796"/>
                  <a:ext cx="4919" cy="5317"/>
                </a:xfrm>
                <a:custGeom>
                  <a:avLst/>
                  <a:gdLst>
                    <a:gd name="connsiteX0" fmla="*/ 13 w 4919"/>
                    <a:gd name="connsiteY0" fmla="*/ 119 h 5317"/>
                    <a:gd name="connsiteX1" fmla="*/ 1657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46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64 h 5317"/>
                    <a:gd name="connsiteX7" fmla="*/ 0 w 4919"/>
                    <a:gd name="connsiteY7" fmla="*/ 119 h 5317"/>
                    <a:gd name="connsiteX8" fmla="*/ 796 w 4919"/>
                    <a:gd name="connsiteY8" fmla="*/ 4747 h 5317"/>
                    <a:gd name="connsiteX9" fmla="*/ 1578 w 4919"/>
                    <a:gd name="connsiteY9" fmla="*/ 4760 h 5317"/>
                    <a:gd name="connsiteX10" fmla="*/ 4150 w 4919"/>
                    <a:gd name="connsiteY10" fmla="*/ 2546 h 5317"/>
                    <a:gd name="connsiteX11" fmla="*/ 1710 w 4919"/>
                    <a:gd name="connsiteY11" fmla="*/ 530 h 5317"/>
                    <a:gd name="connsiteX12" fmla="*/ 809 w 4919"/>
                    <a:gd name="connsiteY12" fmla="*/ 610 h 5317"/>
                    <a:gd name="connsiteX13" fmla="*/ 809 w 4919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13" y="119"/>
                      </a:moveTo>
                      <a:cubicBezTo>
                        <a:pt x="477" y="53"/>
                        <a:pt x="1061" y="0"/>
                        <a:pt x="1657" y="0"/>
                      </a:cubicBezTo>
                      <a:cubicBezTo>
                        <a:pt x="2771" y="0"/>
                        <a:pt x="3567" y="225"/>
                        <a:pt x="4084" y="650"/>
                      </a:cubicBezTo>
                      <a:cubicBezTo>
                        <a:pt x="4614" y="1074"/>
                        <a:pt x="4919" y="1697"/>
                        <a:pt x="4919" y="2546"/>
                      </a:cubicBezTo>
                      <a:cubicBezTo>
                        <a:pt x="4919" y="3394"/>
                        <a:pt x="4628" y="4084"/>
                        <a:pt x="4057" y="4561"/>
                      </a:cubicBezTo>
                      <a:cubicBezTo>
                        <a:pt x="3487" y="5065"/>
                        <a:pt x="2572" y="5317"/>
                        <a:pt x="1405" y="5317"/>
                      </a:cubicBezTo>
                      <a:cubicBezTo>
                        <a:pt x="849" y="5317"/>
                        <a:pt x="385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94" y="4760"/>
                        <a:pt x="1273" y="4760"/>
                        <a:pt x="1578" y="4760"/>
                      </a:cubicBezTo>
                      <a:cubicBezTo>
                        <a:pt x="3235" y="4760"/>
                        <a:pt x="4150" y="3965"/>
                        <a:pt x="4150" y="2546"/>
                      </a:cubicBezTo>
                      <a:cubicBezTo>
                        <a:pt x="4150" y="1313"/>
                        <a:pt x="3355" y="530"/>
                        <a:pt x="1710" y="530"/>
                      </a:cubicBezTo>
                      <a:cubicBezTo>
                        <a:pt x="1313" y="530"/>
                        <a:pt x="1008" y="557"/>
                        <a:pt x="809" y="610"/>
                      </a:cubicBezTo>
                      <a:lnTo>
                        <a:pt x="80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823FD572-675D-51E8-4861-160B6C262406}"/>
                    </a:ext>
                  </a:extLst>
                </p:cNvPr>
                <p:cNvSpPr/>
                <p:nvPr/>
              </p:nvSpPr>
              <p:spPr>
                <a:xfrm>
                  <a:off x="897524" y="895849"/>
                  <a:ext cx="6099" cy="5224"/>
                </a:xfrm>
                <a:custGeom>
                  <a:avLst/>
                  <a:gdLst>
                    <a:gd name="connsiteX0" fmla="*/ 5198 w 6099"/>
                    <a:gd name="connsiteY0" fmla="*/ 2917 h 5224"/>
                    <a:gd name="connsiteX1" fmla="*/ 5105 w 6099"/>
                    <a:gd name="connsiteY1" fmla="*/ 663 h 5224"/>
                    <a:gd name="connsiteX2" fmla="*/ 5092 w 6099"/>
                    <a:gd name="connsiteY2" fmla="*/ 663 h 5224"/>
                    <a:gd name="connsiteX3" fmla="*/ 4336 w 6099"/>
                    <a:gd name="connsiteY3" fmla="*/ 2652 h 5224"/>
                    <a:gd name="connsiteX4" fmla="*/ 3262 w 6099"/>
                    <a:gd name="connsiteY4" fmla="*/ 5198 h 5224"/>
                    <a:gd name="connsiteX5" fmla="*/ 2678 w 6099"/>
                    <a:gd name="connsiteY5" fmla="*/ 5198 h 5224"/>
                    <a:gd name="connsiteX6" fmla="*/ 1710 w 6099"/>
                    <a:gd name="connsiteY6" fmla="*/ 2705 h 5224"/>
                    <a:gd name="connsiteX7" fmla="*/ 1008 w 6099"/>
                    <a:gd name="connsiteY7" fmla="*/ 663 h 5224"/>
                    <a:gd name="connsiteX8" fmla="*/ 994 w 6099"/>
                    <a:gd name="connsiteY8" fmla="*/ 663 h 5224"/>
                    <a:gd name="connsiteX9" fmla="*/ 875 w 6099"/>
                    <a:gd name="connsiteY9" fmla="*/ 2983 h 5224"/>
                    <a:gd name="connsiteX10" fmla="*/ 729 w 6099"/>
                    <a:gd name="connsiteY10" fmla="*/ 5224 h 5224"/>
                    <a:gd name="connsiteX11" fmla="*/ 0 w 6099"/>
                    <a:gd name="connsiteY11" fmla="*/ 5224 h 5224"/>
                    <a:gd name="connsiteX12" fmla="*/ 411 w 6099"/>
                    <a:gd name="connsiteY12" fmla="*/ 0 h 5224"/>
                    <a:gd name="connsiteX13" fmla="*/ 1392 w 6099"/>
                    <a:gd name="connsiteY13" fmla="*/ 0 h 5224"/>
                    <a:gd name="connsiteX14" fmla="*/ 2413 w 6099"/>
                    <a:gd name="connsiteY14" fmla="*/ 2519 h 5224"/>
                    <a:gd name="connsiteX15" fmla="*/ 3023 w 6099"/>
                    <a:gd name="connsiteY15" fmla="*/ 4283 h 5224"/>
                    <a:gd name="connsiteX16" fmla="*/ 3050 w 6099"/>
                    <a:gd name="connsiteY16" fmla="*/ 4283 h 5224"/>
                    <a:gd name="connsiteX17" fmla="*/ 3673 w 6099"/>
                    <a:gd name="connsiteY17" fmla="*/ 2519 h 5224"/>
                    <a:gd name="connsiteX18" fmla="*/ 4747 w 6099"/>
                    <a:gd name="connsiteY18" fmla="*/ 0 h 5224"/>
                    <a:gd name="connsiteX19" fmla="*/ 5741 w 6099"/>
                    <a:gd name="connsiteY19" fmla="*/ 0 h 5224"/>
                    <a:gd name="connsiteX20" fmla="*/ 6099 w 6099"/>
                    <a:gd name="connsiteY20" fmla="*/ 5224 h 5224"/>
                    <a:gd name="connsiteX21" fmla="*/ 5344 w 6099"/>
                    <a:gd name="connsiteY21" fmla="*/ 5224 h 5224"/>
                    <a:gd name="connsiteX22" fmla="*/ 5198 w 609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099" h="5224">
                      <a:moveTo>
                        <a:pt x="5198" y="2917"/>
                      </a:moveTo>
                      <a:cubicBezTo>
                        <a:pt x="5145" y="2188"/>
                        <a:pt x="5092" y="1313"/>
                        <a:pt x="5105" y="663"/>
                      </a:cubicBezTo>
                      <a:lnTo>
                        <a:pt x="5092" y="663"/>
                      </a:lnTo>
                      <a:cubicBezTo>
                        <a:pt x="4893" y="1273"/>
                        <a:pt x="4641" y="1936"/>
                        <a:pt x="4336" y="2652"/>
                      </a:cubicBezTo>
                      <a:lnTo>
                        <a:pt x="3262" y="5198"/>
                      </a:lnTo>
                      <a:lnTo>
                        <a:pt x="2678" y="5198"/>
                      </a:lnTo>
                      <a:lnTo>
                        <a:pt x="1710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994" y="663"/>
                      </a:lnTo>
                      <a:cubicBezTo>
                        <a:pt x="981" y="1313"/>
                        <a:pt x="941" y="2201"/>
                        <a:pt x="875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13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196" y="3752"/>
                        <a:pt x="3421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099" y="5224"/>
                      </a:lnTo>
                      <a:lnTo>
                        <a:pt x="5344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8ABDF4C7-9B9F-5859-E004-FE6F1B4450DF}"/>
                    </a:ext>
                  </a:extLst>
                </p:cNvPr>
                <p:cNvSpPr/>
                <p:nvPr/>
              </p:nvSpPr>
              <p:spPr>
                <a:xfrm>
                  <a:off x="90481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9F8C44AA-7121-EF52-F624-664E21E771D4}"/>
                    </a:ext>
                  </a:extLst>
                </p:cNvPr>
                <p:cNvSpPr/>
                <p:nvPr/>
              </p:nvSpPr>
              <p:spPr>
                <a:xfrm>
                  <a:off x="906938" y="895849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24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39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188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24 h 5237"/>
                    <a:gd name="connsiteX10" fmla="*/ 3726 w 4508"/>
                    <a:gd name="connsiteY10" fmla="*/ 5224 h 5237"/>
                    <a:gd name="connsiteX11" fmla="*/ 1817 w 4508"/>
                    <a:gd name="connsiteY11" fmla="*/ 2572 h 5237"/>
                    <a:gd name="connsiteX12" fmla="*/ 703 w 4508"/>
                    <a:gd name="connsiteY12" fmla="*/ 822 h 5237"/>
                    <a:gd name="connsiteX13" fmla="*/ 676 w 4508"/>
                    <a:gd name="connsiteY13" fmla="*/ 835 h 5237"/>
                    <a:gd name="connsiteX14" fmla="*/ 729 w 4508"/>
                    <a:gd name="connsiteY14" fmla="*/ 3010 h 5237"/>
                    <a:gd name="connsiteX15" fmla="*/ 729 w 4508"/>
                    <a:gd name="connsiteY15" fmla="*/ 5237 h 5237"/>
                    <a:gd name="connsiteX16" fmla="*/ 0 w 4508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45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406" y="1989"/>
                        <a:pt x="1008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9FFDC385-4CE2-E6C3-D5A2-F884D0649881}"/>
                    </a:ext>
                  </a:extLst>
                </p:cNvPr>
                <p:cNvSpPr/>
                <p:nvPr/>
              </p:nvSpPr>
              <p:spPr>
                <a:xfrm>
                  <a:off x="912799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7F7A5A3D-CA39-D1C8-D27B-685E5C487801}"/>
                    </a:ext>
                  </a:extLst>
                </p:cNvPr>
                <p:cNvSpPr/>
                <p:nvPr/>
              </p:nvSpPr>
              <p:spPr>
                <a:xfrm>
                  <a:off x="914761" y="895849"/>
                  <a:ext cx="6112" cy="5224"/>
                </a:xfrm>
                <a:custGeom>
                  <a:avLst/>
                  <a:gdLst>
                    <a:gd name="connsiteX0" fmla="*/ 5211 w 6112"/>
                    <a:gd name="connsiteY0" fmla="*/ 2917 h 5224"/>
                    <a:gd name="connsiteX1" fmla="*/ 5118 w 6112"/>
                    <a:gd name="connsiteY1" fmla="*/ 663 h 5224"/>
                    <a:gd name="connsiteX2" fmla="*/ 5105 w 6112"/>
                    <a:gd name="connsiteY2" fmla="*/ 663 h 5224"/>
                    <a:gd name="connsiteX3" fmla="*/ 4349 w 6112"/>
                    <a:gd name="connsiteY3" fmla="*/ 2652 h 5224"/>
                    <a:gd name="connsiteX4" fmla="*/ 3288 w 6112"/>
                    <a:gd name="connsiteY4" fmla="*/ 5198 h 5224"/>
                    <a:gd name="connsiteX5" fmla="*/ 2692 w 6112"/>
                    <a:gd name="connsiteY5" fmla="*/ 5198 h 5224"/>
                    <a:gd name="connsiteX6" fmla="*/ 1724 w 6112"/>
                    <a:gd name="connsiteY6" fmla="*/ 2705 h 5224"/>
                    <a:gd name="connsiteX7" fmla="*/ 1021 w 6112"/>
                    <a:gd name="connsiteY7" fmla="*/ 663 h 5224"/>
                    <a:gd name="connsiteX8" fmla="*/ 1021 w 6112"/>
                    <a:gd name="connsiteY8" fmla="*/ 663 h 5224"/>
                    <a:gd name="connsiteX9" fmla="*/ 902 w 6112"/>
                    <a:gd name="connsiteY9" fmla="*/ 2983 h 5224"/>
                    <a:gd name="connsiteX10" fmla="*/ 729 w 6112"/>
                    <a:gd name="connsiteY10" fmla="*/ 5224 h 5224"/>
                    <a:gd name="connsiteX11" fmla="*/ 0 w 6112"/>
                    <a:gd name="connsiteY11" fmla="*/ 5224 h 5224"/>
                    <a:gd name="connsiteX12" fmla="*/ 411 w 6112"/>
                    <a:gd name="connsiteY12" fmla="*/ 0 h 5224"/>
                    <a:gd name="connsiteX13" fmla="*/ 1392 w 6112"/>
                    <a:gd name="connsiteY13" fmla="*/ 0 h 5224"/>
                    <a:gd name="connsiteX14" fmla="*/ 2427 w 6112"/>
                    <a:gd name="connsiteY14" fmla="*/ 2519 h 5224"/>
                    <a:gd name="connsiteX15" fmla="*/ 3023 w 6112"/>
                    <a:gd name="connsiteY15" fmla="*/ 4283 h 5224"/>
                    <a:gd name="connsiteX16" fmla="*/ 3050 w 6112"/>
                    <a:gd name="connsiteY16" fmla="*/ 4283 h 5224"/>
                    <a:gd name="connsiteX17" fmla="*/ 3673 w 6112"/>
                    <a:gd name="connsiteY17" fmla="*/ 2519 h 5224"/>
                    <a:gd name="connsiteX18" fmla="*/ 4747 w 6112"/>
                    <a:gd name="connsiteY18" fmla="*/ 0 h 5224"/>
                    <a:gd name="connsiteX19" fmla="*/ 5741 w 6112"/>
                    <a:gd name="connsiteY19" fmla="*/ 0 h 5224"/>
                    <a:gd name="connsiteX20" fmla="*/ 6113 w 6112"/>
                    <a:gd name="connsiteY20" fmla="*/ 5224 h 5224"/>
                    <a:gd name="connsiteX21" fmla="*/ 5357 w 6112"/>
                    <a:gd name="connsiteY21" fmla="*/ 5224 h 5224"/>
                    <a:gd name="connsiteX22" fmla="*/ 5211 w 6112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24">
                      <a:moveTo>
                        <a:pt x="5211" y="2917"/>
                      </a:moveTo>
                      <a:cubicBezTo>
                        <a:pt x="5171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21" y="663"/>
                      </a:lnTo>
                      <a:cubicBezTo>
                        <a:pt x="1008" y="1313"/>
                        <a:pt x="955" y="2201"/>
                        <a:pt x="902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27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08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24"/>
                      </a:lnTo>
                      <a:lnTo>
                        <a:pt x="5357" y="5224"/>
                      </a:lnTo>
                      <a:lnTo>
                        <a:pt x="5211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2BEA3CD0-FA5B-2112-B348-E86E207C7E7F}"/>
                    </a:ext>
                  </a:extLst>
                </p:cNvPr>
                <p:cNvSpPr/>
                <p:nvPr/>
              </p:nvSpPr>
              <p:spPr>
                <a:xfrm>
                  <a:off x="924123" y="895849"/>
                  <a:ext cx="4959" cy="5224"/>
                </a:xfrm>
                <a:custGeom>
                  <a:avLst/>
                  <a:gdLst>
                    <a:gd name="connsiteX0" fmla="*/ 1949 w 4959"/>
                    <a:gd name="connsiteY0" fmla="*/ 5224 h 5224"/>
                    <a:gd name="connsiteX1" fmla="*/ 0 w 4959"/>
                    <a:gd name="connsiteY1" fmla="*/ 0 h 5224"/>
                    <a:gd name="connsiteX2" fmla="*/ 835 w 4959"/>
                    <a:gd name="connsiteY2" fmla="*/ 0 h 5224"/>
                    <a:gd name="connsiteX3" fmla="*/ 1763 w 4959"/>
                    <a:gd name="connsiteY3" fmla="*/ 2572 h 5224"/>
                    <a:gd name="connsiteX4" fmla="*/ 2400 w 4959"/>
                    <a:gd name="connsiteY4" fmla="*/ 4521 h 5224"/>
                    <a:gd name="connsiteX5" fmla="*/ 2413 w 4959"/>
                    <a:gd name="connsiteY5" fmla="*/ 4521 h 5224"/>
                    <a:gd name="connsiteX6" fmla="*/ 3103 w 4959"/>
                    <a:gd name="connsiteY6" fmla="*/ 2586 h 5224"/>
                    <a:gd name="connsiteX7" fmla="*/ 4124 w 4959"/>
                    <a:gd name="connsiteY7" fmla="*/ 0 h 5224"/>
                    <a:gd name="connsiteX8" fmla="*/ 4959 w 4959"/>
                    <a:gd name="connsiteY8" fmla="*/ 0 h 5224"/>
                    <a:gd name="connsiteX9" fmla="*/ 2811 w 4959"/>
                    <a:gd name="connsiteY9" fmla="*/ 5224 h 5224"/>
                    <a:gd name="connsiteX10" fmla="*/ 1949 w 4959"/>
                    <a:gd name="connsiteY10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59" h="5224">
                      <a:moveTo>
                        <a:pt x="1949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1763" y="2572"/>
                      </a:lnTo>
                      <a:cubicBezTo>
                        <a:pt x="2029" y="3275"/>
                        <a:pt x="2241" y="3925"/>
                        <a:pt x="2400" y="4521"/>
                      </a:cubicBezTo>
                      <a:lnTo>
                        <a:pt x="2413" y="4521"/>
                      </a:lnTo>
                      <a:cubicBezTo>
                        <a:pt x="2586" y="3938"/>
                        <a:pt x="2838" y="3262"/>
                        <a:pt x="3103" y="2586"/>
                      </a:cubicBezTo>
                      <a:lnTo>
                        <a:pt x="4124" y="0"/>
                      </a:lnTo>
                      <a:lnTo>
                        <a:pt x="4959" y="0"/>
                      </a:lnTo>
                      <a:lnTo>
                        <a:pt x="2811" y="5224"/>
                      </a:lnTo>
                      <a:lnTo>
                        <a:pt x="1949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9DF316F6-1C66-6EC2-1F85-A1DA489A1E48}"/>
                    </a:ext>
                  </a:extLst>
                </p:cNvPr>
                <p:cNvSpPr/>
                <p:nvPr/>
              </p:nvSpPr>
              <p:spPr>
                <a:xfrm>
                  <a:off x="9297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A62EC416-285A-F9D0-FD8C-CE774E98EEBC}"/>
                    </a:ext>
                  </a:extLst>
                </p:cNvPr>
                <p:cNvSpPr/>
                <p:nvPr/>
              </p:nvSpPr>
              <p:spPr>
                <a:xfrm>
                  <a:off x="934094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35 w 4521"/>
                    <a:gd name="connsiteY2" fmla="*/ 0 h 5237"/>
                    <a:gd name="connsiteX3" fmla="*/ 2771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79 w 4521"/>
                    <a:gd name="connsiteY6" fmla="*/ 2188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26 w 4521"/>
                    <a:gd name="connsiteY10" fmla="*/ 5224 h 5237"/>
                    <a:gd name="connsiteX11" fmla="*/ 1817 w 4521"/>
                    <a:gd name="connsiteY11" fmla="*/ 2572 h 5237"/>
                    <a:gd name="connsiteX12" fmla="*/ 703 w 4521"/>
                    <a:gd name="connsiteY12" fmla="*/ 822 h 5237"/>
                    <a:gd name="connsiteX13" fmla="*/ 676 w 4521"/>
                    <a:gd name="connsiteY13" fmla="*/ 835 h 5237"/>
                    <a:gd name="connsiteX14" fmla="*/ 743 w 4521"/>
                    <a:gd name="connsiteY14" fmla="*/ 3010 h 5237"/>
                    <a:gd name="connsiteX15" fmla="*/ 743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16" y="1498"/>
                        <a:pt x="743" y="2135"/>
                        <a:pt x="743" y="3010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3C9B8C37-C929-0CAC-81B0-1EDD11DF14C3}"/>
                    </a:ext>
                  </a:extLst>
                </p:cNvPr>
                <p:cNvSpPr/>
                <p:nvPr/>
              </p:nvSpPr>
              <p:spPr>
                <a:xfrm>
                  <a:off x="939954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5" name="任意多边形: 形状 824">
                  <a:extLst>
                    <a:ext uri="{FF2B5EF4-FFF2-40B4-BE49-F238E27FC236}">
                      <a16:creationId xmlns:a16="http://schemas.microsoft.com/office/drawing/2014/main" id="{65276B9B-F2DF-78D4-1C6F-E66228320119}"/>
                    </a:ext>
                  </a:extLst>
                </p:cNvPr>
                <p:cNvSpPr/>
                <p:nvPr/>
              </p:nvSpPr>
              <p:spPr>
                <a:xfrm>
                  <a:off x="941612" y="895849"/>
                  <a:ext cx="5012" cy="5224"/>
                </a:xfrm>
                <a:custGeom>
                  <a:avLst/>
                  <a:gdLst>
                    <a:gd name="connsiteX0" fmla="*/ 1432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203 w 5012"/>
                    <a:gd name="connsiteY6" fmla="*/ 5224 h 5224"/>
                    <a:gd name="connsiteX7" fmla="*/ 3554 w 5012"/>
                    <a:gd name="connsiteY7" fmla="*/ 3580 h 5224"/>
                    <a:gd name="connsiteX8" fmla="*/ 1432 w 5012"/>
                    <a:gd name="connsiteY8" fmla="*/ 3580 h 5224"/>
                    <a:gd name="connsiteX9" fmla="*/ 3408 w 5012"/>
                    <a:gd name="connsiteY9" fmla="*/ 3050 h 5224"/>
                    <a:gd name="connsiteX10" fmla="*/ 2824 w 5012"/>
                    <a:gd name="connsiteY10" fmla="*/ 1538 h 5224"/>
                    <a:gd name="connsiteX11" fmla="*/ 2519 w 5012"/>
                    <a:gd name="connsiteY11" fmla="*/ 583 h 5224"/>
                    <a:gd name="connsiteX12" fmla="*/ 2480 w 5012"/>
                    <a:gd name="connsiteY12" fmla="*/ 583 h 5224"/>
                    <a:gd name="connsiteX13" fmla="*/ 2188 w 5012"/>
                    <a:gd name="connsiteY13" fmla="*/ 1525 h 5224"/>
                    <a:gd name="connsiteX14" fmla="*/ 1591 w 5012"/>
                    <a:gd name="connsiteY14" fmla="*/ 3050 h 5224"/>
                    <a:gd name="connsiteX15" fmla="*/ 3408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408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19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40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85B48C01-F465-7A06-C346-FF9664F173F5}"/>
                    </a:ext>
                  </a:extLst>
                </p:cNvPr>
                <p:cNvSpPr/>
                <p:nvPr/>
              </p:nvSpPr>
              <p:spPr>
                <a:xfrm>
                  <a:off x="9473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18 w 6125"/>
                    <a:gd name="connsiteY1" fmla="*/ 663 h 5224"/>
                    <a:gd name="connsiteX2" fmla="*/ 5105 w 6125"/>
                    <a:gd name="connsiteY2" fmla="*/ 663 h 5224"/>
                    <a:gd name="connsiteX3" fmla="*/ 4336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34 w 6125"/>
                    <a:gd name="connsiteY7" fmla="*/ 663 h 5224"/>
                    <a:gd name="connsiteX8" fmla="*/ 1008 w 6125"/>
                    <a:gd name="connsiteY8" fmla="*/ 663 h 5224"/>
                    <a:gd name="connsiteX9" fmla="*/ 902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23 w 6125"/>
                    <a:gd name="connsiteY15" fmla="*/ 4283 h 5224"/>
                    <a:gd name="connsiteX16" fmla="*/ 3050 w 6125"/>
                    <a:gd name="connsiteY16" fmla="*/ 4283 h 5224"/>
                    <a:gd name="connsiteX17" fmla="*/ 3686 w 6125"/>
                    <a:gd name="connsiteY17" fmla="*/ 2519 h 5224"/>
                    <a:gd name="connsiteX18" fmla="*/ 4760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57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36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19" y="1962"/>
                        <a:pt x="1193" y="1299"/>
                        <a:pt x="1034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91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21" y="3182"/>
                        <a:pt x="3686" y="2519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57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B80CC79E-F3D1-196D-F2D0-FE9227A4AC56}"/>
                    </a:ext>
                  </a:extLst>
                </p:cNvPr>
                <p:cNvSpPr/>
                <p:nvPr/>
              </p:nvSpPr>
              <p:spPr>
                <a:xfrm>
                  <a:off x="954155" y="899668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41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0DCA6437-C860-D6B0-85CA-F7A71FE9DCC7}"/>
                    </a:ext>
                  </a:extLst>
                </p:cNvPr>
                <p:cNvSpPr/>
                <p:nvPr/>
              </p:nvSpPr>
              <p:spPr>
                <a:xfrm>
                  <a:off x="959605" y="895743"/>
                  <a:ext cx="5515" cy="6099"/>
                </a:xfrm>
                <a:custGeom>
                  <a:avLst/>
                  <a:gdLst>
                    <a:gd name="connsiteX0" fmla="*/ 5304 w 5515"/>
                    <a:gd name="connsiteY0" fmla="*/ 6099 h 6099"/>
                    <a:gd name="connsiteX1" fmla="*/ 3010 w 5515"/>
                    <a:gd name="connsiteY1" fmla="*/ 5489 h 6099"/>
                    <a:gd name="connsiteX2" fmla="*/ 2639 w 5515"/>
                    <a:gd name="connsiteY2" fmla="*/ 5410 h 6099"/>
                    <a:gd name="connsiteX3" fmla="*/ 0 w 5515"/>
                    <a:gd name="connsiteY3" fmla="*/ 2758 h 6099"/>
                    <a:gd name="connsiteX4" fmla="*/ 2798 w 5515"/>
                    <a:gd name="connsiteY4" fmla="*/ 0 h 6099"/>
                    <a:gd name="connsiteX5" fmla="*/ 5476 w 5515"/>
                    <a:gd name="connsiteY5" fmla="*/ 2652 h 6099"/>
                    <a:gd name="connsiteX6" fmla="*/ 3766 w 5515"/>
                    <a:gd name="connsiteY6" fmla="*/ 5158 h 6099"/>
                    <a:gd name="connsiteX7" fmla="*/ 3766 w 5515"/>
                    <a:gd name="connsiteY7" fmla="*/ 5198 h 6099"/>
                    <a:gd name="connsiteX8" fmla="*/ 5516 w 5515"/>
                    <a:gd name="connsiteY8" fmla="*/ 5529 h 6099"/>
                    <a:gd name="connsiteX9" fmla="*/ 5304 w 5515"/>
                    <a:gd name="connsiteY9" fmla="*/ 6099 h 6099"/>
                    <a:gd name="connsiteX10" fmla="*/ 4654 w 5515"/>
                    <a:gd name="connsiteY10" fmla="*/ 2678 h 6099"/>
                    <a:gd name="connsiteX11" fmla="*/ 2758 w 5515"/>
                    <a:gd name="connsiteY11" fmla="*/ 557 h 6099"/>
                    <a:gd name="connsiteX12" fmla="*/ 822 w 5515"/>
                    <a:gd name="connsiteY12" fmla="*/ 2745 h 6099"/>
                    <a:gd name="connsiteX13" fmla="*/ 2731 w 5515"/>
                    <a:gd name="connsiteY13" fmla="*/ 4853 h 6099"/>
                    <a:gd name="connsiteX14" fmla="*/ 4654 w 5515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99">
                      <a:moveTo>
                        <a:pt x="5304" y="6099"/>
                      </a:moveTo>
                      <a:cubicBezTo>
                        <a:pt x="4482" y="5914"/>
                        <a:pt x="3686" y="5702"/>
                        <a:pt x="3010" y="5489"/>
                      </a:cubicBezTo>
                      <a:cubicBezTo>
                        <a:pt x="2877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ubicBezTo>
                        <a:pt x="5476" y="4004"/>
                        <a:pt x="4760" y="4866"/>
                        <a:pt x="3766" y="5158"/>
                      </a:cubicBezTo>
                      <a:lnTo>
                        <a:pt x="3766" y="5198"/>
                      </a:lnTo>
                      <a:cubicBezTo>
                        <a:pt x="4362" y="5330"/>
                        <a:pt x="5012" y="5450"/>
                        <a:pt x="5516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29" name="任意多边形: 形状 828">
                  <a:extLst>
                    <a:ext uri="{FF2B5EF4-FFF2-40B4-BE49-F238E27FC236}">
                      <a16:creationId xmlns:a16="http://schemas.microsoft.com/office/drawing/2014/main" id="{D77625AC-15D9-BFE2-9D82-37696150792E}"/>
                    </a:ext>
                  </a:extLst>
                </p:cNvPr>
                <p:cNvSpPr/>
                <p:nvPr/>
              </p:nvSpPr>
              <p:spPr>
                <a:xfrm>
                  <a:off x="966062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E18BDE27-6C26-4F06-B53F-69D880AB4B89}"/>
                    </a:ext>
                  </a:extLst>
                </p:cNvPr>
                <p:cNvSpPr/>
                <p:nvPr/>
              </p:nvSpPr>
              <p:spPr>
                <a:xfrm>
                  <a:off x="971830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2C5C6913-B424-7DC1-9496-BAC73A30FBF7}"/>
                    </a:ext>
                  </a:extLst>
                </p:cNvPr>
                <p:cNvSpPr/>
                <p:nvPr/>
              </p:nvSpPr>
              <p:spPr>
                <a:xfrm>
                  <a:off x="973620" y="895743"/>
                  <a:ext cx="3633" cy="5423"/>
                </a:xfrm>
                <a:custGeom>
                  <a:avLst/>
                  <a:gdLst>
                    <a:gd name="connsiteX0" fmla="*/ 225 w 3633"/>
                    <a:gd name="connsiteY0" fmla="*/ 4508 h 5423"/>
                    <a:gd name="connsiteX1" fmla="*/ 1618 w 3633"/>
                    <a:gd name="connsiteY1" fmla="*/ 4840 h 5423"/>
                    <a:gd name="connsiteX2" fmla="*/ 2877 w 3633"/>
                    <a:gd name="connsiteY2" fmla="*/ 3951 h 5423"/>
                    <a:gd name="connsiteX3" fmla="*/ 1750 w 3633"/>
                    <a:gd name="connsiteY3" fmla="*/ 2904 h 5423"/>
                    <a:gd name="connsiteX4" fmla="*/ 159 w 3633"/>
                    <a:gd name="connsiteY4" fmla="*/ 1419 h 5423"/>
                    <a:gd name="connsiteX5" fmla="*/ 2095 w 3633"/>
                    <a:gd name="connsiteY5" fmla="*/ 0 h 5423"/>
                    <a:gd name="connsiteX6" fmla="*/ 3421 w 3633"/>
                    <a:gd name="connsiteY6" fmla="*/ 265 h 5423"/>
                    <a:gd name="connsiteX7" fmla="*/ 3209 w 3633"/>
                    <a:gd name="connsiteY7" fmla="*/ 822 h 5423"/>
                    <a:gd name="connsiteX8" fmla="*/ 2055 w 3633"/>
                    <a:gd name="connsiteY8" fmla="*/ 570 h 5423"/>
                    <a:gd name="connsiteX9" fmla="*/ 928 w 3633"/>
                    <a:gd name="connsiteY9" fmla="*/ 1352 h 5423"/>
                    <a:gd name="connsiteX10" fmla="*/ 2122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225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225" y="4508"/>
                      </a:moveTo>
                      <a:cubicBezTo>
                        <a:pt x="570" y="4694"/>
                        <a:pt x="1074" y="4840"/>
                        <a:pt x="1618" y="4840"/>
                      </a:cubicBezTo>
                      <a:cubicBezTo>
                        <a:pt x="2400" y="4840"/>
                        <a:pt x="2877" y="4482"/>
                        <a:pt x="2877" y="3951"/>
                      </a:cubicBezTo>
                      <a:cubicBezTo>
                        <a:pt x="2877" y="3461"/>
                        <a:pt x="2546" y="3182"/>
                        <a:pt x="1750" y="2904"/>
                      </a:cubicBezTo>
                      <a:cubicBezTo>
                        <a:pt x="769" y="2599"/>
                        <a:pt x="159" y="2161"/>
                        <a:pt x="159" y="1419"/>
                      </a:cubicBezTo>
                      <a:cubicBezTo>
                        <a:pt x="159" y="597"/>
                        <a:pt x="941" y="0"/>
                        <a:pt x="2095" y="0"/>
                      </a:cubicBezTo>
                      <a:cubicBezTo>
                        <a:pt x="2705" y="0"/>
                        <a:pt x="3156" y="119"/>
                        <a:pt x="3421" y="265"/>
                      </a:cubicBezTo>
                      <a:lnTo>
                        <a:pt x="3209" y="822"/>
                      </a:lnTo>
                      <a:cubicBezTo>
                        <a:pt x="3010" y="743"/>
                        <a:pt x="2612" y="570"/>
                        <a:pt x="2055" y="570"/>
                      </a:cubicBezTo>
                      <a:cubicBezTo>
                        <a:pt x="1233" y="570"/>
                        <a:pt x="928" y="1008"/>
                        <a:pt x="928" y="1352"/>
                      </a:cubicBezTo>
                      <a:cubicBezTo>
                        <a:pt x="928" y="1856"/>
                        <a:pt x="1286" y="2095"/>
                        <a:pt x="2122" y="2373"/>
                      </a:cubicBezTo>
                      <a:cubicBezTo>
                        <a:pt x="3129" y="2705"/>
                        <a:pt x="3633" y="3142"/>
                        <a:pt x="3633" y="3912"/>
                      </a:cubicBezTo>
                      <a:cubicBezTo>
                        <a:pt x="3633" y="4720"/>
                        <a:pt x="2957" y="5423"/>
                        <a:pt x="1538" y="5423"/>
                      </a:cubicBezTo>
                      <a:cubicBezTo>
                        <a:pt x="968" y="5423"/>
                        <a:pt x="331" y="5264"/>
                        <a:pt x="0" y="5092"/>
                      </a:cubicBezTo>
                      <a:lnTo>
                        <a:pt x="225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69A39860-3EBD-E62F-B347-2136E2D1DF5C}"/>
                    </a:ext>
                  </a:extLst>
                </p:cNvPr>
                <p:cNvSpPr/>
                <p:nvPr/>
              </p:nvSpPr>
              <p:spPr>
                <a:xfrm>
                  <a:off x="981032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92 w 4521"/>
                    <a:gd name="connsiteY6" fmla="*/ 2188 h 5237"/>
                    <a:gd name="connsiteX7" fmla="*/ 3792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39 w 4521"/>
                    <a:gd name="connsiteY10" fmla="*/ 5224 h 5237"/>
                    <a:gd name="connsiteX11" fmla="*/ 1830 w 4521"/>
                    <a:gd name="connsiteY11" fmla="*/ 2572 h 5237"/>
                    <a:gd name="connsiteX12" fmla="*/ 716 w 4521"/>
                    <a:gd name="connsiteY12" fmla="*/ 822 h 5237"/>
                    <a:gd name="connsiteX13" fmla="*/ 690 w 4521"/>
                    <a:gd name="connsiteY13" fmla="*/ 835 h 5237"/>
                    <a:gd name="connsiteX14" fmla="*/ 756 w 4521"/>
                    <a:gd name="connsiteY14" fmla="*/ 3010 h 5237"/>
                    <a:gd name="connsiteX15" fmla="*/ 756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39"/>
                      </a:lnTo>
                      <a:cubicBezTo>
                        <a:pt x="3222" y="3249"/>
                        <a:pt x="3580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92" y="3010"/>
                        <a:pt x="3792" y="2188"/>
                      </a:cubicBezTo>
                      <a:lnTo>
                        <a:pt x="3792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39" y="5224"/>
                      </a:lnTo>
                      <a:lnTo>
                        <a:pt x="1830" y="2572"/>
                      </a:lnTo>
                      <a:cubicBezTo>
                        <a:pt x="1419" y="1989"/>
                        <a:pt x="1021" y="1392"/>
                        <a:pt x="716" y="822"/>
                      </a:cubicBezTo>
                      <a:lnTo>
                        <a:pt x="690" y="835"/>
                      </a:lnTo>
                      <a:cubicBezTo>
                        <a:pt x="729" y="1498"/>
                        <a:pt x="756" y="2135"/>
                        <a:pt x="756" y="3010"/>
                      </a:cubicBezTo>
                      <a:lnTo>
                        <a:pt x="756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3" name="任意多边形: 形状 832">
                  <a:extLst>
                    <a:ext uri="{FF2B5EF4-FFF2-40B4-BE49-F238E27FC236}">
                      <a16:creationId xmlns:a16="http://schemas.microsoft.com/office/drawing/2014/main" id="{26D13098-E62A-4B24-2522-1F3997587AFB}"/>
                    </a:ext>
                  </a:extLst>
                </p:cNvPr>
                <p:cNvSpPr/>
                <p:nvPr/>
              </p:nvSpPr>
              <p:spPr>
                <a:xfrm>
                  <a:off x="986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C1F0564-04A2-21A5-EDD1-AD3D35A3C132}"/>
                    </a:ext>
                  </a:extLst>
                </p:cNvPr>
                <p:cNvSpPr/>
                <p:nvPr/>
              </p:nvSpPr>
              <p:spPr>
                <a:xfrm>
                  <a:off x="992700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710 w 3633"/>
                    <a:gd name="connsiteY3" fmla="*/ 2904 h 5423"/>
                    <a:gd name="connsiteX4" fmla="*/ 133 w 3633"/>
                    <a:gd name="connsiteY4" fmla="*/ 1419 h 5423"/>
                    <a:gd name="connsiteX5" fmla="*/ 2068 w 3633"/>
                    <a:gd name="connsiteY5" fmla="*/ 0 h 5423"/>
                    <a:gd name="connsiteX6" fmla="*/ 3394 w 3633"/>
                    <a:gd name="connsiteY6" fmla="*/ 265 h 5423"/>
                    <a:gd name="connsiteX7" fmla="*/ 3169 w 3633"/>
                    <a:gd name="connsiteY7" fmla="*/ 822 h 5423"/>
                    <a:gd name="connsiteX8" fmla="*/ 2029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04"/>
                      </a:cubicBezTo>
                      <a:cubicBezTo>
                        <a:pt x="729" y="2599"/>
                        <a:pt x="133" y="2161"/>
                        <a:pt x="133" y="1419"/>
                      </a:cubicBezTo>
                      <a:cubicBezTo>
                        <a:pt x="133" y="597"/>
                        <a:pt x="902" y="0"/>
                        <a:pt x="2068" y="0"/>
                      </a:cubicBezTo>
                      <a:cubicBezTo>
                        <a:pt x="2678" y="0"/>
                        <a:pt x="3129" y="119"/>
                        <a:pt x="3394" y="265"/>
                      </a:cubicBezTo>
                      <a:lnTo>
                        <a:pt x="3169" y="822"/>
                      </a:lnTo>
                      <a:cubicBezTo>
                        <a:pt x="2970" y="743"/>
                        <a:pt x="2572" y="570"/>
                        <a:pt x="2029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41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46655B63-2F60-A575-7ECD-423FC0C65D93}"/>
                    </a:ext>
                  </a:extLst>
                </p:cNvPr>
                <p:cNvSpPr/>
                <p:nvPr/>
              </p:nvSpPr>
              <p:spPr>
                <a:xfrm>
                  <a:off x="996705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7F7C5EB4-2A88-0037-895C-82232B0A75B2}"/>
                    </a:ext>
                  </a:extLst>
                </p:cNvPr>
                <p:cNvSpPr/>
                <p:nvPr/>
              </p:nvSpPr>
              <p:spPr>
                <a:xfrm>
                  <a:off x="1001796" y="895796"/>
                  <a:ext cx="3911" cy="5277"/>
                </a:xfrm>
                <a:custGeom>
                  <a:avLst/>
                  <a:gdLst>
                    <a:gd name="connsiteX0" fmla="*/ 13 w 3911"/>
                    <a:gd name="connsiteY0" fmla="*/ 119 h 5277"/>
                    <a:gd name="connsiteX1" fmla="*/ 1498 w 3911"/>
                    <a:gd name="connsiteY1" fmla="*/ 0 h 5277"/>
                    <a:gd name="connsiteX2" fmla="*/ 3235 w 3911"/>
                    <a:gd name="connsiteY2" fmla="*/ 424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84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31 h 5277"/>
                    <a:gd name="connsiteX10" fmla="*/ 1512 w 3911"/>
                    <a:gd name="connsiteY10" fmla="*/ 2997 h 5277"/>
                    <a:gd name="connsiteX11" fmla="*/ 782 w 3911"/>
                    <a:gd name="connsiteY11" fmla="*/ 2997 h 5277"/>
                    <a:gd name="connsiteX12" fmla="*/ 782 w 3911"/>
                    <a:gd name="connsiteY12" fmla="*/ 5264 h 5277"/>
                    <a:gd name="connsiteX13" fmla="*/ 0 w 3911"/>
                    <a:gd name="connsiteY13" fmla="*/ 5264 h 5277"/>
                    <a:gd name="connsiteX14" fmla="*/ 0 w 3911"/>
                    <a:gd name="connsiteY14" fmla="*/ 119 h 5277"/>
                    <a:gd name="connsiteX15" fmla="*/ 782 w 3911"/>
                    <a:gd name="connsiteY15" fmla="*/ 2493 h 5277"/>
                    <a:gd name="connsiteX16" fmla="*/ 1578 w 3911"/>
                    <a:gd name="connsiteY16" fmla="*/ 2493 h 5277"/>
                    <a:gd name="connsiteX17" fmla="*/ 2930 w 3911"/>
                    <a:gd name="connsiteY17" fmla="*/ 1485 h 5277"/>
                    <a:gd name="connsiteX18" fmla="*/ 1551 w 3911"/>
                    <a:gd name="connsiteY18" fmla="*/ 504 h 5277"/>
                    <a:gd name="connsiteX19" fmla="*/ 782 w 3911"/>
                    <a:gd name="connsiteY19" fmla="*/ 570 h 5277"/>
                    <a:gd name="connsiteX20" fmla="*/ 782 w 3911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47" y="3845"/>
                      </a:cubicBezTo>
                      <a:cubicBezTo>
                        <a:pt x="3646" y="4575"/>
                        <a:pt x="3792" y="5078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05" y="4031"/>
                      </a:cubicBezTo>
                      <a:cubicBezTo>
                        <a:pt x="2533" y="3288"/>
                        <a:pt x="2201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7" name="任意多边形: 形状 836">
                  <a:extLst>
                    <a:ext uri="{FF2B5EF4-FFF2-40B4-BE49-F238E27FC236}">
                      <a16:creationId xmlns:a16="http://schemas.microsoft.com/office/drawing/2014/main" id="{37EC60A5-5C27-7E96-A364-9782D4E5D536}"/>
                    </a:ext>
                  </a:extLst>
                </p:cNvPr>
                <p:cNvSpPr/>
                <p:nvPr/>
              </p:nvSpPr>
              <p:spPr>
                <a:xfrm>
                  <a:off x="1006570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1AC84C22-4019-E379-02F5-3924CF66C51D}"/>
                    </a:ext>
                  </a:extLst>
                </p:cNvPr>
                <p:cNvSpPr/>
                <p:nvPr/>
              </p:nvSpPr>
              <p:spPr>
                <a:xfrm>
                  <a:off x="1012351" y="895796"/>
                  <a:ext cx="4906" cy="5317"/>
                </a:xfrm>
                <a:custGeom>
                  <a:avLst/>
                  <a:gdLst>
                    <a:gd name="connsiteX0" fmla="*/ 0 w 4906"/>
                    <a:gd name="connsiteY0" fmla="*/ 119 h 5317"/>
                    <a:gd name="connsiteX1" fmla="*/ 1644 w 4906"/>
                    <a:gd name="connsiteY1" fmla="*/ 0 h 5317"/>
                    <a:gd name="connsiteX2" fmla="*/ 4071 w 4906"/>
                    <a:gd name="connsiteY2" fmla="*/ 650 h 5317"/>
                    <a:gd name="connsiteX3" fmla="*/ 4906 w 4906"/>
                    <a:gd name="connsiteY3" fmla="*/ 2546 h 5317"/>
                    <a:gd name="connsiteX4" fmla="*/ 4057 w 4906"/>
                    <a:gd name="connsiteY4" fmla="*/ 4561 h 5317"/>
                    <a:gd name="connsiteX5" fmla="*/ 1406 w 4906"/>
                    <a:gd name="connsiteY5" fmla="*/ 5317 h 5317"/>
                    <a:gd name="connsiteX6" fmla="*/ 0 w 4906"/>
                    <a:gd name="connsiteY6" fmla="*/ 5264 h 5317"/>
                    <a:gd name="connsiteX7" fmla="*/ 0 w 4906"/>
                    <a:gd name="connsiteY7" fmla="*/ 119 h 5317"/>
                    <a:gd name="connsiteX8" fmla="*/ 782 w 4906"/>
                    <a:gd name="connsiteY8" fmla="*/ 4747 h 5317"/>
                    <a:gd name="connsiteX9" fmla="*/ 1565 w 4906"/>
                    <a:gd name="connsiteY9" fmla="*/ 4760 h 5317"/>
                    <a:gd name="connsiteX10" fmla="*/ 4110 w 4906"/>
                    <a:gd name="connsiteY10" fmla="*/ 2546 h 5317"/>
                    <a:gd name="connsiteX11" fmla="*/ 1684 w 4906"/>
                    <a:gd name="connsiteY11" fmla="*/ 530 h 5317"/>
                    <a:gd name="connsiteX12" fmla="*/ 782 w 4906"/>
                    <a:gd name="connsiteY12" fmla="*/ 610 h 5317"/>
                    <a:gd name="connsiteX13" fmla="*/ 782 w 4906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06" h="5317">
                      <a:moveTo>
                        <a:pt x="0" y="119"/>
                      </a:moveTo>
                      <a:cubicBezTo>
                        <a:pt x="464" y="53"/>
                        <a:pt x="1034" y="0"/>
                        <a:pt x="1644" y="0"/>
                      </a:cubicBezTo>
                      <a:cubicBezTo>
                        <a:pt x="2758" y="0"/>
                        <a:pt x="3554" y="225"/>
                        <a:pt x="4071" y="650"/>
                      </a:cubicBezTo>
                      <a:cubicBezTo>
                        <a:pt x="4614" y="1074"/>
                        <a:pt x="4906" y="1697"/>
                        <a:pt x="4906" y="2546"/>
                      </a:cubicBezTo>
                      <a:cubicBezTo>
                        <a:pt x="4906" y="3394"/>
                        <a:pt x="4614" y="4084"/>
                        <a:pt x="4057" y="4561"/>
                      </a:cubicBezTo>
                      <a:cubicBezTo>
                        <a:pt x="3500" y="5065"/>
                        <a:pt x="2572" y="5317"/>
                        <a:pt x="1406" y="5317"/>
                      </a:cubicBezTo>
                      <a:cubicBezTo>
                        <a:pt x="849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60"/>
                        <a:pt x="1260" y="4760"/>
                        <a:pt x="1565" y="4760"/>
                      </a:cubicBezTo>
                      <a:cubicBezTo>
                        <a:pt x="3222" y="4760"/>
                        <a:pt x="4110" y="3965"/>
                        <a:pt x="4110" y="2546"/>
                      </a:cubicBezTo>
                      <a:cubicBezTo>
                        <a:pt x="4110" y="1313"/>
                        <a:pt x="3328" y="530"/>
                        <a:pt x="1684" y="530"/>
                      </a:cubicBezTo>
                      <a:cubicBezTo>
                        <a:pt x="1273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ADEEC6F5-614D-38FA-D6D8-03D67938F6D1}"/>
                    </a:ext>
                  </a:extLst>
                </p:cNvPr>
                <p:cNvSpPr/>
                <p:nvPr/>
              </p:nvSpPr>
              <p:spPr>
                <a:xfrm>
                  <a:off x="1020956" y="895849"/>
                  <a:ext cx="3367" cy="5224"/>
                </a:xfrm>
                <a:custGeom>
                  <a:avLst/>
                  <a:gdLst>
                    <a:gd name="connsiteX0" fmla="*/ 3116 w 3367"/>
                    <a:gd name="connsiteY0" fmla="*/ 2771 h 5224"/>
                    <a:gd name="connsiteX1" fmla="*/ 782 w 3367"/>
                    <a:gd name="connsiteY1" fmla="*/ 2771 h 5224"/>
                    <a:gd name="connsiteX2" fmla="*/ 782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49 w 3367"/>
                    <a:gd name="connsiteY7" fmla="*/ 0 h 5224"/>
                    <a:gd name="connsiteX8" fmla="*/ 3249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103 w 3367"/>
                    <a:gd name="connsiteY11" fmla="*/ 2214 h 5224"/>
                    <a:gd name="connsiteX12" fmla="*/ 3103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EC657725-339D-287E-061C-497092756E90}"/>
                    </a:ext>
                  </a:extLst>
                </p:cNvPr>
                <p:cNvSpPr/>
                <p:nvPr/>
              </p:nvSpPr>
              <p:spPr>
                <a:xfrm>
                  <a:off x="1024908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18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3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91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39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23" y="3633"/>
                        <a:pt x="1618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3" y="1233"/>
                      </a:lnTo>
                      <a:cubicBezTo>
                        <a:pt x="1976" y="1565"/>
                        <a:pt x="2148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52" y="1565"/>
                        <a:pt x="2891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1" name="任意多边形: 形状 840">
                  <a:extLst>
                    <a:ext uri="{FF2B5EF4-FFF2-40B4-BE49-F238E27FC236}">
                      <a16:creationId xmlns:a16="http://schemas.microsoft.com/office/drawing/2014/main" id="{8B3E0F77-031A-E709-6228-B79B758F2E3D}"/>
                    </a:ext>
                  </a:extLst>
                </p:cNvPr>
                <p:cNvSpPr/>
                <p:nvPr/>
              </p:nvSpPr>
              <p:spPr>
                <a:xfrm>
                  <a:off x="1030437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97141BC4-2B7D-159A-6962-46EFB5A00202}"/>
                    </a:ext>
                  </a:extLst>
                </p:cNvPr>
                <p:cNvSpPr/>
                <p:nvPr/>
              </p:nvSpPr>
              <p:spPr>
                <a:xfrm>
                  <a:off x="1034786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22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47 w 3924"/>
                    <a:gd name="connsiteY6" fmla="*/ 3845 h 5277"/>
                    <a:gd name="connsiteX7" fmla="*/ 3925 w 3924"/>
                    <a:gd name="connsiteY7" fmla="*/ 5277 h 5277"/>
                    <a:gd name="connsiteX8" fmla="*/ 3116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22" y="424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02" y="3302"/>
                        <a:pt x="3447" y="3845"/>
                      </a:cubicBezTo>
                      <a:cubicBezTo>
                        <a:pt x="3646" y="4575"/>
                        <a:pt x="3792" y="5078"/>
                        <a:pt x="3925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18" y="4031"/>
                      </a:cubicBezTo>
                      <a:cubicBezTo>
                        <a:pt x="2533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02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D2EF41E1-2E12-7C8B-99C6-28CF65CA2186}"/>
                    </a:ext>
                  </a:extLst>
                </p:cNvPr>
                <p:cNvSpPr/>
                <p:nvPr/>
              </p:nvSpPr>
              <p:spPr>
                <a:xfrm>
                  <a:off x="1039254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29 w 4561"/>
                    <a:gd name="connsiteY3" fmla="*/ 0 h 5409"/>
                    <a:gd name="connsiteX4" fmla="*/ 4561 w 4561"/>
                    <a:gd name="connsiteY4" fmla="*/ 225 h 5409"/>
                    <a:gd name="connsiteX5" fmla="*/ 4376 w 4561"/>
                    <a:gd name="connsiteY5" fmla="*/ 769 h 5409"/>
                    <a:gd name="connsiteX6" fmla="*/ 3169 w 4561"/>
                    <a:gd name="connsiteY6" fmla="*/ 557 h 5409"/>
                    <a:gd name="connsiteX7" fmla="*/ 822 w 4561"/>
                    <a:gd name="connsiteY7" fmla="*/ 2731 h 5409"/>
                    <a:gd name="connsiteX8" fmla="*/ 3116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70" y="5277"/>
                        <a:pt x="3686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76" y="769"/>
                      </a:lnTo>
                      <a:cubicBezTo>
                        <a:pt x="4084" y="663"/>
                        <a:pt x="3660" y="557"/>
                        <a:pt x="3169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57" y="4826"/>
                        <a:pt x="3116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2568BC16-11F9-4AEC-9870-2B95A8300C24}"/>
                    </a:ext>
                  </a:extLst>
                </p:cNvPr>
                <p:cNvSpPr/>
                <p:nvPr/>
              </p:nvSpPr>
              <p:spPr>
                <a:xfrm>
                  <a:off x="1044757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EBB490E5-9940-EBBA-623F-3B5C493CEA00}"/>
                    </a:ext>
                  </a:extLst>
                </p:cNvPr>
                <p:cNvSpPr/>
                <p:nvPr/>
              </p:nvSpPr>
              <p:spPr>
                <a:xfrm>
                  <a:off x="1046202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9AF7EAD4-80BD-AFBF-65DE-35ED31637AE7}"/>
                    </a:ext>
                  </a:extLst>
                </p:cNvPr>
                <p:cNvSpPr/>
                <p:nvPr/>
              </p:nvSpPr>
              <p:spPr>
                <a:xfrm>
                  <a:off x="105019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83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58C616F6-9777-9BD3-CCEB-2115595FD367}"/>
                    </a:ext>
                  </a:extLst>
                </p:cNvPr>
                <p:cNvSpPr/>
                <p:nvPr/>
              </p:nvSpPr>
              <p:spPr>
                <a:xfrm>
                  <a:off x="1054702" y="895836"/>
                  <a:ext cx="4455" cy="5237"/>
                </a:xfrm>
                <a:custGeom>
                  <a:avLst/>
                  <a:gdLst>
                    <a:gd name="connsiteX0" fmla="*/ 1830 w 4455"/>
                    <a:gd name="connsiteY0" fmla="*/ 583 h 5237"/>
                    <a:gd name="connsiteX1" fmla="*/ 0 w 4455"/>
                    <a:gd name="connsiteY1" fmla="*/ 583 h 5237"/>
                    <a:gd name="connsiteX2" fmla="*/ 0 w 4455"/>
                    <a:gd name="connsiteY2" fmla="*/ 0 h 5237"/>
                    <a:gd name="connsiteX3" fmla="*/ 4455 w 4455"/>
                    <a:gd name="connsiteY3" fmla="*/ 0 h 5237"/>
                    <a:gd name="connsiteX4" fmla="*/ 4455 w 4455"/>
                    <a:gd name="connsiteY4" fmla="*/ 583 h 5237"/>
                    <a:gd name="connsiteX5" fmla="*/ 2612 w 4455"/>
                    <a:gd name="connsiteY5" fmla="*/ 583 h 5237"/>
                    <a:gd name="connsiteX6" fmla="*/ 2612 w 4455"/>
                    <a:gd name="connsiteY6" fmla="*/ 5237 h 5237"/>
                    <a:gd name="connsiteX7" fmla="*/ 1830 w 4455"/>
                    <a:gd name="connsiteY7" fmla="*/ 5237 h 5237"/>
                    <a:gd name="connsiteX8" fmla="*/ 1830 w 4455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5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55" y="0"/>
                      </a:lnTo>
                      <a:lnTo>
                        <a:pt x="4455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48B8E0F3-ABA2-EEF9-7AAB-6F9D6BDE8D79}"/>
                    </a:ext>
                  </a:extLst>
                </p:cNvPr>
                <p:cNvSpPr/>
                <p:nvPr/>
              </p:nvSpPr>
              <p:spPr>
                <a:xfrm>
                  <a:off x="1059820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1C376E56-F719-9CE4-963D-8EB556483960}"/>
                    </a:ext>
                  </a:extLst>
                </p:cNvPr>
                <p:cNvSpPr/>
                <p:nvPr/>
              </p:nvSpPr>
              <p:spPr>
                <a:xfrm>
                  <a:off x="1061597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67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D5293BDA-4A77-BBE9-CEE4-7217EFF40171}"/>
                    </a:ext>
                  </a:extLst>
                </p:cNvPr>
                <p:cNvSpPr/>
                <p:nvPr/>
              </p:nvSpPr>
              <p:spPr>
                <a:xfrm>
                  <a:off x="1068067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699 w 4494"/>
                    <a:gd name="connsiteY10" fmla="*/ 5224 h 5237"/>
                    <a:gd name="connsiteX11" fmla="*/ 1803 w 4494"/>
                    <a:gd name="connsiteY11" fmla="*/ 2572 h 5237"/>
                    <a:gd name="connsiteX12" fmla="*/ 690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699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690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01C7D6C6-247E-1481-2796-7A233DFA7857}"/>
                    </a:ext>
                  </a:extLst>
                </p:cNvPr>
                <p:cNvSpPr/>
                <p:nvPr/>
              </p:nvSpPr>
              <p:spPr>
                <a:xfrm>
                  <a:off x="1076606" y="895836"/>
                  <a:ext cx="4428" cy="5317"/>
                </a:xfrm>
                <a:custGeom>
                  <a:avLst/>
                  <a:gdLst>
                    <a:gd name="connsiteX0" fmla="*/ 782 w 4428"/>
                    <a:gd name="connsiteY0" fmla="*/ 0 h 5317"/>
                    <a:gd name="connsiteX1" fmla="*/ 782 w 4428"/>
                    <a:gd name="connsiteY1" fmla="*/ 3089 h 5317"/>
                    <a:gd name="connsiteX2" fmla="*/ 2175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82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5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1D24DE9F-13C1-D6B4-744B-E502557A5614}"/>
                    </a:ext>
                  </a:extLst>
                </p:cNvPr>
                <p:cNvSpPr/>
                <p:nvPr/>
              </p:nvSpPr>
              <p:spPr>
                <a:xfrm>
                  <a:off x="1082361" y="895836"/>
                  <a:ext cx="3341" cy="5224"/>
                </a:xfrm>
                <a:custGeom>
                  <a:avLst/>
                  <a:gdLst>
                    <a:gd name="connsiteX0" fmla="*/ 13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13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ED9937D-5AA1-81D4-7BB1-66668D317F35}"/>
                    </a:ext>
                  </a:extLst>
                </p:cNvPr>
                <p:cNvSpPr/>
                <p:nvPr/>
              </p:nvSpPr>
              <p:spPr>
                <a:xfrm>
                  <a:off x="108656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4" name="任意多边形: 形状 853">
                  <a:extLst>
                    <a:ext uri="{FF2B5EF4-FFF2-40B4-BE49-F238E27FC236}">
                      <a16:creationId xmlns:a16="http://schemas.microsoft.com/office/drawing/2014/main" id="{ACDF32CB-1653-82BF-FAA1-2544A753E99C}"/>
                    </a:ext>
                  </a:extLst>
                </p:cNvPr>
                <p:cNvSpPr/>
                <p:nvPr/>
              </p:nvSpPr>
              <p:spPr>
                <a:xfrm>
                  <a:off x="1090317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29CEEE52-E422-A4BE-9852-066C41784E9A}"/>
                    </a:ext>
                  </a:extLst>
                </p:cNvPr>
                <p:cNvSpPr/>
                <p:nvPr/>
              </p:nvSpPr>
              <p:spPr>
                <a:xfrm>
                  <a:off x="1096005" y="895849"/>
                  <a:ext cx="6125" cy="5224"/>
                </a:xfrm>
                <a:custGeom>
                  <a:avLst/>
                  <a:gdLst>
                    <a:gd name="connsiteX0" fmla="*/ 5224 w 6125"/>
                    <a:gd name="connsiteY0" fmla="*/ 2917 h 5224"/>
                    <a:gd name="connsiteX1" fmla="*/ 5131 w 6125"/>
                    <a:gd name="connsiteY1" fmla="*/ 663 h 5224"/>
                    <a:gd name="connsiteX2" fmla="*/ 5105 w 6125"/>
                    <a:gd name="connsiteY2" fmla="*/ 663 h 5224"/>
                    <a:gd name="connsiteX3" fmla="*/ 4349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21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73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224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224" y="2917"/>
                      </a:moveTo>
                      <a:cubicBezTo>
                        <a:pt x="5184" y="2188"/>
                        <a:pt x="5118" y="1313"/>
                        <a:pt x="5131" y="663"/>
                      </a:cubicBezTo>
                      <a:lnTo>
                        <a:pt x="5105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888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77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47B9F2C7-031C-1DC8-1A09-D1BC08EB07A9}"/>
                    </a:ext>
                  </a:extLst>
                </p:cNvPr>
                <p:cNvSpPr/>
                <p:nvPr/>
              </p:nvSpPr>
              <p:spPr>
                <a:xfrm>
                  <a:off x="1102966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42 w 4561"/>
                    <a:gd name="connsiteY3" fmla="*/ 0 h 5409"/>
                    <a:gd name="connsiteX4" fmla="*/ 4561 w 4561"/>
                    <a:gd name="connsiteY4" fmla="*/ 225 h 5409"/>
                    <a:gd name="connsiteX5" fmla="*/ 4362 w 4561"/>
                    <a:gd name="connsiteY5" fmla="*/ 769 h 5409"/>
                    <a:gd name="connsiteX6" fmla="*/ 3156 w 4561"/>
                    <a:gd name="connsiteY6" fmla="*/ 557 h 5409"/>
                    <a:gd name="connsiteX7" fmla="*/ 822 w 4561"/>
                    <a:gd name="connsiteY7" fmla="*/ 2731 h 5409"/>
                    <a:gd name="connsiteX8" fmla="*/ 3129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56" y="5277"/>
                        <a:pt x="3699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42" y="0"/>
                      </a:cubicBezTo>
                      <a:cubicBezTo>
                        <a:pt x="3898" y="0"/>
                        <a:pt x="4349" y="133"/>
                        <a:pt x="4561" y="225"/>
                      </a:cubicBezTo>
                      <a:lnTo>
                        <a:pt x="4362" y="769"/>
                      </a:lnTo>
                      <a:cubicBezTo>
                        <a:pt x="4071" y="663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71" y="4826"/>
                        <a:pt x="3129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4FF6F413-4C37-74AA-8700-025F5F3FA30D}"/>
                    </a:ext>
                  </a:extLst>
                </p:cNvPr>
                <p:cNvSpPr/>
                <p:nvPr/>
              </p:nvSpPr>
              <p:spPr>
                <a:xfrm>
                  <a:off x="1107938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31" y="557"/>
                      </a:cubicBezTo>
                      <a:cubicBezTo>
                        <a:pt x="1459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D8AF1547-8393-8130-AB7B-AA5F3CFB70D4}"/>
                    </a:ext>
                  </a:extLst>
                </p:cNvPr>
                <p:cNvSpPr/>
                <p:nvPr/>
              </p:nvSpPr>
              <p:spPr>
                <a:xfrm>
                  <a:off x="111711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188FDED1-04A6-D970-72E1-BC2E153F8C14}"/>
                    </a:ext>
                  </a:extLst>
                </p:cNvPr>
                <p:cNvSpPr/>
                <p:nvPr/>
              </p:nvSpPr>
              <p:spPr>
                <a:xfrm>
                  <a:off x="1120853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75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F4C4A4AF-7972-AF3E-7815-7FF685EA35F0}"/>
                    </a:ext>
                  </a:extLst>
                </p:cNvPr>
                <p:cNvSpPr/>
                <p:nvPr/>
              </p:nvSpPr>
              <p:spPr>
                <a:xfrm>
                  <a:off x="1126753" y="895796"/>
                  <a:ext cx="3778" cy="5330"/>
                </a:xfrm>
                <a:custGeom>
                  <a:avLst/>
                  <a:gdLst>
                    <a:gd name="connsiteX0" fmla="*/ 0 w 3778"/>
                    <a:gd name="connsiteY0" fmla="*/ 119 h 5330"/>
                    <a:gd name="connsiteX1" fmla="*/ 1406 w 3778"/>
                    <a:gd name="connsiteY1" fmla="*/ 0 h 5330"/>
                    <a:gd name="connsiteX2" fmla="*/ 3050 w 3778"/>
                    <a:gd name="connsiteY2" fmla="*/ 385 h 5330"/>
                    <a:gd name="connsiteX3" fmla="*/ 3554 w 3778"/>
                    <a:gd name="connsiteY3" fmla="*/ 1313 h 5330"/>
                    <a:gd name="connsiteX4" fmla="*/ 2546 w 3778"/>
                    <a:gd name="connsiteY4" fmla="*/ 2466 h 5330"/>
                    <a:gd name="connsiteX5" fmla="*/ 2546 w 3778"/>
                    <a:gd name="connsiteY5" fmla="*/ 2466 h 5330"/>
                    <a:gd name="connsiteX6" fmla="*/ 3779 w 3778"/>
                    <a:gd name="connsiteY6" fmla="*/ 3779 h 5330"/>
                    <a:gd name="connsiteX7" fmla="*/ 3275 w 3778"/>
                    <a:gd name="connsiteY7" fmla="*/ 4840 h 5330"/>
                    <a:gd name="connsiteX8" fmla="*/ 1207 w 3778"/>
                    <a:gd name="connsiteY8" fmla="*/ 5330 h 5330"/>
                    <a:gd name="connsiteX9" fmla="*/ 0 w 3778"/>
                    <a:gd name="connsiteY9" fmla="*/ 5277 h 5330"/>
                    <a:gd name="connsiteX10" fmla="*/ 0 w 3778"/>
                    <a:gd name="connsiteY10" fmla="*/ 119 h 5330"/>
                    <a:gd name="connsiteX11" fmla="*/ 769 w 3778"/>
                    <a:gd name="connsiteY11" fmla="*/ 2254 h 5330"/>
                    <a:gd name="connsiteX12" fmla="*/ 1459 w 3778"/>
                    <a:gd name="connsiteY12" fmla="*/ 2254 h 5330"/>
                    <a:gd name="connsiteX13" fmla="*/ 2758 w 3778"/>
                    <a:gd name="connsiteY13" fmla="*/ 1379 h 5330"/>
                    <a:gd name="connsiteX14" fmla="*/ 1445 w 3778"/>
                    <a:gd name="connsiteY14" fmla="*/ 517 h 5330"/>
                    <a:gd name="connsiteX15" fmla="*/ 769 w 3778"/>
                    <a:gd name="connsiteY15" fmla="*/ 570 h 5330"/>
                    <a:gd name="connsiteX16" fmla="*/ 769 w 3778"/>
                    <a:gd name="connsiteY16" fmla="*/ 2254 h 5330"/>
                    <a:gd name="connsiteX17" fmla="*/ 769 w 3778"/>
                    <a:gd name="connsiteY17" fmla="*/ 4760 h 5330"/>
                    <a:gd name="connsiteX18" fmla="*/ 1419 w 3778"/>
                    <a:gd name="connsiteY18" fmla="*/ 4787 h 5330"/>
                    <a:gd name="connsiteX19" fmla="*/ 2957 w 3778"/>
                    <a:gd name="connsiteY19" fmla="*/ 3766 h 5330"/>
                    <a:gd name="connsiteX20" fmla="*/ 1406 w 3778"/>
                    <a:gd name="connsiteY20" fmla="*/ 2758 h 5330"/>
                    <a:gd name="connsiteX21" fmla="*/ 769 w 3778"/>
                    <a:gd name="connsiteY21" fmla="*/ 2758 h 5330"/>
                    <a:gd name="connsiteX22" fmla="*/ 769 w 3778"/>
                    <a:gd name="connsiteY22" fmla="*/ 4760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78" h="5330">
                      <a:moveTo>
                        <a:pt x="0" y="119"/>
                      </a:moveTo>
                      <a:cubicBezTo>
                        <a:pt x="332" y="53"/>
                        <a:pt x="862" y="0"/>
                        <a:pt x="1406" y="0"/>
                      </a:cubicBezTo>
                      <a:cubicBezTo>
                        <a:pt x="2175" y="0"/>
                        <a:pt x="2678" y="119"/>
                        <a:pt x="3050" y="385"/>
                      </a:cubicBezTo>
                      <a:cubicBezTo>
                        <a:pt x="3368" y="583"/>
                        <a:pt x="3554" y="902"/>
                        <a:pt x="3554" y="1313"/>
                      </a:cubicBezTo>
                      <a:cubicBezTo>
                        <a:pt x="3554" y="1817"/>
                        <a:pt x="3169" y="2254"/>
                        <a:pt x="2546" y="2466"/>
                      </a:cubicBezTo>
                      <a:lnTo>
                        <a:pt x="2546" y="2466"/>
                      </a:lnTo>
                      <a:cubicBezTo>
                        <a:pt x="3103" y="2586"/>
                        <a:pt x="3779" y="2997"/>
                        <a:pt x="3779" y="3779"/>
                      </a:cubicBezTo>
                      <a:cubicBezTo>
                        <a:pt x="3779" y="4243"/>
                        <a:pt x="3567" y="4575"/>
                        <a:pt x="3275" y="4840"/>
                      </a:cubicBezTo>
                      <a:cubicBezTo>
                        <a:pt x="2851" y="5171"/>
                        <a:pt x="2175" y="5330"/>
                        <a:pt x="1207" y="5330"/>
                      </a:cubicBezTo>
                      <a:cubicBezTo>
                        <a:pt x="663" y="5330"/>
                        <a:pt x="252" y="5290"/>
                        <a:pt x="0" y="5277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59" y="2254"/>
                      </a:lnTo>
                      <a:cubicBezTo>
                        <a:pt x="2294" y="2254"/>
                        <a:pt x="2758" y="1883"/>
                        <a:pt x="2758" y="1379"/>
                      </a:cubicBezTo>
                      <a:cubicBezTo>
                        <a:pt x="2758" y="769"/>
                        <a:pt x="2228" y="517"/>
                        <a:pt x="1445" y="517"/>
                      </a:cubicBezTo>
                      <a:cubicBezTo>
                        <a:pt x="1101" y="517"/>
                        <a:pt x="888" y="544"/>
                        <a:pt x="769" y="570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15" y="4773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66"/>
                      </a:cubicBezTo>
                      <a:cubicBezTo>
                        <a:pt x="2957" y="3050"/>
                        <a:pt x="2254" y="2758"/>
                        <a:pt x="1406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842A28FB-A822-28B6-4DB0-87E60C1E0DE2}"/>
                    </a:ext>
                  </a:extLst>
                </p:cNvPr>
                <p:cNvSpPr/>
                <p:nvPr/>
              </p:nvSpPr>
              <p:spPr>
                <a:xfrm>
                  <a:off x="1131222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9B87BF94-564C-16C2-A2D5-2A3466216EE6}"/>
                    </a:ext>
                  </a:extLst>
                </p:cNvPr>
                <p:cNvSpPr/>
                <p:nvPr/>
              </p:nvSpPr>
              <p:spPr>
                <a:xfrm>
                  <a:off x="1137679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35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61 w 3924"/>
                    <a:gd name="connsiteY6" fmla="*/ 3845 h 5277"/>
                    <a:gd name="connsiteX7" fmla="*/ 3925 w 3924"/>
                    <a:gd name="connsiteY7" fmla="*/ 5277 h 5277"/>
                    <a:gd name="connsiteX8" fmla="*/ 3129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61" y="3845"/>
                      </a:cubicBezTo>
                      <a:cubicBezTo>
                        <a:pt x="3660" y="4575"/>
                        <a:pt x="3792" y="5078"/>
                        <a:pt x="3925" y="5277"/>
                      </a:cubicBezTo>
                      <a:lnTo>
                        <a:pt x="3129" y="5277"/>
                      </a:lnTo>
                      <a:cubicBezTo>
                        <a:pt x="3036" y="5131"/>
                        <a:pt x="2890" y="4681"/>
                        <a:pt x="2718" y="4031"/>
                      </a:cubicBezTo>
                      <a:cubicBezTo>
                        <a:pt x="2546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D74BF6FB-F277-DDDE-D18F-BA16ED3B0477}"/>
                    </a:ext>
                  </a:extLst>
                </p:cNvPr>
                <p:cNvSpPr/>
                <p:nvPr/>
              </p:nvSpPr>
              <p:spPr>
                <a:xfrm>
                  <a:off x="1142466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BAC990F4-AEB0-3C23-51CC-0C29C9481A3C}"/>
                    </a:ext>
                  </a:extLst>
                </p:cNvPr>
                <p:cNvSpPr/>
                <p:nvPr/>
              </p:nvSpPr>
              <p:spPr>
                <a:xfrm>
                  <a:off x="1144309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7 w 3633"/>
                    <a:gd name="connsiteY2" fmla="*/ 3951 h 5423"/>
                    <a:gd name="connsiteX3" fmla="*/ 1710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81 w 3633"/>
                    <a:gd name="connsiteY6" fmla="*/ 265 h 5423"/>
                    <a:gd name="connsiteX7" fmla="*/ 3169 w 3633"/>
                    <a:gd name="connsiteY7" fmla="*/ 822 h 5423"/>
                    <a:gd name="connsiteX8" fmla="*/ 2042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25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7" y="4482"/>
                        <a:pt x="2837" y="3951"/>
                      </a:cubicBezTo>
                      <a:cubicBezTo>
                        <a:pt x="2837" y="3461"/>
                        <a:pt x="2519" y="3182"/>
                        <a:pt x="1710" y="2904"/>
                      </a:cubicBezTo>
                      <a:cubicBezTo>
                        <a:pt x="729" y="2599"/>
                        <a:pt x="119" y="2161"/>
                        <a:pt x="119" y="1419"/>
                      </a:cubicBezTo>
                      <a:cubicBezTo>
                        <a:pt x="119" y="597"/>
                        <a:pt x="888" y="0"/>
                        <a:pt x="2055" y="0"/>
                      </a:cubicBezTo>
                      <a:cubicBezTo>
                        <a:pt x="2678" y="0"/>
                        <a:pt x="3116" y="119"/>
                        <a:pt x="3381" y="265"/>
                      </a:cubicBezTo>
                      <a:lnTo>
                        <a:pt x="3169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60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30" y="5423"/>
                        <a:pt x="1525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71A5C953-D2E8-090F-4F63-29D8687381BC}"/>
                    </a:ext>
                  </a:extLst>
                </p:cNvPr>
                <p:cNvSpPr/>
                <p:nvPr/>
              </p:nvSpPr>
              <p:spPr>
                <a:xfrm>
                  <a:off x="1151681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58 w 4494"/>
                    <a:gd name="connsiteY3" fmla="*/ 2639 h 5237"/>
                    <a:gd name="connsiteX4" fmla="*/ 3832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39"/>
                      </a:lnTo>
                      <a:cubicBezTo>
                        <a:pt x="3209" y="3249"/>
                        <a:pt x="3554" y="3805"/>
                        <a:pt x="3832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81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6" name="任意多边形: 形状 865">
                  <a:extLst>
                    <a:ext uri="{FF2B5EF4-FFF2-40B4-BE49-F238E27FC236}">
                      <a16:creationId xmlns:a16="http://schemas.microsoft.com/office/drawing/2014/main" id="{AD9E434F-20EA-581F-CCAA-BF74A5C8E9AC}"/>
                    </a:ext>
                  </a:extLst>
                </p:cNvPr>
                <p:cNvSpPr/>
                <p:nvPr/>
              </p:nvSpPr>
              <p:spPr>
                <a:xfrm>
                  <a:off x="11575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7" name="任意多边形: 形状 866">
                  <a:extLst>
                    <a:ext uri="{FF2B5EF4-FFF2-40B4-BE49-F238E27FC236}">
                      <a16:creationId xmlns:a16="http://schemas.microsoft.com/office/drawing/2014/main" id="{A51EB18F-9E8B-B882-F0FC-FBF79619BD3D}"/>
                    </a:ext>
                  </a:extLst>
                </p:cNvPr>
                <p:cNvSpPr/>
                <p:nvPr/>
              </p:nvSpPr>
              <p:spPr>
                <a:xfrm>
                  <a:off x="1159345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697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94 w 3633"/>
                    <a:gd name="connsiteY6" fmla="*/ 265 h 5423"/>
                    <a:gd name="connsiteX7" fmla="*/ 3182 w 3633"/>
                    <a:gd name="connsiteY7" fmla="*/ 822 h 5423"/>
                    <a:gd name="connsiteX8" fmla="*/ 2042 w 3633"/>
                    <a:gd name="connsiteY8" fmla="*/ 570 h 5423"/>
                    <a:gd name="connsiteX9" fmla="*/ 915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61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697" y="2904"/>
                      </a:cubicBezTo>
                      <a:cubicBezTo>
                        <a:pt x="716" y="2599"/>
                        <a:pt x="119" y="2161"/>
                        <a:pt x="119" y="1419"/>
                      </a:cubicBezTo>
                      <a:cubicBezTo>
                        <a:pt x="119" y="597"/>
                        <a:pt x="902" y="0"/>
                        <a:pt x="2055" y="0"/>
                      </a:cubicBezTo>
                      <a:cubicBezTo>
                        <a:pt x="2665" y="0"/>
                        <a:pt x="3116" y="119"/>
                        <a:pt x="3394" y="265"/>
                      </a:cubicBezTo>
                      <a:lnTo>
                        <a:pt x="3182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20" y="570"/>
                        <a:pt x="915" y="1008"/>
                        <a:pt x="915" y="1352"/>
                      </a:cubicBezTo>
                      <a:cubicBezTo>
                        <a:pt x="915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39A588B2-0EDD-6FCA-1D66-2D88568C3A9E}"/>
                    </a:ext>
                  </a:extLst>
                </p:cNvPr>
                <p:cNvSpPr/>
                <p:nvPr/>
              </p:nvSpPr>
              <p:spPr>
                <a:xfrm>
                  <a:off x="116403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081E82F1-3E5E-CB8E-EDC6-47E59F541377}"/>
                    </a:ext>
                  </a:extLst>
                </p:cNvPr>
                <p:cNvSpPr/>
                <p:nvPr/>
              </p:nvSpPr>
              <p:spPr>
                <a:xfrm>
                  <a:off x="1168865" y="895836"/>
                  <a:ext cx="4415" cy="5317"/>
                </a:xfrm>
                <a:custGeom>
                  <a:avLst/>
                  <a:gdLst>
                    <a:gd name="connsiteX0" fmla="*/ 769 w 4415"/>
                    <a:gd name="connsiteY0" fmla="*/ 0 h 5317"/>
                    <a:gd name="connsiteX1" fmla="*/ 769 w 4415"/>
                    <a:gd name="connsiteY1" fmla="*/ 3089 h 5317"/>
                    <a:gd name="connsiteX2" fmla="*/ 2161 w 4415"/>
                    <a:gd name="connsiteY2" fmla="*/ 4760 h 5317"/>
                    <a:gd name="connsiteX3" fmla="*/ 3620 w 4415"/>
                    <a:gd name="connsiteY3" fmla="*/ 3089 h 5317"/>
                    <a:gd name="connsiteX4" fmla="*/ 3620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69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69" y="0"/>
                      </a:moveTo>
                      <a:lnTo>
                        <a:pt x="769" y="3089"/>
                      </a:lnTo>
                      <a:cubicBezTo>
                        <a:pt x="769" y="4270"/>
                        <a:pt x="1366" y="4760"/>
                        <a:pt x="2161" y="4760"/>
                      </a:cubicBezTo>
                      <a:cubicBezTo>
                        <a:pt x="3050" y="4760"/>
                        <a:pt x="3620" y="4243"/>
                        <a:pt x="3620" y="3089"/>
                      </a:cubicBezTo>
                      <a:lnTo>
                        <a:pt x="3620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E8931B03-1AFF-04E3-D6F1-EC90C8D1DC74}"/>
                    </a:ext>
                  </a:extLst>
                </p:cNvPr>
                <p:cNvSpPr/>
                <p:nvPr/>
              </p:nvSpPr>
              <p:spPr>
                <a:xfrm>
                  <a:off x="1173917" y="895836"/>
                  <a:ext cx="4442" cy="5237"/>
                </a:xfrm>
                <a:custGeom>
                  <a:avLst/>
                  <a:gdLst>
                    <a:gd name="connsiteX0" fmla="*/ 1830 w 4442"/>
                    <a:gd name="connsiteY0" fmla="*/ 583 h 5237"/>
                    <a:gd name="connsiteX1" fmla="*/ 0 w 4442"/>
                    <a:gd name="connsiteY1" fmla="*/ 583 h 5237"/>
                    <a:gd name="connsiteX2" fmla="*/ 0 w 4442"/>
                    <a:gd name="connsiteY2" fmla="*/ 0 h 5237"/>
                    <a:gd name="connsiteX3" fmla="*/ 4442 w 4442"/>
                    <a:gd name="connsiteY3" fmla="*/ 0 h 5237"/>
                    <a:gd name="connsiteX4" fmla="*/ 4442 w 4442"/>
                    <a:gd name="connsiteY4" fmla="*/ 583 h 5237"/>
                    <a:gd name="connsiteX5" fmla="*/ 2612 w 4442"/>
                    <a:gd name="connsiteY5" fmla="*/ 583 h 5237"/>
                    <a:gd name="connsiteX6" fmla="*/ 2612 w 4442"/>
                    <a:gd name="connsiteY6" fmla="*/ 5237 h 5237"/>
                    <a:gd name="connsiteX7" fmla="*/ 1817 w 4442"/>
                    <a:gd name="connsiteY7" fmla="*/ 5237 h 5237"/>
                    <a:gd name="connsiteX8" fmla="*/ 1817 w 4442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1" name="任意多边形: 形状 870">
                  <a:extLst>
                    <a:ext uri="{FF2B5EF4-FFF2-40B4-BE49-F238E27FC236}">
                      <a16:creationId xmlns:a16="http://schemas.microsoft.com/office/drawing/2014/main" id="{79C655FE-44D7-978C-6D55-3008E09DB7AD}"/>
                    </a:ext>
                  </a:extLst>
                </p:cNvPr>
                <p:cNvSpPr/>
                <p:nvPr/>
              </p:nvSpPr>
              <p:spPr>
                <a:xfrm>
                  <a:off x="1181263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67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11 w 5025"/>
                    <a:gd name="connsiteY10" fmla="*/ 1538 h 5224"/>
                    <a:gd name="connsiteX11" fmla="*/ 2493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67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99" y="888"/>
                        <a:pt x="2493" y="583"/>
                      </a:cubicBezTo>
                      <a:lnTo>
                        <a:pt x="2493" y="583"/>
                      </a:lnTo>
                      <a:cubicBezTo>
                        <a:pt x="2387" y="888"/>
                        <a:pt x="2281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CCC44B8E-68CA-ED01-EED5-F03DFD89DC3B}"/>
                    </a:ext>
                  </a:extLst>
                </p:cNvPr>
                <p:cNvSpPr/>
                <p:nvPr/>
              </p:nvSpPr>
              <p:spPr>
                <a:xfrm>
                  <a:off x="1187163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8602BBB2-E9B4-B751-8247-727B86537148}"/>
                    </a:ext>
                  </a:extLst>
                </p:cNvPr>
                <p:cNvSpPr/>
                <p:nvPr/>
              </p:nvSpPr>
              <p:spPr>
                <a:xfrm>
                  <a:off x="119136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9884612-D662-8D4B-46D5-60822877BD80}"/>
                    </a:ext>
                  </a:extLst>
                </p:cNvPr>
                <p:cNvSpPr/>
                <p:nvPr/>
              </p:nvSpPr>
              <p:spPr>
                <a:xfrm>
                  <a:off x="1193130" y="895743"/>
                  <a:ext cx="5529" cy="6099"/>
                </a:xfrm>
                <a:custGeom>
                  <a:avLst/>
                  <a:gdLst>
                    <a:gd name="connsiteX0" fmla="*/ 5304 w 5529"/>
                    <a:gd name="connsiteY0" fmla="*/ 6099 h 6099"/>
                    <a:gd name="connsiteX1" fmla="*/ 3010 w 5529"/>
                    <a:gd name="connsiteY1" fmla="*/ 5489 h 6099"/>
                    <a:gd name="connsiteX2" fmla="*/ 2652 w 5529"/>
                    <a:gd name="connsiteY2" fmla="*/ 5410 h 6099"/>
                    <a:gd name="connsiteX3" fmla="*/ 0 w 5529"/>
                    <a:gd name="connsiteY3" fmla="*/ 2758 h 6099"/>
                    <a:gd name="connsiteX4" fmla="*/ 2798 w 5529"/>
                    <a:gd name="connsiteY4" fmla="*/ 0 h 6099"/>
                    <a:gd name="connsiteX5" fmla="*/ 5489 w 5529"/>
                    <a:gd name="connsiteY5" fmla="*/ 2652 h 6099"/>
                    <a:gd name="connsiteX6" fmla="*/ 3779 w 5529"/>
                    <a:gd name="connsiteY6" fmla="*/ 5158 h 6099"/>
                    <a:gd name="connsiteX7" fmla="*/ 3779 w 5529"/>
                    <a:gd name="connsiteY7" fmla="*/ 5198 h 6099"/>
                    <a:gd name="connsiteX8" fmla="*/ 5529 w 5529"/>
                    <a:gd name="connsiteY8" fmla="*/ 5529 h 6099"/>
                    <a:gd name="connsiteX9" fmla="*/ 5304 w 5529"/>
                    <a:gd name="connsiteY9" fmla="*/ 6099 h 6099"/>
                    <a:gd name="connsiteX10" fmla="*/ 4667 w 5529"/>
                    <a:gd name="connsiteY10" fmla="*/ 2678 h 6099"/>
                    <a:gd name="connsiteX11" fmla="*/ 2771 w 5529"/>
                    <a:gd name="connsiteY11" fmla="*/ 557 h 6099"/>
                    <a:gd name="connsiteX12" fmla="*/ 822 w 5529"/>
                    <a:gd name="connsiteY12" fmla="*/ 2745 h 6099"/>
                    <a:gd name="connsiteX13" fmla="*/ 2731 w 5529"/>
                    <a:gd name="connsiteY13" fmla="*/ 4853 h 6099"/>
                    <a:gd name="connsiteX14" fmla="*/ 4667 w 5529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0" y="5450"/>
                        <a:pt x="2771" y="5410"/>
                        <a:pt x="2652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73" y="4866"/>
                        <a:pt x="3779" y="5158"/>
                      </a:cubicBezTo>
                      <a:lnTo>
                        <a:pt x="3779" y="5198"/>
                      </a:lnTo>
                      <a:cubicBezTo>
                        <a:pt x="4376" y="5330"/>
                        <a:pt x="5025" y="5450"/>
                        <a:pt x="5529" y="5529"/>
                      </a:cubicBezTo>
                      <a:lnTo>
                        <a:pt x="5304" y="6099"/>
                      </a:lnTo>
                      <a:close/>
                      <a:moveTo>
                        <a:pt x="4667" y="2678"/>
                      </a:moveTo>
                      <a:cubicBezTo>
                        <a:pt x="4667" y="1631"/>
                        <a:pt x="4057" y="557"/>
                        <a:pt x="2771" y="557"/>
                      </a:cubicBezTo>
                      <a:cubicBezTo>
                        <a:pt x="1459" y="557"/>
                        <a:pt x="822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78" y="4866"/>
                        <a:pt x="4667" y="3885"/>
                        <a:pt x="4667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5" name="任意多边形: 形状 874">
                  <a:extLst>
                    <a:ext uri="{FF2B5EF4-FFF2-40B4-BE49-F238E27FC236}">
                      <a16:creationId xmlns:a16="http://schemas.microsoft.com/office/drawing/2014/main" id="{F8C82D16-C1AB-49AB-A4F8-DDDE4973C8C0}"/>
                    </a:ext>
                  </a:extLst>
                </p:cNvPr>
                <p:cNvSpPr/>
                <p:nvPr/>
              </p:nvSpPr>
              <p:spPr>
                <a:xfrm>
                  <a:off x="1199614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50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0927C52A-D45A-7E7B-1DB6-7CEE76FE91DD}"/>
                    </a:ext>
                  </a:extLst>
                </p:cNvPr>
                <p:cNvSpPr/>
                <p:nvPr/>
              </p:nvSpPr>
              <p:spPr>
                <a:xfrm>
                  <a:off x="120536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0856FA76-18A0-9A50-562E-4903190CB7B7}"/>
                    </a:ext>
                  </a:extLst>
                </p:cNvPr>
                <p:cNvSpPr/>
                <p:nvPr/>
              </p:nvSpPr>
              <p:spPr>
                <a:xfrm>
                  <a:off x="1207503" y="895796"/>
                  <a:ext cx="3686" cy="5290"/>
                </a:xfrm>
                <a:custGeom>
                  <a:avLst/>
                  <a:gdLst>
                    <a:gd name="connsiteX0" fmla="*/ 0 w 3686"/>
                    <a:gd name="connsiteY0" fmla="*/ 106 h 5290"/>
                    <a:gd name="connsiteX1" fmla="*/ 1485 w 3686"/>
                    <a:gd name="connsiteY1" fmla="*/ 0 h 5290"/>
                    <a:gd name="connsiteX2" fmla="*/ 3169 w 3686"/>
                    <a:gd name="connsiteY2" fmla="*/ 438 h 5290"/>
                    <a:gd name="connsiteX3" fmla="*/ 3686 w 3686"/>
                    <a:gd name="connsiteY3" fmla="*/ 1538 h 5290"/>
                    <a:gd name="connsiteX4" fmla="*/ 3222 w 3686"/>
                    <a:gd name="connsiteY4" fmla="*/ 2652 h 5290"/>
                    <a:gd name="connsiteX5" fmla="*/ 1392 w 3686"/>
                    <a:gd name="connsiteY5" fmla="*/ 3235 h 5290"/>
                    <a:gd name="connsiteX6" fmla="*/ 769 w 3686"/>
                    <a:gd name="connsiteY6" fmla="*/ 3196 h 5290"/>
                    <a:gd name="connsiteX7" fmla="*/ 769 w 3686"/>
                    <a:gd name="connsiteY7" fmla="*/ 5290 h 5290"/>
                    <a:gd name="connsiteX8" fmla="*/ 0 w 3686"/>
                    <a:gd name="connsiteY8" fmla="*/ 5290 h 5290"/>
                    <a:gd name="connsiteX9" fmla="*/ 0 w 3686"/>
                    <a:gd name="connsiteY9" fmla="*/ 106 h 5290"/>
                    <a:gd name="connsiteX10" fmla="*/ 769 w 3686"/>
                    <a:gd name="connsiteY10" fmla="*/ 2625 h 5290"/>
                    <a:gd name="connsiteX11" fmla="*/ 1405 w 3686"/>
                    <a:gd name="connsiteY11" fmla="*/ 2678 h 5290"/>
                    <a:gd name="connsiteX12" fmla="*/ 2917 w 3686"/>
                    <a:gd name="connsiteY12" fmla="*/ 1551 h 5290"/>
                    <a:gd name="connsiteX13" fmla="*/ 1498 w 3686"/>
                    <a:gd name="connsiteY13" fmla="*/ 530 h 5290"/>
                    <a:gd name="connsiteX14" fmla="*/ 769 w 3686"/>
                    <a:gd name="connsiteY14" fmla="*/ 583 h 5290"/>
                    <a:gd name="connsiteX15" fmla="*/ 769 w 3686"/>
                    <a:gd name="connsiteY15" fmla="*/ 2625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90">
                      <a:moveTo>
                        <a:pt x="0" y="106"/>
                      </a:moveTo>
                      <a:cubicBezTo>
                        <a:pt x="385" y="53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703"/>
                        <a:pt x="3686" y="1074"/>
                        <a:pt x="3686" y="1538"/>
                      </a:cubicBezTo>
                      <a:cubicBezTo>
                        <a:pt x="3686" y="2015"/>
                        <a:pt x="3527" y="2387"/>
                        <a:pt x="3222" y="2652"/>
                      </a:cubicBezTo>
                      <a:cubicBezTo>
                        <a:pt x="2811" y="3036"/>
                        <a:pt x="2135" y="3235"/>
                        <a:pt x="1392" y="3235"/>
                      </a:cubicBezTo>
                      <a:cubicBezTo>
                        <a:pt x="1167" y="3235"/>
                        <a:pt x="941" y="3235"/>
                        <a:pt x="769" y="3196"/>
                      </a:cubicBezTo>
                      <a:lnTo>
                        <a:pt x="769" y="5290"/>
                      </a:lnTo>
                      <a:lnTo>
                        <a:pt x="0" y="5290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28" y="2665"/>
                        <a:pt x="1167" y="2678"/>
                        <a:pt x="1405" y="2678"/>
                      </a:cubicBezTo>
                      <a:cubicBezTo>
                        <a:pt x="2334" y="2678"/>
                        <a:pt x="2917" y="2281"/>
                        <a:pt x="2917" y="1551"/>
                      </a:cubicBezTo>
                      <a:cubicBezTo>
                        <a:pt x="2917" y="849"/>
                        <a:pt x="2347" y="530"/>
                        <a:pt x="1498" y="530"/>
                      </a:cubicBezTo>
                      <a:cubicBezTo>
                        <a:pt x="1167" y="530"/>
                        <a:pt x="902" y="544"/>
                        <a:pt x="769" y="583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0FD6599E-8737-FD6A-3253-3AABBE004044}"/>
                    </a:ext>
                  </a:extLst>
                </p:cNvPr>
                <p:cNvSpPr/>
                <p:nvPr/>
              </p:nvSpPr>
              <p:spPr>
                <a:xfrm>
                  <a:off x="1214915" y="895849"/>
                  <a:ext cx="3381" cy="5224"/>
                </a:xfrm>
                <a:custGeom>
                  <a:avLst/>
                  <a:gdLst>
                    <a:gd name="connsiteX0" fmla="*/ 3103 w 3381"/>
                    <a:gd name="connsiteY0" fmla="*/ 2771 h 5224"/>
                    <a:gd name="connsiteX1" fmla="*/ 769 w 3381"/>
                    <a:gd name="connsiteY1" fmla="*/ 2771 h 5224"/>
                    <a:gd name="connsiteX2" fmla="*/ 769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35 w 3381"/>
                    <a:gd name="connsiteY7" fmla="*/ 0 h 5224"/>
                    <a:gd name="connsiteX8" fmla="*/ 3235 w 3381"/>
                    <a:gd name="connsiteY8" fmla="*/ 570 h 5224"/>
                    <a:gd name="connsiteX9" fmla="*/ 769 w 3381"/>
                    <a:gd name="connsiteY9" fmla="*/ 570 h 5224"/>
                    <a:gd name="connsiteX10" fmla="*/ 769 w 3381"/>
                    <a:gd name="connsiteY10" fmla="*/ 2214 h 5224"/>
                    <a:gd name="connsiteX11" fmla="*/ 3103 w 3381"/>
                    <a:gd name="connsiteY11" fmla="*/ 2214 h 5224"/>
                    <a:gd name="connsiteX12" fmla="*/ 3103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79" name="任意多边形: 形状 878">
                  <a:extLst>
                    <a:ext uri="{FF2B5EF4-FFF2-40B4-BE49-F238E27FC236}">
                      <a16:creationId xmlns:a16="http://schemas.microsoft.com/office/drawing/2014/main" id="{B18C9885-D1E2-16D4-2A3A-AB0AA2DE643E}"/>
                    </a:ext>
                  </a:extLst>
                </p:cNvPr>
                <p:cNvSpPr/>
                <p:nvPr/>
              </p:nvSpPr>
              <p:spPr>
                <a:xfrm>
                  <a:off x="1218854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04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4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77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52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09" y="3633"/>
                        <a:pt x="1604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4" y="1233"/>
                      </a:lnTo>
                      <a:cubicBezTo>
                        <a:pt x="1989" y="1565"/>
                        <a:pt x="2161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65" y="1565"/>
                        <a:pt x="2877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F473F690-79DC-A59E-4BFF-DF9BFAF08595}"/>
                    </a:ext>
                  </a:extLst>
                </p:cNvPr>
                <p:cNvSpPr/>
                <p:nvPr/>
              </p:nvSpPr>
              <p:spPr>
                <a:xfrm>
                  <a:off x="1227074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079E60A5-1C3D-27A6-0766-CF32C85D81E7}"/>
                    </a:ext>
                  </a:extLst>
                </p:cNvPr>
                <p:cNvSpPr/>
                <p:nvPr/>
              </p:nvSpPr>
              <p:spPr>
                <a:xfrm>
                  <a:off x="1230999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29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68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66 w 5025"/>
                    <a:gd name="connsiteY12" fmla="*/ 583 h 5224"/>
                    <a:gd name="connsiteX13" fmla="*/ 2161 w 5025"/>
                    <a:gd name="connsiteY13" fmla="*/ 1525 h 5224"/>
                    <a:gd name="connsiteX14" fmla="*/ 1578 w 5025"/>
                    <a:gd name="connsiteY14" fmla="*/ 3050 h 5224"/>
                    <a:gd name="connsiteX15" fmla="*/ 3368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68" y="3050"/>
                      </a:moveTo>
                      <a:lnTo>
                        <a:pt x="2798" y="1538"/>
                      </a:lnTo>
                      <a:cubicBezTo>
                        <a:pt x="2652" y="1207"/>
                        <a:pt x="2559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6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E980A6DF-A88A-172D-1175-C38BD74530B3}"/>
                    </a:ext>
                  </a:extLst>
                </p:cNvPr>
                <p:cNvSpPr/>
                <p:nvPr/>
              </p:nvSpPr>
              <p:spPr>
                <a:xfrm>
                  <a:off x="943389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22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18"/>
                      </a:cubicBezTo>
                      <a:cubicBezTo>
                        <a:pt x="822" y="4004"/>
                        <a:pt x="1657" y="4840"/>
                        <a:pt x="3116" y="4840"/>
                      </a:cubicBezTo>
                      <a:cubicBezTo>
                        <a:pt x="3593" y="4840"/>
                        <a:pt x="4071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3" name="任意多边形: 形状 882">
                  <a:extLst>
                    <a:ext uri="{FF2B5EF4-FFF2-40B4-BE49-F238E27FC236}">
                      <a16:creationId xmlns:a16="http://schemas.microsoft.com/office/drawing/2014/main" id="{3C993A9B-9D55-1353-4EB0-B3C922F7CD3C}"/>
                    </a:ext>
                  </a:extLst>
                </p:cNvPr>
                <p:cNvSpPr/>
                <p:nvPr/>
              </p:nvSpPr>
              <p:spPr>
                <a:xfrm>
                  <a:off x="948374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45 h 5409"/>
                    <a:gd name="connsiteX3" fmla="*/ 2785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25" y="4853"/>
                        <a:pt x="2745" y="4853"/>
                      </a:cubicBezTo>
                      <a:cubicBezTo>
                        <a:pt x="3978" y="4853"/>
                        <a:pt x="4667" y="3859"/>
                        <a:pt x="4667" y="2678"/>
                      </a:cubicBezTo>
                      <a:cubicBezTo>
                        <a:pt x="4667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4" name="任意多边形: 形状 883">
                  <a:extLst>
                    <a:ext uri="{FF2B5EF4-FFF2-40B4-BE49-F238E27FC236}">
                      <a16:creationId xmlns:a16="http://schemas.microsoft.com/office/drawing/2014/main" id="{D0D05C38-408E-692B-BA13-5306399E7F9C}"/>
                    </a:ext>
                  </a:extLst>
                </p:cNvPr>
                <p:cNvSpPr/>
                <p:nvPr/>
              </p:nvSpPr>
              <p:spPr>
                <a:xfrm>
                  <a:off x="954699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83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11 w 6125"/>
                    <a:gd name="connsiteY12" fmla="*/ 0 h 5237"/>
                    <a:gd name="connsiteX13" fmla="*/ 1419 w 6125"/>
                    <a:gd name="connsiteY13" fmla="*/ 0 h 5237"/>
                    <a:gd name="connsiteX14" fmla="*/ 2440 w 6125"/>
                    <a:gd name="connsiteY14" fmla="*/ 2546 h 5237"/>
                    <a:gd name="connsiteX15" fmla="*/ 3036 w 6125"/>
                    <a:gd name="connsiteY15" fmla="*/ 4296 h 5237"/>
                    <a:gd name="connsiteX16" fmla="*/ 3063 w 6125"/>
                    <a:gd name="connsiteY16" fmla="*/ 4296 h 5237"/>
                    <a:gd name="connsiteX17" fmla="*/ 3699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893" y="1299"/>
                        <a:pt x="4654" y="1949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41" y="2188"/>
                        <a:pt x="888" y="2983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11" y="0"/>
                      </a:lnTo>
                      <a:lnTo>
                        <a:pt x="1419" y="0"/>
                      </a:lnTo>
                      <a:lnTo>
                        <a:pt x="2440" y="2546"/>
                      </a:lnTo>
                      <a:cubicBezTo>
                        <a:pt x="2692" y="3182"/>
                        <a:pt x="2891" y="3752"/>
                        <a:pt x="3036" y="4296"/>
                      </a:cubicBezTo>
                      <a:lnTo>
                        <a:pt x="3063" y="4296"/>
                      </a:lnTo>
                      <a:cubicBezTo>
                        <a:pt x="3222" y="3766"/>
                        <a:pt x="3434" y="3195"/>
                        <a:pt x="3699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5" name="任意多边形: 形状 884">
                  <a:extLst>
                    <a:ext uri="{FF2B5EF4-FFF2-40B4-BE49-F238E27FC236}">
                      <a16:creationId xmlns:a16="http://schemas.microsoft.com/office/drawing/2014/main" id="{4ADD29F7-6152-EC84-855C-19E3A77E5D7F}"/>
                    </a:ext>
                  </a:extLst>
                </p:cNvPr>
                <p:cNvSpPr/>
                <p:nvPr/>
              </p:nvSpPr>
              <p:spPr>
                <a:xfrm>
                  <a:off x="961846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88 w 6125"/>
                    <a:gd name="connsiteY4" fmla="*/ 5198 h 5237"/>
                    <a:gd name="connsiteX5" fmla="*/ 2705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83 h 5237"/>
                    <a:gd name="connsiteX10" fmla="*/ 743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46 h 5237"/>
                    <a:gd name="connsiteX15" fmla="*/ 3023 w 6125"/>
                    <a:gd name="connsiteY15" fmla="*/ 4296 h 5237"/>
                    <a:gd name="connsiteX16" fmla="*/ 3063 w 6125"/>
                    <a:gd name="connsiteY16" fmla="*/ 4296 h 5237"/>
                    <a:gd name="connsiteX17" fmla="*/ 3686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906" y="1299"/>
                        <a:pt x="4654" y="1949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24" y="2705"/>
                      </a:lnTo>
                      <a:cubicBezTo>
                        <a:pt x="1445" y="1962"/>
                        <a:pt x="1207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55" y="2188"/>
                        <a:pt x="902" y="2983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46"/>
                      </a:lnTo>
                      <a:cubicBezTo>
                        <a:pt x="2678" y="3182"/>
                        <a:pt x="2877" y="3752"/>
                        <a:pt x="3023" y="4296"/>
                      </a:cubicBezTo>
                      <a:lnTo>
                        <a:pt x="3063" y="4296"/>
                      </a:lnTo>
                      <a:cubicBezTo>
                        <a:pt x="3195" y="3766"/>
                        <a:pt x="3421" y="3195"/>
                        <a:pt x="3686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6" name="任意多边形: 形状 885">
                  <a:extLst>
                    <a:ext uri="{FF2B5EF4-FFF2-40B4-BE49-F238E27FC236}">
                      <a16:creationId xmlns:a16="http://schemas.microsoft.com/office/drawing/2014/main" id="{37458E53-2D31-0BCF-BAAD-6D5C1F03FB58}"/>
                    </a:ext>
                  </a:extLst>
                </p:cNvPr>
                <p:cNvSpPr/>
                <p:nvPr/>
              </p:nvSpPr>
              <p:spPr>
                <a:xfrm>
                  <a:off x="968807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44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67" y="0"/>
                        <a:pt x="2785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45"/>
                        <a:pt x="1525" y="4853"/>
                        <a:pt x="2731" y="4853"/>
                      </a:cubicBezTo>
                      <a:cubicBezTo>
                        <a:pt x="3951" y="4853"/>
                        <a:pt x="4654" y="3859"/>
                        <a:pt x="4654" y="2678"/>
                      </a:cubicBezTo>
                      <a:cubicBezTo>
                        <a:pt x="4654" y="1631"/>
                        <a:pt x="4031" y="544"/>
                        <a:pt x="2731" y="544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7" name="任意多边形: 形状 886">
                  <a:extLst>
                    <a:ext uri="{FF2B5EF4-FFF2-40B4-BE49-F238E27FC236}">
                      <a16:creationId xmlns:a16="http://schemas.microsoft.com/office/drawing/2014/main" id="{8D36EAAA-D049-4EF8-E31C-412BB96476AD}"/>
                    </a:ext>
                  </a:extLst>
                </p:cNvPr>
                <p:cNvSpPr/>
                <p:nvPr/>
              </p:nvSpPr>
              <p:spPr>
                <a:xfrm>
                  <a:off x="975278" y="909095"/>
                  <a:ext cx="4919" cy="5317"/>
                </a:xfrm>
                <a:custGeom>
                  <a:avLst/>
                  <a:gdLst>
                    <a:gd name="connsiteX0" fmla="*/ 0 w 4919"/>
                    <a:gd name="connsiteY0" fmla="*/ 106 h 5317"/>
                    <a:gd name="connsiteX1" fmla="*/ 1644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33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51 h 5317"/>
                    <a:gd name="connsiteX7" fmla="*/ 0 w 4919"/>
                    <a:gd name="connsiteY7" fmla="*/ 106 h 5317"/>
                    <a:gd name="connsiteX8" fmla="*/ 782 w 4919"/>
                    <a:gd name="connsiteY8" fmla="*/ 4734 h 5317"/>
                    <a:gd name="connsiteX9" fmla="*/ 1565 w 4919"/>
                    <a:gd name="connsiteY9" fmla="*/ 4787 h 5317"/>
                    <a:gd name="connsiteX10" fmla="*/ 4110 w 4919"/>
                    <a:gd name="connsiteY10" fmla="*/ 2559 h 5317"/>
                    <a:gd name="connsiteX11" fmla="*/ 1684 w 4919"/>
                    <a:gd name="connsiteY11" fmla="*/ 530 h 5317"/>
                    <a:gd name="connsiteX12" fmla="*/ 782 w 4919"/>
                    <a:gd name="connsiteY12" fmla="*/ 597 h 5317"/>
                    <a:gd name="connsiteX13" fmla="*/ 782 w 4919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0" y="106"/>
                      </a:moveTo>
                      <a:cubicBezTo>
                        <a:pt x="477" y="40"/>
                        <a:pt x="1034" y="0"/>
                        <a:pt x="1644" y="0"/>
                      </a:cubicBezTo>
                      <a:cubicBezTo>
                        <a:pt x="2745" y="0"/>
                        <a:pt x="3540" y="225"/>
                        <a:pt x="4084" y="650"/>
                      </a:cubicBezTo>
                      <a:cubicBezTo>
                        <a:pt x="4614" y="1074"/>
                        <a:pt x="4919" y="1671"/>
                        <a:pt x="4919" y="2533"/>
                      </a:cubicBezTo>
                      <a:cubicBezTo>
                        <a:pt x="4919" y="3381"/>
                        <a:pt x="4614" y="4084"/>
                        <a:pt x="4057" y="4561"/>
                      </a:cubicBezTo>
                      <a:cubicBezTo>
                        <a:pt x="3500" y="5052"/>
                        <a:pt x="2572" y="5317"/>
                        <a:pt x="1405" y="5317"/>
                      </a:cubicBezTo>
                      <a:cubicBezTo>
                        <a:pt x="849" y="5317"/>
                        <a:pt x="398" y="5291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782" y="4734"/>
                      </a:moveTo>
                      <a:cubicBezTo>
                        <a:pt x="968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65"/>
                        <a:pt x="4110" y="2559"/>
                      </a:cubicBezTo>
                      <a:cubicBezTo>
                        <a:pt x="4124" y="1326"/>
                        <a:pt x="3328" y="530"/>
                        <a:pt x="1684" y="530"/>
                      </a:cubicBezTo>
                      <a:cubicBezTo>
                        <a:pt x="1273" y="530"/>
                        <a:pt x="981" y="570"/>
                        <a:pt x="782" y="597"/>
                      </a:cubicBezTo>
                      <a:lnTo>
                        <a:pt x="782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8" name="任意多边形: 形状 887">
                  <a:extLst>
                    <a:ext uri="{FF2B5EF4-FFF2-40B4-BE49-F238E27FC236}">
                      <a16:creationId xmlns:a16="http://schemas.microsoft.com/office/drawing/2014/main" id="{5D0BB39D-0437-68E6-87A8-16D27F33D185}"/>
                    </a:ext>
                  </a:extLst>
                </p:cNvPr>
                <p:cNvSpPr/>
                <p:nvPr/>
              </p:nvSpPr>
              <p:spPr>
                <a:xfrm>
                  <a:off x="980847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692 w 5489"/>
                    <a:gd name="connsiteY1" fmla="*/ 5410 h 5409"/>
                    <a:gd name="connsiteX2" fmla="*/ 0 w 5489"/>
                    <a:gd name="connsiteY2" fmla="*/ 2745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58 w 5489"/>
                    <a:gd name="connsiteY6" fmla="*/ 4853 h 5409"/>
                    <a:gd name="connsiteX7" fmla="*/ 4681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38" y="4853"/>
                        <a:pt x="2758" y="4853"/>
                      </a:cubicBezTo>
                      <a:cubicBezTo>
                        <a:pt x="3978" y="4853"/>
                        <a:pt x="4681" y="3859"/>
                        <a:pt x="4681" y="2678"/>
                      </a:cubicBezTo>
                      <a:cubicBezTo>
                        <a:pt x="4681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89" name="任意多边形: 形状 888">
                  <a:extLst>
                    <a:ext uri="{FF2B5EF4-FFF2-40B4-BE49-F238E27FC236}">
                      <a16:creationId xmlns:a16="http://schemas.microsoft.com/office/drawing/2014/main" id="{0601F06A-21F2-EE11-B215-D4C9DFD37250}"/>
                    </a:ext>
                  </a:extLst>
                </p:cNvPr>
                <p:cNvSpPr/>
                <p:nvPr/>
              </p:nvSpPr>
              <p:spPr>
                <a:xfrm>
                  <a:off x="989664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09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72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46" y="557"/>
                        <a:pt x="3156" y="557"/>
                      </a:cubicBezTo>
                      <a:cubicBezTo>
                        <a:pt x="1750" y="557"/>
                        <a:pt x="809" y="1352"/>
                        <a:pt x="809" y="2718"/>
                      </a:cubicBezTo>
                      <a:cubicBezTo>
                        <a:pt x="809" y="4004"/>
                        <a:pt x="1644" y="4840"/>
                        <a:pt x="3116" y="4840"/>
                      </a:cubicBezTo>
                      <a:cubicBezTo>
                        <a:pt x="3593" y="4840"/>
                        <a:pt x="4057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0" name="任意多边形: 形状 889">
                  <a:extLst>
                    <a:ext uri="{FF2B5EF4-FFF2-40B4-BE49-F238E27FC236}">
                      <a16:creationId xmlns:a16="http://schemas.microsoft.com/office/drawing/2014/main" id="{EAAEB2D1-A372-57C2-ACE4-B3DB3D8C06C0}"/>
                    </a:ext>
                  </a:extLst>
                </p:cNvPr>
                <p:cNvSpPr/>
                <p:nvPr/>
              </p:nvSpPr>
              <p:spPr>
                <a:xfrm>
                  <a:off x="994650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18 w 5476"/>
                    <a:gd name="connsiteY6" fmla="*/ 4853 h 5409"/>
                    <a:gd name="connsiteX7" fmla="*/ 4641 w 5476"/>
                    <a:gd name="connsiteY7" fmla="*/ 2678 h 5409"/>
                    <a:gd name="connsiteX8" fmla="*/ 2731 w 5476"/>
                    <a:gd name="connsiteY8" fmla="*/ 544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45"/>
                        <a:pt x="1498" y="4853"/>
                        <a:pt x="2718" y="4853"/>
                      </a:cubicBezTo>
                      <a:cubicBezTo>
                        <a:pt x="3951" y="4853"/>
                        <a:pt x="4641" y="3859"/>
                        <a:pt x="4641" y="2678"/>
                      </a:cubicBezTo>
                      <a:cubicBezTo>
                        <a:pt x="4641" y="1631"/>
                        <a:pt x="4031" y="544"/>
                        <a:pt x="2731" y="544"/>
                      </a:cubicBezTo>
                      <a:cubicBezTo>
                        <a:pt x="1472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1" name="任意多边形: 形状 890">
                  <a:extLst>
                    <a:ext uri="{FF2B5EF4-FFF2-40B4-BE49-F238E27FC236}">
                      <a16:creationId xmlns:a16="http://schemas.microsoft.com/office/drawing/2014/main" id="{E0528EAA-63A5-25BE-8B5B-8D43794E41BA}"/>
                    </a:ext>
                  </a:extLst>
                </p:cNvPr>
                <p:cNvSpPr/>
                <p:nvPr/>
              </p:nvSpPr>
              <p:spPr>
                <a:xfrm>
                  <a:off x="1001120" y="909135"/>
                  <a:ext cx="4508" cy="5250"/>
                </a:xfrm>
                <a:custGeom>
                  <a:avLst/>
                  <a:gdLst>
                    <a:gd name="connsiteX0" fmla="*/ 0 w 4508"/>
                    <a:gd name="connsiteY0" fmla="*/ 5237 h 5250"/>
                    <a:gd name="connsiteX1" fmla="*/ 0 w 4508"/>
                    <a:gd name="connsiteY1" fmla="*/ 0 h 5250"/>
                    <a:gd name="connsiteX2" fmla="*/ 849 w 4508"/>
                    <a:gd name="connsiteY2" fmla="*/ 0 h 5250"/>
                    <a:gd name="connsiteX3" fmla="*/ 2771 w 4508"/>
                    <a:gd name="connsiteY3" fmla="*/ 2652 h 5250"/>
                    <a:gd name="connsiteX4" fmla="*/ 3845 w 4508"/>
                    <a:gd name="connsiteY4" fmla="*/ 4362 h 5250"/>
                    <a:gd name="connsiteX5" fmla="*/ 3872 w 4508"/>
                    <a:gd name="connsiteY5" fmla="*/ 4362 h 5250"/>
                    <a:gd name="connsiteX6" fmla="*/ 3779 w 4508"/>
                    <a:gd name="connsiteY6" fmla="*/ 2201 h 5250"/>
                    <a:gd name="connsiteX7" fmla="*/ 3779 w 4508"/>
                    <a:gd name="connsiteY7" fmla="*/ 13 h 5250"/>
                    <a:gd name="connsiteX8" fmla="*/ 4508 w 4508"/>
                    <a:gd name="connsiteY8" fmla="*/ 13 h 5250"/>
                    <a:gd name="connsiteX9" fmla="*/ 4508 w 4508"/>
                    <a:gd name="connsiteY9" fmla="*/ 5251 h 5250"/>
                    <a:gd name="connsiteX10" fmla="*/ 3726 w 4508"/>
                    <a:gd name="connsiteY10" fmla="*/ 5251 h 5250"/>
                    <a:gd name="connsiteX11" fmla="*/ 1817 w 4508"/>
                    <a:gd name="connsiteY11" fmla="*/ 2586 h 5250"/>
                    <a:gd name="connsiteX12" fmla="*/ 703 w 4508"/>
                    <a:gd name="connsiteY12" fmla="*/ 849 h 5250"/>
                    <a:gd name="connsiteX13" fmla="*/ 676 w 4508"/>
                    <a:gd name="connsiteY13" fmla="*/ 849 h 5250"/>
                    <a:gd name="connsiteX14" fmla="*/ 743 w 4508"/>
                    <a:gd name="connsiteY14" fmla="*/ 3010 h 5250"/>
                    <a:gd name="connsiteX15" fmla="*/ 743 w 4508"/>
                    <a:gd name="connsiteY15" fmla="*/ 5251 h 5250"/>
                    <a:gd name="connsiteX16" fmla="*/ 0 w 4508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50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09" y="3275"/>
                        <a:pt x="3554" y="3819"/>
                        <a:pt x="3845" y="4362"/>
                      </a:cubicBezTo>
                      <a:lnTo>
                        <a:pt x="3872" y="4362"/>
                      </a:lnTo>
                      <a:cubicBezTo>
                        <a:pt x="3792" y="3660"/>
                        <a:pt x="3779" y="3010"/>
                        <a:pt x="3779" y="2201"/>
                      </a:cubicBezTo>
                      <a:lnTo>
                        <a:pt x="3779" y="13"/>
                      </a:lnTo>
                      <a:lnTo>
                        <a:pt x="4508" y="13"/>
                      </a:lnTo>
                      <a:lnTo>
                        <a:pt x="4508" y="5251"/>
                      </a:lnTo>
                      <a:lnTo>
                        <a:pt x="3726" y="5251"/>
                      </a:lnTo>
                      <a:lnTo>
                        <a:pt x="1817" y="2586"/>
                      </a:lnTo>
                      <a:cubicBezTo>
                        <a:pt x="1392" y="2015"/>
                        <a:pt x="994" y="1419"/>
                        <a:pt x="703" y="849"/>
                      </a:cubicBezTo>
                      <a:lnTo>
                        <a:pt x="676" y="849"/>
                      </a:lnTo>
                      <a:cubicBezTo>
                        <a:pt x="716" y="1512"/>
                        <a:pt x="743" y="2148"/>
                        <a:pt x="743" y="3010"/>
                      </a:cubicBezTo>
                      <a:lnTo>
                        <a:pt x="743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2" name="任意多边形: 形状 891">
                  <a:extLst>
                    <a:ext uri="{FF2B5EF4-FFF2-40B4-BE49-F238E27FC236}">
                      <a16:creationId xmlns:a16="http://schemas.microsoft.com/office/drawing/2014/main" id="{E2A2DC2B-5DFF-8B74-E444-AF48AA6C145D}"/>
                    </a:ext>
                  </a:extLst>
                </p:cNvPr>
                <p:cNvSpPr/>
                <p:nvPr/>
              </p:nvSpPr>
              <p:spPr>
                <a:xfrm>
                  <a:off x="1006676" y="909042"/>
                  <a:ext cx="3633" cy="5409"/>
                </a:xfrm>
                <a:custGeom>
                  <a:avLst/>
                  <a:gdLst>
                    <a:gd name="connsiteX0" fmla="*/ 199 w 3633"/>
                    <a:gd name="connsiteY0" fmla="*/ 4495 h 5409"/>
                    <a:gd name="connsiteX1" fmla="*/ 1591 w 3633"/>
                    <a:gd name="connsiteY1" fmla="*/ 4840 h 5409"/>
                    <a:gd name="connsiteX2" fmla="*/ 2837 w 3633"/>
                    <a:gd name="connsiteY2" fmla="*/ 3938 h 5409"/>
                    <a:gd name="connsiteX3" fmla="*/ 1724 w 3633"/>
                    <a:gd name="connsiteY3" fmla="*/ 2904 h 5409"/>
                    <a:gd name="connsiteX4" fmla="*/ 133 w 3633"/>
                    <a:gd name="connsiteY4" fmla="*/ 1419 h 5409"/>
                    <a:gd name="connsiteX5" fmla="*/ 2068 w 3633"/>
                    <a:gd name="connsiteY5" fmla="*/ 0 h 5409"/>
                    <a:gd name="connsiteX6" fmla="*/ 3408 w 3633"/>
                    <a:gd name="connsiteY6" fmla="*/ 252 h 5409"/>
                    <a:gd name="connsiteX7" fmla="*/ 3182 w 3633"/>
                    <a:gd name="connsiteY7" fmla="*/ 809 h 5409"/>
                    <a:gd name="connsiteX8" fmla="*/ 2055 w 3633"/>
                    <a:gd name="connsiteY8" fmla="*/ 557 h 5409"/>
                    <a:gd name="connsiteX9" fmla="*/ 915 w 3633"/>
                    <a:gd name="connsiteY9" fmla="*/ 1352 h 5409"/>
                    <a:gd name="connsiteX10" fmla="*/ 2108 w 3633"/>
                    <a:gd name="connsiteY10" fmla="*/ 2360 h 5409"/>
                    <a:gd name="connsiteX11" fmla="*/ 3633 w 3633"/>
                    <a:gd name="connsiteY11" fmla="*/ 3898 h 5409"/>
                    <a:gd name="connsiteX12" fmla="*/ 1525 w 3633"/>
                    <a:gd name="connsiteY12" fmla="*/ 5410 h 5409"/>
                    <a:gd name="connsiteX13" fmla="*/ 0 w 3633"/>
                    <a:gd name="connsiteY13" fmla="*/ 5078 h 5409"/>
                    <a:gd name="connsiteX14" fmla="*/ 199 w 3633"/>
                    <a:gd name="connsiteY14" fmla="*/ 449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09">
                      <a:moveTo>
                        <a:pt x="199" y="4495"/>
                      </a:moveTo>
                      <a:cubicBezTo>
                        <a:pt x="544" y="4694"/>
                        <a:pt x="1047" y="4840"/>
                        <a:pt x="1591" y="4840"/>
                      </a:cubicBezTo>
                      <a:cubicBezTo>
                        <a:pt x="2387" y="4840"/>
                        <a:pt x="2837" y="4482"/>
                        <a:pt x="2837" y="3938"/>
                      </a:cubicBezTo>
                      <a:cubicBezTo>
                        <a:pt x="2837" y="3447"/>
                        <a:pt x="2519" y="3182"/>
                        <a:pt x="1724" y="2904"/>
                      </a:cubicBezTo>
                      <a:cubicBezTo>
                        <a:pt x="743" y="2599"/>
                        <a:pt x="133" y="2148"/>
                        <a:pt x="133" y="1419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92" y="0"/>
                        <a:pt x="3142" y="119"/>
                        <a:pt x="3408" y="252"/>
                      </a:cubicBezTo>
                      <a:lnTo>
                        <a:pt x="3182" y="809"/>
                      </a:lnTo>
                      <a:cubicBezTo>
                        <a:pt x="2997" y="729"/>
                        <a:pt x="2599" y="557"/>
                        <a:pt x="2055" y="557"/>
                      </a:cubicBezTo>
                      <a:cubicBezTo>
                        <a:pt x="1233" y="557"/>
                        <a:pt x="915" y="981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692"/>
                        <a:pt x="3633" y="3129"/>
                        <a:pt x="3633" y="3898"/>
                      </a:cubicBezTo>
                      <a:cubicBezTo>
                        <a:pt x="3633" y="4707"/>
                        <a:pt x="2944" y="5410"/>
                        <a:pt x="1525" y="5410"/>
                      </a:cubicBezTo>
                      <a:cubicBezTo>
                        <a:pt x="955" y="5410"/>
                        <a:pt x="318" y="5251"/>
                        <a:pt x="0" y="5078"/>
                      </a:cubicBezTo>
                      <a:lnTo>
                        <a:pt x="19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3" name="任意多边形: 形状 892">
                  <a:extLst>
                    <a:ext uri="{FF2B5EF4-FFF2-40B4-BE49-F238E27FC236}">
                      <a16:creationId xmlns:a16="http://schemas.microsoft.com/office/drawing/2014/main" id="{C9FCD0A9-66C7-3A1E-A3A5-3DB9196084E1}"/>
                    </a:ext>
                  </a:extLst>
                </p:cNvPr>
                <p:cNvSpPr/>
                <p:nvPr/>
              </p:nvSpPr>
              <p:spPr>
                <a:xfrm>
                  <a:off x="1011343" y="909135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14 h 5237"/>
                    <a:gd name="connsiteX11" fmla="*/ 3103 w 3381"/>
                    <a:gd name="connsiteY11" fmla="*/ 2214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4" name="任意多边形: 形状 893">
                  <a:extLst>
                    <a:ext uri="{FF2B5EF4-FFF2-40B4-BE49-F238E27FC236}">
                      <a16:creationId xmlns:a16="http://schemas.microsoft.com/office/drawing/2014/main" id="{B87EDA6F-CDFF-F363-95FA-8EA609B076E6}"/>
                    </a:ext>
                  </a:extLst>
                </p:cNvPr>
                <p:cNvSpPr/>
                <p:nvPr/>
              </p:nvSpPr>
              <p:spPr>
                <a:xfrm>
                  <a:off x="1015387" y="909042"/>
                  <a:ext cx="5515" cy="6086"/>
                </a:xfrm>
                <a:custGeom>
                  <a:avLst/>
                  <a:gdLst>
                    <a:gd name="connsiteX0" fmla="*/ 5304 w 5515"/>
                    <a:gd name="connsiteY0" fmla="*/ 6086 h 6086"/>
                    <a:gd name="connsiteX1" fmla="*/ 3010 w 5515"/>
                    <a:gd name="connsiteY1" fmla="*/ 5489 h 6086"/>
                    <a:gd name="connsiteX2" fmla="*/ 2639 w 5515"/>
                    <a:gd name="connsiteY2" fmla="*/ 5410 h 6086"/>
                    <a:gd name="connsiteX3" fmla="*/ 0 w 5515"/>
                    <a:gd name="connsiteY3" fmla="*/ 2758 h 6086"/>
                    <a:gd name="connsiteX4" fmla="*/ 2784 w 5515"/>
                    <a:gd name="connsiteY4" fmla="*/ 0 h 6086"/>
                    <a:gd name="connsiteX5" fmla="*/ 5476 w 5515"/>
                    <a:gd name="connsiteY5" fmla="*/ 2639 h 6086"/>
                    <a:gd name="connsiteX6" fmla="*/ 3766 w 5515"/>
                    <a:gd name="connsiteY6" fmla="*/ 5158 h 6086"/>
                    <a:gd name="connsiteX7" fmla="*/ 3766 w 5515"/>
                    <a:gd name="connsiteY7" fmla="*/ 5184 h 6086"/>
                    <a:gd name="connsiteX8" fmla="*/ 5516 w 5515"/>
                    <a:gd name="connsiteY8" fmla="*/ 5516 h 6086"/>
                    <a:gd name="connsiteX9" fmla="*/ 5304 w 5515"/>
                    <a:gd name="connsiteY9" fmla="*/ 6086 h 6086"/>
                    <a:gd name="connsiteX10" fmla="*/ 4654 w 5515"/>
                    <a:gd name="connsiteY10" fmla="*/ 2692 h 6086"/>
                    <a:gd name="connsiteX11" fmla="*/ 2758 w 5515"/>
                    <a:gd name="connsiteY11" fmla="*/ 557 h 6086"/>
                    <a:gd name="connsiteX12" fmla="*/ 822 w 5515"/>
                    <a:gd name="connsiteY12" fmla="*/ 2745 h 6086"/>
                    <a:gd name="connsiteX13" fmla="*/ 2731 w 5515"/>
                    <a:gd name="connsiteY13" fmla="*/ 4866 h 6086"/>
                    <a:gd name="connsiteX14" fmla="*/ 4654 w 5515"/>
                    <a:gd name="connsiteY14" fmla="*/ 2692 h 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86">
                      <a:moveTo>
                        <a:pt x="5304" y="6086"/>
                      </a:moveTo>
                      <a:cubicBezTo>
                        <a:pt x="4482" y="5900"/>
                        <a:pt x="3699" y="5702"/>
                        <a:pt x="3010" y="5489"/>
                      </a:cubicBezTo>
                      <a:cubicBezTo>
                        <a:pt x="2877" y="5436"/>
                        <a:pt x="2758" y="5410"/>
                        <a:pt x="2639" y="5410"/>
                      </a:cubicBezTo>
                      <a:cubicBezTo>
                        <a:pt x="1220" y="5357"/>
                        <a:pt x="0" y="4442"/>
                        <a:pt x="0" y="2758"/>
                      </a:cubicBezTo>
                      <a:cubicBezTo>
                        <a:pt x="0" y="1087"/>
                        <a:pt x="1167" y="0"/>
                        <a:pt x="2784" y="0"/>
                      </a:cubicBezTo>
                      <a:cubicBezTo>
                        <a:pt x="4415" y="0"/>
                        <a:pt x="5476" y="1101"/>
                        <a:pt x="5476" y="2639"/>
                      </a:cubicBezTo>
                      <a:cubicBezTo>
                        <a:pt x="5476" y="3991"/>
                        <a:pt x="4760" y="4853"/>
                        <a:pt x="3766" y="5158"/>
                      </a:cubicBezTo>
                      <a:lnTo>
                        <a:pt x="3766" y="5184"/>
                      </a:lnTo>
                      <a:cubicBezTo>
                        <a:pt x="4349" y="5317"/>
                        <a:pt x="4999" y="5436"/>
                        <a:pt x="5516" y="5516"/>
                      </a:cubicBezTo>
                      <a:lnTo>
                        <a:pt x="5304" y="6086"/>
                      </a:lnTo>
                      <a:close/>
                      <a:moveTo>
                        <a:pt x="4654" y="2692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18"/>
                        <a:pt x="822" y="2745"/>
                      </a:cubicBezTo>
                      <a:cubicBezTo>
                        <a:pt x="809" y="3859"/>
                        <a:pt x="1512" y="4866"/>
                        <a:pt x="2731" y="4866"/>
                      </a:cubicBezTo>
                      <a:cubicBezTo>
                        <a:pt x="3965" y="4853"/>
                        <a:pt x="4654" y="3885"/>
                        <a:pt x="4654" y="2692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5" name="任意多边形: 形状 894">
                  <a:extLst>
                    <a:ext uri="{FF2B5EF4-FFF2-40B4-BE49-F238E27FC236}">
                      <a16:creationId xmlns:a16="http://schemas.microsoft.com/office/drawing/2014/main" id="{5109FBF1-B0A3-D027-6E3E-4A8C94760D6A}"/>
                    </a:ext>
                  </a:extLst>
                </p:cNvPr>
                <p:cNvSpPr/>
                <p:nvPr/>
              </p:nvSpPr>
              <p:spPr>
                <a:xfrm>
                  <a:off x="1021858" y="909135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103 h 5317"/>
                    <a:gd name="connsiteX2" fmla="*/ 2175 w 4415"/>
                    <a:gd name="connsiteY2" fmla="*/ 4760 h 5317"/>
                    <a:gd name="connsiteX3" fmla="*/ 3633 w 4415"/>
                    <a:gd name="connsiteY3" fmla="*/ 3103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103"/>
                      </a:lnTo>
                      <a:cubicBezTo>
                        <a:pt x="782" y="4270"/>
                        <a:pt x="1366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103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67"/>
                        <a:pt x="3447" y="5317"/>
                        <a:pt x="2148" y="5317"/>
                      </a:cubicBezTo>
                      <a:cubicBezTo>
                        <a:pt x="915" y="5317"/>
                        <a:pt x="0" y="4694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BFDCA38B-CA59-844D-45C1-16EEEB9C6B2B}"/>
                    </a:ext>
                  </a:extLst>
                </p:cNvPr>
                <p:cNvSpPr/>
                <p:nvPr/>
              </p:nvSpPr>
              <p:spPr>
                <a:xfrm>
                  <a:off x="1026870" y="909135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796 w 5025"/>
                    <a:gd name="connsiteY1" fmla="*/ 5237 h 5237"/>
                    <a:gd name="connsiteX2" fmla="*/ 0 w 5025"/>
                    <a:gd name="connsiteY2" fmla="*/ 5237 h 5237"/>
                    <a:gd name="connsiteX3" fmla="*/ 2029 w 5025"/>
                    <a:gd name="connsiteY3" fmla="*/ 0 h 5237"/>
                    <a:gd name="connsiteX4" fmla="*/ 2970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54 w 5025"/>
                    <a:gd name="connsiteY7" fmla="*/ 3593 h 5237"/>
                    <a:gd name="connsiteX8" fmla="*/ 1419 w 5025"/>
                    <a:gd name="connsiteY8" fmla="*/ 3593 h 5237"/>
                    <a:gd name="connsiteX9" fmla="*/ 3381 w 5025"/>
                    <a:gd name="connsiteY9" fmla="*/ 3063 h 5237"/>
                    <a:gd name="connsiteX10" fmla="*/ 2798 w 5025"/>
                    <a:gd name="connsiteY10" fmla="*/ 1551 h 5237"/>
                    <a:gd name="connsiteX11" fmla="*/ 2493 w 5025"/>
                    <a:gd name="connsiteY11" fmla="*/ 610 h 5237"/>
                    <a:gd name="connsiteX12" fmla="*/ 2466 w 5025"/>
                    <a:gd name="connsiteY12" fmla="*/ 610 h 5237"/>
                    <a:gd name="connsiteX13" fmla="*/ 2175 w 5025"/>
                    <a:gd name="connsiteY13" fmla="*/ 1551 h 5237"/>
                    <a:gd name="connsiteX14" fmla="*/ 1578 w 5025"/>
                    <a:gd name="connsiteY14" fmla="*/ 3063 h 5237"/>
                    <a:gd name="connsiteX15" fmla="*/ 3381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54" y="3593"/>
                      </a:lnTo>
                      <a:lnTo>
                        <a:pt x="1419" y="3593"/>
                      </a:lnTo>
                      <a:close/>
                      <a:moveTo>
                        <a:pt x="3381" y="3063"/>
                      </a:moveTo>
                      <a:lnTo>
                        <a:pt x="2798" y="1551"/>
                      </a:lnTo>
                      <a:cubicBezTo>
                        <a:pt x="2665" y="1207"/>
                        <a:pt x="2586" y="902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20"/>
                        <a:pt x="2175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7" name="任意多边形: 形状 896">
                  <a:extLst>
                    <a:ext uri="{FF2B5EF4-FFF2-40B4-BE49-F238E27FC236}">
                      <a16:creationId xmlns:a16="http://schemas.microsoft.com/office/drawing/2014/main" id="{0AD19FC1-746B-C2CB-77A7-837BFE9FA27D}"/>
                    </a:ext>
                  </a:extLst>
                </p:cNvPr>
                <p:cNvSpPr/>
                <p:nvPr/>
              </p:nvSpPr>
              <p:spPr>
                <a:xfrm>
                  <a:off x="1031378" y="909135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70 h 5237"/>
                    <a:gd name="connsiteX1" fmla="*/ 0 w 4441"/>
                    <a:gd name="connsiteY1" fmla="*/ 570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70 h 5237"/>
                    <a:gd name="connsiteX5" fmla="*/ 2612 w 4441"/>
                    <a:gd name="connsiteY5" fmla="*/ 570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70"/>
                      </a:lnTo>
                      <a:lnTo>
                        <a:pt x="2612" y="570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98" name="任意多边形: 形状 897">
                  <a:extLst>
                    <a:ext uri="{FF2B5EF4-FFF2-40B4-BE49-F238E27FC236}">
                      <a16:creationId xmlns:a16="http://schemas.microsoft.com/office/drawing/2014/main" id="{D60EC592-A17B-E0C6-645C-2F1393DE2270}"/>
                    </a:ext>
                  </a:extLst>
                </p:cNvPr>
                <p:cNvSpPr/>
                <p:nvPr/>
              </p:nvSpPr>
              <p:spPr>
                <a:xfrm>
                  <a:off x="1036483" y="913100"/>
                  <a:ext cx="1498" cy="1392"/>
                </a:xfrm>
                <a:custGeom>
                  <a:avLst/>
                  <a:gdLst>
                    <a:gd name="connsiteX0" fmla="*/ 0 w 1498"/>
                    <a:gd name="connsiteY0" fmla="*/ 703 h 1392"/>
                    <a:gd name="connsiteX1" fmla="*/ 756 w 1498"/>
                    <a:gd name="connsiteY1" fmla="*/ 0 h 1392"/>
                    <a:gd name="connsiteX2" fmla="*/ 1498 w 1498"/>
                    <a:gd name="connsiteY2" fmla="*/ 703 h 1392"/>
                    <a:gd name="connsiteX3" fmla="*/ 743 w 1498"/>
                    <a:gd name="connsiteY3" fmla="*/ 1392 h 1392"/>
                    <a:gd name="connsiteX4" fmla="*/ 0 w 149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" h="1392">
                      <a:moveTo>
                        <a:pt x="0" y="703"/>
                      </a:moveTo>
                      <a:cubicBezTo>
                        <a:pt x="0" y="292"/>
                        <a:pt x="318" y="0"/>
                        <a:pt x="756" y="0"/>
                      </a:cubicBezTo>
                      <a:cubicBezTo>
                        <a:pt x="1193" y="0"/>
                        <a:pt x="1498" y="278"/>
                        <a:pt x="1498" y="703"/>
                      </a:cubicBezTo>
                      <a:cubicBezTo>
                        <a:pt x="1498" y="1101"/>
                        <a:pt x="1207" y="1392"/>
                        <a:pt x="743" y="1392"/>
                      </a:cubicBezTo>
                      <a:cubicBezTo>
                        <a:pt x="292" y="1379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33" name="图形 2">
              <a:extLst>
                <a:ext uri="{FF2B5EF4-FFF2-40B4-BE49-F238E27FC236}">
                  <a16:creationId xmlns:a16="http://schemas.microsoft.com/office/drawing/2014/main" id="{B86F1E3D-D8EB-8166-94A1-ECC0CB30D9E2}"/>
                </a:ext>
              </a:extLst>
            </p:cNvPr>
            <p:cNvGrpSpPr/>
            <p:nvPr/>
          </p:nvGrpSpPr>
          <p:grpSpPr>
            <a:xfrm>
              <a:off x="7887531" y="3324771"/>
              <a:ext cx="767219" cy="614870"/>
              <a:chOff x="857985" y="1122784"/>
              <a:chExt cx="302951" cy="242793"/>
            </a:xfrm>
          </p:grpSpPr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948D1E56-D5B4-09DD-3647-FA5B853F1093}"/>
                  </a:ext>
                </a:extLst>
              </p:cNvPr>
              <p:cNvSpPr/>
              <p:nvPr/>
            </p:nvSpPr>
            <p:spPr>
              <a:xfrm>
                <a:off x="857985" y="1122784"/>
                <a:ext cx="302951" cy="242793"/>
              </a:xfrm>
              <a:custGeom>
                <a:avLst/>
                <a:gdLst>
                  <a:gd name="connsiteX0" fmla="*/ 0 w 302951"/>
                  <a:gd name="connsiteY0" fmla="*/ 0 h 242793"/>
                  <a:gd name="connsiteX1" fmla="*/ 302952 w 302951"/>
                  <a:gd name="connsiteY1" fmla="*/ 0 h 242793"/>
                  <a:gd name="connsiteX2" fmla="*/ 302952 w 302951"/>
                  <a:gd name="connsiteY2" fmla="*/ 242794 h 242793"/>
                  <a:gd name="connsiteX3" fmla="*/ 0 w 302951"/>
                  <a:gd name="connsiteY3" fmla="*/ 242794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951" h="242793">
                    <a:moveTo>
                      <a:pt x="0" y="0"/>
                    </a:moveTo>
                    <a:lnTo>
                      <a:pt x="302952" y="0"/>
                    </a:lnTo>
                    <a:lnTo>
                      <a:pt x="302952" y="242794"/>
                    </a:lnTo>
                    <a:lnTo>
                      <a:pt x="0" y="242794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grpSp>
            <p:nvGrpSpPr>
              <p:cNvPr id="499" name="图形 2">
                <a:extLst>
                  <a:ext uri="{FF2B5EF4-FFF2-40B4-BE49-F238E27FC236}">
                    <a16:creationId xmlns:a16="http://schemas.microsoft.com/office/drawing/2014/main" id="{29FC6DD7-962E-C84F-AFB3-9D0D2FA83611}"/>
                  </a:ext>
                </a:extLst>
              </p:cNvPr>
              <p:cNvGrpSpPr/>
              <p:nvPr/>
            </p:nvGrpSpPr>
            <p:grpSpPr>
              <a:xfrm>
                <a:off x="876415" y="1236153"/>
                <a:ext cx="268291" cy="99233"/>
                <a:chOff x="876415" y="1236153"/>
                <a:chExt cx="268291" cy="99233"/>
              </a:xfrm>
            </p:grpSpPr>
            <p:sp>
              <p:nvSpPr>
                <p:cNvPr id="697" name="任意多边形: 形状 696">
                  <a:extLst>
                    <a:ext uri="{FF2B5EF4-FFF2-40B4-BE49-F238E27FC236}">
                      <a16:creationId xmlns:a16="http://schemas.microsoft.com/office/drawing/2014/main" id="{C158046E-C450-1B25-B607-0BA20E10F50C}"/>
                    </a:ext>
                  </a:extLst>
                </p:cNvPr>
                <p:cNvSpPr/>
                <p:nvPr/>
              </p:nvSpPr>
              <p:spPr>
                <a:xfrm>
                  <a:off x="876826" y="1236153"/>
                  <a:ext cx="267880" cy="99207"/>
                </a:xfrm>
                <a:custGeom>
                  <a:avLst/>
                  <a:gdLst>
                    <a:gd name="connsiteX0" fmla="*/ 0 w 267880"/>
                    <a:gd name="connsiteY0" fmla="*/ 18868 h 99207"/>
                    <a:gd name="connsiteX1" fmla="*/ 36397 w 267880"/>
                    <a:gd name="connsiteY1" fmla="*/ 0 h 99207"/>
                    <a:gd name="connsiteX2" fmla="*/ 59336 w 267880"/>
                    <a:gd name="connsiteY2" fmla="*/ 9427 h 99207"/>
                    <a:gd name="connsiteX3" fmla="*/ 96820 w 267880"/>
                    <a:gd name="connsiteY3" fmla="*/ 37418 h 99207"/>
                    <a:gd name="connsiteX4" fmla="*/ 129638 w 267880"/>
                    <a:gd name="connsiteY4" fmla="*/ 18855 h 99207"/>
                    <a:gd name="connsiteX5" fmla="*/ 141478 w 267880"/>
                    <a:gd name="connsiteY5" fmla="*/ 24318 h 99207"/>
                    <a:gd name="connsiteX6" fmla="*/ 157774 w 267880"/>
                    <a:gd name="connsiteY6" fmla="*/ 31796 h 99207"/>
                    <a:gd name="connsiteX7" fmla="*/ 180024 w 267880"/>
                    <a:gd name="connsiteY7" fmla="*/ 37405 h 99207"/>
                    <a:gd name="connsiteX8" fmla="*/ 216341 w 267880"/>
                    <a:gd name="connsiteY8" fmla="*/ 43014 h 99207"/>
                    <a:gd name="connsiteX9" fmla="*/ 231563 w 267880"/>
                    <a:gd name="connsiteY9" fmla="*/ 67345 h 99207"/>
                    <a:gd name="connsiteX10" fmla="*/ 267881 w 267880"/>
                    <a:gd name="connsiteY10" fmla="*/ 63592 h 99207"/>
                    <a:gd name="connsiteX11" fmla="*/ 267881 w 267880"/>
                    <a:gd name="connsiteY11" fmla="*/ 99207 h 99207"/>
                    <a:gd name="connsiteX12" fmla="*/ 0 w 267880"/>
                    <a:gd name="connsiteY12" fmla="*/ 99207 h 99207"/>
                    <a:gd name="connsiteX13" fmla="*/ 0 w 267880"/>
                    <a:gd name="connsiteY13" fmla="*/ 1886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880" h="99207">
                      <a:moveTo>
                        <a:pt x="0" y="18868"/>
                      </a:moveTo>
                      <a:lnTo>
                        <a:pt x="36397" y="0"/>
                      </a:lnTo>
                      <a:lnTo>
                        <a:pt x="59336" y="9427"/>
                      </a:lnTo>
                      <a:lnTo>
                        <a:pt x="96820" y="37418"/>
                      </a:lnTo>
                      <a:lnTo>
                        <a:pt x="129638" y="18855"/>
                      </a:lnTo>
                      <a:lnTo>
                        <a:pt x="141478" y="24318"/>
                      </a:lnTo>
                      <a:lnTo>
                        <a:pt x="157774" y="31796"/>
                      </a:lnTo>
                      <a:lnTo>
                        <a:pt x="180024" y="37405"/>
                      </a:lnTo>
                      <a:cubicBezTo>
                        <a:pt x="180024" y="37405"/>
                        <a:pt x="209314" y="42085"/>
                        <a:pt x="216341" y="43014"/>
                      </a:cubicBezTo>
                      <a:lnTo>
                        <a:pt x="231563" y="67345"/>
                      </a:lnTo>
                      <a:lnTo>
                        <a:pt x="267881" y="63592"/>
                      </a:lnTo>
                      <a:lnTo>
                        <a:pt x="267881" y="99207"/>
                      </a:lnTo>
                      <a:lnTo>
                        <a:pt x="0" y="99207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8" name="任意多边形: 形状 697">
                  <a:extLst>
                    <a:ext uri="{FF2B5EF4-FFF2-40B4-BE49-F238E27FC236}">
                      <a16:creationId xmlns:a16="http://schemas.microsoft.com/office/drawing/2014/main" id="{8BF72572-441F-2487-2906-C60650100E84}"/>
                    </a:ext>
                  </a:extLst>
                </p:cNvPr>
                <p:cNvSpPr/>
                <p:nvPr/>
              </p:nvSpPr>
              <p:spPr>
                <a:xfrm>
                  <a:off x="876415" y="1294972"/>
                  <a:ext cx="268278" cy="40414"/>
                </a:xfrm>
                <a:custGeom>
                  <a:avLst/>
                  <a:gdLst>
                    <a:gd name="connsiteX0" fmla="*/ 0 w 268278"/>
                    <a:gd name="connsiteY0" fmla="*/ 17900 h 40414"/>
                    <a:gd name="connsiteX1" fmla="*/ 36795 w 268278"/>
                    <a:gd name="connsiteY1" fmla="*/ 0 h 40414"/>
                    <a:gd name="connsiteX2" fmla="*/ 53131 w 268278"/>
                    <a:gd name="connsiteY2" fmla="*/ 13233 h 40414"/>
                    <a:gd name="connsiteX3" fmla="*/ 67345 w 268278"/>
                    <a:gd name="connsiteY3" fmla="*/ 17900 h 40414"/>
                    <a:gd name="connsiteX4" fmla="*/ 104272 w 268278"/>
                    <a:gd name="connsiteY4" fmla="*/ 8950 h 40414"/>
                    <a:gd name="connsiteX5" fmla="*/ 121841 w 268278"/>
                    <a:gd name="connsiteY5" fmla="*/ 17900 h 40414"/>
                    <a:gd name="connsiteX6" fmla="*/ 147604 w 268278"/>
                    <a:gd name="connsiteY6" fmla="*/ 26333 h 40414"/>
                    <a:gd name="connsiteX7" fmla="*/ 180408 w 268278"/>
                    <a:gd name="connsiteY7" fmla="*/ 31001 h 40414"/>
                    <a:gd name="connsiteX8" fmla="*/ 217892 w 268278"/>
                    <a:gd name="connsiteY8" fmla="*/ 31001 h 40414"/>
                    <a:gd name="connsiteX9" fmla="*/ 239240 w 268278"/>
                    <a:gd name="connsiteY9" fmla="*/ 31001 h 40414"/>
                    <a:gd name="connsiteX10" fmla="*/ 268278 w 268278"/>
                    <a:gd name="connsiteY10" fmla="*/ 40415 h 40414"/>
                    <a:gd name="connsiteX11" fmla="*/ 411 w 268278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278" h="40414">
                      <a:moveTo>
                        <a:pt x="0" y="17900"/>
                      </a:moveTo>
                      <a:lnTo>
                        <a:pt x="36795" y="0"/>
                      </a:lnTo>
                      <a:lnTo>
                        <a:pt x="53131" y="13233"/>
                      </a:lnTo>
                      <a:lnTo>
                        <a:pt x="67345" y="17900"/>
                      </a:lnTo>
                      <a:lnTo>
                        <a:pt x="104272" y="8950"/>
                      </a:lnTo>
                      <a:lnTo>
                        <a:pt x="121841" y="17900"/>
                      </a:lnTo>
                      <a:lnTo>
                        <a:pt x="147604" y="26333"/>
                      </a:lnTo>
                      <a:lnTo>
                        <a:pt x="180408" y="31001"/>
                      </a:lnTo>
                      <a:lnTo>
                        <a:pt x="217892" y="31001"/>
                      </a:lnTo>
                      <a:lnTo>
                        <a:pt x="239240" y="31001"/>
                      </a:lnTo>
                      <a:lnTo>
                        <a:pt x="268278" y="40415"/>
                      </a:lnTo>
                      <a:lnTo>
                        <a:pt x="411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500" name="图形 2">
                <a:extLst>
                  <a:ext uri="{FF2B5EF4-FFF2-40B4-BE49-F238E27FC236}">
                    <a16:creationId xmlns:a16="http://schemas.microsoft.com/office/drawing/2014/main" id="{92D71AB8-C292-78BF-6B77-C49ADDBE28EE}"/>
                  </a:ext>
                </a:extLst>
              </p:cNvPr>
              <p:cNvGrpSpPr/>
              <p:nvPr/>
            </p:nvGrpSpPr>
            <p:grpSpPr>
              <a:xfrm>
                <a:off x="871933" y="1147526"/>
                <a:ext cx="275053" cy="34819"/>
                <a:chOff x="871933" y="1147526"/>
                <a:chExt cx="275053" cy="34819"/>
              </a:xfrm>
              <a:solidFill>
                <a:srgbClr val="9ECAEF"/>
              </a:solidFill>
            </p:grpSpPr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8D850950-B261-12EB-5D86-10A0CB1122BA}"/>
                    </a:ext>
                  </a:extLst>
                </p:cNvPr>
                <p:cNvSpPr/>
                <p:nvPr/>
              </p:nvSpPr>
              <p:spPr>
                <a:xfrm>
                  <a:off x="880923" y="1147526"/>
                  <a:ext cx="2665" cy="7451"/>
                </a:xfrm>
                <a:custGeom>
                  <a:avLst/>
                  <a:gdLst>
                    <a:gd name="connsiteX0" fmla="*/ 0 w 2665"/>
                    <a:gd name="connsiteY0" fmla="*/ 0 h 7451"/>
                    <a:gd name="connsiteX1" fmla="*/ 623 w 2665"/>
                    <a:gd name="connsiteY1" fmla="*/ 0 h 7451"/>
                    <a:gd name="connsiteX2" fmla="*/ 623 w 2665"/>
                    <a:gd name="connsiteY2" fmla="*/ 6643 h 7451"/>
                    <a:gd name="connsiteX3" fmla="*/ 2665 w 2665"/>
                    <a:gd name="connsiteY3" fmla="*/ 6643 h 7451"/>
                    <a:gd name="connsiteX4" fmla="*/ 2665 w 2665"/>
                    <a:gd name="connsiteY4" fmla="*/ 7452 h 7451"/>
                    <a:gd name="connsiteX5" fmla="*/ 0 w 2665"/>
                    <a:gd name="connsiteY5" fmla="*/ 7452 h 7451"/>
                    <a:gd name="connsiteX6" fmla="*/ 0 w 2665"/>
                    <a:gd name="connsiteY6" fmla="*/ 0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5" h="7451">
                      <a:moveTo>
                        <a:pt x="0" y="0"/>
                      </a:moveTo>
                      <a:lnTo>
                        <a:pt x="623" y="0"/>
                      </a:lnTo>
                      <a:lnTo>
                        <a:pt x="623" y="6643"/>
                      </a:lnTo>
                      <a:lnTo>
                        <a:pt x="2665" y="6643"/>
                      </a:lnTo>
                      <a:lnTo>
                        <a:pt x="2665" y="7452"/>
                      </a:lnTo>
                      <a:lnTo>
                        <a:pt x="0" y="7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BA95F7E3-06A8-6153-D366-5D8CA5298CF7}"/>
                    </a:ext>
                  </a:extLst>
                </p:cNvPr>
                <p:cNvSpPr/>
                <p:nvPr/>
              </p:nvSpPr>
              <p:spPr>
                <a:xfrm>
                  <a:off x="883920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51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32FC026B-5466-FE9D-B277-ECFCA4E7980F}"/>
                    </a:ext>
                  </a:extLst>
                </p:cNvPr>
                <p:cNvSpPr/>
                <p:nvPr/>
              </p:nvSpPr>
              <p:spPr>
                <a:xfrm>
                  <a:off x="887553" y="1149714"/>
                  <a:ext cx="2214" cy="5250"/>
                </a:xfrm>
                <a:custGeom>
                  <a:avLst/>
                  <a:gdLst>
                    <a:gd name="connsiteX0" fmla="*/ 0 w 2214"/>
                    <a:gd name="connsiteY0" fmla="*/ 93 h 5250"/>
                    <a:gd name="connsiteX1" fmla="*/ 835 w 2214"/>
                    <a:gd name="connsiteY1" fmla="*/ 0 h 5250"/>
                    <a:gd name="connsiteX2" fmla="*/ 1817 w 2214"/>
                    <a:gd name="connsiteY2" fmla="*/ 424 h 5250"/>
                    <a:gd name="connsiteX3" fmla="*/ 2082 w 2214"/>
                    <a:gd name="connsiteY3" fmla="*/ 1406 h 5250"/>
                    <a:gd name="connsiteX4" fmla="*/ 1459 w 2214"/>
                    <a:gd name="connsiteY4" fmla="*/ 2745 h 5250"/>
                    <a:gd name="connsiteX5" fmla="*/ 1459 w 2214"/>
                    <a:gd name="connsiteY5" fmla="*/ 2758 h 5250"/>
                    <a:gd name="connsiteX6" fmla="*/ 1949 w 2214"/>
                    <a:gd name="connsiteY6" fmla="*/ 3819 h 5250"/>
                    <a:gd name="connsiteX7" fmla="*/ 2214 w 2214"/>
                    <a:gd name="connsiteY7" fmla="*/ 5251 h 5250"/>
                    <a:gd name="connsiteX8" fmla="*/ 1750 w 2214"/>
                    <a:gd name="connsiteY8" fmla="*/ 5251 h 5250"/>
                    <a:gd name="connsiteX9" fmla="*/ 1525 w 2214"/>
                    <a:gd name="connsiteY9" fmla="*/ 4004 h 5250"/>
                    <a:gd name="connsiteX10" fmla="*/ 849 w 2214"/>
                    <a:gd name="connsiteY10" fmla="*/ 2983 h 5250"/>
                    <a:gd name="connsiteX11" fmla="*/ 451 w 2214"/>
                    <a:gd name="connsiteY11" fmla="*/ 2983 h 5250"/>
                    <a:gd name="connsiteX12" fmla="*/ 451 w 2214"/>
                    <a:gd name="connsiteY12" fmla="*/ 5251 h 5250"/>
                    <a:gd name="connsiteX13" fmla="*/ 13 w 2214"/>
                    <a:gd name="connsiteY13" fmla="*/ 5251 h 5250"/>
                    <a:gd name="connsiteX14" fmla="*/ 13 w 2214"/>
                    <a:gd name="connsiteY14" fmla="*/ 93 h 5250"/>
                    <a:gd name="connsiteX15" fmla="*/ 438 w 2214"/>
                    <a:gd name="connsiteY15" fmla="*/ 2480 h 5250"/>
                    <a:gd name="connsiteX16" fmla="*/ 875 w 2214"/>
                    <a:gd name="connsiteY16" fmla="*/ 2480 h 5250"/>
                    <a:gd name="connsiteX17" fmla="*/ 1644 w 2214"/>
                    <a:gd name="connsiteY17" fmla="*/ 1485 h 5250"/>
                    <a:gd name="connsiteX18" fmla="*/ 862 w 2214"/>
                    <a:gd name="connsiteY18" fmla="*/ 504 h 5250"/>
                    <a:gd name="connsiteX19" fmla="*/ 438 w 2214"/>
                    <a:gd name="connsiteY19" fmla="*/ 557 h 5250"/>
                    <a:gd name="connsiteX20" fmla="*/ 438 w 2214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591" y="119"/>
                        <a:pt x="1817" y="424"/>
                      </a:cubicBezTo>
                      <a:cubicBezTo>
                        <a:pt x="1989" y="650"/>
                        <a:pt x="2082" y="1008"/>
                        <a:pt x="2082" y="1406"/>
                      </a:cubicBezTo>
                      <a:cubicBezTo>
                        <a:pt x="2082" y="2108"/>
                        <a:pt x="1803" y="2559"/>
                        <a:pt x="1459" y="2745"/>
                      </a:cubicBezTo>
                      <a:lnTo>
                        <a:pt x="1459" y="2758"/>
                      </a:lnTo>
                      <a:cubicBezTo>
                        <a:pt x="1724" y="2904"/>
                        <a:pt x="1870" y="3275"/>
                        <a:pt x="1949" y="3819"/>
                      </a:cubicBezTo>
                      <a:cubicBezTo>
                        <a:pt x="2055" y="4548"/>
                        <a:pt x="2148" y="5052"/>
                        <a:pt x="2214" y="5251"/>
                      </a:cubicBezTo>
                      <a:lnTo>
                        <a:pt x="1750" y="5251"/>
                      </a:lnTo>
                      <a:cubicBezTo>
                        <a:pt x="1710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62" y="504"/>
                      </a:cubicBezTo>
                      <a:cubicBezTo>
                        <a:pt x="650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0DB06161-9955-18E1-0992-D2AE0402C958}"/>
                    </a:ext>
                  </a:extLst>
                </p:cNvPr>
                <p:cNvSpPr/>
                <p:nvPr/>
              </p:nvSpPr>
              <p:spPr>
                <a:xfrm>
                  <a:off x="89024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5" name="任意多边形: 形状 504">
                  <a:extLst>
                    <a:ext uri="{FF2B5EF4-FFF2-40B4-BE49-F238E27FC236}">
                      <a16:creationId xmlns:a16="http://schemas.microsoft.com/office/drawing/2014/main" id="{49497964-8B77-9AFA-6CE2-BC0E64A59B40}"/>
                    </a:ext>
                  </a:extLst>
                </p:cNvPr>
                <p:cNvSpPr/>
                <p:nvPr/>
              </p:nvSpPr>
              <p:spPr>
                <a:xfrm>
                  <a:off x="892618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40 w 3447"/>
                    <a:gd name="connsiteY3" fmla="*/ 2639 h 5224"/>
                    <a:gd name="connsiteX4" fmla="*/ 1843 w 3447"/>
                    <a:gd name="connsiteY4" fmla="*/ 5184 h 5224"/>
                    <a:gd name="connsiteX5" fmla="*/ 1512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70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3023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12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70" y="1313"/>
                        <a:pt x="544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3023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6" name="任意多边形: 形状 505">
                  <a:extLst>
                    <a:ext uri="{FF2B5EF4-FFF2-40B4-BE49-F238E27FC236}">
                      <a16:creationId xmlns:a16="http://schemas.microsoft.com/office/drawing/2014/main" id="{009C11AC-DB5B-88BE-3A36-6575F1E8B438}"/>
                    </a:ext>
                  </a:extLst>
                </p:cNvPr>
                <p:cNvSpPr/>
                <p:nvPr/>
              </p:nvSpPr>
              <p:spPr>
                <a:xfrm>
                  <a:off x="89822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7" name="任意多边形: 形状 506">
                  <a:extLst>
                    <a:ext uri="{FF2B5EF4-FFF2-40B4-BE49-F238E27FC236}">
                      <a16:creationId xmlns:a16="http://schemas.microsoft.com/office/drawing/2014/main" id="{A1B34047-BEC0-8C31-4763-3E552C374E26}"/>
                    </a:ext>
                  </a:extLst>
                </p:cNvPr>
                <p:cNvSpPr/>
                <p:nvPr/>
              </p:nvSpPr>
              <p:spPr>
                <a:xfrm>
                  <a:off x="899420" y="1149714"/>
                  <a:ext cx="2081" cy="5264"/>
                </a:xfrm>
                <a:custGeom>
                  <a:avLst/>
                  <a:gdLst>
                    <a:gd name="connsiteX0" fmla="*/ 0 w 2081"/>
                    <a:gd name="connsiteY0" fmla="*/ 93 h 5264"/>
                    <a:gd name="connsiteX1" fmla="*/ 835 w 2081"/>
                    <a:gd name="connsiteY1" fmla="*/ 0 h 5264"/>
                    <a:gd name="connsiteX2" fmla="*/ 1790 w 2081"/>
                    <a:gd name="connsiteY2" fmla="*/ 424 h 5264"/>
                    <a:gd name="connsiteX3" fmla="*/ 2082 w 2081"/>
                    <a:gd name="connsiteY3" fmla="*/ 1525 h 5264"/>
                    <a:gd name="connsiteX4" fmla="*/ 1817 w 2081"/>
                    <a:gd name="connsiteY4" fmla="*/ 2639 h 5264"/>
                    <a:gd name="connsiteX5" fmla="*/ 782 w 2081"/>
                    <a:gd name="connsiteY5" fmla="*/ 3222 h 5264"/>
                    <a:gd name="connsiteX6" fmla="*/ 438 w 2081"/>
                    <a:gd name="connsiteY6" fmla="*/ 3169 h 5264"/>
                    <a:gd name="connsiteX7" fmla="*/ 438 w 2081"/>
                    <a:gd name="connsiteY7" fmla="*/ 5264 h 5264"/>
                    <a:gd name="connsiteX8" fmla="*/ 0 w 2081"/>
                    <a:gd name="connsiteY8" fmla="*/ 5264 h 5264"/>
                    <a:gd name="connsiteX9" fmla="*/ 0 w 2081"/>
                    <a:gd name="connsiteY9" fmla="*/ 93 h 5264"/>
                    <a:gd name="connsiteX10" fmla="*/ 424 w 2081"/>
                    <a:gd name="connsiteY10" fmla="*/ 2612 h 5264"/>
                    <a:gd name="connsiteX11" fmla="*/ 782 w 2081"/>
                    <a:gd name="connsiteY11" fmla="*/ 2665 h 5264"/>
                    <a:gd name="connsiteX12" fmla="*/ 1618 w 2081"/>
                    <a:gd name="connsiteY12" fmla="*/ 1551 h 5264"/>
                    <a:gd name="connsiteX13" fmla="*/ 822 w 2081"/>
                    <a:gd name="connsiteY13" fmla="*/ 530 h 5264"/>
                    <a:gd name="connsiteX14" fmla="*/ 411 w 2081"/>
                    <a:gd name="connsiteY14" fmla="*/ 583 h 5264"/>
                    <a:gd name="connsiteX15" fmla="*/ 411 w 2081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81" h="5264">
                      <a:moveTo>
                        <a:pt x="0" y="93"/>
                      </a:moveTo>
                      <a:cubicBezTo>
                        <a:pt x="212" y="40"/>
                        <a:pt x="491" y="0"/>
                        <a:pt x="835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82" y="1061"/>
                        <a:pt x="2082" y="1525"/>
                      </a:cubicBezTo>
                      <a:cubicBezTo>
                        <a:pt x="2082" y="1989"/>
                        <a:pt x="1989" y="2373"/>
                        <a:pt x="1817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36" y="2665"/>
                        <a:pt x="782" y="2665"/>
                      </a:cubicBezTo>
                      <a:cubicBezTo>
                        <a:pt x="1313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77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id="{C47E7441-EDE5-FEB6-44AF-0A3D0D66A3B2}"/>
                    </a:ext>
                  </a:extLst>
                </p:cNvPr>
                <p:cNvSpPr/>
                <p:nvPr/>
              </p:nvSpPr>
              <p:spPr>
                <a:xfrm>
                  <a:off x="901900" y="1149675"/>
                  <a:ext cx="2028" cy="5383"/>
                </a:xfrm>
                <a:custGeom>
                  <a:avLst/>
                  <a:gdLst>
                    <a:gd name="connsiteX0" fmla="*/ 119 w 2028"/>
                    <a:gd name="connsiteY0" fmla="*/ 4495 h 5383"/>
                    <a:gd name="connsiteX1" fmla="*/ 902 w 2028"/>
                    <a:gd name="connsiteY1" fmla="*/ 4826 h 5383"/>
                    <a:gd name="connsiteX2" fmla="*/ 1604 w 2028"/>
                    <a:gd name="connsiteY2" fmla="*/ 3938 h 5383"/>
                    <a:gd name="connsiteX3" fmla="*/ 968 w 2028"/>
                    <a:gd name="connsiteY3" fmla="*/ 2891 h 5383"/>
                    <a:gd name="connsiteX4" fmla="*/ 80 w 2028"/>
                    <a:gd name="connsiteY4" fmla="*/ 1419 h 5383"/>
                    <a:gd name="connsiteX5" fmla="*/ 1167 w 2028"/>
                    <a:gd name="connsiteY5" fmla="*/ 0 h 5383"/>
                    <a:gd name="connsiteX6" fmla="*/ 1923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119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19" y="4495"/>
                      </a:moveTo>
                      <a:cubicBezTo>
                        <a:pt x="305" y="4667"/>
                        <a:pt x="610" y="4826"/>
                        <a:pt x="902" y="4826"/>
                      </a:cubicBezTo>
                      <a:cubicBezTo>
                        <a:pt x="1339" y="4826"/>
                        <a:pt x="1604" y="4468"/>
                        <a:pt x="1604" y="3938"/>
                      </a:cubicBezTo>
                      <a:cubicBezTo>
                        <a:pt x="1604" y="3447"/>
                        <a:pt x="1419" y="3169"/>
                        <a:pt x="968" y="2891"/>
                      </a:cubicBezTo>
                      <a:cubicBezTo>
                        <a:pt x="411" y="2599"/>
                        <a:pt x="80" y="2148"/>
                        <a:pt x="80" y="1419"/>
                      </a:cubicBezTo>
                      <a:cubicBezTo>
                        <a:pt x="80" y="597"/>
                        <a:pt x="517" y="0"/>
                        <a:pt x="1167" y="0"/>
                      </a:cubicBezTo>
                      <a:cubicBezTo>
                        <a:pt x="1512" y="0"/>
                        <a:pt x="1763" y="119"/>
                        <a:pt x="1923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72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id="{8037CA78-4F1A-F3BA-DE2E-87DC5702533F}"/>
                    </a:ext>
                  </a:extLst>
                </p:cNvPr>
                <p:cNvSpPr/>
                <p:nvPr/>
              </p:nvSpPr>
              <p:spPr>
                <a:xfrm>
                  <a:off x="90453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0" name="任意多边形: 形状 509">
                  <a:extLst>
                    <a:ext uri="{FF2B5EF4-FFF2-40B4-BE49-F238E27FC236}">
                      <a16:creationId xmlns:a16="http://schemas.microsoft.com/office/drawing/2014/main" id="{B6C9A5C8-73D6-09B0-B5C7-993B810C641D}"/>
                    </a:ext>
                  </a:extLst>
                </p:cNvPr>
                <p:cNvSpPr/>
                <p:nvPr/>
              </p:nvSpPr>
              <p:spPr>
                <a:xfrm>
                  <a:off x="907694" y="1149767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17 h 5224"/>
                    <a:gd name="connsiteX1" fmla="*/ 2864 w 3434"/>
                    <a:gd name="connsiteY1" fmla="*/ 663 h 5224"/>
                    <a:gd name="connsiteX2" fmla="*/ 2851 w 3434"/>
                    <a:gd name="connsiteY2" fmla="*/ 663 h 5224"/>
                    <a:gd name="connsiteX3" fmla="*/ 2426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70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52 w 3434"/>
                    <a:gd name="connsiteY12" fmla="*/ 0 h 5224"/>
                    <a:gd name="connsiteX13" fmla="*/ 809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2983 w 3434"/>
                    <a:gd name="connsiteY21" fmla="*/ 5224 h 5224"/>
                    <a:gd name="connsiteX22" fmla="*/ 2904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86" y="1923"/>
                        <a:pt x="2426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76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52" y="0"/>
                      </a:lnTo>
                      <a:lnTo>
                        <a:pt x="809" y="0"/>
                      </a:lnTo>
                      <a:lnTo>
                        <a:pt x="1379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2983" y="5224"/>
                      </a:lnTo>
                      <a:lnTo>
                        <a:pt x="290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id="{511F19F1-3DFA-4260-60E7-98558472D364}"/>
                    </a:ext>
                  </a:extLst>
                </p:cNvPr>
                <p:cNvSpPr/>
                <p:nvPr/>
              </p:nvSpPr>
              <p:spPr>
                <a:xfrm>
                  <a:off x="913290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81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81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44" y="4760"/>
                        <a:pt x="703" y="4760"/>
                        <a:pt x="862" y="4760"/>
                      </a:cubicBezTo>
                      <a:cubicBezTo>
                        <a:pt x="1790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2" name="任意多边形: 形状 511">
                  <a:extLst>
                    <a:ext uri="{FF2B5EF4-FFF2-40B4-BE49-F238E27FC236}">
                      <a16:creationId xmlns:a16="http://schemas.microsoft.com/office/drawing/2014/main" id="{B28B9EBD-B4EB-0B19-798B-74D3AAAE85FC}"/>
                    </a:ext>
                  </a:extLst>
                </p:cNvPr>
                <p:cNvSpPr/>
                <p:nvPr/>
              </p:nvSpPr>
              <p:spPr>
                <a:xfrm>
                  <a:off x="91640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3" name="任意多边形: 形状 512">
                  <a:extLst>
                    <a:ext uri="{FF2B5EF4-FFF2-40B4-BE49-F238E27FC236}">
                      <a16:creationId xmlns:a16="http://schemas.microsoft.com/office/drawing/2014/main" id="{D89B17EA-BB5B-34E8-1E9A-281764CF9C3C}"/>
                    </a:ext>
                  </a:extLst>
                </p:cNvPr>
                <p:cNvSpPr/>
                <p:nvPr/>
              </p:nvSpPr>
              <p:spPr>
                <a:xfrm>
                  <a:off x="920052" y="1149754"/>
                  <a:ext cx="1882" cy="5237"/>
                </a:xfrm>
                <a:custGeom>
                  <a:avLst/>
                  <a:gdLst>
                    <a:gd name="connsiteX0" fmla="*/ 0 w 1882"/>
                    <a:gd name="connsiteY0" fmla="*/ 0 h 5237"/>
                    <a:gd name="connsiteX1" fmla="*/ 438 w 1882"/>
                    <a:gd name="connsiteY1" fmla="*/ 0 h 5237"/>
                    <a:gd name="connsiteX2" fmla="*/ 438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id="{9CEBAB8B-19C2-D7EB-A369-716FC87AAF12}"/>
                    </a:ext>
                  </a:extLst>
                </p:cNvPr>
                <p:cNvSpPr/>
                <p:nvPr/>
              </p:nvSpPr>
              <p:spPr>
                <a:xfrm>
                  <a:off x="922001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25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39 w 3076"/>
                    <a:gd name="connsiteY7" fmla="*/ 2665 h 5383"/>
                    <a:gd name="connsiteX8" fmla="*/ 1565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25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39" y="3845"/>
                        <a:pt x="2639" y="2665"/>
                      </a:cubicBezTo>
                      <a:cubicBezTo>
                        <a:pt x="2639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5" name="任意多边形: 形状 514">
                  <a:extLst>
                    <a:ext uri="{FF2B5EF4-FFF2-40B4-BE49-F238E27FC236}">
                      <a16:creationId xmlns:a16="http://schemas.microsoft.com/office/drawing/2014/main" id="{6089DB8E-B1AB-6CBE-1EC6-C2C54D5122C8}"/>
                    </a:ext>
                  </a:extLst>
                </p:cNvPr>
                <p:cNvSpPr/>
                <p:nvPr/>
              </p:nvSpPr>
              <p:spPr>
                <a:xfrm>
                  <a:off x="925647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32 w 2201"/>
                    <a:gd name="connsiteY4" fmla="*/ 2745 h 5250"/>
                    <a:gd name="connsiteX5" fmla="*/ 1432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50 w 2201"/>
                    <a:gd name="connsiteY8" fmla="*/ 5251 h 5250"/>
                    <a:gd name="connsiteX9" fmla="*/ 1525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86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32" y="2745"/>
                      </a:cubicBezTo>
                      <a:lnTo>
                        <a:pt x="1432" y="2758"/>
                      </a:lnTo>
                      <a:cubicBezTo>
                        <a:pt x="1697" y="2904"/>
                        <a:pt x="1843" y="3275"/>
                        <a:pt x="1936" y="3819"/>
                      </a:cubicBezTo>
                      <a:cubicBezTo>
                        <a:pt x="2042" y="4548"/>
                        <a:pt x="2122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29939B68-6626-6307-8CF5-E3CA6D8D78F8}"/>
                    </a:ext>
                  </a:extLst>
                </p:cNvPr>
                <p:cNvSpPr/>
                <p:nvPr/>
              </p:nvSpPr>
              <p:spPr>
                <a:xfrm>
                  <a:off x="929692" y="1149675"/>
                  <a:ext cx="2028" cy="5383"/>
                </a:xfrm>
                <a:custGeom>
                  <a:avLst/>
                  <a:gdLst>
                    <a:gd name="connsiteX0" fmla="*/ 106 w 2028"/>
                    <a:gd name="connsiteY0" fmla="*/ 4495 h 5383"/>
                    <a:gd name="connsiteX1" fmla="*/ 888 w 2028"/>
                    <a:gd name="connsiteY1" fmla="*/ 4826 h 5383"/>
                    <a:gd name="connsiteX2" fmla="*/ 1591 w 2028"/>
                    <a:gd name="connsiteY2" fmla="*/ 3938 h 5383"/>
                    <a:gd name="connsiteX3" fmla="*/ 955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896 w 2028"/>
                    <a:gd name="connsiteY6" fmla="*/ 252 h 5383"/>
                    <a:gd name="connsiteX7" fmla="*/ 1777 w 2028"/>
                    <a:gd name="connsiteY7" fmla="*/ 809 h 5383"/>
                    <a:gd name="connsiteX8" fmla="*/ 1140 w 2028"/>
                    <a:gd name="connsiteY8" fmla="*/ 544 h 5383"/>
                    <a:gd name="connsiteX9" fmla="*/ 504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106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06" y="4495"/>
                      </a:moveTo>
                      <a:cubicBezTo>
                        <a:pt x="305" y="4667"/>
                        <a:pt x="570" y="4826"/>
                        <a:pt x="888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32" y="544"/>
                        <a:pt x="1140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80" y="2334"/>
                      </a:cubicBezTo>
                      <a:cubicBezTo>
                        <a:pt x="1737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16DA8F9B-B849-3202-27DE-8A389AEDDEDF}"/>
                    </a:ext>
                  </a:extLst>
                </p:cNvPr>
                <p:cNvSpPr/>
                <p:nvPr/>
              </p:nvSpPr>
              <p:spPr>
                <a:xfrm>
                  <a:off x="9323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1A77141D-0C47-5DD5-E89D-19D9FA3B3232}"/>
                    </a:ext>
                  </a:extLst>
                </p:cNvPr>
                <p:cNvSpPr/>
                <p:nvPr/>
              </p:nvSpPr>
              <p:spPr>
                <a:xfrm>
                  <a:off x="933126" y="1149754"/>
                  <a:ext cx="2479" cy="5224"/>
                </a:xfrm>
                <a:custGeom>
                  <a:avLst/>
                  <a:gdLst>
                    <a:gd name="connsiteX0" fmla="*/ 1021 w 2479"/>
                    <a:gd name="connsiteY0" fmla="*/ 570 h 5224"/>
                    <a:gd name="connsiteX1" fmla="*/ 0 w 2479"/>
                    <a:gd name="connsiteY1" fmla="*/ 570 h 5224"/>
                    <a:gd name="connsiteX2" fmla="*/ 0 w 2479"/>
                    <a:gd name="connsiteY2" fmla="*/ 0 h 5224"/>
                    <a:gd name="connsiteX3" fmla="*/ 2480 w 2479"/>
                    <a:gd name="connsiteY3" fmla="*/ 0 h 5224"/>
                    <a:gd name="connsiteX4" fmla="*/ 2480 w 2479"/>
                    <a:gd name="connsiteY4" fmla="*/ 570 h 5224"/>
                    <a:gd name="connsiteX5" fmla="*/ 1459 w 2479"/>
                    <a:gd name="connsiteY5" fmla="*/ 570 h 5224"/>
                    <a:gd name="connsiteX6" fmla="*/ 1459 w 2479"/>
                    <a:gd name="connsiteY6" fmla="*/ 5224 h 5224"/>
                    <a:gd name="connsiteX7" fmla="*/ 1021 w 2479"/>
                    <a:gd name="connsiteY7" fmla="*/ 5224 h 5224"/>
                    <a:gd name="connsiteX8" fmla="*/ 1021 w 2479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9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80" y="0"/>
                      </a:lnTo>
                      <a:lnTo>
                        <a:pt x="2480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D61F1DCD-23BE-5CCB-1490-C6B8C3CA024F}"/>
                    </a:ext>
                  </a:extLst>
                </p:cNvPr>
                <p:cNvSpPr/>
                <p:nvPr/>
              </p:nvSpPr>
              <p:spPr>
                <a:xfrm>
                  <a:off x="937249" y="1149754"/>
                  <a:ext cx="2810" cy="5224"/>
                </a:xfrm>
                <a:custGeom>
                  <a:avLst/>
                  <a:gdLst>
                    <a:gd name="connsiteX0" fmla="*/ 782 w 2810"/>
                    <a:gd name="connsiteY0" fmla="*/ 3580 h 5224"/>
                    <a:gd name="connsiteX1" fmla="*/ 438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34 w 2810"/>
                    <a:gd name="connsiteY6" fmla="*/ 5224 h 5224"/>
                    <a:gd name="connsiteX7" fmla="*/ 1976 w 2810"/>
                    <a:gd name="connsiteY7" fmla="*/ 3580 h 5224"/>
                    <a:gd name="connsiteX8" fmla="*/ 782 w 2810"/>
                    <a:gd name="connsiteY8" fmla="*/ 3580 h 5224"/>
                    <a:gd name="connsiteX9" fmla="*/ 1896 w 2810"/>
                    <a:gd name="connsiteY9" fmla="*/ 3050 h 5224"/>
                    <a:gd name="connsiteX10" fmla="*/ 1565 w 2810"/>
                    <a:gd name="connsiteY10" fmla="*/ 1538 h 5224"/>
                    <a:gd name="connsiteX11" fmla="*/ 1392 w 2810"/>
                    <a:gd name="connsiteY11" fmla="*/ 583 h 5224"/>
                    <a:gd name="connsiteX12" fmla="*/ 1379 w 2810"/>
                    <a:gd name="connsiteY12" fmla="*/ 583 h 5224"/>
                    <a:gd name="connsiteX13" fmla="*/ 1207 w 2810"/>
                    <a:gd name="connsiteY13" fmla="*/ 1525 h 5224"/>
                    <a:gd name="connsiteX14" fmla="*/ 87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82" y="358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34" y="5224"/>
                      </a:lnTo>
                      <a:lnTo>
                        <a:pt x="1976" y="3580"/>
                      </a:lnTo>
                      <a:lnTo>
                        <a:pt x="782" y="3580"/>
                      </a:lnTo>
                      <a:close/>
                      <a:moveTo>
                        <a:pt x="1896" y="3050"/>
                      </a:moveTo>
                      <a:lnTo>
                        <a:pt x="1565" y="1538"/>
                      </a:lnTo>
                      <a:cubicBezTo>
                        <a:pt x="1498" y="1207"/>
                        <a:pt x="1445" y="888"/>
                        <a:pt x="1392" y="583"/>
                      </a:cubicBezTo>
                      <a:lnTo>
                        <a:pt x="1379" y="583"/>
                      </a:lnTo>
                      <a:cubicBezTo>
                        <a:pt x="1339" y="902"/>
                        <a:pt x="1273" y="1207"/>
                        <a:pt x="1207" y="1525"/>
                      </a:cubicBezTo>
                      <a:lnTo>
                        <a:pt x="87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DC219AEC-97C6-21E5-88A5-82E1A554DD6C}"/>
                    </a:ext>
                  </a:extLst>
                </p:cNvPr>
                <p:cNvSpPr/>
                <p:nvPr/>
              </p:nvSpPr>
              <p:spPr>
                <a:xfrm>
                  <a:off x="940458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64 w 3434"/>
                    <a:gd name="connsiteY1" fmla="*/ 663 h 5224"/>
                    <a:gd name="connsiteX2" fmla="*/ 2837 w 3434"/>
                    <a:gd name="connsiteY2" fmla="*/ 663 h 5224"/>
                    <a:gd name="connsiteX3" fmla="*/ 2413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57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37" y="663"/>
                      </a:lnTo>
                      <a:cubicBezTo>
                        <a:pt x="2731" y="1273"/>
                        <a:pt x="2586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1DAE515C-EB3C-D75D-7A81-A35B6B54B9A1}"/>
                    </a:ext>
                  </a:extLst>
                </p:cNvPr>
                <p:cNvSpPr/>
                <p:nvPr/>
              </p:nvSpPr>
              <p:spPr>
                <a:xfrm>
                  <a:off x="944529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F1DF32D3-525F-3291-186C-41BBECD5624A}"/>
                    </a:ext>
                  </a:extLst>
                </p:cNvPr>
                <p:cNvSpPr/>
                <p:nvPr/>
              </p:nvSpPr>
              <p:spPr>
                <a:xfrm>
                  <a:off x="946690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191CA003-CC37-D1D5-7D8F-E0D76D5477B6}"/>
                    </a:ext>
                  </a:extLst>
                </p:cNvPr>
                <p:cNvSpPr/>
                <p:nvPr/>
              </p:nvSpPr>
              <p:spPr>
                <a:xfrm>
                  <a:off x="949289" y="1153586"/>
                  <a:ext cx="1140" cy="2757"/>
                </a:xfrm>
                <a:custGeom>
                  <a:avLst/>
                  <a:gdLst>
                    <a:gd name="connsiteX0" fmla="*/ 0 w 1140"/>
                    <a:gd name="connsiteY0" fmla="*/ 2758 h 2757"/>
                    <a:gd name="connsiteX1" fmla="*/ 438 w 1140"/>
                    <a:gd name="connsiteY1" fmla="*/ 106 h 2757"/>
                    <a:gd name="connsiteX2" fmla="*/ 1140 w 1140"/>
                    <a:gd name="connsiteY2" fmla="*/ 0 h 2757"/>
                    <a:gd name="connsiteX3" fmla="*/ 464 w 1140"/>
                    <a:gd name="connsiteY3" fmla="*/ 2678 h 2757"/>
                    <a:gd name="connsiteX4" fmla="*/ 0 w 1140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0" h="2757">
                      <a:moveTo>
                        <a:pt x="0" y="2758"/>
                      </a:moveTo>
                      <a:cubicBezTo>
                        <a:pt x="172" y="2108"/>
                        <a:pt x="358" y="915"/>
                        <a:pt x="438" y="106"/>
                      </a:cubicBezTo>
                      <a:lnTo>
                        <a:pt x="1140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4" name="任意多边形: 形状 523">
                  <a:extLst>
                    <a:ext uri="{FF2B5EF4-FFF2-40B4-BE49-F238E27FC236}">
                      <a16:creationId xmlns:a16="http://schemas.microsoft.com/office/drawing/2014/main" id="{358AFD69-F284-BCE7-759A-6F8260F2C535}"/>
                    </a:ext>
                  </a:extLst>
                </p:cNvPr>
                <p:cNvSpPr/>
                <p:nvPr/>
              </p:nvSpPr>
              <p:spPr>
                <a:xfrm>
                  <a:off x="952352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8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41" y="4826"/>
                        <a:pt x="1750" y="4826"/>
                      </a:cubicBezTo>
                      <a:cubicBezTo>
                        <a:pt x="2015" y="4826"/>
                        <a:pt x="2294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5" name="任意多边形: 形状 524">
                  <a:extLst>
                    <a:ext uri="{FF2B5EF4-FFF2-40B4-BE49-F238E27FC236}">
                      <a16:creationId xmlns:a16="http://schemas.microsoft.com/office/drawing/2014/main" id="{9512B95F-90EB-24AE-5CDA-65E2D192C962}"/>
                    </a:ext>
                  </a:extLst>
                </p:cNvPr>
                <p:cNvSpPr/>
                <p:nvPr/>
              </p:nvSpPr>
              <p:spPr>
                <a:xfrm>
                  <a:off x="955123" y="1149674"/>
                  <a:ext cx="3089" cy="5383"/>
                </a:xfrm>
                <a:custGeom>
                  <a:avLst/>
                  <a:gdLst>
                    <a:gd name="connsiteX0" fmla="*/ 3089 w 3089"/>
                    <a:gd name="connsiteY0" fmla="*/ 2639 h 5383"/>
                    <a:gd name="connsiteX1" fmla="*/ 1525 w 3089"/>
                    <a:gd name="connsiteY1" fmla="*/ 5383 h 5383"/>
                    <a:gd name="connsiteX2" fmla="*/ 0 w 3089"/>
                    <a:gd name="connsiteY2" fmla="*/ 2732 h 5383"/>
                    <a:gd name="connsiteX3" fmla="*/ 1565 w 3089"/>
                    <a:gd name="connsiteY3" fmla="*/ 0 h 5383"/>
                    <a:gd name="connsiteX4" fmla="*/ 3089 w 3089"/>
                    <a:gd name="connsiteY4" fmla="*/ 2639 h 5383"/>
                    <a:gd name="connsiteX5" fmla="*/ 477 w 3089"/>
                    <a:gd name="connsiteY5" fmla="*/ 2718 h 5383"/>
                    <a:gd name="connsiteX6" fmla="*/ 1551 w 3089"/>
                    <a:gd name="connsiteY6" fmla="*/ 4840 h 5383"/>
                    <a:gd name="connsiteX7" fmla="*/ 2625 w 3089"/>
                    <a:gd name="connsiteY7" fmla="*/ 2665 h 5383"/>
                    <a:gd name="connsiteX8" fmla="*/ 1565 w 3089"/>
                    <a:gd name="connsiteY8" fmla="*/ 531 h 5383"/>
                    <a:gd name="connsiteX9" fmla="*/ 477 w 3089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83">
                      <a:moveTo>
                        <a:pt x="3089" y="2639"/>
                      </a:moveTo>
                      <a:cubicBezTo>
                        <a:pt x="3089" y="4442"/>
                        <a:pt x="2387" y="5383"/>
                        <a:pt x="1525" y="5383"/>
                      </a:cubicBezTo>
                      <a:cubicBezTo>
                        <a:pt x="636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506" y="-13"/>
                        <a:pt x="3089" y="1087"/>
                        <a:pt x="3089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75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6" name="任意多边形: 形状 525">
                  <a:extLst>
                    <a:ext uri="{FF2B5EF4-FFF2-40B4-BE49-F238E27FC236}">
                      <a16:creationId xmlns:a16="http://schemas.microsoft.com/office/drawing/2014/main" id="{FE2A9DA3-461B-FC68-1005-835308C88296}"/>
                    </a:ext>
                  </a:extLst>
                </p:cNvPr>
                <p:cNvSpPr/>
                <p:nvPr/>
              </p:nvSpPr>
              <p:spPr>
                <a:xfrm>
                  <a:off x="958770" y="1149754"/>
                  <a:ext cx="2545" cy="5224"/>
                </a:xfrm>
                <a:custGeom>
                  <a:avLst/>
                  <a:gdLst>
                    <a:gd name="connsiteX0" fmla="*/ 0 w 2545"/>
                    <a:gd name="connsiteY0" fmla="*/ 5224 h 5224"/>
                    <a:gd name="connsiteX1" fmla="*/ 0 w 2545"/>
                    <a:gd name="connsiteY1" fmla="*/ 0 h 5224"/>
                    <a:gd name="connsiteX2" fmla="*/ 477 w 2545"/>
                    <a:gd name="connsiteY2" fmla="*/ 0 h 5224"/>
                    <a:gd name="connsiteX3" fmla="*/ 1565 w 2545"/>
                    <a:gd name="connsiteY3" fmla="*/ 2639 h 5224"/>
                    <a:gd name="connsiteX4" fmla="*/ 2175 w 2545"/>
                    <a:gd name="connsiteY4" fmla="*/ 4349 h 5224"/>
                    <a:gd name="connsiteX5" fmla="*/ 2188 w 2545"/>
                    <a:gd name="connsiteY5" fmla="*/ 4336 h 5224"/>
                    <a:gd name="connsiteX6" fmla="*/ 2135 w 2545"/>
                    <a:gd name="connsiteY6" fmla="*/ 2188 h 5224"/>
                    <a:gd name="connsiteX7" fmla="*/ 2135 w 2545"/>
                    <a:gd name="connsiteY7" fmla="*/ 0 h 5224"/>
                    <a:gd name="connsiteX8" fmla="*/ 2546 w 2545"/>
                    <a:gd name="connsiteY8" fmla="*/ 0 h 5224"/>
                    <a:gd name="connsiteX9" fmla="*/ 2546 w 2545"/>
                    <a:gd name="connsiteY9" fmla="*/ 5224 h 5224"/>
                    <a:gd name="connsiteX10" fmla="*/ 2108 w 2545"/>
                    <a:gd name="connsiteY10" fmla="*/ 5224 h 5224"/>
                    <a:gd name="connsiteX11" fmla="*/ 1034 w 2545"/>
                    <a:gd name="connsiteY11" fmla="*/ 2572 h 5224"/>
                    <a:gd name="connsiteX12" fmla="*/ 398 w 2545"/>
                    <a:gd name="connsiteY12" fmla="*/ 822 h 5224"/>
                    <a:gd name="connsiteX13" fmla="*/ 398 w 2545"/>
                    <a:gd name="connsiteY13" fmla="*/ 822 h 5224"/>
                    <a:gd name="connsiteX14" fmla="*/ 438 w 2545"/>
                    <a:gd name="connsiteY14" fmla="*/ 2997 h 5224"/>
                    <a:gd name="connsiteX15" fmla="*/ 438 w 2545"/>
                    <a:gd name="connsiteY15" fmla="*/ 5224 h 5224"/>
                    <a:gd name="connsiteX16" fmla="*/ 0 w 2545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17" y="3249"/>
                        <a:pt x="2015" y="3792"/>
                        <a:pt x="2175" y="4349"/>
                      </a:cubicBezTo>
                      <a:lnTo>
                        <a:pt x="2188" y="4336"/>
                      </a:lnTo>
                      <a:cubicBezTo>
                        <a:pt x="2148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98" y="822"/>
                      </a:lnTo>
                      <a:cubicBezTo>
                        <a:pt x="411" y="1485"/>
                        <a:pt x="438" y="2122"/>
                        <a:pt x="438" y="2997"/>
                      </a:cubicBezTo>
                      <a:lnTo>
                        <a:pt x="438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73EA5047-4A5C-070E-444B-25F6E038E082}"/>
                    </a:ext>
                  </a:extLst>
                </p:cNvPr>
                <p:cNvSpPr/>
                <p:nvPr/>
              </p:nvSpPr>
              <p:spPr>
                <a:xfrm>
                  <a:off x="961859" y="1149675"/>
                  <a:ext cx="2041" cy="5383"/>
                </a:xfrm>
                <a:custGeom>
                  <a:avLst/>
                  <a:gdLst>
                    <a:gd name="connsiteX0" fmla="*/ 133 w 2041"/>
                    <a:gd name="connsiteY0" fmla="*/ 4495 h 5383"/>
                    <a:gd name="connsiteX1" fmla="*/ 915 w 2041"/>
                    <a:gd name="connsiteY1" fmla="*/ 4826 h 5383"/>
                    <a:gd name="connsiteX2" fmla="*/ 1618 w 2041"/>
                    <a:gd name="connsiteY2" fmla="*/ 3938 h 5383"/>
                    <a:gd name="connsiteX3" fmla="*/ 981 w 2041"/>
                    <a:gd name="connsiteY3" fmla="*/ 2891 h 5383"/>
                    <a:gd name="connsiteX4" fmla="*/ 93 w 2041"/>
                    <a:gd name="connsiteY4" fmla="*/ 1419 h 5383"/>
                    <a:gd name="connsiteX5" fmla="*/ 1180 w 2041"/>
                    <a:gd name="connsiteY5" fmla="*/ 0 h 5383"/>
                    <a:gd name="connsiteX6" fmla="*/ 1923 w 2041"/>
                    <a:gd name="connsiteY6" fmla="*/ 252 h 5383"/>
                    <a:gd name="connsiteX7" fmla="*/ 1803 w 2041"/>
                    <a:gd name="connsiteY7" fmla="*/ 809 h 5383"/>
                    <a:gd name="connsiteX8" fmla="*/ 1167 w 2041"/>
                    <a:gd name="connsiteY8" fmla="*/ 544 h 5383"/>
                    <a:gd name="connsiteX9" fmla="*/ 530 w 2041"/>
                    <a:gd name="connsiteY9" fmla="*/ 1326 h 5383"/>
                    <a:gd name="connsiteX10" fmla="*/ 1193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13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133" y="4495"/>
                      </a:moveTo>
                      <a:cubicBezTo>
                        <a:pt x="332" y="4667"/>
                        <a:pt x="623" y="4826"/>
                        <a:pt x="915" y="4826"/>
                      </a:cubicBezTo>
                      <a:cubicBezTo>
                        <a:pt x="1352" y="4826"/>
                        <a:pt x="1618" y="4468"/>
                        <a:pt x="1618" y="3938"/>
                      </a:cubicBezTo>
                      <a:cubicBezTo>
                        <a:pt x="1618" y="3447"/>
                        <a:pt x="1432" y="3169"/>
                        <a:pt x="981" y="2891"/>
                      </a:cubicBezTo>
                      <a:cubicBezTo>
                        <a:pt x="424" y="2599"/>
                        <a:pt x="93" y="2148"/>
                        <a:pt x="93" y="1419"/>
                      </a:cubicBezTo>
                      <a:cubicBezTo>
                        <a:pt x="93" y="597"/>
                        <a:pt x="530" y="0"/>
                        <a:pt x="1180" y="0"/>
                      </a:cubicBezTo>
                      <a:cubicBezTo>
                        <a:pt x="1525" y="0"/>
                        <a:pt x="1763" y="119"/>
                        <a:pt x="1923" y="252"/>
                      </a:cubicBezTo>
                      <a:lnTo>
                        <a:pt x="1803" y="809"/>
                      </a:lnTo>
                      <a:cubicBezTo>
                        <a:pt x="1697" y="716"/>
                        <a:pt x="1472" y="544"/>
                        <a:pt x="1167" y="544"/>
                      </a:cubicBezTo>
                      <a:cubicBezTo>
                        <a:pt x="703" y="544"/>
                        <a:pt x="530" y="968"/>
                        <a:pt x="530" y="1326"/>
                      </a:cubicBezTo>
                      <a:cubicBezTo>
                        <a:pt x="530" y="1817"/>
                        <a:pt x="729" y="2055"/>
                        <a:pt x="1193" y="2334"/>
                      </a:cubicBezTo>
                      <a:cubicBezTo>
                        <a:pt x="1750" y="2678"/>
                        <a:pt x="2042" y="3103"/>
                        <a:pt x="2042" y="3872"/>
                      </a:cubicBezTo>
                      <a:cubicBezTo>
                        <a:pt x="2042" y="4681"/>
                        <a:pt x="1671" y="5383"/>
                        <a:pt x="862" y="5383"/>
                      </a:cubicBezTo>
                      <a:cubicBezTo>
                        <a:pt x="544" y="5383"/>
                        <a:pt x="186" y="5237"/>
                        <a:pt x="0" y="5052"/>
                      </a:cubicBezTo>
                      <a:lnTo>
                        <a:pt x="13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DD65525A-CC09-CB43-BD30-6FF9CBA9791B}"/>
                    </a:ext>
                  </a:extLst>
                </p:cNvPr>
                <p:cNvSpPr/>
                <p:nvPr/>
              </p:nvSpPr>
              <p:spPr>
                <a:xfrm>
                  <a:off x="964511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51 w 1909"/>
                    <a:gd name="connsiteY1" fmla="*/ 2771 h 5224"/>
                    <a:gd name="connsiteX2" fmla="*/ 451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17 w 1909"/>
                    <a:gd name="connsiteY7" fmla="*/ 0 h 5224"/>
                    <a:gd name="connsiteX8" fmla="*/ 1817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37 w 1909"/>
                    <a:gd name="connsiteY11" fmla="*/ 2214 h 5224"/>
                    <a:gd name="connsiteX12" fmla="*/ 1737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51" y="2771"/>
                      </a:lnTo>
                      <a:lnTo>
                        <a:pt x="451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FC2682A9-C22E-E79F-35BB-CB8AC73CC80B}"/>
                    </a:ext>
                  </a:extLst>
                </p:cNvPr>
                <p:cNvSpPr/>
                <p:nvPr/>
              </p:nvSpPr>
              <p:spPr>
                <a:xfrm>
                  <a:off x="966791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64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55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64" y="0"/>
                      </a:cubicBezTo>
                      <a:cubicBezTo>
                        <a:pt x="2188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69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28" y="4826"/>
                        <a:pt x="1750" y="4826"/>
                      </a:cubicBezTo>
                      <a:cubicBezTo>
                        <a:pt x="2002" y="4826"/>
                        <a:pt x="2281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9B61E636-9C9E-A5EB-3BBB-0290BDE372F5}"/>
                    </a:ext>
                  </a:extLst>
                </p:cNvPr>
                <p:cNvSpPr/>
                <p:nvPr/>
              </p:nvSpPr>
              <p:spPr>
                <a:xfrm>
                  <a:off x="969629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8581B871-F36C-D453-D096-1EECA18F45E5}"/>
                    </a:ext>
                  </a:extLst>
                </p:cNvPr>
                <p:cNvSpPr/>
                <p:nvPr/>
              </p:nvSpPr>
              <p:spPr>
                <a:xfrm>
                  <a:off x="972493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AAEAFB64-AEB6-76FF-6394-67871088D4C3}"/>
                    </a:ext>
                  </a:extLst>
                </p:cNvPr>
                <p:cNvSpPr/>
                <p:nvPr/>
              </p:nvSpPr>
              <p:spPr>
                <a:xfrm>
                  <a:off x="9746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9A56BF67-7ED7-1C7B-EEF8-C8CFC7E1732B}"/>
                    </a:ext>
                  </a:extLst>
                </p:cNvPr>
                <p:cNvSpPr/>
                <p:nvPr/>
              </p:nvSpPr>
              <p:spPr>
                <a:xfrm>
                  <a:off x="97751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49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1A7F1E3B-8446-00D2-605A-BA2EF4F4D013}"/>
                    </a:ext>
                  </a:extLst>
                </p:cNvPr>
                <p:cNvSpPr/>
                <p:nvPr/>
              </p:nvSpPr>
              <p:spPr>
                <a:xfrm>
                  <a:off x="980740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45 w 2201"/>
                    <a:gd name="connsiteY4" fmla="*/ 2745 h 5250"/>
                    <a:gd name="connsiteX5" fmla="*/ 1445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37 w 2201"/>
                    <a:gd name="connsiteY8" fmla="*/ 5251 h 5250"/>
                    <a:gd name="connsiteX9" fmla="*/ 1512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591" y="119"/>
                        <a:pt x="1803" y="424"/>
                      </a:cubicBezTo>
                      <a:cubicBezTo>
                        <a:pt x="1989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56" y="3275"/>
                        <a:pt x="1936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37" y="5251"/>
                      </a:lnTo>
                      <a:cubicBezTo>
                        <a:pt x="1684" y="5105"/>
                        <a:pt x="1618" y="4654"/>
                        <a:pt x="1512" y="4004"/>
                      </a:cubicBezTo>
                      <a:cubicBezTo>
                        <a:pt x="1419" y="3275"/>
                        <a:pt x="1233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26" y="517"/>
                        <a:pt x="875" y="504"/>
                      </a:cubicBezTo>
                      <a:cubicBezTo>
                        <a:pt x="663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B4D95D81-04E3-016B-9A60-09945CB8E607}"/>
                    </a:ext>
                  </a:extLst>
                </p:cNvPr>
                <p:cNvSpPr/>
                <p:nvPr/>
              </p:nvSpPr>
              <p:spPr>
                <a:xfrm>
                  <a:off x="984679" y="1149754"/>
                  <a:ext cx="2810" cy="5224"/>
                </a:xfrm>
                <a:custGeom>
                  <a:avLst/>
                  <a:gdLst>
                    <a:gd name="connsiteX0" fmla="*/ 796 w 2810"/>
                    <a:gd name="connsiteY0" fmla="*/ 3580 h 5224"/>
                    <a:gd name="connsiteX1" fmla="*/ 464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47 w 2810"/>
                    <a:gd name="connsiteY6" fmla="*/ 5224 h 5224"/>
                    <a:gd name="connsiteX7" fmla="*/ 1989 w 2810"/>
                    <a:gd name="connsiteY7" fmla="*/ 3580 h 5224"/>
                    <a:gd name="connsiteX8" fmla="*/ 796 w 2810"/>
                    <a:gd name="connsiteY8" fmla="*/ 3580 h 5224"/>
                    <a:gd name="connsiteX9" fmla="*/ 1896 w 2810"/>
                    <a:gd name="connsiteY9" fmla="*/ 3050 h 5224"/>
                    <a:gd name="connsiteX10" fmla="*/ 1578 w 2810"/>
                    <a:gd name="connsiteY10" fmla="*/ 1538 h 5224"/>
                    <a:gd name="connsiteX11" fmla="*/ 1405 w 2810"/>
                    <a:gd name="connsiteY11" fmla="*/ 583 h 5224"/>
                    <a:gd name="connsiteX12" fmla="*/ 1405 w 2810"/>
                    <a:gd name="connsiteY12" fmla="*/ 583 h 5224"/>
                    <a:gd name="connsiteX13" fmla="*/ 1233 w 2810"/>
                    <a:gd name="connsiteY13" fmla="*/ 1525 h 5224"/>
                    <a:gd name="connsiteX14" fmla="*/ 91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96" y="3580"/>
                      </a:moveTo>
                      <a:lnTo>
                        <a:pt x="464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796" y="3580"/>
                      </a:lnTo>
                      <a:close/>
                      <a:moveTo>
                        <a:pt x="1896" y="3050"/>
                      </a:moveTo>
                      <a:lnTo>
                        <a:pt x="1578" y="1538"/>
                      </a:lnTo>
                      <a:cubicBezTo>
                        <a:pt x="1512" y="1207"/>
                        <a:pt x="1459" y="888"/>
                        <a:pt x="1405" y="583"/>
                      </a:cubicBezTo>
                      <a:lnTo>
                        <a:pt x="1405" y="583"/>
                      </a:lnTo>
                      <a:cubicBezTo>
                        <a:pt x="1352" y="902"/>
                        <a:pt x="1299" y="1207"/>
                        <a:pt x="1233" y="1525"/>
                      </a:cubicBezTo>
                      <a:lnTo>
                        <a:pt x="91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89FE038A-6354-8B24-0AB6-6823932D1C80}"/>
                    </a:ext>
                  </a:extLst>
                </p:cNvPr>
                <p:cNvSpPr/>
                <p:nvPr/>
              </p:nvSpPr>
              <p:spPr>
                <a:xfrm>
                  <a:off x="987993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803" y="4760"/>
                        <a:pt x="2307" y="3951"/>
                        <a:pt x="2307" y="2546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9D26AC78-AE33-8525-194A-C5068B37C2E2}"/>
                    </a:ext>
                  </a:extLst>
                </p:cNvPr>
                <p:cNvSpPr/>
                <p:nvPr/>
              </p:nvSpPr>
              <p:spPr>
                <a:xfrm>
                  <a:off x="991322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8" name="任意多边形: 形状 537">
                  <a:extLst>
                    <a:ext uri="{FF2B5EF4-FFF2-40B4-BE49-F238E27FC236}">
                      <a16:creationId xmlns:a16="http://schemas.microsoft.com/office/drawing/2014/main" id="{92C10001-A226-FBD6-6718-92CBC824DE16}"/>
                    </a:ext>
                  </a:extLst>
                </p:cNvPr>
                <p:cNvSpPr/>
                <p:nvPr/>
              </p:nvSpPr>
              <p:spPr>
                <a:xfrm>
                  <a:off x="992515" y="1149714"/>
                  <a:ext cx="2068" cy="5264"/>
                </a:xfrm>
                <a:custGeom>
                  <a:avLst/>
                  <a:gdLst>
                    <a:gd name="connsiteX0" fmla="*/ 0 w 2068"/>
                    <a:gd name="connsiteY0" fmla="*/ 93 h 5264"/>
                    <a:gd name="connsiteX1" fmla="*/ 835 w 2068"/>
                    <a:gd name="connsiteY1" fmla="*/ 0 h 5264"/>
                    <a:gd name="connsiteX2" fmla="*/ 1777 w 2068"/>
                    <a:gd name="connsiteY2" fmla="*/ 424 h 5264"/>
                    <a:gd name="connsiteX3" fmla="*/ 2068 w 2068"/>
                    <a:gd name="connsiteY3" fmla="*/ 1525 h 5264"/>
                    <a:gd name="connsiteX4" fmla="*/ 1803 w 2068"/>
                    <a:gd name="connsiteY4" fmla="*/ 2639 h 5264"/>
                    <a:gd name="connsiteX5" fmla="*/ 782 w 2068"/>
                    <a:gd name="connsiteY5" fmla="*/ 3222 h 5264"/>
                    <a:gd name="connsiteX6" fmla="*/ 438 w 2068"/>
                    <a:gd name="connsiteY6" fmla="*/ 3169 h 5264"/>
                    <a:gd name="connsiteX7" fmla="*/ 438 w 2068"/>
                    <a:gd name="connsiteY7" fmla="*/ 5264 h 5264"/>
                    <a:gd name="connsiteX8" fmla="*/ 0 w 2068"/>
                    <a:gd name="connsiteY8" fmla="*/ 5264 h 5264"/>
                    <a:gd name="connsiteX9" fmla="*/ 0 w 2068"/>
                    <a:gd name="connsiteY9" fmla="*/ 93 h 5264"/>
                    <a:gd name="connsiteX10" fmla="*/ 424 w 2068"/>
                    <a:gd name="connsiteY10" fmla="*/ 2612 h 5264"/>
                    <a:gd name="connsiteX11" fmla="*/ 769 w 2068"/>
                    <a:gd name="connsiteY11" fmla="*/ 2665 h 5264"/>
                    <a:gd name="connsiteX12" fmla="*/ 1618 w 2068"/>
                    <a:gd name="connsiteY12" fmla="*/ 1551 h 5264"/>
                    <a:gd name="connsiteX13" fmla="*/ 822 w 2068"/>
                    <a:gd name="connsiteY13" fmla="*/ 530 h 5264"/>
                    <a:gd name="connsiteX14" fmla="*/ 411 w 2068"/>
                    <a:gd name="connsiteY14" fmla="*/ 583 h 5264"/>
                    <a:gd name="connsiteX15" fmla="*/ 411 w 2068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68" h="5264">
                      <a:moveTo>
                        <a:pt x="0" y="93"/>
                      </a:moveTo>
                      <a:cubicBezTo>
                        <a:pt x="212" y="40"/>
                        <a:pt x="477" y="0"/>
                        <a:pt x="835" y="0"/>
                      </a:cubicBezTo>
                      <a:cubicBezTo>
                        <a:pt x="1273" y="0"/>
                        <a:pt x="1578" y="146"/>
                        <a:pt x="1777" y="424"/>
                      </a:cubicBezTo>
                      <a:cubicBezTo>
                        <a:pt x="1976" y="676"/>
                        <a:pt x="2068" y="1061"/>
                        <a:pt x="2068" y="1525"/>
                      </a:cubicBezTo>
                      <a:cubicBezTo>
                        <a:pt x="2068" y="1989"/>
                        <a:pt x="1976" y="2373"/>
                        <a:pt x="1803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50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50" y="2665"/>
                        <a:pt x="769" y="2665"/>
                      </a:cubicBezTo>
                      <a:cubicBezTo>
                        <a:pt x="1299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91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id="{5D6EA05E-5980-38A3-3FCB-68CE7575A2E6}"/>
                    </a:ext>
                  </a:extLst>
                </p:cNvPr>
                <p:cNvSpPr/>
                <p:nvPr/>
              </p:nvSpPr>
              <p:spPr>
                <a:xfrm>
                  <a:off x="99516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id="{D446CFBA-1356-F651-F257-0C8413C6D70A}"/>
                    </a:ext>
                  </a:extLst>
                </p:cNvPr>
                <p:cNvSpPr/>
                <p:nvPr/>
              </p:nvSpPr>
              <p:spPr>
                <a:xfrm>
                  <a:off x="996201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53 w 2028"/>
                    <a:gd name="connsiteY4" fmla="*/ 1419 h 5383"/>
                    <a:gd name="connsiteX5" fmla="*/ 1140 w 2028"/>
                    <a:gd name="connsiteY5" fmla="*/ 0 h 5383"/>
                    <a:gd name="connsiteX6" fmla="*/ 1883 w 2028"/>
                    <a:gd name="connsiteY6" fmla="*/ 252 h 5383"/>
                    <a:gd name="connsiteX7" fmla="*/ 1777 w 2028"/>
                    <a:gd name="connsiteY7" fmla="*/ 809 h 5383"/>
                    <a:gd name="connsiteX8" fmla="*/ 1127 w 2028"/>
                    <a:gd name="connsiteY8" fmla="*/ 544 h 5383"/>
                    <a:gd name="connsiteX9" fmla="*/ 504 w 2028"/>
                    <a:gd name="connsiteY9" fmla="*/ 1326 h 5383"/>
                    <a:gd name="connsiteX10" fmla="*/ 1167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92" y="4667"/>
                        <a:pt x="583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5" y="3169"/>
                        <a:pt x="941" y="2891"/>
                      </a:cubicBezTo>
                      <a:cubicBezTo>
                        <a:pt x="385" y="2599"/>
                        <a:pt x="53" y="2148"/>
                        <a:pt x="53" y="1419"/>
                      </a:cubicBezTo>
                      <a:cubicBezTo>
                        <a:pt x="53" y="597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83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45" y="544"/>
                        <a:pt x="1127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67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id="{3E687EF9-8F9A-2CEA-87DB-77AD18E793AC}"/>
                    </a:ext>
                  </a:extLst>
                </p:cNvPr>
                <p:cNvSpPr/>
                <p:nvPr/>
              </p:nvSpPr>
              <p:spPr>
                <a:xfrm>
                  <a:off x="998627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51 w 2559"/>
                    <a:gd name="connsiteY7" fmla="*/ 2718 h 5383"/>
                    <a:gd name="connsiteX8" fmla="*/ 1750 w 2559"/>
                    <a:gd name="connsiteY8" fmla="*/ 4826 h 5383"/>
                    <a:gd name="connsiteX9" fmla="*/ 2453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9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51" y="1339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34"/>
                        <a:pt x="2453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1A6D7C9F-B5A1-317D-BBA1-BDDF86B1B253}"/>
                    </a:ext>
                  </a:extLst>
                </p:cNvPr>
                <p:cNvSpPr/>
                <p:nvPr/>
              </p:nvSpPr>
              <p:spPr>
                <a:xfrm>
                  <a:off x="10017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47CF7B76-B73C-0248-1FBE-8BC44D5D1B7B}"/>
                    </a:ext>
                  </a:extLst>
                </p:cNvPr>
                <p:cNvSpPr/>
                <p:nvPr/>
              </p:nvSpPr>
              <p:spPr>
                <a:xfrm>
                  <a:off x="1002897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77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11 w 2532"/>
                    <a:gd name="connsiteY14" fmla="*/ 2997 h 5224"/>
                    <a:gd name="connsiteX15" fmla="*/ 411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83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398" y="1485"/>
                        <a:pt x="411" y="2122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9D2AABAA-C929-41E0-F812-A6621079E766}"/>
                    </a:ext>
                  </a:extLst>
                </p:cNvPr>
                <p:cNvSpPr/>
                <p:nvPr/>
              </p:nvSpPr>
              <p:spPr>
                <a:xfrm>
                  <a:off x="1005973" y="1149701"/>
                  <a:ext cx="2771" cy="5330"/>
                </a:xfrm>
                <a:custGeom>
                  <a:avLst/>
                  <a:gdLst>
                    <a:gd name="connsiteX0" fmla="*/ 2771 w 2771"/>
                    <a:gd name="connsiteY0" fmla="*/ 5039 h 5330"/>
                    <a:gd name="connsiteX1" fmla="*/ 1737 w 2771"/>
                    <a:gd name="connsiteY1" fmla="*/ 5330 h 5330"/>
                    <a:gd name="connsiteX2" fmla="*/ 477 w 2771"/>
                    <a:gd name="connsiteY2" fmla="*/ 4641 h 5330"/>
                    <a:gd name="connsiteX3" fmla="*/ 0 w 2771"/>
                    <a:gd name="connsiteY3" fmla="*/ 2692 h 5330"/>
                    <a:gd name="connsiteX4" fmla="*/ 1830 w 2771"/>
                    <a:gd name="connsiteY4" fmla="*/ 0 h 5330"/>
                    <a:gd name="connsiteX5" fmla="*/ 2665 w 2771"/>
                    <a:gd name="connsiteY5" fmla="*/ 225 h 5330"/>
                    <a:gd name="connsiteX6" fmla="*/ 2559 w 2771"/>
                    <a:gd name="connsiteY6" fmla="*/ 782 h 5330"/>
                    <a:gd name="connsiteX7" fmla="*/ 1817 w 2771"/>
                    <a:gd name="connsiteY7" fmla="*/ 557 h 5330"/>
                    <a:gd name="connsiteX8" fmla="*/ 451 w 2771"/>
                    <a:gd name="connsiteY8" fmla="*/ 2665 h 5330"/>
                    <a:gd name="connsiteX9" fmla="*/ 1750 w 2771"/>
                    <a:gd name="connsiteY9" fmla="*/ 4787 h 5330"/>
                    <a:gd name="connsiteX10" fmla="*/ 2334 w 2771"/>
                    <a:gd name="connsiteY10" fmla="*/ 4641 h 5330"/>
                    <a:gd name="connsiteX11" fmla="*/ 2334 w 2771"/>
                    <a:gd name="connsiteY11" fmla="*/ 3076 h 5330"/>
                    <a:gd name="connsiteX12" fmla="*/ 1644 w 2771"/>
                    <a:gd name="connsiteY12" fmla="*/ 3076 h 5330"/>
                    <a:gd name="connsiteX13" fmla="*/ 1644 w 2771"/>
                    <a:gd name="connsiteY13" fmla="*/ 2533 h 5330"/>
                    <a:gd name="connsiteX14" fmla="*/ 2745 w 2771"/>
                    <a:gd name="connsiteY14" fmla="*/ 2533 h 5330"/>
                    <a:gd name="connsiteX15" fmla="*/ 2745 w 2771"/>
                    <a:gd name="connsiteY15" fmla="*/ 5039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30">
                      <a:moveTo>
                        <a:pt x="2771" y="5039"/>
                      </a:moveTo>
                      <a:cubicBezTo>
                        <a:pt x="2586" y="5158"/>
                        <a:pt x="2201" y="5330"/>
                        <a:pt x="1737" y="5330"/>
                      </a:cubicBezTo>
                      <a:cubicBezTo>
                        <a:pt x="1220" y="5330"/>
                        <a:pt x="809" y="5131"/>
                        <a:pt x="477" y="4641"/>
                      </a:cubicBezTo>
                      <a:cubicBezTo>
                        <a:pt x="186" y="4203"/>
                        <a:pt x="0" y="3500"/>
                        <a:pt x="0" y="2692"/>
                      </a:cubicBezTo>
                      <a:cubicBezTo>
                        <a:pt x="0" y="1140"/>
                        <a:pt x="689" y="0"/>
                        <a:pt x="1830" y="0"/>
                      </a:cubicBezTo>
                      <a:cubicBezTo>
                        <a:pt x="2214" y="0"/>
                        <a:pt x="2519" y="119"/>
                        <a:pt x="2665" y="225"/>
                      </a:cubicBezTo>
                      <a:lnTo>
                        <a:pt x="2559" y="782"/>
                      </a:lnTo>
                      <a:cubicBezTo>
                        <a:pt x="2373" y="663"/>
                        <a:pt x="2148" y="557"/>
                        <a:pt x="1817" y="557"/>
                      </a:cubicBezTo>
                      <a:cubicBezTo>
                        <a:pt x="994" y="557"/>
                        <a:pt x="451" y="1353"/>
                        <a:pt x="451" y="2665"/>
                      </a:cubicBezTo>
                      <a:cubicBezTo>
                        <a:pt x="451" y="4004"/>
                        <a:pt x="968" y="4787"/>
                        <a:pt x="1750" y="4787"/>
                      </a:cubicBezTo>
                      <a:cubicBezTo>
                        <a:pt x="2029" y="4787"/>
                        <a:pt x="2228" y="4720"/>
                        <a:pt x="2334" y="4641"/>
                      </a:cubicBezTo>
                      <a:lnTo>
                        <a:pt x="2334" y="3076"/>
                      </a:lnTo>
                      <a:lnTo>
                        <a:pt x="1644" y="3076"/>
                      </a:lnTo>
                      <a:lnTo>
                        <a:pt x="1644" y="2533"/>
                      </a:lnTo>
                      <a:lnTo>
                        <a:pt x="2745" y="2533"/>
                      </a:lnTo>
                      <a:lnTo>
                        <a:pt x="2745" y="5039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2F49AB8B-92D2-43CA-F77A-ECCF22D266EC}"/>
                    </a:ext>
                  </a:extLst>
                </p:cNvPr>
                <p:cNvSpPr/>
                <p:nvPr/>
              </p:nvSpPr>
              <p:spPr>
                <a:xfrm>
                  <a:off x="1010919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38 w 1909"/>
                    <a:gd name="connsiteY1" fmla="*/ 2771 h 5224"/>
                    <a:gd name="connsiteX2" fmla="*/ 438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30 w 1909"/>
                    <a:gd name="connsiteY7" fmla="*/ 0 h 5224"/>
                    <a:gd name="connsiteX8" fmla="*/ 1830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50 w 1909"/>
                    <a:gd name="connsiteY11" fmla="*/ 2214 h 5224"/>
                    <a:gd name="connsiteX12" fmla="*/ 1750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A84E15AE-4A2E-9E4B-60A3-8953A3F612CC}"/>
                    </a:ext>
                  </a:extLst>
                </p:cNvPr>
                <p:cNvSpPr/>
                <p:nvPr/>
              </p:nvSpPr>
              <p:spPr>
                <a:xfrm>
                  <a:off x="1013385" y="1149754"/>
                  <a:ext cx="1869" cy="5237"/>
                </a:xfrm>
                <a:custGeom>
                  <a:avLst/>
                  <a:gdLst>
                    <a:gd name="connsiteX0" fmla="*/ 0 w 1869"/>
                    <a:gd name="connsiteY0" fmla="*/ 0 h 5237"/>
                    <a:gd name="connsiteX1" fmla="*/ 438 w 1869"/>
                    <a:gd name="connsiteY1" fmla="*/ 0 h 5237"/>
                    <a:gd name="connsiteX2" fmla="*/ 438 w 1869"/>
                    <a:gd name="connsiteY2" fmla="*/ 4667 h 5237"/>
                    <a:gd name="connsiteX3" fmla="*/ 1870 w 1869"/>
                    <a:gd name="connsiteY3" fmla="*/ 4667 h 5237"/>
                    <a:gd name="connsiteX4" fmla="*/ 1870 w 1869"/>
                    <a:gd name="connsiteY4" fmla="*/ 5238 h 5237"/>
                    <a:gd name="connsiteX5" fmla="*/ 0 w 1869"/>
                    <a:gd name="connsiteY5" fmla="*/ 5238 h 5237"/>
                    <a:gd name="connsiteX6" fmla="*/ 0 w 1869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A3A055B7-3469-9B00-36BA-B7A638CD0712}"/>
                    </a:ext>
                  </a:extLst>
                </p:cNvPr>
                <p:cNvSpPr/>
                <p:nvPr/>
              </p:nvSpPr>
              <p:spPr>
                <a:xfrm>
                  <a:off x="1015745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649C5FA9-19B3-C70D-9C25-F085335C9D34}"/>
                    </a:ext>
                  </a:extLst>
                </p:cNvPr>
                <p:cNvSpPr/>
                <p:nvPr/>
              </p:nvSpPr>
              <p:spPr>
                <a:xfrm>
                  <a:off x="10165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66E32386-56D4-3C9A-5853-E5F26E3F0CA1}"/>
                    </a:ext>
                  </a:extLst>
                </p:cNvPr>
                <p:cNvSpPr/>
                <p:nvPr/>
              </p:nvSpPr>
              <p:spPr>
                <a:xfrm>
                  <a:off x="1019140" y="1153586"/>
                  <a:ext cx="1127" cy="2757"/>
                </a:xfrm>
                <a:custGeom>
                  <a:avLst/>
                  <a:gdLst>
                    <a:gd name="connsiteX0" fmla="*/ 0 w 1127"/>
                    <a:gd name="connsiteY0" fmla="*/ 2758 h 2757"/>
                    <a:gd name="connsiteX1" fmla="*/ 438 w 1127"/>
                    <a:gd name="connsiteY1" fmla="*/ 106 h 2757"/>
                    <a:gd name="connsiteX2" fmla="*/ 1127 w 1127"/>
                    <a:gd name="connsiteY2" fmla="*/ 0 h 2757"/>
                    <a:gd name="connsiteX3" fmla="*/ 464 w 1127"/>
                    <a:gd name="connsiteY3" fmla="*/ 2678 h 2757"/>
                    <a:gd name="connsiteX4" fmla="*/ 0 w 1127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7" h="2757">
                      <a:moveTo>
                        <a:pt x="0" y="2758"/>
                      </a:moveTo>
                      <a:cubicBezTo>
                        <a:pt x="159" y="2108"/>
                        <a:pt x="345" y="915"/>
                        <a:pt x="438" y="106"/>
                      </a:cubicBezTo>
                      <a:lnTo>
                        <a:pt x="1127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F03296C1-B82F-EDFD-7261-46D462D48B3D}"/>
                    </a:ext>
                  </a:extLst>
                </p:cNvPr>
                <p:cNvSpPr/>
                <p:nvPr/>
              </p:nvSpPr>
              <p:spPr>
                <a:xfrm>
                  <a:off x="1022243" y="1149675"/>
                  <a:ext cx="2041" cy="5383"/>
                </a:xfrm>
                <a:custGeom>
                  <a:avLst/>
                  <a:gdLst>
                    <a:gd name="connsiteX0" fmla="*/ 93 w 2041"/>
                    <a:gd name="connsiteY0" fmla="*/ 4495 h 5383"/>
                    <a:gd name="connsiteX1" fmla="*/ 875 w 2041"/>
                    <a:gd name="connsiteY1" fmla="*/ 4826 h 5383"/>
                    <a:gd name="connsiteX2" fmla="*/ 1591 w 2041"/>
                    <a:gd name="connsiteY2" fmla="*/ 3938 h 5383"/>
                    <a:gd name="connsiteX3" fmla="*/ 955 w 2041"/>
                    <a:gd name="connsiteY3" fmla="*/ 2891 h 5383"/>
                    <a:gd name="connsiteX4" fmla="*/ 66 w 2041"/>
                    <a:gd name="connsiteY4" fmla="*/ 1419 h 5383"/>
                    <a:gd name="connsiteX5" fmla="*/ 1167 w 2041"/>
                    <a:gd name="connsiteY5" fmla="*/ 0 h 5383"/>
                    <a:gd name="connsiteX6" fmla="*/ 1909 w 2041"/>
                    <a:gd name="connsiteY6" fmla="*/ 252 h 5383"/>
                    <a:gd name="connsiteX7" fmla="*/ 1790 w 2041"/>
                    <a:gd name="connsiteY7" fmla="*/ 809 h 5383"/>
                    <a:gd name="connsiteX8" fmla="*/ 1154 w 2041"/>
                    <a:gd name="connsiteY8" fmla="*/ 544 h 5383"/>
                    <a:gd name="connsiteX9" fmla="*/ 517 w 2041"/>
                    <a:gd name="connsiteY9" fmla="*/ 1326 h 5383"/>
                    <a:gd name="connsiteX10" fmla="*/ 1180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9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93" y="4495"/>
                      </a:moveTo>
                      <a:cubicBezTo>
                        <a:pt x="292" y="4667"/>
                        <a:pt x="570" y="4826"/>
                        <a:pt x="875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67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37" y="2678"/>
                        <a:pt x="2042" y="3103"/>
                        <a:pt x="2042" y="3872"/>
                      </a:cubicBezTo>
                      <a:cubicBezTo>
                        <a:pt x="2042" y="4681"/>
                        <a:pt x="1657" y="5383"/>
                        <a:pt x="862" y="5383"/>
                      </a:cubicBezTo>
                      <a:cubicBezTo>
                        <a:pt x="530" y="5383"/>
                        <a:pt x="186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id="{C1226661-1805-B632-CE8E-CB58A7CC29ED}"/>
                    </a:ext>
                  </a:extLst>
                </p:cNvPr>
                <p:cNvSpPr/>
                <p:nvPr/>
              </p:nvSpPr>
              <p:spPr>
                <a:xfrm>
                  <a:off x="1024868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DBB04E3A-8115-C0F0-57E8-1EC393FE6348}"/>
                    </a:ext>
                  </a:extLst>
                </p:cNvPr>
                <p:cNvSpPr/>
                <p:nvPr/>
              </p:nvSpPr>
              <p:spPr>
                <a:xfrm>
                  <a:off x="10273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82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28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51" y="0"/>
                        <a:pt x="1989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82" y="5317"/>
                      </a:cubicBezTo>
                      <a:cubicBezTo>
                        <a:pt x="477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689" y="4760"/>
                        <a:pt x="862" y="4760"/>
                      </a:cubicBezTo>
                      <a:cubicBezTo>
                        <a:pt x="1777" y="4760"/>
                        <a:pt x="2294" y="3951"/>
                        <a:pt x="2294" y="2546"/>
                      </a:cubicBezTo>
                      <a:cubicBezTo>
                        <a:pt x="2294" y="1313"/>
                        <a:pt x="1843" y="530"/>
                        <a:pt x="928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3" name="任意多边形: 形状 552">
                  <a:extLst>
                    <a:ext uri="{FF2B5EF4-FFF2-40B4-BE49-F238E27FC236}">
                      <a16:creationId xmlns:a16="http://schemas.microsoft.com/office/drawing/2014/main" id="{083934F9-D69B-F55F-11D5-D17911DB1953}"/>
                    </a:ext>
                  </a:extLst>
                </p:cNvPr>
                <p:cNvSpPr/>
                <p:nvPr/>
              </p:nvSpPr>
              <p:spPr>
                <a:xfrm>
                  <a:off x="1032147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38 w 2771"/>
                    <a:gd name="connsiteY12" fmla="*/ 597 h 5317"/>
                    <a:gd name="connsiteX13" fmla="*/ 438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86" y="4084"/>
                        <a:pt x="2281" y="4561"/>
                      </a:cubicBezTo>
                      <a:cubicBezTo>
                        <a:pt x="1976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790" y="4760"/>
                        <a:pt x="2307" y="3951"/>
                        <a:pt x="2307" y="2546"/>
                      </a:cubicBezTo>
                      <a:cubicBezTo>
                        <a:pt x="2307" y="1313"/>
                        <a:pt x="1870" y="530"/>
                        <a:pt x="941" y="530"/>
                      </a:cubicBezTo>
                      <a:cubicBezTo>
                        <a:pt x="716" y="530"/>
                        <a:pt x="557" y="557"/>
                        <a:pt x="438" y="597"/>
                      </a:cubicBezTo>
                      <a:lnTo>
                        <a:pt x="438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AAD5648B-A667-4814-67F3-41B1757783FC}"/>
                    </a:ext>
                  </a:extLst>
                </p:cNvPr>
                <p:cNvSpPr/>
                <p:nvPr/>
              </p:nvSpPr>
              <p:spPr>
                <a:xfrm>
                  <a:off x="1035277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60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0D19061B-BAF2-57CB-1557-DC728908B39A}"/>
                    </a:ext>
                  </a:extLst>
                </p:cNvPr>
                <p:cNvSpPr/>
                <p:nvPr/>
              </p:nvSpPr>
              <p:spPr>
                <a:xfrm>
                  <a:off x="104042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0DE1CB01-D216-5B6F-F1D8-067662633F13}"/>
                    </a:ext>
                  </a:extLst>
                </p:cNvPr>
                <p:cNvSpPr/>
                <p:nvPr/>
              </p:nvSpPr>
              <p:spPr>
                <a:xfrm>
                  <a:off x="104287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CAB6D5E2-C73F-9414-03C9-74EB1CF9D588}"/>
                    </a:ext>
                  </a:extLst>
                </p:cNvPr>
                <p:cNvSpPr/>
                <p:nvPr/>
              </p:nvSpPr>
              <p:spPr>
                <a:xfrm>
                  <a:off x="1044081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55 w 2479"/>
                    <a:gd name="connsiteY3" fmla="*/ 3103 h 5317"/>
                    <a:gd name="connsiteX4" fmla="*/ 2055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0563BA8C-D837-2F0A-E0D2-2A25976C6C30}"/>
                    </a:ext>
                  </a:extLst>
                </p:cNvPr>
                <p:cNvSpPr/>
                <p:nvPr/>
              </p:nvSpPr>
              <p:spPr>
                <a:xfrm>
                  <a:off x="1047157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909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78" y="4667"/>
                        <a:pt x="570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6" y="3169"/>
                        <a:pt x="941" y="2891"/>
                      </a:cubicBezTo>
                      <a:cubicBezTo>
                        <a:pt x="385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44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F6D208C3-6B78-4D2C-8C0B-7F50926A2FFC}"/>
                    </a:ext>
                  </a:extLst>
                </p:cNvPr>
                <p:cNvSpPr/>
                <p:nvPr/>
              </p:nvSpPr>
              <p:spPr>
                <a:xfrm>
                  <a:off x="1049690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13 w 3447"/>
                    <a:gd name="connsiteY3" fmla="*/ 2639 h 5224"/>
                    <a:gd name="connsiteX4" fmla="*/ 1830 w 3447"/>
                    <a:gd name="connsiteY4" fmla="*/ 5184 h 5224"/>
                    <a:gd name="connsiteX5" fmla="*/ 1498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57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2997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60"/>
                        <a:pt x="2599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17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2997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32D2537B-2C67-908D-015C-23684781EDB5}"/>
                    </a:ext>
                  </a:extLst>
                </p:cNvPr>
                <p:cNvSpPr/>
                <p:nvPr/>
              </p:nvSpPr>
              <p:spPr>
                <a:xfrm>
                  <a:off x="1053588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25 w 3076"/>
                    <a:gd name="connsiteY6" fmla="*/ 4840 h 5383"/>
                    <a:gd name="connsiteX7" fmla="*/ 2599 w 3076"/>
                    <a:gd name="connsiteY7" fmla="*/ 2665 h 5383"/>
                    <a:gd name="connsiteX8" fmla="*/ 1525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25" y="4840"/>
                      </a:cubicBezTo>
                      <a:cubicBezTo>
                        <a:pt x="2214" y="4840"/>
                        <a:pt x="2599" y="3845"/>
                        <a:pt x="2599" y="2665"/>
                      </a:cubicBezTo>
                      <a:cubicBezTo>
                        <a:pt x="2599" y="1618"/>
                        <a:pt x="2241" y="531"/>
                        <a:pt x="1525" y="531"/>
                      </a:cubicBezTo>
                      <a:cubicBezTo>
                        <a:pt x="809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D530F60B-0017-2F8C-F85E-53F5A811F3B0}"/>
                    </a:ext>
                  </a:extLst>
                </p:cNvPr>
                <p:cNvSpPr/>
                <p:nvPr/>
              </p:nvSpPr>
              <p:spPr>
                <a:xfrm>
                  <a:off x="10572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38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703" y="4760"/>
                        <a:pt x="862" y="4760"/>
                      </a:cubicBezTo>
                      <a:cubicBezTo>
                        <a:pt x="1803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AFD51A0D-B6EC-8A8E-54D2-055AA4D13339}"/>
                    </a:ext>
                  </a:extLst>
                </p:cNvPr>
                <p:cNvSpPr/>
                <p:nvPr/>
              </p:nvSpPr>
              <p:spPr>
                <a:xfrm>
                  <a:off x="106167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08 w 2492"/>
                    <a:gd name="connsiteY7" fmla="*/ 5224 h 5224"/>
                    <a:gd name="connsiteX8" fmla="*/ 1008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08" y="5224"/>
                      </a:lnTo>
                      <a:lnTo>
                        <a:pt x="1008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B00CFC81-0B8E-E886-56D6-AA817A7803AE}"/>
                    </a:ext>
                  </a:extLst>
                </p:cNvPr>
                <p:cNvSpPr/>
                <p:nvPr/>
              </p:nvSpPr>
              <p:spPr>
                <a:xfrm>
                  <a:off x="1064527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EE1D1EBD-D229-5907-7695-D0E06042AC0A}"/>
                    </a:ext>
                  </a:extLst>
                </p:cNvPr>
                <p:cNvSpPr/>
                <p:nvPr/>
              </p:nvSpPr>
              <p:spPr>
                <a:xfrm>
                  <a:off x="1066914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77 w 3434"/>
                    <a:gd name="connsiteY1" fmla="*/ 663 h 5224"/>
                    <a:gd name="connsiteX2" fmla="*/ 2864 w 3434"/>
                    <a:gd name="connsiteY2" fmla="*/ 663 h 5224"/>
                    <a:gd name="connsiteX3" fmla="*/ 2440 w 3434"/>
                    <a:gd name="connsiteY3" fmla="*/ 2639 h 5224"/>
                    <a:gd name="connsiteX4" fmla="*/ 1843 w 3434"/>
                    <a:gd name="connsiteY4" fmla="*/ 5184 h 5224"/>
                    <a:gd name="connsiteX5" fmla="*/ 1525 w 3434"/>
                    <a:gd name="connsiteY5" fmla="*/ 5184 h 5224"/>
                    <a:gd name="connsiteX6" fmla="*/ 981 w 3434"/>
                    <a:gd name="connsiteY6" fmla="*/ 2692 h 5224"/>
                    <a:gd name="connsiteX7" fmla="*/ 583 w 3434"/>
                    <a:gd name="connsiteY7" fmla="*/ 663 h 5224"/>
                    <a:gd name="connsiteX8" fmla="*/ 583 w 3434"/>
                    <a:gd name="connsiteY8" fmla="*/ 663 h 5224"/>
                    <a:gd name="connsiteX9" fmla="*/ 517 w 3434"/>
                    <a:gd name="connsiteY9" fmla="*/ 2983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82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904" y="2188"/>
                        <a:pt x="2864" y="1299"/>
                        <a:pt x="2877" y="663"/>
                      </a:cubicBezTo>
                      <a:lnTo>
                        <a:pt x="2864" y="663"/>
                      </a:lnTo>
                      <a:cubicBezTo>
                        <a:pt x="2745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25" y="5184"/>
                      </a:lnTo>
                      <a:lnTo>
                        <a:pt x="981" y="2692"/>
                      </a:lnTo>
                      <a:cubicBezTo>
                        <a:pt x="822" y="1949"/>
                        <a:pt x="689" y="1286"/>
                        <a:pt x="583" y="663"/>
                      </a:cubicBezTo>
                      <a:lnTo>
                        <a:pt x="583" y="663"/>
                      </a:lnTo>
                      <a:cubicBezTo>
                        <a:pt x="570" y="1313"/>
                        <a:pt x="544" y="2201"/>
                        <a:pt x="517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82" y="0"/>
                      </a:lnTo>
                      <a:lnTo>
                        <a:pt x="1379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id="{8AE18747-8B8A-D35A-92B1-635F495FC62A}"/>
                    </a:ext>
                  </a:extLst>
                </p:cNvPr>
                <p:cNvSpPr/>
                <p:nvPr/>
              </p:nvSpPr>
              <p:spPr>
                <a:xfrm>
                  <a:off x="1070997" y="1149714"/>
                  <a:ext cx="2095" cy="5264"/>
                </a:xfrm>
                <a:custGeom>
                  <a:avLst/>
                  <a:gdLst>
                    <a:gd name="connsiteX0" fmla="*/ 13 w 2095"/>
                    <a:gd name="connsiteY0" fmla="*/ 93 h 5264"/>
                    <a:gd name="connsiteX1" fmla="*/ 849 w 2095"/>
                    <a:gd name="connsiteY1" fmla="*/ 0 h 5264"/>
                    <a:gd name="connsiteX2" fmla="*/ 1790 w 2095"/>
                    <a:gd name="connsiteY2" fmla="*/ 424 h 5264"/>
                    <a:gd name="connsiteX3" fmla="*/ 2095 w 2095"/>
                    <a:gd name="connsiteY3" fmla="*/ 1525 h 5264"/>
                    <a:gd name="connsiteX4" fmla="*/ 1817 w 2095"/>
                    <a:gd name="connsiteY4" fmla="*/ 2639 h 5264"/>
                    <a:gd name="connsiteX5" fmla="*/ 782 w 2095"/>
                    <a:gd name="connsiteY5" fmla="*/ 3222 h 5264"/>
                    <a:gd name="connsiteX6" fmla="*/ 438 w 2095"/>
                    <a:gd name="connsiteY6" fmla="*/ 3169 h 5264"/>
                    <a:gd name="connsiteX7" fmla="*/ 438 w 2095"/>
                    <a:gd name="connsiteY7" fmla="*/ 5264 h 5264"/>
                    <a:gd name="connsiteX8" fmla="*/ 0 w 2095"/>
                    <a:gd name="connsiteY8" fmla="*/ 5264 h 5264"/>
                    <a:gd name="connsiteX9" fmla="*/ 0 w 2095"/>
                    <a:gd name="connsiteY9" fmla="*/ 93 h 5264"/>
                    <a:gd name="connsiteX10" fmla="*/ 438 w 2095"/>
                    <a:gd name="connsiteY10" fmla="*/ 2612 h 5264"/>
                    <a:gd name="connsiteX11" fmla="*/ 796 w 2095"/>
                    <a:gd name="connsiteY11" fmla="*/ 2665 h 5264"/>
                    <a:gd name="connsiteX12" fmla="*/ 1644 w 2095"/>
                    <a:gd name="connsiteY12" fmla="*/ 1551 h 5264"/>
                    <a:gd name="connsiteX13" fmla="*/ 849 w 2095"/>
                    <a:gd name="connsiteY13" fmla="*/ 530 h 5264"/>
                    <a:gd name="connsiteX14" fmla="*/ 438 w 2095"/>
                    <a:gd name="connsiteY14" fmla="*/ 583 h 5264"/>
                    <a:gd name="connsiteX15" fmla="*/ 438 w 2095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64">
                      <a:moveTo>
                        <a:pt x="13" y="93"/>
                      </a:moveTo>
                      <a:cubicBezTo>
                        <a:pt x="225" y="40"/>
                        <a:pt x="504" y="0"/>
                        <a:pt x="849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95" y="1061"/>
                        <a:pt x="2095" y="1525"/>
                      </a:cubicBezTo>
                      <a:cubicBezTo>
                        <a:pt x="2095" y="1989"/>
                        <a:pt x="2002" y="2373"/>
                        <a:pt x="1817" y="2639"/>
                      </a:cubicBezTo>
                      <a:cubicBezTo>
                        <a:pt x="1591" y="3023"/>
                        <a:pt x="1220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38" y="2612"/>
                      </a:moveTo>
                      <a:cubicBezTo>
                        <a:pt x="530" y="2652"/>
                        <a:pt x="663" y="2665"/>
                        <a:pt x="796" y="2665"/>
                      </a:cubicBezTo>
                      <a:cubicBezTo>
                        <a:pt x="1326" y="2665"/>
                        <a:pt x="1644" y="2267"/>
                        <a:pt x="1644" y="1551"/>
                      </a:cubicBezTo>
                      <a:cubicBezTo>
                        <a:pt x="1644" y="862"/>
                        <a:pt x="1339" y="530"/>
                        <a:pt x="849" y="530"/>
                      </a:cubicBezTo>
                      <a:cubicBezTo>
                        <a:pt x="663" y="530"/>
                        <a:pt x="517" y="557"/>
                        <a:pt x="438" y="583"/>
                      </a:cubicBezTo>
                      <a:lnTo>
                        <a:pt x="438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2F30DBFF-39E9-E9DA-01A8-45D29FCE3FF8}"/>
                    </a:ext>
                  </a:extLst>
                </p:cNvPr>
                <p:cNvSpPr/>
                <p:nvPr/>
              </p:nvSpPr>
              <p:spPr>
                <a:xfrm>
                  <a:off x="1073464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D44D7C53-AC13-AA94-C998-B9E5067BD017}"/>
                    </a:ext>
                  </a:extLst>
                </p:cNvPr>
                <p:cNvSpPr/>
                <p:nvPr/>
              </p:nvSpPr>
              <p:spPr>
                <a:xfrm>
                  <a:off x="1077110" y="1149714"/>
                  <a:ext cx="2187" cy="5250"/>
                </a:xfrm>
                <a:custGeom>
                  <a:avLst/>
                  <a:gdLst>
                    <a:gd name="connsiteX0" fmla="*/ 0 w 2187"/>
                    <a:gd name="connsiteY0" fmla="*/ 93 h 5250"/>
                    <a:gd name="connsiteX1" fmla="*/ 835 w 2187"/>
                    <a:gd name="connsiteY1" fmla="*/ 0 h 5250"/>
                    <a:gd name="connsiteX2" fmla="*/ 1803 w 2187"/>
                    <a:gd name="connsiteY2" fmla="*/ 424 h 5250"/>
                    <a:gd name="connsiteX3" fmla="*/ 2068 w 2187"/>
                    <a:gd name="connsiteY3" fmla="*/ 1406 h 5250"/>
                    <a:gd name="connsiteX4" fmla="*/ 1445 w 2187"/>
                    <a:gd name="connsiteY4" fmla="*/ 2745 h 5250"/>
                    <a:gd name="connsiteX5" fmla="*/ 1445 w 2187"/>
                    <a:gd name="connsiteY5" fmla="*/ 2758 h 5250"/>
                    <a:gd name="connsiteX6" fmla="*/ 1949 w 2187"/>
                    <a:gd name="connsiteY6" fmla="*/ 3819 h 5250"/>
                    <a:gd name="connsiteX7" fmla="*/ 2188 w 2187"/>
                    <a:gd name="connsiteY7" fmla="*/ 5251 h 5250"/>
                    <a:gd name="connsiteX8" fmla="*/ 1750 w 2187"/>
                    <a:gd name="connsiteY8" fmla="*/ 5251 h 5250"/>
                    <a:gd name="connsiteX9" fmla="*/ 1525 w 2187"/>
                    <a:gd name="connsiteY9" fmla="*/ 4004 h 5250"/>
                    <a:gd name="connsiteX10" fmla="*/ 849 w 2187"/>
                    <a:gd name="connsiteY10" fmla="*/ 2983 h 5250"/>
                    <a:gd name="connsiteX11" fmla="*/ 451 w 2187"/>
                    <a:gd name="connsiteY11" fmla="*/ 2983 h 5250"/>
                    <a:gd name="connsiteX12" fmla="*/ 451 w 2187"/>
                    <a:gd name="connsiteY12" fmla="*/ 5251 h 5250"/>
                    <a:gd name="connsiteX13" fmla="*/ 13 w 2187"/>
                    <a:gd name="connsiteY13" fmla="*/ 5251 h 5250"/>
                    <a:gd name="connsiteX14" fmla="*/ 13 w 2187"/>
                    <a:gd name="connsiteY14" fmla="*/ 93 h 5250"/>
                    <a:gd name="connsiteX15" fmla="*/ 438 w 2187"/>
                    <a:gd name="connsiteY15" fmla="*/ 2480 h 5250"/>
                    <a:gd name="connsiteX16" fmla="*/ 875 w 2187"/>
                    <a:gd name="connsiteY16" fmla="*/ 2480 h 5250"/>
                    <a:gd name="connsiteX17" fmla="*/ 1631 w 2187"/>
                    <a:gd name="connsiteY17" fmla="*/ 1485 h 5250"/>
                    <a:gd name="connsiteX18" fmla="*/ 862 w 2187"/>
                    <a:gd name="connsiteY18" fmla="*/ 504 h 5250"/>
                    <a:gd name="connsiteX19" fmla="*/ 438 w 2187"/>
                    <a:gd name="connsiteY19" fmla="*/ 557 h 5250"/>
                    <a:gd name="connsiteX20" fmla="*/ 438 w 2187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697" y="2904"/>
                        <a:pt x="1856" y="3275"/>
                        <a:pt x="1949" y="3819"/>
                      </a:cubicBezTo>
                      <a:cubicBezTo>
                        <a:pt x="2055" y="4548"/>
                        <a:pt x="2135" y="5052"/>
                        <a:pt x="2188" y="5251"/>
                      </a:cubicBezTo>
                      <a:lnTo>
                        <a:pt x="1750" y="5251"/>
                      </a:lnTo>
                      <a:cubicBezTo>
                        <a:pt x="1684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39" y="2480"/>
                        <a:pt x="1631" y="2082"/>
                        <a:pt x="1631" y="1485"/>
                      </a:cubicBezTo>
                      <a:cubicBezTo>
                        <a:pt x="1631" y="809"/>
                        <a:pt x="1313" y="517"/>
                        <a:pt x="862" y="504"/>
                      </a:cubicBezTo>
                      <a:cubicBezTo>
                        <a:pt x="650" y="504"/>
                        <a:pt x="491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3D0BF92-6354-F5EB-F7E4-D70C602DCAAD}"/>
                    </a:ext>
                  </a:extLst>
                </p:cNvPr>
                <p:cNvSpPr/>
                <p:nvPr/>
              </p:nvSpPr>
              <p:spPr>
                <a:xfrm>
                  <a:off x="1081300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69" name="任意多边形: 形状 568">
                  <a:extLst>
                    <a:ext uri="{FF2B5EF4-FFF2-40B4-BE49-F238E27FC236}">
                      <a16:creationId xmlns:a16="http://schemas.microsoft.com/office/drawing/2014/main" id="{C825B71D-0F6D-C155-3C69-0746D043ABC2}"/>
                    </a:ext>
                  </a:extLst>
                </p:cNvPr>
                <p:cNvSpPr/>
                <p:nvPr/>
              </p:nvSpPr>
              <p:spPr>
                <a:xfrm>
                  <a:off x="1082480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91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24 w 2532"/>
                    <a:gd name="connsiteY14" fmla="*/ 2997 h 5224"/>
                    <a:gd name="connsiteX15" fmla="*/ 424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91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2"/>
                        <a:pt x="42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1A3B2036-887B-581E-A006-BFC3953098EB}"/>
                    </a:ext>
                  </a:extLst>
                </p:cNvPr>
                <p:cNvSpPr/>
                <p:nvPr/>
              </p:nvSpPr>
              <p:spPr>
                <a:xfrm>
                  <a:off x="1085583" y="1149661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45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40 w 2545"/>
                    <a:gd name="connsiteY5" fmla="*/ 782 h 5383"/>
                    <a:gd name="connsiteX6" fmla="*/ 1750 w 2545"/>
                    <a:gd name="connsiteY6" fmla="*/ 557 h 5383"/>
                    <a:gd name="connsiteX7" fmla="*/ 438 w 2545"/>
                    <a:gd name="connsiteY7" fmla="*/ 2718 h 5383"/>
                    <a:gd name="connsiteX8" fmla="*/ 1737 w 2545"/>
                    <a:gd name="connsiteY8" fmla="*/ 4826 h 5383"/>
                    <a:gd name="connsiteX9" fmla="*/ 2440 w 2545"/>
                    <a:gd name="connsiteY9" fmla="*/ 4601 h 5383"/>
                    <a:gd name="connsiteX10" fmla="*/ 2546 w 2545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45"/>
                      </a:moveTo>
                      <a:cubicBezTo>
                        <a:pt x="2400" y="5264"/>
                        <a:pt x="2068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6" y="133"/>
                        <a:pt x="2546" y="225"/>
                      </a:cubicBezTo>
                      <a:lnTo>
                        <a:pt x="2440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39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2015" y="4826"/>
                        <a:pt x="2281" y="4734"/>
                        <a:pt x="2440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8C2FA7F5-1956-F8B3-74A1-198AD11F4985}"/>
                    </a:ext>
                  </a:extLst>
                </p:cNvPr>
                <p:cNvSpPr/>
                <p:nvPr/>
              </p:nvSpPr>
              <p:spPr>
                <a:xfrm>
                  <a:off x="1088659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CB35B88A-E6CE-D9F0-9007-073B6D6208FC}"/>
                    </a:ext>
                  </a:extLst>
                </p:cNvPr>
                <p:cNvSpPr/>
                <p:nvPr/>
              </p:nvSpPr>
              <p:spPr>
                <a:xfrm>
                  <a:off x="1089852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51 w 2771"/>
                    <a:gd name="connsiteY8" fmla="*/ 4734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39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51" y="4734"/>
                      </a:moveTo>
                      <a:cubicBezTo>
                        <a:pt x="557" y="4760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55" y="530"/>
                      </a:cubicBezTo>
                      <a:cubicBezTo>
                        <a:pt x="729" y="530"/>
                        <a:pt x="557" y="557"/>
                        <a:pt x="451" y="597"/>
                      </a:cubicBezTo>
                      <a:lnTo>
                        <a:pt x="45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3" name="任意多边形: 形状 572">
                  <a:extLst>
                    <a:ext uri="{FF2B5EF4-FFF2-40B4-BE49-F238E27FC236}">
                      <a16:creationId xmlns:a16="http://schemas.microsoft.com/office/drawing/2014/main" id="{F35D6154-8D64-7D28-BB6A-BDB3B4D373A6}"/>
                    </a:ext>
                  </a:extLst>
                </p:cNvPr>
                <p:cNvSpPr/>
                <p:nvPr/>
              </p:nvSpPr>
              <p:spPr>
                <a:xfrm>
                  <a:off x="1093181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6C55285E-A4C6-6F15-F1F9-5993AE0995F8}"/>
                    </a:ext>
                  </a:extLst>
                </p:cNvPr>
                <p:cNvSpPr/>
                <p:nvPr/>
              </p:nvSpPr>
              <p:spPr>
                <a:xfrm>
                  <a:off x="1094361" y="1149714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93 h 5317"/>
                    <a:gd name="connsiteX1" fmla="*/ 941 w 2771"/>
                    <a:gd name="connsiteY1" fmla="*/ 0 h 5317"/>
                    <a:gd name="connsiteX2" fmla="*/ 2307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64 w 2771"/>
                    <a:gd name="connsiteY8" fmla="*/ 4734 h 5317"/>
                    <a:gd name="connsiteX9" fmla="*/ 902 w 2771"/>
                    <a:gd name="connsiteY9" fmla="*/ 4760 h 5317"/>
                    <a:gd name="connsiteX10" fmla="*/ 2320 w 2771"/>
                    <a:gd name="connsiteY10" fmla="*/ 2546 h 5317"/>
                    <a:gd name="connsiteX11" fmla="*/ 968 w 2771"/>
                    <a:gd name="connsiteY11" fmla="*/ 530 h 5317"/>
                    <a:gd name="connsiteX12" fmla="*/ 464 w 2771"/>
                    <a:gd name="connsiteY12" fmla="*/ 597 h 5317"/>
                    <a:gd name="connsiteX13" fmla="*/ 46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93"/>
                      </a:moveTo>
                      <a:cubicBezTo>
                        <a:pt x="278" y="40"/>
                        <a:pt x="597" y="0"/>
                        <a:pt x="941" y="0"/>
                      </a:cubicBezTo>
                      <a:cubicBezTo>
                        <a:pt x="1551" y="0"/>
                        <a:pt x="2015" y="212"/>
                        <a:pt x="2307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94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77" y="5317"/>
                        <a:pt x="239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64" y="4734"/>
                      </a:moveTo>
                      <a:cubicBezTo>
                        <a:pt x="570" y="4760"/>
                        <a:pt x="729" y="4760"/>
                        <a:pt x="902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68" y="530"/>
                      </a:cubicBezTo>
                      <a:cubicBezTo>
                        <a:pt x="743" y="530"/>
                        <a:pt x="570" y="557"/>
                        <a:pt x="464" y="597"/>
                      </a:cubicBezTo>
                      <a:lnTo>
                        <a:pt x="46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8748A8A-FE31-09DD-D8AA-0074283C80C3}"/>
                    </a:ext>
                  </a:extLst>
                </p:cNvPr>
                <p:cNvSpPr/>
                <p:nvPr/>
              </p:nvSpPr>
              <p:spPr>
                <a:xfrm>
                  <a:off x="1097715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39593F0F-8E50-7D2E-00BE-D919E4AAABC2}"/>
                    </a:ext>
                  </a:extLst>
                </p:cNvPr>
                <p:cNvSpPr/>
                <p:nvPr/>
              </p:nvSpPr>
              <p:spPr>
                <a:xfrm>
                  <a:off x="1100937" y="1149754"/>
                  <a:ext cx="2506" cy="5224"/>
                </a:xfrm>
                <a:custGeom>
                  <a:avLst/>
                  <a:gdLst>
                    <a:gd name="connsiteX0" fmla="*/ 0 w 2506"/>
                    <a:gd name="connsiteY0" fmla="*/ 5224 h 5224"/>
                    <a:gd name="connsiteX1" fmla="*/ 0 w 2506"/>
                    <a:gd name="connsiteY1" fmla="*/ 0 h 5224"/>
                    <a:gd name="connsiteX2" fmla="*/ 464 w 2506"/>
                    <a:gd name="connsiteY2" fmla="*/ 0 h 5224"/>
                    <a:gd name="connsiteX3" fmla="*/ 1538 w 2506"/>
                    <a:gd name="connsiteY3" fmla="*/ 2639 h 5224"/>
                    <a:gd name="connsiteX4" fmla="*/ 2148 w 2506"/>
                    <a:gd name="connsiteY4" fmla="*/ 4349 h 5224"/>
                    <a:gd name="connsiteX5" fmla="*/ 2148 w 2506"/>
                    <a:gd name="connsiteY5" fmla="*/ 4336 h 5224"/>
                    <a:gd name="connsiteX6" fmla="*/ 2095 w 2506"/>
                    <a:gd name="connsiteY6" fmla="*/ 2188 h 5224"/>
                    <a:gd name="connsiteX7" fmla="*/ 2095 w 2506"/>
                    <a:gd name="connsiteY7" fmla="*/ 0 h 5224"/>
                    <a:gd name="connsiteX8" fmla="*/ 2506 w 2506"/>
                    <a:gd name="connsiteY8" fmla="*/ 0 h 5224"/>
                    <a:gd name="connsiteX9" fmla="*/ 2506 w 2506"/>
                    <a:gd name="connsiteY9" fmla="*/ 5224 h 5224"/>
                    <a:gd name="connsiteX10" fmla="*/ 2069 w 2506"/>
                    <a:gd name="connsiteY10" fmla="*/ 5224 h 5224"/>
                    <a:gd name="connsiteX11" fmla="*/ 994 w 2506"/>
                    <a:gd name="connsiteY11" fmla="*/ 2572 h 5224"/>
                    <a:gd name="connsiteX12" fmla="*/ 358 w 2506"/>
                    <a:gd name="connsiteY12" fmla="*/ 822 h 5224"/>
                    <a:gd name="connsiteX13" fmla="*/ 345 w 2506"/>
                    <a:gd name="connsiteY13" fmla="*/ 822 h 5224"/>
                    <a:gd name="connsiteX14" fmla="*/ 371 w 2506"/>
                    <a:gd name="connsiteY14" fmla="*/ 2997 h 5224"/>
                    <a:gd name="connsiteX15" fmla="*/ 371 w 2506"/>
                    <a:gd name="connsiteY15" fmla="*/ 5224 h 5224"/>
                    <a:gd name="connsiteX16" fmla="*/ 0 w 2506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64" y="0"/>
                      </a:lnTo>
                      <a:lnTo>
                        <a:pt x="1538" y="2639"/>
                      </a:lnTo>
                      <a:cubicBezTo>
                        <a:pt x="1803" y="3249"/>
                        <a:pt x="1989" y="3792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46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24"/>
                      </a:lnTo>
                      <a:lnTo>
                        <a:pt x="2069" y="5224"/>
                      </a:lnTo>
                      <a:lnTo>
                        <a:pt x="994" y="2572"/>
                      </a:lnTo>
                      <a:cubicBezTo>
                        <a:pt x="756" y="1989"/>
                        <a:pt x="530" y="1392"/>
                        <a:pt x="358" y="822"/>
                      </a:cubicBezTo>
                      <a:lnTo>
                        <a:pt x="345" y="822"/>
                      </a:lnTo>
                      <a:cubicBezTo>
                        <a:pt x="371" y="1485"/>
                        <a:pt x="371" y="2122"/>
                        <a:pt x="371" y="2997"/>
                      </a:cubicBezTo>
                      <a:lnTo>
                        <a:pt x="37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7" name="任意多边形: 形状 576">
                  <a:extLst>
                    <a:ext uri="{FF2B5EF4-FFF2-40B4-BE49-F238E27FC236}">
                      <a16:creationId xmlns:a16="http://schemas.microsoft.com/office/drawing/2014/main" id="{CD0CCFED-7687-7AA1-2289-0A6FF0C7E7E2}"/>
                    </a:ext>
                  </a:extLst>
                </p:cNvPr>
                <p:cNvSpPr/>
                <p:nvPr/>
              </p:nvSpPr>
              <p:spPr>
                <a:xfrm>
                  <a:off x="1103828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A883340F-B2EF-358D-8550-18BE03B49635}"/>
                    </a:ext>
                  </a:extLst>
                </p:cNvPr>
                <p:cNvSpPr/>
                <p:nvPr/>
              </p:nvSpPr>
              <p:spPr>
                <a:xfrm>
                  <a:off x="1108203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04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AEB6B1C9-76AE-8508-EC7C-32A53898D308}"/>
                    </a:ext>
                  </a:extLst>
                </p:cNvPr>
                <p:cNvSpPr/>
                <p:nvPr/>
              </p:nvSpPr>
              <p:spPr>
                <a:xfrm>
                  <a:off x="11110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AD4AAB84-2CB7-F15B-084C-D971BD3BF5F2}"/>
                    </a:ext>
                  </a:extLst>
                </p:cNvPr>
                <p:cNvSpPr/>
                <p:nvPr/>
              </p:nvSpPr>
              <p:spPr>
                <a:xfrm>
                  <a:off x="1115417" y="1149754"/>
                  <a:ext cx="1882" cy="5237"/>
                </a:xfrm>
                <a:custGeom>
                  <a:avLst/>
                  <a:gdLst>
                    <a:gd name="connsiteX0" fmla="*/ 13 w 1882"/>
                    <a:gd name="connsiteY0" fmla="*/ 0 h 5237"/>
                    <a:gd name="connsiteX1" fmla="*/ 451 w 1882"/>
                    <a:gd name="connsiteY1" fmla="*/ 0 h 5237"/>
                    <a:gd name="connsiteX2" fmla="*/ 451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13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1" name="任意多边形: 形状 580">
                  <a:extLst>
                    <a:ext uri="{FF2B5EF4-FFF2-40B4-BE49-F238E27FC236}">
                      <a16:creationId xmlns:a16="http://schemas.microsoft.com/office/drawing/2014/main" id="{0FF3DD3B-6FC2-210B-E9DC-095C106F7E83}"/>
                    </a:ext>
                  </a:extLst>
                </p:cNvPr>
                <p:cNvSpPr/>
                <p:nvPr/>
              </p:nvSpPr>
              <p:spPr>
                <a:xfrm>
                  <a:off x="1117525" y="1149754"/>
                  <a:ext cx="2824" cy="5224"/>
                </a:xfrm>
                <a:custGeom>
                  <a:avLst/>
                  <a:gdLst>
                    <a:gd name="connsiteX0" fmla="*/ 809 w 2824"/>
                    <a:gd name="connsiteY0" fmla="*/ 3580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54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80 h 5224"/>
                    <a:gd name="connsiteX8" fmla="*/ 809 w 2824"/>
                    <a:gd name="connsiteY8" fmla="*/ 3580 h 5224"/>
                    <a:gd name="connsiteX9" fmla="*/ 1909 w 2824"/>
                    <a:gd name="connsiteY9" fmla="*/ 3050 h 5224"/>
                    <a:gd name="connsiteX10" fmla="*/ 1578 w 2824"/>
                    <a:gd name="connsiteY10" fmla="*/ 1538 h 5224"/>
                    <a:gd name="connsiteX11" fmla="*/ 1406 w 2824"/>
                    <a:gd name="connsiteY11" fmla="*/ 583 h 5224"/>
                    <a:gd name="connsiteX12" fmla="*/ 1392 w 2824"/>
                    <a:gd name="connsiteY12" fmla="*/ 583 h 5224"/>
                    <a:gd name="connsiteX13" fmla="*/ 1220 w 2824"/>
                    <a:gd name="connsiteY13" fmla="*/ 1525 h 5224"/>
                    <a:gd name="connsiteX14" fmla="*/ 888 w 2824"/>
                    <a:gd name="connsiteY14" fmla="*/ 3050 h 5224"/>
                    <a:gd name="connsiteX15" fmla="*/ 1909 w 2824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809" y="3580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809" y="3580"/>
                      </a:lnTo>
                      <a:close/>
                      <a:moveTo>
                        <a:pt x="1909" y="3050"/>
                      </a:moveTo>
                      <a:lnTo>
                        <a:pt x="1578" y="1538"/>
                      </a:lnTo>
                      <a:cubicBezTo>
                        <a:pt x="1498" y="1207"/>
                        <a:pt x="1459" y="888"/>
                        <a:pt x="1406" y="583"/>
                      </a:cubicBezTo>
                      <a:lnTo>
                        <a:pt x="1392" y="583"/>
                      </a:lnTo>
                      <a:cubicBezTo>
                        <a:pt x="1339" y="902"/>
                        <a:pt x="1286" y="1207"/>
                        <a:pt x="1220" y="1525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3E9D6C2B-684C-CA89-40F3-D08C35A98720}"/>
                    </a:ext>
                  </a:extLst>
                </p:cNvPr>
                <p:cNvSpPr/>
                <p:nvPr/>
              </p:nvSpPr>
              <p:spPr>
                <a:xfrm>
                  <a:off x="1120840" y="1149714"/>
                  <a:ext cx="2121" cy="5317"/>
                </a:xfrm>
                <a:custGeom>
                  <a:avLst/>
                  <a:gdLst>
                    <a:gd name="connsiteX0" fmla="*/ 0 w 2121"/>
                    <a:gd name="connsiteY0" fmla="*/ 93 h 5317"/>
                    <a:gd name="connsiteX1" fmla="*/ 796 w 2121"/>
                    <a:gd name="connsiteY1" fmla="*/ 0 h 5317"/>
                    <a:gd name="connsiteX2" fmla="*/ 1711 w 2121"/>
                    <a:gd name="connsiteY2" fmla="*/ 385 h 5317"/>
                    <a:gd name="connsiteX3" fmla="*/ 1989 w 2121"/>
                    <a:gd name="connsiteY3" fmla="*/ 1299 h 5317"/>
                    <a:gd name="connsiteX4" fmla="*/ 1419 w 2121"/>
                    <a:gd name="connsiteY4" fmla="*/ 2453 h 5317"/>
                    <a:gd name="connsiteX5" fmla="*/ 1419 w 2121"/>
                    <a:gd name="connsiteY5" fmla="*/ 2466 h 5317"/>
                    <a:gd name="connsiteX6" fmla="*/ 2122 w 2121"/>
                    <a:gd name="connsiteY6" fmla="*/ 3779 h 5317"/>
                    <a:gd name="connsiteX7" fmla="*/ 1830 w 2121"/>
                    <a:gd name="connsiteY7" fmla="*/ 4826 h 5317"/>
                    <a:gd name="connsiteX8" fmla="*/ 663 w 2121"/>
                    <a:gd name="connsiteY8" fmla="*/ 5317 h 5317"/>
                    <a:gd name="connsiteX9" fmla="*/ 0 w 2121"/>
                    <a:gd name="connsiteY9" fmla="*/ 5264 h 5317"/>
                    <a:gd name="connsiteX10" fmla="*/ 0 w 2121"/>
                    <a:gd name="connsiteY10" fmla="*/ 93 h 5317"/>
                    <a:gd name="connsiteX11" fmla="*/ 438 w 2121"/>
                    <a:gd name="connsiteY11" fmla="*/ 2254 h 5317"/>
                    <a:gd name="connsiteX12" fmla="*/ 835 w 2121"/>
                    <a:gd name="connsiteY12" fmla="*/ 2254 h 5317"/>
                    <a:gd name="connsiteX13" fmla="*/ 1565 w 2121"/>
                    <a:gd name="connsiteY13" fmla="*/ 1379 h 5317"/>
                    <a:gd name="connsiteX14" fmla="*/ 822 w 2121"/>
                    <a:gd name="connsiteY14" fmla="*/ 530 h 5317"/>
                    <a:gd name="connsiteX15" fmla="*/ 438 w 2121"/>
                    <a:gd name="connsiteY15" fmla="*/ 570 h 5317"/>
                    <a:gd name="connsiteX16" fmla="*/ 438 w 2121"/>
                    <a:gd name="connsiteY16" fmla="*/ 2254 h 5317"/>
                    <a:gd name="connsiteX17" fmla="*/ 438 w 2121"/>
                    <a:gd name="connsiteY17" fmla="*/ 4760 h 5317"/>
                    <a:gd name="connsiteX18" fmla="*/ 796 w 2121"/>
                    <a:gd name="connsiteY18" fmla="*/ 4787 h 5317"/>
                    <a:gd name="connsiteX19" fmla="*/ 1657 w 2121"/>
                    <a:gd name="connsiteY19" fmla="*/ 3766 h 5317"/>
                    <a:gd name="connsiteX20" fmla="*/ 796 w 2121"/>
                    <a:gd name="connsiteY20" fmla="*/ 2758 h 5317"/>
                    <a:gd name="connsiteX21" fmla="*/ 438 w 2121"/>
                    <a:gd name="connsiteY21" fmla="*/ 2758 h 5317"/>
                    <a:gd name="connsiteX22" fmla="*/ 438 w 2121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21" h="5317">
                      <a:moveTo>
                        <a:pt x="0" y="93"/>
                      </a:moveTo>
                      <a:cubicBezTo>
                        <a:pt x="186" y="40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711" y="385"/>
                      </a:cubicBezTo>
                      <a:cubicBezTo>
                        <a:pt x="1883" y="583"/>
                        <a:pt x="1989" y="888"/>
                        <a:pt x="1989" y="1299"/>
                      </a:cubicBezTo>
                      <a:cubicBezTo>
                        <a:pt x="1989" y="1817"/>
                        <a:pt x="1777" y="2254"/>
                        <a:pt x="1419" y="2453"/>
                      </a:cubicBezTo>
                      <a:lnTo>
                        <a:pt x="1419" y="2466"/>
                      </a:lnTo>
                      <a:cubicBezTo>
                        <a:pt x="1737" y="2599"/>
                        <a:pt x="2122" y="2997"/>
                        <a:pt x="2122" y="3779"/>
                      </a:cubicBezTo>
                      <a:cubicBezTo>
                        <a:pt x="2122" y="4230"/>
                        <a:pt x="1989" y="4561"/>
                        <a:pt x="1830" y="4826"/>
                      </a:cubicBezTo>
                      <a:cubicBezTo>
                        <a:pt x="1578" y="5158"/>
                        <a:pt x="1207" y="5317"/>
                        <a:pt x="663" y="5317"/>
                      </a:cubicBezTo>
                      <a:cubicBezTo>
                        <a:pt x="358" y="5317"/>
                        <a:pt x="133" y="5277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2254"/>
                      </a:moveTo>
                      <a:lnTo>
                        <a:pt x="835" y="2254"/>
                      </a:lnTo>
                      <a:cubicBezTo>
                        <a:pt x="1286" y="2254"/>
                        <a:pt x="1565" y="1883"/>
                        <a:pt x="1565" y="1379"/>
                      </a:cubicBezTo>
                      <a:cubicBezTo>
                        <a:pt x="1565" y="769"/>
                        <a:pt x="1260" y="530"/>
                        <a:pt x="822" y="530"/>
                      </a:cubicBezTo>
                      <a:cubicBezTo>
                        <a:pt x="623" y="530"/>
                        <a:pt x="504" y="557"/>
                        <a:pt x="438" y="570"/>
                      </a:cubicBezTo>
                      <a:lnTo>
                        <a:pt x="438" y="2254"/>
                      </a:lnTo>
                      <a:close/>
                      <a:moveTo>
                        <a:pt x="438" y="4760"/>
                      </a:moveTo>
                      <a:cubicBezTo>
                        <a:pt x="517" y="4787"/>
                        <a:pt x="650" y="4787"/>
                        <a:pt x="796" y="4787"/>
                      </a:cubicBezTo>
                      <a:cubicBezTo>
                        <a:pt x="1246" y="4787"/>
                        <a:pt x="1657" y="4535"/>
                        <a:pt x="1657" y="3766"/>
                      </a:cubicBezTo>
                      <a:cubicBezTo>
                        <a:pt x="1657" y="3050"/>
                        <a:pt x="1260" y="2758"/>
                        <a:pt x="796" y="2758"/>
                      </a:cubicBezTo>
                      <a:lnTo>
                        <a:pt x="438" y="2758"/>
                      </a:lnTo>
                      <a:lnTo>
                        <a:pt x="438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D59FC583-5F29-F7C4-C29E-2B88F7D54BF9}"/>
                    </a:ext>
                  </a:extLst>
                </p:cNvPr>
                <p:cNvSpPr/>
                <p:nvPr/>
              </p:nvSpPr>
              <p:spPr>
                <a:xfrm>
                  <a:off x="112334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79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DBC89C8B-BBBB-593C-FC68-E02E1E726CA4}"/>
                    </a:ext>
                  </a:extLst>
                </p:cNvPr>
                <p:cNvSpPr/>
                <p:nvPr/>
              </p:nvSpPr>
              <p:spPr>
                <a:xfrm>
                  <a:off x="1126966" y="1149714"/>
                  <a:ext cx="2200" cy="5250"/>
                </a:xfrm>
                <a:custGeom>
                  <a:avLst/>
                  <a:gdLst>
                    <a:gd name="connsiteX0" fmla="*/ 13 w 2200"/>
                    <a:gd name="connsiteY0" fmla="*/ 93 h 5250"/>
                    <a:gd name="connsiteX1" fmla="*/ 849 w 2200"/>
                    <a:gd name="connsiteY1" fmla="*/ 0 h 5250"/>
                    <a:gd name="connsiteX2" fmla="*/ 1816 w 2200"/>
                    <a:gd name="connsiteY2" fmla="*/ 424 h 5250"/>
                    <a:gd name="connsiteX3" fmla="*/ 2095 w 2200"/>
                    <a:gd name="connsiteY3" fmla="*/ 1406 h 5250"/>
                    <a:gd name="connsiteX4" fmla="*/ 1445 w 2200"/>
                    <a:gd name="connsiteY4" fmla="*/ 2745 h 5250"/>
                    <a:gd name="connsiteX5" fmla="*/ 1445 w 2200"/>
                    <a:gd name="connsiteY5" fmla="*/ 2758 h 5250"/>
                    <a:gd name="connsiteX6" fmla="*/ 1949 w 2200"/>
                    <a:gd name="connsiteY6" fmla="*/ 3819 h 5250"/>
                    <a:gd name="connsiteX7" fmla="*/ 2201 w 2200"/>
                    <a:gd name="connsiteY7" fmla="*/ 5251 h 5250"/>
                    <a:gd name="connsiteX8" fmla="*/ 1750 w 2200"/>
                    <a:gd name="connsiteY8" fmla="*/ 5251 h 5250"/>
                    <a:gd name="connsiteX9" fmla="*/ 1525 w 2200"/>
                    <a:gd name="connsiteY9" fmla="*/ 4004 h 5250"/>
                    <a:gd name="connsiteX10" fmla="*/ 849 w 2200"/>
                    <a:gd name="connsiteY10" fmla="*/ 2983 h 5250"/>
                    <a:gd name="connsiteX11" fmla="*/ 438 w 2200"/>
                    <a:gd name="connsiteY11" fmla="*/ 2983 h 5250"/>
                    <a:gd name="connsiteX12" fmla="*/ 438 w 2200"/>
                    <a:gd name="connsiteY12" fmla="*/ 5251 h 5250"/>
                    <a:gd name="connsiteX13" fmla="*/ 0 w 2200"/>
                    <a:gd name="connsiteY13" fmla="*/ 5251 h 5250"/>
                    <a:gd name="connsiteX14" fmla="*/ 0 w 2200"/>
                    <a:gd name="connsiteY14" fmla="*/ 93 h 5250"/>
                    <a:gd name="connsiteX15" fmla="*/ 451 w 2200"/>
                    <a:gd name="connsiteY15" fmla="*/ 2480 h 5250"/>
                    <a:gd name="connsiteX16" fmla="*/ 902 w 2200"/>
                    <a:gd name="connsiteY16" fmla="*/ 2480 h 5250"/>
                    <a:gd name="connsiteX17" fmla="*/ 1657 w 2200"/>
                    <a:gd name="connsiteY17" fmla="*/ 1485 h 5250"/>
                    <a:gd name="connsiteX18" fmla="*/ 875 w 2200"/>
                    <a:gd name="connsiteY18" fmla="*/ 504 h 5250"/>
                    <a:gd name="connsiteX19" fmla="*/ 451 w 2200"/>
                    <a:gd name="connsiteY19" fmla="*/ 557 h 5250"/>
                    <a:gd name="connsiteX20" fmla="*/ 451 w 2200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0" h="5250">
                      <a:moveTo>
                        <a:pt x="13" y="93"/>
                      </a:moveTo>
                      <a:cubicBezTo>
                        <a:pt x="239" y="40"/>
                        <a:pt x="557" y="0"/>
                        <a:pt x="849" y="0"/>
                      </a:cubicBezTo>
                      <a:cubicBezTo>
                        <a:pt x="1326" y="0"/>
                        <a:pt x="1618" y="119"/>
                        <a:pt x="1816" y="424"/>
                      </a:cubicBezTo>
                      <a:cubicBezTo>
                        <a:pt x="1989" y="650"/>
                        <a:pt x="2095" y="1008"/>
                        <a:pt x="2095" y="1406"/>
                      </a:cubicBezTo>
                      <a:cubicBezTo>
                        <a:pt x="2095" y="2108"/>
                        <a:pt x="1803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70" y="3275"/>
                        <a:pt x="1949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31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51" y="2480"/>
                      </a:moveTo>
                      <a:lnTo>
                        <a:pt x="902" y="2480"/>
                      </a:lnTo>
                      <a:cubicBezTo>
                        <a:pt x="1366" y="2480"/>
                        <a:pt x="1657" y="2082"/>
                        <a:pt x="1657" y="1485"/>
                      </a:cubicBezTo>
                      <a:cubicBezTo>
                        <a:pt x="1657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51" y="557"/>
                      </a:cubicBezTo>
                      <a:lnTo>
                        <a:pt x="451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DDBF168D-3E28-B75D-A7E2-31721602F3A3}"/>
                    </a:ext>
                  </a:extLst>
                </p:cNvPr>
                <p:cNvSpPr/>
                <p:nvPr/>
              </p:nvSpPr>
              <p:spPr>
                <a:xfrm>
                  <a:off x="112967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771236CF-441C-FCF0-D294-550E13A02513}"/>
                    </a:ext>
                  </a:extLst>
                </p:cNvPr>
                <p:cNvSpPr/>
                <p:nvPr/>
              </p:nvSpPr>
              <p:spPr>
                <a:xfrm>
                  <a:off x="113363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9E5ADC7B-6F46-187D-3C4A-2504E693718D}"/>
                    </a:ext>
                  </a:extLst>
                </p:cNvPr>
                <p:cNvSpPr/>
                <p:nvPr/>
              </p:nvSpPr>
              <p:spPr>
                <a:xfrm>
                  <a:off x="113579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45 w 2492"/>
                    <a:gd name="connsiteY5" fmla="*/ 570 h 5224"/>
                    <a:gd name="connsiteX6" fmla="*/ 1445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45" y="570"/>
                      </a:lnTo>
                      <a:lnTo>
                        <a:pt x="1445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B6FB7C2A-7788-831A-6023-2631EFE2F93B}"/>
                    </a:ext>
                  </a:extLst>
                </p:cNvPr>
                <p:cNvSpPr/>
                <p:nvPr/>
              </p:nvSpPr>
              <p:spPr>
                <a:xfrm>
                  <a:off x="871933" y="1163000"/>
                  <a:ext cx="2757" cy="5317"/>
                </a:xfrm>
                <a:custGeom>
                  <a:avLst/>
                  <a:gdLst>
                    <a:gd name="connsiteX0" fmla="*/ 0 w 2757"/>
                    <a:gd name="connsiteY0" fmla="*/ 106 h 5317"/>
                    <a:gd name="connsiteX1" fmla="*/ 915 w 2757"/>
                    <a:gd name="connsiteY1" fmla="*/ 0 h 5317"/>
                    <a:gd name="connsiteX2" fmla="*/ 2294 w 2757"/>
                    <a:gd name="connsiteY2" fmla="*/ 650 h 5317"/>
                    <a:gd name="connsiteX3" fmla="*/ 2758 w 2757"/>
                    <a:gd name="connsiteY3" fmla="*/ 2533 h 5317"/>
                    <a:gd name="connsiteX4" fmla="*/ 2281 w 2757"/>
                    <a:gd name="connsiteY4" fmla="*/ 4561 h 5317"/>
                    <a:gd name="connsiteX5" fmla="*/ 796 w 2757"/>
                    <a:gd name="connsiteY5" fmla="*/ 5317 h 5317"/>
                    <a:gd name="connsiteX6" fmla="*/ 0 w 2757"/>
                    <a:gd name="connsiteY6" fmla="*/ 5264 h 5317"/>
                    <a:gd name="connsiteX7" fmla="*/ 0 w 2757"/>
                    <a:gd name="connsiteY7" fmla="*/ 106 h 5317"/>
                    <a:gd name="connsiteX8" fmla="*/ 438 w 2757"/>
                    <a:gd name="connsiteY8" fmla="*/ 4734 h 5317"/>
                    <a:gd name="connsiteX9" fmla="*/ 875 w 2757"/>
                    <a:gd name="connsiteY9" fmla="*/ 4773 h 5317"/>
                    <a:gd name="connsiteX10" fmla="*/ 2307 w 2757"/>
                    <a:gd name="connsiteY10" fmla="*/ 2559 h 5317"/>
                    <a:gd name="connsiteX11" fmla="*/ 928 w 2757"/>
                    <a:gd name="connsiteY11" fmla="*/ 530 h 5317"/>
                    <a:gd name="connsiteX12" fmla="*/ 424 w 2757"/>
                    <a:gd name="connsiteY12" fmla="*/ 610 h 5317"/>
                    <a:gd name="connsiteX13" fmla="*/ 424 w 2757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7" h="5317">
                      <a:moveTo>
                        <a:pt x="0" y="106"/>
                      </a:moveTo>
                      <a:cubicBezTo>
                        <a:pt x="265" y="53"/>
                        <a:pt x="570" y="0"/>
                        <a:pt x="915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58" y="1684"/>
                        <a:pt x="2758" y="2533"/>
                      </a:cubicBezTo>
                      <a:cubicBezTo>
                        <a:pt x="2758" y="3394"/>
                        <a:pt x="2586" y="4097"/>
                        <a:pt x="2281" y="4561"/>
                      </a:cubicBezTo>
                      <a:cubicBezTo>
                        <a:pt x="1962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03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28" y="530"/>
                      </a:cubicBezTo>
                      <a:cubicBezTo>
                        <a:pt x="703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586CEAD7-C5D3-4A3C-C00B-29AFE11682E3}"/>
                    </a:ext>
                  </a:extLst>
                </p:cNvPr>
                <p:cNvSpPr/>
                <p:nvPr/>
              </p:nvSpPr>
              <p:spPr>
                <a:xfrm>
                  <a:off x="875049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12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64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64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B334A1E-EBDF-AEA4-3598-9A4D19A16678}"/>
                    </a:ext>
                  </a:extLst>
                </p:cNvPr>
                <p:cNvSpPr/>
                <p:nvPr/>
              </p:nvSpPr>
              <p:spPr>
                <a:xfrm>
                  <a:off x="878696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BB6B3EE8-B93E-6148-E34F-27300AD857AA}"/>
                    </a:ext>
                  </a:extLst>
                </p:cNvPr>
                <p:cNvSpPr/>
                <p:nvPr/>
              </p:nvSpPr>
              <p:spPr>
                <a:xfrm>
                  <a:off x="88065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65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67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27535DDA-BDC3-558C-DD08-8542AF3730AA}"/>
                    </a:ext>
                  </a:extLst>
                </p:cNvPr>
                <p:cNvSpPr/>
                <p:nvPr/>
              </p:nvSpPr>
              <p:spPr>
                <a:xfrm>
                  <a:off x="884291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17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36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25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0 w 2214"/>
                    <a:gd name="connsiteY13" fmla="*/ 5264 h 5264"/>
                    <a:gd name="connsiteX14" fmla="*/ 0 w 2214"/>
                    <a:gd name="connsiteY14" fmla="*/ 106 h 5264"/>
                    <a:gd name="connsiteX15" fmla="*/ 438 w 2214"/>
                    <a:gd name="connsiteY15" fmla="*/ 2493 h 5264"/>
                    <a:gd name="connsiteX16" fmla="*/ 888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604" y="119"/>
                        <a:pt x="1817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36" y="3832"/>
                      </a:cubicBezTo>
                      <a:cubicBezTo>
                        <a:pt x="2055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25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39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6F25E08E-78E3-8F28-C0C8-C5C69AE44AF8}"/>
                    </a:ext>
                  </a:extLst>
                </p:cNvPr>
                <p:cNvSpPr/>
                <p:nvPr/>
              </p:nvSpPr>
              <p:spPr>
                <a:xfrm>
                  <a:off x="886970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51 w 1896"/>
                    <a:gd name="connsiteY9" fmla="*/ 570 h 5237"/>
                    <a:gd name="connsiteX10" fmla="*/ 451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51" y="570"/>
                      </a:lnTo>
                      <a:lnTo>
                        <a:pt x="451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0C7131C9-B262-F8D9-D3DE-B37A37486DED}"/>
                    </a:ext>
                  </a:extLst>
                </p:cNvPr>
                <p:cNvSpPr/>
                <p:nvPr/>
              </p:nvSpPr>
              <p:spPr>
                <a:xfrm>
                  <a:off x="890868" y="1163027"/>
                  <a:ext cx="3460" cy="5237"/>
                </a:xfrm>
                <a:custGeom>
                  <a:avLst/>
                  <a:gdLst>
                    <a:gd name="connsiteX0" fmla="*/ 2917 w 3460"/>
                    <a:gd name="connsiteY0" fmla="*/ 2957 h 5237"/>
                    <a:gd name="connsiteX1" fmla="*/ 2877 w 3460"/>
                    <a:gd name="connsiteY1" fmla="*/ 689 h 5237"/>
                    <a:gd name="connsiteX2" fmla="*/ 2851 w 3460"/>
                    <a:gd name="connsiteY2" fmla="*/ 689 h 5237"/>
                    <a:gd name="connsiteX3" fmla="*/ 2440 w 3460"/>
                    <a:gd name="connsiteY3" fmla="*/ 2665 h 5237"/>
                    <a:gd name="connsiteX4" fmla="*/ 1843 w 3460"/>
                    <a:gd name="connsiteY4" fmla="*/ 5211 h 5237"/>
                    <a:gd name="connsiteX5" fmla="*/ 1512 w 3460"/>
                    <a:gd name="connsiteY5" fmla="*/ 5211 h 5237"/>
                    <a:gd name="connsiteX6" fmla="*/ 955 w 3460"/>
                    <a:gd name="connsiteY6" fmla="*/ 2718 h 5237"/>
                    <a:gd name="connsiteX7" fmla="*/ 557 w 3460"/>
                    <a:gd name="connsiteY7" fmla="*/ 689 h 5237"/>
                    <a:gd name="connsiteX8" fmla="*/ 557 w 3460"/>
                    <a:gd name="connsiteY8" fmla="*/ 689 h 5237"/>
                    <a:gd name="connsiteX9" fmla="*/ 491 w 3460"/>
                    <a:gd name="connsiteY9" fmla="*/ 2997 h 5237"/>
                    <a:gd name="connsiteX10" fmla="*/ 411 w 3460"/>
                    <a:gd name="connsiteY10" fmla="*/ 5237 h 5237"/>
                    <a:gd name="connsiteX11" fmla="*/ 0 w 3460"/>
                    <a:gd name="connsiteY11" fmla="*/ 5237 h 5237"/>
                    <a:gd name="connsiteX12" fmla="*/ 239 w 3460"/>
                    <a:gd name="connsiteY12" fmla="*/ 0 h 5237"/>
                    <a:gd name="connsiteX13" fmla="*/ 796 w 3460"/>
                    <a:gd name="connsiteY13" fmla="*/ 0 h 5237"/>
                    <a:gd name="connsiteX14" fmla="*/ 1366 w 3460"/>
                    <a:gd name="connsiteY14" fmla="*/ 2532 h 5237"/>
                    <a:gd name="connsiteX15" fmla="*/ 1710 w 3460"/>
                    <a:gd name="connsiteY15" fmla="*/ 4296 h 5237"/>
                    <a:gd name="connsiteX16" fmla="*/ 1724 w 3460"/>
                    <a:gd name="connsiteY16" fmla="*/ 4296 h 5237"/>
                    <a:gd name="connsiteX17" fmla="*/ 2082 w 3460"/>
                    <a:gd name="connsiteY17" fmla="*/ 2532 h 5237"/>
                    <a:gd name="connsiteX18" fmla="*/ 2692 w 3460"/>
                    <a:gd name="connsiteY18" fmla="*/ 0 h 5237"/>
                    <a:gd name="connsiteX19" fmla="*/ 3249 w 3460"/>
                    <a:gd name="connsiteY19" fmla="*/ 0 h 5237"/>
                    <a:gd name="connsiteX20" fmla="*/ 3461 w 3460"/>
                    <a:gd name="connsiteY20" fmla="*/ 5237 h 5237"/>
                    <a:gd name="connsiteX21" fmla="*/ 3036 w 3460"/>
                    <a:gd name="connsiteY21" fmla="*/ 5237 h 5237"/>
                    <a:gd name="connsiteX22" fmla="*/ 2917 w 3460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60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77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57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92" y="0"/>
                      </a:lnTo>
                      <a:lnTo>
                        <a:pt x="3249" y="0"/>
                      </a:lnTo>
                      <a:lnTo>
                        <a:pt x="3461" y="5237"/>
                      </a:lnTo>
                      <a:lnTo>
                        <a:pt x="3036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6A7D1640-9E61-AE3C-8CE3-B19ABB259B8F}"/>
                    </a:ext>
                  </a:extLst>
                </p:cNvPr>
                <p:cNvSpPr/>
                <p:nvPr/>
              </p:nvSpPr>
              <p:spPr>
                <a:xfrm>
                  <a:off x="894673" y="1163040"/>
                  <a:ext cx="2811" cy="5237"/>
                </a:xfrm>
                <a:custGeom>
                  <a:avLst/>
                  <a:gdLst>
                    <a:gd name="connsiteX0" fmla="*/ 782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27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82 w 2811"/>
                    <a:gd name="connsiteY8" fmla="*/ 3593 h 5237"/>
                    <a:gd name="connsiteX9" fmla="*/ 1883 w 2811"/>
                    <a:gd name="connsiteY9" fmla="*/ 3050 h 5237"/>
                    <a:gd name="connsiteX10" fmla="*/ 1565 w 2811"/>
                    <a:gd name="connsiteY10" fmla="*/ 1551 h 5237"/>
                    <a:gd name="connsiteX11" fmla="*/ 1392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83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82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27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82" y="3593"/>
                      </a:lnTo>
                      <a:close/>
                      <a:moveTo>
                        <a:pt x="1883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83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E43E20B1-F498-D6AC-F8A4-30CB70C17C13}"/>
                    </a:ext>
                  </a:extLst>
                </p:cNvPr>
                <p:cNvSpPr/>
                <p:nvPr/>
              </p:nvSpPr>
              <p:spPr>
                <a:xfrm>
                  <a:off x="897683" y="1162987"/>
                  <a:ext cx="2771" cy="5343"/>
                </a:xfrm>
                <a:custGeom>
                  <a:avLst/>
                  <a:gdLst>
                    <a:gd name="connsiteX0" fmla="*/ 2771 w 2771"/>
                    <a:gd name="connsiteY0" fmla="*/ 5052 h 5343"/>
                    <a:gd name="connsiteX1" fmla="*/ 1737 w 2771"/>
                    <a:gd name="connsiteY1" fmla="*/ 5344 h 5343"/>
                    <a:gd name="connsiteX2" fmla="*/ 477 w 2771"/>
                    <a:gd name="connsiteY2" fmla="*/ 4654 h 5343"/>
                    <a:gd name="connsiteX3" fmla="*/ 0 w 2771"/>
                    <a:gd name="connsiteY3" fmla="*/ 2705 h 5343"/>
                    <a:gd name="connsiteX4" fmla="*/ 1830 w 2771"/>
                    <a:gd name="connsiteY4" fmla="*/ 0 h 5343"/>
                    <a:gd name="connsiteX5" fmla="*/ 2665 w 2771"/>
                    <a:gd name="connsiteY5" fmla="*/ 239 h 5343"/>
                    <a:gd name="connsiteX6" fmla="*/ 2559 w 2771"/>
                    <a:gd name="connsiteY6" fmla="*/ 796 h 5343"/>
                    <a:gd name="connsiteX7" fmla="*/ 1817 w 2771"/>
                    <a:gd name="connsiteY7" fmla="*/ 570 h 5343"/>
                    <a:gd name="connsiteX8" fmla="*/ 464 w 2771"/>
                    <a:gd name="connsiteY8" fmla="*/ 2678 h 5343"/>
                    <a:gd name="connsiteX9" fmla="*/ 1763 w 2771"/>
                    <a:gd name="connsiteY9" fmla="*/ 4787 h 5343"/>
                    <a:gd name="connsiteX10" fmla="*/ 2334 w 2771"/>
                    <a:gd name="connsiteY10" fmla="*/ 4641 h 5343"/>
                    <a:gd name="connsiteX11" fmla="*/ 2334 w 2771"/>
                    <a:gd name="connsiteY11" fmla="*/ 3089 h 5343"/>
                    <a:gd name="connsiteX12" fmla="*/ 1657 w 2771"/>
                    <a:gd name="connsiteY12" fmla="*/ 3089 h 5343"/>
                    <a:gd name="connsiteX13" fmla="*/ 1657 w 2771"/>
                    <a:gd name="connsiteY13" fmla="*/ 2546 h 5343"/>
                    <a:gd name="connsiteX14" fmla="*/ 2771 w 2771"/>
                    <a:gd name="connsiteY14" fmla="*/ 2546 h 5343"/>
                    <a:gd name="connsiteX15" fmla="*/ 2771 w 2771"/>
                    <a:gd name="connsiteY15" fmla="*/ 5052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43">
                      <a:moveTo>
                        <a:pt x="2771" y="5052"/>
                      </a:moveTo>
                      <a:cubicBezTo>
                        <a:pt x="2572" y="5171"/>
                        <a:pt x="2188" y="5344"/>
                        <a:pt x="1737" y="5344"/>
                      </a:cubicBezTo>
                      <a:cubicBezTo>
                        <a:pt x="1220" y="5344"/>
                        <a:pt x="809" y="5145"/>
                        <a:pt x="477" y="4654"/>
                      </a:cubicBezTo>
                      <a:cubicBezTo>
                        <a:pt x="186" y="4217"/>
                        <a:pt x="0" y="3527"/>
                        <a:pt x="0" y="2705"/>
                      </a:cubicBezTo>
                      <a:cubicBezTo>
                        <a:pt x="0" y="1154"/>
                        <a:pt x="703" y="0"/>
                        <a:pt x="1830" y="0"/>
                      </a:cubicBezTo>
                      <a:cubicBezTo>
                        <a:pt x="2214" y="0"/>
                        <a:pt x="2533" y="119"/>
                        <a:pt x="2665" y="239"/>
                      </a:cubicBezTo>
                      <a:lnTo>
                        <a:pt x="2559" y="796"/>
                      </a:lnTo>
                      <a:cubicBezTo>
                        <a:pt x="2400" y="663"/>
                        <a:pt x="2161" y="570"/>
                        <a:pt x="1817" y="570"/>
                      </a:cubicBezTo>
                      <a:cubicBezTo>
                        <a:pt x="1008" y="570"/>
                        <a:pt x="464" y="1366"/>
                        <a:pt x="464" y="2678"/>
                      </a:cubicBezTo>
                      <a:cubicBezTo>
                        <a:pt x="464" y="4004"/>
                        <a:pt x="981" y="4787"/>
                        <a:pt x="1763" y="4787"/>
                      </a:cubicBezTo>
                      <a:cubicBezTo>
                        <a:pt x="2042" y="4787"/>
                        <a:pt x="2241" y="4734"/>
                        <a:pt x="2334" y="4641"/>
                      </a:cubicBezTo>
                      <a:lnTo>
                        <a:pt x="2334" y="3089"/>
                      </a:lnTo>
                      <a:lnTo>
                        <a:pt x="1657" y="3089"/>
                      </a:lnTo>
                      <a:lnTo>
                        <a:pt x="1657" y="2546"/>
                      </a:lnTo>
                      <a:lnTo>
                        <a:pt x="2771" y="2546"/>
                      </a:lnTo>
                      <a:lnTo>
                        <a:pt x="2771" y="505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7C2E11F0-0E84-AA98-D246-0F6E56099ACE}"/>
                    </a:ext>
                  </a:extLst>
                </p:cNvPr>
                <p:cNvSpPr/>
                <p:nvPr/>
              </p:nvSpPr>
              <p:spPr>
                <a:xfrm>
                  <a:off x="901117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51 w 2532"/>
                    <a:gd name="connsiteY3" fmla="*/ 2652 h 5250"/>
                    <a:gd name="connsiteX4" fmla="*/ 2161 w 2532"/>
                    <a:gd name="connsiteY4" fmla="*/ 4349 h 5250"/>
                    <a:gd name="connsiteX5" fmla="*/ 2161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08 w 2532"/>
                    <a:gd name="connsiteY11" fmla="*/ 2586 h 5250"/>
                    <a:gd name="connsiteX12" fmla="*/ 385 w 2532"/>
                    <a:gd name="connsiteY12" fmla="*/ 835 h 5250"/>
                    <a:gd name="connsiteX13" fmla="*/ 371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08" y="2586"/>
                      </a:lnTo>
                      <a:cubicBezTo>
                        <a:pt x="769" y="2002"/>
                        <a:pt x="557" y="1405"/>
                        <a:pt x="385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426805D3-997E-AD88-2A08-37CCCC0A91BA}"/>
                    </a:ext>
                  </a:extLst>
                </p:cNvPr>
                <p:cNvSpPr/>
                <p:nvPr/>
              </p:nvSpPr>
              <p:spPr>
                <a:xfrm>
                  <a:off x="904154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54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59D39C56-3D20-9298-B116-5EAABDE61892}"/>
                    </a:ext>
                  </a:extLst>
                </p:cNvPr>
                <p:cNvSpPr/>
                <p:nvPr/>
              </p:nvSpPr>
              <p:spPr>
                <a:xfrm>
                  <a:off x="908715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38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405 w 2810"/>
                    <a:gd name="connsiteY11" fmla="*/ 597 h 5237"/>
                    <a:gd name="connsiteX12" fmla="*/ 1392 w 2810"/>
                    <a:gd name="connsiteY12" fmla="*/ 597 h 5237"/>
                    <a:gd name="connsiteX13" fmla="*/ 1220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A3EB2480-D068-3E9B-569A-6D6C8599840C}"/>
                    </a:ext>
                  </a:extLst>
                </p:cNvPr>
                <p:cNvSpPr/>
                <p:nvPr/>
              </p:nvSpPr>
              <p:spPr>
                <a:xfrm>
                  <a:off x="91201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0847BF13-5FC0-350F-7037-B954270E0CBA}"/>
                    </a:ext>
                  </a:extLst>
                </p:cNvPr>
                <p:cNvSpPr/>
                <p:nvPr/>
              </p:nvSpPr>
              <p:spPr>
                <a:xfrm>
                  <a:off x="91436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1E4A51C9-1646-006E-58FE-6DE6244CA7A7}"/>
                    </a:ext>
                  </a:extLst>
                </p:cNvPr>
                <p:cNvSpPr/>
                <p:nvPr/>
              </p:nvSpPr>
              <p:spPr>
                <a:xfrm>
                  <a:off x="915371" y="1162974"/>
                  <a:ext cx="3102" cy="6072"/>
                </a:xfrm>
                <a:custGeom>
                  <a:avLst/>
                  <a:gdLst>
                    <a:gd name="connsiteX0" fmla="*/ 2983 w 3102"/>
                    <a:gd name="connsiteY0" fmla="*/ 6073 h 6072"/>
                    <a:gd name="connsiteX1" fmla="*/ 1697 w 3102"/>
                    <a:gd name="connsiteY1" fmla="*/ 5463 h 6072"/>
                    <a:gd name="connsiteX2" fmla="*/ 1485 w 3102"/>
                    <a:gd name="connsiteY2" fmla="*/ 5397 h 6072"/>
                    <a:gd name="connsiteX3" fmla="*/ 0 w 3102"/>
                    <a:gd name="connsiteY3" fmla="*/ 2745 h 6072"/>
                    <a:gd name="connsiteX4" fmla="*/ 1565 w 3102"/>
                    <a:gd name="connsiteY4" fmla="*/ 0 h 6072"/>
                    <a:gd name="connsiteX5" fmla="*/ 3076 w 3102"/>
                    <a:gd name="connsiteY5" fmla="*/ 2639 h 6072"/>
                    <a:gd name="connsiteX6" fmla="*/ 2122 w 3102"/>
                    <a:gd name="connsiteY6" fmla="*/ 5145 h 6072"/>
                    <a:gd name="connsiteX7" fmla="*/ 2122 w 3102"/>
                    <a:gd name="connsiteY7" fmla="*/ 5184 h 6072"/>
                    <a:gd name="connsiteX8" fmla="*/ 3103 w 3102"/>
                    <a:gd name="connsiteY8" fmla="*/ 5516 h 6072"/>
                    <a:gd name="connsiteX9" fmla="*/ 2983 w 3102"/>
                    <a:gd name="connsiteY9" fmla="*/ 6073 h 6072"/>
                    <a:gd name="connsiteX10" fmla="*/ 2625 w 3102"/>
                    <a:gd name="connsiteY10" fmla="*/ 2665 h 6072"/>
                    <a:gd name="connsiteX11" fmla="*/ 1551 w 3102"/>
                    <a:gd name="connsiteY11" fmla="*/ 530 h 6072"/>
                    <a:gd name="connsiteX12" fmla="*/ 464 w 3102"/>
                    <a:gd name="connsiteY12" fmla="*/ 2718 h 6072"/>
                    <a:gd name="connsiteX13" fmla="*/ 1538 w 3102"/>
                    <a:gd name="connsiteY13" fmla="*/ 4826 h 6072"/>
                    <a:gd name="connsiteX14" fmla="*/ 2625 w 3102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02" h="6072">
                      <a:moveTo>
                        <a:pt x="2983" y="6073"/>
                      </a:moveTo>
                      <a:cubicBezTo>
                        <a:pt x="2533" y="5874"/>
                        <a:pt x="2082" y="5675"/>
                        <a:pt x="1697" y="5463"/>
                      </a:cubicBezTo>
                      <a:cubicBezTo>
                        <a:pt x="1618" y="5436"/>
                        <a:pt x="1551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ubicBezTo>
                        <a:pt x="3076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53" y="5317"/>
                        <a:pt x="2811" y="5436"/>
                        <a:pt x="3103" y="5516"/>
                      </a:cubicBezTo>
                      <a:lnTo>
                        <a:pt x="2983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22" y="530"/>
                        <a:pt x="451" y="1591"/>
                        <a:pt x="464" y="2718"/>
                      </a:cubicBezTo>
                      <a:cubicBezTo>
                        <a:pt x="464" y="3819"/>
                        <a:pt x="849" y="4826"/>
                        <a:pt x="1538" y="4826"/>
                      </a:cubicBezTo>
                      <a:cubicBezTo>
                        <a:pt x="2228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1F2853B9-6C68-686C-B1E5-2169B962E469}"/>
                    </a:ext>
                  </a:extLst>
                </p:cNvPr>
                <p:cNvSpPr/>
                <p:nvPr/>
              </p:nvSpPr>
              <p:spPr>
                <a:xfrm>
                  <a:off x="919005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79 w 2479"/>
                    <a:gd name="connsiteY5" fmla="*/ 13 h 5316"/>
                    <a:gd name="connsiteX6" fmla="*/ 2479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79" y="13"/>
                      </a:lnTo>
                      <a:lnTo>
                        <a:pt x="2479" y="3050"/>
                      </a:lnTo>
                      <a:cubicBezTo>
                        <a:pt x="2479" y="4667"/>
                        <a:pt x="1936" y="5317"/>
                        <a:pt x="1207" y="5317"/>
                      </a:cubicBezTo>
                      <a:cubicBezTo>
                        <a:pt x="504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9E132B20-0F74-C77E-669A-24BC66246F92}"/>
                    </a:ext>
                  </a:extLst>
                </p:cNvPr>
                <p:cNvSpPr/>
                <p:nvPr/>
              </p:nvSpPr>
              <p:spPr>
                <a:xfrm>
                  <a:off x="921815" y="1163040"/>
                  <a:ext cx="2824" cy="5237"/>
                </a:xfrm>
                <a:custGeom>
                  <a:avLst/>
                  <a:gdLst>
                    <a:gd name="connsiteX0" fmla="*/ 796 w 2824"/>
                    <a:gd name="connsiteY0" fmla="*/ 3593 h 5237"/>
                    <a:gd name="connsiteX1" fmla="*/ 451 w 2824"/>
                    <a:gd name="connsiteY1" fmla="*/ 5237 h 5237"/>
                    <a:gd name="connsiteX2" fmla="*/ 0 w 2824"/>
                    <a:gd name="connsiteY2" fmla="*/ 5237 h 5237"/>
                    <a:gd name="connsiteX3" fmla="*/ 1140 w 2824"/>
                    <a:gd name="connsiteY3" fmla="*/ 0 h 5237"/>
                    <a:gd name="connsiteX4" fmla="*/ 1671 w 2824"/>
                    <a:gd name="connsiteY4" fmla="*/ 0 h 5237"/>
                    <a:gd name="connsiteX5" fmla="*/ 2824 w 2824"/>
                    <a:gd name="connsiteY5" fmla="*/ 5237 h 5237"/>
                    <a:gd name="connsiteX6" fmla="*/ 2347 w 2824"/>
                    <a:gd name="connsiteY6" fmla="*/ 5237 h 5237"/>
                    <a:gd name="connsiteX7" fmla="*/ 1989 w 2824"/>
                    <a:gd name="connsiteY7" fmla="*/ 3593 h 5237"/>
                    <a:gd name="connsiteX8" fmla="*/ 796 w 2824"/>
                    <a:gd name="connsiteY8" fmla="*/ 3593 h 5237"/>
                    <a:gd name="connsiteX9" fmla="*/ 1909 w 2824"/>
                    <a:gd name="connsiteY9" fmla="*/ 3050 h 5237"/>
                    <a:gd name="connsiteX10" fmla="*/ 1578 w 2824"/>
                    <a:gd name="connsiteY10" fmla="*/ 1551 h 5237"/>
                    <a:gd name="connsiteX11" fmla="*/ 1405 w 2824"/>
                    <a:gd name="connsiteY11" fmla="*/ 597 h 5237"/>
                    <a:gd name="connsiteX12" fmla="*/ 1405 w 2824"/>
                    <a:gd name="connsiteY12" fmla="*/ 597 h 5237"/>
                    <a:gd name="connsiteX13" fmla="*/ 1246 w 2824"/>
                    <a:gd name="connsiteY13" fmla="*/ 1538 h 5237"/>
                    <a:gd name="connsiteX14" fmla="*/ 915 w 2824"/>
                    <a:gd name="connsiteY14" fmla="*/ 3050 h 5237"/>
                    <a:gd name="connsiteX15" fmla="*/ 1909 w 2824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59" y="902"/>
                        <a:pt x="1405" y="597"/>
                      </a:cubicBezTo>
                      <a:lnTo>
                        <a:pt x="1405" y="597"/>
                      </a:lnTo>
                      <a:cubicBezTo>
                        <a:pt x="1366" y="902"/>
                        <a:pt x="1313" y="1220"/>
                        <a:pt x="1246" y="1538"/>
                      </a:cubicBezTo>
                      <a:lnTo>
                        <a:pt x="915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0E30A8FE-5D8C-4F08-9002-1306A73BF2AA}"/>
                    </a:ext>
                  </a:extLst>
                </p:cNvPr>
                <p:cNvSpPr/>
                <p:nvPr/>
              </p:nvSpPr>
              <p:spPr>
                <a:xfrm>
                  <a:off x="925117" y="1167005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92"/>
                        <a:pt x="172" y="0"/>
                        <a:pt x="424" y="0"/>
                      </a:cubicBezTo>
                      <a:cubicBezTo>
                        <a:pt x="663" y="0"/>
                        <a:pt x="849" y="292"/>
                        <a:pt x="849" y="703"/>
                      </a:cubicBezTo>
                      <a:cubicBezTo>
                        <a:pt x="849" y="1101"/>
                        <a:pt x="676" y="1392"/>
                        <a:pt x="424" y="1392"/>
                      </a:cubicBezTo>
                      <a:cubicBezTo>
                        <a:pt x="159" y="1392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058E0A80-E157-E6D9-CAF2-1EFAD1CFCB1C}"/>
                    </a:ext>
                  </a:extLst>
                </p:cNvPr>
                <p:cNvSpPr/>
                <p:nvPr/>
              </p:nvSpPr>
              <p:spPr>
                <a:xfrm>
                  <a:off x="928260" y="1160813"/>
                  <a:ext cx="3540" cy="7584"/>
                </a:xfrm>
                <a:custGeom>
                  <a:avLst/>
                  <a:gdLst>
                    <a:gd name="connsiteX0" fmla="*/ 636 w 3540"/>
                    <a:gd name="connsiteY0" fmla="*/ 0 h 7584"/>
                    <a:gd name="connsiteX1" fmla="*/ 636 w 3540"/>
                    <a:gd name="connsiteY1" fmla="*/ 4429 h 7584"/>
                    <a:gd name="connsiteX2" fmla="*/ 1750 w 3540"/>
                    <a:gd name="connsiteY2" fmla="*/ 6802 h 7584"/>
                    <a:gd name="connsiteX3" fmla="*/ 2917 w 3540"/>
                    <a:gd name="connsiteY3" fmla="*/ 4429 h 7584"/>
                    <a:gd name="connsiteX4" fmla="*/ 2917 w 3540"/>
                    <a:gd name="connsiteY4" fmla="*/ 0 h 7584"/>
                    <a:gd name="connsiteX5" fmla="*/ 3540 w 3540"/>
                    <a:gd name="connsiteY5" fmla="*/ 0 h 7584"/>
                    <a:gd name="connsiteX6" fmla="*/ 3540 w 3540"/>
                    <a:gd name="connsiteY6" fmla="*/ 4349 h 7584"/>
                    <a:gd name="connsiteX7" fmla="*/ 1724 w 3540"/>
                    <a:gd name="connsiteY7" fmla="*/ 7584 h 7584"/>
                    <a:gd name="connsiteX8" fmla="*/ 0 w 3540"/>
                    <a:gd name="connsiteY8" fmla="*/ 4402 h 7584"/>
                    <a:gd name="connsiteX9" fmla="*/ 0 w 3540"/>
                    <a:gd name="connsiteY9" fmla="*/ 0 h 7584"/>
                    <a:gd name="connsiteX10" fmla="*/ 636 w 3540"/>
                    <a:gd name="connsiteY10" fmla="*/ 0 h 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0" h="7584">
                      <a:moveTo>
                        <a:pt x="636" y="0"/>
                      </a:moveTo>
                      <a:lnTo>
                        <a:pt x="636" y="4429"/>
                      </a:lnTo>
                      <a:cubicBezTo>
                        <a:pt x="636" y="6086"/>
                        <a:pt x="1114" y="6802"/>
                        <a:pt x="1750" y="6802"/>
                      </a:cubicBezTo>
                      <a:cubicBezTo>
                        <a:pt x="2453" y="6802"/>
                        <a:pt x="2917" y="6059"/>
                        <a:pt x="2917" y="4429"/>
                      </a:cubicBezTo>
                      <a:lnTo>
                        <a:pt x="2917" y="0"/>
                      </a:lnTo>
                      <a:lnTo>
                        <a:pt x="3540" y="0"/>
                      </a:lnTo>
                      <a:lnTo>
                        <a:pt x="3540" y="4349"/>
                      </a:lnTo>
                      <a:cubicBezTo>
                        <a:pt x="3540" y="6643"/>
                        <a:pt x="2758" y="7584"/>
                        <a:pt x="1724" y="7584"/>
                      </a:cubicBezTo>
                      <a:cubicBezTo>
                        <a:pt x="729" y="7584"/>
                        <a:pt x="0" y="6722"/>
                        <a:pt x="0" y="4402"/>
                      </a:cubicBezTo>
                      <a:lnTo>
                        <a:pt x="0" y="0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FB9E495C-0B4E-5870-BF47-CC66914A64C3}"/>
                    </a:ext>
                  </a:extLst>
                </p:cNvPr>
                <p:cNvSpPr/>
                <p:nvPr/>
              </p:nvSpPr>
              <p:spPr>
                <a:xfrm>
                  <a:off x="932343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72 w 2492"/>
                    <a:gd name="connsiteY5" fmla="*/ 570 h 5237"/>
                    <a:gd name="connsiteX6" fmla="*/ 1472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9D3CB5C4-725B-787B-C472-9E90CFE8F2EC}"/>
                    </a:ext>
                  </a:extLst>
                </p:cNvPr>
                <p:cNvSpPr/>
                <p:nvPr/>
              </p:nvSpPr>
              <p:spPr>
                <a:xfrm>
                  <a:off x="936719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A9871CBA-D271-F50C-B1B0-F9E89455390F}"/>
                    </a:ext>
                  </a:extLst>
                </p:cNvPr>
                <p:cNvSpPr/>
                <p:nvPr/>
              </p:nvSpPr>
              <p:spPr>
                <a:xfrm>
                  <a:off x="939172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91 w 2519"/>
                    <a:gd name="connsiteY2" fmla="*/ 13 h 5250"/>
                    <a:gd name="connsiteX3" fmla="*/ 1565 w 2519"/>
                    <a:gd name="connsiteY3" fmla="*/ 2652 h 5250"/>
                    <a:gd name="connsiteX4" fmla="*/ 2161 w 2519"/>
                    <a:gd name="connsiteY4" fmla="*/ 4349 h 5250"/>
                    <a:gd name="connsiteX5" fmla="*/ 2161 w 2519"/>
                    <a:gd name="connsiteY5" fmla="*/ 4336 h 5250"/>
                    <a:gd name="connsiteX6" fmla="*/ 2122 w 2519"/>
                    <a:gd name="connsiteY6" fmla="*/ 2188 h 5250"/>
                    <a:gd name="connsiteX7" fmla="*/ 2122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82 w 2519"/>
                    <a:gd name="connsiteY10" fmla="*/ 5237 h 5250"/>
                    <a:gd name="connsiteX11" fmla="*/ 1021 w 2519"/>
                    <a:gd name="connsiteY11" fmla="*/ 2586 h 5250"/>
                    <a:gd name="connsiteX12" fmla="*/ 398 w 2519"/>
                    <a:gd name="connsiteY12" fmla="*/ 835 h 5250"/>
                    <a:gd name="connsiteX13" fmla="*/ 385 w 2519"/>
                    <a:gd name="connsiteY13" fmla="*/ 835 h 5250"/>
                    <a:gd name="connsiteX14" fmla="*/ 411 w 2519"/>
                    <a:gd name="connsiteY14" fmla="*/ 3010 h 5250"/>
                    <a:gd name="connsiteX15" fmla="*/ 411 w 2519"/>
                    <a:gd name="connsiteY15" fmla="*/ 5251 h 5250"/>
                    <a:gd name="connsiteX16" fmla="*/ 0 w 2519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91" y="13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82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512"/>
                        <a:pt x="411" y="2148"/>
                        <a:pt x="411" y="3010"/>
                      </a:cubicBezTo>
                      <a:lnTo>
                        <a:pt x="411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909D8BDD-C858-8C78-3FC1-36DCA85A8B64}"/>
                    </a:ext>
                  </a:extLst>
                </p:cNvPr>
                <p:cNvSpPr/>
                <p:nvPr/>
              </p:nvSpPr>
              <p:spPr>
                <a:xfrm>
                  <a:off x="94244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D538DF17-6C45-794C-108D-74978CA6BE05}"/>
                    </a:ext>
                  </a:extLst>
                </p:cNvPr>
                <p:cNvSpPr/>
                <p:nvPr/>
              </p:nvSpPr>
              <p:spPr>
                <a:xfrm>
                  <a:off x="943561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77 w 3434"/>
                    <a:gd name="connsiteY1" fmla="*/ 689 h 5237"/>
                    <a:gd name="connsiteX2" fmla="*/ 2864 w 3434"/>
                    <a:gd name="connsiteY2" fmla="*/ 689 h 5237"/>
                    <a:gd name="connsiteX3" fmla="*/ 2440 w 3434"/>
                    <a:gd name="connsiteY3" fmla="*/ 2665 h 5237"/>
                    <a:gd name="connsiteX4" fmla="*/ 1843 w 3434"/>
                    <a:gd name="connsiteY4" fmla="*/ 5211 h 5237"/>
                    <a:gd name="connsiteX5" fmla="*/ 1512 w 3434"/>
                    <a:gd name="connsiteY5" fmla="*/ 5211 h 5237"/>
                    <a:gd name="connsiteX6" fmla="*/ 968 w 3434"/>
                    <a:gd name="connsiteY6" fmla="*/ 2718 h 5237"/>
                    <a:gd name="connsiteX7" fmla="*/ 583 w 3434"/>
                    <a:gd name="connsiteY7" fmla="*/ 689 h 5237"/>
                    <a:gd name="connsiteX8" fmla="*/ 570 w 3434"/>
                    <a:gd name="connsiteY8" fmla="*/ 689 h 5237"/>
                    <a:gd name="connsiteX9" fmla="*/ 504 w 3434"/>
                    <a:gd name="connsiteY9" fmla="*/ 2997 h 5237"/>
                    <a:gd name="connsiteX10" fmla="*/ 411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697 w 3434"/>
                    <a:gd name="connsiteY15" fmla="*/ 4296 h 5237"/>
                    <a:gd name="connsiteX16" fmla="*/ 1710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04" y="2214"/>
                        <a:pt x="2877" y="1339"/>
                        <a:pt x="2877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89"/>
                        <a:pt x="676" y="1313"/>
                        <a:pt x="583" y="689"/>
                      </a:cubicBezTo>
                      <a:lnTo>
                        <a:pt x="570" y="689"/>
                      </a:lnTo>
                      <a:cubicBezTo>
                        <a:pt x="570" y="1339"/>
                        <a:pt x="544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697" y="4296"/>
                      </a:cubicBezTo>
                      <a:lnTo>
                        <a:pt x="1710" y="4296"/>
                      </a:lnTo>
                      <a:cubicBezTo>
                        <a:pt x="1790" y="3752"/>
                        <a:pt x="1923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id="{F1BA6689-4279-6D51-6A39-11E0AAD87DEE}"/>
                    </a:ext>
                  </a:extLst>
                </p:cNvPr>
                <p:cNvSpPr/>
                <p:nvPr/>
              </p:nvSpPr>
              <p:spPr>
                <a:xfrm>
                  <a:off x="948931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86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9A915793-7E46-C4D8-D920-894716337C25}"/>
                    </a:ext>
                  </a:extLst>
                </p:cNvPr>
                <p:cNvSpPr/>
                <p:nvPr/>
              </p:nvSpPr>
              <p:spPr>
                <a:xfrm>
                  <a:off x="952233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24 w 2771"/>
                    <a:gd name="connsiteY8" fmla="*/ 4734 h 5317"/>
                    <a:gd name="connsiteX9" fmla="*/ 862 w 2771"/>
                    <a:gd name="connsiteY9" fmla="*/ 4773 h 5317"/>
                    <a:gd name="connsiteX10" fmla="*/ 2294 w 2771"/>
                    <a:gd name="connsiteY10" fmla="*/ 2559 h 5317"/>
                    <a:gd name="connsiteX11" fmla="*/ 928 w 2771"/>
                    <a:gd name="connsiteY11" fmla="*/ 530 h 5317"/>
                    <a:gd name="connsiteX12" fmla="*/ 411 w 2771"/>
                    <a:gd name="connsiteY12" fmla="*/ 610 h 5317"/>
                    <a:gd name="connsiteX13" fmla="*/ 41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94"/>
                        <a:pt x="2586" y="4097"/>
                        <a:pt x="2281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12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4734"/>
                      </a:moveTo>
                      <a:cubicBezTo>
                        <a:pt x="544" y="4773"/>
                        <a:pt x="703" y="4773"/>
                        <a:pt x="862" y="4773"/>
                      </a:cubicBezTo>
                      <a:cubicBezTo>
                        <a:pt x="1790" y="4773"/>
                        <a:pt x="2294" y="3965"/>
                        <a:pt x="2294" y="2559"/>
                      </a:cubicBezTo>
                      <a:cubicBezTo>
                        <a:pt x="2307" y="1313"/>
                        <a:pt x="1843" y="530"/>
                        <a:pt x="928" y="530"/>
                      </a:cubicBezTo>
                      <a:cubicBezTo>
                        <a:pt x="703" y="530"/>
                        <a:pt x="530" y="570"/>
                        <a:pt x="411" y="610"/>
                      </a:cubicBezTo>
                      <a:lnTo>
                        <a:pt x="41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14B838BC-2F97-B891-8014-44BC91D20656}"/>
                    </a:ext>
                  </a:extLst>
                </p:cNvPr>
                <p:cNvSpPr/>
                <p:nvPr/>
              </p:nvSpPr>
              <p:spPr>
                <a:xfrm>
                  <a:off x="956993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64 w 3447"/>
                    <a:gd name="connsiteY2" fmla="*/ 689 h 5237"/>
                    <a:gd name="connsiteX3" fmla="*/ 2440 w 3447"/>
                    <a:gd name="connsiteY3" fmla="*/ 2665 h 5237"/>
                    <a:gd name="connsiteX4" fmla="*/ 1843 w 3447"/>
                    <a:gd name="connsiteY4" fmla="*/ 5211 h 5237"/>
                    <a:gd name="connsiteX5" fmla="*/ 1512 w 3447"/>
                    <a:gd name="connsiteY5" fmla="*/ 5211 h 5237"/>
                    <a:gd name="connsiteX6" fmla="*/ 968 w 3447"/>
                    <a:gd name="connsiteY6" fmla="*/ 2718 h 5237"/>
                    <a:gd name="connsiteX7" fmla="*/ 570 w 3447"/>
                    <a:gd name="connsiteY7" fmla="*/ 689 h 5237"/>
                    <a:gd name="connsiteX8" fmla="*/ 570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24 w 3447"/>
                    <a:gd name="connsiteY15" fmla="*/ 4296 h 5237"/>
                    <a:gd name="connsiteX16" fmla="*/ 1737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70" y="689"/>
                      </a:lnTo>
                      <a:cubicBezTo>
                        <a:pt x="557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12" y="3182"/>
                        <a:pt x="1631" y="3752"/>
                        <a:pt x="1724" y="4296"/>
                      </a:cubicBezTo>
                      <a:lnTo>
                        <a:pt x="1737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5" name="任意多边形: 形状 614">
                  <a:extLst>
                    <a:ext uri="{FF2B5EF4-FFF2-40B4-BE49-F238E27FC236}">
                      <a16:creationId xmlns:a16="http://schemas.microsoft.com/office/drawing/2014/main" id="{61553786-193C-F16E-5821-339BFC1FF0B2}"/>
                    </a:ext>
                  </a:extLst>
                </p:cNvPr>
                <p:cNvSpPr/>
                <p:nvPr/>
              </p:nvSpPr>
              <p:spPr>
                <a:xfrm>
                  <a:off x="96107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6" name="任意多边形: 形状 615">
                  <a:extLst>
                    <a:ext uri="{FF2B5EF4-FFF2-40B4-BE49-F238E27FC236}">
                      <a16:creationId xmlns:a16="http://schemas.microsoft.com/office/drawing/2014/main" id="{85C71266-04A9-E4AF-446B-F896FDA746DF}"/>
                    </a:ext>
                  </a:extLst>
                </p:cNvPr>
                <p:cNvSpPr/>
                <p:nvPr/>
              </p:nvSpPr>
              <p:spPr>
                <a:xfrm>
                  <a:off x="962270" y="1163027"/>
                  <a:ext cx="2545" cy="5250"/>
                </a:xfrm>
                <a:custGeom>
                  <a:avLst/>
                  <a:gdLst>
                    <a:gd name="connsiteX0" fmla="*/ 0 w 2545"/>
                    <a:gd name="connsiteY0" fmla="*/ 5251 h 5250"/>
                    <a:gd name="connsiteX1" fmla="*/ 0 w 2545"/>
                    <a:gd name="connsiteY1" fmla="*/ 13 h 5250"/>
                    <a:gd name="connsiteX2" fmla="*/ 477 w 2545"/>
                    <a:gd name="connsiteY2" fmla="*/ 13 h 5250"/>
                    <a:gd name="connsiteX3" fmla="*/ 1565 w 2545"/>
                    <a:gd name="connsiteY3" fmla="*/ 2652 h 5250"/>
                    <a:gd name="connsiteX4" fmla="*/ 2161 w 2545"/>
                    <a:gd name="connsiteY4" fmla="*/ 4349 h 5250"/>
                    <a:gd name="connsiteX5" fmla="*/ 2175 w 2545"/>
                    <a:gd name="connsiteY5" fmla="*/ 4336 h 5250"/>
                    <a:gd name="connsiteX6" fmla="*/ 2135 w 2545"/>
                    <a:gd name="connsiteY6" fmla="*/ 2188 h 5250"/>
                    <a:gd name="connsiteX7" fmla="*/ 2135 w 2545"/>
                    <a:gd name="connsiteY7" fmla="*/ 0 h 5250"/>
                    <a:gd name="connsiteX8" fmla="*/ 2546 w 2545"/>
                    <a:gd name="connsiteY8" fmla="*/ 0 h 5250"/>
                    <a:gd name="connsiteX9" fmla="*/ 2546 w 2545"/>
                    <a:gd name="connsiteY9" fmla="*/ 5237 h 5250"/>
                    <a:gd name="connsiteX10" fmla="*/ 2108 w 2545"/>
                    <a:gd name="connsiteY10" fmla="*/ 5237 h 5250"/>
                    <a:gd name="connsiteX11" fmla="*/ 1021 w 2545"/>
                    <a:gd name="connsiteY11" fmla="*/ 2586 h 5250"/>
                    <a:gd name="connsiteX12" fmla="*/ 398 w 2545"/>
                    <a:gd name="connsiteY12" fmla="*/ 835 h 5250"/>
                    <a:gd name="connsiteX13" fmla="*/ 385 w 2545"/>
                    <a:gd name="connsiteY13" fmla="*/ 835 h 5250"/>
                    <a:gd name="connsiteX14" fmla="*/ 424 w 2545"/>
                    <a:gd name="connsiteY14" fmla="*/ 2997 h 5250"/>
                    <a:gd name="connsiteX15" fmla="*/ 424 w 2545"/>
                    <a:gd name="connsiteY15" fmla="*/ 5237 h 5250"/>
                    <a:gd name="connsiteX16" fmla="*/ 0 w 2545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37"/>
                      </a:lnTo>
                      <a:lnTo>
                        <a:pt x="2108" y="5237"/>
                      </a:lnTo>
                      <a:lnTo>
                        <a:pt x="1021" y="2586"/>
                      </a:lnTo>
                      <a:cubicBezTo>
                        <a:pt x="796" y="2002"/>
                        <a:pt x="570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24" y="2135"/>
                        <a:pt x="424" y="2997"/>
                      </a:cubicBezTo>
                      <a:lnTo>
                        <a:pt x="424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7" name="任意多边形: 形状 616">
                  <a:extLst>
                    <a:ext uri="{FF2B5EF4-FFF2-40B4-BE49-F238E27FC236}">
                      <a16:creationId xmlns:a16="http://schemas.microsoft.com/office/drawing/2014/main" id="{29A1F81A-42D4-D37A-46B5-BF6FA68D0104}"/>
                    </a:ext>
                  </a:extLst>
                </p:cNvPr>
                <p:cNvSpPr/>
                <p:nvPr/>
              </p:nvSpPr>
              <p:spPr>
                <a:xfrm>
                  <a:off x="965558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7AD6EDA3-90DC-68CF-8783-1B1656048755}"/>
                    </a:ext>
                  </a:extLst>
                </p:cNvPr>
                <p:cNvSpPr/>
                <p:nvPr/>
              </p:nvSpPr>
              <p:spPr>
                <a:xfrm>
                  <a:off x="966672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51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66 w 3447"/>
                    <a:gd name="connsiteY14" fmla="*/ 2532 h 5237"/>
                    <a:gd name="connsiteX15" fmla="*/ 1697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10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697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23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10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1846F61A-205B-30A8-3147-F4ADE9533771}"/>
                    </a:ext>
                  </a:extLst>
                </p:cNvPr>
                <p:cNvSpPr/>
                <p:nvPr/>
              </p:nvSpPr>
              <p:spPr>
                <a:xfrm>
                  <a:off x="971910" y="1163040"/>
                  <a:ext cx="2771" cy="5237"/>
                </a:xfrm>
                <a:custGeom>
                  <a:avLst/>
                  <a:gdLst>
                    <a:gd name="connsiteX0" fmla="*/ 1101 w 2771"/>
                    <a:gd name="connsiteY0" fmla="*/ 5237 h 5237"/>
                    <a:gd name="connsiteX1" fmla="*/ 0 w 2771"/>
                    <a:gd name="connsiteY1" fmla="*/ 0 h 5237"/>
                    <a:gd name="connsiteX2" fmla="*/ 477 w 2771"/>
                    <a:gd name="connsiteY2" fmla="*/ 0 h 5237"/>
                    <a:gd name="connsiteX3" fmla="*/ 994 w 2771"/>
                    <a:gd name="connsiteY3" fmla="*/ 2572 h 5237"/>
                    <a:gd name="connsiteX4" fmla="*/ 1352 w 2771"/>
                    <a:gd name="connsiteY4" fmla="*/ 4521 h 5237"/>
                    <a:gd name="connsiteX5" fmla="*/ 1352 w 2771"/>
                    <a:gd name="connsiteY5" fmla="*/ 4521 h 5237"/>
                    <a:gd name="connsiteX6" fmla="*/ 1737 w 2771"/>
                    <a:gd name="connsiteY6" fmla="*/ 2586 h 5237"/>
                    <a:gd name="connsiteX7" fmla="*/ 2307 w 2771"/>
                    <a:gd name="connsiteY7" fmla="*/ 0 h 5237"/>
                    <a:gd name="connsiteX8" fmla="*/ 2771 w 2771"/>
                    <a:gd name="connsiteY8" fmla="*/ 0 h 5237"/>
                    <a:gd name="connsiteX9" fmla="*/ 1565 w 2771"/>
                    <a:gd name="connsiteY9" fmla="*/ 5237 h 5237"/>
                    <a:gd name="connsiteX10" fmla="*/ 1101 w 2771"/>
                    <a:gd name="connsiteY10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1" h="5237">
                      <a:moveTo>
                        <a:pt x="1101" y="5237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994" y="2572"/>
                      </a:lnTo>
                      <a:cubicBezTo>
                        <a:pt x="1140" y="3288"/>
                        <a:pt x="1273" y="3925"/>
                        <a:pt x="1352" y="4521"/>
                      </a:cubicBezTo>
                      <a:lnTo>
                        <a:pt x="1352" y="4521"/>
                      </a:lnTo>
                      <a:cubicBezTo>
                        <a:pt x="1459" y="3925"/>
                        <a:pt x="1591" y="3262"/>
                        <a:pt x="1737" y="2586"/>
                      </a:cubicBezTo>
                      <a:lnTo>
                        <a:pt x="2307" y="0"/>
                      </a:lnTo>
                      <a:lnTo>
                        <a:pt x="2771" y="0"/>
                      </a:lnTo>
                      <a:lnTo>
                        <a:pt x="1565" y="5237"/>
                      </a:lnTo>
                      <a:lnTo>
                        <a:pt x="1101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48C7C5CB-EB6D-BCDF-C98E-70ADD45829E2}"/>
                    </a:ext>
                  </a:extLst>
                </p:cNvPr>
                <p:cNvSpPr/>
                <p:nvPr/>
              </p:nvSpPr>
              <p:spPr>
                <a:xfrm>
                  <a:off x="975052" y="1163027"/>
                  <a:ext cx="1896" cy="5237"/>
                </a:xfrm>
                <a:custGeom>
                  <a:avLst/>
                  <a:gdLst>
                    <a:gd name="connsiteX0" fmla="*/ 1763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63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C39B56A6-7664-3475-44F8-CDAB7C2B0B6F}"/>
                    </a:ext>
                  </a:extLst>
                </p:cNvPr>
                <p:cNvSpPr/>
                <p:nvPr/>
              </p:nvSpPr>
              <p:spPr>
                <a:xfrm>
                  <a:off x="977518" y="1163027"/>
                  <a:ext cx="2506" cy="5250"/>
                </a:xfrm>
                <a:custGeom>
                  <a:avLst/>
                  <a:gdLst>
                    <a:gd name="connsiteX0" fmla="*/ 0 w 2506"/>
                    <a:gd name="connsiteY0" fmla="*/ 5251 h 5250"/>
                    <a:gd name="connsiteX1" fmla="*/ 0 w 2506"/>
                    <a:gd name="connsiteY1" fmla="*/ 13 h 5250"/>
                    <a:gd name="connsiteX2" fmla="*/ 464 w 2506"/>
                    <a:gd name="connsiteY2" fmla="*/ 13 h 5250"/>
                    <a:gd name="connsiteX3" fmla="*/ 1538 w 2506"/>
                    <a:gd name="connsiteY3" fmla="*/ 2652 h 5250"/>
                    <a:gd name="connsiteX4" fmla="*/ 2148 w 2506"/>
                    <a:gd name="connsiteY4" fmla="*/ 4349 h 5250"/>
                    <a:gd name="connsiteX5" fmla="*/ 2148 w 2506"/>
                    <a:gd name="connsiteY5" fmla="*/ 4336 h 5250"/>
                    <a:gd name="connsiteX6" fmla="*/ 2095 w 2506"/>
                    <a:gd name="connsiteY6" fmla="*/ 2188 h 5250"/>
                    <a:gd name="connsiteX7" fmla="*/ 2095 w 2506"/>
                    <a:gd name="connsiteY7" fmla="*/ 0 h 5250"/>
                    <a:gd name="connsiteX8" fmla="*/ 2506 w 2506"/>
                    <a:gd name="connsiteY8" fmla="*/ 0 h 5250"/>
                    <a:gd name="connsiteX9" fmla="*/ 2506 w 2506"/>
                    <a:gd name="connsiteY9" fmla="*/ 5237 h 5250"/>
                    <a:gd name="connsiteX10" fmla="*/ 2068 w 2506"/>
                    <a:gd name="connsiteY10" fmla="*/ 5237 h 5250"/>
                    <a:gd name="connsiteX11" fmla="*/ 1021 w 2506"/>
                    <a:gd name="connsiteY11" fmla="*/ 2586 h 5250"/>
                    <a:gd name="connsiteX12" fmla="*/ 398 w 2506"/>
                    <a:gd name="connsiteY12" fmla="*/ 835 h 5250"/>
                    <a:gd name="connsiteX13" fmla="*/ 385 w 2506"/>
                    <a:gd name="connsiteY13" fmla="*/ 835 h 5250"/>
                    <a:gd name="connsiteX14" fmla="*/ 411 w 2506"/>
                    <a:gd name="connsiteY14" fmla="*/ 2997 h 5250"/>
                    <a:gd name="connsiteX15" fmla="*/ 411 w 2506"/>
                    <a:gd name="connsiteY15" fmla="*/ 5237 h 5250"/>
                    <a:gd name="connsiteX16" fmla="*/ 0 w 2506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38" y="2652"/>
                      </a:lnTo>
                      <a:cubicBezTo>
                        <a:pt x="1790" y="3262"/>
                        <a:pt x="1989" y="3819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33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37"/>
                      </a:lnTo>
                      <a:lnTo>
                        <a:pt x="2068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59FB2B50-4B75-9976-86F9-E3DD68407852}"/>
                    </a:ext>
                  </a:extLst>
                </p:cNvPr>
                <p:cNvSpPr/>
                <p:nvPr/>
              </p:nvSpPr>
              <p:spPr>
                <a:xfrm>
                  <a:off x="98079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81647897-8BC6-9E29-846C-B1F9CD92D07C}"/>
                    </a:ext>
                  </a:extLst>
                </p:cNvPr>
                <p:cNvSpPr/>
                <p:nvPr/>
              </p:nvSpPr>
              <p:spPr>
                <a:xfrm>
                  <a:off x="981735" y="1163040"/>
                  <a:ext cx="2837" cy="5237"/>
                </a:xfrm>
                <a:custGeom>
                  <a:avLst/>
                  <a:gdLst>
                    <a:gd name="connsiteX0" fmla="*/ 796 w 2837"/>
                    <a:gd name="connsiteY0" fmla="*/ 3593 h 5237"/>
                    <a:gd name="connsiteX1" fmla="*/ 451 w 2837"/>
                    <a:gd name="connsiteY1" fmla="*/ 5237 h 5237"/>
                    <a:gd name="connsiteX2" fmla="*/ 0 w 2837"/>
                    <a:gd name="connsiteY2" fmla="*/ 5237 h 5237"/>
                    <a:gd name="connsiteX3" fmla="*/ 1140 w 2837"/>
                    <a:gd name="connsiteY3" fmla="*/ 0 h 5237"/>
                    <a:gd name="connsiteX4" fmla="*/ 1671 w 2837"/>
                    <a:gd name="connsiteY4" fmla="*/ 0 h 5237"/>
                    <a:gd name="connsiteX5" fmla="*/ 2838 w 2837"/>
                    <a:gd name="connsiteY5" fmla="*/ 5237 h 5237"/>
                    <a:gd name="connsiteX6" fmla="*/ 2360 w 2837"/>
                    <a:gd name="connsiteY6" fmla="*/ 5237 h 5237"/>
                    <a:gd name="connsiteX7" fmla="*/ 2002 w 2837"/>
                    <a:gd name="connsiteY7" fmla="*/ 3593 h 5237"/>
                    <a:gd name="connsiteX8" fmla="*/ 796 w 2837"/>
                    <a:gd name="connsiteY8" fmla="*/ 3593 h 5237"/>
                    <a:gd name="connsiteX9" fmla="*/ 1909 w 2837"/>
                    <a:gd name="connsiteY9" fmla="*/ 3050 h 5237"/>
                    <a:gd name="connsiteX10" fmla="*/ 1578 w 2837"/>
                    <a:gd name="connsiteY10" fmla="*/ 1551 h 5237"/>
                    <a:gd name="connsiteX11" fmla="*/ 1405 w 2837"/>
                    <a:gd name="connsiteY11" fmla="*/ 597 h 5237"/>
                    <a:gd name="connsiteX12" fmla="*/ 1392 w 2837"/>
                    <a:gd name="connsiteY12" fmla="*/ 597 h 5237"/>
                    <a:gd name="connsiteX13" fmla="*/ 1233 w 2837"/>
                    <a:gd name="connsiteY13" fmla="*/ 1538 h 5237"/>
                    <a:gd name="connsiteX14" fmla="*/ 902 w 2837"/>
                    <a:gd name="connsiteY14" fmla="*/ 3050 h 5237"/>
                    <a:gd name="connsiteX15" fmla="*/ 1909 w 2837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38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982D0BF7-1ECB-2EA3-56B3-E9223B83D8F1}"/>
                    </a:ext>
                  </a:extLst>
                </p:cNvPr>
                <p:cNvSpPr/>
                <p:nvPr/>
              </p:nvSpPr>
              <p:spPr>
                <a:xfrm>
                  <a:off x="984930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91 w 3434"/>
                    <a:gd name="connsiteY1" fmla="*/ 689 h 5237"/>
                    <a:gd name="connsiteX2" fmla="*/ 2877 w 3434"/>
                    <a:gd name="connsiteY2" fmla="*/ 689 h 5237"/>
                    <a:gd name="connsiteX3" fmla="*/ 2453 w 3434"/>
                    <a:gd name="connsiteY3" fmla="*/ 2665 h 5237"/>
                    <a:gd name="connsiteX4" fmla="*/ 1870 w 3434"/>
                    <a:gd name="connsiteY4" fmla="*/ 5211 h 5237"/>
                    <a:gd name="connsiteX5" fmla="*/ 1538 w 3434"/>
                    <a:gd name="connsiteY5" fmla="*/ 5211 h 5237"/>
                    <a:gd name="connsiteX6" fmla="*/ 981 w 3434"/>
                    <a:gd name="connsiteY6" fmla="*/ 2718 h 5237"/>
                    <a:gd name="connsiteX7" fmla="*/ 597 w 3434"/>
                    <a:gd name="connsiteY7" fmla="*/ 689 h 5237"/>
                    <a:gd name="connsiteX8" fmla="*/ 583 w 3434"/>
                    <a:gd name="connsiteY8" fmla="*/ 689 h 5237"/>
                    <a:gd name="connsiteX9" fmla="*/ 517 w 3434"/>
                    <a:gd name="connsiteY9" fmla="*/ 2997 h 5237"/>
                    <a:gd name="connsiteX10" fmla="*/ 438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710 w 3434"/>
                    <a:gd name="connsiteY15" fmla="*/ 4296 h 5237"/>
                    <a:gd name="connsiteX16" fmla="*/ 1724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17" y="2214"/>
                        <a:pt x="2877" y="1339"/>
                        <a:pt x="2891" y="689"/>
                      </a:cubicBezTo>
                      <a:lnTo>
                        <a:pt x="2877" y="689"/>
                      </a:lnTo>
                      <a:cubicBezTo>
                        <a:pt x="2758" y="1299"/>
                        <a:pt x="2625" y="1949"/>
                        <a:pt x="2453" y="2665"/>
                      </a:cubicBezTo>
                      <a:lnTo>
                        <a:pt x="1870" y="5211"/>
                      </a:lnTo>
                      <a:lnTo>
                        <a:pt x="1538" y="5211"/>
                      </a:lnTo>
                      <a:lnTo>
                        <a:pt x="981" y="2718"/>
                      </a:lnTo>
                      <a:cubicBezTo>
                        <a:pt x="835" y="1989"/>
                        <a:pt x="690" y="1313"/>
                        <a:pt x="597" y="689"/>
                      </a:cubicBezTo>
                      <a:lnTo>
                        <a:pt x="583" y="689"/>
                      </a:lnTo>
                      <a:cubicBezTo>
                        <a:pt x="570" y="1339"/>
                        <a:pt x="544" y="2214"/>
                        <a:pt x="517" y="2997"/>
                      </a:cubicBez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5" name="任意多边形: 形状 624">
                  <a:extLst>
                    <a:ext uri="{FF2B5EF4-FFF2-40B4-BE49-F238E27FC236}">
                      <a16:creationId xmlns:a16="http://schemas.microsoft.com/office/drawing/2014/main" id="{3F107669-66A5-3101-B06E-248F3A68E891}"/>
                    </a:ext>
                  </a:extLst>
                </p:cNvPr>
                <p:cNvSpPr/>
                <p:nvPr/>
              </p:nvSpPr>
              <p:spPr>
                <a:xfrm>
                  <a:off x="988776" y="1166872"/>
                  <a:ext cx="1113" cy="2771"/>
                </a:xfrm>
                <a:custGeom>
                  <a:avLst/>
                  <a:gdLst>
                    <a:gd name="connsiteX0" fmla="*/ 0 w 1113"/>
                    <a:gd name="connsiteY0" fmla="*/ 2771 h 2771"/>
                    <a:gd name="connsiteX1" fmla="*/ 424 w 1113"/>
                    <a:gd name="connsiteY1" fmla="*/ 119 h 2771"/>
                    <a:gd name="connsiteX2" fmla="*/ 1114 w 1113"/>
                    <a:gd name="connsiteY2" fmla="*/ 0 h 2771"/>
                    <a:gd name="connsiteX3" fmla="*/ 438 w 1113"/>
                    <a:gd name="connsiteY3" fmla="*/ 2705 h 2771"/>
                    <a:gd name="connsiteX4" fmla="*/ 0 w 1113"/>
                    <a:gd name="connsiteY4" fmla="*/ 2771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3" h="2771">
                      <a:moveTo>
                        <a:pt x="0" y="2771"/>
                      </a:moveTo>
                      <a:cubicBezTo>
                        <a:pt x="159" y="2122"/>
                        <a:pt x="345" y="928"/>
                        <a:pt x="424" y="119"/>
                      </a:cubicBezTo>
                      <a:lnTo>
                        <a:pt x="1114" y="0"/>
                      </a:lnTo>
                      <a:cubicBezTo>
                        <a:pt x="955" y="955"/>
                        <a:pt x="650" y="2175"/>
                        <a:pt x="438" y="2705"/>
                      </a:cubicBezTo>
                      <a:lnTo>
                        <a:pt x="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E07E7AB-35FC-3666-C8C8-1793F9F27944}"/>
                    </a:ext>
                  </a:extLst>
                </p:cNvPr>
                <p:cNvSpPr/>
                <p:nvPr/>
              </p:nvSpPr>
              <p:spPr>
                <a:xfrm>
                  <a:off x="991812" y="1162974"/>
                  <a:ext cx="3115" cy="6072"/>
                </a:xfrm>
                <a:custGeom>
                  <a:avLst/>
                  <a:gdLst>
                    <a:gd name="connsiteX0" fmla="*/ 2997 w 3115"/>
                    <a:gd name="connsiteY0" fmla="*/ 6073 h 6072"/>
                    <a:gd name="connsiteX1" fmla="*/ 1697 w 3115"/>
                    <a:gd name="connsiteY1" fmla="*/ 5463 h 6072"/>
                    <a:gd name="connsiteX2" fmla="*/ 1485 w 3115"/>
                    <a:gd name="connsiteY2" fmla="*/ 5397 h 6072"/>
                    <a:gd name="connsiteX3" fmla="*/ 0 w 3115"/>
                    <a:gd name="connsiteY3" fmla="*/ 2745 h 6072"/>
                    <a:gd name="connsiteX4" fmla="*/ 1578 w 3115"/>
                    <a:gd name="connsiteY4" fmla="*/ 0 h 6072"/>
                    <a:gd name="connsiteX5" fmla="*/ 3089 w 3115"/>
                    <a:gd name="connsiteY5" fmla="*/ 2639 h 6072"/>
                    <a:gd name="connsiteX6" fmla="*/ 2122 w 3115"/>
                    <a:gd name="connsiteY6" fmla="*/ 5145 h 6072"/>
                    <a:gd name="connsiteX7" fmla="*/ 2122 w 3115"/>
                    <a:gd name="connsiteY7" fmla="*/ 5184 h 6072"/>
                    <a:gd name="connsiteX8" fmla="*/ 3116 w 3115"/>
                    <a:gd name="connsiteY8" fmla="*/ 5516 h 6072"/>
                    <a:gd name="connsiteX9" fmla="*/ 2997 w 3115"/>
                    <a:gd name="connsiteY9" fmla="*/ 6073 h 6072"/>
                    <a:gd name="connsiteX10" fmla="*/ 2639 w 3115"/>
                    <a:gd name="connsiteY10" fmla="*/ 2665 h 6072"/>
                    <a:gd name="connsiteX11" fmla="*/ 1578 w 3115"/>
                    <a:gd name="connsiteY11" fmla="*/ 530 h 6072"/>
                    <a:gd name="connsiteX12" fmla="*/ 491 w 3115"/>
                    <a:gd name="connsiteY12" fmla="*/ 2718 h 6072"/>
                    <a:gd name="connsiteX13" fmla="*/ 1565 w 3115"/>
                    <a:gd name="connsiteY13" fmla="*/ 4826 h 6072"/>
                    <a:gd name="connsiteX14" fmla="*/ 2639 w 3115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15" h="6072">
                      <a:moveTo>
                        <a:pt x="2997" y="6073"/>
                      </a:moveTo>
                      <a:cubicBezTo>
                        <a:pt x="2533" y="5874"/>
                        <a:pt x="2108" y="5675"/>
                        <a:pt x="1697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66" y="5317"/>
                        <a:pt x="2824" y="5436"/>
                        <a:pt x="3116" y="5516"/>
                      </a:cubicBezTo>
                      <a:lnTo>
                        <a:pt x="2997" y="6073"/>
                      </a:lnTo>
                      <a:close/>
                      <a:moveTo>
                        <a:pt x="2639" y="2665"/>
                      </a:moveTo>
                      <a:cubicBezTo>
                        <a:pt x="2639" y="1618"/>
                        <a:pt x="2294" y="530"/>
                        <a:pt x="1578" y="530"/>
                      </a:cubicBezTo>
                      <a:cubicBezTo>
                        <a:pt x="835" y="530"/>
                        <a:pt x="491" y="1591"/>
                        <a:pt x="491" y="2718"/>
                      </a:cubicBezTo>
                      <a:cubicBezTo>
                        <a:pt x="491" y="3819"/>
                        <a:pt x="875" y="4826"/>
                        <a:pt x="1565" y="4826"/>
                      </a:cubicBezTo>
                      <a:cubicBezTo>
                        <a:pt x="2241" y="4840"/>
                        <a:pt x="2639" y="3859"/>
                        <a:pt x="2639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510B4C21-DB2F-93F2-AC8E-FE29834BACFF}"/>
                    </a:ext>
                  </a:extLst>
                </p:cNvPr>
                <p:cNvSpPr/>
                <p:nvPr/>
              </p:nvSpPr>
              <p:spPr>
                <a:xfrm>
                  <a:off x="99545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33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07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33" y="4773"/>
                      </a:cubicBezTo>
                      <a:cubicBezTo>
                        <a:pt x="1750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07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F399F7D3-E000-C99E-253F-CBF06D1E6D7A}"/>
                    </a:ext>
                  </a:extLst>
                </p:cNvPr>
                <p:cNvSpPr/>
                <p:nvPr/>
              </p:nvSpPr>
              <p:spPr>
                <a:xfrm>
                  <a:off x="998707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29" name="任意多边形: 形状 628">
                  <a:extLst>
                    <a:ext uri="{FF2B5EF4-FFF2-40B4-BE49-F238E27FC236}">
                      <a16:creationId xmlns:a16="http://schemas.microsoft.com/office/drawing/2014/main" id="{B4291896-15F8-B42B-F0BF-3A112F56156A}"/>
                    </a:ext>
                  </a:extLst>
                </p:cNvPr>
                <p:cNvSpPr/>
                <p:nvPr/>
              </p:nvSpPr>
              <p:spPr>
                <a:xfrm>
                  <a:off x="999715" y="1162961"/>
                  <a:ext cx="2041" cy="5396"/>
                </a:xfrm>
                <a:custGeom>
                  <a:avLst/>
                  <a:gdLst>
                    <a:gd name="connsiteX0" fmla="*/ 119 w 2041"/>
                    <a:gd name="connsiteY0" fmla="*/ 4495 h 5396"/>
                    <a:gd name="connsiteX1" fmla="*/ 902 w 2041"/>
                    <a:gd name="connsiteY1" fmla="*/ 4840 h 5396"/>
                    <a:gd name="connsiteX2" fmla="*/ 1604 w 2041"/>
                    <a:gd name="connsiteY2" fmla="*/ 3938 h 5396"/>
                    <a:gd name="connsiteX3" fmla="*/ 968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93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119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119" y="4495"/>
                      </a:moveTo>
                      <a:cubicBezTo>
                        <a:pt x="305" y="4681"/>
                        <a:pt x="597" y="4840"/>
                        <a:pt x="902" y="4840"/>
                      </a:cubicBezTo>
                      <a:cubicBezTo>
                        <a:pt x="1339" y="4840"/>
                        <a:pt x="1604" y="4482"/>
                        <a:pt x="1604" y="3938"/>
                      </a:cubicBezTo>
                      <a:cubicBezTo>
                        <a:pt x="1604" y="3461"/>
                        <a:pt x="1419" y="3169"/>
                        <a:pt x="968" y="2904"/>
                      </a:cubicBezTo>
                      <a:cubicBezTo>
                        <a:pt x="411" y="2612"/>
                        <a:pt x="80" y="2148"/>
                        <a:pt x="80" y="1419"/>
                      </a:cubicBezTo>
                      <a:cubicBezTo>
                        <a:pt x="80" y="610"/>
                        <a:pt x="504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93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8BFA5659-708B-4084-4133-C7FA6C4F7438}"/>
                    </a:ext>
                  </a:extLst>
                </p:cNvPr>
                <p:cNvSpPr/>
                <p:nvPr/>
              </p:nvSpPr>
              <p:spPr>
                <a:xfrm>
                  <a:off x="1003865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64 w 2519"/>
                    <a:gd name="connsiteY2" fmla="*/ 13 h 5250"/>
                    <a:gd name="connsiteX3" fmla="*/ 1551 w 2519"/>
                    <a:gd name="connsiteY3" fmla="*/ 2652 h 5250"/>
                    <a:gd name="connsiteX4" fmla="*/ 2148 w 2519"/>
                    <a:gd name="connsiteY4" fmla="*/ 4349 h 5250"/>
                    <a:gd name="connsiteX5" fmla="*/ 2161 w 2519"/>
                    <a:gd name="connsiteY5" fmla="*/ 4336 h 5250"/>
                    <a:gd name="connsiteX6" fmla="*/ 2108 w 2519"/>
                    <a:gd name="connsiteY6" fmla="*/ 2188 h 5250"/>
                    <a:gd name="connsiteX7" fmla="*/ 2108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69 w 2519"/>
                    <a:gd name="connsiteY10" fmla="*/ 5237 h 5250"/>
                    <a:gd name="connsiteX11" fmla="*/ 1008 w 2519"/>
                    <a:gd name="connsiteY11" fmla="*/ 2586 h 5250"/>
                    <a:gd name="connsiteX12" fmla="*/ 398 w 2519"/>
                    <a:gd name="connsiteY12" fmla="*/ 835 h 5250"/>
                    <a:gd name="connsiteX13" fmla="*/ 371 w 2519"/>
                    <a:gd name="connsiteY13" fmla="*/ 835 h 5250"/>
                    <a:gd name="connsiteX14" fmla="*/ 411 w 2519"/>
                    <a:gd name="connsiteY14" fmla="*/ 2997 h 5250"/>
                    <a:gd name="connsiteX15" fmla="*/ 411 w 2519"/>
                    <a:gd name="connsiteY15" fmla="*/ 5237 h 5250"/>
                    <a:gd name="connsiteX16" fmla="*/ 0 w 2519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69" y="5237"/>
                      </a:lnTo>
                      <a:lnTo>
                        <a:pt x="1008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84924EA3-37B0-BB96-27FB-0FBB52DB0DF7}"/>
                    </a:ext>
                  </a:extLst>
                </p:cNvPr>
                <p:cNvSpPr/>
                <p:nvPr/>
              </p:nvSpPr>
              <p:spPr>
                <a:xfrm>
                  <a:off x="100694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51 w 3089"/>
                    <a:gd name="connsiteY6" fmla="*/ 4853 h 5396"/>
                    <a:gd name="connsiteX7" fmla="*/ 2639 w 3089"/>
                    <a:gd name="connsiteY7" fmla="*/ 2678 h 5396"/>
                    <a:gd name="connsiteX8" fmla="*/ 1565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51" y="4853"/>
                      </a:cubicBezTo>
                      <a:cubicBezTo>
                        <a:pt x="2241" y="4853"/>
                        <a:pt x="2639" y="3859"/>
                        <a:pt x="2639" y="2678"/>
                      </a:cubicBezTo>
                      <a:cubicBezTo>
                        <a:pt x="2639" y="1631"/>
                        <a:pt x="2294" y="544"/>
                        <a:pt x="1565" y="544"/>
                      </a:cubicBezTo>
                      <a:cubicBezTo>
                        <a:pt x="835" y="544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64D0FC1A-6433-8CA1-A517-9B530EE4B611}"/>
                    </a:ext>
                  </a:extLst>
                </p:cNvPr>
                <p:cNvSpPr/>
                <p:nvPr/>
              </p:nvSpPr>
              <p:spPr>
                <a:xfrm>
                  <a:off x="1010428" y="1162961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40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796 h 5396"/>
                    <a:gd name="connsiteX8" fmla="*/ 1140 w 2028"/>
                    <a:gd name="connsiteY8" fmla="*/ 544 h 5396"/>
                    <a:gd name="connsiteX9" fmla="*/ 504 w 2028"/>
                    <a:gd name="connsiteY9" fmla="*/ 1326 h 5396"/>
                    <a:gd name="connsiteX10" fmla="*/ 1180 w 2028"/>
                    <a:gd name="connsiteY10" fmla="*/ 2347 h 5396"/>
                    <a:gd name="connsiteX11" fmla="*/ 2029 w 2028"/>
                    <a:gd name="connsiteY11" fmla="*/ 3885 h 5396"/>
                    <a:gd name="connsiteX12" fmla="*/ 849 w 2028"/>
                    <a:gd name="connsiteY12" fmla="*/ 5397 h 5396"/>
                    <a:gd name="connsiteX13" fmla="*/ 0 w 2028"/>
                    <a:gd name="connsiteY13" fmla="*/ 5052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292" y="4681"/>
                        <a:pt x="583" y="4840"/>
                        <a:pt x="888" y="4840"/>
                      </a:cubicBezTo>
                      <a:cubicBezTo>
                        <a:pt x="1326" y="4840"/>
                        <a:pt x="1578" y="4482"/>
                        <a:pt x="1578" y="3938"/>
                      </a:cubicBezTo>
                      <a:cubicBezTo>
                        <a:pt x="1578" y="3461"/>
                        <a:pt x="1406" y="3169"/>
                        <a:pt x="955" y="2904"/>
                      </a:cubicBezTo>
                      <a:cubicBezTo>
                        <a:pt x="398" y="2612"/>
                        <a:pt x="66" y="2148"/>
                        <a:pt x="66" y="1419"/>
                      </a:cubicBezTo>
                      <a:cubicBezTo>
                        <a:pt x="66" y="610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90" y="544"/>
                        <a:pt x="504" y="981"/>
                        <a:pt x="504" y="1326"/>
                      </a:cubicBezTo>
                      <a:cubicBezTo>
                        <a:pt x="504" y="1830"/>
                        <a:pt x="703" y="2055"/>
                        <a:pt x="1180" y="2347"/>
                      </a:cubicBezTo>
                      <a:cubicBezTo>
                        <a:pt x="1750" y="2692"/>
                        <a:pt x="2029" y="3116"/>
                        <a:pt x="2029" y="3885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3" name="任意多边形: 形状 632">
                  <a:extLst>
                    <a:ext uri="{FF2B5EF4-FFF2-40B4-BE49-F238E27FC236}">
                      <a16:creationId xmlns:a16="http://schemas.microsoft.com/office/drawing/2014/main" id="{B6E5AAAE-07D7-B7D7-F8B7-D3D1B1E2F5AE}"/>
                    </a:ext>
                  </a:extLst>
                </p:cNvPr>
                <p:cNvSpPr/>
                <p:nvPr/>
              </p:nvSpPr>
              <p:spPr>
                <a:xfrm>
                  <a:off x="1012656" y="1163040"/>
                  <a:ext cx="2506" cy="5237"/>
                </a:xfrm>
                <a:custGeom>
                  <a:avLst/>
                  <a:gdLst>
                    <a:gd name="connsiteX0" fmla="*/ 1034 w 2506"/>
                    <a:gd name="connsiteY0" fmla="*/ 570 h 5237"/>
                    <a:gd name="connsiteX1" fmla="*/ 0 w 2506"/>
                    <a:gd name="connsiteY1" fmla="*/ 570 h 5237"/>
                    <a:gd name="connsiteX2" fmla="*/ 0 w 2506"/>
                    <a:gd name="connsiteY2" fmla="*/ 0 h 5237"/>
                    <a:gd name="connsiteX3" fmla="*/ 2506 w 2506"/>
                    <a:gd name="connsiteY3" fmla="*/ 0 h 5237"/>
                    <a:gd name="connsiteX4" fmla="*/ 2506 w 2506"/>
                    <a:gd name="connsiteY4" fmla="*/ 570 h 5237"/>
                    <a:gd name="connsiteX5" fmla="*/ 1472 w 2506"/>
                    <a:gd name="connsiteY5" fmla="*/ 570 h 5237"/>
                    <a:gd name="connsiteX6" fmla="*/ 1472 w 2506"/>
                    <a:gd name="connsiteY6" fmla="*/ 5237 h 5237"/>
                    <a:gd name="connsiteX7" fmla="*/ 1034 w 2506"/>
                    <a:gd name="connsiteY7" fmla="*/ 5237 h 5237"/>
                    <a:gd name="connsiteX8" fmla="*/ 1034 w 2506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6" h="5237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506" y="0"/>
                      </a:lnTo>
                      <a:lnTo>
                        <a:pt x="2506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34" y="5237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1ADD1AC2-D4CA-E3FB-EC93-3DE6EB7E0272}"/>
                    </a:ext>
                  </a:extLst>
                </p:cNvPr>
                <p:cNvSpPr/>
                <p:nvPr/>
              </p:nvSpPr>
              <p:spPr>
                <a:xfrm>
                  <a:off x="1015533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03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49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38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13 w 2214"/>
                    <a:gd name="connsiteY13" fmla="*/ 5264 h 5264"/>
                    <a:gd name="connsiteX14" fmla="*/ 13 w 2214"/>
                    <a:gd name="connsiteY14" fmla="*/ 106 h 5264"/>
                    <a:gd name="connsiteX15" fmla="*/ 438 w 2214"/>
                    <a:gd name="connsiteY15" fmla="*/ 2493 h 5264"/>
                    <a:gd name="connsiteX16" fmla="*/ 875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790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70" y="3288"/>
                        <a:pt x="1949" y="3832"/>
                      </a:cubicBezTo>
                      <a:cubicBezTo>
                        <a:pt x="2068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38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13" y="5264"/>
                      </a:lnTo>
                      <a:lnTo>
                        <a:pt x="13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303239D0-9274-1EB4-1DD4-E391E50BC865}"/>
                    </a:ext>
                  </a:extLst>
                </p:cNvPr>
                <p:cNvSpPr/>
                <p:nvPr/>
              </p:nvSpPr>
              <p:spPr>
                <a:xfrm>
                  <a:off x="101819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46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20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46" y="4773"/>
                      </a:cubicBezTo>
                      <a:cubicBezTo>
                        <a:pt x="1737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20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CB516B70-DDF9-95F9-D6F7-EEDEA54F10E2}"/>
                    </a:ext>
                  </a:extLst>
                </p:cNvPr>
                <p:cNvSpPr/>
                <p:nvPr/>
              </p:nvSpPr>
              <p:spPr>
                <a:xfrm>
                  <a:off x="1021447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38 w 2771"/>
                    <a:gd name="connsiteY8" fmla="*/ 4734 h 5317"/>
                    <a:gd name="connsiteX9" fmla="*/ 875 w 2771"/>
                    <a:gd name="connsiteY9" fmla="*/ 4773 h 5317"/>
                    <a:gd name="connsiteX10" fmla="*/ 2307 w 2771"/>
                    <a:gd name="connsiteY10" fmla="*/ 2559 h 5317"/>
                    <a:gd name="connsiteX11" fmla="*/ 941 w 2771"/>
                    <a:gd name="connsiteY11" fmla="*/ 530 h 5317"/>
                    <a:gd name="connsiteX12" fmla="*/ 424 w 2771"/>
                    <a:gd name="connsiteY12" fmla="*/ 610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38" y="0"/>
                        <a:pt x="2002" y="225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94"/>
                        <a:pt x="2599" y="4097"/>
                        <a:pt x="2294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16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7" name="任意多边形: 形状 636">
                  <a:extLst>
                    <a:ext uri="{FF2B5EF4-FFF2-40B4-BE49-F238E27FC236}">
                      <a16:creationId xmlns:a16="http://schemas.microsoft.com/office/drawing/2014/main" id="{878FD4C2-B7C2-F27C-FDA6-B3854AB4DC83}"/>
                    </a:ext>
                  </a:extLst>
                </p:cNvPr>
                <p:cNvSpPr/>
                <p:nvPr/>
              </p:nvSpPr>
              <p:spPr>
                <a:xfrm>
                  <a:off x="1026273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8" name="任意多边形: 形状 637">
                  <a:extLst>
                    <a:ext uri="{FF2B5EF4-FFF2-40B4-BE49-F238E27FC236}">
                      <a16:creationId xmlns:a16="http://schemas.microsoft.com/office/drawing/2014/main" id="{49BCD6D4-AD72-93D7-2242-B3ECF533FC67}"/>
                    </a:ext>
                  </a:extLst>
                </p:cNvPr>
                <p:cNvSpPr/>
                <p:nvPr/>
              </p:nvSpPr>
              <p:spPr>
                <a:xfrm>
                  <a:off x="1028474" y="1163040"/>
                  <a:ext cx="2612" cy="5237"/>
                </a:xfrm>
                <a:custGeom>
                  <a:avLst/>
                  <a:gdLst>
                    <a:gd name="connsiteX0" fmla="*/ 2108 w 2612"/>
                    <a:gd name="connsiteY0" fmla="*/ 5237 h 5237"/>
                    <a:gd name="connsiteX1" fmla="*/ 1671 w 2612"/>
                    <a:gd name="connsiteY1" fmla="*/ 4084 h 5237"/>
                    <a:gd name="connsiteX2" fmla="*/ 1286 w 2612"/>
                    <a:gd name="connsiteY2" fmla="*/ 3050 h 5237"/>
                    <a:gd name="connsiteX3" fmla="*/ 1273 w 2612"/>
                    <a:gd name="connsiteY3" fmla="*/ 3050 h 5237"/>
                    <a:gd name="connsiteX4" fmla="*/ 915 w 2612"/>
                    <a:gd name="connsiteY4" fmla="*/ 4097 h 5237"/>
                    <a:gd name="connsiteX5" fmla="*/ 504 w 2612"/>
                    <a:gd name="connsiteY5" fmla="*/ 5237 h 5237"/>
                    <a:gd name="connsiteX6" fmla="*/ 0 w 2612"/>
                    <a:gd name="connsiteY6" fmla="*/ 5237 h 5237"/>
                    <a:gd name="connsiteX7" fmla="*/ 1034 w 2612"/>
                    <a:gd name="connsiteY7" fmla="*/ 2586 h 5237"/>
                    <a:gd name="connsiteX8" fmla="*/ 40 w 2612"/>
                    <a:gd name="connsiteY8" fmla="*/ 0 h 5237"/>
                    <a:gd name="connsiteX9" fmla="*/ 557 w 2612"/>
                    <a:gd name="connsiteY9" fmla="*/ 0 h 5237"/>
                    <a:gd name="connsiteX10" fmla="*/ 994 w 2612"/>
                    <a:gd name="connsiteY10" fmla="*/ 1220 h 5237"/>
                    <a:gd name="connsiteX11" fmla="*/ 1313 w 2612"/>
                    <a:gd name="connsiteY11" fmla="*/ 2108 h 5237"/>
                    <a:gd name="connsiteX12" fmla="*/ 1326 w 2612"/>
                    <a:gd name="connsiteY12" fmla="*/ 2108 h 5237"/>
                    <a:gd name="connsiteX13" fmla="*/ 1631 w 2612"/>
                    <a:gd name="connsiteY13" fmla="*/ 1220 h 5237"/>
                    <a:gd name="connsiteX14" fmla="*/ 2095 w 2612"/>
                    <a:gd name="connsiteY14" fmla="*/ 0 h 5237"/>
                    <a:gd name="connsiteX15" fmla="*/ 2586 w 2612"/>
                    <a:gd name="connsiteY15" fmla="*/ 0 h 5237"/>
                    <a:gd name="connsiteX16" fmla="*/ 1565 w 2612"/>
                    <a:gd name="connsiteY16" fmla="*/ 2546 h 5237"/>
                    <a:gd name="connsiteX17" fmla="*/ 2612 w 2612"/>
                    <a:gd name="connsiteY17" fmla="*/ 5237 h 5237"/>
                    <a:gd name="connsiteX18" fmla="*/ 2108 w 2612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12" h="5237">
                      <a:moveTo>
                        <a:pt x="2108" y="5237"/>
                      </a:moveTo>
                      <a:lnTo>
                        <a:pt x="1671" y="4084"/>
                      </a:lnTo>
                      <a:cubicBezTo>
                        <a:pt x="1498" y="3633"/>
                        <a:pt x="1392" y="3355"/>
                        <a:pt x="1286" y="3050"/>
                      </a:cubicBezTo>
                      <a:lnTo>
                        <a:pt x="1273" y="3050"/>
                      </a:lnTo>
                      <a:cubicBezTo>
                        <a:pt x="1180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57" y="0"/>
                      </a:lnTo>
                      <a:lnTo>
                        <a:pt x="994" y="1220"/>
                      </a:lnTo>
                      <a:cubicBezTo>
                        <a:pt x="1127" y="1565"/>
                        <a:pt x="1220" y="1830"/>
                        <a:pt x="1313" y="2108"/>
                      </a:cubicBezTo>
                      <a:lnTo>
                        <a:pt x="1326" y="2108"/>
                      </a:lnTo>
                      <a:cubicBezTo>
                        <a:pt x="1419" y="1803"/>
                        <a:pt x="1498" y="1551"/>
                        <a:pt x="1631" y="1220"/>
                      </a:cubicBezTo>
                      <a:lnTo>
                        <a:pt x="2095" y="0"/>
                      </a:lnTo>
                      <a:lnTo>
                        <a:pt x="2586" y="0"/>
                      </a:lnTo>
                      <a:lnTo>
                        <a:pt x="1565" y="2546"/>
                      </a:lnTo>
                      <a:lnTo>
                        <a:pt x="2612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39" name="任意多边形: 形状 638">
                  <a:extLst>
                    <a:ext uri="{FF2B5EF4-FFF2-40B4-BE49-F238E27FC236}">
                      <a16:creationId xmlns:a16="http://schemas.microsoft.com/office/drawing/2014/main" id="{46B47530-76EB-1AEE-6E38-939502040FEA}"/>
                    </a:ext>
                  </a:extLst>
                </p:cNvPr>
                <p:cNvSpPr/>
                <p:nvPr/>
              </p:nvSpPr>
              <p:spPr>
                <a:xfrm>
                  <a:off x="1031577" y="1163027"/>
                  <a:ext cx="1909" cy="5237"/>
                </a:xfrm>
                <a:custGeom>
                  <a:avLst/>
                  <a:gdLst>
                    <a:gd name="connsiteX0" fmla="*/ 1750 w 1909"/>
                    <a:gd name="connsiteY0" fmla="*/ 2784 h 5237"/>
                    <a:gd name="connsiteX1" fmla="*/ 438 w 1909"/>
                    <a:gd name="connsiteY1" fmla="*/ 2784 h 5237"/>
                    <a:gd name="connsiteX2" fmla="*/ 438 w 1909"/>
                    <a:gd name="connsiteY2" fmla="*/ 4681 h 5237"/>
                    <a:gd name="connsiteX3" fmla="*/ 1909 w 1909"/>
                    <a:gd name="connsiteY3" fmla="*/ 4681 h 5237"/>
                    <a:gd name="connsiteX4" fmla="*/ 1909 w 1909"/>
                    <a:gd name="connsiteY4" fmla="*/ 5237 h 5237"/>
                    <a:gd name="connsiteX5" fmla="*/ 0 w 1909"/>
                    <a:gd name="connsiteY5" fmla="*/ 5237 h 5237"/>
                    <a:gd name="connsiteX6" fmla="*/ 0 w 1909"/>
                    <a:gd name="connsiteY6" fmla="*/ 0 h 5237"/>
                    <a:gd name="connsiteX7" fmla="*/ 1830 w 1909"/>
                    <a:gd name="connsiteY7" fmla="*/ 0 h 5237"/>
                    <a:gd name="connsiteX8" fmla="*/ 1830 w 1909"/>
                    <a:gd name="connsiteY8" fmla="*/ 570 h 5237"/>
                    <a:gd name="connsiteX9" fmla="*/ 438 w 1909"/>
                    <a:gd name="connsiteY9" fmla="*/ 570 h 5237"/>
                    <a:gd name="connsiteX10" fmla="*/ 438 w 1909"/>
                    <a:gd name="connsiteY10" fmla="*/ 2228 h 5237"/>
                    <a:gd name="connsiteX11" fmla="*/ 1750 w 1909"/>
                    <a:gd name="connsiteY11" fmla="*/ 2228 h 5237"/>
                    <a:gd name="connsiteX12" fmla="*/ 1750 w 1909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909" y="4681"/>
                      </a:lnTo>
                      <a:lnTo>
                        <a:pt x="190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0" name="任意多边形: 形状 639">
                  <a:extLst>
                    <a:ext uri="{FF2B5EF4-FFF2-40B4-BE49-F238E27FC236}">
                      <a16:creationId xmlns:a16="http://schemas.microsoft.com/office/drawing/2014/main" id="{B2EBC8A0-6F17-FC09-B6D0-87CED1FB7CB0}"/>
                    </a:ext>
                  </a:extLst>
                </p:cNvPr>
                <p:cNvSpPr/>
                <p:nvPr/>
              </p:nvSpPr>
              <p:spPr>
                <a:xfrm>
                  <a:off x="1034043" y="1163000"/>
                  <a:ext cx="2201" cy="5264"/>
                </a:xfrm>
                <a:custGeom>
                  <a:avLst/>
                  <a:gdLst>
                    <a:gd name="connsiteX0" fmla="*/ 0 w 2201"/>
                    <a:gd name="connsiteY0" fmla="*/ 106 h 5264"/>
                    <a:gd name="connsiteX1" fmla="*/ 835 w 2201"/>
                    <a:gd name="connsiteY1" fmla="*/ 0 h 5264"/>
                    <a:gd name="connsiteX2" fmla="*/ 1817 w 2201"/>
                    <a:gd name="connsiteY2" fmla="*/ 424 h 5264"/>
                    <a:gd name="connsiteX3" fmla="*/ 2095 w 2201"/>
                    <a:gd name="connsiteY3" fmla="*/ 1419 h 5264"/>
                    <a:gd name="connsiteX4" fmla="*/ 1445 w 2201"/>
                    <a:gd name="connsiteY4" fmla="*/ 2745 h 5264"/>
                    <a:gd name="connsiteX5" fmla="*/ 1445 w 2201"/>
                    <a:gd name="connsiteY5" fmla="*/ 2771 h 5264"/>
                    <a:gd name="connsiteX6" fmla="*/ 1949 w 2201"/>
                    <a:gd name="connsiteY6" fmla="*/ 3832 h 5264"/>
                    <a:gd name="connsiteX7" fmla="*/ 2201 w 2201"/>
                    <a:gd name="connsiteY7" fmla="*/ 5264 h 5264"/>
                    <a:gd name="connsiteX8" fmla="*/ 1750 w 2201"/>
                    <a:gd name="connsiteY8" fmla="*/ 5264 h 5264"/>
                    <a:gd name="connsiteX9" fmla="*/ 1525 w 2201"/>
                    <a:gd name="connsiteY9" fmla="*/ 4004 h 5264"/>
                    <a:gd name="connsiteX10" fmla="*/ 849 w 2201"/>
                    <a:gd name="connsiteY10" fmla="*/ 2997 h 5264"/>
                    <a:gd name="connsiteX11" fmla="*/ 451 w 2201"/>
                    <a:gd name="connsiteY11" fmla="*/ 2997 h 5264"/>
                    <a:gd name="connsiteX12" fmla="*/ 451 w 2201"/>
                    <a:gd name="connsiteY12" fmla="*/ 5264 h 5264"/>
                    <a:gd name="connsiteX13" fmla="*/ 0 w 2201"/>
                    <a:gd name="connsiteY13" fmla="*/ 5264 h 5264"/>
                    <a:gd name="connsiteX14" fmla="*/ 0 w 2201"/>
                    <a:gd name="connsiteY14" fmla="*/ 106 h 5264"/>
                    <a:gd name="connsiteX15" fmla="*/ 438 w 2201"/>
                    <a:gd name="connsiteY15" fmla="*/ 2493 h 5264"/>
                    <a:gd name="connsiteX16" fmla="*/ 875 w 2201"/>
                    <a:gd name="connsiteY16" fmla="*/ 2493 h 5264"/>
                    <a:gd name="connsiteX17" fmla="*/ 1631 w 2201"/>
                    <a:gd name="connsiteY17" fmla="*/ 1498 h 5264"/>
                    <a:gd name="connsiteX18" fmla="*/ 862 w 2201"/>
                    <a:gd name="connsiteY18" fmla="*/ 517 h 5264"/>
                    <a:gd name="connsiteX19" fmla="*/ 438 w 2201"/>
                    <a:gd name="connsiteY19" fmla="*/ 583 h 5264"/>
                    <a:gd name="connsiteX20" fmla="*/ 438 w 2201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64">
                      <a:moveTo>
                        <a:pt x="0" y="106"/>
                      </a:moveTo>
                      <a:cubicBezTo>
                        <a:pt x="239" y="40"/>
                        <a:pt x="544" y="0"/>
                        <a:pt x="835" y="0"/>
                      </a:cubicBezTo>
                      <a:cubicBezTo>
                        <a:pt x="1313" y="0"/>
                        <a:pt x="1604" y="119"/>
                        <a:pt x="1817" y="424"/>
                      </a:cubicBezTo>
                      <a:cubicBezTo>
                        <a:pt x="1989" y="663"/>
                        <a:pt x="2095" y="1021"/>
                        <a:pt x="2095" y="1419"/>
                      </a:cubicBezTo>
                      <a:cubicBezTo>
                        <a:pt x="2095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49" y="3832"/>
                      </a:cubicBezTo>
                      <a:cubicBezTo>
                        <a:pt x="2055" y="4561"/>
                        <a:pt x="2135" y="5065"/>
                        <a:pt x="2201" y="5264"/>
                      </a:cubicBezTo>
                      <a:lnTo>
                        <a:pt x="1750" y="5264"/>
                      </a:lnTo>
                      <a:cubicBezTo>
                        <a:pt x="1697" y="5118"/>
                        <a:pt x="1618" y="4654"/>
                        <a:pt x="1525" y="4004"/>
                      </a:cubicBezTo>
                      <a:cubicBezTo>
                        <a:pt x="1419" y="3288"/>
                        <a:pt x="1246" y="3010"/>
                        <a:pt x="849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31" y="2095"/>
                        <a:pt x="1631" y="1498"/>
                      </a:cubicBezTo>
                      <a:cubicBezTo>
                        <a:pt x="1631" y="822"/>
                        <a:pt x="1313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1" name="任意多边形: 形状 640">
                  <a:extLst>
                    <a:ext uri="{FF2B5EF4-FFF2-40B4-BE49-F238E27FC236}">
                      <a16:creationId xmlns:a16="http://schemas.microsoft.com/office/drawing/2014/main" id="{2FA3CEC8-9E42-B6C3-AC40-0C03D3B7CDF2}"/>
                    </a:ext>
                  </a:extLst>
                </p:cNvPr>
                <p:cNvSpPr/>
                <p:nvPr/>
              </p:nvSpPr>
              <p:spPr>
                <a:xfrm>
                  <a:off x="1036549" y="1162974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18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53 w 2545"/>
                    <a:gd name="connsiteY5" fmla="*/ 782 h 5383"/>
                    <a:gd name="connsiteX6" fmla="*/ 1763 w 2545"/>
                    <a:gd name="connsiteY6" fmla="*/ 557 h 5383"/>
                    <a:gd name="connsiteX7" fmla="*/ 451 w 2545"/>
                    <a:gd name="connsiteY7" fmla="*/ 2718 h 5383"/>
                    <a:gd name="connsiteX8" fmla="*/ 1750 w 2545"/>
                    <a:gd name="connsiteY8" fmla="*/ 4826 h 5383"/>
                    <a:gd name="connsiteX9" fmla="*/ 2466 w 2545"/>
                    <a:gd name="connsiteY9" fmla="*/ 4601 h 5383"/>
                    <a:gd name="connsiteX10" fmla="*/ 2546 w 2545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18"/>
                      </a:moveTo>
                      <a:cubicBezTo>
                        <a:pt x="2387" y="5251"/>
                        <a:pt x="2069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46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63" y="557"/>
                      </a:cubicBezTo>
                      <a:cubicBezTo>
                        <a:pt x="981" y="557"/>
                        <a:pt x="451" y="1353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47"/>
                        <a:pt x="2466" y="4601"/>
                      </a:cubicBezTo>
                      <a:lnTo>
                        <a:pt x="2546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2" name="任意多边形: 形状 641">
                  <a:extLst>
                    <a:ext uri="{FF2B5EF4-FFF2-40B4-BE49-F238E27FC236}">
                      <a16:creationId xmlns:a16="http://schemas.microsoft.com/office/drawing/2014/main" id="{009B9B13-5D7A-3CBE-C255-062B85D9BCE7}"/>
                    </a:ext>
                  </a:extLst>
                </p:cNvPr>
                <p:cNvSpPr/>
                <p:nvPr/>
              </p:nvSpPr>
              <p:spPr>
                <a:xfrm>
                  <a:off x="10396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D7C5B2D5-5AC9-FE77-3F36-0714FC00B5B5}"/>
                    </a:ext>
                  </a:extLst>
                </p:cNvPr>
                <p:cNvSpPr/>
                <p:nvPr/>
              </p:nvSpPr>
              <p:spPr>
                <a:xfrm>
                  <a:off x="1040448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213D9D70-0AD4-E50B-D163-82FFC2F2C9BD}"/>
                    </a:ext>
                  </a:extLst>
                </p:cNvPr>
                <p:cNvSpPr/>
                <p:nvPr/>
              </p:nvSpPr>
              <p:spPr>
                <a:xfrm>
                  <a:off x="1042689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54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92 w 2810"/>
                    <a:gd name="connsiteY12" fmla="*/ 597 h 5237"/>
                    <a:gd name="connsiteX13" fmla="*/ 1233 w 2810"/>
                    <a:gd name="connsiteY13" fmla="*/ 1538 h 5237"/>
                    <a:gd name="connsiteX14" fmla="*/ 902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9333B169-5CB2-C9FC-B0A3-54143F0FAD0F}"/>
                    </a:ext>
                  </a:extLst>
                </p:cNvPr>
                <p:cNvSpPr/>
                <p:nvPr/>
              </p:nvSpPr>
              <p:spPr>
                <a:xfrm>
                  <a:off x="1045221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E840F7F5-963A-43F5-777C-8C3DF8C9DA10}"/>
                    </a:ext>
                  </a:extLst>
                </p:cNvPr>
                <p:cNvSpPr/>
                <p:nvPr/>
              </p:nvSpPr>
              <p:spPr>
                <a:xfrm>
                  <a:off x="1048085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0C114F1F-9653-2D75-D37F-E13DD80875E9}"/>
                    </a:ext>
                  </a:extLst>
                </p:cNvPr>
                <p:cNvSpPr/>
                <p:nvPr/>
              </p:nvSpPr>
              <p:spPr>
                <a:xfrm>
                  <a:off x="1049080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8" name="任意多边形: 形状 647">
                  <a:extLst>
                    <a:ext uri="{FF2B5EF4-FFF2-40B4-BE49-F238E27FC236}">
                      <a16:creationId xmlns:a16="http://schemas.microsoft.com/office/drawing/2014/main" id="{035B4FEB-58AB-1760-0226-E1E81421DD89}"/>
                    </a:ext>
                  </a:extLst>
                </p:cNvPr>
                <p:cNvSpPr/>
                <p:nvPr/>
              </p:nvSpPr>
              <p:spPr>
                <a:xfrm>
                  <a:off x="1052726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64 w 2532"/>
                    <a:gd name="connsiteY2" fmla="*/ 13 h 5250"/>
                    <a:gd name="connsiteX3" fmla="*/ 1551 w 2532"/>
                    <a:gd name="connsiteY3" fmla="*/ 2652 h 5250"/>
                    <a:gd name="connsiteX4" fmla="*/ 2148 w 2532"/>
                    <a:gd name="connsiteY4" fmla="*/ 4349 h 5250"/>
                    <a:gd name="connsiteX5" fmla="*/ 2161 w 2532"/>
                    <a:gd name="connsiteY5" fmla="*/ 4336 h 5250"/>
                    <a:gd name="connsiteX6" fmla="*/ 2108 w 2532"/>
                    <a:gd name="connsiteY6" fmla="*/ 2188 h 5250"/>
                    <a:gd name="connsiteX7" fmla="*/ 2108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21 w 2532"/>
                    <a:gd name="connsiteY11" fmla="*/ 2572 h 5250"/>
                    <a:gd name="connsiteX12" fmla="*/ 398 w 2532"/>
                    <a:gd name="connsiteY12" fmla="*/ 822 h 5250"/>
                    <a:gd name="connsiteX13" fmla="*/ 385 w 2532"/>
                    <a:gd name="connsiteY13" fmla="*/ 822 h 5250"/>
                    <a:gd name="connsiteX14" fmla="*/ 424 w 2532"/>
                    <a:gd name="connsiteY14" fmla="*/ 2983 h 5250"/>
                    <a:gd name="connsiteX15" fmla="*/ 424 w 2532"/>
                    <a:gd name="connsiteY15" fmla="*/ 5224 h 5250"/>
                    <a:gd name="connsiteX16" fmla="*/ 0 w 2532"/>
                    <a:gd name="connsiteY16" fmla="*/ 5224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03" y="3262"/>
                        <a:pt x="1989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21" y="2572"/>
                      </a:lnTo>
                      <a:cubicBezTo>
                        <a:pt x="782" y="1989"/>
                        <a:pt x="557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1"/>
                        <a:pt x="424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49" name="任意多边形: 形状 648">
                  <a:extLst>
                    <a:ext uri="{FF2B5EF4-FFF2-40B4-BE49-F238E27FC236}">
                      <a16:creationId xmlns:a16="http://schemas.microsoft.com/office/drawing/2014/main" id="{F4925CBC-D9FF-BA54-21B2-01BABF66C353}"/>
                    </a:ext>
                  </a:extLst>
                </p:cNvPr>
                <p:cNvSpPr/>
                <p:nvPr/>
              </p:nvSpPr>
              <p:spPr>
                <a:xfrm>
                  <a:off x="1057526" y="1163027"/>
                  <a:ext cx="2466" cy="5316"/>
                </a:xfrm>
                <a:custGeom>
                  <a:avLst/>
                  <a:gdLst>
                    <a:gd name="connsiteX0" fmla="*/ 424 w 2466"/>
                    <a:gd name="connsiteY0" fmla="*/ 13 h 5316"/>
                    <a:gd name="connsiteX1" fmla="*/ 424 w 2466"/>
                    <a:gd name="connsiteY1" fmla="*/ 3103 h 5316"/>
                    <a:gd name="connsiteX2" fmla="*/ 1207 w 2466"/>
                    <a:gd name="connsiteY2" fmla="*/ 4773 h 5316"/>
                    <a:gd name="connsiteX3" fmla="*/ 2029 w 2466"/>
                    <a:gd name="connsiteY3" fmla="*/ 3103 h 5316"/>
                    <a:gd name="connsiteX4" fmla="*/ 2029 w 2466"/>
                    <a:gd name="connsiteY4" fmla="*/ 13 h 5316"/>
                    <a:gd name="connsiteX5" fmla="*/ 2466 w 2466"/>
                    <a:gd name="connsiteY5" fmla="*/ 13 h 5316"/>
                    <a:gd name="connsiteX6" fmla="*/ 2466 w 2466"/>
                    <a:gd name="connsiteY6" fmla="*/ 3050 h 5316"/>
                    <a:gd name="connsiteX7" fmla="*/ 1207 w 2466"/>
                    <a:gd name="connsiteY7" fmla="*/ 5317 h 5316"/>
                    <a:gd name="connsiteX8" fmla="*/ 0 w 2466"/>
                    <a:gd name="connsiteY8" fmla="*/ 3076 h 5316"/>
                    <a:gd name="connsiteX9" fmla="*/ 0 w 2466"/>
                    <a:gd name="connsiteY9" fmla="*/ 0 h 5316"/>
                    <a:gd name="connsiteX10" fmla="*/ 424 w 2466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66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0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66" y="13"/>
                      </a:lnTo>
                      <a:lnTo>
                        <a:pt x="2466" y="3050"/>
                      </a:lnTo>
                      <a:cubicBezTo>
                        <a:pt x="2466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0" name="任意多边形: 形状 649">
                  <a:extLst>
                    <a:ext uri="{FF2B5EF4-FFF2-40B4-BE49-F238E27FC236}">
                      <a16:creationId xmlns:a16="http://schemas.microsoft.com/office/drawing/2014/main" id="{40DAAAA5-1D6D-CDE8-4BC4-C24A29B34FAC}"/>
                    </a:ext>
                  </a:extLst>
                </p:cNvPr>
                <p:cNvSpPr/>
                <p:nvPr/>
              </p:nvSpPr>
              <p:spPr>
                <a:xfrm>
                  <a:off x="1060748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1" name="任意多边形: 形状 650">
                  <a:extLst>
                    <a:ext uri="{FF2B5EF4-FFF2-40B4-BE49-F238E27FC236}">
                      <a16:creationId xmlns:a16="http://schemas.microsoft.com/office/drawing/2014/main" id="{9FA8CA7D-45AC-6C12-4C43-D6492A3336D9}"/>
                    </a:ext>
                  </a:extLst>
                </p:cNvPr>
                <p:cNvSpPr/>
                <p:nvPr/>
              </p:nvSpPr>
              <p:spPr>
                <a:xfrm>
                  <a:off x="1063095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C2781B0C-1F07-0B81-AB6C-628FD7DB7D24}"/>
                    </a:ext>
                  </a:extLst>
                </p:cNvPr>
                <p:cNvSpPr/>
                <p:nvPr/>
              </p:nvSpPr>
              <p:spPr>
                <a:xfrm>
                  <a:off x="1065216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2002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65 w 2811"/>
                    <a:gd name="connsiteY10" fmla="*/ 1551 h 5237"/>
                    <a:gd name="connsiteX11" fmla="*/ 1379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79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A24F71D4-4EA2-0E1D-CABB-CDC500FCF2CA}"/>
                    </a:ext>
                  </a:extLst>
                </p:cNvPr>
                <p:cNvSpPr/>
                <p:nvPr/>
              </p:nvSpPr>
              <p:spPr>
                <a:xfrm>
                  <a:off x="1068425" y="1163027"/>
                  <a:ext cx="3447" cy="5237"/>
                </a:xfrm>
                <a:custGeom>
                  <a:avLst/>
                  <a:gdLst>
                    <a:gd name="connsiteX0" fmla="*/ 2904 w 3447"/>
                    <a:gd name="connsiteY0" fmla="*/ 2957 h 5237"/>
                    <a:gd name="connsiteX1" fmla="*/ 2864 w 3447"/>
                    <a:gd name="connsiteY1" fmla="*/ 689 h 5237"/>
                    <a:gd name="connsiteX2" fmla="*/ 2838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491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10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04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04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38" y="689"/>
                      </a:lnTo>
                      <a:cubicBezTo>
                        <a:pt x="2731" y="1299"/>
                        <a:pt x="2586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57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25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04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51AE5237-955F-2D74-F082-DEFCA69B171A}"/>
                    </a:ext>
                  </a:extLst>
                </p:cNvPr>
                <p:cNvSpPr/>
                <p:nvPr/>
              </p:nvSpPr>
              <p:spPr>
                <a:xfrm>
                  <a:off x="1072297" y="1162974"/>
                  <a:ext cx="2559" cy="5383"/>
                </a:xfrm>
                <a:custGeom>
                  <a:avLst/>
                  <a:gdLst>
                    <a:gd name="connsiteX0" fmla="*/ 2559 w 2559"/>
                    <a:gd name="connsiteY0" fmla="*/ 5118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46 w 2559"/>
                    <a:gd name="connsiteY4" fmla="*/ 225 h 5383"/>
                    <a:gd name="connsiteX5" fmla="*/ 2427 w 2559"/>
                    <a:gd name="connsiteY5" fmla="*/ 782 h 5383"/>
                    <a:gd name="connsiteX6" fmla="*/ 1750 w 2559"/>
                    <a:gd name="connsiteY6" fmla="*/ 557 h 5383"/>
                    <a:gd name="connsiteX7" fmla="*/ 438 w 2559"/>
                    <a:gd name="connsiteY7" fmla="*/ 2718 h 5383"/>
                    <a:gd name="connsiteX8" fmla="*/ 1737 w 2559"/>
                    <a:gd name="connsiteY8" fmla="*/ 4826 h 5383"/>
                    <a:gd name="connsiteX9" fmla="*/ 2440 w 2559"/>
                    <a:gd name="connsiteY9" fmla="*/ 4601 h 5383"/>
                    <a:gd name="connsiteX10" fmla="*/ 2559 w 2559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59" y="5118"/>
                      </a:moveTo>
                      <a:cubicBezTo>
                        <a:pt x="2400" y="5251"/>
                        <a:pt x="2082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7" y="133"/>
                        <a:pt x="2546" y="225"/>
                      </a:cubicBezTo>
                      <a:lnTo>
                        <a:pt x="2427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53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1989" y="4826"/>
                        <a:pt x="2267" y="4747"/>
                        <a:pt x="2440" y="4601"/>
                      </a:cubicBezTo>
                      <a:lnTo>
                        <a:pt x="2559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38D2ECC7-F925-07EB-661E-83725CAD2D8E}"/>
                    </a:ext>
                  </a:extLst>
                </p:cNvPr>
                <p:cNvSpPr/>
                <p:nvPr/>
              </p:nvSpPr>
              <p:spPr>
                <a:xfrm>
                  <a:off x="107508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BB06028B-452F-0D1B-CC34-B271DBCA7E8D}"/>
                    </a:ext>
                  </a:extLst>
                </p:cNvPr>
                <p:cNvSpPr/>
                <p:nvPr/>
              </p:nvSpPr>
              <p:spPr>
                <a:xfrm>
                  <a:off x="1080239" y="1163040"/>
                  <a:ext cx="1882" cy="5224"/>
                </a:xfrm>
                <a:custGeom>
                  <a:avLst/>
                  <a:gdLst>
                    <a:gd name="connsiteX0" fmla="*/ 0 w 1882"/>
                    <a:gd name="connsiteY0" fmla="*/ 0 h 5224"/>
                    <a:gd name="connsiteX1" fmla="*/ 451 w 1882"/>
                    <a:gd name="connsiteY1" fmla="*/ 0 h 5224"/>
                    <a:gd name="connsiteX2" fmla="*/ 451 w 1882"/>
                    <a:gd name="connsiteY2" fmla="*/ 4667 h 5224"/>
                    <a:gd name="connsiteX3" fmla="*/ 1883 w 1882"/>
                    <a:gd name="connsiteY3" fmla="*/ 4667 h 5224"/>
                    <a:gd name="connsiteX4" fmla="*/ 1883 w 1882"/>
                    <a:gd name="connsiteY4" fmla="*/ 5224 h 5224"/>
                    <a:gd name="connsiteX5" fmla="*/ 0 w 1882"/>
                    <a:gd name="connsiteY5" fmla="*/ 5224 h 5224"/>
                    <a:gd name="connsiteX6" fmla="*/ 0 w 1882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24">
                      <a:moveTo>
                        <a:pt x="0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7" name="任意多边形: 形状 656">
                  <a:extLst>
                    <a:ext uri="{FF2B5EF4-FFF2-40B4-BE49-F238E27FC236}">
                      <a16:creationId xmlns:a16="http://schemas.microsoft.com/office/drawing/2014/main" id="{86AD79B8-72CE-40E1-0024-5CA241BFF848}"/>
                    </a:ext>
                  </a:extLst>
                </p:cNvPr>
                <p:cNvSpPr/>
                <p:nvPr/>
              </p:nvSpPr>
              <p:spPr>
                <a:xfrm>
                  <a:off x="1082348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909 w 2811"/>
                    <a:gd name="connsiteY9" fmla="*/ 3050 h 5237"/>
                    <a:gd name="connsiteX10" fmla="*/ 1578 w 2811"/>
                    <a:gd name="connsiteY10" fmla="*/ 1551 h 5237"/>
                    <a:gd name="connsiteX11" fmla="*/ 1406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909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6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8" name="任意多边形: 形状 657">
                  <a:extLst>
                    <a:ext uri="{FF2B5EF4-FFF2-40B4-BE49-F238E27FC236}">
                      <a16:creationId xmlns:a16="http://schemas.microsoft.com/office/drawing/2014/main" id="{8CC97888-BFF4-DB28-4145-EF36AEE6AF25}"/>
                    </a:ext>
                  </a:extLst>
                </p:cNvPr>
                <p:cNvSpPr/>
                <p:nvPr/>
              </p:nvSpPr>
              <p:spPr>
                <a:xfrm>
                  <a:off x="1085662" y="1163000"/>
                  <a:ext cx="2108" cy="5317"/>
                </a:xfrm>
                <a:custGeom>
                  <a:avLst/>
                  <a:gdLst>
                    <a:gd name="connsiteX0" fmla="*/ 0 w 2108"/>
                    <a:gd name="connsiteY0" fmla="*/ 106 h 5317"/>
                    <a:gd name="connsiteX1" fmla="*/ 796 w 2108"/>
                    <a:gd name="connsiteY1" fmla="*/ 0 h 5317"/>
                    <a:gd name="connsiteX2" fmla="*/ 1697 w 2108"/>
                    <a:gd name="connsiteY2" fmla="*/ 385 h 5317"/>
                    <a:gd name="connsiteX3" fmla="*/ 1976 w 2108"/>
                    <a:gd name="connsiteY3" fmla="*/ 1299 h 5317"/>
                    <a:gd name="connsiteX4" fmla="*/ 1419 w 2108"/>
                    <a:gd name="connsiteY4" fmla="*/ 2440 h 5317"/>
                    <a:gd name="connsiteX5" fmla="*/ 1419 w 2108"/>
                    <a:gd name="connsiteY5" fmla="*/ 2453 h 5317"/>
                    <a:gd name="connsiteX6" fmla="*/ 2108 w 2108"/>
                    <a:gd name="connsiteY6" fmla="*/ 3779 h 5317"/>
                    <a:gd name="connsiteX7" fmla="*/ 1830 w 2108"/>
                    <a:gd name="connsiteY7" fmla="*/ 4827 h 5317"/>
                    <a:gd name="connsiteX8" fmla="*/ 676 w 2108"/>
                    <a:gd name="connsiteY8" fmla="*/ 5317 h 5317"/>
                    <a:gd name="connsiteX9" fmla="*/ 0 w 2108"/>
                    <a:gd name="connsiteY9" fmla="*/ 5264 h 5317"/>
                    <a:gd name="connsiteX10" fmla="*/ 0 w 2108"/>
                    <a:gd name="connsiteY10" fmla="*/ 106 h 5317"/>
                    <a:gd name="connsiteX11" fmla="*/ 424 w 2108"/>
                    <a:gd name="connsiteY11" fmla="*/ 2254 h 5317"/>
                    <a:gd name="connsiteX12" fmla="*/ 822 w 2108"/>
                    <a:gd name="connsiteY12" fmla="*/ 2254 h 5317"/>
                    <a:gd name="connsiteX13" fmla="*/ 1551 w 2108"/>
                    <a:gd name="connsiteY13" fmla="*/ 1379 h 5317"/>
                    <a:gd name="connsiteX14" fmla="*/ 809 w 2108"/>
                    <a:gd name="connsiteY14" fmla="*/ 517 h 5317"/>
                    <a:gd name="connsiteX15" fmla="*/ 424 w 2108"/>
                    <a:gd name="connsiteY15" fmla="*/ 570 h 5317"/>
                    <a:gd name="connsiteX16" fmla="*/ 424 w 2108"/>
                    <a:gd name="connsiteY16" fmla="*/ 2254 h 5317"/>
                    <a:gd name="connsiteX17" fmla="*/ 424 w 2108"/>
                    <a:gd name="connsiteY17" fmla="*/ 4760 h 5317"/>
                    <a:gd name="connsiteX18" fmla="*/ 796 w 2108"/>
                    <a:gd name="connsiteY18" fmla="*/ 4787 h 5317"/>
                    <a:gd name="connsiteX19" fmla="*/ 1657 w 2108"/>
                    <a:gd name="connsiteY19" fmla="*/ 3779 h 5317"/>
                    <a:gd name="connsiteX20" fmla="*/ 796 w 2108"/>
                    <a:gd name="connsiteY20" fmla="*/ 2758 h 5317"/>
                    <a:gd name="connsiteX21" fmla="*/ 424 w 2108"/>
                    <a:gd name="connsiteY21" fmla="*/ 2758 h 5317"/>
                    <a:gd name="connsiteX22" fmla="*/ 424 w 2108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08" h="5317">
                      <a:moveTo>
                        <a:pt x="0" y="106"/>
                      </a:moveTo>
                      <a:cubicBezTo>
                        <a:pt x="186" y="53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697" y="385"/>
                      </a:cubicBezTo>
                      <a:cubicBezTo>
                        <a:pt x="1883" y="583"/>
                        <a:pt x="1976" y="888"/>
                        <a:pt x="1976" y="1299"/>
                      </a:cubicBezTo>
                      <a:cubicBezTo>
                        <a:pt x="1976" y="1803"/>
                        <a:pt x="1764" y="2241"/>
                        <a:pt x="1419" y="2440"/>
                      </a:cubicBezTo>
                      <a:lnTo>
                        <a:pt x="1419" y="2453"/>
                      </a:lnTo>
                      <a:cubicBezTo>
                        <a:pt x="1737" y="2586"/>
                        <a:pt x="2108" y="2997"/>
                        <a:pt x="2108" y="3779"/>
                      </a:cubicBezTo>
                      <a:cubicBezTo>
                        <a:pt x="2108" y="4217"/>
                        <a:pt x="2002" y="4561"/>
                        <a:pt x="1830" y="4827"/>
                      </a:cubicBezTo>
                      <a:cubicBezTo>
                        <a:pt x="1591" y="5158"/>
                        <a:pt x="1220" y="5317"/>
                        <a:pt x="676" y="5317"/>
                      </a:cubicBezTo>
                      <a:cubicBezTo>
                        <a:pt x="371" y="5317"/>
                        <a:pt x="133" y="5291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2254"/>
                      </a:moveTo>
                      <a:lnTo>
                        <a:pt x="822" y="2254"/>
                      </a:lnTo>
                      <a:cubicBezTo>
                        <a:pt x="1273" y="2254"/>
                        <a:pt x="1551" y="1883"/>
                        <a:pt x="1551" y="1379"/>
                      </a:cubicBezTo>
                      <a:cubicBezTo>
                        <a:pt x="1551" y="756"/>
                        <a:pt x="1246" y="517"/>
                        <a:pt x="809" y="517"/>
                      </a:cubicBezTo>
                      <a:cubicBezTo>
                        <a:pt x="597" y="517"/>
                        <a:pt x="491" y="530"/>
                        <a:pt x="424" y="570"/>
                      </a:cubicBezTo>
                      <a:lnTo>
                        <a:pt x="424" y="2254"/>
                      </a:lnTo>
                      <a:close/>
                      <a:moveTo>
                        <a:pt x="424" y="4760"/>
                      </a:moveTo>
                      <a:cubicBezTo>
                        <a:pt x="504" y="4787"/>
                        <a:pt x="636" y="4787"/>
                        <a:pt x="796" y="4787"/>
                      </a:cubicBezTo>
                      <a:cubicBezTo>
                        <a:pt x="1233" y="4787"/>
                        <a:pt x="1657" y="4535"/>
                        <a:pt x="1657" y="3779"/>
                      </a:cubicBezTo>
                      <a:cubicBezTo>
                        <a:pt x="1657" y="3063"/>
                        <a:pt x="1260" y="2758"/>
                        <a:pt x="796" y="2758"/>
                      </a:cubicBezTo>
                      <a:lnTo>
                        <a:pt x="424" y="2758"/>
                      </a:lnTo>
                      <a:lnTo>
                        <a:pt x="424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0E492A58-A74D-933B-77E8-84084273902C}"/>
                    </a:ext>
                  </a:extLst>
                </p:cNvPr>
                <p:cNvSpPr/>
                <p:nvPr/>
              </p:nvSpPr>
              <p:spPr>
                <a:xfrm>
                  <a:off x="108816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12 w 3076"/>
                    <a:gd name="connsiteY7" fmla="*/ 2678 h 5396"/>
                    <a:gd name="connsiteX8" fmla="*/ 1538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62" y="4853"/>
                        <a:pt x="1538" y="4853"/>
                      </a:cubicBezTo>
                      <a:cubicBezTo>
                        <a:pt x="2228" y="4853"/>
                        <a:pt x="2612" y="3859"/>
                        <a:pt x="2612" y="2678"/>
                      </a:cubicBezTo>
                      <a:cubicBezTo>
                        <a:pt x="2612" y="1631"/>
                        <a:pt x="2267" y="544"/>
                        <a:pt x="1538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0" name="任意多边形: 形状 659">
                  <a:extLst>
                    <a:ext uri="{FF2B5EF4-FFF2-40B4-BE49-F238E27FC236}">
                      <a16:creationId xmlns:a16="http://schemas.microsoft.com/office/drawing/2014/main" id="{8004F847-9B8E-8121-59BC-624441023960}"/>
                    </a:ext>
                  </a:extLst>
                </p:cNvPr>
                <p:cNvSpPr/>
                <p:nvPr/>
              </p:nvSpPr>
              <p:spPr>
                <a:xfrm>
                  <a:off x="1091802" y="1163000"/>
                  <a:ext cx="2187" cy="5264"/>
                </a:xfrm>
                <a:custGeom>
                  <a:avLst/>
                  <a:gdLst>
                    <a:gd name="connsiteX0" fmla="*/ 0 w 2187"/>
                    <a:gd name="connsiteY0" fmla="*/ 106 h 5264"/>
                    <a:gd name="connsiteX1" fmla="*/ 835 w 2187"/>
                    <a:gd name="connsiteY1" fmla="*/ 0 h 5264"/>
                    <a:gd name="connsiteX2" fmla="*/ 1803 w 2187"/>
                    <a:gd name="connsiteY2" fmla="*/ 424 h 5264"/>
                    <a:gd name="connsiteX3" fmla="*/ 2069 w 2187"/>
                    <a:gd name="connsiteY3" fmla="*/ 1419 h 5264"/>
                    <a:gd name="connsiteX4" fmla="*/ 1432 w 2187"/>
                    <a:gd name="connsiteY4" fmla="*/ 2745 h 5264"/>
                    <a:gd name="connsiteX5" fmla="*/ 1432 w 2187"/>
                    <a:gd name="connsiteY5" fmla="*/ 2771 h 5264"/>
                    <a:gd name="connsiteX6" fmla="*/ 1936 w 2187"/>
                    <a:gd name="connsiteY6" fmla="*/ 3832 h 5264"/>
                    <a:gd name="connsiteX7" fmla="*/ 2188 w 2187"/>
                    <a:gd name="connsiteY7" fmla="*/ 5264 h 5264"/>
                    <a:gd name="connsiteX8" fmla="*/ 1737 w 2187"/>
                    <a:gd name="connsiteY8" fmla="*/ 5264 h 5264"/>
                    <a:gd name="connsiteX9" fmla="*/ 1512 w 2187"/>
                    <a:gd name="connsiteY9" fmla="*/ 4004 h 5264"/>
                    <a:gd name="connsiteX10" fmla="*/ 835 w 2187"/>
                    <a:gd name="connsiteY10" fmla="*/ 2997 h 5264"/>
                    <a:gd name="connsiteX11" fmla="*/ 424 w 2187"/>
                    <a:gd name="connsiteY11" fmla="*/ 2997 h 5264"/>
                    <a:gd name="connsiteX12" fmla="*/ 424 w 2187"/>
                    <a:gd name="connsiteY12" fmla="*/ 5264 h 5264"/>
                    <a:gd name="connsiteX13" fmla="*/ 0 w 2187"/>
                    <a:gd name="connsiteY13" fmla="*/ 5264 h 5264"/>
                    <a:gd name="connsiteX14" fmla="*/ 0 w 2187"/>
                    <a:gd name="connsiteY14" fmla="*/ 106 h 5264"/>
                    <a:gd name="connsiteX15" fmla="*/ 438 w 2187"/>
                    <a:gd name="connsiteY15" fmla="*/ 2493 h 5264"/>
                    <a:gd name="connsiteX16" fmla="*/ 888 w 2187"/>
                    <a:gd name="connsiteY16" fmla="*/ 2493 h 5264"/>
                    <a:gd name="connsiteX17" fmla="*/ 1644 w 2187"/>
                    <a:gd name="connsiteY17" fmla="*/ 1498 h 5264"/>
                    <a:gd name="connsiteX18" fmla="*/ 875 w 2187"/>
                    <a:gd name="connsiteY18" fmla="*/ 517 h 5264"/>
                    <a:gd name="connsiteX19" fmla="*/ 438 w 2187"/>
                    <a:gd name="connsiteY19" fmla="*/ 583 h 5264"/>
                    <a:gd name="connsiteX20" fmla="*/ 438 w 2187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63"/>
                        <a:pt x="2069" y="1021"/>
                        <a:pt x="2069" y="1419"/>
                      </a:cubicBezTo>
                      <a:cubicBezTo>
                        <a:pt x="2069" y="2108"/>
                        <a:pt x="1790" y="2572"/>
                        <a:pt x="1432" y="2745"/>
                      </a:cubicBezTo>
                      <a:lnTo>
                        <a:pt x="1432" y="2771"/>
                      </a:lnTo>
                      <a:cubicBezTo>
                        <a:pt x="1697" y="2904"/>
                        <a:pt x="1843" y="3288"/>
                        <a:pt x="1936" y="3832"/>
                      </a:cubicBezTo>
                      <a:cubicBezTo>
                        <a:pt x="2042" y="4561"/>
                        <a:pt x="2122" y="5065"/>
                        <a:pt x="2188" y="5264"/>
                      </a:cubicBezTo>
                      <a:lnTo>
                        <a:pt x="1737" y="5264"/>
                      </a:lnTo>
                      <a:cubicBezTo>
                        <a:pt x="1697" y="5118"/>
                        <a:pt x="1618" y="4654"/>
                        <a:pt x="1512" y="4004"/>
                      </a:cubicBezTo>
                      <a:cubicBezTo>
                        <a:pt x="1405" y="3288"/>
                        <a:pt x="1233" y="3010"/>
                        <a:pt x="835" y="2997"/>
                      </a:cubicBezTo>
                      <a:lnTo>
                        <a:pt x="424" y="2997"/>
                      </a:lnTo>
                      <a:lnTo>
                        <a:pt x="424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75" y="517"/>
                      </a:cubicBezTo>
                      <a:cubicBezTo>
                        <a:pt x="650" y="517"/>
                        <a:pt x="517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1" name="任意多边形: 形状 660">
                  <a:extLst>
                    <a:ext uri="{FF2B5EF4-FFF2-40B4-BE49-F238E27FC236}">
                      <a16:creationId xmlns:a16="http://schemas.microsoft.com/office/drawing/2014/main" id="{BA7EA80E-C8AC-E2DC-7226-D02BEED1D681}"/>
                    </a:ext>
                  </a:extLst>
                </p:cNvPr>
                <p:cNvSpPr/>
                <p:nvPr/>
              </p:nvSpPr>
              <p:spPr>
                <a:xfrm>
                  <a:off x="1094480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2" name="任意多边形: 形状 661">
                  <a:extLst>
                    <a:ext uri="{FF2B5EF4-FFF2-40B4-BE49-F238E27FC236}">
                      <a16:creationId xmlns:a16="http://schemas.microsoft.com/office/drawing/2014/main" id="{5AD5A848-FE41-602F-E975-F564AE573D2C}"/>
                    </a:ext>
                  </a:extLst>
                </p:cNvPr>
                <p:cNvSpPr/>
                <p:nvPr/>
              </p:nvSpPr>
              <p:spPr>
                <a:xfrm>
                  <a:off x="1095527" y="1162961"/>
                  <a:ext cx="2041" cy="5396"/>
                </a:xfrm>
                <a:custGeom>
                  <a:avLst/>
                  <a:gdLst>
                    <a:gd name="connsiteX0" fmla="*/ 93 w 2041"/>
                    <a:gd name="connsiteY0" fmla="*/ 4495 h 5396"/>
                    <a:gd name="connsiteX1" fmla="*/ 875 w 2041"/>
                    <a:gd name="connsiteY1" fmla="*/ 4840 h 5396"/>
                    <a:gd name="connsiteX2" fmla="*/ 1591 w 2041"/>
                    <a:gd name="connsiteY2" fmla="*/ 3938 h 5396"/>
                    <a:gd name="connsiteX3" fmla="*/ 955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93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93" y="4495"/>
                      </a:moveTo>
                      <a:cubicBezTo>
                        <a:pt x="292" y="4681"/>
                        <a:pt x="570" y="4840"/>
                        <a:pt x="875" y="4840"/>
                      </a:cubicBezTo>
                      <a:cubicBezTo>
                        <a:pt x="1326" y="4840"/>
                        <a:pt x="1591" y="4482"/>
                        <a:pt x="1591" y="3938"/>
                      </a:cubicBezTo>
                      <a:cubicBezTo>
                        <a:pt x="1591" y="3461"/>
                        <a:pt x="1392" y="3169"/>
                        <a:pt x="955" y="2904"/>
                      </a:cubicBezTo>
                      <a:cubicBezTo>
                        <a:pt x="398" y="2612"/>
                        <a:pt x="80" y="2148"/>
                        <a:pt x="80" y="1419"/>
                      </a:cubicBezTo>
                      <a:cubicBezTo>
                        <a:pt x="80" y="610"/>
                        <a:pt x="517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8" y="544"/>
                        <a:pt x="1154" y="544"/>
                      </a:cubicBezTo>
                      <a:cubicBezTo>
                        <a:pt x="689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80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57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E66D8A90-1451-46F1-1FEB-F570F94EF47E}"/>
                    </a:ext>
                  </a:extLst>
                </p:cNvPr>
                <p:cNvSpPr/>
                <p:nvPr/>
              </p:nvSpPr>
              <p:spPr>
                <a:xfrm>
                  <a:off x="1099651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65 w 2532"/>
                    <a:gd name="connsiteY3" fmla="*/ 2652 h 5250"/>
                    <a:gd name="connsiteX4" fmla="*/ 2161 w 2532"/>
                    <a:gd name="connsiteY4" fmla="*/ 4349 h 5250"/>
                    <a:gd name="connsiteX5" fmla="*/ 2175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95 w 2532"/>
                    <a:gd name="connsiteY10" fmla="*/ 5237 h 5250"/>
                    <a:gd name="connsiteX11" fmla="*/ 1021 w 2532"/>
                    <a:gd name="connsiteY11" fmla="*/ 2586 h 5250"/>
                    <a:gd name="connsiteX12" fmla="*/ 398 w 2532"/>
                    <a:gd name="connsiteY12" fmla="*/ 835 h 5250"/>
                    <a:gd name="connsiteX13" fmla="*/ 385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03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6369DE6B-C97D-9723-2ACA-17A58552431B}"/>
                    </a:ext>
                  </a:extLst>
                </p:cNvPr>
                <p:cNvSpPr/>
                <p:nvPr/>
              </p:nvSpPr>
              <p:spPr>
                <a:xfrm>
                  <a:off x="11029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2373589B-4D45-E010-4DF0-8E8E3E3B1054}"/>
                    </a:ext>
                  </a:extLst>
                </p:cNvPr>
                <p:cNvSpPr/>
                <p:nvPr/>
              </p:nvSpPr>
              <p:spPr>
                <a:xfrm>
                  <a:off x="1103987" y="1162961"/>
                  <a:ext cx="2041" cy="5396"/>
                </a:xfrm>
                <a:custGeom>
                  <a:avLst/>
                  <a:gdLst>
                    <a:gd name="connsiteX0" fmla="*/ 80 w 2041"/>
                    <a:gd name="connsiteY0" fmla="*/ 4495 h 5396"/>
                    <a:gd name="connsiteX1" fmla="*/ 862 w 2041"/>
                    <a:gd name="connsiteY1" fmla="*/ 4840 h 5396"/>
                    <a:gd name="connsiteX2" fmla="*/ 1565 w 2041"/>
                    <a:gd name="connsiteY2" fmla="*/ 3938 h 5396"/>
                    <a:gd name="connsiteX3" fmla="*/ 941 w 2041"/>
                    <a:gd name="connsiteY3" fmla="*/ 2904 h 5396"/>
                    <a:gd name="connsiteX4" fmla="*/ 53 w 2041"/>
                    <a:gd name="connsiteY4" fmla="*/ 1419 h 5396"/>
                    <a:gd name="connsiteX5" fmla="*/ 1140 w 2041"/>
                    <a:gd name="connsiteY5" fmla="*/ 0 h 5396"/>
                    <a:gd name="connsiteX6" fmla="*/ 1896 w 2041"/>
                    <a:gd name="connsiteY6" fmla="*/ 252 h 5396"/>
                    <a:gd name="connsiteX7" fmla="*/ 1777 w 2041"/>
                    <a:gd name="connsiteY7" fmla="*/ 796 h 5396"/>
                    <a:gd name="connsiteX8" fmla="*/ 1140 w 2041"/>
                    <a:gd name="connsiteY8" fmla="*/ 544 h 5396"/>
                    <a:gd name="connsiteX9" fmla="*/ 504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80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80" y="4495"/>
                      </a:moveTo>
                      <a:cubicBezTo>
                        <a:pt x="278" y="4681"/>
                        <a:pt x="557" y="4840"/>
                        <a:pt x="862" y="4840"/>
                      </a:cubicBezTo>
                      <a:cubicBezTo>
                        <a:pt x="1313" y="4840"/>
                        <a:pt x="1565" y="4482"/>
                        <a:pt x="1565" y="3938"/>
                      </a:cubicBezTo>
                      <a:cubicBezTo>
                        <a:pt x="1565" y="3461"/>
                        <a:pt x="1392" y="3169"/>
                        <a:pt x="941" y="2904"/>
                      </a:cubicBezTo>
                      <a:cubicBezTo>
                        <a:pt x="385" y="2612"/>
                        <a:pt x="53" y="2148"/>
                        <a:pt x="53" y="1419"/>
                      </a:cubicBezTo>
                      <a:cubicBezTo>
                        <a:pt x="53" y="610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76" y="544"/>
                        <a:pt x="504" y="981"/>
                        <a:pt x="504" y="1326"/>
                      </a:cubicBezTo>
                      <a:cubicBezTo>
                        <a:pt x="504" y="1830"/>
                        <a:pt x="716" y="2055"/>
                        <a:pt x="1180" y="2347"/>
                      </a:cubicBezTo>
                      <a:cubicBezTo>
                        <a:pt x="1737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44" y="5397"/>
                        <a:pt x="186" y="5251"/>
                        <a:pt x="0" y="5052"/>
                      </a:cubicBezTo>
                      <a:lnTo>
                        <a:pt x="80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6" name="任意多边形: 形状 665">
                  <a:extLst>
                    <a:ext uri="{FF2B5EF4-FFF2-40B4-BE49-F238E27FC236}">
                      <a16:creationId xmlns:a16="http://schemas.microsoft.com/office/drawing/2014/main" id="{71430017-1CCE-CCE5-42B1-95ECB618050B}"/>
                    </a:ext>
                  </a:extLst>
                </p:cNvPr>
                <p:cNvSpPr/>
                <p:nvPr/>
              </p:nvSpPr>
              <p:spPr>
                <a:xfrm>
                  <a:off x="1106586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9C1BBD5A-205D-BB49-D576-20E1D6EC3454}"/>
                    </a:ext>
                  </a:extLst>
                </p:cNvPr>
                <p:cNvSpPr/>
                <p:nvPr/>
              </p:nvSpPr>
              <p:spPr>
                <a:xfrm>
                  <a:off x="1109291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29 w 2479"/>
                    <a:gd name="connsiteY3" fmla="*/ 3103 h 5316"/>
                    <a:gd name="connsiteX4" fmla="*/ 2029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24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8141679-170B-7297-FF9E-47FAB261D200}"/>
                    </a:ext>
                  </a:extLst>
                </p:cNvPr>
                <p:cNvSpPr/>
                <p:nvPr/>
              </p:nvSpPr>
              <p:spPr>
                <a:xfrm>
                  <a:off x="1112142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EB47FCF-F326-B2B1-D493-C71AEA0FB093}"/>
                    </a:ext>
                  </a:extLst>
                </p:cNvPr>
                <p:cNvSpPr/>
                <p:nvPr/>
              </p:nvSpPr>
              <p:spPr>
                <a:xfrm>
                  <a:off x="1116265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0" name="任意多边形: 形状 669">
                  <a:extLst>
                    <a:ext uri="{FF2B5EF4-FFF2-40B4-BE49-F238E27FC236}">
                      <a16:creationId xmlns:a16="http://schemas.microsoft.com/office/drawing/2014/main" id="{2795D16E-4409-9AD2-BD8B-F5AC42E3885D}"/>
                    </a:ext>
                  </a:extLst>
                </p:cNvPr>
                <p:cNvSpPr/>
                <p:nvPr/>
              </p:nvSpPr>
              <p:spPr>
                <a:xfrm>
                  <a:off x="111956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1" name="任意多边形: 形状 670">
                  <a:extLst>
                    <a:ext uri="{FF2B5EF4-FFF2-40B4-BE49-F238E27FC236}">
                      <a16:creationId xmlns:a16="http://schemas.microsoft.com/office/drawing/2014/main" id="{367A9E7F-E072-A2A0-50D5-996B9153DB1A}"/>
                    </a:ext>
                  </a:extLst>
                </p:cNvPr>
                <p:cNvSpPr/>
                <p:nvPr/>
              </p:nvSpPr>
              <p:spPr>
                <a:xfrm>
                  <a:off x="112192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2" name="任意多边形: 形状 671">
                  <a:extLst>
                    <a:ext uri="{FF2B5EF4-FFF2-40B4-BE49-F238E27FC236}">
                      <a16:creationId xmlns:a16="http://schemas.microsoft.com/office/drawing/2014/main" id="{7670DF5A-2C9F-C95C-7BC3-BDD79614344D}"/>
                    </a:ext>
                  </a:extLst>
                </p:cNvPr>
                <p:cNvSpPr/>
                <p:nvPr/>
              </p:nvSpPr>
              <p:spPr>
                <a:xfrm>
                  <a:off x="1122908" y="1162974"/>
                  <a:ext cx="3129" cy="6072"/>
                </a:xfrm>
                <a:custGeom>
                  <a:avLst/>
                  <a:gdLst>
                    <a:gd name="connsiteX0" fmla="*/ 2997 w 3129"/>
                    <a:gd name="connsiteY0" fmla="*/ 6073 h 6072"/>
                    <a:gd name="connsiteX1" fmla="*/ 1711 w 3129"/>
                    <a:gd name="connsiteY1" fmla="*/ 5463 h 6072"/>
                    <a:gd name="connsiteX2" fmla="*/ 1485 w 3129"/>
                    <a:gd name="connsiteY2" fmla="*/ 5397 h 6072"/>
                    <a:gd name="connsiteX3" fmla="*/ 0 w 3129"/>
                    <a:gd name="connsiteY3" fmla="*/ 2745 h 6072"/>
                    <a:gd name="connsiteX4" fmla="*/ 1578 w 3129"/>
                    <a:gd name="connsiteY4" fmla="*/ 0 h 6072"/>
                    <a:gd name="connsiteX5" fmla="*/ 3089 w 3129"/>
                    <a:gd name="connsiteY5" fmla="*/ 2639 h 6072"/>
                    <a:gd name="connsiteX6" fmla="*/ 2135 w 3129"/>
                    <a:gd name="connsiteY6" fmla="*/ 5145 h 6072"/>
                    <a:gd name="connsiteX7" fmla="*/ 2135 w 3129"/>
                    <a:gd name="connsiteY7" fmla="*/ 5184 h 6072"/>
                    <a:gd name="connsiteX8" fmla="*/ 3129 w 3129"/>
                    <a:gd name="connsiteY8" fmla="*/ 5516 h 6072"/>
                    <a:gd name="connsiteX9" fmla="*/ 2997 w 3129"/>
                    <a:gd name="connsiteY9" fmla="*/ 6073 h 6072"/>
                    <a:gd name="connsiteX10" fmla="*/ 2625 w 3129"/>
                    <a:gd name="connsiteY10" fmla="*/ 2665 h 6072"/>
                    <a:gd name="connsiteX11" fmla="*/ 1565 w 3129"/>
                    <a:gd name="connsiteY11" fmla="*/ 530 h 6072"/>
                    <a:gd name="connsiteX12" fmla="*/ 477 w 3129"/>
                    <a:gd name="connsiteY12" fmla="*/ 2718 h 6072"/>
                    <a:gd name="connsiteX13" fmla="*/ 1551 w 3129"/>
                    <a:gd name="connsiteY13" fmla="*/ 4826 h 6072"/>
                    <a:gd name="connsiteX14" fmla="*/ 2625 w 312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9" h="6072">
                      <a:moveTo>
                        <a:pt x="2997" y="6073"/>
                      </a:moveTo>
                      <a:cubicBezTo>
                        <a:pt x="2533" y="5874"/>
                        <a:pt x="2095" y="5675"/>
                        <a:pt x="1711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92" y="4853"/>
                        <a:pt x="2135" y="5145"/>
                      </a:cubicBezTo>
                      <a:lnTo>
                        <a:pt x="2135" y="5184"/>
                      </a:lnTo>
                      <a:cubicBezTo>
                        <a:pt x="2466" y="5317"/>
                        <a:pt x="2838" y="5436"/>
                        <a:pt x="3129" y="5516"/>
                      </a:cubicBezTo>
                      <a:lnTo>
                        <a:pt x="2997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81" y="530"/>
                        <a:pt x="1565" y="530"/>
                      </a:cubicBezTo>
                      <a:cubicBezTo>
                        <a:pt x="835" y="530"/>
                        <a:pt x="464" y="1591"/>
                        <a:pt x="477" y="2718"/>
                      </a:cubicBezTo>
                      <a:cubicBezTo>
                        <a:pt x="464" y="3819"/>
                        <a:pt x="862" y="4826"/>
                        <a:pt x="1551" y="4826"/>
                      </a:cubicBezTo>
                      <a:cubicBezTo>
                        <a:pt x="2241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3" name="任意多边形: 形状 672">
                  <a:extLst>
                    <a:ext uri="{FF2B5EF4-FFF2-40B4-BE49-F238E27FC236}">
                      <a16:creationId xmlns:a16="http://schemas.microsoft.com/office/drawing/2014/main" id="{09D60BCA-18A6-B8C0-616F-E2414835FD00}"/>
                    </a:ext>
                  </a:extLst>
                </p:cNvPr>
                <p:cNvSpPr/>
                <p:nvPr/>
              </p:nvSpPr>
              <p:spPr>
                <a:xfrm>
                  <a:off x="1126568" y="1163027"/>
                  <a:ext cx="2479" cy="5316"/>
                </a:xfrm>
                <a:custGeom>
                  <a:avLst/>
                  <a:gdLst>
                    <a:gd name="connsiteX0" fmla="*/ 424 w 2479"/>
                    <a:gd name="connsiteY0" fmla="*/ 13 h 5316"/>
                    <a:gd name="connsiteX1" fmla="*/ 424 w 2479"/>
                    <a:gd name="connsiteY1" fmla="*/ 3103 h 5316"/>
                    <a:gd name="connsiteX2" fmla="*/ 1207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24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1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4" name="任意多边形: 形状 673">
                  <a:extLst>
                    <a:ext uri="{FF2B5EF4-FFF2-40B4-BE49-F238E27FC236}">
                      <a16:creationId xmlns:a16="http://schemas.microsoft.com/office/drawing/2014/main" id="{1909B06E-CD57-2C45-9B99-681CD9DBA1D1}"/>
                    </a:ext>
                  </a:extLst>
                </p:cNvPr>
                <p:cNvSpPr/>
                <p:nvPr/>
              </p:nvSpPr>
              <p:spPr>
                <a:xfrm>
                  <a:off x="1129790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5" name="任意多边形: 形状 674">
                  <a:extLst>
                    <a:ext uri="{FF2B5EF4-FFF2-40B4-BE49-F238E27FC236}">
                      <a16:creationId xmlns:a16="http://schemas.microsoft.com/office/drawing/2014/main" id="{72716C52-90A2-D4CE-E974-F01F073885C0}"/>
                    </a:ext>
                  </a:extLst>
                </p:cNvPr>
                <p:cNvSpPr/>
                <p:nvPr/>
              </p:nvSpPr>
              <p:spPr>
                <a:xfrm>
                  <a:off x="1130957" y="1163000"/>
                  <a:ext cx="2095" cy="5277"/>
                </a:xfrm>
                <a:custGeom>
                  <a:avLst/>
                  <a:gdLst>
                    <a:gd name="connsiteX0" fmla="*/ 27 w 2095"/>
                    <a:gd name="connsiteY0" fmla="*/ 93 h 5277"/>
                    <a:gd name="connsiteX1" fmla="*/ 862 w 2095"/>
                    <a:gd name="connsiteY1" fmla="*/ 0 h 5277"/>
                    <a:gd name="connsiteX2" fmla="*/ 1817 w 2095"/>
                    <a:gd name="connsiteY2" fmla="*/ 438 h 5277"/>
                    <a:gd name="connsiteX3" fmla="*/ 2095 w 2095"/>
                    <a:gd name="connsiteY3" fmla="*/ 1538 h 5277"/>
                    <a:gd name="connsiteX4" fmla="*/ 1830 w 2095"/>
                    <a:gd name="connsiteY4" fmla="*/ 2652 h 5277"/>
                    <a:gd name="connsiteX5" fmla="*/ 796 w 2095"/>
                    <a:gd name="connsiteY5" fmla="*/ 3222 h 5277"/>
                    <a:gd name="connsiteX6" fmla="*/ 438 w 2095"/>
                    <a:gd name="connsiteY6" fmla="*/ 3169 h 5277"/>
                    <a:gd name="connsiteX7" fmla="*/ 438 w 2095"/>
                    <a:gd name="connsiteY7" fmla="*/ 5277 h 5277"/>
                    <a:gd name="connsiteX8" fmla="*/ 0 w 2095"/>
                    <a:gd name="connsiteY8" fmla="*/ 5277 h 5277"/>
                    <a:gd name="connsiteX9" fmla="*/ 0 w 2095"/>
                    <a:gd name="connsiteY9" fmla="*/ 93 h 5277"/>
                    <a:gd name="connsiteX10" fmla="*/ 451 w 2095"/>
                    <a:gd name="connsiteY10" fmla="*/ 2625 h 5277"/>
                    <a:gd name="connsiteX11" fmla="*/ 822 w 2095"/>
                    <a:gd name="connsiteY11" fmla="*/ 2678 h 5277"/>
                    <a:gd name="connsiteX12" fmla="*/ 1657 w 2095"/>
                    <a:gd name="connsiteY12" fmla="*/ 1565 h 5277"/>
                    <a:gd name="connsiteX13" fmla="*/ 862 w 2095"/>
                    <a:gd name="connsiteY13" fmla="*/ 530 h 5277"/>
                    <a:gd name="connsiteX14" fmla="*/ 451 w 2095"/>
                    <a:gd name="connsiteY14" fmla="*/ 597 h 5277"/>
                    <a:gd name="connsiteX15" fmla="*/ 451 w 2095"/>
                    <a:gd name="connsiteY15" fmla="*/ 2625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77">
                      <a:moveTo>
                        <a:pt x="27" y="93"/>
                      </a:moveTo>
                      <a:cubicBezTo>
                        <a:pt x="239" y="53"/>
                        <a:pt x="517" y="0"/>
                        <a:pt x="862" y="0"/>
                      </a:cubicBezTo>
                      <a:cubicBezTo>
                        <a:pt x="1299" y="0"/>
                        <a:pt x="1604" y="146"/>
                        <a:pt x="1817" y="438"/>
                      </a:cubicBezTo>
                      <a:cubicBezTo>
                        <a:pt x="2002" y="690"/>
                        <a:pt x="2095" y="1061"/>
                        <a:pt x="2095" y="1538"/>
                      </a:cubicBezTo>
                      <a:cubicBezTo>
                        <a:pt x="2095" y="2015"/>
                        <a:pt x="2015" y="2373"/>
                        <a:pt x="1830" y="2652"/>
                      </a:cubicBezTo>
                      <a:cubicBezTo>
                        <a:pt x="1591" y="3023"/>
                        <a:pt x="1220" y="3222"/>
                        <a:pt x="796" y="3222"/>
                      </a:cubicBezTo>
                      <a:cubicBezTo>
                        <a:pt x="663" y="3222"/>
                        <a:pt x="544" y="3222"/>
                        <a:pt x="438" y="3169"/>
                      </a:cubicBezTo>
                      <a:lnTo>
                        <a:pt x="438" y="5277"/>
                      </a:lnTo>
                      <a:lnTo>
                        <a:pt x="0" y="5277"/>
                      </a:lnTo>
                      <a:lnTo>
                        <a:pt x="0" y="93"/>
                      </a:lnTo>
                      <a:close/>
                      <a:moveTo>
                        <a:pt x="451" y="2625"/>
                      </a:moveTo>
                      <a:cubicBezTo>
                        <a:pt x="557" y="2665"/>
                        <a:pt x="676" y="2678"/>
                        <a:pt x="822" y="2678"/>
                      </a:cubicBezTo>
                      <a:cubicBezTo>
                        <a:pt x="1353" y="2678"/>
                        <a:pt x="1657" y="2281"/>
                        <a:pt x="1657" y="1565"/>
                      </a:cubicBezTo>
                      <a:cubicBezTo>
                        <a:pt x="1657" y="862"/>
                        <a:pt x="1339" y="530"/>
                        <a:pt x="862" y="530"/>
                      </a:cubicBezTo>
                      <a:cubicBezTo>
                        <a:pt x="676" y="530"/>
                        <a:pt x="530" y="557"/>
                        <a:pt x="451" y="597"/>
                      </a:cubicBezTo>
                      <a:lnTo>
                        <a:pt x="451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6" name="任意多边形: 形状 675">
                  <a:extLst>
                    <a:ext uri="{FF2B5EF4-FFF2-40B4-BE49-F238E27FC236}">
                      <a16:creationId xmlns:a16="http://schemas.microsoft.com/office/drawing/2014/main" id="{3D790080-8D6E-7248-C4B1-53BD4C08BCEF}"/>
                    </a:ext>
                  </a:extLst>
                </p:cNvPr>
                <p:cNvSpPr/>
                <p:nvPr/>
              </p:nvSpPr>
              <p:spPr>
                <a:xfrm>
                  <a:off x="1135147" y="1163027"/>
                  <a:ext cx="1882" cy="5237"/>
                </a:xfrm>
                <a:custGeom>
                  <a:avLst/>
                  <a:gdLst>
                    <a:gd name="connsiteX0" fmla="*/ 1750 w 1882"/>
                    <a:gd name="connsiteY0" fmla="*/ 2784 h 5237"/>
                    <a:gd name="connsiteX1" fmla="*/ 438 w 1882"/>
                    <a:gd name="connsiteY1" fmla="*/ 2784 h 5237"/>
                    <a:gd name="connsiteX2" fmla="*/ 438 w 1882"/>
                    <a:gd name="connsiteY2" fmla="*/ 4681 h 5237"/>
                    <a:gd name="connsiteX3" fmla="*/ 1883 w 1882"/>
                    <a:gd name="connsiteY3" fmla="*/ 4681 h 5237"/>
                    <a:gd name="connsiteX4" fmla="*/ 1883 w 1882"/>
                    <a:gd name="connsiteY4" fmla="*/ 5237 h 5237"/>
                    <a:gd name="connsiteX5" fmla="*/ 0 w 1882"/>
                    <a:gd name="connsiteY5" fmla="*/ 5237 h 5237"/>
                    <a:gd name="connsiteX6" fmla="*/ 0 w 1882"/>
                    <a:gd name="connsiteY6" fmla="*/ 0 h 5237"/>
                    <a:gd name="connsiteX7" fmla="*/ 1817 w 1882"/>
                    <a:gd name="connsiteY7" fmla="*/ 0 h 5237"/>
                    <a:gd name="connsiteX8" fmla="*/ 1817 w 1882"/>
                    <a:gd name="connsiteY8" fmla="*/ 570 h 5237"/>
                    <a:gd name="connsiteX9" fmla="*/ 438 w 1882"/>
                    <a:gd name="connsiteY9" fmla="*/ 570 h 5237"/>
                    <a:gd name="connsiteX10" fmla="*/ 438 w 1882"/>
                    <a:gd name="connsiteY10" fmla="*/ 2228 h 5237"/>
                    <a:gd name="connsiteX11" fmla="*/ 1750 w 1882"/>
                    <a:gd name="connsiteY11" fmla="*/ 2228 h 5237"/>
                    <a:gd name="connsiteX12" fmla="*/ 1750 w 1882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2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83" y="4681"/>
                      </a:lnTo>
                      <a:lnTo>
                        <a:pt x="1883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7" name="任意多边形: 形状 676">
                  <a:extLst>
                    <a:ext uri="{FF2B5EF4-FFF2-40B4-BE49-F238E27FC236}">
                      <a16:creationId xmlns:a16="http://schemas.microsoft.com/office/drawing/2014/main" id="{56F8D4E2-205A-29D9-9C7E-22F6373CEB5D}"/>
                    </a:ext>
                  </a:extLst>
                </p:cNvPr>
                <p:cNvSpPr/>
                <p:nvPr/>
              </p:nvSpPr>
              <p:spPr>
                <a:xfrm>
                  <a:off x="1137335" y="1163040"/>
                  <a:ext cx="2598" cy="5237"/>
                </a:xfrm>
                <a:custGeom>
                  <a:avLst/>
                  <a:gdLst>
                    <a:gd name="connsiteX0" fmla="*/ 2108 w 2598"/>
                    <a:gd name="connsiteY0" fmla="*/ 5237 h 5237"/>
                    <a:gd name="connsiteX1" fmla="*/ 1684 w 2598"/>
                    <a:gd name="connsiteY1" fmla="*/ 4084 h 5237"/>
                    <a:gd name="connsiteX2" fmla="*/ 1299 w 2598"/>
                    <a:gd name="connsiteY2" fmla="*/ 3050 h 5237"/>
                    <a:gd name="connsiteX3" fmla="*/ 1286 w 2598"/>
                    <a:gd name="connsiteY3" fmla="*/ 3050 h 5237"/>
                    <a:gd name="connsiteX4" fmla="*/ 915 w 2598"/>
                    <a:gd name="connsiteY4" fmla="*/ 4097 h 5237"/>
                    <a:gd name="connsiteX5" fmla="*/ 504 w 2598"/>
                    <a:gd name="connsiteY5" fmla="*/ 5237 h 5237"/>
                    <a:gd name="connsiteX6" fmla="*/ 0 w 2598"/>
                    <a:gd name="connsiteY6" fmla="*/ 5237 h 5237"/>
                    <a:gd name="connsiteX7" fmla="*/ 1034 w 2598"/>
                    <a:gd name="connsiteY7" fmla="*/ 2586 h 5237"/>
                    <a:gd name="connsiteX8" fmla="*/ 40 w 2598"/>
                    <a:gd name="connsiteY8" fmla="*/ 0 h 5237"/>
                    <a:gd name="connsiteX9" fmla="*/ 544 w 2598"/>
                    <a:gd name="connsiteY9" fmla="*/ 0 h 5237"/>
                    <a:gd name="connsiteX10" fmla="*/ 981 w 2598"/>
                    <a:gd name="connsiteY10" fmla="*/ 1220 h 5237"/>
                    <a:gd name="connsiteX11" fmla="*/ 1299 w 2598"/>
                    <a:gd name="connsiteY11" fmla="*/ 2108 h 5237"/>
                    <a:gd name="connsiteX12" fmla="*/ 1313 w 2598"/>
                    <a:gd name="connsiteY12" fmla="*/ 2108 h 5237"/>
                    <a:gd name="connsiteX13" fmla="*/ 1618 w 2598"/>
                    <a:gd name="connsiteY13" fmla="*/ 1220 h 5237"/>
                    <a:gd name="connsiteX14" fmla="*/ 2082 w 2598"/>
                    <a:gd name="connsiteY14" fmla="*/ 0 h 5237"/>
                    <a:gd name="connsiteX15" fmla="*/ 2586 w 2598"/>
                    <a:gd name="connsiteY15" fmla="*/ 0 h 5237"/>
                    <a:gd name="connsiteX16" fmla="*/ 1551 w 2598"/>
                    <a:gd name="connsiteY16" fmla="*/ 2546 h 5237"/>
                    <a:gd name="connsiteX17" fmla="*/ 2599 w 2598"/>
                    <a:gd name="connsiteY17" fmla="*/ 5237 h 5237"/>
                    <a:gd name="connsiteX18" fmla="*/ 2108 w 2598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8" h="5237">
                      <a:moveTo>
                        <a:pt x="2108" y="5237"/>
                      </a:moveTo>
                      <a:lnTo>
                        <a:pt x="1684" y="4084"/>
                      </a:lnTo>
                      <a:cubicBezTo>
                        <a:pt x="1512" y="3633"/>
                        <a:pt x="1405" y="3355"/>
                        <a:pt x="1299" y="3050"/>
                      </a:cubicBezTo>
                      <a:lnTo>
                        <a:pt x="1286" y="3050"/>
                      </a:lnTo>
                      <a:cubicBezTo>
                        <a:pt x="1193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44" y="0"/>
                      </a:lnTo>
                      <a:lnTo>
                        <a:pt x="981" y="1220"/>
                      </a:lnTo>
                      <a:cubicBezTo>
                        <a:pt x="1114" y="1565"/>
                        <a:pt x="1207" y="1830"/>
                        <a:pt x="1299" y="2108"/>
                      </a:cubicBezTo>
                      <a:lnTo>
                        <a:pt x="1313" y="2108"/>
                      </a:lnTo>
                      <a:cubicBezTo>
                        <a:pt x="1405" y="1803"/>
                        <a:pt x="1498" y="1551"/>
                        <a:pt x="1618" y="1220"/>
                      </a:cubicBezTo>
                      <a:lnTo>
                        <a:pt x="2082" y="0"/>
                      </a:lnTo>
                      <a:lnTo>
                        <a:pt x="2586" y="0"/>
                      </a:lnTo>
                      <a:lnTo>
                        <a:pt x="1551" y="2546"/>
                      </a:lnTo>
                      <a:lnTo>
                        <a:pt x="2599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8" name="任意多边形: 形状 677">
                  <a:extLst>
                    <a:ext uri="{FF2B5EF4-FFF2-40B4-BE49-F238E27FC236}">
                      <a16:creationId xmlns:a16="http://schemas.microsoft.com/office/drawing/2014/main" id="{0AA4E716-33D0-8FD5-221E-A77CF99B277A}"/>
                    </a:ext>
                  </a:extLst>
                </p:cNvPr>
                <p:cNvSpPr/>
                <p:nvPr/>
              </p:nvSpPr>
              <p:spPr>
                <a:xfrm>
                  <a:off x="1141962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50 w 1896"/>
                    <a:gd name="connsiteY11" fmla="*/ 2228 h 5237"/>
                    <a:gd name="connsiteX12" fmla="*/ 1750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79" name="任意多边形: 形状 678">
                  <a:extLst>
                    <a:ext uri="{FF2B5EF4-FFF2-40B4-BE49-F238E27FC236}">
                      <a16:creationId xmlns:a16="http://schemas.microsoft.com/office/drawing/2014/main" id="{19835E30-BEE8-7D49-4B6A-FA4199522C5D}"/>
                    </a:ext>
                  </a:extLst>
                </p:cNvPr>
                <p:cNvSpPr/>
                <p:nvPr/>
              </p:nvSpPr>
              <p:spPr>
                <a:xfrm>
                  <a:off x="1144176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34 w 2810"/>
                    <a:gd name="connsiteY6" fmla="*/ 5237 h 5237"/>
                    <a:gd name="connsiteX7" fmla="*/ 1976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65 w 2810"/>
                    <a:gd name="connsiteY10" fmla="*/ 1551 h 5237"/>
                    <a:gd name="connsiteX11" fmla="*/ 1406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34" y="5237"/>
                      </a:lnTo>
                      <a:lnTo>
                        <a:pt x="1976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406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0" name="任意多边形: 形状 679">
                  <a:extLst>
                    <a:ext uri="{FF2B5EF4-FFF2-40B4-BE49-F238E27FC236}">
                      <a16:creationId xmlns:a16="http://schemas.microsoft.com/office/drawing/2014/main" id="{6433C102-52A2-4BA9-1E00-87CEED8FB734}"/>
                    </a:ext>
                  </a:extLst>
                </p:cNvPr>
                <p:cNvSpPr/>
                <p:nvPr/>
              </p:nvSpPr>
              <p:spPr>
                <a:xfrm>
                  <a:off x="982743" y="1176246"/>
                  <a:ext cx="2559" cy="5396"/>
                </a:xfrm>
                <a:custGeom>
                  <a:avLst/>
                  <a:gdLst>
                    <a:gd name="connsiteX0" fmla="*/ 2559 w 2559"/>
                    <a:gd name="connsiteY0" fmla="*/ 5158 h 5396"/>
                    <a:gd name="connsiteX1" fmla="*/ 1657 w 2559"/>
                    <a:gd name="connsiteY1" fmla="*/ 5397 h 5396"/>
                    <a:gd name="connsiteX2" fmla="*/ 0 w 2559"/>
                    <a:gd name="connsiteY2" fmla="*/ 2758 h 5396"/>
                    <a:gd name="connsiteX3" fmla="*/ 1750 w 2559"/>
                    <a:gd name="connsiteY3" fmla="*/ 0 h 5396"/>
                    <a:gd name="connsiteX4" fmla="*/ 2559 w 2559"/>
                    <a:gd name="connsiteY4" fmla="*/ 239 h 5396"/>
                    <a:gd name="connsiteX5" fmla="*/ 2440 w 2559"/>
                    <a:gd name="connsiteY5" fmla="*/ 796 h 5396"/>
                    <a:gd name="connsiteX6" fmla="*/ 1763 w 2559"/>
                    <a:gd name="connsiteY6" fmla="*/ 583 h 5396"/>
                    <a:gd name="connsiteX7" fmla="*/ 438 w 2559"/>
                    <a:gd name="connsiteY7" fmla="*/ 2745 h 5396"/>
                    <a:gd name="connsiteX8" fmla="*/ 1737 w 2559"/>
                    <a:gd name="connsiteY8" fmla="*/ 4853 h 5396"/>
                    <a:gd name="connsiteX9" fmla="*/ 2453 w 2559"/>
                    <a:gd name="connsiteY9" fmla="*/ 4641 h 5396"/>
                    <a:gd name="connsiteX10" fmla="*/ 2559 w 2559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96">
                      <a:moveTo>
                        <a:pt x="2559" y="5158"/>
                      </a:moveTo>
                      <a:cubicBezTo>
                        <a:pt x="2400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61" y="0"/>
                        <a:pt x="2426" y="146"/>
                        <a:pt x="2559" y="239"/>
                      </a:cubicBezTo>
                      <a:lnTo>
                        <a:pt x="2440" y="796"/>
                      </a:lnTo>
                      <a:cubicBezTo>
                        <a:pt x="2281" y="676"/>
                        <a:pt x="2055" y="583"/>
                        <a:pt x="1763" y="583"/>
                      </a:cubicBezTo>
                      <a:cubicBezTo>
                        <a:pt x="968" y="583"/>
                        <a:pt x="438" y="1366"/>
                        <a:pt x="438" y="2745"/>
                      </a:cubicBezTo>
                      <a:cubicBezTo>
                        <a:pt x="438" y="4031"/>
                        <a:pt x="915" y="4853"/>
                        <a:pt x="1737" y="4853"/>
                      </a:cubicBezTo>
                      <a:cubicBezTo>
                        <a:pt x="2002" y="4853"/>
                        <a:pt x="2281" y="4773"/>
                        <a:pt x="2453" y="4641"/>
                      </a:cubicBezTo>
                      <a:lnTo>
                        <a:pt x="2559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1" name="任意多边形: 形状 680">
                  <a:extLst>
                    <a:ext uri="{FF2B5EF4-FFF2-40B4-BE49-F238E27FC236}">
                      <a16:creationId xmlns:a16="http://schemas.microsoft.com/office/drawing/2014/main" id="{8238ADDF-A52B-49E8-6373-700FF00044CD}"/>
                    </a:ext>
                  </a:extLst>
                </p:cNvPr>
                <p:cNvSpPr/>
                <p:nvPr/>
              </p:nvSpPr>
              <p:spPr>
                <a:xfrm>
                  <a:off x="985527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25 w 3089"/>
                    <a:gd name="connsiteY7" fmla="*/ 2692 h 5409"/>
                    <a:gd name="connsiteX8" fmla="*/ 1551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14" y="4866"/>
                        <a:pt x="2625" y="3885"/>
                        <a:pt x="2625" y="2692"/>
                      </a:cubicBezTo>
                      <a:cubicBezTo>
                        <a:pt x="2625" y="1644"/>
                        <a:pt x="2267" y="557"/>
                        <a:pt x="1551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2" name="任意多边形: 形状 681">
                  <a:extLst>
                    <a:ext uri="{FF2B5EF4-FFF2-40B4-BE49-F238E27FC236}">
                      <a16:creationId xmlns:a16="http://schemas.microsoft.com/office/drawing/2014/main" id="{8D481AB6-88DC-E7E9-B390-1A649DD7B47F}"/>
                    </a:ext>
                  </a:extLst>
                </p:cNvPr>
                <p:cNvSpPr/>
                <p:nvPr/>
              </p:nvSpPr>
              <p:spPr>
                <a:xfrm>
                  <a:off x="989081" y="1176339"/>
                  <a:ext cx="3434" cy="5224"/>
                </a:xfrm>
                <a:custGeom>
                  <a:avLst/>
                  <a:gdLst>
                    <a:gd name="connsiteX0" fmla="*/ 2930 w 3434"/>
                    <a:gd name="connsiteY0" fmla="*/ 2944 h 5224"/>
                    <a:gd name="connsiteX1" fmla="*/ 2877 w 3434"/>
                    <a:gd name="connsiteY1" fmla="*/ 676 h 5224"/>
                    <a:gd name="connsiteX2" fmla="*/ 2864 w 3434"/>
                    <a:gd name="connsiteY2" fmla="*/ 676 h 5224"/>
                    <a:gd name="connsiteX3" fmla="*/ 2440 w 3434"/>
                    <a:gd name="connsiteY3" fmla="*/ 2665 h 5224"/>
                    <a:gd name="connsiteX4" fmla="*/ 1843 w 3434"/>
                    <a:gd name="connsiteY4" fmla="*/ 5211 h 5224"/>
                    <a:gd name="connsiteX5" fmla="*/ 1512 w 3434"/>
                    <a:gd name="connsiteY5" fmla="*/ 5211 h 5224"/>
                    <a:gd name="connsiteX6" fmla="*/ 968 w 3434"/>
                    <a:gd name="connsiteY6" fmla="*/ 2718 h 5224"/>
                    <a:gd name="connsiteX7" fmla="*/ 583 w 3434"/>
                    <a:gd name="connsiteY7" fmla="*/ 676 h 5224"/>
                    <a:gd name="connsiteX8" fmla="*/ 570 w 3434"/>
                    <a:gd name="connsiteY8" fmla="*/ 676 h 5224"/>
                    <a:gd name="connsiteX9" fmla="*/ 504 w 3434"/>
                    <a:gd name="connsiteY9" fmla="*/ 2997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710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30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30" y="2944"/>
                      </a:moveTo>
                      <a:cubicBezTo>
                        <a:pt x="2904" y="2214"/>
                        <a:pt x="2877" y="1326"/>
                        <a:pt x="2877" y="676"/>
                      </a:cubicBezTo>
                      <a:lnTo>
                        <a:pt x="2864" y="676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62"/>
                        <a:pt x="676" y="1299"/>
                        <a:pt x="583" y="676"/>
                      </a:cubicBezTo>
                      <a:lnTo>
                        <a:pt x="570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498" y="3156"/>
                        <a:pt x="1618" y="3739"/>
                        <a:pt x="1710" y="4283"/>
                      </a:cubicBezTo>
                      <a:lnTo>
                        <a:pt x="1710" y="4283"/>
                      </a:lnTo>
                      <a:cubicBezTo>
                        <a:pt x="1803" y="3766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30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3" name="任意多边形: 形状 682">
                  <a:extLst>
                    <a:ext uri="{FF2B5EF4-FFF2-40B4-BE49-F238E27FC236}">
                      <a16:creationId xmlns:a16="http://schemas.microsoft.com/office/drawing/2014/main" id="{DABB74BB-B1D4-D2F0-0EBC-7EB65E3974B5}"/>
                    </a:ext>
                  </a:extLst>
                </p:cNvPr>
                <p:cNvSpPr/>
                <p:nvPr/>
              </p:nvSpPr>
              <p:spPr>
                <a:xfrm>
                  <a:off x="993112" y="1176339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44 h 5224"/>
                    <a:gd name="connsiteX1" fmla="*/ 2864 w 3434"/>
                    <a:gd name="connsiteY1" fmla="*/ 676 h 5224"/>
                    <a:gd name="connsiteX2" fmla="*/ 2851 w 3434"/>
                    <a:gd name="connsiteY2" fmla="*/ 676 h 5224"/>
                    <a:gd name="connsiteX3" fmla="*/ 2427 w 3434"/>
                    <a:gd name="connsiteY3" fmla="*/ 2665 h 5224"/>
                    <a:gd name="connsiteX4" fmla="*/ 1830 w 3434"/>
                    <a:gd name="connsiteY4" fmla="*/ 5211 h 5224"/>
                    <a:gd name="connsiteX5" fmla="*/ 1498 w 3434"/>
                    <a:gd name="connsiteY5" fmla="*/ 5211 h 5224"/>
                    <a:gd name="connsiteX6" fmla="*/ 955 w 3434"/>
                    <a:gd name="connsiteY6" fmla="*/ 2718 h 5224"/>
                    <a:gd name="connsiteX7" fmla="*/ 570 w 3434"/>
                    <a:gd name="connsiteY7" fmla="*/ 676 h 5224"/>
                    <a:gd name="connsiteX8" fmla="*/ 557 w 3434"/>
                    <a:gd name="connsiteY8" fmla="*/ 676 h 5224"/>
                    <a:gd name="connsiteX9" fmla="*/ 504 w 3434"/>
                    <a:gd name="connsiteY9" fmla="*/ 2997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25 w 3434"/>
                    <a:gd name="connsiteY12" fmla="*/ 0 h 5224"/>
                    <a:gd name="connsiteX13" fmla="*/ 782 w 3434"/>
                    <a:gd name="connsiteY13" fmla="*/ 0 h 5224"/>
                    <a:gd name="connsiteX14" fmla="*/ 1352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9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04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44"/>
                      </a:moveTo>
                      <a:cubicBezTo>
                        <a:pt x="2891" y="2214"/>
                        <a:pt x="2851" y="1326"/>
                        <a:pt x="2864" y="676"/>
                      </a:cubicBezTo>
                      <a:lnTo>
                        <a:pt x="2851" y="676"/>
                      </a:lnTo>
                      <a:cubicBezTo>
                        <a:pt x="2731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809" y="1962"/>
                        <a:pt x="663" y="1299"/>
                        <a:pt x="570" y="676"/>
                      </a:cubicBezTo>
                      <a:lnTo>
                        <a:pt x="557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25" y="0"/>
                      </a:lnTo>
                      <a:lnTo>
                        <a:pt x="782" y="0"/>
                      </a:lnTo>
                      <a:lnTo>
                        <a:pt x="1352" y="2519"/>
                      </a:lnTo>
                      <a:cubicBezTo>
                        <a:pt x="1498" y="3156"/>
                        <a:pt x="1604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66"/>
                        <a:pt x="1923" y="3182"/>
                        <a:pt x="2069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0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4" name="任意多边形: 形状 683">
                  <a:extLst>
                    <a:ext uri="{FF2B5EF4-FFF2-40B4-BE49-F238E27FC236}">
                      <a16:creationId xmlns:a16="http://schemas.microsoft.com/office/drawing/2014/main" id="{5A213655-A98F-BA6A-1739-A8706212EDE9}"/>
                    </a:ext>
                  </a:extLst>
                </p:cNvPr>
                <p:cNvSpPr/>
                <p:nvPr/>
              </p:nvSpPr>
              <p:spPr>
                <a:xfrm>
                  <a:off x="996997" y="1176246"/>
                  <a:ext cx="3076" cy="5409"/>
                </a:xfrm>
                <a:custGeom>
                  <a:avLst/>
                  <a:gdLst>
                    <a:gd name="connsiteX0" fmla="*/ 3076 w 3076"/>
                    <a:gd name="connsiteY0" fmla="*/ 2652 h 5409"/>
                    <a:gd name="connsiteX1" fmla="*/ 1512 w 3076"/>
                    <a:gd name="connsiteY1" fmla="*/ 5410 h 5409"/>
                    <a:gd name="connsiteX2" fmla="*/ 0 w 3076"/>
                    <a:gd name="connsiteY2" fmla="*/ 2758 h 5409"/>
                    <a:gd name="connsiteX3" fmla="*/ 1565 w 3076"/>
                    <a:gd name="connsiteY3" fmla="*/ 0 h 5409"/>
                    <a:gd name="connsiteX4" fmla="*/ 3076 w 3076"/>
                    <a:gd name="connsiteY4" fmla="*/ 2652 h 5409"/>
                    <a:gd name="connsiteX5" fmla="*/ 464 w 3076"/>
                    <a:gd name="connsiteY5" fmla="*/ 2745 h 5409"/>
                    <a:gd name="connsiteX6" fmla="*/ 1551 w 3076"/>
                    <a:gd name="connsiteY6" fmla="*/ 4866 h 5409"/>
                    <a:gd name="connsiteX7" fmla="*/ 2625 w 3076"/>
                    <a:gd name="connsiteY7" fmla="*/ 2692 h 5409"/>
                    <a:gd name="connsiteX8" fmla="*/ 1551 w 3076"/>
                    <a:gd name="connsiteY8" fmla="*/ 557 h 5409"/>
                    <a:gd name="connsiteX9" fmla="*/ 464 w 3076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409">
                      <a:moveTo>
                        <a:pt x="3076" y="2652"/>
                      </a:moveTo>
                      <a:cubicBezTo>
                        <a:pt x="3076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50" y="0"/>
                        <a:pt x="1565" y="0"/>
                      </a:cubicBezTo>
                      <a:cubicBezTo>
                        <a:pt x="2493" y="13"/>
                        <a:pt x="3076" y="1101"/>
                        <a:pt x="3076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51" y="4866"/>
                      </a:cubicBezTo>
                      <a:cubicBezTo>
                        <a:pt x="2241" y="4866"/>
                        <a:pt x="2625" y="3885"/>
                        <a:pt x="2625" y="2692"/>
                      </a:cubicBezTo>
                      <a:cubicBezTo>
                        <a:pt x="2625" y="1644"/>
                        <a:pt x="2281" y="557"/>
                        <a:pt x="1551" y="557"/>
                      </a:cubicBezTo>
                      <a:cubicBezTo>
                        <a:pt x="835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5" name="任意多边形: 形状 684">
                  <a:extLst>
                    <a:ext uri="{FF2B5EF4-FFF2-40B4-BE49-F238E27FC236}">
                      <a16:creationId xmlns:a16="http://schemas.microsoft.com/office/drawing/2014/main" id="{E654624D-78A8-4449-058C-1623E0FF04C3}"/>
                    </a:ext>
                  </a:extLst>
                </p:cNvPr>
                <p:cNvSpPr/>
                <p:nvPr/>
              </p:nvSpPr>
              <p:spPr>
                <a:xfrm>
                  <a:off x="1000616" y="1176313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2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51 h 5317"/>
                    <a:gd name="connsiteX7" fmla="*/ 0 w 2771"/>
                    <a:gd name="connsiteY7" fmla="*/ 106 h 5317"/>
                    <a:gd name="connsiteX8" fmla="*/ 451 w 2771"/>
                    <a:gd name="connsiteY8" fmla="*/ 4720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2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106"/>
                      </a:moveTo>
                      <a:cubicBezTo>
                        <a:pt x="292" y="40"/>
                        <a:pt x="597" y="0"/>
                        <a:pt x="928" y="0"/>
                      </a:cubicBezTo>
                      <a:cubicBezTo>
                        <a:pt x="1565" y="0"/>
                        <a:pt x="2002" y="225"/>
                        <a:pt x="2294" y="650"/>
                      </a:cubicBezTo>
                      <a:cubicBezTo>
                        <a:pt x="2586" y="1087"/>
                        <a:pt x="2771" y="1684"/>
                        <a:pt x="2771" y="2532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39"/>
                        <a:pt x="1445" y="5317"/>
                        <a:pt x="796" y="5317"/>
                      </a:cubicBezTo>
                      <a:cubicBezTo>
                        <a:pt x="491" y="5317"/>
                        <a:pt x="225" y="5290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451" y="4720"/>
                      </a:moveTo>
                      <a:cubicBezTo>
                        <a:pt x="570" y="4747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83" y="530"/>
                        <a:pt x="955" y="530"/>
                      </a:cubicBezTo>
                      <a:cubicBezTo>
                        <a:pt x="729" y="530"/>
                        <a:pt x="570" y="557"/>
                        <a:pt x="451" y="597"/>
                      </a:cubicBezTo>
                      <a:lnTo>
                        <a:pt x="451" y="472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6" name="任意多边形: 形状 685">
                  <a:extLst>
                    <a:ext uri="{FF2B5EF4-FFF2-40B4-BE49-F238E27FC236}">
                      <a16:creationId xmlns:a16="http://schemas.microsoft.com/office/drawing/2014/main" id="{CC8773ED-C458-BE1F-55D9-4B90F766F862}"/>
                    </a:ext>
                  </a:extLst>
                </p:cNvPr>
                <p:cNvSpPr/>
                <p:nvPr/>
              </p:nvSpPr>
              <p:spPr>
                <a:xfrm>
                  <a:off x="1003759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7" name="任意多边形: 形状 686">
                  <a:extLst>
                    <a:ext uri="{FF2B5EF4-FFF2-40B4-BE49-F238E27FC236}">
                      <a16:creationId xmlns:a16="http://schemas.microsoft.com/office/drawing/2014/main" id="{B9499285-A741-1F6D-4649-F53A446B65FB}"/>
                    </a:ext>
                  </a:extLst>
                </p:cNvPr>
                <p:cNvSpPr/>
                <p:nvPr/>
              </p:nvSpPr>
              <p:spPr>
                <a:xfrm>
                  <a:off x="1008718" y="1176246"/>
                  <a:ext cx="2545" cy="5396"/>
                </a:xfrm>
                <a:custGeom>
                  <a:avLst/>
                  <a:gdLst>
                    <a:gd name="connsiteX0" fmla="*/ 2546 w 2545"/>
                    <a:gd name="connsiteY0" fmla="*/ 5158 h 5396"/>
                    <a:gd name="connsiteX1" fmla="*/ 1657 w 2545"/>
                    <a:gd name="connsiteY1" fmla="*/ 5397 h 5396"/>
                    <a:gd name="connsiteX2" fmla="*/ 0 w 2545"/>
                    <a:gd name="connsiteY2" fmla="*/ 2758 h 5396"/>
                    <a:gd name="connsiteX3" fmla="*/ 1750 w 2545"/>
                    <a:gd name="connsiteY3" fmla="*/ 0 h 5396"/>
                    <a:gd name="connsiteX4" fmla="*/ 2546 w 2545"/>
                    <a:gd name="connsiteY4" fmla="*/ 239 h 5396"/>
                    <a:gd name="connsiteX5" fmla="*/ 2440 w 2545"/>
                    <a:gd name="connsiteY5" fmla="*/ 796 h 5396"/>
                    <a:gd name="connsiteX6" fmla="*/ 1763 w 2545"/>
                    <a:gd name="connsiteY6" fmla="*/ 583 h 5396"/>
                    <a:gd name="connsiteX7" fmla="*/ 451 w 2545"/>
                    <a:gd name="connsiteY7" fmla="*/ 2745 h 5396"/>
                    <a:gd name="connsiteX8" fmla="*/ 1750 w 2545"/>
                    <a:gd name="connsiteY8" fmla="*/ 4853 h 5396"/>
                    <a:gd name="connsiteX9" fmla="*/ 2453 w 2545"/>
                    <a:gd name="connsiteY9" fmla="*/ 4641 h 5396"/>
                    <a:gd name="connsiteX10" fmla="*/ 2546 w 2545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96">
                      <a:moveTo>
                        <a:pt x="2546" y="5158"/>
                      </a:moveTo>
                      <a:cubicBezTo>
                        <a:pt x="2387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75" y="0"/>
                        <a:pt x="2426" y="146"/>
                        <a:pt x="2546" y="239"/>
                      </a:cubicBezTo>
                      <a:lnTo>
                        <a:pt x="2440" y="796"/>
                      </a:lnTo>
                      <a:cubicBezTo>
                        <a:pt x="2267" y="676"/>
                        <a:pt x="2042" y="583"/>
                        <a:pt x="1763" y="583"/>
                      </a:cubicBezTo>
                      <a:cubicBezTo>
                        <a:pt x="981" y="583"/>
                        <a:pt x="451" y="1366"/>
                        <a:pt x="451" y="2745"/>
                      </a:cubicBezTo>
                      <a:cubicBezTo>
                        <a:pt x="451" y="4031"/>
                        <a:pt x="928" y="4853"/>
                        <a:pt x="1750" y="4853"/>
                      </a:cubicBezTo>
                      <a:cubicBezTo>
                        <a:pt x="2015" y="4853"/>
                        <a:pt x="2281" y="4773"/>
                        <a:pt x="2453" y="4641"/>
                      </a:cubicBezTo>
                      <a:lnTo>
                        <a:pt x="2546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8" name="任意多边形: 形状 687">
                  <a:extLst>
                    <a:ext uri="{FF2B5EF4-FFF2-40B4-BE49-F238E27FC236}">
                      <a16:creationId xmlns:a16="http://schemas.microsoft.com/office/drawing/2014/main" id="{4DE0A476-A9BC-6B15-7ECB-02257BF3CC30}"/>
                    </a:ext>
                  </a:extLst>
                </p:cNvPr>
                <p:cNvSpPr/>
                <p:nvPr/>
              </p:nvSpPr>
              <p:spPr>
                <a:xfrm>
                  <a:off x="1011502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25 w 3089"/>
                    <a:gd name="connsiteY1" fmla="*/ 5410 h 5409"/>
                    <a:gd name="connsiteX2" fmla="*/ 0 w 3089"/>
                    <a:gd name="connsiteY2" fmla="*/ 2758 h 5409"/>
                    <a:gd name="connsiteX3" fmla="*/ 1578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25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76" y="0"/>
                        <a:pt x="1578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89" name="任意多边形: 形状 688">
                  <a:extLst>
                    <a:ext uri="{FF2B5EF4-FFF2-40B4-BE49-F238E27FC236}">
                      <a16:creationId xmlns:a16="http://schemas.microsoft.com/office/drawing/2014/main" id="{96E0A729-C7C8-9896-9B56-D9841A3A5ACF}"/>
                    </a:ext>
                  </a:extLst>
                </p:cNvPr>
                <p:cNvSpPr/>
                <p:nvPr/>
              </p:nvSpPr>
              <p:spPr>
                <a:xfrm>
                  <a:off x="1015135" y="1176339"/>
                  <a:ext cx="2532" cy="5237"/>
                </a:xfrm>
                <a:custGeom>
                  <a:avLst/>
                  <a:gdLst>
                    <a:gd name="connsiteX0" fmla="*/ 0 w 2532"/>
                    <a:gd name="connsiteY0" fmla="*/ 5224 h 5237"/>
                    <a:gd name="connsiteX1" fmla="*/ 0 w 2532"/>
                    <a:gd name="connsiteY1" fmla="*/ 0 h 5237"/>
                    <a:gd name="connsiteX2" fmla="*/ 477 w 2532"/>
                    <a:gd name="connsiteY2" fmla="*/ 0 h 5237"/>
                    <a:gd name="connsiteX3" fmla="*/ 1565 w 2532"/>
                    <a:gd name="connsiteY3" fmla="*/ 2652 h 5237"/>
                    <a:gd name="connsiteX4" fmla="*/ 2175 w 2532"/>
                    <a:gd name="connsiteY4" fmla="*/ 4349 h 5237"/>
                    <a:gd name="connsiteX5" fmla="*/ 2175 w 2532"/>
                    <a:gd name="connsiteY5" fmla="*/ 4349 h 5237"/>
                    <a:gd name="connsiteX6" fmla="*/ 2122 w 2532"/>
                    <a:gd name="connsiteY6" fmla="*/ 2201 h 5237"/>
                    <a:gd name="connsiteX7" fmla="*/ 2122 w 2532"/>
                    <a:gd name="connsiteY7" fmla="*/ 13 h 5237"/>
                    <a:gd name="connsiteX8" fmla="*/ 2533 w 2532"/>
                    <a:gd name="connsiteY8" fmla="*/ 13 h 5237"/>
                    <a:gd name="connsiteX9" fmla="*/ 2533 w 2532"/>
                    <a:gd name="connsiteY9" fmla="*/ 5237 h 5237"/>
                    <a:gd name="connsiteX10" fmla="*/ 2095 w 2532"/>
                    <a:gd name="connsiteY10" fmla="*/ 5237 h 5237"/>
                    <a:gd name="connsiteX11" fmla="*/ 1008 w 2532"/>
                    <a:gd name="connsiteY11" fmla="*/ 2586 h 5237"/>
                    <a:gd name="connsiteX12" fmla="*/ 385 w 2532"/>
                    <a:gd name="connsiteY12" fmla="*/ 835 h 5237"/>
                    <a:gd name="connsiteX13" fmla="*/ 371 w 2532"/>
                    <a:gd name="connsiteY13" fmla="*/ 849 h 5237"/>
                    <a:gd name="connsiteX14" fmla="*/ 411 w 2532"/>
                    <a:gd name="connsiteY14" fmla="*/ 2997 h 5237"/>
                    <a:gd name="connsiteX15" fmla="*/ 411 w 2532"/>
                    <a:gd name="connsiteY15" fmla="*/ 5224 h 5237"/>
                    <a:gd name="connsiteX16" fmla="*/ 0 w 2532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05"/>
                        <a:pt x="2175" y="4349"/>
                      </a:cubicBezTo>
                      <a:lnTo>
                        <a:pt x="2175" y="4349"/>
                      </a:lnTo>
                      <a:cubicBezTo>
                        <a:pt x="2135" y="3646"/>
                        <a:pt x="2122" y="3010"/>
                        <a:pt x="2122" y="2201"/>
                      </a:cubicBezTo>
                      <a:lnTo>
                        <a:pt x="2122" y="13"/>
                      </a:lnTo>
                      <a:lnTo>
                        <a:pt x="2533" y="13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08" y="2586"/>
                      </a:lnTo>
                      <a:cubicBezTo>
                        <a:pt x="769" y="2002"/>
                        <a:pt x="544" y="1405"/>
                        <a:pt x="385" y="835"/>
                      </a:cubicBezTo>
                      <a:lnTo>
                        <a:pt x="371" y="849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0" name="任意多边形: 形状 689">
                  <a:extLst>
                    <a:ext uri="{FF2B5EF4-FFF2-40B4-BE49-F238E27FC236}">
                      <a16:creationId xmlns:a16="http://schemas.microsoft.com/office/drawing/2014/main" id="{C010E472-7A4A-0B07-6504-07D94332DDE4}"/>
                    </a:ext>
                  </a:extLst>
                </p:cNvPr>
                <p:cNvSpPr/>
                <p:nvPr/>
              </p:nvSpPr>
              <p:spPr>
                <a:xfrm>
                  <a:off x="1018251" y="1176260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27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809 h 5396"/>
                    <a:gd name="connsiteX8" fmla="*/ 1140 w 2028"/>
                    <a:gd name="connsiteY8" fmla="*/ 557 h 5396"/>
                    <a:gd name="connsiteX9" fmla="*/ 504 w 2028"/>
                    <a:gd name="connsiteY9" fmla="*/ 1353 h 5396"/>
                    <a:gd name="connsiteX10" fmla="*/ 1180 w 2028"/>
                    <a:gd name="connsiteY10" fmla="*/ 2360 h 5396"/>
                    <a:gd name="connsiteX11" fmla="*/ 2029 w 2028"/>
                    <a:gd name="connsiteY11" fmla="*/ 3898 h 5396"/>
                    <a:gd name="connsiteX12" fmla="*/ 849 w 2028"/>
                    <a:gd name="connsiteY12" fmla="*/ 5397 h 5396"/>
                    <a:gd name="connsiteX13" fmla="*/ 0 w 2028"/>
                    <a:gd name="connsiteY13" fmla="*/ 5078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305" y="4667"/>
                        <a:pt x="583" y="4827"/>
                        <a:pt x="888" y="4827"/>
                      </a:cubicBezTo>
                      <a:cubicBezTo>
                        <a:pt x="1339" y="4827"/>
                        <a:pt x="1578" y="4455"/>
                        <a:pt x="1578" y="3938"/>
                      </a:cubicBezTo>
                      <a:cubicBezTo>
                        <a:pt x="1578" y="3447"/>
                        <a:pt x="1406" y="3169"/>
                        <a:pt x="955" y="2904"/>
                      </a:cubicBezTo>
                      <a:cubicBezTo>
                        <a:pt x="398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71" y="716"/>
                        <a:pt x="1459" y="557"/>
                        <a:pt x="1140" y="557"/>
                      </a:cubicBezTo>
                      <a:cubicBezTo>
                        <a:pt x="690" y="557"/>
                        <a:pt x="504" y="981"/>
                        <a:pt x="504" y="1353"/>
                      </a:cubicBezTo>
                      <a:cubicBezTo>
                        <a:pt x="504" y="1830"/>
                        <a:pt x="716" y="2082"/>
                        <a:pt x="1180" y="2360"/>
                      </a:cubicBezTo>
                      <a:cubicBezTo>
                        <a:pt x="1750" y="2705"/>
                        <a:pt x="2029" y="3129"/>
                        <a:pt x="2029" y="3898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78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1" name="任意多边形: 形状 690">
                  <a:extLst>
                    <a:ext uri="{FF2B5EF4-FFF2-40B4-BE49-F238E27FC236}">
                      <a16:creationId xmlns:a16="http://schemas.microsoft.com/office/drawing/2014/main" id="{3E0487DA-75C3-7041-4781-DD927534D404}"/>
                    </a:ext>
                  </a:extLst>
                </p:cNvPr>
                <p:cNvSpPr/>
                <p:nvPr/>
              </p:nvSpPr>
              <p:spPr>
                <a:xfrm>
                  <a:off x="1020890" y="1176339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24 w 1896"/>
                    <a:gd name="connsiteY1" fmla="*/ 2771 h 5224"/>
                    <a:gd name="connsiteX2" fmla="*/ 424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24" y="2771"/>
                      </a:lnTo>
                      <a:lnTo>
                        <a:pt x="424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2" name="任意多边形: 形状 691">
                  <a:extLst>
                    <a:ext uri="{FF2B5EF4-FFF2-40B4-BE49-F238E27FC236}">
                      <a16:creationId xmlns:a16="http://schemas.microsoft.com/office/drawing/2014/main" id="{5E9C5718-4DE6-4E71-5687-F5E9B1A3F748}"/>
                    </a:ext>
                  </a:extLst>
                </p:cNvPr>
                <p:cNvSpPr/>
                <p:nvPr/>
              </p:nvSpPr>
              <p:spPr>
                <a:xfrm>
                  <a:off x="1023144" y="1176273"/>
                  <a:ext cx="3089" cy="6072"/>
                </a:xfrm>
                <a:custGeom>
                  <a:avLst/>
                  <a:gdLst>
                    <a:gd name="connsiteX0" fmla="*/ 2970 w 3089"/>
                    <a:gd name="connsiteY0" fmla="*/ 6073 h 6072"/>
                    <a:gd name="connsiteX1" fmla="*/ 1671 w 3089"/>
                    <a:gd name="connsiteY1" fmla="*/ 5476 h 6072"/>
                    <a:gd name="connsiteX2" fmla="*/ 1472 w 3089"/>
                    <a:gd name="connsiteY2" fmla="*/ 5397 h 6072"/>
                    <a:gd name="connsiteX3" fmla="*/ 0 w 3089"/>
                    <a:gd name="connsiteY3" fmla="*/ 2758 h 6072"/>
                    <a:gd name="connsiteX4" fmla="*/ 1565 w 3089"/>
                    <a:gd name="connsiteY4" fmla="*/ 0 h 6072"/>
                    <a:gd name="connsiteX5" fmla="*/ 3076 w 3089"/>
                    <a:gd name="connsiteY5" fmla="*/ 2652 h 6072"/>
                    <a:gd name="connsiteX6" fmla="*/ 2108 w 3089"/>
                    <a:gd name="connsiteY6" fmla="*/ 5158 h 6072"/>
                    <a:gd name="connsiteX7" fmla="*/ 2108 w 3089"/>
                    <a:gd name="connsiteY7" fmla="*/ 5185 h 6072"/>
                    <a:gd name="connsiteX8" fmla="*/ 3089 w 3089"/>
                    <a:gd name="connsiteY8" fmla="*/ 5516 h 6072"/>
                    <a:gd name="connsiteX9" fmla="*/ 2970 w 3089"/>
                    <a:gd name="connsiteY9" fmla="*/ 6073 h 6072"/>
                    <a:gd name="connsiteX10" fmla="*/ 2625 w 3089"/>
                    <a:gd name="connsiteY10" fmla="*/ 2665 h 6072"/>
                    <a:gd name="connsiteX11" fmla="*/ 1551 w 3089"/>
                    <a:gd name="connsiteY11" fmla="*/ 530 h 6072"/>
                    <a:gd name="connsiteX12" fmla="*/ 464 w 3089"/>
                    <a:gd name="connsiteY12" fmla="*/ 2731 h 6072"/>
                    <a:gd name="connsiteX13" fmla="*/ 1538 w 3089"/>
                    <a:gd name="connsiteY13" fmla="*/ 4840 h 6072"/>
                    <a:gd name="connsiteX14" fmla="*/ 2625 w 308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89" h="6072">
                      <a:moveTo>
                        <a:pt x="2970" y="6073"/>
                      </a:moveTo>
                      <a:cubicBezTo>
                        <a:pt x="2519" y="5887"/>
                        <a:pt x="2082" y="5675"/>
                        <a:pt x="1671" y="5476"/>
                      </a:cubicBezTo>
                      <a:cubicBezTo>
                        <a:pt x="1604" y="5436"/>
                        <a:pt x="1538" y="5397"/>
                        <a:pt x="1472" y="5397"/>
                      </a:cubicBezTo>
                      <a:cubicBezTo>
                        <a:pt x="676" y="5357"/>
                        <a:pt x="0" y="4442"/>
                        <a:pt x="0" y="2758"/>
                      </a:cubicBezTo>
                      <a:cubicBezTo>
                        <a:pt x="0" y="1074"/>
                        <a:pt x="650" y="0"/>
                        <a:pt x="1565" y="0"/>
                      </a:cubicBezTo>
                      <a:cubicBezTo>
                        <a:pt x="2480" y="0"/>
                        <a:pt x="3076" y="1101"/>
                        <a:pt x="3076" y="2652"/>
                      </a:cubicBezTo>
                      <a:cubicBezTo>
                        <a:pt x="3076" y="4004"/>
                        <a:pt x="2665" y="4866"/>
                        <a:pt x="2108" y="5158"/>
                      </a:cubicBezTo>
                      <a:lnTo>
                        <a:pt x="2108" y="5185"/>
                      </a:lnTo>
                      <a:cubicBezTo>
                        <a:pt x="2440" y="5317"/>
                        <a:pt x="2811" y="5436"/>
                        <a:pt x="3089" y="5516"/>
                      </a:cubicBezTo>
                      <a:lnTo>
                        <a:pt x="2970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09" y="530"/>
                        <a:pt x="451" y="1591"/>
                        <a:pt x="464" y="2731"/>
                      </a:cubicBezTo>
                      <a:cubicBezTo>
                        <a:pt x="464" y="3845"/>
                        <a:pt x="849" y="4840"/>
                        <a:pt x="1538" y="4840"/>
                      </a:cubicBezTo>
                      <a:cubicBezTo>
                        <a:pt x="2228" y="4840"/>
                        <a:pt x="2625" y="3872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3" name="任意多边形: 形状 692">
                  <a:extLst>
                    <a:ext uri="{FF2B5EF4-FFF2-40B4-BE49-F238E27FC236}">
                      <a16:creationId xmlns:a16="http://schemas.microsoft.com/office/drawing/2014/main" id="{211CD352-0689-51A6-A011-D09C7CDEBD9E}"/>
                    </a:ext>
                  </a:extLst>
                </p:cNvPr>
                <p:cNvSpPr/>
                <p:nvPr/>
              </p:nvSpPr>
              <p:spPr>
                <a:xfrm>
                  <a:off x="1026777" y="1176326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50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54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4" name="任意多边形: 形状 693">
                  <a:extLst>
                    <a:ext uri="{FF2B5EF4-FFF2-40B4-BE49-F238E27FC236}">
                      <a16:creationId xmlns:a16="http://schemas.microsoft.com/office/drawing/2014/main" id="{69B0FDB2-7BD4-40CC-F0E4-220D148330F9}"/>
                    </a:ext>
                  </a:extLst>
                </p:cNvPr>
                <p:cNvSpPr/>
                <p:nvPr/>
              </p:nvSpPr>
              <p:spPr>
                <a:xfrm>
                  <a:off x="1029588" y="1176339"/>
                  <a:ext cx="2824" cy="5224"/>
                </a:xfrm>
                <a:custGeom>
                  <a:avLst/>
                  <a:gdLst>
                    <a:gd name="connsiteX0" fmla="*/ 796 w 2824"/>
                    <a:gd name="connsiteY0" fmla="*/ 3593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40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93 h 5224"/>
                    <a:gd name="connsiteX8" fmla="*/ 796 w 2824"/>
                    <a:gd name="connsiteY8" fmla="*/ 3593 h 5224"/>
                    <a:gd name="connsiteX9" fmla="*/ 1909 w 2824"/>
                    <a:gd name="connsiteY9" fmla="*/ 3063 h 5224"/>
                    <a:gd name="connsiteX10" fmla="*/ 1578 w 2824"/>
                    <a:gd name="connsiteY10" fmla="*/ 1551 h 5224"/>
                    <a:gd name="connsiteX11" fmla="*/ 1406 w 2824"/>
                    <a:gd name="connsiteY11" fmla="*/ 597 h 5224"/>
                    <a:gd name="connsiteX12" fmla="*/ 1392 w 2824"/>
                    <a:gd name="connsiteY12" fmla="*/ 597 h 5224"/>
                    <a:gd name="connsiteX13" fmla="*/ 1220 w 2824"/>
                    <a:gd name="connsiteY13" fmla="*/ 1551 h 5224"/>
                    <a:gd name="connsiteX14" fmla="*/ 888 w 2824"/>
                    <a:gd name="connsiteY14" fmla="*/ 3063 h 5224"/>
                    <a:gd name="connsiteX15" fmla="*/ 1909 w 2824"/>
                    <a:gd name="connsiteY15" fmla="*/ 3063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796" y="3593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63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888"/>
                        <a:pt x="1406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99" y="1220"/>
                        <a:pt x="1220" y="1551"/>
                      </a:cubicBezTo>
                      <a:lnTo>
                        <a:pt x="888" y="3063"/>
                      </a:lnTo>
                      <a:lnTo>
                        <a:pt x="1909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5" name="任意多边形: 形状 694">
                  <a:extLst>
                    <a:ext uri="{FF2B5EF4-FFF2-40B4-BE49-F238E27FC236}">
                      <a16:creationId xmlns:a16="http://schemas.microsoft.com/office/drawing/2014/main" id="{C5AFD9C0-AC4C-BFD4-CD50-55DACFA5F5B7}"/>
                    </a:ext>
                  </a:extLst>
                </p:cNvPr>
                <p:cNvSpPr/>
                <p:nvPr/>
              </p:nvSpPr>
              <p:spPr>
                <a:xfrm>
                  <a:off x="1032134" y="1176339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96" name="任意多边形: 形状 695">
                  <a:extLst>
                    <a:ext uri="{FF2B5EF4-FFF2-40B4-BE49-F238E27FC236}">
                      <a16:creationId xmlns:a16="http://schemas.microsoft.com/office/drawing/2014/main" id="{4E8A8809-9726-7087-5268-28F66F51D11B}"/>
                    </a:ext>
                  </a:extLst>
                </p:cNvPr>
                <p:cNvSpPr/>
                <p:nvPr/>
              </p:nvSpPr>
              <p:spPr>
                <a:xfrm>
                  <a:off x="1034985" y="1180291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78"/>
                        <a:pt x="172" y="0"/>
                        <a:pt x="424" y="0"/>
                      </a:cubicBezTo>
                      <a:cubicBezTo>
                        <a:pt x="676" y="0"/>
                        <a:pt x="849" y="278"/>
                        <a:pt x="849" y="703"/>
                      </a:cubicBezTo>
                      <a:cubicBezTo>
                        <a:pt x="849" y="1101"/>
                        <a:pt x="690" y="1392"/>
                        <a:pt x="424" y="1392"/>
                      </a:cubicBezTo>
                      <a:cubicBezTo>
                        <a:pt x="172" y="1406"/>
                        <a:pt x="0" y="1114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34" name="图形 2">
              <a:extLst>
                <a:ext uri="{FF2B5EF4-FFF2-40B4-BE49-F238E27FC236}">
                  <a16:creationId xmlns:a16="http://schemas.microsoft.com/office/drawing/2014/main" id="{ECCDD9F9-31B9-FAF0-366C-4A2B0D1BD776}"/>
                </a:ext>
              </a:extLst>
            </p:cNvPr>
            <p:cNvGrpSpPr/>
            <p:nvPr/>
          </p:nvGrpSpPr>
          <p:grpSpPr>
            <a:xfrm>
              <a:off x="8907806" y="2924373"/>
              <a:ext cx="1317855" cy="1513823"/>
              <a:chOff x="1260860" y="964679"/>
              <a:chExt cx="520380" cy="597762"/>
            </a:xfrm>
          </p:grpSpPr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3282175B-9500-79FE-4700-1DA6A5C7A877}"/>
                  </a:ext>
                </a:extLst>
              </p:cNvPr>
              <p:cNvSpPr/>
              <p:nvPr/>
            </p:nvSpPr>
            <p:spPr>
              <a:xfrm>
                <a:off x="1304417" y="964679"/>
                <a:ext cx="476822" cy="597762"/>
              </a:xfrm>
              <a:custGeom>
                <a:avLst/>
                <a:gdLst>
                  <a:gd name="connsiteX0" fmla="*/ 476823 w 476822"/>
                  <a:gd name="connsiteY0" fmla="*/ 322377 h 597762"/>
                  <a:gd name="connsiteX1" fmla="*/ 476810 w 476822"/>
                  <a:gd name="connsiteY1" fmla="*/ 0 h 597762"/>
                  <a:gd name="connsiteX2" fmla="*/ 0 w 476822"/>
                  <a:gd name="connsiteY2" fmla="*/ 0 h 597762"/>
                  <a:gd name="connsiteX3" fmla="*/ 0 w 476822"/>
                  <a:gd name="connsiteY3" fmla="*/ 558899 h 597762"/>
                  <a:gd name="connsiteX4" fmla="*/ 378411 w 476822"/>
                  <a:gd name="connsiteY4" fmla="*/ 558899 h 597762"/>
                  <a:gd name="connsiteX5" fmla="*/ 426981 w 476822"/>
                  <a:gd name="connsiteY5" fmla="*/ 597762 h 597762"/>
                  <a:gd name="connsiteX6" fmla="*/ 475563 w 476822"/>
                  <a:gd name="connsiteY6" fmla="*/ 558899 h 597762"/>
                  <a:gd name="connsiteX7" fmla="*/ 475603 w 476822"/>
                  <a:gd name="connsiteY7" fmla="*/ 558899 h 597762"/>
                  <a:gd name="connsiteX8" fmla="*/ 475603 w 476822"/>
                  <a:gd name="connsiteY8" fmla="*/ 558753 h 597762"/>
                  <a:gd name="connsiteX9" fmla="*/ 476823 w 476822"/>
                  <a:gd name="connsiteY9" fmla="*/ 547920 h 597762"/>
                  <a:gd name="connsiteX10" fmla="*/ 476823 w 476822"/>
                  <a:gd name="connsiteY10" fmla="*/ 345713 h 597762"/>
                  <a:gd name="connsiteX11" fmla="*/ 476717 w 476822"/>
                  <a:gd name="connsiteY11" fmla="*/ 343552 h 597762"/>
                  <a:gd name="connsiteX12" fmla="*/ 476823 w 476822"/>
                  <a:gd name="connsiteY12" fmla="*/ 322377 h 59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822" h="597762">
                    <a:moveTo>
                      <a:pt x="476823" y="322377"/>
                    </a:moveTo>
                    <a:lnTo>
                      <a:pt x="476810" y="0"/>
                    </a:lnTo>
                    <a:lnTo>
                      <a:pt x="0" y="0"/>
                    </a:lnTo>
                    <a:lnTo>
                      <a:pt x="0" y="558899"/>
                    </a:lnTo>
                    <a:lnTo>
                      <a:pt x="378411" y="558899"/>
                    </a:lnTo>
                    <a:cubicBezTo>
                      <a:pt x="383423" y="581135"/>
                      <a:pt x="403246" y="597762"/>
                      <a:pt x="426981" y="597762"/>
                    </a:cubicBezTo>
                    <a:cubicBezTo>
                      <a:pt x="450742" y="597762"/>
                      <a:pt x="470564" y="581148"/>
                      <a:pt x="475563" y="558899"/>
                    </a:cubicBezTo>
                    <a:lnTo>
                      <a:pt x="475603" y="558899"/>
                    </a:lnTo>
                    <a:lnTo>
                      <a:pt x="475603" y="558753"/>
                    </a:lnTo>
                    <a:cubicBezTo>
                      <a:pt x="476372" y="555266"/>
                      <a:pt x="476823" y="551646"/>
                      <a:pt x="476823" y="547920"/>
                    </a:cubicBezTo>
                    <a:lnTo>
                      <a:pt x="476823" y="345713"/>
                    </a:lnTo>
                    <a:cubicBezTo>
                      <a:pt x="476823" y="344984"/>
                      <a:pt x="476743" y="344281"/>
                      <a:pt x="476717" y="343552"/>
                    </a:cubicBezTo>
                    <a:lnTo>
                      <a:pt x="476823" y="322377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5664FE4E-3C2C-F902-5F14-636A7F59A38B}"/>
                  </a:ext>
                </a:extLst>
              </p:cNvPr>
              <p:cNvSpPr/>
              <p:nvPr/>
            </p:nvSpPr>
            <p:spPr>
              <a:xfrm>
                <a:off x="1260860" y="1485801"/>
                <a:ext cx="470537" cy="76613"/>
              </a:xfrm>
              <a:custGeom>
                <a:avLst/>
                <a:gdLst>
                  <a:gd name="connsiteX0" fmla="*/ 420696 w 470537"/>
                  <a:gd name="connsiteY0" fmla="*/ 26797 h 76613"/>
                  <a:gd name="connsiteX1" fmla="*/ 420696 w 470537"/>
                  <a:gd name="connsiteY1" fmla="*/ 0 h 76613"/>
                  <a:gd name="connsiteX2" fmla="*/ 99671 w 470537"/>
                  <a:gd name="connsiteY2" fmla="*/ 0 h 76613"/>
                  <a:gd name="connsiteX3" fmla="*/ 78098 w 470537"/>
                  <a:gd name="connsiteY3" fmla="*/ 0 h 76613"/>
                  <a:gd name="connsiteX4" fmla="*/ 0 w 470537"/>
                  <a:gd name="connsiteY4" fmla="*/ 0 h 76613"/>
                  <a:gd name="connsiteX5" fmla="*/ 0 w 470537"/>
                  <a:gd name="connsiteY5" fmla="*/ 29091 h 76613"/>
                  <a:gd name="connsiteX6" fmla="*/ 30948 w 470537"/>
                  <a:gd name="connsiteY6" fmla="*/ 73060 h 76613"/>
                  <a:gd name="connsiteX7" fmla="*/ 47575 w 470537"/>
                  <a:gd name="connsiteY7" fmla="*/ 76401 h 76613"/>
                  <a:gd name="connsiteX8" fmla="*/ 47137 w 470537"/>
                  <a:gd name="connsiteY8" fmla="*/ 76613 h 76613"/>
                  <a:gd name="connsiteX9" fmla="*/ 470538 w 470537"/>
                  <a:gd name="connsiteY9" fmla="*/ 76613 h 76613"/>
                  <a:gd name="connsiteX10" fmla="*/ 420696 w 470537"/>
                  <a:gd name="connsiteY10" fmla="*/ 26797 h 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537" h="76613">
                    <a:moveTo>
                      <a:pt x="420696" y="26797"/>
                    </a:moveTo>
                    <a:lnTo>
                      <a:pt x="420696" y="0"/>
                    </a:lnTo>
                    <a:lnTo>
                      <a:pt x="99671" y="0"/>
                    </a:lnTo>
                    <a:lnTo>
                      <a:pt x="78098" y="0"/>
                    </a:lnTo>
                    <a:lnTo>
                      <a:pt x="0" y="0"/>
                    </a:lnTo>
                    <a:lnTo>
                      <a:pt x="0" y="29091"/>
                    </a:lnTo>
                    <a:cubicBezTo>
                      <a:pt x="0" y="48967"/>
                      <a:pt x="12782" y="65966"/>
                      <a:pt x="30948" y="73060"/>
                    </a:cubicBezTo>
                    <a:cubicBezTo>
                      <a:pt x="36105" y="75062"/>
                      <a:pt x="41727" y="76136"/>
                      <a:pt x="47575" y="76401"/>
                    </a:cubicBezTo>
                    <a:cubicBezTo>
                      <a:pt x="47429" y="76454"/>
                      <a:pt x="47296" y="76534"/>
                      <a:pt x="47137" y="76613"/>
                    </a:cubicBezTo>
                    <a:lnTo>
                      <a:pt x="470538" y="76613"/>
                    </a:lnTo>
                    <a:cubicBezTo>
                      <a:pt x="443011" y="76640"/>
                      <a:pt x="420696" y="54311"/>
                      <a:pt x="420696" y="267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35" name="图形 2">
              <a:extLst>
                <a:ext uri="{FF2B5EF4-FFF2-40B4-BE49-F238E27FC236}">
                  <a16:creationId xmlns:a16="http://schemas.microsoft.com/office/drawing/2014/main" id="{82279FE5-FE61-4034-2760-99988F648D5F}"/>
                </a:ext>
              </a:extLst>
            </p:cNvPr>
            <p:cNvGrpSpPr/>
            <p:nvPr/>
          </p:nvGrpSpPr>
          <p:grpSpPr>
            <a:xfrm>
              <a:off x="9108382" y="3544414"/>
              <a:ext cx="298162" cy="298111"/>
              <a:chOff x="1340061" y="1209514"/>
              <a:chExt cx="117735" cy="117715"/>
            </a:xfrm>
          </p:grpSpPr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B0D8639C-59D5-5A2E-DD2D-0760E14E7DF1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 dirty="0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C8D9E756-9C6A-52CC-5EA6-5B9A3FACD1D6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091B77D6-0CCF-E94B-3993-7EE9351E7A80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743CE429-EFD3-93F5-94F0-98328E6314BA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37" name="图形 2">
              <a:extLst>
                <a:ext uri="{FF2B5EF4-FFF2-40B4-BE49-F238E27FC236}">
                  <a16:creationId xmlns:a16="http://schemas.microsoft.com/office/drawing/2014/main" id="{345BFF3E-8027-BF27-CC66-9E535194E1D3}"/>
                </a:ext>
              </a:extLst>
            </p:cNvPr>
            <p:cNvGrpSpPr/>
            <p:nvPr/>
          </p:nvGrpSpPr>
          <p:grpSpPr>
            <a:xfrm>
              <a:off x="9066064" y="3960833"/>
              <a:ext cx="1101737" cy="89789"/>
              <a:chOff x="1323351" y="1373945"/>
              <a:chExt cx="435042" cy="35455"/>
            </a:xfrm>
            <a:solidFill>
              <a:srgbClr val="9ECAEF"/>
            </a:solidFill>
          </p:grpSpPr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6B9DE84B-6C72-216E-3111-1E795A65D0CD}"/>
                  </a:ext>
                </a:extLst>
              </p:cNvPr>
              <p:cNvSpPr/>
              <p:nvPr/>
            </p:nvSpPr>
            <p:spPr>
              <a:xfrm>
                <a:off x="1337579" y="1373945"/>
                <a:ext cx="4229" cy="7610"/>
              </a:xfrm>
              <a:custGeom>
                <a:avLst/>
                <a:gdLst>
                  <a:gd name="connsiteX0" fmla="*/ 0 w 4229"/>
                  <a:gd name="connsiteY0" fmla="*/ 0 h 7610"/>
                  <a:gd name="connsiteX1" fmla="*/ 981 w 4229"/>
                  <a:gd name="connsiteY1" fmla="*/ 0 h 7610"/>
                  <a:gd name="connsiteX2" fmla="*/ 981 w 4229"/>
                  <a:gd name="connsiteY2" fmla="*/ 6776 h 7610"/>
                  <a:gd name="connsiteX3" fmla="*/ 4230 w 4229"/>
                  <a:gd name="connsiteY3" fmla="*/ 6776 h 7610"/>
                  <a:gd name="connsiteX4" fmla="*/ 4230 w 4229"/>
                  <a:gd name="connsiteY4" fmla="*/ 7611 h 7610"/>
                  <a:gd name="connsiteX5" fmla="*/ 13 w 4229"/>
                  <a:gd name="connsiteY5" fmla="*/ 7611 h 7610"/>
                  <a:gd name="connsiteX6" fmla="*/ 13 w 4229"/>
                  <a:gd name="connsiteY6" fmla="*/ 0 h 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610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611"/>
                    </a:lnTo>
                    <a:lnTo>
                      <a:pt x="13" y="76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8D46FD97-F95F-394B-8B22-77A14245E1A6}"/>
                  </a:ext>
                </a:extLst>
              </p:cNvPr>
              <p:cNvSpPr/>
              <p:nvPr/>
            </p:nvSpPr>
            <p:spPr>
              <a:xfrm>
                <a:off x="1342326" y="1376133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98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84 h 5489"/>
                  <a:gd name="connsiteX6" fmla="*/ 2426 w 4852"/>
                  <a:gd name="connsiteY6" fmla="*/ 4933 h 5489"/>
                  <a:gd name="connsiteX7" fmla="*/ 4137 w 4852"/>
                  <a:gd name="connsiteY7" fmla="*/ 2731 h 5489"/>
                  <a:gd name="connsiteX8" fmla="*/ 2440 w 4852"/>
                  <a:gd name="connsiteY8" fmla="*/ 557 h 5489"/>
                  <a:gd name="connsiteX9" fmla="*/ 729 w 485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35"/>
                      <a:pt x="3739" y="5489"/>
                      <a:pt x="2387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68750589-492D-3392-496C-B8AE1D8BBA81}"/>
                  </a:ext>
                </a:extLst>
              </p:cNvPr>
              <p:cNvSpPr/>
              <p:nvPr/>
            </p:nvSpPr>
            <p:spPr>
              <a:xfrm>
                <a:off x="134808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33 h 5370"/>
                  <a:gd name="connsiteX16" fmla="*/ 1379 w 3473"/>
                  <a:gd name="connsiteY16" fmla="*/ 2533 h 5370"/>
                  <a:gd name="connsiteX17" fmla="*/ 2586 w 3473"/>
                  <a:gd name="connsiteY17" fmla="*/ 1525 h 5370"/>
                  <a:gd name="connsiteX18" fmla="*/ 1353 w 3473"/>
                  <a:gd name="connsiteY18" fmla="*/ 530 h 5370"/>
                  <a:gd name="connsiteX19" fmla="*/ 690 w 3473"/>
                  <a:gd name="connsiteY19" fmla="*/ 597 h 5370"/>
                  <a:gd name="connsiteX20" fmla="*/ 690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63" y="3912"/>
                    </a:cubicBezTo>
                    <a:cubicBezTo>
                      <a:pt x="3222" y="4654"/>
                      <a:pt x="3355" y="5171"/>
                      <a:pt x="3474" y="5370"/>
                    </a:cubicBezTo>
                    <a:lnTo>
                      <a:pt x="2758" y="5370"/>
                    </a:lnTo>
                    <a:cubicBezTo>
                      <a:pt x="2652" y="5224"/>
                      <a:pt x="2546" y="4760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33"/>
                    </a:moveTo>
                    <a:lnTo>
                      <a:pt x="1379" y="2533"/>
                    </a:lnTo>
                    <a:cubicBezTo>
                      <a:pt x="2122" y="2533"/>
                      <a:pt x="2586" y="2135"/>
                      <a:pt x="2586" y="1525"/>
                    </a:cubicBezTo>
                    <a:cubicBezTo>
                      <a:pt x="2586" y="835"/>
                      <a:pt x="2082" y="544"/>
                      <a:pt x="1353" y="530"/>
                    </a:cubicBezTo>
                    <a:cubicBezTo>
                      <a:pt x="1021" y="530"/>
                      <a:pt x="796" y="570"/>
                      <a:pt x="690" y="597"/>
                    </a:cubicBezTo>
                    <a:lnTo>
                      <a:pt x="690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D9519795-756B-7CDC-7B28-41D66691C233}"/>
                  </a:ext>
                </a:extLst>
              </p:cNvPr>
              <p:cNvSpPr/>
              <p:nvPr/>
            </p:nvSpPr>
            <p:spPr>
              <a:xfrm>
                <a:off x="1352310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703 w 2996"/>
                  <a:gd name="connsiteY9" fmla="*/ 570 h 5330"/>
                  <a:gd name="connsiteX10" fmla="*/ 703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501AA066-2A36-FECC-D7B6-C18635AE5C2A}"/>
                  </a:ext>
                </a:extLst>
              </p:cNvPr>
              <p:cNvSpPr/>
              <p:nvPr/>
            </p:nvSpPr>
            <p:spPr>
              <a:xfrm>
                <a:off x="1356049" y="1376225"/>
                <a:ext cx="5436" cy="5330"/>
              </a:xfrm>
              <a:custGeom>
                <a:avLst/>
                <a:gdLst>
                  <a:gd name="connsiteX0" fmla="*/ 4641 w 5436"/>
                  <a:gd name="connsiteY0" fmla="*/ 2983 h 5330"/>
                  <a:gd name="connsiteX1" fmla="*/ 4561 w 5436"/>
                  <a:gd name="connsiteY1" fmla="*/ 676 h 5330"/>
                  <a:gd name="connsiteX2" fmla="*/ 4535 w 5436"/>
                  <a:gd name="connsiteY2" fmla="*/ 676 h 5330"/>
                  <a:gd name="connsiteX3" fmla="*/ 3872 w 5436"/>
                  <a:gd name="connsiteY3" fmla="*/ 2705 h 5330"/>
                  <a:gd name="connsiteX4" fmla="*/ 2930 w 5436"/>
                  <a:gd name="connsiteY4" fmla="*/ 5291 h 5330"/>
                  <a:gd name="connsiteX5" fmla="*/ 2400 w 5436"/>
                  <a:gd name="connsiteY5" fmla="*/ 5291 h 5330"/>
                  <a:gd name="connsiteX6" fmla="*/ 1538 w 5436"/>
                  <a:gd name="connsiteY6" fmla="*/ 2758 h 5330"/>
                  <a:gd name="connsiteX7" fmla="*/ 928 w 5436"/>
                  <a:gd name="connsiteY7" fmla="*/ 690 h 5330"/>
                  <a:gd name="connsiteX8" fmla="*/ 902 w 5436"/>
                  <a:gd name="connsiteY8" fmla="*/ 690 h 5330"/>
                  <a:gd name="connsiteX9" fmla="*/ 796 w 5436"/>
                  <a:gd name="connsiteY9" fmla="*/ 3050 h 5330"/>
                  <a:gd name="connsiteX10" fmla="*/ 663 w 5436"/>
                  <a:gd name="connsiteY10" fmla="*/ 5330 h 5330"/>
                  <a:gd name="connsiteX11" fmla="*/ 0 w 5436"/>
                  <a:gd name="connsiteY11" fmla="*/ 5330 h 5330"/>
                  <a:gd name="connsiteX12" fmla="*/ 385 w 5436"/>
                  <a:gd name="connsiteY12" fmla="*/ 0 h 5330"/>
                  <a:gd name="connsiteX13" fmla="*/ 1246 w 5436"/>
                  <a:gd name="connsiteY13" fmla="*/ 0 h 5330"/>
                  <a:gd name="connsiteX14" fmla="*/ 2161 w 5436"/>
                  <a:gd name="connsiteY14" fmla="*/ 2572 h 5330"/>
                  <a:gd name="connsiteX15" fmla="*/ 2705 w 5436"/>
                  <a:gd name="connsiteY15" fmla="*/ 4376 h 5330"/>
                  <a:gd name="connsiteX16" fmla="*/ 2718 w 5436"/>
                  <a:gd name="connsiteY16" fmla="*/ 4376 h 5330"/>
                  <a:gd name="connsiteX17" fmla="*/ 3288 w 5436"/>
                  <a:gd name="connsiteY17" fmla="*/ 2572 h 5330"/>
                  <a:gd name="connsiteX18" fmla="*/ 4243 w 5436"/>
                  <a:gd name="connsiteY18" fmla="*/ 0 h 5330"/>
                  <a:gd name="connsiteX19" fmla="*/ 5118 w 5436"/>
                  <a:gd name="connsiteY19" fmla="*/ 0 h 5330"/>
                  <a:gd name="connsiteX20" fmla="*/ 5436 w 5436"/>
                  <a:gd name="connsiteY20" fmla="*/ 5330 h 5330"/>
                  <a:gd name="connsiteX21" fmla="*/ 4773 w 5436"/>
                  <a:gd name="connsiteY21" fmla="*/ 5330 h 5330"/>
                  <a:gd name="connsiteX22" fmla="*/ 464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1"/>
                    </a:lnTo>
                    <a:lnTo>
                      <a:pt x="2400" y="5291"/>
                    </a:lnTo>
                    <a:lnTo>
                      <a:pt x="1538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02" y="690"/>
                    </a:lnTo>
                    <a:cubicBezTo>
                      <a:pt x="888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30"/>
                    </a:lnTo>
                    <a:lnTo>
                      <a:pt x="4773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1B53B9A0-87C3-63E0-ACFA-C633A36FE6CE}"/>
                  </a:ext>
                </a:extLst>
              </p:cNvPr>
              <p:cNvSpPr/>
              <p:nvPr/>
            </p:nvSpPr>
            <p:spPr>
              <a:xfrm>
                <a:off x="136494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D15A3A27-27E2-FB84-0523-1B9F55E1C215}"/>
                  </a:ext>
                </a:extLst>
              </p:cNvPr>
              <p:cNvSpPr/>
              <p:nvPr/>
            </p:nvSpPr>
            <p:spPr>
              <a:xfrm>
                <a:off x="1366829" y="1376186"/>
                <a:ext cx="3301" cy="5383"/>
              </a:xfrm>
              <a:custGeom>
                <a:avLst/>
                <a:gdLst>
                  <a:gd name="connsiteX0" fmla="*/ 0 w 3301"/>
                  <a:gd name="connsiteY0" fmla="*/ 106 h 5383"/>
                  <a:gd name="connsiteX1" fmla="*/ 1326 w 3301"/>
                  <a:gd name="connsiteY1" fmla="*/ 0 h 5383"/>
                  <a:gd name="connsiteX2" fmla="*/ 2824 w 3301"/>
                  <a:gd name="connsiteY2" fmla="*/ 451 h 5383"/>
                  <a:gd name="connsiteX3" fmla="*/ 3302 w 3301"/>
                  <a:gd name="connsiteY3" fmla="*/ 1565 h 5383"/>
                  <a:gd name="connsiteX4" fmla="*/ 2891 w 3301"/>
                  <a:gd name="connsiteY4" fmla="*/ 2692 h 5383"/>
                  <a:gd name="connsiteX5" fmla="*/ 1260 w 3301"/>
                  <a:gd name="connsiteY5" fmla="*/ 3288 h 5383"/>
                  <a:gd name="connsiteX6" fmla="*/ 716 w 3301"/>
                  <a:gd name="connsiteY6" fmla="*/ 3235 h 5383"/>
                  <a:gd name="connsiteX7" fmla="*/ 716 w 3301"/>
                  <a:gd name="connsiteY7" fmla="*/ 5383 h 5383"/>
                  <a:gd name="connsiteX8" fmla="*/ 13 w 3301"/>
                  <a:gd name="connsiteY8" fmla="*/ 5383 h 5383"/>
                  <a:gd name="connsiteX9" fmla="*/ 13 w 3301"/>
                  <a:gd name="connsiteY9" fmla="*/ 106 h 5383"/>
                  <a:gd name="connsiteX10" fmla="*/ 690 w 3301"/>
                  <a:gd name="connsiteY10" fmla="*/ 2665 h 5383"/>
                  <a:gd name="connsiteX11" fmla="*/ 1260 w 3301"/>
                  <a:gd name="connsiteY11" fmla="*/ 2718 h 5383"/>
                  <a:gd name="connsiteX12" fmla="*/ 2586 w 3301"/>
                  <a:gd name="connsiteY12" fmla="*/ 1591 h 5383"/>
                  <a:gd name="connsiteX13" fmla="*/ 1339 w 3301"/>
                  <a:gd name="connsiteY13" fmla="*/ 544 h 5383"/>
                  <a:gd name="connsiteX14" fmla="*/ 690 w 3301"/>
                  <a:gd name="connsiteY14" fmla="*/ 597 h 5383"/>
                  <a:gd name="connsiteX15" fmla="*/ 690 w 330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03"/>
                      <a:pt x="3302" y="1087"/>
                      <a:pt x="3302" y="1565"/>
                    </a:cubicBezTo>
                    <a:cubicBezTo>
                      <a:pt x="3302" y="2042"/>
                      <a:pt x="3156" y="2426"/>
                      <a:pt x="2891" y="2692"/>
                    </a:cubicBezTo>
                    <a:cubicBezTo>
                      <a:pt x="2519" y="3089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90" y="2665"/>
                    </a:moveTo>
                    <a:cubicBezTo>
                      <a:pt x="835" y="2705"/>
                      <a:pt x="1021" y="2718"/>
                      <a:pt x="1260" y="2718"/>
                    </a:cubicBezTo>
                    <a:cubicBezTo>
                      <a:pt x="2082" y="2718"/>
                      <a:pt x="2586" y="2320"/>
                      <a:pt x="2586" y="1591"/>
                    </a:cubicBezTo>
                    <a:cubicBezTo>
                      <a:pt x="2586" y="888"/>
                      <a:pt x="2095" y="544"/>
                      <a:pt x="1339" y="544"/>
                    </a:cubicBezTo>
                    <a:cubicBezTo>
                      <a:pt x="1034" y="544"/>
                      <a:pt x="809" y="570"/>
                      <a:pt x="690" y="597"/>
                    </a:cubicBezTo>
                    <a:lnTo>
                      <a:pt x="690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D188C322-5ABD-2161-9855-E23D0C7B7056}"/>
                  </a:ext>
                </a:extLst>
              </p:cNvPr>
              <p:cNvSpPr/>
              <p:nvPr/>
            </p:nvSpPr>
            <p:spPr>
              <a:xfrm>
                <a:off x="1370794" y="1376146"/>
                <a:ext cx="3221" cy="5489"/>
              </a:xfrm>
              <a:custGeom>
                <a:avLst/>
                <a:gdLst>
                  <a:gd name="connsiteX0" fmla="*/ 146 w 3221"/>
                  <a:gd name="connsiteY0" fmla="*/ 4575 h 5489"/>
                  <a:gd name="connsiteX1" fmla="*/ 1379 w 3221"/>
                  <a:gd name="connsiteY1" fmla="*/ 4919 h 5489"/>
                  <a:gd name="connsiteX2" fmla="*/ 2493 w 3221"/>
                  <a:gd name="connsiteY2" fmla="*/ 4004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45 h 5489"/>
                  <a:gd name="connsiteX14" fmla="*/ 146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75"/>
                    </a:moveTo>
                    <a:cubicBezTo>
                      <a:pt x="451" y="4760"/>
                      <a:pt x="902" y="4919"/>
                      <a:pt x="1379" y="4919"/>
                    </a:cubicBezTo>
                    <a:cubicBezTo>
                      <a:pt x="2082" y="4919"/>
                      <a:pt x="2493" y="4548"/>
                      <a:pt x="2493" y="4004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88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4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C1198AA5-0C50-8929-A8E1-3A8E7F455FC3}"/>
                  </a:ext>
                </a:extLst>
              </p:cNvPr>
              <p:cNvSpPr/>
              <p:nvPr/>
            </p:nvSpPr>
            <p:spPr>
              <a:xfrm>
                <a:off x="137491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963FF746-2ACB-CF79-2632-3F6E1EF4C58E}"/>
                  </a:ext>
                </a:extLst>
              </p:cNvPr>
              <p:cNvSpPr/>
              <p:nvPr/>
            </p:nvSpPr>
            <p:spPr>
              <a:xfrm>
                <a:off x="1379903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35 w 5423"/>
                  <a:gd name="connsiteY2" fmla="*/ 676 h 5330"/>
                  <a:gd name="connsiteX3" fmla="*/ 3859 w 5423"/>
                  <a:gd name="connsiteY3" fmla="*/ 2705 h 5330"/>
                  <a:gd name="connsiteX4" fmla="*/ 2904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50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588" y="2241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E5DE1A9B-6CC5-943B-271F-C50FDC0DAF90}"/>
                  </a:ext>
                </a:extLst>
              </p:cNvPr>
              <p:cNvSpPr/>
              <p:nvPr/>
            </p:nvSpPr>
            <p:spPr>
              <a:xfrm>
                <a:off x="1388760" y="1376186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593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57 h 5409"/>
                  <a:gd name="connsiteX7" fmla="*/ 0 w 4375"/>
                  <a:gd name="connsiteY7" fmla="*/ 106 h 5409"/>
                  <a:gd name="connsiteX8" fmla="*/ 690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53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593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54" y="530"/>
                      <a:pt x="888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D11FA64F-3039-4EEA-3FEB-5AC5D5E8F841}"/>
                  </a:ext>
                </a:extLst>
              </p:cNvPr>
              <p:cNvSpPr/>
              <p:nvPr/>
            </p:nvSpPr>
            <p:spPr>
              <a:xfrm>
                <a:off x="1393706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98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79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66458ED6-BC02-0C53-03C0-731D666DBB81}"/>
                  </a:ext>
                </a:extLst>
              </p:cNvPr>
              <p:cNvSpPr/>
              <p:nvPr/>
            </p:nvSpPr>
            <p:spPr>
              <a:xfrm>
                <a:off x="1399460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918B307C-B19E-A0D4-5547-4ACD21AB7E40}"/>
                  </a:ext>
                </a:extLst>
              </p:cNvPr>
              <p:cNvSpPr/>
              <p:nvPr/>
            </p:nvSpPr>
            <p:spPr>
              <a:xfrm>
                <a:off x="1402563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F60E2A00-80C9-F36C-E0BC-78091D5D5EFB}"/>
                  </a:ext>
                </a:extLst>
              </p:cNvPr>
              <p:cNvSpPr/>
              <p:nvPr/>
            </p:nvSpPr>
            <p:spPr>
              <a:xfrm>
                <a:off x="1408331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76 w 3487"/>
                  <a:gd name="connsiteY15" fmla="*/ 2533 h 5370"/>
                  <a:gd name="connsiteX16" fmla="*/ 1379 w 3487"/>
                  <a:gd name="connsiteY16" fmla="*/ 2533 h 5370"/>
                  <a:gd name="connsiteX17" fmla="*/ 2572 w 3487"/>
                  <a:gd name="connsiteY17" fmla="*/ 1525 h 5370"/>
                  <a:gd name="connsiteX18" fmla="*/ 1353 w 3487"/>
                  <a:gd name="connsiteY18" fmla="*/ 530 h 5370"/>
                  <a:gd name="connsiteX19" fmla="*/ 676 w 3487"/>
                  <a:gd name="connsiteY19" fmla="*/ 597 h 5370"/>
                  <a:gd name="connsiteX20" fmla="*/ 67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46" y="4760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76" y="2533"/>
                    </a:moveTo>
                    <a:lnTo>
                      <a:pt x="1379" y="2533"/>
                    </a:lnTo>
                    <a:cubicBezTo>
                      <a:pt x="2122" y="2533"/>
                      <a:pt x="2572" y="2135"/>
                      <a:pt x="2572" y="1525"/>
                    </a:cubicBezTo>
                    <a:cubicBezTo>
                      <a:pt x="2572" y="835"/>
                      <a:pt x="2082" y="544"/>
                      <a:pt x="1353" y="530"/>
                    </a:cubicBezTo>
                    <a:cubicBezTo>
                      <a:pt x="1021" y="530"/>
                      <a:pt x="782" y="570"/>
                      <a:pt x="676" y="597"/>
                    </a:cubicBezTo>
                    <a:lnTo>
                      <a:pt x="67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D209F2C4-55A9-B51C-B831-A33704F1E3CE}"/>
                  </a:ext>
                </a:extLst>
              </p:cNvPr>
              <p:cNvSpPr/>
              <p:nvPr/>
            </p:nvSpPr>
            <p:spPr>
              <a:xfrm>
                <a:off x="1414669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32 w 3235"/>
                  <a:gd name="connsiteY1" fmla="*/ 4919 h 5489"/>
                  <a:gd name="connsiteX2" fmla="*/ 2546 w 3235"/>
                  <a:gd name="connsiteY2" fmla="*/ 4004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55" y="4919"/>
                      <a:pt x="1432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94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259BF549-34F3-67D4-8B87-0EC4ED6921FB}"/>
                  </a:ext>
                </a:extLst>
              </p:cNvPr>
              <p:cNvSpPr/>
              <p:nvPr/>
            </p:nvSpPr>
            <p:spPr>
              <a:xfrm>
                <a:off x="1418859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92BAFCCB-07DF-C2E2-6AAE-3C0ACC8A52FD}"/>
                  </a:ext>
                </a:extLst>
              </p:cNvPr>
              <p:cNvSpPr/>
              <p:nvPr/>
            </p:nvSpPr>
            <p:spPr>
              <a:xfrm>
                <a:off x="142013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29A124AC-C6CD-235D-02E7-58046527EE80}"/>
                  </a:ext>
                </a:extLst>
              </p:cNvPr>
              <p:cNvSpPr/>
              <p:nvPr/>
            </p:nvSpPr>
            <p:spPr>
              <a:xfrm>
                <a:off x="1426656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16 h 5330"/>
                  <a:gd name="connsiteX10" fmla="*/ 2479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79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16"/>
                    </a:moveTo>
                    <a:lnTo>
                      <a:pt x="2479" y="1578"/>
                    </a:lnTo>
                    <a:cubicBezTo>
                      <a:pt x="2360" y="1233"/>
                      <a:pt x="2294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79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935831A3-BF8A-153B-EF89-C3B8D5F22BA0}"/>
                  </a:ext>
                </a:extLst>
              </p:cNvPr>
              <p:cNvSpPr/>
              <p:nvPr/>
            </p:nvSpPr>
            <p:spPr>
              <a:xfrm>
                <a:off x="1431734" y="1376225"/>
                <a:ext cx="5449" cy="5330"/>
              </a:xfrm>
              <a:custGeom>
                <a:avLst/>
                <a:gdLst>
                  <a:gd name="connsiteX0" fmla="*/ 4614 w 5449"/>
                  <a:gd name="connsiteY0" fmla="*/ 2983 h 5330"/>
                  <a:gd name="connsiteX1" fmla="*/ 4535 w 5449"/>
                  <a:gd name="connsiteY1" fmla="*/ 676 h 5330"/>
                  <a:gd name="connsiteX2" fmla="*/ 4495 w 5449"/>
                  <a:gd name="connsiteY2" fmla="*/ 676 h 5330"/>
                  <a:gd name="connsiteX3" fmla="*/ 3832 w 5449"/>
                  <a:gd name="connsiteY3" fmla="*/ 2705 h 5330"/>
                  <a:gd name="connsiteX4" fmla="*/ 2904 w 5449"/>
                  <a:gd name="connsiteY4" fmla="*/ 5291 h 5330"/>
                  <a:gd name="connsiteX5" fmla="*/ 2373 w 5449"/>
                  <a:gd name="connsiteY5" fmla="*/ 5291 h 5330"/>
                  <a:gd name="connsiteX6" fmla="*/ 1525 w 5449"/>
                  <a:gd name="connsiteY6" fmla="*/ 2758 h 5330"/>
                  <a:gd name="connsiteX7" fmla="*/ 915 w 5449"/>
                  <a:gd name="connsiteY7" fmla="*/ 690 h 5330"/>
                  <a:gd name="connsiteX8" fmla="*/ 902 w 5449"/>
                  <a:gd name="connsiteY8" fmla="*/ 690 h 5330"/>
                  <a:gd name="connsiteX9" fmla="*/ 796 w 5449"/>
                  <a:gd name="connsiteY9" fmla="*/ 3050 h 5330"/>
                  <a:gd name="connsiteX10" fmla="*/ 650 w 5449"/>
                  <a:gd name="connsiteY10" fmla="*/ 5330 h 5330"/>
                  <a:gd name="connsiteX11" fmla="*/ 0 w 5449"/>
                  <a:gd name="connsiteY11" fmla="*/ 5330 h 5330"/>
                  <a:gd name="connsiteX12" fmla="*/ 371 w 5449"/>
                  <a:gd name="connsiteY12" fmla="*/ 0 h 5330"/>
                  <a:gd name="connsiteX13" fmla="*/ 1246 w 5449"/>
                  <a:gd name="connsiteY13" fmla="*/ 0 h 5330"/>
                  <a:gd name="connsiteX14" fmla="*/ 2161 w 5449"/>
                  <a:gd name="connsiteY14" fmla="*/ 2572 h 5330"/>
                  <a:gd name="connsiteX15" fmla="*/ 2705 w 5449"/>
                  <a:gd name="connsiteY15" fmla="*/ 4376 h 5330"/>
                  <a:gd name="connsiteX16" fmla="*/ 2731 w 5449"/>
                  <a:gd name="connsiteY16" fmla="*/ 4376 h 5330"/>
                  <a:gd name="connsiteX17" fmla="*/ 3288 w 5449"/>
                  <a:gd name="connsiteY17" fmla="*/ 2572 h 5330"/>
                  <a:gd name="connsiteX18" fmla="*/ 4243 w 5449"/>
                  <a:gd name="connsiteY18" fmla="*/ 0 h 5330"/>
                  <a:gd name="connsiteX19" fmla="*/ 5118 w 5449"/>
                  <a:gd name="connsiteY19" fmla="*/ 0 h 5330"/>
                  <a:gd name="connsiteX20" fmla="*/ 5450 w 5449"/>
                  <a:gd name="connsiteY20" fmla="*/ 5330 h 5330"/>
                  <a:gd name="connsiteX21" fmla="*/ 4773 w 5449"/>
                  <a:gd name="connsiteY21" fmla="*/ 5330 h 5330"/>
                  <a:gd name="connsiteX22" fmla="*/ 4614 w 544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30">
                    <a:moveTo>
                      <a:pt x="4614" y="2983"/>
                    </a:moveTo>
                    <a:cubicBezTo>
                      <a:pt x="4561" y="2241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1"/>
                    </a:lnTo>
                    <a:lnTo>
                      <a:pt x="2373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30"/>
                    </a:lnTo>
                    <a:lnTo>
                      <a:pt x="4773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BB2DC213-B5AF-35EE-B2F8-FF0403723C43}"/>
                  </a:ext>
                </a:extLst>
              </p:cNvPr>
              <p:cNvSpPr/>
              <p:nvPr/>
            </p:nvSpPr>
            <p:spPr>
              <a:xfrm>
                <a:off x="1438205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EF872875-5ABA-7A68-C489-15BA03453601}"/>
                  </a:ext>
                </a:extLst>
              </p:cNvPr>
              <p:cNvSpPr/>
              <p:nvPr/>
            </p:nvSpPr>
            <p:spPr>
              <a:xfrm>
                <a:off x="1441599" y="1376212"/>
                <a:ext cx="3938" cy="5330"/>
              </a:xfrm>
              <a:custGeom>
                <a:avLst/>
                <a:gdLst>
                  <a:gd name="connsiteX0" fmla="*/ 1631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DCFF686D-ED95-4DDB-9653-10408BF26AFD}"/>
                  </a:ext>
                </a:extLst>
              </p:cNvPr>
              <p:cNvSpPr/>
              <p:nvPr/>
            </p:nvSpPr>
            <p:spPr>
              <a:xfrm>
                <a:off x="1445709" y="1380124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19 h 2811"/>
                  <a:gd name="connsiteX2" fmla="*/ 1777 w 1776"/>
                  <a:gd name="connsiteY2" fmla="*/ 0 h 2811"/>
                  <a:gd name="connsiteX3" fmla="*/ 703 w 1776"/>
                  <a:gd name="connsiteY3" fmla="*/ 2745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77" y="0"/>
                    </a:lnTo>
                    <a:cubicBezTo>
                      <a:pt x="1512" y="955"/>
                      <a:pt x="1034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5" name="任意多边形: 形状 314">
                <a:extLst>
                  <a:ext uri="{FF2B5EF4-FFF2-40B4-BE49-F238E27FC236}">
                    <a16:creationId xmlns:a16="http://schemas.microsoft.com/office/drawing/2014/main" id="{2CAC1E3B-AE2E-BC5E-46A5-C7C1EF532D11}"/>
                  </a:ext>
                </a:extLst>
              </p:cNvPr>
              <p:cNvSpPr/>
              <p:nvPr/>
            </p:nvSpPr>
            <p:spPr>
              <a:xfrm>
                <a:off x="1450536" y="1376133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809 h 5489"/>
                  <a:gd name="connsiteX6" fmla="*/ 2811 w 4057"/>
                  <a:gd name="connsiteY6" fmla="*/ 583 h 5489"/>
                  <a:gd name="connsiteX7" fmla="*/ 729 w 4057"/>
                  <a:gd name="connsiteY7" fmla="*/ 2784 h 5489"/>
                  <a:gd name="connsiteX8" fmla="*/ 2784 w 4057"/>
                  <a:gd name="connsiteY8" fmla="*/ 4919 h 5489"/>
                  <a:gd name="connsiteX9" fmla="*/ 3898 w 4057"/>
                  <a:gd name="connsiteY9" fmla="*/ 470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39"/>
                    </a:cubicBezTo>
                    <a:lnTo>
                      <a:pt x="3885" y="809"/>
                    </a:lnTo>
                    <a:cubicBezTo>
                      <a:pt x="3633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195" y="4919"/>
                      <a:pt x="3620" y="4840"/>
                      <a:pt x="3898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8952069B-66C7-B637-63D2-9CEEE82B05A2}"/>
                  </a:ext>
                </a:extLst>
              </p:cNvPr>
              <p:cNvSpPr/>
              <p:nvPr/>
            </p:nvSpPr>
            <p:spPr>
              <a:xfrm>
                <a:off x="1454951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80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3159EB20-BCBA-C0BD-4188-9423FE847AEE}"/>
                  </a:ext>
                </a:extLst>
              </p:cNvPr>
              <p:cNvSpPr/>
              <p:nvPr/>
            </p:nvSpPr>
            <p:spPr>
              <a:xfrm>
                <a:off x="146071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591 w 3991"/>
                  <a:gd name="connsiteY11" fmla="*/ 2625 h 5330"/>
                  <a:gd name="connsiteX12" fmla="*/ 597 w 3991"/>
                  <a:gd name="connsiteY12" fmla="*/ 849 h 5330"/>
                  <a:gd name="connsiteX13" fmla="*/ 570 w 3991"/>
                  <a:gd name="connsiteY13" fmla="*/ 849 h 5330"/>
                  <a:gd name="connsiteX14" fmla="*/ 623 w 3991"/>
                  <a:gd name="connsiteY14" fmla="*/ 3050 h 5330"/>
                  <a:gd name="connsiteX15" fmla="*/ 623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591" y="2625"/>
                    </a:lnTo>
                    <a:cubicBezTo>
                      <a:pt x="1220" y="2029"/>
                      <a:pt x="862" y="1419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50"/>
                    </a:cubicBezTo>
                    <a:lnTo>
                      <a:pt x="623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8263654B-48C1-7AA2-D9B1-917F52591BE9}"/>
                  </a:ext>
                </a:extLst>
              </p:cNvPr>
              <p:cNvSpPr/>
              <p:nvPr/>
            </p:nvSpPr>
            <p:spPr>
              <a:xfrm>
                <a:off x="1465638" y="1376146"/>
                <a:ext cx="3221" cy="5489"/>
              </a:xfrm>
              <a:custGeom>
                <a:avLst/>
                <a:gdLst>
                  <a:gd name="connsiteX0" fmla="*/ 172 w 3221"/>
                  <a:gd name="connsiteY0" fmla="*/ 4575 h 5489"/>
                  <a:gd name="connsiteX1" fmla="*/ 1405 w 3221"/>
                  <a:gd name="connsiteY1" fmla="*/ 4919 h 5489"/>
                  <a:gd name="connsiteX2" fmla="*/ 2519 w 3221"/>
                  <a:gd name="connsiteY2" fmla="*/ 4004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45 h 5489"/>
                  <a:gd name="connsiteX14" fmla="*/ 172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75"/>
                    </a:moveTo>
                    <a:cubicBezTo>
                      <a:pt x="491" y="4760"/>
                      <a:pt x="941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69D6B352-5CF0-DFBA-78EE-C16BDC80E7DB}"/>
                  </a:ext>
                </a:extLst>
              </p:cNvPr>
              <p:cNvSpPr/>
              <p:nvPr/>
            </p:nvSpPr>
            <p:spPr>
              <a:xfrm>
                <a:off x="1469802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90 w 2996"/>
                  <a:gd name="connsiteY9" fmla="*/ 570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8A7BB458-EABC-56DE-4889-0506125B3F4C}"/>
                  </a:ext>
                </a:extLst>
              </p:cNvPr>
              <p:cNvSpPr/>
              <p:nvPr/>
            </p:nvSpPr>
            <p:spPr>
              <a:xfrm>
                <a:off x="1473382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16 w 4044"/>
                  <a:gd name="connsiteY7" fmla="*/ 2784 h 5489"/>
                  <a:gd name="connsiteX8" fmla="*/ 2758 w 4044"/>
                  <a:gd name="connsiteY8" fmla="*/ 4919 h 5489"/>
                  <a:gd name="connsiteX9" fmla="*/ 3872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35" y="583"/>
                      <a:pt x="2798" y="583"/>
                    </a:cubicBezTo>
                    <a:cubicBezTo>
                      <a:pt x="1551" y="583"/>
                      <a:pt x="716" y="1379"/>
                      <a:pt x="716" y="2784"/>
                    </a:cubicBezTo>
                    <a:cubicBezTo>
                      <a:pt x="716" y="4084"/>
                      <a:pt x="1472" y="4919"/>
                      <a:pt x="2758" y="4919"/>
                    </a:cubicBezTo>
                    <a:cubicBezTo>
                      <a:pt x="3182" y="4919"/>
                      <a:pt x="3607" y="4840"/>
                      <a:pt x="3872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2E137C68-A45E-EBFF-4419-EC9DF0693D0B}"/>
                  </a:ext>
                </a:extLst>
              </p:cNvPr>
              <p:cNvSpPr/>
              <p:nvPr/>
            </p:nvSpPr>
            <p:spPr>
              <a:xfrm>
                <a:off x="1477877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94A550AE-F29D-8327-F5AA-C77017A37692}"/>
                  </a:ext>
                </a:extLst>
              </p:cNvPr>
              <p:cNvSpPr/>
              <p:nvPr/>
            </p:nvSpPr>
            <p:spPr>
              <a:xfrm>
                <a:off x="1482398" y="137621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25254324-D5DA-2F3F-CA94-8189D7AD7AEE}"/>
                  </a:ext>
                </a:extLst>
              </p:cNvPr>
              <p:cNvSpPr/>
              <p:nvPr/>
            </p:nvSpPr>
            <p:spPr>
              <a:xfrm>
                <a:off x="1485806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B26AEDF8-7CDC-570D-CE93-DC330B4834F1}"/>
                  </a:ext>
                </a:extLst>
              </p:cNvPr>
              <p:cNvSpPr/>
              <p:nvPr/>
            </p:nvSpPr>
            <p:spPr>
              <a:xfrm>
                <a:off x="149032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23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2E880F46-161E-681D-37CD-7BC1CE8B9698}"/>
                  </a:ext>
                </a:extLst>
              </p:cNvPr>
              <p:cNvSpPr/>
              <p:nvPr/>
            </p:nvSpPr>
            <p:spPr>
              <a:xfrm>
                <a:off x="1495432" y="1376186"/>
                <a:ext cx="3487" cy="5370"/>
              </a:xfrm>
              <a:custGeom>
                <a:avLst/>
                <a:gdLst>
                  <a:gd name="connsiteX0" fmla="*/ 13 w 3487"/>
                  <a:gd name="connsiteY0" fmla="*/ 106 h 5370"/>
                  <a:gd name="connsiteX1" fmla="*/ 1339 w 3487"/>
                  <a:gd name="connsiteY1" fmla="*/ 0 h 5370"/>
                  <a:gd name="connsiteX2" fmla="*/ 2877 w 3487"/>
                  <a:gd name="connsiteY2" fmla="*/ 438 h 5370"/>
                  <a:gd name="connsiteX3" fmla="*/ 3288 w 3487"/>
                  <a:gd name="connsiteY3" fmla="*/ 1445 h 5370"/>
                  <a:gd name="connsiteX4" fmla="*/ 2294 w 3487"/>
                  <a:gd name="connsiteY4" fmla="*/ 2798 h 5370"/>
                  <a:gd name="connsiteX5" fmla="*/ 2294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716 w 3487"/>
                  <a:gd name="connsiteY15" fmla="*/ 2533 h 5370"/>
                  <a:gd name="connsiteX16" fmla="*/ 1406 w 3487"/>
                  <a:gd name="connsiteY16" fmla="*/ 2533 h 5370"/>
                  <a:gd name="connsiteX17" fmla="*/ 2612 w 3487"/>
                  <a:gd name="connsiteY17" fmla="*/ 1525 h 5370"/>
                  <a:gd name="connsiteX18" fmla="*/ 1392 w 3487"/>
                  <a:gd name="connsiteY18" fmla="*/ 530 h 5370"/>
                  <a:gd name="connsiteX19" fmla="*/ 716 w 3487"/>
                  <a:gd name="connsiteY19" fmla="*/ 597 h 5370"/>
                  <a:gd name="connsiteX20" fmla="*/ 71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13" y="106"/>
                    </a:moveTo>
                    <a:cubicBezTo>
                      <a:pt x="358" y="40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72" y="4760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16" y="2533"/>
                    </a:moveTo>
                    <a:lnTo>
                      <a:pt x="1406" y="2533"/>
                    </a:lnTo>
                    <a:cubicBezTo>
                      <a:pt x="2161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35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1E5708D7-CD3D-E417-6970-C7867C0E5E53}"/>
                  </a:ext>
                </a:extLst>
              </p:cNvPr>
              <p:cNvSpPr/>
              <p:nvPr/>
            </p:nvSpPr>
            <p:spPr>
              <a:xfrm>
                <a:off x="1501691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16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188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AA50F9E6-56CE-5FF7-29F8-4744FBC80702}"/>
                  </a:ext>
                </a:extLst>
              </p:cNvPr>
              <p:cNvSpPr/>
              <p:nvPr/>
            </p:nvSpPr>
            <p:spPr>
              <a:xfrm>
                <a:off x="1506915" y="1376186"/>
                <a:ext cx="4362" cy="5409"/>
              </a:xfrm>
              <a:custGeom>
                <a:avLst/>
                <a:gdLst>
                  <a:gd name="connsiteX0" fmla="*/ 13 w 4362"/>
                  <a:gd name="connsiteY0" fmla="*/ 106 h 5409"/>
                  <a:gd name="connsiteX1" fmla="*/ 1459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89 w 4362"/>
                  <a:gd name="connsiteY8" fmla="*/ 4813 h 5409"/>
                  <a:gd name="connsiteX9" fmla="*/ 1392 w 4362"/>
                  <a:gd name="connsiteY9" fmla="*/ 4853 h 5409"/>
                  <a:gd name="connsiteX10" fmla="*/ 3646 w 4362"/>
                  <a:gd name="connsiteY10" fmla="*/ 2586 h 5409"/>
                  <a:gd name="connsiteX11" fmla="*/ 1498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13" y="106"/>
                    </a:moveTo>
                    <a:cubicBezTo>
                      <a:pt x="438" y="53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607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46" y="4031"/>
                      <a:pt x="3646" y="2586"/>
                    </a:cubicBezTo>
                    <a:cubicBezTo>
                      <a:pt x="3660" y="1339"/>
                      <a:pt x="2944" y="530"/>
                      <a:pt x="1498" y="530"/>
                    </a:cubicBezTo>
                    <a:cubicBezTo>
                      <a:pt x="1140" y="530"/>
                      <a:pt x="888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E3D65CED-7982-D25C-A8F1-87CECE600C87}"/>
                  </a:ext>
                </a:extLst>
              </p:cNvPr>
              <p:cNvSpPr/>
              <p:nvPr/>
            </p:nvSpPr>
            <p:spPr>
              <a:xfrm>
                <a:off x="1512179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EAA0FC56-7F8E-B9F9-8C69-1F2B93AAA1C7}"/>
                  </a:ext>
                </a:extLst>
              </p:cNvPr>
              <p:cNvSpPr/>
              <p:nvPr/>
            </p:nvSpPr>
            <p:spPr>
              <a:xfrm>
                <a:off x="1514075" y="1376186"/>
                <a:ext cx="3288" cy="5383"/>
              </a:xfrm>
              <a:custGeom>
                <a:avLst/>
                <a:gdLst>
                  <a:gd name="connsiteX0" fmla="*/ 0 w 3288"/>
                  <a:gd name="connsiteY0" fmla="*/ 106 h 5383"/>
                  <a:gd name="connsiteX1" fmla="*/ 1326 w 3288"/>
                  <a:gd name="connsiteY1" fmla="*/ 0 h 5383"/>
                  <a:gd name="connsiteX2" fmla="*/ 2811 w 3288"/>
                  <a:gd name="connsiteY2" fmla="*/ 451 h 5383"/>
                  <a:gd name="connsiteX3" fmla="*/ 3288 w 3288"/>
                  <a:gd name="connsiteY3" fmla="*/ 1565 h 5383"/>
                  <a:gd name="connsiteX4" fmla="*/ 2877 w 3288"/>
                  <a:gd name="connsiteY4" fmla="*/ 2692 h 5383"/>
                  <a:gd name="connsiteX5" fmla="*/ 1246 w 3288"/>
                  <a:gd name="connsiteY5" fmla="*/ 3288 h 5383"/>
                  <a:gd name="connsiteX6" fmla="*/ 703 w 3288"/>
                  <a:gd name="connsiteY6" fmla="*/ 3235 h 5383"/>
                  <a:gd name="connsiteX7" fmla="*/ 703 w 3288"/>
                  <a:gd name="connsiteY7" fmla="*/ 5383 h 5383"/>
                  <a:gd name="connsiteX8" fmla="*/ 13 w 3288"/>
                  <a:gd name="connsiteY8" fmla="*/ 5383 h 5383"/>
                  <a:gd name="connsiteX9" fmla="*/ 13 w 3288"/>
                  <a:gd name="connsiteY9" fmla="*/ 106 h 5383"/>
                  <a:gd name="connsiteX10" fmla="*/ 676 w 3288"/>
                  <a:gd name="connsiteY10" fmla="*/ 2665 h 5383"/>
                  <a:gd name="connsiteX11" fmla="*/ 1233 w 3288"/>
                  <a:gd name="connsiteY11" fmla="*/ 2718 h 5383"/>
                  <a:gd name="connsiteX12" fmla="*/ 2572 w 3288"/>
                  <a:gd name="connsiteY12" fmla="*/ 1591 h 5383"/>
                  <a:gd name="connsiteX13" fmla="*/ 1326 w 3288"/>
                  <a:gd name="connsiteY13" fmla="*/ 544 h 5383"/>
                  <a:gd name="connsiteX14" fmla="*/ 676 w 3288"/>
                  <a:gd name="connsiteY14" fmla="*/ 597 h 5383"/>
                  <a:gd name="connsiteX15" fmla="*/ 676 w 3288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83">
                    <a:moveTo>
                      <a:pt x="0" y="106"/>
                    </a:moveTo>
                    <a:cubicBezTo>
                      <a:pt x="331" y="53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03"/>
                      <a:pt x="3288" y="1087"/>
                      <a:pt x="3288" y="1565"/>
                    </a:cubicBezTo>
                    <a:cubicBezTo>
                      <a:pt x="3288" y="2042"/>
                      <a:pt x="3142" y="2426"/>
                      <a:pt x="2877" y="2692"/>
                    </a:cubicBezTo>
                    <a:cubicBezTo>
                      <a:pt x="2506" y="3089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76" y="2665"/>
                    </a:moveTo>
                    <a:cubicBezTo>
                      <a:pt x="835" y="2705"/>
                      <a:pt x="1008" y="2718"/>
                      <a:pt x="1233" y="2718"/>
                    </a:cubicBezTo>
                    <a:cubicBezTo>
                      <a:pt x="2068" y="2718"/>
                      <a:pt x="2572" y="2320"/>
                      <a:pt x="2572" y="1591"/>
                    </a:cubicBezTo>
                    <a:cubicBezTo>
                      <a:pt x="2572" y="888"/>
                      <a:pt x="2082" y="544"/>
                      <a:pt x="1326" y="544"/>
                    </a:cubicBezTo>
                    <a:cubicBezTo>
                      <a:pt x="1034" y="544"/>
                      <a:pt x="809" y="570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54F49DFB-5860-CD07-5B3F-C993E74E2874}"/>
                  </a:ext>
                </a:extLst>
              </p:cNvPr>
              <p:cNvSpPr/>
              <p:nvPr/>
            </p:nvSpPr>
            <p:spPr>
              <a:xfrm>
                <a:off x="1518265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6DD3CDBE-6F7C-9706-B660-5151F83A7733}"/>
                  </a:ext>
                </a:extLst>
              </p:cNvPr>
              <p:cNvSpPr/>
              <p:nvPr/>
            </p:nvSpPr>
            <p:spPr>
              <a:xfrm>
                <a:off x="1519896" y="1376146"/>
                <a:ext cx="3222" cy="5489"/>
              </a:xfrm>
              <a:custGeom>
                <a:avLst/>
                <a:gdLst>
                  <a:gd name="connsiteX0" fmla="*/ 159 w 3222"/>
                  <a:gd name="connsiteY0" fmla="*/ 4575 h 5489"/>
                  <a:gd name="connsiteX1" fmla="*/ 1392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75"/>
                    </a:moveTo>
                    <a:cubicBezTo>
                      <a:pt x="477" y="4760"/>
                      <a:pt x="928" y="4919"/>
                      <a:pt x="1392" y="4919"/>
                    </a:cubicBezTo>
                    <a:cubicBezTo>
                      <a:pt x="2095" y="4919"/>
                      <a:pt x="2506" y="4548"/>
                      <a:pt x="2506" y="4004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5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DA218C86-3B16-44CD-A040-0E9D6655B418}"/>
                  </a:ext>
                </a:extLst>
              </p:cNvPr>
              <p:cNvSpPr/>
              <p:nvPr/>
            </p:nvSpPr>
            <p:spPr>
              <a:xfrm>
                <a:off x="1523741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29 w 4044"/>
                  <a:gd name="connsiteY7" fmla="*/ 2784 h 5489"/>
                  <a:gd name="connsiteX8" fmla="*/ 2771 w 4044"/>
                  <a:gd name="connsiteY8" fmla="*/ 4919 h 5489"/>
                  <a:gd name="connsiteX9" fmla="*/ 3885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49" y="583"/>
                      <a:pt x="2798" y="583"/>
                    </a:cubicBezTo>
                    <a:cubicBezTo>
                      <a:pt x="1551" y="583"/>
                      <a:pt x="729" y="1379"/>
                      <a:pt x="729" y="2784"/>
                    </a:cubicBezTo>
                    <a:cubicBezTo>
                      <a:pt x="729" y="4084"/>
                      <a:pt x="1472" y="4919"/>
                      <a:pt x="2771" y="4919"/>
                    </a:cubicBezTo>
                    <a:cubicBezTo>
                      <a:pt x="3182" y="4919"/>
                      <a:pt x="3607" y="4840"/>
                      <a:pt x="3885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21E84A9B-1336-049C-D41F-ADC2974D1CE3}"/>
                  </a:ext>
                </a:extLst>
              </p:cNvPr>
              <p:cNvSpPr/>
              <p:nvPr/>
            </p:nvSpPr>
            <p:spPr>
              <a:xfrm>
                <a:off x="1528621" y="1376225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2CA32B21-BA8B-7E63-3411-4A91ACA383C3}"/>
                  </a:ext>
                </a:extLst>
              </p:cNvPr>
              <p:cNvSpPr/>
              <p:nvPr/>
            </p:nvSpPr>
            <p:spPr>
              <a:xfrm>
                <a:off x="1530517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20" y="2029"/>
                      <a:pt x="875" y="1419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5" name="任意多边形: 形状 334">
                <a:extLst>
                  <a:ext uri="{FF2B5EF4-FFF2-40B4-BE49-F238E27FC236}">
                    <a16:creationId xmlns:a16="http://schemas.microsoft.com/office/drawing/2014/main" id="{3EDB5A5B-10F5-2E1F-47B9-AAE4AD4F4015}"/>
                  </a:ext>
                </a:extLst>
              </p:cNvPr>
              <p:cNvSpPr/>
              <p:nvPr/>
            </p:nvSpPr>
            <p:spPr>
              <a:xfrm>
                <a:off x="1535383" y="1376146"/>
                <a:ext cx="4375" cy="5449"/>
              </a:xfrm>
              <a:custGeom>
                <a:avLst/>
                <a:gdLst>
                  <a:gd name="connsiteX0" fmla="*/ 4376 w 4375"/>
                  <a:gd name="connsiteY0" fmla="*/ 5171 h 5449"/>
                  <a:gd name="connsiteX1" fmla="*/ 2745 w 4375"/>
                  <a:gd name="connsiteY1" fmla="*/ 5450 h 5449"/>
                  <a:gd name="connsiteX2" fmla="*/ 743 w 4375"/>
                  <a:gd name="connsiteY2" fmla="*/ 4747 h 5449"/>
                  <a:gd name="connsiteX3" fmla="*/ 0 w 4375"/>
                  <a:gd name="connsiteY3" fmla="*/ 2758 h 5449"/>
                  <a:gd name="connsiteX4" fmla="*/ 2877 w 4375"/>
                  <a:gd name="connsiteY4" fmla="*/ 0 h 5449"/>
                  <a:gd name="connsiteX5" fmla="*/ 4217 w 4375"/>
                  <a:gd name="connsiteY5" fmla="*/ 252 h 5449"/>
                  <a:gd name="connsiteX6" fmla="*/ 4057 w 4375"/>
                  <a:gd name="connsiteY6" fmla="*/ 822 h 5449"/>
                  <a:gd name="connsiteX7" fmla="*/ 2864 w 4375"/>
                  <a:gd name="connsiteY7" fmla="*/ 583 h 5449"/>
                  <a:gd name="connsiteX8" fmla="*/ 729 w 4375"/>
                  <a:gd name="connsiteY8" fmla="*/ 2718 h 5449"/>
                  <a:gd name="connsiteX9" fmla="*/ 2784 w 4375"/>
                  <a:gd name="connsiteY9" fmla="*/ 4866 h 5449"/>
                  <a:gd name="connsiteX10" fmla="*/ 3699 w 4375"/>
                  <a:gd name="connsiteY10" fmla="*/ 4720 h 5449"/>
                  <a:gd name="connsiteX11" fmla="*/ 3699 w 4375"/>
                  <a:gd name="connsiteY11" fmla="*/ 3129 h 5449"/>
                  <a:gd name="connsiteX12" fmla="*/ 2612 w 4375"/>
                  <a:gd name="connsiteY12" fmla="*/ 3129 h 5449"/>
                  <a:gd name="connsiteX13" fmla="*/ 2612 w 4375"/>
                  <a:gd name="connsiteY13" fmla="*/ 2586 h 5449"/>
                  <a:gd name="connsiteX14" fmla="*/ 4362 w 4375"/>
                  <a:gd name="connsiteY14" fmla="*/ 2586 h 5449"/>
                  <a:gd name="connsiteX15" fmla="*/ 4362 w 4375"/>
                  <a:gd name="connsiteY15" fmla="*/ 5171 h 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49">
                    <a:moveTo>
                      <a:pt x="4376" y="5171"/>
                    </a:moveTo>
                    <a:cubicBezTo>
                      <a:pt x="4071" y="5277"/>
                      <a:pt x="3447" y="5450"/>
                      <a:pt x="2745" y="5450"/>
                    </a:cubicBezTo>
                    <a:cubicBezTo>
                      <a:pt x="1936" y="5450"/>
                      <a:pt x="1273" y="5251"/>
                      <a:pt x="743" y="4747"/>
                    </a:cubicBezTo>
                    <a:cubicBezTo>
                      <a:pt x="278" y="4296"/>
                      <a:pt x="0" y="3593"/>
                      <a:pt x="0" y="2758"/>
                    </a:cubicBezTo>
                    <a:cubicBezTo>
                      <a:pt x="13" y="1180"/>
                      <a:pt x="1087" y="0"/>
                      <a:pt x="2877" y="0"/>
                    </a:cubicBezTo>
                    <a:cubicBezTo>
                      <a:pt x="3500" y="0"/>
                      <a:pt x="3978" y="146"/>
                      <a:pt x="4217" y="252"/>
                    </a:cubicBezTo>
                    <a:lnTo>
                      <a:pt x="4057" y="822"/>
                    </a:lnTo>
                    <a:cubicBezTo>
                      <a:pt x="3766" y="690"/>
                      <a:pt x="3408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51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29"/>
                    </a:lnTo>
                    <a:lnTo>
                      <a:pt x="2612" y="3129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7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6" name="任意多边形: 形状 335">
                <a:extLst>
                  <a:ext uri="{FF2B5EF4-FFF2-40B4-BE49-F238E27FC236}">
                    <a16:creationId xmlns:a16="http://schemas.microsoft.com/office/drawing/2014/main" id="{C53150B2-9B5D-B6C6-5172-CD89650FCD54}"/>
                  </a:ext>
                </a:extLst>
              </p:cNvPr>
              <p:cNvSpPr/>
              <p:nvPr/>
            </p:nvSpPr>
            <p:spPr>
              <a:xfrm>
                <a:off x="154319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7" name="任意多边形: 形状 336">
                <a:extLst>
                  <a:ext uri="{FF2B5EF4-FFF2-40B4-BE49-F238E27FC236}">
                    <a16:creationId xmlns:a16="http://schemas.microsoft.com/office/drawing/2014/main" id="{B491F362-DE5B-5CAD-33B8-2EA3F7065D52}"/>
                  </a:ext>
                </a:extLst>
              </p:cNvPr>
              <p:cNvSpPr/>
              <p:nvPr/>
            </p:nvSpPr>
            <p:spPr>
              <a:xfrm>
                <a:off x="1547078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8" name="任意多边形: 形状 337">
                <a:extLst>
                  <a:ext uri="{FF2B5EF4-FFF2-40B4-BE49-F238E27FC236}">
                    <a16:creationId xmlns:a16="http://schemas.microsoft.com/office/drawing/2014/main" id="{B0773AE4-D5DC-EE6C-776B-AF72C133E630}"/>
                  </a:ext>
                </a:extLst>
              </p:cNvPr>
              <p:cNvSpPr/>
              <p:nvPr/>
            </p:nvSpPr>
            <p:spPr>
              <a:xfrm>
                <a:off x="155080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39" name="任意多边形: 形状 338">
                <a:extLst>
                  <a:ext uri="{FF2B5EF4-FFF2-40B4-BE49-F238E27FC236}">
                    <a16:creationId xmlns:a16="http://schemas.microsoft.com/office/drawing/2014/main" id="{B161A646-2FD9-D0BF-FE68-9B52227F38FB}"/>
                  </a:ext>
                </a:extLst>
              </p:cNvPr>
              <p:cNvSpPr/>
              <p:nvPr/>
            </p:nvSpPr>
            <p:spPr>
              <a:xfrm>
                <a:off x="1552090" y="1376212"/>
                <a:ext cx="3924" cy="5330"/>
              </a:xfrm>
              <a:custGeom>
                <a:avLst/>
                <a:gdLst>
                  <a:gd name="connsiteX0" fmla="*/ 1618 w 3924"/>
                  <a:gd name="connsiteY0" fmla="*/ 583 h 5330"/>
                  <a:gd name="connsiteX1" fmla="*/ 0 w 3924"/>
                  <a:gd name="connsiteY1" fmla="*/ 583 h 5330"/>
                  <a:gd name="connsiteX2" fmla="*/ 0 w 3924"/>
                  <a:gd name="connsiteY2" fmla="*/ 0 h 5330"/>
                  <a:gd name="connsiteX3" fmla="*/ 3925 w 3924"/>
                  <a:gd name="connsiteY3" fmla="*/ 0 h 5330"/>
                  <a:gd name="connsiteX4" fmla="*/ 3925 w 3924"/>
                  <a:gd name="connsiteY4" fmla="*/ 583 h 5330"/>
                  <a:gd name="connsiteX5" fmla="*/ 2320 w 3924"/>
                  <a:gd name="connsiteY5" fmla="*/ 583 h 5330"/>
                  <a:gd name="connsiteX6" fmla="*/ 2320 w 3924"/>
                  <a:gd name="connsiteY6" fmla="*/ 5330 h 5330"/>
                  <a:gd name="connsiteX7" fmla="*/ 1618 w 3924"/>
                  <a:gd name="connsiteY7" fmla="*/ 5330 h 5330"/>
                  <a:gd name="connsiteX8" fmla="*/ 1618 w 3924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0" name="任意多边形: 形状 339">
                <a:extLst>
                  <a:ext uri="{FF2B5EF4-FFF2-40B4-BE49-F238E27FC236}">
                    <a16:creationId xmlns:a16="http://schemas.microsoft.com/office/drawing/2014/main" id="{913BF4C6-C254-501D-7787-DD2CE69AB6D0}"/>
                  </a:ext>
                </a:extLst>
              </p:cNvPr>
              <p:cNvSpPr/>
              <p:nvPr/>
            </p:nvSpPr>
            <p:spPr>
              <a:xfrm>
                <a:off x="1556187" y="1380124"/>
                <a:ext cx="1790" cy="2811"/>
              </a:xfrm>
              <a:custGeom>
                <a:avLst/>
                <a:gdLst>
                  <a:gd name="connsiteX0" fmla="*/ 0 w 1790"/>
                  <a:gd name="connsiteY0" fmla="*/ 2811 h 2811"/>
                  <a:gd name="connsiteX1" fmla="*/ 676 w 1790"/>
                  <a:gd name="connsiteY1" fmla="*/ 119 h 2811"/>
                  <a:gd name="connsiteX2" fmla="*/ 1790 w 1790"/>
                  <a:gd name="connsiteY2" fmla="*/ 0 h 2811"/>
                  <a:gd name="connsiteX3" fmla="*/ 716 w 1790"/>
                  <a:gd name="connsiteY3" fmla="*/ 2745 h 2811"/>
                  <a:gd name="connsiteX4" fmla="*/ 0 w 1790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90" y="0"/>
                    </a:lnTo>
                    <a:cubicBezTo>
                      <a:pt x="1525" y="955"/>
                      <a:pt x="1034" y="2214"/>
                      <a:pt x="716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7F70933A-C31F-9656-694C-8B1A31933FB0}"/>
                  </a:ext>
                </a:extLst>
              </p:cNvPr>
              <p:cNvSpPr/>
              <p:nvPr/>
            </p:nvSpPr>
            <p:spPr>
              <a:xfrm>
                <a:off x="1561080" y="1376146"/>
                <a:ext cx="3208" cy="5489"/>
              </a:xfrm>
              <a:custGeom>
                <a:avLst/>
                <a:gdLst>
                  <a:gd name="connsiteX0" fmla="*/ 172 w 3208"/>
                  <a:gd name="connsiteY0" fmla="*/ 4575 h 5489"/>
                  <a:gd name="connsiteX1" fmla="*/ 1405 w 3208"/>
                  <a:gd name="connsiteY1" fmla="*/ 4919 h 5489"/>
                  <a:gd name="connsiteX2" fmla="*/ 2519 w 3208"/>
                  <a:gd name="connsiteY2" fmla="*/ 4004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45 h 5489"/>
                  <a:gd name="connsiteX14" fmla="*/ 172 w 3208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75"/>
                    </a:moveTo>
                    <a:cubicBezTo>
                      <a:pt x="477" y="4760"/>
                      <a:pt x="928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88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31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2" name="任意多边形: 形状 341">
                <a:extLst>
                  <a:ext uri="{FF2B5EF4-FFF2-40B4-BE49-F238E27FC236}">
                    <a16:creationId xmlns:a16="http://schemas.microsoft.com/office/drawing/2014/main" id="{3D34EE92-86D0-386E-612E-52986BEF179B}"/>
                  </a:ext>
                </a:extLst>
              </p:cNvPr>
              <p:cNvSpPr/>
              <p:nvPr/>
            </p:nvSpPr>
            <p:spPr>
              <a:xfrm>
                <a:off x="1565230" y="1376212"/>
                <a:ext cx="3009" cy="5330"/>
              </a:xfrm>
              <a:custGeom>
                <a:avLst/>
                <a:gdLst>
                  <a:gd name="connsiteX0" fmla="*/ 2758 w 3009"/>
                  <a:gd name="connsiteY0" fmla="*/ 2838 h 5330"/>
                  <a:gd name="connsiteX1" fmla="*/ 690 w 3009"/>
                  <a:gd name="connsiteY1" fmla="*/ 2838 h 5330"/>
                  <a:gd name="connsiteX2" fmla="*/ 690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45 w 3009"/>
                  <a:gd name="connsiteY11" fmla="*/ 2267 h 5330"/>
                  <a:gd name="connsiteX12" fmla="*/ 2745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DBE2A75D-38C5-8C20-071B-1AB3FFEDEF43}"/>
                  </a:ext>
                </a:extLst>
              </p:cNvPr>
              <p:cNvSpPr/>
              <p:nvPr/>
            </p:nvSpPr>
            <p:spPr>
              <a:xfrm>
                <a:off x="1569128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59 w 4362"/>
                  <a:gd name="connsiteY1" fmla="*/ 0 h 5409"/>
                  <a:gd name="connsiteX2" fmla="*/ 3607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63 w 4362"/>
                  <a:gd name="connsiteY12" fmla="*/ 597 h 5409"/>
                  <a:gd name="connsiteX13" fmla="*/ 663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593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62" y="4840"/>
                      <a:pt x="1101" y="4853"/>
                      <a:pt x="1379" y="4853"/>
                    </a:cubicBezTo>
                    <a:cubicBezTo>
                      <a:pt x="2838" y="4853"/>
                      <a:pt x="3633" y="4031"/>
                      <a:pt x="3633" y="2586"/>
                    </a:cubicBezTo>
                    <a:cubicBezTo>
                      <a:pt x="3633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63" y="597"/>
                    </a:cubicBezTo>
                    <a:lnTo>
                      <a:pt x="663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898AE125-1D17-549C-1D8C-AA6C59495D27}"/>
                  </a:ext>
                </a:extLst>
              </p:cNvPr>
              <p:cNvSpPr/>
              <p:nvPr/>
            </p:nvSpPr>
            <p:spPr>
              <a:xfrm>
                <a:off x="1576766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60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79 w 4388"/>
                  <a:gd name="connsiteY9" fmla="*/ 4853 h 5409"/>
                  <a:gd name="connsiteX10" fmla="*/ 3660 w 4388"/>
                  <a:gd name="connsiteY10" fmla="*/ 2586 h 5409"/>
                  <a:gd name="connsiteX11" fmla="*/ 1485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11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53"/>
                      <a:pt x="1379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60" y="1339"/>
                      <a:pt x="2944" y="530"/>
                      <a:pt x="1485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6AFEAA62-3130-0B95-92B3-79927E66CF8C}"/>
                  </a:ext>
                </a:extLst>
              </p:cNvPr>
              <p:cNvSpPr/>
              <p:nvPr/>
            </p:nvSpPr>
            <p:spPr>
              <a:xfrm>
                <a:off x="1581712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4DE1D247-CFFE-2957-8FB2-DCFB835B53D6}"/>
                  </a:ext>
                </a:extLst>
              </p:cNvPr>
              <p:cNvSpPr/>
              <p:nvPr/>
            </p:nvSpPr>
            <p:spPr>
              <a:xfrm>
                <a:off x="158985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64 w 2996"/>
                  <a:gd name="connsiteY7" fmla="*/ 0 h 5330"/>
                  <a:gd name="connsiteX8" fmla="*/ 2864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1C2B75C9-CD79-6A1A-2CAB-97162DD13D89}"/>
                  </a:ext>
                </a:extLst>
              </p:cNvPr>
              <p:cNvSpPr/>
              <p:nvPr/>
            </p:nvSpPr>
            <p:spPr>
              <a:xfrm>
                <a:off x="1593738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77132984-45C2-01D9-D6CE-3DD359B32012}"/>
                  </a:ext>
                </a:extLst>
              </p:cNvPr>
              <p:cNvSpPr/>
              <p:nvPr/>
            </p:nvSpPr>
            <p:spPr>
              <a:xfrm>
                <a:off x="1595621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45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8EB255D7-8FE7-F73A-AB7C-A1FF70F50A69}"/>
                  </a:ext>
                </a:extLst>
              </p:cNvPr>
              <p:cNvSpPr/>
              <p:nvPr/>
            </p:nvSpPr>
            <p:spPr>
              <a:xfrm>
                <a:off x="1600447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19 w 3235"/>
                  <a:gd name="connsiteY1" fmla="*/ 4919 h 5489"/>
                  <a:gd name="connsiteX2" fmla="*/ 2546 w 3235"/>
                  <a:gd name="connsiteY2" fmla="*/ 4004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68" y="4919"/>
                      <a:pt x="1419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88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94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6AC180C4-77FF-80FB-0D81-461CB22B96F8}"/>
                  </a:ext>
                </a:extLst>
              </p:cNvPr>
              <p:cNvSpPr/>
              <p:nvPr/>
            </p:nvSpPr>
            <p:spPr>
              <a:xfrm>
                <a:off x="1604491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21 w 5423"/>
                  <a:gd name="connsiteY2" fmla="*/ 676 h 5330"/>
                  <a:gd name="connsiteX3" fmla="*/ 3858 w 5423"/>
                  <a:gd name="connsiteY3" fmla="*/ 2705 h 5330"/>
                  <a:gd name="connsiteX4" fmla="*/ 2917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78 w 5423"/>
                  <a:gd name="connsiteY15" fmla="*/ 4376 h 5330"/>
                  <a:gd name="connsiteX16" fmla="*/ 2705 w 5423"/>
                  <a:gd name="connsiteY16" fmla="*/ 4376 h 5330"/>
                  <a:gd name="connsiteX17" fmla="*/ 3262 w 5423"/>
                  <a:gd name="connsiteY17" fmla="*/ 2572 h 5330"/>
                  <a:gd name="connsiteX18" fmla="*/ 4203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60" y="2002"/>
                      <a:pt x="1061" y="1326"/>
                      <a:pt x="915" y="690"/>
                    </a:cubicBezTo>
                    <a:lnTo>
                      <a:pt x="902" y="690"/>
                    </a:lnTo>
                    <a:cubicBezTo>
                      <a:pt x="902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35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55A92C91-AA6C-DF25-8E4A-9C8AB69A4B9F}"/>
                  </a:ext>
                </a:extLst>
              </p:cNvPr>
              <p:cNvSpPr/>
              <p:nvPr/>
            </p:nvSpPr>
            <p:spPr>
              <a:xfrm>
                <a:off x="1610657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387 w 4879"/>
                  <a:gd name="connsiteY1" fmla="*/ 5489 h 5489"/>
                  <a:gd name="connsiteX2" fmla="*/ 0 w 4879"/>
                  <a:gd name="connsiteY2" fmla="*/ 2798 h 5489"/>
                  <a:gd name="connsiteX3" fmla="*/ 2466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66" y="5489"/>
                      <a:pt x="2387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5CAAE9D3-397F-13BC-0674-857BE54D1EE6}"/>
                  </a:ext>
                </a:extLst>
              </p:cNvPr>
              <p:cNvSpPr/>
              <p:nvPr/>
            </p:nvSpPr>
            <p:spPr>
              <a:xfrm>
                <a:off x="1616411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73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92 w 4388"/>
                  <a:gd name="connsiteY9" fmla="*/ 4853 h 5409"/>
                  <a:gd name="connsiteX10" fmla="*/ 3660 w 4388"/>
                  <a:gd name="connsiteY10" fmla="*/ 2586 h 5409"/>
                  <a:gd name="connsiteX11" fmla="*/ 1498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73" y="5410"/>
                    </a:cubicBezTo>
                    <a:cubicBezTo>
                      <a:pt x="782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276E5A7E-7BC1-9585-5920-2C11E98C206B}"/>
                  </a:ext>
                </a:extLst>
              </p:cNvPr>
              <p:cNvSpPr/>
              <p:nvPr/>
            </p:nvSpPr>
            <p:spPr>
              <a:xfrm>
                <a:off x="1623452" y="1376212"/>
                <a:ext cx="3951" cy="5330"/>
              </a:xfrm>
              <a:custGeom>
                <a:avLst/>
                <a:gdLst>
                  <a:gd name="connsiteX0" fmla="*/ 1631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07 w 3951"/>
                  <a:gd name="connsiteY5" fmla="*/ 583 h 5330"/>
                  <a:gd name="connsiteX6" fmla="*/ 2307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343E726E-2B2C-9B4D-47AF-CB367D21FE4C}"/>
                  </a:ext>
                </a:extLst>
              </p:cNvPr>
              <p:cNvSpPr/>
              <p:nvPr/>
            </p:nvSpPr>
            <p:spPr>
              <a:xfrm>
                <a:off x="1627987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EF51A6FE-CC4E-F94E-DC1D-75377350C4BD}"/>
                  </a:ext>
                </a:extLst>
              </p:cNvPr>
              <p:cNvSpPr/>
              <p:nvPr/>
            </p:nvSpPr>
            <p:spPr>
              <a:xfrm>
                <a:off x="1631726" y="1376225"/>
                <a:ext cx="5423" cy="5330"/>
              </a:xfrm>
              <a:custGeom>
                <a:avLst/>
                <a:gdLst>
                  <a:gd name="connsiteX0" fmla="*/ 4641 w 5423"/>
                  <a:gd name="connsiteY0" fmla="*/ 2983 h 5330"/>
                  <a:gd name="connsiteX1" fmla="*/ 4561 w 5423"/>
                  <a:gd name="connsiteY1" fmla="*/ 676 h 5330"/>
                  <a:gd name="connsiteX2" fmla="*/ 4548 w 5423"/>
                  <a:gd name="connsiteY2" fmla="*/ 676 h 5330"/>
                  <a:gd name="connsiteX3" fmla="*/ 3872 w 5423"/>
                  <a:gd name="connsiteY3" fmla="*/ 2705 h 5330"/>
                  <a:gd name="connsiteX4" fmla="*/ 2930 w 5423"/>
                  <a:gd name="connsiteY4" fmla="*/ 5291 h 5330"/>
                  <a:gd name="connsiteX5" fmla="*/ 2413 w 5423"/>
                  <a:gd name="connsiteY5" fmla="*/ 5291 h 5330"/>
                  <a:gd name="connsiteX6" fmla="*/ 1551 w 5423"/>
                  <a:gd name="connsiteY6" fmla="*/ 2758 h 5330"/>
                  <a:gd name="connsiteX7" fmla="*/ 942 w 5423"/>
                  <a:gd name="connsiteY7" fmla="*/ 690 h 5330"/>
                  <a:gd name="connsiteX8" fmla="*/ 928 w 5423"/>
                  <a:gd name="connsiteY8" fmla="*/ 690 h 5330"/>
                  <a:gd name="connsiteX9" fmla="*/ 822 w 5423"/>
                  <a:gd name="connsiteY9" fmla="*/ 3050 h 5330"/>
                  <a:gd name="connsiteX10" fmla="*/ 676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41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1"/>
                    </a:lnTo>
                    <a:lnTo>
                      <a:pt x="2413" y="5291"/>
                    </a:lnTo>
                    <a:lnTo>
                      <a:pt x="1551" y="2758"/>
                    </a:lnTo>
                    <a:cubicBezTo>
                      <a:pt x="1299" y="2002"/>
                      <a:pt x="1074" y="1326"/>
                      <a:pt x="942" y="690"/>
                    </a:cubicBezTo>
                    <a:lnTo>
                      <a:pt x="928" y="690"/>
                    </a:lnTo>
                    <a:cubicBezTo>
                      <a:pt x="928" y="1353"/>
                      <a:pt x="875" y="2254"/>
                      <a:pt x="822" y="3050"/>
                    </a:cubicBezTo>
                    <a:lnTo>
                      <a:pt x="676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B64B8395-7F6A-5A4A-F06C-01F5EBE914FB}"/>
                  </a:ext>
                </a:extLst>
              </p:cNvPr>
              <p:cNvSpPr/>
              <p:nvPr/>
            </p:nvSpPr>
            <p:spPr>
              <a:xfrm>
                <a:off x="1638210" y="1376186"/>
                <a:ext cx="3275" cy="5383"/>
              </a:xfrm>
              <a:custGeom>
                <a:avLst/>
                <a:gdLst>
                  <a:gd name="connsiteX0" fmla="*/ 0 w 3275"/>
                  <a:gd name="connsiteY0" fmla="*/ 106 h 5383"/>
                  <a:gd name="connsiteX1" fmla="*/ 1326 w 3275"/>
                  <a:gd name="connsiteY1" fmla="*/ 0 h 5383"/>
                  <a:gd name="connsiteX2" fmla="*/ 2811 w 3275"/>
                  <a:gd name="connsiteY2" fmla="*/ 451 h 5383"/>
                  <a:gd name="connsiteX3" fmla="*/ 3275 w 3275"/>
                  <a:gd name="connsiteY3" fmla="*/ 1565 h 5383"/>
                  <a:gd name="connsiteX4" fmla="*/ 2864 w 3275"/>
                  <a:gd name="connsiteY4" fmla="*/ 2692 h 5383"/>
                  <a:gd name="connsiteX5" fmla="*/ 1233 w 3275"/>
                  <a:gd name="connsiteY5" fmla="*/ 3288 h 5383"/>
                  <a:gd name="connsiteX6" fmla="*/ 689 w 3275"/>
                  <a:gd name="connsiteY6" fmla="*/ 3235 h 5383"/>
                  <a:gd name="connsiteX7" fmla="*/ 689 w 3275"/>
                  <a:gd name="connsiteY7" fmla="*/ 5383 h 5383"/>
                  <a:gd name="connsiteX8" fmla="*/ 0 w 3275"/>
                  <a:gd name="connsiteY8" fmla="*/ 5383 h 5383"/>
                  <a:gd name="connsiteX9" fmla="*/ 0 w 3275"/>
                  <a:gd name="connsiteY9" fmla="*/ 106 h 5383"/>
                  <a:gd name="connsiteX10" fmla="*/ 703 w 3275"/>
                  <a:gd name="connsiteY10" fmla="*/ 2665 h 5383"/>
                  <a:gd name="connsiteX11" fmla="*/ 1260 w 3275"/>
                  <a:gd name="connsiteY11" fmla="*/ 2718 h 5383"/>
                  <a:gd name="connsiteX12" fmla="*/ 2599 w 3275"/>
                  <a:gd name="connsiteY12" fmla="*/ 1591 h 5383"/>
                  <a:gd name="connsiteX13" fmla="*/ 1339 w 3275"/>
                  <a:gd name="connsiteY13" fmla="*/ 544 h 5383"/>
                  <a:gd name="connsiteX14" fmla="*/ 689 w 3275"/>
                  <a:gd name="connsiteY14" fmla="*/ 597 h 5383"/>
                  <a:gd name="connsiteX15" fmla="*/ 689 w 3275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03"/>
                      <a:pt x="3275" y="1087"/>
                      <a:pt x="3275" y="1565"/>
                    </a:cubicBezTo>
                    <a:cubicBezTo>
                      <a:pt x="3275" y="2042"/>
                      <a:pt x="3129" y="2426"/>
                      <a:pt x="2864" y="2692"/>
                    </a:cubicBezTo>
                    <a:cubicBezTo>
                      <a:pt x="2506" y="3089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703" y="2665"/>
                    </a:moveTo>
                    <a:cubicBezTo>
                      <a:pt x="849" y="2705"/>
                      <a:pt x="1034" y="2718"/>
                      <a:pt x="1260" y="2718"/>
                    </a:cubicBezTo>
                    <a:cubicBezTo>
                      <a:pt x="2095" y="2718"/>
                      <a:pt x="2599" y="2320"/>
                      <a:pt x="2599" y="1591"/>
                    </a:cubicBezTo>
                    <a:cubicBezTo>
                      <a:pt x="2599" y="888"/>
                      <a:pt x="2108" y="544"/>
                      <a:pt x="1339" y="544"/>
                    </a:cubicBezTo>
                    <a:cubicBezTo>
                      <a:pt x="1034" y="544"/>
                      <a:pt x="809" y="570"/>
                      <a:pt x="689" y="597"/>
                    </a:cubicBezTo>
                    <a:lnTo>
                      <a:pt x="689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2666287B-8B30-DB56-5E9A-5E0B3CD7F2C9}"/>
                  </a:ext>
                </a:extLst>
              </p:cNvPr>
              <p:cNvSpPr/>
              <p:nvPr/>
            </p:nvSpPr>
            <p:spPr>
              <a:xfrm>
                <a:off x="1642108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2727223B-289B-F4FE-15BE-108A1556B82B}"/>
                  </a:ext>
                </a:extLst>
              </p:cNvPr>
              <p:cNvSpPr/>
              <p:nvPr/>
            </p:nvSpPr>
            <p:spPr>
              <a:xfrm>
                <a:off x="164785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77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13 w 3473"/>
                  <a:gd name="connsiteY9" fmla="*/ 4097 h 5370"/>
                  <a:gd name="connsiteX10" fmla="*/ 1352 w 3473"/>
                  <a:gd name="connsiteY10" fmla="*/ 3063 h 5370"/>
                  <a:gd name="connsiteX11" fmla="*/ 703 w 3473"/>
                  <a:gd name="connsiteY11" fmla="*/ 3063 h 5370"/>
                  <a:gd name="connsiteX12" fmla="*/ 703 w 3473"/>
                  <a:gd name="connsiteY12" fmla="*/ 5370 h 5370"/>
                  <a:gd name="connsiteX13" fmla="*/ 13 w 3473"/>
                  <a:gd name="connsiteY13" fmla="*/ 5370 h 5370"/>
                  <a:gd name="connsiteX14" fmla="*/ 13 w 3473"/>
                  <a:gd name="connsiteY14" fmla="*/ 106 h 5370"/>
                  <a:gd name="connsiteX15" fmla="*/ 703 w 3473"/>
                  <a:gd name="connsiteY15" fmla="*/ 2533 h 5370"/>
                  <a:gd name="connsiteX16" fmla="*/ 1406 w 3473"/>
                  <a:gd name="connsiteY16" fmla="*/ 2533 h 5370"/>
                  <a:gd name="connsiteX17" fmla="*/ 2612 w 3473"/>
                  <a:gd name="connsiteY17" fmla="*/ 1525 h 5370"/>
                  <a:gd name="connsiteX18" fmla="*/ 1392 w 3473"/>
                  <a:gd name="connsiteY18" fmla="*/ 530 h 5370"/>
                  <a:gd name="connsiteX19" fmla="*/ 716 w 3473"/>
                  <a:gd name="connsiteY19" fmla="*/ 597 h 5370"/>
                  <a:gd name="connsiteX20" fmla="*/ 716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55"/>
                      <a:pt x="3063" y="3912"/>
                    </a:cubicBezTo>
                    <a:cubicBezTo>
                      <a:pt x="3249" y="4654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59" y="4760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48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22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9C44C5D2-9504-F2BF-40FE-2BE4FE59A72C}"/>
                  </a:ext>
                </a:extLst>
              </p:cNvPr>
              <p:cNvSpPr/>
              <p:nvPr/>
            </p:nvSpPr>
            <p:spPr>
              <a:xfrm>
                <a:off x="165450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96B78064-5AB4-D524-26C9-6D644599C027}"/>
                  </a:ext>
                </a:extLst>
              </p:cNvPr>
              <p:cNvSpPr/>
              <p:nvPr/>
            </p:nvSpPr>
            <p:spPr>
              <a:xfrm>
                <a:off x="165638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33" y="2029"/>
                      <a:pt x="888" y="1419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07EA1F77-C2E2-92A0-6EC0-FB5976F90614}"/>
                  </a:ext>
                </a:extLst>
              </p:cNvPr>
              <p:cNvSpPr/>
              <p:nvPr/>
            </p:nvSpPr>
            <p:spPr>
              <a:xfrm>
                <a:off x="1661255" y="1376133"/>
                <a:ext cx="4044" cy="5489"/>
              </a:xfrm>
              <a:custGeom>
                <a:avLst/>
                <a:gdLst>
                  <a:gd name="connsiteX0" fmla="*/ 4044 w 4044"/>
                  <a:gd name="connsiteY0" fmla="*/ 5224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85 w 4044"/>
                  <a:gd name="connsiteY5" fmla="*/ 809 h 5489"/>
                  <a:gd name="connsiteX6" fmla="*/ 2811 w 4044"/>
                  <a:gd name="connsiteY6" fmla="*/ 583 h 5489"/>
                  <a:gd name="connsiteX7" fmla="*/ 729 w 4044"/>
                  <a:gd name="connsiteY7" fmla="*/ 2784 h 5489"/>
                  <a:gd name="connsiteX8" fmla="*/ 2784 w 4044"/>
                  <a:gd name="connsiteY8" fmla="*/ 4919 h 5489"/>
                  <a:gd name="connsiteX9" fmla="*/ 3912 w 4044"/>
                  <a:gd name="connsiteY9" fmla="*/ 4707 h 5489"/>
                  <a:gd name="connsiteX10" fmla="*/ 4044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24"/>
                    </a:moveTo>
                    <a:cubicBezTo>
                      <a:pt x="3792" y="5357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39"/>
                    </a:cubicBezTo>
                    <a:lnTo>
                      <a:pt x="3885" y="809"/>
                    </a:lnTo>
                    <a:cubicBezTo>
                      <a:pt x="3620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209" y="4919"/>
                      <a:pt x="3633" y="4840"/>
                      <a:pt x="3912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25BE3F1D-9EAE-65E9-DDB7-102C0E45B091}"/>
                  </a:ext>
                </a:extLst>
              </p:cNvPr>
              <p:cNvSpPr/>
              <p:nvPr/>
            </p:nvSpPr>
            <p:spPr>
              <a:xfrm>
                <a:off x="1666148" y="1376225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19F958BD-722F-7EA6-BD60-1E7A457FFAF0}"/>
                  </a:ext>
                </a:extLst>
              </p:cNvPr>
              <p:cNvSpPr/>
              <p:nvPr/>
            </p:nvSpPr>
            <p:spPr>
              <a:xfrm>
                <a:off x="1668044" y="1376186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57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89 w 4375"/>
                  <a:gd name="connsiteY12" fmla="*/ 597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607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71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40" y="530"/>
                      <a:pt x="888" y="570"/>
                      <a:pt x="689" y="597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D3E3BB6F-8D29-DBE8-0260-5EF7CA7443E6}"/>
                  </a:ext>
                </a:extLst>
              </p:cNvPr>
              <p:cNvSpPr/>
              <p:nvPr/>
            </p:nvSpPr>
            <p:spPr>
              <a:xfrm>
                <a:off x="167329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C51E48C6-5A1D-F46F-D8D9-AA371CEFF33C}"/>
                  </a:ext>
                </a:extLst>
              </p:cNvPr>
              <p:cNvSpPr/>
              <p:nvPr/>
            </p:nvSpPr>
            <p:spPr>
              <a:xfrm>
                <a:off x="1675204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45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33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0"/>
                      <a:pt x="4362" y="2572"/>
                    </a:cubicBezTo>
                    <a:cubicBezTo>
                      <a:pt x="4362" y="3447"/>
                      <a:pt x="4084" y="4150"/>
                      <a:pt x="3593" y="4641"/>
                    </a:cubicBezTo>
                    <a:cubicBezTo>
                      <a:pt x="3076" y="5145"/>
                      <a:pt x="2267" y="5410"/>
                      <a:pt x="1233" y="5410"/>
                    </a:cubicBezTo>
                    <a:cubicBezTo>
                      <a:pt x="743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49" y="4840"/>
                      <a:pt x="1101" y="4853"/>
                      <a:pt x="1379" y="4853"/>
                    </a:cubicBezTo>
                    <a:cubicBezTo>
                      <a:pt x="2851" y="4853"/>
                      <a:pt x="3633" y="4031"/>
                      <a:pt x="3633" y="2586"/>
                    </a:cubicBezTo>
                    <a:cubicBezTo>
                      <a:pt x="3646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1368D02A-94B9-B74C-2F4F-4B0DFA543C54}"/>
                  </a:ext>
                </a:extLst>
              </p:cNvPr>
              <p:cNvSpPr/>
              <p:nvPr/>
            </p:nvSpPr>
            <p:spPr>
              <a:xfrm>
                <a:off x="1680441" y="1376225"/>
                <a:ext cx="3938" cy="5396"/>
              </a:xfrm>
              <a:custGeom>
                <a:avLst/>
                <a:gdLst>
                  <a:gd name="connsiteX0" fmla="*/ 690 w 3938"/>
                  <a:gd name="connsiteY0" fmla="*/ 0 h 5396"/>
                  <a:gd name="connsiteX1" fmla="*/ 690 w 3938"/>
                  <a:gd name="connsiteY1" fmla="*/ 3142 h 5396"/>
                  <a:gd name="connsiteX2" fmla="*/ 1936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09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690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690" y="0"/>
                    </a:moveTo>
                    <a:lnTo>
                      <a:pt x="690" y="3142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71AA7E38-25BB-2BCF-0BF2-6FC0E94AC1FC}"/>
                  </a:ext>
                </a:extLst>
              </p:cNvPr>
              <p:cNvSpPr/>
              <p:nvPr/>
            </p:nvSpPr>
            <p:spPr>
              <a:xfrm>
                <a:off x="1685559" y="1376212"/>
                <a:ext cx="4017" cy="5330"/>
              </a:xfrm>
              <a:custGeom>
                <a:avLst/>
                <a:gdLst>
                  <a:gd name="connsiteX0" fmla="*/ 0 w 4017"/>
                  <a:gd name="connsiteY0" fmla="*/ 5330 h 5330"/>
                  <a:gd name="connsiteX1" fmla="*/ 0 w 4017"/>
                  <a:gd name="connsiteY1" fmla="*/ 0 h 5330"/>
                  <a:gd name="connsiteX2" fmla="*/ 756 w 4017"/>
                  <a:gd name="connsiteY2" fmla="*/ 0 h 5330"/>
                  <a:gd name="connsiteX3" fmla="*/ 2466 w 4017"/>
                  <a:gd name="connsiteY3" fmla="*/ 2692 h 5330"/>
                  <a:gd name="connsiteX4" fmla="*/ 3408 w 4017"/>
                  <a:gd name="connsiteY4" fmla="*/ 4429 h 5330"/>
                  <a:gd name="connsiteX5" fmla="*/ 3421 w 4017"/>
                  <a:gd name="connsiteY5" fmla="*/ 4415 h 5330"/>
                  <a:gd name="connsiteX6" fmla="*/ 3368 w 4017"/>
                  <a:gd name="connsiteY6" fmla="*/ 2228 h 5330"/>
                  <a:gd name="connsiteX7" fmla="*/ 3368 w 4017"/>
                  <a:gd name="connsiteY7" fmla="*/ 0 h 5330"/>
                  <a:gd name="connsiteX8" fmla="*/ 4018 w 4017"/>
                  <a:gd name="connsiteY8" fmla="*/ 0 h 5330"/>
                  <a:gd name="connsiteX9" fmla="*/ 4018 w 4017"/>
                  <a:gd name="connsiteY9" fmla="*/ 5330 h 5330"/>
                  <a:gd name="connsiteX10" fmla="*/ 3302 w 4017"/>
                  <a:gd name="connsiteY10" fmla="*/ 5330 h 5330"/>
                  <a:gd name="connsiteX11" fmla="*/ 1618 w 4017"/>
                  <a:gd name="connsiteY11" fmla="*/ 2625 h 5330"/>
                  <a:gd name="connsiteX12" fmla="*/ 623 w 4017"/>
                  <a:gd name="connsiteY12" fmla="*/ 849 h 5330"/>
                  <a:gd name="connsiteX13" fmla="*/ 597 w 4017"/>
                  <a:gd name="connsiteY13" fmla="*/ 849 h 5330"/>
                  <a:gd name="connsiteX14" fmla="*/ 650 w 4017"/>
                  <a:gd name="connsiteY14" fmla="*/ 3050 h 5330"/>
                  <a:gd name="connsiteX15" fmla="*/ 650 w 4017"/>
                  <a:gd name="connsiteY15" fmla="*/ 5317 h 5330"/>
                  <a:gd name="connsiteX16" fmla="*/ 0 w 4017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875" y="1419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2E9C1A70-3F94-8F9A-E2D5-2CDE4C7FC88B}"/>
                  </a:ext>
                </a:extLst>
              </p:cNvPr>
              <p:cNvSpPr/>
              <p:nvPr/>
            </p:nvSpPr>
            <p:spPr>
              <a:xfrm>
                <a:off x="1690147" y="1376212"/>
                <a:ext cx="3938" cy="5330"/>
              </a:xfrm>
              <a:custGeom>
                <a:avLst/>
                <a:gdLst>
                  <a:gd name="connsiteX0" fmla="*/ 1604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294 w 3938"/>
                  <a:gd name="connsiteY5" fmla="*/ 583 h 5330"/>
                  <a:gd name="connsiteX6" fmla="*/ 2294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A6737E62-97E5-759C-E75F-38F02BB370D1}"/>
                  </a:ext>
                </a:extLst>
              </p:cNvPr>
              <p:cNvSpPr/>
              <p:nvPr/>
            </p:nvSpPr>
            <p:spPr>
              <a:xfrm>
                <a:off x="1697042" y="1376225"/>
                <a:ext cx="3938" cy="5396"/>
              </a:xfrm>
              <a:custGeom>
                <a:avLst/>
                <a:gdLst>
                  <a:gd name="connsiteX0" fmla="*/ 703 w 3938"/>
                  <a:gd name="connsiteY0" fmla="*/ 0 h 5396"/>
                  <a:gd name="connsiteX1" fmla="*/ 703 w 3938"/>
                  <a:gd name="connsiteY1" fmla="*/ 3142 h 5396"/>
                  <a:gd name="connsiteX2" fmla="*/ 1949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23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703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46" y="4840"/>
                      <a:pt x="1949" y="4840"/>
                    </a:cubicBezTo>
                    <a:cubicBezTo>
                      <a:pt x="275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0132DEA3-9267-8E03-7DFA-A29CCA8BF8E8}"/>
                  </a:ext>
                </a:extLst>
              </p:cNvPr>
              <p:cNvSpPr/>
              <p:nvPr/>
            </p:nvSpPr>
            <p:spPr>
              <a:xfrm>
                <a:off x="1701550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E8A165C0-561F-364F-9286-A6B8BAD88125}"/>
                  </a:ext>
                </a:extLst>
              </p:cNvPr>
              <p:cNvSpPr/>
              <p:nvPr/>
            </p:nvSpPr>
            <p:spPr>
              <a:xfrm>
                <a:off x="1708498" y="1376225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4F00FC65-8875-7BF2-F759-0F655EBED6E8}"/>
                  </a:ext>
                </a:extLst>
              </p:cNvPr>
              <p:cNvSpPr/>
              <p:nvPr/>
            </p:nvSpPr>
            <p:spPr>
              <a:xfrm>
                <a:off x="1711813" y="137622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9 w 4468"/>
                  <a:gd name="connsiteY5" fmla="*/ 5330 h 5330"/>
                  <a:gd name="connsiteX6" fmla="*/ 3739 w 4468"/>
                  <a:gd name="connsiteY6" fmla="*/ 5330 h 5330"/>
                  <a:gd name="connsiteX7" fmla="*/ 3182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16 h 5330"/>
                  <a:gd name="connsiteX10" fmla="*/ 2480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49 w 4468"/>
                  <a:gd name="connsiteY13" fmla="*/ 1565 h 5330"/>
                  <a:gd name="connsiteX14" fmla="*/ 1406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30"/>
                    </a:lnTo>
                    <a:lnTo>
                      <a:pt x="3739" y="5330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49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42B550D2-1C59-3669-DD2E-B16AEE704F32}"/>
                  </a:ext>
                </a:extLst>
              </p:cNvPr>
              <p:cNvSpPr/>
              <p:nvPr/>
            </p:nvSpPr>
            <p:spPr>
              <a:xfrm>
                <a:off x="1717037" y="1376186"/>
                <a:ext cx="3367" cy="5409"/>
              </a:xfrm>
              <a:custGeom>
                <a:avLst/>
                <a:gdLst>
                  <a:gd name="connsiteX0" fmla="*/ 0 w 3367"/>
                  <a:gd name="connsiteY0" fmla="*/ 106 h 5409"/>
                  <a:gd name="connsiteX1" fmla="*/ 1273 w 3367"/>
                  <a:gd name="connsiteY1" fmla="*/ 0 h 5409"/>
                  <a:gd name="connsiteX2" fmla="*/ 2718 w 3367"/>
                  <a:gd name="connsiteY2" fmla="*/ 385 h 5409"/>
                  <a:gd name="connsiteX3" fmla="*/ 3169 w 3367"/>
                  <a:gd name="connsiteY3" fmla="*/ 1313 h 5409"/>
                  <a:gd name="connsiteX4" fmla="*/ 2267 w 3367"/>
                  <a:gd name="connsiteY4" fmla="*/ 2493 h 5409"/>
                  <a:gd name="connsiteX5" fmla="*/ 2267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19 h 5409"/>
                  <a:gd name="connsiteX8" fmla="*/ 1087 w 3367"/>
                  <a:gd name="connsiteY8" fmla="*/ 5410 h 5409"/>
                  <a:gd name="connsiteX9" fmla="*/ 13 w 3367"/>
                  <a:gd name="connsiteY9" fmla="*/ 5357 h 5409"/>
                  <a:gd name="connsiteX10" fmla="*/ 13 w 3367"/>
                  <a:gd name="connsiteY10" fmla="*/ 106 h 5409"/>
                  <a:gd name="connsiteX11" fmla="*/ 689 w 3367"/>
                  <a:gd name="connsiteY11" fmla="*/ 2294 h 5409"/>
                  <a:gd name="connsiteX12" fmla="*/ 1326 w 3367"/>
                  <a:gd name="connsiteY12" fmla="*/ 2294 h 5409"/>
                  <a:gd name="connsiteX13" fmla="*/ 2466 w 3367"/>
                  <a:gd name="connsiteY13" fmla="*/ 1392 h 5409"/>
                  <a:gd name="connsiteX14" fmla="*/ 1299 w 3367"/>
                  <a:gd name="connsiteY14" fmla="*/ 530 h 5409"/>
                  <a:gd name="connsiteX15" fmla="*/ 689 w 3367"/>
                  <a:gd name="connsiteY15" fmla="*/ 583 h 5409"/>
                  <a:gd name="connsiteX16" fmla="*/ 689 w 3367"/>
                  <a:gd name="connsiteY16" fmla="*/ 2294 h 5409"/>
                  <a:gd name="connsiteX17" fmla="*/ 689 w 3367"/>
                  <a:gd name="connsiteY17" fmla="*/ 4840 h 5409"/>
                  <a:gd name="connsiteX18" fmla="*/ 1273 w 3367"/>
                  <a:gd name="connsiteY18" fmla="*/ 4866 h 5409"/>
                  <a:gd name="connsiteX19" fmla="*/ 2639 w 3367"/>
                  <a:gd name="connsiteY19" fmla="*/ 3832 h 5409"/>
                  <a:gd name="connsiteX20" fmla="*/ 1273 w 3367"/>
                  <a:gd name="connsiteY20" fmla="*/ 2798 h 5409"/>
                  <a:gd name="connsiteX21" fmla="*/ 689 w 3367"/>
                  <a:gd name="connsiteY21" fmla="*/ 2798 h 5409"/>
                  <a:gd name="connsiteX22" fmla="*/ 689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0" y="106"/>
                    </a:moveTo>
                    <a:cubicBezTo>
                      <a:pt x="292" y="53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85"/>
                    </a:cubicBezTo>
                    <a:cubicBezTo>
                      <a:pt x="2997" y="597"/>
                      <a:pt x="3169" y="902"/>
                      <a:pt x="3169" y="1313"/>
                    </a:cubicBezTo>
                    <a:cubicBezTo>
                      <a:pt x="3169" y="1817"/>
                      <a:pt x="2837" y="2281"/>
                      <a:pt x="2267" y="2493"/>
                    </a:cubicBezTo>
                    <a:lnTo>
                      <a:pt x="2267" y="2506"/>
                    </a:lnTo>
                    <a:cubicBezTo>
                      <a:pt x="2758" y="2639"/>
                      <a:pt x="3368" y="3063"/>
                      <a:pt x="3368" y="3845"/>
                    </a:cubicBezTo>
                    <a:cubicBezTo>
                      <a:pt x="3368" y="4296"/>
                      <a:pt x="3182" y="4641"/>
                      <a:pt x="2917" y="4919"/>
                    </a:cubicBezTo>
                    <a:cubicBezTo>
                      <a:pt x="2532" y="5251"/>
                      <a:pt x="1949" y="5410"/>
                      <a:pt x="1087" y="5410"/>
                    </a:cubicBezTo>
                    <a:cubicBezTo>
                      <a:pt x="597" y="5410"/>
                      <a:pt x="239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2294"/>
                    </a:moveTo>
                    <a:lnTo>
                      <a:pt x="1326" y="2294"/>
                    </a:lnTo>
                    <a:cubicBezTo>
                      <a:pt x="2042" y="2294"/>
                      <a:pt x="2466" y="1909"/>
                      <a:pt x="2466" y="1392"/>
                    </a:cubicBezTo>
                    <a:cubicBezTo>
                      <a:pt x="2466" y="782"/>
                      <a:pt x="2002" y="530"/>
                      <a:pt x="1299" y="530"/>
                    </a:cubicBezTo>
                    <a:cubicBezTo>
                      <a:pt x="994" y="530"/>
                      <a:pt x="796" y="570"/>
                      <a:pt x="689" y="583"/>
                    </a:cubicBezTo>
                    <a:lnTo>
                      <a:pt x="689" y="2294"/>
                    </a:lnTo>
                    <a:close/>
                    <a:moveTo>
                      <a:pt x="689" y="4840"/>
                    </a:moveTo>
                    <a:cubicBezTo>
                      <a:pt x="822" y="4853"/>
                      <a:pt x="1021" y="4866"/>
                      <a:pt x="1273" y="4866"/>
                    </a:cubicBezTo>
                    <a:cubicBezTo>
                      <a:pt x="1989" y="4866"/>
                      <a:pt x="2639" y="4601"/>
                      <a:pt x="2639" y="3832"/>
                    </a:cubicBezTo>
                    <a:cubicBezTo>
                      <a:pt x="2639" y="3103"/>
                      <a:pt x="2002" y="2798"/>
                      <a:pt x="1273" y="2798"/>
                    </a:cubicBezTo>
                    <a:lnTo>
                      <a:pt x="689" y="2798"/>
                    </a:ln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FF90677E-9290-3096-032F-2F83967BA9F9}"/>
                  </a:ext>
                </a:extLst>
              </p:cNvPr>
              <p:cNvSpPr/>
              <p:nvPr/>
            </p:nvSpPr>
            <p:spPr>
              <a:xfrm>
                <a:off x="1720989" y="1376133"/>
                <a:ext cx="4892" cy="5489"/>
              </a:xfrm>
              <a:custGeom>
                <a:avLst/>
                <a:gdLst>
                  <a:gd name="connsiteX0" fmla="*/ 4893 w 4892"/>
                  <a:gd name="connsiteY0" fmla="*/ 2692 h 5489"/>
                  <a:gd name="connsiteX1" fmla="*/ 2400 w 4892"/>
                  <a:gd name="connsiteY1" fmla="*/ 5489 h 5489"/>
                  <a:gd name="connsiteX2" fmla="*/ 0 w 4892"/>
                  <a:gd name="connsiteY2" fmla="*/ 2798 h 5489"/>
                  <a:gd name="connsiteX3" fmla="*/ 2480 w 4892"/>
                  <a:gd name="connsiteY3" fmla="*/ 0 h 5489"/>
                  <a:gd name="connsiteX4" fmla="*/ 4893 w 4892"/>
                  <a:gd name="connsiteY4" fmla="*/ 2692 h 5489"/>
                  <a:gd name="connsiteX5" fmla="*/ 756 w 4892"/>
                  <a:gd name="connsiteY5" fmla="*/ 2784 h 5489"/>
                  <a:gd name="connsiteX6" fmla="*/ 2440 w 4892"/>
                  <a:gd name="connsiteY6" fmla="*/ 4933 h 5489"/>
                  <a:gd name="connsiteX7" fmla="*/ 4150 w 4892"/>
                  <a:gd name="connsiteY7" fmla="*/ 2731 h 5489"/>
                  <a:gd name="connsiteX8" fmla="*/ 2466 w 4892"/>
                  <a:gd name="connsiteY8" fmla="*/ 557 h 5489"/>
                  <a:gd name="connsiteX9" fmla="*/ 756 w 489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489">
                    <a:moveTo>
                      <a:pt x="4893" y="2692"/>
                    </a:moveTo>
                    <a:cubicBezTo>
                      <a:pt x="4893" y="4535"/>
                      <a:pt x="3766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33"/>
                      <a:pt x="2440" y="4933"/>
                    </a:cubicBezTo>
                    <a:cubicBezTo>
                      <a:pt x="3554" y="4933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AFC0D120-5197-B962-2F61-F223A1016CAD}"/>
                  </a:ext>
                </a:extLst>
              </p:cNvPr>
              <p:cNvSpPr/>
              <p:nvPr/>
            </p:nvSpPr>
            <p:spPr>
              <a:xfrm>
                <a:off x="1726757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27 w 3487"/>
                  <a:gd name="connsiteY9" fmla="*/ 4097 h 5370"/>
                  <a:gd name="connsiteX10" fmla="*/ 1353 w 3487"/>
                  <a:gd name="connsiteY10" fmla="*/ 3063 h 5370"/>
                  <a:gd name="connsiteX11" fmla="*/ 716 w 3487"/>
                  <a:gd name="connsiteY11" fmla="*/ 3063 h 5370"/>
                  <a:gd name="connsiteX12" fmla="*/ 716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703 w 3487"/>
                  <a:gd name="connsiteY15" fmla="*/ 2533 h 5370"/>
                  <a:gd name="connsiteX16" fmla="*/ 1406 w 3487"/>
                  <a:gd name="connsiteY16" fmla="*/ 2533 h 5370"/>
                  <a:gd name="connsiteX17" fmla="*/ 2599 w 3487"/>
                  <a:gd name="connsiteY17" fmla="*/ 1525 h 5370"/>
                  <a:gd name="connsiteX18" fmla="*/ 1366 w 3487"/>
                  <a:gd name="connsiteY18" fmla="*/ 530 h 5370"/>
                  <a:gd name="connsiteX19" fmla="*/ 703 w 3487"/>
                  <a:gd name="connsiteY19" fmla="*/ 597 h 5370"/>
                  <a:gd name="connsiteX20" fmla="*/ 703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55"/>
                      <a:pt x="3076" y="3912"/>
                    </a:cubicBezTo>
                    <a:cubicBezTo>
                      <a:pt x="3262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92" y="5224"/>
                      <a:pt x="2572" y="4760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35" y="2533"/>
                      <a:pt x="2599" y="2135"/>
                      <a:pt x="2599" y="1525"/>
                    </a:cubicBezTo>
                    <a:cubicBezTo>
                      <a:pt x="2599" y="835"/>
                      <a:pt x="2095" y="544"/>
                      <a:pt x="1366" y="530"/>
                    </a:cubicBezTo>
                    <a:cubicBezTo>
                      <a:pt x="1048" y="530"/>
                      <a:pt x="809" y="570"/>
                      <a:pt x="703" y="597"/>
                    </a:cubicBezTo>
                    <a:lnTo>
                      <a:pt x="703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A135ED68-8E9F-655D-6AD2-AAED7000F4B1}"/>
                  </a:ext>
                </a:extLst>
              </p:cNvPr>
              <p:cNvSpPr/>
              <p:nvPr/>
            </p:nvSpPr>
            <p:spPr>
              <a:xfrm>
                <a:off x="173101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0 w 2996"/>
                  <a:gd name="connsiteY7" fmla="*/ 0 h 5330"/>
                  <a:gd name="connsiteX8" fmla="*/ 2890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738FD438-F437-0319-06C5-69D084EA2690}"/>
                  </a:ext>
                </a:extLst>
              </p:cNvPr>
              <p:cNvSpPr/>
              <p:nvPr/>
            </p:nvSpPr>
            <p:spPr>
              <a:xfrm>
                <a:off x="1737271" y="1376212"/>
                <a:ext cx="3009" cy="5330"/>
              </a:xfrm>
              <a:custGeom>
                <a:avLst/>
                <a:gdLst>
                  <a:gd name="connsiteX0" fmla="*/ 2771 w 3009"/>
                  <a:gd name="connsiteY0" fmla="*/ 2838 h 5330"/>
                  <a:gd name="connsiteX1" fmla="*/ 689 w 3009"/>
                  <a:gd name="connsiteY1" fmla="*/ 2838 h 5330"/>
                  <a:gd name="connsiteX2" fmla="*/ 689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58 w 3009"/>
                  <a:gd name="connsiteY11" fmla="*/ 2267 h 5330"/>
                  <a:gd name="connsiteX12" fmla="*/ 2758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05D7D918-2A7E-5F66-F327-A95F57315286}"/>
                  </a:ext>
                </a:extLst>
              </p:cNvPr>
              <p:cNvSpPr/>
              <p:nvPr/>
            </p:nvSpPr>
            <p:spPr>
              <a:xfrm>
                <a:off x="174069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C5122075-893A-D399-EC70-E136C58C50C7}"/>
                  </a:ext>
                </a:extLst>
              </p:cNvPr>
              <p:cNvSpPr/>
              <p:nvPr/>
            </p:nvSpPr>
            <p:spPr>
              <a:xfrm>
                <a:off x="1323351" y="1389710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72 w 4362"/>
                  <a:gd name="connsiteY1" fmla="*/ 0 h 5423"/>
                  <a:gd name="connsiteX2" fmla="*/ 3620 w 4362"/>
                  <a:gd name="connsiteY2" fmla="*/ 676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60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703 w 4362"/>
                  <a:gd name="connsiteY8" fmla="*/ 4827 h 5423"/>
                  <a:gd name="connsiteX9" fmla="*/ 1392 w 4362"/>
                  <a:gd name="connsiteY9" fmla="*/ 4866 h 5423"/>
                  <a:gd name="connsiteX10" fmla="*/ 3660 w 4362"/>
                  <a:gd name="connsiteY10" fmla="*/ 2612 h 5423"/>
                  <a:gd name="connsiteX11" fmla="*/ 1498 w 4362"/>
                  <a:gd name="connsiteY11" fmla="*/ 557 h 5423"/>
                  <a:gd name="connsiteX12" fmla="*/ 690 w 4362"/>
                  <a:gd name="connsiteY12" fmla="*/ 623 h 5423"/>
                  <a:gd name="connsiteX13" fmla="*/ 690 w 4362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39"/>
                      <a:pt x="3620" y="676"/>
                    </a:cubicBezTo>
                    <a:cubicBezTo>
                      <a:pt x="4110" y="1114"/>
                      <a:pt x="4362" y="1724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16" y="5158"/>
                      <a:pt x="2281" y="5423"/>
                      <a:pt x="1260" y="5423"/>
                    </a:cubicBezTo>
                    <a:cubicBezTo>
                      <a:pt x="756" y="5423"/>
                      <a:pt x="358" y="5383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703" y="4827"/>
                    </a:moveTo>
                    <a:cubicBezTo>
                      <a:pt x="875" y="4866"/>
                      <a:pt x="1127" y="4866"/>
                      <a:pt x="1392" y="4866"/>
                    </a:cubicBezTo>
                    <a:cubicBezTo>
                      <a:pt x="2864" y="4866"/>
                      <a:pt x="3660" y="4044"/>
                      <a:pt x="3660" y="2612"/>
                    </a:cubicBezTo>
                    <a:cubicBezTo>
                      <a:pt x="3673" y="1353"/>
                      <a:pt x="2957" y="557"/>
                      <a:pt x="1498" y="557"/>
                    </a:cubicBezTo>
                    <a:cubicBezTo>
                      <a:pt x="1154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4EAF60B7-E6BC-4EF9-8655-D36B6CC81450}"/>
                  </a:ext>
                </a:extLst>
              </p:cNvPr>
              <p:cNvSpPr/>
              <p:nvPr/>
            </p:nvSpPr>
            <p:spPr>
              <a:xfrm>
                <a:off x="132829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400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38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B39CA456-E444-7935-D75E-E9C9B9D571C3}"/>
                  </a:ext>
                </a:extLst>
              </p:cNvPr>
              <p:cNvSpPr/>
              <p:nvPr/>
            </p:nvSpPr>
            <p:spPr>
              <a:xfrm>
                <a:off x="1334052" y="1389750"/>
                <a:ext cx="2970" cy="5330"/>
              </a:xfrm>
              <a:custGeom>
                <a:avLst/>
                <a:gdLst>
                  <a:gd name="connsiteX0" fmla="*/ 13 w 2970"/>
                  <a:gd name="connsiteY0" fmla="*/ 0 h 5330"/>
                  <a:gd name="connsiteX1" fmla="*/ 703 w 2970"/>
                  <a:gd name="connsiteY1" fmla="*/ 0 h 5330"/>
                  <a:gd name="connsiteX2" fmla="*/ 703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:a16="http://schemas.microsoft.com/office/drawing/2014/main" id="{23810F81-16D7-AFFE-2754-BAA88E819E34}"/>
                  </a:ext>
                </a:extLst>
              </p:cNvPr>
              <p:cNvSpPr/>
              <p:nvPr/>
            </p:nvSpPr>
            <p:spPr>
              <a:xfrm>
                <a:off x="1337154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98D295AF-92F8-E4C6-B8A3-F6D804F6902B}"/>
                  </a:ext>
                </a:extLst>
              </p:cNvPr>
              <p:cNvSpPr/>
              <p:nvPr/>
            </p:nvSpPr>
            <p:spPr>
              <a:xfrm>
                <a:off x="1342909" y="1389710"/>
                <a:ext cx="3473" cy="5370"/>
              </a:xfrm>
              <a:custGeom>
                <a:avLst/>
                <a:gdLst>
                  <a:gd name="connsiteX0" fmla="*/ 13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66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19"/>
                    </a:moveTo>
                    <a:cubicBezTo>
                      <a:pt x="358" y="40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59"/>
                    </a:cubicBezTo>
                    <a:cubicBezTo>
                      <a:pt x="3275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66" y="544"/>
                    </a:cubicBezTo>
                    <a:cubicBezTo>
                      <a:pt x="1034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90C51E0B-2FA6-B2F0-2F8B-1E24168BB0F6}"/>
                  </a:ext>
                </a:extLst>
              </p:cNvPr>
              <p:cNvSpPr/>
              <p:nvPr/>
            </p:nvSpPr>
            <p:spPr>
              <a:xfrm>
                <a:off x="1347152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703 w 2996"/>
                  <a:gd name="connsiteY1" fmla="*/ 2837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703" y="2837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C3E6AD7B-8D05-E74F-5C99-9DA9E3FD55D4}"/>
                  </a:ext>
                </a:extLst>
              </p:cNvPr>
              <p:cNvSpPr/>
              <p:nvPr/>
            </p:nvSpPr>
            <p:spPr>
              <a:xfrm>
                <a:off x="1353291" y="1389763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290 h 5330"/>
                  <a:gd name="connsiteX5" fmla="*/ 2400 w 5423"/>
                  <a:gd name="connsiteY5" fmla="*/ 5290 h 5330"/>
                  <a:gd name="connsiteX6" fmla="*/ 1551 w 5423"/>
                  <a:gd name="connsiteY6" fmla="*/ 2758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48" y="1352"/>
                      <a:pt x="4548" y="690"/>
                    </a:cubicBezTo>
                    <a:lnTo>
                      <a:pt x="4535" y="690"/>
                    </a:lnTo>
                    <a:cubicBezTo>
                      <a:pt x="4349" y="1299"/>
                      <a:pt x="4124" y="1976"/>
                      <a:pt x="3859" y="2705"/>
                    </a:cubicBezTo>
                    <a:lnTo>
                      <a:pt x="2917" y="5290"/>
                    </a:lnTo>
                    <a:lnTo>
                      <a:pt x="2400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5D46A3F5-7B6A-C030-900A-9E19E9C286B2}"/>
                  </a:ext>
                </a:extLst>
              </p:cNvPr>
              <p:cNvSpPr/>
              <p:nvPr/>
            </p:nvSpPr>
            <p:spPr>
              <a:xfrm>
                <a:off x="1359298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3023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6 w 4468"/>
                  <a:gd name="connsiteY14" fmla="*/ 3129 h 5330"/>
                  <a:gd name="connsiteX15" fmla="*/ 3023 w 4468"/>
                  <a:gd name="connsiteY15" fmla="*/ 3129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23" y="3129"/>
                    </a:moveTo>
                    <a:lnTo>
                      <a:pt x="2493" y="1591"/>
                    </a:lnTo>
                    <a:cubicBezTo>
                      <a:pt x="2373" y="1246"/>
                      <a:pt x="2307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36" y="1591"/>
                    </a:cubicBezTo>
                    <a:lnTo>
                      <a:pt x="1406" y="3129"/>
                    </a:lnTo>
                    <a:lnTo>
                      <a:pt x="3023" y="312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E64A3847-A633-C5C6-7F3D-3C414C742F7D}"/>
                  </a:ext>
                </a:extLst>
              </p:cNvPr>
              <p:cNvSpPr/>
              <p:nvPr/>
            </p:nvSpPr>
            <p:spPr>
              <a:xfrm>
                <a:off x="1364097" y="1389697"/>
                <a:ext cx="4375" cy="5436"/>
              </a:xfrm>
              <a:custGeom>
                <a:avLst/>
                <a:gdLst>
                  <a:gd name="connsiteX0" fmla="*/ 4376 w 4375"/>
                  <a:gd name="connsiteY0" fmla="*/ 5145 h 5436"/>
                  <a:gd name="connsiteX1" fmla="*/ 2731 w 4375"/>
                  <a:gd name="connsiteY1" fmla="*/ 5436 h 5436"/>
                  <a:gd name="connsiteX2" fmla="*/ 756 w 4375"/>
                  <a:gd name="connsiteY2" fmla="*/ 4734 h 5436"/>
                  <a:gd name="connsiteX3" fmla="*/ 0 w 4375"/>
                  <a:gd name="connsiteY3" fmla="*/ 2745 h 5436"/>
                  <a:gd name="connsiteX4" fmla="*/ 2877 w 4375"/>
                  <a:gd name="connsiteY4" fmla="*/ 0 h 5436"/>
                  <a:gd name="connsiteX5" fmla="*/ 4217 w 4375"/>
                  <a:gd name="connsiteY5" fmla="*/ 252 h 5436"/>
                  <a:gd name="connsiteX6" fmla="*/ 4044 w 4375"/>
                  <a:gd name="connsiteY6" fmla="*/ 809 h 5436"/>
                  <a:gd name="connsiteX7" fmla="*/ 2864 w 4375"/>
                  <a:gd name="connsiteY7" fmla="*/ 583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25 w 4375"/>
                  <a:gd name="connsiteY12" fmla="*/ 3142 h 5436"/>
                  <a:gd name="connsiteX13" fmla="*/ 2625 w 4375"/>
                  <a:gd name="connsiteY13" fmla="*/ 2599 h 5436"/>
                  <a:gd name="connsiteX14" fmla="*/ 4376 w 4375"/>
                  <a:gd name="connsiteY14" fmla="*/ 2599 h 5436"/>
                  <a:gd name="connsiteX15" fmla="*/ 4376 w 4375"/>
                  <a:gd name="connsiteY15" fmla="*/ 5145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45"/>
                    </a:moveTo>
                    <a:cubicBezTo>
                      <a:pt x="4071" y="5251"/>
                      <a:pt x="3461" y="5436"/>
                      <a:pt x="2731" y="5436"/>
                    </a:cubicBezTo>
                    <a:cubicBezTo>
                      <a:pt x="1936" y="5436"/>
                      <a:pt x="1260" y="5224"/>
                      <a:pt x="756" y="4734"/>
                    </a:cubicBezTo>
                    <a:cubicBezTo>
                      <a:pt x="292" y="4283"/>
                      <a:pt x="0" y="3593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80"/>
                      <a:pt x="2784" y="4880"/>
                    </a:cubicBezTo>
                    <a:cubicBezTo>
                      <a:pt x="3235" y="4880"/>
                      <a:pt x="3540" y="4827"/>
                      <a:pt x="3699" y="4734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99"/>
                    </a:lnTo>
                    <a:lnTo>
                      <a:pt x="4376" y="2599"/>
                    </a:lnTo>
                    <a:lnTo>
                      <a:pt x="4376" y="514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AFA1AE15-832C-2BAD-B6BA-AE2B131D4F06}"/>
                  </a:ext>
                </a:extLst>
              </p:cNvPr>
              <p:cNvSpPr/>
              <p:nvPr/>
            </p:nvSpPr>
            <p:spPr>
              <a:xfrm>
                <a:off x="136952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394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46" y="2029"/>
                      <a:pt x="875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5B670553-D5E5-40EC-3819-7D322F55C871}"/>
                  </a:ext>
                </a:extLst>
              </p:cNvPr>
              <p:cNvSpPr/>
              <p:nvPr/>
            </p:nvSpPr>
            <p:spPr>
              <a:xfrm>
                <a:off x="1374321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2997 w 4468"/>
                  <a:gd name="connsiteY9" fmla="*/ 3129 h 5330"/>
                  <a:gd name="connsiteX10" fmla="*/ 2479 w 4468"/>
                  <a:gd name="connsiteY10" fmla="*/ 1591 h 5330"/>
                  <a:gd name="connsiteX11" fmla="*/ 2201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405 w 4468"/>
                  <a:gd name="connsiteY14" fmla="*/ 3142 h 5330"/>
                  <a:gd name="connsiteX15" fmla="*/ 2997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79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188" y="636"/>
                    </a:lnTo>
                    <a:cubicBezTo>
                      <a:pt x="2121" y="941"/>
                      <a:pt x="2015" y="1273"/>
                      <a:pt x="1923" y="1591"/>
                    </a:cubicBezTo>
                    <a:lnTo>
                      <a:pt x="1405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A9CAA081-0F44-30BB-FFAC-44C275C2D15A}"/>
                  </a:ext>
                </a:extLst>
              </p:cNvPr>
              <p:cNvSpPr/>
              <p:nvPr/>
            </p:nvSpPr>
            <p:spPr>
              <a:xfrm>
                <a:off x="1381534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5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1" y="941"/>
                      <a:pt x="2029" y="1273"/>
                      <a:pt x="1936" y="1591"/>
                    </a:cubicBezTo>
                    <a:lnTo>
                      <a:pt x="1405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C671BDC0-034C-C228-BE43-C4255FA25823}"/>
                  </a:ext>
                </a:extLst>
              </p:cNvPr>
              <p:cNvSpPr/>
              <p:nvPr/>
            </p:nvSpPr>
            <p:spPr>
              <a:xfrm>
                <a:off x="138678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76 w 2956"/>
                  <a:gd name="connsiteY1" fmla="*/ 0 h 5330"/>
                  <a:gd name="connsiteX2" fmla="*/ 676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85FE1582-9134-CD3F-5B61-F1C703619856}"/>
                  </a:ext>
                </a:extLst>
              </p:cNvPr>
              <p:cNvSpPr/>
              <p:nvPr/>
            </p:nvSpPr>
            <p:spPr>
              <a:xfrm>
                <a:off x="1390497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EE162972-1BD3-DFD2-D34C-1E9AFFAD4E05}"/>
                  </a:ext>
                </a:extLst>
              </p:cNvPr>
              <p:cNvSpPr/>
              <p:nvPr/>
            </p:nvSpPr>
            <p:spPr>
              <a:xfrm>
                <a:off x="1392048" y="1389684"/>
                <a:ext cx="4919" cy="6178"/>
              </a:xfrm>
              <a:custGeom>
                <a:avLst/>
                <a:gdLst>
                  <a:gd name="connsiteX0" fmla="*/ 4720 w 4919"/>
                  <a:gd name="connsiteY0" fmla="*/ 6179 h 6178"/>
                  <a:gd name="connsiteX1" fmla="*/ 2678 w 4919"/>
                  <a:gd name="connsiteY1" fmla="*/ 5569 h 6178"/>
                  <a:gd name="connsiteX2" fmla="*/ 2360 w 4919"/>
                  <a:gd name="connsiteY2" fmla="*/ 5489 h 6178"/>
                  <a:gd name="connsiteX3" fmla="*/ 0 w 4919"/>
                  <a:gd name="connsiteY3" fmla="*/ 2784 h 6178"/>
                  <a:gd name="connsiteX4" fmla="*/ 2493 w 4919"/>
                  <a:gd name="connsiteY4" fmla="*/ 0 h 6178"/>
                  <a:gd name="connsiteX5" fmla="*/ 4879 w 4919"/>
                  <a:gd name="connsiteY5" fmla="*/ 2678 h 6178"/>
                  <a:gd name="connsiteX6" fmla="*/ 3355 w 4919"/>
                  <a:gd name="connsiteY6" fmla="*/ 5238 h 6178"/>
                  <a:gd name="connsiteX7" fmla="*/ 3355 w 4919"/>
                  <a:gd name="connsiteY7" fmla="*/ 5264 h 6178"/>
                  <a:gd name="connsiteX8" fmla="*/ 4919 w 4919"/>
                  <a:gd name="connsiteY8" fmla="*/ 5596 h 6178"/>
                  <a:gd name="connsiteX9" fmla="*/ 4720 w 4919"/>
                  <a:gd name="connsiteY9" fmla="*/ 6179 h 6178"/>
                  <a:gd name="connsiteX10" fmla="*/ 4164 w 4919"/>
                  <a:gd name="connsiteY10" fmla="*/ 2705 h 6178"/>
                  <a:gd name="connsiteX11" fmla="*/ 2479 w 4919"/>
                  <a:gd name="connsiteY11" fmla="*/ 544 h 6178"/>
                  <a:gd name="connsiteX12" fmla="*/ 743 w 4919"/>
                  <a:gd name="connsiteY12" fmla="*/ 2771 h 6178"/>
                  <a:gd name="connsiteX13" fmla="*/ 2440 w 4919"/>
                  <a:gd name="connsiteY13" fmla="*/ 4919 h 6178"/>
                  <a:gd name="connsiteX14" fmla="*/ 4164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720" y="6179"/>
                    </a:moveTo>
                    <a:cubicBezTo>
                      <a:pt x="4004" y="5980"/>
                      <a:pt x="3302" y="5781"/>
                      <a:pt x="2678" y="5569"/>
                    </a:cubicBezTo>
                    <a:cubicBezTo>
                      <a:pt x="2572" y="5529"/>
                      <a:pt x="2453" y="5489"/>
                      <a:pt x="2360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8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55" y="5238"/>
                    </a:cubicBezTo>
                    <a:lnTo>
                      <a:pt x="3355" y="5264"/>
                    </a:lnTo>
                    <a:cubicBezTo>
                      <a:pt x="3885" y="5397"/>
                      <a:pt x="4455" y="5529"/>
                      <a:pt x="4919" y="5596"/>
                    </a:cubicBezTo>
                    <a:lnTo>
                      <a:pt x="4720" y="6179"/>
                    </a:lnTo>
                    <a:close/>
                    <a:moveTo>
                      <a:pt x="4164" y="2705"/>
                    </a:moveTo>
                    <a:cubicBezTo>
                      <a:pt x="4164" y="1631"/>
                      <a:pt x="3620" y="544"/>
                      <a:pt x="2479" y="544"/>
                    </a:cubicBezTo>
                    <a:cubicBezTo>
                      <a:pt x="1313" y="544"/>
                      <a:pt x="743" y="1618"/>
                      <a:pt x="743" y="2771"/>
                    </a:cubicBezTo>
                    <a:cubicBezTo>
                      <a:pt x="743" y="3912"/>
                      <a:pt x="1366" y="4919"/>
                      <a:pt x="2440" y="4919"/>
                    </a:cubicBezTo>
                    <a:cubicBezTo>
                      <a:pt x="3540" y="4919"/>
                      <a:pt x="4164" y="3938"/>
                      <a:pt x="4164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C2581459-9038-4215-BC72-AD0E6B12EF77}"/>
                  </a:ext>
                </a:extLst>
              </p:cNvPr>
              <p:cNvSpPr/>
              <p:nvPr/>
            </p:nvSpPr>
            <p:spPr>
              <a:xfrm>
                <a:off x="1397816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93940D09-486B-3320-BF0B-0551F9EA8296}"/>
                  </a:ext>
                </a:extLst>
              </p:cNvPr>
              <p:cNvSpPr/>
              <p:nvPr/>
            </p:nvSpPr>
            <p:spPr>
              <a:xfrm>
                <a:off x="1402258" y="1389750"/>
                <a:ext cx="4455" cy="5330"/>
              </a:xfrm>
              <a:custGeom>
                <a:avLst/>
                <a:gdLst>
                  <a:gd name="connsiteX0" fmla="*/ 1246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46 w 4455"/>
                  <a:gd name="connsiteY8" fmla="*/ 3660 h 5330"/>
                  <a:gd name="connsiteX9" fmla="*/ 3010 w 4455"/>
                  <a:gd name="connsiteY9" fmla="*/ 3129 h 5330"/>
                  <a:gd name="connsiteX10" fmla="*/ 2480 w 4455"/>
                  <a:gd name="connsiteY10" fmla="*/ 1591 h 5330"/>
                  <a:gd name="connsiteX11" fmla="*/ 2201 w 4455"/>
                  <a:gd name="connsiteY11" fmla="*/ 636 h 5330"/>
                  <a:gd name="connsiteX12" fmla="*/ 2201 w 4455"/>
                  <a:gd name="connsiteY12" fmla="*/ 636 h 5330"/>
                  <a:gd name="connsiteX13" fmla="*/ 1936 w 4455"/>
                  <a:gd name="connsiteY13" fmla="*/ 1591 h 5330"/>
                  <a:gd name="connsiteX14" fmla="*/ 1419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46" y="3660"/>
                    </a:lnTo>
                    <a:close/>
                    <a:moveTo>
                      <a:pt x="3010" y="3129"/>
                    </a:moveTo>
                    <a:lnTo>
                      <a:pt x="2480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201" y="636"/>
                    </a:lnTo>
                    <a:cubicBezTo>
                      <a:pt x="2135" y="941"/>
                      <a:pt x="2029" y="1273"/>
                      <a:pt x="1936" y="1591"/>
                    </a:cubicBezTo>
                    <a:lnTo>
                      <a:pt x="1419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C1274386-8DBA-A7EB-660A-7CE3640BD94D}"/>
                  </a:ext>
                </a:extLst>
              </p:cNvPr>
              <p:cNvSpPr/>
              <p:nvPr/>
            </p:nvSpPr>
            <p:spPr>
              <a:xfrm>
                <a:off x="1407482" y="1393781"/>
                <a:ext cx="1339" cy="1431"/>
              </a:xfrm>
              <a:custGeom>
                <a:avLst/>
                <a:gdLst>
                  <a:gd name="connsiteX0" fmla="*/ 0 w 1339"/>
                  <a:gd name="connsiteY0" fmla="*/ 716 h 1431"/>
                  <a:gd name="connsiteX1" fmla="*/ 676 w 1339"/>
                  <a:gd name="connsiteY1" fmla="*/ 0 h 1431"/>
                  <a:gd name="connsiteX2" fmla="*/ 1339 w 1339"/>
                  <a:gd name="connsiteY2" fmla="*/ 716 h 1431"/>
                  <a:gd name="connsiteX3" fmla="*/ 663 w 1339"/>
                  <a:gd name="connsiteY3" fmla="*/ 1432 h 1431"/>
                  <a:gd name="connsiteX4" fmla="*/ 0 w 1339"/>
                  <a:gd name="connsiteY4" fmla="*/ 716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1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32"/>
                      <a:pt x="0" y="1127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2DA4EB61-6B49-F485-C77A-09945722CAF6}"/>
                  </a:ext>
                </a:extLst>
              </p:cNvPr>
              <p:cNvSpPr/>
              <p:nvPr/>
            </p:nvSpPr>
            <p:spPr>
              <a:xfrm>
                <a:off x="1412455" y="1387469"/>
                <a:ext cx="5608" cy="7730"/>
              </a:xfrm>
              <a:custGeom>
                <a:avLst/>
                <a:gdLst>
                  <a:gd name="connsiteX0" fmla="*/ 994 w 5608"/>
                  <a:gd name="connsiteY0" fmla="*/ 13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13 h 7730"/>
                  <a:gd name="connsiteX5" fmla="*/ 5609 w 5608"/>
                  <a:gd name="connsiteY5" fmla="*/ 13 h 7730"/>
                  <a:gd name="connsiteX6" fmla="*/ 5609 w 5608"/>
                  <a:gd name="connsiteY6" fmla="*/ 4442 h 7730"/>
                  <a:gd name="connsiteX7" fmla="*/ 2731 w 5608"/>
                  <a:gd name="connsiteY7" fmla="*/ 7730 h 7730"/>
                  <a:gd name="connsiteX8" fmla="*/ 0 w 5608"/>
                  <a:gd name="connsiteY8" fmla="*/ 4469 h 7730"/>
                  <a:gd name="connsiteX9" fmla="*/ 0 w 5608"/>
                  <a:gd name="connsiteY9" fmla="*/ 0 h 7730"/>
                  <a:gd name="connsiteX10" fmla="*/ 994 w 5608"/>
                  <a:gd name="connsiteY10" fmla="*/ 0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13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13"/>
                    </a:lnTo>
                    <a:lnTo>
                      <a:pt x="5609" y="13"/>
                    </a:lnTo>
                    <a:lnTo>
                      <a:pt x="5609" y="4442"/>
                    </a:lnTo>
                    <a:cubicBezTo>
                      <a:pt x="5609" y="6776"/>
                      <a:pt x="4362" y="7730"/>
                      <a:pt x="2731" y="7730"/>
                    </a:cubicBezTo>
                    <a:cubicBezTo>
                      <a:pt x="1180" y="7730"/>
                      <a:pt x="0" y="6829"/>
                      <a:pt x="0" y="4469"/>
                    </a:cubicBezTo>
                    <a:lnTo>
                      <a:pt x="0" y="0"/>
                    </a:lnTo>
                    <a:lnTo>
                      <a:pt x="994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9A9975C4-1F5D-19CC-97DD-30DB70080BE1}"/>
                  </a:ext>
                </a:extLst>
              </p:cNvPr>
              <p:cNvSpPr/>
              <p:nvPr/>
            </p:nvSpPr>
            <p:spPr>
              <a:xfrm>
                <a:off x="1418886" y="1389763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DC39461C-7606-FFDB-C757-1C8A385DC08A}"/>
                  </a:ext>
                </a:extLst>
              </p:cNvPr>
              <p:cNvSpPr/>
              <p:nvPr/>
            </p:nvSpPr>
            <p:spPr>
              <a:xfrm>
                <a:off x="1425820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AF3B9EB8-8356-AF6E-E788-DF01C51A4A6B}"/>
                  </a:ext>
                </a:extLst>
              </p:cNvPr>
              <p:cNvSpPr/>
              <p:nvPr/>
            </p:nvSpPr>
            <p:spPr>
              <a:xfrm>
                <a:off x="142971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46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355A13ED-97EF-78D8-4CFB-A4F998A06963}"/>
                  </a:ext>
                </a:extLst>
              </p:cNvPr>
              <p:cNvSpPr/>
              <p:nvPr/>
            </p:nvSpPr>
            <p:spPr>
              <a:xfrm>
                <a:off x="1434903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3CFD00C7-225A-D49A-3167-03AB33D43141}"/>
                  </a:ext>
                </a:extLst>
              </p:cNvPr>
              <p:cNvSpPr/>
              <p:nvPr/>
            </p:nvSpPr>
            <p:spPr>
              <a:xfrm>
                <a:off x="1436680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290 h 5330"/>
                  <a:gd name="connsiteX5" fmla="*/ 2360 w 5436"/>
                  <a:gd name="connsiteY5" fmla="*/ 5290 h 5330"/>
                  <a:gd name="connsiteX6" fmla="*/ 1512 w 5436"/>
                  <a:gd name="connsiteY6" fmla="*/ 2758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61" y="2241"/>
                      <a:pt x="4522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097" y="1976"/>
                      <a:pt x="3819" y="2705"/>
                    </a:cubicBezTo>
                    <a:lnTo>
                      <a:pt x="2877" y="5290"/>
                    </a:lnTo>
                    <a:lnTo>
                      <a:pt x="2360" y="5290"/>
                    </a:lnTo>
                    <a:lnTo>
                      <a:pt x="1512" y="2758"/>
                    </a:lnTo>
                    <a:cubicBezTo>
                      <a:pt x="1246" y="2002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03E8C536-CD6C-1F87-4630-5983E83B06D2}"/>
                  </a:ext>
                </a:extLst>
              </p:cNvPr>
              <p:cNvSpPr/>
              <p:nvPr/>
            </p:nvSpPr>
            <p:spPr>
              <a:xfrm>
                <a:off x="1445126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60 h 5330"/>
                  <a:gd name="connsiteX8" fmla="*/ 1273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01 w 4455"/>
                  <a:gd name="connsiteY12" fmla="*/ 636 h 5330"/>
                  <a:gd name="connsiteX13" fmla="*/ 1923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73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7A3C1DAA-24AE-044B-BFEA-89603B403A40}"/>
                  </a:ext>
                </a:extLst>
              </p:cNvPr>
              <p:cNvSpPr/>
              <p:nvPr/>
            </p:nvSpPr>
            <p:spPr>
              <a:xfrm>
                <a:off x="145036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46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27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498 w 4375"/>
                  <a:gd name="connsiteY11" fmla="*/ 557 h 5423"/>
                  <a:gd name="connsiteX12" fmla="*/ 689 w 4375"/>
                  <a:gd name="connsiteY12" fmla="*/ 623 h 5423"/>
                  <a:gd name="connsiteX13" fmla="*/ 689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53"/>
                      <a:pt x="902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69" y="5423"/>
                      <a:pt x="345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27"/>
                    </a:moveTo>
                    <a:cubicBezTo>
                      <a:pt x="862" y="4866"/>
                      <a:pt x="1114" y="4866"/>
                      <a:pt x="1392" y="4866"/>
                    </a:cubicBezTo>
                    <a:cubicBezTo>
                      <a:pt x="2851" y="4866"/>
                      <a:pt x="3660" y="4044"/>
                      <a:pt x="3660" y="2612"/>
                    </a:cubicBezTo>
                    <a:cubicBezTo>
                      <a:pt x="3660" y="1353"/>
                      <a:pt x="2957" y="557"/>
                      <a:pt x="1498" y="557"/>
                    </a:cubicBezTo>
                    <a:cubicBezTo>
                      <a:pt x="1154" y="557"/>
                      <a:pt x="888" y="583"/>
                      <a:pt x="689" y="623"/>
                    </a:cubicBezTo>
                    <a:lnTo>
                      <a:pt x="689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9DFE6DCC-2673-AB41-9767-63D90B87C71C}"/>
                  </a:ext>
                </a:extLst>
              </p:cNvPr>
              <p:cNvSpPr/>
              <p:nvPr/>
            </p:nvSpPr>
            <p:spPr>
              <a:xfrm>
                <a:off x="1457895" y="1389763"/>
                <a:ext cx="5409" cy="5330"/>
              </a:xfrm>
              <a:custGeom>
                <a:avLst/>
                <a:gdLst>
                  <a:gd name="connsiteX0" fmla="*/ 4601 w 5409"/>
                  <a:gd name="connsiteY0" fmla="*/ 2983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290 h 5330"/>
                  <a:gd name="connsiteX5" fmla="*/ 2373 w 5409"/>
                  <a:gd name="connsiteY5" fmla="*/ 5290 h 5330"/>
                  <a:gd name="connsiteX6" fmla="*/ 1512 w 5409"/>
                  <a:gd name="connsiteY6" fmla="*/ 2758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83"/>
                    </a:moveTo>
                    <a:cubicBezTo>
                      <a:pt x="4561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110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53556508-FFF2-1C7E-10CD-302E1DC664A3}"/>
                  </a:ext>
                </a:extLst>
              </p:cNvPr>
              <p:cNvSpPr/>
              <p:nvPr/>
            </p:nvSpPr>
            <p:spPr>
              <a:xfrm>
                <a:off x="1464365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6032869C-0616-A7DC-6B31-E1DDC8E10AD7}"/>
                  </a:ext>
                </a:extLst>
              </p:cNvPr>
              <p:cNvSpPr/>
              <p:nvPr/>
            </p:nvSpPr>
            <p:spPr>
              <a:xfrm>
                <a:off x="146624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902" y="1432"/>
                      <a:pt x="610" y="849"/>
                    </a:cubicBezTo>
                    <a:lnTo>
                      <a:pt x="583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4A083CE9-597B-6123-58AA-FC4B05F53424}"/>
                  </a:ext>
                </a:extLst>
              </p:cNvPr>
              <p:cNvSpPr/>
              <p:nvPr/>
            </p:nvSpPr>
            <p:spPr>
              <a:xfrm>
                <a:off x="147144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CA2C7EC4-6469-EBCC-D3A3-3EBDA794438B}"/>
                  </a:ext>
                </a:extLst>
              </p:cNvPr>
              <p:cNvSpPr/>
              <p:nvPr/>
            </p:nvSpPr>
            <p:spPr>
              <a:xfrm>
                <a:off x="1473196" y="1389763"/>
                <a:ext cx="5436" cy="5330"/>
              </a:xfrm>
              <a:custGeom>
                <a:avLst/>
                <a:gdLst>
                  <a:gd name="connsiteX0" fmla="*/ 4614 w 5436"/>
                  <a:gd name="connsiteY0" fmla="*/ 2983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290 h 5330"/>
                  <a:gd name="connsiteX5" fmla="*/ 2387 w 5436"/>
                  <a:gd name="connsiteY5" fmla="*/ 5290 h 5330"/>
                  <a:gd name="connsiteX6" fmla="*/ 1525 w 5436"/>
                  <a:gd name="connsiteY6" fmla="*/ 2758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83"/>
                    </a:moveTo>
                    <a:cubicBezTo>
                      <a:pt x="4588" y="2241"/>
                      <a:pt x="4535" y="1352"/>
                      <a:pt x="4535" y="690"/>
                    </a:cubicBezTo>
                    <a:lnTo>
                      <a:pt x="4508" y="690"/>
                    </a:lnTo>
                    <a:cubicBezTo>
                      <a:pt x="4336" y="1299"/>
                      <a:pt x="4110" y="1976"/>
                      <a:pt x="3859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58"/>
                    </a:lnTo>
                    <a:cubicBezTo>
                      <a:pt x="1273" y="2002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48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683FF539-222E-B113-DD25-40A8984C0290}"/>
                  </a:ext>
                </a:extLst>
              </p:cNvPr>
              <p:cNvSpPr/>
              <p:nvPr/>
            </p:nvSpPr>
            <p:spPr>
              <a:xfrm>
                <a:off x="1481510" y="1389750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4004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6E47D011-3013-D9EB-377F-74AA9B950AF6}"/>
                  </a:ext>
                </a:extLst>
              </p:cNvPr>
              <p:cNvSpPr/>
              <p:nvPr/>
            </p:nvSpPr>
            <p:spPr>
              <a:xfrm>
                <a:off x="1486469" y="1389750"/>
                <a:ext cx="2996" cy="5330"/>
              </a:xfrm>
              <a:custGeom>
                <a:avLst/>
                <a:gdLst>
                  <a:gd name="connsiteX0" fmla="*/ 2758 w 2996"/>
                  <a:gd name="connsiteY0" fmla="*/ 2837 h 5330"/>
                  <a:gd name="connsiteX1" fmla="*/ 689 w 2996"/>
                  <a:gd name="connsiteY1" fmla="*/ 2837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39BBBCE3-5487-406B-59BF-263CB5FE2A86}"/>
                  </a:ext>
                </a:extLst>
              </p:cNvPr>
              <p:cNvSpPr/>
              <p:nvPr/>
            </p:nvSpPr>
            <p:spPr>
              <a:xfrm>
                <a:off x="149035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21 w 4004"/>
                  <a:gd name="connsiteY4" fmla="*/ 4429 h 5330"/>
                  <a:gd name="connsiteX5" fmla="*/ 3447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15 w 4004"/>
                  <a:gd name="connsiteY10" fmla="*/ 5330 h 5330"/>
                  <a:gd name="connsiteX11" fmla="*/ 1618 w 4004"/>
                  <a:gd name="connsiteY11" fmla="*/ 2625 h 5330"/>
                  <a:gd name="connsiteX12" fmla="*/ 623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15" y="5330"/>
                    </a:lnTo>
                    <a:lnTo>
                      <a:pt x="1618" y="2625"/>
                    </a:lnTo>
                    <a:cubicBezTo>
                      <a:pt x="1260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476451F2-BCAF-2318-827D-8B3EDB2564BF}"/>
                  </a:ext>
                </a:extLst>
              </p:cNvPr>
              <p:cNvSpPr/>
              <p:nvPr/>
            </p:nvSpPr>
            <p:spPr>
              <a:xfrm>
                <a:off x="149555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44A3810A-FDBC-3EB0-FB49-B62DBC2346AD}"/>
                  </a:ext>
                </a:extLst>
              </p:cNvPr>
              <p:cNvSpPr/>
              <p:nvPr/>
            </p:nvSpPr>
            <p:spPr>
              <a:xfrm>
                <a:off x="1497037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392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60" y="1246"/>
                      <a:pt x="2294" y="928"/>
                      <a:pt x="2214" y="636"/>
                    </a:cubicBezTo>
                    <a:lnTo>
                      <a:pt x="2188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9AA2BDEA-DC5F-D376-C263-F9F9B5F30CDE}"/>
                  </a:ext>
                </a:extLst>
              </p:cNvPr>
              <p:cNvSpPr/>
              <p:nvPr/>
            </p:nvSpPr>
            <p:spPr>
              <a:xfrm>
                <a:off x="1502075" y="1389763"/>
                <a:ext cx="5409" cy="5330"/>
              </a:xfrm>
              <a:custGeom>
                <a:avLst/>
                <a:gdLst>
                  <a:gd name="connsiteX0" fmla="*/ 4654 w 5409"/>
                  <a:gd name="connsiteY0" fmla="*/ 2983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290 h 5330"/>
                  <a:gd name="connsiteX5" fmla="*/ 2413 w 5409"/>
                  <a:gd name="connsiteY5" fmla="*/ 5290 h 5330"/>
                  <a:gd name="connsiteX6" fmla="*/ 1551 w 5409"/>
                  <a:gd name="connsiteY6" fmla="*/ 2758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83"/>
                    </a:moveTo>
                    <a:cubicBezTo>
                      <a:pt x="4614" y="2241"/>
                      <a:pt x="4575" y="1352"/>
                      <a:pt x="4575" y="690"/>
                    </a:cubicBezTo>
                    <a:lnTo>
                      <a:pt x="4548" y="690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BEDD1356-E4EC-00F2-ECD4-D4BDEABC3252}"/>
                  </a:ext>
                </a:extLst>
              </p:cNvPr>
              <p:cNvSpPr/>
              <p:nvPr/>
            </p:nvSpPr>
            <p:spPr>
              <a:xfrm>
                <a:off x="1508161" y="1393648"/>
                <a:ext cx="1776" cy="2810"/>
              </a:xfrm>
              <a:custGeom>
                <a:avLst/>
                <a:gdLst>
                  <a:gd name="connsiteX0" fmla="*/ 0 w 1776"/>
                  <a:gd name="connsiteY0" fmla="*/ 2811 h 2810"/>
                  <a:gd name="connsiteX1" fmla="*/ 676 w 1776"/>
                  <a:gd name="connsiteY1" fmla="*/ 106 h 2810"/>
                  <a:gd name="connsiteX2" fmla="*/ 1777 w 1776"/>
                  <a:gd name="connsiteY2" fmla="*/ 0 h 2810"/>
                  <a:gd name="connsiteX3" fmla="*/ 703 w 1776"/>
                  <a:gd name="connsiteY3" fmla="*/ 2745 h 2810"/>
                  <a:gd name="connsiteX4" fmla="*/ 0 w 1776"/>
                  <a:gd name="connsiteY4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0">
                    <a:moveTo>
                      <a:pt x="0" y="2811"/>
                    </a:moveTo>
                    <a:cubicBezTo>
                      <a:pt x="252" y="2148"/>
                      <a:pt x="544" y="941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71A8EEA2-CFA3-5E94-90C0-750A28DFAC14}"/>
                  </a:ext>
                </a:extLst>
              </p:cNvPr>
              <p:cNvSpPr/>
              <p:nvPr/>
            </p:nvSpPr>
            <p:spPr>
              <a:xfrm>
                <a:off x="1513001" y="1389684"/>
                <a:ext cx="4905" cy="6178"/>
              </a:xfrm>
              <a:custGeom>
                <a:avLst/>
                <a:gdLst>
                  <a:gd name="connsiteX0" fmla="*/ 4707 w 4905"/>
                  <a:gd name="connsiteY0" fmla="*/ 6179 h 6178"/>
                  <a:gd name="connsiteX1" fmla="*/ 2665 w 4905"/>
                  <a:gd name="connsiteY1" fmla="*/ 5569 h 6178"/>
                  <a:gd name="connsiteX2" fmla="*/ 2347 w 4905"/>
                  <a:gd name="connsiteY2" fmla="*/ 5489 h 6178"/>
                  <a:gd name="connsiteX3" fmla="*/ 0 w 4905"/>
                  <a:gd name="connsiteY3" fmla="*/ 2784 h 6178"/>
                  <a:gd name="connsiteX4" fmla="*/ 2479 w 4905"/>
                  <a:gd name="connsiteY4" fmla="*/ 0 h 6178"/>
                  <a:gd name="connsiteX5" fmla="*/ 4866 w 4905"/>
                  <a:gd name="connsiteY5" fmla="*/ 2678 h 6178"/>
                  <a:gd name="connsiteX6" fmla="*/ 3355 w 4905"/>
                  <a:gd name="connsiteY6" fmla="*/ 5238 h 6178"/>
                  <a:gd name="connsiteX7" fmla="*/ 3355 w 4905"/>
                  <a:gd name="connsiteY7" fmla="*/ 5264 h 6178"/>
                  <a:gd name="connsiteX8" fmla="*/ 4906 w 4905"/>
                  <a:gd name="connsiteY8" fmla="*/ 5596 h 6178"/>
                  <a:gd name="connsiteX9" fmla="*/ 4707 w 4905"/>
                  <a:gd name="connsiteY9" fmla="*/ 6179 h 6178"/>
                  <a:gd name="connsiteX10" fmla="*/ 4137 w 4905"/>
                  <a:gd name="connsiteY10" fmla="*/ 2705 h 6178"/>
                  <a:gd name="connsiteX11" fmla="*/ 2440 w 4905"/>
                  <a:gd name="connsiteY11" fmla="*/ 544 h 6178"/>
                  <a:gd name="connsiteX12" fmla="*/ 729 w 4905"/>
                  <a:gd name="connsiteY12" fmla="*/ 2771 h 6178"/>
                  <a:gd name="connsiteX13" fmla="*/ 2413 w 4905"/>
                  <a:gd name="connsiteY13" fmla="*/ 4919 h 6178"/>
                  <a:gd name="connsiteX14" fmla="*/ 4137 w 4905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178">
                    <a:moveTo>
                      <a:pt x="4707" y="6179"/>
                    </a:moveTo>
                    <a:cubicBezTo>
                      <a:pt x="3991" y="5980"/>
                      <a:pt x="3288" y="5781"/>
                      <a:pt x="2665" y="5569"/>
                    </a:cubicBezTo>
                    <a:cubicBezTo>
                      <a:pt x="2559" y="5529"/>
                      <a:pt x="2453" y="5489"/>
                      <a:pt x="2347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ubicBezTo>
                      <a:pt x="4866" y="4057"/>
                      <a:pt x="4230" y="4919"/>
                      <a:pt x="3355" y="5238"/>
                    </a:cubicBezTo>
                    <a:lnTo>
                      <a:pt x="3355" y="5264"/>
                    </a:lnTo>
                    <a:cubicBezTo>
                      <a:pt x="3872" y="5397"/>
                      <a:pt x="4455" y="5529"/>
                      <a:pt x="4906" y="5596"/>
                    </a:cubicBezTo>
                    <a:lnTo>
                      <a:pt x="4707" y="6179"/>
                    </a:lnTo>
                    <a:close/>
                    <a:moveTo>
                      <a:pt x="4137" y="2705"/>
                    </a:moveTo>
                    <a:cubicBezTo>
                      <a:pt x="4137" y="1631"/>
                      <a:pt x="3580" y="544"/>
                      <a:pt x="2440" y="544"/>
                    </a:cubicBezTo>
                    <a:cubicBezTo>
                      <a:pt x="1286" y="544"/>
                      <a:pt x="716" y="1618"/>
                      <a:pt x="729" y="2771"/>
                    </a:cubicBezTo>
                    <a:cubicBezTo>
                      <a:pt x="716" y="3912"/>
                      <a:pt x="1339" y="4919"/>
                      <a:pt x="2413" y="4919"/>
                    </a:cubicBezTo>
                    <a:cubicBezTo>
                      <a:pt x="3514" y="4919"/>
                      <a:pt x="4137" y="3938"/>
                      <a:pt x="4137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0B2F2259-D838-1400-B465-1E516D478D05}"/>
                  </a:ext>
                </a:extLst>
              </p:cNvPr>
              <p:cNvSpPr/>
              <p:nvPr/>
            </p:nvSpPr>
            <p:spPr>
              <a:xfrm>
                <a:off x="1518742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EC798800-3DF5-48D8-0A11-19649B38D447}"/>
                  </a:ext>
                </a:extLst>
              </p:cNvPr>
              <p:cNvSpPr/>
              <p:nvPr/>
            </p:nvSpPr>
            <p:spPr>
              <a:xfrm>
                <a:off x="1523847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E4FAC1A3-BC61-F160-0678-0A762B1E8B95}"/>
                  </a:ext>
                </a:extLst>
              </p:cNvPr>
              <p:cNvSpPr/>
              <p:nvPr/>
            </p:nvSpPr>
            <p:spPr>
              <a:xfrm>
                <a:off x="1525478" y="1389684"/>
                <a:ext cx="3222" cy="5476"/>
              </a:xfrm>
              <a:custGeom>
                <a:avLst/>
                <a:gdLst>
                  <a:gd name="connsiteX0" fmla="*/ 172 w 3222"/>
                  <a:gd name="connsiteY0" fmla="*/ 4561 h 5476"/>
                  <a:gd name="connsiteX1" fmla="*/ 1406 w 3222"/>
                  <a:gd name="connsiteY1" fmla="*/ 4919 h 5476"/>
                  <a:gd name="connsiteX2" fmla="*/ 2519 w 3222"/>
                  <a:gd name="connsiteY2" fmla="*/ 4004 h 5476"/>
                  <a:gd name="connsiteX3" fmla="*/ 1512 w 3222"/>
                  <a:gd name="connsiteY3" fmla="*/ 2957 h 5476"/>
                  <a:gd name="connsiteX4" fmla="*/ 119 w 3222"/>
                  <a:gd name="connsiteY4" fmla="*/ 1445 h 5476"/>
                  <a:gd name="connsiteX5" fmla="*/ 1843 w 3222"/>
                  <a:gd name="connsiteY5" fmla="*/ 0 h 5476"/>
                  <a:gd name="connsiteX6" fmla="*/ 3010 w 3222"/>
                  <a:gd name="connsiteY6" fmla="*/ 265 h 5476"/>
                  <a:gd name="connsiteX7" fmla="*/ 2824 w 3222"/>
                  <a:gd name="connsiteY7" fmla="*/ 809 h 5476"/>
                  <a:gd name="connsiteX8" fmla="*/ 1803 w 3222"/>
                  <a:gd name="connsiteY8" fmla="*/ 557 h 5476"/>
                  <a:gd name="connsiteX9" fmla="*/ 809 w 3222"/>
                  <a:gd name="connsiteY9" fmla="*/ 1353 h 5476"/>
                  <a:gd name="connsiteX10" fmla="*/ 1870 w 3222"/>
                  <a:gd name="connsiteY10" fmla="*/ 2373 h 5476"/>
                  <a:gd name="connsiteX11" fmla="*/ 3222 w 3222"/>
                  <a:gd name="connsiteY11" fmla="*/ 3938 h 5476"/>
                  <a:gd name="connsiteX12" fmla="*/ 1366 w 3222"/>
                  <a:gd name="connsiteY12" fmla="*/ 5476 h 5476"/>
                  <a:gd name="connsiteX13" fmla="*/ 0 w 3222"/>
                  <a:gd name="connsiteY13" fmla="*/ 5131 h 5476"/>
                  <a:gd name="connsiteX14" fmla="*/ 172 w 3222"/>
                  <a:gd name="connsiteY14" fmla="*/ 4561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76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14"/>
                      <a:pt x="2228" y="3222"/>
                      <a:pt x="1512" y="2957"/>
                    </a:cubicBezTo>
                    <a:cubicBezTo>
                      <a:pt x="650" y="2652"/>
                      <a:pt x="119" y="2201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19"/>
                      <a:pt x="3010" y="265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03" y="557"/>
                    </a:cubicBezTo>
                    <a:cubicBezTo>
                      <a:pt x="1087" y="557"/>
                      <a:pt x="809" y="981"/>
                      <a:pt x="809" y="1353"/>
                    </a:cubicBezTo>
                    <a:cubicBezTo>
                      <a:pt x="809" y="1856"/>
                      <a:pt x="1140" y="2095"/>
                      <a:pt x="1870" y="2373"/>
                    </a:cubicBezTo>
                    <a:cubicBezTo>
                      <a:pt x="2771" y="2718"/>
                      <a:pt x="3222" y="3156"/>
                      <a:pt x="3222" y="3938"/>
                    </a:cubicBezTo>
                    <a:cubicBezTo>
                      <a:pt x="3222" y="4773"/>
                      <a:pt x="2625" y="5476"/>
                      <a:pt x="1366" y="5476"/>
                    </a:cubicBezTo>
                    <a:cubicBezTo>
                      <a:pt x="849" y="5476"/>
                      <a:pt x="278" y="5317"/>
                      <a:pt x="0" y="5131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630D247D-762A-BCCB-A8C8-3C0EB595347A}"/>
                  </a:ext>
                </a:extLst>
              </p:cNvPr>
              <p:cNvSpPr/>
              <p:nvPr/>
            </p:nvSpPr>
            <p:spPr>
              <a:xfrm>
                <a:off x="153202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55 w 3991"/>
                  <a:gd name="connsiteY6" fmla="*/ 2228 h 5330"/>
                  <a:gd name="connsiteX7" fmla="*/ 3355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237620E4-7D3B-A87D-5E87-7F01158EF73A}"/>
                  </a:ext>
                </a:extLst>
              </p:cNvPr>
              <p:cNvSpPr/>
              <p:nvPr/>
            </p:nvSpPr>
            <p:spPr>
              <a:xfrm>
                <a:off x="1536895" y="1389670"/>
                <a:ext cx="4879" cy="5489"/>
              </a:xfrm>
              <a:custGeom>
                <a:avLst/>
                <a:gdLst>
                  <a:gd name="connsiteX0" fmla="*/ 4880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66 w 4879"/>
                  <a:gd name="connsiteY3" fmla="*/ 0 h 5489"/>
                  <a:gd name="connsiteX4" fmla="*/ 4880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80" y="2678"/>
                    </a:moveTo>
                    <a:cubicBezTo>
                      <a:pt x="4880" y="4508"/>
                      <a:pt x="3752" y="5489"/>
                      <a:pt x="2400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80" y="1114"/>
                      <a:pt x="4880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53" y="570"/>
                    </a:cubicBezTo>
                    <a:cubicBezTo>
                      <a:pt x="1326" y="570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847FF5BE-CE1C-83C4-B611-0F5CD9809D39}"/>
                  </a:ext>
                </a:extLst>
              </p:cNvPr>
              <p:cNvSpPr/>
              <p:nvPr/>
            </p:nvSpPr>
            <p:spPr>
              <a:xfrm>
                <a:off x="1542384" y="1389684"/>
                <a:ext cx="3235" cy="5489"/>
              </a:xfrm>
              <a:custGeom>
                <a:avLst/>
                <a:gdLst>
                  <a:gd name="connsiteX0" fmla="*/ 186 w 3235"/>
                  <a:gd name="connsiteY0" fmla="*/ 4561 h 5489"/>
                  <a:gd name="connsiteX1" fmla="*/ 1419 w 3235"/>
                  <a:gd name="connsiteY1" fmla="*/ 4919 h 5489"/>
                  <a:gd name="connsiteX2" fmla="*/ 2533 w 3235"/>
                  <a:gd name="connsiteY2" fmla="*/ 4004 h 5489"/>
                  <a:gd name="connsiteX3" fmla="*/ 1525 w 3235"/>
                  <a:gd name="connsiteY3" fmla="*/ 2957 h 5489"/>
                  <a:gd name="connsiteX4" fmla="*/ 119 w 3235"/>
                  <a:gd name="connsiteY4" fmla="*/ 1445 h 5489"/>
                  <a:gd name="connsiteX5" fmla="*/ 1843 w 3235"/>
                  <a:gd name="connsiteY5" fmla="*/ 0 h 5489"/>
                  <a:gd name="connsiteX6" fmla="*/ 3010 w 3235"/>
                  <a:gd name="connsiteY6" fmla="*/ 265 h 5489"/>
                  <a:gd name="connsiteX7" fmla="*/ 2824 w 3235"/>
                  <a:gd name="connsiteY7" fmla="*/ 822 h 5489"/>
                  <a:gd name="connsiteX8" fmla="*/ 1817 w 3235"/>
                  <a:gd name="connsiteY8" fmla="*/ 570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86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14"/>
                      <a:pt x="2254" y="3222"/>
                      <a:pt x="1525" y="2957"/>
                    </a:cubicBezTo>
                    <a:cubicBezTo>
                      <a:pt x="663" y="2652"/>
                      <a:pt x="119" y="2201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19"/>
                      <a:pt x="3010" y="265"/>
                    </a:cubicBezTo>
                    <a:lnTo>
                      <a:pt x="2824" y="822"/>
                    </a:lnTo>
                    <a:cubicBezTo>
                      <a:pt x="2652" y="729"/>
                      <a:pt x="2294" y="570"/>
                      <a:pt x="1817" y="570"/>
                    </a:cubicBezTo>
                    <a:cubicBezTo>
                      <a:pt x="1087" y="570"/>
                      <a:pt x="809" y="995"/>
                      <a:pt x="809" y="1366"/>
                    </a:cubicBezTo>
                    <a:cubicBezTo>
                      <a:pt x="809" y="1870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62" y="5489"/>
                      <a:pt x="292" y="5330"/>
                      <a:pt x="0" y="5145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98198FA0-966E-AE2C-794D-85F5CED7D1D9}"/>
                  </a:ext>
                </a:extLst>
              </p:cNvPr>
              <p:cNvSpPr/>
              <p:nvPr/>
            </p:nvSpPr>
            <p:spPr>
              <a:xfrm>
                <a:off x="1545964" y="1389763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48D515AC-0E59-5D6E-43E3-60D239B830F4}"/>
                  </a:ext>
                </a:extLst>
              </p:cNvPr>
              <p:cNvSpPr/>
              <p:nvPr/>
            </p:nvSpPr>
            <p:spPr>
              <a:xfrm>
                <a:off x="1550472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19 h 5370"/>
                  <a:gd name="connsiteX15" fmla="*/ 690 w 3487"/>
                  <a:gd name="connsiteY15" fmla="*/ 2546 h 5370"/>
                  <a:gd name="connsiteX16" fmla="*/ 1392 w 3487"/>
                  <a:gd name="connsiteY16" fmla="*/ 2546 h 5370"/>
                  <a:gd name="connsiteX17" fmla="*/ 2586 w 3487"/>
                  <a:gd name="connsiteY17" fmla="*/ 1538 h 5370"/>
                  <a:gd name="connsiteX18" fmla="*/ 1366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58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59"/>
                    </a:cubicBezTo>
                    <a:cubicBezTo>
                      <a:pt x="3302" y="2161"/>
                      <a:pt x="2851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86" y="2135"/>
                      <a:pt x="2586" y="1538"/>
                    </a:cubicBezTo>
                    <a:cubicBezTo>
                      <a:pt x="2586" y="849"/>
                      <a:pt x="2095" y="557"/>
                      <a:pt x="1366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EA504FDB-2684-94CE-F2F8-63601D387CAD}"/>
                  </a:ext>
                </a:extLst>
              </p:cNvPr>
              <p:cNvSpPr/>
              <p:nvPr/>
            </p:nvSpPr>
            <p:spPr>
              <a:xfrm>
                <a:off x="1554715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5E91D537-C2D1-426D-39CF-158855411ACF}"/>
                  </a:ext>
                </a:extLst>
              </p:cNvPr>
              <p:cNvSpPr/>
              <p:nvPr/>
            </p:nvSpPr>
            <p:spPr>
              <a:xfrm>
                <a:off x="155983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90 w 4375"/>
                  <a:gd name="connsiteY8" fmla="*/ 4827 h 5423"/>
                  <a:gd name="connsiteX9" fmla="*/ 1379 w 4375"/>
                  <a:gd name="connsiteY9" fmla="*/ 4866 h 5423"/>
                  <a:gd name="connsiteX10" fmla="*/ 3646 w 4375"/>
                  <a:gd name="connsiteY10" fmla="*/ 2612 h 5423"/>
                  <a:gd name="connsiteX11" fmla="*/ 1498 w 4375"/>
                  <a:gd name="connsiteY11" fmla="*/ 557 h 5423"/>
                  <a:gd name="connsiteX12" fmla="*/ 690 w 4375"/>
                  <a:gd name="connsiteY12" fmla="*/ 623 h 5423"/>
                  <a:gd name="connsiteX13" fmla="*/ 690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24" y="53"/>
                      <a:pt x="928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94" y="5423"/>
                      <a:pt x="1260" y="5423"/>
                    </a:cubicBezTo>
                    <a:cubicBezTo>
                      <a:pt x="769" y="5423"/>
                      <a:pt x="358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27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46" y="4044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70E41280-D435-CB07-F136-7033EA18DEDC}"/>
                  </a:ext>
                </a:extLst>
              </p:cNvPr>
              <p:cNvSpPr/>
              <p:nvPr/>
            </p:nvSpPr>
            <p:spPr>
              <a:xfrm>
                <a:off x="1567484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89 w 2983"/>
                  <a:gd name="connsiteY1" fmla="*/ 2837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CDBED99A-2803-4254-7FD2-0E1D813BBC61}"/>
                  </a:ext>
                </a:extLst>
              </p:cNvPr>
              <p:cNvSpPr/>
              <p:nvPr/>
            </p:nvSpPr>
            <p:spPr>
              <a:xfrm>
                <a:off x="1570971" y="1389750"/>
                <a:ext cx="4137" cy="5330"/>
              </a:xfrm>
              <a:custGeom>
                <a:avLst/>
                <a:gdLst>
                  <a:gd name="connsiteX0" fmla="*/ 3302 w 4137"/>
                  <a:gd name="connsiteY0" fmla="*/ 5330 h 5330"/>
                  <a:gd name="connsiteX1" fmla="*/ 2625 w 4137"/>
                  <a:gd name="connsiteY1" fmla="*/ 4150 h 5330"/>
                  <a:gd name="connsiteX2" fmla="*/ 2015 w 4137"/>
                  <a:gd name="connsiteY2" fmla="*/ 3103 h 5330"/>
                  <a:gd name="connsiteX3" fmla="*/ 2002 w 4137"/>
                  <a:gd name="connsiteY3" fmla="*/ 3103 h 5330"/>
                  <a:gd name="connsiteX4" fmla="*/ 1419 w 4137"/>
                  <a:gd name="connsiteY4" fmla="*/ 4150 h 5330"/>
                  <a:gd name="connsiteX5" fmla="*/ 782 w 4137"/>
                  <a:gd name="connsiteY5" fmla="*/ 5330 h 5330"/>
                  <a:gd name="connsiteX6" fmla="*/ 0 w 4137"/>
                  <a:gd name="connsiteY6" fmla="*/ 5330 h 5330"/>
                  <a:gd name="connsiteX7" fmla="*/ 1631 w 4137"/>
                  <a:gd name="connsiteY7" fmla="*/ 2625 h 5330"/>
                  <a:gd name="connsiteX8" fmla="*/ 66 w 4137"/>
                  <a:gd name="connsiteY8" fmla="*/ 0 h 5330"/>
                  <a:gd name="connsiteX9" fmla="*/ 875 w 4137"/>
                  <a:gd name="connsiteY9" fmla="*/ 0 h 5330"/>
                  <a:gd name="connsiteX10" fmla="*/ 1578 w 4137"/>
                  <a:gd name="connsiteY10" fmla="*/ 1260 h 5330"/>
                  <a:gd name="connsiteX11" fmla="*/ 2069 w 4137"/>
                  <a:gd name="connsiteY11" fmla="*/ 2161 h 5330"/>
                  <a:gd name="connsiteX12" fmla="*/ 2082 w 4137"/>
                  <a:gd name="connsiteY12" fmla="*/ 2161 h 5330"/>
                  <a:gd name="connsiteX13" fmla="*/ 2559 w 4137"/>
                  <a:gd name="connsiteY13" fmla="*/ 1260 h 5330"/>
                  <a:gd name="connsiteX14" fmla="*/ 3288 w 4137"/>
                  <a:gd name="connsiteY14" fmla="*/ 0 h 5330"/>
                  <a:gd name="connsiteX15" fmla="*/ 4084 w 4137"/>
                  <a:gd name="connsiteY15" fmla="*/ 0 h 5330"/>
                  <a:gd name="connsiteX16" fmla="*/ 2466 w 4137"/>
                  <a:gd name="connsiteY16" fmla="*/ 2586 h 5330"/>
                  <a:gd name="connsiteX17" fmla="*/ 4137 w 4137"/>
                  <a:gd name="connsiteY17" fmla="*/ 5330 h 5330"/>
                  <a:gd name="connsiteX18" fmla="*/ 3302 w 4137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30">
                    <a:moveTo>
                      <a:pt x="3302" y="5330"/>
                    </a:moveTo>
                    <a:lnTo>
                      <a:pt x="2625" y="4150"/>
                    </a:lnTo>
                    <a:cubicBezTo>
                      <a:pt x="2347" y="3699"/>
                      <a:pt x="2175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19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591"/>
                      <a:pt x="1923" y="1870"/>
                      <a:pt x="2069" y="2161"/>
                    </a:cubicBezTo>
                    <a:lnTo>
                      <a:pt x="2082" y="2161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86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1BE96E0B-D712-BC78-2B2B-7C26FBE735AB}"/>
                  </a:ext>
                </a:extLst>
              </p:cNvPr>
              <p:cNvSpPr/>
              <p:nvPr/>
            </p:nvSpPr>
            <p:spPr>
              <a:xfrm>
                <a:off x="1575864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3F11FF91-EC01-AF1C-9F8C-E278846F6440}"/>
                  </a:ext>
                </a:extLst>
              </p:cNvPr>
              <p:cNvSpPr/>
              <p:nvPr/>
            </p:nvSpPr>
            <p:spPr>
              <a:xfrm>
                <a:off x="1579749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19 h 5370"/>
                  <a:gd name="connsiteX15" fmla="*/ 690 w 3487"/>
                  <a:gd name="connsiteY15" fmla="*/ 2546 h 5370"/>
                  <a:gd name="connsiteX16" fmla="*/ 1406 w 3487"/>
                  <a:gd name="connsiteY16" fmla="*/ 2546 h 5370"/>
                  <a:gd name="connsiteX17" fmla="*/ 2599 w 3487"/>
                  <a:gd name="connsiteY17" fmla="*/ 1538 h 5370"/>
                  <a:gd name="connsiteX18" fmla="*/ 1379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AFDC6DFB-F6B4-F768-A009-CCC3246D6D65}"/>
                  </a:ext>
                </a:extLst>
              </p:cNvPr>
              <p:cNvSpPr/>
              <p:nvPr/>
            </p:nvSpPr>
            <p:spPr>
              <a:xfrm>
                <a:off x="1583714" y="1389684"/>
                <a:ext cx="4030" cy="5489"/>
              </a:xfrm>
              <a:custGeom>
                <a:avLst/>
                <a:gdLst>
                  <a:gd name="connsiteX0" fmla="*/ 4031 w 4030"/>
                  <a:gd name="connsiteY0" fmla="*/ 5224 h 5489"/>
                  <a:gd name="connsiteX1" fmla="*/ 2639 w 4030"/>
                  <a:gd name="connsiteY1" fmla="*/ 5489 h 5489"/>
                  <a:gd name="connsiteX2" fmla="*/ 0 w 4030"/>
                  <a:gd name="connsiteY2" fmla="*/ 2784 h 5489"/>
                  <a:gd name="connsiteX3" fmla="*/ 2771 w 4030"/>
                  <a:gd name="connsiteY3" fmla="*/ 0 h 5489"/>
                  <a:gd name="connsiteX4" fmla="*/ 4031 w 4030"/>
                  <a:gd name="connsiteY4" fmla="*/ 225 h 5489"/>
                  <a:gd name="connsiteX5" fmla="*/ 3872 w 4030"/>
                  <a:gd name="connsiteY5" fmla="*/ 796 h 5489"/>
                  <a:gd name="connsiteX6" fmla="*/ 2798 w 4030"/>
                  <a:gd name="connsiteY6" fmla="*/ 570 h 5489"/>
                  <a:gd name="connsiteX7" fmla="*/ 729 w 4030"/>
                  <a:gd name="connsiteY7" fmla="*/ 2771 h 5489"/>
                  <a:gd name="connsiteX8" fmla="*/ 2771 w 4030"/>
                  <a:gd name="connsiteY8" fmla="*/ 4906 h 5489"/>
                  <a:gd name="connsiteX9" fmla="*/ 3885 w 4030"/>
                  <a:gd name="connsiteY9" fmla="*/ 4694 h 5489"/>
                  <a:gd name="connsiteX10" fmla="*/ 4031 w 4030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489">
                    <a:moveTo>
                      <a:pt x="4031" y="5224"/>
                    </a:moveTo>
                    <a:cubicBezTo>
                      <a:pt x="3779" y="5344"/>
                      <a:pt x="3275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71" y="0"/>
                    </a:cubicBezTo>
                    <a:cubicBezTo>
                      <a:pt x="3434" y="0"/>
                      <a:pt x="3859" y="133"/>
                      <a:pt x="4031" y="225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C7ACAD58-6B9B-099A-5BEB-74E2D2439540}"/>
                  </a:ext>
                </a:extLst>
              </p:cNvPr>
              <p:cNvSpPr/>
              <p:nvPr/>
            </p:nvSpPr>
            <p:spPr>
              <a:xfrm>
                <a:off x="158860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8189E23D-361E-B957-277B-8EBE58376019}"/>
                  </a:ext>
                </a:extLst>
              </p:cNvPr>
              <p:cNvSpPr/>
              <p:nvPr/>
            </p:nvSpPr>
            <p:spPr>
              <a:xfrm>
                <a:off x="1589879" y="1389763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9938469F-C730-E333-8B72-4D2C81D04D8C}"/>
                  </a:ext>
                </a:extLst>
              </p:cNvPr>
              <p:cNvSpPr/>
              <p:nvPr/>
            </p:nvSpPr>
            <p:spPr>
              <a:xfrm>
                <a:off x="1593420" y="1389750"/>
                <a:ext cx="4442" cy="5330"/>
              </a:xfrm>
              <a:custGeom>
                <a:avLst/>
                <a:gdLst>
                  <a:gd name="connsiteX0" fmla="*/ 1260 w 4442"/>
                  <a:gd name="connsiteY0" fmla="*/ 3660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60 h 5330"/>
                  <a:gd name="connsiteX8" fmla="*/ 1260 w 4442"/>
                  <a:gd name="connsiteY8" fmla="*/ 3660 h 5330"/>
                  <a:gd name="connsiteX9" fmla="*/ 3010 w 4442"/>
                  <a:gd name="connsiteY9" fmla="*/ 3129 h 5330"/>
                  <a:gd name="connsiteX10" fmla="*/ 2493 w 4442"/>
                  <a:gd name="connsiteY10" fmla="*/ 1591 h 5330"/>
                  <a:gd name="connsiteX11" fmla="*/ 2214 w 4442"/>
                  <a:gd name="connsiteY11" fmla="*/ 636 h 5330"/>
                  <a:gd name="connsiteX12" fmla="*/ 2201 w 4442"/>
                  <a:gd name="connsiteY12" fmla="*/ 636 h 5330"/>
                  <a:gd name="connsiteX13" fmla="*/ 1923 w 4442"/>
                  <a:gd name="connsiteY13" fmla="*/ 1591 h 5330"/>
                  <a:gd name="connsiteX14" fmla="*/ 1406 w 4442"/>
                  <a:gd name="connsiteY14" fmla="*/ 3142 h 5330"/>
                  <a:gd name="connsiteX15" fmla="*/ 3010 w 4442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1B9049E8-4390-C792-BD9B-CDF936C2AC1F}"/>
                  </a:ext>
                </a:extLst>
              </p:cNvPr>
              <p:cNvSpPr/>
              <p:nvPr/>
            </p:nvSpPr>
            <p:spPr>
              <a:xfrm>
                <a:off x="1597437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E67716CB-78AF-1D39-1178-94F0210AE231}"/>
                  </a:ext>
                </a:extLst>
              </p:cNvPr>
              <p:cNvSpPr/>
              <p:nvPr/>
            </p:nvSpPr>
            <p:spPr>
              <a:xfrm>
                <a:off x="160197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F3E88650-0C47-A248-59A3-533DC48B71EB}"/>
                  </a:ext>
                </a:extLst>
              </p:cNvPr>
              <p:cNvSpPr/>
              <p:nvPr/>
            </p:nvSpPr>
            <p:spPr>
              <a:xfrm>
                <a:off x="160353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80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51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66ADAECD-F4FB-B9AB-84BE-F3791A084EF7}"/>
                  </a:ext>
                </a:extLst>
              </p:cNvPr>
              <p:cNvSpPr/>
              <p:nvPr/>
            </p:nvSpPr>
            <p:spPr>
              <a:xfrm>
                <a:off x="160930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08 w 4004"/>
                  <a:gd name="connsiteY4" fmla="*/ 4429 h 5330"/>
                  <a:gd name="connsiteX5" fmla="*/ 3421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02 w 4004"/>
                  <a:gd name="connsiteY10" fmla="*/ 5330 h 5330"/>
                  <a:gd name="connsiteX11" fmla="*/ 1604 w 4004"/>
                  <a:gd name="connsiteY11" fmla="*/ 2625 h 5330"/>
                  <a:gd name="connsiteX12" fmla="*/ 610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178A10AE-6A9F-94F0-2392-0AA479211918}"/>
                  </a:ext>
                </a:extLst>
              </p:cNvPr>
              <p:cNvSpPr/>
              <p:nvPr/>
            </p:nvSpPr>
            <p:spPr>
              <a:xfrm>
                <a:off x="1616876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23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76" y="5423"/>
                      <a:pt x="1923" y="5423"/>
                    </a:cubicBezTo>
                    <a:cubicBezTo>
                      <a:pt x="835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59B1D68E-04A3-7D26-ACD1-F2FD18356903}"/>
                  </a:ext>
                </a:extLst>
              </p:cNvPr>
              <p:cNvSpPr/>
              <p:nvPr/>
            </p:nvSpPr>
            <p:spPr>
              <a:xfrm>
                <a:off x="162199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89 w 2956"/>
                  <a:gd name="connsiteY1" fmla="*/ 0 h 5330"/>
                  <a:gd name="connsiteX2" fmla="*/ 689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6AF9AB7B-1D6D-2722-B53B-9357BCC641B4}"/>
                  </a:ext>
                </a:extLst>
              </p:cNvPr>
              <p:cNvSpPr/>
              <p:nvPr/>
            </p:nvSpPr>
            <p:spPr>
              <a:xfrm>
                <a:off x="1625720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90 w 2956"/>
                  <a:gd name="connsiteY1" fmla="*/ 0 h 5330"/>
                  <a:gd name="connsiteX2" fmla="*/ 690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72F8841D-2FC4-1519-3735-8A230DFA8507}"/>
                  </a:ext>
                </a:extLst>
              </p:cNvPr>
              <p:cNvSpPr/>
              <p:nvPr/>
            </p:nvSpPr>
            <p:spPr>
              <a:xfrm>
                <a:off x="1629034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73 w 4455"/>
                  <a:gd name="connsiteY8" fmla="*/ 3660 h 5330"/>
                  <a:gd name="connsiteX9" fmla="*/ 3023 w 4455"/>
                  <a:gd name="connsiteY9" fmla="*/ 3129 h 5330"/>
                  <a:gd name="connsiteX10" fmla="*/ 2506 w 4455"/>
                  <a:gd name="connsiteY10" fmla="*/ 1591 h 5330"/>
                  <a:gd name="connsiteX11" fmla="*/ 2228 w 4455"/>
                  <a:gd name="connsiteY11" fmla="*/ 636 h 5330"/>
                  <a:gd name="connsiteX12" fmla="*/ 2214 w 4455"/>
                  <a:gd name="connsiteY12" fmla="*/ 636 h 5330"/>
                  <a:gd name="connsiteX13" fmla="*/ 1949 w 4455"/>
                  <a:gd name="connsiteY13" fmla="*/ 1591 h 5330"/>
                  <a:gd name="connsiteX14" fmla="*/ 1419 w 4455"/>
                  <a:gd name="connsiteY14" fmla="*/ 3142 h 5330"/>
                  <a:gd name="connsiteX15" fmla="*/ 3023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73" y="3660"/>
                    </a:lnTo>
                    <a:close/>
                    <a:moveTo>
                      <a:pt x="3023" y="3129"/>
                    </a:moveTo>
                    <a:lnTo>
                      <a:pt x="2506" y="1591"/>
                    </a:lnTo>
                    <a:cubicBezTo>
                      <a:pt x="2400" y="1246"/>
                      <a:pt x="2307" y="928"/>
                      <a:pt x="2228" y="636"/>
                    </a:cubicBezTo>
                    <a:lnTo>
                      <a:pt x="2214" y="636"/>
                    </a:lnTo>
                    <a:cubicBezTo>
                      <a:pt x="2148" y="941"/>
                      <a:pt x="2055" y="1273"/>
                      <a:pt x="1949" y="1591"/>
                    </a:cubicBezTo>
                    <a:lnTo>
                      <a:pt x="1419" y="3142"/>
                    </a:lnTo>
                    <a:lnTo>
                      <a:pt x="3023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28948260-2C61-2C40-CBFF-5C474AE3B9B0}"/>
                  </a:ext>
                </a:extLst>
              </p:cNvPr>
              <p:cNvSpPr/>
              <p:nvPr/>
            </p:nvSpPr>
            <p:spPr>
              <a:xfrm>
                <a:off x="1634126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290 h 5330"/>
                  <a:gd name="connsiteX5" fmla="*/ 2373 w 5436"/>
                  <a:gd name="connsiteY5" fmla="*/ 5290 h 5330"/>
                  <a:gd name="connsiteX6" fmla="*/ 1512 w 5436"/>
                  <a:gd name="connsiteY6" fmla="*/ 2758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75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09" y="1299"/>
                      <a:pt x="4097" y="1976"/>
                      <a:pt x="3832" y="2705"/>
                    </a:cubicBezTo>
                    <a:lnTo>
                      <a:pt x="2891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52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0F91E8C3-F673-575B-A247-D49254F9950C}"/>
                  </a:ext>
                </a:extLst>
              </p:cNvPr>
              <p:cNvSpPr/>
              <p:nvPr/>
            </p:nvSpPr>
            <p:spPr>
              <a:xfrm>
                <a:off x="1640265" y="1389684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29 w 4057"/>
                  <a:gd name="connsiteY7" fmla="*/ 2771 h 5489"/>
                  <a:gd name="connsiteX8" fmla="*/ 2771 w 4057"/>
                  <a:gd name="connsiteY8" fmla="*/ 4906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92" y="5344"/>
                      <a:pt x="3288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D8C5FE5B-19D9-BFA9-B3BC-834DE76D9907}"/>
                  </a:ext>
                </a:extLst>
              </p:cNvPr>
              <p:cNvSpPr/>
              <p:nvPr/>
            </p:nvSpPr>
            <p:spPr>
              <a:xfrm>
                <a:off x="1644681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13 w 4879"/>
                  <a:gd name="connsiteY1" fmla="*/ 5489 h 5489"/>
                  <a:gd name="connsiteX2" fmla="*/ 0 w 4879"/>
                  <a:gd name="connsiteY2" fmla="*/ 2784 h 5489"/>
                  <a:gd name="connsiteX3" fmla="*/ 2493 w 4879"/>
                  <a:gd name="connsiteY3" fmla="*/ 0 h 5489"/>
                  <a:gd name="connsiteX4" fmla="*/ 4879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13" y="5489"/>
                    </a:cubicBezTo>
                    <a:cubicBezTo>
                      <a:pt x="1008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F4476B77-03C2-2851-724F-7E86851C1821}"/>
                  </a:ext>
                </a:extLst>
              </p:cNvPr>
              <p:cNvSpPr/>
              <p:nvPr/>
            </p:nvSpPr>
            <p:spPr>
              <a:xfrm>
                <a:off x="1652822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2A7582FA-1903-5B82-1C56-7BCCE05C1ADF}"/>
                  </a:ext>
                </a:extLst>
              </p:cNvPr>
              <p:cNvSpPr/>
              <p:nvPr/>
            </p:nvSpPr>
            <p:spPr>
              <a:xfrm>
                <a:off x="1656163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60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14 w 4455"/>
                  <a:gd name="connsiteY12" fmla="*/ 636 h 5330"/>
                  <a:gd name="connsiteX13" fmla="*/ 1936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14" y="636"/>
                    </a:lnTo>
                    <a:cubicBezTo>
                      <a:pt x="2122" y="941"/>
                      <a:pt x="2042" y="1273"/>
                      <a:pt x="1936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0F1F637C-140A-86B2-CBED-9380B00022FE}"/>
                  </a:ext>
                </a:extLst>
              </p:cNvPr>
              <p:cNvSpPr/>
              <p:nvPr/>
            </p:nvSpPr>
            <p:spPr>
              <a:xfrm>
                <a:off x="1661387" y="1389710"/>
                <a:ext cx="3367" cy="5423"/>
              </a:xfrm>
              <a:custGeom>
                <a:avLst/>
                <a:gdLst>
                  <a:gd name="connsiteX0" fmla="*/ 13 w 3367"/>
                  <a:gd name="connsiteY0" fmla="*/ 119 h 5423"/>
                  <a:gd name="connsiteX1" fmla="*/ 1273 w 3367"/>
                  <a:gd name="connsiteY1" fmla="*/ 0 h 5423"/>
                  <a:gd name="connsiteX2" fmla="*/ 2731 w 3367"/>
                  <a:gd name="connsiteY2" fmla="*/ 385 h 5423"/>
                  <a:gd name="connsiteX3" fmla="*/ 3182 w 3367"/>
                  <a:gd name="connsiteY3" fmla="*/ 1326 h 5423"/>
                  <a:gd name="connsiteX4" fmla="*/ 2281 w 3367"/>
                  <a:gd name="connsiteY4" fmla="*/ 2506 h 5423"/>
                  <a:gd name="connsiteX5" fmla="*/ 2281 w 3367"/>
                  <a:gd name="connsiteY5" fmla="*/ 2519 h 5423"/>
                  <a:gd name="connsiteX6" fmla="*/ 3368 w 3367"/>
                  <a:gd name="connsiteY6" fmla="*/ 3845 h 5423"/>
                  <a:gd name="connsiteX7" fmla="*/ 2917 w 3367"/>
                  <a:gd name="connsiteY7" fmla="*/ 4906 h 5423"/>
                  <a:gd name="connsiteX8" fmla="*/ 1074 w 3367"/>
                  <a:gd name="connsiteY8" fmla="*/ 5423 h 5423"/>
                  <a:gd name="connsiteX9" fmla="*/ 0 w 3367"/>
                  <a:gd name="connsiteY9" fmla="*/ 5357 h 5423"/>
                  <a:gd name="connsiteX10" fmla="*/ 0 w 3367"/>
                  <a:gd name="connsiteY10" fmla="*/ 119 h 5423"/>
                  <a:gd name="connsiteX11" fmla="*/ 690 w 3367"/>
                  <a:gd name="connsiteY11" fmla="*/ 2307 h 5423"/>
                  <a:gd name="connsiteX12" fmla="*/ 1313 w 3367"/>
                  <a:gd name="connsiteY12" fmla="*/ 2307 h 5423"/>
                  <a:gd name="connsiteX13" fmla="*/ 2466 w 3367"/>
                  <a:gd name="connsiteY13" fmla="*/ 1419 h 5423"/>
                  <a:gd name="connsiteX14" fmla="*/ 1286 w 3367"/>
                  <a:gd name="connsiteY14" fmla="*/ 544 h 5423"/>
                  <a:gd name="connsiteX15" fmla="*/ 690 w 3367"/>
                  <a:gd name="connsiteY15" fmla="*/ 597 h 5423"/>
                  <a:gd name="connsiteX16" fmla="*/ 690 w 3367"/>
                  <a:gd name="connsiteY16" fmla="*/ 2307 h 5423"/>
                  <a:gd name="connsiteX17" fmla="*/ 690 w 3367"/>
                  <a:gd name="connsiteY17" fmla="*/ 4840 h 5423"/>
                  <a:gd name="connsiteX18" fmla="*/ 1273 w 3367"/>
                  <a:gd name="connsiteY18" fmla="*/ 4880 h 5423"/>
                  <a:gd name="connsiteX19" fmla="*/ 2639 w 3367"/>
                  <a:gd name="connsiteY19" fmla="*/ 3832 h 5423"/>
                  <a:gd name="connsiteX20" fmla="*/ 1260 w 3367"/>
                  <a:gd name="connsiteY20" fmla="*/ 2811 h 5423"/>
                  <a:gd name="connsiteX21" fmla="*/ 690 w 3367"/>
                  <a:gd name="connsiteY21" fmla="*/ 2811 h 5423"/>
                  <a:gd name="connsiteX22" fmla="*/ 690 w 3367"/>
                  <a:gd name="connsiteY22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23">
                    <a:moveTo>
                      <a:pt x="13" y="119"/>
                    </a:moveTo>
                    <a:cubicBezTo>
                      <a:pt x="318" y="53"/>
                      <a:pt x="796" y="0"/>
                      <a:pt x="1273" y="0"/>
                    </a:cubicBezTo>
                    <a:cubicBezTo>
                      <a:pt x="1962" y="0"/>
                      <a:pt x="2400" y="119"/>
                      <a:pt x="2731" y="385"/>
                    </a:cubicBezTo>
                    <a:cubicBezTo>
                      <a:pt x="3010" y="597"/>
                      <a:pt x="3182" y="902"/>
                      <a:pt x="3182" y="1326"/>
                    </a:cubicBezTo>
                    <a:cubicBezTo>
                      <a:pt x="3182" y="1843"/>
                      <a:pt x="2838" y="2294"/>
                      <a:pt x="2281" y="2506"/>
                    </a:cubicBezTo>
                    <a:lnTo>
                      <a:pt x="2281" y="2519"/>
                    </a:lnTo>
                    <a:cubicBezTo>
                      <a:pt x="2785" y="2639"/>
                      <a:pt x="3368" y="3063"/>
                      <a:pt x="3368" y="3845"/>
                    </a:cubicBezTo>
                    <a:cubicBezTo>
                      <a:pt x="3368" y="4309"/>
                      <a:pt x="3182" y="4654"/>
                      <a:pt x="2917" y="4906"/>
                    </a:cubicBezTo>
                    <a:cubicBezTo>
                      <a:pt x="2546" y="5251"/>
                      <a:pt x="1936" y="5423"/>
                      <a:pt x="1074" y="5423"/>
                    </a:cubicBezTo>
                    <a:cubicBezTo>
                      <a:pt x="597" y="5423"/>
                      <a:pt x="239" y="5370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2307"/>
                    </a:moveTo>
                    <a:lnTo>
                      <a:pt x="1313" y="2307"/>
                    </a:lnTo>
                    <a:cubicBezTo>
                      <a:pt x="2042" y="2307"/>
                      <a:pt x="2466" y="1923"/>
                      <a:pt x="2466" y="1419"/>
                    </a:cubicBezTo>
                    <a:cubicBezTo>
                      <a:pt x="2466" y="796"/>
                      <a:pt x="1989" y="544"/>
                      <a:pt x="1286" y="544"/>
                    </a:cubicBezTo>
                    <a:cubicBezTo>
                      <a:pt x="981" y="544"/>
                      <a:pt x="796" y="570"/>
                      <a:pt x="690" y="597"/>
                    </a:cubicBezTo>
                    <a:lnTo>
                      <a:pt x="690" y="2307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01"/>
                      <a:pt x="2639" y="3832"/>
                    </a:cubicBezTo>
                    <a:cubicBezTo>
                      <a:pt x="2639" y="3103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A0A1E816-6649-66B2-0D95-015AECB79EF6}"/>
                  </a:ext>
                </a:extLst>
              </p:cNvPr>
              <p:cNvSpPr/>
              <p:nvPr/>
            </p:nvSpPr>
            <p:spPr>
              <a:xfrm>
                <a:off x="1665352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78 h 5489"/>
                  <a:gd name="connsiteX5" fmla="*/ 729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70 h 5489"/>
                  <a:gd name="connsiteX9" fmla="*/ 729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29" y="2771"/>
                    </a:moveTo>
                    <a:cubicBezTo>
                      <a:pt x="729" y="3925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29" y="1604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FCF3EAFD-3F81-6728-4158-C17C0CA97DED}"/>
                  </a:ext>
                </a:extLst>
              </p:cNvPr>
              <p:cNvSpPr/>
              <p:nvPr/>
            </p:nvSpPr>
            <p:spPr>
              <a:xfrm>
                <a:off x="1671107" y="1389710"/>
                <a:ext cx="3473" cy="5370"/>
              </a:xfrm>
              <a:custGeom>
                <a:avLst/>
                <a:gdLst>
                  <a:gd name="connsiteX0" fmla="*/ 0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79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19"/>
                    </a:moveTo>
                    <a:cubicBezTo>
                      <a:pt x="358" y="40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822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66B13D90-0A31-276F-4FA3-068E9F60C3D2}"/>
                  </a:ext>
                </a:extLst>
              </p:cNvPr>
              <p:cNvSpPr/>
              <p:nvPr/>
            </p:nvSpPr>
            <p:spPr>
              <a:xfrm>
                <a:off x="167535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606FDA65-30C8-D6A2-BB43-3CFCAE32E5C6}"/>
                  </a:ext>
                </a:extLst>
              </p:cNvPr>
              <p:cNvSpPr/>
              <p:nvPr/>
            </p:nvSpPr>
            <p:spPr>
              <a:xfrm>
                <a:off x="1676981" y="1389684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406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57 h 5489"/>
                  <a:gd name="connsiteX4" fmla="*/ 106 w 3222"/>
                  <a:gd name="connsiteY4" fmla="*/ 1445 h 5489"/>
                  <a:gd name="connsiteX5" fmla="*/ 1830 w 3222"/>
                  <a:gd name="connsiteY5" fmla="*/ 0 h 5489"/>
                  <a:gd name="connsiteX6" fmla="*/ 3010 w 3222"/>
                  <a:gd name="connsiteY6" fmla="*/ 265 h 5489"/>
                  <a:gd name="connsiteX7" fmla="*/ 2811 w 3222"/>
                  <a:gd name="connsiteY7" fmla="*/ 822 h 5489"/>
                  <a:gd name="connsiteX8" fmla="*/ 1803 w 3222"/>
                  <a:gd name="connsiteY8" fmla="*/ 570 h 5489"/>
                  <a:gd name="connsiteX9" fmla="*/ 796 w 3222"/>
                  <a:gd name="connsiteY9" fmla="*/ 1366 h 5489"/>
                  <a:gd name="connsiteX10" fmla="*/ 1856 w 3222"/>
                  <a:gd name="connsiteY10" fmla="*/ 2387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14"/>
                      <a:pt x="2228" y="3222"/>
                      <a:pt x="1512" y="2957"/>
                    </a:cubicBezTo>
                    <a:cubicBezTo>
                      <a:pt x="637" y="2652"/>
                      <a:pt x="106" y="2201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65"/>
                    </a:cubicBezTo>
                    <a:lnTo>
                      <a:pt x="2811" y="822"/>
                    </a:lnTo>
                    <a:cubicBezTo>
                      <a:pt x="2639" y="729"/>
                      <a:pt x="2281" y="570"/>
                      <a:pt x="1803" y="570"/>
                    </a:cubicBezTo>
                    <a:cubicBezTo>
                      <a:pt x="1074" y="570"/>
                      <a:pt x="796" y="995"/>
                      <a:pt x="796" y="1366"/>
                    </a:cubicBezTo>
                    <a:cubicBezTo>
                      <a:pt x="796" y="1870"/>
                      <a:pt x="1114" y="2108"/>
                      <a:pt x="1856" y="2387"/>
                    </a:cubicBezTo>
                    <a:cubicBezTo>
                      <a:pt x="2758" y="2731"/>
                      <a:pt x="3222" y="3169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92BD2945-2DE5-9F90-BF12-C292F51E4561}"/>
                  </a:ext>
                </a:extLst>
              </p:cNvPr>
              <p:cNvSpPr/>
              <p:nvPr/>
            </p:nvSpPr>
            <p:spPr>
              <a:xfrm>
                <a:off x="168353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21 w 3991"/>
                  <a:gd name="connsiteY4" fmla="*/ 4429 h 5330"/>
                  <a:gd name="connsiteX5" fmla="*/ 3434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97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E4D19003-98F0-AE0F-38B9-FC0851598A91}"/>
                  </a:ext>
                </a:extLst>
              </p:cNvPr>
              <p:cNvSpPr/>
              <p:nvPr/>
            </p:nvSpPr>
            <p:spPr>
              <a:xfrm>
                <a:off x="1688715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3B4981E6-F63F-D646-905A-E8DE6687E183}"/>
                  </a:ext>
                </a:extLst>
              </p:cNvPr>
              <p:cNvSpPr/>
              <p:nvPr/>
            </p:nvSpPr>
            <p:spPr>
              <a:xfrm>
                <a:off x="1690320" y="1389684"/>
                <a:ext cx="3248" cy="5489"/>
              </a:xfrm>
              <a:custGeom>
                <a:avLst/>
                <a:gdLst>
                  <a:gd name="connsiteX0" fmla="*/ 199 w 3248"/>
                  <a:gd name="connsiteY0" fmla="*/ 4561 h 5489"/>
                  <a:gd name="connsiteX1" fmla="*/ 1432 w 3248"/>
                  <a:gd name="connsiteY1" fmla="*/ 4919 h 5489"/>
                  <a:gd name="connsiteX2" fmla="*/ 2546 w 3248"/>
                  <a:gd name="connsiteY2" fmla="*/ 4004 h 5489"/>
                  <a:gd name="connsiteX3" fmla="*/ 1551 w 3248"/>
                  <a:gd name="connsiteY3" fmla="*/ 2957 h 5489"/>
                  <a:gd name="connsiteX4" fmla="*/ 133 w 3248"/>
                  <a:gd name="connsiteY4" fmla="*/ 1445 h 5489"/>
                  <a:gd name="connsiteX5" fmla="*/ 1856 w 3248"/>
                  <a:gd name="connsiteY5" fmla="*/ 0 h 5489"/>
                  <a:gd name="connsiteX6" fmla="*/ 3036 w 3248"/>
                  <a:gd name="connsiteY6" fmla="*/ 265 h 5489"/>
                  <a:gd name="connsiteX7" fmla="*/ 2837 w 3248"/>
                  <a:gd name="connsiteY7" fmla="*/ 822 h 5489"/>
                  <a:gd name="connsiteX8" fmla="*/ 1830 w 3248"/>
                  <a:gd name="connsiteY8" fmla="*/ 570 h 5489"/>
                  <a:gd name="connsiteX9" fmla="*/ 822 w 3248"/>
                  <a:gd name="connsiteY9" fmla="*/ 1366 h 5489"/>
                  <a:gd name="connsiteX10" fmla="*/ 1870 w 3248"/>
                  <a:gd name="connsiteY10" fmla="*/ 2387 h 5489"/>
                  <a:gd name="connsiteX11" fmla="*/ 3248 w 3248"/>
                  <a:gd name="connsiteY11" fmla="*/ 3951 h 5489"/>
                  <a:gd name="connsiteX12" fmla="*/ 1366 w 3248"/>
                  <a:gd name="connsiteY12" fmla="*/ 5489 h 5489"/>
                  <a:gd name="connsiteX13" fmla="*/ 0 w 3248"/>
                  <a:gd name="connsiteY13" fmla="*/ 5145 h 5489"/>
                  <a:gd name="connsiteX14" fmla="*/ 199 w 324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489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14"/>
                      <a:pt x="2254" y="3222"/>
                      <a:pt x="1551" y="2957"/>
                    </a:cubicBezTo>
                    <a:cubicBezTo>
                      <a:pt x="689" y="2652"/>
                      <a:pt x="133" y="2201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19"/>
                      <a:pt x="3036" y="265"/>
                    </a:cubicBezTo>
                    <a:lnTo>
                      <a:pt x="2837" y="822"/>
                    </a:lnTo>
                    <a:cubicBezTo>
                      <a:pt x="2665" y="729"/>
                      <a:pt x="2294" y="570"/>
                      <a:pt x="1830" y="570"/>
                    </a:cubicBezTo>
                    <a:cubicBezTo>
                      <a:pt x="1101" y="570"/>
                      <a:pt x="822" y="995"/>
                      <a:pt x="822" y="1366"/>
                    </a:cubicBezTo>
                    <a:cubicBezTo>
                      <a:pt x="822" y="1870"/>
                      <a:pt x="1154" y="2108"/>
                      <a:pt x="1870" y="2387"/>
                    </a:cubicBezTo>
                    <a:cubicBezTo>
                      <a:pt x="2771" y="2731"/>
                      <a:pt x="3248" y="3169"/>
                      <a:pt x="3248" y="3951"/>
                    </a:cubicBezTo>
                    <a:cubicBezTo>
                      <a:pt x="3248" y="4787"/>
                      <a:pt x="2639" y="5489"/>
                      <a:pt x="1366" y="5489"/>
                    </a:cubicBezTo>
                    <a:cubicBezTo>
                      <a:pt x="849" y="5489"/>
                      <a:pt x="305" y="5330"/>
                      <a:pt x="0" y="5145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DF7D47B3-FED9-07A1-AB12-B43C79E7C5A4}"/>
                  </a:ext>
                </a:extLst>
              </p:cNvPr>
              <p:cNvSpPr/>
              <p:nvPr/>
            </p:nvSpPr>
            <p:spPr>
              <a:xfrm>
                <a:off x="169451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A473B6A9-6A9A-6D14-19F7-5AB9D38E9017}"/>
                  </a:ext>
                </a:extLst>
              </p:cNvPr>
              <p:cNvSpPr/>
              <p:nvPr/>
            </p:nvSpPr>
            <p:spPr>
              <a:xfrm>
                <a:off x="1698779" y="1389750"/>
                <a:ext cx="3938" cy="5423"/>
              </a:xfrm>
              <a:custGeom>
                <a:avLst/>
                <a:gdLst>
                  <a:gd name="connsiteX0" fmla="*/ 689 w 3938"/>
                  <a:gd name="connsiteY0" fmla="*/ 0 h 5423"/>
                  <a:gd name="connsiteX1" fmla="*/ 689 w 3938"/>
                  <a:gd name="connsiteY1" fmla="*/ 3156 h 5423"/>
                  <a:gd name="connsiteX2" fmla="*/ 1936 w 3938"/>
                  <a:gd name="connsiteY2" fmla="*/ 4853 h 5423"/>
                  <a:gd name="connsiteX3" fmla="*/ 3235 w 3938"/>
                  <a:gd name="connsiteY3" fmla="*/ 3156 h 5423"/>
                  <a:gd name="connsiteX4" fmla="*/ 3235 w 3938"/>
                  <a:gd name="connsiteY4" fmla="*/ 0 h 5423"/>
                  <a:gd name="connsiteX5" fmla="*/ 3938 w 3938"/>
                  <a:gd name="connsiteY5" fmla="*/ 0 h 5423"/>
                  <a:gd name="connsiteX6" fmla="*/ 3938 w 3938"/>
                  <a:gd name="connsiteY6" fmla="*/ 3116 h 5423"/>
                  <a:gd name="connsiteX7" fmla="*/ 1909 w 3938"/>
                  <a:gd name="connsiteY7" fmla="*/ 5423 h 5423"/>
                  <a:gd name="connsiteX8" fmla="*/ 0 w 3938"/>
                  <a:gd name="connsiteY8" fmla="*/ 3142 h 5423"/>
                  <a:gd name="connsiteX9" fmla="*/ 0 w 3938"/>
                  <a:gd name="connsiteY9" fmla="*/ 0 h 5423"/>
                  <a:gd name="connsiteX10" fmla="*/ 689 w 3938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23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16"/>
                    </a:lnTo>
                    <a:cubicBezTo>
                      <a:pt x="3938" y="4747"/>
                      <a:pt x="3089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3F80B380-FD08-16D3-849C-2CA5D1F07E59}"/>
                  </a:ext>
                </a:extLst>
              </p:cNvPr>
              <p:cNvSpPr/>
              <p:nvPr/>
            </p:nvSpPr>
            <p:spPr>
              <a:xfrm>
                <a:off x="1703274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8D373ECC-BC31-1DE2-D7D4-E6E5E9F18AB6}"/>
                  </a:ext>
                </a:extLst>
              </p:cNvPr>
              <p:cNvSpPr/>
              <p:nvPr/>
            </p:nvSpPr>
            <p:spPr>
              <a:xfrm>
                <a:off x="1709811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60 h 5330"/>
                  <a:gd name="connsiteX8" fmla="*/ 1260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175 w 4455"/>
                  <a:gd name="connsiteY12" fmla="*/ 636 h 5330"/>
                  <a:gd name="connsiteX13" fmla="*/ 1909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73" y="1246"/>
                      <a:pt x="2281" y="928"/>
                      <a:pt x="2214" y="636"/>
                    </a:cubicBezTo>
                    <a:lnTo>
                      <a:pt x="2175" y="636"/>
                    </a:lnTo>
                    <a:cubicBezTo>
                      <a:pt x="2108" y="941"/>
                      <a:pt x="2015" y="1273"/>
                      <a:pt x="1909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3D6DF108-A9C8-BEFC-5290-16C13125101E}"/>
                  </a:ext>
                </a:extLst>
              </p:cNvPr>
              <p:cNvSpPr/>
              <p:nvPr/>
            </p:nvSpPr>
            <p:spPr>
              <a:xfrm>
                <a:off x="1715035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B0C130EB-3DDD-5C65-C5C0-A3D107EFF358}"/>
                  </a:ext>
                </a:extLst>
              </p:cNvPr>
              <p:cNvSpPr/>
              <p:nvPr/>
            </p:nvSpPr>
            <p:spPr>
              <a:xfrm>
                <a:off x="1718748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DAC0E564-91E2-C088-813D-7346153B8CF6}"/>
                  </a:ext>
                </a:extLst>
              </p:cNvPr>
              <p:cNvSpPr/>
              <p:nvPr/>
            </p:nvSpPr>
            <p:spPr>
              <a:xfrm>
                <a:off x="1720352" y="1389684"/>
                <a:ext cx="4919" cy="6178"/>
              </a:xfrm>
              <a:custGeom>
                <a:avLst/>
                <a:gdLst>
                  <a:gd name="connsiteX0" fmla="*/ 4694 w 4919"/>
                  <a:gd name="connsiteY0" fmla="*/ 6179 h 6178"/>
                  <a:gd name="connsiteX1" fmla="*/ 2665 w 4919"/>
                  <a:gd name="connsiteY1" fmla="*/ 5569 h 6178"/>
                  <a:gd name="connsiteX2" fmla="*/ 2334 w 4919"/>
                  <a:gd name="connsiteY2" fmla="*/ 5489 h 6178"/>
                  <a:gd name="connsiteX3" fmla="*/ 0 w 4919"/>
                  <a:gd name="connsiteY3" fmla="*/ 2784 h 6178"/>
                  <a:gd name="connsiteX4" fmla="*/ 2479 w 4919"/>
                  <a:gd name="connsiteY4" fmla="*/ 0 h 6178"/>
                  <a:gd name="connsiteX5" fmla="*/ 4879 w 4919"/>
                  <a:gd name="connsiteY5" fmla="*/ 2678 h 6178"/>
                  <a:gd name="connsiteX6" fmla="*/ 3368 w 4919"/>
                  <a:gd name="connsiteY6" fmla="*/ 5238 h 6178"/>
                  <a:gd name="connsiteX7" fmla="*/ 3368 w 4919"/>
                  <a:gd name="connsiteY7" fmla="*/ 5264 h 6178"/>
                  <a:gd name="connsiteX8" fmla="*/ 4919 w 4919"/>
                  <a:gd name="connsiteY8" fmla="*/ 5596 h 6178"/>
                  <a:gd name="connsiteX9" fmla="*/ 4694 w 4919"/>
                  <a:gd name="connsiteY9" fmla="*/ 6179 h 6178"/>
                  <a:gd name="connsiteX10" fmla="*/ 4110 w 4919"/>
                  <a:gd name="connsiteY10" fmla="*/ 2705 h 6178"/>
                  <a:gd name="connsiteX11" fmla="*/ 2440 w 4919"/>
                  <a:gd name="connsiteY11" fmla="*/ 544 h 6178"/>
                  <a:gd name="connsiteX12" fmla="*/ 716 w 4919"/>
                  <a:gd name="connsiteY12" fmla="*/ 2771 h 6178"/>
                  <a:gd name="connsiteX13" fmla="*/ 2400 w 4919"/>
                  <a:gd name="connsiteY13" fmla="*/ 4919 h 6178"/>
                  <a:gd name="connsiteX14" fmla="*/ 4110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694" y="6179"/>
                    </a:moveTo>
                    <a:cubicBezTo>
                      <a:pt x="3965" y="5980"/>
                      <a:pt x="3262" y="5781"/>
                      <a:pt x="2665" y="5569"/>
                    </a:cubicBezTo>
                    <a:cubicBezTo>
                      <a:pt x="2546" y="5529"/>
                      <a:pt x="2440" y="5489"/>
                      <a:pt x="2334" y="5489"/>
                    </a:cubicBezTo>
                    <a:cubicBezTo>
                      <a:pt x="1074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68" y="5238"/>
                    </a:cubicBezTo>
                    <a:lnTo>
                      <a:pt x="3368" y="5264"/>
                    </a:lnTo>
                    <a:cubicBezTo>
                      <a:pt x="3872" y="5397"/>
                      <a:pt x="4468" y="5529"/>
                      <a:pt x="4919" y="5596"/>
                    </a:cubicBezTo>
                    <a:lnTo>
                      <a:pt x="4694" y="6179"/>
                    </a:lnTo>
                    <a:close/>
                    <a:moveTo>
                      <a:pt x="4110" y="2705"/>
                    </a:moveTo>
                    <a:cubicBezTo>
                      <a:pt x="4110" y="1631"/>
                      <a:pt x="3567" y="544"/>
                      <a:pt x="2440" y="544"/>
                    </a:cubicBezTo>
                    <a:cubicBezTo>
                      <a:pt x="1286" y="544"/>
                      <a:pt x="716" y="1618"/>
                      <a:pt x="716" y="2771"/>
                    </a:cubicBezTo>
                    <a:cubicBezTo>
                      <a:pt x="716" y="3912"/>
                      <a:pt x="1339" y="4919"/>
                      <a:pt x="2400" y="4919"/>
                    </a:cubicBezTo>
                    <a:cubicBezTo>
                      <a:pt x="3500" y="4919"/>
                      <a:pt x="4110" y="3938"/>
                      <a:pt x="4110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F2B41D0-92CB-52D5-433B-6E6DBD79A03E}"/>
                  </a:ext>
                </a:extLst>
              </p:cNvPr>
              <p:cNvSpPr/>
              <p:nvPr/>
            </p:nvSpPr>
            <p:spPr>
              <a:xfrm>
                <a:off x="1726094" y="1389750"/>
                <a:ext cx="3924" cy="5423"/>
              </a:xfrm>
              <a:custGeom>
                <a:avLst/>
                <a:gdLst>
                  <a:gd name="connsiteX0" fmla="*/ 676 w 3924"/>
                  <a:gd name="connsiteY0" fmla="*/ 0 h 5423"/>
                  <a:gd name="connsiteX1" fmla="*/ 676 w 3924"/>
                  <a:gd name="connsiteY1" fmla="*/ 3156 h 5423"/>
                  <a:gd name="connsiteX2" fmla="*/ 1923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896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76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49"/>
                      <a:pt x="1220" y="4853"/>
                      <a:pt x="1923" y="4853"/>
                    </a:cubicBezTo>
                    <a:cubicBezTo>
                      <a:pt x="2718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896" y="5423"/>
                    </a:cubicBezTo>
                    <a:cubicBezTo>
                      <a:pt x="809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1D789D74-1A71-A7BC-0305-991FE37D4C82}"/>
                  </a:ext>
                </a:extLst>
              </p:cNvPr>
              <p:cNvSpPr/>
              <p:nvPr/>
            </p:nvSpPr>
            <p:spPr>
              <a:xfrm>
                <a:off x="1731199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C40525CD-A618-3F18-5CA3-9254FDD204C9}"/>
                  </a:ext>
                </a:extLst>
              </p:cNvPr>
              <p:cNvSpPr/>
              <p:nvPr/>
            </p:nvSpPr>
            <p:spPr>
              <a:xfrm>
                <a:off x="1733095" y="1389710"/>
                <a:ext cx="3261" cy="5383"/>
              </a:xfrm>
              <a:custGeom>
                <a:avLst/>
                <a:gdLst>
                  <a:gd name="connsiteX0" fmla="*/ 0 w 3261"/>
                  <a:gd name="connsiteY0" fmla="*/ 106 h 5383"/>
                  <a:gd name="connsiteX1" fmla="*/ 1313 w 3261"/>
                  <a:gd name="connsiteY1" fmla="*/ 0 h 5383"/>
                  <a:gd name="connsiteX2" fmla="*/ 2798 w 3261"/>
                  <a:gd name="connsiteY2" fmla="*/ 451 h 5383"/>
                  <a:gd name="connsiteX3" fmla="*/ 3262 w 3261"/>
                  <a:gd name="connsiteY3" fmla="*/ 1565 h 5383"/>
                  <a:gd name="connsiteX4" fmla="*/ 2864 w 3261"/>
                  <a:gd name="connsiteY4" fmla="*/ 2705 h 5383"/>
                  <a:gd name="connsiteX5" fmla="*/ 1246 w 3261"/>
                  <a:gd name="connsiteY5" fmla="*/ 3302 h 5383"/>
                  <a:gd name="connsiteX6" fmla="*/ 676 w 3261"/>
                  <a:gd name="connsiteY6" fmla="*/ 3249 h 5383"/>
                  <a:gd name="connsiteX7" fmla="*/ 676 w 3261"/>
                  <a:gd name="connsiteY7" fmla="*/ 5383 h 5383"/>
                  <a:gd name="connsiteX8" fmla="*/ 0 w 3261"/>
                  <a:gd name="connsiteY8" fmla="*/ 5383 h 5383"/>
                  <a:gd name="connsiteX9" fmla="*/ 0 w 3261"/>
                  <a:gd name="connsiteY9" fmla="*/ 106 h 5383"/>
                  <a:gd name="connsiteX10" fmla="*/ 676 w 3261"/>
                  <a:gd name="connsiteY10" fmla="*/ 2665 h 5383"/>
                  <a:gd name="connsiteX11" fmla="*/ 1273 w 3261"/>
                  <a:gd name="connsiteY11" fmla="*/ 2731 h 5383"/>
                  <a:gd name="connsiteX12" fmla="*/ 2586 w 3261"/>
                  <a:gd name="connsiteY12" fmla="*/ 1591 h 5383"/>
                  <a:gd name="connsiteX13" fmla="*/ 1313 w 3261"/>
                  <a:gd name="connsiteY13" fmla="*/ 544 h 5383"/>
                  <a:gd name="connsiteX14" fmla="*/ 676 w 3261"/>
                  <a:gd name="connsiteY14" fmla="*/ 597 h 5383"/>
                  <a:gd name="connsiteX15" fmla="*/ 676 w 326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83">
                    <a:moveTo>
                      <a:pt x="0" y="106"/>
                    </a:moveTo>
                    <a:cubicBezTo>
                      <a:pt x="318" y="53"/>
                      <a:pt x="756" y="0"/>
                      <a:pt x="1313" y="0"/>
                    </a:cubicBezTo>
                    <a:cubicBezTo>
                      <a:pt x="1989" y="0"/>
                      <a:pt x="2493" y="159"/>
                      <a:pt x="2798" y="451"/>
                    </a:cubicBezTo>
                    <a:cubicBezTo>
                      <a:pt x="3089" y="703"/>
                      <a:pt x="3262" y="1101"/>
                      <a:pt x="3262" y="1565"/>
                    </a:cubicBezTo>
                    <a:cubicBezTo>
                      <a:pt x="3262" y="2055"/>
                      <a:pt x="3129" y="2427"/>
                      <a:pt x="2864" y="2705"/>
                    </a:cubicBezTo>
                    <a:cubicBezTo>
                      <a:pt x="2506" y="3103"/>
                      <a:pt x="1896" y="3302"/>
                      <a:pt x="1246" y="3302"/>
                    </a:cubicBezTo>
                    <a:cubicBezTo>
                      <a:pt x="1048" y="3302"/>
                      <a:pt x="849" y="3288"/>
                      <a:pt x="676" y="3249"/>
                    </a:cubicBezTo>
                    <a:lnTo>
                      <a:pt x="676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31"/>
                      <a:pt x="1273" y="2731"/>
                    </a:cubicBezTo>
                    <a:cubicBezTo>
                      <a:pt x="2082" y="2731"/>
                      <a:pt x="2586" y="2320"/>
                      <a:pt x="2586" y="1591"/>
                    </a:cubicBezTo>
                    <a:cubicBezTo>
                      <a:pt x="2586" y="888"/>
                      <a:pt x="2082" y="544"/>
                      <a:pt x="1313" y="544"/>
                    </a:cubicBezTo>
                    <a:cubicBezTo>
                      <a:pt x="1034" y="544"/>
                      <a:pt x="809" y="557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DE95C57D-12BA-1689-9147-6161171E5228}"/>
                  </a:ext>
                </a:extLst>
              </p:cNvPr>
              <p:cNvSpPr/>
              <p:nvPr/>
            </p:nvSpPr>
            <p:spPr>
              <a:xfrm>
                <a:off x="1739685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76 w 2983"/>
                  <a:gd name="connsiteY1" fmla="*/ 2837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76" y="2837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F0F22F6-8021-A428-4B43-6CF32067DC76}"/>
                  </a:ext>
                </a:extLst>
              </p:cNvPr>
              <p:cNvSpPr/>
              <p:nvPr/>
            </p:nvSpPr>
            <p:spPr>
              <a:xfrm>
                <a:off x="1743158" y="1389750"/>
                <a:ext cx="4110" cy="5330"/>
              </a:xfrm>
              <a:custGeom>
                <a:avLst/>
                <a:gdLst>
                  <a:gd name="connsiteX0" fmla="*/ 3315 w 4110"/>
                  <a:gd name="connsiteY0" fmla="*/ 5330 h 5330"/>
                  <a:gd name="connsiteX1" fmla="*/ 2625 w 4110"/>
                  <a:gd name="connsiteY1" fmla="*/ 4150 h 5330"/>
                  <a:gd name="connsiteX2" fmla="*/ 2015 w 4110"/>
                  <a:gd name="connsiteY2" fmla="*/ 3103 h 5330"/>
                  <a:gd name="connsiteX3" fmla="*/ 2002 w 4110"/>
                  <a:gd name="connsiteY3" fmla="*/ 3103 h 5330"/>
                  <a:gd name="connsiteX4" fmla="*/ 1432 w 4110"/>
                  <a:gd name="connsiteY4" fmla="*/ 4150 h 5330"/>
                  <a:gd name="connsiteX5" fmla="*/ 782 w 4110"/>
                  <a:gd name="connsiteY5" fmla="*/ 5330 h 5330"/>
                  <a:gd name="connsiteX6" fmla="*/ 0 w 4110"/>
                  <a:gd name="connsiteY6" fmla="*/ 5330 h 5330"/>
                  <a:gd name="connsiteX7" fmla="*/ 1631 w 4110"/>
                  <a:gd name="connsiteY7" fmla="*/ 2625 h 5330"/>
                  <a:gd name="connsiteX8" fmla="*/ 66 w 4110"/>
                  <a:gd name="connsiteY8" fmla="*/ 0 h 5330"/>
                  <a:gd name="connsiteX9" fmla="*/ 862 w 4110"/>
                  <a:gd name="connsiteY9" fmla="*/ 0 h 5330"/>
                  <a:gd name="connsiteX10" fmla="*/ 1565 w 4110"/>
                  <a:gd name="connsiteY10" fmla="*/ 1260 h 5330"/>
                  <a:gd name="connsiteX11" fmla="*/ 2042 w 4110"/>
                  <a:gd name="connsiteY11" fmla="*/ 2161 h 5330"/>
                  <a:gd name="connsiteX12" fmla="*/ 2069 w 4110"/>
                  <a:gd name="connsiteY12" fmla="*/ 2161 h 5330"/>
                  <a:gd name="connsiteX13" fmla="*/ 2546 w 4110"/>
                  <a:gd name="connsiteY13" fmla="*/ 1260 h 5330"/>
                  <a:gd name="connsiteX14" fmla="*/ 3262 w 4110"/>
                  <a:gd name="connsiteY14" fmla="*/ 0 h 5330"/>
                  <a:gd name="connsiteX15" fmla="*/ 4057 w 4110"/>
                  <a:gd name="connsiteY15" fmla="*/ 0 h 5330"/>
                  <a:gd name="connsiteX16" fmla="*/ 2440 w 4110"/>
                  <a:gd name="connsiteY16" fmla="*/ 2586 h 5330"/>
                  <a:gd name="connsiteX17" fmla="*/ 4110 w 4110"/>
                  <a:gd name="connsiteY17" fmla="*/ 5330 h 5330"/>
                  <a:gd name="connsiteX18" fmla="*/ 3315 w 4110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30">
                    <a:moveTo>
                      <a:pt x="3315" y="5330"/>
                    </a:moveTo>
                    <a:lnTo>
                      <a:pt x="2625" y="4150"/>
                    </a:lnTo>
                    <a:cubicBezTo>
                      <a:pt x="2347" y="3699"/>
                      <a:pt x="2188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32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591"/>
                      <a:pt x="1896" y="1870"/>
                      <a:pt x="2042" y="2161"/>
                    </a:cubicBezTo>
                    <a:lnTo>
                      <a:pt x="2069" y="2161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86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73286165-F5B9-95B3-9F82-550863DB9716}"/>
                  </a:ext>
                </a:extLst>
              </p:cNvPr>
              <p:cNvSpPr/>
              <p:nvPr/>
            </p:nvSpPr>
            <p:spPr>
              <a:xfrm>
                <a:off x="1750451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B74FBB6C-8D79-9B0D-DD3B-EE48200E35E3}"/>
                  </a:ext>
                </a:extLst>
              </p:cNvPr>
              <p:cNvSpPr/>
              <p:nvPr/>
            </p:nvSpPr>
            <p:spPr>
              <a:xfrm>
                <a:off x="1753938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73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01 w 4455"/>
                  <a:gd name="connsiteY11" fmla="*/ 636 h 5330"/>
                  <a:gd name="connsiteX12" fmla="*/ 2175 w 4455"/>
                  <a:gd name="connsiteY12" fmla="*/ 636 h 5330"/>
                  <a:gd name="connsiteX13" fmla="*/ 1923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73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87" y="1246"/>
                      <a:pt x="2281" y="928"/>
                      <a:pt x="2201" y="636"/>
                    </a:cubicBezTo>
                    <a:lnTo>
                      <a:pt x="2175" y="636"/>
                    </a:lnTo>
                    <a:cubicBezTo>
                      <a:pt x="2108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C6B9EF7B-1844-65C0-EE64-3FF273E9CCC1}"/>
                  </a:ext>
                </a:extLst>
              </p:cNvPr>
              <p:cNvSpPr/>
              <p:nvPr/>
            </p:nvSpPr>
            <p:spPr>
              <a:xfrm>
                <a:off x="1498628" y="1403208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912 w 4057"/>
                  <a:gd name="connsiteY9" fmla="*/ 4667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57"/>
                      <a:pt x="3262" y="5489"/>
                      <a:pt x="2625" y="5489"/>
                    </a:cubicBezTo>
                    <a:cubicBezTo>
                      <a:pt x="1127" y="5489"/>
                      <a:pt x="0" y="4535"/>
                      <a:pt x="0" y="2798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39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85" y="4906"/>
                      <a:pt x="2784" y="4906"/>
                    </a:cubicBezTo>
                    <a:cubicBezTo>
                      <a:pt x="3195" y="4906"/>
                      <a:pt x="3633" y="4813"/>
                      <a:pt x="3912" y="466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00E28E2B-FC27-9429-1E8B-581A84AA4052}"/>
                  </a:ext>
                </a:extLst>
              </p:cNvPr>
              <p:cNvSpPr/>
              <p:nvPr/>
            </p:nvSpPr>
            <p:spPr>
              <a:xfrm>
                <a:off x="1503030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2929304A-24B9-2215-BDD3-E503348045A4}"/>
                  </a:ext>
                </a:extLst>
              </p:cNvPr>
              <p:cNvSpPr/>
              <p:nvPr/>
            </p:nvSpPr>
            <p:spPr>
              <a:xfrm>
                <a:off x="1508665" y="1403314"/>
                <a:ext cx="5423" cy="5317"/>
              </a:xfrm>
              <a:custGeom>
                <a:avLst/>
                <a:gdLst>
                  <a:gd name="connsiteX0" fmla="*/ 4614 w 5423"/>
                  <a:gd name="connsiteY0" fmla="*/ 2970 h 5317"/>
                  <a:gd name="connsiteX1" fmla="*/ 4535 w 5423"/>
                  <a:gd name="connsiteY1" fmla="*/ 663 h 5317"/>
                  <a:gd name="connsiteX2" fmla="*/ 4495 w 5423"/>
                  <a:gd name="connsiteY2" fmla="*/ 663 h 5317"/>
                  <a:gd name="connsiteX3" fmla="*/ 3832 w 5423"/>
                  <a:gd name="connsiteY3" fmla="*/ 2692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62 h 5317"/>
                  <a:gd name="connsiteX16" fmla="*/ 2705 w 5423"/>
                  <a:gd name="connsiteY16" fmla="*/ 4362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70"/>
                    </a:moveTo>
                    <a:cubicBezTo>
                      <a:pt x="4575" y="2214"/>
                      <a:pt x="4522" y="1326"/>
                      <a:pt x="4535" y="663"/>
                    </a:cubicBezTo>
                    <a:lnTo>
                      <a:pt x="4495" y="663"/>
                    </a:lnTo>
                    <a:cubicBezTo>
                      <a:pt x="4323" y="1286"/>
                      <a:pt x="4110" y="1949"/>
                      <a:pt x="3832" y="2692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299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28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62"/>
                    </a:cubicBezTo>
                    <a:lnTo>
                      <a:pt x="2705" y="4362"/>
                    </a:lnTo>
                    <a:cubicBezTo>
                      <a:pt x="2838" y="3832"/>
                      <a:pt x="3023" y="3235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0A7FB2E3-0C1F-1259-B7D7-0896CA018009}"/>
                  </a:ext>
                </a:extLst>
              </p:cNvPr>
              <p:cNvSpPr/>
              <p:nvPr/>
            </p:nvSpPr>
            <p:spPr>
              <a:xfrm>
                <a:off x="1515030" y="1403314"/>
                <a:ext cx="5409" cy="5317"/>
              </a:xfrm>
              <a:custGeom>
                <a:avLst/>
                <a:gdLst>
                  <a:gd name="connsiteX0" fmla="*/ 4601 w 5409"/>
                  <a:gd name="connsiteY0" fmla="*/ 2970 h 5317"/>
                  <a:gd name="connsiteX1" fmla="*/ 4535 w 5409"/>
                  <a:gd name="connsiteY1" fmla="*/ 663 h 5317"/>
                  <a:gd name="connsiteX2" fmla="*/ 4508 w 5409"/>
                  <a:gd name="connsiteY2" fmla="*/ 663 h 5317"/>
                  <a:gd name="connsiteX3" fmla="*/ 3832 w 5409"/>
                  <a:gd name="connsiteY3" fmla="*/ 2692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50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62 h 5317"/>
                  <a:gd name="connsiteX16" fmla="*/ 2705 w 5409"/>
                  <a:gd name="connsiteY16" fmla="*/ 4362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70"/>
                    </a:moveTo>
                    <a:cubicBezTo>
                      <a:pt x="4561" y="2214"/>
                      <a:pt x="4521" y="1326"/>
                      <a:pt x="4535" y="663"/>
                    </a:cubicBezTo>
                    <a:lnTo>
                      <a:pt x="4508" y="663"/>
                    </a:lnTo>
                    <a:cubicBezTo>
                      <a:pt x="4323" y="1286"/>
                      <a:pt x="4097" y="1949"/>
                      <a:pt x="3832" y="2692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299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28"/>
                      <a:pt x="782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62"/>
                    </a:cubicBezTo>
                    <a:lnTo>
                      <a:pt x="2705" y="4362"/>
                    </a:lnTo>
                    <a:cubicBezTo>
                      <a:pt x="2851" y="3832"/>
                      <a:pt x="3036" y="3235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9696888C-5745-611A-0534-A0E7E285FC11}"/>
                  </a:ext>
                </a:extLst>
              </p:cNvPr>
              <p:cNvSpPr/>
              <p:nvPr/>
            </p:nvSpPr>
            <p:spPr>
              <a:xfrm>
                <a:off x="1521182" y="1403195"/>
                <a:ext cx="4852" cy="5502"/>
              </a:xfrm>
              <a:custGeom>
                <a:avLst/>
                <a:gdLst>
                  <a:gd name="connsiteX0" fmla="*/ 4853 w 4852"/>
                  <a:gd name="connsiteY0" fmla="*/ 2705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705 h 5502"/>
                  <a:gd name="connsiteX5" fmla="*/ 729 w 4852"/>
                  <a:gd name="connsiteY5" fmla="*/ 2798 h 5502"/>
                  <a:gd name="connsiteX6" fmla="*/ 2426 w 4852"/>
                  <a:gd name="connsiteY6" fmla="*/ 4946 h 5502"/>
                  <a:gd name="connsiteX7" fmla="*/ 4124 w 4852"/>
                  <a:gd name="connsiteY7" fmla="*/ 2731 h 5502"/>
                  <a:gd name="connsiteX8" fmla="*/ 2426 w 4852"/>
                  <a:gd name="connsiteY8" fmla="*/ 557 h 5502"/>
                  <a:gd name="connsiteX9" fmla="*/ 729 w 4852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705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68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13"/>
                      <a:pt x="4853" y="1114"/>
                      <a:pt x="4853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39" y="4946"/>
                      <a:pt x="2426" y="4946"/>
                    </a:cubicBezTo>
                    <a:cubicBezTo>
                      <a:pt x="3514" y="4946"/>
                      <a:pt x="4124" y="3951"/>
                      <a:pt x="4124" y="2731"/>
                    </a:cubicBezTo>
                    <a:cubicBezTo>
                      <a:pt x="4124" y="1671"/>
                      <a:pt x="3567" y="557"/>
                      <a:pt x="2426" y="557"/>
                    </a:cubicBezTo>
                    <a:cubicBezTo>
                      <a:pt x="1286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0EDE3012-67A6-517A-BC65-67E12DDAC8C9}"/>
                  </a:ext>
                </a:extLst>
              </p:cNvPr>
              <p:cNvSpPr/>
              <p:nvPr/>
            </p:nvSpPr>
            <p:spPr>
              <a:xfrm>
                <a:off x="1526910" y="1403248"/>
                <a:ext cx="4375" cy="5396"/>
              </a:xfrm>
              <a:custGeom>
                <a:avLst/>
                <a:gdLst>
                  <a:gd name="connsiteX0" fmla="*/ 13 w 4375"/>
                  <a:gd name="connsiteY0" fmla="*/ 119 h 5396"/>
                  <a:gd name="connsiteX1" fmla="*/ 1472 w 4375"/>
                  <a:gd name="connsiteY1" fmla="*/ 0 h 5396"/>
                  <a:gd name="connsiteX2" fmla="*/ 3620 w 4375"/>
                  <a:gd name="connsiteY2" fmla="*/ 663 h 5396"/>
                  <a:gd name="connsiteX3" fmla="*/ 4376 w 4375"/>
                  <a:gd name="connsiteY3" fmla="*/ 2559 h 5396"/>
                  <a:gd name="connsiteX4" fmla="*/ 3607 w 4375"/>
                  <a:gd name="connsiteY4" fmla="*/ 4628 h 5396"/>
                  <a:gd name="connsiteX5" fmla="*/ 1246 w 4375"/>
                  <a:gd name="connsiteY5" fmla="*/ 5397 h 5396"/>
                  <a:gd name="connsiteX6" fmla="*/ 0 w 4375"/>
                  <a:gd name="connsiteY6" fmla="*/ 5344 h 5396"/>
                  <a:gd name="connsiteX7" fmla="*/ 0 w 4375"/>
                  <a:gd name="connsiteY7" fmla="*/ 119 h 5396"/>
                  <a:gd name="connsiteX8" fmla="*/ 703 w 4375"/>
                  <a:gd name="connsiteY8" fmla="*/ 4826 h 5396"/>
                  <a:gd name="connsiteX9" fmla="*/ 1406 w 4375"/>
                  <a:gd name="connsiteY9" fmla="*/ 4853 h 5396"/>
                  <a:gd name="connsiteX10" fmla="*/ 3660 w 4375"/>
                  <a:gd name="connsiteY10" fmla="*/ 2612 h 5396"/>
                  <a:gd name="connsiteX11" fmla="*/ 1498 w 4375"/>
                  <a:gd name="connsiteY11" fmla="*/ 544 h 5396"/>
                  <a:gd name="connsiteX12" fmla="*/ 690 w 4375"/>
                  <a:gd name="connsiteY12" fmla="*/ 623 h 5396"/>
                  <a:gd name="connsiteX13" fmla="*/ 690 w 4375"/>
                  <a:gd name="connsiteY13" fmla="*/ 4826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396">
                    <a:moveTo>
                      <a:pt x="13" y="119"/>
                    </a:moveTo>
                    <a:cubicBezTo>
                      <a:pt x="438" y="53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087"/>
                      <a:pt x="4376" y="1710"/>
                      <a:pt x="4376" y="2559"/>
                    </a:cubicBezTo>
                    <a:cubicBezTo>
                      <a:pt x="4376" y="3434"/>
                      <a:pt x="4110" y="4150"/>
                      <a:pt x="3607" y="4628"/>
                    </a:cubicBezTo>
                    <a:cubicBezTo>
                      <a:pt x="3103" y="5131"/>
                      <a:pt x="2294" y="5397"/>
                      <a:pt x="1246" y="5397"/>
                    </a:cubicBezTo>
                    <a:cubicBezTo>
                      <a:pt x="756" y="5397"/>
                      <a:pt x="345" y="5370"/>
                      <a:pt x="0" y="5344"/>
                    </a:cubicBezTo>
                    <a:lnTo>
                      <a:pt x="0" y="119"/>
                    </a:lnTo>
                    <a:close/>
                    <a:moveTo>
                      <a:pt x="703" y="4826"/>
                    </a:moveTo>
                    <a:cubicBezTo>
                      <a:pt x="875" y="4853"/>
                      <a:pt x="1127" y="4853"/>
                      <a:pt x="1406" y="4853"/>
                    </a:cubicBezTo>
                    <a:cubicBezTo>
                      <a:pt x="2864" y="4853"/>
                      <a:pt x="3660" y="4031"/>
                      <a:pt x="3660" y="2612"/>
                    </a:cubicBezTo>
                    <a:cubicBezTo>
                      <a:pt x="3686" y="1352"/>
                      <a:pt x="2970" y="544"/>
                      <a:pt x="1498" y="544"/>
                    </a:cubicBezTo>
                    <a:cubicBezTo>
                      <a:pt x="1140" y="544"/>
                      <a:pt x="875" y="583"/>
                      <a:pt x="690" y="623"/>
                    </a:cubicBezTo>
                    <a:lnTo>
                      <a:pt x="690" y="482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D2D00AB-0B28-FBAA-E54A-49F7CCE0F0E8}"/>
                  </a:ext>
                </a:extLst>
              </p:cNvPr>
              <p:cNvSpPr/>
              <p:nvPr/>
            </p:nvSpPr>
            <p:spPr>
              <a:xfrm>
                <a:off x="1531869" y="1403195"/>
                <a:ext cx="4866" cy="5502"/>
              </a:xfrm>
              <a:custGeom>
                <a:avLst/>
                <a:gdLst>
                  <a:gd name="connsiteX0" fmla="*/ 4866 w 4866"/>
                  <a:gd name="connsiteY0" fmla="*/ 2705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705 h 5502"/>
                  <a:gd name="connsiteX5" fmla="*/ 729 w 4866"/>
                  <a:gd name="connsiteY5" fmla="*/ 2798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705"/>
                    </a:moveTo>
                    <a:cubicBezTo>
                      <a:pt x="4866" y="4535"/>
                      <a:pt x="3766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13"/>
                      <a:pt x="4866" y="1114"/>
                      <a:pt x="4866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53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4E065AED-F7ED-3172-9316-618390AF6886}"/>
                  </a:ext>
                </a:extLst>
              </p:cNvPr>
              <p:cNvSpPr/>
              <p:nvPr/>
            </p:nvSpPr>
            <p:spPr>
              <a:xfrm>
                <a:off x="1539692" y="1403208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898 w 4057"/>
                  <a:gd name="connsiteY9" fmla="*/ 466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75" y="5489"/>
                      <a:pt x="2625" y="5489"/>
                    </a:cubicBezTo>
                    <a:cubicBezTo>
                      <a:pt x="1140" y="5489"/>
                      <a:pt x="0" y="4535"/>
                      <a:pt x="0" y="2798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98" y="4906"/>
                      <a:pt x="2784" y="4906"/>
                    </a:cubicBezTo>
                    <a:cubicBezTo>
                      <a:pt x="3209" y="4906"/>
                      <a:pt x="3633" y="4813"/>
                      <a:pt x="3898" y="466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0BE825C6-8F6B-EC57-1854-79E33CD5DFFD}"/>
                  </a:ext>
                </a:extLst>
              </p:cNvPr>
              <p:cNvSpPr/>
              <p:nvPr/>
            </p:nvSpPr>
            <p:spPr>
              <a:xfrm>
                <a:off x="1544108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27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313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89E78E9D-8A4A-7BBF-63CB-DF889B61BF8B}"/>
                  </a:ext>
                </a:extLst>
              </p:cNvPr>
              <p:cNvSpPr/>
              <p:nvPr/>
            </p:nvSpPr>
            <p:spPr>
              <a:xfrm>
                <a:off x="1549862" y="1403288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13 h 5330"/>
                  <a:gd name="connsiteX2" fmla="*/ 756 w 3991"/>
                  <a:gd name="connsiteY2" fmla="*/ 13 h 5330"/>
                  <a:gd name="connsiteX3" fmla="*/ 2453 w 3991"/>
                  <a:gd name="connsiteY3" fmla="*/ 2705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17 h 5330"/>
                  <a:gd name="connsiteX10" fmla="*/ 3288 w 3991"/>
                  <a:gd name="connsiteY10" fmla="*/ 5317 h 5330"/>
                  <a:gd name="connsiteX11" fmla="*/ 1604 w 3991"/>
                  <a:gd name="connsiteY11" fmla="*/ 2612 h 5330"/>
                  <a:gd name="connsiteX12" fmla="*/ 610 w 3991"/>
                  <a:gd name="connsiteY12" fmla="*/ 835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13"/>
                    </a:lnTo>
                    <a:lnTo>
                      <a:pt x="756" y="13"/>
                    </a:lnTo>
                    <a:lnTo>
                      <a:pt x="2453" y="2705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33" y="2015"/>
                      <a:pt x="875" y="1406"/>
                      <a:pt x="610" y="835"/>
                    </a:cubicBezTo>
                    <a:lnTo>
                      <a:pt x="583" y="849"/>
                    </a:lnTo>
                    <a:cubicBezTo>
                      <a:pt x="623" y="1512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8AACEADE-5473-7BE9-7FF6-FD868057217A}"/>
                  </a:ext>
                </a:extLst>
              </p:cNvPr>
              <p:cNvSpPr/>
              <p:nvPr/>
            </p:nvSpPr>
            <p:spPr>
              <a:xfrm>
                <a:off x="1554782" y="1403208"/>
                <a:ext cx="3235" cy="5476"/>
              </a:xfrm>
              <a:custGeom>
                <a:avLst/>
                <a:gdLst>
                  <a:gd name="connsiteX0" fmla="*/ 186 w 3235"/>
                  <a:gd name="connsiteY0" fmla="*/ 4575 h 5476"/>
                  <a:gd name="connsiteX1" fmla="*/ 1419 w 3235"/>
                  <a:gd name="connsiteY1" fmla="*/ 4919 h 5476"/>
                  <a:gd name="connsiteX2" fmla="*/ 2532 w 3235"/>
                  <a:gd name="connsiteY2" fmla="*/ 4004 h 5476"/>
                  <a:gd name="connsiteX3" fmla="*/ 1525 w 3235"/>
                  <a:gd name="connsiteY3" fmla="*/ 2944 h 5476"/>
                  <a:gd name="connsiteX4" fmla="*/ 133 w 3235"/>
                  <a:gd name="connsiteY4" fmla="*/ 1432 h 5476"/>
                  <a:gd name="connsiteX5" fmla="*/ 1843 w 3235"/>
                  <a:gd name="connsiteY5" fmla="*/ 0 h 5476"/>
                  <a:gd name="connsiteX6" fmla="*/ 3023 w 3235"/>
                  <a:gd name="connsiteY6" fmla="*/ 252 h 5476"/>
                  <a:gd name="connsiteX7" fmla="*/ 2824 w 3235"/>
                  <a:gd name="connsiteY7" fmla="*/ 809 h 5476"/>
                  <a:gd name="connsiteX8" fmla="*/ 1816 w 3235"/>
                  <a:gd name="connsiteY8" fmla="*/ 557 h 5476"/>
                  <a:gd name="connsiteX9" fmla="*/ 809 w 3235"/>
                  <a:gd name="connsiteY9" fmla="*/ 1352 h 5476"/>
                  <a:gd name="connsiteX10" fmla="*/ 1870 w 3235"/>
                  <a:gd name="connsiteY10" fmla="*/ 2387 h 5476"/>
                  <a:gd name="connsiteX11" fmla="*/ 3235 w 3235"/>
                  <a:gd name="connsiteY11" fmla="*/ 3938 h 5476"/>
                  <a:gd name="connsiteX12" fmla="*/ 1366 w 3235"/>
                  <a:gd name="connsiteY12" fmla="*/ 5476 h 5476"/>
                  <a:gd name="connsiteX13" fmla="*/ 0 w 3235"/>
                  <a:gd name="connsiteY13" fmla="*/ 5145 h 5476"/>
                  <a:gd name="connsiteX14" fmla="*/ 186 w 3235"/>
                  <a:gd name="connsiteY14" fmla="*/ 4575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76">
                    <a:moveTo>
                      <a:pt x="186" y="4575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21" y="4919"/>
                      <a:pt x="2532" y="4561"/>
                      <a:pt x="2532" y="4004"/>
                    </a:cubicBezTo>
                    <a:cubicBezTo>
                      <a:pt x="2532" y="3514"/>
                      <a:pt x="2254" y="3222"/>
                      <a:pt x="1525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597"/>
                      <a:pt x="822" y="0"/>
                      <a:pt x="1843" y="0"/>
                    </a:cubicBezTo>
                    <a:cubicBezTo>
                      <a:pt x="2400" y="0"/>
                      <a:pt x="2784" y="133"/>
                      <a:pt x="3023" y="252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16" y="557"/>
                    </a:cubicBezTo>
                    <a:cubicBezTo>
                      <a:pt x="1074" y="557"/>
                      <a:pt x="809" y="981"/>
                      <a:pt x="809" y="1352"/>
                    </a:cubicBezTo>
                    <a:cubicBezTo>
                      <a:pt x="809" y="1856"/>
                      <a:pt x="1127" y="2095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76"/>
                      <a:pt x="1366" y="5476"/>
                    </a:cubicBezTo>
                    <a:cubicBezTo>
                      <a:pt x="849" y="5476"/>
                      <a:pt x="292" y="5330"/>
                      <a:pt x="0" y="5145"/>
                    </a:cubicBezTo>
                    <a:lnTo>
                      <a:pt x="18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13FAA72-CCCC-C82A-CA41-C304DDA2B1A0}"/>
                  </a:ext>
                </a:extLst>
              </p:cNvPr>
              <p:cNvSpPr/>
              <p:nvPr/>
            </p:nvSpPr>
            <p:spPr>
              <a:xfrm>
                <a:off x="1558945" y="1403301"/>
                <a:ext cx="2996" cy="5317"/>
              </a:xfrm>
              <a:custGeom>
                <a:avLst/>
                <a:gdLst>
                  <a:gd name="connsiteX0" fmla="*/ 2758 w 2996"/>
                  <a:gd name="connsiteY0" fmla="*/ 2811 h 5317"/>
                  <a:gd name="connsiteX1" fmla="*/ 690 w 2996"/>
                  <a:gd name="connsiteY1" fmla="*/ 2811 h 5317"/>
                  <a:gd name="connsiteX2" fmla="*/ 690 w 2996"/>
                  <a:gd name="connsiteY2" fmla="*/ 4734 h 5317"/>
                  <a:gd name="connsiteX3" fmla="*/ 2997 w 2996"/>
                  <a:gd name="connsiteY3" fmla="*/ 4734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11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11"/>
                    </a:moveTo>
                    <a:lnTo>
                      <a:pt x="690" y="2811"/>
                    </a:lnTo>
                    <a:lnTo>
                      <a:pt x="690" y="4734"/>
                    </a:lnTo>
                    <a:lnTo>
                      <a:pt x="2997" y="4734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CB47AC1C-FB6F-ADA6-18D1-2C4BB0697C8B}"/>
                  </a:ext>
                </a:extLst>
              </p:cNvPr>
              <p:cNvSpPr/>
              <p:nvPr/>
            </p:nvSpPr>
            <p:spPr>
              <a:xfrm>
                <a:off x="1562512" y="1403195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37 h 6205"/>
                  <a:gd name="connsiteX7" fmla="*/ 3368 w 4919"/>
                  <a:gd name="connsiteY7" fmla="*/ 5264 h 6205"/>
                  <a:gd name="connsiteX8" fmla="*/ 4919 w 4919"/>
                  <a:gd name="connsiteY8" fmla="*/ 5595 h 6205"/>
                  <a:gd name="connsiteX9" fmla="*/ 4720 w 4919"/>
                  <a:gd name="connsiteY9" fmla="*/ 6205 h 6205"/>
                  <a:gd name="connsiteX10" fmla="*/ 4150 w 4919"/>
                  <a:gd name="connsiteY10" fmla="*/ 2731 h 6205"/>
                  <a:gd name="connsiteX11" fmla="*/ 2466 w 4919"/>
                  <a:gd name="connsiteY11" fmla="*/ 557 h 6205"/>
                  <a:gd name="connsiteX12" fmla="*/ 743 w 4919"/>
                  <a:gd name="connsiteY12" fmla="*/ 2784 h 6205"/>
                  <a:gd name="connsiteX13" fmla="*/ 2426 w 4919"/>
                  <a:gd name="connsiteY13" fmla="*/ 4932 h 6205"/>
                  <a:gd name="connsiteX14" fmla="*/ 415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794"/>
                      <a:pt x="2678" y="5582"/>
                    </a:cubicBezTo>
                    <a:cubicBezTo>
                      <a:pt x="2559" y="5542"/>
                      <a:pt x="2453" y="5503"/>
                      <a:pt x="2360" y="5503"/>
                    </a:cubicBezTo>
                    <a:cubicBezTo>
                      <a:pt x="1087" y="5450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2"/>
                      <a:pt x="3368" y="5237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595"/>
                    </a:cubicBezTo>
                    <a:lnTo>
                      <a:pt x="4720" y="6205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84"/>
                    </a:cubicBezTo>
                    <a:cubicBezTo>
                      <a:pt x="729" y="3912"/>
                      <a:pt x="1352" y="4932"/>
                      <a:pt x="2426" y="4932"/>
                    </a:cubicBezTo>
                    <a:cubicBezTo>
                      <a:pt x="3527" y="4946"/>
                      <a:pt x="4150" y="3951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E34BDA94-9A22-8F3D-5C7D-84FF02349C4F}"/>
                  </a:ext>
                </a:extLst>
              </p:cNvPr>
              <p:cNvSpPr/>
              <p:nvPr/>
            </p:nvSpPr>
            <p:spPr>
              <a:xfrm>
                <a:off x="1568266" y="1403288"/>
                <a:ext cx="3924" cy="5409"/>
              </a:xfrm>
              <a:custGeom>
                <a:avLst/>
                <a:gdLst>
                  <a:gd name="connsiteX0" fmla="*/ 703 w 3924"/>
                  <a:gd name="connsiteY0" fmla="*/ 13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13 h 5409"/>
                  <a:gd name="connsiteX5" fmla="*/ 3925 w 3924"/>
                  <a:gd name="connsiteY5" fmla="*/ 13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13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13"/>
                    </a:lnTo>
                    <a:lnTo>
                      <a:pt x="3925" y="13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BC057112-A87B-149D-4FD4-29E20DC362E6}"/>
                  </a:ext>
                </a:extLst>
              </p:cNvPr>
              <p:cNvSpPr/>
              <p:nvPr/>
            </p:nvSpPr>
            <p:spPr>
              <a:xfrm>
                <a:off x="1572695" y="1403301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583 h 5317"/>
                  <a:gd name="connsiteX12" fmla="*/ 2214 w 4468"/>
                  <a:gd name="connsiteY12" fmla="*/ 583 h 5317"/>
                  <a:gd name="connsiteX13" fmla="*/ 1949 w 4468"/>
                  <a:gd name="connsiteY13" fmla="*/ 1551 h 5317"/>
                  <a:gd name="connsiteX14" fmla="*/ 1432 w 4468"/>
                  <a:gd name="connsiteY14" fmla="*/ 3089 h 5317"/>
                  <a:gd name="connsiteX15" fmla="*/ 3036 w 4468"/>
                  <a:gd name="connsiteY15" fmla="*/ 3089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02"/>
                      <a:pt x="2228" y="583"/>
                    </a:cubicBezTo>
                    <a:lnTo>
                      <a:pt x="2214" y="583"/>
                    </a:lnTo>
                    <a:cubicBezTo>
                      <a:pt x="2135" y="902"/>
                      <a:pt x="2042" y="1233"/>
                      <a:pt x="1949" y="1551"/>
                    </a:cubicBezTo>
                    <a:lnTo>
                      <a:pt x="1432" y="3089"/>
                    </a:lnTo>
                    <a:lnTo>
                      <a:pt x="3036" y="308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A18E1235-99D5-FF40-777D-7F0C51D73F10}"/>
                  </a:ext>
                </a:extLst>
              </p:cNvPr>
              <p:cNvSpPr/>
              <p:nvPr/>
            </p:nvSpPr>
            <p:spPr>
              <a:xfrm>
                <a:off x="1576739" y="1403301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EEDAB577-27CD-4ACB-5233-741A55DA8B87}"/>
                  </a:ext>
                </a:extLst>
              </p:cNvPr>
              <p:cNvSpPr/>
              <p:nvPr/>
            </p:nvSpPr>
            <p:spPr>
              <a:xfrm>
                <a:off x="1581247" y="1407319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92"/>
                      <a:pt x="278" y="0"/>
                      <a:pt x="690" y="0"/>
                    </a:cubicBezTo>
                    <a:cubicBezTo>
                      <a:pt x="1074" y="0"/>
                      <a:pt x="1353" y="292"/>
                      <a:pt x="1353" y="703"/>
                    </a:cubicBezTo>
                    <a:cubicBezTo>
                      <a:pt x="1353" y="1114"/>
                      <a:pt x="1074" y="1419"/>
                      <a:pt x="663" y="1419"/>
                    </a:cubicBezTo>
                    <a:cubicBezTo>
                      <a:pt x="278" y="1419"/>
                      <a:pt x="0" y="1114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38" name="图形 2">
              <a:extLst>
                <a:ext uri="{FF2B5EF4-FFF2-40B4-BE49-F238E27FC236}">
                  <a16:creationId xmlns:a16="http://schemas.microsoft.com/office/drawing/2014/main" id="{C9C67232-F2AF-F80A-F9FB-3B3D211A319C}"/>
                </a:ext>
              </a:extLst>
            </p:cNvPr>
            <p:cNvGrpSpPr/>
            <p:nvPr/>
          </p:nvGrpSpPr>
          <p:grpSpPr>
            <a:xfrm>
              <a:off x="9066064" y="3361811"/>
              <a:ext cx="1101737" cy="89756"/>
              <a:chOff x="1323351" y="1137410"/>
              <a:chExt cx="435042" cy="35442"/>
            </a:xfrm>
            <a:solidFill>
              <a:srgbClr val="9ECAEF"/>
            </a:solidFill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19F0AE67-5764-152D-465E-E9AA3D3AE4AC}"/>
                  </a:ext>
                </a:extLst>
              </p:cNvPr>
              <p:cNvSpPr/>
              <p:nvPr/>
            </p:nvSpPr>
            <p:spPr>
              <a:xfrm>
                <a:off x="1337579" y="1137410"/>
                <a:ext cx="4229" cy="7597"/>
              </a:xfrm>
              <a:custGeom>
                <a:avLst/>
                <a:gdLst>
                  <a:gd name="connsiteX0" fmla="*/ 0 w 4229"/>
                  <a:gd name="connsiteY0" fmla="*/ 0 h 7597"/>
                  <a:gd name="connsiteX1" fmla="*/ 981 w 4229"/>
                  <a:gd name="connsiteY1" fmla="*/ 0 h 7597"/>
                  <a:gd name="connsiteX2" fmla="*/ 981 w 4229"/>
                  <a:gd name="connsiteY2" fmla="*/ 6776 h 7597"/>
                  <a:gd name="connsiteX3" fmla="*/ 4230 w 4229"/>
                  <a:gd name="connsiteY3" fmla="*/ 6776 h 7597"/>
                  <a:gd name="connsiteX4" fmla="*/ 4230 w 4229"/>
                  <a:gd name="connsiteY4" fmla="*/ 7598 h 7597"/>
                  <a:gd name="connsiteX5" fmla="*/ 13 w 4229"/>
                  <a:gd name="connsiteY5" fmla="*/ 7598 h 7597"/>
                  <a:gd name="connsiteX6" fmla="*/ 13 w 4229"/>
                  <a:gd name="connsiteY6" fmla="*/ 0 h 7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597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598"/>
                    </a:lnTo>
                    <a:lnTo>
                      <a:pt x="13" y="75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FC21FC6A-F3D8-7748-460F-633CB272288F}"/>
                  </a:ext>
                </a:extLst>
              </p:cNvPr>
              <p:cNvSpPr/>
              <p:nvPr/>
            </p:nvSpPr>
            <p:spPr>
              <a:xfrm>
                <a:off x="1342326" y="1139584"/>
                <a:ext cx="4852" cy="5502"/>
              </a:xfrm>
              <a:custGeom>
                <a:avLst/>
                <a:gdLst>
                  <a:gd name="connsiteX0" fmla="*/ 4853 w 4852"/>
                  <a:gd name="connsiteY0" fmla="*/ 2692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692 h 5502"/>
                  <a:gd name="connsiteX5" fmla="*/ 729 w 4852"/>
                  <a:gd name="connsiteY5" fmla="*/ 2784 h 5502"/>
                  <a:gd name="connsiteX6" fmla="*/ 2426 w 4852"/>
                  <a:gd name="connsiteY6" fmla="*/ 4946 h 5502"/>
                  <a:gd name="connsiteX7" fmla="*/ 4137 w 4852"/>
                  <a:gd name="connsiteY7" fmla="*/ 2731 h 5502"/>
                  <a:gd name="connsiteX8" fmla="*/ 2440 w 4852"/>
                  <a:gd name="connsiteY8" fmla="*/ 557 h 5502"/>
                  <a:gd name="connsiteX9" fmla="*/ 729 w 485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692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46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F1E9DE76-0202-66A7-AD46-0CC0FD51AFAD}"/>
                  </a:ext>
                </a:extLst>
              </p:cNvPr>
              <p:cNvSpPr/>
              <p:nvPr/>
            </p:nvSpPr>
            <p:spPr>
              <a:xfrm>
                <a:off x="134808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64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00 w 3473"/>
                  <a:gd name="connsiteY9" fmla="*/ 4097 h 5356"/>
                  <a:gd name="connsiteX10" fmla="*/ 1326 w 3473"/>
                  <a:gd name="connsiteY10" fmla="*/ 3063 h 5356"/>
                  <a:gd name="connsiteX11" fmla="*/ 690 w 3473"/>
                  <a:gd name="connsiteY11" fmla="*/ 3063 h 5356"/>
                  <a:gd name="connsiteX12" fmla="*/ 690 w 3473"/>
                  <a:gd name="connsiteY12" fmla="*/ 5357 h 5356"/>
                  <a:gd name="connsiteX13" fmla="*/ 0 w 3473"/>
                  <a:gd name="connsiteY13" fmla="*/ 5357 h 5356"/>
                  <a:gd name="connsiteX14" fmla="*/ 0 w 3473"/>
                  <a:gd name="connsiteY14" fmla="*/ 119 h 5356"/>
                  <a:gd name="connsiteX15" fmla="*/ 690 w 3473"/>
                  <a:gd name="connsiteY15" fmla="*/ 2546 h 5356"/>
                  <a:gd name="connsiteX16" fmla="*/ 1379 w 3473"/>
                  <a:gd name="connsiteY16" fmla="*/ 2546 h 5356"/>
                  <a:gd name="connsiteX17" fmla="*/ 2586 w 3473"/>
                  <a:gd name="connsiteY17" fmla="*/ 1525 h 5356"/>
                  <a:gd name="connsiteX18" fmla="*/ 1353 w 3473"/>
                  <a:gd name="connsiteY18" fmla="*/ 517 h 5356"/>
                  <a:gd name="connsiteX19" fmla="*/ 690 w 3473"/>
                  <a:gd name="connsiteY19" fmla="*/ 583 h 5356"/>
                  <a:gd name="connsiteX20" fmla="*/ 690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63" y="3898"/>
                    </a:cubicBezTo>
                    <a:cubicBezTo>
                      <a:pt x="3222" y="4641"/>
                      <a:pt x="3355" y="5158"/>
                      <a:pt x="3474" y="5357"/>
                    </a:cubicBezTo>
                    <a:lnTo>
                      <a:pt x="2758" y="5357"/>
                    </a:lnTo>
                    <a:cubicBezTo>
                      <a:pt x="2652" y="5211"/>
                      <a:pt x="2546" y="4747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79" y="2546"/>
                    </a:lnTo>
                    <a:cubicBezTo>
                      <a:pt x="2122" y="2546"/>
                      <a:pt x="2586" y="2135"/>
                      <a:pt x="2586" y="1525"/>
                    </a:cubicBezTo>
                    <a:cubicBezTo>
                      <a:pt x="2586" y="835"/>
                      <a:pt x="2082" y="530"/>
                      <a:pt x="1353" y="517"/>
                    </a:cubicBezTo>
                    <a:cubicBezTo>
                      <a:pt x="1021" y="517"/>
                      <a:pt x="796" y="557"/>
                      <a:pt x="690" y="583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D9F3EC42-DCEB-DDD1-D8F9-0C0C4B26D3B3}"/>
                  </a:ext>
                </a:extLst>
              </p:cNvPr>
              <p:cNvSpPr/>
              <p:nvPr/>
            </p:nvSpPr>
            <p:spPr>
              <a:xfrm>
                <a:off x="1352310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703 w 2996"/>
                  <a:gd name="connsiteY1" fmla="*/ 2824 h 5317"/>
                  <a:gd name="connsiteX2" fmla="*/ 703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703 w 2996"/>
                  <a:gd name="connsiteY9" fmla="*/ 570 h 5317"/>
                  <a:gd name="connsiteX10" fmla="*/ 703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703" y="2824"/>
                    </a:lnTo>
                    <a:lnTo>
                      <a:pt x="703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CD621880-BEC6-2139-5F67-52234A7D5C60}"/>
                  </a:ext>
                </a:extLst>
              </p:cNvPr>
              <p:cNvSpPr/>
              <p:nvPr/>
            </p:nvSpPr>
            <p:spPr>
              <a:xfrm>
                <a:off x="1356049" y="1139677"/>
                <a:ext cx="5436" cy="5317"/>
              </a:xfrm>
              <a:custGeom>
                <a:avLst/>
                <a:gdLst>
                  <a:gd name="connsiteX0" fmla="*/ 4641 w 5436"/>
                  <a:gd name="connsiteY0" fmla="*/ 2983 h 5317"/>
                  <a:gd name="connsiteX1" fmla="*/ 4561 w 5436"/>
                  <a:gd name="connsiteY1" fmla="*/ 676 h 5317"/>
                  <a:gd name="connsiteX2" fmla="*/ 4535 w 5436"/>
                  <a:gd name="connsiteY2" fmla="*/ 676 h 5317"/>
                  <a:gd name="connsiteX3" fmla="*/ 3872 w 5436"/>
                  <a:gd name="connsiteY3" fmla="*/ 2705 h 5317"/>
                  <a:gd name="connsiteX4" fmla="*/ 2930 w 5436"/>
                  <a:gd name="connsiteY4" fmla="*/ 5290 h 5317"/>
                  <a:gd name="connsiteX5" fmla="*/ 2400 w 5436"/>
                  <a:gd name="connsiteY5" fmla="*/ 5290 h 5317"/>
                  <a:gd name="connsiteX6" fmla="*/ 1538 w 5436"/>
                  <a:gd name="connsiteY6" fmla="*/ 2745 h 5317"/>
                  <a:gd name="connsiteX7" fmla="*/ 928 w 5436"/>
                  <a:gd name="connsiteY7" fmla="*/ 676 h 5317"/>
                  <a:gd name="connsiteX8" fmla="*/ 902 w 5436"/>
                  <a:gd name="connsiteY8" fmla="*/ 676 h 5317"/>
                  <a:gd name="connsiteX9" fmla="*/ 796 w 5436"/>
                  <a:gd name="connsiteY9" fmla="*/ 3050 h 5317"/>
                  <a:gd name="connsiteX10" fmla="*/ 663 w 5436"/>
                  <a:gd name="connsiteY10" fmla="*/ 5317 h 5317"/>
                  <a:gd name="connsiteX11" fmla="*/ 0 w 5436"/>
                  <a:gd name="connsiteY11" fmla="*/ 5317 h 5317"/>
                  <a:gd name="connsiteX12" fmla="*/ 385 w 5436"/>
                  <a:gd name="connsiteY12" fmla="*/ 0 h 5317"/>
                  <a:gd name="connsiteX13" fmla="*/ 1246 w 5436"/>
                  <a:gd name="connsiteY13" fmla="*/ 0 h 5317"/>
                  <a:gd name="connsiteX14" fmla="*/ 2161 w 5436"/>
                  <a:gd name="connsiteY14" fmla="*/ 2572 h 5317"/>
                  <a:gd name="connsiteX15" fmla="*/ 2705 w 5436"/>
                  <a:gd name="connsiteY15" fmla="*/ 4376 h 5317"/>
                  <a:gd name="connsiteX16" fmla="*/ 2718 w 5436"/>
                  <a:gd name="connsiteY16" fmla="*/ 4376 h 5317"/>
                  <a:gd name="connsiteX17" fmla="*/ 3288 w 5436"/>
                  <a:gd name="connsiteY17" fmla="*/ 2572 h 5317"/>
                  <a:gd name="connsiteX18" fmla="*/ 4243 w 5436"/>
                  <a:gd name="connsiteY18" fmla="*/ 0 h 5317"/>
                  <a:gd name="connsiteX19" fmla="*/ 5118 w 5436"/>
                  <a:gd name="connsiteY19" fmla="*/ 0 h 5317"/>
                  <a:gd name="connsiteX20" fmla="*/ 5436 w 5436"/>
                  <a:gd name="connsiteY20" fmla="*/ 5317 h 5317"/>
                  <a:gd name="connsiteX21" fmla="*/ 4773 w 5436"/>
                  <a:gd name="connsiteY21" fmla="*/ 5317 h 5317"/>
                  <a:gd name="connsiteX22" fmla="*/ 4641 w 5436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0"/>
                    </a:lnTo>
                    <a:lnTo>
                      <a:pt x="2400" y="5290"/>
                    </a:lnTo>
                    <a:lnTo>
                      <a:pt x="1538" y="2745"/>
                    </a:lnTo>
                    <a:cubicBezTo>
                      <a:pt x="1286" y="1989"/>
                      <a:pt x="1074" y="1313"/>
                      <a:pt x="928" y="676"/>
                    </a:cubicBezTo>
                    <a:lnTo>
                      <a:pt x="902" y="676"/>
                    </a:lnTo>
                    <a:cubicBezTo>
                      <a:pt x="888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17"/>
                    </a:lnTo>
                    <a:lnTo>
                      <a:pt x="4773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6695A661-CB92-B05D-28F3-3C12FCA89953}"/>
                  </a:ext>
                </a:extLst>
              </p:cNvPr>
              <p:cNvSpPr/>
              <p:nvPr/>
            </p:nvSpPr>
            <p:spPr>
              <a:xfrm>
                <a:off x="136494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147FA6B7-2A49-F8C1-A5A8-69B6B86F4C54}"/>
                  </a:ext>
                </a:extLst>
              </p:cNvPr>
              <p:cNvSpPr/>
              <p:nvPr/>
            </p:nvSpPr>
            <p:spPr>
              <a:xfrm>
                <a:off x="1366829" y="1139624"/>
                <a:ext cx="3301" cy="5370"/>
              </a:xfrm>
              <a:custGeom>
                <a:avLst/>
                <a:gdLst>
                  <a:gd name="connsiteX0" fmla="*/ 0 w 3301"/>
                  <a:gd name="connsiteY0" fmla="*/ 106 h 5370"/>
                  <a:gd name="connsiteX1" fmla="*/ 1326 w 3301"/>
                  <a:gd name="connsiteY1" fmla="*/ 0 h 5370"/>
                  <a:gd name="connsiteX2" fmla="*/ 2824 w 3301"/>
                  <a:gd name="connsiteY2" fmla="*/ 451 h 5370"/>
                  <a:gd name="connsiteX3" fmla="*/ 3302 w 3301"/>
                  <a:gd name="connsiteY3" fmla="*/ 1565 h 5370"/>
                  <a:gd name="connsiteX4" fmla="*/ 2891 w 3301"/>
                  <a:gd name="connsiteY4" fmla="*/ 2705 h 5370"/>
                  <a:gd name="connsiteX5" fmla="*/ 1260 w 3301"/>
                  <a:gd name="connsiteY5" fmla="*/ 3288 h 5370"/>
                  <a:gd name="connsiteX6" fmla="*/ 716 w 3301"/>
                  <a:gd name="connsiteY6" fmla="*/ 3235 h 5370"/>
                  <a:gd name="connsiteX7" fmla="*/ 716 w 3301"/>
                  <a:gd name="connsiteY7" fmla="*/ 5370 h 5370"/>
                  <a:gd name="connsiteX8" fmla="*/ 13 w 3301"/>
                  <a:gd name="connsiteY8" fmla="*/ 5370 h 5370"/>
                  <a:gd name="connsiteX9" fmla="*/ 13 w 3301"/>
                  <a:gd name="connsiteY9" fmla="*/ 106 h 5370"/>
                  <a:gd name="connsiteX10" fmla="*/ 690 w 3301"/>
                  <a:gd name="connsiteY10" fmla="*/ 2678 h 5370"/>
                  <a:gd name="connsiteX11" fmla="*/ 1260 w 3301"/>
                  <a:gd name="connsiteY11" fmla="*/ 2731 h 5370"/>
                  <a:gd name="connsiteX12" fmla="*/ 2586 w 3301"/>
                  <a:gd name="connsiteY12" fmla="*/ 1591 h 5370"/>
                  <a:gd name="connsiteX13" fmla="*/ 1339 w 3301"/>
                  <a:gd name="connsiteY13" fmla="*/ 544 h 5370"/>
                  <a:gd name="connsiteX14" fmla="*/ 690 w 3301"/>
                  <a:gd name="connsiteY14" fmla="*/ 597 h 5370"/>
                  <a:gd name="connsiteX15" fmla="*/ 690 w 3301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16"/>
                      <a:pt x="3302" y="1087"/>
                      <a:pt x="3302" y="1565"/>
                    </a:cubicBezTo>
                    <a:cubicBezTo>
                      <a:pt x="3302" y="2042"/>
                      <a:pt x="3156" y="2427"/>
                      <a:pt x="2891" y="2705"/>
                    </a:cubicBezTo>
                    <a:cubicBezTo>
                      <a:pt x="2519" y="3103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678"/>
                    </a:moveTo>
                    <a:cubicBezTo>
                      <a:pt x="835" y="2718"/>
                      <a:pt x="1021" y="2731"/>
                      <a:pt x="1260" y="2731"/>
                    </a:cubicBezTo>
                    <a:cubicBezTo>
                      <a:pt x="2082" y="2731"/>
                      <a:pt x="2586" y="2334"/>
                      <a:pt x="2586" y="1591"/>
                    </a:cubicBezTo>
                    <a:cubicBezTo>
                      <a:pt x="2586" y="902"/>
                      <a:pt x="2095" y="544"/>
                      <a:pt x="1339" y="544"/>
                    </a:cubicBezTo>
                    <a:cubicBezTo>
                      <a:pt x="1034" y="544"/>
                      <a:pt x="809" y="583"/>
                      <a:pt x="690" y="597"/>
                    </a:cubicBezTo>
                    <a:lnTo>
                      <a:pt x="690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CF94D0A2-1292-3B00-4A98-6099A674261D}"/>
                  </a:ext>
                </a:extLst>
              </p:cNvPr>
              <p:cNvSpPr/>
              <p:nvPr/>
            </p:nvSpPr>
            <p:spPr>
              <a:xfrm>
                <a:off x="1370794" y="1139597"/>
                <a:ext cx="3221" cy="5489"/>
              </a:xfrm>
              <a:custGeom>
                <a:avLst/>
                <a:gdLst>
                  <a:gd name="connsiteX0" fmla="*/ 146 w 3221"/>
                  <a:gd name="connsiteY0" fmla="*/ 4561 h 5489"/>
                  <a:gd name="connsiteX1" fmla="*/ 1379 w 3221"/>
                  <a:gd name="connsiteY1" fmla="*/ 4906 h 5489"/>
                  <a:gd name="connsiteX2" fmla="*/ 2493 w 3221"/>
                  <a:gd name="connsiteY2" fmla="*/ 3991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58 h 5489"/>
                  <a:gd name="connsiteX14" fmla="*/ 146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61"/>
                    </a:moveTo>
                    <a:cubicBezTo>
                      <a:pt x="451" y="4747"/>
                      <a:pt x="902" y="4906"/>
                      <a:pt x="1379" y="4906"/>
                    </a:cubicBezTo>
                    <a:cubicBezTo>
                      <a:pt x="2082" y="4906"/>
                      <a:pt x="2493" y="4535"/>
                      <a:pt x="2493" y="3991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75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4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ACCD5814-40A3-0B75-AB7E-199DE97009A1}"/>
                  </a:ext>
                </a:extLst>
              </p:cNvPr>
              <p:cNvSpPr/>
              <p:nvPr/>
            </p:nvSpPr>
            <p:spPr>
              <a:xfrm>
                <a:off x="137491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5FCE4B90-7116-D8A2-B802-3BC8283DB00E}"/>
                  </a:ext>
                </a:extLst>
              </p:cNvPr>
              <p:cNvSpPr/>
              <p:nvPr/>
            </p:nvSpPr>
            <p:spPr>
              <a:xfrm>
                <a:off x="1379903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35 w 5423"/>
                  <a:gd name="connsiteY2" fmla="*/ 676 h 5317"/>
                  <a:gd name="connsiteX3" fmla="*/ 3859 w 5423"/>
                  <a:gd name="connsiteY3" fmla="*/ 2705 h 5317"/>
                  <a:gd name="connsiteX4" fmla="*/ 2904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50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588" y="2228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4B71F0C4-9DBB-310F-2F8D-4C84628CD9AF}"/>
                  </a:ext>
                </a:extLst>
              </p:cNvPr>
              <p:cNvSpPr/>
              <p:nvPr/>
            </p:nvSpPr>
            <p:spPr>
              <a:xfrm>
                <a:off x="1388760" y="1139624"/>
                <a:ext cx="4375" cy="5423"/>
              </a:xfrm>
              <a:custGeom>
                <a:avLst/>
                <a:gdLst>
                  <a:gd name="connsiteX0" fmla="*/ 13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593 w 4375"/>
                  <a:gd name="connsiteY4" fmla="*/ 4654 h 5423"/>
                  <a:gd name="connsiteX5" fmla="*/ 1246 w 4375"/>
                  <a:gd name="connsiteY5" fmla="*/ 5423 h 5423"/>
                  <a:gd name="connsiteX6" fmla="*/ 0 w 4375"/>
                  <a:gd name="connsiteY6" fmla="*/ 5357 h 5423"/>
                  <a:gd name="connsiteX7" fmla="*/ 0 w 4375"/>
                  <a:gd name="connsiteY7" fmla="*/ 119 h 5423"/>
                  <a:gd name="connsiteX8" fmla="*/ 690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90 w 4375"/>
                  <a:gd name="connsiteY12" fmla="*/ 637 h 5423"/>
                  <a:gd name="connsiteX13" fmla="*/ 690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13" y="119"/>
                    </a:moveTo>
                    <a:cubicBezTo>
                      <a:pt x="438" y="66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593" y="4654"/>
                    </a:cubicBezTo>
                    <a:cubicBezTo>
                      <a:pt x="3103" y="5158"/>
                      <a:pt x="2294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54" y="557"/>
                      <a:pt x="888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7EC1840A-1600-1772-4D39-93F021A97A87}"/>
                  </a:ext>
                </a:extLst>
              </p:cNvPr>
              <p:cNvSpPr/>
              <p:nvPr/>
            </p:nvSpPr>
            <p:spPr>
              <a:xfrm>
                <a:off x="1393706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79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0A63C74-7776-C501-B36F-AB71DC9AAEBF}"/>
                  </a:ext>
                </a:extLst>
              </p:cNvPr>
              <p:cNvSpPr/>
              <p:nvPr/>
            </p:nvSpPr>
            <p:spPr>
              <a:xfrm>
                <a:off x="1399460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464C5571-7376-4837-0B2E-61026BF11C36}"/>
                  </a:ext>
                </a:extLst>
              </p:cNvPr>
              <p:cNvSpPr/>
              <p:nvPr/>
            </p:nvSpPr>
            <p:spPr>
              <a:xfrm>
                <a:off x="1402563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881687E3-30AD-C967-2AD2-5E0DE49939CC}"/>
                  </a:ext>
                </a:extLst>
              </p:cNvPr>
              <p:cNvSpPr/>
              <p:nvPr/>
            </p:nvSpPr>
            <p:spPr>
              <a:xfrm>
                <a:off x="1408331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58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676 w 3487"/>
                  <a:gd name="connsiteY15" fmla="*/ 2546 h 5356"/>
                  <a:gd name="connsiteX16" fmla="*/ 1379 w 3487"/>
                  <a:gd name="connsiteY16" fmla="*/ 2546 h 5356"/>
                  <a:gd name="connsiteX17" fmla="*/ 2572 w 3487"/>
                  <a:gd name="connsiteY17" fmla="*/ 1525 h 5356"/>
                  <a:gd name="connsiteX18" fmla="*/ 1353 w 3487"/>
                  <a:gd name="connsiteY18" fmla="*/ 517 h 5356"/>
                  <a:gd name="connsiteX19" fmla="*/ 676 w 3487"/>
                  <a:gd name="connsiteY19" fmla="*/ 583 h 5356"/>
                  <a:gd name="connsiteX20" fmla="*/ 67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58" y="5357"/>
                    </a:lnTo>
                    <a:cubicBezTo>
                      <a:pt x="2665" y="5211"/>
                      <a:pt x="2546" y="4747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76" y="2546"/>
                    </a:moveTo>
                    <a:lnTo>
                      <a:pt x="1379" y="2546"/>
                    </a:lnTo>
                    <a:cubicBezTo>
                      <a:pt x="2122" y="2546"/>
                      <a:pt x="2572" y="2135"/>
                      <a:pt x="2572" y="1525"/>
                    </a:cubicBezTo>
                    <a:cubicBezTo>
                      <a:pt x="2572" y="835"/>
                      <a:pt x="2082" y="530"/>
                      <a:pt x="1353" y="517"/>
                    </a:cubicBezTo>
                    <a:cubicBezTo>
                      <a:pt x="1021" y="517"/>
                      <a:pt x="782" y="557"/>
                      <a:pt x="676" y="583"/>
                    </a:cubicBezTo>
                    <a:lnTo>
                      <a:pt x="67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D9820207-2D6C-1E28-ACE3-010321B8BE75}"/>
                  </a:ext>
                </a:extLst>
              </p:cNvPr>
              <p:cNvSpPr/>
              <p:nvPr/>
            </p:nvSpPr>
            <p:spPr>
              <a:xfrm>
                <a:off x="1414669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32 w 3235"/>
                  <a:gd name="connsiteY1" fmla="*/ 4906 h 5489"/>
                  <a:gd name="connsiteX2" fmla="*/ 2546 w 3235"/>
                  <a:gd name="connsiteY2" fmla="*/ 3991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55" y="4906"/>
                      <a:pt x="1432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75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81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C6EB0FED-8365-9D84-FE1F-4BE99BC57F7D}"/>
                  </a:ext>
                </a:extLst>
              </p:cNvPr>
              <p:cNvSpPr/>
              <p:nvPr/>
            </p:nvSpPr>
            <p:spPr>
              <a:xfrm>
                <a:off x="1418859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1AF1B818-58E4-A18B-43EC-25EE48739B47}"/>
                  </a:ext>
                </a:extLst>
              </p:cNvPr>
              <p:cNvSpPr/>
              <p:nvPr/>
            </p:nvSpPr>
            <p:spPr>
              <a:xfrm>
                <a:off x="142013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0A8E8876-66A9-2317-EFFA-83FBDF8E6CD7}"/>
                  </a:ext>
                </a:extLst>
              </p:cNvPr>
              <p:cNvSpPr/>
              <p:nvPr/>
            </p:nvSpPr>
            <p:spPr>
              <a:xfrm>
                <a:off x="1426656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16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13 w 4455"/>
                  <a:gd name="connsiteY6" fmla="*/ 5317 h 5317"/>
                  <a:gd name="connsiteX7" fmla="*/ 3142 w 4455"/>
                  <a:gd name="connsiteY7" fmla="*/ 3646 h 5317"/>
                  <a:gd name="connsiteX8" fmla="*/ 1260 w 4455"/>
                  <a:gd name="connsiteY8" fmla="*/ 3646 h 5317"/>
                  <a:gd name="connsiteX9" fmla="*/ 2997 w 4455"/>
                  <a:gd name="connsiteY9" fmla="*/ 3103 h 5317"/>
                  <a:gd name="connsiteX10" fmla="*/ 2479 w 4455"/>
                  <a:gd name="connsiteY10" fmla="*/ 1578 h 5317"/>
                  <a:gd name="connsiteX11" fmla="*/ 2201 w 4455"/>
                  <a:gd name="connsiteY11" fmla="*/ 597 h 5317"/>
                  <a:gd name="connsiteX12" fmla="*/ 2175 w 4455"/>
                  <a:gd name="connsiteY12" fmla="*/ 597 h 5317"/>
                  <a:gd name="connsiteX13" fmla="*/ 1909 w 4455"/>
                  <a:gd name="connsiteY13" fmla="*/ 1565 h 5317"/>
                  <a:gd name="connsiteX14" fmla="*/ 1379 w 4455"/>
                  <a:gd name="connsiteY14" fmla="*/ 3103 h 5317"/>
                  <a:gd name="connsiteX15" fmla="*/ 2997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13" y="5317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94" y="902"/>
                      <a:pt x="2201" y="597"/>
                    </a:cubicBezTo>
                    <a:lnTo>
                      <a:pt x="2175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79" y="3103"/>
                    </a:lnTo>
                    <a:lnTo>
                      <a:pt x="2997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95CC2291-44CE-A1EE-7CB6-00FC803B5A5B}"/>
                  </a:ext>
                </a:extLst>
              </p:cNvPr>
              <p:cNvSpPr/>
              <p:nvPr/>
            </p:nvSpPr>
            <p:spPr>
              <a:xfrm>
                <a:off x="1431734" y="1139677"/>
                <a:ext cx="5449" cy="5317"/>
              </a:xfrm>
              <a:custGeom>
                <a:avLst/>
                <a:gdLst>
                  <a:gd name="connsiteX0" fmla="*/ 4614 w 5449"/>
                  <a:gd name="connsiteY0" fmla="*/ 2983 h 5317"/>
                  <a:gd name="connsiteX1" fmla="*/ 4535 w 5449"/>
                  <a:gd name="connsiteY1" fmla="*/ 676 h 5317"/>
                  <a:gd name="connsiteX2" fmla="*/ 4495 w 5449"/>
                  <a:gd name="connsiteY2" fmla="*/ 676 h 5317"/>
                  <a:gd name="connsiteX3" fmla="*/ 3832 w 5449"/>
                  <a:gd name="connsiteY3" fmla="*/ 2705 h 5317"/>
                  <a:gd name="connsiteX4" fmla="*/ 2904 w 5449"/>
                  <a:gd name="connsiteY4" fmla="*/ 5290 h 5317"/>
                  <a:gd name="connsiteX5" fmla="*/ 2373 w 5449"/>
                  <a:gd name="connsiteY5" fmla="*/ 5290 h 5317"/>
                  <a:gd name="connsiteX6" fmla="*/ 1525 w 5449"/>
                  <a:gd name="connsiteY6" fmla="*/ 2745 h 5317"/>
                  <a:gd name="connsiteX7" fmla="*/ 915 w 5449"/>
                  <a:gd name="connsiteY7" fmla="*/ 676 h 5317"/>
                  <a:gd name="connsiteX8" fmla="*/ 902 w 5449"/>
                  <a:gd name="connsiteY8" fmla="*/ 676 h 5317"/>
                  <a:gd name="connsiteX9" fmla="*/ 796 w 5449"/>
                  <a:gd name="connsiteY9" fmla="*/ 3050 h 5317"/>
                  <a:gd name="connsiteX10" fmla="*/ 650 w 5449"/>
                  <a:gd name="connsiteY10" fmla="*/ 5317 h 5317"/>
                  <a:gd name="connsiteX11" fmla="*/ 0 w 5449"/>
                  <a:gd name="connsiteY11" fmla="*/ 5317 h 5317"/>
                  <a:gd name="connsiteX12" fmla="*/ 371 w 5449"/>
                  <a:gd name="connsiteY12" fmla="*/ 0 h 5317"/>
                  <a:gd name="connsiteX13" fmla="*/ 1246 w 5449"/>
                  <a:gd name="connsiteY13" fmla="*/ 0 h 5317"/>
                  <a:gd name="connsiteX14" fmla="*/ 2161 w 5449"/>
                  <a:gd name="connsiteY14" fmla="*/ 2572 h 5317"/>
                  <a:gd name="connsiteX15" fmla="*/ 2705 w 5449"/>
                  <a:gd name="connsiteY15" fmla="*/ 4376 h 5317"/>
                  <a:gd name="connsiteX16" fmla="*/ 2731 w 5449"/>
                  <a:gd name="connsiteY16" fmla="*/ 4376 h 5317"/>
                  <a:gd name="connsiteX17" fmla="*/ 3288 w 5449"/>
                  <a:gd name="connsiteY17" fmla="*/ 2572 h 5317"/>
                  <a:gd name="connsiteX18" fmla="*/ 4243 w 5449"/>
                  <a:gd name="connsiteY18" fmla="*/ 0 h 5317"/>
                  <a:gd name="connsiteX19" fmla="*/ 5118 w 5449"/>
                  <a:gd name="connsiteY19" fmla="*/ 0 h 5317"/>
                  <a:gd name="connsiteX20" fmla="*/ 5450 w 5449"/>
                  <a:gd name="connsiteY20" fmla="*/ 5317 h 5317"/>
                  <a:gd name="connsiteX21" fmla="*/ 4773 w 5449"/>
                  <a:gd name="connsiteY21" fmla="*/ 5317 h 5317"/>
                  <a:gd name="connsiteX22" fmla="*/ 4614 w 5449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17">
                    <a:moveTo>
                      <a:pt x="4614" y="2983"/>
                    </a:moveTo>
                    <a:cubicBezTo>
                      <a:pt x="4561" y="2228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17"/>
                    </a:lnTo>
                    <a:lnTo>
                      <a:pt x="4773" y="5317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F49AA5EA-C1DA-5BCF-AD2D-7C78CA167D3D}"/>
                  </a:ext>
                </a:extLst>
              </p:cNvPr>
              <p:cNvSpPr/>
              <p:nvPr/>
            </p:nvSpPr>
            <p:spPr>
              <a:xfrm>
                <a:off x="1438205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64B3188F-C261-8BA3-7EF7-492CDD493E62}"/>
                  </a:ext>
                </a:extLst>
              </p:cNvPr>
              <p:cNvSpPr/>
              <p:nvPr/>
            </p:nvSpPr>
            <p:spPr>
              <a:xfrm>
                <a:off x="1441599" y="1139677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9A4F0AB-9C72-9D63-AE12-9D5F12246FD6}"/>
                  </a:ext>
                </a:extLst>
              </p:cNvPr>
              <p:cNvSpPr/>
              <p:nvPr/>
            </p:nvSpPr>
            <p:spPr>
              <a:xfrm>
                <a:off x="1445709" y="1143562"/>
                <a:ext cx="1776" cy="2824"/>
              </a:xfrm>
              <a:custGeom>
                <a:avLst/>
                <a:gdLst>
                  <a:gd name="connsiteX0" fmla="*/ 0 w 1776"/>
                  <a:gd name="connsiteY0" fmla="*/ 2824 h 2824"/>
                  <a:gd name="connsiteX1" fmla="*/ 676 w 1776"/>
                  <a:gd name="connsiteY1" fmla="*/ 119 h 2824"/>
                  <a:gd name="connsiteX2" fmla="*/ 1777 w 1776"/>
                  <a:gd name="connsiteY2" fmla="*/ 0 h 2824"/>
                  <a:gd name="connsiteX3" fmla="*/ 703 w 1776"/>
                  <a:gd name="connsiteY3" fmla="*/ 2745 h 2824"/>
                  <a:gd name="connsiteX4" fmla="*/ 0 w 1776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77" y="0"/>
                    </a:lnTo>
                    <a:cubicBezTo>
                      <a:pt x="1512" y="968"/>
                      <a:pt x="1034" y="2214"/>
                      <a:pt x="703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86624DBE-2E86-47B6-2272-47FE3DBF559B}"/>
                  </a:ext>
                </a:extLst>
              </p:cNvPr>
              <p:cNvSpPr/>
              <p:nvPr/>
            </p:nvSpPr>
            <p:spPr>
              <a:xfrm>
                <a:off x="1450536" y="1139584"/>
                <a:ext cx="4057" cy="5489"/>
              </a:xfrm>
              <a:custGeom>
                <a:avLst/>
                <a:gdLst>
                  <a:gd name="connsiteX0" fmla="*/ 4044 w 4057"/>
                  <a:gd name="connsiteY0" fmla="*/ 5238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57 h 5489"/>
                  <a:gd name="connsiteX7" fmla="*/ 729 w 4057"/>
                  <a:gd name="connsiteY7" fmla="*/ 2758 h 5489"/>
                  <a:gd name="connsiteX8" fmla="*/ 2784 w 4057"/>
                  <a:gd name="connsiteY8" fmla="*/ 4893 h 5489"/>
                  <a:gd name="connsiteX9" fmla="*/ 3898 w 4057"/>
                  <a:gd name="connsiteY9" fmla="*/ 4667 h 5489"/>
                  <a:gd name="connsiteX10" fmla="*/ 4044 w 4057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38"/>
                    </a:moveTo>
                    <a:cubicBezTo>
                      <a:pt x="3779" y="5370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195" y="4893"/>
                      <a:pt x="3620" y="4800"/>
                      <a:pt x="3898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89AC4E3-35FE-0AC9-CD73-80E5BDEFC140}"/>
                  </a:ext>
                </a:extLst>
              </p:cNvPr>
              <p:cNvSpPr/>
              <p:nvPr/>
            </p:nvSpPr>
            <p:spPr>
              <a:xfrm>
                <a:off x="1454951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28923969-1545-0713-2CE6-A67945F0CBB1}"/>
                  </a:ext>
                </a:extLst>
              </p:cNvPr>
              <p:cNvSpPr/>
              <p:nvPr/>
            </p:nvSpPr>
            <p:spPr>
              <a:xfrm>
                <a:off x="146071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40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591 w 3991"/>
                  <a:gd name="connsiteY11" fmla="*/ 2612 h 5317"/>
                  <a:gd name="connsiteX12" fmla="*/ 597 w 3991"/>
                  <a:gd name="connsiteY12" fmla="*/ 849 h 5317"/>
                  <a:gd name="connsiteX13" fmla="*/ 570 w 3991"/>
                  <a:gd name="connsiteY13" fmla="*/ 849 h 5317"/>
                  <a:gd name="connsiteX14" fmla="*/ 623 w 3991"/>
                  <a:gd name="connsiteY14" fmla="*/ 3036 h 5317"/>
                  <a:gd name="connsiteX15" fmla="*/ 623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591" y="2612"/>
                    </a:lnTo>
                    <a:cubicBezTo>
                      <a:pt x="1220" y="2015"/>
                      <a:pt x="862" y="1405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36"/>
                    </a:cubicBezTo>
                    <a:lnTo>
                      <a:pt x="623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A839F992-8150-F79E-4547-DC319CCD145A}"/>
                  </a:ext>
                </a:extLst>
              </p:cNvPr>
              <p:cNvSpPr/>
              <p:nvPr/>
            </p:nvSpPr>
            <p:spPr>
              <a:xfrm>
                <a:off x="1465638" y="1139597"/>
                <a:ext cx="3221" cy="5489"/>
              </a:xfrm>
              <a:custGeom>
                <a:avLst/>
                <a:gdLst>
                  <a:gd name="connsiteX0" fmla="*/ 172 w 3221"/>
                  <a:gd name="connsiteY0" fmla="*/ 4561 h 5489"/>
                  <a:gd name="connsiteX1" fmla="*/ 1405 w 3221"/>
                  <a:gd name="connsiteY1" fmla="*/ 4906 h 5489"/>
                  <a:gd name="connsiteX2" fmla="*/ 2519 w 3221"/>
                  <a:gd name="connsiteY2" fmla="*/ 3991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58 h 5489"/>
                  <a:gd name="connsiteX14" fmla="*/ 172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61"/>
                    </a:moveTo>
                    <a:cubicBezTo>
                      <a:pt x="491" y="4747"/>
                      <a:pt x="941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50D3E0BA-CA76-59FD-3DC5-23CD10BCB9DA}"/>
                  </a:ext>
                </a:extLst>
              </p:cNvPr>
              <p:cNvSpPr/>
              <p:nvPr/>
            </p:nvSpPr>
            <p:spPr>
              <a:xfrm>
                <a:off x="1469802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90 w 2996"/>
                  <a:gd name="connsiteY9" fmla="*/ 570 h 5317"/>
                  <a:gd name="connsiteX10" fmla="*/ 690 w 2996"/>
                  <a:gd name="connsiteY10" fmla="*/ 2254 h 5317"/>
                  <a:gd name="connsiteX11" fmla="*/ 2771 w 2996"/>
                  <a:gd name="connsiteY11" fmla="*/ 2254 h 5317"/>
                  <a:gd name="connsiteX12" fmla="*/ 2771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54"/>
                    </a:lnTo>
                    <a:lnTo>
                      <a:pt x="2771" y="2254"/>
                    </a:lnTo>
                    <a:lnTo>
                      <a:pt x="2771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C1B207AA-EC3C-6AE8-BA12-66052ECA1E61}"/>
                  </a:ext>
                </a:extLst>
              </p:cNvPr>
              <p:cNvSpPr/>
              <p:nvPr/>
            </p:nvSpPr>
            <p:spPr>
              <a:xfrm>
                <a:off x="1473382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16 w 4044"/>
                  <a:gd name="connsiteY7" fmla="*/ 2758 h 5489"/>
                  <a:gd name="connsiteX8" fmla="*/ 2758 w 4044"/>
                  <a:gd name="connsiteY8" fmla="*/ 4893 h 5489"/>
                  <a:gd name="connsiteX9" fmla="*/ 3872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35" y="557"/>
                      <a:pt x="2798" y="557"/>
                    </a:cubicBezTo>
                    <a:cubicBezTo>
                      <a:pt x="1551" y="557"/>
                      <a:pt x="716" y="1366"/>
                      <a:pt x="716" y="2758"/>
                    </a:cubicBezTo>
                    <a:cubicBezTo>
                      <a:pt x="716" y="4057"/>
                      <a:pt x="1472" y="4893"/>
                      <a:pt x="2758" y="4893"/>
                    </a:cubicBezTo>
                    <a:cubicBezTo>
                      <a:pt x="3182" y="4893"/>
                      <a:pt x="3607" y="4800"/>
                      <a:pt x="3872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8ED1BFC0-2405-5E6B-32EF-68FDFDC39E86}"/>
                  </a:ext>
                </a:extLst>
              </p:cNvPr>
              <p:cNvSpPr/>
              <p:nvPr/>
            </p:nvSpPr>
            <p:spPr>
              <a:xfrm>
                <a:off x="1477877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C2E7F103-166A-5C64-1DD1-6BA5FB69B466}"/>
                  </a:ext>
                </a:extLst>
              </p:cNvPr>
              <p:cNvSpPr/>
              <p:nvPr/>
            </p:nvSpPr>
            <p:spPr>
              <a:xfrm>
                <a:off x="1482398" y="1139677"/>
                <a:ext cx="2996" cy="5317"/>
              </a:xfrm>
              <a:custGeom>
                <a:avLst/>
                <a:gdLst>
                  <a:gd name="connsiteX0" fmla="*/ 2771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4E1EE860-0AAE-4462-E984-982F51CEC0B1}"/>
                  </a:ext>
                </a:extLst>
              </p:cNvPr>
              <p:cNvSpPr/>
              <p:nvPr/>
            </p:nvSpPr>
            <p:spPr>
              <a:xfrm>
                <a:off x="1485806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9DB92948-457C-E23C-179A-EEF87845097B}"/>
                  </a:ext>
                </a:extLst>
              </p:cNvPr>
              <p:cNvSpPr/>
              <p:nvPr/>
            </p:nvSpPr>
            <p:spPr>
              <a:xfrm>
                <a:off x="149032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05F8A7B2-C902-ADCB-A634-A2605AE9E274}"/>
                  </a:ext>
                </a:extLst>
              </p:cNvPr>
              <p:cNvSpPr/>
              <p:nvPr/>
            </p:nvSpPr>
            <p:spPr>
              <a:xfrm>
                <a:off x="1495432" y="1139624"/>
                <a:ext cx="3487" cy="5356"/>
              </a:xfrm>
              <a:custGeom>
                <a:avLst/>
                <a:gdLst>
                  <a:gd name="connsiteX0" fmla="*/ 13 w 3487"/>
                  <a:gd name="connsiteY0" fmla="*/ 119 h 5356"/>
                  <a:gd name="connsiteX1" fmla="*/ 1339 w 3487"/>
                  <a:gd name="connsiteY1" fmla="*/ 0 h 5356"/>
                  <a:gd name="connsiteX2" fmla="*/ 2877 w 3487"/>
                  <a:gd name="connsiteY2" fmla="*/ 438 h 5356"/>
                  <a:gd name="connsiteX3" fmla="*/ 3288 w 3487"/>
                  <a:gd name="connsiteY3" fmla="*/ 1445 h 5356"/>
                  <a:gd name="connsiteX4" fmla="*/ 2294 w 3487"/>
                  <a:gd name="connsiteY4" fmla="*/ 2798 h 5356"/>
                  <a:gd name="connsiteX5" fmla="*/ 2294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716 w 3487"/>
                  <a:gd name="connsiteY15" fmla="*/ 2546 h 5356"/>
                  <a:gd name="connsiteX16" fmla="*/ 1406 w 3487"/>
                  <a:gd name="connsiteY16" fmla="*/ 2546 h 5356"/>
                  <a:gd name="connsiteX17" fmla="*/ 2612 w 3487"/>
                  <a:gd name="connsiteY17" fmla="*/ 1525 h 5356"/>
                  <a:gd name="connsiteX18" fmla="*/ 1392 w 3487"/>
                  <a:gd name="connsiteY18" fmla="*/ 517 h 5356"/>
                  <a:gd name="connsiteX19" fmla="*/ 716 w 3487"/>
                  <a:gd name="connsiteY19" fmla="*/ 583 h 5356"/>
                  <a:gd name="connsiteX20" fmla="*/ 71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13" y="119"/>
                    </a:moveTo>
                    <a:cubicBezTo>
                      <a:pt x="358" y="53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78" y="5211"/>
                      <a:pt x="2572" y="4747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716" y="2546"/>
                    </a:moveTo>
                    <a:lnTo>
                      <a:pt x="1406" y="2546"/>
                    </a:lnTo>
                    <a:cubicBezTo>
                      <a:pt x="2161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35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7FC278DA-CB0F-C796-0504-74B8079ACA02}"/>
                  </a:ext>
                </a:extLst>
              </p:cNvPr>
              <p:cNvSpPr/>
              <p:nvPr/>
            </p:nvSpPr>
            <p:spPr>
              <a:xfrm>
                <a:off x="1501691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03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26 w 4455"/>
                  <a:gd name="connsiteY6" fmla="*/ 5317 h 5317"/>
                  <a:gd name="connsiteX7" fmla="*/ 3169 w 4455"/>
                  <a:gd name="connsiteY7" fmla="*/ 3646 h 5317"/>
                  <a:gd name="connsiteX8" fmla="*/ 1260 w 4455"/>
                  <a:gd name="connsiteY8" fmla="*/ 3646 h 5317"/>
                  <a:gd name="connsiteX9" fmla="*/ 3010 w 4455"/>
                  <a:gd name="connsiteY9" fmla="*/ 3103 h 5317"/>
                  <a:gd name="connsiteX10" fmla="*/ 2480 w 4455"/>
                  <a:gd name="connsiteY10" fmla="*/ 1578 h 5317"/>
                  <a:gd name="connsiteX11" fmla="*/ 2201 w 4455"/>
                  <a:gd name="connsiteY11" fmla="*/ 597 h 5317"/>
                  <a:gd name="connsiteX12" fmla="*/ 2188 w 4455"/>
                  <a:gd name="connsiteY12" fmla="*/ 597 h 5317"/>
                  <a:gd name="connsiteX13" fmla="*/ 1909 w 4455"/>
                  <a:gd name="connsiteY13" fmla="*/ 1565 h 5317"/>
                  <a:gd name="connsiteX14" fmla="*/ 1392 w 4455"/>
                  <a:gd name="connsiteY14" fmla="*/ 3103 h 5317"/>
                  <a:gd name="connsiteX15" fmla="*/ 3010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26" y="5317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02"/>
                      <a:pt x="2201" y="597"/>
                    </a:cubicBezTo>
                    <a:lnTo>
                      <a:pt x="2188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92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1D15902A-ADFF-3946-95AE-8C26C238BA91}"/>
                  </a:ext>
                </a:extLst>
              </p:cNvPr>
              <p:cNvSpPr/>
              <p:nvPr/>
            </p:nvSpPr>
            <p:spPr>
              <a:xfrm>
                <a:off x="1506915" y="1139624"/>
                <a:ext cx="4362" cy="5423"/>
              </a:xfrm>
              <a:custGeom>
                <a:avLst/>
                <a:gdLst>
                  <a:gd name="connsiteX0" fmla="*/ 13 w 4362"/>
                  <a:gd name="connsiteY0" fmla="*/ 119 h 5423"/>
                  <a:gd name="connsiteX1" fmla="*/ 1459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89 w 4362"/>
                  <a:gd name="connsiteY8" fmla="*/ 4840 h 5423"/>
                  <a:gd name="connsiteX9" fmla="*/ 1392 w 4362"/>
                  <a:gd name="connsiteY9" fmla="*/ 4866 h 5423"/>
                  <a:gd name="connsiteX10" fmla="*/ 3646 w 4362"/>
                  <a:gd name="connsiteY10" fmla="*/ 2612 h 5423"/>
                  <a:gd name="connsiteX11" fmla="*/ 1498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13" y="119"/>
                    </a:moveTo>
                    <a:cubicBezTo>
                      <a:pt x="438" y="66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46" y="4057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88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8548308E-667A-EBD0-4815-884890252002}"/>
                  </a:ext>
                </a:extLst>
              </p:cNvPr>
              <p:cNvSpPr/>
              <p:nvPr/>
            </p:nvSpPr>
            <p:spPr>
              <a:xfrm>
                <a:off x="1512179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281C1FFC-516F-50D2-83CA-69E62FD8E95B}"/>
                  </a:ext>
                </a:extLst>
              </p:cNvPr>
              <p:cNvSpPr/>
              <p:nvPr/>
            </p:nvSpPr>
            <p:spPr>
              <a:xfrm>
                <a:off x="1514075" y="1139624"/>
                <a:ext cx="3288" cy="5370"/>
              </a:xfrm>
              <a:custGeom>
                <a:avLst/>
                <a:gdLst>
                  <a:gd name="connsiteX0" fmla="*/ 0 w 3288"/>
                  <a:gd name="connsiteY0" fmla="*/ 106 h 5370"/>
                  <a:gd name="connsiteX1" fmla="*/ 1326 w 3288"/>
                  <a:gd name="connsiteY1" fmla="*/ 0 h 5370"/>
                  <a:gd name="connsiteX2" fmla="*/ 2811 w 3288"/>
                  <a:gd name="connsiteY2" fmla="*/ 451 h 5370"/>
                  <a:gd name="connsiteX3" fmla="*/ 3288 w 3288"/>
                  <a:gd name="connsiteY3" fmla="*/ 1565 h 5370"/>
                  <a:gd name="connsiteX4" fmla="*/ 2877 w 3288"/>
                  <a:gd name="connsiteY4" fmla="*/ 2705 h 5370"/>
                  <a:gd name="connsiteX5" fmla="*/ 1246 w 3288"/>
                  <a:gd name="connsiteY5" fmla="*/ 3288 h 5370"/>
                  <a:gd name="connsiteX6" fmla="*/ 703 w 3288"/>
                  <a:gd name="connsiteY6" fmla="*/ 3235 h 5370"/>
                  <a:gd name="connsiteX7" fmla="*/ 703 w 3288"/>
                  <a:gd name="connsiteY7" fmla="*/ 5370 h 5370"/>
                  <a:gd name="connsiteX8" fmla="*/ 13 w 3288"/>
                  <a:gd name="connsiteY8" fmla="*/ 5370 h 5370"/>
                  <a:gd name="connsiteX9" fmla="*/ 13 w 3288"/>
                  <a:gd name="connsiteY9" fmla="*/ 106 h 5370"/>
                  <a:gd name="connsiteX10" fmla="*/ 676 w 3288"/>
                  <a:gd name="connsiteY10" fmla="*/ 2678 h 5370"/>
                  <a:gd name="connsiteX11" fmla="*/ 1233 w 3288"/>
                  <a:gd name="connsiteY11" fmla="*/ 2731 h 5370"/>
                  <a:gd name="connsiteX12" fmla="*/ 2572 w 3288"/>
                  <a:gd name="connsiteY12" fmla="*/ 1591 h 5370"/>
                  <a:gd name="connsiteX13" fmla="*/ 1326 w 3288"/>
                  <a:gd name="connsiteY13" fmla="*/ 544 h 5370"/>
                  <a:gd name="connsiteX14" fmla="*/ 676 w 3288"/>
                  <a:gd name="connsiteY14" fmla="*/ 597 h 5370"/>
                  <a:gd name="connsiteX15" fmla="*/ 676 w 3288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70">
                    <a:moveTo>
                      <a:pt x="0" y="106"/>
                    </a:moveTo>
                    <a:cubicBezTo>
                      <a:pt x="331" y="66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16"/>
                      <a:pt x="3288" y="1087"/>
                      <a:pt x="3288" y="1565"/>
                    </a:cubicBezTo>
                    <a:cubicBezTo>
                      <a:pt x="3288" y="2042"/>
                      <a:pt x="3142" y="2427"/>
                      <a:pt x="2877" y="2705"/>
                    </a:cubicBezTo>
                    <a:cubicBezTo>
                      <a:pt x="2506" y="3103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76" y="2678"/>
                    </a:moveTo>
                    <a:cubicBezTo>
                      <a:pt x="835" y="2718"/>
                      <a:pt x="1008" y="2731"/>
                      <a:pt x="1233" y="2731"/>
                    </a:cubicBezTo>
                    <a:cubicBezTo>
                      <a:pt x="2068" y="2731"/>
                      <a:pt x="2572" y="2334"/>
                      <a:pt x="2572" y="1591"/>
                    </a:cubicBezTo>
                    <a:cubicBezTo>
                      <a:pt x="2572" y="902"/>
                      <a:pt x="2082" y="544"/>
                      <a:pt x="1326" y="544"/>
                    </a:cubicBezTo>
                    <a:cubicBezTo>
                      <a:pt x="1034" y="544"/>
                      <a:pt x="809" y="583"/>
                      <a:pt x="676" y="597"/>
                    </a:cubicBezTo>
                    <a:lnTo>
                      <a:pt x="676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5325AD58-8233-F845-7881-8DC979340A2B}"/>
                  </a:ext>
                </a:extLst>
              </p:cNvPr>
              <p:cNvSpPr/>
              <p:nvPr/>
            </p:nvSpPr>
            <p:spPr>
              <a:xfrm>
                <a:off x="1518265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B7B5E47-FE9A-40D3-1593-A41D0D8D36B1}"/>
                  </a:ext>
                </a:extLst>
              </p:cNvPr>
              <p:cNvSpPr/>
              <p:nvPr/>
            </p:nvSpPr>
            <p:spPr>
              <a:xfrm>
                <a:off x="1519896" y="1139597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392 w 3222"/>
                  <a:gd name="connsiteY1" fmla="*/ 4906 h 5489"/>
                  <a:gd name="connsiteX2" fmla="*/ 2506 w 3222"/>
                  <a:gd name="connsiteY2" fmla="*/ 3991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58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47"/>
                      <a:pt x="928" y="4906"/>
                      <a:pt x="1392" y="4906"/>
                    </a:cubicBezTo>
                    <a:cubicBezTo>
                      <a:pt x="2095" y="4906"/>
                      <a:pt x="2506" y="4535"/>
                      <a:pt x="2506" y="3991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4D0683A3-4BAF-CA42-DF89-C24B9F58B12A}"/>
                  </a:ext>
                </a:extLst>
              </p:cNvPr>
              <p:cNvSpPr/>
              <p:nvPr/>
            </p:nvSpPr>
            <p:spPr>
              <a:xfrm>
                <a:off x="1523741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29 w 4044"/>
                  <a:gd name="connsiteY7" fmla="*/ 2758 h 5489"/>
                  <a:gd name="connsiteX8" fmla="*/ 2771 w 4044"/>
                  <a:gd name="connsiteY8" fmla="*/ 4893 h 5489"/>
                  <a:gd name="connsiteX9" fmla="*/ 3885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49" y="557"/>
                      <a:pt x="2798" y="557"/>
                    </a:cubicBezTo>
                    <a:cubicBezTo>
                      <a:pt x="1551" y="557"/>
                      <a:pt x="729" y="1366"/>
                      <a:pt x="729" y="2758"/>
                    </a:cubicBezTo>
                    <a:cubicBezTo>
                      <a:pt x="729" y="4057"/>
                      <a:pt x="1472" y="4893"/>
                      <a:pt x="2771" y="4893"/>
                    </a:cubicBezTo>
                    <a:cubicBezTo>
                      <a:pt x="3182" y="4893"/>
                      <a:pt x="3607" y="4800"/>
                      <a:pt x="3885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91A28D06-7326-AE95-543F-F6D0B89BFF75}"/>
                  </a:ext>
                </a:extLst>
              </p:cNvPr>
              <p:cNvSpPr/>
              <p:nvPr/>
            </p:nvSpPr>
            <p:spPr>
              <a:xfrm>
                <a:off x="1528621" y="1139677"/>
                <a:ext cx="689" cy="5317"/>
              </a:xfrm>
              <a:custGeom>
                <a:avLst/>
                <a:gdLst>
                  <a:gd name="connsiteX0" fmla="*/ 689 w 689"/>
                  <a:gd name="connsiteY0" fmla="*/ 0 h 5317"/>
                  <a:gd name="connsiteX1" fmla="*/ 689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89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89" y="0"/>
                    </a:moveTo>
                    <a:lnTo>
                      <a:pt x="689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21436B74-BC6B-896A-4E97-D9A060F63DBB}"/>
                  </a:ext>
                </a:extLst>
              </p:cNvPr>
              <p:cNvSpPr/>
              <p:nvPr/>
            </p:nvSpPr>
            <p:spPr>
              <a:xfrm>
                <a:off x="1530517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53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604 w 3991"/>
                  <a:gd name="connsiteY11" fmla="*/ 2612 h 5317"/>
                  <a:gd name="connsiteX12" fmla="*/ 610 w 3991"/>
                  <a:gd name="connsiteY12" fmla="*/ 849 h 5317"/>
                  <a:gd name="connsiteX13" fmla="*/ 583 w 3991"/>
                  <a:gd name="connsiteY13" fmla="*/ 849 h 5317"/>
                  <a:gd name="connsiteX14" fmla="*/ 636 w 3991"/>
                  <a:gd name="connsiteY14" fmla="*/ 3036 h 5317"/>
                  <a:gd name="connsiteX15" fmla="*/ 636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20" y="2015"/>
                      <a:pt x="875" y="1405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36"/>
                    </a:cubicBezTo>
                    <a:lnTo>
                      <a:pt x="636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573CE7A3-5B06-6515-C025-F935FB54B505}"/>
                  </a:ext>
                </a:extLst>
              </p:cNvPr>
              <p:cNvSpPr/>
              <p:nvPr/>
            </p:nvSpPr>
            <p:spPr>
              <a:xfrm>
                <a:off x="1535383" y="1139611"/>
                <a:ext cx="4375" cy="5436"/>
              </a:xfrm>
              <a:custGeom>
                <a:avLst/>
                <a:gdLst>
                  <a:gd name="connsiteX0" fmla="*/ 4376 w 4375"/>
                  <a:gd name="connsiteY0" fmla="*/ 5158 h 5436"/>
                  <a:gd name="connsiteX1" fmla="*/ 2745 w 4375"/>
                  <a:gd name="connsiteY1" fmla="*/ 5436 h 5436"/>
                  <a:gd name="connsiteX2" fmla="*/ 743 w 4375"/>
                  <a:gd name="connsiteY2" fmla="*/ 4734 h 5436"/>
                  <a:gd name="connsiteX3" fmla="*/ 0 w 4375"/>
                  <a:gd name="connsiteY3" fmla="*/ 2758 h 5436"/>
                  <a:gd name="connsiteX4" fmla="*/ 2877 w 4375"/>
                  <a:gd name="connsiteY4" fmla="*/ 0 h 5436"/>
                  <a:gd name="connsiteX5" fmla="*/ 4217 w 4375"/>
                  <a:gd name="connsiteY5" fmla="*/ 239 h 5436"/>
                  <a:gd name="connsiteX6" fmla="*/ 4057 w 4375"/>
                  <a:gd name="connsiteY6" fmla="*/ 809 h 5436"/>
                  <a:gd name="connsiteX7" fmla="*/ 2864 w 4375"/>
                  <a:gd name="connsiteY7" fmla="*/ 570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12 w 4375"/>
                  <a:gd name="connsiteY12" fmla="*/ 3142 h 5436"/>
                  <a:gd name="connsiteX13" fmla="*/ 2612 w 4375"/>
                  <a:gd name="connsiteY13" fmla="*/ 2586 h 5436"/>
                  <a:gd name="connsiteX14" fmla="*/ 4362 w 4375"/>
                  <a:gd name="connsiteY14" fmla="*/ 2586 h 5436"/>
                  <a:gd name="connsiteX15" fmla="*/ 4362 w 4375"/>
                  <a:gd name="connsiteY15" fmla="*/ 5158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58"/>
                    </a:moveTo>
                    <a:cubicBezTo>
                      <a:pt x="4071" y="5277"/>
                      <a:pt x="3447" y="5436"/>
                      <a:pt x="2745" y="5436"/>
                    </a:cubicBezTo>
                    <a:cubicBezTo>
                      <a:pt x="1936" y="5436"/>
                      <a:pt x="1273" y="5238"/>
                      <a:pt x="743" y="4734"/>
                    </a:cubicBezTo>
                    <a:cubicBezTo>
                      <a:pt x="278" y="4296"/>
                      <a:pt x="0" y="3580"/>
                      <a:pt x="0" y="2758"/>
                    </a:cubicBezTo>
                    <a:cubicBezTo>
                      <a:pt x="13" y="1167"/>
                      <a:pt x="1087" y="0"/>
                      <a:pt x="2877" y="0"/>
                    </a:cubicBezTo>
                    <a:cubicBezTo>
                      <a:pt x="3500" y="0"/>
                      <a:pt x="3978" y="133"/>
                      <a:pt x="4217" y="239"/>
                    </a:cubicBezTo>
                    <a:lnTo>
                      <a:pt x="4057" y="809"/>
                    </a:lnTo>
                    <a:cubicBezTo>
                      <a:pt x="3766" y="676"/>
                      <a:pt x="3408" y="570"/>
                      <a:pt x="2864" y="570"/>
                    </a:cubicBezTo>
                    <a:cubicBezTo>
                      <a:pt x="1578" y="570"/>
                      <a:pt x="729" y="1379"/>
                      <a:pt x="729" y="2718"/>
                    </a:cubicBezTo>
                    <a:cubicBezTo>
                      <a:pt x="729" y="4071"/>
                      <a:pt x="1551" y="4880"/>
                      <a:pt x="2784" y="4880"/>
                    </a:cubicBezTo>
                    <a:cubicBezTo>
                      <a:pt x="3235" y="4880"/>
                      <a:pt x="3540" y="4813"/>
                      <a:pt x="3699" y="4734"/>
                    </a:cubicBezTo>
                    <a:lnTo>
                      <a:pt x="3699" y="3142"/>
                    </a:lnTo>
                    <a:lnTo>
                      <a:pt x="2612" y="3142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5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5FA95AB1-FD26-8557-8C82-F0D36442662A}"/>
                  </a:ext>
                </a:extLst>
              </p:cNvPr>
              <p:cNvSpPr/>
              <p:nvPr/>
            </p:nvSpPr>
            <p:spPr>
              <a:xfrm>
                <a:off x="154319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94B3AE00-B83D-9F36-E7C9-A67AE8A86859}"/>
                  </a:ext>
                </a:extLst>
              </p:cNvPr>
              <p:cNvSpPr/>
              <p:nvPr/>
            </p:nvSpPr>
            <p:spPr>
              <a:xfrm>
                <a:off x="1547078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32D4ABC8-BFF7-A209-0224-F6D7BDE762C2}"/>
                  </a:ext>
                </a:extLst>
              </p:cNvPr>
              <p:cNvSpPr/>
              <p:nvPr/>
            </p:nvSpPr>
            <p:spPr>
              <a:xfrm>
                <a:off x="155080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7DE8AFF4-3F89-2DC0-13B2-DF95D80BF996}"/>
                  </a:ext>
                </a:extLst>
              </p:cNvPr>
              <p:cNvSpPr/>
              <p:nvPr/>
            </p:nvSpPr>
            <p:spPr>
              <a:xfrm>
                <a:off x="1552090" y="1139677"/>
                <a:ext cx="3924" cy="5317"/>
              </a:xfrm>
              <a:custGeom>
                <a:avLst/>
                <a:gdLst>
                  <a:gd name="connsiteX0" fmla="*/ 1618 w 3924"/>
                  <a:gd name="connsiteY0" fmla="*/ 583 h 5317"/>
                  <a:gd name="connsiteX1" fmla="*/ 0 w 3924"/>
                  <a:gd name="connsiteY1" fmla="*/ 583 h 5317"/>
                  <a:gd name="connsiteX2" fmla="*/ 0 w 3924"/>
                  <a:gd name="connsiteY2" fmla="*/ 0 h 5317"/>
                  <a:gd name="connsiteX3" fmla="*/ 3925 w 3924"/>
                  <a:gd name="connsiteY3" fmla="*/ 0 h 5317"/>
                  <a:gd name="connsiteX4" fmla="*/ 3925 w 3924"/>
                  <a:gd name="connsiteY4" fmla="*/ 583 h 5317"/>
                  <a:gd name="connsiteX5" fmla="*/ 2320 w 3924"/>
                  <a:gd name="connsiteY5" fmla="*/ 583 h 5317"/>
                  <a:gd name="connsiteX6" fmla="*/ 2320 w 3924"/>
                  <a:gd name="connsiteY6" fmla="*/ 5317 h 5317"/>
                  <a:gd name="connsiteX7" fmla="*/ 1618 w 3924"/>
                  <a:gd name="connsiteY7" fmla="*/ 5317 h 5317"/>
                  <a:gd name="connsiteX8" fmla="*/ 1618 w 3924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23D6419E-D020-B42A-1BC3-0DFDFA8DA51D}"/>
                  </a:ext>
                </a:extLst>
              </p:cNvPr>
              <p:cNvSpPr/>
              <p:nvPr/>
            </p:nvSpPr>
            <p:spPr>
              <a:xfrm>
                <a:off x="1556187" y="1143562"/>
                <a:ext cx="1790" cy="2824"/>
              </a:xfrm>
              <a:custGeom>
                <a:avLst/>
                <a:gdLst>
                  <a:gd name="connsiteX0" fmla="*/ 0 w 1790"/>
                  <a:gd name="connsiteY0" fmla="*/ 2824 h 2824"/>
                  <a:gd name="connsiteX1" fmla="*/ 676 w 1790"/>
                  <a:gd name="connsiteY1" fmla="*/ 119 h 2824"/>
                  <a:gd name="connsiteX2" fmla="*/ 1790 w 1790"/>
                  <a:gd name="connsiteY2" fmla="*/ 0 h 2824"/>
                  <a:gd name="connsiteX3" fmla="*/ 716 w 1790"/>
                  <a:gd name="connsiteY3" fmla="*/ 2745 h 2824"/>
                  <a:gd name="connsiteX4" fmla="*/ 0 w 1790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90" y="0"/>
                    </a:lnTo>
                    <a:cubicBezTo>
                      <a:pt x="1525" y="968"/>
                      <a:pt x="1034" y="2214"/>
                      <a:pt x="716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985B136B-E692-2CC9-E1A4-C2C46ABED76B}"/>
                  </a:ext>
                </a:extLst>
              </p:cNvPr>
              <p:cNvSpPr/>
              <p:nvPr/>
            </p:nvSpPr>
            <p:spPr>
              <a:xfrm>
                <a:off x="1561080" y="1139597"/>
                <a:ext cx="3208" cy="5489"/>
              </a:xfrm>
              <a:custGeom>
                <a:avLst/>
                <a:gdLst>
                  <a:gd name="connsiteX0" fmla="*/ 172 w 3208"/>
                  <a:gd name="connsiteY0" fmla="*/ 4561 h 5489"/>
                  <a:gd name="connsiteX1" fmla="*/ 1405 w 3208"/>
                  <a:gd name="connsiteY1" fmla="*/ 4906 h 5489"/>
                  <a:gd name="connsiteX2" fmla="*/ 2519 w 3208"/>
                  <a:gd name="connsiteY2" fmla="*/ 3991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58 h 5489"/>
                  <a:gd name="connsiteX14" fmla="*/ 172 w 320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61"/>
                    </a:moveTo>
                    <a:cubicBezTo>
                      <a:pt x="477" y="4747"/>
                      <a:pt x="928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75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45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03288F58-2436-C7C5-94D6-4401E99B0356}"/>
                  </a:ext>
                </a:extLst>
              </p:cNvPr>
              <p:cNvSpPr/>
              <p:nvPr/>
            </p:nvSpPr>
            <p:spPr>
              <a:xfrm>
                <a:off x="1565230" y="1139677"/>
                <a:ext cx="3009" cy="5317"/>
              </a:xfrm>
              <a:custGeom>
                <a:avLst/>
                <a:gdLst>
                  <a:gd name="connsiteX0" fmla="*/ 2758 w 3009"/>
                  <a:gd name="connsiteY0" fmla="*/ 2824 h 5317"/>
                  <a:gd name="connsiteX1" fmla="*/ 690 w 3009"/>
                  <a:gd name="connsiteY1" fmla="*/ 2824 h 5317"/>
                  <a:gd name="connsiteX2" fmla="*/ 690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45 w 3009"/>
                  <a:gd name="connsiteY11" fmla="*/ 2254 h 5317"/>
                  <a:gd name="connsiteX12" fmla="*/ 2745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01660F4A-6EE9-77E9-1244-0B5226005635}"/>
                  </a:ext>
                </a:extLst>
              </p:cNvPr>
              <p:cNvSpPr/>
              <p:nvPr/>
            </p:nvSpPr>
            <p:spPr>
              <a:xfrm>
                <a:off x="1569128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59 w 4362"/>
                  <a:gd name="connsiteY1" fmla="*/ 0 h 5423"/>
                  <a:gd name="connsiteX2" fmla="*/ 3607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63 w 4362"/>
                  <a:gd name="connsiteY12" fmla="*/ 637 h 5423"/>
                  <a:gd name="connsiteX13" fmla="*/ 663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593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62" y="4866"/>
                      <a:pt x="1101" y="4866"/>
                      <a:pt x="1379" y="4866"/>
                    </a:cubicBezTo>
                    <a:cubicBezTo>
                      <a:pt x="2838" y="4866"/>
                      <a:pt x="3633" y="4057"/>
                      <a:pt x="3633" y="2612"/>
                    </a:cubicBezTo>
                    <a:cubicBezTo>
                      <a:pt x="3633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63" y="637"/>
                    </a:cubicBezTo>
                    <a:lnTo>
                      <a:pt x="663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0C596F19-5BD1-9153-8B89-0F84ADC47499}"/>
                  </a:ext>
                </a:extLst>
              </p:cNvPr>
              <p:cNvSpPr/>
              <p:nvPr/>
            </p:nvSpPr>
            <p:spPr>
              <a:xfrm>
                <a:off x="1576766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60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79 w 4388"/>
                  <a:gd name="connsiteY9" fmla="*/ 4866 h 5423"/>
                  <a:gd name="connsiteX10" fmla="*/ 3660 w 4388"/>
                  <a:gd name="connsiteY10" fmla="*/ 2612 h 5423"/>
                  <a:gd name="connsiteX11" fmla="*/ 1485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11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60" y="1353"/>
                      <a:pt x="2944" y="557"/>
                      <a:pt x="1485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4D0050CE-D6EF-CD5C-6343-E635E3351E97}"/>
                  </a:ext>
                </a:extLst>
              </p:cNvPr>
              <p:cNvSpPr/>
              <p:nvPr/>
            </p:nvSpPr>
            <p:spPr>
              <a:xfrm>
                <a:off x="1581712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D226326F-4E73-7A8C-6969-D5880CF06334}"/>
                  </a:ext>
                </a:extLst>
              </p:cNvPr>
              <p:cNvSpPr/>
              <p:nvPr/>
            </p:nvSpPr>
            <p:spPr>
              <a:xfrm>
                <a:off x="158985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64 w 2996"/>
                  <a:gd name="connsiteY7" fmla="*/ 0 h 5317"/>
                  <a:gd name="connsiteX8" fmla="*/ 2864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D6C5DF0B-1C86-A017-DB76-F7749FA24BFB}"/>
                  </a:ext>
                </a:extLst>
              </p:cNvPr>
              <p:cNvSpPr/>
              <p:nvPr/>
            </p:nvSpPr>
            <p:spPr>
              <a:xfrm>
                <a:off x="1593738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51D338C6-E34A-9F8C-8051-00AF773D0896}"/>
                  </a:ext>
                </a:extLst>
              </p:cNvPr>
              <p:cNvSpPr/>
              <p:nvPr/>
            </p:nvSpPr>
            <p:spPr>
              <a:xfrm>
                <a:off x="1595621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45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618A8AAF-1BD4-DA01-E210-BF592BEB5767}"/>
                  </a:ext>
                </a:extLst>
              </p:cNvPr>
              <p:cNvSpPr/>
              <p:nvPr/>
            </p:nvSpPr>
            <p:spPr>
              <a:xfrm>
                <a:off x="1600447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19 w 3235"/>
                  <a:gd name="connsiteY1" fmla="*/ 4906 h 5489"/>
                  <a:gd name="connsiteX2" fmla="*/ 2546 w 3235"/>
                  <a:gd name="connsiteY2" fmla="*/ 3991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68" y="4906"/>
                      <a:pt x="1419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75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81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F99E0598-3E68-2491-689C-F90D03D8377E}"/>
                  </a:ext>
                </a:extLst>
              </p:cNvPr>
              <p:cNvSpPr/>
              <p:nvPr/>
            </p:nvSpPr>
            <p:spPr>
              <a:xfrm>
                <a:off x="1604491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21 w 5423"/>
                  <a:gd name="connsiteY2" fmla="*/ 676 h 5317"/>
                  <a:gd name="connsiteX3" fmla="*/ 3858 w 5423"/>
                  <a:gd name="connsiteY3" fmla="*/ 2705 h 5317"/>
                  <a:gd name="connsiteX4" fmla="*/ 2917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62 w 5423"/>
                  <a:gd name="connsiteY17" fmla="*/ 2572 h 5317"/>
                  <a:gd name="connsiteX18" fmla="*/ 4203 w 5423"/>
                  <a:gd name="connsiteY18" fmla="*/ 0 h 5317"/>
                  <a:gd name="connsiteX19" fmla="*/ 5092 w 5423"/>
                  <a:gd name="connsiteY19" fmla="*/ 0 h 5317"/>
                  <a:gd name="connsiteX20" fmla="*/ 5423 w 5423"/>
                  <a:gd name="connsiteY20" fmla="*/ 5317 h 5317"/>
                  <a:gd name="connsiteX21" fmla="*/ 4747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601" y="2228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15" y="676"/>
                    </a:cubicBezTo>
                    <a:lnTo>
                      <a:pt x="902" y="676"/>
                    </a:lnTo>
                    <a:cubicBezTo>
                      <a:pt x="902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17"/>
                    </a:lnTo>
                    <a:lnTo>
                      <a:pt x="4747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00BF6266-7713-ED11-676D-C367F003D587}"/>
                  </a:ext>
                </a:extLst>
              </p:cNvPr>
              <p:cNvSpPr/>
              <p:nvPr/>
            </p:nvSpPr>
            <p:spPr>
              <a:xfrm>
                <a:off x="1610657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387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53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387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036E691C-A63E-5A1A-30C0-45EE76A4BF93}"/>
                  </a:ext>
                </a:extLst>
              </p:cNvPr>
              <p:cNvSpPr/>
              <p:nvPr/>
            </p:nvSpPr>
            <p:spPr>
              <a:xfrm>
                <a:off x="1616411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73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92 w 4388"/>
                  <a:gd name="connsiteY9" fmla="*/ 4866 h 5423"/>
                  <a:gd name="connsiteX10" fmla="*/ 3660 w 4388"/>
                  <a:gd name="connsiteY10" fmla="*/ 2612 h 5423"/>
                  <a:gd name="connsiteX11" fmla="*/ 1498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24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73" y="5423"/>
                    </a:cubicBezTo>
                    <a:cubicBezTo>
                      <a:pt x="782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44" y="557"/>
                      <a:pt x="1498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0AD27CA5-0BED-2BBD-C81D-D1649B1C05BE}"/>
                  </a:ext>
                </a:extLst>
              </p:cNvPr>
              <p:cNvSpPr/>
              <p:nvPr/>
            </p:nvSpPr>
            <p:spPr>
              <a:xfrm>
                <a:off x="1623452" y="1139677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07 w 3951"/>
                  <a:gd name="connsiteY5" fmla="*/ 583 h 5317"/>
                  <a:gd name="connsiteX6" fmla="*/ 2307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495275E1-500E-AF89-8D6F-FFD59861C27B}"/>
                  </a:ext>
                </a:extLst>
              </p:cNvPr>
              <p:cNvSpPr/>
              <p:nvPr/>
            </p:nvSpPr>
            <p:spPr>
              <a:xfrm>
                <a:off x="1627987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88379369-9708-80D5-E6CB-11C0BFC3EA1D}"/>
                  </a:ext>
                </a:extLst>
              </p:cNvPr>
              <p:cNvSpPr/>
              <p:nvPr/>
            </p:nvSpPr>
            <p:spPr>
              <a:xfrm>
                <a:off x="1631726" y="1139677"/>
                <a:ext cx="5423" cy="5317"/>
              </a:xfrm>
              <a:custGeom>
                <a:avLst/>
                <a:gdLst>
                  <a:gd name="connsiteX0" fmla="*/ 4641 w 5423"/>
                  <a:gd name="connsiteY0" fmla="*/ 2983 h 5317"/>
                  <a:gd name="connsiteX1" fmla="*/ 4561 w 5423"/>
                  <a:gd name="connsiteY1" fmla="*/ 676 h 5317"/>
                  <a:gd name="connsiteX2" fmla="*/ 4548 w 5423"/>
                  <a:gd name="connsiteY2" fmla="*/ 676 h 5317"/>
                  <a:gd name="connsiteX3" fmla="*/ 3872 w 5423"/>
                  <a:gd name="connsiteY3" fmla="*/ 2705 h 5317"/>
                  <a:gd name="connsiteX4" fmla="*/ 2930 w 5423"/>
                  <a:gd name="connsiteY4" fmla="*/ 5290 h 5317"/>
                  <a:gd name="connsiteX5" fmla="*/ 2413 w 5423"/>
                  <a:gd name="connsiteY5" fmla="*/ 5290 h 5317"/>
                  <a:gd name="connsiteX6" fmla="*/ 1551 w 5423"/>
                  <a:gd name="connsiteY6" fmla="*/ 2745 h 5317"/>
                  <a:gd name="connsiteX7" fmla="*/ 942 w 5423"/>
                  <a:gd name="connsiteY7" fmla="*/ 676 h 5317"/>
                  <a:gd name="connsiteX8" fmla="*/ 928 w 5423"/>
                  <a:gd name="connsiteY8" fmla="*/ 676 h 5317"/>
                  <a:gd name="connsiteX9" fmla="*/ 822 w 5423"/>
                  <a:gd name="connsiteY9" fmla="*/ 3050 h 5317"/>
                  <a:gd name="connsiteX10" fmla="*/ 676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60 w 5423"/>
                  <a:gd name="connsiteY13" fmla="*/ 0 h 5317"/>
                  <a:gd name="connsiteX14" fmla="*/ 2161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41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45"/>
                    </a:lnTo>
                    <a:cubicBezTo>
                      <a:pt x="1299" y="1989"/>
                      <a:pt x="1074" y="1313"/>
                      <a:pt x="942" y="676"/>
                    </a:cubicBezTo>
                    <a:lnTo>
                      <a:pt x="928" y="676"/>
                    </a:lnTo>
                    <a:cubicBezTo>
                      <a:pt x="928" y="1352"/>
                      <a:pt x="875" y="2241"/>
                      <a:pt x="822" y="3050"/>
                    </a:cubicBezTo>
                    <a:lnTo>
                      <a:pt x="676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B291A0C2-7E37-D912-0B7E-E2E110702B7E}"/>
                  </a:ext>
                </a:extLst>
              </p:cNvPr>
              <p:cNvSpPr/>
              <p:nvPr/>
            </p:nvSpPr>
            <p:spPr>
              <a:xfrm>
                <a:off x="1638210" y="1139624"/>
                <a:ext cx="3275" cy="5370"/>
              </a:xfrm>
              <a:custGeom>
                <a:avLst/>
                <a:gdLst>
                  <a:gd name="connsiteX0" fmla="*/ 0 w 3275"/>
                  <a:gd name="connsiteY0" fmla="*/ 106 h 5370"/>
                  <a:gd name="connsiteX1" fmla="*/ 1326 w 3275"/>
                  <a:gd name="connsiteY1" fmla="*/ 0 h 5370"/>
                  <a:gd name="connsiteX2" fmla="*/ 2811 w 3275"/>
                  <a:gd name="connsiteY2" fmla="*/ 451 h 5370"/>
                  <a:gd name="connsiteX3" fmla="*/ 3275 w 3275"/>
                  <a:gd name="connsiteY3" fmla="*/ 1565 h 5370"/>
                  <a:gd name="connsiteX4" fmla="*/ 2864 w 3275"/>
                  <a:gd name="connsiteY4" fmla="*/ 2705 h 5370"/>
                  <a:gd name="connsiteX5" fmla="*/ 1233 w 3275"/>
                  <a:gd name="connsiteY5" fmla="*/ 3288 h 5370"/>
                  <a:gd name="connsiteX6" fmla="*/ 689 w 3275"/>
                  <a:gd name="connsiteY6" fmla="*/ 3235 h 5370"/>
                  <a:gd name="connsiteX7" fmla="*/ 689 w 3275"/>
                  <a:gd name="connsiteY7" fmla="*/ 5370 h 5370"/>
                  <a:gd name="connsiteX8" fmla="*/ 0 w 3275"/>
                  <a:gd name="connsiteY8" fmla="*/ 5370 h 5370"/>
                  <a:gd name="connsiteX9" fmla="*/ 0 w 3275"/>
                  <a:gd name="connsiteY9" fmla="*/ 106 h 5370"/>
                  <a:gd name="connsiteX10" fmla="*/ 703 w 3275"/>
                  <a:gd name="connsiteY10" fmla="*/ 2678 h 5370"/>
                  <a:gd name="connsiteX11" fmla="*/ 1260 w 3275"/>
                  <a:gd name="connsiteY11" fmla="*/ 2731 h 5370"/>
                  <a:gd name="connsiteX12" fmla="*/ 2599 w 3275"/>
                  <a:gd name="connsiteY12" fmla="*/ 1591 h 5370"/>
                  <a:gd name="connsiteX13" fmla="*/ 1339 w 3275"/>
                  <a:gd name="connsiteY13" fmla="*/ 544 h 5370"/>
                  <a:gd name="connsiteX14" fmla="*/ 689 w 3275"/>
                  <a:gd name="connsiteY14" fmla="*/ 597 h 5370"/>
                  <a:gd name="connsiteX15" fmla="*/ 689 w 3275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16"/>
                      <a:pt x="3275" y="1087"/>
                      <a:pt x="3275" y="1565"/>
                    </a:cubicBezTo>
                    <a:cubicBezTo>
                      <a:pt x="3275" y="2042"/>
                      <a:pt x="3129" y="2427"/>
                      <a:pt x="2864" y="2705"/>
                    </a:cubicBezTo>
                    <a:cubicBezTo>
                      <a:pt x="2506" y="3103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03" y="2678"/>
                    </a:moveTo>
                    <a:cubicBezTo>
                      <a:pt x="849" y="2718"/>
                      <a:pt x="1034" y="2731"/>
                      <a:pt x="1260" y="2731"/>
                    </a:cubicBezTo>
                    <a:cubicBezTo>
                      <a:pt x="2095" y="2731"/>
                      <a:pt x="2599" y="2334"/>
                      <a:pt x="2599" y="1591"/>
                    </a:cubicBezTo>
                    <a:cubicBezTo>
                      <a:pt x="2599" y="902"/>
                      <a:pt x="2108" y="544"/>
                      <a:pt x="1339" y="544"/>
                    </a:cubicBezTo>
                    <a:cubicBezTo>
                      <a:pt x="1034" y="544"/>
                      <a:pt x="809" y="583"/>
                      <a:pt x="689" y="597"/>
                    </a:cubicBezTo>
                    <a:lnTo>
                      <a:pt x="689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76D3FCC8-1FF8-A087-D23E-70154A0618D1}"/>
                  </a:ext>
                </a:extLst>
              </p:cNvPr>
              <p:cNvSpPr/>
              <p:nvPr/>
            </p:nvSpPr>
            <p:spPr>
              <a:xfrm>
                <a:off x="1642108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7EC187F3-3DAB-1252-5536-EC0857EC2700}"/>
                  </a:ext>
                </a:extLst>
              </p:cNvPr>
              <p:cNvSpPr/>
              <p:nvPr/>
            </p:nvSpPr>
            <p:spPr>
              <a:xfrm>
                <a:off x="164785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77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13 w 3473"/>
                  <a:gd name="connsiteY9" fmla="*/ 4097 h 5356"/>
                  <a:gd name="connsiteX10" fmla="*/ 1352 w 3473"/>
                  <a:gd name="connsiteY10" fmla="*/ 3063 h 5356"/>
                  <a:gd name="connsiteX11" fmla="*/ 703 w 3473"/>
                  <a:gd name="connsiteY11" fmla="*/ 3063 h 5356"/>
                  <a:gd name="connsiteX12" fmla="*/ 703 w 3473"/>
                  <a:gd name="connsiteY12" fmla="*/ 5357 h 5356"/>
                  <a:gd name="connsiteX13" fmla="*/ 13 w 3473"/>
                  <a:gd name="connsiteY13" fmla="*/ 5357 h 5356"/>
                  <a:gd name="connsiteX14" fmla="*/ 13 w 3473"/>
                  <a:gd name="connsiteY14" fmla="*/ 119 h 5356"/>
                  <a:gd name="connsiteX15" fmla="*/ 703 w 3473"/>
                  <a:gd name="connsiteY15" fmla="*/ 2546 h 5356"/>
                  <a:gd name="connsiteX16" fmla="*/ 1406 w 3473"/>
                  <a:gd name="connsiteY16" fmla="*/ 2546 h 5356"/>
                  <a:gd name="connsiteX17" fmla="*/ 2612 w 3473"/>
                  <a:gd name="connsiteY17" fmla="*/ 1525 h 5356"/>
                  <a:gd name="connsiteX18" fmla="*/ 1392 w 3473"/>
                  <a:gd name="connsiteY18" fmla="*/ 517 h 5356"/>
                  <a:gd name="connsiteX19" fmla="*/ 716 w 3473"/>
                  <a:gd name="connsiteY19" fmla="*/ 583 h 5356"/>
                  <a:gd name="connsiteX20" fmla="*/ 716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41"/>
                      <a:pt x="3063" y="3898"/>
                    </a:cubicBezTo>
                    <a:cubicBezTo>
                      <a:pt x="3249" y="4641"/>
                      <a:pt x="3368" y="5158"/>
                      <a:pt x="3474" y="5357"/>
                    </a:cubicBezTo>
                    <a:lnTo>
                      <a:pt x="2758" y="5357"/>
                    </a:lnTo>
                    <a:cubicBezTo>
                      <a:pt x="2678" y="5211"/>
                      <a:pt x="2559" y="4747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48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22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A7B2BF64-3791-21C1-AB3E-D56CE10ED90E}"/>
                  </a:ext>
                </a:extLst>
              </p:cNvPr>
              <p:cNvSpPr/>
              <p:nvPr/>
            </p:nvSpPr>
            <p:spPr>
              <a:xfrm>
                <a:off x="165450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D9225293-422E-1EFC-DE87-63F6617EB56B}"/>
                  </a:ext>
                </a:extLst>
              </p:cNvPr>
              <p:cNvSpPr/>
              <p:nvPr/>
            </p:nvSpPr>
            <p:spPr>
              <a:xfrm>
                <a:off x="165638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56 w 3991"/>
                  <a:gd name="connsiteY2" fmla="*/ 0 h 5317"/>
                  <a:gd name="connsiteX3" fmla="*/ 2466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302 w 3991"/>
                  <a:gd name="connsiteY10" fmla="*/ 5317 h 5317"/>
                  <a:gd name="connsiteX11" fmla="*/ 1618 w 3991"/>
                  <a:gd name="connsiteY11" fmla="*/ 2612 h 5317"/>
                  <a:gd name="connsiteX12" fmla="*/ 623 w 3991"/>
                  <a:gd name="connsiteY12" fmla="*/ 849 h 5317"/>
                  <a:gd name="connsiteX13" fmla="*/ 597 w 3991"/>
                  <a:gd name="connsiteY13" fmla="*/ 849 h 5317"/>
                  <a:gd name="connsiteX14" fmla="*/ 650 w 3991"/>
                  <a:gd name="connsiteY14" fmla="*/ 3036 h 5317"/>
                  <a:gd name="connsiteX15" fmla="*/ 650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33" y="2015"/>
                      <a:pt x="888" y="1405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5DDB4169-B7CE-09AA-7A63-2D5AEDB88E2F}"/>
                  </a:ext>
                </a:extLst>
              </p:cNvPr>
              <p:cNvSpPr/>
              <p:nvPr/>
            </p:nvSpPr>
            <p:spPr>
              <a:xfrm>
                <a:off x="1661255" y="1139584"/>
                <a:ext cx="4044" cy="5489"/>
              </a:xfrm>
              <a:custGeom>
                <a:avLst/>
                <a:gdLst>
                  <a:gd name="connsiteX0" fmla="*/ 4044 w 4044"/>
                  <a:gd name="connsiteY0" fmla="*/ 5238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85 w 4044"/>
                  <a:gd name="connsiteY5" fmla="*/ 796 h 5489"/>
                  <a:gd name="connsiteX6" fmla="*/ 2811 w 4044"/>
                  <a:gd name="connsiteY6" fmla="*/ 557 h 5489"/>
                  <a:gd name="connsiteX7" fmla="*/ 729 w 4044"/>
                  <a:gd name="connsiteY7" fmla="*/ 2758 h 5489"/>
                  <a:gd name="connsiteX8" fmla="*/ 2784 w 4044"/>
                  <a:gd name="connsiteY8" fmla="*/ 4893 h 5489"/>
                  <a:gd name="connsiteX9" fmla="*/ 3912 w 4044"/>
                  <a:gd name="connsiteY9" fmla="*/ 4667 h 5489"/>
                  <a:gd name="connsiteX10" fmla="*/ 4044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38"/>
                    </a:moveTo>
                    <a:cubicBezTo>
                      <a:pt x="3792" y="5370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25"/>
                    </a:cubicBezTo>
                    <a:lnTo>
                      <a:pt x="3885" y="796"/>
                    </a:lnTo>
                    <a:cubicBezTo>
                      <a:pt x="3620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209" y="4893"/>
                      <a:pt x="3633" y="4800"/>
                      <a:pt x="3912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F094B387-1EC5-0913-BDA2-439631E15C18}"/>
                  </a:ext>
                </a:extLst>
              </p:cNvPr>
              <p:cNvSpPr/>
              <p:nvPr/>
            </p:nvSpPr>
            <p:spPr>
              <a:xfrm>
                <a:off x="1666148" y="1139677"/>
                <a:ext cx="702" cy="5317"/>
              </a:xfrm>
              <a:custGeom>
                <a:avLst/>
                <a:gdLst>
                  <a:gd name="connsiteX0" fmla="*/ 703 w 702"/>
                  <a:gd name="connsiteY0" fmla="*/ 0 h 5317"/>
                  <a:gd name="connsiteX1" fmla="*/ 703 w 702"/>
                  <a:gd name="connsiteY1" fmla="*/ 5317 h 5317"/>
                  <a:gd name="connsiteX2" fmla="*/ 0 w 702"/>
                  <a:gd name="connsiteY2" fmla="*/ 5317 h 5317"/>
                  <a:gd name="connsiteX3" fmla="*/ 0 w 702"/>
                  <a:gd name="connsiteY3" fmla="*/ 0 h 5317"/>
                  <a:gd name="connsiteX4" fmla="*/ 703 w 702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17">
                    <a:moveTo>
                      <a:pt x="703" y="0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B023FE12-0E9C-31E8-E14F-D209A6160F45}"/>
                  </a:ext>
                </a:extLst>
              </p:cNvPr>
              <p:cNvSpPr/>
              <p:nvPr/>
            </p:nvSpPr>
            <p:spPr>
              <a:xfrm>
                <a:off x="1668044" y="1139624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89 w 4375"/>
                  <a:gd name="connsiteY12" fmla="*/ 637 h 5423"/>
                  <a:gd name="connsiteX13" fmla="*/ 689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607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71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40" y="557"/>
                      <a:pt x="888" y="597"/>
                      <a:pt x="689" y="637"/>
                    </a:cubicBez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5CC79D32-59C2-BEAE-EB3C-9FD4133EFA9B}"/>
                  </a:ext>
                </a:extLst>
              </p:cNvPr>
              <p:cNvSpPr/>
              <p:nvPr/>
            </p:nvSpPr>
            <p:spPr>
              <a:xfrm>
                <a:off x="167329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D38C50C6-653E-000C-5012-34EE8D6FD099}"/>
                  </a:ext>
                </a:extLst>
              </p:cNvPr>
              <p:cNvSpPr/>
              <p:nvPr/>
            </p:nvSpPr>
            <p:spPr>
              <a:xfrm>
                <a:off x="1675204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45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33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1"/>
                      <a:pt x="4362" y="2586"/>
                    </a:cubicBezTo>
                    <a:cubicBezTo>
                      <a:pt x="4362" y="3447"/>
                      <a:pt x="4084" y="4164"/>
                      <a:pt x="3593" y="4654"/>
                    </a:cubicBezTo>
                    <a:cubicBezTo>
                      <a:pt x="3076" y="5158"/>
                      <a:pt x="2267" y="5423"/>
                      <a:pt x="1233" y="5423"/>
                    </a:cubicBezTo>
                    <a:cubicBezTo>
                      <a:pt x="743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49" y="4866"/>
                      <a:pt x="1101" y="4866"/>
                      <a:pt x="1379" y="4866"/>
                    </a:cubicBezTo>
                    <a:cubicBezTo>
                      <a:pt x="2851" y="4866"/>
                      <a:pt x="3633" y="4057"/>
                      <a:pt x="3633" y="2612"/>
                    </a:cubicBezTo>
                    <a:cubicBezTo>
                      <a:pt x="3646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141309B3-167E-5C50-B6B4-B15379BE8109}"/>
                  </a:ext>
                </a:extLst>
              </p:cNvPr>
              <p:cNvSpPr/>
              <p:nvPr/>
            </p:nvSpPr>
            <p:spPr>
              <a:xfrm>
                <a:off x="1680441" y="1139677"/>
                <a:ext cx="3938" cy="5409"/>
              </a:xfrm>
              <a:custGeom>
                <a:avLst/>
                <a:gdLst>
                  <a:gd name="connsiteX0" fmla="*/ 690 w 3938"/>
                  <a:gd name="connsiteY0" fmla="*/ 0 h 5409"/>
                  <a:gd name="connsiteX1" fmla="*/ 690 w 3938"/>
                  <a:gd name="connsiteY1" fmla="*/ 3156 h 5409"/>
                  <a:gd name="connsiteX2" fmla="*/ 1936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690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690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878455EA-5AFD-6B41-5F68-03E9F6E23DF7}"/>
                  </a:ext>
                </a:extLst>
              </p:cNvPr>
              <p:cNvSpPr/>
              <p:nvPr/>
            </p:nvSpPr>
            <p:spPr>
              <a:xfrm>
                <a:off x="1685559" y="1139677"/>
                <a:ext cx="4017" cy="5317"/>
              </a:xfrm>
              <a:custGeom>
                <a:avLst/>
                <a:gdLst>
                  <a:gd name="connsiteX0" fmla="*/ 0 w 4017"/>
                  <a:gd name="connsiteY0" fmla="*/ 5317 h 5317"/>
                  <a:gd name="connsiteX1" fmla="*/ 0 w 4017"/>
                  <a:gd name="connsiteY1" fmla="*/ 0 h 5317"/>
                  <a:gd name="connsiteX2" fmla="*/ 756 w 4017"/>
                  <a:gd name="connsiteY2" fmla="*/ 0 h 5317"/>
                  <a:gd name="connsiteX3" fmla="*/ 2466 w 4017"/>
                  <a:gd name="connsiteY3" fmla="*/ 2692 h 5317"/>
                  <a:gd name="connsiteX4" fmla="*/ 3408 w 4017"/>
                  <a:gd name="connsiteY4" fmla="*/ 4429 h 5317"/>
                  <a:gd name="connsiteX5" fmla="*/ 3421 w 4017"/>
                  <a:gd name="connsiteY5" fmla="*/ 4415 h 5317"/>
                  <a:gd name="connsiteX6" fmla="*/ 3368 w 4017"/>
                  <a:gd name="connsiteY6" fmla="*/ 2228 h 5317"/>
                  <a:gd name="connsiteX7" fmla="*/ 3368 w 4017"/>
                  <a:gd name="connsiteY7" fmla="*/ 0 h 5317"/>
                  <a:gd name="connsiteX8" fmla="*/ 4018 w 4017"/>
                  <a:gd name="connsiteY8" fmla="*/ 0 h 5317"/>
                  <a:gd name="connsiteX9" fmla="*/ 4018 w 4017"/>
                  <a:gd name="connsiteY9" fmla="*/ 5317 h 5317"/>
                  <a:gd name="connsiteX10" fmla="*/ 3302 w 4017"/>
                  <a:gd name="connsiteY10" fmla="*/ 5317 h 5317"/>
                  <a:gd name="connsiteX11" fmla="*/ 1618 w 4017"/>
                  <a:gd name="connsiteY11" fmla="*/ 2612 h 5317"/>
                  <a:gd name="connsiteX12" fmla="*/ 623 w 4017"/>
                  <a:gd name="connsiteY12" fmla="*/ 849 h 5317"/>
                  <a:gd name="connsiteX13" fmla="*/ 597 w 4017"/>
                  <a:gd name="connsiteY13" fmla="*/ 849 h 5317"/>
                  <a:gd name="connsiteX14" fmla="*/ 650 w 4017"/>
                  <a:gd name="connsiteY14" fmla="*/ 3036 h 5317"/>
                  <a:gd name="connsiteX15" fmla="*/ 650 w 4017"/>
                  <a:gd name="connsiteY15" fmla="*/ 5304 h 5317"/>
                  <a:gd name="connsiteX16" fmla="*/ 0 w 4017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46" y="2015"/>
                      <a:pt x="875" y="1405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B8922587-950D-6B5E-FE74-5EF23DEAD6BA}"/>
                  </a:ext>
                </a:extLst>
              </p:cNvPr>
              <p:cNvSpPr/>
              <p:nvPr/>
            </p:nvSpPr>
            <p:spPr>
              <a:xfrm>
                <a:off x="1690147" y="1139677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294 w 3938"/>
                  <a:gd name="connsiteY5" fmla="*/ 583 h 5317"/>
                  <a:gd name="connsiteX6" fmla="*/ 2294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1B53A7E8-42BF-B112-08C2-9827044108EA}"/>
                  </a:ext>
                </a:extLst>
              </p:cNvPr>
              <p:cNvSpPr/>
              <p:nvPr/>
            </p:nvSpPr>
            <p:spPr>
              <a:xfrm>
                <a:off x="1697042" y="1139677"/>
                <a:ext cx="3938" cy="5409"/>
              </a:xfrm>
              <a:custGeom>
                <a:avLst/>
                <a:gdLst>
                  <a:gd name="connsiteX0" fmla="*/ 703 w 3938"/>
                  <a:gd name="connsiteY0" fmla="*/ 0 h 5409"/>
                  <a:gd name="connsiteX1" fmla="*/ 703 w 3938"/>
                  <a:gd name="connsiteY1" fmla="*/ 3156 h 5409"/>
                  <a:gd name="connsiteX2" fmla="*/ 1949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23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703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46" y="4853"/>
                      <a:pt x="1949" y="4853"/>
                    </a:cubicBezTo>
                    <a:cubicBezTo>
                      <a:pt x="275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0AE48B06-A908-7A9C-6558-10A85F7D447A}"/>
                  </a:ext>
                </a:extLst>
              </p:cNvPr>
              <p:cNvSpPr/>
              <p:nvPr/>
            </p:nvSpPr>
            <p:spPr>
              <a:xfrm>
                <a:off x="1701550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576B400D-A29B-C768-D564-81227D7618A8}"/>
                  </a:ext>
                </a:extLst>
              </p:cNvPr>
              <p:cNvSpPr/>
              <p:nvPr/>
            </p:nvSpPr>
            <p:spPr>
              <a:xfrm>
                <a:off x="1708498" y="1139677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DF4DABFB-BA1C-1473-DE69-DD6ED1591B1A}"/>
                  </a:ext>
                </a:extLst>
              </p:cNvPr>
              <p:cNvSpPr/>
              <p:nvPr/>
            </p:nvSpPr>
            <p:spPr>
              <a:xfrm>
                <a:off x="1711813" y="1139677"/>
                <a:ext cx="4468" cy="5317"/>
              </a:xfrm>
              <a:custGeom>
                <a:avLst/>
                <a:gdLst>
                  <a:gd name="connsiteX0" fmla="*/ 1260 w 4468"/>
                  <a:gd name="connsiteY0" fmla="*/ 3646 h 5317"/>
                  <a:gd name="connsiteX1" fmla="*/ 703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52 w 4468"/>
                  <a:gd name="connsiteY4" fmla="*/ 0 h 5317"/>
                  <a:gd name="connsiteX5" fmla="*/ 4469 w 4468"/>
                  <a:gd name="connsiteY5" fmla="*/ 5317 h 5317"/>
                  <a:gd name="connsiteX6" fmla="*/ 3739 w 4468"/>
                  <a:gd name="connsiteY6" fmla="*/ 5317 h 5317"/>
                  <a:gd name="connsiteX7" fmla="*/ 3182 w 4468"/>
                  <a:gd name="connsiteY7" fmla="*/ 3646 h 5317"/>
                  <a:gd name="connsiteX8" fmla="*/ 1260 w 4468"/>
                  <a:gd name="connsiteY8" fmla="*/ 3646 h 5317"/>
                  <a:gd name="connsiteX9" fmla="*/ 3010 w 4468"/>
                  <a:gd name="connsiteY9" fmla="*/ 3103 h 5317"/>
                  <a:gd name="connsiteX10" fmla="*/ 2480 w 4468"/>
                  <a:gd name="connsiteY10" fmla="*/ 1578 h 5317"/>
                  <a:gd name="connsiteX11" fmla="*/ 2214 w 4468"/>
                  <a:gd name="connsiteY11" fmla="*/ 597 h 5317"/>
                  <a:gd name="connsiteX12" fmla="*/ 2201 w 4468"/>
                  <a:gd name="connsiteY12" fmla="*/ 597 h 5317"/>
                  <a:gd name="connsiteX13" fmla="*/ 1949 w 4468"/>
                  <a:gd name="connsiteY13" fmla="*/ 1565 h 5317"/>
                  <a:gd name="connsiteX14" fmla="*/ 1406 w 4468"/>
                  <a:gd name="connsiteY14" fmla="*/ 3103 h 5317"/>
                  <a:gd name="connsiteX15" fmla="*/ 3010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17"/>
                    </a:lnTo>
                    <a:lnTo>
                      <a:pt x="3739" y="5317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73" y="1233"/>
                      <a:pt x="2294" y="902"/>
                      <a:pt x="2214" y="597"/>
                    </a:cubicBezTo>
                    <a:lnTo>
                      <a:pt x="2201" y="597"/>
                    </a:lnTo>
                    <a:cubicBezTo>
                      <a:pt x="2135" y="915"/>
                      <a:pt x="2029" y="1233"/>
                      <a:pt x="1949" y="1565"/>
                    </a:cubicBezTo>
                    <a:lnTo>
                      <a:pt x="1406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D57F3E18-2365-6B68-3FF0-3864952EA4E1}"/>
                  </a:ext>
                </a:extLst>
              </p:cNvPr>
              <p:cNvSpPr/>
              <p:nvPr/>
            </p:nvSpPr>
            <p:spPr>
              <a:xfrm>
                <a:off x="1717037" y="1139624"/>
                <a:ext cx="3367" cy="5436"/>
              </a:xfrm>
              <a:custGeom>
                <a:avLst/>
                <a:gdLst>
                  <a:gd name="connsiteX0" fmla="*/ 0 w 3367"/>
                  <a:gd name="connsiteY0" fmla="*/ 119 h 5436"/>
                  <a:gd name="connsiteX1" fmla="*/ 1273 w 3367"/>
                  <a:gd name="connsiteY1" fmla="*/ 0 h 5436"/>
                  <a:gd name="connsiteX2" fmla="*/ 2718 w 3367"/>
                  <a:gd name="connsiteY2" fmla="*/ 398 h 5436"/>
                  <a:gd name="connsiteX3" fmla="*/ 3169 w 3367"/>
                  <a:gd name="connsiteY3" fmla="*/ 1339 h 5436"/>
                  <a:gd name="connsiteX4" fmla="*/ 2267 w 3367"/>
                  <a:gd name="connsiteY4" fmla="*/ 2506 h 5436"/>
                  <a:gd name="connsiteX5" fmla="*/ 2267 w 3367"/>
                  <a:gd name="connsiteY5" fmla="*/ 2533 h 5436"/>
                  <a:gd name="connsiteX6" fmla="*/ 3368 w 3367"/>
                  <a:gd name="connsiteY6" fmla="*/ 3872 h 5436"/>
                  <a:gd name="connsiteX7" fmla="*/ 2917 w 3367"/>
                  <a:gd name="connsiteY7" fmla="*/ 4933 h 5436"/>
                  <a:gd name="connsiteX8" fmla="*/ 1087 w 3367"/>
                  <a:gd name="connsiteY8" fmla="*/ 5436 h 5436"/>
                  <a:gd name="connsiteX9" fmla="*/ 13 w 3367"/>
                  <a:gd name="connsiteY9" fmla="*/ 5370 h 5436"/>
                  <a:gd name="connsiteX10" fmla="*/ 13 w 3367"/>
                  <a:gd name="connsiteY10" fmla="*/ 119 h 5436"/>
                  <a:gd name="connsiteX11" fmla="*/ 689 w 3367"/>
                  <a:gd name="connsiteY11" fmla="*/ 2307 h 5436"/>
                  <a:gd name="connsiteX12" fmla="*/ 1326 w 3367"/>
                  <a:gd name="connsiteY12" fmla="*/ 2307 h 5436"/>
                  <a:gd name="connsiteX13" fmla="*/ 2466 w 3367"/>
                  <a:gd name="connsiteY13" fmla="*/ 1406 h 5436"/>
                  <a:gd name="connsiteX14" fmla="*/ 1299 w 3367"/>
                  <a:gd name="connsiteY14" fmla="*/ 530 h 5436"/>
                  <a:gd name="connsiteX15" fmla="*/ 689 w 3367"/>
                  <a:gd name="connsiteY15" fmla="*/ 583 h 5436"/>
                  <a:gd name="connsiteX16" fmla="*/ 689 w 3367"/>
                  <a:gd name="connsiteY16" fmla="*/ 2307 h 5436"/>
                  <a:gd name="connsiteX17" fmla="*/ 689 w 3367"/>
                  <a:gd name="connsiteY17" fmla="*/ 4866 h 5436"/>
                  <a:gd name="connsiteX18" fmla="*/ 1273 w 3367"/>
                  <a:gd name="connsiteY18" fmla="*/ 4893 h 5436"/>
                  <a:gd name="connsiteX19" fmla="*/ 2639 w 3367"/>
                  <a:gd name="connsiteY19" fmla="*/ 3845 h 5436"/>
                  <a:gd name="connsiteX20" fmla="*/ 1273 w 3367"/>
                  <a:gd name="connsiteY20" fmla="*/ 2811 h 5436"/>
                  <a:gd name="connsiteX21" fmla="*/ 689 w 3367"/>
                  <a:gd name="connsiteY21" fmla="*/ 2811 h 5436"/>
                  <a:gd name="connsiteX22" fmla="*/ 689 w 3367"/>
                  <a:gd name="connsiteY22" fmla="*/ 4866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36">
                    <a:moveTo>
                      <a:pt x="0" y="119"/>
                    </a:moveTo>
                    <a:cubicBezTo>
                      <a:pt x="292" y="66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98"/>
                    </a:cubicBezTo>
                    <a:cubicBezTo>
                      <a:pt x="2997" y="597"/>
                      <a:pt x="3169" y="915"/>
                      <a:pt x="3169" y="1339"/>
                    </a:cubicBezTo>
                    <a:cubicBezTo>
                      <a:pt x="3169" y="1856"/>
                      <a:pt x="2837" y="2307"/>
                      <a:pt x="2267" y="2506"/>
                    </a:cubicBezTo>
                    <a:lnTo>
                      <a:pt x="2267" y="2533"/>
                    </a:lnTo>
                    <a:cubicBezTo>
                      <a:pt x="2758" y="2665"/>
                      <a:pt x="3368" y="3076"/>
                      <a:pt x="3368" y="3872"/>
                    </a:cubicBezTo>
                    <a:cubicBezTo>
                      <a:pt x="3368" y="4336"/>
                      <a:pt x="3182" y="4667"/>
                      <a:pt x="2917" y="4933"/>
                    </a:cubicBezTo>
                    <a:cubicBezTo>
                      <a:pt x="2532" y="5277"/>
                      <a:pt x="1949" y="5436"/>
                      <a:pt x="1087" y="5436"/>
                    </a:cubicBezTo>
                    <a:cubicBezTo>
                      <a:pt x="597" y="5436"/>
                      <a:pt x="239" y="5397"/>
                      <a:pt x="13" y="5370"/>
                    </a:cubicBezTo>
                    <a:lnTo>
                      <a:pt x="13" y="119"/>
                    </a:lnTo>
                    <a:close/>
                    <a:moveTo>
                      <a:pt x="689" y="2307"/>
                    </a:moveTo>
                    <a:lnTo>
                      <a:pt x="1326" y="2307"/>
                    </a:lnTo>
                    <a:cubicBezTo>
                      <a:pt x="2042" y="2307"/>
                      <a:pt x="2466" y="1936"/>
                      <a:pt x="2466" y="1406"/>
                    </a:cubicBezTo>
                    <a:cubicBezTo>
                      <a:pt x="2466" y="796"/>
                      <a:pt x="2002" y="530"/>
                      <a:pt x="1299" y="530"/>
                    </a:cubicBezTo>
                    <a:cubicBezTo>
                      <a:pt x="994" y="530"/>
                      <a:pt x="796" y="557"/>
                      <a:pt x="689" y="583"/>
                    </a:cubicBezTo>
                    <a:lnTo>
                      <a:pt x="689" y="2307"/>
                    </a:lnTo>
                    <a:close/>
                    <a:moveTo>
                      <a:pt x="689" y="4866"/>
                    </a:moveTo>
                    <a:cubicBezTo>
                      <a:pt x="822" y="4880"/>
                      <a:pt x="1021" y="4893"/>
                      <a:pt x="1273" y="4893"/>
                    </a:cubicBezTo>
                    <a:cubicBezTo>
                      <a:pt x="1989" y="4893"/>
                      <a:pt x="2639" y="4628"/>
                      <a:pt x="2639" y="3845"/>
                    </a:cubicBezTo>
                    <a:cubicBezTo>
                      <a:pt x="2639" y="3129"/>
                      <a:pt x="2002" y="2811"/>
                      <a:pt x="1273" y="2811"/>
                    </a:cubicBezTo>
                    <a:lnTo>
                      <a:pt x="689" y="2811"/>
                    </a:lnTo>
                    <a:lnTo>
                      <a:pt x="689" y="486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FCD2302E-773F-070D-D329-6F4FB19AD80F}"/>
                  </a:ext>
                </a:extLst>
              </p:cNvPr>
              <p:cNvSpPr/>
              <p:nvPr/>
            </p:nvSpPr>
            <p:spPr>
              <a:xfrm>
                <a:off x="1720989" y="1139584"/>
                <a:ext cx="4892" cy="5502"/>
              </a:xfrm>
              <a:custGeom>
                <a:avLst/>
                <a:gdLst>
                  <a:gd name="connsiteX0" fmla="*/ 4893 w 4892"/>
                  <a:gd name="connsiteY0" fmla="*/ 2692 h 5502"/>
                  <a:gd name="connsiteX1" fmla="*/ 2400 w 4892"/>
                  <a:gd name="connsiteY1" fmla="*/ 5503 h 5502"/>
                  <a:gd name="connsiteX2" fmla="*/ 0 w 4892"/>
                  <a:gd name="connsiteY2" fmla="*/ 2798 h 5502"/>
                  <a:gd name="connsiteX3" fmla="*/ 2480 w 4892"/>
                  <a:gd name="connsiteY3" fmla="*/ 0 h 5502"/>
                  <a:gd name="connsiteX4" fmla="*/ 4893 w 4892"/>
                  <a:gd name="connsiteY4" fmla="*/ 2692 h 5502"/>
                  <a:gd name="connsiteX5" fmla="*/ 756 w 4892"/>
                  <a:gd name="connsiteY5" fmla="*/ 2784 h 5502"/>
                  <a:gd name="connsiteX6" fmla="*/ 2440 w 4892"/>
                  <a:gd name="connsiteY6" fmla="*/ 4946 h 5502"/>
                  <a:gd name="connsiteX7" fmla="*/ 4150 w 4892"/>
                  <a:gd name="connsiteY7" fmla="*/ 2731 h 5502"/>
                  <a:gd name="connsiteX8" fmla="*/ 2466 w 4892"/>
                  <a:gd name="connsiteY8" fmla="*/ 557 h 5502"/>
                  <a:gd name="connsiteX9" fmla="*/ 756 w 489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502">
                    <a:moveTo>
                      <a:pt x="4893" y="2692"/>
                    </a:moveTo>
                    <a:cubicBezTo>
                      <a:pt x="4893" y="4535"/>
                      <a:pt x="3766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46"/>
                      <a:pt x="2440" y="4946"/>
                    </a:cubicBezTo>
                    <a:cubicBezTo>
                      <a:pt x="3554" y="4946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AFD9B147-C995-8455-CFCD-9CDD840FA5A5}"/>
                  </a:ext>
                </a:extLst>
              </p:cNvPr>
              <p:cNvSpPr/>
              <p:nvPr/>
            </p:nvSpPr>
            <p:spPr>
              <a:xfrm>
                <a:off x="1726757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27 w 3487"/>
                  <a:gd name="connsiteY9" fmla="*/ 4097 h 5356"/>
                  <a:gd name="connsiteX10" fmla="*/ 1353 w 3487"/>
                  <a:gd name="connsiteY10" fmla="*/ 3063 h 5356"/>
                  <a:gd name="connsiteX11" fmla="*/ 716 w 3487"/>
                  <a:gd name="connsiteY11" fmla="*/ 3063 h 5356"/>
                  <a:gd name="connsiteX12" fmla="*/ 716 w 3487"/>
                  <a:gd name="connsiteY12" fmla="*/ 5357 h 5356"/>
                  <a:gd name="connsiteX13" fmla="*/ 13 w 3487"/>
                  <a:gd name="connsiteY13" fmla="*/ 5357 h 5356"/>
                  <a:gd name="connsiteX14" fmla="*/ 13 w 3487"/>
                  <a:gd name="connsiteY14" fmla="*/ 119 h 5356"/>
                  <a:gd name="connsiteX15" fmla="*/ 703 w 3487"/>
                  <a:gd name="connsiteY15" fmla="*/ 2546 h 5356"/>
                  <a:gd name="connsiteX16" fmla="*/ 1406 w 3487"/>
                  <a:gd name="connsiteY16" fmla="*/ 2546 h 5356"/>
                  <a:gd name="connsiteX17" fmla="*/ 2599 w 3487"/>
                  <a:gd name="connsiteY17" fmla="*/ 1525 h 5356"/>
                  <a:gd name="connsiteX18" fmla="*/ 1366 w 3487"/>
                  <a:gd name="connsiteY18" fmla="*/ 517 h 5356"/>
                  <a:gd name="connsiteX19" fmla="*/ 703 w 3487"/>
                  <a:gd name="connsiteY19" fmla="*/ 583 h 5356"/>
                  <a:gd name="connsiteX20" fmla="*/ 703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41"/>
                      <a:pt x="3076" y="3898"/>
                    </a:cubicBezTo>
                    <a:cubicBezTo>
                      <a:pt x="3262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92" y="5211"/>
                      <a:pt x="2572" y="4747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25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48" y="517"/>
                      <a:pt x="809" y="557"/>
                      <a:pt x="703" y="583"/>
                    </a:cubicBezTo>
                    <a:lnTo>
                      <a:pt x="703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15263AFA-0BDD-37A3-0796-90554EC4CD57}"/>
                  </a:ext>
                </a:extLst>
              </p:cNvPr>
              <p:cNvSpPr/>
              <p:nvPr/>
            </p:nvSpPr>
            <p:spPr>
              <a:xfrm>
                <a:off x="173101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90 w 2996"/>
                  <a:gd name="connsiteY7" fmla="*/ 0 h 5317"/>
                  <a:gd name="connsiteX8" fmla="*/ 2890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E0D241C4-2EA0-4901-CC15-D395144B9161}"/>
                  </a:ext>
                </a:extLst>
              </p:cNvPr>
              <p:cNvSpPr/>
              <p:nvPr/>
            </p:nvSpPr>
            <p:spPr>
              <a:xfrm>
                <a:off x="1737271" y="1139677"/>
                <a:ext cx="3009" cy="5317"/>
              </a:xfrm>
              <a:custGeom>
                <a:avLst/>
                <a:gdLst>
                  <a:gd name="connsiteX0" fmla="*/ 2771 w 3009"/>
                  <a:gd name="connsiteY0" fmla="*/ 2824 h 5317"/>
                  <a:gd name="connsiteX1" fmla="*/ 689 w 3009"/>
                  <a:gd name="connsiteY1" fmla="*/ 2824 h 5317"/>
                  <a:gd name="connsiteX2" fmla="*/ 689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58 w 3009"/>
                  <a:gd name="connsiteY11" fmla="*/ 2254 h 5317"/>
                  <a:gd name="connsiteX12" fmla="*/ 2758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D9BFE696-3CA9-A3F6-4559-48B00203D286}"/>
                  </a:ext>
                </a:extLst>
              </p:cNvPr>
              <p:cNvSpPr/>
              <p:nvPr/>
            </p:nvSpPr>
            <p:spPr>
              <a:xfrm>
                <a:off x="174069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8C0141D3-5DE6-A292-F0BB-AE8B7BBB6124}"/>
                  </a:ext>
                </a:extLst>
              </p:cNvPr>
              <p:cNvSpPr/>
              <p:nvPr/>
            </p:nvSpPr>
            <p:spPr>
              <a:xfrm>
                <a:off x="1323351" y="1153175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72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60 w 4362"/>
                  <a:gd name="connsiteY5" fmla="*/ 5410 h 5409"/>
                  <a:gd name="connsiteX6" fmla="*/ 0 w 4362"/>
                  <a:gd name="connsiteY6" fmla="*/ 5344 h 5409"/>
                  <a:gd name="connsiteX7" fmla="*/ 0 w 4362"/>
                  <a:gd name="connsiteY7" fmla="*/ 106 h 5409"/>
                  <a:gd name="connsiteX8" fmla="*/ 703 w 4362"/>
                  <a:gd name="connsiteY8" fmla="*/ 4813 h 5409"/>
                  <a:gd name="connsiteX9" fmla="*/ 1392 w 4362"/>
                  <a:gd name="connsiteY9" fmla="*/ 4840 h 5409"/>
                  <a:gd name="connsiteX10" fmla="*/ 3660 w 4362"/>
                  <a:gd name="connsiteY10" fmla="*/ 2586 h 5409"/>
                  <a:gd name="connsiteX11" fmla="*/ 1498 w 4362"/>
                  <a:gd name="connsiteY11" fmla="*/ 530 h 5409"/>
                  <a:gd name="connsiteX12" fmla="*/ 690 w 4362"/>
                  <a:gd name="connsiteY12" fmla="*/ 610 h 5409"/>
                  <a:gd name="connsiteX13" fmla="*/ 690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27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110" y="1087"/>
                      <a:pt x="4362" y="1724"/>
                      <a:pt x="4362" y="2572"/>
                    </a:cubicBezTo>
                    <a:cubicBezTo>
                      <a:pt x="4362" y="3434"/>
                      <a:pt x="4097" y="4150"/>
                      <a:pt x="3607" y="4641"/>
                    </a:cubicBezTo>
                    <a:cubicBezTo>
                      <a:pt x="3116" y="5131"/>
                      <a:pt x="2281" y="5410"/>
                      <a:pt x="1260" y="5410"/>
                    </a:cubicBezTo>
                    <a:cubicBezTo>
                      <a:pt x="756" y="5410"/>
                      <a:pt x="358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392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73" y="1326"/>
                      <a:pt x="2957" y="530"/>
                      <a:pt x="1498" y="530"/>
                    </a:cubicBezTo>
                    <a:cubicBezTo>
                      <a:pt x="1154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A3060729-5FC3-4B28-93B4-F2CDF2B068C3}"/>
                  </a:ext>
                </a:extLst>
              </p:cNvPr>
              <p:cNvSpPr/>
              <p:nvPr/>
            </p:nvSpPr>
            <p:spPr>
              <a:xfrm>
                <a:off x="132829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7" y="0"/>
                      <a:pt x="2479" y="0"/>
                    </a:cubicBezTo>
                    <a:cubicBezTo>
                      <a:pt x="3938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CAE04A0D-A158-6E35-2177-02306D2B94EC}"/>
                  </a:ext>
                </a:extLst>
              </p:cNvPr>
              <p:cNvSpPr/>
              <p:nvPr/>
            </p:nvSpPr>
            <p:spPr>
              <a:xfrm>
                <a:off x="1334052" y="1153202"/>
                <a:ext cx="2970" cy="5317"/>
              </a:xfrm>
              <a:custGeom>
                <a:avLst/>
                <a:gdLst>
                  <a:gd name="connsiteX0" fmla="*/ 13 w 2970"/>
                  <a:gd name="connsiteY0" fmla="*/ 0 h 5317"/>
                  <a:gd name="connsiteX1" fmla="*/ 703 w 2970"/>
                  <a:gd name="connsiteY1" fmla="*/ 0 h 5317"/>
                  <a:gd name="connsiteX2" fmla="*/ 703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9BC039C7-3901-0587-7905-85E945B40ECE}"/>
                  </a:ext>
                </a:extLst>
              </p:cNvPr>
              <p:cNvSpPr/>
              <p:nvPr/>
            </p:nvSpPr>
            <p:spPr>
              <a:xfrm>
                <a:off x="1337154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37 w 4866"/>
                  <a:gd name="connsiteY7" fmla="*/ 2718 h 5502"/>
                  <a:gd name="connsiteX8" fmla="*/ 2440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81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08621B01-62B0-9FFD-DDC7-63C86055B28F}"/>
                  </a:ext>
                </a:extLst>
              </p:cNvPr>
              <p:cNvSpPr/>
              <p:nvPr/>
            </p:nvSpPr>
            <p:spPr>
              <a:xfrm>
                <a:off x="1342909" y="1153175"/>
                <a:ext cx="3473" cy="5370"/>
              </a:xfrm>
              <a:custGeom>
                <a:avLst/>
                <a:gdLst>
                  <a:gd name="connsiteX0" fmla="*/ 13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66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06"/>
                    </a:moveTo>
                    <a:cubicBezTo>
                      <a:pt x="358" y="27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45"/>
                    </a:cubicBezTo>
                    <a:cubicBezTo>
                      <a:pt x="3275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34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1928A9E8-7C52-2D5C-401F-222CA6FDAD6D}"/>
                  </a:ext>
                </a:extLst>
              </p:cNvPr>
              <p:cNvSpPr/>
              <p:nvPr/>
            </p:nvSpPr>
            <p:spPr>
              <a:xfrm>
                <a:off x="1347152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CA23BC85-9EF6-F378-0839-480A3B539061}"/>
                  </a:ext>
                </a:extLst>
              </p:cNvPr>
              <p:cNvSpPr/>
              <p:nvPr/>
            </p:nvSpPr>
            <p:spPr>
              <a:xfrm>
                <a:off x="1353291" y="1153202"/>
                <a:ext cx="5423" cy="5330"/>
              </a:xfrm>
              <a:custGeom>
                <a:avLst/>
                <a:gdLst>
                  <a:gd name="connsiteX0" fmla="*/ 4628 w 5423"/>
                  <a:gd name="connsiteY0" fmla="*/ 2997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304 h 5330"/>
                  <a:gd name="connsiteX5" fmla="*/ 2400 w 5423"/>
                  <a:gd name="connsiteY5" fmla="*/ 5304 h 5330"/>
                  <a:gd name="connsiteX6" fmla="*/ 1551 w 5423"/>
                  <a:gd name="connsiteY6" fmla="*/ 2771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97"/>
                    </a:moveTo>
                    <a:cubicBezTo>
                      <a:pt x="4601" y="2254"/>
                      <a:pt x="4548" y="1366"/>
                      <a:pt x="4548" y="690"/>
                    </a:cubicBezTo>
                    <a:lnTo>
                      <a:pt x="4535" y="690"/>
                    </a:lnTo>
                    <a:cubicBezTo>
                      <a:pt x="4349" y="1313"/>
                      <a:pt x="4124" y="1989"/>
                      <a:pt x="3859" y="2705"/>
                    </a:cubicBezTo>
                    <a:lnTo>
                      <a:pt x="2917" y="5304"/>
                    </a:lnTo>
                    <a:lnTo>
                      <a:pt x="2400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49ACE633-DDBE-5B7F-98E1-C88C86F76BAC}"/>
                  </a:ext>
                </a:extLst>
              </p:cNvPr>
              <p:cNvSpPr/>
              <p:nvPr/>
            </p:nvSpPr>
            <p:spPr>
              <a:xfrm>
                <a:off x="1359298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3023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19 w 4468"/>
                  <a:gd name="connsiteY14" fmla="*/ 3116 h 5330"/>
                  <a:gd name="connsiteX15" fmla="*/ 3023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23" y="3103"/>
                    </a:moveTo>
                    <a:lnTo>
                      <a:pt x="2493" y="1578"/>
                    </a:lnTo>
                    <a:cubicBezTo>
                      <a:pt x="2373" y="1233"/>
                      <a:pt x="2307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74F798BB-2B77-D982-482B-22E9211DCFCB}"/>
                  </a:ext>
                </a:extLst>
              </p:cNvPr>
              <p:cNvSpPr/>
              <p:nvPr/>
            </p:nvSpPr>
            <p:spPr>
              <a:xfrm>
                <a:off x="1364097" y="1153175"/>
                <a:ext cx="4375" cy="5423"/>
              </a:xfrm>
              <a:custGeom>
                <a:avLst/>
                <a:gdLst>
                  <a:gd name="connsiteX0" fmla="*/ 4376 w 4375"/>
                  <a:gd name="connsiteY0" fmla="*/ 5118 h 5423"/>
                  <a:gd name="connsiteX1" fmla="*/ 2731 w 4375"/>
                  <a:gd name="connsiteY1" fmla="*/ 5423 h 5423"/>
                  <a:gd name="connsiteX2" fmla="*/ 756 w 4375"/>
                  <a:gd name="connsiteY2" fmla="*/ 4720 h 5423"/>
                  <a:gd name="connsiteX3" fmla="*/ 0 w 4375"/>
                  <a:gd name="connsiteY3" fmla="*/ 2745 h 5423"/>
                  <a:gd name="connsiteX4" fmla="*/ 2877 w 4375"/>
                  <a:gd name="connsiteY4" fmla="*/ 0 h 5423"/>
                  <a:gd name="connsiteX5" fmla="*/ 4217 w 4375"/>
                  <a:gd name="connsiteY5" fmla="*/ 252 h 5423"/>
                  <a:gd name="connsiteX6" fmla="*/ 4044 w 4375"/>
                  <a:gd name="connsiteY6" fmla="*/ 809 h 5423"/>
                  <a:gd name="connsiteX7" fmla="*/ 2864 w 4375"/>
                  <a:gd name="connsiteY7" fmla="*/ 583 h 5423"/>
                  <a:gd name="connsiteX8" fmla="*/ 729 w 4375"/>
                  <a:gd name="connsiteY8" fmla="*/ 2718 h 5423"/>
                  <a:gd name="connsiteX9" fmla="*/ 2784 w 4375"/>
                  <a:gd name="connsiteY9" fmla="*/ 4866 h 5423"/>
                  <a:gd name="connsiteX10" fmla="*/ 3699 w 4375"/>
                  <a:gd name="connsiteY10" fmla="*/ 4720 h 5423"/>
                  <a:gd name="connsiteX11" fmla="*/ 3699 w 4375"/>
                  <a:gd name="connsiteY11" fmla="*/ 3142 h 5423"/>
                  <a:gd name="connsiteX12" fmla="*/ 2625 w 4375"/>
                  <a:gd name="connsiteY12" fmla="*/ 3142 h 5423"/>
                  <a:gd name="connsiteX13" fmla="*/ 2625 w 4375"/>
                  <a:gd name="connsiteY13" fmla="*/ 2586 h 5423"/>
                  <a:gd name="connsiteX14" fmla="*/ 4376 w 4375"/>
                  <a:gd name="connsiteY14" fmla="*/ 2586 h 5423"/>
                  <a:gd name="connsiteX15" fmla="*/ 4376 w 4375"/>
                  <a:gd name="connsiteY15" fmla="*/ 5118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23">
                    <a:moveTo>
                      <a:pt x="4376" y="5118"/>
                    </a:moveTo>
                    <a:cubicBezTo>
                      <a:pt x="4071" y="5224"/>
                      <a:pt x="3461" y="5423"/>
                      <a:pt x="2731" y="5423"/>
                    </a:cubicBezTo>
                    <a:cubicBezTo>
                      <a:pt x="1936" y="5423"/>
                      <a:pt x="1260" y="5211"/>
                      <a:pt x="756" y="4720"/>
                    </a:cubicBezTo>
                    <a:cubicBezTo>
                      <a:pt x="292" y="4283"/>
                      <a:pt x="0" y="3567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86"/>
                    </a:lnTo>
                    <a:lnTo>
                      <a:pt x="4376" y="2586"/>
                    </a:lnTo>
                    <a:lnTo>
                      <a:pt x="4376" y="511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131D1419-0B49-554D-F855-FD619D968182}"/>
                  </a:ext>
                </a:extLst>
              </p:cNvPr>
              <p:cNvSpPr/>
              <p:nvPr/>
            </p:nvSpPr>
            <p:spPr>
              <a:xfrm>
                <a:off x="136952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394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288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288" y="5344"/>
                    </a:lnTo>
                    <a:lnTo>
                      <a:pt x="1604" y="2639"/>
                    </a:lnTo>
                    <a:cubicBezTo>
                      <a:pt x="1246" y="2055"/>
                      <a:pt x="875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81EBADB0-E55B-BC8E-0A39-4FB2C9D6FB93}"/>
                  </a:ext>
                </a:extLst>
              </p:cNvPr>
              <p:cNvSpPr/>
              <p:nvPr/>
            </p:nvSpPr>
            <p:spPr>
              <a:xfrm>
                <a:off x="1374321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2997 w 4468"/>
                  <a:gd name="connsiteY9" fmla="*/ 3103 h 5330"/>
                  <a:gd name="connsiteX10" fmla="*/ 2479 w 4468"/>
                  <a:gd name="connsiteY10" fmla="*/ 1578 h 5330"/>
                  <a:gd name="connsiteX11" fmla="*/ 2201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405 w 4468"/>
                  <a:gd name="connsiteY14" fmla="*/ 3116 h 5330"/>
                  <a:gd name="connsiteX15" fmla="*/ 2997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21" y="915"/>
                      <a:pt x="2015" y="1246"/>
                      <a:pt x="1923" y="1565"/>
                    </a:cubicBezTo>
                    <a:lnTo>
                      <a:pt x="1405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AA2E6AA5-257F-6682-49C6-C1B4D5077780}"/>
                  </a:ext>
                </a:extLst>
              </p:cNvPr>
              <p:cNvSpPr/>
              <p:nvPr/>
            </p:nvSpPr>
            <p:spPr>
              <a:xfrm>
                <a:off x="1381534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05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1" y="915"/>
                      <a:pt x="2029" y="1246"/>
                      <a:pt x="1936" y="1565"/>
                    </a:cubicBezTo>
                    <a:lnTo>
                      <a:pt x="1405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F174966B-29AE-F3FC-C90B-B83A5699BD23}"/>
                  </a:ext>
                </a:extLst>
              </p:cNvPr>
              <p:cNvSpPr/>
              <p:nvPr/>
            </p:nvSpPr>
            <p:spPr>
              <a:xfrm>
                <a:off x="138678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79DBF426-CFB0-B6A7-6316-2BE49A4C0AF0}"/>
                  </a:ext>
                </a:extLst>
              </p:cNvPr>
              <p:cNvSpPr/>
              <p:nvPr/>
            </p:nvSpPr>
            <p:spPr>
              <a:xfrm>
                <a:off x="1390497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A50254F7-DC6F-5854-CCEB-B771B2195448}"/>
                  </a:ext>
                </a:extLst>
              </p:cNvPr>
              <p:cNvSpPr/>
              <p:nvPr/>
            </p:nvSpPr>
            <p:spPr>
              <a:xfrm>
                <a:off x="1392048" y="1153109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93 w 4919"/>
                  <a:gd name="connsiteY4" fmla="*/ 0 h 6205"/>
                  <a:gd name="connsiteX5" fmla="*/ 4879 w 4919"/>
                  <a:gd name="connsiteY5" fmla="*/ 2692 h 6205"/>
                  <a:gd name="connsiteX6" fmla="*/ 3355 w 4919"/>
                  <a:gd name="connsiteY6" fmla="*/ 5251 h 6205"/>
                  <a:gd name="connsiteX7" fmla="*/ 3355 w 4919"/>
                  <a:gd name="connsiteY7" fmla="*/ 5277 h 6205"/>
                  <a:gd name="connsiteX8" fmla="*/ 4919 w 4919"/>
                  <a:gd name="connsiteY8" fmla="*/ 5609 h 6205"/>
                  <a:gd name="connsiteX9" fmla="*/ 4720 w 4919"/>
                  <a:gd name="connsiteY9" fmla="*/ 6205 h 6205"/>
                  <a:gd name="connsiteX10" fmla="*/ 4164 w 4919"/>
                  <a:gd name="connsiteY10" fmla="*/ 2731 h 6205"/>
                  <a:gd name="connsiteX11" fmla="*/ 2479 w 4919"/>
                  <a:gd name="connsiteY11" fmla="*/ 570 h 6205"/>
                  <a:gd name="connsiteX12" fmla="*/ 743 w 4919"/>
                  <a:gd name="connsiteY12" fmla="*/ 2798 h 6205"/>
                  <a:gd name="connsiteX13" fmla="*/ 2440 w 4919"/>
                  <a:gd name="connsiteY13" fmla="*/ 4946 h 6205"/>
                  <a:gd name="connsiteX14" fmla="*/ 4164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808"/>
                      <a:pt x="2678" y="5582"/>
                    </a:cubicBezTo>
                    <a:cubicBezTo>
                      <a:pt x="2572" y="5542"/>
                      <a:pt x="2453" y="5503"/>
                      <a:pt x="2360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8" y="0"/>
                      <a:pt x="2493" y="0"/>
                    </a:cubicBezTo>
                    <a:cubicBezTo>
                      <a:pt x="3938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55" y="5251"/>
                    </a:cubicBezTo>
                    <a:lnTo>
                      <a:pt x="3355" y="5277"/>
                    </a:lnTo>
                    <a:cubicBezTo>
                      <a:pt x="3885" y="5410"/>
                      <a:pt x="4455" y="5542"/>
                      <a:pt x="4919" y="5609"/>
                    </a:cubicBezTo>
                    <a:lnTo>
                      <a:pt x="4720" y="6205"/>
                    </a:lnTo>
                    <a:close/>
                    <a:moveTo>
                      <a:pt x="4164" y="2731"/>
                    </a:moveTo>
                    <a:cubicBezTo>
                      <a:pt x="4164" y="1657"/>
                      <a:pt x="3620" y="570"/>
                      <a:pt x="2479" y="570"/>
                    </a:cubicBezTo>
                    <a:cubicBezTo>
                      <a:pt x="1313" y="570"/>
                      <a:pt x="743" y="1644"/>
                      <a:pt x="743" y="2798"/>
                    </a:cubicBez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40" y="4946"/>
                      <a:pt x="4164" y="3965"/>
                      <a:pt x="4164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AFB882F6-3645-9FEB-72CF-03B70EEBC6AA}"/>
                  </a:ext>
                </a:extLst>
              </p:cNvPr>
              <p:cNvSpPr/>
              <p:nvPr/>
            </p:nvSpPr>
            <p:spPr>
              <a:xfrm>
                <a:off x="1397816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F5F9BFD3-6369-7433-7C63-8CC0D10982C1}"/>
                  </a:ext>
                </a:extLst>
              </p:cNvPr>
              <p:cNvSpPr/>
              <p:nvPr/>
            </p:nvSpPr>
            <p:spPr>
              <a:xfrm>
                <a:off x="1402258" y="1153215"/>
                <a:ext cx="4455" cy="5330"/>
              </a:xfrm>
              <a:custGeom>
                <a:avLst/>
                <a:gdLst>
                  <a:gd name="connsiteX0" fmla="*/ 1246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46 w 4455"/>
                  <a:gd name="connsiteY8" fmla="*/ 3646 h 5330"/>
                  <a:gd name="connsiteX9" fmla="*/ 3010 w 4455"/>
                  <a:gd name="connsiteY9" fmla="*/ 3103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201 w 4455"/>
                  <a:gd name="connsiteY12" fmla="*/ 610 h 5330"/>
                  <a:gd name="connsiteX13" fmla="*/ 1936 w 4455"/>
                  <a:gd name="connsiteY13" fmla="*/ 1565 h 5330"/>
                  <a:gd name="connsiteX14" fmla="*/ 1419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46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B776EE50-640B-1AD5-C3EB-C9EBEF0B3B38}"/>
                  </a:ext>
                </a:extLst>
              </p:cNvPr>
              <p:cNvSpPr/>
              <p:nvPr/>
            </p:nvSpPr>
            <p:spPr>
              <a:xfrm>
                <a:off x="1407482" y="1157232"/>
                <a:ext cx="1339" cy="1432"/>
              </a:xfrm>
              <a:custGeom>
                <a:avLst/>
                <a:gdLst>
                  <a:gd name="connsiteX0" fmla="*/ 0 w 1339"/>
                  <a:gd name="connsiteY0" fmla="*/ 716 h 1432"/>
                  <a:gd name="connsiteX1" fmla="*/ 676 w 1339"/>
                  <a:gd name="connsiteY1" fmla="*/ 0 h 1432"/>
                  <a:gd name="connsiteX2" fmla="*/ 1339 w 1339"/>
                  <a:gd name="connsiteY2" fmla="*/ 716 h 1432"/>
                  <a:gd name="connsiteX3" fmla="*/ 663 w 1339"/>
                  <a:gd name="connsiteY3" fmla="*/ 1432 h 1432"/>
                  <a:gd name="connsiteX4" fmla="*/ 0 w 1339"/>
                  <a:gd name="connsiteY4" fmla="*/ 716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2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19"/>
                      <a:pt x="0" y="1114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89FF0FA2-EBE4-6DCE-C854-FC8AC290899D}"/>
                  </a:ext>
                </a:extLst>
              </p:cNvPr>
              <p:cNvSpPr/>
              <p:nvPr/>
            </p:nvSpPr>
            <p:spPr>
              <a:xfrm>
                <a:off x="1412455" y="1150934"/>
                <a:ext cx="5608" cy="7730"/>
              </a:xfrm>
              <a:custGeom>
                <a:avLst/>
                <a:gdLst>
                  <a:gd name="connsiteX0" fmla="*/ 994 w 5608"/>
                  <a:gd name="connsiteY0" fmla="*/ 0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0 h 7730"/>
                  <a:gd name="connsiteX5" fmla="*/ 5609 w 5608"/>
                  <a:gd name="connsiteY5" fmla="*/ 0 h 7730"/>
                  <a:gd name="connsiteX6" fmla="*/ 5609 w 5608"/>
                  <a:gd name="connsiteY6" fmla="*/ 4429 h 7730"/>
                  <a:gd name="connsiteX7" fmla="*/ 2731 w 5608"/>
                  <a:gd name="connsiteY7" fmla="*/ 7730 h 7730"/>
                  <a:gd name="connsiteX8" fmla="*/ 0 w 5608"/>
                  <a:gd name="connsiteY8" fmla="*/ 4482 h 7730"/>
                  <a:gd name="connsiteX9" fmla="*/ 0 w 5608"/>
                  <a:gd name="connsiteY9" fmla="*/ 13 h 7730"/>
                  <a:gd name="connsiteX10" fmla="*/ 994 w 5608"/>
                  <a:gd name="connsiteY10" fmla="*/ 13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0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0"/>
                    </a:lnTo>
                    <a:lnTo>
                      <a:pt x="5609" y="0"/>
                    </a:lnTo>
                    <a:lnTo>
                      <a:pt x="5609" y="4429"/>
                    </a:lnTo>
                    <a:cubicBezTo>
                      <a:pt x="5609" y="6762"/>
                      <a:pt x="4362" y="7730"/>
                      <a:pt x="2731" y="7730"/>
                    </a:cubicBezTo>
                    <a:cubicBezTo>
                      <a:pt x="1180" y="7730"/>
                      <a:pt x="0" y="6842"/>
                      <a:pt x="0" y="4482"/>
                    </a:cubicBezTo>
                    <a:lnTo>
                      <a:pt x="0" y="13"/>
                    </a:lnTo>
                    <a:lnTo>
                      <a:pt x="994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B0B89F35-A06A-32FD-C391-F156ACB2ED34}"/>
                  </a:ext>
                </a:extLst>
              </p:cNvPr>
              <p:cNvSpPr/>
              <p:nvPr/>
            </p:nvSpPr>
            <p:spPr>
              <a:xfrm>
                <a:off x="1418886" y="1153202"/>
                <a:ext cx="3951" cy="5330"/>
              </a:xfrm>
              <a:custGeom>
                <a:avLst/>
                <a:gdLst>
                  <a:gd name="connsiteX0" fmla="*/ 1631 w 3951"/>
                  <a:gd name="connsiteY0" fmla="*/ 597 h 5330"/>
                  <a:gd name="connsiteX1" fmla="*/ 0 w 3951"/>
                  <a:gd name="connsiteY1" fmla="*/ 597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97 h 5330"/>
                  <a:gd name="connsiteX5" fmla="*/ 2320 w 3951"/>
                  <a:gd name="connsiteY5" fmla="*/ 597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EA5A6130-FD60-C020-F4F1-0962C8989469}"/>
                  </a:ext>
                </a:extLst>
              </p:cNvPr>
              <p:cNvSpPr/>
              <p:nvPr/>
            </p:nvSpPr>
            <p:spPr>
              <a:xfrm>
                <a:off x="1425820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EE97D8A9-7FBB-4B99-CF89-02B5E9AFC3E8}"/>
                  </a:ext>
                </a:extLst>
              </p:cNvPr>
              <p:cNvSpPr/>
              <p:nvPr/>
            </p:nvSpPr>
            <p:spPr>
              <a:xfrm>
                <a:off x="142971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40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705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46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7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2052713E-2232-6B52-B8B4-56220D8CB657}"/>
                  </a:ext>
                </a:extLst>
              </p:cNvPr>
              <p:cNvSpPr/>
              <p:nvPr/>
            </p:nvSpPr>
            <p:spPr>
              <a:xfrm>
                <a:off x="1434903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1AB771DB-195C-127F-14A6-542EC3B22E9B}"/>
                  </a:ext>
                </a:extLst>
              </p:cNvPr>
              <p:cNvSpPr/>
              <p:nvPr/>
            </p:nvSpPr>
            <p:spPr>
              <a:xfrm>
                <a:off x="1436680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304 h 5330"/>
                  <a:gd name="connsiteX5" fmla="*/ 2360 w 5436"/>
                  <a:gd name="connsiteY5" fmla="*/ 5304 h 5330"/>
                  <a:gd name="connsiteX6" fmla="*/ 1512 w 5436"/>
                  <a:gd name="connsiteY6" fmla="*/ 2771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61" y="2254"/>
                      <a:pt x="4522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097" y="1989"/>
                      <a:pt x="3819" y="2705"/>
                    </a:cubicBezTo>
                    <a:lnTo>
                      <a:pt x="2877" y="5304"/>
                    </a:lnTo>
                    <a:lnTo>
                      <a:pt x="2360" y="5304"/>
                    </a:lnTo>
                    <a:lnTo>
                      <a:pt x="1512" y="2771"/>
                    </a:lnTo>
                    <a:cubicBezTo>
                      <a:pt x="1246" y="2015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62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CE5D9ADD-20D3-0D7D-63B8-FF587D91C78A}"/>
                  </a:ext>
                </a:extLst>
              </p:cNvPr>
              <p:cNvSpPr/>
              <p:nvPr/>
            </p:nvSpPr>
            <p:spPr>
              <a:xfrm>
                <a:off x="1445126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73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01 w 4455"/>
                  <a:gd name="connsiteY12" fmla="*/ 610 h 5330"/>
                  <a:gd name="connsiteX13" fmla="*/ 1923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73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4ABF10D5-F709-140F-6D94-E327CA40D8BD}"/>
                  </a:ext>
                </a:extLst>
              </p:cNvPr>
              <p:cNvSpPr/>
              <p:nvPr/>
            </p:nvSpPr>
            <p:spPr>
              <a:xfrm>
                <a:off x="145036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30 h 5409"/>
                  <a:gd name="connsiteX12" fmla="*/ 689 w 4375"/>
                  <a:gd name="connsiteY12" fmla="*/ 610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27"/>
                      <a:pt x="902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81" y="5410"/>
                      <a:pt x="1246" y="5410"/>
                    </a:cubicBezTo>
                    <a:cubicBezTo>
                      <a:pt x="769" y="5410"/>
                      <a:pt x="345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62" y="4840"/>
                      <a:pt x="1114" y="4840"/>
                      <a:pt x="1392" y="4840"/>
                    </a:cubicBezTo>
                    <a:cubicBezTo>
                      <a:pt x="2851" y="4840"/>
                      <a:pt x="3660" y="4018"/>
                      <a:pt x="3660" y="2586"/>
                    </a:cubicBezTo>
                    <a:cubicBezTo>
                      <a:pt x="3660" y="1326"/>
                      <a:pt x="2957" y="530"/>
                      <a:pt x="1498" y="530"/>
                    </a:cubicBezTo>
                    <a:cubicBezTo>
                      <a:pt x="1154" y="530"/>
                      <a:pt x="888" y="570"/>
                      <a:pt x="689" y="610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D4469F9-D23D-B13A-D985-D01F7D190828}"/>
                  </a:ext>
                </a:extLst>
              </p:cNvPr>
              <p:cNvSpPr/>
              <p:nvPr/>
            </p:nvSpPr>
            <p:spPr>
              <a:xfrm>
                <a:off x="1457895" y="1153202"/>
                <a:ext cx="5409" cy="5330"/>
              </a:xfrm>
              <a:custGeom>
                <a:avLst/>
                <a:gdLst>
                  <a:gd name="connsiteX0" fmla="*/ 4601 w 5409"/>
                  <a:gd name="connsiteY0" fmla="*/ 2997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304 h 5330"/>
                  <a:gd name="connsiteX5" fmla="*/ 2373 w 5409"/>
                  <a:gd name="connsiteY5" fmla="*/ 5304 h 5330"/>
                  <a:gd name="connsiteX6" fmla="*/ 1512 w 5409"/>
                  <a:gd name="connsiteY6" fmla="*/ 2771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97"/>
                    </a:moveTo>
                    <a:cubicBezTo>
                      <a:pt x="4561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110" y="1989"/>
                      <a:pt x="3832" y="2705"/>
                    </a:cubicBezTo>
                    <a:lnTo>
                      <a:pt x="2904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8F53E34F-9038-CAA5-7D0E-D9B834287E84}"/>
                  </a:ext>
                </a:extLst>
              </p:cNvPr>
              <p:cNvSpPr/>
              <p:nvPr/>
            </p:nvSpPr>
            <p:spPr>
              <a:xfrm>
                <a:off x="1464365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7FB759B4-484A-BB97-E2BF-FC9111D5B2AD}"/>
                  </a:ext>
                </a:extLst>
              </p:cNvPr>
              <p:cNvSpPr/>
              <p:nvPr/>
            </p:nvSpPr>
            <p:spPr>
              <a:xfrm>
                <a:off x="146624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18 w 3991"/>
                  <a:gd name="connsiteY11" fmla="*/ 2639 h 5343"/>
                  <a:gd name="connsiteX12" fmla="*/ 610 w 3991"/>
                  <a:gd name="connsiteY12" fmla="*/ 862 h 5343"/>
                  <a:gd name="connsiteX13" fmla="*/ 583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18" y="2639"/>
                    </a:lnTo>
                    <a:cubicBezTo>
                      <a:pt x="1246" y="2055"/>
                      <a:pt x="902" y="1432"/>
                      <a:pt x="610" y="862"/>
                    </a:cubicBezTo>
                    <a:lnTo>
                      <a:pt x="583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EF379674-3F33-A7CA-E19B-92E9A9B9EA48}"/>
                  </a:ext>
                </a:extLst>
              </p:cNvPr>
              <p:cNvSpPr/>
              <p:nvPr/>
            </p:nvSpPr>
            <p:spPr>
              <a:xfrm>
                <a:off x="147144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6C2F769C-F2CD-E687-CFD8-C4990A95F98B}"/>
                  </a:ext>
                </a:extLst>
              </p:cNvPr>
              <p:cNvSpPr/>
              <p:nvPr/>
            </p:nvSpPr>
            <p:spPr>
              <a:xfrm>
                <a:off x="1473196" y="1153202"/>
                <a:ext cx="5436" cy="5330"/>
              </a:xfrm>
              <a:custGeom>
                <a:avLst/>
                <a:gdLst>
                  <a:gd name="connsiteX0" fmla="*/ 4614 w 5436"/>
                  <a:gd name="connsiteY0" fmla="*/ 2997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304 h 5330"/>
                  <a:gd name="connsiteX5" fmla="*/ 2387 w 5436"/>
                  <a:gd name="connsiteY5" fmla="*/ 5304 h 5330"/>
                  <a:gd name="connsiteX6" fmla="*/ 1525 w 5436"/>
                  <a:gd name="connsiteY6" fmla="*/ 2771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97"/>
                    </a:moveTo>
                    <a:cubicBezTo>
                      <a:pt x="4588" y="2254"/>
                      <a:pt x="4535" y="1366"/>
                      <a:pt x="4535" y="690"/>
                    </a:cubicBezTo>
                    <a:lnTo>
                      <a:pt x="4508" y="690"/>
                    </a:lnTo>
                    <a:cubicBezTo>
                      <a:pt x="4336" y="1313"/>
                      <a:pt x="4110" y="1989"/>
                      <a:pt x="3859" y="2705"/>
                    </a:cubicBezTo>
                    <a:lnTo>
                      <a:pt x="2917" y="5304"/>
                    </a:lnTo>
                    <a:lnTo>
                      <a:pt x="2387" y="5304"/>
                    </a:lnTo>
                    <a:lnTo>
                      <a:pt x="1525" y="2771"/>
                    </a:lnTo>
                    <a:cubicBezTo>
                      <a:pt x="1273" y="2015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62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FF51ECBB-101E-31EE-C450-11F515F638AC}"/>
                  </a:ext>
                </a:extLst>
              </p:cNvPr>
              <p:cNvSpPr/>
              <p:nvPr/>
            </p:nvSpPr>
            <p:spPr>
              <a:xfrm>
                <a:off x="1481510" y="1153202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3991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1DFF7400-9EAE-87A5-4EBE-610669F128ED}"/>
                  </a:ext>
                </a:extLst>
              </p:cNvPr>
              <p:cNvSpPr/>
              <p:nvPr/>
            </p:nvSpPr>
            <p:spPr>
              <a:xfrm>
                <a:off x="1486469" y="115320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905EB8E0-4FAB-59B0-5E78-383B185CDE1F}"/>
                  </a:ext>
                </a:extLst>
              </p:cNvPr>
              <p:cNvSpPr/>
              <p:nvPr/>
            </p:nvSpPr>
            <p:spPr>
              <a:xfrm>
                <a:off x="149035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21 w 4004"/>
                  <a:gd name="connsiteY4" fmla="*/ 4429 h 5343"/>
                  <a:gd name="connsiteX5" fmla="*/ 3447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15 w 4004"/>
                  <a:gd name="connsiteY10" fmla="*/ 5344 h 5343"/>
                  <a:gd name="connsiteX11" fmla="*/ 1618 w 4004"/>
                  <a:gd name="connsiteY11" fmla="*/ 2639 h 5343"/>
                  <a:gd name="connsiteX12" fmla="*/ 623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15" y="5344"/>
                    </a:lnTo>
                    <a:lnTo>
                      <a:pt x="1618" y="2639"/>
                    </a:lnTo>
                    <a:cubicBezTo>
                      <a:pt x="1260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F844D4C5-EAFE-524E-1136-47B8B7563C60}"/>
                  </a:ext>
                </a:extLst>
              </p:cNvPr>
              <p:cNvSpPr/>
              <p:nvPr/>
            </p:nvSpPr>
            <p:spPr>
              <a:xfrm>
                <a:off x="149555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D8F89B19-7CA3-118C-CFF4-B47B0DD4E7F5}"/>
                  </a:ext>
                </a:extLst>
              </p:cNvPr>
              <p:cNvSpPr/>
              <p:nvPr/>
            </p:nvSpPr>
            <p:spPr>
              <a:xfrm>
                <a:off x="1497037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392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60" y="1233"/>
                      <a:pt x="2294" y="915"/>
                      <a:pt x="2214" y="610"/>
                    </a:cubicBezTo>
                    <a:lnTo>
                      <a:pt x="2188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B076B885-0309-56B0-6D30-1ADBD0A685CF}"/>
                  </a:ext>
                </a:extLst>
              </p:cNvPr>
              <p:cNvSpPr/>
              <p:nvPr/>
            </p:nvSpPr>
            <p:spPr>
              <a:xfrm>
                <a:off x="1502075" y="1153202"/>
                <a:ext cx="5409" cy="5330"/>
              </a:xfrm>
              <a:custGeom>
                <a:avLst/>
                <a:gdLst>
                  <a:gd name="connsiteX0" fmla="*/ 4654 w 5409"/>
                  <a:gd name="connsiteY0" fmla="*/ 2997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304 h 5330"/>
                  <a:gd name="connsiteX5" fmla="*/ 2413 w 5409"/>
                  <a:gd name="connsiteY5" fmla="*/ 5304 h 5330"/>
                  <a:gd name="connsiteX6" fmla="*/ 1551 w 5409"/>
                  <a:gd name="connsiteY6" fmla="*/ 2771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97"/>
                    </a:moveTo>
                    <a:cubicBezTo>
                      <a:pt x="4614" y="2254"/>
                      <a:pt x="4575" y="1366"/>
                      <a:pt x="4575" y="690"/>
                    </a:cubicBezTo>
                    <a:lnTo>
                      <a:pt x="4548" y="690"/>
                    </a:lnTo>
                    <a:cubicBezTo>
                      <a:pt x="4362" y="1313"/>
                      <a:pt x="4137" y="1989"/>
                      <a:pt x="3872" y="2705"/>
                    </a:cubicBezTo>
                    <a:lnTo>
                      <a:pt x="2930" y="5304"/>
                    </a:lnTo>
                    <a:lnTo>
                      <a:pt x="2413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FAD70AAA-3B43-00AB-ECF7-85E4D9D19301}"/>
                  </a:ext>
                </a:extLst>
              </p:cNvPr>
              <p:cNvSpPr/>
              <p:nvPr/>
            </p:nvSpPr>
            <p:spPr>
              <a:xfrm>
                <a:off x="1508161" y="1157113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06 h 2811"/>
                  <a:gd name="connsiteX2" fmla="*/ 1777 w 1776"/>
                  <a:gd name="connsiteY2" fmla="*/ 0 h 2811"/>
                  <a:gd name="connsiteX3" fmla="*/ 703 w 1776"/>
                  <a:gd name="connsiteY3" fmla="*/ 2731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44" y="928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31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BDA8E334-A828-E3B2-1A04-B8D04EA03F28}"/>
                  </a:ext>
                </a:extLst>
              </p:cNvPr>
              <p:cNvSpPr/>
              <p:nvPr/>
            </p:nvSpPr>
            <p:spPr>
              <a:xfrm>
                <a:off x="1513001" y="1153109"/>
                <a:ext cx="4905" cy="6205"/>
              </a:xfrm>
              <a:custGeom>
                <a:avLst/>
                <a:gdLst>
                  <a:gd name="connsiteX0" fmla="*/ 4707 w 4905"/>
                  <a:gd name="connsiteY0" fmla="*/ 6205 h 6205"/>
                  <a:gd name="connsiteX1" fmla="*/ 2665 w 4905"/>
                  <a:gd name="connsiteY1" fmla="*/ 5582 h 6205"/>
                  <a:gd name="connsiteX2" fmla="*/ 2347 w 4905"/>
                  <a:gd name="connsiteY2" fmla="*/ 5503 h 6205"/>
                  <a:gd name="connsiteX3" fmla="*/ 0 w 4905"/>
                  <a:gd name="connsiteY3" fmla="*/ 2811 h 6205"/>
                  <a:gd name="connsiteX4" fmla="*/ 2479 w 4905"/>
                  <a:gd name="connsiteY4" fmla="*/ 0 h 6205"/>
                  <a:gd name="connsiteX5" fmla="*/ 4866 w 4905"/>
                  <a:gd name="connsiteY5" fmla="*/ 2692 h 6205"/>
                  <a:gd name="connsiteX6" fmla="*/ 3355 w 4905"/>
                  <a:gd name="connsiteY6" fmla="*/ 5251 h 6205"/>
                  <a:gd name="connsiteX7" fmla="*/ 3355 w 4905"/>
                  <a:gd name="connsiteY7" fmla="*/ 5277 h 6205"/>
                  <a:gd name="connsiteX8" fmla="*/ 4906 w 4905"/>
                  <a:gd name="connsiteY8" fmla="*/ 5609 h 6205"/>
                  <a:gd name="connsiteX9" fmla="*/ 4707 w 4905"/>
                  <a:gd name="connsiteY9" fmla="*/ 6205 h 6205"/>
                  <a:gd name="connsiteX10" fmla="*/ 4137 w 4905"/>
                  <a:gd name="connsiteY10" fmla="*/ 2731 h 6205"/>
                  <a:gd name="connsiteX11" fmla="*/ 2440 w 4905"/>
                  <a:gd name="connsiteY11" fmla="*/ 570 h 6205"/>
                  <a:gd name="connsiteX12" fmla="*/ 729 w 4905"/>
                  <a:gd name="connsiteY12" fmla="*/ 2798 h 6205"/>
                  <a:gd name="connsiteX13" fmla="*/ 2413 w 4905"/>
                  <a:gd name="connsiteY13" fmla="*/ 4946 h 6205"/>
                  <a:gd name="connsiteX14" fmla="*/ 4137 w 4905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205">
                    <a:moveTo>
                      <a:pt x="4707" y="6205"/>
                    </a:moveTo>
                    <a:cubicBezTo>
                      <a:pt x="3991" y="6006"/>
                      <a:pt x="3288" y="5808"/>
                      <a:pt x="2665" y="5582"/>
                    </a:cubicBezTo>
                    <a:cubicBezTo>
                      <a:pt x="2559" y="5542"/>
                      <a:pt x="2453" y="5503"/>
                      <a:pt x="2347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66" y="1127"/>
                      <a:pt x="4866" y="2692"/>
                    </a:cubicBezTo>
                    <a:cubicBezTo>
                      <a:pt x="4866" y="4071"/>
                      <a:pt x="4230" y="4932"/>
                      <a:pt x="3355" y="5251"/>
                    </a:cubicBezTo>
                    <a:lnTo>
                      <a:pt x="3355" y="5277"/>
                    </a:lnTo>
                    <a:cubicBezTo>
                      <a:pt x="3872" y="5410"/>
                      <a:pt x="4455" y="5542"/>
                      <a:pt x="4906" y="5609"/>
                    </a:cubicBezTo>
                    <a:lnTo>
                      <a:pt x="4707" y="6205"/>
                    </a:lnTo>
                    <a:close/>
                    <a:moveTo>
                      <a:pt x="4137" y="2731"/>
                    </a:moveTo>
                    <a:cubicBezTo>
                      <a:pt x="4137" y="1657"/>
                      <a:pt x="3580" y="570"/>
                      <a:pt x="2440" y="570"/>
                    </a:cubicBezTo>
                    <a:cubicBezTo>
                      <a:pt x="1286" y="570"/>
                      <a:pt x="716" y="1644"/>
                      <a:pt x="729" y="2798"/>
                    </a:cubicBezTo>
                    <a:cubicBezTo>
                      <a:pt x="716" y="3925"/>
                      <a:pt x="1339" y="4946"/>
                      <a:pt x="2413" y="4946"/>
                    </a:cubicBezTo>
                    <a:cubicBezTo>
                      <a:pt x="3514" y="4946"/>
                      <a:pt x="4137" y="3965"/>
                      <a:pt x="4137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5E78A5CF-B113-4914-DE98-371D348286C0}"/>
                  </a:ext>
                </a:extLst>
              </p:cNvPr>
              <p:cNvSpPr/>
              <p:nvPr/>
            </p:nvSpPr>
            <p:spPr>
              <a:xfrm>
                <a:off x="1518742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C4969084-795B-DB1B-4084-124810BCFEFB}"/>
                  </a:ext>
                </a:extLst>
              </p:cNvPr>
              <p:cNvSpPr/>
              <p:nvPr/>
            </p:nvSpPr>
            <p:spPr>
              <a:xfrm>
                <a:off x="1523847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3FA9B480-B3AA-60A2-98D6-F2706E36AE15}"/>
                  </a:ext>
                </a:extLst>
              </p:cNvPr>
              <p:cNvSpPr/>
              <p:nvPr/>
            </p:nvSpPr>
            <p:spPr>
              <a:xfrm>
                <a:off x="1525478" y="1153135"/>
                <a:ext cx="3222" cy="5489"/>
              </a:xfrm>
              <a:custGeom>
                <a:avLst/>
                <a:gdLst>
                  <a:gd name="connsiteX0" fmla="*/ 172 w 3222"/>
                  <a:gd name="connsiteY0" fmla="*/ 4561 h 5489"/>
                  <a:gd name="connsiteX1" fmla="*/ 1406 w 3222"/>
                  <a:gd name="connsiteY1" fmla="*/ 4919 h 5489"/>
                  <a:gd name="connsiteX2" fmla="*/ 2519 w 3222"/>
                  <a:gd name="connsiteY2" fmla="*/ 4004 h 5489"/>
                  <a:gd name="connsiteX3" fmla="*/ 1512 w 3222"/>
                  <a:gd name="connsiteY3" fmla="*/ 2957 h 5489"/>
                  <a:gd name="connsiteX4" fmla="*/ 119 w 3222"/>
                  <a:gd name="connsiteY4" fmla="*/ 1445 h 5489"/>
                  <a:gd name="connsiteX5" fmla="*/ 1843 w 3222"/>
                  <a:gd name="connsiteY5" fmla="*/ 0 h 5489"/>
                  <a:gd name="connsiteX6" fmla="*/ 3010 w 3222"/>
                  <a:gd name="connsiteY6" fmla="*/ 278 h 5489"/>
                  <a:gd name="connsiteX7" fmla="*/ 2824 w 3222"/>
                  <a:gd name="connsiteY7" fmla="*/ 809 h 5489"/>
                  <a:gd name="connsiteX8" fmla="*/ 1803 w 3222"/>
                  <a:gd name="connsiteY8" fmla="*/ 557 h 5489"/>
                  <a:gd name="connsiteX9" fmla="*/ 809 w 3222"/>
                  <a:gd name="connsiteY9" fmla="*/ 1352 h 5489"/>
                  <a:gd name="connsiteX10" fmla="*/ 1870 w 3222"/>
                  <a:gd name="connsiteY10" fmla="*/ 2387 h 5489"/>
                  <a:gd name="connsiteX11" fmla="*/ 3222 w 3222"/>
                  <a:gd name="connsiteY11" fmla="*/ 3951 h 5489"/>
                  <a:gd name="connsiteX12" fmla="*/ 1366 w 3222"/>
                  <a:gd name="connsiteY12" fmla="*/ 5489 h 5489"/>
                  <a:gd name="connsiteX13" fmla="*/ 0 w 3222"/>
                  <a:gd name="connsiteY13" fmla="*/ 5145 h 5489"/>
                  <a:gd name="connsiteX14" fmla="*/ 172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00"/>
                      <a:pt x="2228" y="3235"/>
                      <a:pt x="1512" y="2957"/>
                    </a:cubicBezTo>
                    <a:cubicBezTo>
                      <a:pt x="650" y="2652"/>
                      <a:pt x="119" y="2188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33"/>
                      <a:pt x="3010" y="278"/>
                    </a:cubicBezTo>
                    <a:lnTo>
                      <a:pt x="2824" y="809"/>
                    </a:lnTo>
                    <a:cubicBezTo>
                      <a:pt x="2652" y="703"/>
                      <a:pt x="2294" y="557"/>
                      <a:pt x="1803" y="557"/>
                    </a:cubicBezTo>
                    <a:cubicBezTo>
                      <a:pt x="1087" y="557"/>
                      <a:pt x="809" y="994"/>
                      <a:pt x="809" y="1352"/>
                    </a:cubicBezTo>
                    <a:cubicBezTo>
                      <a:pt x="809" y="1856"/>
                      <a:pt x="1140" y="2095"/>
                      <a:pt x="1870" y="2387"/>
                    </a:cubicBezTo>
                    <a:cubicBezTo>
                      <a:pt x="2771" y="2731"/>
                      <a:pt x="3222" y="3169"/>
                      <a:pt x="3222" y="3951"/>
                    </a:cubicBezTo>
                    <a:cubicBezTo>
                      <a:pt x="3222" y="4773"/>
                      <a:pt x="2625" y="5489"/>
                      <a:pt x="1366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6D70BEB9-08D6-EBB3-DDBA-CA8C4AED975D}"/>
                  </a:ext>
                </a:extLst>
              </p:cNvPr>
              <p:cNvSpPr/>
              <p:nvPr/>
            </p:nvSpPr>
            <p:spPr>
              <a:xfrm>
                <a:off x="153202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55 w 3991"/>
                  <a:gd name="connsiteY6" fmla="*/ 2241 h 5343"/>
                  <a:gd name="connsiteX7" fmla="*/ 3355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77C4A2ED-01D4-16DF-5816-7B09907CC667}"/>
                  </a:ext>
                </a:extLst>
              </p:cNvPr>
              <p:cNvSpPr/>
              <p:nvPr/>
            </p:nvSpPr>
            <p:spPr>
              <a:xfrm>
                <a:off x="1536895" y="1153122"/>
                <a:ext cx="4879" cy="5502"/>
              </a:xfrm>
              <a:custGeom>
                <a:avLst/>
                <a:gdLst>
                  <a:gd name="connsiteX0" fmla="*/ 4880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80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80" y="2692"/>
                    </a:moveTo>
                    <a:cubicBezTo>
                      <a:pt x="4880" y="4535"/>
                      <a:pt x="3752" y="5503"/>
                      <a:pt x="2400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-13"/>
                      <a:pt x="4880" y="1114"/>
                      <a:pt x="4880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53" y="557"/>
                    </a:cubicBezTo>
                    <a:cubicBezTo>
                      <a:pt x="1326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3C502F9A-FA6D-E757-443F-751D40B77161}"/>
                  </a:ext>
                </a:extLst>
              </p:cNvPr>
              <p:cNvSpPr/>
              <p:nvPr/>
            </p:nvSpPr>
            <p:spPr>
              <a:xfrm>
                <a:off x="1542384" y="1153135"/>
                <a:ext cx="3235" cy="5515"/>
              </a:xfrm>
              <a:custGeom>
                <a:avLst/>
                <a:gdLst>
                  <a:gd name="connsiteX0" fmla="*/ 186 w 3235"/>
                  <a:gd name="connsiteY0" fmla="*/ 4561 h 5515"/>
                  <a:gd name="connsiteX1" fmla="*/ 1419 w 3235"/>
                  <a:gd name="connsiteY1" fmla="*/ 4919 h 5515"/>
                  <a:gd name="connsiteX2" fmla="*/ 2533 w 3235"/>
                  <a:gd name="connsiteY2" fmla="*/ 4004 h 5515"/>
                  <a:gd name="connsiteX3" fmla="*/ 1525 w 3235"/>
                  <a:gd name="connsiteY3" fmla="*/ 2957 h 5515"/>
                  <a:gd name="connsiteX4" fmla="*/ 119 w 3235"/>
                  <a:gd name="connsiteY4" fmla="*/ 1445 h 5515"/>
                  <a:gd name="connsiteX5" fmla="*/ 1843 w 3235"/>
                  <a:gd name="connsiteY5" fmla="*/ 0 h 5515"/>
                  <a:gd name="connsiteX6" fmla="*/ 3010 w 3235"/>
                  <a:gd name="connsiteY6" fmla="*/ 278 h 5515"/>
                  <a:gd name="connsiteX7" fmla="*/ 2824 w 3235"/>
                  <a:gd name="connsiteY7" fmla="*/ 835 h 5515"/>
                  <a:gd name="connsiteX8" fmla="*/ 1817 w 3235"/>
                  <a:gd name="connsiteY8" fmla="*/ 583 h 5515"/>
                  <a:gd name="connsiteX9" fmla="*/ 809 w 3235"/>
                  <a:gd name="connsiteY9" fmla="*/ 1379 h 5515"/>
                  <a:gd name="connsiteX10" fmla="*/ 1870 w 3235"/>
                  <a:gd name="connsiteY10" fmla="*/ 2413 h 5515"/>
                  <a:gd name="connsiteX11" fmla="*/ 3235 w 3235"/>
                  <a:gd name="connsiteY11" fmla="*/ 3978 h 5515"/>
                  <a:gd name="connsiteX12" fmla="*/ 1366 w 3235"/>
                  <a:gd name="connsiteY12" fmla="*/ 5516 h 5515"/>
                  <a:gd name="connsiteX13" fmla="*/ 0 w 3235"/>
                  <a:gd name="connsiteY13" fmla="*/ 5171 h 5515"/>
                  <a:gd name="connsiteX14" fmla="*/ 186 w 3235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515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00"/>
                      <a:pt x="2254" y="3235"/>
                      <a:pt x="1525" y="2957"/>
                    </a:cubicBezTo>
                    <a:cubicBezTo>
                      <a:pt x="663" y="2652"/>
                      <a:pt x="119" y="2188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33"/>
                      <a:pt x="3010" y="278"/>
                    </a:cubicBezTo>
                    <a:lnTo>
                      <a:pt x="2824" y="835"/>
                    </a:lnTo>
                    <a:cubicBezTo>
                      <a:pt x="2652" y="729"/>
                      <a:pt x="2294" y="583"/>
                      <a:pt x="1817" y="583"/>
                    </a:cubicBezTo>
                    <a:cubicBezTo>
                      <a:pt x="1087" y="583"/>
                      <a:pt x="809" y="1021"/>
                      <a:pt x="809" y="1379"/>
                    </a:cubicBezTo>
                    <a:cubicBezTo>
                      <a:pt x="809" y="1883"/>
                      <a:pt x="1127" y="2121"/>
                      <a:pt x="1870" y="2413"/>
                    </a:cubicBezTo>
                    <a:cubicBezTo>
                      <a:pt x="2771" y="2758"/>
                      <a:pt x="3235" y="3195"/>
                      <a:pt x="3235" y="3978"/>
                    </a:cubicBezTo>
                    <a:cubicBezTo>
                      <a:pt x="3235" y="4800"/>
                      <a:pt x="2625" y="5516"/>
                      <a:pt x="1366" y="5516"/>
                    </a:cubicBezTo>
                    <a:cubicBezTo>
                      <a:pt x="862" y="5516"/>
                      <a:pt x="292" y="5357"/>
                      <a:pt x="0" y="5171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4B7D8A51-B034-6933-F529-03EE7B2D6D31}"/>
                  </a:ext>
                </a:extLst>
              </p:cNvPr>
              <p:cNvSpPr/>
              <p:nvPr/>
            </p:nvSpPr>
            <p:spPr>
              <a:xfrm>
                <a:off x="1545964" y="1153202"/>
                <a:ext cx="3938" cy="5330"/>
              </a:xfrm>
              <a:custGeom>
                <a:avLst/>
                <a:gdLst>
                  <a:gd name="connsiteX0" fmla="*/ 1604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CF52941E-0B6F-82D3-B926-A36E6D678564}"/>
                  </a:ext>
                </a:extLst>
              </p:cNvPr>
              <p:cNvSpPr/>
              <p:nvPr/>
            </p:nvSpPr>
            <p:spPr>
              <a:xfrm>
                <a:off x="1550472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690 w 3487"/>
                  <a:gd name="connsiteY15" fmla="*/ 2519 h 5370"/>
                  <a:gd name="connsiteX16" fmla="*/ 1392 w 3487"/>
                  <a:gd name="connsiteY16" fmla="*/ 2519 h 5370"/>
                  <a:gd name="connsiteX17" fmla="*/ 2586 w 3487"/>
                  <a:gd name="connsiteY17" fmla="*/ 1512 h 5370"/>
                  <a:gd name="connsiteX18" fmla="*/ 1366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58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45"/>
                    </a:cubicBezTo>
                    <a:cubicBezTo>
                      <a:pt x="3302" y="2148"/>
                      <a:pt x="2851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86" y="2135"/>
                      <a:pt x="2586" y="1512"/>
                    </a:cubicBezTo>
                    <a:cubicBezTo>
                      <a:pt x="2586" y="835"/>
                      <a:pt x="2095" y="530"/>
                      <a:pt x="1366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B5E2A22D-CF62-7370-B9A4-EF3F15C5363A}"/>
                  </a:ext>
                </a:extLst>
              </p:cNvPr>
              <p:cNvSpPr/>
              <p:nvPr/>
            </p:nvSpPr>
            <p:spPr>
              <a:xfrm>
                <a:off x="1554715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94774468-4BED-6101-E5D5-669C5DE80FA5}"/>
                  </a:ext>
                </a:extLst>
              </p:cNvPr>
              <p:cNvSpPr/>
              <p:nvPr/>
            </p:nvSpPr>
            <p:spPr>
              <a:xfrm>
                <a:off x="155983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90 w 4375"/>
                  <a:gd name="connsiteY8" fmla="*/ 4813 h 5409"/>
                  <a:gd name="connsiteX9" fmla="*/ 1379 w 4375"/>
                  <a:gd name="connsiteY9" fmla="*/ 4840 h 5409"/>
                  <a:gd name="connsiteX10" fmla="*/ 3646 w 4375"/>
                  <a:gd name="connsiteY10" fmla="*/ 2586 h 5409"/>
                  <a:gd name="connsiteX11" fmla="*/ 1498 w 4375"/>
                  <a:gd name="connsiteY11" fmla="*/ 530 h 5409"/>
                  <a:gd name="connsiteX12" fmla="*/ 690 w 4375"/>
                  <a:gd name="connsiteY12" fmla="*/ 610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24" y="27"/>
                      <a:pt x="928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40"/>
                      <a:pt x="1379" y="4840"/>
                    </a:cubicBezTo>
                    <a:cubicBezTo>
                      <a:pt x="2851" y="4840"/>
                      <a:pt x="3646" y="4018"/>
                      <a:pt x="3646" y="2586"/>
                    </a:cubicBezTo>
                    <a:cubicBezTo>
                      <a:pt x="3660" y="1326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47B7B02B-AE86-ABAD-1BD6-821D430145A6}"/>
                  </a:ext>
                </a:extLst>
              </p:cNvPr>
              <p:cNvSpPr/>
              <p:nvPr/>
            </p:nvSpPr>
            <p:spPr>
              <a:xfrm>
                <a:off x="1567484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89 w 2983"/>
                  <a:gd name="connsiteY1" fmla="*/ 2838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7227D036-6637-748C-A2BB-EC600B4908C2}"/>
                  </a:ext>
                </a:extLst>
              </p:cNvPr>
              <p:cNvSpPr/>
              <p:nvPr/>
            </p:nvSpPr>
            <p:spPr>
              <a:xfrm>
                <a:off x="1570971" y="1153188"/>
                <a:ext cx="4137" cy="5343"/>
              </a:xfrm>
              <a:custGeom>
                <a:avLst/>
                <a:gdLst>
                  <a:gd name="connsiteX0" fmla="*/ 3302 w 4137"/>
                  <a:gd name="connsiteY0" fmla="*/ 5344 h 5343"/>
                  <a:gd name="connsiteX1" fmla="*/ 2625 w 4137"/>
                  <a:gd name="connsiteY1" fmla="*/ 4164 h 5343"/>
                  <a:gd name="connsiteX2" fmla="*/ 2015 w 4137"/>
                  <a:gd name="connsiteY2" fmla="*/ 3116 h 5343"/>
                  <a:gd name="connsiteX3" fmla="*/ 2002 w 4137"/>
                  <a:gd name="connsiteY3" fmla="*/ 3116 h 5343"/>
                  <a:gd name="connsiteX4" fmla="*/ 1419 w 4137"/>
                  <a:gd name="connsiteY4" fmla="*/ 4164 h 5343"/>
                  <a:gd name="connsiteX5" fmla="*/ 782 w 4137"/>
                  <a:gd name="connsiteY5" fmla="*/ 5330 h 5343"/>
                  <a:gd name="connsiteX6" fmla="*/ 0 w 4137"/>
                  <a:gd name="connsiteY6" fmla="*/ 5330 h 5343"/>
                  <a:gd name="connsiteX7" fmla="*/ 1631 w 4137"/>
                  <a:gd name="connsiteY7" fmla="*/ 2625 h 5343"/>
                  <a:gd name="connsiteX8" fmla="*/ 66 w 4137"/>
                  <a:gd name="connsiteY8" fmla="*/ 0 h 5343"/>
                  <a:gd name="connsiteX9" fmla="*/ 875 w 4137"/>
                  <a:gd name="connsiteY9" fmla="*/ 0 h 5343"/>
                  <a:gd name="connsiteX10" fmla="*/ 1578 w 4137"/>
                  <a:gd name="connsiteY10" fmla="*/ 1260 h 5343"/>
                  <a:gd name="connsiteX11" fmla="*/ 2069 w 4137"/>
                  <a:gd name="connsiteY11" fmla="*/ 2148 h 5343"/>
                  <a:gd name="connsiteX12" fmla="*/ 2082 w 4137"/>
                  <a:gd name="connsiteY12" fmla="*/ 2148 h 5343"/>
                  <a:gd name="connsiteX13" fmla="*/ 2559 w 4137"/>
                  <a:gd name="connsiteY13" fmla="*/ 1260 h 5343"/>
                  <a:gd name="connsiteX14" fmla="*/ 3288 w 4137"/>
                  <a:gd name="connsiteY14" fmla="*/ 0 h 5343"/>
                  <a:gd name="connsiteX15" fmla="*/ 4084 w 4137"/>
                  <a:gd name="connsiteY15" fmla="*/ 0 h 5343"/>
                  <a:gd name="connsiteX16" fmla="*/ 2466 w 4137"/>
                  <a:gd name="connsiteY16" fmla="*/ 2599 h 5343"/>
                  <a:gd name="connsiteX17" fmla="*/ 4137 w 4137"/>
                  <a:gd name="connsiteY17" fmla="*/ 5330 h 5343"/>
                  <a:gd name="connsiteX18" fmla="*/ 3302 w 4137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43">
                    <a:moveTo>
                      <a:pt x="3302" y="5344"/>
                    </a:moveTo>
                    <a:lnTo>
                      <a:pt x="2625" y="4164"/>
                    </a:lnTo>
                    <a:cubicBezTo>
                      <a:pt x="2347" y="3713"/>
                      <a:pt x="2175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19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604"/>
                      <a:pt x="1923" y="1870"/>
                      <a:pt x="2069" y="2148"/>
                    </a:cubicBezTo>
                    <a:lnTo>
                      <a:pt x="2082" y="2148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99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90034906-43DE-A5B4-42F8-E7B1FBB5D418}"/>
                  </a:ext>
                </a:extLst>
              </p:cNvPr>
              <p:cNvSpPr/>
              <p:nvPr/>
            </p:nvSpPr>
            <p:spPr>
              <a:xfrm>
                <a:off x="1575864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6A356D88-2DE8-018D-A123-6C5906576F4E}"/>
                  </a:ext>
                </a:extLst>
              </p:cNvPr>
              <p:cNvSpPr/>
              <p:nvPr/>
            </p:nvSpPr>
            <p:spPr>
              <a:xfrm>
                <a:off x="1579749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90 w 3487"/>
                  <a:gd name="connsiteY15" fmla="*/ 2519 h 5370"/>
                  <a:gd name="connsiteX16" fmla="*/ 1406 w 3487"/>
                  <a:gd name="connsiteY16" fmla="*/ 2519 h 5370"/>
                  <a:gd name="connsiteX17" fmla="*/ 2599 w 3487"/>
                  <a:gd name="connsiteY17" fmla="*/ 1512 h 5370"/>
                  <a:gd name="connsiteX18" fmla="*/ 1379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406" y="2519"/>
                    </a:lnTo>
                    <a:cubicBezTo>
                      <a:pt x="2135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583250E2-27E3-4142-FD8D-91A4513EC55D}"/>
                  </a:ext>
                </a:extLst>
              </p:cNvPr>
              <p:cNvSpPr/>
              <p:nvPr/>
            </p:nvSpPr>
            <p:spPr>
              <a:xfrm>
                <a:off x="1583714" y="1153122"/>
                <a:ext cx="4030" cy="5502"/>
              </a:xfrm>
              <a:custGeom>
                <a:avLst/>
                <a:gdLst>
                  <a:gd name="connsiteX0" fmla="*/ 4031 w 4030"/>
                  <a:gd name="connsiteY0" fmla="*/ 5237 h 5502"/>
                  <a:gd name="connsiteX1" fmla="*/ 2639 w 4030"/>
                  <a:gd name="connsiteY1" fmla="*/ 5503 h 5502"/>
                  <a:gd name="connsiteX2" fmla="*/ 0 w 4030"/>
                  <a:gd name="connsiteY2" fmla="*/ 2798 h 5502"/>
                  <a:gd name="connsiteX3" fmla="*/ 2771 w 4030"/>
                  <a:gd name="connsiteY3" fmla="*/ 0 h 5502"/>
                  <a:gd name="connsiteX4" fmla="*/ 4031 w 4030"/>
                  <a:gd name="connsiteY4" fmla="*/ 239 h 5502"/>
                  <a:gd name="connsiteX5" fmla="*/ 3872 w 4030"/>
                  <a:gd name="connsiteY5" fmla="*/ 796 h 5502"/>
                  <a:gd name="connsiteX6" fmla="*/ 2798 w 4030"/>
                  <a:gd name="connsiteY6" fmla="*/ 570 h 5502"/>
                  <a:gd name="connsiteX7" fmla="*/ 729 w 4030"/>
                  <a:gd name="connsiteY7" fmla="*/ 2758 h 5502"/>
                  <a:gd name="connsiteX8" fmla="*/ 2771 w 4030"/>
                  <a:gd name="connsiteY8" fmla="*/ 4906 h 5502"/>
                  <a:gd name="connsiteX9" fmla="*/ 3885 w 4030"/>
                  <a:gd name="connsiteY9" fmla="*/ 4681 h 5502"/>
                  <a:gd name="connsiteX10" fmla="*/ 4031 w 4030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502">
                    <a:moveTo>
                      <a:pt x="4031" y="5237"/>
                    </a:moveTo>
                    <a:cubicBezTo>
                      <a:pt x="3779" y="5357"/>
                      <a:pt x="3275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71" y="0"/>
                    </a:cubicBezTo>
                    <a:cubicBezTo>
                      <a:pt x="3434" y="0"/>
                      <a:pt x="3859" y="146"/>
                      <a:pt x="4031" y="239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81"/>
                    </a:cubicBezTo>
                    <a:lnTo>
                      <a:pt x="4031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C52DF5A3-2605-D62C-11ED-3FE036B295C4}"/>
                  </a:ext>
                </a:extLst>
              </p:cNvPr>
              <p:cNvSpPr/>
              <p:nvPr/>
            </p:nvSpPr>
            <p:spPr>
              <a:xfrm>
                <a:off x="158860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8B88C531-A8AC-AB1B-D9C1-EA9BE4EE9E6C}"/>
                  </a:ext>
                </a:extLst>
              </p:cNvPr>
              <p:cNvSpPr/>
              <p:nvPr/>
            </p:nvSpPr>
            <p:spPr>
              <a:xfrm>
                <a:off x="1589879" y="1153202"/>
                <a:ext cx="3938" cy="5330"/>
              </a:xfrm>
              <a:custGeom>
                <a:avLst/>
                <a:gdLst>
                  <a:gd name="connsiteX0" fmla="*/ 1631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38BE90B0-66D6-7CAD-BBB8-EC3A2B27144A}"/>
                  </a:ext>
                </a:extLst>
              </p:cNvPr>
              <p:cNvSpPr/>
              <p:nvPr/>
            </p:nvSpPr>
            <p:spPr>
              <a:xfrm>
                <a:off x="1593420" y="1153215"/>
                <a:ext cx="4442" cy="5330"/>
              </a:xfrm>
              <a:custGeom>
                <a:avLst/>
                <a:gdLst>
                  <a:gd name="connsiteX0" fmla="*/ 1260 w 4442"/>
                  <a:gd name="connsiteY0" fmla="*/ 3646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46 h 5330"/>
                  <a:gd name="connsiteX8" fmla="*/ 1260 w 4442"/>
                  <a:gd name="connsiteY8" fmla="*/ 3646 h 5330"/>
                  <a:gd name="connsiteX9" fmla="*/ 3010 w 4442"/>
                  <a:gd name="connsiteY9" fmla="*/ 3103 h 5330"/>
                  <a:gd name="connsiteX10" fmla="*/ 2493 w 4442"/>
                  <a:gd name="connsiteY10" fmla="*/ 1578 h 5330"/>
                  <a:gd name="connsiteX11" fmla="*/ 2214 w 4442"/>
                  <a:gd name="connsiteY11" fmla="*/ 610 h 5330"/>
                  <a:gd name="connsiteX12" fmla="*/ 2201 w 4442"/>
                  <a:gd name="connsiteY12" fmla="*/ 610 h 5330"/>
                  <a:gd name="connsiteX13" fmla="*/ 1923 w 4442"/>
                  <a:gd name="connsiteY13" fmla="*/ 1565 h 5330"/>
                  <a:gd name="connsiteX14" fmla="*/ 1406 w 4442"/>
                  <a:gd name="connsiteY14" fmla="*/ 3116 h 5330"/>
                  <a:gd name="connsiteX15" fmla="*/ 3010 w 4442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7D34C758-CE6F-D0C4-3A0E-7FE65828EE2F}"/>
                  </a:ext>
                </a:extLst>
              </p:cNvPr>
              <p:cNvSpPr/>
              <p:nvPr/>
            </p:nvSpPr>
            <p:spPr>
              <a:xfrm>
                <a:off x="1597437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20 w 3938"/>
                  <a:gd name="connsiteY5" fmla="*/ 597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4F9B02E0-FD50-32CA-FCC9-94F3354006E2}"/>
                  </a:ext>
                </a:extLst>
              </p:cNvPr>
              <p:cNvSpPr/>
              <p:nvPr/>
            </p:nvSpPr>
            <p:spPr>
              <a:xfrm>
                <a:off x="160197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F19BEB1D-98FB-DB87-AA51-4890929AF08A}"/>
                  </a:ext>
                </a:extLst>
              </p:cNvPr>
              <p:cNvSpPr/>
              <p:nvPr/>
            </p:nvSpPr>
            <p:spPr>
              <a:xfrm>
                <a:off x="160353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51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76F75121-26E8-DF62-FC73-3AE9FF4802A3}"/>
                  </a:ext>
                </a:extLst>
              </p:cNvPr>
              <p:cNvSpPr/>
              <p:nvPr/>
            </p:nvSpPr>
            <p:spPr>
              <a:xfrm>
                <a:off x="160930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08 w 4004"/>
                  <a:gd name="connsiteY4" fmla="*/ 4429 h 5343"/>
                  <a:gd name="connsiteX5" fmla="*/ 3421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02 w 4004"/>
                  <a:gd name="connsiteY10" fmla="*/ 5344 h 5343"/>
                  <a:gd name="connsiteX11" fmla="*/ 1604 w 4004"/>
                  <a:gd name="connsiteY11" fmla="*/ 2639 h 5343"/>
                  <a:gd name="connsiteX12" fmla="*/ 610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1F7625B0-EBBE-D13A-6D70-FA97C4ABC783}"/>
                  </a:ext>
                </a:extLst>
              </p:cNvPr>
              <p:cNvSpPr/>
              <p:nvPr/>
            </p:nvSpPr>
            <p:spPr>
              <a:xfrm>
                <a:off x="1616876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8FBFB8EE-85BF-CE8A-674C-6DF06178AA09}"/>
                  </a:ext>
                </a:extLst>
              </p:cNvPr>
              <p:cNvSpPr/>
              <p:nvPr/>
            </p:nvSpPr>
            <p:spPr>
              <a:xfrm>
                <a:off x="162199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89 w 2956"/>
                  <a:gd name="connsiteY1" fmla="*/ 0 h 5317"/>
                  <a:gd name="connsiteX2" fmla="*/ 689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90DDFD98-15B3-F292-1998-9EE18000A6C1}"/>
                  </a:ext>
                </a:extLst>
              </p:cNvPr>
              <p:cNvSpPr/>
              <p:nvPr/>
            </p:nvSpPr>
            <p:spPr>
              <a:xfrm>
                <a:off x="1625720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90 w 2956"/>
                  <a:gd name="connsiteY1" fmla="*/ 0 h 5317"/>
                  <a:gd name="connsiteX2" fmla="*/ 690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D3D3FF0E-C269-58F1-EC8B-06C7074D0FD4}"/>
                  </a:ext>
                </a:extLst>
              </p:cNvPr>
              <p:cNvSpPr/>
              <p:nvPr/>
            </p:nvSpPr>
            <p:spPr>
              <a:xfrm>
                <a:off x="1629034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73 w 4455"/>
                  <a:gd name="connsiteY8" fmla="*/ 3646 h 5330"/>
                  <a:gd name="connsiteX9" fmla="*/ 3023 w 4455"/>
                  <a:gd name="connsiteY9" fmla="*/ 3103 h 5330"/>
                  <a:gd name="connsiteX10" fmla="*/ 2506 w 4455"/>
                  <a:gd name="connsiteY10" fmla="*/ 1578 h 5330"/>
                  <a:gd name="connsiteX11" fmla="*/ 2228 w 4455"/>
                  <a:gd name="connsiteY11" fmla="*/ 610 h 5330"/>
                  <a:gd name="connsiteX12" fmla="*/ 2214 w 4455"/>
                  <a:gd name="connsiteY12" fmla="*/ 610 h 5330"/>
                  <a:gd name="connsiteX13" fmla="*/ 1949 w 4455"/>
                  <a:gd name="connsiteY13" fmla="*/ 1565 h 5330"/>
                  <a:gd name="connsiteX14" fmla="*/ 1419 w 4455"/>
                  <a:gd name="connsiteY14" fmla="*/ 3116 h 5330"/>
                  <a:gd name="connsiteX15" fmla="*/ 3023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73" y="3646"/>
                    </a:lnTo>
                    <a:close/>
                    <a:moveTo>
                      <a:pt x="3023" y="3103"/>
                    </a:moveTo>
                    <a:lnTo>
                      <a:pt x="2506" y="1578"/>
                    </a:lnTo>
                    <a:cubicBezTo>
                      <a:pt x="2400" y="1233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48" y="915"/>
                      <a:pt x="2055" y="1246"/>
                      <a:pt x="1949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103A2142-1921-2039-14AD-58AEA2220C6D}"/>
                  </a:ext>
                </a:extLst>
              </p:cNvPr>
              <p:cNvSpPr/>
              <p:nvPr/>
            </p:nvSpPr>
            <p:spPr>
              <a:xfrm>
                <a:off x="1634126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304 h 5330"/>
                  <a:gd name="connsiteX5" fmla="*/ 2373 w 5436"/>
                  <a:gd name="connsiteY5" fmla="*/ 5304 h 5330"/>
                  <a:gd name="connsiteX6" fmla="*/ 1512 w 5436"/>
                  <a:gd name="connsiteY6" fmla="*/ 2771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75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09" y="1313"/>
                      <a:pt x="4097" y="1989"/>
                      <a:pt x="3832" y="2705"/>
                    </a:cubicBezTo>
                    <a:lnTo>
                      <a:pt x="2891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66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B21CE9D1-7E9C-9DDB-E515-774CE7D1D934}"/>
                  </a:ext>
                </a:extLst>
              </p:cNvPr>
              <p:cNvSpPr/>
              <p:nvPr/>
            </p:nvSpPr>
            <p:spPr>
              <a:xfrm>
                <a:off x="1640265" y="1153122"/>
                <a:ext cx="4057" cy="5502"/>
              </a:xfrm>
              <a:custGeom>
                <a:avLst/>
                <a:gdLst>
                  <a:gd name="connsiteX0" fmla="*/ 4044 w 4057"/>
                  <a:gd name="connsiteY0" fmla="*/ 5237 h 5502"/>
                  <a:gd name="connsiteX1" fmla="*/ 2639 w 4057"/>
                  <a:gd name="connsiteY1" fmla="*/ 5503 h 5502"/>
                  <a:gd name="connsiteX2" fmla="*/ 0 w 4057"/>
                  <a:gd name="connsiteY2" fmla="*/ 2798 h 5502"/>
                  <a:gd name="connsiteX3" fmla="*/ 2784 w 4057"/>
                  <a:gd name="connsiteY3" fmla="*/ 0 h 5502"/>
                  <a:gd name="connsiteX4" fmla="*/ 4057 w 4057"/>
                  <a:gd name="connsiteY4" fmla="*/ 239 h 5502"/>
                  <a:gd name="connsiteX5" fmla="*/ 3885 w 4057"/>
                  <a:gd name="connsiteY5" fmla="*/ 796 h 5502"/>
                  <a:gd name="connsiteX6" fmla="*/ 2811 w 4057"/>
                  <a:gd name="connsiteY6" fmla="*/ 570 h 5502"/>
                  <a:gd name="connsiteX7" fmla="*/ 729 w 4057"/>
                  <a:gd name="connsiteY7" fmla="*/ 2758 h 5502"/>
                  <a:gd name="connsiteX8" fmla="*/ 2771 w 4057"/>
                  <a:gd name="connsiteY8" fmla="*/ 4906 h 5502"/>
                  <a:gd name="connsiteX9" fmla="*/ 3898 w 4057"/>
                  <a:gd name="connsiteY9" fmla="*/ 4681 h 5502"/>
                  <a:gd name="connsiteX10" fmla="*/ 4044 w 4057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502">
                    <a:moveTo>
                      <a:pt x="4044" y="5237"/>
                    </a:moveTo>
                    <a:cubicBezTo>
                      <a:pt x="3792" y="5357"/>
                      <a:pt x="3288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81"/>
                    </a:cubicBezTo>
                    <a:lnTo>
                      <a:pt x="4044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4A1E62EE-6326-5451-0892-D3A128876C05}"/>
                  </a:ext>
                </a:extLst>
              </p:cNvPr>
              <p:cNvSpPr/>
              <p:nvPr/>
            </p:nvSpPr>
            <p:spPr>
              <a:xfrm>
                <a:off x="1644681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13 w 4879"/>
                  <a:gd name="connsiteY1" fmla="*/ 5503 h 5502"/>
                  <a:gd name="connsiteX2" fmla="*/ 0 w 4879"/>
                  <a:gd name="connsiteY2" fmla="*/ 2798 h 5502"/>
                  <a:gd name="connsiteX3" fmla="*/ 2493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50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13" y="5503"/>
                    </a:cubicBezTo>
                    <a:cubicBezTo>
                      <a:pt x="1008" y="5503"/>
                      <a:pt x="0" y="4416"/>
                      <a:pt x="0" y="2798"/>
                    </a:cubicBezTo>
                    <a:cubicBezTo>
                      <a:pt x="0" y="1114"/>
                      <a:pt x="1061" y="0"/>
                      <a:pt x="2493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D2E6D07B-9A4D-7650-BCEA-6D58329C9EB1}"/>
                  </a:ext>
                </a:extLst>
              </p:cNvPr>
              <p:cNvSpPr/>
              <p:nvPr/>
            </p:nvSpPr>
            <p:spPr>
              <a:xfrm>
                <a:off x="1652822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A468A3D0-16FA-0949-17CB-59DA1A59198E}"/>
                  </a:ext>
                </a:extLst>
              </p:cNvPr>
              <p:cNvSpPr/>
              <p:nvPr/>
            </p:nvSpPr>
            <p:spPr>
              <a:xfrm>
                <a:off x="1656163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14 w 4455"/>
                  <a:gd name="connsiteY12" fmla="*/ 610 h 5330"/>
                  <a:gd name="connsiteX13" fmla="*/ 1936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14" y="610"/>
                    </a:lnTo>
                    <a:cubicBezTo>
                      <a:pt x="2122" y="915"/>
                      <a:pt x="2042" y="1246"/>
                      <a:pt x="1936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2DBC2CD4-1F75-E5C5-B0DE-65BD85FB66CD}"/>
                  </a:ext>
                </a:extLst>
              </p:cNvPr>
              <p:cNvSpPr/>
              <p:nvPr/>
            </p:nvSpPr>
            <p:spPr>
              <a:xfrm>
                <a:off x="1661387" y="1153175"/>
                <a:ext cx="3367" cy="5409"/>
              </a:xfrm>
              <a:custGeom>
                <a:avLst/>
                <a:gdLst>
                  <a:gd name="connsiteX0" fmla="*/ 13 w 3367"/>
                  <a:gd name="connsiteY0" fmla="*/ 106 h 5409"/>
                  <a:gd name="connsiteX1" fmla="*/ 1273 w 3367"/>
                  <a:gd name="connsiteY1" fmla="*/ 0 h 5409"/>
                  <a:gd name="connsiteX2" fmla="*/ 2731 w 3367"/>
                  <a:gd name="connsiteY2" fmla="*/ 371 h 5409"/>
                  <a:gd name="connsiteX3" fmla="*/ 3182 w 3367"/>
                  <a:gd name="connsiteY3" fmla="*/ 1313 h 5409"/>
                  <a:gd name="connsiteX4" fmla="*/ 2281 w 3367"/>
                  <a:gd name="connsiteY4" fmla="*/ 2493 h 5409"/>
                  <a:gd name="connsiteX5" fmla="*/ 2281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06 h 5409"/>
                  <a:gd name="connsiteX8" fmla="*/ 1074 w 3367"/>
                  <a:gd name="connsiteY8" fmla="*/ 5410 h 5409"/>
                  <a:gd name="connsiteX9" fmla="*/ 0 w 3367"/>
                  <a:gd name="connsiteY9" fmla="*/ 5344 h 5409"/>
                  <a:gd name="connsiteX10" fmla="*/ 0 w 3367"/>
                  <a:gd name="connsiteY10" fmla="*/ 106 h 5409"/>
                  <a:gd name="connsiteX11" fmla="*/ 690 w 3367"/>
                  <a:gd name="connsiteY11" fmla="*/ 2281 h 5409"/>
                  <a:gd name="connsiteX12" fmla="*/ 1313 w 3367"/>
                  <a:gd name="connsiteY12" fmla="*/ 2281 h 5409"/>
                  <a:gd name="connsiteX13" fmla="*/ 2466 w 3367"/>
                  <a:gd name="connsiteY13" fmla="*/ 1392 h 5409"/>
                  <a:gd name="connsiteX14" fmla="*/ 1286 w 3367"/>
                  <a:gd name="connsiteY14" fmla="*/ 530 h 5409"/>
                  <a:gd name="connsiteX15" fmla="*/ 690 w 3367"/>
                  <a:gd name="connsiteY15" fmla="*/ 583 h 5409"/>
                  <a:gd name="connsiteX16" fmla="*/ 690 w 3367"/>
                  <a:gd name="connsiteY16" fmla="*/ 2281 h 5409"/>
                  <a:gd name="connsiteX17" fmla="*/ 690 w 3367"/>
                  <a:gd name="connsiteY17" fmla="*/ 4840 h 5409"/>
                  <a:gd name="connsiteX18" fmla="*/ 1273 w 3367"/>
                  <a:gd name="connsiteY18" fmla="*/ 4880 h 5409"/>
                  <a:gd name="connsiteX19" fmla="*/ 2639 w 3367"/>
                  <a:gd name="connsiteY19" fmla="*/ 3845 h 5409"/>
                  <a:gd name="connsiteX20" fmla="*/ 1260 w 3367"/>
                  <a:gd name="connsiteY20" fmla="*/ 2811 h 5409"/>
                  <a:gd name="connsiteX21" fmla="*/ 690 w 3367"/>
                  <a:gd name="connsiteY21" fmla="*/ 2811 h 5409"/>
                  <a:gd name="connsiteX22" fmla="*/ 690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13" y="106"/>
                    </a:moveTo>
                    <a:cubicBezTo>
                      <a:pt x="318" y="27"/>
                      <a:pt x="796" y="0"/>
                      <a:pt x="1273" y="0"/>
                    </a:cubicBezTo>
                    <a:cubicBezTo>
                      <a:pt x="1962" y="0"/>
                      <a:pt x="2400" y="106"/>
                      <a:pt x="2731" y="371"/>
                    </a:cubicBezTo>
                    <a:cubicBezTo>
                      <a:pt x="3010" y="583"/>
                      <a:pt x="3182" y="902"/>
                      <a:pt x="3182" y="1313"/>
                    </a:cubicBezTo>
                    <a:cubicBezTo>
                      <a:pt x="3182" y="1830"/>
                      <a:pt x="2838" y="2281"/>
                      <a:pt x="2281" y="2493"/>
                    </a:cubicBezTo>
                    <a:lnTo>
                      <a:pt x="2281" y="2506"/>
                    </a:lnTo>
                    <a:cubicBezTo>
                      <a:pt x="2785" y="2625"/>
                      <a:pt x="3368" y="3050"/>
                      <a:pt x="3368" y="3845"/>
                    </a:cubicBezTo>
                    <a:cubicBezTo>
                      <a:pt x="3368" y="4296"/>
                      <a:pt x="3182" y="4654"/>
                      <a:pt x="2917" y="4906"/>
                    </a:cubicBezTo>
                    <a:cubicBezTo>
                      <a:pt x="2546" y="5251"/>
                      <a:pt x="1936" y="5410"/>
                      <a:pt x="1074" y="5410"/>
                    </a:cubicBezTo>
                    <a:cubicBezTo>
                      <a:pt x="597" y="5410"/>
                      <a:pt x="239" y="5370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690" y="2281"/>
                    </a:moveTo>
                    <a:lnTo>
                      <a:pt x="1313" y="2281"/>
                    </a:lnTo>
                    <a:cubicBezTo>
                      <a:pt x="2042" y="2281"/>
                      <a:pt x="2466" y="1896"/>
                      <a:pt x="2466" y="1392"/>
                    </a:cubicBezTo>
                    <a:cubicBezTo>
                      <a:pt x="2466" y="769"/>
                      <a:pt x="1989" y="530"/>
                      <a:pt x="1286" y="530"/>
                    </a:cubicBezTo>
                    <a:cubicBezTo>
                      <a:pt x="981" y="530"/>
                      <a:pt x="796" y="557"/>
                      <a:pt x="690" y="583"/>
                    </a:cubicBezTo>
                    <a:lnTo>
                      <a:pt x="690" y="2281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14"/>
                      <a:pt x="2639" y="3845"/>
                    </a:cubicBezTo>
                    <a:cubicBezTo>
                      <a:pt x="2639" y="3116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81D0BB1F-B6C9-A387-231B-6B0A3B28F557}"/>
                  </a:ext>
                </a:extLst>
              </p:cNvPr>
              <p:cNvSpPr/>
              <p:nvPr/>
            </p:nvSpPr>
            <p:spPr>
              <a:xfrm>
                <a:off x="1665352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29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40 w 4879"/>
                  <a:gd name="connsiteY8" fmla="*/ 557 h 5502"/>
                  <a:gd name="connsiteX9" fmla="*/ 729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29" y="2785"/>
                    </a:moveTo>
                    <a:cubicBezTo>
                      <a:pt x="729" y="3912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04"/>
                      <a:pt x="729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582F1AFC-8B60-D3E8-94D0-AC361140E853}"/>
                  </a:ext>
                </a:extLst>
              </p:cNvPr>
              <p:cNvSpPr/>
              <p:nvPr/>
            </p:nvSpPr>
            <p:spPr>
              <a:xfrm>
                <a:off x="1671107" y="1153175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79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58" y="27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822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D478835D-C0F4-20C3-3449-3F175FDEE64F}"/>
                  </a:ext>
                </a:extLst>
              </p:cNvPr>
              <p:cNvSpPr/>
              <p:nvPr/>
            </p:nvSpPr>
            <p:spPr>
              <a:xfrm>
                <a:off x="167535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C5E1D951-55FB-51B3-2354-862790BB389E}"/>
                  </a:ext>
                </a:extLst>
              </p:cNvPr>
              <p:cNvSpPr/>
              <p:nvPr/>
            </p:nvSpPr>
            <p:spPr>
              <a:xfrm>
                <a:off x="1676981" y="1153135"/>
                <a:ext cx="3222" cy="5515"/>
              </a:xfrm>
              <a:custGeom>
                <a:avLst/>
                <a:gdLst>
                  <a:gd name="connsiteX0" fmla="*/ 159 w 3222"/>
                  <a:gd name="connsiteY0" fmla="*/ 4561 h 5515"/>
                  <a:gd name="connsiteX1" fmla="*/ 1406 w 3222"/>
                  <a:gd name="connsiteY1" fmla="*/ 4919 h 5515"/>
                  <a:gd name="connsiteX2" fmla="*/ 2506 w 3222"/>
                  <a:gd name="connsiteY2" fmla="*/ 4004 h 5515"/>
                  <a:gd name="connsiteX3" fmla="*/ 1512 w 3222"/>
                  <a:gd name="connsiteY3" fmla="*/ 2957 h 5515"/>
                  <a:gd name="connsiteX4" fmla="*/ 106 w 3222"/>
                  <a:gd name="connsiteY4" fmla="*/ 1445 h 5515"/>
                  <a:gd name="connsiteX5" fmla="*/ 1830 w 3222"/>
                  <a:gd name="connsiteY5" fmla="*/ 0 h 5515"/>
                  <a:gd name="connsiteX6" fmla="*/ 3010 w 3222"/>
                  <a:gd name="connsiteY6" fmla="*/ 278 h 5515"/>
                  <a:gd name="connsiteX7" fmla="*/ 2811 w 3222"/>
                  <a:gd name="connsiteY7" fmla="*/ 835 h 5515"/>
                  <a:gd name="connsiteX8" fmla="*/ 1803 w 3222"/>
                  <a:gd name="connsiteY8" fmla="*/ 583 h 5515"/>
                  <a:gd name="connsiteX9" fmla="*/ 796 w 3222"/>
                  <a:gd name="connsiteY9" fmla="*/ 1379 h 5515"/>
                  <a:gd name="connsiteX10" fmla="*/ 1856 w 3222"/>
                  <a:gd name="connsiteY10" fmla="*/ 2413 h 5515"/>
                  <a:gd name="connsiteX11" fmla="*/ 3222 w 3222"/>
                  <a:gd name="connsiteY11" fmla="*/ 3978 h 5515"/>
                  <a:gd name="connsiteX12" fmla="*/ 1352 w 3222"/>
                  <a:gd name="connsiteY12" fmla="*/ 5516 h 5515"/>
                  <a:gd name="connsiteX13" fmla="*/ 0 w 3222"/>
                  <a:gd name="connsiteY13" fmla="*/ 5171 h 5515"/>
                  <a:gd name="connsiteX14" fmla="*/ 159 w 3222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515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00"/>
                      <a:pt x="2228" y="3235"/>
                      <a:pt x="1512" y="2957"/>
                    </a:cubicBezTo>
                    <a:cubicBezTo>
                      <a:pt x="637" y="2652"/>
                      <a:pt x="106" y="2188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33"/>
                      <a:pt x="3010" y="278"/>
                    </a:cubicBezTo>
                    <a:lnTo>
                      <a:pt x="2811" y="835"/>
                    </a:lnTo>
                    <a:cubicBezTo>
                      <a:pt x="2639" y="729"/>
                      <a:pt x="2281" y="583"/>
                      <a:pt x="1803" y="583"/>
                    </a:cubicBezTo>
                    <a:cubicBezTo>
                      <a:pt x="1074" y="583"/>
                      <a:pt x="796" y="1021"/>
                      <a:pt x="796" y="1379"/>
                    </a:cubicBezTo>
                    <a:cubicBezTo>
                      <a:pt x="796" y="1883"/>
                      <a:pt x="1114" y="2121"/>
                      <a:pt x="1856" y="2413"/>
                    </a:cubicBezTo>
                    <a:cubicBezTo>
                      <a:pt x="2758" y="2758"/>
                      <a:pt x="3222" y="3195"/>
                      <a:pt x="3222" y="3978"/>
                    </a:cubicBezTo>
                    <a:cubicBezTo>
                      <a:pt x="3222" y="4800"/>
                      <a:pt x="2612" y="5516"/>
                      <a:pt x="1352" y="5516"/>
                    </a:cubicBezTo>
                    <a:cubicBezTo>
                      <a:pt x="849" y="5516"/>
                      <a:pt x="278" y="5357"/>
                      <a:pt x="0" y="5171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E022B590-2A38-4539-1012-BCAA394B164C}"/>
                  </a:ext>
                </a:extLst>
              </p:cNvPr>
              <p:cNvSpPr/>
              <p:nvPr/>
            </p:nvSpPr>
            <p:spPr>
              <a:xfrm>
                <a:off x="168353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66 w 3991"/>
                  <a:gd name="connsiteY3" fmla="*/ 2705 h 5343"/>
                  <a:gd name="connsiteX4" fmla="*/ 3421 w 3991"/>
                  <a:gd name="connsiteY4" fmla="*/ 4429 h 5343"/>
                  <a:gd name="connsiteX5" fmla="*/ 3434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10 w 3991"/>
                  <a:gd name="connsiteY12" fmla="*/ 862 h 5343"/>
                  <a:gd name="connsiteX13" fmla="*/ 597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705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68F2E492-56A1-77E9-878C-FE38F361DC73}"/>
                  </a:ext>
                </a:extLst>
              </p:cNvPr>
              <p:cNvSpPr/>
              <p:nvPr/>
            </p:nvSpPr>
            <p:spPr>
              <a:xfrm>
                <a:off x="1688715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752FCBD1-A314-BF76-D22B-DFECFFF6849B}"/>
                  </a:ext>
                </a:extLst>
              </p:cNvPr>
              <p:cNvSpPr/>
              <p:nvPr/>
            </p:nvSpPr>
            <p:spPr>
              <a:xfrm>
                <a:off x="1690320" y="1153135"/>
                <a:ext cx="3248" cy="5515"/>
              </a:xfrm>
              <a:custGeom>
                <a:avLst/>
                <a:gdLst>
                  <a:gd name="connsiteX0" fmla="*/ 199 w 3248"/>
                  <a:gd name="connsiteY0" fmla="*/ 4561 h 5515"/>
                  <a:gd name="connsiteX1" fmla="*/ 1432 w 3248"/>
                  <a:gd name="connsiteY1" fmla="*/ 4919 h 5515"/>
                  <a:gd name="connsiteX2" fmla="*/ 2546 w 3248"/>
                  <a:gd name="connsiteY2" fmla="*/ 4004 h 5515"/>
                  <a:gd name="connsiteX3" fmla="*/ 1551 w 3248"/>
                  <a:gd name="connsiteY3" fmla="*/ 2957 h 5515"/>
                  <a:gd name="connsiteX4" fmla="*/ 133 w 3248"/>
                  <a:gd name="connsiteY4" fmla="*/ 1445 h 5515"/>
                  <a:gd name="connsiteX5" fmla="*/ 1856 w 3248"/>
                  <a:gd name="connsiteY5" fmla="*/ 0 h 5515"/>
                  <a:gd name="connsiteX6" fmla="*/ 3036 w 3248"/>
                  <a:gd name="connsiteY6" fmla="*/ 278 h 5515"/>
                  <a:gd name="connsiteX7" fmla="*/ 2837 w 3248"/>
                  <a:gd name="connsiteY7" fmla="*/ 835 h 5515"/>
                  <a:gd name="connsiteX8" fmla="*/ 1830 w 3248"/>
                  <a:gd name="connsiteY8" fmla="*/ 583 h 5515"/>
                  <a:gd name="connsiteX9" fmla="*/ 822 w 3248"/>
                  <a:gd name="connsiteY9" fmla="*/ 1379 h 5515"/>
                  <a:gd name="connsiteX10" fmla="*/ 1870 w 3248"/>
                  <a:gd name="connsiteY10" fmla="*/ 2413 h 5515"/>
                  <a:gd name="connsiteX11" fmla="*/ 3248 w 3248"/>
                  <a:gd name="connsiteY11" fmla="*/ 3978 h 5515"/>
                  <a:gd name="connsiteX12" fmla="*/ 1366 w 3248"/>
                  <a:gd name="connsiteY12" fmla="*/ 5516 h 5515"/>
                  <a:gd name="connsiteX13" fmla="*/ 0 w 3248"/>
                  <a:gd name="connsiteY13" fmla="*/ 5171 h 5515"/>
                  <a:gd name="connsiteX14" fmla="*/ 199 w 3248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515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00"/>
                      <a:pt x="2254" y="3235"/>
                      <a:pt x="1551" y="2957"/>
                    </a:cubicBezTo>
                    <a:cubicBezTo>
                      <a:pt x="689" y="2652"/>
                      <a:pt x="133" y="2188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33"/>
                      <a:pt x="3036" y="278"/>
                    </a:cubicBezTo>
                    <a:lnTo>
                      <a:pt x="2837" y="835"/>
                    </a:lnTo>
                    <a:cubicBezTo>
                      <a:pt x="2665" y="729"/>
                      <a:pt x="2294" y="583"/>
                      <a:pt x="1830" y="583"/>
                    </a:cubicBezTo>
                    <a:cubicBezTo>
                      <a:pt x="1101" y="583"/>
                      <a:pt x="822" y="1021"/>
                      <a:pt x="822" y="1379"/>
                    </a:cubicBezTo>
                    <a:cubicBezTo>
                      <a:pt x="822" y="1883"/>
                      <a:pt x="1154" y="2121"/>
                      <a:pt x="1870" y="2413"/>
                    </a:cubicBezTo>
                    <a:cubicBezTo>
                      <a:pt x="2771" y="2758"/>
                      <a:pt x="3248" y="3195"/>
                      <a:pt x="3248" y="3978"/>
                    </a:cubicBezTo>
                    <a:cubicBezTo>
                      <a:pt x="3248" y="4800"/>
                      <a:pt x="2639" y="5516"/>
                      <a:pt x="1366" y="5516"/>
                    </a:cubicBezTo>
                    <a:cubicBezTo>
                      <a:pt x="849" y="5516"/>
                      <a:pt x="305" y="5357"/>
                      <a:pt x="0" y="5171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6EE87C7E-895D-4B89-459A-FF2D0FB49D2E}"/>
                  </a:ext>
                </a:extLst>
              </p:cNvPr>
              <p:cNvSpPr/>
              <p:nvPr/>
            </p:nvSpPr>
            <p:spPr>
              <a:xfrm>
                <a:off x="169451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6ADDE602-6B28-3735-AC7D-655FB23BA939}"/>
                  </a:ext>
                </a:extLst>
              </p:cNvPr>
              <p:cNvSpPr/>
              <p:nvPr/>
            </p:nvSpPr>
            <p:spPr>
              <a:xfrm>
                <a:off x="1698779" y="1153202"/>
                <a:ext cx="3938" cy="5409"/>
              </a:xfrm>
              <a:custGeom>
                <a:avLst/>
                <a:gdLst>
                  <a:gd name="connsiteX0" fmla="*/ 689 w 3938"/>
                  <a:gd name="connsiteY0" fmla="*/ 0 h 5409"/>
                  <a:gd name="connsiteX1" fmla="*/ 689 w 3938"/>
                  <a:gd name="connsiteY1" fmla="*/ 3156 h 5409"/>
                  <a:gd name="connsiteX2" fmla="*/ 1936 w 3938"/>
                  <a:gd name="connsiteY2" fmla="*/ 4840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29 h 5409"/>
                  <a:gd name="connsiteX9" fmla="*/ 0 w 3938"/>
                  <a:gd name="connsiteY9" fmla="*/ 0 h 5409"/>
                  <a:gd name="connsiteX10" fmla="*/ 689 w 3938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89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92740035-C1D8-05FC-968A-4340ED341FF0}"/>
                  </a:ext>
                </a:extLst>
              </p:cNvPr>
              <p:cNvSpPr/>
              <p:nvPr/>
            </p:nvSpPr>
            <p:spPr>
              <a:xfrm>
                <a:off x="1703274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E62E119E-F142-36D5-88BD-56A675AAEF2E}"/>
                  </a:ext>
                </a:extLst>
              </p:cNvPr>
              <p:cNvSpPr/>
              <p:nvPr/>
            </p:nvSpPr>
            <p:spPr>
              <a:xfrm>
                <a:off x="1709811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73" y="1233"/>
                      <a:pt x="2281" y="915"/>
                      <a:pt x="2214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EFD83A4E-A721-820D-BF65-2C043C6F301B}"/>
                  </a:ext>
                </a:extLst>
              </p:cNvPr>
              <p:cNvSpPr/>
              <p:nvPr/>
            </p:nvSpPr>
            <p:spPr>
              <a:xfrm>
                <a:off x="1715035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7C20D2FA-0491-75AE-1102-771C096DFABB}"/>
                  </a:ext>
                </a:extLst>
              </p:cNvPr>
              <p:cNvSpPr/>
              <p:nvPr/>
            </p:nvSpPr>
            <p:spPr>
              <a:xfrm>
                <a:off x="1718748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D33C277B-C2A4-9EB1-FA1B-B290CDDEA41C}"/>
                  </a:ext>
                </a:extLst>
              </p:cNvPr>
              <p:cNvSpPr/>
              <p:nvPr/>
            </p:nvSpPr>
            <p:spPr>
              <a:xfrm>
                <a:off x="1720352" y="1153109"/>
                <a:ext cx="4919" cy="6205"/>
              </a:xfrm>
              <a:custGeom>
                <a:avLst/>
                <a:gdLst>
                  <a:gd name="connsiteX0" fmla="*/ 4694 w 4919"/>
                  <a:gd name="connsiteY0" fmla="*/ 6205 h 6205"/>
                  <a:gd name="connsiteX1" fmla="*/ 2665 w 4919"/>
                  <a:gd name="connsiteY1" fmla="*/ 5582 h 6205"/>
                  <a:gd name="connsiteX2" fmla="*/ 2334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51 h 6205"/>
                  <a:gd name="connsiteX7" fmla="*/ 3368 w 4919"/>
                  <a:gd name="connsiteY7" fmla="*/ 5277 h 6205"/>
                  <a:gd name="connsiteX8" fmla="*/ 4919 w 4919"/>
                  <a:gd name="connsiteY8" fmla="*/ 5609 h 6205"/>
                  <a:gd name="connsiteX9" fmla="*/ 4694 w 4919"/>
                  <a:gd name="connsiteY9" fmla="*/ 6205 h 6205"/>
                  <a:gd name="connsiteX10" fmla="*/ 4110 w 4919"/>
                  <a:gd name="connsiteY10" fmla="*/ 2731 h 6205"/>
                  <a:gd name="connsiteX11" fmla="*/ 2440 w 4919"/>
                  <a:gd name="connsiteY11" fmla="*/ 570 h 6205"/>
                  <a:gd name="connsiteX12" fmla="*/ 716 w 4919"/>
                  <a:gd name="connsiteY12" fmla="*/ 2798 h 6205"/>
                  <a:gd name="connsiteX13" fmla="*/ 2400 w 4919"/>
                  <a:gd name="connsiteY13" fmla="*/ 4946 h 6205"/>
                  <a:gd name="connsiteX14" fmla="*/ 411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694" y="6205"/>
                    </a:moveTo>
                    <a:cubicBezTo>
                      <a:pt x="3965" y="6006"/>
                      <a:pt x="3262" y="5808"/>
                      <a:pt x="2665" y="5582"/>
                    </a:cubicBezTo>
                    <a:cubicBezTo>
                      <a:pt x="2546" y="5542"/>
                      <a:pt x="2440" y="5503"/>
                      <a:pt x="2334" y="5503"/>
                    </a:cubicBezTo>
                    <a:cubicBezTo>
                      <a:pt x="1074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68" y="5251"/>
                    </a:cubicBezTo>
                    <a:lnTo>
                      <a:pt x="3368" y="5277"/>
                    </a:lnTo>
                    <a:cubicBezTo>
                      <a:pt x="3872" y="5410"/>
                      <a:pt x="4468" y="5542"/>
                      <a:pt x="4919" y="5609"/>
                    </a:cubicBezTo>
                    <a:lnTo>
                      <a:pt x="4694" y="6205"/>
                    </a:lnTo>
                    <a:close/>
                    <a:moveTo>
                      <a:pt x="4110" y="2731"/>
                    </a:moveTo>
                    <a:cubicBezTo>
                      <a:pt x="4110" y="1657"/>
                      <a:pt x="3567" y="570"/>
                      <a:pt x="2440" y="570"/>
                    </a:cubicBezTo>
                    <a:cubicBezTo>
                      <a:pt x="1286" y="570"/>
                      <a:pt x="716" y="1644"/>
                      <a:pt x="716" y="2798"/>
                    </a:cubicBezTo>
                    <a:cubicBezTo>
                      <a:pt x="716" y="3925"/>
                      <a:pt x="1339" y="4946"/>
                      <a:pt x="2400" y="4946"/>
                    </a:cubicBezTo>
                    <a:cubicBezTo>
                      <a:pt x="3500" y="4946"/>
                      <a:pt x="4110" y="3965"/>
                      <a:pt x="411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94D460B4-554D-2E4A-3695-4763318D8BA4}"/>
                  </a:ext>
                </a:extLst>
              </p:cNvPr>
              <p:cNvSpPr/>
              <p:nvPr/>
            </p:nvSpPr>
            <p:spPr>
              <a:xfrm>
                <a:off x="1726094" y="1153202"/>
                <a:ext cx="3924" cy="5409"/>
              </a:xfrm>
              <a:custGeom>
                <a:avLst/>
                <a:gdLst>
                  <a:gd name="connsiteX0" fmla="*/ 676 w 3924"/>
                  <a:gd name="connsiteY0" fmla="*/ 0 h 5409"/>
                  <a:gd name="connsiteX1" fmla="*/ 676 w 3924"/>
                  <a:gd name="connsiteY1" fmla="*/ 3156 h 5409"/>
                  <a:gd name="connsiteX2" fmla="*/ 1923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896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76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36"/>
                      <a:pt x="1220" y="4840"/>
                      <a:pt x="1923" y="4840"/>
                    </a:cubicBezTo>
                    <a:cubicBezTo>
                      <a:pt x="2718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896" y="5410"/>
                    </a:cubicBezTo>
                    <a:cubicBezTo>
                      <a:pt x="809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CA9F21A-A51E-B2D0-258F-72AC71A63DC1}"/>
                  </a:ext>
                </a:extLst>
              </p:cNvPr>
              <p:cNvSpPr/>
              <p:nvPr/>
            </p:nvSpPr>
            <p:spPr>
              <a:xfrm>
                <a:off x="1731199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887D6FAD-6C96-8CA7-A942-D315A1CEE05C}"/>
                  </a:ext>
                </a:extLst>
              </p:cNvPr>
              <p:cNvSpPr/>
              <p:nvPr/>
            </p:nvSpPr>
            <p:spPr>
              <a:xfrm>
                <a:off x="1733095" y="1153175"/>
                <a:ext cx="3261" cy="5370"/>
              </a:xfrm>
              <a:custGeom>
                <a:avLst/>
                <a:gdLst>
                  <a:gd name="connsiteX0" fmla="*/ 0 w 3261"/>
                  <a:gd name="connsiteY0" fmla="*/ 93 h 5370"/>
                  <a:gd name="connsiteX1" fmla="*/ 1313 w 3261"/>
                  <a:gd name="connsiteY1" fmla="*/ 0 h 5370"/>
                  <a:gd name="connsiteX2" fmla="*/ 2798 w 3261"/>
                  <a:gd name="connsiteY2" fmla="*/ 438 h 5370"/>
                  <a:gd name="connsiteX3" fmla="*/ 3262 w 3261"/>
                  <a:gd name="connsiteY3" fmla="*/ 1551 h 5370"/>
                  <a:gd name="connsiteX4" fmla="*/ 2864 w 3261"/>
                  <a:gd name="connsiteY4" fmla="*/ 2692 h 5370"/>
                  <a:gd name="connsiteX5" fmla="*/ 1246 w 3261"/>
                  <a:gd name="connsiteY5" fmla="*/ 3275 h 5370"/>
                  <a:gd name="connsiteX6" fmla="*/ 676 w 3261"/>
                  <a:gd name="connsiteY6" fmla="*/ 3235 h 5370"/>
                  <a:gd name="connsiteX7" fmla="*/ 676 w 3261"/>
                  <a:gd name="connsiteY7" fmla="*/ 5370 h 5370"/>
                  <a:gd name="connsiteX8" fmla="*/ 0 w 3261"/>
                  <a:gd name="connsiteY8" fmla="*/ 5370 h 5370"/>
                  <a:gd name="connsiteX9" fmla="*/ 0 w 3261"/>
                  <a:gd name="connsiteY9" fmla="*/ 93 h 5370"/>
                  <a:gd name="connsiteX10" fmla="*/ 676 w 3261"/>
                  <a:gd name="connsiteY10" fmla="*/ 2665 h 5370"/>
                  <a:gd name="connsiteX11" fmla="*/ 1273 w 3261"/>
                  <a:gd name="connsiteY11" fmla="*/ 2718 h 5370"/>
                  <a:gd name="connsiteX12" fmla="*/ 2586 w 3261"/>
                  <a:gd name="connsiteY12" fmla="*/ 1578 h 5370"/>
                  <a:gd name="connsiteX13" fmla="*/ 1313 w 3261"/>
                  <a:gd name="connsiteY13" fmla="*/ 530 h 5370"/>
                  <a:gd name="connsiteX14" fmla="*/ 676 w 3261"/>
                  <a:gd name="connsiteY14" fmla="*/ 583 h 5370"/>
                  <a:gd name="connsiteX15" fmla="*/ 676 w 3261"/>
                  <a:gd name="connsiteY15" fmla="*/ 2665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70">
                    <a:moveTo>
                      <a:pt x="0" y="93"/>
                    </a:moveTo>
                    <a:cubicBezTo>
                      <a:pt x="318" y="27"/>
                      <a:pt x="756" y="0"/>
                      <a:pt x="1313" y="0"/>
                    </a:cubicBezTo>
                    <a:cubicBezTo>
                      <a:pt x="1989" y="0"/>
                      <a:pt x="2493" y="146"/>
                      <a:pt x="2798" y="438"/>
                    </a:cubicBezTo>
                    <a:cubicBezTo>
                      <a:pt x="3089" y="690"/>
                      <a:pt x="3262" y="1074"/>
                      <a:pt x="3262" y="1551"/>
                    </a:cubicBezTo>
                    <a:cubicBezTo>
                      <a:pt x="3262" y="2029"/>
                      <a:pt x="3129" y="2413"/>
                      <a:pt x="2864" y="2692"/>
                    </a:cubicBezTo>
                    <a:cubicBezTo>
                      <a:pt x="2506" y="3076"/>
                      <a:pt x="1896" y="3275"/>
                      <a:pt x="1246" y="3275"/>
                    </a:cubicBezTo>
                    <a:cubicBezTo>
                      <a:pt x="1048" y="3275"/>
                      <a:pt x="849" y="3275"/>
                      <a:pt x="676" y="3235"/>
                    </a:cubicBezTo>
                    <a:lnTo>
                      <a:pt x="676" y="5370"/>
                    </a:lnTo>
                    <a:lnTo>
                      <a:pt x="0" y="5370"/>
                    </a:lnTo>
                    <a:lnTo>
                      <a:pt x="0" y="93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18"/>
                      <a:pt x="1273" y="2718"/>
                    </a:cubicBezTo>
                    <a:cubicBezTo>
                      <a:pt x="2082" y="2718"/>
                      <a:pt x="2586" y="2307"/>
                      <a:pt x="2586" y="1578"/>
                    </a:cubicBezTo>
                    <a:cubicBezTo>
                      <a:pt x="2586" y="862"/>
                      <a:pt x="2082" y="530"/>
                      <a:pt x="1313" y="530"/>
                    </a:cubicBezTo>
                    <a:cubicBezTo>
                      <a:pt x="1034" y="530"/>
                      <a:pt x="809" y="557"/>
                      <a:pt x="676" y="583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030C4563-5719-D92A-A1FA-1AF40CB1F40B}"/>
                  </a:ext>
                </a:extLst>
              </p:cNvPr>
              <p:cNvSpPr/>
              <p:nvPr/>
            </p:nvSpPr>
            <p:spPr>
              <a:xfrm>
                <a:off x="1739685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76 w 2983"/>
                  <a:gd name="connsiteY1" fmla="*/ 2838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76" y="2838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16217808-78C2-33D4-BC1D-69492548C020}"/>
                  </a:ext>
                </a:extLst>
              </p:cNvPr>
              <p:cNvSpPr/>
              <p:nvPr/>
            </p:nvSpPr>
            <p:spPr>
              <a:xfrm>
                <a:off x="1743158" y="1153188"/>
                <a:ext cx="4110" cy="5343"/>
              </a:xfrm>
              <a:custGeom>
                <a:avLst/>
                <a:gdLst>
                  <a:gd name="connsiteX0" fmla="*/ 3315 w 4110"/>
                  <a:gd name="connsiteY0" fmla="*/ 5344 h 5343"/>
                  <a:gd name="connsiteX1" fmla="*/ 2625 w 4110"/>
                  <a:gd name="connsiteY1" fmla="*/ 4164 h 5343"/>
                  <a:gd name="connsiteX2" fmla="*/ 2015 w 4110"/>
                  <a:gd name="connsiteY2" fmla="*/ 3116 h 5343"/>
                  <a:gd name="connsiteX3" fmla="*/ 2002 w 4110"/>
                  <a:gd name="connsiteY3" fmla="*/ 3116 h 5343"/>
                  <a:gd name="connsiteX4" fmla="*/ 1432 w 4110"/>
                  <a:gd name="connsiteY4" fmla="*/ 4164 h 5343"/>
                  <a:gd name="connsiteX5" fmla="*/ 782 w 4110"/>
                  <a:gd name="connsiteY5" fmla="*/ 5330 h 5343"/>
                  <a:gd name="connsiteX6" fmla="*/ 0 w 4110"/>
                  <a:gd name="connsiteY6" fmla="*/ 5330 h 5343"/>
                  <a:gd name="connsiteX7" fmla="*/ 1631 w 4110"/>
                  <a:gd name="connsiteY7" fmla="*/ 2625 h 5343"/>
                  <a:gd name="connsiteX8" fmla="*/ 66 w 4110"/>
                  <a:gd name="connsiteY8" fmla="*/ 0 h 5343"/>
                  <a:gd name="connsiteX9" fmla="*/ 862 w 4110"/>
                  <a:gd name="connsiteY9" fmla="*/ 0 h 5343"/>
                  <a:gd name="connsiteX10" fmla="*/ 1565 w 4110"/>
                  <a:gd name="connsiteY10" fmla="*/ 1260 h 5343"/>
                  <a:gd name="connsiteX11" fmla="*/ 2042 w 4110"/>
                  <a:gd name="connsiteY11" fmla="*/ 2148 h 5343"/>
                  <a:gd name="connsiteX12" fmla="*/ 2069 w 4110"/>
                  <a:gd name="connsiteY12" fmla="*/ 2148 h 5343"/>
                  <a:gd name="connsiteX13" fmla="*/ 2546 w 4110"/>
                  <a:gd name="connsiteY13" fmla="*/ 1260 h 5343"/>
                  <a:gd name="connsiteX14" fmla="*/ 3262 w 4110"/>
                  <a:gd name="connsiteY14" fmla="*/ 0 h 5343"/>
                  <a:gd name="connsiteX15" fmla="*/ 4057 w 4110"/>
                  <a:gd name="connsiteY15" fmla="*/ 0 h 5343"/>
                  <a:gd name="connsiteX16" fmla="*/ 2440 w 4110"/>
                  <a:gd name="connsiteY16" fmla="*/ 2599 h 5343"/>
                  <a:gd name="connsiteX17" fmla="*/ 4110 w 4110"/>
                  <a:gd name="connsiteY17" fmla="*/ 5330 h 5343"/>
                  <a:gd name="connsiteX18" fmla="*/ 3315 w 4110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43">
                    <a:moveTo>
                      <a:pt x="3315" y="5344"/>
                    </a:moveTo>
                    <a:lnTo>
                      <a:pt x="2625" y="4164"/>
                    </a:lnTo>
                    <a:cubicBezTo>
                      <a:pt x="2347" y="3713"/>
                      <a:pt x="2188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32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604"/>
                      <a:pt x="1896" y="1870"/>
                      <a:pt x="2042" y="2148"/>
                    </a:cubicBezTo>
                    <a:lnTo>
                      <a:pt x="2069" y="2148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99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AE81614A-0A92-5330-6724-DAFA832D8F7B}"/>
                  </a:ext>
                </a:extLst>
              </p:cNvPr>
              <p:cNvSpPr/>
              <p:nvPr/>
            </p:nvSpPr>
            <p:spPr>
              <a:xfrm>
                <a:off x="1750451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75CC15A9-2D9C-6467-9D42-47B326AFFF55}"/>
                  </a:ext>
                </a:extLst>
              </p:cNvPr>
              <p:cNvSpPr/>
              <p:nvPr/>
            </p:nvSpPr>
            <p:spPr>
              <a:xfrm>
                <a:off x="1753938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73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23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87" y="1233"/>
                      <a:pt x="2281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F48D631C-7987-1E74-A217-89AC595C5B02}"/>
                  </a:ext>
                </a:extLst>
              </p:cNvPr>
              <p:cNvSpPr/>
              <p:nvPr/>
            </p:nvSpPr>
            <p:spPr>
              <a:xfrm>
                <a:off x="1498628" y="1166660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912 w 4057"/>
                  <a:gd name="connsiteY9" fmla="*/ 4694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44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84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85" y="4919"/>
                      <a:pt x="2784" y="4919"/>
                    </a:cubicBezTo>
                    <a:cubicBezTo>
                      <a:pt x="3195" y="4919"/>
                      <a:pt x="3633" y="4840"/>
                      <a:pt x="3912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A24FB3E4-4D21-DC8E-CFD8-EE2D284F93F2}"/>
                  </a:ext>
                </a:extLst>
              </p:cNvPr>
              <p:cNvSpPr/>
              <p:nvPr/>
            </p:nvSpPr>
            <p:spPr>
              <a:xfrm>
                <a:off x="1503030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299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621E61F7-C709-D936-A2C2-27E5D35F232B}"/>
                  </a:ext>
                </a:extLst>
              </p:cNvPr>
              <p:cNvSpPr/>
              <p:nvPr/>
            </p:nvSpPr>
            <p:spPr>
              <a:xfrm>
                <a:off x="1508665" y="1166739"/>
                <a:ext cx="5423" cy="5317"/>
              </a:xfrm>
              <a:custGeom>
                <a:avLst/>
                <a:gdLst>
                  <a:gd name="connsiteX0" fmla="*/ 4614 w 5423"/>
                  <a:gd name="connsiteY0" fmla="*/ 2997 h 5317"/>
                  <a:gd name="connsiteX1" fmla="*/ 4535 w 5423"/>
                  <a:gd name="connsiteY1" fmla="*/ 689 h 5317"/>
                  <a:gd name="connsiteX2" fmla="*/ 4495 w 5423"/>
                  <a:gd name="connsiteY2" fmla="*/ 689 h 5317"/>
                  <a:gd name="connsiteX3" fmla="*/ 3832 w 5423"/>
                  <a:gd name="connsiteY3" fmla="*/ 2705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36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97"/>
                    </a:moveTo>
                    <a:cubicBezTo>
                      <a:pt x="4575" y="2254"/>
                      <a:pt x="4522" y="1352"/>
                      <a:pt x="4535" y="689"/>
                    </a:cubicBezTo>
                    <a:lnTo>
                      <a:pt x="4495" y="689"/>
                    </a:lnTo>
                    <a:cubicBezTo>
                      <a:pt x="4323" y="1313"/>
                      <a:pt x="4110" y="1976"/>
                      <a:pt x="3832" y="2705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41"/>
                      <a:pt x="796" y="3036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76"/>
                    </a:cubicBezTo>
                    <a:lnTo>
                      <a:pt x="2705" y="4376"/>
                    </a:lnTo>
                    <a:cubicBezTo>
                      <a:pt x="2838" y="3832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8E9E6B31-1369-0FBF-4F0B-27870BFA13F0}"/>
                  </a:ext>
                </a:extLst>
              </p:cNvPr>
              <p:cNvSpPr/>
              <p:nvPr/>
            </p:nvSpPr>
            <p:spPr>
              <a:xfrm>
                <a:off x="1515030" y="1166739"/>
                <a:ext cx="5409" cy="5317"/>
              </a:xfrm>
              <a:custGeom>
                <a:avLst/>
                <a:gdLst>
                  <a:gd name="connsiteX0" fmla="*/ 4601 w 5409"/>
                  <a:gd name="connsiteY0" fmla="*/ 2997 h 5317"/>
                  <a:gd name="connsiteX1" fmla="*/ 4535 w 5409"/>
                  <a:gd name="connsiteY1" fmla="*/ 689 h 5317"/>
                  <a:gd name="connsiteX2" fmla="*/ 4508 w 5409"/>
                  <a:gd name="connsiteY2" fmla="*/ 689 h 5317"/>
                  <a:gd name="connsiteX3" fmla="*/ 3832 w 5409"/>
                  <a:gd name="connsiteY3" fmla="*/ 2705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36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76 h 5317"/>
                  <a:gd name="connsiteX16" fmla="*/ 2705 w 5409"/>
                  <a:gd name="connsiteY16" fmla="*/ 4376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97"/>
                    </a:moveTo>
                    <a:cubicBezTo>
                      <a:pt x="4561" y="2254"/>
                      <a:pt x="4521" y="1352"/>
                      <a:pt x="4535" y="689"/>
                    </a:cubicBezTo>
                    <a:lnTo>
                      <a:pt x="4508" y="689"/>
                    </a:lnTo>
                    <a:cubicBezTo>
                      <a:pt x="4323" y="1313"/>
                      <a:pt x="4097" y="1976"/>
                      <a:pt x="3832" y="2705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313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41"/>
                      <a:pt x="782" y="3036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76"/>
                    </a:cubicBezTo>
                    <a:lnTo>
                      <a:pt x="2705" y="4376"/>
                    </a:lnTo>
                    <a:cubicBezTo>
                      <a:pt x="2851" y="3832"/>
                      <a:pt x="3036" y="3248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1C5E7F1D-1DFA-A2D4-DA93-1FD5A163B12F}"/>
                  </a:ext>
                </a:extLst>
              </p:cNvPr>
              <p:cNvSpPr/>
              <p:nvPr/>
            </p:nvSpPr>
            <p:spPr>
              <a:xfrm>
                <a:off x="1521182" y="1166660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84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71 h 5489"/>
                  <a:gd name="connsiteX6" fmla="*/ 2426 w 4852"/>
                  <a:gd name="connsiteY6" fmla="*/ 4933 h 5489"/>
                  <a:gd name="connsiteX7" fmla="*/ 4124 w 4852"/>
                  <a:gd name="connsiteY7" fmla="*/ 2731 h 5489"/>
                  <a:gd name="connsiteX8" fmla="*/ 2426 w 4852"/>
                  <a:gd name="connsiteY8" fmla="*/ 557 h 5489"/>
                  <a:gd name="connsiteX9" fmla="*/ 729 w 4852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22"/>
                      <a:pt x="3739" y="5489"/>
                      <a:pt x="2387" y="5489"/>
                    </a:cubicBezTo>
                    <a:cubicBezTo>
                      <a:pt x="968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01"/>
                      <a:pt x="4853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39" y="4933"/>
                      <a:pt x="2426" y="4933"/>
                    </a:cubicBezTo>
                    <a:cubicBezTo>
                      <a:pt x="3514" y="4933"/>
                      <a:pt x="4124" y="3925"/>
                      <a:pt x="4124" y="2731"/>
                    </a:cubicBezTo>
                    <a:cubicBezTo>
                      <a:pt x="4124" y="1657"/>
                      <a:pt x="3567" y="557"/>
                      <a:pt x="2426" y="557"/>
                    </a:cubicBezTo>
                    <a:cubicBezTo>
                      <a:pt x="1286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A4221742-1864-65AB-BDD7-EC59F6CA6F58}"/>
                  </a:ext>
                </a:extLst>
              </p:cNvPr>
              <p:cNvSpPr/>
              <p:nvPr/>
            </p:nvSpPr>
            <p:spPr>
              <a:xfrm>
                <a:off x="1526910" y="1166713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72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44 h 5409"/>
                  <a:gd name="connsiteX7" fmla="*/ 0 w 4375"/>
                  <a:gd name="connsiteY7" fmla="*/ 106 h 5409"/>
                  <a:gd name="connsiteX8" fmla="*/ 703 w 4375"/>
                  <a:gd name="connsiteY8" fmla="*/ 4813 h 5409"/>
                  <a:gd name="connsiteX9" fmla="*/ 1406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17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40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101"/>
                      <a:pt x="4376" y="1710"/>
                      <a:pt x="4376" y="2572"/>
                    </a:cubicBezTo>
                    <a:cubicBezTo>
                      <a:pt x="4376" y="3434"/>
                      <a:pt x="4110" y="4163"/>
                      <a:pt x="3607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406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86" y="1326"/>
                      <a:pt x="2970" y="517"/>
                      <a:pt x="1498" y="517"/>
                    </a:cubicBezTo>
                    <a:cubicBezTo>
                      <a:pt x="1140" y="517"/>
                      <a:pt x="875" y="557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7A6E119A-4D58-19D0-EAE6-C4F4E9FD81E8}"/>
                  </a:ext>
                </a:extLst>
              </p:cNvPr>
              <p:cNvSpPr/>
              <p:nvPr/>
            </p:nvSpPr>
            <p:spPr>
              <a:xfrm>
                <a:off x="1531869" y="1166660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71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22"/>
                      <a:pt x="3766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01"/>
                      <a:pt x="4866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53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80" y="557"/>
                      <a:pt x="2440" y="557"/>
                    </a:cubicBezTo>
                    <a:cubicBezTo>
                      <a:pt x="1299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3DAC33E1-C5AE-9DAC-439E-E9501601420F}"/>
                  </a:ext>
                </a:extLst>
              </p:cNvPr>
              <p:cNvSpPr/>
              <p:nvPr/>
            </p:nvSpPr>
            <p:spPr>
              <a:xfrm>
                <a:off x="1539692" y="1166660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44"/>
                      <a:pt x="3275" y="5489"/>
                      <a:pt x="2625" y="5489"/>
                    </a:cubicBezTo>
                    <a:cubicBezTo>
                      <a:pt x="1140" y="5489"/>
                      <a:pt x="0" y="4548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25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98" y="4919"/>
                      <a:pt x="2784" y="4919"/>
                    </a:cubicBezTo>
                    <a:cubicBezTo>
                      <a:pt x="3209" y="4919"/>
                      <a:pt x="3633" y="4840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83E4DE69-0CE1-9971-E79D-48C9068B8903}"/>
                  </a:ext>
                </a:extLst>
              </p:cNvPr>
              <p:cNvSpPr/>
              <p:nvPr/>
            </p:nvSpPr>
            <p:spPr>
              <a:xfrm>
                <a:off x="1544108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27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313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EC2231C3-9463-2C6B-F54F-AE426A14B3FA}"/>
                  </a:ext>
                </a:extLst>
              </p:cNvPr>
              <p:cNvSpPr/>
              <p:nvPr/>
            </p:nvSpPr>
            <p:spPr>
              <a:xfrm>
                <a:off x="1549862" y="1166753"/>
                <a:ext cx="3991" cy="5330"/>
              </a:xfrm>
              <a:custGeom>
                <a:avLst/>
                <a:gdLst>
                  <a:gd name="connsiteX0" fmla="*/ 0 w 3991"/>
                  <a:gd name="connsiteY0" fmla="*/ 5317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13 h 5330"/>
                  <a:gd name="connsiteX8" fmla="*/ 3991 w 3991"/>
                  <a:gd name="connsiteY8" fmla="*/ 13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39 h 5330"/>
                  <a:gd name="connsiteX12" fmla="*/ 610 w 3991"/>
                  <a:gd name="connsiteY12" fmla="*/ 849 h 5330"/>
                  <a:gd name="connsiteX13" fmla="*/ 583 w 3991"/>
                  <a:gd name="connsiteY13" fmla="*/ 862 h 5330"/>
                  <a:gd name="connsiteX14" fmla="*/ 636 w 3991"/>
                  <a:gd name="connsiteY14" fmla="*/ 3063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28"/>
                      <a:pt x="3169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39"/>
                    </a:lnTo>
                    <a:cubicBezTo>
                      <a:pt x="1233" y="2042"/>
                      <a:pt x="875" y="1432"/>
                      <a:pt x="610" y="849"/>
                    </a:cubicBezTo>
                    <a:lnTo>
                      <a:pt x="583" y="862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DEF44C24-A71E-9CFC-B5FD-F26EBD64B35B}"/>
                  </a:ext>
                </a:extLst>
              </p:cNvPr>
              <p:cNvSpPr/>
              <p:nvPr/>
            </p:nvSpPr>
            <p:spPr>
              <a:xfrm>
                <a:off x="1554795" y="1166660"/>
                <a:ext cx="3235" cy="5489"/>
              </a:xfrm>
              <a:custGeom>
                <a:avLst/>
                <a:gdLst>
                  <a:gd name="connsiteX0" fmla="*/ 172 w 3235"/>
                  <a:gd name="connsiteY0" fmla="*/ 4575 h 5489"/>
                  <a:gd name="connsiteX1" fmla="*/ 1405 w 3235"/>
                  <a:gd name="connsiteY1" fmla="*/ 4919 h 5489"/>
                  <a:gd name="connsiteX2" fmla="*/ 2519 w 3235"/>
                  <a:gd name="connsiteY2" fmla="*/ 4004 h 5489"/>
                  <a:gd name="connsiteX3" fmla="*/ 1512 w 3235"/>
                  <a:gd name="connsiteY3" fmla="*/ 2944 h 5489"/>
                  <a:gd name="connsiteX4" fmla="*/ 119 w 3235"/>
                  <a:gd name="connsiteY4" fmla="*/ 1432 h 5489"/>
                  <a:gd name="connsiteX5" fmla="*/ 1830 w 3235"/>
                  <a:gd name="connsiteY5" fmla="*/ 0 h 5489"/>
                  <a:gd name="connsiteX6" fmla="*/ 3010 w 3235"/>
                  <a:gd name="connsiteY6" fmla="*/ 252 h 5489"/>
                  <a:gd name="connsiteX7" fmla="*/ 2824 w 3235"/>
                  <a:gd name="connsiteY7" fmla="*/ 822 h 5489"/>
                  <a:gd name="connsiteX8" fmla="*/ 1817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38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72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72" y="4575"/>
                    </a:moveTo>
                    <a:cubicBezTo>
                      <a:pt x="477" y="4773"/>
                      <a:pt x="928" y="4919"/>
                      <a:pt x="1405" y="4919"/>
                    </a:cubicBezTo>
                    <a:cubicBezTo>
                      <a:pt x="2108" y="4919"/>
                      <a:pt x="2519" y="4561"/>
                      <a:pt x="2519" y="4004"/>
                    </a:cubicBezTo>
                    <a:cubicBezTo>
                      <a:pt x="2519" y="3500"/>
                      <a:pt x="2241" y="3222"/>
                      <a:pt x="1512" y="2944"/>
                    </a:cubicBezTo>
                    <a:cubicBezTo>
                      <a:pt x="650" y="2652"/>
                      <a:pt x="119" y="2188"/>
                      <a:pt x="119" y="1432"/>
                    </a:cubicBezTo>
                    <a:cubicBezTo>
                      <a:pt x="119" y="597"/>
                      <a:pt x="809" y="0"/>
                      <a:pt x="1830" y="0"/>
                    </a:cubicBezTo>
                    <a:cubicBezTo>
                      <a:pt x="2387" y="0"/>
                      <a:pt x="2771" y="133"/>
                      <a:pt x="3010" y="252"/>
                    </a:cubicBezTo>
                    <a:lnTo>
                      <a:pt x="2824" y="822"/>
                    </a:lnTo>
                    <a:cubicBezTo>
                      <a:pt x="2652" y="729"/>
                      <a:pt x="2294" y="557"/>
                      <a:pt x="1817" y="557"/>
                    </a:cubicBezTo>
                    <a:cubicBezTo>
                      <a:pt x="1074" y="557"/>
                      <a:pt x="809" y="995"/>
                      <a:pt x="809" y="1366"/>
                    </a:cubicBezTo>
                    <a:cubicBezTo>
                      <a:pt x="809" y="1856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89"/>
                      <a:pt x="1366" y="5489"/>
                    </a:cubicBezTo>
                    <a:cubicBezTo>
                      <a:pt x="849" y="5489"/>
                      <a:pt x="292" y="5330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35A6688B-EDE7-DCE5-A088-217E6E249FF6}"/>
                  </a:ext>
                </a:extLst>
              </p:cNvPr>
              <p:cNvSpPr/>
              <p:nvPr/>
            </p:nvSpPr>
            <p:spPr>
              <a:xfrm>
                <a:off x="1558945" y="1166739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67 h 5317"/>
                  <a:gd name="connsiteX11" fmla="*/ 2745 w 2996"/>
                  <a:gd name="connsiteY11" fmla="*/ 2267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94C62240-B0FB-F3B8-8B33-5ECF59399363}"/>
                  </a:ext>
                </a:extLst>
              </p:cNvPr>
              <p:cNvSpPr/>
              <p:nvPr/>
            </p:nvSpPr>
            <p:spPr>
              <a:xfrm>
                <a:off x="1562512" y="1166660"/>
                <a:ext cx="4919" cy="6192"/>
              </a:xfrm>
              <a:custGeom>
                <a:avLst/>
                <a:gdLst>
                  <a:gd name="connsiteX0" fmla="*/ 4720 w 4919"/>
                  <a:gd name="connsiteY0" fmla="*/ 6192 h 6192"/>
                  <a:gd name="connsiteX1" fmla="*/ 2678 w 4919"/>
                  <a:gd name="connsiteY1" fmla="*/ 5569 h 6192"/>
                  <a:gd name="connsiteX2" fmla="*/ 2360 w 4919"/>
                  <a:gd name="connsiteY2" fmla="*/ 5489 h 6192"/>
                  <a:gd name="connsiteX3" fmla="*/ 0 w 4919"/>
                  <a:gd name="connsiteY3" fmla="*/ 2784 h 6192"/>
                  <a:gd name="connsiteX4" fmla="*/ 2479 w 4919"/>
                  <a:gd name="connsiteY4" fmla="*/ 0 h 6192"/>
                  <a:gd name="connsiteX5" fmla="*/ 4879 w 4919"/>
                  <a:gd name="connsiteY5" fmla="*/ 2692 h 6192"/>
                  <a:gd name="connsiteX6" fmla="*/ 3368 w 4919"/>
                  <a:gd name="connsiteY6" fmla="*/ 5238 h 6192"/>
                  <a:gd name="connsiteX7" fmla="*/ 3368 w 4919"/>
                  <a:gd name="connsiteY7" fmla="*/ 5264 h 6192"/>
                  <a:gd name="connsiteX8" fmla="*/ 4919 w 4919"/>
                  <a:gd name="connsiteY8" fmla="*/ 5609 h 6192"/>
                  <a:gd name="connsiteX9" fmla="*/ 4720 w 4919"/>
                  <a:gd name="connsiteY9" fmla="*/ 6192 h 6192"/>
                  <a:gd name="connsiteX10" fmla="*/ 4150 w 4919"/>
                  <a:gd name="connsiteY10" fmla="*/ 2731 h 6192"/>
                  <a:gd name="connsiteX11" fmla="*/ 2466 w 4919"/>
                  <a:gd name="connsiteY11" fmla="*/ 557 h 6192"/>
                  <a:gd name="connsiteX12" fmla="*/ 743 w 4919"/>
                  <a:gd name="connsiteY12" fmla="*/ 2798 h 6192"/>
                  <a:gd name="connsiteX13" fmla="*/ 2426 w 4919"/>
                  <a:gd name="connsiteY13" fmla="*/ 4946 h 6192"/>
                  <a:gd name="connsiteX14" fmla="*/ 4150 w 4919"/>
                  <a:gd name="connsiteY14" fmla="*/ 2731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92">
                    <a:moveTo>
                      <a:pt x="4720" y="6192"/>
                    </a:moveTo>
                    <a:cubicBezTo>
                      <a:pt x="4004" y="5993"/>
                      <a:pt x="3302" y="5781"/>
                      <a:pt x="2678" y="5569"/>
                    </a:cubicBezTo>
                    <a:cubicBezTo>
                      <a:pt x="2559" y="5542"/>
                      <a:pt x="2453" y="5489"/>
                      <a:pt x="2360" y="5489"/>
                    </a:cubicBezTo>
                    <a:cubicBezTo>
                      <a:pt x="1087" y="5450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3"/>
                      <a:pt x="3368" y="5238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609"/>
                    </a:cubicBezTo>
                    <a:lnTo>
                      <a:pt x="4720" y="6192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98"/>
                    </a:cubicBez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33"/>
                      <a:pt x="4150" y="3938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89C07538-12D6-D774-F9D7-EB184BA59211}"/>
                  </a:ext>
                </a:extLst>
              </p:cNvPr>
              <p:cNvSpPr/>
              <p:nvPr/>
            </p:nvSpPr>
            <p:spPr>
              <a:xfrm>
                <a:off x="1568266" y="1166739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47"/>
                      <a:pt x="3063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B8290B5A-5A2B-9815-842E-36AA92A176C7}"/>
                  </a:ext>
                </a:extLst>
              </p:cNvPr>
              <p:cNvSpPr/>
              <p:nvPr/>
            </p:nvSpPr>
            <p:spPr>
              <a:xfrm>
                <a:off x="1572695" y="1166753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610 h 5317"/>
                  <a:gd name="connsiteX12" fmla="*/ 2214 w 4468"/>
                  <a:gd name="connsiteY12" fmla="*/ 610 h 5317"/>
                  <a:gd name="connsiteX13" fmla="*/ 1949 w 4468"/>
                  <a:gd name="connsiteY13" fmla="*/ 1565 h 5317"/>
                  <a:gd name="connsiteX14" fmla="*/ 1432 w 4468"/>
                  <a:gd name="connsiteY14" fmla="*/ 3103 h 5317"/>
                  <a:gd name="connsiteX15" fmla="*/ 3036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35" y="915"/>
                      <a:pt x="2042" y="1246"/>
                      <a:pt x="1949" y="1565"/>
                    </a:cubicBezTo>
                    <a:lnTo>
                      <a:pt x="1432" y="3103"/>
                    </a:lnTo>
                    <a:lnTo>
                      <a:pt x="3036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3C0E1753-01AC-4809-AA00-1387670E19D3}"/>
                  </a:ext>
                </a:extLst>
              </p:cNvPr>
              <p:cNvSpPr/>
              <p:nvPr/>
            </p:nvSpPr>
            <p:spPr>
              <a:xfrm>
                <a:off x="1576739" y="1166753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C3D40173-8C94-C1BB-5BEA-C4C117DF0586}"/>
                  </a:ext>
                </a:extLst>
              </p:cNvPr>
              <p:cNvSpPr/>
              <p:nvPr/>
            </p:nvSpPr>
            <p:spPr>
              <a:xfrm>
                <a:off x="1581247" y="1170784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78"/>
                      <a:pt x="278" y="0"/>
                      <a:pt x="690" y="0"/>
                    </a:cubicBezTo>
                    <a:cubicBezTo>
                      <a:pt x="1074" y="0"/>
                      <a:pt x="1353" y="278"/>
                      <a:pt x="1353" y="703"/>
                    </a:cubicBezTo>
                    <a:cubicBezTo>
                      <a:pt x="1353" y="1101"/>
                      <a:pt x="1074" y="1419"/>
                      <a:pt x="663" y="1419"/>
                    </a:cubicBezTo>
                    <a:cubicBezTo>
                      <a:pt x="278" y="1405"/>
                      <a:pt x="0" y="1101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39" name="图形 2">
              <a:extLst>
                <a:ext uri="{FF2B5EF4-FFF2-40B4-BE49-F238E27FC236}">
                  <a16:creationId xmlns:a16="http://schemas.microsoft.com/office/drawing/2014/main" id="{BC17526D-BCB1-F196-8CA9-C04F66676AA8}"/>
                </a:ext>
              </a:extLst>
            </p:cNvPr>
            <p:cNvGrpSpPr/>
            <p:nvPr/>
          </p:nvGrpSpPr>
          <p:grpSpPr>
            <a:xfrm>
              <a:off x="9140240" y="3041194"/>
              <a:ext cx="303488" cy="265275"/>
              <a:chOff x="1352641" y="1010808"/>
              <a:chExt cx="119838" cy="104749"/>
            </a:xfrm>
          </p:grpSpPr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FED2DD2-764E-55B2-E163-307CB4CF04F3}"/>
                  </a:ext>
                </a:extLst>
              </p:cNvPr>
              <p:cNvSpPr/>
              <p:nvPr/>
            </p:nvSpPr>
            <p:spPr>
              <a:xfrm>
                <a:off x="1352641" y="1010808"/>
                <a:ext cx="24251" cy="104749"/>
              </a:xfrm>
              <a:custGeom>
                <a:avLst/>
                <a:gdLst>
                  <a:gd name="connsiteX0" fmla="*/ 0 w 24251"/>
                  <a:gd name="connsiteY0" fmla="*/ 0 h 104749"/>
                  <a:gd name="connsiteX1" fmla="*/ 24252 w 24251"/>
                  <a:gd name="connsiteY1" fmla="*/ 0 h 104749"/>
                  <a:gd name="connsiteX2" fmla="*/ 24252 w 24251"/>
                  <a:gd name="connsiteY2" fmla="*/ 104750 h 104749"/>
                  <a:gd name="connsiteX3" fmla="*/ 0 w 24251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51" h="104749">
                    <a:moveTo>
                      <a:pt x="0" y="0"/>
                    </a:moveTo>
                    <a:lnTo>
                      <a:pt x="24252" y="0"/>
                    </a:lnTo>
                    <a:lnTo>
                      <a:pt x="24252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5BF5173-CB37-88D7-BDFB-4363503223B3}"/>
                  </a:ext>
                </a:extLst>
              </p:cNvPr>
              <p:cNvSpPr/>
              <p:nvPr/>
            </p:nvSpPr>
            <p:spPr>
              <a:xfrm>
                <a:off x="1382024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A5450B24-32DE-5D15-7C03-7B699DD45EB7}"/>
                  </a:ext>
                </a:extLst>
              </p:cNvPr>
              <p:cNvSpPr/>
              <p:nvPr/>
            </p:nvSpPr>
            <p:spPr>
              <a:xfrm>
                <a:off x="1416366" y="1026614"/>
                <a:ext cx="24264" cy="88931"/>
              </a:xfrm>
              <a:custGeom>
                <a:avLst/>
                <a:gdLst>
                  <a:gd name="connsiteX0" fmla="*/ 0 w 24264"/>
                  <a:gd name="connsiteY0" fmla="*/ 0 h 88931"/>
                  <a:gd name="connsiteX1" fmla="*/ 24265 w 24264"/>
                  <a:gd name="connsiteY1" fmla="*/ 0 h 88931"/>
                  <a:gd name="connsiteX2" fmla="*/ 24265 w 24264"/>
                  <a:gd name="connsiteY2" fmla="*/ 88931 h 88931"/>
                  <a:gd name="connsiteX3" fmla="*/ 0 w 24264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88931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AC62C732-1806-4208-4F57-7BD82BD53865}"/>
                  </a:ext>
                </a:extLst>
              </p:cNvPr>
              <p:cNvSpPr/>
              <p:nvPr/>
            </p:nvSpPr>
            <p:spPr>
              <a:xfrm>
                <a:off x="1445749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40" name="图形 2">
              <a:extLst>
                <a:ext uri="{FF2B5EF4-FFF2-40B4-BE49-F238E27FC236}">
                  <a16:creationId xmlns:a16="http://schemas.microsoft.com/office/drawing/2014/main" id="{F4019698-BAF3-A091-F4E2-98CB79FE904E}"/>
                </a:ext>
              </a:extLst>
            </p:cNvPr>
            <p:cNvGrpSpPr/>
            <p:nvPr/>
          </p:nvGrpSpPr>
          <p:grpSpPr>
            <a:xfrm>
              <a:off x="9461998" y="3041194"/>
              <a:ext cx="303488" cy="265275"/>
              <a:chOff x="1479693" y="1010808"/>
              <a:chExt cx="119838" cy="104749"/>
            </a:xfrm>
          </p:grpSpPr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BFAA30D-209A-25CF-8F51-9F7D03DAB5F6}"/>
                  </a:ext>
                </a:extLst>
              </p:cNvPr>
              <p:cNvSpPr/>
              <p:nvPr/>
            </p:nvSpPr>
            <p:spPr>
              <a:xfrm>
                <a:off x="1479693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9CA6EAF2-B193-34A8-DA0A-601BDF33DE52}"/>
                  </a:ext>
                </a:extLst>
              </p:cNvPr>
              <p:cNvSpPr/>
              <p:nvPr/>
            </p:nvSpPr>
            <p:spPr>
              <a:xfrm>
                <a:off x="1509076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3062673E-BA6D-E95D-B087-12C210DFC3E5}"/>
                  </a:ext>
                </a:extLst>
              </p:cNvPr>
              <p:cNvSpPr/>
              <p:nvPr/>
            </p:nvSpPr>
            <p:spPr>
              <a:xfrm>
                <a:off x="1543405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78080393-4A6A-FA94-9359-EF0C8AB6F3B7}"/>
                  </a:ext>
                </a:extLst>
              </p:cNvPr>
              <p:cNvSpPr/>
              <p:nvPr/>
            </p:nvSpPr>
            <p:spPr>
              <a:xfrm>
                <a:off x="1572801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41" name="图形 2">
              <a:extLst>
                <a:ext uri="{FF2B5EF4-FFF2-40B4-BE49-F238E27FC236}">
                  <a16:creationId xmlns:a16="http://schemas.microsoft.com/office/drawing/2014/main" id="{083476B0-902E-B0F4-1107-584BD5374866}"/>
                </a:ext>
              </a:extLst>
            </p:cNvPr>
            <p:cNvGrpSpPr/>
            <p:nvPr/>
          </p:nvGrpSpPr>
          <p:grpSpPr>
            <a:xfrm>
              <a:off x="9783755" y="3041194"/>
              <a:ext cx="303455" cy="265275"/>
              <a:chOff x="1606745" y="1010808"/>
              <a:chExt cx="119825" cy="104749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3F062029-2073-779A-B7F9-8D9C18FA64C1}"/>
                  </a:ext>
                </a:extLst>
              </p:cNvPr>
              <p:cNvSpPr/>
              <p:nvPr/>
            </p:nvSpPr>
            <p:spPr>
              <a:xfrm>
                <a:off x="1606745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49F08535-C6F0-2B1A-69EB-CCF504E15FFE}"/>
                  </a:ext>
                </a:extLst>
              </p:cNvPr>
              <p:cNvSpPr/>
              <p:nvPr/>
            </p:nvSpPr>
            <p:spPr>
              <a:xfrm>
                <a:off x="1636128" y="1038468"/>
                <a:ext cx="26717" cy="77090"/>
              </a:xfrm>
              <a:custGeom>
                <a:avLst/>
                <a:gdLst>
                  <a:gd name="connsiteX0" fmla="*/ 0 w 26717"/>
                  <a:gd name="connsiteY0" fmla="*/ 0 h 77090"/>
                  <a:gd name="connsiteX1" fmla="*/ 26718 w 26717"/>
                  <a:gd name="connsiteY1" fmla="*/ 0 h 77090"/>
                  <a:gd name="connsiteX2" fmla="*/ 26718 w 26717"/>
                  <a:gd name="connsiteY2" fmla="*/ 77090 h 77090"/>
                  <a:gd name="connsiteX3" fmla="*/ 0 w 26717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77090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434769A7-FCFB-334A-AA3F-34D8658EE2D5}"/>
                  </a:ext>
                </a:extLst>
              </p:cNvPr>
              <p:cNvSpPr/>
              <p:nvPr/>
            </p:nvSpPr>
            <p:spPr>
              <a:xfrm>
                <a:off x="1670457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rgbClr val="1F75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4906C54D-43D4-6346-B91F-247B0E0869CC}"/>
                  </a:ext>
                </a:extLst>
              </p:cNvPr>
              <p:cNvSpPr/>
              <p:nvPr/>
            </p:nvSpPr>
            <p:spPr>
              <a:xfrm>
                <a:off x="1699853" y="1063170"/>
                <a:ext cx="26717" cy="52388"/>
              </a:xfrm>
              <a:custGeom>
                <a:avLst/>
                <a:gdLst>
                  <a:gd name="connsiteX0" fmla="*/ 0 w 26717"/>
                  <a:gd name="connsiteY0" fmla="*/ 0 h 52388"/>
                  <a:gd name="connsiteX1" fmla="*/ 26718 w 26717"/>
                  <a:gd name="connsiteY1" fmla="*/ 0 h 52388"/>
                  <a:gd name="connsiteX2" fmla="*/ 26718 w 26717"/>
                  <a:gd name="connsiteY2" fmla="*/ 52388 h 52388"/>
                  <a:gd name="connsiteX3" fmla="*/ 0 w 26717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52388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42" name="图形 2">
              <a:extLst>
                <a:ext uri="{FF2B5EF4-FFF2-40B4-BE49-F238E27FC236}">
                  <a16:creationId xmlns:a16="http://schemas.microsoft.com/office/drawing/2014/main" id="{F6572497-298A-9FCD-50B7-E27C71FF9B0E}"/>
                </a:ext>
              </a:extLst>
            </p:cNvPr>
            <p:cNvGrpSpPr/>
            <p:nvPr/>
          </p:nvGrpSpPr>
          <p:grpSpPr>
            <a:xfrm>
              <a:off x="6816080" y="3095156"/>
              <a:ext cx="1102900" cy="1746394"/>
              <a:chOff x="434902" y="1032116"/>
              <a:chExt cx="435501" cy="689597"/>
            </a:xfrm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15C03A7-5F56-55D4-9017-DB4047C39A5F}"/>
                  </a:ext>
                </a:extLst>
              </p:cNvPr>
              <p:cNvSpPr/>
              <p:nvPr/>
            </p:nvSpPr>
            <p:spPr>
              <a:xfrm>
                <a:off x="566953" y="1265443"/>
                <a:ext cx="142923" cy="402861"/>
              </a:xfrm>
              <a:custGeom>
                <a:avLst/>
                <a:gdLst>
                  <a:gd name="connsiteX0" fmla="*/ 68021 w 142923"/>
                  <a:gd name="connsiteY0" fmla="*/ 0 h 402861"/>
                  <a:gd name="connsiteX1" fmla="*/ 0 w 142923"/>
                  <a:gd name="connsiteY1" fmla="*/ 35403 h 402861"/>
                  <a:gd name="connsiteX2" fmla="*/ 85364 w 142923"/>
                  <a:gd name="connsiteY2" fmla="*/ 189822 h 402861"/>
                  <a:gd name="connsiteX3" fmla="*/ 106142 w 142923"/>
                  <a:gd name="connsiteY3" fmla="*/ 324923 h 402861"/>
                  <a:gd name="connsiteX4" fmla="*/ 128802 w 142923"/>
                  <a:gd name="connsiteY4" fmla="*/ 402862 h 402861"/>
                  <a:gd name="connsiteX5" fmla="*/ 142924 w 142923"/>
                  <a:gd name="connsiteY5" fmla="*/ 401271 h 402861"/>
                  <a:gd name="connsiteX6" fmla="*/ 116802 w 142923"/>
                  <a:gd name="connsiteY6" fmla="*/ 181535 h 402861"/>
                  <a:gd name="connsiteX7" fmla="*/ 68021 w 142923"/>
                  <a:gd name="connsiteY7" fmla="*/ 0 h 40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23" h="402861">
                    <a:moveTo>
                      <a:pt x="68021" y="0"/>
                    </a:moveTo>
                    <a:lnTo>
                      <a:pt x="0" y="35403"/>
                    </a:lnTo>
                    <a:lnTo>
                      <a:pt x="85364" y="189822"/>
                    </a:lnTo>
                    <a:cubicBezTo>
                      <a:pt x="85364" y="189822"/>
                      <a:pt x="77369" y="237079"/>
                      <a:pt x="106142" y="324923"/>
                    </a:cubicBezTo>
                    <a:lnTo>
                      <a:pt x="128802" y="402862"/>
                    </a:lnTo>
                    <a:lnTo>
                      <a:pt x="142924" y="401271"/>
                    </a:lnTo>
                    <a:lnTo>
                      <a:pt x="116802" y="181535"/>
                    </a:lnTo>
                    <a:cubicBezTo>
                      <a:pt x="116789" y="181535"/>
                      <a:pt x="101461" y="75539"/>
                      <a:pt x="68021" y="0"/>
                    </a:cubicBez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94D8B4C5-1985-6E99-A6FE-D39B373C39D8}"/>
                  </a:ext>
                </a:extLst>
              </p:cNvPr>
              <p:cNvSpPr/>
              <p:nvPr/>
            </p:nvSpPr>
            <p:spPr>
              <a:xfrm>
                <a:off x="690730" y="1655668"/>
                <a:ext cx="72051" cy="44790"/>
              </a:xfrm>
              <a:custGeom>
                <a:avLst/>
                <a:gdLst>
                  <a:gd name="connsiteX0" fmla="*/ 0 w 72051"/>
                  <a:gd name="connsiteY0" fmla="*/ 8778 h 44790"/>
                  <a:gd name="connsiteX1" fmla="*/ 20154 w 72051"/>
                  <a:gd name="connsiteY1" fmla="*/ 0 h 44790"/>
                  <a:gd name="connsiteX2" fmla="*/ 26373 w 72051"/>
                  <a:gd name="connsiteY2" fmla="*/ 15898 h 44790"/>
                  <a:gd name="connsiteX3" fmla="*/ 32830 w 72051"/>
                  <a:gd name="connsiteY3" fmla="*/ 21003 h 44790"/>
                  <a:gd name="connsiteX4" fmla="*/ 72052 w 72051"/>
                  <a:gd name="connsiteY4" fmla="*/ 31703 h 44790"/>
                  <a:gd name="connsiteX5" fmla="*/ 64255 w 72051"/>
                  <a:gd name="connsiteY5" fmla="*/ 34010 h 44790"/>
                  <a:gd name="connsiteX6" fmla="*/ 31690 w 72051"/>
                  <a:gd name="connsiteY6" fmla="*/ 38439 h 44790"/>
                  <a:gd name="connsiteX7" fmla="*/ 29874 w 72051"/>
                  <a:gd name="connsiteY7" fmla="*/ 41542 h 44790"/>
                  <a:gd name="connsiteX8" fmla="*/ 18391 w 72051"/>
                  <a:gd name="connsiteY8" fmla="*/ 44790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51" h="44790">
                    <a:moveTo>
                      <a:pt x="0" y="8778"/>
                    </a:moveTo>
                    <a:lnTo>
                      <a:pt x="20154" y="0"/>
                    </a:lnTo>
                    <a:lnTo>
                      <a:pt x="26373" y="15898"/>
                    </a:lnTo>
                    <a:lnTo>
                      <a:pt x="32830" y="21003"/>
                    </a:lnTo>
                    <a:lnTo>
                      <a:pt x="72052" y="31703"/>
                    </a:lnTo>
                    <a:lnTo>
                      <a:pt x="64255" y="34010"/>
                    </a:lnTo>
                    <a:lnTo>
                      <a:pt x="31690" y="38439"/>
                    </a:lnTo>
                    <a:lnTo>
                      <a:pt x="29874" y="41542"/>
                    </a:lnTo>
                    <a:lnTo>
                      <a:pt x="18391" y="44790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grpSp>
            <p:nvGrpSpPr>
              <p:cNvPr id="69" name="图形 2">
                <a:extLst>
                  <a:ext uri="{FF2B5EF4-FFF2-40B4-BE49-F238E27FC236}">
                    <a16:creationId xmlns:a16="http://schemas.microsoft.com/office/drawing/2014/main" id="{58BC8557-32E7-703C-3BCF-AE1A3A025FCA}"/>
                  </a:ext>
                </a:extLst>
              </p:cNvPr>
              <p:cNvGrpSpPr/>
              <p:nvPr/>
            </p:nvGrpSpPr>
            <p:grpSpPr>
              <a:xfrm>
                <a:off x="434902" y="1294123"/>
                <a:ext cx="175027" cy="427590"/>
                <a:chOff x="434902" y="1294123"/>
                <a:chExt cx="175027" cy="427590"/>
              </a:xfrm>
            </p:grpSpPr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ABF3360B-FD97-8A70-25C5-0C920508F449}"/>
                    </a:ext>
                  </a:extLst>
                </p:cNvPr>
                <p:cNvSpPr/>
                <p:nvPr/>
              </p:nvSpPr>
              <p:spPr>
                <a:xfrm>
                  <a:off x="452033" y="1294123"/>
                  <a:ext cx="157896" cy="369275"/>
                </a:xfrm>
                <a:custGeom>
                  <a:avLst/>
                  <a:gdLst>
                    <a:gd name="connsiteX0" fmla="*/ 157787 w 157896"/>
                    <a:gd name="connsiteY0" fmla="*/ 0 h 369275"/>
                    <a:gd name="connsiteX1" fmla="*/ 80578 w 157896"/>
                    <a:gd name="connsiteY1" fmla="*/ 3288 h 369275"/>
                    <a:gd name="connsiteX2" fmla="*/ 92843 w 157896"/>
                    <a:gd name="connsiteY2" fmla="*/ 165531 h 369275"/>
                    <a:gd name="connsiteX3" fmla="*/ 28561 w 157896"/>
                    <a:gd name="connsiteY3" fmla="*/ 286112 h 369275"/>
                    <a:gd name="connsiteX4" fmla="*/ 0 w 157896"/>
                    <a:gd name="connsiteY4" fmla="*/ 362142 h 369275"/>
                    <a:gd name="connsiteX5" fmla="*/ 12278 w 157896"/>
                    <a:gd name="connsiteY5" fmla="*/ 369276 h 369275"/>
                    <a:gd name="connsiteX6" fmla="*/ 122968 w 157896"/>
                    <a:gd name="connsiteY6" fmla="*/ 177703 h 369275"/>
                    <a:gd name="connsiteX7" fmla="*/ 157787 w 157896"/>
                    <a:gd name="connsiteY7" fmla="*/ 0 h 36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96" h="369275">
                      <a:moveTo>
                        <a:pt x="157787" y="0"/>
                      </a:moveTo>
                      <a:lnTo>
                        <a:pt x="80578" y="3288"/>
                      </a:lnTo>
                      <a:lnTo>
                        <a:pt x="92843" y="165531"/>
                      </a:lnTo>
                      <a:cubicBezTo>
                        <a:pt x="92843" y="165531"/>
                        <a:pt x="58116" y="198547"/>
                        <a:pt x="28561" y="286112"/>
                      </a:cubicBezTo>
                      <a:lnTo>
                        <a:pt x="0" y="362142"/>
                      </a:lnTo>
                      <a:lnTo>
                        <a:pt x="12278" y="369276"/>
                      </a:lnTo>
                      <a:lnTo>
                        <a:pt x="122968" y="177703"/>
                      </a:lnTo>
                      <a:cubicBezTo>
                        <a:pt x="122955" y="177690"/>
                        <a:pt x="160161" y="66668"/>
                        <a:pt x="157787" y="0"/>
                      </a:cubicBezTo>
                      <a:close/>
                    </a:path>
                  </a:pathLst>
                </a:custGeom>
                <a:solidFill>
                  <a:srgbClr val="35127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83E1A178-D69F-E37E-3B7A-8C3EDD1DF03B}"/>
                    </a:ext>
                  </a:extLst>
                </p:cNvPr>
                <p:cNvSpPr/>
                <p:nvPr/>
              </p:nvSpPr>
              <p:spPr>
                <a:xfrm>
                  <a:off x="434902" y="1642886"/>
                  <a:ext cx="46355" cy="78827"/>
                </a:xfrm>
                <a:custGeom>
                  <a:avLst/>
                  <a:gdLst>
                    <a:gd name="connsiteX0" fmla="*/ 19332 w 46355"/>
                    <a:gd name="connsiteY0" fmla="*/ 0 h 78827"/>
                    <a:gd name="connsiteX1" fmla="*/ 40097 w 46355"/>
                    <a:gd name="connsiteY1" fmla="*/ 14227 h 78827"/>
                    <a:gd name="connsiteX2" fmla="*/ 30324 w 46355"/>
                    <a:gd name="connsiteY2" fmla="*/ 28256 h 78827"/>
                    <a:gd name="connsiteX3" fmla="*/ 30086 w 46355"/>
                    <a:gd name="connsiteY3" fmla="*/ 36835 h 78827"/>
                    <a:gd name="connsiteX4" fmla="*/ 46355 w 46355"/>
                    <a:gd name="connsiteY4" fmla="*/ 78827 h 78827"/>
                    <a:gd name="connsiteX5" fmla="*/ 39248 w 46355"/>
                    <a:gd name="connsiteY5" fmla="*/ 72794 h 78827"/>
                    <a:gd name="connsiteX6" fmla="*/ 14174 w 46355"/>
                    <a:gd name="connsiteY6" fmla="*/ 44830 h 78827"/>
                    <a:gd name="connsiteX7" fmla="*/ 10289 w 46355"/>
                    <a:gd name="connsiteY7" fmla="*/ 44764 h 78827"/>
                    <a:gd name="connsiteX8" fmla="*/ 0 w 46355"/>
                    <a:gd name="connsiteY8" fmla="*/ 35774 h 7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355" h="78827">
                      <a:moveTo>
                        <a:pt x="19332" y="0"/>
                      </a:moveTo>
                      <a:lnTo>
                        <a:pt x="40097" y="14227"/>
                      </a:lnTo>
                      <a:lnTo>
                        <a:pt x="30324" y="28256"/>
                      </a:lnTo>
                      <a:lnTo>
                        <a:pt x="30086" y="36835"/>
                      </a:lnTo>
                      <a:lnTo>
                        <a:pt x="46355" y="78827"/>
                      </a:lnTo>
                      <a:lnTo>
                        <a:pt x="39248" y="72794"/>
                      </a:lnTo>
                      <a:lnTo>
                        <a:pt x="14174" y="44830"/>
                      </a:lnTo>
                      <a:lnTo>
                        <a:pt x="10289" y="44764"/>
                      </a:lnTo>
                      <a:lnTo>
                        <a:pt x="0" y="35774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70" name="图形 2">
                <a:extLst>
                  <a:ext uri="{FF2B5EF4-FFF2-40B4-BE49-F238E27FC236}">
                    <a16:creationId xmlns:a16="http://schemas.microsoft.com/office/drawing/2014/main" id="{33922EC4-6F1A-F97E-9740-A50199E2F5E2}"/>
                  </a:ext>
                </a:extLst>
              </p:cNvPr>
              <p:cNvGrpSpPr/>
              <p:nvPr/>
            </p:nvGrpSpPr>
            <p:grpSpPr>
              <a:xfrm>
                <a:off x="492382" y="1032116"/>
                <a:ext cx="378021" cy="331416"/>
                <a:chOff x="492382" y="1032116"/>
                <a:chExt cx="378021" cy="331416"/>
              </a:xfrm>
            </p:grpSpPr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F580B7E4-46F6-6CD3-1291-8F6A8393C02A}"/>
                    </a:ext>
                  </a:extLst>
                </p:cNvPr>
                <p:cNvSpPr/>
                <p:nvPr/>
              </p:nvSpPr>
              <p:spPr>
                <a:xfrm>
                  <a:off x="495414" y="1034768"/>
                  <a:ext cx="133597" cy="166333"/>
                </a:xfrm>
                <a:custGeom>
                  <a:avLst/>
                  <a:gdLst>
                    <a:gd name="connsiteX0" fmla="*/ 99954 w 133597"/>
                    <a:gd name="connsiteY0" fmla="*/ 1551 h 166333"/>
                    <a:gd name="connsiteX1" fmla="*/ 74695 w 133597"/>
                    <a:gd name="connsiteY1" fmla="*/ 20207 h 166333"/>
                    <a:gd name="connsiteX2" fmla="*/ 48773 w 133597"/>
                    <a:gd name="connsiteY2" fmla="*/ 53714 h 166333"/>
                    <a:gd name="connsiteX3" fmla="*/ 8623 w 133597"/>
                    <a:gd name="connsiteY3" fmla="*/ 101700 h 166333"/>
                    <a:gd name="connsiteX4" fmla="*/ 1715 w 133597"/>
                    <a:gd name="connsiteY4" fmla="*/ 157708 h 166333"/>
                    <a:gd name="connsiteX5" fmla="*/ 33697 w 133597"/>
                    <a:gd name="connsiteY5" fmla="*/ 157748 h 166333"/>
                    <a:gd name="connsiteX6" fmla="*/ 88617 w 133597"/>
                    <a:gd name="connsiteY6" fmla="*/ 98889 h 166333"/>
                    <a:gd name="connsiteX7" fmla="*/ 120679 w 133597"/>
                    <a:gd name="connsiteY7" fmla="*/ 84874 h 166333"/>
                    <a:gd name="connsiteX8" fmla="*/ 127255 w 133597"/>
                    <a:gd name="connsiteY8" fmla="*/ 54987 h 166333"/>
                    <a:gd name="connsiteX9" fmla="*/ 120095 w 133597"/>
                    <a:gd name="connsiteY9" fmla="*/ 7054 h 166333"/>
                    <a:gd name="connsiteX10" fmla="*/ 99954 w 133597"/>
                    <a:gd name="connsiteY10" fmla="*/ 1551 h 16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597" h="166333">
                      <a:moveTo>
                        <a:pt x="99954" y="1551"/>
                      </a:moveTo>
                      <a:cubicBezTo>
                        <a:pt x="99954" y="1551"/>
                        <a:pt x="78208" y="5794"/>
                        <a:pt x="74695" y="20207"/>
                      </a:cubicBezTo>
                      <a:cubicBezTo>
                        <a:pt x="71208" y="34620"/>
                        <a:pt x="65413" y="42589"/>
                        <a:pt x="48773" y="53714"/>
                      </a:cubicBezTo>
                      <a:cubicBezTo>
                        <a:pt x="32079" y="64878"/>
                        <a:pt x="5891" y="84622"/>
                        <a:pt x="8623" y="101700"/>
                      </a:cubicBezTo>
                      <a:cubicBezTo>
                        <a:pt x="13091" y="128842"/>
                        <a:pt x="-5591" y="142963"/>
                        <a:pt x="1715" y="157708"/>
                      </a:cubicBezTo>
                      <a:cubicBezTo>
                        <a:pt x="9021" y="172439"/>
                        <a:pt x="27955" y="165451"/>
                        <a:pt x="33697" y="157748"/>
                      </a:cubicBezTo>
                      <a:cubicBezTo>
                        <a:pt x="39517" y="150004"/>
                        <a:pt x="82266" y="112745"/>
                        <a:pt x="88617" y="98889"/>
                      </a:cubicBezTo>
                      <a:cubicBezTo>
                        <a:pt x="94982" y="84980"/>
                        <a:pt x="113134" y="94381"/>
                        <a:pt x="120679" y="84874"/>
                      </a:cubicBezTo>
                      <a:cubicBezTo>
                        <a:pt x="128263" y="75446"/>
                        <a:pt x="123741" y="60331"/>
                        <a:pt x="127255" y="54987"/>
                      </a:cubicBezTo>
                      <a:cubicBezTo>
                        <a:pt x="140051" y="35389"/>
                        <a:pt x="131326" y="18550"/>
                        <a:pt x="120095" y="7054"/>
                      </a:cubicBezTo>
                      <a:cubicBezTo>
                        <a:pt x="108904" y="-4415"/>
                        <a:pt x="99954" y="1551"/>
                        <a:pt x="99954" y="1551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72" name="图形 2">
                  <a:extLst>
                    <a:ext uri="{FF2B5EF4-FFF2-40B4-BE49-F238E27FC236}">
                      <a16:creationId xmlns:a16="http://schemas.microsoft.com/office/drawing/2014/main" id="{0CF560E4-9BB5-8CAD-BFEC-3F5F75A6F432}"/>
                    </a:ext>
                  </a:extLst>
                </p:cNvPr>
                <p:cNvGrpSpPr/>
                <p:nvPr/>
              </p:nvGrpSpPr>
              <p:grpSpPr>
                <a:xfrm>
                  <a:off x="596177" y="1082466"/>
                  <a:ext cx="274226" cy="150159"/>
                  <a:chOff x="596177" y="1082466"/>
                  <a:chExt cx="274226" cy="150159"/>
                </a:xfrm>
              </p:grpSpPr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FD426C68-CCEC-3D34-90A7-8C6A6D0812D1}"/>
                      </a:ext>
                    </a:extLst>
                  </p:cNvPr>
                  <p:cNvSpPr/>
                  <p:nvPr/>
                </p:nvSpPr>
                <p:spPr>
                  <a:xfrm>
                    <a:off x="838559" y="1082466"/>
                    <a:ext cx="31843" cy="30599"/>
                  </a:xfrm>
                  <a:custGeom>
                    <a:avLst/>
                    <a:gdLst>
                      <a:gd name="connsiteX0" fmla="*/ 0 w 31843"/>
                      <a:gd name="connsiteY0" fmla="*/ 21901 h 30599"/>
                      <a:gd name="connsiteX1" fmla="*/ 23018 w 31843"/>
                      <a:gd name="connsiteY1" fmla="*/ 10 h 30599"/>
                      <a:gd name="connsiteX2" fmla="*/ 7147 w 31843"/>
                      <a:gd name="connsiteY2" fmla="*/ 30599 h 30599"/>
                      <a:gd name="connsiteX3" fmla="*/ 0 w 31843"/>
                      <a:gd name="connsiteY3" fmla="*/ 21901 h 30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43" h="30599">
                        <a:moveTo>
                          <a:pt x="0" y="21901"/>
                        </a:moveTo>
                        <a:cubicBezTo>
                          <a:pt x="0" y="21901"/>
                          <a:pt x="16601" y="-534"/>
                          <a:pt x="23018" y="10"/>
                        </a:cubicBezTo>
                        <a:cubicBezTo>
                          <a:pt x="28402" y="447"/>
                          <a:pt x="46435" y="10816"/>
                          <a:pt x="7147" y="30599"/>
                        </a:cubicBezTo>
                        <a:lnTo>
                          <a:pt x="0" y="21901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95AA4707-E72B-5013-A3F6-4C51B8DD520E}"/>
                      </a:ext>
                    </a:extLst>
                  </p:cNvPr>
                  <p:cNvSpPr/>
                  <p:nvPr/>
                </p:nvSpPr>
                <p:spPr>
                  <a:xfrm>
                    <a:off x="596177" y="1099660"/>
                    <a:ext cx="253520" cy="132965"/>
                  </a:xfrm>
                  <a:custGeom>
                    <a:avLst/>
                    <a:gdLst>
                      <a:gd name="connsiteX0" fmla="*/ 33241 w 253520"/>
                      <a:gd name="connsiteY0" fmla="*/ 59575 h 132965"/>
                      <a:gd name="connsiteX1" fmla="*/ 136029 w 253520"/>
                      <a:gd name="connsiteY1" fmla="*/ 132966 h 132965"/>
                      <a:gd name="connsiteX2" fmla="*/ 253521 w 253520"/>
                      <a:gd name="connsiteY2" fmla="*/ 12835 h 132965"/>
                      <a:gd name="connsiteX3" fmla="*/ 244027 w 253520"/>
                      <a:gd name="connsiteY3" fmla="*/ 0 h 132965"/>
                      <a:gd name="connsiteX4" fmla="*/ 139635 w 253520"/>
                      <a:gd name="connsiteY4" fmla="*/ 80591 h 132965"/>
                      <a:gd name="connsiteX5" fmla="*/ 43862 w 253520"/>
                      <a:gd name="connsiteY5" fmla="*/ 22011 h 132965"/>
                      <a:gd name="connsiteX6" fmla="*/ 0 w 253520"/>
                      <a:gd name="connsiteY6" fmla="*/ 21348 h 132965"/>
                      <a:gd name="connsiteX7" fmla="*/ 33241 w 253520"/>
                      <a:gd name="connsiteY7" fmla="*/ 59575 h 132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3520" h="132965">
                        <a:moveTo>
                          <a:pt x="33241" y="59575"/>
                        </a:moveTo>
                        <a:lnTo>
                          <a:pt x="136029" y="132966"/>
                        </a:lnTo>
                        <a:lnTo>
                          <a:pt x="253521" y="12835"/>
                        </a:lnTo>
                        <a:lnTo>
                          <a:pt x="244027" y="0"/>
                        </a:lnTo>
                        <a:lnTo>
                          <a:pt x="139635" y="80591"/>
                        </a:lnTo>
                        <a:lnTo>
                          <a:pt x="43862" y="22011"/>
                        </a:lnTo>
                        <a:cubicBezTo>
                          <a:pt x="43862" y="22011"/>
                          <a:pt x="13220" y="-292"/>
                          <a:pt x="0" y="21348"/>
                        </a:cubicBezTo>
                        <a:cubicBezTo>
                          <a:pt x="13" y="21348"/>
                          <a:pt x="12185" y="44538"/>
                          <a:pt x="33241" y="59575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</p:grp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A02BF44B-FDD2-C33C-207D-06E4EF5ADC82}"/>
                    </a:ext>
                  </a:extLst>
                </p:cNvPr>
                <p:cNvSpPr/>
                <p:nvPr/>
              </p:nvSpPr>
              <p:spPr>
                <a:xfrm>
                  <a:off x="522423" y="1103850"/>
                  <a:ext cx="140396" cy="223434"/>
                </a:xfrm>
                <a:custGeom>
                  <a:avLst/>
                  <a:gdLst>
                    <a:gd name="connsiteX0" fmla="*/ 26763 w 140396"/>
                    <a:gd name="connsiteY0" fmla="*/ 10356 h 223434"/>
                    <a:gd name="connsiteX1" fmla="*/ 2790 w 140396"/>
                    <a:gd name="connsiteY1" fmla="*/ 59416 h 223434"/>
                    <a:gd name="connsiteX2" fmla="*/ 8001 w 140396"/>
                    <a:gd name="connsiteY2" fmla="*/ 142181 h 223434"/>
                    <a:gd name="connsiteX3" fmla="*/ 7072 w 140396"/>
                    <a:gd name="connsiteY3" fmla="*/ 223435 h 223434"/>
                    <a:gd name="connsiteX4" fmla="*/ 128396 w 140396"/>
                    <a:gd name="connsiteY4" fmla="*/ 211316 h 223434"/>
                    <a:gd name="connsiteX5" fmla="*/ 140396 w 140396"/>
                    <a:gd name="connsiteY5" fmla="*/ 127556 h 223434"/>
                    <a:gd name="connsiteX6" fmla="*/ 124604 w 140396"/>
                    <a:gd name="connsiteY6" fmla="*/ 102800 h 223434"/>
                    <a:gd name="connsiteX7" fmla="*/ 136445 w 140396"/>
                    <a:gd name="connsiteY7" fmla="*/ 77926 h 223434"/>
                    <a:gd name="connsiteX8" fmla="*/ 102859 w 140396"/>
                    <a:gd name="connsiteY8" fmla="*/ 0 h 223434"/>
                    <a:gd name="connsiteX9" fmla="*/ 26763 w 140396"/>
                    <a:gd name="connsiteY9" fmla="*/ 10356 h 22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396" h="223434">
                      <a:moveTo>
                        <a:pt x="26763" y="10356"/>
                      </a:moveTo>
                      <a:cubicBezTo>
                        <a:pt x="26763" y="10356"/>
                        <a:pt x="11342" y="24159"/>
                        <a:pt x="2790" y="59416"/>
                      </a:cubicBezTo>
                      <a:cubicBezTo>
                        <a:pt x="-5736" y="94646"/>
                        <a:pt x="8001" y="142181"/>
                        <a:pt x="8001" y="142181"/>
                      </a:cubicBezTo>
                      <a:lnTo>
                        <a:pt x="7072" y="223435"/>
                      </a:lnTo>
                      <a:lnTo>
                        <a:pt x="128396" y="211316"/>
                      </a:lnTo>
                      <a:lnTo>
                        <a:pt x="140396" y="127556"/>
                      </a:lnTo>
                      <a:lnTo>
                        <a:pt x="124604" y="102800"/>
                      </a:lnTo>
                      <a:lnTo>
                        <a:pt x="136445" y="77926"/>
                      </a:lnTo>
                      <a:lnTo>
                        <a:pt x="102859" y="0"/>
                      </a:lnTo>
                      <a:lnTo>
                        <a:pt x="26763" y="103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B8262331-803B-8309-11EB-BDC429C3B26E}"/>
                    </a:ext>
                  </a:extLst>
                </p:cNvPr>
                <p:cNvSpPr/>
                <p:nvPr/>
              </p:nvSpPr>
              <p:spPr>
                <a:xfrm>
                  <a:off x="577534" y="1080805"/>
                  <a:ext cx="34143" cy="51380"/>
                </a:xfrm>
                <a:custGeom>
                  <a:avLst/>
                  <a:gdLst>
                    <a:gd name="connsiteX0" fmla="*/ 13777 w 34143"/>
                    <a:gd name="connsiteY0" fmla="*/ 0 h 51380"/>
                    <a:gd name="connsiteX1" fmla="*/ 0 w 34143"/>
                    <a:gd name="connsiteY1" fmla="*/ 29025 h 51380"/>
                    <a:gd name="connsiteX2" fmla="*/ 31823 w 34143"/>
                    <a:gd name="connsiteY2" fmla="*/ 47111 h 51380"/>
                    <a:gd name="connsiteX3" fmla="*/ 34143 w 34143"/>
                    <a:gd name="connsiteY3" fmla="*/ 3766 h 51380"/>
                    <a:gd name="connsiteX4" fmla="*/ 13777 w 34143"/>
                    <a:gd name="connsiteY4" fmla="*/ 0 h 51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143" h="51380">
                      <a:moveTo>
                        <a:pt x="13777" y="0"/>
                      </a:moveTo>
                      <a:lnTo>
                        <a:pt x="0" y="29025"/>
                      </a:lnTo>
                      <a:cubicBezTo>
                        <a:pt x="0" y="29025"/>
                        <a:pt x="32738" y="63102"/>
                        <a:pt x="31823" y="47111"/>
                      </a:cubicBezTo>
                      <a:cubicBezTo>
                        <a:pt x="30987" y="32287"/>
                        <a:pt x="34143" y="3766"/>
                        <a:pt x="34143" y="3766"/>
                      </a:cubicBezTo>
                      <a:lnTo>
                        <a:pt x="13777" y="0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646ABCA7-95DD-4B87-3AFC-59A21110945A}"/>
                    </a:ext>
                  </a:extLst>
                </p:cNvPr>
                <p:cNvSpPr/>
                <p:nvPr/>
              </p:nvSpPr>
              <p:spPr>
                <a:xfrm>
                  <a:off x="582238" y="1034648"/>
                  <a:ext cx="37667" cy="64251"/>
                </a:xfrm>
                <a:custGeom>
                  <a:avLst/>
                  <a:gdLst>
                    <a:gd name="connsiteX0" fmla="*/ 9483 w 37667"/>
                    <a:gd name="connsiteY0" fmla="*/ 5198 h 64251"/>
                    <a:gd name="connsiteX1" fmla="*/ 361 w 37667"/>
                    <a:gd name="connsiteY1" fmla="*/ 31956 h 64251"/>
                    <a:gd name="connsiteX2" fmla="*/ 14138 w 37667"/>
                    <a:gd name="connsiteY2" fmla="*/ 62718 h 64251"/>
                    <a:gd name="connsiteX3" fmla="*/ 30473 w 37667"/>
                    <a:gd name="connsiteY3" fmla="*/ 54444 h 64251"/>
                    <a:gd name="connsiteX4" fmla="*/ 30924 w 37667"/>
                    <a:gd name="connsiteY4" fmla="*/ 4960 h 64251"/>
                    <a:gd name="connsiteX5" fmla="*/ 9483 w 37667"/>
                    <a:gd name="connsiteY5" fmla="*/ 5198 h 64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67" h="64251">
                      <a:moveTo>
                        <a:pt x="9483" y="5198"/>
                      </a:moveTo>
                      <a:cubicBezTo>
                        <a:pt x="5718" y="11178"/>
                        <a:pt x="-1721" y="22780"/>
                        <a:pt x="361" y="31956"/>
                      </a:cubicBezTo>
                      <a:cubicBezTo>
                        <a:pt x="2429" y="41105"/>
                        <a:pt x="5108" y="57295"/>
                        <a:pt x="14138" y="62718"/>
                      </a:cubicBezTo>
                      <a:cubicBezTo>
                        <a:pt x="23194" y="68141"/>
                        <a:pt x="27728" y="57693"/>
                        <a:pt x="30473" y="54444"/>
                      </a:cubicBezTo>
                      <a:cubicBezTo>
                        <a:pt x="33218" y="51182"/>
                        <a:pt x="44926" y="16416"/>
                        <a:pt x="30924" y="4960"/>
                      </a:cubicBezTo>
                      <a:cubicBezTo>
                        <a:pt x="20316" y="-3672"/>
                        <a:pt x="12348" y="664"/>
                        <a:pt x="9483" y="519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9D6EA369-3E15-9E38-47CA-59822ACA313C}"/>
                    </a:ext>
                  </a:extLst>
                </p:cNvPr>
                <p:cNvSpPr/>
                <p:nvPr/>
              </p:nvSpPr>
              <p:spPr>
                <a:xfrm>
                  <a:off x="578331" y="1032116"/>
                  <a:ext cx="46804" cy="33254"/>
                </a:xfrm>
                <a:custGeom>
                  <a:avLst/>
                  <a:gdLst>
                    <a:gd name="connsiteX0" fmla="*/ 27618 w 46804"/>
                    <a:gd name="connsiteY0" fmla="*/ 14413 h 33254"/>
                    <a:gd name="connsiteX1" fmla="*/ 1577 w 46804"/>
                    <a:gd name="connsiteY1" fmla="*/ 33255 h 33254"/>
                    <a:gd name="connsiteX2" fmla="*/ 23587 w 46804"/>
                    <a:gd name="connsiteY2" fmla="*/ 0 h 33254"/>
                    <a:gd name="connsiteX3" fmla="*/ 43079 w 46804"/>
                    <a:gd name="connsiteY3" fmla="*/ 32737 h 33254"/>
                    <a:gd name="connsiteX4" fmla="*/ 27618 w 46804"/>
                    <a:gd name="connsiteY4" fmla="*/ 14413 h 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04" h="33254">
                      <a:moveTo>
                        <a:pt x="27618" y="14413"/>
                      </a:moveTo>
                      <a:cubicBezTo>
                        <a:pt x="27618" y="14413"/>
                        <a:pt x="15194" y="31690"/>
                        <a:pt x="1577" y="33255"/>
                      </a:cubicBezTo>
                      <a:cubicBezTo>
                        <a:pt x="1577" y="33255"/>
                        <a:pt x="-8779" y="3885"/>
                        <a:pt x="23587" y="0"/>
                      </a:cubicBezTo>
                      <a:cubicBezTo>
                        <a:pt x="23587" y="0"/>
                        <a:pt x="57929" y="8831"/>
                        <a:pt x="43079" y="32737"/>
                      </a:cubicBezTo>
                      <a:cubicBezTo>
                        <a:pt x="43079" y="32737"/>
                        <a:pt x="27101" y="23960"/>
                        <a:pt x="27618" y="14413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grpSp>
              <p:nvGrpSpPr>
                <p:cNvPr id="77" name="图形 2">
                  <a:extLst>
                    <a:ext uri="{FF2B5EF4-FFF2-40B4-BE49-F238E27FC236}">
                      <a16:creationId xmlns:a16="http://schemas.microsoft.com/office/drawing/2014/main" id="{F4844187-527A-19DD-94EA-E1A68DF8A451}"/>
                    </a:ext>
                  </a:extLst>
                </p:cNvPr>
                <p:cNvGrpSpPr/>
                <p:nvPr/>
              </p:nvGrpSpPr>
              <p:grpSpPr>
                <a:xfrm>
                  <a:off x="492382" y="1116804"/>
                  <a:ext cx="186946" cy="246728"/>
                  <a:chOff x="492382" y="1116804"/>
                  <a:chExt cx="186946" cy="246728"/>
                </a:xfrm>
              </p:grpSpPr>
              <p:sp>
                <p:nvSpPr>
                  <p:cNvPr id="78" name="任意多边形: 形状 77">
                    <a:extLst>
                      <a:ext uri="{FF2B5EF4-FFF2-40B4-BE49-F238E27FC236}">
                        <a16:creationId xmlns:a16="http://schemas.microsoft.com/office/drawing/2014/main" id="{5152C047-947D-B5EB-12F0-F1B64B3A4A25}"/>
                      </a:ext>
                    </a:extLst>
                  </p:cNvPr>
                  <p:cNvSpPr/>
                  <p:nvPr/>
                </p:nvSpPr>
                <p:spPr>
                  <a:xfrm>
                    <a:off x="644547" y="1339099"/>
                    <a:ext cx="34781" cy="24434"/>
                  </a:xfrm>
                  <a:custGeom>
                    <a:avLst/>
                    <a:gdLst>
                      <a:gd name="connsiteX0" fmla="*/ 5065 w 34781"/>
                      <a:gd name="connsiteY0" fmla="*/ 0 h 24434"/>
                      <a:gd name="connsiteX1" fmla="*/ 34355 w 34781"/>
                      <a:gd name="connsiteY1" fmla="*/ 12305 h 24434"/>
                      <a:gd name="connsiteX2" fmla="*/ 0 w 34781"/>
                      <a:gd name="connsiteY2" fmla="*/ 10064 h 24434"/>
                      <a:gd name="connsiteX3" fmla="*/ 5065 w 34781"/>
                      <a:gd name="connsiteY3" fmla="*/ 0 h 2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81" h="24434">
                        <a:moveTo>
                          <a:pt x="5065" y="0"/>
                        </a:moveTo>
                        <a:cubicBezTo>
                          <a:pt x="5065" y="0"/>
                          <a:pt x="32300" y="6192"/>
                          <a:pt x="34355" y="12305"/>
                        </a:cubicBezTo>
                        <a:cubicBezTo>
                          <a:pt x="36105" y="17410"/>
                          <a:pt x="33878" y="38068"/>
                          <a:pt x="0" y="10064"/>
                        </a:cubicBezTo>
                        <a:lnTo>
                          <a:pt x="5065" y="0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  <p:sp>
                <p:nvSpPr>
                  <p:cNvPr id="79" name="任意多边形: 形状 78">
                    <a:extLst>
                      <a:ext uri="{FF2B5EF4-FFF2-40B4-BE49-F238E27FC236}">
                        <a16:creationId xmlns:a16="http://schemas.microsoft.com/office/drawing/2014/main" id="{D31EF8CD-75AB-977B-22AD-7E09C3507A17}"/>
                      </a:ext>
                    </a:extLst>
                  </p:cNvPr>
                  <p:cNvSpPr/>
                  <p:nvPr/>
                </p:nvSpPr>
                <p:spPr>
                  <a:xfrm>
                    <a:off x="492382" y="1116804"/>
                    <a:ext cx="160465" cy="235567"/>
                  </a:xfrm>
                  <a:custGeom>
                    <a:avLst/>
                    <a:gdLst>
                      <a:gd name="connsiteX0" fmla="*/ 29648 w 160465"/>
                      <a:gd name="connsiteY0" fmla="*/ 44313 h 235567"/>
                      <a:gd name="connsiteX1" fmla="*/ 0 w 160465"/>
                      <a:gd name="connsiteY1" fmla="*/ 166950 h 235567"/>
                      <a:gd name="connsiteX2" fmla="*/ 154168 w 160465"/>
                      <a:gd name="connsiteY2" fmla="*/ 235567 h 235567"/>
                      <a:gd name="connsiteX3" fmla="*/ 160466 w 160465"/>
                      <a:gd name="connsiteY3" fmla="*/ 222865 h 235567"/>
                      <a:gd name="connsiteX4" fmla="*/ 50213 w 160465"/>
                      <a:gd name="connsiteY4" fmla="*/ 151608 h 235567"/>
                      <a:gd name="connsiteX5" fmla="*/ 70673 w 160465"/>
                      <a:gd name="connsiteY5" fmla="*/ 41197 h 235567"/>
                      <a:gd name="connsiteX6" fmla="*/ 55623 w 160465"/>
                      <a:gd name="connsiteY6" fmla="*/ 0 h 235567"/>
                      <a:gd name="connsiteX7" fmla="*/ 29648 w 160465"/>
                      <a:gd name="connsiteY7" fmla="*/ 44313 h 23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465" h="235567">
                        <a:moveTo>
                          <a:pt x="29648" y="44313"/>
                        </a:moveTo>
                        <a:lnTo>
                          <a:pt x="0" y="166950"/>
                        </a:lnTo>
                        <a:lnTo>
                          <a:pt x="154168" y="235567"/>
                        </a:lnTo>
                        <a:lnTo>
                          <a:pt x="160466" y="222865"/>
                        </a:lnTo>
                        <a:lnTo>
                          <a:pt x="50213" y="151608"/>
                        </a:lnTo>
                        <a:lnTo>
                          <a:pt x="70673" y="41197"/>
                        </a:lnTo>
                        <a:cubicBezTo>
                          <a:pt x="70673" y="41197"/>
                          <a:pt x="80538" y="4601"/>
                          <a:pt x="55623" y="0"/>
                        </a:cubicBezTo>
                        <a:cubicBezTo>
                          <a:pt x="55623" y="13"/>
                          <a:pt x="36185" y="19239"/>
                          <a:pt x="29648" y="44313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/>
                    <a:endParaRPr lang="zh-CN" altLang="en-US"/>
                  </a:p>
                </p:txBody>
              </p:sp>
            </p:grpSp>
          </p:grpSp>
        </p:grpSp>
        <p:grpSp>
          <p:nvGrpSpPr>
            <p:cNvPr id="45" name="图形 2">
              <a:extLst>
                <a:ext uri="{FF2B5EF4-FFF2-40B4-BE49-F238E27FC236}">
                  <a16:creationId xmlns:a16="http://schemas.microsoft.com/office/drawing/2014/main" id="{5F047241-4438-233A-5D0D-1576607228C6}"/>
                </a:ext>
              </a:extLst>
            </p:cNvPr>
            <p:cNvGrpSpPr/>
            <p:nvPr/>
          </p:nvGrpSpPr>
          <p:grpSpPr>
            <a:xfrm>
              <a:off x="9888357" y="3039995"/>
              <a:ext cx="960172" cy="1765689"/>
              <a:chOff x="1648049" y="1010335"/>
              <a:chExt cx="379142" cy="697216"/>
            </a:xfrm>
          </p:grpSpPr>
          <p:grpSp>
            <p:nvGrpSpPr>
              <p:cNvPr id="46" name="图形 2">
                <a:extLst>
                  <a:ext uri="{FF2B5EF4-FFF2-40B4-BE49-F238E27FC236}">
                    <a16:creationId xmlns:a16="http://schemas.microsoft.com/office/drawing/2014/main" id="{06EF158B-1DA0-C34B-C68B-47F5DC4FB4FF}"/>
                  </a:ext>
                </a:extLst>
              </p:cNvPr>
              <p:cNvGrpSpPr/>
              <p:nvPr/>
            </p:nvGrpSpPr>
            <p:grpSpPr>
              <a:xfrm>
                <a:off x="1648049" y="1103651"/>
                <a:ext cx="219011" cy="137102"/>
                <a:chOff x="1648049" y="1103651"/>
                <a:chExt cx="219011" cy="137102"/>
              </a:xfrm>
              <a:solidFill>
                <a:srgbClr val="FFC190"/>
              </a:solidFill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40B28731-CAEF-D0CA-E4E6-EF00E23ADB6C}"/>
                    </a:ext>
                  </a:extLst>
                </p:cNvPr>
                <p:cNvSpPr/>
                <p:nvPr/>
              </p:nvSpPr>
              <p:spPr>
                <a:xfrm>
                  <a:off x="1648049" y="1173272"/>
                  <a:ext cx="29249" cy="20384"/>
                </a:xfrm>
                <a:custGeom>
                  <a:avLst/>
                  <a:gdLst>
                    <a:gd name="connsiteX0" fmla="*/ 29250 w 29249"/>
                    <a:gd name="connsiteY0" fmla="*/ 11527 h 20384"/>
                    <a:gd name="connsiteX1" fmla="*/ 5104 w 29249"/>
                    <a:gd name="connsiteY1" fmla="*/ 230 h 20384"/>
                    <a:gd name="connsiteX2" fmla="*/ 25842 w 29249"/>
                    <a:gd name="connsiteY2" fmla="*/ 20384 h 20384"/>
                    <a:gd name="connsiteX3" fmla="*/ 29250 w 29249"/>
                    <a:gd name="connsiteY3" fmla="*/ 11527 h 2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49" h="20384">
                      <a:moveTo>
                        <a:pt x="29250" y="11527"/>
                      </a:moveTo>
                      <a:cubicBezTo>
                        <a:pt x="29250" y="11527"/>
                        <a:pt x="10050" y="-1905"/>
                        <a:pt x="5104" y="230"/>
                      </a:cubicBezTo>
                      <a:cubicBezTo>
                        <a:pt x="914" y="2033"/>
                        <a:pt x="-10688" y="15067"/>
                        <a:pt x="25842" y="20384"/>
                      </a:cubicBezTo>
                      <a:lnTo>
                        <a:pt x="29250" y="11527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FA23E6F9-2CDD-45DD-21D2-520EA39BF964}"/>
                    </a:ext>
                  </a:extLst>
                </p:cNvPr>
                <p:cNvSpPr/>
                <p:nvPr/>
              </p:nvSpPr>
              <p:spPr>
                <a:xfrm>
                  <a:off x="1671571" y="1103651"/>
                  <a:ext cx="195489" cy="137102"/>
                </a:xfrm>
                <a:custGeom>
                  <a:avLst/>
                  <a:gdLst>
                    <a:gd name="connsiteX0" fmla="*/ 186003 w 195489"/>
                    <a:gd name="connsiteY0" fmla="*/ 44804 h 137102"/>
                    <a:gd name="connsiteX1" fmla="*/ 133973 w 195489"/>
                    <a:gd name="connsiteY1" fmla="*/ 137103 h 137102"/>
                    <a:gd name="connsiteX2" fmla="*/ 0 w 195489"/>
                    <a:gd name="connsiteY2" fmla="*/ 90920 h 137102"/>
                    <a:gd name="connsiteX3" fmla="*/ 3394 w 195489"/>
                    <a:gd name="connsiteY3" fmla="*/ 79517 h 137102"/>
                    <a:gd name="connsiteX4" fmla="*/ 111950 w 195489"/>
                    <a:gd name="connsiteY4" fmla="*/ 98929 h 137102"/>
                    <a:gd name="connsiteX5" fmla="*/ 162601 w 195489"/>
                    <a:gd name="connsiteY5" fmla="*/ 19399 h 137102"/>
                    <a:gd name="connsiteX6" fmla="*/ 195471 w 195489"/>
                    <a:gd name="connsiteY6" fmla="*/ 2745 h 137102"/>
                    <a:gd name="connsiteX7" fmla="*/ 186003 w 195489"/>
                    <a:gd name="connsiteY7" fmla="*/ 44804 h 13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489" h="137102">
                      <a:moveTo>
                        <a:pt x="186003" y="44804"/>
                      </a:moveTo>
                      <a:lnTo>
                        <a:pt x="133973" y="137103"/>
                      </a:lnTo>
                      <a:lnTo>
                        <a:pt x="0" y="90920"/>
                      </a:lnTo>
                      <a:lnTo>
                        <a:pt x="3394" y="79517"/>
                      </a:lnTo>
                      <a:lnTo>
                        <a:pt x="111950" y="98929"/>
                      </a:lnTo>
                      <a:lnTo>
                        <a:pt x="162601" y="19399"/>
                      </a:lnTo>
                      <a:cubicBezTo>
                        <a:pt x="162601" y="19399"/>
                        <a:pt x="177504" y="-8711"/>
                        <a:pt x="195471" y="2745"/>
                      </a:cubicBezTo>
                      <a:cubicBezTo>
                        <a:pt x="195471" y="2745"/>
                        <a:pt x="196359" y="25697"/>
                        <a:pt x="186003" y="4480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grpSp>
            <p:nvGrpSpPr>
              <p:cNvPr id="47" name="图形 2">
                <a:extLst>
                  <a:ext uri="{FF2B5EF4-FFF2-40B4-BE49-F238E27FC236}">
                    <a16:creationId xmlns:a16="http://schemas.microsoft.com/office/drawing/2014/main" id="{19C7F7F6-B2A3-12BD-D7FE-320368B5C990}"/>
                  </a:ext>
                </a:extLst>
              </p:cNvPr>
              <p:cNvGrpSpPr/>
              <p:nvPr/>
            </p:nvGrpSpPr>
            <p:grpSpPr>
              <a:xfrm>
                <a:off x="1778210" y="1088972"/>
                <a:ext cx="230773" cy="123578"/>
                <a:chOff x="1778210" y="1088972"/>
                <a:chExt cx="230773" cy="123578"/>
              </a:xfrm>
              <a:solidFill>
                <a:srgbClr val="FFC190"/>
              </a:solidFill>
            </p:grpSpPr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A1E0EF8F-8F97-B44C-EB4A-13D1B5AB1FD0}"/>
                    </a:ext>
                  </a:extLst>
                </p:cNvPr>
                <p:cNvSpPr/>
                <p:nvPr/>
              </p:nvSpPr>
              <p:spPr>
                <a:xfrm>
                  <a:off x="1794539" y="1106714"/>
                  <a:ext cx="214444" cy="105836"/>
                </a:xfrm>
                <a:custGeom>
                  <a:avLst/>
                  <a:gdLst>
                    <a:gd name="connsiteX0" fmla="*/ 188642 w 214444"/>
                    <a:gd name="connsiteY0" fmla="*/ 42788 h 105836"/>
                    <a:gd name="connsiteX1" fmla="*/ 103477 w 214444"/>
                    <a:gd name="connsiteY1" fmla="*/ 105837 h 105836"/>
                    <a:gd name="connsiteX2" fmla="*/ 0 w 214444"/>
                    <a:gd name="connsiteY2" fmla="*/ 9016 h 105836"/>
                    <a:gd name="connsiteX3" fmla="*/ 7770 w 214444"/>
                    <a:gd name="connsiteY3" fmla="*/ 0 h 105836"/>
                    <a:gd name="connsiteX4" fmla="*/ 98942 w 214444"/>
                    <a:gd name="connsiteY4" fmla="*/ 61948 h 105836"/>
                    <a:gd name="connsiteX5" fmla="*/ 177637 w 214444"/>
                    <a:gd name="connsiteY5" fmla="*/ 10011 h 105836"/>
                    <a:gd name="connsiteX6" fmla="*/ 214445 w 214444"/>
                    <a:gd name="connsiteY6" fmla="*/ 8194 h 105836"/>
                    <a:gd name="connsiteX7" fmla="*/ 188642 w 214444"/>
                    <a:gd name="connsiteY7" fmla="*/ 42788 h 105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444" h="105836">
                      <a:moveTo>
                        <a:pt x="188642" y="42788"/>
                      </a:moveTo>
                      <a:lnTo>
                        <a:pt x="103477" y="105837"/>
                      </a:lnTo>
                      <a:lnTo>
                        <a:pt x="0" y="9016"/>
                      </a:lnTo>
                      <a:lnTo>
                        <a:pt x="7770" y="0"/>
                      </a:lnTo>
                      <a:lnTo>
                        <a:pt x="98942" y="61948"/>
                      </a:lnTo>
                      <a:lnTo>
                        <a:pt x="177637" y="10011"/>
                      </a:lnTo>
                      <a:cubicBezTo>
                        <a:pt x="177637" y="10011"/>
                        <a:pt x="202724" y="-9573"/>
                        <a:pt x="214445" y="8194"/>
                      </a:cubicBezTo>
                      <a:cubicBezTo>
                        <a:pt x="214445" y="8208"/>
                        <a:pt x="205919" y="29502"/>
                        <a:pt x="188642" y="4278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E7A2692B-27D8-BD8B-1C08-A5A42D20B755}"/>
                    </a:ext>
                  </a:extLst>
                </p:cNvPr>
                <p:cNvSpPr/>
                <p:nvPr/>
              </p:nvSpPr>
              <p:spPr>
                <a:xfrm>
                  <a:off x="1778210" y="1088972"/>
                  <a:ext cx="25570" cy="26837"/>
                </a:xfrm>
                <a:custGeom>
                  <a:avLst/>
                  <a:gdLst>
                    <a:gd name="connsiteX0" fmla="*/ 25570 w 25570"/>
                    <a:gd name="connsiteY0" fmla="*/ 20181 h 26837"/>
                    <a:gd name="connsiteX1" fmla="*/ 8094 w 25570"/>
                    <a:gd name="connsiteY1" fmla="*/ 0 h 26837"/>
                    <a:gd name="connsiteX2" fmla="*/ 18795 w 25570"/>
                    <a:gd name="connsiteY2" fmla="*/ 26838 h 26837"/>
                    <a:gd name="connsiteX3" fmla="*/ 25570 w 25570"/>
                    <a:gd name="connsiteY3" fmla="*/ 20181 h 2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570" h="26837">
                      <a:moveTo>
                        <a:pt x="25570" y="20181"/>
                      </a:moveTo>
                      <a:cubicBezTo>
                        <a:pt x="25570" y="20181"/>
                        <a:pt x="13491" y="67"/>
                        <a:pt x="8094" y="0"/>
                      </a:cubicBezTo>
                      <a:cubicBezTo>
                        <a:pt x="3573" y="-66"/>
                        <a:pt x="-12352" y="7108"/>
                        <a:pt x="18795" y="26838"/>
                      </a:cubicBezTo>
                      <a:lnTo>
                        <a:pt x="25570" y="20181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897BEB26-C6C9-2968-3DBF-06798C46161F}"/>
                  </a:ext>
                </a:extLst>
              </p:cNvPr>
              <p:cNvSpPr/>
              <p:nvPr/>
            </p:nvSpPr>
            <p:spPr>
              <a:xfrm>
                <a:off x="1865808" y="1678501"/>
                <a:ext cx="37431" cy="26465"/>
              </a:xfrm>
              <a:custGeom>
                <a:avLst/>
                <a:gdLst>
                  <a:gd name="connsiteX0" fmla="*/ 36928 w 37431"/>
                  <a:gd name="connsiteY0" fmla="*/ 902 h 26465"/>
                  <a:gd name="connsiteX1" fmla="*/ 29794 w 37431"/>
                  <a:gd name="connsiteY1" fmla="*/ 0 h 26465"/>
                  <a:gd name="connsiteX2" fmla="*/ 26280 w 37431"/>
                  <a:gd name="connsiteY2" fmla="*/ 10501 h 26465"/>
                  <a:gd name="connsiteX3" fmla="*/ 22767 w 37431"/>
                  <a:gd name="connsiteY3" fmla="*/ 14705 h 26465"/>
                  <a:gd name="connsiteX4" fmla="*/ 0 w 37431"/>
                  <a:gd name="connsiteY4" fmla="*/ 26466 h 26465"/>
                  <a:gd name="connsiteX5" fmla="*/ 37431 w 37431"/>
                  <a:gd name="connsiteY5" fmla="*/ 22422 h 2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31" h="26465">
                    <a:moveTo>
                      <a:pt x="36928" y="902"/>
                    </a:moveTo>
                    <a:lnTo>
                      <a:pt x="29794" y="0"/>
                    </a:lnTo>
                    <a:lnTo>
                      <a:pt x="26280" y="10501"/>
                    </a:lnTo>
                    <a:lnTo>
                      <a:pt x="22767" y="14705"/>
                    </a:lnTo>
                    <a:lnTo>
                      <a:pt x="0" y="26466"/>
                    </a:lnTo>
                    <a:lnTo>
                      <a:pt x="37431" y="22422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7831F09E-E8C0-A7E2-0001-15F39D6C95D2}"/>
                  </a:ext>
                </a:extLst>
              </p:cNvPr>
              <p:cNvSpPr/>
              <p:nvPr/>
            </p:nvSpPr>
            <p:spPr>
              <a:xfrm>
                <a:off x="1915133" y="1665851"/>
                <a:ext cx="29011" cy="41700"/>
              </a:xfrm>
              <a:custGeom>
                <a:avLst/>
                <a:gdLst>
                  <a:gd name="connsiteX0" fmla="*/ 16680 w 29011"/>
                  <a:gd name="connsiteY0" fmla="*/ 0 h 41700"/>
                  <a:gd name="connsiteX1" fmla="*/ 10250 w 29011"/>
                  <a:gd name="connsiteY1" fmla="*/ 3235 h 41700"/>
                  <a:gd name="connsiteX2" fmla="*/ 13114 w 29011"/>
                  <a:gd name="connsiteY2" fmla="*/ 13883 h 41700"/>
                  <a:gd name="connsiteX3" fmla="*/ 12517 w 29011"/>
                  <a:gd name="connsiteY3" fmla="*/ 19346 h 41700"/>
                  <a:gd name="connsiteX4" fmla="*/ 0 w 29011"/>
                  <a:gd name="connsiteY4" fmla="*/ 41701 h 41700"/>
                  <a:gd name="connsiteX5" fmla="*/ 29012 w 29011"/>
                  <a:gd name="connsiteY5" fmla="*/ 17675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" h="41700">
                    <a:moveTo>
                      <a:pt x="16680" y="0"/>
                    </a:moveTo>
                    <a:lnTo>
                      <a:pt x="10250" y="3235"/>
                    </a:lnTo>
                    <a:lnTo>
                      <a:pt x="13114" y="13883"/>
                    </a:lnTo>
                    <a:lnTo>
                      <a:pt x="12517" y="19346"/>
                    </a:lnTo>
                    <a:lnTo>
                      <a:pt x="0" y="41701"/>
                    </a:lnTo>
                    <a:lnTo>
                      <a:pt x="29012" y="17675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F2BA40EE-397A-DE4C-3220-E81A0360474F}"/>
                  </a:ext>
                </a:extLst>
              </p:cNvPr>
              <p:cNvSpPr/>
              <p:nvPr/>
            </p:nvSpPr>
            <p:spPr>
              <a:xfrm>
                <a:off x="1891306" y="1282004"/>
                <a:ext cx="126959" cy="407621"/>
              </a:xfrm>
              <a:custGeom>
                <a:avLst/>
                <a:gdLst>
                  <a:gd name="connsiteX0" fmla="*/ 126959 w 126959"/>
                  <a:gd name="connsiteY0" fmla="*/ 17197 h 407621"/>
                  <a:gd name="connsiteX1" fmla="*/ 61603 w 126959"/>
                  <a:gd name="connsiteY1" fmla="*/ 230104 h 407621"/>
                  <a:gd name="connsiteX2" fmla="*/ 16919 w 126959"/>
                  <a:gd name="connsiteY2" fmla="*/ 407622 h 407621"/>
                  <a:gd name="connsiteX3" fmla="*/ 0 w 126959"/>
                  <a:gd name="connsiteY3" fmla="*/ 404068 h 407621"/>
                  <a:gd name="connsiteX4" fmla="*/ 22196 w 126959"/>
                  <a:gd name="connsiteY4" fmla="*/ 214471 h 407621"/>
                  <a:gd name="connsiteX5" fmla="*/ 45188 w 126959"/>
                  <a:gd name="connsiteY5" fmla="*/ 0 h 40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59" h="407621">
                    <a:moveTo>
                      <a:pt x="126959" y="17197"/>
                    </a:moveTo>
                    <a:lnTo>
                      <a:pt x="61603" y="230104"/>
                    </a:lnTo>
                    <a:lnTo>
                      <a:pt x="16919" y="407622"/>
                    </a:lnTo>
                    <a:lnTo>
                      <a:pt x="0" y="404068"/>
                    </a:lnTo>
                    <a:lnTo>
                      <a:pt x="22196" y="214471"/>
                    </a:lnTo>
                    <a:lnTo>
                      <a:pt x="45188" y="0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887B9D04-A70D-F841-8283-4A0A9D9532A7}"/>
                  </a:ext>
                </a:extLst>
              </p:cNvPr>
              <p:cNvSpPr/>
              <p:nvPr/>
            </p:nvSpPr>
            <p:spPr>
              <a:xfrm>
                <a:off x="1827223" y="1266610"/>
                <a:ext cx="131825" cy="408178"/>
              </a:xfrm>
              <a:custGeom>
                <a:avLst/>
                <a:gdLst>
                  <a:gd name="connsiteX0" fmla="*/ 35999 w 131825"/>
                  <a:gd name="connsiteY0" fmla="*/ 0 h 408178"/>
                  <a:gd name="connsiteX1" fmla="*/ 0 w 131825"/>
                  <a:gd name="connsiteY1" fmla="*/ 199210 h 408178"/>
                  <a:gd name="connsiteX2" fmla="*/ 94421 w 131825"/>
                  <a:gd name="connsiteY2" fmla="*/ 408179 h 408178"/>
                  <a:gd name="connsiteX3" fmla="*/ 113130 w 131825"/>
                  <a:gd name="connsiteY3" fmla="*/ 403273 h 408178"/>
                  <a:gd name="connsiteX4" fmla="*/ 55889 w 131825"/>
                  <a:gd name="connsiteY4" fmla="*/ 220531 h 408178"/>
                  <a:gd name="connsiteX5" fmla="*/ 129452 w 131825"/>
                  <a:gd name="connsiteY5" fmla="*/ 31425 h 408178"/>
                  <a:gd name="connsiteX6" fmla="*/ 131825 w 131825"/>
                  <a:gd name="connsiteY6" fmla="*/ 20141 h 40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825" h="408178">
                    <a:moveTo>
                      <a:pt x="35999" y="0"/>
                    </a:moveTo>
                    <a:lnTo>
                      <a:pt x="0" y="199210"/>
                    </a:lnTo>
                    <a:lnTo>
                      <a:pt x="94421" y="408179"/>
                    </a:lnTo>
                    <a:lnTo>
                      <a:pt x="113130" y="403273"/>
                    </a:lnTo>
                    <a:lnTo>
                      <a:pt x="55889" y="220531"/>
                    </a:lnTo>
                    <a:lnTo>
                      <a:pt x="129452" y="31425"/>
                    </a:lnTo>
                    <a:lnTo>
                      <a:pt x="131825" y="20141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FEAECB7D-9BEE-E14F-F6C2-BE68802C25A3}"/>
                  </a:ext>
                </a:extLst>
              </p:cNvPr>
              <p:cNvSpPr/>
              <p:nvPr/>
            </p:nvSpPr>
            <p:spPr>
              <a:xfrm>
                <a:off x="1852628" y="1081322"/>
                <a:ext cx="166896" cy="251001"/>
              </a:xfrm>
              <a:custGeom>
                <a:avLst/>
                <a:gdLst>
                  <a:gd name="connsiteX0" fmla="*/ 166897 w 166896"/>
                  <a:gd name="connsiteY0" fmla="*/ 243245 h 251001"/>
                  <a:gd name="connsiteX1" fmla="*/ 0 w 166896"/>
                  <a:gd name="connsiteY1" fmla="*/ 251001 h 251001"/>
                  <a:gd name="connsiteX2" fmla="*/ 12782 w 166896"/>
                  <a:gd name="connsiteY2" fmla="*/ 133324 h 251001"/>
                  <a:gd name="connsiteX3" fmla="*/ 7359 w 166896"/>
                  <a:gd name="connsiteY3" fmla="*/ 16428 h 251001"/>
                  <a:gd name="connsiteX4" fmla="*/ 73219 w 166896"/>
                  <a:gd name="connsiteY4" fmla="*/ 0 h 251001"/>
                  <a:gd name="connsiteX5" fmla="*/ 155785 w 166896"/>
                  <a:gd name="connsiteY5" fmla="*/ 3739 h 251001"/>
                  <a:gd name="connsiteX6" fmla="*/ 161010 w 166896"/>
                  <a:gd name="connsiteY6" fmla="*/ 116551 h 25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96" h="251001">
                    <a:moveTo>
                      <a:pt x="166897" y="243245"/>
                    </a:moveTo>
                    <a:lnTo>
                      <a:pt x="0" y="251001"/>
                    </a:lnTo>
                    <a:lnTo>
                      <a:pt x="12782" y="133324"/>
                    </a:lnTo>
                    <a:lnTo>
                      <a:pt x="7359" y="16428"/>
                    </a:lnTo>
                    <a:lnTo>
                      <a:pt x="73219" y="0"/>
                    </a:lnTo>
                    <a:lnTo>
                      <a:pt x="155785" y="3739"/>
                    </a:lnTo>
                    <a:lnTo>
                      <a:pt x="161010" y="11655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0C966766-F0B6-D483-5D61-6A88094CA101}"/>
                  </a:ext>
                </a:extLst>
              </p:cNvPr>
              <p:cNvSpPr/>
              <p:nvPr/>
            </p:nvSpPr>
            <p:spPr>
              <a:xfrm>
                <a:off x="1823007" y="1097651"/>
                <a:ext cx="52728" cy="66264"/>
              </a:xfrm>
              <a:custGeom>
                <a:avLst/>
                <a:gdLst>
                  <a:gd name="connsiteX0" fmla="*/ 43902 w 52728"/>
                  <a:gd name="connsiteY0" fmla="*/ 392 h 66264"/>
                  <a:gd name="connsiteX1" fmla="*/ 28402 w 52728"/>
                  <a:gd name="connsiteY1" fmla="*/ 66264 h 66264"/>
                  <a:gd name="connsiteX2" fmla="*/ 0 w 52728"/>
                  <a:gd name="connsiteY2" fmla="*/ 38300 h 66264"/>
                  <a:gd name="connsiteX3" fmla="*/ 43902 w 52728"/>
                  <a:gd name="connsiteY3" fmla="*/ 392 h 6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66264">
                    <a:moveTo>
                      <a:pt x="43902" y="392"/>
                    </a:moveTo>
                    <a:cubicBezTo>
                      <a:pt x="43902" y="392"/>
                      <a:pt x="71800" y="14619"/>
                      <a:pt x="28402" y="66264"/>
                    </a:cubicBezTo>
                    <a:lnTo>
                      <a:pt x="0" y="38300"/>
                    </a:lnTo>
                    <a:cubicBezTo>
                      <a:pt x="-13" y="38300"/>
                      <a:pt x="18378" y="-4514"/>
                      <a:pt x="43902" y="392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7C94C537-4E6F-9CD1-47D9-15DF8D8C8552}"/>
                  </a:ext>
                </a:extLst>
              </p:cNvPr>
              <p:cNvSpPr/>
              <p:nvPr/>
            </p:nvSpPr>
            <p:spPr>
              <a:xfrm>
                <a:off x="1981431" y="1086321"/>
                <a:ext cx="45760" cy="67490"/>
              </a:xfrm>
              <a:custGeom>
                <a:avLst/>
                <a:gdLst>
                  <a:gd name="connsiteX0" fmla="*/ 30324 w 45760"/>
                  <a:gd name="connsiteY0" fmla="*/ 0 h 67490"/>
                  <a:gd name="connsiteX1" fmla="*/ 35562 w 45760"/>
                  <a:gd name="connsiteY1" fmla="*/ 67491 h 67490"/>
                  <a:gd name="connsiteX2" fmla="*/ 0 w 45760"/>
                  <a:gd name="connsiteY2" fmla="*/ 49431 h 67490"/>
                  <a:gd name="connsiteX3" fmla="*/ 30324 w 45760"/>
                  <a:gd name="connsiteY3" fmla="*/ 0 h 6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60" h="67490">
                    <a:moveTo>
                      <a:pt x="30324" y="0"/>
                    </a:moveTo>
                    <a:cubicBezTo>
                      <a:pt x="30324" y="0"/>
                      <a:pt x="61245" y="5105"/>
                      <a:pt x="35562" y="67491"/>
                    </a:cubicBezTo>
                    <a:lnTo>
                      <a:pt x="0" y="49431"/>
                    </a:lnTo>
                    <a:cubicBezTo>
                      <a:pt x="0" y="49431"/>
                      <a:pt x="4508" y="3076"/>
                      <a:pt x="30324" y="0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C55C0438-7E08-0D03-F60A-4E30D38D7B5F}"/>
                  </a:ext>
                </a:extLst>
              </p:cNvPr>
              <p:cNvGrpSpPr/>
              <p:nvPr/>
            </p:nvGrpSpPr>
            <p:grpSpPr>
              <a:xfrm>
                <a:off x="1899010" y="1010335"/>
                <a:ext cx="43156" cy="82438"/>
                <a:chOff x="1899010" y="1010335"/>
                <a:chExt cx="43156" cy="82438"/>
              </a:xfrm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109ADA40-9C76-4EF3-ABEE-223485ABE40A}"/>
                    </a:ext>
                  </a:extLst>
                </p:cNvPr>
                <p:cNvSpPr/>
                <p:nvPr/>
              </p:nvSpPr>
              <p:spPr>
                <a:xfrm>
                  <a:off x="1916145" y="1051926"/>
                  <a:ext cx="23981" cy="40847"/>
                </a:xfrm>
                <a:custGeom>
                  <a:avLst/>
                  <a:gdLst>
                    <a:gd name="connsiteX0" fmla="*/ 23969 w 23981"/>
                    <a:gd name="connsiteY0" fmla="*/ 35854 h 40847"/>
                    <a:gd name="connsiteX1" fmla="*/ 487 w 23981"/>
                    <a:gd name="connsiteY1" fmla="*/ 36954 h 40847"/>
                    <a:gd name="connsiteX2" fmla="*/ 1388 w 23981"/>
                    <a:gd name="connsiteY2" fmla="*/ 7253 h 40847"/>
                    <a:gd name="connsiteX3" fmla="*/ 18533 w 23981"/>
                    <a:gd name="connsiteY3" fmla="*/ 0 h 40847"/>
                    <a:gd name="connsiteX4" fmla="*/ 23969 w 23981"/>
                    <a:gd name="connsiteY4" fmla="*/ 35854 h 4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81" h="40847">
                      <a:moveTo>
                        <a:pt x="23969" y="35854"/>
                      </a:moveTo>
                      <a:cubicBezTo>
                        <a:pt x="24606" y="41728"/>
                        <a:pt x="964" y="42828"/>
                        <a:pt x="487" y="36954"/>
                      </a:cubicBezTo>
                      <a:cubicBezTo>
                        <a:pt x="-998" y="19929"/>
                        <a:pt x="1388" y="7253"/>
                        <a:pt x="1388" y="7253"/>
                      </a:cubicBezTo>
                      <a:lnTo>
                        <a:pt x="18533" y="0"/>
                      </a:lnTo>
                      <a:cubicBezTo>
                        <a:pt x="18533" y="0"/>
                        <a:pt x="22683" y="23589"/>
                        <a:pt x="23969" y="3585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238F188D-2886-06DF-E6B9-9380568CE1A1}"/>
                    </a:ext>
                  </a:extLst>
                </p:cNvPr>
                <p:cNvSpPr/>
                <p:nvPr/>
              </p:nvSpPr>
              <p:spPr>
                <a:xfrm>
                  <a:off x="1900080" y="1015139"/>
                  <a:ext cx="37358" cy="54302"/>
                </a:xfrm>
                <a:custGeom>
                  <a:avLst/>
                  <a:gdLst>
                    <a:gd name="connsiteX0" fmla="*/ 20941 w 37358"/>
                    <a:gd name="connsiteY0" fmla="*/ 53387 h 54302"/>
                    <a:gd name="connsiteX1" fmla="*/ 2126 w 37358"/>
                    <a:gd name="connsiteY1" fmla="*/ 49701 h 54302"/>
                    <a:gd name="connsiteX2" fmla="*/ 2165 w 37358"/>
                    <a:gd name="connsiteY2" fmla="*/ 9393 h 54302"/>
                    <a:gd name="connsiteX3" fmla="*/ 21909 w 37358"/>
                    <a:gd name="connsiteY3" fmla="*/ 509 h 54302"/>
                    <a:gd name="connsiteX4" fmla="*/ 35672 w 37358"/>
                    <a:gd name="connsiteY4" fmla="*/ 43628 h 54302"/>
                    <a:gd name="connsiteX5" fmla="*/ 20941 w 37358"/>
                    <a:gd name="connsiteY5" fmla="*/ 53387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58" h="54302">
                      <a:moveTo>
                        <a:pt x="20941" y="53387"/>
                      </a:moveTo>
                      <a:cubicBezTo>
                        <a:pt x="19350" y="53626"/>
                        <a:pt x="4738" y="56808"/>
                        <a:pt x="2126" y="49701"/>
                      </a:cubicBezTo>
                      <a:cubicBezTo>
                        <a:pt x="-500" y="42607"/>
                        <a:pt x="-924" y="16022"/>
                        <a:pt x="2165" y="9393"/>
                      </a:cubicBezTo>
                      <a:cubicBezTo>
                        <a:pt x="5281" y="2803"/>
                        <a:pt x="16446" y="-1533"/>
                        <a:pt x="21909" y="509"/>
                      </a:cubicBezTo>
                      <a:cubicBezTo>
                        <a:pt x="27332" y="2524"/>
                        <a:pt x="42368" y="17136"/>
                        <a:pt x="35672" y="43628"/>
                      </a:cubicBezTo>
                      <a:cubicBezTo>
                        <a:pt x="35659" y="43628"/>
                        <a:pt x="29559" y="52128"/>
                        <a:pt x="20941" y="53387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943B1614-521F-3BC3-29B6-8C435B6B0935}"/>
                    </a:ext>
                  </a:extLst>
                </p:cNvPr>
                <p:cNvSpPr/>
                <p:nvPr/>
              </p:nvSpPr>
              <p:spPr>
                <a:xfrm>
                  <a:off x="1899010" y="1010335"/>
                  <a:ext cx="43156" cy="54949"/>
                </a:xfrm>
                <a:custGeom>
                  <a:avLst/>
                  <a:gdLst>
                    <a:gd name="connsiteX0" fmla="*/ 0 w 43156"/>
                    <a:gd name="connsiteY0" fmla="*/ 14356 h 54949"/>
                    <a:gd name="connsiteX1" fmla="*/ 8155 w 43156"/>
                    <a:gd name="connsiteY1" fmla="*/ 22352 h 54949"/>
                    <a:gd name="connsiteX2" fmla="*/ 26864 w 43156"/>
                    <a:gd name="connsiteY2" fmla="*/ 23744 h 54949"/>
                    <a:gd name="connsiteX3" fmla="*/ 28057 w 43156"/>
                    <a:gd name="connsiteY3" fmla="*/ 49547 h 54949"/>
                    <a:gd name="connsiteX4" fmla="*/ 42205 w 43156"/>
                    <a:gd name="connsiteY4" fmla="*/ 51934 h 54949"/>
                    <a:gd name="connsiteX5" fmla="*/ 25737 w 43156"/>
                    <a:gd name="connsiteY5" fmla="*/ 235 h 54949"/>
                    <a:gd name="connsiteX6" fmla="*/ 0 w 43156"/>
                    <a:gd name="connsiteY6" fmla="*/ 14356 h 5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56" h="54949">
                      <a:moveTo>
                        <a:pt x="0" y="14356"/>
                      </a:moveTo>
                      <a:cubicBezTo>
                        <a:pt x="0" y="14356"/>
                        <a:pt x="1750" y="23399"/>
                        <a:pt x="8155" y="22352"/>
                      </a:cubicBezTo>
                      <a:cubicBezTo>
                        <a:pt x="14559" y="21291"/>
                        <a:pt x="25511" y="18891"/>
                        <a:pt x="26864" y="23744"/>
                      </a:cubicBezTo>
                      <a:cubicBezTo>
                        <a:pt x="28216" y="28623"/>
                        <a:pt x="24384" y="45569"/>
                        <a:pt x="28057" y="49547"/>
                      </a:cubicBezTo>
                      <a:cubicBezTo>
                        <a:pt x="31717" y="53511"/>
                        <a:pt x="40600" y="58112"/>
                        <a:pt x="42205" y="51934"/>
                      </a:cubicBezTo>
                      <a:cubicBezTo>
                        <a:pt x="43796" y="45768"/>
                        <a:pt x="45864" y="8045"/>
                        <a:pt x="25737" y="235"/>
                      </a:cubicBezTo>
                      <a:cubicBezTo>
                        <a:pt x="25750" y="248"/>
                        <a:pt x="5900" y="-3014"/>
                        <a:pt x="0" y="14356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/>
                  <a:endParaRPr lang="zh-CN" altLang="en-US"/>
                </a:p>
              </p:txBody>
            </p:sp>
          </p:grpSp>
        </p:grpSp>
        <p:grpSp>
          <p:nvGrpSpPr>
            <p:cNvPr id="953" name="图形 2">
              <a:extLst>
                <a:ext uri="{FF2B5EF4-FFF2-40B4-BE49-F238E27FC236}">
                  <a16:creationId xmlns:a16="http://schemas.microsoft.com/office/drawing/2014/main" id="{009644A3-A93D-01FE-8F04-51A38392E3DC}"/>
                </a:ext>
              </a:extLst>
            </p:cNvPr>
            <p:cNvGrpSpPr/>
            <p:nvPr/>
          </p:nvGrpSpPr>
          <p:grpSpPr>
            <a:xfrm>
              <a:off x="9483288" y="3545486"/>
              <a:ext cx="298162" cy="298111"/>
              <a:chOff x="1340061" y="1209514"/>
              <a:chExt cx="117735" cy="117715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C94942B2-281F-A712-C593-A0C9B09F23C4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 dirty="0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60219825-4F82-EF13-B99C-8F76C85C040E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B5DAD372-385E-B123-3141-45D0028D781F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57" name="任意多边形: 形状 956">
                <a:extLst>
                  <a:ext uri="{FF2B5EF4-FFF2-40B4-BE49-F238E27FC236}">
                    <a16:creationId xmlns:a16="http://schemas.microsoft.com/office/drawing/2014/main" id="{1451E233-D267-2814-445D-D1495C45F206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  <p:grpSp>
          <p:nvGrpSpPr>
            <p:cNvPr id="958" name="图形 2">
              <a:extLst>
                <a:ext uri="{FF2B5EF4-FFF2-40B4-BE49-F238E27FC236}">
                  <a16:creationId xmlns:a16="http://schemas.microsoft.com/office/drawing/2014/main" id="{81C51048-7281-1A4D-9A3E-83C0A507AE98}"/>
                </a:ext>
              </a:extLst>
            </p:cNvPr>
            <p:cNvGrpSpPr/>
            <p:nvPr/>
          </p:nvGrpSpPr>
          <p:grpSpPr>
            <a:xfrm>
              <a:off x="9747215" y="2924357"/>
              <a:ext cx="563269" cy="563173"/>
              <a:chOff x="1340061" y="1209514"/>
              <a:chExt cx="117735" cy="117715"/>
            </a:xfrm>
          </p:grpSpPr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CFEFF44D-B270-D82C-AE29-5A38E7D9B48E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 dirty="0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2DA23E71-66EC-C112-257B-D4FA7E635F83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61" name="任意多边形: 形状 960">
                <a:extLst>
                  <a:ext uri="{FF2B5EF4-FFF2-40B4-BE49-F238E27FC236}">
                    <a16:creationId xmlns:a16="http://schemas.microsoft.com/office/drawing/2014/main" id="{B284F13F-6D7B-2E49-0CE3-2CCBEE206DF8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26328927-4CBC-D552-B407-6782D8C3A36E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/>
                <a:endParaRPr lang="zh-CN" altLang="en-US"/>
              </a:p>
            </p:txBody>
          </p:sp>
        </p:grpSp>
      </p:grpSp>
      <p:grpSp>
        <p:nvGrpSpPr>
          <p:cNvPr id="967" name="组合 966">
            <a:extLst>
              <a:ext uri="{FF2B5EF4-FFF2-40B4-BE49-F238E27FC236}">
                <a16:creationId xmlns:a16="http://schemas.microsoft.com/office/drawing/2014/main" id="{CC986D4A-A8C4-4147-50B9-31901A50E561}"/>
              </a:ext>
            </a:extLst>
          </p:cNvPr>
          <p:cNvGrpSpPr/>
          <p:nvPr/>
        </p:nvGrpSpPr>
        <p:grpSpPr>
          <a:xfrm rot="19736546">
            <a:off x="3818394" y="1597394"/>
            <a:ext cx="1080702" cy="682755"/>
            <a:chOff x="9514549" y="4411833"/>
            <a:chExt cx="1709223" cy="1079836"/>
          </a:xfrm>
        </p:grpSpPr>
        <p:sp>
          <p:nvSpPr>
            <p:cNvPr id="968" name="任意多边形: 形状 967">
              <a:extLst>
                <a:ext uri="{FF2B5EF4-FFF2-40B4-BE49-F238E27FC236}">
                  <a16:creationId xmlns:a16="http://schemas.microsoft.com/office/drawing/2014/main" id="{099F7562-FC6E-CFD5-4E7A-8C1D4E284918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69" name="任意多边形: 形状 968">
              <a:extLst>
                <a:ext uri="{FF2B5EF4-FFF2-40B4-BE49-F238E27FC236}">
                  <a16:creationId xmlns:a16="http://schemas.microsoft.com/office/drawing/2014/main" id="{FE488267-68A4-0AF4-8D90-0670D13CBF05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id="{87B21A2F-79D7-DEBA-721C-25F874C78966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95368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>
            <a:extLst>
              <a:ext uri="{FF2B5EF4-FFF2-40B4-BE49-F238E27FC236}">
                <a16:creationId xmlns:a16="http://schemas.microsoft.com/office/drawing/2014/main" id="{658FE5F8-D42D-EA7E-65A3-CE94400430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CN" altLang="en-US" dirty="0"/>
              <a:t>祝一切</a:t>
            </a:r>
            <a:r>
              <a:rPr lang="zh-CN" altLang="en-US" dirty="0">
                <a:solidFill>
                  <a:schemeClr val="accent2"/>
                </a:solidFill>
              </a:rPr>
              <a:t>顺利</a:t>
            </a:r>
            <a:br>
              <a:rPr lang="en-US" altLang="zh-CN" dirty="0"/>
            </a:br>
            <a:r>
              <a:rPr lang="zh-CN" altLang="en-US" dirty="0"/>
              <a:t>感谢您的观看</a:t>
            </a:r>
          </a:p>
        </p:txBody>
      </p:sp>
      <p:sp>
        <p:nvSpPr>
          <p:cNvPr id="5" name="副标题 4">
            <a:extLst>
              <a:ext uri="{FF2B5EF4-FFF2-40B4-BE49-F238E27FC236}">
                <a16:creationId xmlns:a16="http://schemas.microsoft.com/office/drawing/2014/main" id="{B7545813-82F5-76C1-6591-7FE72445C7B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zh-CN" dirty="0">
                <a:solidFill>
                  <a:schemeClr val="accent2"/>
                </a:solidFill>
              </a:rPr>
              <a:t>T</a:t>
            </a:r>
            <a:r>
              <a:rPr lang="en-US" altLang="zh-CN" dirty="0"/>
              <a:t>hanks </a:t>
            </a:r>
            <a:r>
              <a:rPr lang="en-US" altLang="zh-CN" dirty="0">
                <a:solidFill>
                  <a:schemeClr val="accent2"/>
                </a:solidFill>
              </a:rPr>
              <a:t>for</a:t>
            </a:r>
            <a:r>
              <a:rPr lang="en-US" altLang="zh-CN" dirty="0"/>
              <a:t> your watch</a:t>
            </a:r>
            <a:r>
              <a:rPr lang="en-US" altLang="zh-CN" dirty="0">
                <a:solidFill>
                  <a:schemeClr val="accent2"/>
                </a:solidFill>
              </a:rPr>
              <a:t>ing</a:t>
            </a:r>
            <a:endParaRPr lang="zh-CN" altLang="en-US" dirty="0">
              <a:solidFill>
                <a:schemeClr val="accent2"/>
              </a:solidFill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FBF8A0A2-DC7B-9DA1-1818-6B4C6548BD09}"/>
              </a:ext>
            </a:extLst>
          </p:cNvPr>
          <p:cNvGrpSpPr/>
          <p:nvPr/>
        </p:nvGrpSpPr>
        <p:grpSpPr>
          <a:xfrm>
            <a:off x="9100125" y="5301061"/>
            <a:ext cx="2412000" cy="360000"/>
            <a:chOff x="9100125" y="5301061"/>
            <a:chExt cx="2412000" cy="360000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376BA1E0-3229-11D8-8A44-B37C175DE1ED}"/>
                </a:ext>
              </a:extLst>
            </p:cNvPr>
            <p:cNvSpPr/>
            <p:nvPr/>
          </p:nvSpPr>
          <p:spPr>
            <a:xfrm>
              <a:off x="9100125" y="5301061"/>
              <a:ext cx="2412000" cy="360000"/>
            </a:xfrm>
            <a:prstGeom prst="roundRect">
              <a:avLst>
                <a:gd name="adj" fmla="val 50000"/>
              </a:avLst>
            </a:prstGeom>
            <a:gradFill>
              <a:gsLst>
                <a:gs pos="80000">
                  <a:schemeClr val="accent1">
                    <a:lumMod val="75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0" rIns="0" bIns="0" rtlCol="0" anchor="t" anchorCtr="0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5" name="文本占位符 7">
              <a:extLst>
                <a:ext uri="{FF2B5EF4-FFF2-40B4-BE49-F238E27FC236}">
                  <a16:creationId xmlns:a16="http://schemas.microsoft.com/office/drawing/2014/main" id="{38AE6B08-FD5E-5538-0831-40EF62CA008A}"/>
                </a:ext>
              </a:extLst>
            </p:cNvPr>
            <p:cNvSpPr txBox="1">
              <a:spLocks/>
            </p:cNvSpPr>
            <p:nvPr/>
          </p:nvSpPr>
          <p:spPr>
            <a:xfrm>
              <a:off x="9316125" y="5340638"/>
              <a:ext cx="1980000" cy="280846"/>
            </a:xfrm>
            <a:prstGeom prst="rect">
              <a:avLst/>
            </a:prstGeom>
          </p:spPr>
          <p:txBody>
            <a:bodyPr vert="horz" wrap="square" lIns="0" tIns="0" rIns="0" bIns="0" anchor="t" anchorCtr="0">
              <a:noAutofit/>
            </a:bodyPr>
            <a:lstStyle>
              <a:lvl1pPr marL="0" indent="0" algn="dist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600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dirty="0">
                  <a:latin typeface="+mj-ea"/>
                  <a:ea typeface="+mj-ea"/>
                </a:rPr>
                <a:t>主持人：</a:t>
              </a:r>
              <a:r>
                <a:rPr lang="en-US" altLang="zh-CN" dirty="0" err="1"/>
                <a:t>OfficePLUS</a:t>
              </a:r>
              <a:endParaRPr lang="zh-CN" altLang="en-US" dirty="0"/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5EAD3069-14A0-2771-3560-6E846D76747F}"/>
              </a:ext>
            </a:extLst>
          </p:cNvPr>
          <p:cNvGrpSpPr/>
          <p:nvPr/>
        </p:nvGrpSpPr>
        <p:grpSpPr>
          <a:xfrm>
            <a:off x="9100125" y="5772599"/>
            <a:ext cx="2412000" cy="360000"/>
            <a:chOff x="9100125" y="5772599"/>
            <a:chExt cx="2412000" cy="360000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8C0EB192-911D-EE94-F9AC-3F0CB686BAC0}"/>
                </a:ext>
              </a:extLst>
            </p:cNvPr>
            <p:cNvSpPr/>
            <p:nvPr/>
          </p:nvSpPr>
          <p:spPr>
            <a:xfrm>
              <a:off x="9100125" y="5772599"/>
              <a:ext cx="2412000" cy="360000"/>
            </a:xfrm>
            <a:prstGeom prst="roundRect">
              <a:avLst>
                <a:gd name="adj" fmla="val 50000"/>
              </a:avLst>
            </a:prstGeom>
            <a:gradFill>
              <a:gsLst>
                <a:gs pos="80000">
                  <a:schemeClr val="accent1">
                    <a:lumMod val="75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0" rIns="0" bIns="0" rtlCol="0" anchor="t" anchorCtr="0">
              <a:noAutofit/>
            </a:bodyPr>
            <a:lstStyle/>
            <a:p>
              <a:pPr algn="ctr"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7" name="文本占位符 11">
              <a:extLst>
                <a:ext uri="{FF2B5EF4-FFF2-40B4-BE49-F238E27FC236}">
                  <a16:creationId xmlns:a16="http://schemas.microsoft.com/office/drawing/2014/main" id="{7F372874-68B9-1971-8932-03DC3CA3FF39}"/>
                </a:ext>
              </a:extLst>
            </p:cNvPr>
            <p:cNvSpPr txBox="1">
              <a:spLocks/>
            </p:cNvSpPr>
            <p:nvPr/>
          </p:nvSpPr>
          <p:spPr>
            <a:xfrm>
              <a:off x="9316125" y="5812176"/>
              <a:ext cx="2016000" cy="280846"/>
            </a:xfrm>
            <a:prstGeom prst="rect">
              <a:avLst/>
            </a:prstGeom>
          </p:spPr>
          <p:txBody>
            <a:bodyPr vert="horz" wrap="square" lIns="0" tIns="0" rIns="0" bIns="0" anchor="t" anchorCtr="0">
              <a:noAutofit/>
            </a:bodyPr>
            <a:lstStyle>
              <a:lvl1pPr marL="0" indent="0" algn="dist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600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2pPr>
              <a:lvl3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0">
                <a:lnSpc>
                  <a:spcPct val="120000"/>
                </a:lnSpc>
                <a:spcBef>
                  <a:spcPts val="0"/>
                </a:spcBef>
                <a:buFontTx/>
                <a:buNone/>
                <a:defRPr sz="18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dirty="0">
                  <a:latin typeface="+mj-ea"/>
                  <a:ea typeface="+mj-ea"/>
                </a:rPr>
                <a:t>日期：</a:t>
              </a:r>
              <a:r>
                <a:rPr lang="en-US" altLang="zh-CN" dirty="0"/>
                <a:t>20XX</a:t>
              </a:r>
              <a:r>
                <a:rPr lang="zh-CN" altLang="en-US" dirty="0">
                  <a:latin typeface="+mj-ea"/>
                  <a:ea typeface="+mj-ea"/>
                </a:rPr>
                <a:t>年</a:t>
              </a:r>
              <a:r>
                <a:rPr lang="en-US" altLang="zh-CN" dirty="0"/>
                <a:t>X</a:t>
              </a:r>
              <a:r>
                <a:rPr lang="zh-CN" altLang="en-US" dirty="0">
                  <a:latin typeface="+mj-ea"/>
                  <a:ea typeface="+mj-ea"/>
                </a:rPr>
                <a:t>月</a:t>
              </a:r>
              <a:r>
                <a:rPr lang="en-US" altLang="zh-CN" dirty="0"/>
                <a:t>X</a:t>
              </a:r>
              <a:r>
                <a:rPr lang="zh-CN" altLang="en-US" dirty="0">
                  <a:latin typeface="+mj-ea"/>
                  <a:ea typeface="+mj-ea"/>
                </a:rPr>
                <a:t>日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739568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21322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45E9AB93-EFB6-FFD7-2C7E-31E4A10BD08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01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CC174EA-EDB9-392A-3931-F9DF909604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进入复试的条件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ADA49CFA-804D-57E2-FBEB-EA474E11FE0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通关路线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:a16="http://schemas.microsoft.com/office/drawing/2014/main" id="{FF87BDC6-1C60-E243-422F-7F2328C51A5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01</a:t>
            </a:r>
            <a:endParaRPr lang="zh-CN" altLang="en-US" dirty="0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50EEBC9E-9AE6-069B-2E9A-E8EDA567DA9C}"/>
              </a:ext>
            </a:extLst>
          </p:cNvPr>
          <p:cNvSpPr/>
          <p:nvPr/>
        </p:nvSpPr>
        <p:spPr>
          <a:xfrm>
            <a:off x="9040335" y="1430276"/>
            <a:ext cx="930925" cy="209245"/>
          </a:xfrm>
          <a:custGeom>
            <a:avLst/>
            <a:gdLst>
              <a:gd name="connsiteX0" fmla="*/ 0 w 930925"/>
              <a:gd name="connsiteY0" fmla="*/ 0 h 209245"/>
              <a:gd name="connsiteX1" fmla="*/ 930926 w 930925"/>
              <a:gd name="connsiteY1" fmla="*/ 0 h 209245"/>
              <a:gd name="connsiteX2" fmla="*/ 930926 w 930925"/>
              <a:gd name="connsiteY2" fmla="*/ 209245 h 209245"/>
              <a:gd name="connsiteX3" fmla="*/ 0 w 930925"/>
              <a:gd name="connsiteY3" fmla="*/ 209245 h 20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0925" h="209245">
                <a:moveTo>
                  <a:pt x="0" y="0"/>
                </a:moveTo>
                <a:lnTo>
                  <a:pt x="930926" y="0"/>
                </a:lnTo>
                <a:lnTo>
                  <a:pt x="930926" y="209245"/>
                </a:lnTo>
                <a:lnTo>
                  <a:pt x="0" y="209245"/>
                </a:ln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C7CD9590-667C-CC4C-9563-18170D74F5B0}"/>
              </a:ext>
            </a:extLst>
          </p:cNvPr>
          <p:cNvSpPr/>
          <p:nvPr/>
        </p:nvSpPr>
        <p:spPr>
          <a:xfrm>
            <a:off x="0" y="2732582"/>
            <a:ext cx="12192000" cy="4125418"/>
          </a:xfrm>
          <a:custGeom>
            <a:avLst/>
            <a:gdLst>
              <a:gd name="connsiteX0" fmla="*/ 12710165 w 12710165"/>
              <a:gd name="connsiteY0" fmla="*/ 0 h 4384498"/>
              <a:gd name="connsiteX1" fmla="*/ 12710165 w 12710165"/>
              <a:gd name="connsiteY1" fmla="*/ 4384498 h 4384498"/>
              <a:gd name="connsiteX2" fmla="*/ 0 w 12710165"/>
              <a:gd name="connsiteY2" fmla="*/ 4384498 h 4384498"/>
              <a:gd name="connsiteX3" fmla="*/ 0 w 12710165"/>
              <a:gd name="connsiteY3" fmla="*/ 3841285 h 4384498"/>
              <a:gd name="connsiteX4" fmla="*/ 7112 w 12710165"/>
              <a:gd name="connsiteY4" fmla="*/ 3839549 h 4384498"/>
              <a:gd name="connsiteX5" fmla="*/ 1855656 w 12710165"/>
              <a:gd name="connsiteY5" fmla="*/ 3710167 h 4384498"/>
              <a:gd name="connsiteX6" fmla="*/ 4352114 w 12710165"/>
              <a:gd name="connsiteY6" fmla="*/ 3245710 h 4384498"/>
              <a:gd name="connsiteX7" fmla="*/ 5614858 w 12710165"/>
              <a:gd name="connsiteY7" fmla="*/ 2694167 h 4384498"/>
              <a:gd name="connsiteX8" fmla="*/ 7400114 w 12710165"/>
              <a:gd name="connsiteY8" fmla="*/ 2331310 h 4384498"/>
              <a:gd name="connsiteX9" fmla="*/ 8154856 w 12710165"/>
              <a:gd name="connsiteY9" fmla="*/ 1837824 h 4384498"/>
              <a:gd name="connsiteX10" fmla="*/ 9199885 w 12710165"/>
              <a:gd name="connsiteY10" fmla="*/ 1358853 h 4384498"/>
              <a:gd name="connsiteX11" fmla="*/ 10883542 w 12710165"/>
              <a:gd name="connsiteY11" fmla="*/ 1068567 h 4384498"/>
              <a:gd name="connsiteX12" fmla="*/ 11826971 w 12710165"/>
              <a:gd name="connsiteY12" fmla="*/ 371882 h 4384498"/>
              <a:gd name="connsiteX13" fmla="*/ 12694242 w 12710165"/>
              <a:gd name="connsiteY13" fmla="*/ 7353 h 4384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10165" h="4384498">
                <a:moveTo>
                  <a:pt x="12710165" y="0"/>
                </a:moveTo>
                <a:lnTo>
                  <a:pt x="12710165" y="4384498"/>
                </a:lnTo>
                <a:lnTo>
                  <a:pt x="0" y="4384498"/>
                </a:lnTo>
                <a:lnTo>
                  <a:pt x="0" y="3841285"/>
                </a:lnTo>
                <a:lnTo>
                  <a:pt x="7112" y="3839549"/>
                </a:lnTo>
                <a:cubicBezTo>
                  <a:pt x="473738" y="3755676"/>
                  <a:pt x="1195256" y="3803301"/>
                  <a:pt x="1855656" y="3710167"/>
                </a:cubicBezTo>
                <a:cubicBezTo>
                  <a:pt x="2610399" y="3603729"/>
                  <a:pt x="3725581" y="3415043"/>
                  <a:pt x="4352114" y="3245710"/>
                </a:cubicBezTo>
                <a:cubicBezTo>
                  <a:pt x="4978647" y="3076377"/>
                  <a:pt x="5106857" y="2846567"/>
                  <a:pt x="5614858" y="2694167"/>
                </a:cubicBezTo>
                <a:cubicBezTo>
                  <a:pt x="6122857" y="2541767"/>
                  <a:pt x="6976781" y="2474034"/>
                  <a:pt x="7400114" y="2331310"/>
                </a:cubicBezTo>
                <a:cubicBezTo>
                  <a:pt x="7823447" y="2188586"/>
                  <a:pt x="7854894" y="1999900"/>
                  <a:pt x="8154856" y="1837824"/>
                </a:cubicBezTo>
                <a:cubicBezTo>
                  <a:pt x="8454818" y="1675748"/>
                  <a:pt x="8745104" y="1487063"/>
                  <a:pt x="9199885" y="1358853"/>
                </a:cubicBezTo>
                <a:cubicBezTo>
                  <a:pt x="9654666" y="1230643"/>
                  <a:pt x="10445694" y="1233062"/>
                  <a:pt x="10883542" y="1068567"/>
                </a:cubicBezTo>
                <a:cubicBezTo>
                  <a:pt x="11321390" y="904072"/>
                  <a:pt x="11510076" y="555729"/>
                  <a:pt x="11826971" y="371882"/>
                </a:cubicBezTo>
                <a:cubicBezTo>
                  <a:pt x="12104254" y="211015"/>
                  <a:pt x="12463030" y="105711"/>
                  <a:pt x="12694242" y="7353"/>
                </a:cubicBezTo>
                <a:close/>
              </a:path>
            </a:pathLst>
          </a:custGeom>
          <a:gradFill>
            <a:gsLst>
              <a:gs pos="80000">
                <a:schemeClr val="accent1">
                  <a:lumMod val="90000"/>
                </a:schemeClr>
              </a:gs>
              <a:gs pos="0">
                <a:schemeClr val="accent2">
                  <a:lumMod val="40000"/>
                  <a:lumOff val="60000"/>
                </a:schemeClr>
              </a:gs>
            </a:gsLst>
            <a:lin ang="0" scaled="0"/>
          </a:gra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4" name="Freeform 5">
            <a:extLst>
              <a:ext uri="{FF2B5EF4-FFF2-40B4-BE49-F238E27FC236}">
                <a16:creationId xmlns:a16="http://schemas.microsoft.com/office/drawing/2014/main" id="{3407A8C1-8979-0E2C-3C5D-FDED9D11D9F1}"/>
              </a:ext>
            </a:extLst>
          </p:cNvPr>
          <p:cNvSpPr>
            <a:spLocks noEditPoints="1"/>
          </p:cNvSpPr>
          <p:nvPr/>
        </p:nvSpPr>
        <p:spPr bwMode="auto">
          <a:xfrm>
            <a:off x="1416050" y="5853597"/>
            <a:ext cx="253999" cy="392112"/>
          </a:xfrm>
          <a:custGeom>
            <a:avLst/>
            <a:gdLst>
              <a:gd name="T0" fmla="*/ 37 w 479"/>
              <a:gd name="T1" fmla="*/ 689 h 742"/>
              <a:gd name="T2" fmla="*/ 96 w 479"/>
              <a:gd name="T3" fmla="*/ 742 h 742"/>
              <a:gd name="T4" fmla="*/ 83 w 479"/>
              <a:gd name="T5" fmla="*/ 696 h 742"/>
              <a:gd name="T6" fmla="*/ 112 w 479"/>
              <a:gd name="T7" fmla="*/ 641 h 742"/>
              <a:gd name="T8" fmla="*/ 167 w 479"/>
              <a:gd name="T9" fmla="*/ 572 h 742"/>
              <a:gd name="T10" fmla="*/ 112 w 479"/>
              <a:gd name="T11" fmla="*/ 672 h 742"/>
              <a:gd name="T12" fmla="*/ 189 w 479"/>
              <a:gd name="T13" fmla="*/ 558 h 742"/>
              <a:gd name="T14" fmla="*/ 249 w 479"/>
              <a:gd name="T15" fmla="*/ 470 h 742"/>
              <a:gd name="T16" fmla="*/ 267 w 479"/>
              <a:gd name="T17" fmla="*/ 528 h 742"/>
              <a:gd name="T18" fmla="*/ 259 w 479"/>
              <a:gd name="T19" fmla="*/ 671 h 742"/>
              <a:gd name="T20" fmla="*/ 285 w 479"/>
              <a:gd name="T21" fmla="*/ 721 h 742"/>
              <a:gd name="T22" fmla="*/ 386 w 479"/>
              <a:gd name="T23" fmla="*/ 719 h 742"/>
              <a:gd name="T24" fmla="*/ 354 w 479"/>
              <a:gd name="T25" fmla="*/ 680 h 742"/>
              <a:gd name="T26" fmla="*/ 323 w 479"/>
              <a:gd name="T27" fmla="*/ 620 h 742"/>
              <a:gd name="T28" fmla="*/ 333 w 479"/>
              <a:gd name="T29" fmla="*/ 512 h 742"/>
              <a:gd name="T30" fmla="*/ 406 w 479"/>
              <a:gd name="T31" fmla="*/ 340 h 742"/>
              <a:gd name="T32" fmla="*/ 429 w 479"/>
              <a:gd name="T33" fmla="*/ 317 h 742"/>
              <a:gd name="T34" fmla="*/ 429 w 479"/>
              <a:gd name="T35" fmla="*/ 297 h 742"/>
              <a:gd name="T36" fmla="*/ 410 w 479"/>
              <a:gd name="T37" fmla="*/ 291 h 742"/>
              <a:gd name="T38" fmla="*/ 359 w 479"/>
              <a:gd name="T39" fmla="*/ 262 h 742"/>
              <a:gd name="T40" fmla="*/ 406 w 479"/>
              <a:gd name="T41" fmla="*/ 196 h 742"/>
              <a:gd name="T42" fmla="*/ 432 w 479"/>
              <a:gd name="T43" fmla="*/ 224 h 742"/>
              <a:gd name="T44" fmla="*/ 450 w 479"/>
              <a:gd name="T45" fmla="*/ 205 h 742"/>
              <a:gd name="T46" fmla="*/ 434 w 479"/>
              <a:gd name="T47" fmla="*/ 167 h 742"/>
              <a:gd name="T48" fmla="*/ 428 w 479"/>
              <a:gd name="T49" fmla="*/ 149 h 742"/>
              <a:gd name="T50" fmla="*/ 411 w 479"/>
              <a:gd name="T51" fmla="*/ 144 h 742"/>
              <a:gd name="T52" fmla="*/ 389 w 479"/>
              <a:gd name="T53" fmla="*/ 142 h 742"/>
              <a:gd name="T54" fmla="*/ 409 w 479"/>
              <a:gd name="T55" fmla="*/ 125 h 742"/>
              <a:gd name="T56" fmla="*/ 439 w 479"/>
              <a:gd name="T57" fmla="*/ 104 h 742"/>
              <a:gd name="T58" fmla="*/ 452 w 479"/>
              <a:gd name="T59" fmla="*/ 29 h 742"/>
              <a:gd name="T60" fmla="*/ 370 w 479"/>
              <a:gd name="T61" fmla="*/ 27 h 742"/>
              <a:gd name="T62" fmla="*/ 362 w 479"/>
              <a:gd name="T63" fmla="*/ 31 h 742"/>
              <a:gd name="T64" fmla="*/ 343 w 479"/>
              <a:gd name="T65" fmla="*/ 45 h 742"/>
              <a:gd name="T66" fmla="*/ 310 w 479"/>
              <a:gd name="T67" fmla="*/ 24 h 742"/>
              <a:gd name="T68" fmla="*/ 272 w 479"/>
              <a:gd name="T69" fmla="*/ 25 h 742"/>
              <a:gd name="T70" fmla="*/ 232 w 479"/>
              <a:gd name="T71" fmla="*/ 25 h 742"/>
              <a:gd name="T72" fmla="*/ 206 w 479"/>
              <a:gd name="T73" fmla="*/ 54 h 742"/>
              <a:gd name="T74" fmla="*/ 153 w 479"/>
              <a:gd name="T75" fmla="*/ 101 h 742"/>
              <a:gd name="T76" fmla="*/ 136 w 479"/>
              <a:gd name="T77" fmla="*/ 152 h 742"/>
              <a:gd name="T78" fmla="*/ 121 w 479"/>
              <a:gd name="T79" fmla="*/ 245 h 742"/>
              <a:gd name="T80" fmla="*/ 182 w 479"/>
              <a:gd name="T81" fmla="*/ 284 h 742"/>
              <a:gd name="T82" fmla="*/ 178 w 479"/>
              <a:gd name="T83" fmla="*/ 317 h 742"/>
              <a:gd name="T84" fmla="*/ 177 w 479"/>
              <a:gd name="T85" fmla="*/ 470 h 742"/>
              <a:gd name="T86" fmla="*/ 82 w 479"/>
              <a:gd name="T87" fmla="*/ 572 h 742"/>
              <a:gd name="T88" fmla="*/ 22 w 479"/>
              <a:gd name="T89" fmla="*/ 617 h 742"/>
              <a:gd name="T90" fmla="*/ 11 w 479"/>
              <a:gd name="T91" fmla="*/ 651 h 742"/>
              <a:gd name="T92" fmla="*/ 421 w 479"/>
              <a:gd name="T93" fmla="*/ 183 h 742"/>
              <a:gd name="T94" fmla="*/ 445 w 479"/>
              <a:gd name="T95" fmla="*/ 204 h 742"/>
              <a:gd name="T96" fmla="*/ 432 w 479"/>
              <a:gd name="T97" fmla="*/ 219 h 742"/>
              <a:gd name="T98" fmla="*/ 409 w 479"/>
              <a:gd name="T99" fmla="*/ 192 h 742"/>
              <a:gd name="T100" fmla="*/ 355 w 479"/>
              <a:gd name="T101" fmla="*/ 255 h 742"/>
              <a:gd name="T102" fmla="*/ 381 w 479"/>
              <a:gd name="T103" fmla="*/ 198 h 742"/>
              <a:gd name="T104" fmla="*/ 325 w 479"/>
              <a:gd name="T105" fmla="*/ 333 h 742"/>
              <a:gd name="T106" fmla="*/ 347 w 479"/>
              <a:gd name="T107" fmla="*/ 357 h 742"/>
              <a:gd name="T108" fmla="*/ 347 w 479"/>
              <a:gd name="T109" fmla="*/ 327 h 742"/>
              <a:gd name="T110" fmla="*/ 382 w 479"/>
              <a:gd name="T111" fmla="*/ 328 h 742"/>
              <a:gd name="T112" fmla="*/ 343 w 479"/>
              <a:gd name="T113" fmla="*/ 477 h 742"/>
              <a:gd name="T114" fmla="*/ 315 w 479"/>
              <a:gd name="T115" fmla="*/ 368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9" h="742">
                <a:moveTo>
                  <a:pt x="11" y="651"/>
                </a:moveTo>
                <a:cubicBezTo>
                  <a:pt x="22" y="660"/>
                  <a:pt x="30" y="676"/>
                  <a:pt x="37" y="689"/>
                </a:cubicBezTo>
                <a:cubicBezTo>
                  <a:pt x="43" y="701"/>
                  <a:pt x="68" y="737"/>
                  <a:pt x="78" y="738"/>
                </a:cubicBezTo>
                <a:cubicBezTo>
                  <a:pt x="88" y="740"/>
                  <a:pt x="96" y="742"/>
                  <a:pt x="96" y="742"/>
                </a:cubicBezTo>
                <a:cubicBezTo>
                  <a:pt x="96" y="742"/>
                  <a:pt x="111" y="725"/>
                  <a:pt x="96" y="717"/>
                </a:cubicBezTo>
                <a:cubicBezTo>
                  <a:pt x="82" y="709"/>
                  <a:pt x="84" y="705"/>
                  <a:pt x="83" y="696"/>
                </a:cubicBezTo>
                <a:cubicBezTo>
                  <a:pt x="81" y="687"/>
                  <a:pt x="83" y="676"/>
                  <a:pt x="86" y="669"/>
                </a:cubicBezTo>
                <a:cubicBezTo>
                  <a:pt x="89" y="662"/>
                  <a:pt x="106" y="650"/>
                  <a:pt x="112" y="641"/>
                </a:cubicBezTo>
                <a:cubicBezTo>
                  <a:pt x="119" y="632"/>
                  <a:pt x="136" y="602"/>
                  <a:pt x="139" y="593"/>
                </a:cubicBezTo>
                <a:cubicBezTo>
                  <a:pt x="141" y="587"/>
                  <a:pt x="154" y="579"/>
                  <a:pt x="167" y="572"/>
                </a:cubicBezTo>
                <a:cubicBezTo>
                  <a:pt x="108" y="670"/>
                  <a:pt x="108" y="670"/>
                  <a:pt x="108" y="670"/>
                </a:cubicBezTo>
                <a:cubicBezTo>
                  <a:pt x="112" y="672"/>
                  <a:pt x="112" y="672"/>
                  <a:pt x="112" y="672"/>
                </a:cubicBezTo>
                <a:cubicBezTo>
                  <a:pt x="176" y="567"/>
                  <a:pt x="176" y="567"/>
                  <a:pt x="176" y="567"/>
                </a:cubicBezTo>
                <a:cubicBezTo>
                  <a:pt x="182" y="564"/>
                  <a:pt x="187" y="561"/>
                  <a:pt x="189" y="558"/>
                </a:cubicBezTo>
                <a:cubicBezTo>
                  <a:pt x="197" y="549"/>
                  <a:pt x="230" y="519"/>
                  <a:pt x="236" y="507"/>
                </a:cubicBezTo>
                <a:cubicBezTo>
                  <a:pt x="241" y="495"/>
                  <a:pt x="249" y="470"/>
                  <a:pt x="249" y="470"/>
                </a:cubicBezTo>
                <a:cubicBezTo>
                  <a:pt x="249" y="470"/>
                  <a:pt x="262" y="478"/>
                  <a:pt x="266" y="487"/>
                </a:cubicBezTo>
                <a:cubicBezTo>
                  <a:pt x="270" y="496"/>
                  <a:pt x="266" y="488"/>
                  <a:pt x="267" y="528"/>
                </a:cubicBezTo>
                <a:cubicBezTo>
                  <a:pt x="268" y="569"/>
                  <a:pt x="260" y="591"/>
                  <a:pt x="264" y="617"/>
                </a:cubicBezTo>
                <a:cubicBezTo>
                  <a:pt x="268" y="643"/>
                  <a:pt x="263" y="656"/>
                  <a:pt x="259" y="671"/>
                </a:cubicBezTo>
                <a:cubicBezTo>
                  <a:pt x="255" y="685"/>
                  <a:pt x="248" y="703"/>
                  <a:pt x="249" y="713"/>
                </a:cubicBezTo>
                <a:cubicBezTo>
                  <a:pt x="251" y="724"/>
                  <a:pt x="270" y="719"/>
                  <a:pt x="285" y="721"/>
                </a:cubicBezTo>
                <a:cubicBezTo>
                  <a:pt x="299" y="722"/>
                  <a:pt x="315" y="722"/>
                  <a:pt x="330" y="722"/>
                </a:cubicBezTo>
                <a:cubicBezTo>
                  <a:pt x="344" y="722"/>
                  <a:pt x="378" y="720"/>
                  <a:pt x="386" y="719"/>
                </a:cubicBezTo>
                <a:cubicBezTo>
                  <a:pt x="394" y="718"/>
                  <a:pt x="400" y="708"/>
                  <a:pt x="390" y="699"/>
                </a:cubicBezTo>
                <a:cubicBezTo>
                  <a:pt x="380" y="690"/>
                  <a:pt x="354" y="680"/>
                  <a:pt x="354" y="680"/>
                </a:cubicBezTo>
                <a:cubicBezTo>
                  <a:pt x="354" y="680"/>
                  <a:pt x="339" y="675"/>
                  <a:pt x="332" y="665"/>
                </a:cubicBezTo>
                <a:cubicBezTo>
                  <a:pt x="325" y="656"/>
                  <a:pt x="323" y="631"/>
                  <a:pt x="323" y="620"/>
                </a:cubicBezTo>
                <a:cubicBezTo>
                  <a:pt x="323" y="609"/>
                  <a:pt x="321" y="577"/>
                  <a:pt x="323" y="563"/>
                </a:cubicBezTo>
                <a:cubicBezTo>
                  <a:pt x="325" y="552"/>
                  <a:pt x="329" y="529"/>
                  <a:pt x="333" y="512"/>
                </a:cubicBezTo>
                <a:cubicBezTo>
                  <a:pt x="333" y="512"/>
                  <a:pt x="333" y="512"/>
                  <a:pt x="333" y="512"/>
                </a:cubicBezTo>
                <a:cubicBezTo>
                  <a:pt x="406" y="340"/>
                  <a:pt x="406" y="340"/>
                  <a:pt x="406" y="340"/>
                </a:cubicBezTo>
                <a:cubicBezTo>
                  <a:pt x="414" y="339"/>
                  <a:pt x="415" y="339"/>
                  <a:pt x="417" y="334"/>
                </a:cubicBezTo>
                <a:cubicBezTo>
                  <a:pt x="421" y="327"/>
                  <a:pt x="426" y="321"/>
                  <a:pt x="429" y="317"/>
                </a:cubicBezTo>
                <a:cubicBezTo>
                  <a:pt x="431" y="313"/>
                  <a:pt x="438" y="305"/>
                  <a:pt x="432" y="300"/>
                </a:cubicBezTo>
                <a:cubicBezTo>
                  <a:pt x="431" y="299"/>
                  <a:pt x="430" y="298"/>
                  <a:pt x="429" y="297"/>
                </a:cubicBezTo>
                <a:cubicBezTo>
                  <a:pt x="441" y="284"/>
                  <a:pt x="424" y="280"/>
                  <a:pt x="424" y="280"/>
                </a:cubicBezTo>
                <a:cubicBezTo>
                  <a:pt x="412" y="278"/>
                  <a:pt x="410" y="285"/>
                  <a:pt x="410" y="291"/>
                </a:cubicBezTo>
                <a:cubicBezTo>
                  <a:pt x="405" y="291"/>
                  <a:pt x="395" y="291"/>
                  <a:pt x="393" y="289"/>
                </a:cubicBezTo>
                <a:cubicBezTo>
                  <a:pt x="391" y="287"/>
                  <a:pt x="369" y="270"/>
                  <a:pt x="359" y="262"/>
                </a:cubicBezTo>
                <a:cubicBezTo>
                  <a:pt x="403" y="200"/>
                  <a:pt x="403" y="200"/>
                  <a:pt x="403" y="200"/>
                </a:cubicBezTo>
                <a:cubicBezTo>
                  <a:pt x="403" y="200"/>
                  <a:pt x="404" y="198"/>
                  <a:pt x="406" y="196"/>
                </a:cubicBezTo>
                <a:cubicBezTo>
                  <a:pt x="410" y="209"/>
                  <a:pt x="415" y="217"/>
                  <a:pt x="422" y="221"/>
                </a:cubicBezTo>
                <a:cubicBezTo>
                  <a:pt x="426" y="223"/>
                  <a:pt x="429" y="224"/>
                  <a:pt x="432" y="224"/>
                </a:cubicBezTo>
                <a:cubicBezTo>
                  <a:pt x="435" y="224"/>
                  <a:pt x="437" y="223"/>
                  <a:pt x="437" y="223"/>
                </a:cubicBezTo>
                <a:cubicBezTo>
                  <a:pt x="445" y="218"/>
                  <a:pt x="450" y="212"/>
                  <a:pt x="450" y="205"/>
                </a:cubicBezTo>
                <a:cubicBezTo>
                  <a:pt x="451" y="193"/>
                  <a:pt x="442" y="182"/>
                  <a:pt x="435" y="175"/>
                </a:cubicBezTo>
                <a:cubicBezTo>
                  <a:pt x="436" y="170"/>
                  <a:pt x="434" y="167"/>
                  <a:pt x="434" y="167"/>
                </a:cubicBezTo>
                <a:cubicBezTo>
                  <a:pt x="434" y="167"/>
                  <a:pt x="442" y="161"/>
                  <a:pt x="434" y="159"/>
                </a:cubicBezTo>
                <a:cubicBezTo>
                  <a:pt x="427" y="157"/>
                  <a:pt x="430" y="150"/>
                  <a:pt x="428" y="149"/>
                </a:cubicBezTo>
                <a:cubicBezTo>
                  <a:pt x="426" y="148"/>
                  <a:pt x="429" y="140"/>
                  <a:pt x="422" y="140"/>
                </a:cubicBezTo>
                <a:cubicBezTo>
                  <a:pt x="414" y="141"/>
                  <a:pt x="412" y="141"/>
                  <a:pt x="411" y="144"/>
                </a:cubicBezTo>
                <a:cubicBezTo>
                  <a:pt x="410" y="146"/>
                  <a:pt x="386" y="144"/>
                  <a:pt x="381" y="157"/>
                </a:cubicBezTo>
                <a:cubicBezTo>
                  <a:pt x="389" y="142"/>
                  <a:pt x="389" y="142"/>
                  <a:pt x="389" y="142"/>
                </a:cubicBezTo>
                <a:cubicBezTo>
                  <a:pt x="389" y="142"/>
                  <a:pt x="399" y="141"/>
                  <a:pt x="397" y="132"/>
                </a:cubicBezTo>
                <a:cubicBezTo>
                  <a:pt x="397" y="132"/>
                  <a:pt x="409" y="132"/>
                  <a:pt x="409" y="125"/>
                </a:cubicBezTo>
                <a:cubicBezTo>
                  <a:pt x="409" y="125"/>
                  <a:pt x="425" y="138"/>
                  <a:pt x="423" y="119"/>
                </a:cubicBezTo>
                <a:cubicBezTo>
                  <a:pt x="423" y="119"/>
                  <a:pt x="443" y="114"/>
                  <a:pt x="439" y="104"/>
                </a:cubicBezTo>
                <a:cubicBezTo>
                  <a:pt x="439" y="104"/>
                  <a:pt x="479" y="82"/>
                  <a:pt x="464" y="61"/>
                </a:cubicBezTo>
                <a:cubicBezTo>
                  <a:pt x="450" y="40"/>
                  <a:pt x="462" y="33"/>
                  <a:pt x="452" y="29"/>
                </a:cubicBezTo>
                <a:cubicBezTo>
                  <a:pt x="442" y="24"/>
                  <a:pt x="417" y="0"/>
                  <a:pt x="396" y="7"/>
                </a:cubicBezTo>
                <a:cubicBezTo>
                  <a:pt x="374" y="13"/>
                  <a:pt x="378" y="23"/>
                  <a:pt x="370" y="27"/>
                </a:cubicBezTo>
                <a:cubicBezTo>
                  <a:pt x="367" y="29"/>
                  <a:pt x="364" y="28"/>
                  <a:pt x="361" y="27"/>
                </a:cubicBezTo>
                <a:cubicBezTo>
                  <a:pt x="362" y="28"/>
                  <a:pt x="362" y="29"/>
                  <a:pt x="362" y="31"/>
                </a:cubicBezTo>
                <a:cubicBezTo>
                  <a:pt x="361" y="40"/>
                  <a:pt x="366" y="52"/>
                  <a:pt x="360" y="53"/>
                </a:cubicBezTo>
                <a:cubicBezTo>
                  <a:pt x="355" y="54"/>
                  <a:pt x="349" y="51"/>
                  <a:pt x="343" y="45"/>
                </a:cubicBezTo>
                <a:cubicBezTo>
                  <a:pt x="336" y="38"/>
                  <a:pt x="330" y="29"/>
                  <a:pt x="325" y="25"/>
                </a:cubicBezTo>
                <a:cubicBezTo>
                  <a:pt x="320" y="21"/>
                  <a:pt x="312" y="20"/>
                  <a:pt x="310" y="24"/>
                </a:cubicBezTo>
                <a:cubicBezTo>
                  <a:pt x="307" y="28"/>
                  <a:pt x="298" y="34"/>
                  <a:pt x="294" y="35"/>
                </a:cubicBezTo>
                <a:cubicBezTo>
                  <a:pt x="290" y="36"/>
                  <a:pt x="274" y="28"/>
                  <a:pt x="272" y="25"/>
                </a:cubicBezTo>
                <a:cubicBezTo>
                  <a:pt x="269" y="23"/>
                  <a:pt x="263" y="21"/>
                  <a:pt x="254" y="23"/>
                </a:cubicBezTo>
                <a:cubicBezTo>
                  <a:pt x="245" y="25"/>
                  <a:pt x="234" y="29"/>
                  <a:pt x="232" y="25"/>
                </a:cubicBezTo>
                <a:cubicBezTo>
                  <a:pt x="231" y="22"/>
                  <a:pt x="228" y="20"/>
                  <a:pt x="224" y="25"/>
                </a:cubicBezTo>
                <a:cubicBezTo>
                  <a:pt x="220" y="31"/>
                  <a:pt x="207" y="45"/>
                  <a:pt x="206" y="54"/>
                </a:cubicBezTo>
                <a:cubicBezTo>
                  <a:pt x="204" y="64"/>
                  <a:pt x="192" y="84"/>
                  <a:pt x="178" y="94"/>
                </a:cubicBezTo>
                <a:cubicBezTo>
                  <a:pt x="163" y="103"/>
                  <a:pt x="158" y="88"/>
                  <a:pt x="153" y="101"/>
                </a:cubicBezTo>
                <a:cubicBezTo>
                  <a:pt x="147" y="114"/>
                  <a:pt x="148" y="123"/>
                  <a:pt x="142" y="128"/>
                </a:cubicBezTo>
                <a:cubicBezTo>
                  <a:pt x="137" y="132"/>
                  <a:pt x="141" y="131"/>
                  <a:pt x="136" y="152"/>
                </a:cubicBezTo>
                <a:cubicBezTo>
                  <a:pt x="130" y="173"/>
                  <a:pt x="121" y="161"/>
                  <a:pt x="120" y="175"/>
                </a:cubicBezTo>
                <a:cubicBezTo>
                  <a:pt x="118" y="189"/>
                  <a:pt x="108" y="216"/>
                  <a:pt x="121" y="245"/>
                </a:cubicBezTo>
                <a:cubicBezTo>
                  <a:pt x="135" y="274"/>
                  <a:pt x="146" y="275"/>
                  <a:pt x="156" y="280"/>
                </a:cubicBezTo>
                <a:cubicBezTo>
                  <a:pt x="166" y="286"/>
                  <a:pt x="182" y="284"/>
                  <a:pt x="182" y="284"/>
                </a:cubicBezTo>
                <a:cubicBezTo>
                  <a:pt x="182" y="284"/>
                  <a:pt x="181" y="297"/>
                  <a:pt x="177" y="308"/>
                </a:cubicBezTo>
                <a:cubicBezTo>
                  <a:pt x="173" y="319"/>
                  <a:pt x="172" y="318"/>
                  <a:pt x="178" y="317"/>
                </a:cubicBezTo>
                <a:cubicBezTo>
                  <a:pt x="178" y="317"/>
                  <a:pt x="181" y="359"/>
                  <a:pt x="190" y="370"/>
                </a:cubicBezTo>
                <a:cubicBezTo>
                  <a:pt x="199" y="380"/>
                  <a:pt x="186" y="435"/>
                  <a:pt x="177" y="470"/>
                </a:cubicBezTo>
                <a:cubicBezTo>
                  <a:pt x="168" y="504"/>
                  <a:pt x="176" y="480"/>
                  <a:pt x="153" y="497"/>
                </a:cubicBezTo>
                <a:cubicBezTo>
                  <a:pt x="129" y="514"/>
                  <a:pt x="98" y="549"/>
                  <a:pt x="82" y="572"/>
                </a:cubicBezTo>
                <a:cubicBezTo>
                  <a:pt x="66" y="594"/>
                  <a:pt x="71" y="601"/>
                  <a:pt x="59" y="606"/>
                </a:cubicBezTo>
                <a:cubicBezTo>
                  <a:pt x="46" y="610"/>
                  <a:pt x="35" y="605"/>
                  <a:pt x="22" y="617"/>
                </a:cubicBezTo>
                <a:cubicBezTo>
                  <a:pt x="8" y="629"/>
                  <a:pt x="9" y="623"/>
                  <a:pt x="6" y="632"/>
                </a:cubicBezTo>
                <a:cubicBezTo>
                  <a:pt x="4" y="642"/>
                  <a:pt x="0" y="643"/>
                  <a:pt x="11" y="651"/>
                </a:cubicBezTo>
                <a:close/>
                <a:moveTo>
                  <a:pt x="409" y="192"/>
                </a:moveTo>
                <a:cubicBezTo>
                  <a:pt x="413" y="188"/>
                  <a:pt x="417" y="184"/>
                  <a:pt x="421" y="183"/>
                </a:cubicBezTo>
                <a:cubicBezTo>
                  <a:pt x="427" y="181"/>
                  <a:pt x="431" y="182"/>
                  <a:pt x="433" y="180"/>
                </a:cubicBezTo>
                <a:cubicBezTo>
                  <a:pt x="439" y="187"/>
                  <a:pt x="446" y="196"/>
                  <a:pt x="445" y="204"/>
                </a:cubicBezTo>
                <a:cubicBezTo>
                  <a:pt x="445" y="210"/>
                  <a:pt x="441" y="215"/>
                  <a:pt x="435" y="219"/>
                </a:cubicBezTo>
                <a:cubicBezTo>
                  <a:pt x="435" y="219"/>
                  <a:pt x="434" y="219"/>
                  <a:pt x="432" y="219"/>
                </a:cubicBezTo>
                <a:cubicBezTo>
                  <a:pt x="430" y="219"/>
                  <a:pt x="427" y="219"/>
                  <a:pt x="424" y="217"/>
                </a:cubicBezTo>
                <a:cubicBezTo>
                  <a:pt x="420" y="214"/>
                  <a:pt x="414" y="208"/>
                  <a:pt x="409" y="192"/>
                </a:cubicBezTo>
                <a:close/>
                <a:moveTo>
                  <a:pt x="391" y="199"/>
                </a:moveTo>
                <a:cubicBezTo>
                  <a:pt x="355" y="255"/>
                  <a:pt x="355" y="255"/>
                  <a:pt x="355" y="255"/>
                </a:cubicBezTo>
                <a:cubicBezTo>
                  <a:pt x="357" y="247"/>
                  <a:pt x="365" y="222"/>
                  <a:pt x="362" y="216"/>
                </a:cubicBezTo>
                <a:cubicBezTo>
                  <a:pt x="358" y="210"/>
                  <a:pt x="374" y="198"/>
                  <a:pt x="381" y="198"/>
                </a:cubicBezTo>
                <a:cubicBezTo>
                  <a:pt x="389" y="197"/>
                  <a:pt x="391" y="199"/>
                  <a:pt x="391" y="199"/>
                </a:cubicBezTo>
                <a:close/>
                <a:moveTo>
                  <a:pt x="325" y="333"/>
                </a:moveTo>
                <a:cubicBezTo>
                  <a:pt x="335" y="321"/>
                  <a:pt x="334" y="324"/>
                  <a:pt x="334" y="324"/>
                </a:cubicBezTo>
                <a:cubicBezTo>
                  <a:pt x="334" y="324"/>
                  <a:pt x="341" y="352"/>
                  <a:pt x="347" y="357"/>
                </a:cubicBezTo>
                <a:cubicBezTo>
                  <a:pt x="353" y="356"/>
                  <a:pt x="353" y="356"/>
                  <a:pt x="353" y="356"/>
                </a:cubicBezTo>
                <a:cubicBezTo>
                  <a:pt x="353" y="356"/>
                  <a:pt x="347" y="343"/>
                  <a:pt x="347" y="327"/>
                </a:cubicBezTo>
                <a:cubicBezTo>
                  <a:pt x="347" y="327"/>
                  <a:pt x="352" y="324"/>
                  <a:pt x="363" y="326"/>
                </a:cubicBezTo>
                <a:cubicBezTo>
                  <a:pt x="373" y="329"/>
                  <a:pt x="374" y="322"/>
                  <a:pt x="382" y="328"/>
                </a:cubicBezTo>
                <a:cubicBezTo>
                  <a:pt x="389" y="333"/>
                  <a:pt x="391" y="339"/>
                  <a:pt x="400" y="340"/>
                </a:cubicBezTo>
                <a:cubicBezTo>
                  <a:pt x="343" y="477"/>
                  <a:pt x="343" y="477"/>
                  <a:pt x="343" y="477"/>
                </a:cubicBezTo>
                <a:cubicBezTo>
                  <a:pt x="342" y="474"/>
                  <a:pt x="341" y="469"/>
                  <a:pt x="338" y="463"/>
                </a:cubicBezTo>
                <a:cubicBezTo>
                  <a:pt x="329" y="444"/>
                  <a:pt x="316" y="399"/>
                  <a:pt x="315" y="368"/>
                </a:cubicBezTo>
                <a:cubicBezTo>
                  <a:pt x="314" y="338"/>
                  <a:pt x="314" y="345"/>
                  <a:pt x="325" y="333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5" name="Freeform 13">
            <a:extLst>
              <a:ext uri="{FF2B5EF4-FFF2-40B4-BE49-F238E27FC236}">
                <a16:creationId xmlns:a16="http://schemas.microsoft.com/office/drawing/2014/main" id="{79D887BB-CB37-A6B4-4623-0F7F92C66ECB}"/>
              </a:ext>
            </a:extLst>
          </p:cNvPr>
          <p:cNvSpPr>
            <a:spLocks noEditPoints="1"/>
          </p:cNvSpPr>
          <p:nvPr/>
        </p:nvSpPr>
        <p:spPr bwMode="auto">
          <a:xfrm>
            <a:off x="5921263" y="4653136"/>
            <a:ext cx="349474" cy="480384"/>
          </a:xfrm>
          <a:custGeom>
            <a:avLst/>
            <a:gdLst>
              <a:gd name="T0" fmla="*/ 513 w 518"/>
              <a:gd name="T1" fmla="*/ 640 h 712"/>
              <a:gd name="T2" fmla="*/ 352 w 518"/>
              <a:gd name="T3" fmla="*/ 212 h 712"/>
              <a:gd name="T4" fmla="*/ 358 w 518"/>
              <a:gd name="T5" fmla="*/ 195 h 712"/>
              <a:gd name="T6" fmla="*/ 357 w 518"/>
              <a:gd name="T7" fmla="*/ 178 h 712"/>
              <a:gd name="T8" fmla="*/ 333 w 518"/>
              <a:gd name="T9" fmla="*/ 164 h 712"/>
              <a:gd name="T10" fmla="*/ 303 w 518"/>
              <a:gd name="T11" fmla="*/ 192 h 712"/>
              <a:gd name="T12" fmla="*/ 292 w 518"/>
              <a:gd name="T13" fmla="*/ 121 h 712"/>
              <a:gd name="T14" fmla="*/ 312 w 518"/>
              <a:gd name="T15" fmla="*/ 104 h 712"/>
              <a:gd name="T16" fmla="*/ 330 w 518"/>
              <a:gd name="T17" fmla="*/ 84 h 712"/>
              <a:gd name="T18" fmla="*/ 345 w 518"/>
              <a:gd name="T19" fmla="*/ 62 h 712"/>
              <a:gd name="T20" fmla="*/ 274 w 518"/>
              <a:gd name="T21" fmla="*/ 14 h 712"/>
              <a:gd name="T22" fmla="*/ 211 w 518"/>
              <a:gd name="T23" fmla="*/ 87 h 712"/>
              <a:gd name="T24" fmla="*/ 169 w 518"/>
              <a:gd name="T25" fmla="*/ 71 h 712"/>
              <a:gd name="T26" fmla="*/ 104 w 518"/>
              <a:gd name="T27" fmla="*/ 52 h 712"/>
              <a:gd name="T28" fmla="*/ 32 w 518"/>
              <a:gd name="T29" fmla="*/ 97 h 712"/>
              <a:gd name="T30" fmla="*/ 39 w 518"/>
              <a:gd name="T31" fmla="*/ 152 h 712"/>
              <a:gd name="T32" fmla="*/ 0 w 518"/>
              <a:gd name="T33" fmla="*/ 296 h 712"/>
              <a:gd name="T34" fmla="*/ 27 w 518"/>
              <a:gd name="T35" fmla="*/ 241 h 712"/>
              <a:gd name="T36" fmla="*/ 11 w 518"/>
              <a:gd name="T37" fmla="*/ 359 h 712"/>
              <a:gd name="T38" fmla="*/ 47 w 518"/>
              <a:gd name="T39" fmla="*/ 192 h 712"/>
              <a:gd name="T40" fmla="*/ 51 w 518"/>
              <a:gd name="T41" fmla="*/ 233 h 712"/>
              <a:gd name="T42" fmla="*/ 50 w 518"/>
              <a:gd name="T43" fmla="*/ 269 h 712"/>
              <a:gd name="T44" fmla="*/ 52 w 518"/>
              <a:gd name="T45" fmla="*/ 322 h 712"/>
              <a:gd name="T46" fmla="*/ 119 w 518"/>
              <a:gd name="T47" fmla="*/ 398 h 712"/>
              <a:gd name="T48" fmla="*/ 159 w 518"/>
              <a:gd name="T49" fmla="*/ 392 h 712"/>
              <a:gd name="T50" fmla="*/ 149 w 518"/>
              <a:gd name="T51" fmla="*/ 430 h 712"/>
              <a:gd name="T52" fmla="*/ 178 w 518"/>
              <a:gd name="T53" fmla="*/ 436 h 712"/>
              <a:gd name="T54" fmla="*/ 196 w 518"/>
              <a:gd name="T55" fmla="*/ 506 h 712"/>
              <a:gd name="T56" fmla="*/ 196 w 518"/>
              <a:gd name="T57" fmla="*/ 529 h 712"/>
              <a:gd name="T58" fmla="*/ 112 w 518"/>
              <a:gd name="T59" fmla="*/ 596 h 712"/>
              <a:gd name="T60" fmla="*/ 35 w 518"/>
              <a:gd name="T61" fmla="*/ 632 h 712"/>
              <a:gd name="T62" fmla="*/ 82 w 518"/>
              <a:gd name="T63" fmla="*/ 706 h 712"/>
              <a:gd name="T64" fmla="*/ 129 w 518"/>
              <a:gd name="T65" fmla="*/ 694 h 712"/>
              <a:gd name="T66" fmla="*/ 114 w 518"/>
              <a:gd name="T67" fmla="*/ 650 h 712"/>
              <a:gd name="T68" fmla="*/ 183 w 518"/>
              <a:gd name="T69" fmla="*/ 604 h 712"/>
              <a:gd name="T70" fmla="*/ 257 w 518"/>
              <a:gd name="T71" fmla="*/ 558 h 712"/>
              <a:gd name="T72" fmla="*/ 276 w 518"/>
              <a:gd name="T73" fmla="*/ 538 h 712"/>
              <a:gd name="T74" fmla="*/ 275 w 518"/>
              <a:gd name="T75" fmla="*/ 640 h 712"/>
              <a:gd name="T76" fmla="*/ 263 w 518"/>
              <a:gd name="T77" fmla="*/ 681 h 712"/>
              <a:gd name="T78" fmla="*/ 314 w 518"/>
              <a:gd name="T79" fmla="*/ 694 h 712"/>
              <a:gd name="T80" fmla="*/ 375 w 518"/>
              <a:gd name="T81" fmla="*/ 674 h 712"/>
              <a:gd name="T82" fmla="*/ 334 w 518"/>
              <a:gd name="T83" fmla="*/ 662 h 712"/>
              <a:gd name="T84" fmla="*/ 333 w 518"/>
              <a:gd name="T85" fmla="*/ 513 h 712"/>
              <a:gd name="T86" fmla="*/ 327 w 518"/>
              <a:gd name="T87" fmla="*/ 476 h 712"/>
              <a:gd name="T88" fmla="*/ 322 w 518"/>
              <a:gd name="T89" fmla="*/ 342 h 712"/>
              <a:gd name="T90" fmla="*/ 381 w 518"/>
              <a:gd name="T91" fmla="*/ 356 h 712"/>
              <a:gd name="T92" fmla="*/ 489 w 518"/>
              <a:gd name="T93" fmla="*/ 652 h 712"/>
              <a:gd name="T94" fmla="*/ 393 w 518"/>
              <a:gd name="T95" fmla="*/ 343 h 712"/>
              <a:gd name="T96" fmla="*/ 324 w 518"/>
              <a:gd name="T97" fmla="*/ 314 h 712"/>
              <a:gd name="T98" fmla="*/ 292 w 518"/>
              <a:gd name="T99" fmla="*/ 225 h 712"/>
              <a:gd name="T100" fmla="*/ 332 w 518"/>
              <a:gd name="T101" fmla="*/ 217 h 712"/>
              <a:gd name="T102" fmla="*/ 381 w 518"/>
              <a:gd name="T103" fmla="*/ 313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18" h="712">
                <a:moveTo>
                  <a:pt x="393" y="343"/>
                </a:moveTo>
                <a:cubicBezTo>
                  <a:pt x="513" y="640"/>
                  <a:pt x="513" y="640"/>
                  <a:pt x="513" y="640"/>
                </a:cubicBezTo>
                <a:cubicBezTo>
                  <a:pt x="518" y="636"/>
                  <a:pt x="518" y="636"/>
                  <a:pt x="518" y="636"/>
                </a:cubicBezTo>
                <a:cubicBezTo>
                  <a:pt x="352" y="212"/>
                  <a:pt x="352" y="212"/>
                  <a:pt x="352" y="212"/>
                </a:cubicBezTo>
                <a:cubicBezTo>
                  <a:pt x="355" y="211"/>
                  <a:pt x="357" y="210"/>
                  <a:pt x="357" y="210"/>
                </a:cubicBezTo>
                <a:cubicBezTo>
                  <a:pt x="362" y="207"/>
                  <a:pt x="356" y="196"/>
                  <a:pt x="358" y="195"/>
                </a:cubicBezTo>
                <a:cubicBezTo>
                  <a:pt x="360" y="194"/>
                  <a:pt x="355" y="188"/>
                  <a:pt x="357" y="187"/>
                </a:cubicBezTo>
                <a:cubicBezTo>
                  <a:pt x="358" y="186"/>
                  <a:pt x="358" y="182"/>
                  <a:pt x="357" y="178"/>
                </a:cubicBezTo>
                <a:cubicBezTo>
                  <a:pt x="356" y="174"/>
                  <a:pt x="345" y="171"/>
                  <a:pt x="345" y="171"/>
                </a:cubicBezTo>
                <a:cubicBezTo>
                  <a:pt x="344" y="157"/>
                  <a:pt x="333" y="164"/>
                  <a:pt x="333" y="164"/>
                </a:cubicBezTo>
                <a:cubicBezTo>
                  <a:pt x="325" y="167"/>
                  <a:pt x="325" y="173"/>
                  <a:pt x="325" y="173"/>
                </a:cubicBezTo>
                <a:cubicBezTo>
                  <a:pt x="312" y="175"/>
                  <a:pt x="303" y="192"/>
                  <a:pt x="303" y="192"/>
                </a:cubicBezTo>
                <a:cubicBezTo>
                  <a:pt x="303" y="182"/>
                  <a:pt x="285" y="143"/>
                  <a:pt x="280" y="132"/>
                </a:cubicBezTo>
                <a:cubicBezTo>
                  <a:pt x="275" y="122"/>
                  <a:pt x="278" y="120"/>
                  <a:pt x="292" y="121"/>
                </a:cubicBezTo>
                <a:cubicBezTo>
                  <a:pt x="306" y="123"/>
                  <a:pt x="308" y="111"/>
                  <a:pt x="308" y="111"/>
                </a:cubicBezTo>
                <a:cubicBezTo>
                  <a:pt x="310" y="111"/>
                  <a:pt x="312" y="104"/>
                  <a:pt x="312" y="104"/>
                </a:cubicBezTo>
                <a:cubicBezTo>
                  <a:pt x="315" y="106"/>
                  <a:pt x="319" y="98"/>
                  <a:pt x="319" y="98"/>
                </a:cubicBezTo>
                <a:cubicBezTo>
                  <a:pt x="331" y="104"/>
                  <a:pt x="330" y="90"/>
                  <a:pt x="330" y="84"/>
                </a:cubicBezTo>
                <a:cubicBezTo>
                  <a:pt x="330" y="78"/>
                  <a:pt x="334" y="69"/>
                  <a:pt x="334" y="69"/>
                </a:cubicBezTo>
                <a:cubicBezTo>
                  <a:pt x="340" y="68"/>
                  <a:pt x="342" y="69"/>
                  <a:pt x="345" y="62"/>
                </a:cubicBezTo>
                <a:cubicBezTo>
                  <a:pt x="348" y="54"/>
                  <a:pt x="333" y="42"/>
                  <a:pt x="333" y="42"/>
                </a:cubicBezTo>
                <a:cubicBezTo>
                  <a:pt x="313" y="0"/>
                  <a:pt x="274" y="14"/>
                  <a:pt x="274" y="14"/>
                </a:cubicBezTo>
                <a:cubicBezTo>
                  <a:pt x="240" y="22"/>
                  <a:pt x="244" y="64"/>
                  <a:pt x="244" y="64"/>
                </a:cubicBezTo>
                <a:cubicBezTo>
                  <a:pt x="244" y="64"/>
                  <a:pt x="223" y="82"/>
                  <a:pt x="211" y="87"/>
                </a:cubicBezTo>
                <a:cubicBezTo>
                  <a:pt x="198" y="92"/>
                  <a:pt x="188" y="92"/>
                  <a:pt x="188" y="87"/>
                </a:cubicBezTo>
                <a:cubicBezTo>
                  <a:pt x="188" y="83"/>
                  <a:pt x="176" y="76"/>
                  <a:pt x="169" y="71"/>
                </a:cubicBezTo>
                <a:cubicBezTo>
                  <a:pt x="163" y="66"/>
                  <a:pt x="146" y="57"/>
                  <a:pt x="136" y="59"/>
                </a:cubicBezTo>
                <a:cubicBezTo>
                  <a:pt x="126" y="60"/>
                  <a:pt x="117" y="55"/>
                  <a:pt x="104" y="52"/>
                </a:cubicBezTo>
                <a:cubicBezTo>
                  <a:pt x="91" y="48"/>
                  <a:pt x="86" y="47"/>
                  <a:pt x="71" y="57"/>
                </a:cubicBezTo>
                <a:cubicBezTo>
                  <a:pt x="55" y="67"/>
                  <a:pt x="39" y="86"/>
                  <a:pt x="32" y="97"/>
                </a:cubicBezTo>
                <a:cubicBezTo>
                  <a:pt x="26" y="108"/>
                  <a:pt x="30" y="139"/>
                  <a:pt x="31" y="142"/>
                </a:cubicBezTo>
                <a:cubicBezTo>
                  <a:pt x="33" y="145"/>
                  <a:pt x="39" y="152"/>
                  <a:pt x="39" y="152"/>
                </a:cubicBezTo>
                <a:cubicBezTo>
                  <a:pt x="37" y="177"/>
                  <a:pt x="26" y="231"/>
                  <a:pt x="26" y="231"/>
                </a:cubicBezTo>
                <a:cubicBezTo>
                  <a:pt x="0" y="263"/>
                  <a:pt x="0" y="296"/>
                  <a:pt x="0" y="296"/>
                </a:cubicBezTo>
                <a:cubicBezTo>
                  <a:pt x="4" y="297"/>
                  <a:pt x="4" y="297"/>
                  <a:pt x="4" y="297"/>
                </a:cubicBezTo>
                <a:cubicBezTo>
                  <a:pt x="6" y="270"/>
                  <a:pt x="27" y="241"/>
                  <a:pt x="27" y="241"/>
                </a:cubicBezTo>
                <a:cubicBezTo>
                  <a:pt x="27" y="274"/>
                  <a:pt x="6" y="356"/>
                  <a:pt x="6" y="356"/>
                </a:cubicBezTo>
                <a:cubicBezTo>
                  <a:pt x="11" y="359"/>
                  <a:pt x="11" y="359"/>
                  <a:pt x="11" y="359"/>
                </a:cubicBezTo>
                <a:cubicBezTo>
                  <a:pt x="25" y="339"/>
                  <a:pt x="44" y="159"/>
                  <a:pt x="44" y="159"/>
                </a:cubicBezTo>
                <a:cubicBezTo>
                  <a:pt x="49" y="163"/>
                  <a:pt x="50" y="182"/>
                  <a:pt x="47" y="192"/>
                </a:cubicBezTo>
                <a:cubicBezTo>
                  <a:pt x="44" y="202"/>
                  <a:pt x="53" y="212"/>
                  <a:pt x="53" y="212"/>
                </a:cubicBezTo>
                <a:cubicBezTo>
                  <a:pt x="53" y="212"/>
                  <a:pt x="58" y="228"/>
                  <a:pt x="51" y="233"/>
                </a:cubicBezTo>
                <a:cubicBezTo>
                  <a:pt x="44" y="238"/>
                  <a:pt x="51" y="251"/>
                  <a:pt x="51" y="251"/>
                </a:cubicBezTo>
                <a:cubicBezTo>
                  <a:pt x="51" y="251"/>
                  <a:pt x="55" y="260"/>
                  <a:pt x="50" y="269"/>
                </a:cubicBezTo>
                <a:cubicBezTo>
                  <a:pt x="46" y="278"/>
                  <a:pt x="51" y="286"/>
                  <a:pt x="51" y="292"/>
                </a:cubicBezTo>
                <a:cubicBezTo>
                  <a:pt x="52" y="298"/>
                  <a:pt x="52" y="301"/>
                  <a:pt x="52" y="322"/>
                </a:cubicBezTo>
                <a:cubicBezTo>
                  <a:pt x="51" y="343"/>
                  <a:pt x="47" y="343"/>
                  <a:pt x="57" y="358"/>
                </a:cubicBezTo>
                <a:cubicBezTo>
                  <a:pt x="66" y="372"/>
                  <a:pt x="99" y="395"/>
                  <a:pt x="119" y="398"/>
                </a:cubicBezTo>
                <a:cubicBezTo>
                  <a:pt x="138" y="401"/>
                  <a:pt x="149" y="390"/>
                  <a:pt x="154" y="386"/>
                </a:cubicBezTo>
                <a:cubicBezTo>
                  <a:pt x="160" y="383"/>
                  <a:pt x="159" y="392"/>
                  <a:pt x="159" y="392"/>
                </a:cubicBezTo>
                <a:cubicBezTo>
                  <a:pt x="152" y="397"/>
                  <a:pt x="146" y="411"/>
                  <a:pt x="141" y="423"/>
                </a:cubicBezTo>
                <a:cubicBezTo>
                  <a:pt x="136" y="436"/>
                  <a:pt x="149" y="430"/>
                  <a:pt x="149" y="430"/>
                </a:cubicBezTo>
                <a:cubicBezTo>
                  <a:pt x="162" y="408"/>
                  <a:pt x="162" y="408"/>
                  <a:pt x="162" y="408"/>
                </a:cubicBezTo>
                <a:cubicBezTo>
                  <a:pt x="162" y="411"/>
                  <a:pt x="169" y="416"/>
                  <a:pt x="178" y="436"/>
                </a:cubicBezTo>
                <a:cubicBezTo>
                  <a:pt x="186" y="457"/>
                  <a:pt x="193" y="490"/>
                  <a:pt x="192" y="497"/>
                </a:cubicBezTo>
                <a:cubicBezTo>
                  <a:pt x="191" y="505"/>
                  <a:pt x="196" y="506"/>
                  <a:pt x="196" y="506"/>
                </a:cubicBezTo>
                <a:cubicBezTo>
                  <a:pt x="204" y="506"/>
                  <a:pt x="204" y="506"/>
                  <a:pt x="204" y="506"/>
                </a:cubicBezTo>
                <a:cubicBezTo>
                  <a:pt x="208" y="512"/>
                  <a:pt x="204" y="524"/>
                  <a:pt x="196" y="529"/>
                </a:cubicBezTo>
                <a:cubicBezTo>
                  <a:pt x="188" y="535"/>
                  <a:pt x="177" y="540"/>
                  <a:pt x="154" y="553"/>
                </a:cubicBezTo>
                <a:cubicBezTo>
                  <a:pt x="131" y="565"/>
                  <a:pt x="112" y="596"/>
                  <a:pt x="112" y="596"/>
                </a:cubicBezTo>
                <a:cubicBezTo>
                  <a:pt x="101" y="607"/>
                  <a:pt x="84" y="617"/>
                  <a:pt x="79" y="619"/>
                </a:cubicBezTo>
                <a:cubicBezTo>
                  <a:pt x="73" y="620"/>
                  <a:pt x="54" y="624"/>
                  <a:pt x="35" y="632"/>
                </a:cubicBezTo>
                <a:cubicBezTo>
                  <a:pt x="16" y="641"/>
                  <a:pt x="34" y="660"/>
                  <a:pt x="34" y="660"/>
                </a:cubicBezTo>
                <a:cubicBezTo>
                  <a:pt x="41" y="661"/>
                  <a:pt x="76" y="700"/>
                  <a:pt x="82" y="706"/>
                </a:cubicBezTo>
                <a:cubicBezTo>
                  <a:pt x="89" y="712"/>
                  <a:pt x="113" y="709"/>
                  <a:pt x="127" y="709"/>
                </a:cubicBezTo>
                <a:cubicBezTo>
                  <a:pt x="140" y="708"/>
                  <a:pt x="134" y="696"/>
                  <a:pt x="129" y="694"/>
                </a:cubicBezTo>
                <a:cubicBezTo>
                  <a:pt x="123" y="691"/>
                  <a:pt x="114" y="695"/>
                  <a:pt x="115" y="690"/>
                </a:cubicBezTo>
                <a:cubicBezTo>
                  <a:pt x="116" y="685"/>
                  <a:pt x="106" y="661"/>
                  <a:pt x="114" y="650"/>
                </a:cubicBezTo>
                <a:cubicBezTo>
                  <a:pt x="122" y="639"/>
                  <a:pt x="131" y="639"/>
                  <a:pt x="140" y="629"/>
                </a:cubicBezTo>
                <a:cubicBezTo>
                  <a:pt x="149" y="619"/>
                  <a:pt x="176" y="612"/>
                  <a:pt x="183" y="604"/>
                </a:cubicBezTo>
                <a:cubicBezTo>
                  <a:pt x="191" y="597"/>
                  <a:pt x="199" y="590"/>
                  <a:pt x="213" y="582"/>
                </a:cubicBezTo>
                <a:cubicBezTo>
                  <a:pt x="226" y="574"/>
                  <a:pt x="244" y="565"/>
                  <a:pt x="257" y="558"/>
                </a:cubicBezTo>
                <a:cubicBezTo>
                  <a:pt x="270" y="551"/>
                  <a:pt x="270" y="525"/>
                  <a:pt x="270" y="525"/>
                </a:cubicBezTo>
                <a:cubicBezTo>
                  <a:pt x="272" y="527"/>
                  <a:pt x="276" y="538"/>
                  <a:pt x="276" y="538"/>
                </a:cubicBezTo>
                <a:cubicBezTo>
                  <a:pt x="260" y="581"/>
                  <a:pt x="275" y="603"/>
                  <a:pt x="275" y="603"/>
                </a:cubicBezTo>
                <a:cubicBezTo>
                  <a:pt x="286" y="645"/>
                  <a:pt x="277" y="624"/>
                  <a:pt x="275" y="640"/>
                </a:cubicBezTo>
                <a:cubicBezTo>
                  <a:pt x="273" y="656"/>
                  <a:pt x="265" y="651"/>
                  <a:pt x="264" y="659"/>
                </a:cubicBezTo>
                <a:cubicBezTo>
                  <a:pt x="262" y="666"/>
                  <a:pt x="266" y="665"/>
                  <a:pt x="263" y="681"/>
                </a:cubicBezTo>
                <a:cubicBezTo>
                  <a:pt x="260" y="697"/>
                  <a:pt x="279" y="696"/>
                  <a:pt x="287" y="694"/>
                </a:cubicBezTo>
                <a:cubicBezTo>
                  <a:pt x="296" y="692"/>
                  <a:pt x="302" y="694"/>
                  <a:pt x="314" y="694"/>
                </a:cubicBezTo>
                <a:cubicBezTo>
                  <a:pt x="325" y="694"/>
                  <a:pt x="348" y="692"/>
                  <a:pt x="361" y="691"/>
                </a:cubicBezTo>
                <a:cubicBezTo>
                  <a:pt x="374" y="691"/>
                  <a:pt x="378" y="683"/>
                  <a:pt x="375" y="674"/>
                </a:cubicBezTo>
                <a:cubicBezTo>
                  <a:pt x="371" y="665"/>
                  <a:pt x="360" y="674"/>
                  <a:pt x="355" y="671"/>
                </a:cubicBezTo>
                <a:cubicBezTo>
                  <a:pt x="349" y="667"/>
                  <a:pt x="334" y="666"/>
                  <a:pt x="334" y="662"/>
                </a:cubicBezTo>
                <a:cubicBezTo>
                  <a:pt x="333" y="657"/>
                  <a:pt x="328" y="648"/>
                  <a:pt x="328" y="648"/>
                </a:cubicBezTo>
                <a:cubicBezTo>
                  <a:pt x="319" y="631"/>
                  <a:pt x="333" y="513"/>
                  <a:pt x="333" y="513"/>
                </a:cubicBezTo>
                <a:cubicBezTo>
                  <a:pt x="333" y="502"/>
                  <a:pt x="327" y="481"/>
                  <a:pt x="327" y="481"/>
                </a:cubicBezTo>
                <a:cubicBezTo>
                  <a:pt x="327" y="476"/>
                  <a:pt x="327" y="476"/>
                  <a:pt x="327" y="476"/>
                </a:cubicBezTo>
                <a:cubicBezTo>
                  <a:pt x="323" y="455"/>
                  <a:pt x="287" y="332"/>
                  <a:pt x="287" y="332"/>
                </a:cubicBezTo>
                <a:cubicBezTo>
                  <a:pt x="290" y="334"/>
                  <a:pt x="309" y="339"/>
                  <a:pt x="322" y="342"/>
                </a:cubicBezTo>
                <a:cubicBezTo>
                  <a:pt x="335" y="345"/>
                  <a:pt x="338" y="349"/>
                  <a:pt x="338" y="349"/>
                </a:cubicBezTo>
                <a:cubicBezTo>
                  <a:pt x="342" y="355"/>
                  <a:pt x="367" y="359"/>
                  <a:pt x="381" y="356"/>
                </a:cubicBezTo>
                <a:cubicBezTo>
                  <a:pt x="481" y="655"/>
                  <a:pt x="481" y="655"/>
                  <a:pt x="481" y="655"/>
                </a:cubicBezTo>
                <a:cubicBezTo>
                  <a:pt x="489" y="652"/>
                  <a:pt x="489" y="652"/>
                  <a:pt x="489" y="652"/>
                </a:cubicBezTo>
                <a:cubicBezTo>
                  <a:pt x="388" y="354"/>
                  <a:pt x="388" y="354"/>
                  <a:pt x="388" y="354"/>
                </a:cubicBezTo>
                <a:cubicBezTo>
                  <a:pt x="392" y="352"/>
                  <a:pt x="393" y="348"/>
                  <a:pt x="393" y="343"/>
                </a:cubicBezTo>
                <a:close/>
                <a:moveTo>
                  <a:pt x="362" y="316"/>
                </a:moveTo>
                <a:cubicBezTo>
                  <a:pt x="354" y="310"/>
                  <a:pt x="324" y="314"/>
                  <a:pt x="324" y="314"/>
                </a:cubicBezTo>
                <a:cubicBezTo>
                  <a:pt x="314" y="309"/>
                  <a:pt x="278" y="282"/>
                  <a:pt x="278" y="282"/>
                </a:cubicBezTo>
                <a:cubicBezTo>
                  <a:pt x="289" y="271"/>
                  <a:pt x="292" y="225"/>
                  <a:pt x="292" y="225"/>
                </a:cubicBezTo>
                <a:cubicBezTo>
                  <a:pt x="292" y="225"/>
                  <a:pt x="301" y="221"/>
                  <a:pt x="305" y="221"/>
                </a:cubicBezTo>
                <a:cubicBezTo>
                  <a:pt x="309" y="222"/>
                  <a:pt x="321" y="219"/>
                  <a:pt x="332" y="217"/>
                </a:cubicBezTo>
                <a:cubicBezTo>
                  <a:pt x="335" y="216"/>
                  <a:pt x="338" y="215"/>
                  <a:pt x="341" y="215"/>
                </a:cubicBezTo>
                <a:cubicBezTo>
                  <a:pt x="381" y="313"/>
                  <a:pt x="381" y="313"/>
                  <a:pt x="381" y="313"/>
                </a:cubicBezTo>
                <a:cubicBezTo>
                  <a:pt x="373" y="306"/>
                  <a:pt x="362" y="316"/>
                  <a:pt x="362" y="3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56" name="Freeform 17">
            <a:extLst>
              <a:ext uri="{FF2B5EF4-FFF2-40B4-BE49-F238E27FC236}">
                <a16:creationId xmlns:a16="http://schemas.microsoft.com/office/drawing/2014/main" id="{9642B990-CB09-7501-BC18-EBFFA216C206}"/>
              </a:ext>
            </a:extLst>
          </p:cNvPr>
          <p:cNvSpPr>
            <a:spLocks noEditPoints="1"/>
          </p:cNvSpPr>
          <p:nvPr/>
        </p:nvSpPr>
        <p:spPr bwMode="auto">
          <a:xfrm>
            <a:off x="9723789" y="3356992"/>
            <a:ext cx="255613" cy="532956"/>
          </a:xfrm>
          <a:custGeom>
            <a:avLst/>
            <a:gdLst>
              <a:gd name="T0" fmla="*/ 208 w 309"/>
              <a:gd name="T1" fmla="*/ 642 h 648"/>
              <a:gd name="T2" fmla="*/ 183 w 309"/>
              <a:gd name="T3" fmla="*/ 616 h 648"/>
              <a:gd name="T4" fmla="*/ 175 w 309"/>
              <a:gd name="T5" fmla="*/ 583 h 648"/>
              <a:gd name="T6" fmla="*/ 186 w 309"/>
              <a:gd name="T7" fmla="*/ 520 h 648"/>
              <a:gd name="T8" fmla="*/ 223 w 309"/>
              <a:gd name="T9" fmla="*/ 471 h 648"/>
              <a:gd name="T10" fmla="*/ 223 w 309"/>
              <a:gd name="T11" fmla="*/ 444 h 648"/>
              <a:gd name="T12" fmla="*/ 231 w 309"/>
              <a:gd name="T13" fmla="*/ 370 h 648"/>
              <a:gd name="T14" fmla="*/ 226 w 309"/>
              <a:gd name="T15" fmla="*/ 291 h 648"/>
              <a:gd name="T16" fmla="*/ 243 w 309"/>
              <a:gd name="T17" fmla="*/ 271 h 648"/>
              <a:gd name="T18" fmla="*/ 262 w 309"/>
              <a:gd name="T19" fmla="*/ 299 h 648"/>
              <a:gd name="T20" fmla="*/ 272 w 309"/>
              <a:gd name="T21" fmla="*/ 336 h 648"/>
              <a:gd name="T22" fmla="*/ 273 w 309"/>
              <a:gd name="T23" fmla="*/ 360 h 648"/>
              <a:gd name="T24" fmla="*/ 280 w 309"/>
              <a:gd name="T25" fmla="*/ 363 h 648"/>
              <a:gd name="T26" fmla="*/ 289 w 309"/>
              <a:gd name="T27" fmla="*/ 366 h 648"/>
              <a:gd name="T28" fmla="*/ 286 w 309"/>
              <a:gd name="T29" fmla="*/ 310 h 648"/>
              <a:gd name="T30" fmla="*/ 278 w 309"/>
              <a:gd name="T31" fmla="*/ 276 h 648"/>
              <a:gd name="T32" fmla="*/ 262 w 309"/>
              <a:gd name="T33" fmla="*/ 192 h 648"/>
              <a:gd name="T34" fmla="*/ 271 w 309"/>
              <a:gd name="T35" fmla="*/ 151 h 648"/>
              <a:gd name="T36" fmla="*/ 279 w 309"/>
              <a:gd name="T37" fmla="*/ 108 h 648"/>
              <a:gd name="T38" fmla="*/ 309 w 309"/>
              <a:gd name="T39" fmla="*/ 106 h 648"/>
              <a:gd name="T40" fmla="*/ 257 w 309"/>
              <a:gd name="T41" fmla="*/ 31 h 648"/>
              <a:gd name="T42" fmla="*/ 185 w 309"/>
              <a:gd name="T43" fmla="*/ 19 h 648"/>
              <a:gd name="T44" fmla="*/ 110 w 309"/>
              <a:gd name="T45" fmla="*/ 8 h 648"/>
              <a:gd name="T46" fmla="*/ 47 w 309"/>
              <a:gd name="T47" fmla="*/ 57 h 648"/>
              <a:gd name="T48" fmla="*/ 22 w 309"/>
              <a:gd name="T49" fmla="*/ 115 h 648"/>
              <a:gd name="T50" fmla="*/ 28 w 309"/>
              <a:gd name="T51" fmla="*/ 128 h 648"/>
              <a:gd name="T52" fmla="*/ 21 w 309"/>
              <a:gd name="T53" fmla="*/ 209 h 648"/>
              <a:gd name="T54" fmla="*/ 9 w 309"/>
              <a:gd name="T55" fmla="*/ 256 h 648"/>
              <a:gd name="T56" fmla="*/ 10 w 309"/>
              <a:gd name="T57" fmla="*/ 288 h 648"/>
              <a:gd name="T58" fmla="*/ 35 w 309"/>
              <a:gd name="T59" fmla="*/ 319 h 648"/>
              <a:gd name="T60" fmla="*/ 38 w 309"/>
              <a:gd name="T61" fmla="*/ 336 h 648"/>
              <a:gd name="T62" fmla="*/ 52 w 309"/>
              <a:gd name="T63" fmla="*/ 329 h 648"/>
              <a:gd name="T64" fmla="*/ 54 w 309"/>
              <a:gd name="T65" fmla="*/ 346 h 648"/>
              <a:gd name="T66" fmla="*/ 68 w 309"/>
              <a:gd name="T67" fmla="*/ 326 h 648"/>
              <a:gd name="T68" fmla="*/ 77 w 309"/>
              <a:gd name="T69" fmla="*/ 311 h 648"/>
              <a:gd name="T70" fmla="*/ 107 w 309"/>
              <a:gd name="T71" fmla="*/ 376 h 648"/>
              <a:gd name="T72" fmla="*/ 124 w 309"/>
              <a:gd name="T73" fmla="*/ 433 h 648"/>
              <a:gd name="T74" fmla="*/ 113 w 309"/>
              <a:gd name="T75" fmla="*/ 454 h 648"/>
              <a:gd name="T76" fmla="*/ 131 w 309"/>
              <a:gd name="T77" fmla="*/ 535 h 648"/>
              <a:gd name="T78" fmla="*/ 117 w 309"/>
              <a:gd name="T79" fmla="*/ 594 h 648"/>
              <a:gd name="T80" fmla="*/ 108 w 309"/>
              <a:gd name="T81" fmla="*/ 624 h 648"/>
              <a:gd name="T82" fmla="*/ 236 w 309"/>
              <a:gd name="T83" fmla="*/ 642 h 648"/>
              <a:gd name="T84" fmla="*/ 26 w 309"/>
              <a:gd name="T85" fmla="*/ 220 h 648"/>
              <a:gd name="T86" fmla="*/ 39 w 309"/>
              <a:gd name="T87" fmla="*/ 205 h 648"/>
              <a:gd name="T88" fmla="*/ 45 w 309"/>
              <a:gd name="T89" fmla="*/ 131 h 648"/>
              <a:gd name="T90" fmla="*/ 41 w 309"/>
              <a:gd name="T91" fmla="*/ 186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9" h="648">
                <a:moveTo>
                  <a:pt x="236" y="642"/>
                </a:moveTo>
                <a:cubicBezTo>
                  <a:pt x="227" y="644"/>
                  <a:pt x="208" y="643"/>
                  <a:pt x="208" y="643"/>
                </a:cubicBezTo>
                <a:cubicBezTo>
                  <a:pt x="208" y="643"/>
                  <a:pt x="203" y="644"/>
                  <a:pt x="208" y="642"/>
                </a:cubicBezTo>
                <a:cubicBezTo>
                  <a:pt x="214" y="640"/>
                  <a:pt x="217" y="634"/>
                  <a:pt x="216" y="627"/>
                </a:cubicBezTo>
                <a:cubicBezTo>
                  <a:pt x="216" y="621"/>
                  <a:pt x="208" y="621"/>
                  <a:pt x="202" y="622"/>
                </a:cubicBezTo>
                <a:cubicBezTo>
                  <a:pt x="196" y="622"/>
                  <a:pt x="188" y="621"/>
                  <a:pt x="183" y="616"/>
                </a:cubicBezTo>
                <a:cubicBezTo>
                  <a:pt x="179" y="612"/>
                  <a:pt x="182" y="603"/>
                  <a:pt x="182" y="597"/>
                </a:cubicBezTo>
                <a:cubicBezTo>
                  <a:pt x="182" y="591"/>
                  <a:pt x="181" y="587"/>
                  <a:pt x="179" y="583"/>
                </a:cubicBezTo>
                <a:cubicBezTo>
                  <a:pt x="177" y="579"/>
                  <a:pt x="178" y="586"/>
                  <a:pt x="175" y="583"/>
                </a:cubicBezTo>
                <a:cubicBezTo>
                  <a:pt x="171" y="581"/>
                  <a:pt x="168" y="574"/>
                  <a:pt x="167" y="571"/>
                </a:cubicBezTo>
                <a:cubicBezTo>
                  <a:pt x="166" y="569"/>
                  <a:pt x="165" y="561"/>
                  <a:pt x="171" y="551"/>
                </a:cubicBezTo>
                <a:cubicBezTo>
                  <a:pt x="177" y="540"/>
                  <a:pt x="181" y="529"/>
                  <a:pt x="186" y="520"/>
                </a:cubicBezTo>
                <a:cubicBezTo>
                  <a:pt x="190" y="511"/>
                  <a:pt x="193" y="494"/>
                  <a:pt x="197" y="485"/>
                </a:cubicBezTo>
                <a:cubicBezTo>
                  <a:pt x="200" y="475"/>
                  <a:pt x="207" y="471"/>
                  <a:pt x="207" y="471"/>
                </a:cubicBezTo>
                <a:cubicBezTo>
                  <a:pt x="213" y="474"/>
                  <a:pt x="223" y="472"/>
                  <a:pt x="223" y="471"/>
                </a:cubicBezTo>
                <a:cubicBezTo>
                  <a:pt x="224" y="469"/>
                  <a:pt x="228" y="453"/>
                  <a:pt x="229" y="452"/>
                </a:cubicBezTo>
                <a:cubicBezTo>
                  <a:pt x="229" y="451"/>
                  <a:pt x="231" y="447"/>
                  <a:pt x="228" y="446"/>
                </a:cubicBezTo>
                <a:cubicBezTo>
                  <a:pt x="225" y="446"/>
                  <a:pt x="228" y="448"/>
                  <a:pt x="223" y="444"/>
                </a:cubicBezTo>
                <a:cubicBezTo>
                  <a:pt x="219" y="440"/>
                  <a:pt x="219" y="434"/>
                  <a:pt x="219" y="434"/>
                </a:cubicBezTo>
                <a:cubicBezTo>
                  <a:pt x="222" y="434"/>
                  <a:pt x="231" y="429"/>
                  <a:pt x="231" y="429"/>
                </a:cubicBezTo>
                <a:cubicBezTo>
                  <a:pt x="229" y="424"/>
                  <a:pt x="230" y="376"/>
                  <a:pt x="231" y="370"/>
                </a:cubicBezTo>
                <a:cubicBezTo>
                  <a:pt x="232" y="364"/>
                  <a:pt x="231" y="360"/>
                  <a:pt x="232" y="346"/>
                </a:cubicBezTo>
                <a:cubicBezTo>
                  <a:pt x="233" y="332"/>
                  <a:pt x="232" y="321"/>
                  <a:pt x="231" y="307"/>
                </a:cubicBezTo>
                <a:cubicBezTo>
                  <a:pt x="231" y="293"/>
                  <a:pt x="229" y="297"/>
                  <a:pt x="226" y="291"/>
                </a:cubicBezTo>
                <a:cubicBezTo>
                  <a:pt x="223" y="286"/>
                  <a:pt x="224" y="286"/>
                  <a:pt x="225" y="281"/>
                </a:cubicBezTo>
                <a:cubicBezTo>
                  <a:pt x="226" y="277"/>
                  <a:pt x="232" y="279"/>
                  <a:pt x="238" y="278"/>
                </a:cubicBezTo>
                <a:cubicBezTo>
                  <a:pt x="243" y="278"/>
                  <a:pt x="242" y="277"/>
                  <a:pt x="243" y="271"/>
                </a:cubicBezTo>
                <a:cubicBezTo>
                  <a:pt x="245" y="265"/>
                  <a:pt x="240" y="261"/>
                  <a:pt x="240" y="261"/>
                </a:cubicBezTo>
                <a:cubicBezTo>
                  <a:pt x="241" y="251"/>
                  <a:pt x="245" y="267"/>
                  <a:pt x="248" y="273"/>
                </a:cubicBezTo>
                <a:cubicBezTo>
                  <a:pt x="252" y="278"/>
                  <a:pt x="262" y="299"/>
                  <a:pt x="262" y="299"/>
                </a:cubicBezTo>
                <a:cubicBezTo>
                  <a:pt x="260" y="303"/>
                  <a:pt x="267" y="311"/>
                  <a:pt x="267" y="311"/>
                </a:cubicBezTo>
                <a:cubicBezTo>
                  <a:pt x="265" y="313"/>
                  <a:pt x="266" y="321"/>
                  <a:pt x="267" y="327"/>
                </a:cubicBezTo>
                <a:cubicBezTo>
                  <a:pt x="269" y="332"/>
                  <a:pt x="269" y="333"/>
                  <a:pt x="272" y="336"/>
                </a:cubicBezTo>
                <a:cubicBezTo>
                  <a:pt x="276" y="339"/>
                  <a:pt x="274" y="344"/>
                  <a:pt x="275" y="347"/>
                </a:cubicBezTo>
                <a:cubicBezTo>
                  <a:pt x="276" y="351"/>
                  <a:pt x="271" y="354"/>
                  <a:pt x="271" y="354"/>
                </a:cubicBezTo>
                <a:cubicBezTo>
                  <a:pt x="264" y="361"/>
                  <a:pt x="273" y="360"/>
                  <a:pt x="273" y="360"/>
                </a:cubicBezTo>
                <a:cubicBezTo>
                  <a:pt x="271" y="364"/>
                  <a:pt x="271" y="364"/>
                  <a:pt x="271" y="364"/>
                </a:cubicBezTo>
                <a:cubicBezTo>
                  <a:pt x="264" y="368"/>
                  <a:pt x="272" y="368"/>
                  <a:pt x="272" y="368"/>
                </a:cubicBezTo>
                <a:cubicBezTo>
                  <a:pt x="274" y="367"/>
                  <a:pt x="280" y="363"/>
                  <a:pt x="280" y="363"/>
                </a:cubicBezTo>
                <a:cubicBezTo>
                  <a:pt x="280" y="364"/>
                  <a:pt x="276" y="370"/>
                  <a:pt x="276" y="370"/>
                </a:cubicBezTo>
                <a:cubicBezTo>
                  <a:pt x="273" y="375"/>
                  <a:pt x="279" y="373"/>
                  <a:pt x="279" y="373"/>
                </a:cubicBezTo>
                <a:cubicBezTo>
                  <a:pt x="279" y="373"/>
                  <a:pt x="286" y="369"/>
                  <a:pt x="289" y="366"/>
                </a:cubicBezTo>
                <a:cubicBezTo>
                  <a:pt x="292" y="363"/>
                  <a:pt x="293" y="356"/>
                  <a:pt x="296" y="347"/>
                </a:cubicBezTo>
                <a:cubicBezTo>
                  <a:pt x="298" y="337"/>
                  <a:pt x="293" y="331"/>
                  <a:pt x="290" y="325"/>
                </a:cubicBezTo>
                <a:cubicBezTo>
                  <a:pt x="287" y="318"/>
                  <a:pt x="286" y="310"/>
                  <a:pt x="286" y="310"/>
                </a:cubicBezTo>
                <a:cubicBezTo>
                  <a:pt x="289" y="311"/>
                  <a:pt x="291" y="303"/>
                  <a:pt x="291" y="303"/>
                </a:cubicBezTo>
                <a:cubicBezTo>
                  <a:pt x="290" y="287"/>
                  <a:pt x="284" y="293"/>
                  <a:pt x="282" y="290"/>
                </a:cubicBezTo>
                <a:cubicBezTo>
                  <a:pt x="279" y="288"/>
                  <a:pt x="278" y="285"/>
                  <a:pt x="278" y="276"/>
                </a:cubicBezTo>
                <a:cubicBezTo>
                  <a:pt x="277" y="268"/>
                  <a:pt x="275" y="257"/>
                  <a:pt x="274" y="241"/>
                </a:cubicBezTo>
                <a:cubicBezTo>
                  <a:pt x="273" y="224"/>
                  <a:pt x="265" y="210"/>
                  <a:pt x="262" y="204"/>
                </a:cubicBezTo>
                <a:cubicBezTo>
                  <a:pt x="259" y="197"/>
                  <a:pt x="262" y="192"/>
                  <a:pt x="262" y="192"/>
                </a:cubicBezTo>
                <a:cubicBezTo>
                  <a:pt x="262" y="192"/>
                  <a:pt x="267" y="191"/>
                  <a:pt x="275" y="187"/>
                </a:cubicBezTo>
                <a:cubicBezTo>
                  <a:pt x="284" y="184"/>
                  <a:pt x="281" y="182"/>
                  <a:pt x="279" y="178"/>
                </a:cubicBezTo>
                <a:cubicBezTo>
                  <a:pt x="277" y="173"/>
                  <a:pt x="274" y="162"/>
                  <a:pt x="271" y="151"/>
                </a:cubicBezTo>
                <a:cubicBezTo>
                  <a:pt x="267" y="141"/>
                  <a:pt x="261" y="122"/>
                  <a:pt x="261" y="122"/>
                </a:cubicBezTo>
                <a:cubicBezTo>
                  <a:pt x="267" y="124"/>
                  <a:pt x="270" y="116"/>
                  <a:pt x="273" y="114"/>
                </a:cubicBezTo>
                <a:cubicBezTo>
                  <a:pt x="277" y="112"/>
                  <a:pt x="279" y="108"/>
                  <a:pt x="279" y="108"/>
                </a:cubicBezTo>
                <a:cubicBezTo>
                  <a:pt x="283" y="110"/>
                  <a:pt x="285" y="106"/>
                  <a:pt x="290" y="105"/>
                </a:cubicBezTo>
                <a:cubicBezTo>
                  <a:pt x="295" y="105"/>
                  <a:pt x="300" y="103"/>
                  <a:pt x="303" y="105"/>
                </a:cubicBezTo>
                <a:cubicBezTo>
                  <a:pt x="306" y="108"/>
                  <a:pt x="309" y="106"/>
                  <a:pt x="309" y="106"/>
                </a:cubicBezTo>
                <a:cubicBezTo>
                  <a:pt x="295" y="84"/>
                  <a:pt x="295" y="84"/>
                  <a:pt x="295" y="84"/>
                </a:cubicBezTo>
                <a:cubicBezTo>
                  <a:pt x="297" y="74"/>
                  <a:pt x="295" y="55"/>
                  <a:pt x="295" y="55"/>
                </a:cubicBezTo>
                <a:cubicBezTo>
                  <a:pt x="290" y="34"/>
                  <a:pt x="257" y="31"/>
                  <a:pt x="257" y="31"/>
                </a:cubicBezTo>
                <a:cubicBezTo>
                  <a:pt x="221" y="32"/>
                  <a:pt x="221" y="70"/>
                  <a:pt x="221" y="70"/>
                </a:cubicBezTo>
                <a:cubicBezTo>
                  <a:pt x="217" y="78"/>
                  <a:pt x="193" y="74"/>
                  <a:pt x="193" y="74"/>
                </a:cubicBezTo>
                <a:cubicBezTo>
                  <a:pt x="209" y="38"/>
                  <a:pt x="185" y="19"/>
                  <a:pt x="185" y="19"/>
                </a:cubicBezTo>
                <a:cubicBezTo>
                  <a:pt x="168" y="0"/>
                  <a:pt x="144" y="16"/>
                  <a:pt x="144" y="16"/>
                </a:cubicBezTo>
                <a:cubicBezTo>
                  <a:pt x="144" y="16"/>
                  <a:pt x="139" y="14"/>
                  <a:pt x="136" y="13"/>
                </a:cubicBezTo>
                <a:cubicBezTo>
                  <a:pt x="132" y="13"/>
                  <a:pt x="118" y="10"/>
                  <a:pt x="110" y="8"/>
                </a:cubicBezTo>
                <a:cubicBezTo>
                  <a:pt x="101" y="6"/>
                  <a:pt x="95" y="4"/>
                  <a:pt x="90" y="6"/>
                </a:cubicBezTo>
                <a:cubicBezTo>
                  <a:pt x="85" y="9"/>
                  <a:pt x="77" y="14"/>
                  <a:pt x="66" y="27"/>
                </a:cubicBezTo>
                <a:cubicBezTo>
                  <a:pt x="47" y="57"/>
                  <a:pt x="47" y="57"/>
                  <a:pt x="47" y="57"/>
                </a:cubicBezTo>
                <a:cubicBezTo>
                  <a:pt x="39" y="56"/>
                  <a:pt x="28" y="62"/>
                  <a:pt x="28" y="62"/>
                </a:cubicBezTo>
                <a:cubicBezTo>
                  <a:pt x="8" y="76"/>
                  <a:pt x="15" y="98"/>
                  <a:pt x="16" y="103"/>
                </a:cubicBezTo>
                <a:cubicBezTo>
                  <a:pt x="18" y="108"/>
                  <a:pt x="22" y="113"/>
                  <a:pt x="22" y="115"/>
                </a:cubicBezTo>
                <a:cubicBezTo>
                  <a:pt x="22" y="118"/>
                  <a:pt x="16" y="119"/>
                  <a:pt x="14" y="121"/>
                </a:cubicBezTo>
                <a:cubicBezTo>
                  <a:pt x="11" y="123"/>
                  <a:pt x="13" y="125"/>
                  <a:pt x="16" y="126"/>
                </a:cubicBezTo>
                <a:cubicBezTo>
                  <a:pt x="20" y="127"/>
                  <a:pt x="21" y="127"/>
                  <a:pt x="28" y="128"/>
                </a:cubicBezTo>
                <a:cubicBezTo>
                  <a:pt x="34" y="130"/>
                  <a:pt x="37" y="131"/>
                  <a:pt x="37" y="131"/>
                </a:cubicBezTo>
                <a:cubicBezTo>
                  <a:pt x="38" y="134"/>
                  <a:pt x="34" y="149"/>
                  <a:pt x="31" y="159"/>
                </a:cubicBezTo>
                <a:cubicBezTo>
                  <a:pt x="28" y="170"/>
                  <a:pt x="21" y="198"/>
                  <a:pt x="21" y="209"/>
                </a:cubicBezTo>
                <a:cubicBezTo>
                  <a:pt x="21" y="217"/>
                  <a:pt x="26" y="244"/>
                  <a:pt x="28" y="255"/>
                </a:cubicBezTo>
                <a:cubicBezTo>
                  <a:pt x="28" y="255"/>
                  <a:pt x="28" y="255"/>
                  <a:pt x="28" y="255"/>
                </a:cubicBezTo>
                <a:cubicBezTo>
                  <a:pt x="24" y="255"/>
                  <a:pt x="16" y="254"/>
                  <a:pt x="9" y="256"/>
                </a:cubicBezTo>
                <a:cubicBezTo>
                  <a:pt x="4" y="257"/>
                  <a:pt x="1" y="265"/>
                  <a:pt x="0" y="267"/>
                </a:cubicBezTo>
                <a:cubicBezTo>
                  <a:pt x="1" y="267"/>
                  <a:pt x="2" y="267"/>
                  <a:pt x="4" y="267"/>
                </a:cubicBezTo>
                <a:cubicBezTo>
                  <a:pt x="10" y="266"/>
                  <a:pt x="8" y="279"/>
                  <a:pt x="10" y="288"/>
                </a:cubicBezTo>
                <a:cubicBezTo>
                  <a:pt x="11" y="296"/>
                  <a:pt x="31" y="301"/>
                  <a:pt x="30" y="303"/>
                </a:cubicBezTo>
                <a:cubicBezTo>
                  <a:pt x="30" y="306"/>
                  <a:pt x="31" y="309"/>
                  <a:pt x="30" y="315"/>
                </a:cubicBezTo>
                <a:cubicBezTo>
                  <a:pt x="30" y="321"/>
                  <a:pt x="34" y="317"/>
                  <a:pt x="35" y="319"/>
                </a:cubicBezTo>
                <a:cubicBezTo>
                  <a:pt x="37" y="321"/>
                  <a:pt x="35" y="322"/>
                  <a:pt x="35" y="325"/>
                </a:cubicBezTo>
                <a:cubicBezTo>
                  <a:pt x="34" y="327"/>
                  <a:pt x="36" y="327"/>
                  <a:pt x="37" y="329"/>
                </a:cubicBezTo>
                <a:cubicBezTo>
                  <a:pt x="39" y="330"/>
                  <a:pt x="38" y="333"/>
                  <a:pt x="38" y="336"/>
                </a:cubicBezTo>
                <a:cubicBezTo>
                  <a:pt x="38" y="338"/>
                  <a:pt x="41" y="338"/>
                  <a:pt x="43" y="338"/>
                </a:cubicBezTo>
                <a:cubicBezTo>
                  <a:pt x="46" y="338"/>
                  <a:pt x="47" y="334"/>
                  <a:pt x="48" y="332"/>
                </a:cubicBezTo>
                <a:cubicBezTo>
                  <a:pt x="49" y="330"/>
                  <a:pt x="52" y="329"/>
                  <a:pt x="52" y="329"/>
                </a:cubicBezTo>
                <a:cubicBezTo>
                  <a:pt x="52" y="330"/>
                  <a:pt x="50" y="337"/>
                  <a:pt x="49" y="339"/>
                </a:cubicBezTo>
                <a:cubicBezTo>
                  <a:pt x="48" y="341"/>
                  <a:pt x="47" y="340"/>
                  <a:pt x="44" y="349"/>
                </a:cubicBezTo>
                <a:cubicBezTo>
                  <a:pt x="42" y="357"/>
                  <a:pt x="52" y="349"/>
                  <a:pt x="54" y="346"/>
                </a:cubicBezTo>
                <a:cubicBezTo>
                  <a:pt x="56" y="343"/>
                  <a:pt x="58" y="340"/>
                  <a:pt x="59" y="334"/>
                </a:cubicBezTo>
                <a:cubicBezTo>
                  <a:pt x="61" y="329"/>
                  <a:pt x="63" y="327"/>
                  <a:pt x="63" y="327"/>
                </a:cubicBezTo>
                <a:cubicBezTo>
                  <a:pt x="68" y="320"/>
                  <a:pt x="68" y="326"/>
                  <a:pt x="68" y="326"/>
                </a:cubicBezTo>
                <a:cubicBezTo>
                  <a:pt x="63" y="337"/>
                  <a:pt x="69" y="335"/>
                  <a:pt x="69" y="335"/>
                </a:cubicBezTo>
                <a:cubicBezTo>
                  <a:pt x="72" y="333"/>
                  <a:pt x="75" y="327"/>
                  <a:pt x="75" y="327"/>
                </a:cubicBezTo>
                <a:cubicBezTo>
                  <a:pt x="77" y="311"/>
                  <a:pt x="77" y="311"/>
                  <a:pt x="77" y="311"/>
                </a:cubicBezTo>
                <a:cubicBezTo>
                  <a:pt x="77" y="311"/>
                  <a:pt x="100" y="313"/>
                  <a:pt x="101" y="316"/>
                </a:cubicBezTo>
                <a:cubicBezTo>
                  <a:pt x="101" y="320"/>
                  <a:pt x="98" y="345"/>
                  <a:pt x="100" y="355"/>
                </a:cubicBezTo>
                <a:cubicBezTo>
                  <a:pt x="102" y="365"/>
                  <a:pt x="100" y="371"/>
                  <a:pt x="107" y="376"/>
                </a:cubicBezTo>
                <a:cubicBezTo>
                  <a:pt x="113" y="381"/>
                  <a:pt x="112" y="382"/>
                  <a:pt x="114" y="390"/>
                </a:cubicBezTo>
                <a:cubicBezTo>
                  <a:pt x="116" y="398"/>
                  <a:pt x="117" y="409"/>
                  <a:pt x="119" y="418"/>
                </a:cubicBezTo>
                <a:cubicBezTo>
                  <a:pt x="121" y="427"/>
                  <a:pt x="124" y="433"/>
                  <a:pt x="124" y="433"/>
                </a:cubicBezTo>
                <a:cubicBezTo>
                  <a:pt x="124" y="434"/>
                  <a:pt x="123" y="436"/>
                  <a:pt x="120" y="435"/>
                </a:cubicBezTo>
                <a:cubicBezTo>
                  <a:pt x="117" y="435"/>
                  <a:pt x="114" y="437"/>
                  <a:pt x="113" y="439"/>
                </a:cubicBezTo>
                <a:cubicBezTo>
                  <a:pt x="112" y="441"/>
                  <a:pt x="113" y="449"/>
                  <a:pt x="113" y="454"/>
                </a:cubicBezTo>
                <a:cubicBezTo>
                  <a:pt x="113" y="459"/>
                  <a:pt x="114" y="459"/>
                  <a:pt x="117" y="460"/>
                </a:cubicBezTo>
                <a:cubicBezTo>
                  <a:pt x="120" y="461"/>
                  <a:pt x="133" y="465"/>
                  <a:pt x="133" y="465"/>
                </a:cubicBezTo>
                <a:cubicBezTo>
                  <a:pt x="120" y="479"/>
                  <a:pt x="127" y="519"/>
                  <a:pt x="131" y="535"/>
                </a:cubicBezTo>
                <a:cubicBezTo>
                  <a:pt x="134" y="550"/>
                  <a:pt x="132" y="554"/>
                  <a:pt x="130" y="564"/>
                </a:cubicBezTo>
                <a:cubicBezTo>
                  <a:pt x="127" y="575"/>
                  <a:pt x="124" y="583"/>
                  <a:pt x="123" y="587"/>
                </a:cubicBezTo>
                <a:cubicBezTo>
                  <a:pt x="121" y="590"/>
                  <a:pt x="122" y="593"/>
                  <a:pt x="117" y="594"/>
                </a:cubicBezTo>
                <a:cubicBezTo>
                  <a:pt x="113" y="596"/>
                  <a:pt x="111" y="594"/>
                  <a:pt x="109" y="597"/>
                </a:cubicBezTo>
                <a:cubicBezTo>
                  <a:pt x="107" y="600"/>
                  <a:pt x="106" y="609"/>
                  <a:pt x="107" y="612"/>
                </a:cubicBezTo>
                <a:cubicBezTo>
                  <a:pt x="109" y="615"/>
                  <a:pt x="109" y="616"/>
                  <a:pt x="108" y="624"/>
                </a:cubicBezTo>
                <a:cubicBezTo>
                  <a:pt x="107" y="631"/>
                  <a:pt x="102" y="639"/>
                  <a:pt x="99" y="644"/>
                </a:cubicBezTo>
                <a:cubicBezTo>
                  <a:pt x="96" y="648"/>
                  <a:pt x="90" y="646"/>
                  <a:pt x="86" y="646"/>
                </a:cubicBezTo>
                <a:cubicBezTo>
                  <a:pt x="82" y="647"/>
                  <a:pt x="245" y="640"/>
                  <a:pt x="236" y="642"/>
                </a:cubicBezTo>
                <a:close/>
                <a:moveTo>
                  <a:pt x="35" y="253"/>
                </a:moveTo>
                <a:cubicBezTo>
                  <a:pt x="35" y="256"/>
                  <a:pt x="34" y="256"/>
                  <a:pt x="32" y="255"/>
                </a:cubicBezTo>
                <a:cubicBezTo>
                  <a:pt x="26" y="220"/>
                  <a:pt x="26" y="220"/>
                  <a:pt x="26" y="220"/>
                </a:cubicBezTo>
                <a:cubicBezTo>
                  <a:pt x="23" y="194"/>
                  <a:pt x="37" y="158"/>
                  <a:pt x="37" y="158"/>
                </a:cubicBezTo>
                <a:cubicBezTo>
                  <a:pt x="37" y="165"/>
                  <a:pt x="39" y="179"/>
                  <a:pt x="41" y="188"/>
                </a:cubicBezTo>
                <a:cubicBezTo>
                  <a:pt x="40" y="193"/>
                  <a:pt x="39" y="199"/>
                  <a:pt x="39" y="205"/>
                </a:cubicBezTo>
                <a:cubicBezTo>
                  <a:pt x="36" y="229"/>
                  <a:pt x="36" y="251"/>
                  <a:pt x="35" y="253"/>
                </a:cubicBezTo>
                <a:close/>
                <a:moveTo>
                  <a:pt x="41" y="186"/>
                </a:moveTo>
                <a:cubicBezTo>
                  <a:pt x="39" y="163"/>
                  <a:pt x="45" y="131"/>
                  <a:pt x="45" y="131"/>
                </a:cubicBezTo>
                <a:cubicBezTo>
                  <a:pt x="47" y="130"/>
                  <a:pt x="51" y="127"/>
                  <a:pt x="51" y="127"/>
                </a:cubicBezTo>
                <a:cubicBezTo>
                  <a:pt x="59" y="120"/>
                  <a:pt x="59" y="134"/>
                  <a:pt x="59" y="134"/>
                </a:cubicBezTo>
                <a:cubicBezTo>
                  <a:pt x="50" y="143"/>
                  <a:pt x="44" y="164"/>
                  <a:pt x="41" y="186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cs typeface="+mn-cs"/>
            </a:endParaRPr>
          </a:p>
        </p:txBody>
      </p:sp>
      <p:sp>
        <p:nvSpPr>
          <p:cNvPr id="164" name="文本框 163">
            <a:extLst>
              <a:ext uri="{FF2B5EF4-FFF2-40B4-BE49-F238E27FC236}">
                <a16:creationId xmlns:a16="http://schemas.microsoft.com/office/drawing/2014/main" id="{D2D4E8CD-2A07-87C3-532A-5E24EF704D27}"/>
              </a:ext>
            </a:extLst>
          </p:cNvPr>
          <p:cNvSpPr txBox="1"/>
          <p:nvPr/>
        </p:nvSpPr>
        <p:spPr>
          <a:xfrm>
            <a:off x="1799990" y="5691395"/>
            <a:ext cx="769441" cy="3432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国家线</a:t>
            </a:r>
          </a:p>
        </p:txBody>
      </p:sp>
      <p:sp>
        <p:nvSpPr>
          <p:cNvPr id="165" name="文本框 164">
            <a:extLst>
              <a:ext uri="{FF2B5EF4-FFF2-40B4-BE49-F238E27FC236}">
                <a16:creationId xmlns:a16="http://schemas.microsoft.com/office/drawing/2014/main" id="{4D9DBDE7-3A3F-4C5A-527A-2376F32FFC08}"/>
              </a:ext>
            </a:extLst>
          </p:cNvPr>
          <p:cNvSpPr txBox="1"/>
          <p:nvPr/>
        </p:nvSpPr>
        <p:spPr>
          <a:xfrm>
            <a:off x="6260140" y="4521723"/>
            <a:ext cx="769441" cy="3432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院校线</a:t>
            </a:r>
          </a:p>
        </p:txBody>
      </p:sp>
      <p:grpSp>
        <p:nvGrpSpPr>
          <p:cNvPr id="1093" name="组合 1092">
            <a:extLst>
              <a:ext uri="{FF2B5EF4-FFF2-40B4-BE49-F238E27FC236}">
                <a16:creationId xmlns:a16="http://schemas.microsoft.com/office/drawing/2014/main" id="{7F5BF5FA-9D03-777B-2C73-535F821C1B56}"/>
              </a:ext>
            </a:extLst>
          </p:cNvPr>
          <p:cNvGrpSpPr/>
          <p:nvPr/>
        </p:nvGrpSpPr>
        <p:grpSpPr>
          <a:xfrm>
            <a:off x="1407878" y="1595301"/>
            <a:ext cx="3946850" cy="3217920"/>
            <a:chOff x="6816080" y="1553840"/>
            <a:chExt cx="4032449" cy="3287710"/>
          </a:xfrm>
        </p:grpSpPr>
        <p:grpSp>
          <p:nvGrpSpPr>
            <p:cNvPr id="1094" name="图形 2">
              <a:extLst>
                <a:ext uri="{FF2B5EF4-FFF2-40B4-BE49-F238E27FC236}">
                  <a16:creationId xmlns:a16="http://schemas.microsoft.com/office/drawing/2014/main" id="{CEBA1FB8-FFCE-6DCE-8337-2379CF37006E}"/>
                </a:ext>
              </a:extLst>
            </p:cNvPr>
            <p:cNvGrpSpPr/>
            <p:nvPr/>
          </p:nvGrpSpPr>
          <p:grpSpPr>
            <a:xfrm>
              <a:off x="7084794" y="1943617"/>
              <a:ext cx="1327073" cy="1327268"/>
              <a:chOff x="541009" y="577409"/>
              <a:chExt cx="524020" cy="524097"/>
            </a:xfrm>
            <a:solidFill>
              <a:srgbClr val="DAE2F2"/>
            </a:solidFill>
          </p:grpSpPr>
          <p:sp>
            <p:nvSpPr>
              <p:cNvPr id="2014" name="任意多边形: 形状 2013">
                <a:extLst>
                  <a:ext uri="{FF2B5EF4-FFF2-40B4-BE49-F238E27FC236}">
                    <a16:creationId xmlns:a16="http://schemas.microsoft.com/office/drawing/2014/main" id="{9950E14B-E610-4F5B-741A-BB16B5577F3F}"/>
                  </a:ext>
                </a:extLst>
              </p:cNvPr>
              <p:cNvSpPr/>
              <p:nvPr/>
            </p:nvSpPr>
            <p:spPr>
              <a:xfrm>
                <a:off x="592953" y="629063"/>
                <a:ext cx="417913" cy="417892"/>
              </a:xfrm>
              <a:custGeom>
                <a:avLst/>
                <a:gdLst>
                  <a:gd name="connsiteX0" fmla="*/ 155628 w 417913"/>
                  <a:gd name="connsiteY0" fmla="*/ 6967 h 417892"/>
                  <a:gd name="connsiteX1" fmla="*/ 6976 w 417913"/>
                  <a:gd name="connsiteY1" fmla="*/ 262265 h 417892"/>
                  <a:gd name="connsiteX2" fmla="*/ 262287 w 417913"/>
                  <a:gd name="connsiteY2" fmla="*/ 410916 h 417892"/>
                  <a:gd name="connsiteX3" fmla="*/ 410939 w 417913"/>
                  <a:gd name="connsiteY3" fmla="*/ 155619 h 417892"/>
                  <a:gd name="connsiteX4" fmla="*/ 155628 w 417913"/>
                  <a:gd name="connsiteY4" fmla="*/ 6967 h 417892"/>
                  <a:gd name="connsiteX5" fmla="*/ 236988 w 417913"/>
                  <a:gd name="connsiteY5" fmla="*/ 315157 h 417892"/>
                  <a:gd name="connsiteX6" fmla="*/ 102710 w 417913"/>
                  <a:gd name="connsiteY6" fmla="*/ 237005 h 417892"/>
                  <a:gd name="connsiteX7" fmla="*/ 180914 w 417913"/>
                  <a:gd name="connsiteY7" fmla="*/ 102727 h 417892"/>
                  <a:gd name="connsiteX8" fmla="*/ 315166 w 417913"/>
                  <a:gd name="connsiteY8" fmla="*/ 180905 h 417892"/>
                  <a:gd name="connsiteX9" fmla="*/ 236988 w 417913"/>
                  <a:gd name="connsiteY9" fmla="*/ 315157 h 41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913" h="417892">
                    <a:moveTo>
                      <a:pt x="155628" y="6967"/>
                    </a:moveTo>
                    <a:cubicBezTo>
                      <a:pt x="44076" y="36430"/>
                      <a:pt x="-22486" y="150713"/>
                      <a:pt x="6976" y="262265"/>
                    </a:cubicBezTo>
                    <a:cubicBezTo>
                      <a:pt x="36426" y="373816"/>
                      <a:pt x="150722" y="440379"/>
                      <a:pt x="262287" y="410916"/>
                    </a:cubicBezTo>
                    <a:cubicBezTo>
                      <a:pt x="373812" y="381467"/>
                      <a:pt x="440401" y="267144"/>
                      <a:pt x="410939" y="155619"/>
                    </a:cubicBezTo>
                    <a:cubicBezTo>
                      <a:pt x="381463" y="44067"/>
                      <a:pt x="267153" y="-22469"/>
                      <a:pt x="155628" y="6967"/>
                    </a:cubicBezTo>
                    <a:close/>
                    <a:moveTo>
                      <a:pt x="236988" y="315157"/>
                    </a:moveTo>
                    <a:cubicBezTo>
                      <a:pt x="178341" y="330644"/>
                      <a:pt x="118210" y="295652"/>
                      <a:pt x="102710" y="237005"/>
                    </a:cubicBezTo>
                    <a:cubicBezTo>
                      <a:pt x="87236" y="178332"/>
                      <a:pt x="122227" y="118214"/>
                      <a:pt x="180914" y="102727"/>
                    </a:cubicBezTo>
                    <a:cubicBezTo>
                      <a:pt x="239573" y="87213"/>
                      <a:pt x="299679" y="122271"/>
                      <a:pt x="315166" y="180905"/>
                    </a:cubicBezTo>
                    <a:cubicBezTo>
                      <a:pt x="330626" y="239578"/>
                      <a:pt x="295661" y="299656"/>
                      <a:pt x="236988" y="31515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5" name="任意多边形: 形状 2014">
                <a:extLst>
                  <a:ext uri="{FF2B5EF4-FFF2-40B4-BE49-F238E27FC236}">
                    <a16:creationId xmlns:a16="http://schemas.microsoft.com/office/drawing/2014/main" id="{68F5DA47-E6D2-B328-6A26-F2CAE14BD57F}"/>
                  </a:ext>
                </a:extLst>
              </p:cNvPr>
              <p:cNvSpPr/>
              <p:nvPr/>
            </p:nvSpPr>
            <p:spPr>
              <a:xfrm>
                <a:off x="691263" y="577409"/>
                <a:ext cx="116640" cy="117201"/>
              </a:xfrm>
              <a:custGeom>
                <a:avLst/>
                <a:gdLst>
                  <a:gd name="connsiteX0" fmla="*/ 116640 w 116640"/>
                  <a:gd name="connsiteY0" fmla="*/ 93162 h 117201"/>
                  <a:gd name="connsiteX1" fmla="*/ 25601 w 116640"/>
                  <a:gd name="connsiteY1" fmla="*/ 117202 h 117201"/>
                  <a:gd name="connsiteX2" fmla="*/ 2331 w 116640"/>
                  <a:gd name="connsiteY2" fmla="*/ 29026 h 117201"/>
                  <a:gd name="connsiteX3" fmla="*/ 93344 w 116640"/>
                  <a:gd name="connsiteY3" fmla="*/ 4987 h 117201"/>
                  <a:gd name="connsiteX4" fmla="*/ 116640 w 116640"/>
                  <a:gd name="connsiteY4" fmla="*/ 93162 h 1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40" h="117201">
                    <a:moveTo>
                      <a:pt x="116640" y="93162"/>
                    </a:moveTo>
                    <a:lnTo>
                      <a:pt x="25601" y="117202"/>
                    </a:lnTo>
                    <a:cubicBezTo>
                      <a:pt x="25601" y="117202"/>
                      <a:pt x="-9165" y="48730"/>
                      <a:pt x="2331" y="29026"/>
                    </a:cubicBezTo>
                    <a:cubicBezTo>
                      <a:pt x="14171" y="8660"/>
                      <a:pt x="74396" y="-8949"/>
                      <a:pt x="93344" y="4987"/>
                    </a:cubicBezTo>
                    <a:cubicBezTo>
                      <a:pt x="111748" y="18459"/>
                      <a:pt x="116640" y="93162"/>
                      <a:pt x="116640" y="9316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6" name="任意多边形: 形状 2015">
                <a:extLst>
                  <a:ext uri="{FF2B5EF4-FFF2-40B4-BE49-F238E27FC236}">
                    <a16:creationId xmlns:a16="http://schemas.microsoft.com/office/drawing/2014/main" id="{6211298D-606A-3AC7-929F-B24C268FF6E2}"/>
                  </a:ext>
                </a:extLst>
              </p:cNvPr>
              <p:cNvSpPr/>
              <p:nvPr/>
            </p:nvSpPr>
            <p:spPr>
              <a:xfrm>
                <a:off x="790759" y="985006"/>
                <a:ext cx="115986" cy="116500"/>
              </a:xfrm>
              <a:custGeom>
                <a:avLst/>
                <a:gdLst>
                  <a:gd name="connsiteX0" fmla="*/ 91039 w 115986"/>
                  <a:gd name="connsiteY0" fmla="*/ 0 h 116500"/>
                  <a:gd name="connsiteX1" fmla="*/ 0 w 115986"/>
                  <a:gd name="connsiteY1" fmla="*/ 24039 h 116500"/>
                  <a:gd name="connsiteX2" fmla="*/ 23270 w 115986"/>
                  <a:gd name="connsiteY2" fmla="*/ 112241 h 116500"/>
                  <a:gd name="connsiteX3" fmla="*/ 114310 w 115986"/>
                  <a:gd name="connsiteY3" fmla="*/ 88175 h 116500"/>
                  <a:gd name="connsiteX4" fmla="*/ 91039 w 115986"/>
                  <a:gd name="connsiteY4" fmla="*/ 0 h 1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86" h="116500">
                    <a:moveTo>
                      <a:pt x="91039" y="0"/>
                    </a:moveTo>
                    <a:lnTo>
                      <a:pt x="0" y="24039"/>
                    </a:lnTo>
                    <a:cubicBezTo>
                      <a:pt x="0" y="24039"/>
                      <a:pt x="3580" y="100732"/>
                      <a:pt x="23270" y="112241"/>
                    </a:cubicBezTo>
                    <a:cubicBezTo>
                      <a:pt x="43597" y="124082"/>
                      <a:pt x="104670" y="109682"/>
                      <a:pt x="114310" y="88175"/>
                    </a:cubicBezTo>
                    <a:cubicBezTo>
                      <a:pt x="123631" y="67385"/>
                      <a:pt x="91039" y="0"/>
                      <a:pt x="9103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7" name="任意多边形: 形状 2016">
                <a:extLst>
                  <a:ext uri="{FF2B5EF4-FFF2-40B4-BE49-F238E27FC236}">
                    <a16:creationId xmlns:a16="http://schemas.microsoft.com/office/drawing/2014/main" id="{9EA73FCA-3DEF-E738-BF72-815D41CEFCD4}"/>
                  </a:ext>
                </a:extLst>
              </p:cNvPr>
              <p:cNvSpPr/>
              <p:nvPr/>
            </p:nvSpPr>
            <p:spPr>
              <a:xfrm>
                <a:off x="558218" y="680376"/>
                <a:ext cx="122633" cy="122882"/>
              </a:xfrm>
              <a:custGeom>
                <a:avLst/>
                <a:gdLst>
                  <a:gd name="connsiteX0" fmla="*/ 122634 w 122633"/>
                  <a:gd name="connsiteY0" fmla="*/ 36166 h 122882"/>
                  <a:gd name="connsiteX1" fmla="*/ 85971 w 122633"/>
                  <a:gd name="connsiteY1" fmla="*/ 122883 h 122882"/>
                  <a:gd name="connsiteX2" fmla="*/ 1946 w 122633"/>
                  <a:gd name="connsiteY2" fmla="*/ 87347 h 122882"/>
                  <a:gd name="connsiteX3" fmla="*/ 38622 w 122633"/>
                  <a:gd name="connsiteY3" fmla="*/ 644 h 122882"/>
                  <a:gd name="connsiteX4" fmla="*/ 122634 w 122633"/>
                  <a:gd name="connsiteY4" fmla="*/ 36166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2">
                    <a:moveTo>
                      <a:pt x="122634" y="36166"/>
                    </a:moveTo>
                    <a:lnTo>
                      <a:pt x="85971" y="122883"/>
                    </a:lnTo>
                    <a:cubicBezTo>
                      <a:pt x="85971" y="122883"/>
                      <a:pt x="10525" y="108496"/>
                      <a:pt x="1946" y="87347"/>
                    </a:cubicBezTo>
                    <a:cubicBezTo>
                      <a:pt x="-6898" y="65535"/>
                      <a:pt x="15988" y="7141"/>
                      <a:pt x="38622" y="644"/>
                    </a:cubicBezTo>
                    <a:cubicBezTo>
                      <a:pt x="60526" y="-5641"/>
                      <a:pt x="122634" y="36166"/>
                      <a:pt x="122634" y="3616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8" name="任意多边形: 形状 2017">
                <a:extLst>
                  <a:ext uri="{FF2B5EF4-FFF2-40B4-BE49-F238E27FC236}">
                    <a16:creationId xmlns:a16="http://schemas.microsoft.com/office/drawing/2014/main" id="{E77B200F-51D1-813C-C358-40CA6448F1EB}"/>
                  </a:ext>
                </a:extLst>
              </p:cNvPr>
              <p:cNvSpPr/>
              <p:nvPr/>
            </p:nvSpPr>
            <p:spPr>
              <a:xfrm>
                <a:off x="541009" y="842751"/>
                <a:ext cx="109054" cy="108818"/>
              </a:xfrm>
              <a:custGeom>
                <a:avLst/>
                <a:gdLst>
                  <a:gd name="connsiteX0" fmla="*/ 100197 w 109054"/>
                  <a:gd name="connsiteY0" fmla="*/ 1691 h 108818"/>
                  <a:gd name="connsiteX1" fmla="*/ 109054 w 109054"/>
                  <a:gd name="connsiteY1" fmla="*/ 95436 h 108818"/>
                  <a:gd name="connsiteX2" fmla="*/ 18254 w 109054"/>
                  <a:gd name="connsiteY2" fmla="*/ 104015 h 108818"/>
                  <a:gd name="connsiteX3" fmla="*/ 9383 w 109054"/>
                  <a:gd name="connsiteY3" fmla="*/ 10270 h 108818"/>
                  <a:gd name="connsiteX4" fmla="*/ 100197 w 109054"/>
                  <a:gd name="connsiteY4" fmla="*/ 1691 h 10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54" h="108818">
                    <a:moveTo>
                      <a:pt x="100197" y="1691"/>
                    </a:moveTo>
                    <a:lnTo>
                      <a:pt x="109054" y="95436"/>
                    </a:lnTo>
                    <a:cubicBezTo>
                      <a:pt x="109054" y="95436"/>
                      <a:pt x="35822" y="118560"/>
                      <a:pt x="18254" y="104015"/>
                    </a:cubicBezTo>
                    <a:cubicBezTo>
                      <a:pt x="101" y="89018"/>
                      <a:pt x="-7443" y="26725"/>
                      <a:pt x="9383" y="10270"/>
                    </a:cubicBezTo>
                    <a:cubicBezTo>
                      <a:pt x="25705" y="-5654"/>
                      <a:pt x="100197" y="1691"/>
                      <a:pt x="100197" y="169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9" name="任意多边形: 形状 2018">
                <a:extLst>
                  <a:ext uri="{FF2B5EF4-FFF2-40B4-BE49-F238E27FC236}">
                    <a16:creationId xmlns:a16="http://schemas.microsoft.com/office/drawing/2014/main" id="{C925A28F-82FA-1AFA-06FA-E6D31EFD5AB5}"/>
                  </a:ext>
                </a:extLst>
              </p:cNvPr>
              <p:cNvSpPr/>
              <p:nvPr/>
            </p:nvSpPr>
            <p:spPr>
              <a:xfrm>
                <a:off x="949793" y="733779"/>
                <a:ext cx="115236" cy="114429"/>
              </a:xfrm>
              <a:custGeom>
                <a:avLst/>
                <a:gdLst>
                  <a:gd name="connsiteX0" fmla="*/ 20327 w 115236"/>
                  <a:gd name="connsiteY0" fmla="*/ 114429 h 114429"/>
                  <a:gd name="connsiteX1" fmla="*/ 0 w 115236"/>
                  <a:gd name="connsiteY1" fmla="*/ 22501 h 114429"/>
                  <a:gd name="connsiteX2" fmla="*/ 89064 w 115236"/>
                  <a:gd name="connsiteY2" fmla="*/ 2798 h 114429"/>
                  <a:gd name="connsiteX3" fmla="*/ 109377 w 115236"/>
                  <a:gd name="connsiteY3" fmla="*/ 94765 h 114429"/>
                  <a:gd name="connsiteX4" fmla="*/ 20327 w 115236"/>
                  <a:gd name="connsiteY4" fmla="*/ 114429 h 11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36" h="114429">
                    <a:moveTo>
                      <a:pt x="20327" y="114429"/>
                    </a:moveTo>
                    <a:lnTo>
                      <a:pt x="0" y="22501"/>
                    </a:lnTo>
                    <a:cubicBezTo>
                      <a:pt x="0" y="22501"/>
                      <a:pt x="69864" y="-9454"/>
                      <a:pt x="89064" y="2798"/>
                    </a:cubicBezTo>
                    <a:cubicBezTo>
                      <a:pt x="108900" y="15461"/>
                      <a:pt x="124042" y="76374"/>
                      <a:pt x="109377" y="94765"/>
                    </a:cubicBezTo>
                    <a:cubicBezTo>
                      <a:pt x="95137" y="112559"/>
                      <a:pt x="20327" y="114429"/>
                      <a:pt x="20327" y="11442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0" name="任意多边形: 形状 2019">
                <a:extLst>
                  <a:ext uri="{FF2B5EF4-FFF2-40B4-BE49-F238E27FC236}">
                    <a16:creationId xmlns:a16="http://schemas.microsoft.com/office/drawing/2014/main" id="{FE31FB72-CA76-AFAC-5FB3-F6D49D2C6096}"/>
                  </a:ext>
                </a:extLst>
              </p:cNvPr>
              <p:cNvSpPr/>
              <p:nvPr/>
            </p:nvSpPr>
            <p:spPr>
              <a:xfrm>
                <a:off x="844632" y="597347"/>
                <a:ext cx="130368" cy="130212"/>
              </a:xfrm>
              <a:custGeom>
                <a:avLst/>
                <a:gdLst>
                  <a:gd name="connsiteX0" fmla="*/ 0 w 130368"/>
                  <a:gd name="connsiteY0" fmla="*/ 72906 h 130212"/>
                  <a:gd name="connsiteX1" fmla="*/ 74730 w 130368"/>
                  <a:gd name="connsiteY1" fmla="*/ 130213 h 130212"/>
                  <a:gd name="connsiteX2" fmla="*/ 130261 w 130368"/>
                  <a:gd name="connsiteY2" fmla="*/ 57843 h 130212"/>
                  <a:gd name="connsiteX3" fmla="*/ 55570 w 130368"/>
                  <a:gd name="connsiteY3" fmla="*/ 522 h 130212"/>
                  <a:gd name="connsiteX4" fmla="*/ 0 w 130368"/>
                  <a:gd name="connsiteY4" fmla="*/ 72906 h 130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68" h="130212">
                    <a:moveTo>
                      <a:pt x="0" y="72906"/>
                    </a:moveTo>
                    <a:lnTo>
                      <a:pt x="74730" y="130213"/>
                    </a:lnTo>
                    <a:cubicBezTo>
                      <a:pt x="74730" y="130213"/>
                      <a:pt x="133204" y="80463"/>
                      <a:pt x="130261" y="57843"/>
                    </a:cubicBezTo>
                    <a:cubicBezTo>
                      <a:pt x="127171" y="34480"/>
                      <a:pt x="78443" y="-4994"/>
                      <a:pt x="55570" y="522"/>
                    </a:cubicBezTo>
                    <a:cubicBezTo>
                      <a:pt x="33374" y="5879"/>
                      <a:pt x="0" y="72906"/>
                      <a:pt x="0" y="7290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1" name="任意多边形: 形状 2020">
                <a:extLst>
                  <a:ext uri="{FF2B5EF4-FFF2-40B4-BE49-F238E27FC236}">
                    <a16:creationId xmlns:a16="http://schemas.microsoft.com/office/drawing/2014/main" id="{BB9B0934-CF7A-B7F5-84DC-F3B77F12C2FF}"/>
                  </a:ext>
                </a:extLst>
              </p:cNvPr>
              <p:cNvSpPr/>
              <p:nvPr/>
            </p:nvSpPr>
            <p:spPr>
              <a:xfrm>
                <a:off x="614643" y="957028"/>
                <a:ext cx="130344" cy="130188"/>
              </a:xfrm>
              <a:custGeom>
                <a:avLst/>
                <a:gdLst>
                  <a:gd name="connsiteX0" fmla="*/ 130345 w 130344"/>
                  <a:gd name="connsiteY0" fmla="*/ 57307 h 130188"/>
                  <a:gd name="connsiteX1" fmla="*/ 55641 w 130344"/>
                  <a:gd name="connsiteY1" fmla="*/ 0 h 130188"/>
                  <a:gd name="connsiteX2" fmla="*/ 110 w 130344"/>
                  <a:gd name="connsiteY2" fmla="*/ 72370 h 130188"/>
                  <a:gd name="connsiteX3" fmla="*/ 74814 w 130344"/>
                  <a:gd name="connsiteY3" fmla="*/ 129664 h 130188"/>
                  <a:gd name="connsiteX4" fmla="*/ 130345 w 130344"/>
                  <a:gd name="connsiteY4" fmla="*/ 57307 h 13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44" h="130188">
                    <a:moveTo>
                      <a:pt x="130345" y="57307"/>
                    </a:moveTo>
                    <a:lnTo>
                      <a:pt x="55641" y="0"/>
                    </a:lnTo>
                    <a:cubicBezTo>
                      <a:pt x="55641" y="0"/>
                      <a:pt x="-2873" y="49749"/>
                      <a:pt x="110" y="72370"/>
                    </a:cubicBezTo>
                    <a:cubicBezTo>
                      <a:pt x="3200" y="95693"/>
                      <a:pt x="51955" y="135193"/>
                      <a:pt x="74814" y="129664"/>
                    </a:cubicBezTo>
                    <a:cubicBezTo>
                      <a:pt x="97010" y="124321"/>
                      <a:pt x="130345" y="57307"/>
                      <a:pt x="130345" y="5730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2" name="任意多边形: 形状 2021">
                <a:extLst>
                  <a:ext uri="{FF2B5EF4-FFF2-40B4-BE49-F238E27FC236}">
                    <a16:creationId xmlns:a16="http://schemas.microsoft.com/office/drawing/2014/main" id="{61BCDF7D-FA18-E8AC-D882-8D5F1E922501}"/>
                  </a:ext>
                </a:extLst>
              </p:cNvPr>
              <p:cNvSpPr/>
              <p:nvPr/>
            </p:nvSpPr>
            <p:spPr>
              <a:xfrm>
                <a:off x="927358" y="882497"/>
                <a:ext cx="122633" cy="122897"/>
              </a:xfrm>
              <a:custGeom>
                <a:avLst/>
                <a:gdLst>
                  <a:gd name="connsiteX0" fmla="*/ 0 w 122633"/>
                  <a:gd name="connsiteY0" fmla="*/ 86703 h 122897"/>
                  <a:gd name="connsiteX1" fmla="*/ 36689 w 122633"/>
                  <a:gd name="connsiteY1" fmla="*/ 0 h 122897"/>
                  <a:gd name="connsiteX2" fmla="*/ 120687 w 122633"/>
                  <a:gd name="connsiteY2" fmla="*/ 35522 h 122897"/>
                  <a:gd name="connsiteX3" fmla="*/ 83999 w 122633"/>
                  <a:gd name="connsiteY3" fmla="*/ 122252 h 122897"/>
                  <a:gd name="connsiteX4" fmla="*/ 0 w 122633"/>
                  <a:gd name="connsiteY4" fmla="*/ 86703 h 12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97">
                    <a:moveTo>
                      <a:pt x="0" y="86703"/>
                    </a:moveTo>
                    <a:lnTo>
                      <a:pt x="36689" y="0"/>
                    </a:lnTo>
                    <a:cubicBezTo>
                      <a:pt x="36689" y="0"/>
                      <a:pt x="112122" y="14373"/>
                      <a:pt x="120687" y="35522"/>
                    </a:cubicBezTo>
                    <a:cubicBezTo>
                      <a:pt x="129532" y="57334"/>
                      <a:pt x="106646" y="115755"/>
                      <a:pt x="83999" y="122252"/>
                    </a:cubicBezTo>
                    <a:cubicBezTo>
                      <a:pt x="62067" y="128550"/>
                      <a:pt x="0" y="86703"/>
                      <a:pt x="0" y="8670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95" name="图形 2">
              <a:extLst>
                <a:ext uri="{FF2B5EF4-FFF2-40B4-BE49-F238E27FC236}">
                  <a16:creationId xmlns:a16="http://schemas.microsoft.com/office/drawing/2014/main" id="{858B1489-2C62-65C9-028F-EC5357A3E249}"/>
                </a:ext>
              </a:extLst>
            </p:cNvPr>
            <p:cNvGrpSpPr/>
            <p:nvPr/>
          </p:nvGrpSpPr>
          <p:grpSpPr>
            <a:xfrm>
              <a:off x="8131688" y="1553840"/>
              <a:ext cx="642177" cy="642241"/>
              <a:chOff x="954395" y="423498"/>
              <a:chExt cx="253576" cy="253601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2005" name="任意多边形: 形状 2004">
                <a:extLst>
                  <a:ext uri="{FF2B5EF4-FFF2-40B4-BE49-F238E27FC236}">
                    <a16:creationId xmlns:a16="http://schemas.microsoft.com/office/drawing/2014/main" id="{F851EB8A-C12C-8E86-9A3F-B1CD354B7867}"/>
                  </a:ext>
                </a:extLst>
              </p:cNvPr>
              <p:cNvSpPr/>
              <p:nvPr/>
            </p:nvSpPr>
            <p:spPr>
              <a:xfrm>
                <a:off x="979532" y="448486"/>
                <a:ext cx="202218" cy="202202"/>
              </a:xfrm>
              <a:custGeom>
                <a:avLst/>
                <a:gdLst>
                  <a:gd name="connsiteX0" fmla="*/ 75302 w 202218"/>
                  <a:gd name="connsiteY0" fmla="*/ 3370 h 202202"/>
                  <a:gd name="connsiteX1" fmla="*/ 3369 w 202218"/>
                  <a:gd name="connsiteY1" fmla="*/ 126895 h 202202"/>
                  <a:gd name="connsiteX2" fmla="*/ 126921 w 202218"/>
                  <a:gd name="connsiteY2" fmla="*/ 198828 h 202202"/>
                  <a:gd name="connsiteX3" fmla="*/ 198840 w 202218"/>
                  <a:gd name="connsiteY3" fmla="*/ 75303 h 202202"/>
                  <a:gd name="connsiteX4" fmla="*/ 75302 w 202218"/>
                  <a:gd name="connsiteY4" fmla="*/ 3370 h 202202"/>
                  <a:gd name="connsiteX5" fmla="*/ 114682 w 202218"/>
                  <a:gd name="connsiteY5" fmla="*/ 152499 h 202202"/>
                  <a:gd name="connsiteX6" fmla="*/ 49711 w 202218"/>
                  <a:gd name="connsiteY6" fmla="*/ 114683 h 202202"/>
                  <a:gd name="connsiteX7" fmla="*/ 87554 w 202218"/>
                  <a:gd name="connsiteY7" fmla="*/ 49712 h 202202"/>
                  <a:gd name="connsiteX8" fmla="*/ 152512 w 202218"/>
                  <a:gd name="connsiteY8" fmla="*/ 87541 h 202202"/>
                  <a:gd name="connsiteX9" fmla="*/ 114682 w 202218"/>
                  <a:gd name="connsiteY9" fmla="*/ 152499 h 20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218" h="202202">
                    <a:moveTo>
                      <a:pt x="75302" y="3370"/>
                    </a:moveTo>
                    <a:cubicBezTo>
                      <a:pt x="21336" y="17624"/>
                      <a:pt x="-10871" y="72916"/>
                      <a:pt x="3369" y="126895"/>
                    </a:cubicBezTo>
                    <a:cubicBezTo>
                      <a:pt x="17623" y="180874"/>
                      <a:pt x="72929" y="213082"/>
                      <a:pt x="126921" y="198828"/>
                    </a:cubicBezTo>
                    <a:cubicBezTo>
                      <a:pt x="180874" y="184574"/>
                      <a:pt x="213107" y="129255"/>
                      <a:pt x="198840" y="75303"/>
                    </a:cubicBezTo>
                    <a:cubicBezTo>
                      <a:pt x="184586" y="21324"/>
                      <a:pt x="129268" y="-10870"/>
                      <a:pt x="75302" y="3370"/>
                    </a:cubicBezTo>
                    <a:close/>
                    <a:moveTo>
                      <a:pt x="114682" y="152499"/>
                    </a:moveTo>
                    <a:cubicBezTo>
                      <a:pt x="86294" y="159991"/>
                      <a:pt x="57216" y="143072"/>
                      <a:pt x="49711" y="114683"/>
                    </a:cubicBezTo>
                    <a:cubicBezTo>
                      <a:pt x="42220" y="86295"/>
                      <a:pt x="59165" y="57217"/>
                      <a:pt x="87554" y="49712"/>
                    </a:cubicBezTo>
                    <a:cubicBezTo>
                      <a:pt x="115929" y="42207"/>
                      <a:pt x="145020" y="59166"/>
                      <a:pt x="152512" y="87541"/>
                    </a:cubicBezTo>
                    <a:cubicBezTo>
                      <a:pt x="159990" y="115930"/>
                      <a:pt x="143058" y="144994"/>
                      <a:pt x="114682" y="15249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6" name="任意多边形: 形状 2005">
                <a:extLst>
                  <a:ext uri="{FF2B5EF4-FFF2-40B4-BE49-F238E27FC236}">
                    <a16:creationId xmlns:a16="http://schemas.microsoft.com/office/drawing/2014/main" id="{77E38326-283D-67E9-B746-20B63DD7FEFC}"/>
                  </a:ext>
                </a:extLst>
              </p:cNvPr>
              <p:cNvSpPr/>
              <p:nvPr/>
            </p:nvSpPr>
            <p:spPr>
              <a:xfrm>
                <a:off x="1027110" y="423498"/>
                <a:ext cx="56430" cy="56707"/>
              </a:xfrm>
              <a:custGeom>
                <a:avLst/>
                <a:gdLst>
                  <a:gd name="connsiteX0" fmla="*/ 56431 w 56430"/>
                  <a:gd name="connsiteY0" fmla="*/ 45079 h 56707"/>
                  <a:gd name="connsiteX1" fmla="*/ 12383 w 56430"/>
                  <a:gd name="connsiteY1" fmla="*/ 56708 h 56707"/>
                  <a:gd name="connsiteX2" fmla="*/ 1126 w 56430"/>
                  <a:gd name="connsiteY2" fmla="*/ 14039 h 56707"/>
                  <a:gd name="connsiteX3" fmla="*/ 45174 w 56430"/>
                  <a:gd name="connsiteY3" fmla="*/ 2410 h 56707"/>
                  <a:gd name="connsiteX4" fmla="*/ 56431 w 56430"/>
                  <a:gd name="connsiteY4" fmla="*/ 45079 h 5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0" h="56707">
                    <a:moveTo>
                      <a:pt x="56431" y="45079"/>
                    </a:moveTo>
                    <a:lnTo>
                      <a:pt x="12383" y="56708"/>
                    </a:lnTo>
                    <a:cubicBezTo>
                      <a:pt x="12383" y="56708"/>
                      <a:pt x="-4430" y="23572"/>
                      <a:pt x="1126" y="14039"/>
                    </a:cubicBezTo>
                    <a:cubicBezTo>
                      <a:pt x="6854" y="4187"/>
                      <a:pt x="35998" y="-4326"/>
                      <a:pt x="45174" y="2410"/>
                    </a:cubicBezTo>
                    <a:cubicBezTo>
                      <a:pt x="54071" y="8934"/>
                      <a:pt x="56431" y="45079"/>
                      <a:pt x="56431" y="4507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7" name="任意多边形: 形状 2006">
                <a:extLst>
                  <a:ext uri="{FF2B5EF4-FFF2-40B4-BE49-F238E27FC236}">
                    <a16:creationId xmlns:a16="http://schemas.microsoft.com/office/drawing/2014/main" id="{E4F00682-70F3-0A28-A175-3DC86B6BDA30}"/>
                  </a:ext>
                </a:extLst>
              </p:cNvPr>
              <p:cNvSpPr/>
              <p:nvPr/>
            </p:nvSpPr>
            <p:spPr>
              <a:xfrm>
                <a:off x="1075254" y="620729"/>
                <a:ext cx="56128" cy="56370"/>
              </a:xfrm>
              <a:custGeom>
                <a:avLst/>
                <a:gdLst>
                  <a:gd name="connsiteX0" fmla="*/ 44048 w 56128"/>
                  <a:gd name="connsiteY0" fmla="*/ 0 h 56370"/>
                  <a:gd name="connsiteX1" fmla="*/ 0 w 56128"/>
                  <a:gd name="connsiteY1" fmla="*/ 11629 h 56370"/>
                  <a:gd name="connsiteX2" fmla="*/ 11257 w 56128"/>
                  <a:gd name="connsiteY2" fmla="*/ 54311 h 56370"/>
                  <a:gd name="connsiteX3" fmla="*/ 55318 w 56128"/>
                  <a:gd name="connsiteY3" fmla="*/ 42669 h 56370"/>
                  <a:gd name="connsiteX4" fmla="*/ 44048 w 56128"/>
                  <a:gd name="connsiteY4" fmla="*/ 0 h 5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28" h="56370">
                    <a:moveTo>
                      <a:pt x="44048" y="0"/>
                    </a:moveTo>
                    <a:lnTo>
                      <a:pt x="0" y="11629"/>
                    </a:lnTo>
                    <a:cubicBezTo>
                      <a:pt x="0" y="11629"/>
                      <a:pt x="1737" y="48742"/>
                      <a:pt x="11257" y="54311"/>
                    </a:cubicBezTo>
                    <a:cubicBezTo>
                      <a:pt x="21109" y="60039"/>
                      <a:pt x="50651" y="53064"/>
                      <a:pt x="55318" y="42669"/>
                    </a:cubicBezTo>
                    <a:cubicBezTo>
                      <a:pt x="59827" y="32592"/>
                      <a:pt x="44048" y="0"/>
                      <a:pt x="44048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8" name="任意多边形: 形状 2007">
                <a:extLst>
                  <a:ext uri="{FF2B5EF4-FFF2-40B4-BE49-F238E27FC236}">
                    <a16:creationId xmlns:a16="http://schemas.microsoft.com/office/drawing/2014/main" id="{3BEB9B8B-6820-F8DA-88D9-01F98CDC647D}"/>
                  </a:ext>
                </a:extLst>
              </p:cNvPr>
              <p:cNvSpPr/>
              <p:nvPr/>
            </p:nvSpPr>
            <p:spPr>
              <a:xfrm>
                <a:off x="962732" y="473315"/>
                <a:ext cx="59337" cy="59463"/>
              </a:xfrm>
              <a:custGeom>
                <a:avLst/>
                <a:gdLst>
                  <a:gd name="connsiteX0" fmla="*/ 59338 w 59337"/>
                  <a:gd name="connsiteY0" fmla="*/ 17497 h 59463"/>
                  <a:gd name="connsiteX1" fmla="*/ 41597 w 59337"/>
                  <a:gd name="connsiteY1" fmla="*/ 59463 h 59463"/>
                  <a:gd name="connsiteX2" fmla="*/ 943 w 59337"/>
                  <a:gd name="connsiteY2" fmla="*/ 42253 h 59463"/>
                  <a:gd name="connsiteX3" fmla="*/ 18684 w 59337"/>
                  <a:gd name="connsiteY3" fmla="*/ 313 h 59463"/>
                  <a:gd name="connsiteX4" fmla="*/ 59338 w 59337"/>
                  <a:gd name="connsiteY4" fmla="*/ 17497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7" h="59463">
                    <a:moveTo>
                      <a:pt x="59338" y="17497"/>
                    </a:moveTo>
                    <a:lnTo>
                      <a:pt x="41597" y="59463"/>
                    </a:lnTo>
                    <a:cubicBezTo>
                      <a:pt x="41597" y="59463"/>
                      <a:pt x="5093" y="52502"/>
                      <a:pt x="943" y="42253"/>
                    </a:cubicBezTo>
                    <a:cubicBezTo>
                      <a:pt x="-3340" y="31711"/>
                      <a:pt x="7732" y="3456"/>
                      <a:pt x="18684" y="313"/>
                    </a:cubicBezTo>
                    <a:cubicBezTo>
                      <a:pt x="29279" y="-2737"/>
                      <a:pt x="59338" y="17497"/>
                      <a:pt x="59338" y="174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9" name="任意多边形: 形状 2008">
                <a:extLst>
                  <a:ext uri="{FF2B5EF4-FFF2-40B4-BE49-F238E27FC236}">
                    <a16:creationId xmlns:a16="http://schemas.microsoft.com/office/drawing/2014/main" id="{8E8BEFBB-955E-818C-E1AD-88A34C7787B9}"/>
                  </a:ext>
                </a:extLst>
              </p:cNvPr>
              <p:cNvSpPr/>
              <p:nvPr/>
            </p:nvSpPr>
            <p:spPr>
              <a:xfrm>
                <a:off x="954395" y="551890"/>
                <a:ext cx="52771" cy="52647"/>
              </a:xfrm>
              <a:custGeom>
                <a:avLst/>
                <a:gdLst>
                  <a:gd name="connsiteX0" fmla="*/ 48476 w 52771"/>
                  <a:gd name="connsiteY0" fmla="*/ 818 h 52647"/>
                  <a:gd name="connsiteX1" fmla="*/ 52772 w 52771"/>
                  <a:gd name="connsiteY1" fmla="*/ 46166 h 52647"/>
                  <a:gd name="connsiteX2" fmla="*/ 8830 w 52771"/>
                  <a:gd name="connsiteY2" fmla="*/ 50329 h 52647"/>
                  <a:gd name="connsiteX3" fmla="*/ 4547 w 52771"/>
                  <a:gd name="connsiteY3" fmla="*/ 4968 h 52647"/>
                  <a:gd name="connsiteX4" fmla="*/ 48476 w 52771"/>
                  <a:gd name="connsiteY4" fmla="*/ 818 h 5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1" h="52647">
                    <a:moveTo>
                      <a:pt x="48476" y="818"/>
                    </a:moveTo>
                    <a:lnTo>
                      <a:pt x="52772" y="46166"/>
                    </a:lnTo>
                    <a:cubicBezTo>
                      <a:pt x="52772" y="46166"/>
                      <a:pt x="17329" y="57357"/>
                      <a:pt x="8830" y="50329"/>
                    </a:cubicBezTo>
                    <a:cubicBezTo>
                      <a:pt x="52" y="43076"/>
                      <a:pt x="-3607" y="12937"/>
                      <a:pt x="4547" y="4968"/>
                    </a:cubicBezTo>
                    <a:cubicBezTo>
                      <a:pt x="12450" y="-2735"/>
                      <a:pt x="48476" y="818"/>
                      <a:pt x="48476" y="81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0" name="任意多边形: 形状 2009">
                <a:extLst>
                  <a:ext uri="{FF2B5EF4-FFF2-40B4-BE49-F238E27FC236}">
                    <a16:creationId xmlns:a16="http://schemas.microsoft.com/office/drawing/2014/main" id="{8EE2692B-CCC7-510E-6ACB-88BAAA600640}"/>
                  </a:ext>
                </a:extLst>
              </p:cNvPr>
              <p:cNvSpPr/>
              <p:nvPr/>
            </p:nvSpPr>
            <p:spPr>
              <a:xfrm>
                <a:off x="1152212" y="499152"/>
                <a:ext cx="55759" cy="55372"/>
              </a:xfrm>
              <a:custGeom>
                <a:avLst/>
                <a:gdLst>
                  <a:gd name="connsiteX0" fmla="*/ 9825 w 55759"/>
                  <a:gd name="connsiteY0" fmla="*/ 55372 h 55372"/>
                  <a:gd name="connsiteX1" fmla="*/ 0 w 55759"/>
                  <a:gd name="connsiteY1" fmla="*/ 10887 h 55372"/>
                  <a:gd name="connsiteX2" fmla="*/ 43093 w 55759"/>
                  <a:gd name="connsiteY2" fmla="*/ 1353 h 55372"/>
                  <a:gd name="connsiteX3" fmla="*/ 52918 w 55759"/>
                  <a:gd name="connsiteY3" fmla="*/ 45852 h 55372"/>
                  <a:gd name="connsiteX4" fmla="*/ 9825 w 55759"/>
                  <a:gd name="connsiteY4" fmla="*/ 55372 h 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59" h="55372">
                    <a:moveTo>
                      <a:pt x="9825" y="55372"/>
                    </a:moveTo>
                    <a:lnTo>
                      <a:pt x="0" y="10887"/>
                    </a:lnTo>
                    <a:cubicBezTo>
                      <a:pt x="0" y="10887"/>
                      <a:pt x="33812" y="-4574"/>
                      <a:pt x="43093" y="1353"/>
                    </a:cubicBezTo>
                    <a:cubicBezTo>
                      <a:pt x="52693" y="7479"/>
                      <a:pt x="60026" y="36955"/>
                      <a:pt x="52918" y="45852"/>
                    </a:cubicBezTo>
                    <a:cubicBezTo>
                      <a:pt x="46024" y="54471"/>
                      <a:pt x="9825" y="55372"/>
                      <a:pt x="9825" y="55372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1" name="任意多边形: 形状 2010">
                <a:extLst>
                  <a:ext uri="{FF2B5EF4-FFF2-40B4-BE49-F238E27FC236}">
                    <a16:creationId xmlns:a16="http://schemas.microsoft.com/office/drawing/2014/main" id="{F8D9172E-E0A8-35DC-D687-59D0328BBD2A}"/>
                  </a:ext>
                </a:extLst>
              </p:cNvPr>
              <p:cNvSpPr/>
              <p:nvPr/>
            </p:nvSpPr>
            <p:spPr>
              <a:xfrm>
                <a:off x="1101309" y="433134"/>
                <a:ext cx="63074" cy="63008"/>
              </a:xfrm>
              <a:custGeom>
                <a:avLst/>
                <a:gdLst>
                  <a:gd name="connsiteX0" fmla="*/ 0 w 63074"/>
                  <a:gd name="connsiteY0" fmla="*/ 35297 h 63008"/>
                  <a:gd name="connsiteX1" fmla="*/ 36159 w 63074"/>
                  <a:gd name="connsiteY1" fmla="*/ 63009 h 63008"/>
                  <a:gd name="connsiteX2" fmla="*/ 63022 w 63074"/>
                  <a:gd name="connsiteY2" fmla="*/ 27991 h 63008"/>
                  <a:gd name="connsiteX3" fmla="*/ 26890 w 63074"/>
                  <a:gd name="connsiteY3" fmla="*/ 252 h 63008"/>
                  <a:gd name="connsiteX4" fmla="*/ 0 w 63074"/>
                  <a:gd name="connsiteY4" fmla="*/ 35297 h 6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4" h="63008">
                    <a:moveTo>
                      <a:pt x="0" y="35297"/>
                    </a:moveTo>
                    <a:lnTo>
                      <a:pt x="36159" y="63009"/>
                    </a:lnTo>
                    <a:cubicBezTo>
                      <a:pt x="36159" y="63009"/>
                      <a:pt x="64454" y="38943"/>
                      <a:pt x="63022" y="27991"/>
                    </a:cubicBezTo>
                    <a:cubicBezTo>
                      <a:pt x="61537" y="16694"/>
                      <a:pt x="37949" y="-2413"/>
                      <a:pt x="26890" y="252"/>
                    </a:cubicBezTo>
                    <a:cubicBezTo>
                      <a:pt x="16163" y="2851"/>
                      <a:pt x="0" y="35297"/>
                      <a:pt x="0" y="352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2" name="任意多边形: 形状 2011">
                <a:extLst>
                  <a:ext uri="{FF2B5EF4-FFF2-40B4-BE49-F238E27FC236}">
                    <a16:creationId xmlns:a16="http://schemas.microsoft.com/office/drawing/2014/main" id="{A79C307D-E54C-5386-22F7-ED8DFF2A9842}"/>
                  </a:ext>
                </a:extLst>
              </p:cNvPr>
              <p:cNvSpPr/>
              <p:nvPr/>
            </p:nvSpPr>
            <p:spPr>
              <a:xfrm>
                <a:off x="990047" y="607178"/>
                <a:ext cx="63063" cy="62998"/>
              </a:xfrm>
              <a:custGeom>
                <a:avLst/>
                <a:gdLst>
                  <a:gd name="connsiteX0" fmla="*/ 63063 w 63063"/>
                  <a:gd name="connsiteY0" fmla="*/ 27726 h 62998"/>
                  <a:gd name="connsiteX1" fmla="*/ 26918 w 63063"/>
                  <a:gd name="connsiteY1" fmla="*/ 0 h 62998"/>
                  <a:gd name="connsiteX2" fmla="*/ 54 w 63063"/>
                  <a:gd name="connsiteY2" fmla="*/ 35018 h 62998"/>
                  <a:gd name="connsiteX3" fmla="*/ 36200 w 63063"/>
                  <a:gd name="connsiteY3" fmla="*/ 62744 h 62998"/>
                  <a:gd name="connsiteX4" fmla="*/ 63063 w 63063"/>
                  <a:gd name="connsiteY4" fmla="*/ 27726 h 6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63" h="62998">
                    <a:moveTo>
                      <a:pt x="63063" y="27726"/>
                    </a:moveTo>
                    <a:lnTo>
                      <a:pt x="26918" y="0"/>
                    </a:lnTo>
                    <a:cubicBezTo>
                      <a:pt x="26918" y="0"/>
                      <a:pt x="-1404" y="24079"/>
                      <a:pt x="54" y="35018"/>
                    </a:cubicBezTo>
                    <a:cubicBezTo>
                      <a:pt x="1540" y="46315"/>
                      <a:pt x="25141" y="65422"/>
                      <a:pt x="36200" y="62744"/>
                    </a:cubicBezTo>
                    <a:cubicBezTo>
                      <a:pt x="46927" y="60158"/>
                      <a:pt x="63063" y="27726"/>
                      <a:pt x="63063" y="27726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3" name="任意多边形: 形状 2012">
                <a:extLst>
                  <a:ext uri="{FF2B5EF4-FFF2-40B4-BE49-F238E27FC236}">
                    <a16:creationId xmlns:a16="http://schemas.microsoft.com/office/drawing/2014/main" id="{57FE2F4F-35EC-8A47-731C-C1F1D5418588}"/>
                  </a:ext>
                </a:extLst>
              </p:cNvPr>
              <p:cNvSpPr/>
              <p:nvPr/>
            </p:nvSpPr>
            <p:spPr>
              <a:xfrm>
                <a:off x="1141339" y="571125"/>
                <a:ext cx="59332" cy="59463"/>
              </a:xfrm>
              <a:custGeom>
                <a:avLst/>
                <a:gdLst>
                  <a:gd name="connsiteX0" fmla="*/ 0 w 59332"/>
                  <a:gd name="connsiteY0" fmla="*/ 41953 h 59463"/>
                  <a:gd name="connsiteX1" fmla="*/ 17741 w 59332"/>
                  <a:gd name="connsiteY1" fmla="*/ 0 h 59463"/>
                  <a:gd name="connsiteX2" fmla="*/ 58395 w 59332"/>
                  <a:gd name="connsiteY2" fmla="*/ 17184 h 59463"/>
                  <a:gd name="connsiteX3" fmla="*/ 40653 w 59332"/>
                  <a:gd name="connsiteY3" fmla="*/ 59150 h 59463"/>
                  <a:gd name="connsiteX4" fmla="*/ 0 w 59332"/>
                  <a:gd name="connsiteY4" fmla="*/ 41953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2" h="59463">
                    <a:moveTo>
                      <a:pt x="0" y="41953"/>
                    </a:moveTo>
                    <a:lnTo>
                      <a:pt x="17741" y="0"/>
                    </a:lnTo>
                    <a:cubicBezTo>
                      <a:pt x="17741" y="0"/>
                      <a:pt x="54244" y="6948"/>
                      <a:pt x="58395" y="17184"/>
                    </a:cubicBezTo>
                    <a:cubicBezTo>
                      <a:pt x="62664" y="27725"/>
                      <a:pt x="51592" y="56008"/>
                      <a:pt x="40653" y="59150"/>
                    </a:cubicBezTo>
                    <a:cubicBezTo>
                      <a:pt x="30033" y="62200"/>
                      <a:pt x="0" y="41953"/>
                      <a:pt x="0" y="41953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96" name="图形 2">
              <a:extLst>
                <a:ext uri="{FF2B5EF4-FFF2-40B4-BE49-F238E27FC236}">
                  <a16:creationId xmlns:a16="http://schemas.microsoft.com/office/drawing/2014/main" id="{30C812D2-AD29-A831-F56D-1AC6DDF7B607}"/>
                </a:ext>
              </a:extLst>
            </p:cNvPr>
            <p:cNvGrpSpPr/>
            <p:nvPr/>
          </p:nvGrpSpPr>
          <p:grpSpPr>
            <a:xfrm>
              <a:off x="9252498" y="2042848"/>
              <a:ext cx="1385246" cy="1907440"/>
              <a:chOff x="1396968" y="616592"/>
              <a:chExt cx="546991" cy="753189"/>
            </a:xfrm>
          </p:grpSpPr>
          <p:sp>
            <p:nvSpPr>
              <p:cNvPr id="1990" name="任意多边形: 形状 1989">
                <a:extLst>
                  <a:ext uri="{FF2B5EF4-FFF2-40B4-BE49-F238E27FC236}">
                    <a16:creationId xmlns:a16="http://schemas.microsoft.com/office/drawing/2014/main" id="{00556F8A-EDF3-690A-53AF-2F2B2FAB9007}"/>
                  </a:ext>
                </a:extLst>
              </p:cNvPr>
              <p:cNvSpPr/>
              <p:nvPr/>
            </p:nvSpPr>
            <p:spPr>
              <a:xfrm>
                <a:off x="1396968" y="616592"/>
                <a:ext cx="546991" cy="753189"/>
              </a:xfrm>
              <a:custGeom>
                <a:avLst/>
                <a:gdLst>
                  <a:gd name="connsiteX0" fmla="*/ 0 w 546991"/>
                  <a:gd name="connsiteY0" fmla="*/ 0 h 753189"/>
                  <a:gd name="connsiteX1" fmla="*/ 546992 w 546991"/>
                  <a:gd name="connsiteY1" fmla="*/ 0 h 753189"/>
                  <a:gd name="connsiteX2" fmla="*/ 546992 w 546991"/>
                  <a:gd name="connsiteY2" fmla="*/ 753189 h 753189"/>
                  <a:gd name="connsiteX3" fmla="*/ 0 w 546991"/>
                  <a:gd name="connsiteY3" fmla="*/ 753189 h 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6991" h="753189">
                    <a:moveTo>
                      <a:pt x="0" y="0"/>
                    </a:moveTo>
                    <a:lnTo>
                      <a:pt x="546992" y="0"/>
                    </a:lnTo>
                    <a:lnTo>
                      <a:pt x="546992" y="753189"/>
                    </a:lnTo>
                    <a:lnTo>
                      <a:pt x="0" y="75318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1" name="任意多边形: 形状 1990">
                <a:extLst>
                  <a:ext uri="{FF2B5EF4-FFF2-40B4-BE49-F238E27FC236}">
                    <a16:creationId xmlns:a16="http://schemas.microsoft.com/office/drawing/2014/main" id="{EDDCC507-BA73-0A40-EEAD-B1725541E54D}"/>
                  </a:ext>
                </a:extLst>
              </p:cNvPr>
              <p:cNvSpPr/>
              <p:nvPr/>
            </p:nvSpPr>
            <p:spPr>
              <a:xfrm>
                <a:off x="1409763" y="638974"/>
                <a:ext cx="510435" cy="66403"/>
              </a:xfrm>
              <a:custGeom>
                <a:avLst/>
                <a:gdLst>
                  <a:gd name="connsiteX0" fmla="*/ 0 w 510435"/>
                  <a:gd name="connsiteY0" fmla="*/ 0 h 66403"/>
                  <a:gd name="connsiteX1" fmla="*/ 510436 w 510435"/>
                  <a:gd name="connsiteY1" fmla="*/ 0 h 66403"/>
                  <a:gd name="connsiteX2" fmla="*/ 510436 w 510435"/>
                  <a:gd name="connsiteY2" fmla="*/ 66403 h 66403"/>
                  <a:gd name="connsiteX3" fmla="*/ 0 w 510435"/>
                  <a:gd name="connsiteY3" fmla="*/ 66403 h 66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435" h="66403">
                    <a:moveTo>
                      <a:pt x="0" y="0"/>
                    </a:moveTo>
                    <a:lnTo>
                      <a:pt x="510436" y="0"/>
                    </a:lnTo>
                    <a:lnTo>
                      <a:pt x="510436" y="66403"/>
                    </a:lnTo>
                    <a:lnTo>
                      <a:pt x="0" y="6640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2" name="任意多边形: 形状 1991">
                <a:extLst>
                  <a:ext uri="{FF2B5EF4-FFF2-40B4-BE49-F238E27FC236}">
                    <a16:creationId xmlns:a16="http://schemas.microsoft.com/office/drawing/2014/main" id="{FCB043F2-C525-44F8-56E0-F325A0C44648}"/>
                  </a:ext>
                </a:extLst>
              </p:cNvPr>
              <p:cNvSpPr/>
              <p:nvPr/>
            </p:nvSpPr>
            <p:spPr>
              <a:xfrm>
                <a:off x="1417096" y="738619"/>
                <a:ext cx="193919" cy="599273"/>
              </a:xfrm>
              <a:custGeom>
                <a:avLst/>
                <a:gdLst>
                  <a:gd name="connsiteX0" fmla="*/ 0 w 193919"/>
                  <a:gd name="connsiteY0" fmla="*/ 0 h 599273"/>
                  <a:gd name="connsiteX1" fmla="*/ 193919 w 193919"/>
                  <a:gd name="connsiteY1" fmla="*/ 0 h 599273"/>
                  <a:gd name="connsiteX2" fmla="*/ 193919 w 193919"/>
                  <a:gd name="connsiteY2" fmla="*/ 599274 h 599273"/>
                  <a:gd name="connsiteX3" fmla="*/ 0 w 193919"/>
                  <a:gd name="connsiteY3" fmla="*/ 599274 h 59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919" h="599273">
                    <a:moveTo>
                      <a:pt x="0" y="0"/>
                    </a:moveTo>
                    <a:lnTo>
                      <a:pt x="193919" y="0"/>
                    </a:lnTo>
                    <a:lnTo>
                      <a:pt x="193919" y="599274"/>
                    </a:lnTo>
                    <a:lnTo>
                      <a:pt x="0" y="59927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3" name="任意多边形: 形状 1992">
                <a:extLst>
                  <a:ext uri="{FF2B5EF4-FFF2-40B4-BE49-F238E27FC236}">
                    <a16:creationId xmlns:a16="http://schemas.microsoft.com/office/drawing/2014/main" id="{44B8E08F-CFD4-FC9A-3101-AB4B4C65637A}"/>
                  </a:ext>
                </a:extLst>
              </p:cNvPr>
              <p:cNvSpPr/>
              <p:nvPr/>
            </p:nvSpPr>
            <p:spPr>
              <a:xfrm>
                <a:off x="1433564" y="1127213"/>
                <a:ext cx="151833" cy="174109"/>
              </a:xfrm>
              <a:custGeom>
                <a:avLst/>
                <a:gdLst>
                  <a:gd name="connsiteX0" fmla="*/ 0 w 151833"/>
                  <a:gd name="connsiteY0" fmla="*/ 0 h 174109"/>
                  <a:gd name="connsiteX1" fmla="*/ 151834 w 151833"/>
                  <a:gd name="connsiteY1" fmla="*/ 0 h 174109"/>
                  <a:gd name="connsiteX2" fmla="*/ 151834 w 151833"/>
                  <a:gd name="connsiteY2" fmla="*/ 174110 h 174109"/>
                  <a:gd name="connsiteX3" fmla="*/ 0 w 151833"/>
                  <a:gd name="connsiteY3" fmla="*/ 174110 h 17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1741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174110"/>
                    </a:lnTo>
                    <a:lnTo>
                      <a:pt x="0" y="1741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4" name="任意多边形: 形状 1993">
                <a:extLst>
                  <a:ext uri="{FF2B5EF4-FFF2-40B4-BE49-F238E27FC236}">
                    <a16:creationId xmlns:a16="http://schemas.microsoft.com/office/drawing/2014/main" id="{60154CD8-F422-E713-D3F1-48A51DA02B95}"/>
                  </a:ext>
                </a:extLst>
              </p:cNvPr>
              <p:cNvSpPr/>
              <p:nvPr/>
            </p:nvSpPr>
            <p:spPr>
              <a:xfrm>
                <a:off x="1433564" y="784112"/>
                <a:ext cx="151833" cy="24569"/>
              </a:xfrm>
              <a:custGeom>
                <a:avLst/>
                <a:gdLst>
                  <a:gd name="connsiteX0" fmla="*/ 0 w 151833"/>
                  <a:gd name="connsiteY0" fmla="*/ 0 h 24569"/>
                  <a:gd name="connsiteX1" fmla="*/ 151834 w 151833"/>
                  <a:gd name="connsiteY1" fmla="*/ 0 h 24569"/>
                  <a:gd name="connsiteX2" fmla="*/ 151834 w 151833"/>
                  <a:gd name="connsiteY2" fmla="*/ 24570 h 24569"/>
                  <a:gd name="connsiteX3" fmla="*/ 0 w 151833"/>
                  <a:gd name="connsiteY3" fmla="*/ 24570 h 2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6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70"/>
                    </a:lnTo>
                    <a:lnTo>
                      <a:pt x="0" y="2457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5" name="任意多边形: 形状 1994">
                <a:extLst>
                  <a:ext uri="{FF2B5EF4-FFF2-40B4-BE49-F238E27FC236}">
                    <a16:creationId xmlns:a16="http://schemas.microsoft.com/office/drawing/2014/main" id="{01738F4C-5AAB-D657-42FB-8F402D0BCB68}"/>
                  </a:ext>
                </a:extLst>
              </p:cNvPr>
              <p:cNvSpPr/>
              <p:nvPr/>
            </p:nvSpPr>
            <p:spPr>
              <a:xfrm>
                <a:off x="1433564" y="839457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6" name="任意多边形: 形状 1995">
                <a:extLst>
                  <a:ext uri="{FF2B5EF4-FFF2-40B4-BE49-F238E27FC236}">
                    <a16:creationId xmlns:a16="http://schemas.microsoft.com/office/drawing/2014/main" id="{AB9A7335-9D5D-1D00-FBA3-3CCFD2725BF2}"/>
                  </a:ext>
                </a:extLst>
              </p:cNvPr>
              <p:cNvSpPr/>
              <p:nvPr/>
            </p:nvSpPr>
            <p:spPr>
              <a:xfrm>
                <a:off x="1433564" y="905860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7" name="任意多边形: 形状 1996">
                <a:extLst>
                  <a:ext uri="{FF2B5EF4-FFF2-40B4-BE49-F238E27FC236}">
                    <a16:creationId xmlns:a16="http://schemas.microsoft.com/office/drawing/2014/main" id="{CC8FFC73-E56F-ED3E-7880-BF08126FC919}"/>
                  </a:ext>
                </a:extLst>
              </p:cNvPr>
              <p:cNvSpPr/>
              <p:nvPr/>
            </p:nvSpPr>
            <p:spPr>
              <a:xfrm>
                <a:off x="1433564" y="961205"/>
                <a:ext cx="151833" cy="24609"/>
              </a:xfrm>
              <a:custGeom>
                <a:avLst/>
                <a:gdLst>
                  <a:gd name="connsiteX0" fmla="*/ 0 w 151833"/>
                  <a:gd name="connsiteY0" fmla="*/ 0 h 24609"/>
                  <a:gd name="connsiteX1" fmla="*/ 151834 w 151833"/>
                  <a:gd name="connsiteY1" fmla="*/ 0 h 24609"/>
                  <a:gd name="connsiteX2" fmla="*/ 151834 w 151833"/>
                  <a:gd name="connsiteY2" fmla="*/ 24610 h 24609"/>
                  <a:gd name="connsiteX3" fmla="*/ 0 w 151833"/>
                  <a:gd name="connsiteY3" fmla="*/ 24610 h 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6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610"/>
                    </a:lnTo>
                    <a:lnTo>
                      <a:pt x="0" y="246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8" name="任意多边形: 形状 1997">
                <a:extLst>
                  <a:ext uri="{FF2B5EF4-FFF2-40B4-BE49-F238E27FC236}">
                    <a16:creationId xmlns:a16="http://schemas.microsoft.com/office/drawing/2014/main" id="{B84A8758-188E-8016-BA71-1F7DFB84FE3B}"/>
                  </a:ext>
                </a:extLst>
              </p:cNvPr>
              <p:cNvSpPr/>
              <p:nvPr/>
            </p:nvSpPr>
            <p:spPr>
              <a:xfrm>
                <a:off x="1665909" y="738619"/>
                <a:ext cx="254289" cy="29489"/>
              </a:xfrm>
              <a:custGeom>
                <a:avLst/>
                <a:gdLst>
                  <a:gd name="connsiteX0" fmla="*/ 0 w 254289"/>
                  <a:gd name="connsiteY0" fmla="*/ 0 h 29489"/>
                  <a:gd name="connsiteX1" fmla="*/ 254290 w 254289"/>
                  <a:gd name="connsiteY1" fmla="*/ 0 h 29489"/>
                  <a:gd name="connsiteX2" fmla="*/ 254290 w 254289"/>
                  <a:gd name="connsiteY2" fmla="*/ 29489 h 29489"/>
                  <a:gd name="connsiteX3" fmla="*/ 0 w 254289"/>
                  <a:gd name="connsiteY3" fmla="*/ 29489 h 2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48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489"/>
                    </a:lnTo>
                    <a:lnTo>
                      <a:pt x="0" y="29489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9" name="任意多边形: 形状 1998">
                <a:extLst>
                  <a:ext uri="{FF2B5EF4-FFF2-40B4-BE49-F238E27FC236}">
                    <a16:creationId xmlns:a16="http://schemas.microsoft.com/office/drawing/2014/main" id="{A693BE43-F775-8F7F-7324-CECB04310DD8}"/>
                  </a:ext>
                </a:extLst>
              </p:cNvPr>
              <p:cNvSpPr/>
              <p:nvPr/>
            </p:nvSpPr>
            <p:spPr>
              <a:xfrm>
                <a:off x="1665909" y="793910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0" name="任意多边形: 形状 1999">
                <a:extLst>
                  <a:ext uri="{FF2B5EF4-FFF2-40B4-BE49-F238E27FC236}">
                    <a16:creationId xmlns:a16="http://schemas.microsoft.com/office/drawing/2014/main" id="{98FFE529-E9F9-8CD3-80FF-A3F7C8F95CDC}"/>
                  </a:ext>
                </a:extLst>
              </p:cNvPr>
              <p:cNvSpPr/>
              <p:nvPr/>
            </p:nvSpPr>
            <p:spPr>
              <a:xfrm>
                <a:off x="1665909" y="860327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1" name="任意多边形: 形状 2000">
                <a:extLst>
                  <a:ext uri="{FF2B5EF4-FFF2-40B4-BE49-F238E27FC236}">
                    <a16:creationId xmlns:a16="http://schemas.microsoft.com/office/drawing/2014/main" id="{FAC533E8-6942-62EA-E736-836329366D63}"/>
                  </a:ext>
                </a:extLst>
              </p:cNvPr>
              <p:cNvSpPr/>
              <p:nvPr/>
            </p:nvSpPr>
            <p:spPr>
              <a:xfrm>
                <a:off x="1665909" y="930456"/>
                <a:ext cx="254289" cy="390079"/>
              </a:xfrm>
              <a:custGeom>
                <a:avLst/>
                <a:gdLst>
                  <a:gd name="connsiteX0" fmla="*/ 0 w 254289"/>
                  <a:gd name="connsiteY0" fmla="*/ 0 h 390079"/>
                  <a:gd name="connsiteX1" fmla="*/ 254290 w 254289"/>
                  <a:gd name="connsiteY1" fmla="*/ 0 h 390079"/>
                  <a:gd name="connsiteX2" fmla="*/ 254290 w 254289"/>
                  <a:gd name="connsiteY2" fmla="*/ 390080 h 390079"/>
                  <a:gd name="connsiteX3" fmla="*/ 0 w 254289"/>
                  <a:gd name="connsiteY3" fmla="*/ 390080 h 39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39007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390080"/>
                    </a:lnTo>
                    <a:lnTo>
                      <a:pt x="0" y="390080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2" name="任意多边形: 形状 2001">
                <a:extLst>
                  <a:ext uri="{FF2B5EF4-FFF2-40B4-BE49-F238E27FC236}">
                    <a16:creationId xmlns:a16="http://schemas.microsoft.com/office/drawing/2014/main" id="{4E818B50-EBA7-3E2D-A9E4-BA345D9B9D9F}"/>
                  </a:ext>
                </a:extLst>
              </p:cNvPr>
              <p:cNvSpPr/>
              <p:nvPr/>
            </p:nvSpPr>
            <p:spPr>
              <a:xfrm>
                <a:off x="1687867" y="973496"/>
                <a:ext cx="215863" cy="175502"/>
              </a:xfrm>
              <a:custGeom>
                <a:avLst/>
                <a:gdLst>
                  <a:gd name="connsiteX0" fmla="*/ 0 w 215863"/>
                  <a:gd name="connsiteY0" fmla="*/ 0 h 175502"/>
                  <a:gd name="connsiteX1" fmla="*/ 215864 w 215863"/>
                  <a:gd name="connsiteY1" fmla="*/ 0 h 175502"/>
                  <a:gd name="connsiteX2" fmla="*/ 215864 w 215863"/>
                  <a:gd name="connsiteY2" fmla="*/ 175502 h 175502"/>
                  <a:gd name="connsiteX3" fmla="*/ 0 w 215863"/>
                  <a:gd name="connsiteY3" fmla="*/ 175502 h 17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63" h="175502">
                    <a:moveTo>
                      <a:pt x="0" y="0"/>
                    </a:moveTo>
                    <a:lnTo>
                      <a:pt x="215864" y="0"/>
                    </a:lnTo>
                    <a:lnTo>
                      <a:pt x="215864" y="175502"/>
                    </a:lnTo>
                    <a:lnTo>
                      <a:pt x="0" y="175502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3" name="任意多边形: 形状 2002">
                <a:extLst>
                  <a:ext uri="{FF2B5EF4-FFF2-40B4-BE49-F238E27FC236}">
                    <a16:creationId xmlns:a16="http://schemas.microsoft.com/office/drawing/2014/main" id="{B28559FF-18DA-F0A1-CFC9-CC5E4D9DBC8A}"/>
                  </a:ext>
                </a:extLst>
              </p:cNvPr>
              <p:cNvSpPr/>
              <p:nvPr/>
            </p:nvSpPr>
            <p:spPr>
              <a:xfrm>
                <a:off x="1417096" y="655561"/>
                <a:ext cx="277148" cy="31398"/>
              </a:xfrm>
              <a:custGeom>
                <a:avLst/>
                <a:gdLst>
                  <a:gd name="connsiteX0" fmla="*/ 0 w 277148"/>
                  <a:gd name="connsiteY0" fmla="*/ 0 h 31398"/>
                  <a:gd name="connsiteX1" fmla="*/ 277149 w 277148"/>
                  <a:gd name="connsiteY1" fmla="*/ 0 h 31398"/>
                  <a:gd name="connsiteX2" fmla="*/ 277149 w 277148"/>
                  <a:gd name="connsiteY2" fmla="*/ 31398 h 31398"/>
                  <a:gd name="connsiteX3" fmla="*/ 0 w 277148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148" h="31398">
                    <a:moveTo>
                      <a:pt x="0" y="0"/>
                    </a:moveTo>
                    <a:lnTo>
                      <a:pt x="277149" y="0"/>
                    </a:lnTo>
                    <a:lnTo>
                      <a:pt x="277149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4" name="任意多边形: 形状 2003">
                <a:extLst>
                  <a:ext uri="{FF2B5EF4-FFF2-40B4-BE49-F238E27FC236}">
                    <a16:creationId xmlns:a16="http://schemas.microsoft.com/office/drawing/2014/main" id="{F096028C-FF3E-1182-1486-23F1B5E8C17B}"/>
                  </a:ext>
                </a:extLst>
              </p:cNvPr>
              <p:cNvSpPr/>
              <p:nvPr/>
            </p:nvSpPr>
            <p:spPr>
              <a:xfrm>
                <a:off x="1800360" y="655561"/>
                <a:ext cx="109761" cy="31398"/>
              </a:xfrm>
              <a:custGeom>
                <a:avLst/>
                <a:gdLst>
                  <a:gd name="connsiteX0" fmla="*/ 0 w 109761"/>
                  <a:gd name="connsiteY0" fmla="*/ 0 h 31398"/>
                  <a:gd name="connsiteX1" fmla="*/ 109762 w 109761"/>
                  <a:gd name="connsiteY1" fmla="*/ 0 h 31398"/>
                  <a:gd name="connsiteX2" fmla="*/ 109762 w 109761"/>
                  <a:gd name="connsiteY2" fmla="*/ 31398 h 31398"/>
                  <a:gd name="connsiteX3" fmla="*/ 0 w 109761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61" h="31398">
                    <a:moveTo>
                      <a:pt x="0" y="0"/>
                    </a:moveTo>
                    <a:lnTo>
                      <a:pt x="109762" y="0"/>
                    </a:lnTo>
                    <a:lnTo>
                      <a:pt x="109762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97" name="图形 2">
              <a:extLst>
                <a:ext uri="{FF2B5EF4-FFF2-40B4-BE49-F238E27FC236}">
                  <a16:creationId xmlns:a16="http://schemas.microsoft.com/office/drawing/2014/main" id="{7F307FEF-A4FF-549F-F697-B764DAC0F303}"/>
                </a:ext>
              </a:extLst>
            </p:cNvPr>
            <p:cNvGrpSpPr/>
            <p:nvPr/>
          </p:nvGrpSpPr>
          <p:grpSpPr>
            <a:xfrm>
              <a:off x="7203988" y="3464899"/>
              <a:ext cx="1913047" cy="1098916"/>
              <a:chOff x="588075" y="1178116"/>
              <a:chExt cx="755403" cy="433928"/>
            </a:xfrm>
          </p:grpSpPr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8CD55ADA-C52E-C17D-CFDD-1D49486A2A55}"/>
                  </a:ext>
                </a:extLst>
              </p:cNvPr>
              <p:cNvSpPr/>
              <p:nvPr/>
            </p:nvSpPr>
            <p:spPr>
              <a:xfrm>
                <a:off x="588075" y="1178116"/>
                <a:ext cx="755403" cy="433928"/>
              </a:xfrm>
              <a:custGeom>
                <a:avLst/>
                <a:gdLst>
                  <a:gd name="connsiteX0" fmla="*/ 0 w 755403"/>
                  <a:gd name="connsiteY0" fmla="*/ 0 h 433928"/>
                  <a:gd name="connsiteX1" fmla="*/ 755404 w 755403"/>
                  <a:gd name="connsiteY1" fmla="*/ 0 h 433928"/>
                  <a:gd name="connsiteX2" fmla="*/ 755404 w 755403"/>
                  <a:gd name="connsiteY2" fmla="*/ 433929 h 433928"/>
                  <a:gd name="connsiteX3" fmla="*/ 0 w 755403"/>
                  <a:gd name="connsiteY3" fmla="*/ 433929 h 43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403" h="433928">
                    <a:moveTo>
                      <a:pt x="0" y="0"/>
                    </a:moveTo>
                    <a:lnTo>
                      <a:pt x="755404" y="0"/>
                    </a:lnTo>
                    <a:lnTo>
                      <a:pt x="755404" y="433929"/>
                    </a:lnTo>
                    <a:lnTo>
                      <a:pt x="0" y="43392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BD668D3F-F81E-64AC-909F-84B54C2E8F7C}"/>
                  </a:ext>
                </a:extLst>
              </p:cNvPr>
              <p:cNvSpPr/>
              <p:nvPr/>
            </p:nvSpPr>
            <p:spPr>
              <a:xfrm>
                <a:off x="605750" y="1190991"/>
                <a:ext cx="704911" cy="38266"/>
              </a:xfrm>
              <a:custGeom>
                <a:avLst/>
                <a:gdLst>
                  <a:gd name="connsiteX0" fmla="*/ 0 w 704911"/>
                  <a:gd name="connsiteY0" fmla="*/ 0 h 38266"/>
                  <a:gd name="connsiteX1" fmla="*/ 704912 w 704911"/>
                  <a:gd name="connsiteY1" fmla="*/ 0 h 38266"/>
                  <a:gd name="connsiteX2" fmla="*/ 704912 w 704911"/>
                  <a:gd name="connsiteY2" fmla="*/ 38267 h 38266"/>
                  <a:gd name="connsiteX3" fmla="*/ 0 w 704911"/>
                  <a:gd name="connsiteY3" fmla="*/ 38267 h 3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911" h="38266">
                    <a:moveTo>
                      <a:pt x="0" y="0"/>
                    </a:moveTo>
                    <a:lnTo>
                      <a:pt x="704912" y="0"/>
                    </a:lnTo>
                    <a:lnTo>
                      <a:pt x="704912" y="38267"/>
                    </a:lnTo>
                    <a:lnTo>
                      <a:pt x="0" y="38267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16FB2B52-F88A-CDC8-6304-38253924962D}"/>
                  </a:ext>
                </a:extLst>
              </p:cNvPr>
              <p:cNvSpPr/>
              <p:nvPr/>
            </p:nvSpPr>
            <p:spPr>
              <a:xfrm>
                <a:off x="615867" y="1248404"/>
                <a:ext cx="267814" cy="345262"/>
              </a:xfrm>
              <a:custGeom>
                <a:avLst/>
                <a:gdLst>
                  <a:gd name="connsiteX0" fmla="*/ 0 w 267814"/>
                  <a:gd name="connsiteY0" fmla="*/ 0 h 345262"/>
                  <a:gd name="connsiteX1" fmla="*/ 267814 w 267814"/>
                  <a:gd name="connsiteY1" fmla="*/ 0 h 345262"/>
                  <a:gd name="connsiteX2" fmla="*/ 267814 w 267814"/>
                  <a:gd name="connsiteY2" fmla="*/ 345263 h 345262"/>
                  <a:gd name="connsiteX3" fmla="*/ 0 w 267814"/>
                  <a:gd name="connsiteY3" fmla="*/ 345263 h 34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14" h="345262">
                    <a:moveTo>
                      <a:pt x="0" y="0"/>
                    </a:moveTo>
                    <a:lnTo>
                      <a:pt x="267814" y="0"/>
                    </a:lnTo>
                    <a:lnTo>
                      <a:pt x="267814" y="345263"/>
                    </a:lnTo>
                    <a:lnTo>
                      <a:pt x="0" y="34526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DE5BD4DE-7896-9A4E-F0F3-E1EB3446F3D0}"/>
                  </a:ext>
                </a:extLst>
              </p:cNvPr>
              <p:cNvSpPr/>
              <p:nvPr/>
            </p:nvSpPr>
            <p:spPr>
              <a:xfrm>
                <a:off x="638620" y="1472303"/>
                <a:ext cx="209671" cy="100307"/>
              </a:xfrm>
              <a:custGeom>
                <a:avLst/>
                <a:gdLst>
                  <a:gd name="connsiteX0" fmla="*/ 0 w 209671"/>
                  <a:gd name="connsiteY0" fmla="*/ 0 h 100307"/>
                  <a:gd name="connsiteX1" fmla="*/ 209672 w 209671"/>
                  <a:gd name="connsiteY1" fmla="*/ 0 h 100307"/>
                  <a:gd name="connsiteX2" fmla="*/ 209672 w 209671"/>
                  <a:gd name="connsiteY2" fmla="*/ 100308 h 100307"/>
                  <a:gd name="connsiteX3" fmla="*/ 0 w 209671"/>
                  <a:gd name="connsiteY3" fmla="*/ 100308 h 10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0030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00308"/>
                    </a:lnTo>
                    <a:lnTo>
                      <a:pt x="0" y="10030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BD503DD1-4589-3420-2A2D-3CA8C3057D7B}"/>
                  </a:ext>
                </a:extLst>
              </p:cNvPr>
              <p:cNvSpPr/>
              <p:nvPr/>
            </p:nvSpPr>
            <p:spPr>
              <a:xfrm>
                <a:off x="638620" y="1274618"/>
                <a:ext cx="209671" cy="14161"/>
              </a:xfrm>
              <a:custGeom>
                <a:avLst/>
                <a:gdLst>
                  <a:gd name="connsiteX0" fmla="*/ 0 w 209671"/>
                  <a:gd name="connsiteY0" fmla="*/ 0 h 14161"/>
                  <a:gd name="connsiteX1" fmla="*/ 209672 w 209671"/>
                  <a:gd name="connsiteY1" fmla="*/ 0 h 14161"/>
                  <a:gd name="connsiteX2" fmla="*/ 209672 w 209671"/>
                  <a:gd name="connsiteY2" fmla="*/ 14161 h 14161"/>
                  <a:gd name="connsiteX3" fmla="*/ 0 w 209671"/>
                  <a:gd name="connsiteY3" fmla="*/ 14161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61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61"/>
                    </a:lnTo>
                    <a:lnTo>
                      <a:pt x="0" y="14161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3DFB534C-3576-93C6-BBC2-6AB7D2A1AEB7}"/>
                  </a:ext>
                </a:extLst>
              </p:cNvPr>
              <p:cNvSpPr/>
              <p:nvPr/>
            </p:nvSpPr>
            <p:spPr>
              <a:xfrm>
                <a:off x="638620" y="1306507"/>
                <a:ext cx="209671" cy="14187"/>
              </a:xfrm>
              <a:custGeom>
                <a:avLst/>
                <a:gdLst>
                  <a:gd name="connsiteX0" fmla="*/ 0 w 209671"/>
                  <a:gd name="connsiteY0" fmla="*/ 0 h 14187"/>
                  <a:gd name="connsiteX1" fmla="*/ 209672 w 209671"/>
                  <a:gd name="connsiteY1" fmla="*/ 0 h 14187"/>
                  <a:gd name="connsiteX2" fmla="*/ 209672 w 209671"/>
                  <a:gd name="connsiteY2" fmla="*/ 14188 h 14187"/>
                  <a:gd name="connsiteX3" fmla="*/ 0 w 209671"/>
                  <a:gd name="connsiteY3" fmla="*/ 14188 h 1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8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88"/>
                    </a:lnTo>
                    <a:lnTo>
                      <a:pt x="0" y="1418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F29B6C22-18AF-78CE-FDB3-17E140020AB8}"/>
                  </a:ext>
                </a:extLst>
              </p:cNvPr>
              <p:cNvSpPr/>
              <p:nvPr/>
            </p:nvSpPr>
            <p:spPr>
              <a:xfrm>
                <a:off x="638620" y="1344774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6E24E67E-6363-7A00-AE47-F8C01A0488BD}"/>
                  </a:ext>
                </a:extLst>
              </p:cNvPr>
              <p:cNvSpPr/>
              <p:nvPr/>
            </p:nvSpPr>
            <p:spPr>
              <a:xfrm>
                <a:off x="638620" y="1376650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9033E612-67A0-DD12-E610-21959C08D628}"/>
                  </a:ext>
                </a:extLst>
              </p:cNvPr>
              <p:cNvSpPr/>
              <p:nvPr/>
            </p:nvSpPr>
            <p:spPr>
              <a:xfrm>
                <a:off x="959486" y="1248404"/>
                <a:ext cx="351176" cy="16985"/>
              </a:xfrm>
              <a:custGeom>
                <a:avLst/>
                <a:gdLst>
                  <a:gd name="connsiteX0" fmla="*/ 0 w 351176"/>
                  <a:gd name="connsiteY0" fmla="*/ 0 h 16985"/>
                  <a:gd name="connsiteX1" fmla="*/ 351176 w 351176"/>
                  <a:gd name="connsiteY1" fmla="*/ 0 h 16985"/>
                  <a:gd name="connsiteX2" fmla="*/ 351176 w 351176"/>
                  <a:gd name="connsiteY2" fmla="*/ 16985 h 16985"/>
                  <a:gd name="connsiteX3" fmla="*/ 0 w 351176"/>
                  <a:gd name="connsiteY3" fmla="*/ 16985 h 1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698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6985"/>
                    </a:lnTo>
                    <a:lnTo>
                      <a:pt x="0" y="1698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DFEB744B-A57E-915B-1044-59D20F413A0A}"/>
                  </a:ext>
                </a:extLst>
              </p:cNvPr>
              <p:cNvSpPr/>
              <p:nvPr/>
            </p:nvSpPr>
            <p:spPr>
              <a:xfrm>
                <a:off x="959486" y="1280267"/>
                <a:ext cx="351176" cy="17011"/>
              </a:xfrm>
              <a:custGeom>
                <a:avLst/>
                <a:gdLst>
                  <a:gd name="connsiteX0" fmla="*/ 0 w 351176"/>
                  <a:gd name="connsiteY0" fmla="*/ 0 h 17011"/>
                  <a:gd name="connsiteX1" fmla="*/ 351176 w 351176"/>
                  <a:gd name="connsiteY1" fmla="*/ 0 h 17011"/>
                  <a:gd name="connsiteX2" fmla="*/ 351176 w 351176"/>
                  <a:gd name="connsiteY2" fmla="*/ 17012 h 17011"/>
                  <a:gd name="connsiteX3" fmla="*/ 0 w 351176"/>
                  <a:gd name="connsiteY3" fmla="*/ 17012 h 1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11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12"/>
                    </a:lnTo>
                    <a:lnTo>
                      <a:pt x="0" y="1701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3711036A-7587-6672-9439-F351889B806D}"/>
                  </a:ext>
                </a:extLst>
              </p:cNvPr>
              <p:cNvSpPr/>
              <p:nvPr/>
            </p:nvSpPr>
            <p:spPr>
              <a:xfrm>
                <a:off x="959486" y="1318534"/>
                <a:ext cx="351176" cy="17025"/>
              </a:xfrm>
              <a:custGeom>
                <a:avLst/>
                <a:gdLst>
                  <a:gd name="connsiteX0" fmla="*/ 0 w 351176"/>
                  <a:gd name="connsiteY0" fmla="*/ 0 h 17025"/>
                  <a:gd name="connsiteX1" fmla="*/ 351176 w 351176"/>
                  <a:gd name="connsiteY1" fmla="*/ 0 h 17025"/>
                  <a:gd name="connsiteX2" fmla="*/ 351176 w 351176"/>
                  <a:gd name="connsiteY2" fmla="*/ 17025 h 17025"/>
                  <a:gd name="connsiteX3" fmla="*/ 0 w 351176"/>
                  <a:gd name="connsiteY3" fmla="*/ 17025 h 1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2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25"/>
                    </a:lnTo>
                    <a:lnTo>
                      <a:pt x="0" y="1702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6" name="任意多边形: 形状 1985">
                <a:extLst>
                  <a:ext uri="{FF2B5EF4-FFF2-40B4-BE49-F238E27FC236}">
                    <a16:creationId xmlns:a16="http://schemas.microsoft.com/office/drawing/2014/main" id="{463195C7-56B5-FE35-DF16-F42C9E858F9D}"/>
                  </a:ext>
                </a:extLst>
              </p:cNvPr>
              <p:cNvSpPr/>
              <p:nvPr/>
            </p:nvSpPr>
            <p:spPr>
              <a:xfrm>
                <a:off x="959486" y="1358948"/>
                <a:ext cx="351176" cy="224734"/>
              </a:xfrm>
              <a:custGeom>
                <a:avLst/>
                <a:gdLst>
                  <a:gd name="connsiteX0" fmla="*/ 0 w 351176"/>
                  <a:gd name="connsiteY0" fmla="*/ 0 h 224734"/>
                  <a:gd name="connsiteX1" fmla="*/ 351176 w 351176"/>
                  <a:gd name="connsiteY1" fmla="*/ 0 h 224734"/>
                  <a:gd name="connsiteX2" fmla="*/ 351176 w 351176"/>
                  <a:gd name="connsiteY2" fmla="*/ 224734 h 224734"/>
                  <a:gd name="connsiteX3" fmla="*/ 0 w 351176"/>
                  <a:gd name="connsiteY3" fmla="*/ 224734 h 2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224734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224734"/>
                    </a:lnTo>
                    <a:lnTo>
                      <a:pt x="0" y="22473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7" name="任意多边形: 形状 1986">
                <a:extLst>
                  <a:ext uri="{FF2B5EF4-FFF2-40B4-BE49-F238E27FC236}">
                    <a16:creationId xmlns:a16="http://schemas.microsoft.com/office/drawing/2014/main" id="{59936F1A-E0E3-6054-7C03-FFBA6B9FAE31}"/>
                  </a:ext>
                </a:extLst>
              </p:cNvPr>
              <p:cNvSpPr/>
              <p:nvPr/>
            </p:nvSpPr>
            <p:spPr>
              <a:xfrm>
                <a:off x="989810" y="1383744"/>
                <a:ext cx="298098" cy="101116"/>
              </a:xfrm>
              <a:custGeom>
                <a:avLst/>
                <a:gdLst>
                  <a:gd name="connsiteX0" fmla="*/ 0 w 298098"/>
                  <a:gd name="connsiteY0" fmla="*/ 0 h 101116"/>
                  <a:gd name="connsiteX1" fmla="*/ 298099 w 298098"/>
                  <a:gd name="connsiteY1" fmla="*/ 0 h 101116"/>
                  <a:gd name="connsiteX2" fmla="*/ 298099 w 298098"/>
                  <a:gd name="connsiteY2" fmla="*/ 101117 h 101116"/>
                  <a:gd name="connsiteX3" fmla="*/ 0 w 298098"/>
                  <a:gd name="connsiteY3" fmla="*/ 101117 h 10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098" h="101116">
                    <a:moveTo>
                      <a:pt x="0" y="0"/>
                    </a:moveTo>
                    <a:lnTo>
                      <a:pt x="298099" y="0"/>
                    </a:lnTo>
                    <a:lnTo>
                      <a:pt x="298099" y="101117"/>
                    </a:lnTo>
                    <a:lnTo>
                      <a:pt x="0" y="101117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8" name="任意多边形: 形状 1987">
                <a:extLst>
                  <a:ext uri="{FF2B5EF4-FFF2-40B4-BE49-F238E27FC236}">
                    <a16:creationId xmlns:a16="http://schemas.microsoft.com/office/drawing/2014/main" id="{97024627-A22D-D74D-E551-C1DDA9717319}"/>
                  </a:ext>
                </a:extLst>
              </p:cNvPr>
              <p:cNvSpPr/>
              <p:nvPr/>
            </p:nvSpPr>
            <p:spPr>
              <a:xfrm>
                <a:off x="615867" y="1200578"/>
                <a:ext cx="382773" cy="18072"/>
              </a:xfrm>
              <a:custGeom>
                <a:avLst/>
                <a:gdLst>
                  <a:gd name="connsiteX0" fmla="*/ 0 w 382773"/>
                  <a:gd name="connsiteY0" fmla="*/ 0 h 18072"/>
                  <a:gd name="connsiteX1" fmla="*/ 382774 w 382773"/>
                  <a:gd name="connsiteY1" fmla="*/ 0 h 18072"/>
                  <a:gd name="connsiteX2" fmla="*/ 382774 w 382773"/>
                  <a:gd name="connsiteY2" fmla="*/ 18073 h 18072"/>
                  <a:gd name="connsiteX3" fmla="*/ 0 w 382773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773" h="18072">
                    <a:moveTo>
                      <a:pt x="0" y="0"/>
                    </a:moveTo>
                    <a:lnTo>
                      <a:pt x="382774" y="0"/>
                    </a:lnTo>
                    <a:lnTo>
                      <a:pt x="382774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9" name="任意多边形: 形状 1988">
                <a:extLst>
                  <a:ext uri="{FF2B5EF4-FFF2-40B4-BE49-F238E27FC236}">
                    <a16:creationId xmlns:a16="http://schemas.microsoft.com/office/drawing/2014/main" id="{839FEA37-B953-D81A-AAF5-B9E89D7371A5}"/>
                  </a:ext>
                </a:extLst>
              </p:cNvPr>
              <p:cNvSpPr/>
              <p:nvPr/>
            </p:nvSpPr>
            <p:spPr>
              <a:xfrm>
                <a:off x="1145158" y="1200578"/>
                <a:ext cx="151581" cy="18072"/>
              </a:xfrm>
              <a:custGeom>
                <a:avLst/>
                <a:gdLst>
                  <a:gd name="connsiteX0" fmla="*/ 0 w 151581"/>
                  <a:gd name="connsiteY0" fmla="*/ 0 h 18072"/>
                  <a:gd name="connsiteX1" fmla="*/ 151582 w 151581"/>
                  <a:gd name="connsiteY1" fmla="*/ 0 h 18072"/>
                  <a:gd name="connsiteX2" fmla="*/ 151582 w 151581"/>
                  <a:gd name="connsiteY2" fmla="*/ 18073 h 18072"/>
                  <a:gd name="connsiteX3" fmla="*/ 0 w 151581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581" h="18072">
                    <a:moveTo>
                      <a:pt x="0" y="0"/>
                    </a:moveTo>
                    <a:lnTo>
                      <a:pt x="151582" y="0"/>
                    </a:lnTo>
                    <a:lnTo>
                      <a:pt x="151582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1098" name="任意多边形: 形状 1097">
              <a:extLst>
                <a:ext uri="{FF2B5EF4-FFF2-40B4-BE49-F238E27FC236}">
                  <a16:creationId xmlns:a16="http://schemas.microsoft.com/office/drawing/2014/main" id="{E006D675-2B80-B5CD-752E-7001049F8110}"/>
                </a:ext>
              </a:extLst>
            </p:cNvPr>
            <p:cNvSpPr/>
            <p:nvPr/>
          </p:nvSpPr>
          <p:spPr>
            <a:xfrm>
              <a:off x="8559151" y="4085646"/>
              <a:ext cx="799222" cy="524776"/>
            </a:xfrm>
            <a:custGeom>
              <a:avLst/>
              <a:gdLst>
                <a:gd name="connsiteX0" fmla="*/ 0 w 315588"/>
                <a:gd name="connsiteY0" fmla="*/ 0 h 207218"/>
                <a:gd name="connsiteX1" fmla="*/ 315588 w 315588"/>
                <a:gd name="connsiteY1" fmla="*/ 0 h 207218"/>
                <a:gd name="connsiteX2" fmla="*/ 315588 w 315588"/>
                <a:gd name="connsiteY2" fmla="*/ 207219 h 207218"/>
                <a:gd name="connsiteX3" fmla="*/ 0 w 315588"/>
                <a:gd name="connsiteY3" fmla="*/ 207219 h 2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588" h="207218">
                  <a:moveTo>
                    <a:pt x="0" y="0"/>
                  </a:moveTo>
                  <a:lnTo>
                    <a:pt x="315588" y="0"/>
                  </a:lnTo>
                  <a:lnTo>
                    <a:pt x="315588" y="207219"/>
                  </a:lnTo>
                  <a:lnTo>
                    <a:pt x="0" y="20721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099" name="任意多边形: 形状 1098">
              <a:extLst>
                <a:ext uri="{FF2B5EF4-FFF2-40B4-BE49-F238E27FC236}">
                  <a16:creationId xmlns:a16="http://schemas.microsoft.com/office/drawing/2014/main" id="{CA9133C2-B569-7884-F53A-FDE8069D3CE6}"/>
                </a:ext>
              </a:extLst>
            </p:cNvPr>
            <p:cNvSpPr/>
            <p:nvPr/>
          </p:nvSpPr>
          <p:spPr>
            <a:xfrm>
              <a:off x="7620139" y="2447445"/>
              <a:ext cx="2685508" cy="1546999"/>
            </a:xfrm>
            <a:custGeom>
              <a:avLst/>
              <a:gdLst>
                <a:gd name="connsiteX0" fmla="*/ 1011523 w 1060424"/>
                <a:gd name="connsiteY0" fmla="*/ 0 h 610862"/>
                <a:gd name="connsiteX1" fmla="*/ 952890 w 1060424"/>
                <a:gd name="connsiteY1" fmla="*/ 0 h 610862"/>
                <a:gd name="connsiteX2" fmla="*/ 48888 w 1060424"/>
                <a:gd name="connsiteY2" fmla="*/ 0 h 610862"/>
                <a:gd name="connsiteX3" fmla="*/ 0 w 1060424"/>
                <a:gd name="connsiteY3" fmla="*/ 48874 h 610862"/>
                <a:gd name="connsiteX4" fmla="*/ 0 w 1060424"/>
                <a:gd name="connsiteY4" fmla="*/ 610863 h 610862"/>
                <a:gd name="connsiteX5" fmla="*/ 54311 w 1060424"/>
                <a:gd name="connsiteY5" fmla="*/ 610863 h 610862"/>
                <a:gd name="connsiteX6" fmla="*/ 1006047 w 1060424"/>
                <a:gd name="connsiteY6" fmla="*/ 610863 h 610862"/>
                <a:gd name="connsiteX7" fmla="*/ 1060424 w 1060424"/>
                <a:gd name="connsiteY7" fmla="*/ 610863 h 610862"/>
                <a:gd name="connsiteX8" fmla="*/ 1060424 w 1060424"/>
                <a:gd name="connsiteY8" fmla="*/ 48888 h 610862"/>
                <a:gd name="connsiteX9" fmla="*/ 1011523 w 1060424"/>
                <a:gd name="connsiteY9" fmla="*/ 0 h 61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424" h="610862">
                  <a:moveTo>
                    <a:pt x="1011523" y="0"/>
                  </a:moveTo>
                  <a:lnTo>
                    <a:pt x="952890" y="0"/>
                  </a:lnTo>
                  <a:lnTo>
                    <a:pt x="48888" y="0"/>
                  </a:lnTo>
                  <a:cubicBezTo>
                    <a:pt x="21878" y="0"/>
                    <a:pt x="0" y="21878"/>
                    <a:pt x="0" y="48874"/>
                  </a:cubicBezTo>
                  <a:lnTo>
                    <a:pt x="0" y="610863"/>
                  </a:lnTo>
                  <a:lnTo>
                    <a:pt x="54311" y="610863"/>
                  </a:lnTo>
                  <a:lnTo>
                    <a:pt x="1006047" y="610863"/>
                  </a:lnTo>
                  <a:lnTo>
                    <a:pt x="1060424" y="610863"/>
                  </a:lnTo>
                  <a:lnTo>
                    <a:pt x="1060424" y="48888"/>
                  </a:lnTo>
                  <a:cubicBezTo>
                    <a:pt x="1060437" y="21878"/>
                    <a:pt x="1038493" y="0"/>
                    <a:pt x="101152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00" name="任意多边形: 形状 1099">
              <a:extLst>
                <a:ext uri="{FF2B5EF4-FFF2-40B4-BE49-F238E27FC236}">
                  <a16:creationId xmlns:a16="http://schemas.microsoft.com/office/drawing/2014/main" id="{12661E40-8B2D-D78E-8E08-1B74128F9C1A}"/>
                </a:ext>
              </a:extLst>
            </p:cNvPr>
            <p:cNvSpPr/>
            <p:nvPr/>
          </p:nvSpPr>
          <p:spPr>
            <a:xfrm>
              <a:off x="7620139" y="3994479"/>
              <a:ext cx="2685508" cy="475046"/>
            </a:xfrm>
            <a:custGeom>
              <a:avLst/>
              <a:gdLst>
                <a:gd name="connsiteX0" fmla="*/ 1011523 w 1060424"/>
                <a:gd name="connsiteY0" fmla="*/ 187581 h 187581"/>
                <a:gd name="connsiteX1" fmla="*/ 952890 w 1060424"/>
                <a:gd name="connsiteY1" fmla="*/ 187581 h 187581"/>
                <a:gd name="connsiteX2" fmla="*/ 48888 w 1060424"/>
                <a:gd name="connsiteY2" fmla="*/ 187581 h 187581"/>
                <a:gd name="connsiteX3" fmla="*/ 0 w 1060424"/>
                <a:gd name="connsiteY3" fmla="*/ 138694 h 187581"/>
                <a:gd name="connsiteX4" fmla="*/ 0 w 1060424"/>
                <a:gd name="connsiteY4" fmla="*/ 0 h 187581"/>
                <a:gd name="connsiteX5" fmla="*/ 1060424 w 1060424"/>
                <a:gd name="connsiteY5" fmla="*/ 0 h 187581"/>
                <a:gd name="connsiteX6" fmla="*/ 1060424 w 1060424"/>
                <a:gd name="connsiteY6" fmla="*/ 138707 h 187581"/>
                <a:gd name="connsiteX7" fmla="*/ 1011523 w 1060424"/>
                <a:gd name="connsiteY7" fmla="*/ 187581 h 18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4" h="187581">
                  <a:moveTo>
                    <a:pt x="1011523" y="187581"/>
                  </a:moveTo>
                  <a:lnTo>
                    <a:pt x="952890" y="187581"/>
                  </a:lnTo>
                  <a:lnTo>
                    <a:pt x="48888" y="187581"/>
                  </a:lnTo>
                  <a:cubicBezTo>
                    <a:pt x="21878" y="187581"/>
                    <a:pt x="0" y="165703"/>
                    <a:pt x="0" y="138694"/>
                  </a:cubicBezTo>
                  <a:lnTo>
                    <a:pt x="0" y="0"/>
                  </a:lnTo>
                  <a:lnTo>
                    <a:pt x="1060424" y="0"/>
                  </a:lnTo>
                  <a:lnTo>
                    <a:pt x="1060424" y="138707"/>
                  </a:lnTo>
                  <a:cubicBezTo>
                    <a:pt x="1060437" y="165703"/>
                    <a:pt x="1038493" y="187581"/>
                    <a:pt x="1011523" y="187581"/>
                  </a:cubicBez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01" name="任意多边形: 形状 1100">
              <a:extLst>
                <a:ext uri="{FF2B5EF4-FFF2-40B4-BE49-F238E27FC236}">
                  <a16:creationId xmlns:a16="http://schemas.microsoft.com/office/drawing/2014/main" id="{3132444D-A103-B3D1-C312-A3924DCB12F8}"/>
                </a:ext>
              </a:extLst>
            </p:cNvPr>
            <p:cNvSpPr/>
            <p:nvPr/>
          </p:nvSpPr>
          <p:spPr>
            <a:xfrm>
              <a:off x="7843542" y="4610425"/>
              <a:ext cx="2204685" cy="121959"/>
            </a:xfrm>
            <a:custGeom>
              <a:avLst/>
              <a:gdLst>
                <a:gd name="connsiteX0" fmla="*/ 0 w 870562"/>
                <a:gd name="connsiteY0" fmla="*/ 0 h 48158"/>
                <a:gd name="connsiteX1" fmla="*/ 870562 w 870562"/>
                <a:gd name="connsiteY1" fmla="*/ 0 h 48158"/>
                <a:gd name="connsiteX2" fmla="*/ 870562 w 870562"/>
                <a:gd name="connsiteY2" fmla="*/ 48158 h 48158"/>
                <a:gd name="connsiteX3" fmla="*/ 0 w 870562"/>
                <a:gd name="connsiteY3" fmla="*/ 48158 h 4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562" h="48158">
                  <a:moveTo>
                    <a:pt x="0" y="0"/>
                  </a:moveTo>
                  <a:lnTo>
                    <a:pt x="870562" y="0"/>
                  </a:lnTo>
                  <a:lnTo>
                    <a:pt x="870562" y="48158"/>
                  </a:lnTo>
                  <a:lnTo>
                    <a:pt x="0" y="48158"/>
                  </a:ln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02" name="任意多边形: 形状 1101">
              <a:extLst>
                <a:ext uri="{FF2B5EF4-FFF2-40B4-BE49-F238E27FC236}">
                  <a16:creationId xmlns:a16="http://schemas.microsoft.com/office/drawing/2014/main" id="{2F708C36-2BE9-32B8-8F4B-C0562B215D13}"/>
                </a:ext>
              </a:extLst>
            </p:cNvPr>
            <p:cNvSpPr/>
            <p:nvPr/>
          </p:nvSpPr>
          <p:spPr>
            <a:xfrm>
              <a:off x="7711508" y="2577833"/>
              <a:ext cx="2479698" cy="1416644"/>
            </a:xfrm>
            <a:custGeom>
              <a:avLst/>
              <a:gdLst>
                <a:gd name="connsiteX0" fmla="*/ 0 w 979156"/>
                <a:gd name="connsiteY0" fmla="*/ 0 h 559389"/>
                <a:gd name="connsiteX1" fmla="*/ 979157 w 979156"/>
                <a:gd name="connsiteY1" fmla="*/ 0 h 559389"/>
                <a:gd name="connsiteX2" fmla="*/ 979157 w 979156"/>
                <a:gd name="connsiteY2" fmla="*/ 559389 h 559389"/>
                <a:gd name="connsiteX3" fmla="*/ 0 w 979156"/>
                <a:gd name="connsiteY3" fmla="*/ 559389 h 55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156" h="559389">
                  <a:moveTo>
                    <a:pt x="0" y="0"/>
                  </a:moveTo>
                  <a:lnTo>
                    <a:pt x="979157" y="0"/>
                  </a:lnTo>
                  <a:lnTo>
                    <a:pt x="979157" y="559389"/>
                  </a:lnTo>
                  <a:lnTo>
                    <a:pt x="0" y="559389"/>
                  </a:lnTo>
                  <a:close/>
                </a:path>
              </a:pathLst>
            </a:custGeom>
            <a:solidFill>
              <a:srgbClr val="B9DDFF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1103" name="图形 2">
              <a:extLst>
                <a:ext uri="{FF2B5EF4-FFF2-40B4-BE49-F238E27FC236}">
                  <a16:creationId xmlns:a16="http://schemas.microsoft.com/office/drawing/2014/main" id="{D50738C6-EE7D-DBB3-2054-118E83FC267E}"/>
                </a:ext>
              </a:extLst>
            </p:cNvPr>
            <p:cNvGrpSpPr/>
            <p:nvPr/>
          </p:nvGrpSpPr>
          <p:grpSpPr>
            <a:xfrm>
              <a:off x="7540958" y="2648081"/>
              <a:ext cx="1366845" cy="614837"/>
              <a:chOff x="721134" y="855580"/>
              <a:chExt cx="539725" cy="242780"/>
            </a:xfrm>
          </p:grpSpPr>
          <p:sp>
            <p:nvSpPr>
              <p:cNvPr id="1769" name="任意多边形: 形状 1768">
                <a:extLst>
                  <a:ext uri="{FF2B5EF4-FFF2-40B4-BE49-F238E27FC236}">
                    <a16:creationId xmlns:a16="http://schemas.microsoft.com/office/drawing/2014/main" id="{E1E7E2A6-DB2D-3984-79B2-63C242FED600}"/>
                  </a:ext>
                </a:extLst>
              </p:cNvPr>
              <p:cNvSpPr/>
              <p:nvPr/>
            </p:nvSpPr>
            <p:spPr>
              <a:xfrm>
                <a:off x="721134" y="855580"/>
                <a:ext cx="539725" cy="242780"/>
              </a:xfrm>
              <a:custGeom>
                <a:avLst/>
                <a:gdLst>
                  <a:gd name="connsiteX0" fmla="*/ 0 w 539725"/>
                  <a:gd name="connsiteY0" fmla="*/ 0 h 242780"/>
                  <a:gd name="connsiteX1" fmla="*/ 539726 w 539725"/>
                  <a:gd name="connsiteY1" fmla="*/ 0 h 242780"/>
                  <a:gd name="connsiteX2" fmla="*/ 539726 w 539725"/>
                  <a:gd name="connsiteY2" fmla="*/ 242780 h 242780"/>
                  <a:gd name="connsiteX3" fmla="*/ 0 w 539725"/>
                  <a:gd name="connsiteY3" fmla="*/ 242780 h 24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725" h="242780">
                    <a:moveTo>
                      <a:pt x="0" y="0"/>
                    </a:moveTo>
                    <a:lnTo>
                      <a:pt x="539726" y="0"/>
                    </a:lnTo>
                    <a:lnTo>
                      <a:pt x="539726" y="242780"/>
                    </a:lnTo>
                    <a:lnTo>
                      <a:pt x="0" y="242780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1770" name="图形 2">
                <a:extLst>
                  <a:ext uri="{FF2B5EF4-FFF2-40B4-BE49-F238E27FC236}">
                    <a16:creationId xmlns:a16="http://schemas.microsoft.com/office/drawing/2014/main" id="{3AEAFEEE-C489-076A-083D-B721194DC87E}"/>
                  </a:ext>
                </a:extLst>
              </p:cNvPr>
              <p:cNvGrpSpPr/>
              <p:nvPr/>
            </p:nvGrpSpPr>
            <p:grpSpPr>
              <a:xfrm>
                <a:off x="755940" y="919027"/>
                <a:ext cx="191201" cy="149155"/>
                <a:chOff x="755940" y="919027"/>
                <a:chExt cx="191201" cy="149155"/>
              </a:xfrm>
            </p:grpSpPr>
            <p:sp>
              <p:nvSpPr>
                <p:cNvPr id="1971" name="任意多边形: 形状 1970">
                  <a:extLst>
                    <a:ext uri="{FF2B5EF4-FFF2-40B4-BE49-F238E27FC236}">
                      <a16:creationId xmlns:a16="http://schemas.microsoft.com/office/drawing/2014/main" id="{98760570-DEFC-3521-2BF3-5D87168A5B90}"/>
                    </a:ext>
                  </a:extLst>
                </p:cNvPr>
                <p:cNvSpPr/>
                <p:nvPr/>
              </p:nvSpPr>
              <p:spPr>
                <a:xfrm>
                  <a:off x="755940" y="919027"/>
                  <a:ext cx="38717" cy="149155"/>
                </a:xfrm>
                <a:custGeom>
                  <a:avLst/>
                  <a:gdLst>
                    <a:gd name="connsiteX0" fmla="*/ 0 w 38717"/>
                    <a:gd name="connsiteY0" fmla="*/ 0 h 149155"/>
                    <a:gd name="connsiteX1" fmla="*/ 38718 w 38717"/>
                    <a:gd name="connsiteY1" fmla="*/ 0 h 149155"/>
                    <a:gd name="connsiteX2" fmla="*/ 38718 w 38717"/>
                    <a:gd name="connsiteY2" fmla="*/ 149155 h 149155"/>
                    <a:gd name="connsiteX3" fmla="*/ 0 w 38717"/>
                    <a:gd name="connsiteY3" fmla="*/ 149155 h 14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49155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49155"/>
                      </a:lnTo>
                      <a:lnTo>
                        <a:pt x="0" y="14915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72" name="任意多边形: 形状 1971">
                  <a:extLst>
                    <a:ext uri="{FF2B5EF4-FFF2-40B4-BE49-F238E27FC236}">
                      <a16:creationId xmlns:a16="http://schemas.microsoft.com/office/drawing/2014/main" id="{970557FE-1AA7-0EB8-C3C1-B540FA665F12}"/>
                    </a:ext>
                  </a:extLst>
                </p:cNvPr>
                <p:cNvSpPr/>
                <p:nvPr/>
              </p:nvSpPr>
              <p:spPr>
                <a:xfrm>
                  <a:off x="802838" y="958420"/>
                  <a:ext cx="42642" cy="109761"/>
                </a:xfrm>
                <a:custGeom>
                  <a:avLst/>
                  <a:gdLst>
                    <a:gd name="connsiteX0" fmla="*/ 0 w 42642"/>
                    <a:gd name="connsiteY0" fmla="*/ 0 h 109761"/>
                    <a:gd name="connsiteX1" fmla="*/ 42642 w 42642"/>
                    <a:gd name="connsiteY1" fmla="*/ 0 h 109761"/>
                    <a:gd name="connsiteX2" fmla="*/ 42642 w 42642"/>
                    <a:gd name="connsiteY2" fmla="*/ 109762 h 109761"/>
                    <a:gd name="connsiteX3" fmla="*/ 0 w 42642"/>
                    <a:gd name="connsiteY3" fmla="*/ 109762 h 10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42" h="109761">
                      <a:moveTo>
                        <a:pt x="0" y="0"/>
                      </a:moveTo>
                      <a:lnTo>
                        <a:pt x="42642" y="0"/>
                      </a:lnTo>
                      <a:lnTo>
                        <a:pt x="42642" y="109762"/>
                      </a:lnTo>
                      <a:lnTo>
                        <a:pt x="0" y="10976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73" name="任意多边形: 形状 1972">
                  <a:extLst>
                    <a:ext uri="{FF2B5EF4-FFF2-40B4-BE49-F238E27FC236}">
                      <a16:creationId xmlns:a16="http://schemas.microsoft.com/office/drawing/2014/main" id="{FF2FAAF2-477E-CD09-77E8-5BC663AA410E}"/>
                    </a:ext>
                  </a:extLst>
                </p:cNvPr>
                <p:cNvSpPr/>
                <p:nvPr/>
              </p:nvSpPr>
              <p:spPr>
                <a:xfrm>
                  <a:off x="857627" y="941541"/>
                  <a:ext cx="38717" cy="126627"/>
                </a:xfrm>
                <a:custGeom>
                  <a:avLst/>
                  <a:gdLst>
                    <a:gd name="connsiteX0" fmla="*/ 0 w 38717"/>
                    <a:gd name="connsiteY0" fmla="*/ 0 h 126627"/>
                    <a:gd name="connsiteX1" fmla="*/ 38718 w 38717"/>
                    <a:gd name="connsiteY1" fmla="*/ 0 h 126627"/>
                    <a:gd name="connsiteX2" fmla="*/ 38718 w 38717"/>
                    <a:gd name="connsiteY2" fmla="*/ 126628 h 126627"/>
                    <a:gd name="connsiteX3" fmla="*/ 0 w 38717"/>
                    <a:gd name="connsiteY3" fmla="*/ 126628 h 1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26627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26628"/>
                      </a:lnTo>
                      <a:lnTo>
                        <a:pt x="0" y="12662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74" name="任意多边形: 形状 1973">
                  <a:extLst>
                    <a:ext uri="{FF2B5EF4-FFF2-40B4-BE49-F238E27FC236}">
                      <a16:creationId xmlns:a16="http://schemas.microsoft.com/office/drawing/2014/main" id="{DA4DC28C-B933-0C5C-8257-F3C1834D700C}"/>
                    </a:ext>
                  </a:extLst>
                </p:cNvPr>
                <p:cNvSpPr/>
                <p:nvPr/>
              </p:nvSpPr>
              <p:spPr>
                <a:xfrm>
                  <a:off x="904512" y="993598"/>
                  <a:ext cx="42629" cy="74584"/>
                </a:xfrm>
                <a:custGeom>
                  <a:avLst/>
                  <a:gdLst>
                    <a:gd name="connsiteX0" fmla="*/ 0 w 42629"/>
                    <a:gd name="connsiteY0" fmla="*/ 0 h 74584"/>
                    <a:gd name="connsiteX1" fmla="*/ 42629 w 42629"/>
                    <a:gd name="connsiteY1" fmla="*/ 0 h 74584"/>
                    <a:gd name="connsiteX2" fmla="*/ 42629 w 42629"/>
                    <a:gd name="connsiteY2" fmla="*/ 74584 h 74584"/>
                    <a:gd name="connsiteX3" fmla="*/ 0 w 42629"/>
                    <a:gd name="connsiteY3" fmla="*/ 74584 h 7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29" h="74584">
                      <a:moveTo>
                        <a:pt x="0" y="0"/>
                      </a:moveTo>
                      <a:lnTo>
                        <a:pt x="42629" y="0"/>
                      </a:lnTo>
                      <a:lnTo>
                        <a:pt x="42629" y="74584"/>
                      </a:lnTo>
                      <a:lnTo>
                        <a:pt x="0" y="7458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771" name="图形 2">
                <a:extLst>
                  <a:ext uri="{FF2B5EF4-FFF2-40B4-BE49-F238E27FC236}">
                    <a16:creationId xmlns:a16="http://schemas.microsoft.com/office/drawing/2014/main" id="{1D8CF170-36BE-ACB7-049C-A597763983D7}"/>
                  </a:ext>
                </a:extLst>
              </p:cNvPr>
              <p:cNvGrpSpPr/>
              <p:nvPr/>
            </p:nvGrpSpPr>
            <p:grpSpPr>
              <a:xfrm>
                <a:off x="1016077" y="968948"/>
                <a:ext cx="215863" cy="99233"/>
                <a:chOff x="1016077" y="968948"/>
                <a:chExt cx="215863" cy="99233"/>
              </a:xfrm>
            </p:grpSpPr>
            <p:sp>
              <p:nvSpPr>
                <p:cNvPr id="1969" name="任意多边形: 形状 1968">
                  <a:extLst>
                    <a:ext uri="{FF2B5EF4-FFF2-40B4-BE49-F238E27FC236}">
                      <a16:creationId xmlns:a16="http://schemas.microsoft.com/office/drawing/2014/main" id="{B42A1C93-5C1B-3044-A3A4-194A9AE841B6}"/>
                    </a:ext>
                  </a:extLst>
                </p:cNvPr>
                <p:cNvSpPr/>
                <p:nvPr/>
              </p:nvSpPr>
              <p:spPr>
                <a:xfrm>
                  <a:off x="1016395" y="968948"/>
                  <a:ext cx="215545" cy="99233"/>
                </a:xfrm>
                <a:custGeom>
                  <a:avLst/>
                  <a:gdLst>
                    <a:gd name="connsiteX0" fmla="*/ 0 w 215545"/>
                    <a:gd name="connsiteY0" fmla="*/ 18868 h 99233"/>
                    <a:gd name="connsiteX1" fmla="*/ 29290 w 215545"/>
                    <a:gd name="connsiteY1" fmla="*/ 0 h 99233"/>
                    <a:gd name="connsiteX2" fmla="*/ 47747 w 215545"/>
                    <a:gd name="connsiteY2" fmla="*/ 9441 h 99233"/>
                    <a:gd name="connsiteX3" fmla="*/ 77899 w 215545"/>
                    <a:gd name="connsiteY3" fmla="*/ 37431 h 99233"/>
                    <a:gd name="connsiteX4" fmla="*/ 104299 w 215545"/>
                    <a:gd name="connsiteY4" fmla="*/ 18881 h 99233"/>
                    <a:gd name="connsiteX5" fmla="*/ 113819 w 215545"/>
                    <a:gd name="connsiteY5" fmla="*/ 24344 h 99233"/>
                    <a:gd name="connsiteX6" fmla="*/ 126919 w 215545"/>
                    <a:gd name="connsiteY6" fmla="*/ 31823 h 99233"/>
                    <a:gd name="connsiteX7" fmla="*/ 144833 w 215545"/>
                    <a:gd name="connsiteY7" fmla="*/ 37431 h 99233"/>
                    <a:gd name="connsiteX8" fmla="*/ 174057 w 215545"/>
                    <a:gd name="connsiteY8" fmla="*/ 43040 h 99233"/>
                    <a:gd name="connsiteX9" fmla="*/ 186322 w 215545"/>
                    <a:gd name="connsiteY9" fmla="*/ 67371 h 99233"/>
                    <a:gd name="connsiteX10" fmla="*/ 215546 w 215545"/>
                    <a:gd name="connsiteY10" fmla="*/ 63619 h 99233"/>
                    <a:gd name="connsiteX11" fmla="*/ 215546 w 215545"/>
                    <a:gd name="connsiteY11" fmla="*/ 99234 h 99233"/>
                    <a:gd name="connsiteX12" fmla="*/ 0 w 215545"/>
                    <a:gd name="connsiteY12" fmla="*/ 99234 h 99233"/>
                    <a:gd name="connsiteX13" fmla="*/ 0 w 215545"/>
                    <a:gd name="connsiteY13" fmla="*/ 18868 h 9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45" h="99233">
                      <a:moveTo>
                        <a:pt x="0" y="18868"/>
                      </a:moveTo>
                      <a:lnTo>
                        <a:pt x="29290" y="0"/>
                      </a:lnTo>
                      <a:lnTo>
                        <a:pt x="47747" y="9441"/>
                      </a:lnTo>
                      <a:lnTo>
                        <a:pt x="77899" y="37431"/>
                      </a:lnTo>
                      <a:lnTo>
                        <a:pt x="104299" y="18881"/>
                      </a:lnTo>
                      <a:lnTo>
                        <a:pt x="113819" y="24344"/>
                      </a:lnTo>
                      <a:lnTo>
                        <a:pt x="126919" y="31823"/>
                      </a:lnTo>
                      <a:lnTo>
                        <a:pt x="144833" y="37431"/>
                      </a:lnTo>
                      <a:cubicBezTo>
                        <a:pt x="144833" y="37431"/>
                        <a:pt x="168395" y="42112"/>
                        <a:pt x="174057" y="43040"/>
                      </a:cubicBezTo>
                      <a:lnTo>
                        <a:pt x="186322" y="67371"/>
                      </a:lnTo>
                      <a:lnTo>
                        <a:pt x="215546" y="63619"/>
                      </a:lnTo>
                      <a:lnTo>
                        <a:pt x="215546" y="99234"/>
                      </a:lnTo>
                      <a:lnTo>
                        <a:pt x="0" y="99234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70" name="任意多边形: 形状 1969">
                  <a:extLst>
                    <a:ext uri="{FF2B5EF4-FFF2-40B4-BE49-F238E27FC236}">
                      <a16:creationId xmlns:a16="http://schemas.microsoft.com/office/drawing/2014/main" id="{2DC0DBF4-BCEE-14FD-9B31-20848E69F1A3}"/>
                    </a:ext>
                  </a:extLst>
                </p:cNvPr>
                <p:cNvSpPr/>
                <p:nvPr/>
              </p:nvSpPr>
              <p:spPr>
                <a:xfrm>
                  <a:off x="1016077" y="1027767"/>
                  <a:ext cx="215850" cy="40414"/>
                </a:xfrm>
                <a:custGeom>
                  <a:avLst/>
                  <a:gdLst>
                    <a:gd name="connsiteX0" fmla="*/ 0 w 215850"/>
                    <a:gd name="connsiteY0" fmla="*/ 17900 h 40414"/>
                    <a:gd name="connsiteX1" fmla="*/ 29608 w 215850"/>
                    <a:gd name="connsiteY1" fmla="*/ 0 h 40414"/>
                    <a:gd name="connsiteX2" fmla="*/ 42748 w 215850"/>
                    <a:gd name="connsiteY2" fmla="*/ 13220 h 40414"/>
                    <a:gd name="connsiteX3" fmla="*/ 54178 w 215850"/>
                    <a:gd name="connsiteY3" fmla="*/ 17900 h 40414"/>
                    <a:gd name="connsiteX4" fmla="*/ 83893 w 215850"/>
                    <a:gd name="connsiteY4" fmla="*/ 8963 h 40414"/>
                    <a:gd name="connsiteX5" fmla="*/ 98027 w 215850"/>
                    <a:gd name="connsiteY5" fmla="*/ 17900 h 40414"/>
                    <a:gd name="connsiteX6" fmla="*/ 118765 w 215850"/>
                    <a:gd name="connsiteY6" fmla="*/ 26320 h 40414"/>
                    <a:gd name="connsiteX7" fmla="*/ 145151 w 215850"/>
                    <a:gd name="connsiteY7" fmla="*/ 31001 h 40414"/>
                    <a:gd name="connsiteX8" fmla="*/ 175316 w 215850"/>
                    <a:gd name="connsiteY8" fmla="*/ 31001 h 40414"/>
                    <a:gd name="connsiteX9" fmla="*/ 192487 w 215850"/>
                    <a:gd name="connsiteY9" fmla="*/ 31001 h 40414"/>
                    <a:gd name="connsiteX10" fmla="*/ 215850 w 215850"/>
                    <a:gd name="connsiteY10" fmla="*/ 40415 h 40414"/>
                    <a:gd name="connsiteX11" fmla="*/ 318 w 215850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50" h="40414">
                      <a:moveTo>
                        <a:pt x="0" y="17900"/>
                      </a:moveTo>
                      <a:lnTo>
                        <a:pt x="29608" y="0"/>
                      </a:lnTo>
                      <a:lnTo>
                        <a:pt x="42748" y="13220"/>
                      </a:lnTo>
                      <a:lnTo>
                        <a:pt x="54178" y="17900"/>
                      </a:lnTo>
                      <a:lnTo>
                        <a:pt x="83893" y="8963"/>
                      </a:lnTo>
                      <a:lnTo>
                        <a:pt x="98027" y="17900"/>
                      </a:lnTo>
                      <a:lnTo>
                        <a:pt x="118765" y="26320"/>
                      </a:lnTo>
                      <a:lnTo>
                        <a:pt x="145151" y="31001"/>
                      </a:lnTo>
                      <a:lnTo>
                        <a:pt x="175316" y="31001"/>
                      </a:lnTo>
                      <a:lnTo>
                        <a:pt x="192487" y="31001"/>
                      </a:lnTo>
                      <a:lnTo>
                        <a:pt x="215850" y="40415"/>
                      </a:lnTo>
                      <a:lnTo>
                        <a:pt x="318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772" name="图形 2">
                <a:extLst>
                  <a:ext uri="{FF2B5EF4-FFF2-40B4-BE49-F238E27FC236}">
                    <a16:creationId xmlns:a16="http://schemas.microsoft.com/office/drawing/2014/main" id="{D01FAE8E-0E92-AA49-9112-5C1119A5FB4B}"/>
                  </a:ext>
                </a:extLst>
              </p:cNvPr>
              <p:cNvGrpSpPr/>
              <p:nvPr/>
            </p:nvGrpSpPr>
            <p:grpSpPr>
              <a:xfrm>
                <a:off x="745995" y="880309"/>
                <a:ext cx="490029" cy="34819"/>
                <a:chOff x="745995" y="880309"/>
                <a:chExt cx="490029" cy="34819"/>
              </a:xfrm>
              <a:solidFill>
                <a:srgbClr val="9ECAEF"/>
              </a:solidFill>
            </p:grpSpPr>
            <p:sp>
              <p:nvSpPr>
                <p:cNvPr id="1773" name="任意多边形: 形状 1772">
                  <a:extLst>
                    <a:ext uri="{FF2B5EF4-FFF2-40B4-BE49-F238E27FC236}">
                      <a16:creationId xmlns:a16="http://schemas.microsoft.com/office/drawing/2014/main" id="{516D47BD-2E53-9DD0-F6D8-23B68A77ABDD}"/>
                    </a:ext>
                  </a:extLst>
                </p:cNvPr>
                <p:cNvSpPr/>
                <p:nvPr/>
              </p:nvSpPr>
              <p:spPr>
                <a:xfrm>
                  <a:off x="761986" y="880309"/>
                  <a:ext cx="4760" cy="7465"/>
                </a:xfrm>
                <a:custGeom>
                  <a:avLst/>
                  <a:gdLst>
                    <a:gd name="connsiteX0" fmla="*/ 13 w 4760"/>
                    <a:gd name="connsiteY0" fmla="*/ 0 h 7465"/>
                    <a:gd name="connsiteX1" fmla="*/ 1114 w 4760"/>
                    <a:gd name="connsiteY1" fmla="*/ 0 h 7465"/>
                    <a:gd name="connsiteX2" fmla="*/ 1114 w 4760"/>
                    <a:gd name="connsiteY2" fmla="*/ 6643 h 7465"/>
                    <a:gd name="connsiteX3" fmla="*/ 4760 w 4760"/>
                    <a:gd name="connsiteY3" fmla="*/ 6643 h 7465"/>
                    <a:gd name="connsiteX4" fmla="*/ 4760 w 4760"/>
                    <a:gd name="connsiteY4" fmla="*/ 7465 h 7465"/>
                    <a:gd name="connsiteX5" fmla="*/ 0 w 4760"/>
                    <a:gd name="connsiteY5" fmla="*/ 7465 h 7465"/>
                    <a:gd name="connsiteX6" fmla="*/ 0 w 4760"/>
                    <a:gd name="connsiteY6" fmla="*/ 0 h 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0" h="7465">
                      <a:moveTo>
                        <a:pt x="13" y="0"/>
                      </a:moveTo>
                      <a:lnTo>
                        <a:pt x="1114" y="0"/>
                      </a:lnTo>
                      <a:lnTo>
                        <a:pt x="1114" y="6643"/>
                      </a:lnTo>
                      <a:lnTo>
                        <a:pt x="4760" y="6643"/>
                      </a:lnTo>
                      <a:lnTo>
                        <a:pt x="4760" y="7465"/>
                      </a:lnTo>
                      <a:lnTo>
                        <a:pt x="0" y="74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4" name="任意多边形: 形状 1773">
                  <a:extLst>
                    <a:ext uri="{FF2B5EF4-FFF2-40B4-BE49-F238E27FC236}">
                      <a16:creationId xmlns:a16="http://schemas.microsoft.com/office/drawing/2014/main" id="{97354C4C-B24B-0C4F-5840-DE3809572896}"/>
                    </a:ext>
                  </a:extLst>
                </p:cNvPr>
                <p:cNvSpPr/>
                <p:nvPr/>
              </p:nvSpPr>
              <p:spPr>
                <a:xfrm>
                  <a:off x="76735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6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45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5" name="任意多边形: 形状 1774">
                  <a:extLst>
                    <a:ext uri="{FF2B5EF4-FFF2-40B4-BE49-F238E27FC236}">
                      <a16:creationId xmlns:a16="http://schemas.microsoft.com/office/drawing/2014/main" id="{46D7CC1F-5014-F619-9570-E25740FE82BB}"/>
                    </a:ext>
                  </a:extLst>
                </p:cNvPr>
                <p:cNvSpPr/>
                <p:nvPr/>
              </p:nvSpPr>
              <p:spPr>
                <a:xfrm>
                  <a:off x="773840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98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18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69 w 3911"/>
                    <a:gd name="connsiteY19" fmla="*/ 583 h 5277"/>
                    <a:gd name="connsiteX20" fmla="*/ 769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55" y="0"/>
                        <a:pt x="1498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23" y="2930"/>
                        <a:pt x="3302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23" y="5118"/>
                        <a:pt x="2877" y="4681"/>
                        <a:pt x="2718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888" y="544"/>
                        <a:pt x="769" y="583"/>
                      </a:cubicBezTo>
                      <a:lnTo>
                        <a:pt x="769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6" name="任意多边形: 形状 1775">
                  <a:extLst>
                    <a:ext uri="{FF2B5EF4-FFF2-40B4-BE49-F238E27FC236}">
                      <a16:creationId xmlns:a16="http://schemas.microsoft.com/office/drawing/2014/main" id="{6280AF5E-C5AB-56AF-C588-13A4B6C207ED}"/>
                    </a:ext>
                  </a:extLst>
                </p:cNvPr>
                <p:cNvSpPr/>
                <p:nvPr/>
              </p:nvSpPr>
              <p:spPr>
                <a:xfrm>
                  <a:off x="778614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7" name="任意多边形: 形状 1776">
                  <a:extLst>
                    <a:ext uri="{FF2B5EF4-FFF2-40B4-BE49-F238E27FC236}">
                      <a16:creationId xmlns:a16="http://schemas.microsoft.com/office/drawing/2014/main" id="{005E864F-72EB-EED6-70B6-2603A6EB51E5}"/>
                    </a:ext>
                  </a:extLst>
                </p:cNvPr>
                <p:cNvSpPr/>
                <p:nvPr/>
              </p:nvSpPr>
              <p:spPr>
                <a:xfrm>
                  <a:off x="782830" y="882537"/>
                  <a:ext cx="6139" cy="5237"/>
                </a:xfrm>
                <a:custGeom>
                  <a:avLst/>
                  <a:gdLst>
                    <a:gd name="connsiteX0" fmla="*/ 5211 w 6139"/>
                    <a:gd name="connsiteY0" fmla="*/ 2930 h 5237"/>
                    <a:gd name="connsiteX1" fmla="*/ 5131 w 6139"/>
                    <a:gd name="connsiteY1" fmla="*/ 676 h 5237"/>
                    <a:gd name="connsiteX2" fmla="*/ 5105 w 6139"/>
                    <a:gd name="connsiteY2" fmla="*/ 676 h 5237"/>
                    <a:gd name="connsiteX3" fmla="*/ 4349 w 6139"/>
                    <a:gd name="connsiteY3" fmla="*/ 2665 h 5237"/>
                    <a:gd name="connsiteX4" fmla="*/ 3275 w 6139"/>
                    <a:gd name="connsiteY4" fmla="*/ 5198 h 5237"/>
                    <a:gd name="connsiteX5" fmla="*/ 2692 w 6139"/>
                    <a:gd name="connsiteY5" fmla="*/ 5198 h 5237"/>
                    <a:gd name="connsiteX6" fmla="*/ 1724 w 6139"/>
                    <a:gd name="connsiteY6" fmla="*/ 2705 h 5237"/>
                    <a:gd name="connsiteX7" fmla="*/ 1034 w 6139"/>
                    <a:gd name="connsiteY7" fmla="*/ 676 h 5237"/>
                    <a:gd name="connsiteX8" fmla="*/ 1008 w 6139"/>
                    <a:gd name="connsiteY8" fmla="*/ 676 h 5237"/>
                    <a:gd name="connsiteX9" fmla="*/ 902 w 6139"/>
                    <a:gd name="connsiteY9" fmla="*/ 2997 h 5237"/>
                    <a:gd name="connsiteX10" fmla="*/ 743 w 6139"/>
                    <a:gd name="connsiteY10" fmla="*/ 5237 h 5237"/>
                    <a:gd name="connsiteX11" fmla="*/ 0 w 6139"/>
                    <a:gd name="connsiteY11" fmla="*/ 5237 h 5237"/>
                    <a:gd name="connsiteX12" fmla="*/ 424 w 6139"/>
                    <a:gd name="connsiteY12" fmla="*/ 0 h 5237"/>
                    <a:gd name="connsiteX13" fmla="*/ 1419 w 6139"/>
                    <a:gd name="connsiteY13" fmla="*/ 0 h 5237"/>
                    <a:gd name="connsiteX14" fmla="*/ 2440 w 6139"/>
                    <a:gd name="connsiteY14" fmla="*/ 2533 h 5237"/>
                    <a:gd name="connsiteX15" fmla="*/ 3050 w 6139"/>
                    <a:gd name="connsiteY15" fmla="*/ 4309 h 5237"/>
                    <a:gd name="connsiteX16" fmla="*/ 3063 w 6139"/>
                    <a:gd name="connsiteY16" fmla="*/ 4309 h 5237"/>
                    <a:gd name="connsiteX17" fmla="*/ 3699 w 6139"/>
                    <a:gd name="connsiteY17" fmla="*/ 2533 h 5237"/>
                    <a:gd name="connsiteX18" fmla="*/ 4773 w 6139"/>
                    <a:gd name="connsiteY18" fmla="*/ 0 h 5237"/>
                    <a:gd name="connsiteX19" fmla="*/ 5768 w 6139"/>
                    <a:gd name="connsiteY19" fmla="*/ 0 h 5237"/>
                    <a:gd name="connsiteX20" fmla="*/ 6139 w 6139"/>
                    <a:gd name="connsiteY20" fmla="*/ 5237 h 5237"/>
                    <a:gd name="connsiteX21" fmla="*/ 5370 w 6139"/>
                    <a:gd name="connsiteY21" fmla="*/ 5237 h 5237"/>
                    <a:gd name="connsiteX22" fmla="*/ 5211 w 6139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32" y="1976"/>
                        <a:pt x="1193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63" y="4309"/>
                      </a:lnTo>
                      <a:cubicBezTo>
                        <a:pt x="3222" y="3766"/>
                        <a:pt x="3434" y="3196"/>
                        <a:pt x="3699" y="2533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37"/>
                      </a:lnTo>
                      <a:lnTo>
                        <a:pt x="5370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8" name="任意多边形: 形状 1777">
                  <a:extLst>
                    <a:ext uri="{FF2B5EF4-FFF2-40B4-BE49-F238E27FC236}">
                      <a16:creationId xmlns:a16="http://schemas.microsoft.com/office/drawing/2014/main" id="{F45C32F7-65B0-BBA5-17DC-241834DE9B57}"/>
                    </a:ext>
                  </a:extLst>
                </p:cNvPr>
                <p:cNvSpPr/>
                <p:nvPr/>
              </p:nvSpPr>
              <p:spPr>
                <a:xfrm>
                  <a:off x="792841" y="882537"/>
                  <a:ext cx="755" cy="5237"/>
                </a:xfrm>
                <a:custGeom>
                  <a:avLst/>
                  <a:gdLst>
                    <a:gd name="connsiteX0" fmla="*/ 756 w 755"/>
                    <a:gd name="connsiteY0" fmla="*/ 0 h 5237"/>
                    <a:gd name="connsiteX1" fmla="*/ 756 w 755"/>
                    <a:gd name="connsiteY1" fmla="*/ 5237 h 5237"/>
                    <a:gd name="connsiteX2" fmla="*/ 0 w 755"/>
                    <a:gd name="connsiteY2" fmla="*/ 5237 h 5237"/>
                    <a:gd name="connsiteX3" fmla="*/ 0 w 755"/>
                    <a:gd name="connsiteY3" fmla="*/ 0 h 5237"/>
                    <a:gd name="connsiteX4" fmla="*/ 756 w 755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" h="5237">
                      <a:moveTo>
                        <a:pt x="756" y="0"/>
                      </a:moveTo>
                      <a:lnTo>
                        <a:pt x="75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79" name="任意多边形: 形状 1778">
                  <a:extLst>
                    <a:ext uri="{FF2B5EF4-FFF2-40B4-BE49-F238E27FC236}">
                      <a16:creationId xmlns:a16="http://schemas.microsoft.com/office/drawing/2014/main" id="{21276441-26FE-2467-E7C4-165B1E716B6A}"/>
                    </a:ext>
                  </a:extLst>
                </p:cNvPr>
                <p:cNvSpPr/>
                <p:nvPr/>
              </p:nvSpPr>
              <p:spPr>
                <a:xfrm>
                  <a:off x="794962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85 w 3699"/>
                    <a:gd name="connsiteY1" fmla="*/ 0 h 5263"/>
                    <a:gd name="connsiteX2" fmla="*/ 3169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69 w 3699"/>
                    <a:gd name="connsiteY10" fmla="*/ 2625 h 5263"/>
                    <a:gd name="connsiteX11" fmla="*/ 1406 w 3699"/>
                    <a:gd name="connsiteY11" fmla="*/ 2678 h 5263"/>
                    <a:gd name="connsiteX12" fmla="*/ 2904 w 3699"/>
                    <a:gd name="connsiteY12" fmla="*/ 1565 h 5263"/>
                    <a:gd name="connsiteX13" fmla="*/ 1498 w 3699"/>
                    <a:gd name="connsiteY13" fmla="*/ 544 h 5263"/>
                    <a:gd name="connsiteX14" fmla="*/ 769 w 3699"/>
                    <a:gd name="connsiteY14" fmla="*/ 597 h 5263"/>
                    <a:gd name="connsiteX15" fmla="*/ 769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676"/>
                        <a:pt x="3699" y="1074"/>
                        <a:pt x="3699" y="1525"/>
                      </a:cubicBezTo>
                      <a:cubicBezTo>
                        <a:pt x="3699" y="2015"/>
                        <a:pt x="3527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68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41" y="2665"/>
                        <a:pt x="1154" y="2678"/>
                        <a:pt x="1406" y="2678"/>
                      </a:cubicBezTo>
                      <a:cubicBezTo>
                        <a:pt x="2334" y="2678"/>
                        <a:pt x="2904" y="2294"/>
                        <a:pt x="2904" y="1565"/>
                      </a:cubicBezTo>
                      <a:cubicBezTo>
                        <a:pt x="2904" y="875"/>
                        <a:pt x="2347" y="544"/>
                        <a:pt x="1498" y="544"/>
                      </a:cubicBezTo>
                      <a:cubicBezTo>
                        <a:pt x="1167" y="544"/>
                        <a:pt x="902" y="570"/>
                        <a:pt x="769" y="597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0" name="任意多边形: 形状 1779">
                  <a:extLst>
                    <a:ext uri="{FF2B5EF4-FFF2-40B4-BE49-F238E27FC236}">
                      <a16:creationId xmlns:a16="http://schemas.microsoft.com/office/drawing/2014/main" id="{28BD8651-5270-9BD7-3FE5-52FC217AE078}"/>
                    </a:ext>
                  </a:extLst>
                </p:cNvPr>
                <p:cNvSpPr/>
                <p:nvPr/>
              </p:nvSpPr>
              <p:spPr>
                <a:xfrm>
                  <a:off x="79937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604 w 3633"/>
                    <a:gd name="connsiteY1" fmla="*/ 4840 h 5396"/>
                    <a:gd name="connsiteX2" fmla="*/ 2851 w 3633"/>
                    <a:gd name="connsiteY2" fmla="*/ 3951 h 5396"/>
                    <a:gd name="connsiteX3" fmla="*/ 1724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61" y="4840"/>
                        <a:pt x="1604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46" y="3182"/>
                        <a:pt x="1724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15" y="0"/>
                        <a:pt x="2082" y="0"/>
                      </a:cubicBezTo>
                      <a:cubicBezTo>
                        <a:pt x="2705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612" y="570"/>
                        <a:pt x="2055" y="570"/>
                      </a:cubicBezTo>
                      <a:cubicBezTo>
                        <a:pt x="1246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1" name="任意多边形: 形状 1780">
                  <a:extLst>
                    <a:ext uri="{FF2B5EF4-FFF2-40B4-BE49-F238E27FC236}">
                      <a16:creationId xmlns:a16="http://schemas.microsoft.com/office/drawing/2014/main" id="{F93C57D1-130A-2169-566E-402315C7FD43}"/>
                    </a:ext>
                  </a:extLst>
                </p:cNvPr>
                <p:cNvSpPr/>
                <p:nvPr/>
              </p:nvSpPr>
              <p:spPr>
                <a:xfrm>
                  <a:off x="804058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74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2" name="任意多边形: 形状 1781">
                  <a:extLst>
                    <a:ext uri="{FF2B5EF4-FFF2-40B4-BE49-F238E27FC236}">
                      <a16:creationId xmlns:a16="http://schemas.microsoft.com/office/drawing/2014/main" id="{3410E26F-B2C7-C2F3-5508-0B8B2049EDFE}"/>
                    </a:ext>
                  </a:extLst>
                </p:cNvPr>
                <p:cNvSpPr/>
                <p:nvPr/>
              </p:nvSpPr>
              <p:spPr>
                <a:xfrm>
                  <a:off x="809667" y="882537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30 h 5237"/>
                    <a:gd name="connsiteX1" fmla="*/ 5131 w 6125"/>
                    <a:gd name="connsiteY1" fmla="*/ 676 h 5237"/>
                    <a:gd name="connsiteX2" fmla="*/ 5105 w 6125"/>
                    <a:gd name="connsiteY2" fmla="*/ 676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40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24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888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40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3" name="任意多边形: 形状 1782">
                  <a:extLst>
                    <a:ext uri="{FF2B5EF4-FFF2-40B4-BE49-F238E27FC236}">
                      <a16:creationId xmlns:a16="http://schemas.microsoft.com/office/drawing/2014/main" id="{037EA512-B2EA-44A9-3663-6C1BEFB8D7A9}"/>
                    </a:ext>
                  </a:extLst>
                </p:cNvPr>
                <p:cNvSpPr/>
                <p:nvPr/>
              </p:nvSpPr>
              <p:spPr>
                <a:xfrm>
                  <a:off x="819678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5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69 w 4919"/>
                    <a:gd name="connsiteY8" fmla="*/ 4747 h 5330"/>
                    <a:gd name="connsiteX9" fmla="*/ 1551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69 w 4919"/>
                    <a:gd name="connsiteY12" fmla="*/ 610 h 5330"/>
                    <a:gd name="connsiteX13" fmla="*/ 769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84" y="663"/>
                      </a:cubicBezTo>
                      <a:cubicBezTo>
                        <a:pt x="4628" y="1087"/>
                        <a:pt x="4919" y="1697"/>
                        <a:pt x="4919" y="2533"/>
                      </a:cubicBezTo>
                      <a:cubicBezTo>
                        <a:pt x="4919" y="3381"/>
                        <a:pt x="4628" y="4084"/>
                        <a:pt x="4057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55" y="4773"/>
                        <a:pt x="1246" y="4787"/>
                        <a:pt x="1551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02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4" name="任意多边形: 形状 1783">
                  <a:extLst>
                    <a:ext uri="{FF2B5EF4-FFF2-40B4-BE49-F238E27FC236}">
                      <a16:creationId xmlns:a16="http://schemas.microsoft.com/office/drawing/2014/main" id="{7A9D3024-BDB1-0FE1-D0EF-073F5D459325}"/>
                    </a:ext>
                  </a:extLst>
                </p:cNvPr>
                <p:cNvSpPr/>
                <p:nvPr/>
              </p:nvSpPr>
              <p:spPr>
                <a:xfrm>
                  <a:off x="825247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498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45" y="557"/>
                      </a:cubicBezTo>
                      <a:cubicBezTo>
                        <a:pt x="1459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5" name="任意多边形: 形状 1784">
                  <a:extLst>
                    <a:ext uri="{FF2B5EF4-FFF2-40B4-BE49-F238E27FC236}">
                      <a16:creationId xmlns:a16="http://schemas.microsoft.com/office/drawing/2014/main" id="{FA80B2A6-CF4A-8F91-5C41-12F20F397102}"/>
                    </a:ext>
                  </a:extLst>
                </p:cNvPr>
                <p:cNvSpPr/>
                <p:nvPr/>
              </p:nvSpPr>
              <p:spPr>
                <a:xfrm>
                  <a:off x="831731" y="882537"/>
                  <a:ext cx="3328" cy="5237"/>
                </a:xfrm>
                <a:custGeom>
                  <a:avLst/>
                  <a:gdLst>
                    <a:gd name="connsiteX0" fmla="*/ 0 w 3328"/>
                    <a:gd name="connsiteY0" fmla="*/ 0 h 5237"/>
                    <a:gd name="connsiteX1" fmla="*/ 769 w 3328"/>
                    <a:gd name="connsiteY1" fmla="*/ 0 h 5237"/>
                    <a:gd name="connsiteX2" fmla="*/ 769 w 3328"/>
                    <a:gd name="connsiteY2" fmla="*/ 4681 h 5237"/>
                    <a:gd name="connsiteX3" fmla="*/ 3328 w 3328"/>
                    <a:gd name="connsiteY3" fmla="*/ 4681 h 5237"/>
                    <a:gd name="connsiteX4" fmla="*/ 3328 w 3328"/>
                    <a:gd name="connsiteY4" fmla="*/ 5237 h 5237"/>
                    <a:gd name="connsiteX5" fmla="*/ 0 w 3328"/>
                    <a:gd name="connsiteY5" fmla="*/ 5237 h 5237"/>
                    <a:gd name="connsiteX6" fmla="*/ 0 w 3328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28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28" y="4681"/>
                      </a:lnTo>
                      <a:lnTo>
                        <a:pt x="332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6" name="任意多边形: 形状 1785">
                  <a:extLst>
                    <a:ext uri="{FF2B5EF4-FFF2-40B4-BE49-F238E27FC236}">
                      <a16:creationId xmlns:a16="http://schemas.microsoft.com/office/drawing/2014/main" id="{D38AAC68-F0B4-C449-F663-1BC81E0F7E8F}"/>
                    </a:ext>
                  </a:extLst>
                </p:cNvPr>
                <p:cNvSpPr/>
                <p:nvPr/>
              </p:nvSpPr>
              <p:spPr>
                <a:xfrm>
                  <a:off x="835218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98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7" name="任意多边形: 形状 1786">
                  <a:extLst>
                    <a:ext uri="{FF2B5EF4-FFF2-40B4-BE49-F238E27FC236}">
                      <a16:creationId xmlns:a16="http://schemas.microsoft.com/office/drawing/2014/main" id="{41535CA9-E7C9-87FB-37C6-9221D8A2F7E2}"/>
                    </a:ext>
                  </a:extLst>
                </p:cNvPr>
                <p:cNvSpPr/>
                <p:nvPr/>
              </p:nvSpPr>
              <p:spPr>
                <a:xfrm>
                  <a:off x="841702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59 w 3911"/>
                    <a:gd name="connsiteY4" fmla="*/ 2771 h 5277"/>
                    <a:gd name="connsiteX5" fmla="*/ 2559 w 3911"/>
                    <a:gd name="connsiteY5" fmla="*/ 2798 h 5277"/>
                    <a:gd name="connsiteX6" fmla="*/ 3434 w 3911"/>
                    <a:gd name="connsiteY6" fmla="*/ 3845 h 5277"/>
                    <a:gd name="connsiteX7" fmla="*/ 3912 w 3911"/>
                    <a:gd name="connsiteY7" fmla="*/ 5277 h 5277"/>
                    <a:gd name="connsiteX8" fmla="*/ 3103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13 w 3911"/>
                    <a:gd name="connsiteY13" fmla="*/ 5277 h 5277"/>
                    <a:gd name="connsiteX14" fmla="*/ 13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10" y="2930"/>
                        <a:pt x="3302" y="3302"/>
                        <a:pt x="3434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03" y="5277"/>
                      </a:lnTo>
                      <a:cubicBezTo>
                        <a:pt x="3010" y="5118"/>
                        <a:pt x="2877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13" y="5277"/>
                      </a:lnTo>
                      <a:lnTo>
                        <a:pt x="13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902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8" name="任意多边形: 形状 1787">
                  <a:extLst>
                    <a:ext uri="{FF2B5EF4-FFF2-40B4-BE49-F238E27FC236}">
                      <a16:creationId xmlns:a16="http://schemas.microsoft.com/office/drawing/2014/main" id="{CCBFFF61-E140-946A-B578-795CEB8BD087}"/>
                    </a:ext>
                  </a:extLst>
                </p:cNvPr>
                <p:cNvSpPr/>
                <p:nvPr/>
              </p:nvSpPr>
              <p:spPr>
                <a:xfrm>
                  <a:off x="848875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38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44" y="4707"/>
                        <a:pt x="1034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86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1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89" name="任意多边形: 形状 1788">
                  <a:extLst>
                    <a:ext uri="{FF2B5EF4-FFF2-40B4-BE49-F238E27FC236}">
                      <a16:creationId xmlns:a16="http://schemas.microsoft.com/office/drawing/2014/main" id="{1820F889-846D-A592-B96F-A207D63768D9}"/>
                    </a:ext>
                  </a:extLst>
                </p:cNvPr>
                <p:cNvSpPr/>
                <p:nvPr/>
              </p:nvSpPr>
              <p:spPr>
                <a:xfrm>
                  <a:off x="85356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0" name="任意多边形: 形状 1789">
                  <a:extLst>
                    <a:ext uri="{FF2B5EF4-FFF2-40B4-BE49-F238E27FC236}">
                      <a16:creationId xmlns:a16="http://schemas.microsoft.com/office/drawing/2014/main" id="{46300C38-BF8D-52EA-A602-C001953F15F9}"/>
                    </a:ext>
                  </a:extLst>
                </p:cNvPr>
                <p:cNvSpPr/>
                <p:nvPr/>
              </p:nvSpPr>
              <p:spPr>
                <a:xfrm>
                  <a:off x="855001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1" name="任意多边形: 形状 1790">
                  <a:extLst>
                    <a:ext uri="{FF2B5EF4-FFF2-40B4-BE49-F238E27FC236}">
                      <a16:creationId xmlns:a16="http://schemas.microsoft.com/office/drawing/2014/main" id="{D4BD7EDD-9CAB-AA7D-5E59-6A3CDF45EC9C}"/>
                    </a:ext>
                  </a:extLst>
                </p:cNvPr>
                <p:cNvSpPr/>
                <p:nvPr/>
              </p:nvSpPr>
              <p:spPr>
                <a:xfrm>
                  <a:off x="862347" y="882537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809 w 5025"/>
                    <a:gd name="connsiteY1" fmla="*/ 5237 h 5237"/>
                    <a:gd name="connsiteX2" fmla="*/ 0 w 5025"/>
                    <a:gd name="connsiteY2" fmla="*/ 5237 h 5237"/>
                    <a:gd name="connsiteX3" fmla="*/ 2042 w 5025"/>
                    <a:gd name="connsiteY3" fmla="*/ 0 h 5237"/>
                    <a:gd name="connsiteX4" fmla="*/ 2983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40 w 5025"/>
                    <a:gd name="connsiteY7" fmla="*/ 3593 h 5237"/>
                    <a:gd name="connsiteX8" fmla="*/ 1419 w 5025"/>
                    <a:gd name="connsiteY8" fmla="*/ 3593 h 5237"/>
                    <a:gd name="connsiteX9" fmla="*/ 3394 w 5025"/>
                    <a:gd name="connsiteY9" fmla="*/ 3063 h 5237"/>
                    <a:gd name="connsiteX10" fmla="*/ 2811 w 5025"/>
                    <a:gd name="connsiteY10" fmla="*/ 1565 h 5237"/>
                    <a:gd name="connsiteX11" fmla="*/ 2506 w 5025"/>
                    <a:gd name="connsiteY11" fmla="*/ 610 h 5237"/>
                    <a:gd name="connsiteX12" fmla="*/ 2493 w 5025"/>
                    <a:gd name="connsiteY12" fmla="*/ 610 h 5237"/>
                    <a:gd name="connsiteX13" fmla="*/ 2201 w 5025"/>
                    <a:gd name="connsiteY13" fmla="*/ 1551 h 5237"/>
                    <a:gd name="connsiteX14" fmla="*/ 1604 w 5025"/>
                    <a:gd name="connsiteY14" fmla="*/ 3063 h 5237"/>
                    <a:gd name="connsiteX15" fmla="*/ 3394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40" y="3593"/>
                      </a:lnTo>
                      <a:lnTo>
                        <a:pt x="1419" y="3593"/>
                      </a:lnTo>
                      <a:close/>
                      <a:moveTo>
                        <a:pt x="3394" y="3063"/>
                      </a:moveTo>
                      <a:lnTo>
                        <a:pt x="2811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307" y="1233"/>
                        <a:pt x="2201" y="1551"/>
                      </a:cubicBezTo>
                      <a:lnTo>
                        <a:pt x="1604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2" name="任意多边形: 形状 1791">
                  <a:extLst>
                    <a:ext uri="{FF2B5EF4-FFF2-40B4-BE49-F238E27FC236}">
                      <a16:creationId xmlns:a16="http://schemas.microsoft.com/office/drawing/2014/main" id="{2A4FB99D-2189-2064-B1DC-4CEE696BCFA2}"/>
                    </a:ext>
                  </a:extLst>
                </p:cNvPr>
                <p:cNvSpPr/>
                <p:nvPr/>
              </p:nvSpPr>
              <p:spPr>
                <a:xfrm>
                  <a:off x="868035" y="882537"/>
                  <a:ext cx="6152" cy="5237"/>
                </a:xfrm>
                <a:custGeom>
                  <a:avLst/>
                  <a:gdLst>
                    <a:gd name="connsiteX0" fmla="*/ 5224 w 6152"/>
                    <a:gd name="connsiteY0" fmla="*/ 2930 h 5237"/>
                    <a:gd name="connsiteX1" fmla="*/ 5145 w 6152"/>
                    <a:gd name="connsiteY1" fmla="*/ 676 h 5237"/>
                    <a:gd name="connsiteX2" fmla="*/ 5118 w 6152"/>
                    <a:gd name="connsiteY2" fmla="*/ 676 h 5237"/>
                    <a:gd name="connsiteX3" fmla="*/ 4349 w 6152"/>
                    <a:gd name="connsiteY3" fmla="*/ 2665 h 5237"/>
                    <a:gd name="connsiteX4" fmla="*/ 3288 w 6152"/>
                    <a:gd name="connsiteY4" fmla="*/ 5198 h 5237"/>
                    <a:gd name="connsiteX5" fmla="*/ 2692 w 6152"/>
                    <a:gd name="connsiteY5" fmla="*/ 5198 h 5237"/>
                    <a:gd name="connsiteX6" fmla="*/ 1737 w 6152"/>
                    <a:gd name="connsiteY6" fmla="*/ 2705 h 5237"/>
                    <a:gd name="connsiteX7" fmla="*/ 1047 w 6152"/>
                    <a:gd name="connsiteY7" fmla="*/ 676 h 5237"/>
                    <a:gd name="connsiteX8" fmla="*/ 1021 w 6152"/>
                    <a:gd name="connsiteY8" fmla="*/ 676 h 5237"/>
                    <a:gd name="connsiteX9" fmla="*/ 902 w 6152"/>
                    <a:gd name="connsiteY9" fmla="*/ 2997 h 5237"/>
                    <a:gd name="connsiteX10" fmla="*/ 743 w 6152"/>
                    <a:gd name="connsiteY10" fmla="*/ 5237 h 5237"/>
                    <a:gd name="connsiteX11" fmla="*/ 0 w 6152"/>
                    <a:gd name="connsiteY11" fmla="*/ 5237 h 5237"/>
                    <a:gd name="connsiteX12" fmla="*/ 424 w 6152"/>
                    <a:gd name="connsiteY12" fmla="*/ 0 h 5237"/>
                    <a:gd name="connsiteX13" fmla="*/ 1419 w 6152"/>
                    <a:gd name="connsiteY13" fmla="*/ 0 h 5237"/>
                    <a:gd name="connsiteX14" fmla="*/ 2440 w 6152"/>
                    <a:gd name="connsiteY14" fmla="*/ 2533 h 5237"/>
                    <a:gd name="connsiteX15" fmla="*/ 3050 w 6152"/>
                    <a:gd name="connsiteY15" fmla="*/ 4309 h 5237"/>
                    <a:gd name="connsiteX16" fmla="*/ 3076 w 6152"/>
                    <a:gd name="connsiteY16" fmla="*/ 4309 h 5237"/>
                    <a:gd name="connsiteX17" fmla="*/ 3713 w 6152"/>
                    <a:gd name="connsiteY17" fmla="*/ 2533 h 5237"/>
                    <a:gd name="connsiteX18" fmla="*/ 4787 w 6152"/>
                    <a:gd name="connsiteY18" fmla="*/ 0 h 5237"/>
                    <a:gd name="connsiteX19" fmla="*/ 5781 w 6152"/>
                    <a:gd name="connsiteY19" fmla="*/ 0 h 5237"/>
                    <a:gd name="connsiteX20" fmla="*/ 6152 w 6152"/>
                    <a:gd name="connsiteY20" fmla="*/ 5237 h 5237"/>
                    <a:gd name="connsiteX21" fmla="*/ 5383 w 6152"/>
                    <a:gd name="connsiteY21" fmla="*/ 5237 h 5237"/>
                    <a:gd name="connsiteX22" fmla="*/ 5224 w 615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52" h="5237">
                      <a:moveTo>
                        <a:pt x="5224" y="2930"/>
                      </a:moveTo>
                      <a:cubicBezTo>
                        <a:pt x="5184" y="2201"/>
                        <a:pt x="5145" y="1326"/>
                        <a:pt x="5145" y="676"/>
                      </a:cubicBezTo>
                      <a:lnTo>
                        <a:pt x="5118" y="676"/>
                      </a:lnTo>
                      <a:cubicBezTo>
                        <a:pt x="4906" y="1286"/>
                        <a:pt x="4667" y="1936"/>
                        <a:pt x="4349" y="2665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37" y="2705"/>
                      </a:lnTo>
                      <a:cubicBezTo>
                        <a:pt x="1459" y="1976"/>
                        <a:pt x="1207" y="1299"/>
                        <a:pt x="1047" y="676"/>
                      </a:cubicBezTo>
                      <a:lnTo>
                        <a:pt x="1021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76" y="4309"/>
                      </a:lnTo>
                      <a:cubicBezTo>
                        <a:pt x="3222" y="3766"/>
                        <a:pt x="3434" y="3196"/>
                        <a:pt x="3713" y="2533"/>
                      </a:cubicBezTo>
                      <a:lnTo>
                        <a:pt x="4787" y="0"/>
                      </a:lnTo>
                      <a:lnTo>
                        <a:pt x="5781" y="0"/>
                      </a:lnTo>
                      <a:lnTo>
                        <a:pt x="6152" y="5237"/>
                      </a:lnTo>
                      <a:lnTo>
                        <a:pt x="5383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3" name="任意多边形: 形状 1792">
                  <a:extLst>
                    <a:ext uri="{FF2B5EF4-FFF2-40B4-BE49-F238E27FC236}">
                      <a16:creationId xmlns:a16="http://schemas.microsoft.com/office/drawing/2014/main" id="{3ADDD1E3-5257-A1F7-D141-E641C5BF59BE}"/>
                    </a:ext>
                  </a:extLst>
                </p:cNvPr>
                <p:cNvSpPr/>
                <p:nvPr/>
              </p:nvSpPr>
              <p:spPr>
                <a:xfrm>
                  <a:off x="875368" y="882537"/>
                  <a:ext cx="3367" cy="5237"/>
                </a:xfrm>
                <a:custGeom>
                  <a:avLst/>
                  <a:gdLst>
                    <a:gd name="connsiteX0" fmla="*/ 3089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22 w 3367"/>
                    <a:gd name="connsiteY7" fmla="*/ 0 h 5237"/>
                    <a:gd name="connsiteX8" fmla="*/ 3222 w 3367"/>
                    <a:gd name="connsiteY8" fmla="*/ 570 h 5237"/>
                    <a:gd name="connsiteX9" fmla="*/ 756 w 3367"/>
                    <a:gd name="connsiteY9" fmla="*/ 570 h 5237"/>
                    <a:gd name="connsiteX10" fmla="*/ 756 w 3367"/>
                    <a:gd name="connsiteY10" fmla="*/ 2228 h 5237"/>
                    <a:gd name="connsiteX11" fmla="*/ 3076 w 3367"/>
                    <a:gd name="connsiteY11" fmla="*/ 2228 h 5237"/>
                    <a:gd name="connsiteX12" fmla="*/ 307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089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22" y="0"/>
                      </a:lnTo>
                      <a:lnTo>
                        <a:pt x="3222" y="570"/>
                      </a:lnTo>
                      <a:lnTo>
                        <a:pt x="756" y="570"/>
                      </a:lnTo>
                      <a:lnTo>
                        <a:pt x="756" y="2228"/>
                      </a:lnTo>
                      <a:lnTo>
                        <a:pt x="3076" y="2228"/>
                      </a:lnTo>
                      <a:lnTo>
                        <a:pt x="307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4" name="任意多边形: 形状 1793">
                  <a:extLst>
                    <a:ext uri="{FF2B5EF4-FFF2-40B4-BE49-F238E27FC236}">
                      <a16:creationId xmlns:a16="http://schemas.microsoft.com/office/drawing/2014/main" id="{6EC876FF-C893-F6C1-2056-EA8179F13D44}"/>
                    </a:ext>
                  </a:extLst>
                </p:cNvPr>
                <p:cNvSpPr/>
                <p:nvPr/>
              </p:nvSpPr>
              <p:spPr>
                <a:xfrm>
                  <a:off x="879186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5" name="任意多边形: 形状 1794">
                  <a:extLst>
                    <a:ext uri="{FF2B5EF4-FFF2-40B4-BE49-F238E27FC236}">
                      <a16:creationId xmlns:a16="http://schemas.microsoft.com/office/drawing/2014/main" id="{9C8734F3-1DD8-2F45-0799-92E5CDDAF024}"/>
                    </a:ext>
                  </a:extLst>
                </p:cNvPr>
                <p:cNvSpPr/>
                <p:nvPr/>
              </p:nvSpPr>
              <p:spPr>
                <a:xfrm>
                  <a:off x="88382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56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65" y="2108"/>
                        <a:pt x="610" y="915"/>
                        <a:pt x="756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6" name="任意多边形: 形状 1795">
                  <a:extLst>
                    <a:ext uri="{FF2B5EF4-FFF2-40B4-BE49-F238E27FC236}">
                      <a16:creationId xmlns:a16="http://schemas.microsoft.com/office/drawing/2014/main" id="{F36CB28A-3BD8-E60F-BE80-70EBC7DB370E}"/>
                    </a:ext>
                  </a:extLst>
                </p:cNvPr>
                <p:cNvSpPr/>
                <p:nvPr/>
              </p:nvSpPr>
              <p:spPr>
                <a:xfrm>
                  <a:off x="889264" y="882457"/>
                  <a:ext cx="4561" cy="5396"/>
                </a:xfrm>
                <a:custGeom>
                  <a:avLst/>
                  <a:gdLst>
                    <a:gd name="connsiteX0" fmla="*/ 4548 w 4561"/>
                    <a:gd name="connsiteY0" fmla="*/ 5145 h 5396"/>
                    <a:gd name="connsiteX1" fmla="*/ 2957 w 4561"/>
                    <a:gd name="connsiteY1" fmla="*/ 5397 h 5396"/>
                    <a:gd name="connsiteX2" fmla="*/ 0 w 4561"/>
                    <a:gd name="connsiteY2" fmla="*/ 2758 h 5396"/>
                    <a:gd name="connsiteX3" fmla="*/ 3142 w 4561"/>
                    <a:gd name="connsiteY3" fmla="*/ 0 h 5396"/>
                    <a:gd name="connsiteX4" fmla="*/ 4561 w 4561"/>
                    <a:gd name="connsiteY4" fmla="*/ 239 h 5396"/>
                    <a:gd name="connsiteX5" fmla="*/ 4362 w 4561"/>
                    <a:gd name="connsiteY5" fmla="*/ 796 h 5396"/>
                    <a:gd name="connsiteX6" fmla="*/ 3156 w 4561"/>
                    <a:gd name="connsiteY6" fmla="*/ 583 h 5396"/>
                    <a:gd name="connsiteX7" fmla="*/ 809 w 4561"/>
                    <a:gd name="connsiteY7" fmla="*/ 2731 h 5396"/>
                    <a:gd name="connsiteX8" fmla="*/ 3116 w 4561"/>
                    <a:gd name="connsiteY8" fmla="*/ 4840 h 5396"/>
                    <a:gd name="connsiteX9" fmla="*/ 4376 w 4561"/>
                    <a:gd name="connsiteY9" fmla="*/ 4628 h 5396"/>
                    <a:gd name="connsiteX10" fmla="*/ 4548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48" y="5145"/>
                      </a:moveTo>
                      <a:cubicBezTo>
                        <a:pt x="4270" y="5264"/>
                        <a:pt x="3686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42" y="0"/>
                      </a:cubicBezTo>
                      <a:cubicBezTo>
                        <a:pt x="3885" y="0"/>
                        <a:pt x="4349" y="146"/>
                        <a:pt x="4561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37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80" y="4840"/>
                        <a:pt x="4057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7" name="任意多边形: 形状 1796">
                  <a:extLst>
                    <a:ext uri="{FF2B5EF4-FFF2-40B4-BE49-F238E27FC236}">
                      <a16:creationId xmlns:a16="http://schemas.microsoft.com/office/drawing/2014/main" id="{A2A20843-C055-41FE-8004-E0CBCA00D271}"/>
                    </a:ext>
                  </a:extLst>
                </p:cNvPr>
                <p:cNvSpPr/>
                <p:nvPr/>
              </p:nvSpPr>
              <p:spPr>
                <a:xfrm>
                  <a:off x="89423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31" y="4853"/>
                      </a:cubicBezTo>
                      <a:cubicBezTo>
                        <a:pt x="3951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31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8" name="任意多边形: 形状 1797">
                  <a:extLst>
                    <a:ext uri="{FF2B5EF4-FFF2-40B4-BE49-F238E27FC236}">
                      <a16:creationId xmlns:a16="http://schemas.microsoft.com/office/drawing/2014/main" id="{7B9A56F7-146B-9896-BD1B-BF3F3D35857D}"/>
                    </a:ext>
                  </a:extLst>
                </p:cNvPr>
                <p:cNvSpPr/>
                <p:nvPr/>
              </p:nvSpPr>
              <p:spPr>
                <a:xfrm>
                  <a:off x="900706" y="882537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37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52 h 5237"/>
                    <a:gd name="connsiteX4" fmla="*/ 3859 w 4521"/>
                    <a:gd name="connsiteY4" fmla="*/ 4349 h 5237"/>
                    <a:gd name="connsiteX5" fmla="*/ 3885 w 4521"/>
                    <a:gd name="connsiteY5" fmla="*/ 4349 h 5237"/>
                    <a:gd name="connsiteX6" fmla="*/ 3779 w 4521"/>
                    <a:gd name="connsiteY6" fmla="*/ 2201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37 h 5237"/>
                    <a:gd name="connsiteX10" fmla="*/ 3739 w 4521"/>
                    <a:gd name="connsiteY10" fmla="*/ 5237 h 5237"/>
                    <a:gd name="connsiteX11" fmla="*/ 1830 w 4521"/>
                    <a:gd name="connsiteY11" fmla="*/ 2572 h 5237"/>
                    <a:gd name="connsiteX12" fmla="*/ 716 w 4521"/>
                    <a:gd name="connsiteY12" fmla="*/ 835 h 5237"/>
                    <a:gd name="connsiteX13" fmla="*/ 689 w 4521"/>
                    <a:gd name="connsiteY13" fmla="*/ 835 h 5237"/>
                    <a:gd name="connsiteX14" fmla="*/ 756 w 4521"/>
                    <a:gd name="connsiteY14" fmla="*/ 2997 h 5237"/>
                    <a:gd name="connsiteX15" fmla="*/ 756 w 4521"/>
                    <a:gd name="connsiteY15" fmla="*/ 5224 h 5237"/>
                    <a:gd name="connsiteX16" fmla="*/ 0 w 4521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52"/>
                      </a:lnTo>
                      <a:cubicBezTo>
                        <a:pt x="3235" y="3262"/>
                        <a:pt x="3580" y="3819"/>
                        <a:pt x="3859" y="4349"/>
                      </a:cubicBezTo>
                      <a:lnTo>
                        <a:pt x="3885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37"/>
                      </a:lnTo>
                      <a:lnTo>
                        <a:pt x="3739" y="5237"/>
                      </a:lnTo>
                      <a:lnTo>
                        <a:pt x="1830" y="2572"/>
                      </a:lnTo>
                      <a:cubicBezTo>
                        <a:pt x="1405" y="2002"/>
                        <a:pt x="1008" y="1392"/>
                        <a:pt x="716" y="835"/>
                      </a:cubicBezTo>
                      <a:lnTo>
                        <a:pt x="689" y="835"/>
                      </a:lnTo>
                      <a:cubicBezTo>
                        <a:pt x="743" y="1485"/>
                        <a:pt x="756" y="2122"/>
                        <a:pt x="756" y="2997"/>
                      </a:cubicBezTo>
                      <a:lnTo>
                        <a:pt x="756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99" name="任意多边形: 形状 1798">
                  <a:extLst>
                    <a:ext uri="{FF2B5EF4-FFF2-40B4-BE49-F238E27FC236}">
                      <a16:creationId xmlns:a16="http://schemas.microsoft.com/office/drawing/2014/main" id="{F428789C-8A29-CC66-C358-22B4AD13C340}"/>
                    </a:ext>
                  </a:extLst>
                </p:cNvPr>
                <p:cNvSpPr/>
                <p:nvPr/>
              </p:nvSpPr>
              <p:spPr>
                <a:xfrm>
                  <a:off x="906236" y="882444"/>
                  <a:ext cx="3633" cy="5396"/>
                </a:xfrm>
                <a:custGeom>
                  <a:avLst/>
                  <a:gdLst>
                    <a:gd name="connsiteX0" fmla="*/ 212 w 3633"/>
                    <a:gd name="connsiteY0" fmla="*/ 4508 h 5396"/>
                    <a:gd name="connsiteX1" fmla="*/ 1604 w 3633"/>
                    <a:gd name="connsiteY1" fmla="*/ 4840 h 5396"/>
                    <a:gd name="connsiteX2" fmla="*/ 2864 w 3633"/>
                    <a:gd name="connsiteY2" fmla="*/ 3951 h 5396"/>
                    <a:gd name="connsiteX3" fmla="*/ 1737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28 w 3633"/>
                    <a:gd name="connsiteY9" fmla="*/ 1352 h 5396"/>
                    <a:gd name="connsiteX10" fmla="*/ 2122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212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212" y="4508"/>
                      </a:moveTo>
                      <a:cubicBezTo>
                        <a:pt x="557" y="4707"/>
                        <a:pt x="1061" y="4840"/>
                        <a:pt x="1604" y="4840"/>
                      </a:cubicBezTo>
                      <a:cubicBezTo>
                        <a:pt x="2400" y="4840"/>
                        <a:pt x="2864" y="4482"/>
                        <a:pt x="2864" y="3951"/>
                      </a:cubicBezTo>
                      <a:cubicBezTo>
                        <a:pt x="2864" y="3461"/>
                        <a:pt x="2546" y="3182"/>
                        <a:pt x="1737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28" y="0"/>
                        <a:pt x="2082" y="0"/>
                      </a:cubicBezTo>
                      <a:cubicBezTo>
                        <a:pt x="2692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599" y="570"/>
                        <a:pt x="2055" y="570"/>
                      </a:cubicBezTo>
                      <a:cubicBezTo>
                        <a:pt x="1233" y="570"/>
                        <a:pt x="928" y="994"/>
                        <a:pt x="928" y="1352"/>
                      </a:cubicBezTo>
                      <a:cubicBezTo>
                        <a:pt x="928" y="1843"/>
                        <a:pt x="1286" y="2082"/>
                        <a:pt x="2122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212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0" name="任意多边形: 形状 1799">
                  <a:extLst>
                    <a:ext uri="{FF2B5EF4-FFF2-40B4-BE49-F238E27FC236}">
                      <a16:creationId xmlns:a16="http://schemas.microsoft.com/office/drawing/2014/main" id="{1BFDD13D-E7DE-9B65-6738-EF5417D41646}"/>
                    </a:ext>
                  </a:extLst>
                </p:cNvPr>
                <p:cNvSpPr/>
                <p:nvPr/>
              </p:nvSpPr>
              <p:spPr>
                <a:xfrm>
                  <a:off x="910943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03 w 3381"/>
                    <a:gd name="connsiteY11" fmla="*/ 2228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1" name="任意多边形: 形状 1800">
                  <a:extLst>
                    <a:ext uri="{FF2B5EF4-FFF2-40B4-BE49-F238E27FC236}">
                      <a16:creationId xmlns:a16="http://schemas.microsoft.com/office/drawing/2014/main" id="{CF2A6D54-A396-438E-1500-091D3567FE7E}"/>
                    </a:ext>
                  </a:extLst>
                </p:cNvPr>
                <p:cNvSpPr/>
                <p:nvPr/>
              </p:nvSpPr>
              <p:spPr>
                <a:xfrm>
                  <a:off x="914960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70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76 w 4547"/>
                    <a:gd name="connsiteY5" fmla="*/ 796 h 5396"/>
                    <a:gd name="connsiteX6" fmla="*/ 3169 w 4547"/>
                    <a:gd name="connsiteY6" fmla="*/ 583 h 5396"/>
                    <a:gd name="connsiteX7" fmla="*/ 822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62" y="146"/>
                        <a:pt x="4548" y="239"/>
                      </a:cubicBezTo>
                      <a:lnTo>
                        <a:pt x="4376" y="796"/>
                      </a:lnTo>
                      <a:cubicBezTo>
                        <a:pt x="4084" y="676"/>
                        <a:pt x="3660" y="583"/>
                        <a:pt x="3169" y="583"/>
                      </a:cubicBezTo>
                      <a:cubicBezTo>
                        <a:pt x="1763" y="583"/>
                        <a:pt x="822" y="1366"/>
                        <a:pt x="822" y="2731"/>
                      </a:cubicBezTo>
                      <a:cubicBezTo>
                        <a:pt x="822" y="4018"/>
                        <a:pt x="1671" y="4840"/>
                        <a:pt x="3116" y="4840"/>
                      </a:cubicBezTo>
                      <a:cubicBezTo>
                        <a:pt x="3593" y="4840"/>
                        <a:pt x="4084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2" name="任意多边形: 形状 1801">
                  <a:extLst>
                    <a:ext uri="{FF2B5EF4-FFF2-40B4-BE49-F238E27FC236}">
                      <a16:creationId xmlns:a16="http://schemas.microsoft.com/office/drawing/2014/main" id="{6200D8E8-5DB6-BA9D-A045-29C5CF23EF1D}"/>
                    </a:ext>
                  </a:extLst>
                </p:cNvPr>
                <p:cNvSpPr/>
                <p:nvPr/>
              </p:nvSpPr>
              <p:spPr>
                <a:xfrm>
                  <a:off x="920039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3" name="任意多边形: 形状 1802">
                  <a:extLst>
                    <a:ext uri="{FF2B5EF4-FFF2-40B4-BE49-F238E27FC236}">
                      <a16:creationId xmlns:a16="http://schemas.microsoft.com/office/drawing/2014/main" id="{68C7BE13-6D63-3526-514F-6A11D7209550}"/>
                    </a:ext>
                  </a:extLst>
                </p:cNvPr>
                <p:cNvSpPr/>
                <p:nvPr/>
              </p:nvSpPr>
              <p:spPr>
                <a:xfrm>
                  <a:off x="925144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69 w 3381"/>
                    <a:gd name="connsiteY1" fmla="*/ 2784 h 5237"/>
                    <a:gd name="connsiteX2" fmla="*/ 769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16 w 3381"/>
                    <a:gd name="connsiteY11" fmla="*/ 2228 h 5237"/>
                    <a:gd name="connsiteX12" fmla="*/ 3116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4" name="任意多边形: 形状 1803">
                  <a:extLst>
                    <a:ext uri="{FF2B5EF4-FFF2-40B4-BE49-F238E27FC236}">
                      <a16:creationId xmlns:a16="http://schemas.microsoft.com/office/drawing/2014/main" id="{483175AD-E4F5-B404-AF04-41C5721F3247}"/>
                    </a:ext>
                  </a:extLst>
                </p:cNvPr>
                <p:cNvSpPr/>
                <p:nvPr/>
              </p:nvSpPr>
              <p:spPr>
                <a:xfrm>
                  <a:off x="92897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5" name="任意多边形: 形状 1804">
                  <a:extLst>
                    <a:ext uri="{FF2B5EF4-FFF2-40B4-BE49-F238E27FC236}">
                      <a16:creationId xmlns:a16="http://schemas.microsoft.com/office/drawing/2014/main" id="{C9C1097F-14D8-AFF2-A3FA-48BBEC4340DC}"/>
                    </a:ext>
                  </a:extLst>
                </p:cNvPr>
                <p:cNvSpPr/>
                <p:nvPr/>
              </p:nvSpPr>
              <p:spPr>
                <a:xfrm>
                  <a:off x="934067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6" name="任意多边形: 形状 1805">
                  <a:extLst>
                    <a:ext uri="{FF2B5EF4-FFF2-40B4-BE49-F238E27FC236}">
                      <a16:creationId xmlns:a16="http://schemas.microsoft.com/office/drawing/2014/main" id="{E22AC76F-1468-5B86-F02D-0E9B0FA67433}"/>
                    </a:ext>
                  </a:extLst>
                </p:cNvPr>
                <p:cNvSpPr/>
                <p:nvPr/>
              </p:nvSpPr>
              <p:spPr>
                <a:xfrm>
                  <a:off x="939835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82 w 3911"/>
                    <a:gd name="connsiteY15" fmla="*/ 2506 h 5277"/>
                    <a:gd name="connsiteX16" fmla="*/ 1578 w 3911"/>
                    <a:gd name="connsiteY16" fmla="*/ 2506 h 5277"/>
                    <a:gd name="connsiteX17" fmla="*/ 2930 w 3911"/>
                    <a:gd name="connsiteY17" fmla="*/ 1512 h 5277"/>
                    <a:gd name="connsiteX18" fmla="*/ 1551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98" y="40"/>
                        <a:pt x="955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5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36" y="2930"/>
                        <a:pt x="3315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18"/>
                        <a:pt x="2891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13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7" name="任意多边形: 形状 1806">
                  <a:extLst>
                    <a:ext uri="{FF2B5EF4-FFF2-40B4-BE49-F238E27FC236}">
                      <a16:creationId xmlns:a16="http://schemas.microsoft.com/office/drawing/2014/main" id="{C3AB4A09-6F42-D73E-E503-7E32B4B127CF}"/>
                    </a:ext>
                  </a:extLst>
                </p:cNvPr>
                <p:cNvSpPr/>
                <p:nvPr/>
              </p:nvSpPr>
              <p:spPr>
                <a:xfrm>
                  <a:off x="946863" y="882537"/>
                  <a:ext cx="4998" cy="5237"/>
                </a:xfrm>
                <a:custGeom>
                  <a:avLst/>
                  <a:gdLst>
                    <a:gd name="connsiteX0" fmla="*/ 1432 w 4998"/>
                    <a:gd name="connsiteY0" fmla="*/ 3593 h 5237"/>
                    <a:gd name="connsiteX1" fmla="*/ 796 w 4998"/>
                    <a:gd name="connsiteY1" fmla="*/ 5237 h 5237"/>
                    <a:gd name="connsiteX2" fmla="*/ 0 w 4998"/>
                    <a:gd name="connsiteY2" fmla="*/ 5237 h 5237"/>
                    <a:gd name="connsiteX3" fmla="*/ 2029 w 4998"/>
                    <a:gd name="connsiteY3" fmla="*/ 0 h 5237"/>
                    <a:gd name="connsiteX4" fmla="*/ 2957 w 4998"/>
                    <a:gd name="connsiteY4" fmla="*/ 0 h 5237"/>
                    <a:gd name="connsiteX5" fmla="*/ 4999 w 4998"/>
                    <a:gd name="connsiteY5" fmla="*/ 5237 h 5237"/>
                    <a:gd name="connsiteX6" fmla="*/ 4177 w 4998"/>
                    <a:gd name="connsiteY6" fmla="*/ 5237 h 5237"/>
                    <a:gd name="connsiteX7" fmla="*/ 3540 w 4998"/>
                    <a:gd name="connsiteY7" fmla="*/ 3593 h 5237"/>
                    <a:gd name="connsiteX8" fmla="*/ 1432 w 4998"/>
                    <a:gd name="connsiteY8" fmla="*/ 3593 h 5237"/>
                    <a:gd name="connsiteX9" fmla="*/ 3381 w 4998"/>
                    <a:gd name="connsiteY9" fmla="*/ 3063 h 5237"/>
                    <a:gd name="connsiteX10" fmla="*/ 2798 w 4998"/>
                    <a:gd name="connsiteY10" fmla="*/ 1565 h 5237"/>
                    <a:gd name="connsiteX11" fmla="*/ 2493 w 4998"/>
                    <a:gd name="connsiteY11" fmla="*/ 610 h 5237"/>
                    <a:gd name="connsiteX12" fmla="*/ 2466 w 4998"/>
                    <a:gd name="connsiteY12" fmla="*/ 610 h 5237"/>
                    <a:gd name="connsiteX13" fmla="*/ 2161 w 4998"/>
                    <a:gd name="connsiteY13" fmla="*/ 1551 h 5237"/>
                    <a:gd name="connsiteX14" fmla="*/ 1578 w 4998"/>
                    <a:gd name="connsiteY14" fmla="*/ 3063 h 5237"/>
                    <a:gd name="connsiteX15" fmla="*/ 3381 w 499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98" h="5237">
                      <a:moveTo>
                        <a:pt x="1432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4999" y="5237"/>
                      </a:lnTo>
                      <a:lnTo>
                        <a:pt x="4177" y="5237"/>
                      </a:lnTo>
                      <a:lnTo>
                        <a:pt x="3540" y="3593"/>
                      </a:lnTo>
                      <a:lnTo>
                        <a:pt x="1432" y="3593"/>
                      </a:lnTo>
                      <a:close/>
                      <a:moveTo>
                        <a:pt x="3381" y="3063"/>
                      </a:moveTo>
                      <a:lnTo>
                        <a:pt x="2798" y="1565"/>
                      </a:lnTo>
                      <a:cubicBezTo>
                        <a:pt x="2665" y="1220"/>
                        <a:pt x="2586" y="915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33"/>
                        <a:pt x="2161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8" name="任意多边形: 形状 1807">
                  <a:extLst>
                    <a:ext uri="{FF2B5EF4-FFF2-40B4-BE49-F238E27FC236}">
                      <a16:creationId xmlns:a16="http://schemas.microsoft.com/office/drawing/2014/main" id="{28C1B038-DFBC-78DB-93BA-0FF78493BD5E}"/>
                    </a:ext>
                  </a:extLst>
                </p:cNvPr>
                <p:cNvSpPr/>
                <p:nvPr/>
              </p:nvSpPr>
              <p:spPr>
                <a:xfrm>
                  <a:off x="952750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97 w 4932"/>
                    <a:gd name="connsiteY2" fmla="*/ 663 h 5330"/>
                    <a:gd name="connsiteX3" fmla="*/ 4933 w 4932"/>
                    <a:gd name="connsiteY3" fmla="*/ 2533 h 5330"/>
                    <a:gd name="connsiteX4" fmla="*/ 4084 w 4932"/>
                    <a:gd name="connsiteY4" fmla="*/ 4574 h 5330"/>
                    <a:gd name="connsiteX5" fmla="*/ 1432 w 4932"/>
                    <a:gd name="connsiteY5" fmla="*/ 5330 h 5330"/>
                    <a:gd name="connsiteX6" fmla="*/ 27 w 4932"/>
                    <a:gd name="connsiteY6" fmla="*/ 5264 h 5330"/>
                    <a:gd name="connsiteX7" fmla="*/ 27 w 4932"/>
                    <a:gd name="connsiteY7" fmla="*/ 119 h 5330"/>
                    <a:gd name="connsiteX8" fmla="*/ 782 w 4932"/>
                    <a:gd name="connsiteY8" fmla="*/ 4747 h 5330"/>
                    <a:gd name="connsiteX9" fmla="*/ 1565 w 4932"/>
                    <a:gd name="connsiteY9" fmla="*/ 4787 h 5330"/>
                    <a:gd name="connsiteX10" fmla="*/ 4124 w 4932"/>
                    <a:gd name="connsiteY10" fmla="*/ 2546 h 5330"/>
                    <a:gd name="connsiteX11" fmla="*/ 1684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97" y="663"/>
                      </a:cubicBezTo>
                      <a:cubicBezTo>
                        <a:pt x="4628" y="1087"/>
                        <a:pt x="4933" y="1697"/>
                        <a:pt x="4933" y="2533"/>
                      </a:cubicBezTo>
                      <a:cubicBezTo>
                        <a:pt x="4933" y="3381"/>
                        <a:pt x="4641" y="4084"/>
                        <a:pt x="4084" y="4574"/>
                      </a:cubicBezTo>
                      <a:cubicBezTo>
                        <a:pt x="3514" y="5078"/>
                        <a:pt x="2599" y="5330"/>
                        <a:pt x="1432" y="5330"/>
                      </a:cubicBezTo>
                      <a:cubicBezTo>
                        <a:pt x="875" y="5330"/>
                        <a:pt x="424" y="5304"/>
                        <a:pt x="27" y="5264"/>
                      </a:cubicBezTo>
                      <a:lnTo>
                        <a:pt x="27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73" y="4787"/>
                        <a:pt x="1565" y="4787"/>
                      </a:cubicBezTo>
                      <a:cubicBezTo>
                        <a:pt x="3222" y="4787"/>
                        <a:pt x="4124" y="3978"/>
                        <a:pt x="4124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09" name="任意多边形: 形状 1808">
                  <a:extLst>
                    <a:ext uri="{FF2B5EF4-FFF2-40B4-BE49-F238E27FC236}">
                      <a16:creationId xmlns:a16="http://schemas.microsoft.com/office/drawing/2014/main" id="{53E3611E-7448-64DA-A620-83A3A02E781B}"/>
                    </a:ext>
                  </a:extLst>
                </p:cNvPr>
                <p:cNvSpPr/>
                <p:nvPr/>
              </p:nvSpPr>
              <p:spPr>
                <a:xfrm>
                  <a:off x="958690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0" name="任意多边形: 形状 1809">
                  <a:extLst>
                    <a:ext uri="{FF2B5EF4-FFF2-40B4-BE49-F238E27FC236}">
                      <a16:creationId xmlns:a16="http://schemas.microsoft.com/office/drawing/2014/main" id="{FDFBF376-8F07-F6E5-EE26-3B489627CD9B}"/>
                    </a:ext>
                  </a:extLst>
                </p:cNvPr>
                <p:cNvSpPr/>
                <p:nvPr/>
              </p:nvSpPr>
              <p:spPr>
                <a:xfrm>
                  <a:off x="960798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98 w 3699"/>
                    <a:gd name="connsiteY1" fmla="*/ 0 h 5263"/>
                    <a:gd name="connsiteX2" fmla="*/ 3182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82 w 3699"/>
                    <a:gd name="connsiteY10" fmla="*/ 2625 h 5263"/>
                    <a:gd name="connsiteX11" fmla="*/ 1419 w 3699"/>
                    <a:gd name="connsiteY11" fmla="*/ 2678 h 5263"/>
                    <a:gd name="connsiteX12" fmla="*/ 2930 w 3699"/>
                    <a:gd name="connsiteY12" fmla="*/ 1565 h 5263"/>
                    <a:gd name="connsiteX13" fmla="*/ 1512 w 3699"/>
                    <a:gd name="connsiteY13" fmla="*/ 544 h 5263"/>
                    <a:gd name="connsiteX14" fmla="*/ 782 w 3699"/>
                    <a:gd name="connsiteY14" fmla="*/ 597 h 5263"/>
                    <a:gd name="connsiteX15" fmla="*/ 782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85" y="40"/>
                        <a:pt x="862" y="0"/>
                        <a:pt x="1498" y="0"/>
                      </a:cubicBezTo>
                      <a:cubicBezTo>
                        <a:pt x="2267" y="0"/>
                        <a:pt x="2824" y="159"/>
                        <a:pt x="3182" y="438"/>
                      </a:cubicBezTo>
                      <a:cubicBezTo>
                        <a:pt x="3500" y="676"/>
                        <a:pt x="3699" y="1074"/>
                        <a:pt x="3699" y="1525"/>
                      </a:cubicBezTo>
                      <a:cubicBezTo>
                        <a:pt x="3699" y="2015"/>
                        <a:pt x="3540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55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55" y="2665"/>
                        <a:pt x="1180" y="2678"/>
                        <a:pt x="1419" y="2678"/>
                      </a:cubicBezTo>
                      <a:cubicBezTo>
                        <a:pt x="2360" y="2678"/>
                        <a:pt x="2930" y="2294"/>
                        <a:pt x="2930" y="1565"/>
                      </a:cubicBezTo>
                      <a:cubicBezTo>
                        <a:pt x="2930" y="875"/>
                        <a:pt x="2373" y="544"/>
                        <a:pt x="1512" y="544"/>
                      </a:cubicBezTo>
                      <a:cubicBezTo>
                        <a:pt x="1180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1" name="任意多边形: 形状 1810">
                  <a:extLst>
                    <a:ext uri="{FF2B5EF4-FFF2-40B4-BE49-F238E27FC236}">
                      <a16:creationId xmlns:a16="http://schemas.microsoft.com/office/drawing/2014/main" id="{75A72A65-C74E-E35F-4E0D-AC0A99E7380A}"/>
                    </a:ext>
                  </a:extLst>
                </p:cNvPr>
                <p:cNvSpPr/>
                <p:nvPr/>
              </p:nvSpPr>
              <p:spPr>
                <a:xfrm>
                  <a:off x="965532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2" name="任意多边形: 形状 1811">
                  <a:extLst>
                    <a:ext uri="{FF2B5EF4-FFF2-40B4-BE49-F238E27FC236}">
                      <a16:creationId xmlns:a16="http://schemas.microsoft.com/office/drawing/2014/main" id="{21372854-951D-2AF1-2CE5-B8CF714275BB}"/>
                    </a:ext>
                  </a:extLst>
                </p:cNvPr>
                <p:cNvSpPr/>
                <p:nvPr/>
              </p:nvSpPr>
              <p:spPr>
                <a:xfrm>
                  <a:off x="96734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91 w 3633"/>
                    <a:gd name="connsiteY1" fmla="*/ 4840 h 5396"/>
                    <a:gd name="connsiteX2" fmla="*/ 2851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57" y="4707"/>
                        <a:pt x="1047" y="4840"/>
                        <a:pt x="1591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33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02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3" name="任意多边形: 形状 1812">
                  <a:extLst>
                    <a:ext uri="{FF2B5EF4-FFF2-40B4-BE49-F238E27FC236}">
                      <a16:creationId xmlns:a16="http://schemas.microsoft.com/office/drawing/2014/main" id="{2F789DD6-921A-E86D-4CCA-0FB490942DC8}"/>
                    </a:ext>
                  </a:extLst>
                </p:cNvPr>
                <p:cNvSpPr/>
                <p:nvPr/>
              </p:nvSpPr>
              <p:spPr>
                <a:xfrm>
                  <a:off x="971684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57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62 w 4547"/>
                    <a:gd name="connsiteY5" fmla="*/ 796 h 5396"/>
                    <a:gd name="connsiteX6" fmla="*/ 3142 w 4547"/>
                    <a:gd name="connsiteY6" fmla="*/ 583 h 5396"/>
                    <a:gd name="connsiteX7" fmla="*/ 809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42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4" name="任意多边形: 形状 1813">
                  <a:extLst>
                    <a:ext uri="{FF2B5EF4-FFF2-40B4-BE49-F238E27FC236}">
                      <a16:creationId xmlns:a16="http://schemas.microsoft.com/office/drawing/2014/main" id="{00CED8A0-AE1B-EDFA-791A-A136B4C79BA4}"/>
                    </a:ext>
                  </a:extLst>
                </p:cNvPr>
                <p:cNvSpPr/>
                <p:nvPr/>
              </p:nvSpPr>
              <p:spPr>
                <a:xfrm>
                  <a:off x="97721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5" name="任意多边形: 形状 1814">
                  <a:extLst>
                    <a:ext uri="{FF2B5EF4-FFF2-40B4-BE49-F238E27FC236}">
                      <a16:creationId xmlns:a16="http://schemas.microsoft.com/office/drawing/2014/main" id="{5161D440-F159-4462-F91F-5896CADD5FF8}"/>
                    </a:ext>
                  </a:extLst>
                </p:cNvPr>
                <p:cNvSpPr/>
                <p:nvPr/>
              </p:nvSpPr>
              <p:spPr>
                <a:xfrm>
                  <a:off x="97932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52 h 5237"/>
                    <a:gd name="connsiteX4" fmla="*/ 3858 w 4508"/>
                    <a:gd name="connsiteY4" fmla="*/ 4349 h 5237"/>
                    <a:gd name="connsiteX5" fmla="*/ 3858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22" y="3262"/>
                        <a:pt x="3554" y="3819"/>
                        <a:pt x="3858" y="4349"/>
                      </a:cubicBezTo>
                      <a:lnTo>
                        <a:pt x="3858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6" name="任意多边形: 形状 1815">
                  <a:extLst>
                    <a:ext uri="{FF2B5EF4-FFF2-40B4-BE49-F238E27FC236}">
                      <a16:creationId xmlns:a16="http://schemas.microsoft.com/office/drawing/2014/main" id="{FBEDBB59-BF41-C5B9-8D07-108DF48E6E79}"/>
                    </a:ext>
                  </a:extLst>
                </p:cNvPr>
                <p:cNvSpPr/>
                <p:nvPr/>
              </p:nvSpPr>
              <p:spPr>
                <a:xfrm>
                  <a:off x="984811" y="882470"/>
                  <a:ext cx="4932" cy="5356"/>
                </a:xfrm>
                <a:custGeom>
                  <a:avLst/>
                  <a:gdLst>
                    <a:gd name="connsiteX0" fmla="*/ 4933 w 4932"/>
                    <a:gd name="connsiteY0" fmla="*/ 5065 h 5356"/>
                    <a:gd name="connsiteX1" fmla="*/ 3089 w 4932"/>
                    <a:gd name="connsiteY1" fmla="*/ 5357 h 5356"/>
                    <a:gd name="connsiteX2" fmla="*/ 849 w 4932"/>
                    <a:gd name="connsiteY2" fmla="*/ 4667 h 5356"/>
                    <a:gd name="connsiteX3" fmla="*/ 0 w 4932"/>
                    <a:gd name="connsiteY3" fmla="*/ 2705 h 5356"/>
                    <a:gd name="connsiteX4" fmla="*/ 3262 w 4932"/>
                    <a:gd name="connsiteY4" fmla="*/ 0 h 5356"/>
                    <a:gd name="connsiteX5" fmla="*/ 4747 w 4932"/>
                    <a:gd name="connsiteY5" fmla="*/ 252 h 5356"/>
                    <a:gd name="connsiteX6" fmla="*/ 4561 w 4932"/>
                    <a:gd name="connsiteY6" fmla="*/ 809 h 5356"/>
                    <a:gd name="connsiteX7" fmla="*/ 3222 w 4932"/>
                    <a:gd name="connsiteY7" fmla="*/ 570 h 5356"/>
                    <a:gd name="connsiteX8" fmla="*/ 809 w 4932"/>
                    <a:gd name="connsiteY8" fmla="*/ 2678 h 5356"/>
                    <a:gd name="connsiteX9" fmla="*/ 3129 w 4932"/>
                    <a:gd name="connsiteY9" fmla="*/ 4800 h 5356"/>
                    <a:gd name="connsiteX10" fmla="*/ 4163 w 4932"/>
                    <a:gd name="connsiteY10" fmla="*/ 4654 h 5356"/>
                    <a:gd name="connsiteX11" fmla="*/ 4163 w 4932"/>
                    <a:gd name="connsiteY11" fmla="*/ 3103 h 5356"/>
                    <a:gd name="connsiteX12" fmla="*/ 2944 w 4932"/>
                    <a:gd name="connsiteY12" fmla="*/ 3103 h 5356"/>
                    <a:gd name="connsiteX13" fmla="*/ 2944 w 4932"/>
                    <a:gd name="connsiteY13" fmla="*/ 2559 h 5356"/>
                    <a:gd name="connsiteX14" fmla="*/ 4919 w 4932"/>
                    <a:gd name="connsiteY14" fmla="*/ 2559 h 5356"/>
                    <a:gd name="connsiteX15" fmla="*/ 4919 w 4932"/>
                    <a:gd name="connsiteY15" fmla="*/ 5065 h 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56">
                      <a:moveTo>
                        <a:pt x="4933" y="5065"/>
                      </a:moveTo>
                      <a:cubicBezTo>
                        <a:pt x="4588" y="5171"/>
                        <a:pt x="3898" y="5357"/>
                        <a:pt x="3089" y="5357"/>
                      </a:cubicBezTo>
                      <a:cubicBezTo>
                        <a:pt x="2188" y="5357"/>
                        <a:pt x="1432" y="5145"/>
                        <a:pt x="849" y="4667"/>
                      </a:cubicBezTo>
                      <a:cubicBezTo>
                        <a:pt x="332" y="4230"/>
                        <a:pt x="0" y="3527"/>
                        <a:pt x="0" y="2705"/>
                      </a:cubicBezTo>
                      <a:cubicBezTo>
                        <a:pt x="13" y="1140"/>
                        <a:pt x="1246" y="0"/>
                        <a:pt x="3262" y="0"/>
                      </a:cubicBezTo>
                      <a:cubicBezTo>
                        <a:pt x="3938" y="0"/>
                        <a:pt x="4495" y="133"/>
                        <a:pt x="4747" y="252"/>
                      </a:cubicBezTo>
                      <a:lnTo>
                        <a:pt x="4561" y="809"/>
                      </a:lnTo>
                      <a:cubicBezTo>
                        <a:pt x="4230" y="690"/>
                        <a:pt x="3832" y="570"/>
                        <a:pt x="3222" y="570"/>
                      </a:cubicBezTo>
                      <a:cubicBezTo>
                        <a:pt x="1763" y="570"/>
                        <a:pt x="809" y="1379"/>
                        <a:pt x="809" y="2678"/>
                      </a:cubicBezTo>
                      <a:cubicBezTo>
                        <a:pt x="809" y="4004"/>
                        <a:pt x="1724" y="4800"/>
                        <a:pt x="3129" y="4800"/>
                      </a:cubicBezTo>
                      <a:cubicBezTo>
                        <a:pt x="3633" y="4800"/>
                        <a:pt x="3978" y="4734"/>
                        <a:pt x="4163" y="4654"/>
                      </a:cubicBezTo>
                      <a:lnTo>
                        <a:pt x="4163" y="3103"/>
                      </a:lnTo>
                      <a:lnTo>
                        <a:pt x="2944" y="3103"/>
                      </a:lnTo>
                      <a:lnTo>
                        <a:pt x="2944" y="2559"/>
                      </a:lnTo>
                      <a:lnTo>
                        <a:pt x="4919" y="2559"/>
                      </a:lnTo>
                      <a:lnTo>
                        <a:pt x="4919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7" name="任意多边形: 形状 1816">
                  <a:extLst>
                    <a:ext uri="{FF2B5EF4-FFF2-40B4-BE49-F238E27FC236}">
                      <a16:creationId xmlns:a16="http://schemas.microsoft.com/office/drawing/2014/main" id="{624A04BB-D89E-E96E-237C-3CEC03FDFD6B}"/>
                    </a:ext>
                  </a:extLst>
                </p:cNvPr>
                <p:cNvSpPr/>
                <p:nvPr/>
              </p:nvSpPr>
              <p:spPr>
                <a:xfrm>
                  <a:off x="993615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8" name="任意多边形: 形状 1817">
                  <a:extLst>
                    <a:ext uri="{FF2B5EF4-FFF2-40B4-BE49-F238E27FC236}">
                      <a16:creationId xmlns:a16="http://schemas.microsoft.com/office/drawing/2014/main" id="{7DF5E579-2148-7E79-0EE3-EB3D3EF51FA9}"/>
                    </a:ext>
                  </a:extLst>
                </p:cNvPr>
                <p:cNvSpPr/>
                <p:nvPr/>
              </p:nvSpPr>
              <p:spPr>
                <a:xfrm>
                  <a:off x="9979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69 w 3341"/>
                    <a:gd name="connsiteY1" fmla="*/ 0 h 5237"/>
                    <a:gd name="connsiteX2" fmla="*/ 769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0 w 3341"/>
                    <a:gd name="connsiteY5" fmla="*/ 5237 h 5237"/>
                    <a:gd name="connsiteX6" fmla="*/ 0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19" name="任意多边形: 形状 1818">
                  <a:extLst>
                    <a:ext uri="{FF2B5EF4-FFF2-40B4-BE49-F238E27FC236}">
                      <a16:creationId xmlns:a16="http://schemas.microsoft.com/office/drawing/2014/main" id="{B74C5F3F-FCE9-176D-72ED-FD9C43D54E17}"/>
                    </a:ext>
                  </a:extLst>
                </p:cNvPr>
                <p:cNvSpPr/>
                <p:nvPr/>
              </p:nvSpPr>
              <p:spPr>
                <a:xfrm>
                  <a:off x="1002181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0" name="任意多边形: 形状 1819">
                  <a:extLst>
                    <a:ext uri="{FF2B5EF4-FFF2-40B4-BE49-F238E27FC236}">
                      <a16:creationId xmlns:a16="http://schemas.microsoft.com/office/drawing/2014/main" id="{08F80DB5-E763-4128-5CB4-47F0A85539D5}"/>
                    </a:ext>
                  </a:extLst>
                </p:cNvPr>
                <p:cNvSpPr/>
                <p:nvPr/>
              </p:nvSpPr>
              <p:spPr>
                <a:xfrm>
                  <a:off x="100362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1" name="任意多边形: 形状 1820">
                  <a:extLst>
                    <a:ext uri="{FF2B5EF4-FFF2-40B4-BE49-F238E27FC236}">
                      <a16:creationId xmlns:a16="http://schemas.microsoft.com/office/drawing/2014/main" id="{91B93647-BC8D-8076-36B9-5D4828C71A9E}"/>
                    </a:ext>
                  </a:extLst>
                </p:cNvPr>
                <p:cNvSpPr/>
                <p:nvPr/>
              </p:nvSpPr>
              <p:spPr>
                <a:xfrm>
                  <a:off x="100826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2" name="任意多边形: 形状 1821">
                  <a:extLst>
                    <a:ext uri="{FF2B5EF4-FFF2-40B4-BE49-F238E27FC236}">
                      <a16:creationId xmlns:a16="http://schemas.microsoft.com/office/drawing/2014/main" id="{D5805B79-1FC8-A94C-5FA3-D01187298B6E}"/>
                    </a:ext>
                  </a:extLst>
                </p:cNvPr>
                <p:cNvSpPr/>
                <p:nvPr/>
              </p:nvSpPr>
              <p:spPr>
                <a:xfrm>
                  <a:off x="1013756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69 w 3633"/>
                    <a:gd name="connsiteY7" fmla="*/ 809 h 5396"/>
                    <a:gd name="connsiteX8" fmla="*/ 2029 w 3633"/>
                    <a:gd name="connsiteY8" fmla="*/ 570 h 5396"/>
                    <a:gd name="connsiteX9" fmla="*/ 902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25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30" y="4707"/>
                        <a:pt x="1047" y="4840"/>
                        <a:pt x="1578" y="4840"/>
                      </a:cubicBezTo>
                      <a:cubicBezTo>
                        <a:pt x="2360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888" y="0"/>
                        <a:pt x="2055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69" y="809"/>
                      </a:lnTo>
                      <a:cubicBezTo>
                        <a:pt x="2970" y="716"/>
                        <a:pt x="2572" y="570"/>
                        <a:pt x="2029" y="570"/>
                      </a:cubicBezTo>
                      <a:cubicBezTo>
                        <a:pt x="1207" y="570"/>
                        <a:pt x="902" y="994"/>
                        <a:pt x="902" y="1352"/>
                      </a:cubicBezTo>
                      <a:cubicBezTo>
                        <a:pt x="902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25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3" name="任意多边形: 形状 1822">
                  <a:extLst>
                    <a:ext uri="{FF2B5EF4-FFF2-40B4-BE49-F238E27FC236}">
                      <a16:creationId xmlns:a16="http://schemas.microsoft.com/office/drawing/2014/main" id="{ABD33EF0-0462-EEA9-4231-83F39460197C}"/>
                    </a:ext>
                  </a:extLst>
                </p:cNvPr>
                <p:cNvSpPr/>
                <p:nvPr/>
              </p:nvSpPr>
              <p:spPr>
                <a:xfrm>
                  <a:off x="101845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82 w 3367"/>
                    <a:gd name="connsiteY9" fmla="*/ 570 h 5237"/>
                    <a:gd name="connsiteX10" fmla="*/ 782 w 3367"/>
                    <a:gd name="connsiteY10" fmla="*/ 2228 h 5237"/>
                    <a:gd name="connsiteX11" fmla="*/ 3116 w 3367"/>
                    <a:gd name="connsiteY11" fmla="*/ 2228 h 5237"/>
                    <a:gd name="connsiteX12" fmla="*/ 311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82" y="570"/>
                      </a:lnTo>
                      <a:lnTo>
                        <a:pt x="782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4" name="任意多边形: 形状 1823">
                  <a:extLst>
                    <a:ext uri="{FF2B5EF4-FFF2-40B4-BE49-F238E27FC236}">
                      <a16:creationId xmlns:a16="http://schemas.microsoft.com/office/drawing/2014/main" id="{933A3A83-A19D-C12C-DD48-6A297380EF14}"/>
                    </a:ext>
                  </a:extLst>
                </p:cNvPr>
                <p:cNvSpPr/>
                <p:nvPr/>
              </p:nvSpPr>
              <p:spPr>
                <a:xfrm>
                  <a:off x="1022813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47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28" y="4084"/>
                        <a:pt x="4071" y="4574"/>
                      </a:cubicBezTo>
                      <a:cubicBezTo>
                        <a:pt x="3514" y="5078"/>
                        <a:pt x="2586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15" y="544"/>
                        <a:pt x="1671" y="544"/>
                      </a:cubicBezTo>
                      <a:cubicBezTo>
                        <a:pt x="1273" y="544"/>
                        <a:pt x="968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5" name="任意多边形: 形状 1824">
                  <a:extLst>
                    <a:ext uri="{FF2B5EF4-FFF2-40B4-BE49-F238E27FC236}">
                      <a16:creationId xmlns:a16="http://schemas.microsoft.com/office/drawing/2014/main" id="{8EAB2D79-C683-CA71-F607-24E251193CA2}"/>
                    </a:ext>
                  </a:extLst>
                </p:cNvPr>
                <p:cNvSpPr/>
                <p:nvPr/>
              </p:nvSpPr>
              <p:spPr>
                <a:xfrm>
                  <a:off x="1031418" y="882497"/>
                  <a:ext cx="4919" cy="5330"/>
                </a:xfrm>
                <a:custGeom>
                  <a:avLst/>
                  <a:gdLst>
                    <a:gd name="connsiteX0" fmla="*/ 13 w 4919"/>
                    <a:gd name="connsiteY0" fmla="*/ 119 h 5330"/>
                    <a:gd name="connsiteX1" fmla="*/ 1657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96 w 4919"/>
                    <a:gd name="connsiteY8" fmla="*/ 4747 h 5330"/>
                    <a:gd name="connsiteX9" fmla="*/ 1578 w 4919"/>
                    <a:gd name="connsiteY9" fmla="*/ 4787 h 5330"/>
                    <a:gd name="connsiteX10" fmla="*/ 4137 w 4919"/>
                    <a:gd name="connsiteY10" fmla="*/ 2546 h 5330"/>
                    <a:gd name="connsiteX11" fmla="*/ 1697 w 4919"/>
                    <a:gd name="connsiteY11" fmla="*/ 544 h 5330"/>
                    <a:gd name="connsiteX12" fmla="*/ 796 w 4919"/>
                    <a:gd name="connsiteY12" fmla="*/ 610 h 5330"/>
                    <a:gd name="connsiteX13" fmla="*/ 796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13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73" y="4787"/>
                        <a:pt x="1578" y="4787"/>
                      </a:cubicBezTo>
                      <a:cubicBezTo>
                        <a:pt x="3235" y="4787"/>
                        <a:pt x="4137" y="3978"/>
                        <a:pt x="4137" y="2546"/>
                      </a:cubicBezTo>
                      <a:cubicBezTo>
                        <a:pt x="4137" y="1313"/>
                        <a:pt x="3341" y="544"/>
                        <a:pt x="1697" y="544"/>
                      </a:cubicBezTo>
                      <a:cubicBezTo>
                        <a:pt x="1299" y="544"/>
                        <a:pt x="1008" y="570"/>
                        <a:pt x="796" y="610"/>
                      </a:cubicBezTo>
                      <a:lnTo>
                        <a:pt x="796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6" name="任意多边形: 形状 1825">
                  <a:extLst>
                    <a:ext uri="{FF2B5EF4-FFF2-40B4-BE49-F238E27FC236}">
                      <a16:creationId xmlns:a16="http://schemas.microsoft.com/office/drawing/2014/main" id="{437C799D-223A-108B-6CC5-22C5AF15B2A5}"/>
                    </a:ext>
                  </a:extLst>
                </p:cNvPr>
                <p:cNvSpPr/>
                <p:nvPr/>
              </p:nvSpPr>
              <p:spPr>
                <a:xfrm>
                  <a:off x="1037000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81" y="3872"/>
                        <a:pt x="4681" y="2678"/>
                      </a:cubicBezTo>
                      <a:cubicBezTo>
                        <a:pt x="4681" y="1644"/>
                        <a:pt x="4057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7" name="任意多边形: 形状 1826">
                  <a:extLst>
                    <a:ext uri="{FF2B5EF4-FFF2-40B4-BE49-F238E27FC236}">
                      <a16:creationId xmlns:a16="http://schemas.microsoft.com/office/drawing/2014/main" id="{1511EE1F-8281-7EF4-0EF1-E49772056594}"/>
                    </a:ext>
                  </a:extLst>
                </p:cNvPr>
                <p:cNvSpPr/>
                <p:nvPr/>
              </p:nvSpPr>
              <p:spPr>
                <a:xfrm>
                  <a:off x="1046176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8" name="任意多边形: 形状 1827">
                  <a:extLst>
                    <a:ext uri="{FF2B5EF4-FFF2-40B4-BE49-F238E27FC236}">
                      <a16:creationId xmlns:a16="http://schemas.microsoft.com/office/drawing/2014/main" id="{1A3634E0-68A5-CC22-2438-AA766C7190BC}"/>
                    </a:ext>
                  </a:extLst>
                </p:cNvPr>
                <p:cNvSpPr/>
                <p:nvPr/>
              </p:nvSpPr>
              <p:spPr>
                <a:xfrm>
                  <a:off x="1050551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29" name="任意多边形: 形状 1828">
                  <a:extLst>
                    <a:ext uri="{FF2B5EF4-FFF2-40B4-BE49-F238E27FC236}">
                      <a16:creationId xmlns:a16="http://schemas.microsoft.com/office/drawing/2014/main" id="{3E93CB5F-8DAA-00D2-9131-6B59AADC2956}"/>
                    </a:ext>
                  </a:extLst>
                </p:cNvPr>
                <p:cNvSpPr/>
                <p:nvPr/>
              </p:nvSpPr>
              <p:spPr>
                <a:xfrm>
                  <a:off x="1052660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0" name="任意多边形: 形状 1829">
                  <a:extLst>
                    <a:ext uri="{FF2B5EF4-FFF2-40B4-BE49-F238E27FC236}">
                      <a16:creationId xmlns:a16="http://schemas.microsoft.com/office/drawing/2014/main" id="{D9EEC7BF-4D23-7B2F-960D-B17105351A3C}"/>
                    </a:ext>
                  </a:extLst>
                </p:cNvPr>
                <p:cNvSpPr/>
                <p:nvPr/>
              </p:nvSpPr>
              <p:spPr>
                <a:xfrm>
                  <a:off x="1058123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48" y="4840"/>
                        <a:pt x="1578" y="4840"/>
                      </a:cubicBezTo>
                      <a:cubicBezTo>
                        <a:pt x="2373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902" y="0"/>
                        <a:pt x="2055" y="0"/>
                      </a:cubicBezTo>
                      <a:cubicBezTo>
                        <a:pt x="2665" y="0"/>
                        <a:pt x="3116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2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1" name="任意多边形: 形状 1830">
                  <a:extLst>
                    <a:ext uri="{FF2B5EF4-FFF2-40B4-BE49-F238E27FC236}">
                      <a16:creationId xmlns:a16="http://schemas.microsoft.com/office/drawing/2014/main" id="{E4B39992-57E1-6825-1602-F51FFBA11C7A}"/>
                    </a:ext>
                  </a:extLst>
                </p:cNvPr>
                <p:cNvSpPr/>
                <p:nvPr/>
              </p:nvSpPr>
              <p:spPr>
                <a:xfrm>
                  <a:off x="1062644" y="882537"/>
                  <a:ext cx="6112" cy="5237"/>
                </a:xfrm>
                <a:custGeom>
                  <a:avLst/>
                  <a:gdLst>
                    <a:gd name="connsiteX0" fmla="*/ 5224 w 6112"/>
                    <a:gd name="connsiteY0" fmla="*/ 2930 h 5237"/>
                    <a:gd name="connsiteX1" fmla="*/ 5131 w 6112"/>
                    <a:gd name="connsiteY1" fmla="*/ 676 h 5237"/>
                    <a:gd name="connsiteX2" fmla="*/ 5105 w 6112"/>
                    <a:gd name="connsiteY2" fmla="*/ 676 h 5237"/>
                    <a:gd name="connsiteX3" fmla="*/ 4349 w 6112"/>
                    <a:gd name="connsiteY3" fmla="*/ 2665 h 5237"/>
                    <a:gd name="connsiteX4" fmla="*/ 3288 w 6112"/>
                    <a:gd name="connsiteY4" fmla="*/ 5198 h 5237"/>
                    <a:gd name="connsiteX5" fmla="*/ 2705 w 6112"/>
                    <a:gd name="connsiteY5" fmla="*/ 5198 h 5237"/>
                    <a:gd name="connsiteX6" fmla="*/ 1737 w 6112"/>
                    <a:gd name="connsiteY6" fmla="*/ 2705 h 5237"/>
                    <a:gd name="connsiteX7" fmla="*/ 1034 w 6112"/>
                    <a:gd name="connsiteY7" fmla="*/ 676 h 5237"/>
                    <a:gd name="connsiteX8" fmla="*/ 1008 w 6112"/>
                    <a:gd name="connsiteY8" fmla="*/ 676 h 5237"/>
                    <a:gd name="connsiteX9" fmla="*/ 888 w 6112"/>
                    <a:gd name="connsiteY9" fmla="*/ 2997 h 5237"/>
                    <a:gd name="connsiteX10" fmla="*/ 743 w 6112"/>
                    <a:gd name="connsiteY10" fmla="*/ 5237 h 5237"/>
                    <a:gd name="connsiteX11" fmla="*/ 0 w 6112"/>
                    <a:gd name="connsiteY11" fmla="*/ 5237 h 5237"/>
                    <a:gd name="connsiteX12" fmla="*/ 424 w 6112"/>
                    <a:gd name="connsiteY12" fmla="*/ 0 h 5237"/>
                    <a:gd name="connsiteX13" fmla="*/ 1406 w 6112"/>
                    <a:gd name="connsiteY13" fmla="*/ 0 h 5237"/>
                    <a:gd name="connsiteX14" fmla="*/ 2427 w 6112"/>
                    <a:gd name="connsiteY14" fmla="*/ 2533 h 5237"/>
                    <a:gd name="connsiteX15" fmla="*/ 3036 w 6112"/>
                    <a:gd name="connsiteY15" fmla="*/ 4309 h 5237"/>
                    <a:gd name="connsiteX16" fmla="*/ 3063 w 6112"/>
                    <a:gd name="connsiteY16" fmla="*/ 4309 h 5237"/>
                    <a:gd name="connsiteX17" fmla="*/ 3686 w 6112"/>
                    <a:gd name="connsiteY17" fmla="*/ 2533 h 5237"/>
                    <a:gd name="connsiteX18" fmla="*/ 4747 w 6112"/>
                    <a:gd name="connsiteY18" fmla="*/ 0 h 5237"/>
                    <a:gd name="connsiteX19" fmla="*/ 5741 w 6112"/>
                    <a:gd name="connsiteY19" fmla="*/ 0 h 5237"/>
                    <a:gd name="connsiteX20" fmla="*/ 6113 w 6112"/>
                    <a:gd name="connsiteY20" fmla="*/ 5237 h 5237"/>
                    <a:gd name="connsiteX21" fmla="*/ 5357 w 6112"/>
                    <a:gd name="connsiteY21" fmla="*/ 5237 h 5237"/>
                    <a:gd name="connsiteX22" fmla="*/ 5224 w 611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37">
                      <a:moveTo>
                        <a:pt x="5224" y="2930"/>
                      </a:moveTo>
                      <a:cubicBezTo>
                        <a:pt x="5184" y="2201"/>
                        <a:pt x="5131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888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6" y="0"/>
                      </a:lnTo>
                      <a:lnTo>
                        <a:pt x="2427" y="2533"/>
                      </a:lnTo>
                      <a:cubicBezTo>
                        <a:pt x="2678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21" y="3196"/>
                        <a:pt x="3686" y="2533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2" name="任意多边形: 形状 1831">
                  <a:extLst>
                    <a:ext uri="{FF2B5EF4-FFF2-40B4-BE49-F238E27FC236}">
                      <a16:creationId xmlns:a16="http://schemas.microsoft.com/office/drawing/2014/main" id="{B5BA0221-C06C-01ED-95C3-BD13533A7E37}"/>
                    </a:ext>
                  </a:extLst>
                </p:cNvPr>
                <p:cNvSpPr/>
                <p:nvPr/>
              </p:nvSpPr>
              <p:spPr>
                <a:xfrm>
                  <a:off x="1069605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45" y="4853"/>
                      </a:cubicBezTo>
                      <a:cubicBezTo>
                        <a:pt x="3965" y="4853"/>
                        <a:pt x="4681" y="3872"/>
                        <a:pt x="4681" y="2678"/>
                      </a:cubicBezTo>
                      <a:cubicBezTo>
                        <a:pt x="4681" y="1644"/>
                        <a:pt x="4044" y="557"/>
                        <a:pt x="2758" y="557"/>
                      </a:cubicBezTo>
                      <a:cubicBezTo>
                        <a:pt x="1472" y="570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3" name="任意多边形: 形状 1832">
                  <a:extLst>
                    <a:ext uri="{FF2B5EF4-FFF2-40B4-BE49-F238E27FC236}">
                      <a16:creationId xmlns:a16="http://schemas.microsoft.com/office/drawing/2014/main" id="{D757F35C-9E91-6439-71A5-AE2ABBE1CD71}"/>
                    </a:ext>
                  </a:extLst>
                </p:cNvPr>
                <p:cNvSpPr/>
                <p:nvPr/>
              </p:nvSpPr>
              <p:spPr>
                <a:xfrm>
                  <a:off x="1076089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71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82 w 4919"/>
                    <a:gd name="connsiteY8" fmla="*/ 4747 h 5330"/>
                    <a:gd name="connsiteX9" fmla="*/ 1565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82 w 4919"/>
                    <a:gd name="connsiteY12" fmla="*/ 610 h 5330"/>
                    <a:gd name="connsiteX13" fmla="*/ 782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71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98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4" name="任意多边形: 形状 1833">
                  <a:extLst>
                    <a:ext uri="{FF2B5EF4-FFF2-40B4-BE49-F238E27FC236}">
                      <a16:creationId xmlns:a16="http://schemas.microsoft.com/office/drawing/2014/main" id="{1A4C5639-4AEB-9512-43AD-E9BB0479D9E1}"/>
                    </a:ext>
                  </a:extLst>
                </p:cNvPr>
                <p:cNvSpPr/>
                <p:nvPr/>
              </p:nvSpPr>
              <p:spPr>
                <a:xfrm>
                  <a:off x="108400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5" name="任意多边形: 形状 1834">
                  <a:extLst>
                    <a:ext uri="{FF2B5EF4-FFF2-40B4-BE49-F238E27FC236}">
                      <a16:creationId xmlns:a16="http://schemas.microsoft.com/office/drawing/2014/main" id="{788C1DB7-4E3F-DFEE-35E5-25ACBB0060B7}"/>
                    </a:ext>
                  </a:extLst>
                </p:cNvPr>
                <p:cNvSpPr/>
                <p:nvPr/>
              </p:nvSpPr>
              <p:spPr>
                <a:xfrm>
                  <a:off x="1089110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6" name="任意多边形: 形状 1835">
                  <a:extLst>
                    <a:ext uri="{FF2B5EF4-FFF2-40B4-BE49-F238E27FC236}">
                      <a16:creationId xmlns:a16="http://schemas.microsoft.com/office/drawing/2014/main" id="{73FB9649-7FFE-4470-6C93-83426E70F7AD}"/>
                    </a:ext>
                  </a:extLst>
                </p:cNvPr>
                <p:cNvSpPr/>
                <p:nvPr/>
              </p:nvSpPr>
              <p:spPr>
                <a:xfrm>
                  <a:off x="1093340" y="882537"/>
                  <a:ext cx="6125" cy="5237"/>
                </a:xfrm>
                <a:custGeom>
                  <a:avLst/>
                  <a:gdLst>
                    <a:gd name="connsiteX0" fmla="*/ 5211 w 6125"/>
                    <a:gd name="connsiteY0" fmla="*/ 2930 h 5237"/>
                    <a:gd name="connsiteX1" fmla="*/ 5131 w 6125"/>
                    <a:gd name="connsiteY1" fmla="*/ 676 h 5237"/>
                    <a:gd name="connsiteX2" fmla="*/ 5092 w 6125"/>
                    <a:gd name="connsiteY2" fmla="*/ 676 h 5237"/>
                    <a:gd name="connsiteX3" fmla="*/ 4336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34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11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092" y="676"/>
                      </a:lnTo>
                      <a:cubicBezTo>
                        <a:pt x="4893" y="1286"/>
                        <a:pt x="4641" y="1936"/>
                        <a:pt x="4336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902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7" name="任意多边形: 形状 1836">
                  <a:extLst>
                    <a:ext uri="{FF2B5EF4-FFF2-40B4-BE49-F238E27FC236}">
                      <a16:creationId xmlns:a16="http://schemas.microsoft.com/office/drawing/2014/main" id="{59EA7EE7-9DB8-C312-4BBD-A5790BF91AB1}"/>
                    </a:ext>
                  </a:extLst>
                </p:cNvPr>
                <p:cNvSpPr/>
                <p:nvPr/>
              </p:nvSpPr>
              <p:spPr>
                <a:xfrm>
                  <a:off x="1100646" y="882497"/>
                  <a:ext cx="3686" cy="5263"/>
                </a:xfrm>
                <a:custGeom>
                  <a:avLst/>
                  <a:gdLst>
                    <a:gd name="connsiteX0" fmla="*/ 0 w 3686"/>
                    <a:gd name="connsiteY0" fmla="*/ 106 h 5263"/>
                    <a:gd name="connsiteX1" fmla="*/ 1472 w 3686"/>
                    <a:gd name="connsiteY1" fmla="*/ 0 h 5263"/>
                    <a:gd name="connsiteX2" fmla="*/ 3169 w 3686"/>
                    <a:gd name="connsiteY2" fmla="*/ 438 h 5263"/>
                    <a:gd name="connsiteX3" fmla="*/ 3686 w 3686"/>
                    <a:gd name="connsiteY3" fmla="*/ 1525 h 5263"/>
                    <a:gd name="connsiteX4" fmla="*/ 3222 w 3686"/>
                    <a:gd name="connsiteY4" fmla="*/ 2652 h 5263"/>
                    <a:gd name="connsiteX5" fmla="*/ 1392 w 3686"/>
                    <a:gd name="connsiteY5" fmla="*/ 3222 h 5263"/>
                    <a:gd name="connsiteX6" fmla="*/ 782 w 3686"/>
                    <a:gd name="connsiteY6" fmla="*/ 3169 h 5263"/>
                    <a:gd name="connsiteX7" fmla="*/ 782 w 3686"/>
                    <a:gd name="connsiteY7" fmla="*/ 5264 h 5263"/>
                    <a:gd name="connsiteX8" fmla="*/ 0 w 3686"/>
                    <a:gd name="connsiteY8" fmla="*/ 5264 h 5263"/>
                    <a:gd name="connsiteX9" fmla="*/ 0 w 3686"/>
                    <a:gd name="connsiteY9" fmla="*/ 106 h 5263"/>
                    <a:gd name="connsiteX10" fmla="*/ 782 w 3686"/>
                    <a:gd name="connsiteY10" fmla="*/ 2625 h 5263"/>
                    <a:gd name="connsiteX11" fmla="*/ 1405 w 3686"/>
                    <a:gd name="connsiteY11" fmla="*/ 2678 h 5263"/>
                    <a:gd name="connsiteX12" fmla="*/ 2917 w 3686"/>
                    <a:gd name="connsiteY12" fmla="*/ 1565 h 5263"/>
                    <a:gd name="connsiteX13" fmla="*/ 1498 w 3686"/>
                    <a:gd name="connsiteY13" fmla="*/ 544 h 5263"/>
                    <a:gd name="connsiteX14" fmla="*/ 782 w 3686"/>
                    <a:gd name="connsiteY14" fmla="*/ 597 h 5263"/>
                    <a:gd name="connsiteX15" fmla="*/ 782 w 3686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72" y="0"/>
                      </a:cubicBezTo>
                      <a:cubicBezTo>
                        <a:pt x="2241" y="0"/>
                        <a:pt x="2811" y="159"/>
                        <a:pt x="3169" y="438"/>
                      </a:cubicBezTo>
                      <a:cubicBezTo>
                        <a:pt x="3500" y="676"/>
                        <a:pt x="3686" y="1074"/>
                        <a:pt x="3686" y="1525"/>
                      </a:cubicBezTo>
                      <a:cubicBezTo>
                        <a:pt x="3686" y="2015"/>
                        <a:pt x="3527" y="2373"/>
                        <a:pt x="3222" y="2652"/>
                      </a:cubicBezTo>
                      <a:cubicBezTo>
                        <a:pt x="2811" y="3036"/>
                        <a:pt x="2148" y="3222"/>
                        <a:pt x="1392" y="3222"/>
                      </a:cubicBezTo>
                      <a:cubicBezTo>
                        <a:pt x="1154" y="3222"/>
                        <a:pt x="941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41" y="2665"/>
                        <a:pt x="1154" y="2678"/>
                        <a:pt x="1405" y="2678"/>
                      </a:cubicBezTo>
                      <a:cubicBezTo>
                        <a:pt x="2347" y="2678"/>
                        <a:pt x="2917" y="2294"/>
                        <a:pt x="2917" y="1565"/>
                      </a:cubicBezTo>
                      <a:cubicBezTo>
                        <a:pt x="2917" y="875"/>
                        <a:pt x="2360" y="544"/>
                        <a:pt x="1498" y="544"/>
                      </a:cubicBezTo>
                      <a:cubicBezTo>
                        <a:pt x="1154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8" name="任意多边形: 形状 1837">
                  <a:extLst>
                    <a:ext uri="{FF2B5EF4-FFF2-40B4-BE49-F238E27FC236}">
                      <a16:creationId xmlns:a16="http://schemas.microsoft.com/office/drawing/2014/main" id="{BAC56651-DB33-9EC6-12F1-D343AB22274D}"/>
                    </a:ext>
                  </a:extLst>
                </p:cNvPr>
                <p:cNvSpPr/>
                <p:nvPr/>
              </p:nvSpPr>
              <p:spPr>
                <a:xfrm>
                  <a:off x="1105021" y="882444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58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22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45 w 5489"/>
                    <a:gd name="connsiteY8" fmla="*/ 557 h 5409"/>
                    <a:gd name="connsiteX9" fmla="*/ 822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57" y="557"/>
                        <a:pt x="2745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39" name="任意多边形: 形状 1838">
                  <a:extLst>
                    <a:ext uri="{FF2B5EF4-FFF2-40B4-BE49-F238E27FC236}">
                      <a16:creationId xmlns:a16="http://schemas.microsoft.com/office/drawing/2014/main" id="{A882D527-6EFA-1F16-5D6C-7A3D2F0D636F}"/>
                    </a:ext>
                  </a:extLst>
                </p:cNvPr>
                <p:cNvSpPr/>
                <p:nvPr/>
              </p:nvSpPr>
              <p:spPr>
                <a:xfrm>
                  <a:off x="1111505" y="882497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09 w 3898"/>
                    <a:gd name="connsiteY2" fmla="*/ 438 h 5277"/>
                    <a:gd name="connsiteX3" fmla="*/ 3686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498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69 w 3898"/>
                    <a:gd name="connsiteY15" fmla="*/ 2506 h 5277"/>
                    <a:gd name="connsiteX16" fmla="*/ 1565 w 3898"/>
                    <a:gd name="connsiteY16" fmla="*/ 2506 h 5277"/>
                    <a:gd name="connsiteX17" fmla="*/ 2904 w 3898"/>
                    <a:gd name="connsiteY17" fmla="*/ 1512 h 5277"/>
                    <a:gd name="connsiteX18" fmla="*/ 1525 w 3898"/>
                    <a:gd name="connsiteY18" fmla="*/ 530 h 5277"/>
                    <a:gd name="connsiteX19" fmla="*/ 756 w 3898"/>
                    <a:gd name="connsiteY19" fmla="*/ 583 h 5277"/>
                    <a:gd name="connsiteX20" fmla="*/ 756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09" y="438"/>
                      </a:cubicBezTo>
                      <a:cubicBezTo>
                        <a:pt x="3514" y="663"/>
                        <a:pt x="3686" y="1021"/>
                        <a:pt x="3686" y="1432"/>
                      </a:cubicBezTo>
                      <a:cubicBezTo>
                        <a:pt x="3686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23" y="2930"/>
                        <a:pt x="3302" y="3302"/>
                        <a:pt x="3434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498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04" y="2108"/>
                        <a:pt x="2904" y="1512"/>
                      </a:cubicBezTo>
                      <a:cubicBezTo>
                        <a:pt x="2904" y="835"/>
                        <a:pt x="2347" y="544"/>
                        <a:pt x="1525" y="530"/>
                      </a:cubicBezTo>
                      <a:cubicBezTo>
                        <a:pt x="1140" y="530"/>
                        <a:pt x="888" y="544"/>
                        <a:pt x="756" y="583"/>
                      </a:cubicBezTo>
                      <a:lnTo>
                        <a:pt x="756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0" name="任意多边形: 形状 1839">
                  <a:extLst>
                    <a:ext uri="{FF2B5EF4-FFF2-40B4-BE49-F238E27FC236}">
                      <a16:creationId xmlns:a16="http://schemas.microsoft.com/office/drawing/2014/main" id="{5CA651F4-6186-43C5-4953-E2413728E4F0}"/>
                    </a:ext>
                  </a:extLst>
                </p:cNvPr>
                <p:cNvSpPr/>
                <p:nvPr/>
              </p:nvSpPr>
              <p:spPr>
                <a:xfrm>
                  <a:off x="111898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1" name="任意多边形: 形状 1840">
                  <a:extLst>
                    <a:ext uri="{FF2B5EF4-FFF2-40B4-BE49-F238E27FC236}">
                      <a16:creationId xmlns:a16="http://schemas.microsoft.com/office/drawing/2014/main" id="{21C9DC82-8319-C0AF-9A86-8208896A4F2B}"/>
                    </a:ext>
                  </a:extLst>
                </p:cNvPr>
                <p:cNvSpPr/>
                <p:nvPr/>
              </p:nvSpPr>
              <p:spPr>
                <a:xfrm>
                  <a:off x="1121105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58 w 4508"/>
                    <a:gd name="connsiteY3" fmla="*/ 2652 h 5237"/>
                    <a:gd name="connsiteX4" fmla="*/ 3845 w 4508"/>
                    <a:gd name="connsiteY4" fmla="*/ 4349 h 5237"/>
                    <a:gd name="connsiteX5" fmla="*/ 3859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03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52"/>
                      </a:lnTo>
                      <a:cubicBezTo>
                        <a:pt x="3209" y="3262"/>
                        <a:pt x="3554" y="3819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03" y="2572"/>
                      </a:lnTo>
                      <a:cubicBezTo>
                        <a:pt x="1379" y="2002"/>
                        <a:pt x="981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16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2" name="任意多边形: 形状 1841">
                  <a:extLst>
                    <a:ext uri="{FF2B5EF4-FFF2-40B4-BE49-F238E27FC236}">
                      <a16:creationId xmlns:a16="http://schemas.microsoft.com/office/drawing/2014/main" id="{1FA82057-7CB6-3AD2-FEA3-D7D0218B9637}"/>
                    </a:ext>
                  </a:extLst>
                </p:cNvPr>
                <p:cNvSpPr/>
                <p:nvPr/>
              </p:nvSpPr>
              <p:spPr>
                <a:xfrm>
                  <a:off x="1126594" y="882457"/>
                  <a:ext cx="4548" cy="5396"/>
                </a:xfrm>
                <a:custGeom>
                  <a:avLst/>
                  <a:gdLst>
                    <a:gd name="connsiteX0" fmla="*/ 4548 w 4548"/>
                    <a:gd name="connsiteY0" fmla="*/ 5145 h 5396"/>
                    <a:gd name="connsiteX1" fmla="*/ 2970 w 4548"/>
                    <a:gd name="connsiteY1" fmla="*/ 5397 h 5396"/>
                    <a:gd name="connsiteX2" fmla="*/ 0 w 4548"/>
                    <a:gd name="connsiteY2" fmla="*/ 2758 h 5396"/>
                    <a:gd name="connsiteX3" fmla="*/ 3129 w 4548"/>
                    <a:gd name="connsiteY3" fmla="*/ 0 h 5396"/>
                    <a:gd name="connsiteX4" fmla="*/ 4548 w 4548"/>
                    <a:gd name="connsiteY4" fmla="*/ 239 h 5396"/>
                    <a:gd name="connsiteX5" fmla="*/ 4362 w 4548"/>
                    <a:gd name="connsiteY5" fmla="*/ 796 h 5396"/>
                    <a:gd name="connsiteX6" fmla="*/ 3156 w 4548"/>
                    <a:gd name="connsiteY6" fmla="*/ 583 h 5396"/>
                    <a:gd name="connsiteX7" fmla="*/ 809 w 4548"/>
                    <a:gd name="connsiteY7" fmla="*/ 2731 h 5396"/>
                    <a:gd name="connsiteX8" fmla="*/ 3116 w 4548"/>
                    <a:gd name="connsiteY8" fmla="*/ 4840 h 5396"/>
                    <a:gd name="connsiteX9" fmla="*/ 4376 w 4548"/>
                    <a:gd name="connsiteY9" fmla="*/ 4628 h 5396"/>
                    <a:gd name="connsiteX10" fmla="*/ 4548 w 4548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8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3" name="任意多边形: 形状 1842">
                  <a:extLst>
                    <a:ext uri="{FF2B5EF4-FFF2-40B4-BE49-F238E27FC236}">
                      <a16:creationId xmlns:a16="http://schemas.microsoft.com/office/drawing/2014/main" id="{CC3E32BC-7E37-BBF4-2E7C-75474DD431DF}"/>
                    </a:ext>
                  </a:extLst>
                </p:cNvPr>
                <p:cNvSpPr/>
                <p:nvPr/>
              </p:nvSpPr>
              <p:spPr>
                <a:xfrm>
                  <a:off x="1132110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4" name="任意多边形: 形状 1843">
                  <a:extLst>
                    <a:ext uri="{FF2B5EF4-FFF2-40B4-BE49-F238E27FC236}">
                      <a16:creationId xmlns:a16="http://schemas.microsoft.com/office/drawing/2014/main" id="{3F486553-E0DC-A447-BA3A-38A432611894}"/>
                    </a:ext>
                  </a:extLst>
                </p:cNvPr>
                <p:cNvSpPr/>
                <p:nvPr/>
              </p:nvSpPr>
              <p:spPr>
                <a:xfrm>
                  <a:off x="1134245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44 w 4932"/>
                    <a:gd name="connsiteY1" fmla="*/ 0 h 5330"/>
                    <a:gd name="connsiteX2" fmla="*/ 4084 w 4932"/>
                    <a:gd name="connsiteY2" fmla="*/ 663 h 5330"/>
                    <a:gd name="connsiteX3" fmla="*/ 4933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84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64" y="53"/>
                        <a:pt x="1021" y="0"/>
                        <a:pt x="1644" y="0"/>
                      </a:cubicBezTo>
                      <a:cubicBezTo>
                        <a:pt x="2758" y="0"/>
                        <a:pt x="3540" y="239"/>
                        <a:pt x="4084" y="663"/>
                      </a:cubicBezTo>
                      <a:cubicBezTo>
                        <a:pt x="4614" y="1087"/>
                        <a:pt x="4933" y="1697"/>
                        <a:pt x="4933" y="2533"/>
                      </a:cubicBezTo>
                      <a:cubicBezTo>
                        <a:pt x="4933" y="3381"/>
                        <a:pt x="4628" y="4084"/>
                        <a:pt x="4071" y="4574"/>
                      </a:cubicBezTo>
                      <a:cubicBezTo>
                        <a:pt x="3514" y="5078"/>
                        <a:pt x="2572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86" y="544"/>
                        <a:pt x="994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5" name="任意多边形: 形状 1844">
                  <a:extLst>
                    <a:ext uri="{FF2B5EF4-FFF2-40B4-BE49-F238E27FC236}">
                      <a16:creationId xmlns:a16="http://schemas.microsoft.com/office/drawing/2014/main" id="{3119DBB3-CA32-AD41-1206-C44236AC5FBF}"/>
                    </a:ext>
                  </a:extLst>
                </p:cNvPr>
                <p:cNvSpPr/>
                <p:nvPr/>
              </p:nvSpPr>
              <p:spPr>
                <a:xfrm>
                  <a:off x="114015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6" name="任意多边形: 形状 1845">
                  <a:extLst>
                    <a:ext uri="{FF2B5EF4-FFF2-40B4-BE49-F238E27FC236}">
                      <a16:creationId xmlns:a16="http://schemas.microsoft.com/office/drawing/2014/main" id="{895E26BF-ABAD-D559-06E1-F7CD9220D7C3}"/>
                    </a:ext>
                  </a:extLst>
                </p:cNvPr>
                <p:cNvSpPr/>
                <p:nvPr/>
              </p:nvSpPr>
              <p:spPr>
                <a:xfrm>
                  <a:off x="1142280" y="882497"/>
                  <a:ext cx="4932" cy="5330"/>
                </a:xfrm>
                <a:custGeom>
                  <a:avLst/>
                  <a:gdLst>
                    <a:gd name="connsiteX0" fmla="*/ 13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05 w 4932"/>
                    <a:gd name="connsiteY5" fmla="*/ 5330 h 5330"/>
                    <a:gd name="connsiteX6" fmla="*/ 0 w 4932"/>
                    <a:gd name="connsiteY6" fmla="*/ 5264 h 5330"/>
                    <a:gd name="connsiteX7" fmla="*/ 0 w 4932"/>
                    <a:gd name="connsiteY7" fmla="*/ 119 h 5330"/>
                    <a:gd name="connsiteX8" fmla="*/ 796 w 4932"/>
                    <a:gd name="connsiteY8" fmla="*/ 4747 h 5330"/>
                    <a:gd name="connsiteX9" fmla="*/ 1578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13" y="119"/>
                      </a:moveTo>
                      <a:cubicBezTo>
                        <a:pt x="491" y="53"/>
                        <a:pt x="1034" y="0"/>
                        <a:pt x="1657" y="0"/>
                      </a:cubicBezTo>
                      <a:cubicBezTo>
                        <a:pt x="2771" y="0"/>
                        <a:pt x="3554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14" y="4084"/>
                        <a:pt x="4071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60" y="4787"/>
                        <a:pt x="1578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15" y="544"/>
                        <a:pt x="1671" y="544"/>
                      </a:cubicBezTo>
                      <a:cubicBezTo>
                        <a:pt x="1286" y="544"/>
                        <a:pt x="968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7" name="任意多边形: 形状 1846">
                  <a:extLst>
                    <a:ext uri="{FF2B5EF4-FFF2-40B4-BE49-F238E27FC236}">
                      <a16:creationId xmlns:a16="http://schemas.microsoft.com/office/drawing/2014/main" id="{10944346-B748-64B1-71B1-A4D2390A7C2C}"/>
                    </a:ext>
                  </a:extLst>
                </p:cNvPr>
                <p:cNvSpPr/>
                <p:nvPr/>
              </p:nvSpPr>
              <p:spPr>
                <a:xfrm>
                  <a:off x="1148194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8" name="任意多边形: 形状 1847">
                  <a:extLst>
                    <a:ext uri="{FF2B5EF4-FFF2-40B4-BE49-F238E27FC236}">
                      <a16:creationId xmlns:a16="http://schemas.microsoft.com/office/drawing/2014/main" id="{38E22157-4B4A-4973-4289-695D59416D4E}"/>
                    </a:ext>
                  </a:extLst>
                </p:cNvPr>
                <p:cNvSpPr/>
                <p:nvPr/>
              </p:nvSpPr>
              <p:spPr>
                <a:xfrm>
                  <a:off x="115396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71 w 4508"/>
                    <a:gd name="connsiteY3" fmla="*/ 2652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90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52"/>
                      </a:lnTo>
                      <a:cubicBezTo>
                        <a:pt x="3222" y="3262"/>
                        <a:pt x="3567" y="3819"/>
                        <a:pt x="3845" y="4349"/>
                      </a:cubicBezTo>
                      <a:lnTo>
                        <a:pt x="3872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90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7A9ECC4E-9DC0-597E-26C9-3FABC013555E}"/>
                    </a:ext>
                  </a:extLst>
                </p:cNvPr>
                <p:cNvSpPr/>
                <p:nvPr/>
              </p:nvSpPr>
              <p:spPr>
                <a:xfrm>
                  <a:off x="1159133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0" name="任意多边形: 形状 1849">
                  <a:extLst>
                    <a:ext uri="{FF2B5EF4-FFF2-40B4-BE49-F238E27FC236}">
                      <a16:creationId xmlns:a16="http://schemas.microsoft.com/office/drawing/2014/main" id="{AB4A87FD-84F6-40A3-F734-0E309A10AABC}"/>
                    </a:ext>
                  </a:extLst>
                </p:cNvPr>
                <p:cNvSpPr/>
                <p:nvPr/>
              </p:nvSpPr>
              <p:spPr>
                <a:xfrm>
                  <a:off x="1166903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406" y="4760"/>
                        <a:pt x="2188" y="4760"/>
                      </a:cubicBezTo>
                      <a:cubicBezTo>
                        <a:pt x="3089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1" name="任意多边形: 形状 1850">
                  <a:extLst>
                    <a:ext uri="{FF2B5EF4-FFF2-40B4-BE49-F238E27FC236}">
                      <a16:creationId xmlns:a16="http://schemas.microsoft.com/office/drawing/2014/main" id="{8B8B5DC7-843B-85AB-A7F4-B33AB3299D6B}"/>
                    </a:ext>
                  </a:extLst>
                </p:cNvPr>
                <p:cNvSpPr/>
                <p:nvPr/>
              </p:nvSpPr>
              <p:spPr>
                <a:xfrm>
                  <a:off x="117199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2" name="任意多边形: 形状 1851">
                  <a:extLst>
                    <a:ext uri="{FF2B5EF4-FFF2-40B4-BE49-F238E27FC236}">
                      <a16:creationId xmlns:a16="http://schemas.microsoft.com/office/drawing/2014/main" id="{66783EBA-3972-65F2-B18D-29520E560A08}"/>
                    </a:ext>
                  </a:extLst>
                </p:cNvPr>
                <p:cNvSpPr/>
                <p:nvPr/>
              </p:nvSpPr>
              <p:spPr>
                <a:xfrm>
                  <a:off x="11797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82 w 3341"/>
                    <a:gd name="connsiteY1" fmla="*/ 0 h 5237"/>
                    <a:gd name="connsiteX2" fmla="*/ 782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13 w 3341"/>
                    <a:gd name="connsiteY5" fmla="*/ 5237 h 5237"/>
                    <a:gd name="connsiteX6" fmla="*/ 13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13" y="5237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3" name="任意多边形: 形状 1852">
                  <a:extLst>
                    <a:ext uri="{FF2B5EF4-FFF2-40B4-BE49-F238E27FC236}">
                      <a16:creationId xmlns:a16="http://schemas.microsoft.com/office/drawing/2014/main" id="{21920C74-51FE-A5FA-1C48-522BDC35DB3F}"/>
                    </a:ext>
                  </a:extLst>
                </p:cNvPr>
                <p:cNvSpPr/>
                <p:nvPr/>
              </p:nvSpPr>
              <p:spPr>
                <a:xfrm>
                  <a:off x="1183530" y="882537"/>
                  <a:ext cx="5038" cy="5237"/>
                </a:xfrm>
                <a:custGeom>
                  <a:avLst/>
                  <a:gdLst>
                    <a:gd name="connsiteX0" fmla="*/ 1432 w 5038"/>
                    <a:gd name="connsiteY0" fmla="*/ 3593 h 5237"/>
                    <a:gd name="connsiteX1" fmla="*/ 809 w 5038"/>
                    <a:gd name="connsiteY1" fmla="*/ 5237 h 5237"/>
                    <a:gd name="connsiteX2" fmla="*/ 0 w 5038"/>
                    <a:gd name="connsiteY2" fmla="*/ 5237 h 5237"/>
                    <a:gd name="connsiteX3" fmla="*/ 2055 w 5038"/>
                    <a:gd name="connsiteY3" fmla="*/ 0 h 5237"/>
                    <a:gd name="connsiteX4" fmla="*/ 2983 w 5038"/>
                    <a:gd name="connsiteY4" fmla="*/ 0 h 5237"/>
                    <a:gd name="connsiteX5" fmla="*/ 5039 w 5038"/>
                    <a:gd name="connsiteY5" fmla="*/ 5237 h 5237"/>
                    <a:gd name="connsiteX6" fmla="*/ 4203 w 5038"/>
                    <a:gd name="connsiteY6" fmla="*/ 5237 h 5237"/>
                    <a:gd name="connsiteX7" fmla="*/ 3567 w 5038"/>
                    <a:gd name="connsiteY7" fmla="*/ 3593 h 5237"/>
                    <a:gd name="connsiteX8" fmla="*/ 1432 w 5038"/>
                    <a:gd name="connsiteY8" fmla="*/ 3593 h 5237"/>
                    <a:gd name="connsiteX9" fmla="*/ 3394 w 5038"/>
                    <a:gd name="connsiteY9" fmla="*/ 3063 h 5237"/>
                    <a:gd name="connsiteX10" fmla="*/ 2824 w 5038"/>
                    <a:gd name="connsiteY10" fmla="*/ 1565 h 5237"/>
                    <a:gd name="connsiteX11" fmla="*/ 2506 w 5038"/>
                    <a:gd name="connsiteY11" fmla="*/ 610 h 5237"/>
                    <a:gd name="connsiteX12" fmla="*/ 2493 w 5038"/>
                    <a:gd name="connsiteY12" fmla="*/ 610 h 5237"/>
                    <a:gd name="connsiteX13" fmla="*/ 2188 w 5038"/>
                    <a:gd name="connsiteY13" fmla="*/ 1551 h 5237"/>
                    <a:gd name="connsiteX14" fmla="*/ 1591 w 5038"/>
                    <a:gd name="connsiteY14" fmla="*/ 3063 h 5237"/>
                    <a:gd name="connsiteX15" fmla="*/ 3394 w 503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38" h="5237">
                      <a:moveTo>
                        <a:pt x="1432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55" y="0"/>
                      </a:lnTo>
                      <a:lnTo>
                        <a:pt x="2983" y="0"/>
                      </a:lnTo>
                      <a:lnTo>
                        <a:pt x="5039" y="5237"/>
                      </a:lnTo>
                      <a:lnTo>
                        <a:pt x="4203" y="5237"/>
                      </a:lnTo>
                      <a:lnTo>
                        <a:pt x="3567" y="3593"/>
                      </a:lnTo>
                      <a:lnTo>
                        <a:pt x="1432" y="3593"/>
                      </a:lnTo>
                      <a:close/>
                      <a:moveTo>
                        <a:pt x="3394" y="3063"/>
                      </a:moveTo>
                      <a:lnTo>
                        <a:pt x="2824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294" y="1233"/>
                        <a:pt x="2188" y="1551"/>
                      </a:cubicBezTo>
                      <a:lnTo>
                        <a:pt x="1591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4" name="任意多边形: 形状 1853">
                  <a:extLst>
                    <a:ext uri="{FF2B5EF4-FFF2-40B4-BE49-F238E27FC236}">
                      <a16:creationId xmlns:a16="http://schemas.microsoft.com/office/drawing/2014/main" id="{9F0315DA-DC7B-60F9-99AE-59A985350778}"/>
                    </a:ext>
                  </a:extLst>
                </p:cNvPr>
                <p:cNvSpPr/>
                <p:nvPr/>
              </p:nvSpPr>
              <p:spPr>
                <a:xfrm>
                  <a:off x="1189431" y="882497"/>
                  <a:ext cx="3792" cy="5316"/>
                </a:xfrm>
                <a:custGeom>
                  <a:avLst/>
                  <a:gdLst>
                    <a:gd name="connsiteX0" fmla="*/ 0 w 3792"/>
                    <a:gd name="connsiteY0" fmla="*/ 119 h 5316"/>
                    <a:gd name="connsiteX1" fmla="*/ 1419 w 3792"/>
                    <a:gd name="connsiteY1" fmla="*/ 0 h 5316"/>
                    <a:gd name="connsiteX2" fmla="*/ 3063 w 3792"/>
                    <a:gd name="connsiteY2" fmla="*/ 385 h 5316"/>
                    <a:gd name="connsiteX3" fmla="*/ 3567 w 3792"/>
                    <a:gd name="connsiteY3" fmla="*/ 1313 h 5316"/>
                    <a:gd name="connsiteX4" fmla="*/ 2559 w 3792"/>
                    <a:gd name="connsiteY4" fmla="*/ 2453 h 5316"/>
                    <a:gd name="connsiteX5" fmla="*/ 2559 w 3792"/>
                    <a:gd name="connsiteY5" fmla="*/ 2466 h 5316"/>
                    <a:gd name="connsiteX6" fmla="*/ 3792 w 3792"/>
                    <a:gd name="connsiteY6" fmla="*/ 3779 h 5316"/>
                    <a:gd name="connsiteX7" fmla="*/ 3288 w 3792"/>
                    <a:gd name="connsiteY7" fmla="*/ 4813 h 5316"/>
                    <a:gd name="connsiteX8" fmla="*/ 1207 w 3792"/>
                    <a:gd name="connsiteY8" fmla="*/ 5317 h 5316"/>
                    <a:gd name="connsiteX9" fmla="*/ 0 w 3792"/>
                    <a:gd name="connsiteY9" fmla="*/ 5251 h 5316"/>
                    <a:gd name="connsiteX10" fmla="*/ 0 w 3792"/>
                    <a:gd name="connsiteY10" fmla="*/ 119 h 5316"/>
                    <a:gd name="connsiteX11" fmla="*/ 769 w 3792"/>
                    <a:gd name="connsiteY11" fmla="*/ 2254 h 5316"/>
                    <a:gd name="connsiteX12" fmla="*/ 1485 w 3792"/>
                    <a:gd name="connsiteY12" fmla="*/ 2254 h 5316"/>
                    <a:gd name="connsiteX13" fmla="*/ 2784 w 3792"/>
                    <a:gd name="connsiteY13" fmla="*/ 1392 h 5316"/>
                    <a:gd name="connsiteX14" fmla="*/ 1459 w 3792"/>
                    <a:gd name="connsiteY14" fmla="*/ 544 h 5316"/>
                    <a:gd name="connsiteX15" fmla="*/ 769 w 3792"/>
                    <a:gd name="connsiteY15" fmla="*/ 583 h 5316"/>
                    <a:gd name="connsiteX16" fmla="*/ 769 w 3792"/>
                    <a:gd name="connsiteY16" fmla="*/ 2254 h 5316"/>
                    <a:gd name="connsiteX17" fmla="*/ 769 w 3792"/>
                    <a:gd name="connsiteY17" fmla="*/ 4760 h 5316"/>
                    <a:gd name="connsiteX18" fmla="*/ 1419 w 3792"/>
                    <a:gd name="connsiteY18" fmla="*/ 4787 h 5316"/>
                    <a:gd name="connsiteX19" fmla="*/ 2957 w 3792"/>
                    <a:gd name="connsiteY19" fmla="*/ 3779 h 5316"/>
                    <a:gd name="connsiteX20" fmla="*/ 1419 w 3792"/>
                    <a:gd name="connsiteY20" fmla="*/ 2758 h 5316"/>
                    <a:gd name="connsiteX21" fmla="*/ 769 w 3792"/>
                    <a:gd name="connsiteY21" fmla="*/ 2758 h 5316"/>
                    <a:gd name="connsiteX22" fmla="*/ 769 w 3792"/>
                    <a:gd name="connsiteY22" fmla="*/ 476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92" h="5316">
                      <a:moveTo>
                        <a:pt x="0" y="119"/>
                      </a:moveTo>
                      <a:cubicBezTo>
                        <a:pt x="345" y="53"/>
                        <a:pt x="875" y="0"/>
                        <a:pt x="1419" y="0"/>
                      </a:cubicBezTo>
                      <a:cubicBezTo>
                        <a:pt x="2188" y="0"/>
                        <a:pt x="2692" y="119"/>
                        <a:pt x="3063" y="385"/>
                      </a:cubicBezTo>
                      <a:cubicBezTo>
                        <a:pt x="3368" y="583"/>
                        <a:pt x="3567" y="888"/>
                        <a:pt x="3567" y="1313"/>
                      </a:cubicBezTo>
                      <a:cubicBezTo>
                        <a:pt x="3567" y="1817"/>
                        <a:pt x="3195" y="2254"/>
                        <a:pt x="2559" y="2453"/>
                      </a:cubicBezTo>
                      <a:lnTo>
                        <a:pt x="2559" y="2466"/>
                      </a:lnTo>
                      <a:cubicBezTo>
                        <a:pt x="3129" y="2586"/>
                        <a:pt x="3792" y="2997"/>
                        <a:pt x="3792" y="3779"/>
                      </a:cubicBezTo>
                      <a:cubicBezTo>
                        <a:pt x="3792" y="4230"/>
                        <a:pt x="3580" y="4561"/>
                        <a:pt x="3288" y="4813"/>
                      </a:cubicBezTo>
                      <a:cubicBezTo>
                        <a:pt x="2864" y="5145"/>
                        <a:pt x="2188" y="5317"/>
                        <a:pt x="1207" y="5317"/>
                      </a:cubicBezTo>
                      <a:cubicBezTo>
                        <a:pt x="663" y="5317"/>
                        <a:pt x="278" y="5290"/>
                        <a:pt x="0" y="5251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85" y="2254"/>
                      </a:lnTo>
                      <a:cubicBezTo>
                        <a:pt x="2294" y="2254"/>
                        <a:pt x="2784" y="1883"/>
                        <a:pt x="2784" y="1392"/>
                      </a:cubicBezTo>
                      <a:cubicBezTo>
                        <a:pt x="2784" y="769"/>
                        <a:pt x="2241" y="544"/>
                        <a:pt x="1459" y="544"/>
                      </a:cubicBezTo>
                      <a:cubicBezTo>
                        <a:pt x="1114" y="544"/>
                        <a:pt x="888" y="557"/>
                        <a:pt x="769" y="583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28" y="4787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79"/>
                      </a:cubicBezTo>
                      <a:cubicBezTo>
                        <a:pt x="2957" y="3063"/>
                        <a:pt x="2254" y="2758"/>
                        <a:pt x="1419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CB1E8FFE-E575-F321-7F97-23433DD89583}"/>
                    </a:ext>
                  </a:extLst>
                </p:cNvPr>
                <p:cNvSpPr/>
                <p:nvPr/>
              </p:nvSpPr>
              <p:spPr>
                <a:xfrm>
                  <a:off x="1193873" y="882444"/>
                  <a:ext cx="5502" cy="5409"/>
                </a:xfrm>
                <a:custGeom>
                  <a:avLst/>
                  <a:gdLst>
                    <a:gd name="connsiteX0" fmla="*/ 5503 w 5502"/>
                    <a:gd name="connsiteY0" fmla="*/ 2652 h 5409"/>
                    <a:gd name="connsiteX1" fmla="*/ 2705 w 5502"/>
                    <a:gd name="connsiteY1" fmla="*/ 5410 h 5409"/>
                    <a:gd name="connsiteX2" fmla="*/ 0 w 5502"/>
                    <a:gd name="connsiteY2" fmla="*/ 2758 h 5409"/>
                    <a:gd name="connsiteX3" fmla="*/ 2798 w 5502"/>
                    <a:gd name="connsiteY3" fmla="*/ 0 h 5409"/>
                    <a:gd name="connsiteX4" fmla="*/ 5503 w 5502"/>
                    <a:gd name="connsiteY4" fmla="*/ 2652 h 5409"/>
                    <a:gd name="connsiteX5" fmla="*/ 849 w 5502"/>
                    <a:gd name="connsiteY5" fmla="*/ 2731 h 5409"/>
                    <a:gd name="connsiteX6" fmla="*/ 2758 w 5502"/>
                    <a:gd name="connsiteY6" fmla="*/ 4853 h 5409"/>
                    <a:gd name="connsiteX7" fmla="*/ 4694 w 5502"/>
                    <a:gd name="connsiteY7" fmla="*/ 2678 h 5409"/>
                    <a:gd name="connsiteX8" fmla="*/ 2771 w 5502"/>
                    <a:gd name="connsiteY8" fmla="*/ 557 h 5409"/>
                    <a:gd name="connsiteX9" fmla="*/ 849 w 5502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2" h="5409">
                      <a:moveTo>
                        <a:pt x="5503" y="2652"/>
                      </a:moveTo>
                      <a:cubicBezTo>
                        <a:pt x="5503" y="4455"/>
                        <a:pt x="4256" y="5410"/>
                        <a:pt x="2705" y="5410"/>
                      </a:cubicBezTo>
                      <a:cubicBezTo>
                        <a:pt x="1127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55" y="0"/>
                        <a:pt x="5503" y="1101"/>
                        <a:pt x="5503" y="2652"/>
                      </a:cubicBezTo>
                      <a:close/>
                      <a:moveTo>
                        <a:pt x="849" y="2731"/>
                      </a:moveTo>
                      <a:cubicBezTo>
                        <a:pt x="849" y="3859"/>
                        <a:pt x="1538" y="4853"/>
                        <a:pt x="2758" y="4853"/>
                      </a:cubicBezTo>
                      <a:cubicBezTo>
                        <a:pt x="3991" y="4853"/>
                        <a:pt x="4694" y="3872"/>
                        <a:pt x="4694" y="2678"/>
                      </a:cubicBezTo>
                      <a:cubicBezTo>
                        <a:pt x="4694" y="1644"/>
                        <a:pt x="4071" y="557"/>
                        <a:pt x="2771" y="557"/>
                      </a:cubicBezTo>
                      <a:cubicBezTo>
                        <a:pt x="1485" y="570"/>
                        <a:pt x="849" y="1591"/>
                        <a:pt x="84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6" name="任意多边形: 形状 1855">
                  <a:extLst>
                    <a:ext uri="{FF2B5EF4-FFF2-40B4-BE49-F238E27FC236}">
                      <a16:creationId xmlns:a16="http://schemas.microsoft.com/office/drawing/2014/main" id="{9F2F735A-73C0-E017-DDBE-28503DE121DC}"/>
                    </a:ext>
                  </a:extLst>
                </p:cNvPr>
                <p:cNvSpPr/>
                <p:nvPr/>
              </p:nvSpPr>
              <p:spPr>
                <a:xfrm>
                  <a:off x="1200370" y="882497"/>
                  <a:ext cx="3898" cy="5277"/>
                </a:xfrm>
                <a:custGeom>
                  <a:avLst/>
                  <a:gdLst>
                    <a:gd name="connsiteX0" fmla="*/ 13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38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47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512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82 w 3898"/>
                    <a:gd name="connsiteY15" fmla="*/ 2506 h 5277"/>
                    <a:gd name="connsiteX16" fmla="*/ 1578 w 3898"/>
                    <a:gd name="connsiteY16" fmla="*/ 2506 h 5277"/>
                    <a:gd name="connsiteX17" fmla="*/ 2930 w 3898"/>
                    <a:gd name="connsiteY17" fmla="*/ 1512 h 5277"/>
                    <a:gd name="connsiteX18" fmla="*/ 1551 w 3898"/>
                    <a:gd name="connsiteY18" fmla="*/ 530 h 5277"/>
                    <a:gd name="connsiteX19" fmla="*/ 782 w 3898"/>
                    <a:gd name="connsiteY19" fmla="*/ 583 h 5277"/>
                    <a:gd name="connsiteX20" fmla="*/ 782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13" y="119"/>
                      </a:moveTo>
                      <a:cubicBezTo>
                        <a:pt x="398" y="40"/>
                        <a:pt x="968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36" y="2930"/>
                        <a:pt x="3302" y="3302"/>
                        <a:pt x="3447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512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00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7" name="任意多边形: 形状 1856">
                  <a:extLst>
                    <a:ext uri="{FF2B5EF4-FFF2-40B4-BE49-F238E27FC236}">
                      <a16:creationId xmlns:a16="http://schemas.microsoft.com/office/drawing/2014/main" id="{7521F9A9-A1D4-C597-CEFC-E6B1AC42624D}"/>
                    </a:ext>
                  </a:extLst>
                </p:cNvPr>
                <p:cNvSpPr/>
                <p:nvPr/>
              </p:nvSpPr>
              <p:spPr>
                <a:xfrm>
                  <a:off x="120517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8" name="任意多边形: 形状 1857">
                  <a:extLst>
                    <a:ext uri="{FF2B5EF4-FFF2-40B4-BE49-F238E27FC236}">
                      <a16:creationId xmlns:a16="http://schemas.microsoft.com/office/drawing/2014/main" id="{DD2BF5CA-F7F4-1D1A-9732-F5B638427034}"/>
                    </a:ext>
                  </a:extLst>
                </p:cNvPr>
                <p:cNvSpPr/>
                <p:nvPr/>
              </p:nvSpPr>
              <p:spPr>
                <a:xfrm>
                  <a:off x="1212237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59" name="任意多边形: 形状 1858">
                  <a:extLst>
                    <a:ext uri="{FF2B5EF4-FFF2-40B4-BE49-F238E27FC236}">
                      <a16:creationId xmlns:a16="http://schemas.microsoft.com/office/drawing/2014/main" id="{15C8AEEC-CDE4-B874-7510-A68FF343E3FE}"/>
                    </a:ext>
                  </a:extLst>
                </p:cNvPr>
                <p:cNvSpPr/>
                <p:nvPr/>
              </p:nvSpPr>
              <p:spPr>
                <a:xfrm>
                  <a:off x="121605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0" name="任意多边形: 形状 1859">
                  <a:extLst>
                    <a:ext uri="{FF2B5EF4-FFF2-40B4-BE49-F238E27FC236}">
                      <a16:creationId xmlns:a16="http://schemas.microsoft.com/office/drawing/2014/main" id="{B4B1D656-6700-DB75-4467-F7669975C58F}"/>
                    </a:ext>
                  </a:extLst>
                </p:cNvPr>
                <p:cNvSpPr/>
                <p:nvPr/>
              </p:nvSpPr>
              <p:spPr>
                <a:xfrm>
                  <a:off x="745995" y="895796"/>
                  <a:ext cx="4932" cy="5317"/>
                </a:xfrm>
                <a:custGeom>
                  <a:avLst/>
                  <a:gdLst>
                    <a:gd name="connsiteX0" fmla="*/ 0 w 4932"/>
                    <a:gd name="connsiteY0" fmla="*/ 119 h 5317"/>
                    <a:gd name="connsiteX1" fmla="*/ 1657 w 4932"/>
                    <a:gd name="connsiteY1" fmla="*/ 0 h 5317"/>
                    <a:gd name="connsiteX2" fmla="*/ 4097 w 4932"/>
                    <a:gd name="connsiteY2" fmla="*/ 650 h 5317"/>
                    <a:gd name="connsiteX3" fmla="*/ 4932 w 4932"/>
                    <a:gd name="connsiteY3" fmla="*/ 2546 h 5317"/>
                    <a:gd name="connsiteX4" fmla="*/ 4071 w 4932"/>
                    <a:gd name="connsiteY4" fmla="*/ 4561 h 5317"/>
                    <a:gd name="connsiteX5" fmla="*/ 1405 w 4932"/>
                    <a:gd name="connsiteY5" fmla="*/ 5317 h 5317"/>
                    <a:gd name="connsiteX6" fmla="*/ 0 w 4932"/>
                    <a:gd name="connsiteY6" fmla="*/ 5264 h 5317"/>
                    <a:gd name="connsiteX7" fmla="*/ 0 w 4932"/>
                    <a:gd name="connsiteY7" fmla="*/ 119 h 5317"/>
                    <a:gd name="connsiteX8" fmla="*/ 769 w 4932"/>
                    <a:gd name="connsiteY8" fmla="*/ 4747 h 5317"/>
                    <a:gd name="connsiteX9" fmla="*/ 1565 w 4932"/>
                    <a:gd name="connsiteY9" fmla="*/ 4760 h 5317"/>
                    <a:gd name="connsiteX10" fmla="*/ 4124 w 4932"/>
                    <a:gd name="connsiteY10" fmla="*/ 2546 h 5317"/>
                    <a:gd name="connsiteX11" fmla="*/ 1684 w 4932"/>
                    <a:gd name="connsiteY11" fmla="*/ 530 h 5317"/>
                    <a:gd name="connsiteX12" fmla="*/ 782 w 4932"/>
                    <a:gd name="connsiteY12" fmla="*/ 610 h 5317"/>
                    <a:gd name="connsiteX13" fmla="*/ 782 w 4932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17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58" y="0"/>
                        <a:pt x="3554" y="225"/>
                        <a:pt x="4097" y="650"/>
                      </a:cubicBezTo>
                      <a:cubicBezTo>
                        <a:pt x="4628" y="1074"/>
                        <a:pt x="4932" y="1697"/>
                        <a:pt x="4932" y="2546"/>
                      </a:cubicBezTo>
                      <a:cubicBezTo>
                        <a:pt x="4932" y="3394"/>
                        <a:pt x="4628" y="4084"/>
                        <a:pt x="4071" y="4561"/>
                      </a:cubicBezTo>
                      <a:cubicBezTo>
                        <a:pt x="3514" y="5065"/>
                        <a:pt x="2586" y="5317"/>
                        <a:pt x="1405" y="5317"/>
                      </a:cubicBezTo>
                      <a:cubicBezTo>
                        <a:pt x="862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68" y="4760"/>
                        <a:pt x="1260" y="4760"/>
                        <a:pt x="1565" y="4760"/>
                      </a:cubicBezTo>
                      <a:cubicBezTo>
                        <a:pt x="3222" y="4760"/>
                        <a:pt x="4124" y="3965"/>
                        <a:pt x="4124" y="2546"/>
                      </a:cubicBezTo>
                      <a:cubicBezTo>
                        <a:pt x="4124" y="1313"/>
                        <a:pt x="3328" y="530"/>
                        <a:pt x="1684" y="530"/>
                      </a:cubicBezTo>
                      <a:cubicBezTo>
                        <a:pt x="1299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1" name="任意多边形: 形状 1860">
                  <a:extLst>
                    <a:ext uri="{FF2B5EF4-FFF2-40B4-BE49-F238E27FC236}">
                      <a16:creationId xmlns:a16="http://schemas.microsoft.com/office/drawing/2014/main" id="{A7897D10-18B0-D5E0-6D57-E4685C9A4286}"/>
                    </a:ext>
                  </a:extLst>
                </p:cNvPr>
                <p:cNvSpPr/>
                <p:nvPr/>
              </p:nvSpPr>
              <p:spPr>
                <a:xfrm>
                  <a:off x="751564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31" y="557"/>
                        <a:pt x="2745" y="557"/>
                      </a:cubicBezTo>
                      <a:cubicBezTo>
                        <a:pt x="1472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2" name="任意多边形: 形状 1861">
                  <a:extLst>
                    <a:ext uri="{FF2B5EF4-FFF2-40B4-BE49-F238E27FC236}">
                      <a16:creationId xmlns:a16="http://schemas.microsoft.com/office/drawing/2014/main" id="{C50F9E08-2F2D-8142-E4BD-08443E211D25}"/>
                    </a:ext>
                  </a:extLst>
                </p:cNvPr>
                <p:cNvSpPr/>
                <p:nvPr/>
              </p:nvSpPr>
              <p:spPr>
                <a:xfrm>
                  <a:off x="758048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3" name="任意多边形: 形状 1862">
                  <a:extLst>
                    <a:ext uri="{FF2B5EF4-FFF2-40B4-BE49-F238E27FC236}">
                      <a16:creationId xmlns:a16="http://schemas.microsoft.com/office/drawing/2014/main" id="{F22A3DD9-E131-47CE-571F-590BD67456B1}"/>
                    </a:ext>
                  </a:extLst>
                </p:cNvPr>
                <p:cNvSpPr/>
                <p:nvPr/>
              </p:nvSpPr>
              <p:spPr>
                <a:xfrm>
                  <a:off x="761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58 w 5476"/>
                    <a:gd name="connsiteY6" fmla="*/ 4853 h 5409"/>
                    <a:gd name="connsiteX7" fmla="*/ 4681 w 5476"/>
                    <a:gd name="connsiteY7" fmla="*/ 2678 h 5409"/>
                    <a:gd name="connsiteX8" fmla="*/ 2771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58" y="4853"/>
                      </a:cubicBezTo>
                      <a:cubicBezTo>
                        <a:pt x="3991" y="4853"/>
                        <a:pt x="4681" y="3872"/>
                        <a:pt x="4681" y="2678"/>
                      </a:cubicBezTo>
                      <a:cubicBezTo>
                        <a:pt x="4681" y="1631"/>
                        <a:pt x="4057" y="557"/>
                        <a:pt x="2771" y="557"/>
                      </a:cubicBezTo>
                      <a:cubicBezTo>
                        <a:pt x="1485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4" name="任意多边形: 形状 1863">
                  <a:extLst>
                    <a:ext uri="{FF2B5EF4-FFF2-40B4-BE49-F238E27FC236}">
                      <a16:creationId xmlns:a16="http://schemas.microsoft.com/office/drawing/2014/main" id="{3B9EBC5E-99D7-5605-2057-D0161F841B2E}"/>
                    </a:ext>
                  </a:extLst>
                </p:cNvPr>
                <p:cNvSpPr/>
                <p:nvPr/>
              </p:nvSpPr>
              <p:spPr>
                <a:xfrm>
                  <a:off x="768019" y="895796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24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84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089 w 3898"/>
                    <a:gd name="connsiteY8" fmla="*/ 5277 h 5277"/>
                    <a:gd name="connsiteX9" fmla="*/ 2692 w 3898"/>
                    <a:gd name="connsiteY9" fmla="*/ 4031 h 5277"/>
                    <a:gd name="connsiteX10" fmla="*/ 1498 w 3898"/>
                    <a:gd name="connsiteY10" fmla="*/ 2997 h 5277"/>
                    <a:gd name="connsiteX11" fmla="*/ 782 w 3898"/>
                    <a:gd name="connsiteY11" fmla="*/ 2997 h 5277"/>
                    <a:gd name="connsiteX12" fmla="*/ 782 w 3898"/>
                    <a:gd name="connsiteY12" fmla="*/ 5264 h 5277"/>
                    <a:gd name="connsiteX13" fmla="*/ 0 w 3898"/>
                    <a:gd name="connsiteY13" fmla="*/ 5264 h 5277"/>
                    <a:gd name="connsiteX14" fmla="*/ 0 w 3898"/>
                    <a:gd name="connsiteY14" fmla="*/ 119 h 5277"/>
                    <a:gd name="connsiteX15" fmla="*/ 782 w 3898"/>
                    <a:gd name="connsiteY15" fmla="*/ 2493 h 5277"/>
                    <a:gd name="connsiteX16" fmla="*/ 1578 w 3898"/>
                    <a:gd name="connsiteY16" fmla="*/ 2493 h 5277"/>
                    <a:gd name="connsiteX17" fmla="*/ 2930 w 3898"/>
                    <a:gd name="connsiteY17" fmla="*/ 1485 h 5277"/>
                    <a:gd name="connsiteX18" fmla="*/ 1551 w 3898"/>
                    <a:gd name="connsiteY18" fmla="*/ 504 h 5277"/>
                    <a:gd name="connsiteX19" fmla="*/ 782 w 3898"/>
                    <a:gd name="connsiteY19" fmla="*/ 570 h 5277"/>
                    <a:gd name="connsiteX20" fmla="*/ 782 w 3898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53"/>
                        <a:pt x="955" y="0"/>
                        <a:pt x="1485" y="0"/>
                      </a:cubicBezTo>
                      <a:cubicBezTo>
                        <a:pt x="2307" y="0"/>
                        <a:pt x="2851" y="133"/>
                        <a:pt x="3222" y="424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72"/>
                        <a:pt x="2559" y="2771"/>
                      </a:cubicBezTo>
                      <a:lnTo>
                        <a:pt x="2559" y="2784"/>
                      </a:lnTo>
                      <a:cubicBezTo>
                        <a:pt x="3023" y="2917"/>
                        <a:pt x="3302" y="3302"/>
                        <a:pt x="3434" y="3845"/>
                      </a:cubicBezTo>
                      <a:cubicBezTo>
                        <a:pt x="3633" y="4575"/>
                        <a:pt x="3779" y="5078"/>
                        <a:pt x="3898" y="5277"/>
                      </a:cubicBezTo>
                      <a:lnTo>
                        <a:pt x="3089" y="5277"/>
                      </a:lnTo>
                      <a:cubicBezTo>
                        <a:pt x="2997" y="5131"/>
                        <a:pt x="2864" y="4681"/>
                        <a:pt x="2692" y="4031"/>
                      </a:cubicBezTo>
                      <a:cubicBezTo>
                        <a:pt x="2519" y="3288"/>
                        <a:pt x="2188" y="3036"/>
                        <a:pt x="1498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00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5" name="任意多边形: 形状 1864">
                  <a:extLst>
                    <a:ext uri="{FF2B5EF4-FFF2-40B4-BE49-F238E27FC236}">
                      <a16:creationId xmlns:a16="http://schemas.microsoft.com/office/drawing/2014/main" id="{DAEEB8C7-583F-6010-A2A3-353F1072E451}"/>
                    </a:ext>
                  </a:extLst>
                </p:cNvPr>
                <p:cNvSpPr/>
                <p:nvPr/>
              </p:nvSpPr>
              <p:spPr>
                <a:xfrm>
                  <a:off x="772806" y="895849"/>
                  <a:ext cx="3367" cy="5224"/>
                </a:xfrm>
                <a:custGeom>
                  <a:avLst/>
                  <a:gdLst>
                    <a:gd name="connsiteX0" fmla="*/ 3103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6" name="任意多边形: 形状 1865">
                  <a:extLst>
                    <a:ext uri="{FF2B5EF4-FFF2-40B4-BE49-F238E27FC236}">
                      <a16:creationId xmlns:a16="http://schemas.microsoft.com/office/drawing/2014/main" id="{6DC17620-1178-1B55-DA6A-B8CB6DB2261D}"/>
                    </a:ext>
                  </a:extLst>
                </p:cNvPr>
                <p:cNvSpPr/>
                <p:nvPr/>
              </p:nvSpPr>
              <p:spPr>
                <a:xfrm>
                  <a:off x="7797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05 w 6125"/>
                    <a:gd name="connsiteY1" fmla="*/ 663 h 5224"/>
                    <a:gd name="connsiteX2" fmla="*/ 5078 w 6125"/>
                    <a:gd name="connsiteY2" fmla="*/ 663 h 5224"/>
                    <a:gd name="connsiteX3" fmla="*/ 4309 w 6125"/>
                    <a:gd name="connsiteY3" fmla="*/ 2652 h 5224"/>
                    <a:gd name="connsiteX4" fmla="*/ 3262 w 6125"/>
                    <a:gd name="connsiteY4" fmla="*/ 5198 h 5224"/>
                    <a:gd name="connsiteX5" fmla="*/ 2665 w 6125"/>
                    <a:gd name="connsiteY5" fmla="*/ 5198 h 5224"/>
                    <a:gd name="connsiteX6" fmla="*/ 1697 w 6125"/>
                    <a:gd name="connsiteY6" fmla="*/ 2705 h 5224"/>
                    <a:gd name="connsiteX7" fmla="*/ 1008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29 w 6125"/>
                    <a:gd name="connsiteY10" fmla="*/ 5224 h 5224"/>
                    <a:gd name="connsiteX11" fmla="*/ 0 w 6125"/>
                    <a:gd name="connsiteY11" fmla="*/ 5224 h 5224"/>
                    <a:gd name="connsiteX12" fmla="*/ 411 w 6125"/>
                    <a:gd name="connsiteY12" fmla="*/ 0 h 5224"/>
                    <a:gd name="connsiteX13" fmla="*/ 1405 w 6125"/>
                    <a:gd name="connsiteY13" fmla="*/ 0 h 5224"/>
                    <a:gd name="connsiteX14" fmla="*/ 2440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60 w 6125"/>
                    <a:gd name="connsiteY18" fmla="*/ 0 h 5224"/>
                    <a:gd name="connsiteX19" fmla="*/ 5741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092" y="1313"/>
                        <a:pt x="5105" y="663"/>
                      </a:cubicBezTo>
                      <a:lnTo>
                        <a:pt x="5078" y="663"/>
                      </a:lnTo>
                      <a:cubicBezTo>
                        <a:pt x="4866" y="1273"/>
                        <a:pt x="4614" y="1936"/>
                        <a:pt x="4309" y="2652"/>
                      </a:cubicBezTo>
                      <a:lnTo>
                        <a:pt x="3262" y="5198"/>
                      </a:lnTo>
                      <a:lnTo>
                        <a:pt x="2665" y="5198"/>
                      </a:lnTo>
                      <a:lnTo>
                        <a:pt x="1697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1008" y="663"/>
                      </a:lnTo>
                      <a:cubicBezTo>
                        <a:pt x="981" y="1313"/>
                        <a:pt x="941" y="2201"/>
                        <a:pt x="888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405" y="0"/>
                      </a:lnTo>
                      <a:lnTo>
                        <a:pt x="2440" y="2519"/>
                      </a:lnTo>
                      <a:cubicBezTo>
                        <a:pt x="2692" y="3169"/>
                        <a:pt x="2891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60" y="0"/>
                      </a:lnTo>
                      <a:lnTo>
                        <a:pt x="5741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7" name="任意多边形: 形状 1866">
                  <a:extLst>
                    <a:ext uri="{FF2B5EF4-FFF2-40B4-BE49-F238E27FC236}">
                      <a16:creationId xmlns:a16="http://schemas.microsoft.com/office/drawing/2014/main" id="{015E89C4-9CD8-E6F3-0876-236CA605236E}"/>
                    </a:ext>
                  </a:extLst>
                </p:cNvPr>
                <p:cNvSpPr/>
                <p:nvPr/>
              </p:nvSpPr>
              <p:spPr>
                <a:xfrm>
                  <a:off x="786476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22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22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8" name="任意多边形: 形状 1867">
                  <a:extLst>
                    <a:ext uri="{FF2B5EF4-FFF2-40B4-BE49-F238E27FC236}">
                      <a16:creationId xmlns:a16="http://schemas.microsoft.com/office/drawing/2014/main" id="{35A2F36E-33A1-067E-F8A5-4BCA50D67621}"/>
                    </a:ext>
                  </a:extLst>
                </p:cNvPr>
                <p:cNvSpPr/>
                <p:nvPr/>
              </p:nvSpPr>
              <p:spPr>
                <a:xfrm>
                  <a:off x="791886" y="895783"/>
                  <a:ext cx="4932" cy="5343"/>
                </a:xfrm>
                <a:custGeom>
                  <a:avLst/>
                  <a:gdLst>
                    <a:gd name="connsiteX0" fmla="*/ 4919 w 4932"/>
                    <a:gd name="connsiteY0" fmla="*/ 5065 h 5343"/>
                    <a:gd name="connsiteX1" fmla="*/ 3076 w 4932"/>
                    <a:gd name="connsiteY1" fmla="*/ 5344 h 5343"/>
                    <a:gd name="connsiteX2" fmla="*/ 835 w 4932"/>
                    <a:gd name="connsiteY2" fmla="*/ 4654 h 5343"/>
                    <a:gd name="connsiteX3" fmla="*/ 0 w 4932"/>
                    <a:gd name="connsiteY3" fmla="*/ 2705 h 5343"/>
                    <a:gd name="connsiteX4" fmla="*/ 3249 w 4932"/>
                    <a:gd name="connsiteY4" fmla="*/ 0 h 5343"/>
                    <a:gd name="connsiteX5" fmla="*/ 4747 w 4932"/>
                    <a:gd name="connsiteY5" fmla="*/ 239 h 5343"/>
                    <a:gd name="connsiteX6" fmla="*/ 4561 w 4932"/>
                    <a:gd name="connsiteY6" fmla="*/ 796 h 5343"/>
                    <a:gd name="connsiteX7" fmla="*/ 3235 w 4932"/>
                    <a:gd name="connsiteY7" fmla="*/ 570 h 5343"/>
                    <a:gd name="connsiteX8" fmla="*/ 835 w 4932"/>
                    <a:gd name="connsiteY8" fmla="*/ 2665 h 5343"/>
                    <a:gd name="connsiteX9" fmla="*/ 3142 w 4932"/>
                    <a:gd name="connsiteY9" fmla="*/ 4787 h 5343"/>
                    <a:gd name="connsiteX10" fmla="*/ 4177 w 4932"/>
                    <a:gd name="connsiteY10" fmla="*/ 4654 h 5343"/>
                    <a:gd name="connsiteX11" fmla="*/ 4177 w 4932"/>
                    <a:gd name="connsiteY11" fmla="*/ 3089 h 5343"/>
                    <a:gd name="connsiteX12" fmla="*/ 2944 w 4932"/>
                    <a:gd name="connsiteY12" fmla="*/ 3089 h 5343"/>
                    <a:gd name="connsiteX13" fmla="*/ 2944 w 4932"/>
                    <a:gd name="connsiteY13" fmla="*/ 2559 h 5343"/>
                    <a:gd name="connsiteX14" fmla="*/ 4933 w 4932"/>
                    <a:gd name="connsiteY14" fmla="*/ 2559 h 5343"/>
                    <a:gd name="connsiteX15" fmla="*/ 4933 w 4932"/>
                    <a:gd name="connsiteY15" fmla="*/ 5065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43">
                      <a:moveTo>
                        <a:pt x="4919" y="5065"/>
                      </a:moveTo>
                      <a:cubicBezTo>
                        <a:pt x="4575" y="5158"/>
                        <a:pt x="3885" y="5344"/>
                        <a:pt x="3076" y="5344"/>
                      </a:cubicBezTo>
                      <a:cubicBezTo>
                        <a:pt x="2175" y="5344"/>
                        <a:pt x="1419" y="5145"/>
                        <a:pt x="835" y="4654"/>
                      </a:cubicBezTo>
                      <a:cubicBezTo>
                        <a:pt x="318" y="4217"/>
                        <a:pt x="0" y="3514"/>
                        <a:pt x="0" y="2705"/>
                      </a:cubicBezTo>
                      <a:cubicBezTo>
                        <a:pt x="13" y="1154"/>
                        <a:pt x="1246" y="0"/>
                        <a:pt x="3249" y="0"/>
                      </a:cubicBezTo>
                      <a:cubicBezTo>
                        <a:pt x="3951" y="0"/>
                        <a:pt x="4482" y="133"/>
                        <a:pt x="4747" y="239"/>
                      </a:cubicBezTo>
                      <a:lnTo>
                        <a:pt x="4561" y="796"/>
                      </a:lnTo>
                      <a:cubicBezTo>
                        <a:pt x="4256" y="663"/>
                        <a:pt x="3845" y="570"/>
                        <a:pt x="3235" y="570"/>
                      </a:cubicBezTo>
                      <a:cubicBezTo>
                        <a:pt x="1777" y="570"/>
                        <a:pt x="835" y="1366"/>
                        <a:pt x="835" y="2665"/>
                      </a:cubicBezTo>
                      <a:cubicBezTo>
                        <a:pt x="835" y="4004"/>
                        <a:pt x="1750" y="4787"/>
                        <a:pt x="3142" y="4787"/>
                      </a:cubicBezTo>
                      <a:cubicBezTo>
                        <a:pt x="3660" y="4787"/>
                        <a:pt x="3991" y="4734"/>
                        <a:pt x="4177" y="4654"/>
                      </a:cubicBezTo>
                      <a:lnTo>
                        <a:pt x="4177" y="3089"/>
                      </a:lnTo>
                      <a:lnTo>
                        <a:pt x="2944" y="3089"/>
                      </a:lnTo>
                      <a:lnTo>
                        <a:pt x="2944" y="2559"/>
                      </a:lnTo>
                      <a:lnTo>
                        <a:pt x="4933" y="2559"/>
                      </a:lnTo>
                      <a:lnTo>
                        <a:pt x="4933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69" name="任意多边形: 形状 1868">
                  <a:extLst>
                    <a:ext uri="{FF2B5EF4-FFF2-40B4-BE49-F238E27FC236}">
                      <a16:creationId xmlns:a16="http://schemas.microsoft.com/office/drawing/2014/main" id="{6295D694-56C1-5A49-FA51-470969F3A287}"/>
                    </a:ext>
                  </a:extLst>
                </p:cNvPr>
                <p:cNvSpPr/>
                <p:nvPr/>
              </p:nvSpPr>
              <p:spPr>
                <a:xfrm>
                  <a:off x="797986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03 w 4494"/>
                    <a:gd name="connsiteY11" fmla="*/ 2572 h 5237"/>
                    <a:gd name="connsiteX12" fmla="*/ 703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79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703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0" name="任意多边形: 形状 1869">
                  <a:extLst>
                    <a:ext uri="{FF2B5EF4-FFF2-40B4-BE49-F238E27FC236}">
                      <a16:creationId xmlns:a16="http://schemas.microsoft.com/office/drawing/2014/main" id="{C5E8CA5B-8A42-5E55-0351-AECBA32B785F}"/>
                    </a:ext>
                  </a:extLst>
                </p:cNvPr>
                <p:cNvSpPr/>
                <p:nvPr/>
              </p:nvSpPr>
              <p:spPr>
                <a:xfrm>
                  <a:off x="803382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811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1" name="任意多边形: 形状 1870">
                  <a:extLst>
                    <a:ext uri="{FF2B5EF4-FFF2-40B4-BE49-F238E27FC236}">
                      <a16:creationId xmlns:a16="http://schemas.microsoft.com/office/drawing/2014/main" id="{36681F2B-EA28-55C1-DF94-508D9CD147D5}"/>
                    </a:ext>
                  </a:extLst>
                </p:cNvPr>
                <p:cNvSpPr/>
                <p:nvPr/>
              </p:nvSpPr>
              <p:spPr>
                <a:xfrm>
                  <a:off x="81152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57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66 w 5012"/>
                    <a:gd name="connsiteY12" fmla="*/ 583 h 5224"/>
                    <a:gd name="connsiteX13" fmla="*/ 2161 w 5012"/>
                    <a:gd name="connsiteY13" fmla="*/ 1525 h 5224"/>
                    <a:gd name="connsiteX14" fmla="*/ 1578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2" name="任意多边形: 形状 1871">
                  <a:extLst>
                    <a:ext uri="{FF2B5EF4-FFF2-40B4-BE49-F238E27FC236}">
                      <a16:creationId xmlns:a16="http://schemas.microsoft.com/office/drawing/2014/main" id="{D2E3D040-0B6B-A591-1288-3A4ACA04E781}"/>
                    </a:ext>
                  </a:extLst>
                </p:cNvPr>
                <p:cNvSpPr/>
                <p:nvPr/>
              </p:nvSpPr>
              <p:spPr>
                <a:xfrm>
                  <a:off x="817411" y="895836"/>
                  <a:ext cx="3354" cy="5224"/>
                </a:xfrm>
                <a:custGeom>
                  <a:avLst/>
                  <a:gdLst>
                    <a:gd name="connsiteX0" fmla="*/ 0 w 3354"/>
                    <a:gd name="connsiteY0" fmla="*/ 0 h 5224"/>
                    <a:gd name="connsiteX1" fmla="*/ 782 w 3354"/>
                    <a:gd name="connsiteY1" fmla="*/ 0 h 5224"/>
                    <a:gd name="connsiteX2" fmla="*/ 782 w 3354"/>
                    <a:gd name="connsiteY2" fmla="*/ 4667 h 5224"/>
                    <a:gd name="connsiteX3" fmla="*/ 3355 w 3354"/>
                    <a:gd name="connsiteY3" fmla="*/ 4667 h 5224"/>
                    <a:gd name="connsiteX4" fmla="*/ 3355 w 3354"/>
                    <a:gd name="connsiteY4" fmla="*/ 5224 h 5224"/>
                    <a:gd name="connsiteX5" fmla="*/ 0 w 3354"/>
                    <a:gd name="connsiteY5" fmla="*/ 5224 h 5224"/>
                    <a:gd name="connsiteX6" fmla="*/ 0 w 3354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4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55" y="4667"/>
                      </a:lnTo>
                      <a:lnTo>
                        <a:pt x="3355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3" name="任意多边形: 形状 1872">
                  <a:extLst>
                    <a:ext uri="{FF2B5EF4-FFF2-40B4-BE49-F238E27FC236}">
                      <a16:creationId xmlns:a16="http://schemas.microsoft.com/office/drawing/2014/main" id="{E81DD699-90CA-70FB-CA92-B3327A5906C9}"/>
                    </a:ext>
                  </a:extLst>
                </p:cNvPr>
                <p:cNvSpPr/>
                <p:nvPr/>
              </p:nvSpPr>
              <p:spPr>
                <a:xfrm>
                  <a:off x="821614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4" name="任意多边形: 形状 1873">
                  <a:extLst>
                    <a:ext uri="{FF2B5EF4-FFF2-40B4-BE49-F238E27FC236}">
                      <a16:creationId xmlns:a16="http://schemas.microsoft.com/office/drawing/2014/main" id="{B8A88D9C-B297-57AA-1223-D38D0BA8BB8D}"/>
                    </a:ext>
                  </a:extLst>
                </p:cNvPr>
                <p:cNvSpPr/>
                <p:nvPr/>
              </p:nvSpPr>
              <p:spPr>
                <a:xfrm>
                  <a:off x="823391" y="895743"/>
                  <a:ext cx="5542" cy="6099"/>
                </a:xfrm>
                <a:custGeom>
                  <a:avLst/>
                  <a:gdLst>
                    <a:gd name="connsiteX0" fmla="*/ 5304 w 5542"/>
                    <a:gd name="connsiteY0" fmla="*/ 6099 h 6099"/>
                    <a:gd name="connsiteX1" fmla="*/ 3010 w 5542"/>
                    <a:gd name="connsiteY1" fmla="*/ 5489 h 6099"/>
                    <a:gd name="connsiteX2" fmla="*/ 2639 w 5542"/>
                    <a:gd name="connsiteY2" fmla="*/ 5410 h 6099"/>
                    <a:gd name="connsiteX3" fmla="*/ 0 w 5542"/>
                    <a:gd name="connsiteY3" fmla="*/ 2758 h 6099"/>
                    <a:gd name="connsiteX4" fmla="*/ 2798 w 5542"/>
                    <a:gd name="connsiteY4" fmla="*/ 0 h 6099"/>
                    <a:gd name="connsiteX5" fmla="*/ 5489 w 5542"/>
                    <a:gd name="connsiteY5" fmla="*/ 2652 h 6099"/>
                    <a:gd name="connsiteX6" fmla="*/ 3792 w 5542"/>
                    <a:gd name="connsiteY6" fmla="*/ 5158 h 6099"/>
                    <a:gd name="connsiteX7" fmla="*/ 3792 w 5542"/>
                    <a:gd name="connsiteY7" fmla="*/ 5198 h 6099"/>
                    <a:gd name="connsiteX8" fmla="*/ 5542 w 5542"/>
                    <a:gd name="connsiteY8" fmla="*/ 5529 h 6099"/>
                    <a:gd name="connsiteX9" fmla="*/ 5304 w 5542"/>
                    <a:gd name="connsiteY9" fmla="*/ 6099 h 6099"/>
                    <a:gd name="connsiteX10" fmla="*/ 4654 w 5542"/>
                    <a:gd name="connsiteY10" fmla="*/ 2678 h 6099"/>
                    <a:gd name="connsiteX11" fmla="*/ 2758 w 5542"/>
                    <a:gd name="connsiteY11" fmla="*/ 557 h 6099"/>
                    <a:gd name="connsiteX12" fmla="*/ 822 w 5542"/>
                    <a:gd name="connsiteY12" fmla="*/ 2745 h 6099"/>
                    <a:gd name="connsiteX13" fmla="*/ 2718 w 5542"/>
                    <a:gd name="connsiteY13" fmla="*/ 4853 h 6099"/>
                    <a:gd name="connsiteX14" fmla="*/ 4654 w 5542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2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1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87" y="4866"/>
                        <a:pt x="3792" y="5158"/>
                      </a:cubicBezTo>
                      <a:lnTo>
                        <a:pt x="3792" y="5198"/>
                      </a:lnTo>
                      <a:cubicBezTo>
                        <a:pt x="4376" y="5330"/>
                        <a:pt x="5025" y="5450"/>
                        <a:pt x="5542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18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5" name="任意多边形: 形状 1874">
                  <a:extLst>
                    <a:ext uri="{FF2B5EF4-FFF2-40B4-BE49-F238E27FC236}">
                      <a16:creationId xmlns:a16="http://schemas.microsoft.com/office/drawing/2014/main" id="{554F4024-9383-3C23-7687-265F33CE0463}"/>
                    </a:ext>
                  </a:extLst>
                </p:cNvPr>
                <p:cNvSpPr/>
                <p:nvPr/>
              </p:nvSpPr>
              <p:spPr>
                <a:xfrm>
                  <a:off x="829861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34" y="5317"/>
                        <a:pt x="2148" y="5317"/>
                      </a:cubicBezTo>
                      <a:cubicBezTo>
                        <a:pt x="91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6" name="任意多边形: 形状 1875">
                  <a:extLst>
                    <a:ext uri="{FF2B5EF4-FFF2-40B4-BE49-F238E27FC236}">
                      <a16:creationId xmlns:a16="http://schemas.microsoft.com/office/drawing/2014/main" id="{8565D8CF-3222-F009-679C-A2FBDE7B1105}"/>
                    </a:ext>
                  </a:extLst>
                </p:cNvPr>
                <p:cNvSpPr/>
                <p:nvPr/>
              </p:nvSpPr>
              <p:spPr>
                <a:xfrm>
                  <a:off x="834860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78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78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7" name="任意多边形: 形状 1876">
                  <a:extLst>
                    <a:ext uri="{FF2B5EF4-FFF2-40B4-BE49-F238E27FC236}">
                      <a16:creationId xmlns:a16="http://schemas.microsoft.com/office/drawing/2014/main" id="{504624D6-DFE2-EFBE-AA71-5B8F757B53FF}"/>
                    </a:ext>
                  </a:extLst>
                </p:cNvPr>
                <p:cNvSpPr/>
                <p:nvPr/>
              </p:nvSpPr>
              <p:spPr>
                <a:xfrm>
                  <a:off x="840734" y="899787"/>
                  <a:ext cx="1524" cy="1405"/>
                </a:xfrm>
                <a:custGeom>
                  <a:avLst/>
                  <a:gdLst>
                    <a:gd name="connsiteX0" fmla="*/ 0 w 1524"/>
                    <a:gd name="connsiteY0" fmla="*/ 703 h 1405"/>
                    <a:gd name="connsiteX1" fmla="*/ 769 w 1524"/>
                    <a:gd name="connsiteY1" fmla="*/ 0 h 1405"/>
                    <a:gd name="connsiteX2" fmla="*/ 1525 w 1524"/>
                    <a:gd name="connsiteY2" fmla="*/ 703 h 1405"/>
                    <a:gd name="connsiteX3" fmla="*/ 769 w 1524"/>
                    <a:gd name="connsiteY3" fmla="*/ 1406 h 1405"/>
                    <a:gd name="connsiteX4" fmla="*/ 0 w 1524"/>
                    <a:gd name="connsiteY4" fmla="*/ 703 h 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" h="1405">
                      <a:moveTo>
                        <a:pt x="0" y="703"/>
                      </a:moveTo>
                      <a:cubicBezTo>
                        <a:pt x="0" y="292"/>
                        <a:pt x="318" y="0"/>
                        <a:pt x="769" y="0"/>
                      </a:cubicBezTo>
                      <a:cubicBezTo>
                        <a:pt x="1220" y="0"/>
                        <a:pt x="1525" y="292"/>
                        <a:pt x="1525" y="703"/>
                      </a:cubicBezTo>
                      <a:cubicBezTo>
                        <a:pt x="1525" y="1101"/>
                        <a:pt x="1246" y="1406"/>
                        <a:pt x="769" y="1406"/>
                      </a:cubicBezTo>
                      <a:cubicBezTo>
                        <a:pt x="318" y="1406"/>
                        <a:pt x="0" y="1101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8" name="任意多边形: 形状 1877">
                  <a:extLst>
                    <a:ext uri="{FF2B5EF4-FFF2-40B4-BE49-F238E27FC236}">
                      <a16:creationId xmlns:a16="http://schemas.microsoft.com/office/drawing/2014/main" id="{D405C47B-6950-254F-FA27-D5E8FF91A8F4}"/>
                    </a:ext>
                  </a:extLst>
                </p:cNvPr>
                <p:cNvSpPr/>
                <p:nvPr/>
              </p:nvSpPr>
              <p:spPr>
                <a:xfrm>
                  <a:off x="846356" y="893595"/>
                  <a:ext cx="6311" cy="7597"/>
                </a:xfrm>
                <a:custGeom>
                  <a:avLst/>
                  <a:gdLst>
                    <a:gd name="connsiteX0" fmla="*/ 1114 w 6311"/>
                    <a:gd name="connsiteY0" fmla="*/ 0 h 7597"/>
                    <a:gd name="connsiteX1" fmla="*/ 1114 w 6311"/>
                    <a:gd name="connsiteY1" fmla="*/ 4415 h 7597"/>
                    <a:gd name="connsiteX2" fmla="*/ 3116 w 6311"/>
                    <a:gd name="connsiteY2" fmla="*/ 6802 h 7597"/>
                    <a:gd name="connsiteX3" fmla="*/ 5198 w 6311"/>
                    <a:gd name="connsiteY3" fmla="*/ 4415 h 7597"/>
                    <a:gd name="connsiteX4" fmla="*/ 5198 w 6311"/>
                    <a:gd name="connsiteY4" fmla="*/ 0 h 7597"/>
                    <a:gd name="connsiteX5" fmla="*/ 6311 w 6311"/>
                    <a:gd name="connsiteY5" fmla="*/ 0 h 7597"/>
                    <a:gd name="connsiteX6" fmla="*/ 6311 w 6311"/>
                    <a:gd name="connsiteY6" fmla="*/ 4362 h 7597"/>
                    <a:gd name="connsiteX7" fmla="*/ 3076 w 6311"/>
                    <a:gd name="connsiteY7" fmla="*/ 7598 h 7597"/>
                    <a:gd name="connsiteX8" fmla="*/ 0 w 6311"/>
                    <a:gd name="connsiteY8" fmla="*/ 4402 h 7597"/>
                    <a:gd name="connsiteX9" fmla="*/ 0 w 6311"/>
                    <a:gd name="connsiteY9" fmla="*/ 0 h 7597"/>
                    <a:gd name="connsiteX10" fmla="*/ 1114 w 6311"/>
                    <a:gd name="connsiteY10" fmla="*/ 0 h 7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1" h="7597">
                      <a:moveTo>
                        <a:pt x="1114" y="0"/>
                      </a:moveTo>
                      <a:lnTo>
                        <a:pt x="1114" y="4415"/>
                      </a:lnTo>
                      <a:cubicBezTo>
                        <a:pt x="1114" y="6086"/>
                        <a:pt x="1962" y="6802"/>
                        <a:pt x="3116" y="6802"/>
                      </a:cubicBezTo>
                      <a:cubicBezTo>
                        <a:pt x="4389" y="6802"/>
                        <a:pt x="5198" y="6073"/>
                        <a:pt x="5198" y="4415"/>
                      </a:cubicBezTo>
                      <a:lnTo>
                        <a:pt x="5198" y="0"/>
                      </a:lnTo>
                      <a:lnTo>
                        <a:pt x="6311" y="0"/>
                      </a:lnTo>
                      <a:lnTo>
                        <a:pt x="6311" y="4362"/>
                      </a:lnTo>
                      <a:cubicBezTo>
                        <a:pt x="6311" y="6656"/>
                        <a:pt x="4932" y="7598"/>
                        <a:pt x="3076" y="7598"/>
                      </a:cubicBezTo>
                      <a:cubicBezTo>
                        <a:pt x="1326" y="7598"/>
                        <a:pt x="0" y="6723"/>
                        <a:pt x="0" y="4402"/>
                      </a:cubicBezTo>
                      <a:lnTo>
                        <a:pt x="0" y="0"/>
                      </a:lnTo>
                      <a:lnTo>
                        <a:pt x="111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79" name="任意多边形: 形状 1878">
                  <a:extLst>
                    <a:ext uri="{FF2B5EF4-FFF2-40B4-BE49-F238E27FC236}">
                      <a16:creationId xmlns:a16="http://schemas.microsoft.com/office/drawing/2014/main" id="{5D0B9525-A3F0-57E9-CD19-B80931B131E0}"/>
                    </a:ext>
                  </a:extLst>
                </p:cNvPr>
                <p:cNvSpPr/>
                <p:nvPr/>
              </p:nvSpPr>
              <p:spPr>
                <a:xfrm>
                  <a:off x="853609" y="895836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0" name="任意多边形: 形状 1879">
                  <a:extLst>
                    <a:ext uri="{FF2B5EF4-FFF2-40B4-BE49-F238E27FC236}">
                      <a16:creationId xmlns:a16="http://schemas.microsoft.com/office/drawing/2014/main" id="{70892622-BC29-005F-CE41-848BD0767C0B}"/>
                    </a:ext>
                  </a:extLst>
                </p:cNvPr>
                <p:cNvSpPr/>
                <p:nvPr/>
              </p:nvSpPr>
              <p:spPr>
                <a:xfrm>
                  <a:off x="8614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1" name="任意多边形: 形状 1880">
                  <a:extLst>
                    <a:ext uri="{FF2B5EF4-FFF2-40B4-BE49-F238E27FC236}">
                      <a16:creationId xmlns:a16="http://schemas.microsoft.com/office/drawing/2014/main" id="{91B2DB82-6E1C-53FB-20E3-2BCFAF4A437A}"/>
                    </a:ext>
                  </a:extLst>
                </p:cNvPr>
                <p:cNvSpPr/>
                <p:nvPr/>
              </p:nvSpPr>
              <p:spPr>
                <a:xfrm>
                  <a:off x="865794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2" name="任意多边形: 形状 1881">
                  <a:extLst>
                    <a:ext uri="{FF2B5EF4-FFF2-40B4-BE49-F238E27FC236}">
                      <a16:creationId xmlns:a16="http://schemas.microsoft.com/office/drawing/2014/main" id="{FD58AC60-8590-FA80-3387-D225F7B91A4D}"/>
                    </a:ext>
                  </a:extLst>
                </p:cNvPr>
                <p:cNvSpPr/>
                <p:nvPr/>
              </p:nvSpPr>
              <p:spPr>
                <a:xfrm>
                  <a:off x="8716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3" name="任意多边形: 形状 1882">
                  <a:extLst>
                    <a:ext uri="{FF2B5EF4-FFF2-40B4-BE49-F238E27FC236}">
                      <a16:creationId xmlns:a16="http://schemas.microsoft.com/office/drawing/2014/main" id="{71C18C55-448C-F04C-5A9E-B7CD0F424C2F}"/>
                    </a:ext>
                  </a:extLst>
                </p:cNvPr>
                <p:cNvSpPr/>
                <p:nvPr/>
              </p:nvSpPr>
              <p:spPr>
                <a:xfrm>
                  <a:off x="873591" y="895849"/>
                  <a:ext cx="6139" cy="5224"/>
                </a:xfrm>
                <a:custGeom>
                  <a:avLst/>
                  <a:gdLst>
                    <a:gd name="connsiteX0" fmla="*/ 5224 w 6139"/>
                    <a:gd name="connsiteY0" fmla="*/ 2917 h 5224"/>
                    <a:gd name="connsiteX1" fmla="*/ 5131 w 6139"/>
                    <a:gd name="connsiteY1" fmla="*/ 663 h 5224"/>
                    <a:gd name="connsiteX2" fmla="*/ 5118 w 6139"/>
                    <a:gd name="connsiteY2" fmla="*/ 663 h 5224"/>
                    <a:gd name="connsiteX3" fmla="*/ 4349 w 6139"/>
                    <a:gd name="connsiteY3" fmla="*/ 2652 h 5224"/>
                    <a:gd name="connsiteX4" fmla="*/ 3288 w 6139"/>
                    <a:gd name="connsiteY4" fmla="*/ 5198 h 5224"/>
                    <a:gd name="connsiteX5" fmla="*/ 2705 w 6139"/>
                    <a:gd name="connsiteY5" fmla="*/ 5198 h 5224"/>
                    <a:gd name="connsiteX6" fmla="*/ 1737 w 6139"/>
                    <a:gd name="connsiteY6" fmla="*/ 2705 h 5224"/>
                    <a:gd name="connsiteX7" fmla="*/ 1034 w 6139"/>
                    <a:gd name="connsiteY7" fmla="*/ 663 h 5224"/>
                    <a:gd name="connsiteX8" fmla="*/ 1021 w 6139"/>
                    <a:gd name="connsiteY8" fmla="*/ 663 h 5224"/>
                    <a:gd name="connsiteX9" fmla="*/ 902 w 6139"/>
                    <a:gd name="connsiteY9" fmla="*/ 2983 h 5224"/>
                    <a:gd name="connsiteX10" fmla="*/ 743 w 6139"/>
                    <a:gd name="connsiteY10" fmla="*/ 5224 h 5224"/>
                    <a:gd name="connsiteX11" fmla="*/ 0 w 6139"/>
                    <a:gd name="connsiteY11" fmla="*/ 5224 h 5224"/>
                    <a:gd name="connsiteX12" fmla="*/ 424 w 6139"/>
                    <a:gd name="connsiteY12" fmla="*/ 0 h 5224"/>
                    <a:gd name="connsiteX13" fmla="*/ 1419 w 6139"/>
                    <a:gd name="connsiteY13" fmla="*/ 0 h 5224"/>
                    <a:gd name="connsiteX14" fmla="*/ 2440 w 6139"/>
                    <a:gd name="connsiteY14" fmla="*/ 2519 h 5224"/>
                    <a:gd name="connsiteX15" fmla="*/ 3050 w 6139"/>
                    <a:gd name="connsiteY15" fmla="*/ 4283 h 5224"/>
                    <a:gd name="connsiteX16" fmla="*/ 3063 w 6139"/>
                    <a:gd name="connsiteY16" fmla="*/ 4283 h 5224"/>
                    <a:gd name="connsiteX17" fmla="*/ 3699 w 6139"/>
                    <a:gd name="connsiteY17" fmla="*/ 2519 h 5224"/>
                    <a:gd name="connsiteX18" fmla="*/ 4773 w 6139"/>
                    <a:gd name="connsiteY18" fmla="*/ 0 h 5224"/>
                    <a:gd name="connsiteX19" fmla="*/ 5768 w 6139"/>
                    <a:gd name="connsiteY19" fmla="*/ 0 h 5224"/>
                    <a:gd name="connsiteX20" fmla="*/ 6139 w 6139"/>
                    <a:gd name="connsiteY20" fmla="*/ 5224 h 5224"/>
                    <a:gd name="connsiteX21" fmla="*/ 5383 w 6139"/>
                    <a:gd name="connsiteY21" fmla="*/ 5224 h 5224"/>
                    <a:gd name="connsiteX22" fmla="*/ 5224 w 613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24">
                      <a:moveTo>
                        <a:pt x="5224" y="2917"/>
                      </a:moveTo>
                      <a:cubicBezTo>
                        <a:pt x="5184" y="2188"/>
                        <a:pt x="5131" y="1313"/>
                        <a:pt x="5131" y="663"/>
                      </a:cubicBezTo>
                      <a:lnTo>
                        <a:pt x="5118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59" y="1962"/>
                        <a:pt x="1193" y="1299"/>
                        <a:pt x="1034" y="663"/>
                      </a:cubicBezTo>
                      <a:lnTo>
                        <a:pt x="1021" y="663"/>
                      </a:lnTo>
                      <a:cubicBezTo>
                        <a:pt x="994" y="1313"/>
                        <a:pt x="968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19"/>
                      </a:lnTo>
                      <a:cubicBezTo>
                        <a:pt x="2692" y="3169"/>
                        <a:pt x="2904" y="3739"/>
                        <a:pt x="3050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24"/>
                      </a:lnTo>
                      <a:lnTo>
                        <a:pt x="5383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4" name="任意多边形: 形状 1883">
                  <a:extLst>
                    <a:ext uri="{FF2B5EF4-FFF2-40B4-BE49-F238E27FC236}">
                      <a16:creationId xmlns:a16="http://schemas.microsoft.com/office/drawing/2014/main" id="{C3C3FD67-7A75-1F5B-A805-E63521D516CB}"/>
                    </a:ext>
                  </a:extLst>
                </p:cNvPr>
                <p:cNvSpPr/>
                <p:nvPr/>
              </p:nvSpPr>
              <p:spPr>
                <a:xfrm>
                  <a:off x="883151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796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70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24 w 5025"/>
                    <a:gd name="connsiteY10" fmla="*/ 1538 h 5224"/>
                    <a:gd name="connsiteX11" fmla="*/ 2506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06" y="583"/>
                      </a:cubicBezTo>
                      <a:lnTo>
                        <a:pt x="2493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5" name="任意多边形: 形状 1884">
                  <a:extLst>
                    <a:ext uri="{FF2B5EF4-FFF2-40B4-BE49-F238E27FC236}">
                      <a16:creationId xmlns:a16="http://schemas.microsoft.com/office/drawing/2014/main" id="{DF049634-1D9C-DF3E-7B41-DAE5C46C00B1}"/>
                    </a:ext>
                  </a:extLst>
                </p:cNvPr>
                <p:cNvSpPr/>
                <p:nvPr/>
              </p:nvSpPr>
              <p:spPr>
                <a:xfrm>
                  <a:off x="889038" y="895796"/>
                  <a:ext cx="4919" cy="5317"/>
                </a:xfrm>
                <a:custGeom>
                  <a:avLst/>
                  <a:gdLst>
                    <a:gd name="connsiteX0" fmla="*/ 13 w 4919"/>
                    <a:gd name="connsiteY0" fmla="*/ 119 h 5317"/>
                    <a:gd name="connsiteX1" fmla="*/ 1657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46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64 h 5317"/>
                    <a:gd name="connsiteX7" fmla="*/ 0 w 4919"/>
                    <a:gd name="connsiteY7" fmla="*/ 119 h 5317"/>
                    <a:gd name="connsiteX8" fmla="*/ 796 w 4919"/>
                    <a:gd name="connsiteY8" fmla="*/ 4747 h 5317"/>
                    <a:gd name="connsiteX9" fmla="*/ 1578 w 4919"/>
                    <a:gd name="connsiteY9" fmla="*/ 4760 h 5317"/>
                    <a:gd name="connsiteX10" fmla="*/ 4150 w 4919"/>
                    <a:gd name="connsiteY10" fmla="*/ 2546 h 5317"/>
                    <a:gd name="connsiteX11" fmla="*/ 1710 w 4919"/>
                    <a:gd name="connsiteY11" fmla="*/ 530 h 5317"/>
                    <a:gd name="connsiteX12" fmla="*/ 809 w 4919"/>
                    <a:gd name="connsiteY12" fmla="*/ 610 h 5317"/>
                    <a:gd name="connsiteX13" fmla="*/ 809 w 4919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13" y="119"/>
                      </a:moveTo>
                      <a:cubicBezTo>
                        <a:pt x="477" y="53"/>
                        <a:pt x="1061" y="0"/>
                        <a:pt x="1657" y="0"/>
                      </a:cubicBezTo>
                      <a:cubicBezTo>
                        <a:pt x="2771" y="0"/>
                        <a:pt x="3567" y="225"/>
                        <a:pt x="4084" y="650"/>
                      </a:cubicBezTo>
                      <a:cubicBezTo>
                        <a:pt x="4614" y="1074"/>
                        <a:pt x="4919" y="1697"/>
                        <a:pt x="4919" y="2546"/>
                      </a:cubicBezTo>
                      <a:cubicBezTo>
                        <a:pt x="4919" y="3394"/>
                        <a:pt x="4628" y="4084"/>
                        <a:pt x="4057" y="4561"/>
                      </a:cubicBezTo>
                      <a:cubicBezTo>
                        <a:pt x="3487" y="5065"/>
                        <a:pt x="2572" y="5317"/>
                        <a:pt x="1405" y="5317"/>
                      </a:cubicBezTo>
                      <a:cubicBezTo>
                        <a:pt x="849" y="5317"/>
                        <a:pt x="385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94" y="4760"/>
                        <a:pt x="1273" y="4760"/>
                        <a:pt x="1578" y="4760"/>
                      </a:cubicBezTo>
                      <a:cubicBezTo>
                        <a:pt x="3235" y="4760"/>
                        <a:pt x="4150" y="3965"/>
                        <a:pt x="4150" y="2546"/>
                      </a:cubicBezTo>
                      <a:cubicBezTo>
                        <a:pt x="4150" y="1313"/>
                        <a:pt x="3355" y="530"/>
                        <a:pt x="1710" y="530"/>
                      </a:cubicBezTo>
                      <a:cubicBezTo>
                        <a:pt x="1313" y="530"/>
                        <a:pt x="1008" y="557"/>
                        <a:pt x="809" y="610"/>
                      </a:cubicBezTo>
                      <a:lnTo>
                        <a:pt x="80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6" name="任意多边形: 形状 1885">
                  <a:extLst>
                    <a:ext uri="{FF2B5EF4-FFF2-40B4-BE49-F238E27FC236}">
                      <a16:creationId xmlns:a16="http://schemas.microsoft.com/office/drawing/2014/main" id="{5939C57B-F1E2-FCEC-E8B0-50C8A9DDF581}"/>
                    </a:ext>
                  </a:extLst>
                </p:cNvPr>
                <p:cNvSpPr/>
                <p:nvPr/>
              </p:nvSpPr>
              <p:spPr>
                <a:xfrm>
                  <a:off x="897524" y="895849"/>
                  <a:ext cx="6099" cy="5224"/>
                </a:xfrm>
                <a:custGeom>
                  <a:avLst/>
                  <a:gdLst>
                    <a:gd name="connsiteX0" fmla="*/ 5198 w 6099"/>
                    <a:gd name="connsiteY0" fmla="*/ 2917 h 5224"/>
                    <a:gd name="connsiteX1" fmla="*/ 5105 w 6099"/>
                    <a:gd name="connsiteY1" fmla="*/ 663 h 5224"/>
                    <a:gd name="connsiteX2" fmla="*/ 5092 w 6099"/>
                    <a:gd name="connsiteY2" fmla="*/ 663 h 5224"/>
                    <a:gd name="connsiteX3" fmla="*/ 4336 w 6099"/>
                    <a:gd name="connsiteY3" fmla="*/ 2652 h 5224"/>
                    <a:gd name="connsiteX4" fmla="*/ 3262 w 6099"/>
                    <a:gd name="connsiteY4" fmla="*/ 5198 h 5224"/>
                    <a:gd name="connsiteX5" fmla="*/ 2678 w 6099"/>
                    <a:gd name="connsiteY5" fmla="*/ 5198 h 5224"/>
                    <a:gd name="connsiteX6" fmla="*/ 1710 w 6099"/>
                    <a:gd name="connsiteY6" fmla="*/ 2705 h 5224"/>
                    <a:gd name="connsiteX7" fmla="*/ 1008 w 6099"/>
                    <a:gd name="connsiteY7" fmla="*/ 663 h 5224"/>
                    <a:gd name="connsiteX8" fmla="*/ 994 w 6099"/>
                    <a:gd name="connsiteY8" fmla="*/ 663 h 5224"/>
                    <a:gd name="connsiteX9" fmla="*/ 875 w 6099"/>
                    <a:gd name="connsiteY9" fmla="*/ 2983 h 5224"/>
                    <a:gd name="connsiteX10" fmla="*/ 729 w 6099"/>
                    <a:gd name="connsiteY10" fmla="*/ 5224 h 5224"/>
                    <a:gd name="connsiteX11" fmla="*/ 0 w 6099"/>
                    <a:gd name="connsiteY11" fmla="*/ 5224 h 5224"/>
                    <a:gd name="connsiteX12" fmla="*/ 411 w 6099"/>
                    <a:gd name="connsiteY12" fmla="*/ 0 h 5224"/>
                    <a:gd name="connsiteX13" fmla="*/ 1392 w 6099"/>
                    <a:gd name="connsiteY13" fmla="*/ 0 h 5224"/>
                    <a:gd name="connsiteX14" fmla="*/ 2413 w 6099"/>
                    <a:gd name="connsiteY14" fmla="*/ 2519 h 5224"/>
                    <a:gd name="connsiteX15" fmla="*/ 3023 w 6099"/>
                    <a:gd name="connsiteY15" fmla="*/ 4283 h 5224"/>
                    <a:gd name="connsiteX16" fmla="*/ 3050 w 6099"/>
                    <a:gd name="connsiteY16" fmla="*/ 4283 h 5224"/>
                    <a:gd name="connsiteX17" fmla="*/ 3673 w 6099"/>
                    <a:gd name="connsiteY17" fmla="*/ 2519 h 5224"/>
                    <a:gd name="connsiteX18" fmla="*/ 4747 w 6099"/>
                    <a:gd name="connsiteY18" fmla="*/ 0 h 5224"/>
                    <a:gd name="connsiteX19" fmla="*/ 5741 w 6099"/>
                    <a:gd name="connsiteY19" fmla="*/ 0 h 5224"/>
                    <a:gd name="connsiteX20" fmla="*/ 6099 w 6099"/>
                    <a:gd name="connsiteY20" fmla="*/ 5224 h 5224"/>
                    <a:gd name="connsiteX21" fmla="*/ 5344 w 6099"/>
                    <a:gd name="connsiteY21" fmla="*/ 5224 h 5224"/>
                    <a:gd name="connsiteX22" fmla="*/ 5198 w 609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099" h="5224">
                      <a:moveTo>
                        <a:pt x="5198" y="2917"/>
                      </a:moveTo>
                      <a:cubicBezTo>
                        <a:pt x="5145" y="2188"/>
                        <a:pt x="5092" y="1313"/>
                        <a:pt x="5105" y="663"/>
                      </a:cubicBezTo>
                      <a:lnTo>
                        <a:pt x="5092" y="663"/>
                      </a:lnTo>
                      <a:cubicBezTo>
                        <a:pt x="4893" y="1273"/>
                        <a:pt x="4641" y="1936"/>
                        <a:pt x="4336" y="2652"/>
                      </a:cubicBezTo>
                      <a:lnTo>
                        <a:pt x="3262" y="5198"/>
                      </a:lnTo>
                      <a:lnTo>
                        <a:pt x="2678" y="5198"/>
                      </a:lnTo>
                      <a:lnTo>
                        <a:pt x="1710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994" y="663"/>
                      </a:lnTo>
                      <a:cubicBezTo>
                        <a:pt x="981" y="1313"/>
                        <a:pt x="941" y="2201"/>
                        <a:pt x="875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13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196" y="3752"/>
                        <a:pt x="3421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099" y="5224"/>
                      </a:lnTo>
                      <a:lnTo>
                        <a:pt x="5344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7" name="任意多边形: 形状 1886">
                  <a:extLst>
                    <a:ext uri="{FF2B5EF4-FFF2-40B4-BE49-F238E27FC236}">
                      <a16:creationId xmlns:a16="http://schemas.microsoft.com/office/drawing/2014/main" id="{72904FDB-21EA-CE90-7241-E7AA6CB8313D}"/>
                    </a:ext>
                  </a:extLst>
                </p:cNvPr>
                <p:cNvSpPr/>
                <p:nvPr/>
              </p:nvSpPr>
              <p:spPr>
                <a:xfrm>
                  <a:off x="90481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8" name="任意多边形: 形状 1887">
                  <a:extLst>
                    <a:ext uri="{FF2B5EF4-FFF2-40B4-BE49-F238E27FC236}">
                      <a16:creationId xmlns:a16="http://schemas.microsoft.com/office/drawing/2014/main" id="{594A5558-89A9-EEB6-9B9D-9AF52B4B44D4}"/>
                    </a:ext>
                  </a:extLst>
                </p:cNvPr>
                <p:cNvSpPr/>
                <p:nvPr/>
              </p:nvSpPr>
              <p:spPr>
                <a:xfrm>
                  <a:off x="906938" y="895849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24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39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188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24 h 5237"/>
                    <a:gd name="connsiteX10" fmla="*/ 3726 w 4508"/>
                    <a:gd name="connsiteY10" fmla="*/ 5224 h 5237"/>
                    <a:gd name="connsiteX11" fmla="*/ 1817 w 4508"/>
                    <a:gd name="connsiteY11" fmla="*/ 2572 h 5237"/>
                    <a:gd name="connsiteX12" fmla="*/ 703 w 4508"/>
                    <a:gd name="connsiteY12" fmla="*/ 822 h 5237"/>
                    <a:gd name="connsiteX13" fmla="*/ 676 w 4508"/>
                    <a:gd name="connsiteY13" fmla="*/ 835 h 5237"/>
                    <a:gd name="connsiteX14" fmla="*/ 729 w 4508"/>
                    <a:gd name="connsiteY14" fmla="*/ 3010 h 5237"/>
                    <a:gd name="connsiteX15" fmla="*/ 729 w 4508"/>
                    <a:gd name="connsiteY15" fmla="*/ 5237 h 5237"/>
                    <a:gd name="connsiteX16" fmla="*/ 0 w 4508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45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406" y="1989"/>
                        <a:pt x="1008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89" name="任意多边形: 形状 1888">
                  <a:extLst>
                    <a:ext uri="{FF2B5EF4-FFF2-40B4-BE49-F238E27FC236}">
                      <a16:creationId xmlns:a16="http://schemas.microsoft.com/office/drawing/2014/main" id="{30B2FA2E-1737-BC85-EC53-C32361A2A827}"/>
                    </a:ext>
                  </a:extLst>
                </p:cNvPr>
                <p:cNvSpPr/>
                <p:nvPr/>
              </p:nvSpPr>
              <p:spPr>
                <a:xfrm>
                  <a:off x="912799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0" name="任意多边形: 形状 1889">
                  <a:extLst>
                    <a:ext uri="{FF2B5EF4-FFF2-40B4-BE49-F238E27FC236}">
                      <a16:creationId xmlns:a16="http://schemas.microsoft.com/office/drawing/2014/main" id="{CFE964D8-C7CE-127E-E2DE-42167678EC5B}"/>
                    </a:ext>
                  </a:extLst>
                </p:cNvPr>
                <p:cNvSpPr/>
                <p:nvPr/>
              </p:nvSpPr>
              <p:spPr>
                <a:xfrm>
                  <a:off x="914761" y="895849"/>
                  <a:ext cx="6112" cy="5224"/>
                </a:xfrm>
                <a:custGeom>
                  <a:avLst/>
                  <a:gdLst>
                    <a:gd name="connsiteX0" fmla="*/ 5211 w 6112"/>
                    <a:gd name="connsiteY0" fmla="*/ 2917 h 5224"/>
                    <a:gd name="connsiteX1" fmla="*/ 5118 w 6112"/>
                    <a:gd name="connsiteY1" fmla="*/ 663 h 5224"/>
                    <a:gd name="connsiteX2" fmla="*/ 5105 w 6112"/>
                    <a:gd name="connsiteY2" fmla="*/ 663 h 5224"/>
                    <a:gd name="connsiteX3" fmla="*/ 4349 w 6112"/>
                    <a:gd name="connsiteY3" fmla="*/ 2652 h 5224"/>
                    <a:gd name="connsiteX4" fmla="*/ 3288 w 6112"/>
                    <a:gd name="connsiteY4" fmla="*/ 5198 h 5224"/>
                    <a:gd name="connsiteX5" fmla="*/ 2692 w 6112"/>
                    <a:gd name="connsiteY5" fmla="*/ 5198 h 5224"/>
                    <a:gd name="connsiteX6" fmla="*/ 1724 w 6112"/>
                    <a:gd name="connsiteY6" fmla="*/ 2705 h 5224"/>
                    <a:gd name="connsiteX7" fmla="*/ 1021 w 6112"/>
                    <a:gd name="connsiteY7" fmla="*/ 663 h 5224"/>
                    <a:gd name="connsiteX8" fmla="*/ 1021 w 6112"/>
                    <a:gd name="connsiteY8" fmla="*/ 663 h 5224"/>
                    <a:gd name="connsiteX9" fmla="*/ 902 w 6112"/>
                    <a:gd name="connsiteY9" fmla="*/ 2983 h 5224"/>
                    <a:gd name="connsiteX10" fmla="*/ 729 w 6112"/>
                    <a:gd name="connsiteY10" fmla="*/ 5224 h 5224"/>
                    <a:gd name="connsiteX11" fmla="*/ 0 w 6112"/>
                    <a:gd name="connsiteY11" fmla="*/ 5224 h 5224"/>
                    <a:gd name="connsiteX12" fmla="*/ 411 w 6112"/>
                    <a:gd name="connsiteY12" fmla="*/ 0 h 5224"/>
                    <a:gd name="connsiteX13" fmla="*/ 1392 w 6112"/>
                    <a:gd name="connsiteY13" fmla="*/ 0 h 5224"/>
                    <a:gd name="connsiteX14" fmla="*/ 2427 w 6112"/>
                    <a:gd name="connsiteY14" fmla="*/ 2519 h 5224"/>
                    <a:gd name="connsiteX15" fmla="*/ 3023 w 6112"/>
                    <a:gd name="connsiteY15" fmla="*/ 4283 h 5224"/>
                    <a:gd name="connsiteX16" fmla="*/ 3050 w 6112"/>
                    <a:gd name="connsiteY16" fmla="*/ 4283 h 5224"/>
                    <a:gd name="connsiteX17" fmla="*/ 3673 w 6112"/>
                    <a:gd name="connsiteY17" fmla="*/ 2519 h 5224"/>
                    <a:gd name="connsiteX18" fmla="*/ 4747 w 6112"/>
                    <a:gd name="connsiteY18" fmla="*/ 0 h 5224"/>
                    <a:gd name="connsiteX19" fmla="*/ 5741 w 6112"/>
                    <a:gd name="connsiteY19" fmla="*/ 0 h 5224"/>
                    <a:gd name="connsiteX20" fmla="*/ 6113 w 6112"/>
                    <a:gd name="connsiteY20" fmla="*/ 5224 h 5224"/>
                    <a:gd name="connsiteX21" fmla="*/ 5357 w 6112"/>
                    <a:gd name="connsiteY21" fmla="*/ 5224 h 5224"/>
                    <a:gd name="connsiteX22" fmla="*/ 5211 w 6112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24">
                      <a:moveTo>
                        <a:pt x="5211" y="2917"/>
                      </a:moveTo>
                      <a:cubicBezTo>
                        <a:pt x="5171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21" y="663"/>
                      </a:lnTo>
                      <a:cubicBezTo>
                        <a:pt x="1008" y="1313"/>
                        <a:pt x="955" y="2201"/>
                        <a:pt x="902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27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08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24"/>
                      </a:lnTo>
                      <a:lnTo>
                        <a:pt x="5357" y="5224"/>
                      </a:lnTo>
                      <a:lnTo>
                        <a:pt x="5211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1" name="任意多边形: 形状 1890">
                  <a:extLst>
                    <a:ext uri="{FF2B5EF4-FFF2-40B4-BE49-F238E27FC236}">
                      <a16:creationId xmlns:a16="http://schemas.microsoft.com/office/drawing/2014/main" id="{AE4FDCF4-5DA8-4FC5-5A7B-17A2B971B277}"/>
                    </a:ext>
                  </a:extLst>
                </p:cNvPr>
                <p:cNvSpPr/>
                <p:nvPr/>
              </p:nvSpPr>
              <p:spPr>
                <a:xfrm>
                  <a:off x="924123" y="895849"/>
                  <a:ext cx="4959" cy="5224"/>
                </a:xfrm>
                <a:custGeom>
                  <a:avLst/>
                  <a:gdLst>
                    <a:gd name="connsiteX0" fmla="*/ 1949 w 4959"/>
                    <a:gd name="connsiteY0" fmla="*/ 5224 h 5224"/>
                    <a:gd name="connsiteX1" fmla="*/ 0 w 4959"/>
                    <a:gd name="connsiteY1" fmla="*/ 0 h 5224"/>
                    <a:gd name="connsiteX2" fmla="*/ 835 w 4959"/>
                    <a:gd name="connsiteY2" fmla="*/ 0 h 5224"/>
                    <a:gd name="connsiteX3" fmla="*/ 1763 w 4959"/>
                    <a:gd name="connsiteY3" fmla="*/ 2572 h 5224"/>
                    <a:gd name="connsiteX4" fmla="*/ 2400 w 4959"/>
                    <a:gd name="connsiteY4" fmla="*/ 4521 h 5224"/>
                    <a:gd name="connsiteX5" fmla="*/ 2413 w 4959"/>
                    <a:gd name="connsiteY5" fmla="*/ 4521 h 5224"/>
                    <a:gd name="connsiteX6" fmla="*/ 3103 w 4959"/>
                    <a:gd name="connsiteY6" fmla="*/ 2586 h 5224"/>
                    <a:gd name="connsiteX7" fmla="*/ 4124 w 4959"/>
                    <a:gd name="connsiteY7" fmla="*/ 0 h 5224"/>
                    <a:gd name="connsiteX8" fmla="*/ 4959 w 4959"/>
                    <a:gd name="connsiteY8" fmla="*/ 0 h 5224"/>
                    <a:gd name="connsiteX9" fmla="*/ 2811 w 4959"/>
                    <a:gd name="connsiteY9" fmla="*/ 5224 h 5224"/>
                    <a:gd name="connsiteX10" fmla="*/ 1949 w 4959"/>
                    <a:gd name="connsiteY10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59" h="5224">
                      <a:moveTo>
                        <a:pt x="1949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1763" y="2572"/>
                      </a:lnTo>
                      <a:cubicBezTo>
                        <a:pt x="2029" y="3275"/>
                        <a:pt x="2241" y="3925"/>
                        <a:pt x="2400" y="4521"/>
                      </a:cubicBezTo>
                      <a:lnTo>
                        <a:pt x="2413" y="4521"/>
                      </a:lnTo>
                      <a:cubicBezTo>
                        <a:pt x="2586" y="3938"/>
                        <a:pt x="2838" y="3262"/>
                        <a:pt x="3103" y="2586"/>
                      </a:cubicBezTo>
                      <a:lnTo>
                        <a:pt x="4124" y="0"/>
                      </a:lnTo>
                      <a:lnTo>
                        <a:pt x="4959" y="0"/>
                      </a:lnTo>
                      <a:lnTo>
                        <a:pt x="2811" y="5224"/>
                      </a:lnTo>
                      <a:lnTo>
                        <a:pt x="1949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2" name="任意多边形: 形状 1891">
                  <a:extLst>
                    <a:ext uri="{FF2B5EF4-FFF2-40B4-BE49-F238E27FC236}">
                      <a16:creationId xmlns:a16="http://schemas.microsoft.com/office/drawing/2014/main" id="{BD5E82F0-C977-FE2D-CEB7-BE2A064605EC}"/>
                    </a:ext>
                  </a:extLst>
                </p:cNvPr>
                <p:cNvSpPr/>
                <p:nvPr/>
              </p:nvSpPr>
              <p:spPr>
                <a:xfrm>
                  <a:off x="9297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3" name="任意多边形: 形状 1892">
                  <a:extLst>
                    <a:ext uri="{FF2B5EF4-FFF2-40B4-BE49-F238E27FC236}">
                      <a16:creationId xmlns:a16="http://schemas.microsoft.com/office/drawing/2014/main" id="{581DF245-2C2C-5CBA-FDC4-182F5E64D7A1}"/>
                    </a:ext>
                  </a:extLst>
                </p:cNvPr>
                <p:cNvSpPr/>
                <p:nvPr/>
              </p:nvSpPr>
              <p:spPr>
                <a:xfrm>
                  <a:off x="934094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35 w 4521"/>
                    <a:gd name="connsiteY2" fmla="*/ 0 h 5237"/>
                    <a:gd name="connsiteX3" fmla="*/ 2771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79 w 4521"/>
                    <a:gd name="connsiteY6" fmla="*/ 2188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26 w 4521"/>
                    <a:gd name="connsiteY10" fmla="*/ 5224 h 5237"/>
                    <a:gd name="connsiteX11" fmla="*/ 1817 w 4521"/>
                    <a:gd name="connsiteY11" fmla="*/ 2572 h 5237"/>
                    <a:gd name="connsiteX12" fmla="*/ 703 w 4521"/>
                    <a:gd name="connsiteY12" fmla="*/ 822 h 5237"/>
                    <a:gd name="connsiteX13" fmla="*/ 676 w 4521"/>
                    <a:gd name="connsiteY13" fmla="*/ 835 h 5237"/>
                    <a:gd name="connsiteX14" fmla="*/ 743 w 4521"/>
                    <a:gd name="connsiteY14" fmla="*/ 3010 h 5237"/>
                    <a:gd name="connsiteX15" fmla="*/ 743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16" y="1498"/>
                        <a:pt x="743" y="2135"/>
                        <a:pt x="743" y="3010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4" name="任意多边形: 形状 1893">
                  <a:extLst>
                    <a:ext uri="{FF2B5EF4-FFF2-40B4-BE49-F238E27FC236}">
                      <a16:creationId xmlns:a16="http://schemas.microsoft.com/office/drawing/2014/main" id="{8DA31A1F-C50B-CBFA-B7D3-C061023034F2}"/>
                    </a:ext>
                  </a:extLst>
                </p:cNvPr>
                <p:cNvSpPr/>
                <p:nvPr/>
              </p:nvSpPr>
              <p:spPr>
                <a:xfrm>
                  <a:off x="939954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5" name="任意多边形: 形状 1894">
                  <a:extLst>
                    <a:ext uri="{FF2B5EF4-FFF2-40B4-BE49-F238E27FC236}">
                      <a16:creationId xmlns:a16="http://schemas.microsoft.com/office/drawing/2014/main" id="{6C30D0B4-0307-63C7-4710-5F14C2A10E7C}"/>
                    </a:ext>
                  </a:extLst>
                </p:cNvPr>
                <p:cNvSpPr/>
                <p:nvPr/>
              </p:nvSpPr>
              <p:spPr>
                <a:xfrm>
                  <a:off x="941612" y="895849"/>
                  <a:ext cx="5012" cy="5224"/>
                </a:xfrm>
                <a:custGeom>
                  <a:avLst/>
                  <a:gdLst>
                    <a:gd name="connsiteX0" fmla="*/ 1432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203 w 5012"/>
                    <a:gd name="connsiteY6" fmla="*/ 5224 h 5224"/>
                    <a:gd name="connsiteX7" fmla="*/ 3554 w 5012"/>
                    <a:gd name="connsiteY7" fmla="*/ 3580 h 5224"/>
                    <a:gd name="connsiteX8" fmla="*/ 1432 w 5012"/>
                    <a:gd name="connsiteY8" fmla="*/ 3580 h 5224"/>
                    <a:gd name="connsiteX9" fmla="*/ 3408 w 5012"/>
                    <a:gd name="connsiteY9" fmla="*/ 3050 h 5224"/>
                    <a:gd name="connsiteX10" fmla="*/ 2824 w 5012"/>
                    <a:gd name="connsiteY10" fmla="*/ 1538 h 5224"/>
                    <a:gd name="connsiteX11" fmla="*/ 2519 w 5012"/>
                    <a:gd name="connsiteY11" fmla="*/ 583 h 5224"/>
                    <a:gd name="connsiteX12" fmla="*/ 2480 w 5012"/>
                    <a:gd name="connsiteY12" fmla="*/ 583 h 5224"/>
                    <a:gd name="connsiteX13" fmla="*/ 2188 w 5012"/>
                    <a:gd name="connsiteY13" fmla="*/ 1525 h 5224"/>
                    <a:gd name="connsiteX14" fmla="*/ 1591 w 5012"/>
                    <a:gd name="connsiteY14" fmla="*/ 3050 h 5224"/>
                    <a:gd name="connsiteX15" fmla="*/ 3408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408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19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40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6" name="任意多边形: 形状 1895">
                  <a:extLst>
                    <a:ext uri="{FF2B5EF4-FFF2-40B4-BE49-F238E27FC236}">
                      <a16:creationId xmlns:a16="http://schemas.microsoft.com/office/drawing/2014/main" id="{EC5A45B8-FD3B-3CFE-C16B-58FDEEF8597E}"/>
                    </a:ext>
                  </a:extLst>
                </p:cNvPr>
                <p:cNvSpPr/>
                <p:nvPr/>
              </p:nvSpPr>
              <p:spPr>
                <a:xfrm>
                  <a:off x="9473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18 w 6125"/>
                    <a:gd name="connsiteY1" fmla="*/ 663 h 5224"/>
                    <a:gd name="connsiteX2" fmla="*/ 5105 w 6125"/>
                    <a:gd name="connsiteY2" fmla="*/ 663 h 5224"/>
                    <a:gd name="connsiteX3" fmla="*/ 4336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34 w 6125"/>
                    <a:gd name="connsiteY7" fmla="*/ 663 h 5224"/>
                    <a:gd name="connsiteX8" fmla="*/ 1008 w 6125"/>
                    <a:gd name="connsiteY8" fmla="*/ 663 h 5224"/>
                    <a:gd name="connsiteX9" fmla="*/ 902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23 w 6125"/>
                    <a:gd name="connsiteY15" fmla="*/ 4283 h 5224"/>
                    <a:gd name="connsiteX16" fmla="*/ 3050 w 6125"/>
                    <a:gd name="connsiteY16" fmla="*/ 4283 h 5224"/>
                    <a:gd name="connsiteX17" fmla="*/ 3686 w 6125"/>
                    <a:gd name="connsiteY17" fmla="*/ 2519 h 5224"/>
                    <a:gd name="connsiteX18" fmla="*/ 4760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57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36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19" y="1962"/>
                        <a:pt x="1193" y="1299"/>
                        <a:pt x="1034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91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21" y="3182"/>
                        <a:pt x="3686" y="2519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57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7" name="任意多边形: 形状 1896">
                  <a:extLst>
                    <a:ext uri="{FF2B5EF4-FFF2-40B4-BE49-F238E27FC236}">
                      <a16:creationId xmlns:a16="http://schemas.microsoft.com/office/drawing/2014/main" id="{03534F0B-C747-E9BF-4F19-8812EC5B3FEC}"/>
                    </a:ext>
                  </a:extLst>
                </p:cNvPr>
                <p:cNvSpPr/>
                <p:nvPr/>
              </p:nvSpPr>
              <p:spPr>
                <a:xfrm>
                  <a:off x="954155" y="899668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41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8" name="任意多边形: 形状 1897">
                  <a:extLst>
                    <a:ext uri="{FF2B5EF4-FFF2-40B4-BE49-F238E27FC236}">
                      <a16:creationId xmlns:a16="http://schemas.microsoft.com/office/drawing/2014/main" id="{ACA3043C-C227-C49B-A31C-F8249C32B6AB}"/>
                    </a:ext>
                  </a:extLst>
                </p:cNvPr>
                <p:cNvSpPr/>
                <p:nvPr/>
              </p:nvSpPr>
              <p:spPr>
                <a:xfrm>
                  <a:off x="959605" y="895743"/>
                  <a:ext cx="5515" cy="6099"/>
                </a:xfrm>
                <a:custGeom>
                  <a:avLst/>
                  <a:gdLst>
                    <a:gd name="connsiteX0" fmla="*/ 5304 w 5515"/>
                    <a:gd name="connsiteY0" fmla="*/ 6099 h 6099"/>
                    <a:gd name="connsiteX1" fmla="*/ 3010 w 5515"/>
                    <a:gd name="connsiteY1" fmla="*/ 5489 h 6099"/>
                    <a:gd name="connsiteX2" fmla="*/ 2639 w 5515"/>
                    <a:gd name="connsiteY2" fmla="*/ 5410 h 6099"/>
                    <a:gd name="connsiteX3" fmla="*/ 0 w 5515"/>
                    <a:gd name="connsiteY3" fmla="*/ 2758 h 6099"/>
                    <a:gd name="connsiteX4" fmla="*/ 2798 w 5515"/>
                    <a:gd name="connsiteY4" fmla="*/ 0 h 6099"/>
                    <a:gd name="connsiteX5" fmla="*/ 5476 w 5515"/>
                    <a:gd name="connsiteY5" fmla="*/ 2652 h 6099"/>
                    <a:gd name="connsiteX6" fmla="*/ 3766 w 5515"/>
                    <a:gd name="connsiteY6" fmla="*/ 5158 h 6099"/>
                    <a:gd name="connsiteX7" fmla="*/ 3766 w 5515"/>
                    <a:gd name="connsiteY7" fmla="*/ 5198 h 6099"/>
                    <a:gd name="connsiteX8" fmla="*/ 5516 w 5515"/>
                    <a:gd name="connsiteY8" fmla="*/ 5529 h 6099"/>
                    <a:gd name="connsiteX9" fmla="*/ 5304 w 5515"/>
                    <a:gd name="connsiteY9" fmla="*/ 6099 h 6099"/>
                    <a:gd name="connsiteX10" fmla="*/ 4654 w 5515"/>
                    <a:gd name="connsiteY10" fmla="*/ 2678 h 6099"/>
                    <a:gd name="connsiteX11" fmla="*/ 2758 w 5515"/>
                    <a:gd name="connsiteY11" fmla="*/ 557 h 6099"/>
                    <a:gd name="connsiteX12" fmla="*/ 822 w 5515"/>
                    <a:gd name="connsiteY12" fmla="*/ 2745 h 6099"/>
                    <a:gd name="connsiteX13" fmla="*/ 2731 w 5515"/>
                    <a:gd name="connsiteY13" fmla="*/ 4853 h 6099"/>
                    <a:gd name="connsiteX14" fmla="*/ 4654 w 5515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99">
                      <a:moveTo>
                        <a:pt x="5304" y="6099"/>
                      </a:moveTo>
                      <a:cubicBezTo>
                        <a:pt x="4482" y="5914"/>
                        <a:pt x="3686" y="5702"/>
                        <a:pt x="3010" y="5489"/>
                      </a:cubicBezTo>
                      <a:cubicBezTo>
                        <a:pt x="2877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ubicBezTo>
                        <a:pt x="5476" y="4004"/>
                        <a:pt x="4760" y="4866"/>
                        <a:pt x="3766" y="5158"/>
                      </a:cubicBezTo>
                      <a:lnTo>
                        <a:pt x="3766" y="5198"/>
                      </a:lnTo>
                      <a:cubicBezTo>
                        <a:pt x="4362" y="5330"/>
                        <a:pt x="5012" y="5450"/>
                        <a:pt x="5516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899" name="任意多边形: 形状 1898">
                  <a:extLst>
                    <a:ext uri="{FF2B5EF4-FFF2-40B4-BE49-F238E27FC236}">
                      <a16:creationId xmlns:a16="http://schemas.microsoft.com/office/drawing/2014/main" id="{2F176A19-F856-3FD4-4D31-F7474923A1B9}"/>
                    </a:ext>
                  </a:extLst>
                </p:cNvPr>
                <p:cNvSpPr/>
                <p:nvPr/>
              </p:nvSpPr>
              <p:spPr>
                <a:xfrm>
                  <a:off x="966062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0" name="任意多边形: 形状 1899">
                  <a:extLst>
                    <a:ext uri="{FF2B5EF4-FFF2-40B4-BE49-F238E27FC236}">
                      <a16:creationId xmlns:a16="http://schemas.microsoft.com/office/drawing/2014/main" id="{20DFFB9F-E9D0-6EF6-76F1-718A5B292699}"/>
                    </a:ext>
                  </a:extLst>
                </p:cNvPr>
                <p:cNvSpPr/>
                <p:nvPr/>
              </p:nvSpPr>
              <p:spPr>
                <a:xfrm>
                  <a:off x="971830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1" name="任意多边形: 形状 1900">
                  <a:extLst>
                    <a:ext uri="{FF2B5EF4-FFF2-40B4-BE49-F238E27FC236}">
                      <a16:creationId xmlns:a16="http://schemas.microsoft.com/office/drawing/2014/main" id="{484A3AEC-B030-1D1B-E0DD-6C4A83B9AC6D}"/>
                    </a:ext>
                  </a:extLst>
                </p:cNvPr>
                <p:cNvSpPr/>
                <p:nvPr/>
              </p:nvSpPr>
              <p:spPr>
                <a:xfrm>
                  <a:off x="973620" y="895743"/>
                  <a:ext cx="3633" cy="5423"/>
                </a:xfrm>
                <a:custGeom>
                  <a:avLst/>
                  <a:gdLst>
                    <a:gd name="connsiteX0" fmla="*/ 225 w 3633"/>
                    <a:gd name="connsiteY0" fmla="*/ 4508 h 5423"/>
                    <a:gd name="connsiteX1" fmla="*/ 1618 w 3633"/>
                    <a:gd name="connsiteY1" fmla="*/ 4840 h 5423"/>
                    <a:gd name="connsiteX2" fmla="*/ 2877 w 3633"/>
                    <a:gd name="connsiteY2" fmla="*/ 3951 h 5423"/>
                    <a:gd name="connsiteX3" fmla="*/ 1750 w 3633"/>
                    <a:gd name="connsiteY3" fmla="*/ 2904 h 5423"/>
                    <a:gd name="connsiteX4" fmla="*/ 159 w 3633"/>
                    <a:gd name="connsiteY4" fmla="*/ 1419 h 5423"/>
                    <a:gd name="connsiteX5" fmla="*/ 2095 w 3633"/>
                    <a:gd name="connsiteY5" fmla="*/ 0 h 5423"/>
                    <a:gd name="connsiteX6" fmla="*/ 3421 w 3633"/>
                    <a:gd name="connsiteY6" fmla="*/ 265 h 5423"/>
                    <a:gd name="connsiteX7" fmla="*/ 3209 w 3633"/>
                    <a:gd name="connsiteY7" fmla="*/ 822 h 5423"/>
                    <a:gd name="connsiteX8" fmla="*/ 2055 w 3633"/>
                    <a:gd name="connsiteY8" fmla="*/ 570 h 5423"/>
                    <a:gd name="connsiteX9" fmla="*/ 928 w 3633"/>
                    <a:gd name="connsiteY9" fmla="*/ 1352 h 5423"/>
                    <a:gd name="connsiteX10" fmla="*/ 2122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225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225" y="4508"/>
                      </a:moveTo>
                      <a:cubicBezTo>
                        <a:pt x="570" y="4694"/>
                        <a:pt x="1074" y="4840"/>
                        <a:pt x="1618" y="4840"/>
                      </a:cubicBezTo>
                      <a:cubicBezTo>
                        <a:pt x="2400" y="4840"/>
                        <a:pt x="2877" y="4482"/>
                        <a:pt x="2877" y="3951"/>
                      </a:cubicBezTo>
                      <a:cubicBezTo>
                        <a:pt x="2877" y="3461"/>
                        <a:pt x="2546" y="3182"/>
                        <a:pt x="1750" y="2904"/>
                      </a:cubicBezTo>
                      <a:cubicBezTo>
                        <a:pt x="769" y="2599"/>
                        <a:pt x="159" y="2161"/>
                        <a:pt x="159" y="1419"/>
                      </a:cubicBezTo>
                      <a:cubicBezTo>
                        <a:pt x="159" y="597"/>
                        <a:pt x="941" y="0"/>
                        <a:pt x="2095" y="0"/>
                      </a:cubicBezTo>
                      <a:cubicBezTo>
                        <a:pt x="2705" y="0"/>
                        <a:pt x="3156" y="119"/>
                        <a:pt x="3421" y="265"/>
                      </a:cubicBezTo>
                      <a:lnTo>
                        <a:pt x="3209" y="822"/>
                      </a:lnTo>
                      <a:cubicBezTo>
                        <a:pt x="3010" y="743"/>
                        <a:pt x="2612" y="570"/>
                        <a:pt x="2055" y="570"/>
                      </a:cubicBezTo>
                      <a:cubicBezTo>
                        <a:pt x="1233" y="570"/>
                        <a:pt x="928" y="1008"/>
                        <a:pt x="928" y="1352"/>
                      </a:cubicBezTo>
                      <a:cubicBezTo>
                        <a:pt x="928" y="1856"/>
                        <a:pt x="1286" y="2095"/>
                        <a:pt x="2122" y="2373"/>
                      </a:cubicBezTo>
                      <a:cubicBezTo>
                        <a:pt x="3129" y="2705"/>
                        <a:pt x="3633" y="3142"/>
                        <a:pt x="3633" y="3912"/>
                      </a:cubicBezTo>
                      <a:cubicBezTo>
                        <a:pt x="3633" y="4720"/>
                        <a:pt x="2957" y="5423"/>
                        <a:pt x="1538" y="5423"/>
                      </a:cubicBezTo>
                      <a:cubicBezTo>
                        <a:pt x="968" y="5423"/>
                        <a:pt x="331" y="5264"/>
                        <a:pt x="0" y="5092"/>
                      </a:cubicBezTo>
                      <a:lnTo>
                        <a:pt x="225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2" name="任意多边形: 形状 1901">
                  <a:extLst>
                    <a:ext uri="{FF2B5EF4-FFF2-40B4-BE49-F238E27FC236}">
                      <a16:creationId xmlns:a16="http://schemas.microsoft.com/office/drawing/2014/main" id="{C08E0915-6E8E-DEF4-0682-A843BCADDB78}"/>
                    </a:ext>
                  </a:extLst>
                </p:cNvPr>
                <p:cNvSpPr/>
                <p:nvPr/>
              </p:nvSpPr>
              <p:spPr>
                <a:xfrm>
                  <a:off x="981032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92 w 4521"/>
                    <a:gd name="connsiteY6" fmla="*/ 2188 h 5237"/>
                    <a:gd name="connsiteX7" fmla="*/ 3792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39 w 4521"/>
                    <a:gd name="connsiteY10" fmla="*/ 5224 h 5237"/>
                    <a:gd name="connsiteX11" fmla="*/ 1830 w 4521"/>
                    <a:gd name="connsiteY11" fmla="*/ 2572 h 5237"/>
                    <a:gd name="connsiteX12" fmla="*/ 716 w 4521"/>
                    <a:gd name="connsiteY12" fmla="*/ 822 h 5237"/>
                    <a:gd name="connsiteX13" fmla="*/ 690 w 4521"/>
                    <a:gd name="connsiteY13" fmla="*/ 835 h 5237"/>
                    <a:gd name="connsiteX14" fmla="*/ 756 w 4521"/>
                    <a:gd name="connsiteY14" fmla="*/ 3010 h 5237"/>
                    <a:gd name="connsiteX15" fmla="*/ 756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39"/>
                      </a:lnTo>
                      <a:cubicBezTo>
                        <a:pt x="3222" y="3249"/>
                        <a:pt x="3580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92" y="3010"/>
                        <a:pt x="3792" y="2188"/>
                      </a:cubicBezTo>
                      <a:lnTo>
                        <a:pt x="3792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39" y="5224"/>
                      </a:lnTo>
                      <a:lnTo>
                        <a:pt x="1830" y="2572"/>
                      </a:lnTo>
                      <a:cubicBezTo>
                        <a:pt x="1419" y="1989"/>
                        <a:pt x="1021" y="1392"/>
                        <a:pt x="716" y="822"/>
                      </a:cubicBezTo>
                      <a:lnTo>
                        <a:pt x="690" y="835"/>
                      </a:lnTo>
                      <a:cubicBezTo>
                        <a:pt x="729" y="1498"/>
                        <a:pt x="756" y="2135"/>
                        <a:pt x="756" y="3010"/>
                      </a:cubicBezTo>
                      <a:lnTo>
                        <a:pt x="756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3" name="任意多边形: 形状 1902">
                  <a:extLst>
                    <a:ext uri="{FF2B5EF4-FFF2-40B4-BE49-F238E27FC236}">
                      <a16:creationId xmlns:a16="http://schemas.microsoft.com/office/drawing/2014/main" id="{B07CA9CB-4ACD-F06C-A6EB-2B0CDC22BCC1}"/>
                    </a:ext>
                  </a:extLst>
                </p:cNvPr>
                <p:cNvSpPr/>
                <p:nvPr/>
              </p:nvSpPr>
              <p:spPr>
                <a:xfrm>
                  <a:off x="986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4" name="任意多边形: 形状 1903">
                  <a:extLst>
                    <a:ext uri="{FF2B5EF4-FFF2-40B4-BE49-F238E27FC236}">
                      <a16:creationId xmlns:a16="http://schemas.microsoft.com/office/drawing/2014/main" id="{E04A637C-29F8-2F75-99AD-21429E4780FA}"/>
                    </a:ext>
                  </a:extLst>
                </p:cNvPr>
                <p:cNvSpPr/>
                <p:nvPr/>
              </p:nvSpPr>
              <p:spPr>
                <a:xfrm>
                  <a:off x="992700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710 w 3633"/>
                    <a:gd name="connsiteY3" fmla="*/ 2904 h 5423"/>
                    <a:gd name="connsiteX4" fmla="*/ 133 w 3633"/>
                    <a:gd name="connsiteY4" fmla="*/ 1419 h 5423"/>
                    <a:gd name="connsiteX5" fmla="*/ 2068 w 3633"/>
                    <a:gd name="connsiteY5" fmla="*/ 0 h 5423"/>
                    <a:gd name="connsiteX6" fmla="*/ 3394 w 3633"/>
                    <a:gd name="connsiteY6" fmla="*/ 265 h 5423"/>
                    <a:gd name="connsiteX7" fmla="*/ 3169 w 3633"/>
                    <a:gd name="connsiteY7" fmla="*/ 822 h 5423"/>
                    <a:gd name="connsiteX8" fmla="*/ 2029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04"/>
                      </a:cubicBezTo>
                      <a:cubicBezTo>
                        <a:pt x="729" y="2599"/>
                        <a:pt x="133" y="2161"/>
                        <a:pt x="133" y="1419"/>
                      </a:cubicBezTo>
                      <a:cubicBezTo>
                        <a:pt x="133" y="597"/>
                        <a:pt x="902" y="0"/>
                        <a:pt x="2068" y="0"/>
                      </a:cubicBezTo>
                      <a:cubicBezTo>
                        <a:pt x="2678" y="0"/>
                        <a:pt x="3129" y="119"/>
                        <a:pt x="3394" y="265"/>
                      </a:cubicBezTo>
                      <a:lnTo>
                        <a:pt x="3169" y="822"/>
                      </a:lnTo>
                      <a:cubicBezTo>
                        <a:pt x="2970" y="743"/>
                        <a:pt x="2572" y="570"/>
                        <a:pt x="2029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41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5" name="任意多边形: 形状 1904">
                  <a:extLst>
                    <a:ext uri="{FF2B5EF4-FFF2-40B4-BE49-F238E27FC236}">
                      <a16:creationId xmlns:a16="http://schemas.microsoft.com/office/drawing/2014/main" id="{315C6DC7-F478-AB4E-199B-6754036BAEDA}"/>
                    </a:ext>
                  </a:extLst>
                </p:cNvPr>
                <p:cNvSpPr/>
                <p:nvPr/>
              </p:nvSpPr>
              <p:spPr>
                <a:xfrm>
                  <a:off x="996705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6" name="任意多边形: 形状 1905">
                  <a:extLst>
                    <a:ext uri="{FF2B5EF4-FFF2-40B4-BE49-F238E27FC236}">
                      <a16:creationId xmlns:a16="http://schemas.microsoft.com/office/drawing/2014/main" id="{1557BCAB-0D07-12C0-39FA-EEBF229C611A}"/>
                    </a:ext>
                  </a:extLst>
                </p:cNvPr>
                <p:cNvSpPr/>
                <p:nvPr/>
              </p:nvSpPr>
              <p:spPr>
                <a:xfrm>
                  <a:off x="1001796" y="895796"/>
                  <a:ext cx="3911" cy="5277"/>
                </a:xfrm>
                <a:custGeom>
                  <a:avLst/>
                  <a:gdLst>
                    <a:gd name="connsiteX0" fmla="*/ 13 w 3911"/>
                    <a:gd name="connsiteY0" fmla="*/ 119 h 5277"/>
                    <a:gd name="connsiteX1" fmla="*/ 1498 w 3911"/>
                    <a:gd name="connsiteY1" fmla="*/ 0 h 5277"/>
                    <a:gd name="connsiteX2" fmla="*/ 3235 w 3911"/>
                    <a:gd name="connsiteY2" fmla="*/ 424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84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31 h 5277"/>
                    <a:gd name="connsiteX10" fmla="*/ 1512 w 3911"/>
                    <a:gd name="connsiteY10" fmla="*/ 2997 h 5277"/>
                    <a:gd name="connsiteX11" fmla="*/ 782 w 3911"/>
                    <a:gd name="connsiteY11" fmla="*/ 2997 h 5277"/>
                    <a:gd name="connsiteX12" fmla="*/ 782 w 3911"/>
                    <a:gd name="connsiteY12" fmla="*/ 5264 h 5277"/>
                    <a:gd name="connsiteX13" fmla="*/ 0 w 3911"/>
                    <a:gd name="connsiteY13" fmla="*/ 5264 h 5277"/>
                    <a:gd name="connsiteX14" fmla="*/ 0 w 3911"/>
                    <a:gd name="connsiteY14" fmla="*/ 119 h 5277"/>
                    <a:gd name="connsiteX15" fmla="*/ 782 w 3911"/>
                    <a:gd name="connsiteY15" fmla="*/ 2493 h 5277"/>
                    <a:gd name="connsiteX16" fmla="*/ 1578 w 3911"/>
                    <a:gd name="connsiteY16" fmla="*/ 2493 h 5277"/>
                    <a:gd name="connsiteX17" fmla="*/ 2930 w 3911"/>
                    <a:gd name="connsiteY17" fmla="*/ 1485 h 5277"/>
                    <a:gd name="connsiteX18" fmla="*/ 1551 w 3911"/>
                    <a:gd name="connsiteY18" fmla="*/ 504 h 5277"/>
                    <a:gd name="connsiteX19" fmla="*/ 782 w 3911"/>
                    <a:gd name="connsiteY19" fmla="*/ 570 h 5277"/>
                    <a:gd name="connsiteX20" fmla="*/ 782 w 3911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47" y="3845"/>
                      </a:cubicBezTo>
                      <a:cubicBezTo>
                        <a:pt x="3646" y="4575"/>
                        <a:pt x="3792" y="5078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05" y="4031"/>
                      </a:cubicBezTo>
                      <a:cubicBezTo>
                        <a:pt x="2533" y="3288"/>
                        <a:pt x="2201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7" name="任意多边形: 形状 1906">
                  <a:extLst>
                    <a:ext uri="{FF2B5EF4-FFF2-40B4-BE49-F238E27FC236}">
                      <a16:creationId xmlns:a16="http://schemas.microsoft.com/office/drawing/2014/main" id="{899EA042-B13F-8C9C-1E06-8550676CBBB9}"/>
                    </a:ext>
                  </a:extLst>
                </p:cNvPr>
                <p:cNvSpPr/>
                <p:nvPr/>
              </p:nvSpPr>
              <p:spPr>
                <a:xfrm>
                  <a:off x="1006570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8" name="任意多边形: 形状 1907">
                  <a:extLst>
                    <a:ext uri="{FF2B5EF4-FFF2-40B4-BE49-F238E27FC236}">
                      <a16:creationId xmlns:a16="http://schemas.microsoft.com/office/drawing/2014/main" id="{C6805428-74EB-66C0-72BA-31E40AE6127C}"/>
                    </a:ext>
                  </a:extLst>
                </p:cNvPr>
                <p:cNvSpPr/>
                <p:nvPr/>
              </p:nvSpPr>
              <p:spPr>
                <a:xfrm>
                  <a:off x="1012351" y="895796"/>
                  <a:ext cx="4906" cy="5317"/>
                </a:xfrm>
                <a:custGeom>
                  <a:avLst/>
                  <a:gdLst>
                    <a:gd name="connsiteX0" fmla="*/ 0 w 4906"/>
                    <a:gd name="connsiteY0" fmla="*/ 119 h 5317"/>
                    <a:gd name="connsiteX1" fmla="*/ 1644 w 4906"/>
                    <a:gd name="connsiteY1" fmla="*/ 0 h 5317"/>
                    <a:gd name="connsiteX2" fmla="*/ 4071 w 4906"/>
                    <a:gd name="connsiteY2" fmla="*/ 650 h 5317"/>
                    <a:gd name="connsiteX3" fmla="*/ 4906 w 4906"/>
                    <a:gd name="connsiteY3" fmla="*/ 2546 h 5317"/>
                    <a:gd name="connsiteX4" fmla="*/ 4057 w 4906"/>
                    <a:gd name="connsiteY4" fmla="*/ 4561 h 5317"/>
                    <a:gd name="connsiteX5" fmla="*/ 1406 w 4906"/>
                    <a:gd name="connsiteY5" fmla="*/ 5317 h 5317"/>
                    <a:gd name="connsiteX6" fmla="*/ 0 w 4906"/>
                    <a:gd name="connsiteY6" fmla="*/ 5264 h 5317"/>
                    <a:gd name="connsiteX7" fmla="*/ 0 w 4906"/>
                    <a:gd name="connsiteY7" fmla="*/ 119 h 5317"/>
                    <a:gd name="connsiteX8" fmla="*/ 782 w 4906"/>
                    <a:gd name="connsiteY8" fmla="*/ 4747 h 5317"/>
                    <a:gd name="connsiteX9" fmla="*/ 1565 w 4906"/>
                    <a:gd name="connsiteY9" fmla="*/ 4760 h 5317"/>
                    <a:gd name="connsiteX10" fmla="*/ 4110 w 4906"/>
                    <a:gd name="connsiteY10" fmla="*/ 2546 h 5317"/>
                    <a:gd name="connsiteX11" fmla="*/ 1684 w 4906"/>
                    <a:gd name="connsiteY11" fmla="*/ 530 h 5317"/>
                    <a:gd name="connsiteX12" fmla="*/ 782 w 4906"/>
                    <a:gd name="connsiteY12" fmla="*/ 610 h 5317"/>
                    <a:gd name="connsiteX13" fmla="*/ 782 w 4906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06" h="5317">
                      <a:moveTo>
                        <a:pt x="0" y="119"/>
                      </a:moveTo>
                      <a:cubicBezTo>
                        <a:pt x="464" y="53"/>
                        <a:pt x="1034" y="0"/>
                        <a:pt x="1644" y="0"/>
                      </a:cubicBezTo>
                      <a:cubicBezTo>
                        <a:pt x="2758" y="0"/>
                        <a:pt x="3554" y="225"/>
                        <a:pt x="4071" y="650"/>
                      </a:cubicBezTo>
                      <a:cubicBezTo>
                        <a:pt x="4614" y="1074"/>
                        <a:pt x="4906" y="1697"/>
                        <a:pt x="4906" y="2546"/>
                      </a:cubicBezTo>
                      <a:cubicBezTo>
                        <a:pt x="4906" y="3394"/>
                        <a:pt x="4614" y="4084"/>
                        <a:pt x="4057" y="4561"/>
                      </a:cubicBezTo>
                      <a:cubicBezTo>
                        <a:pt x="3500" y="5065"/>
                        <a:pt x="2572" y="5317"/>
                        <a:pt x="1406" y="5317"/>
                      </a:cubicBezTo>
                      <a:cubicBezTo>
                        <a:pt x="849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60"/>
                        <a:pt x="1260" y="4760"/>
                        <a:pt x="1565" y="4760"/>
                      </a:cubicBezTo>
                      <a:cubicBezTo>
                        <a:pt x="3222" y="4760"/>
                        <a:pt x="4110" y="3965"/>
                        <a:pt x="4110" y="2546"/>
                      </a:cubicBezTo>
                      <a:cubicBezTo>
                        <a:pt x="4110" y="1313"/>
                        <a:pt x="3328" y="530"/>
                        <a:pt x="1684" y="530"/>
                      </a:cubicBezTo>
                      <a:cubicBezTo>
                        <a:pt x="1273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09" name="任意多边形: 形状 1908">
                  <a:extLst>
                    <a:ext uri="{FF2B5EF4-FFF2-40B4-BE49-F238E27FC236}">
                      <a16:creationId xmlns:a16="http://schemas.microsoft.com/office/drawing/2014/main" id="{27AA180F-CB02-5F7C-6936-8F89A2AF98D8}"/>
                    </a:ext>
                  </a:extLst>
                </p:cNvPr>
                <p:cNvSpPr/>
                <p:nvPr/>
              </p:nvSpPr>
              <p:spPr>
                <a:xfrm>
                  <a:off x="1020956" y="895849"/>
                  <a:ext cx="3367" cy="5224"/>
                </a:xfrm>
                <a:custGeom>
                  <a:avLst/>
                  <a:gdLst>
                    <a:gd name="connsiteX0" fmla="*/ 3116 w 3367"/>
                    <a:gd name="connsiteY0" fmla="*/ 2771 h 5224"/>
                    <a:gd name="connsiteX1" fmla="*/ 782 w 3367"/>
                    <a:gd name="connsiteY1" fmla="*/ 2771 h 5224"/>
                    <a:gd name="connsiteX2" fmla="*/ 782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49 w 3367"/>
                    <a:gd name="connsiteY7" fmla="*/ 0 h 5224"/>
                    <a:gd name="connsiteX8" fmla="*/ 3249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103 w 3367"/>
                    <a:gd name="connsiteY11" fmla="*/ 2214 h 5224"/>
                    <a:gd name="connsiteX12" fmla="*/ 3103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0" name="任意多边形: 形状 1909">
                  <a:extLst>
                    <a:ext uri="{FF2B5EF4-FFF2-40B4-BE49-F238E27FC236}">
                      <a16:creationId xmlns:a16="http://schemas.microsoft.com/office/drawing/2014/main" id="{B3EB2849-F6BD-EB65-F457-219AB11DF6FC}"/>
                    </a:ext>
                  </a:extLst>
                </p:cNvPr>
                <p:cNvSpPr/>
                <p:nvPr/>
              </p:nvSpPr>
              <p:spPr>
                <a:xfrm>
                  <a:off x="1024908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18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3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91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39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23" y="3633"/>
                        <a:pt x="1618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3" y="1233"/>
                      </a:lnTo>
                      <a:cubicBezTo>
                        <a:pt x="1976" y="1565"/>
                        <a:pt x="2148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52" y="1565"/>
                        <a:pt x="2891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1" name="任意多边形: 形状 1910">
                  <a:extLst>
                    <a:ext uri="{FF2B5EF4-FFF2-40B4-BE49-F238E27FC236}">
                      <a16:creationId xmlns:a16="http://schemas.microsoft.com/office/drawing/2014/main" id="{C9CFC533-1DCB-C571-F543-50910D52DEE9}"/>
                    </a:ext>
                  </a:extLst>
                </p:cNvPr>
                <p:cNvSpPr/>
                <p:nvPr/>
              </p:nvSpPr>
              <p:spPr>
                <a:xfrm>
                  <a:off x="1030437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2" name="任意多边形: 形状 1911">
                  <a:extLst>
                    <a:ext uri="{FF2B5EF4-FFF2-40B4-BE49-F238E27FC236}">
                      <a16:creationId xmlns:a16="http://schemas.microsoft.com/office/drawing/2014/main" id="{CA7F967D-1C52-F41C-CC86-93029E7E53B3}"/>
                    </a:ext>
                  </a:extLst>
                </p:cNvPr>
                <p:cNvSpPr/>
                <p:nvPr/>
              </p:nvSpPr>
              <p:spPr>
                <a:xfrm>
                  <a:off x="1034786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22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47 w 3924"/>
                    <a:gd name="connsiteY6" fmla="*/ 3845 h 5277"/>
                    <a:gd name="connsiteX7" fmla="*/ 3925 w 3924"/>
                    <a:gd name="connsiteY7" fmla="*/ 5277 h 5277"/>
                    <a:gd name="connsiteX8" fmla="*/ 3116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22" y="424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02" y="3302"/>
                        <a:pt x="3447" y="3845"/>
                      </a:cubicBezTo>
                      <a:cubicBezTo>
                        <a:pt x="3646" y="4575"/>
                        <a:pt x="3792" y="5078"/>
                        <a:pt x="3925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18" y="4031"/>
                      </a:cubicBezTo>
                      <a:cubicBezTo>
                        <a:pt x="2533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02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3" name="任意多边形: 形状 1912">
                  <a:extLst>
                    <a:ext uri="{FF2B5EF4-FFF2-40B4-BE49-F238E27FC236}">
                      <a16:creationId xmlns:a16="http://schemas.microsoft.com/office/drawing/2014/main" id="{72E110F2-41B0-2CB6-C476-03E2F9B489BB}"/>
                    </a:ext>
                  </a:extLst>
                </p:cNvPr>
                <p:cNvSpPr/>
                <p:nvPr/>
              </p:nvSpPr>
              <p:spPr>
                <a:xfrm>
                  <a:off x="1039254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29 w 4561"/>
                    <a:gd name="connsiteY3" fmla="*/ 0 h 5409"/>
                    <a:gd name="connsiteX4" fmla="*/ 4561 w 4561"/>
                    <a:gd name="connsiteY4" fmla="*/ 225 h 5409"/>
                    <a:gd name="connsiteX5" fmla="*/ 4376 w 4561"/>
                    <a:gd name="connsiteY5" fmla="*/ 769 h 5409"/>
                    <a:gd name="connsiteX6" fmla="*/ 3169 w 4561"/>
                    <a:gd name="connsiteY6" fmla="*/ 557 h 5409"/>
                    <a:gd name="connsiteX7" fmla="*/ 822 w 4561"/>
                    <a:gd name="connsiteY7" fmla="*/ 2731 h 5409"/>
                    <a:gd name="connsiteX8" fmla="*/ 3116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70" y="5277"/>
                        <a:pt x="3686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76" y="769"/>
                      </a:lnTo>
                      <a:cubicBezTo>
                        <a:pt x="4084" y="663"/>
                        <a:pt x="3660" y="557"/>
                        <a:pt x="3169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57" y="4826"/>
                        <a:pt x="3116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4" name="任意多边形: 形状 1913">
                  <a:extLst>
                    <a:ext uri="{FF2B5EF4-FFF2-40B4-BE49-F238E27FC236}">
                      <a16:creationId xmlns:a16="http://schemas.microsoft.com/office/drawing/2014/main" id="{9BB580B0-EB4E-9C67-2715-4530022B158B}"/>
                    </a:ext>
                  </a:extLst>
                </p:cNvPr>
                <p:cNvSpPr/>
                <p:nvPr/>
              </p:nvSpPr>
              <p:spPr>
                <a:xfrm>
                  <a:off x="1044757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5" name="任意多边形: 形状 1914">
                  <a:extLst>
                    <a:ext uri="{FF2B5EF4-FFF2-40B4-BE49-F238E27FC236}">
                      <a16:creationId xmlns:a16="http://schemas.microsoft.com/office/drawing/2014/main" id="{F96F2A87-5CAF-8CB5-768B-07F815EE5142}"/>
                    </a:ext>
                  </a:extLst>
                </p:cNvPr>
                <p:cNvSpPr/>
                <p:nvPr/>
              </p:nvSpPr>
              <p:spPr>
                <a:xfrm>
                  <a:off x="1046202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6" name="任意多边形: 形状 1915">
                  <a:extLst>
                    <a:ext uri="{FF2B5EF4-FFF2-40B4-BE49-F238E27FC236}">
                      <a16:creationId xmlns:a16="http://schemas.microsoft.com/office/drawing/2014/main" id="{DD42B081-D86F-963C-51A4-12E476F33698}"/>
                    </a:ext>
                  </a:extLst>
                </p:cNvPr>
                <p:cNvSpPr/>
                <p:nvPr/>
              </p:nvSpPr>
              <p:spPr>
                <a:xfrm>
                  <a:off x="105019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83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7" name="任意多边形: 形状 1916">
                  <a:extLst>
                    <a:ext uri="{FF2B5EF4-FFF2-40B4-BE49-F238E27FC236}">
                      <a16:creationId xmlns:a16="http://schemas.microsoft.com/office/drawing/2014/main" id="{3E872378-AD27-2DCF-67A9-49FF3B41AC41}"/>
                    </a:ext>
                  </a:extLst>
                </p:cNvPr>
                <p:cNvSpPr/>
                <p:nvPr/>
              </p:nvSpPr>
              <p:spPr>
                <a:xfrm>
                  <a:off x="1054702" y="895836"/>
                  <a:ext cx="4455" cy="5237"/>
                </a:xfrm>
                <a:custGeom>
                  <a:avLst/>
                  <a:gdLst>
                    <a:gd name="connsiteX0" fmla="*/ 1830 w 4455"/>
                    <a:gd name="connsiteY0" fmla="*/ 583 h 5237"/>
                    <a:gd name="connsiteX1" fmla="*/ 0 w 4455"/>
                    <a:gd name="connsiteY1" fmla="*/ 583 h 5237"/>
                    <a:gd name="connsiteX2" fmla="*/ 0 w 4455"/>
                    <a:gd name="connsiteY2" fmla="*/ 0 h 5237"/>
                    <a:gd name="connsiteX3" fmla="*/ 4455 w 4455"/>
                    <a:gd name="connsiteY3" fmla="*/ 0 h 5237"/>
                    <a:gd name="connsiteX4" fmla="*/ 4455 w 4455"/>
                    <a:gd name="connsiteY4" fmla="*/ 583 h 5237"/>
                    <a:gd name="connsiteX5" fmla="*/ 2612 w 4455"/>
                    <a:gd name="connsiteY5" fmla="*/ 583 h 5237"/>
                    <a:gd name="connsiteX6" fmla="*/ 2612 w 4455"/>
                    <a:gd name="connsiteY6" fmla="*/ 5237 h 5237"/>
                    <a:gd name="connsiteX7" fmla="*/ 1830 w 4455"/>
                    <a:gd name="connsiteY7" fmla="*/ 5237 h 5237"/>
                    <a:gd name="connsiteX8" fmla="*/ 1830 w 4455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5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55" y="0"/>
                      </a:lnTo>
                      <a:lnTo>
                        <a:pt x="4455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8" name="任意多边形: 形状 1917">
                  <a:extLst>
                    <a:ext uri="{FF2B5EF4-FFF2-40B4-BE49-F238E27FC236}">
                      <a16:creationId xmlns:a16="http://schemas.microsoft.com/office/drawing/2014/main" id="{CE4015D7-4B54-98CA-29FE-A496320EA766}"/>
                    </a:ext>
                  </a:extLst>
                </p:cNvPr>
                <p:cNvSpPr/>
                <p:nvPr/>
              </p:nvSpPr>
              <p:spPr>
                <a:xfrm>
                  <a:off x="1059820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19" name="任意多边形: 形状 1918">
                  <a:extLst>
                    <a:ext uri="{FF2B5EF4-FFF2-40B4-BE49-F238E27FC236}">
                      <a16:creationId xmlns:a16="http://schemas.microsoft.com/office/drawing/2014/main" id="{17C41D3B-6D9B-EC01-76FF-7488460FED66}"/>
                    </a:ext>
                  </a:extLst>
                </p:cNvPr>
                <p:cNvSpPr/>
                <p:nvPr/>
              </p:nvSpPr>
              <p:spPr>
                <a:xfrm>
                  <a:off x="1061597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67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0" name="任意多边形: 形状 1919">
                  <a:extLst>
                    <a:ext uri="{FF2B5EF4-FFF2-40B4-BE49-F238E27FC236}">
                      <a16:creationId xmlns:a16="http://schemas.microsoft.com/office/drawing/2014/main" id="{F21BAA73-DE41-1D5C-9906-FA6DC2E07812}"/>
                    </a:ext>
                  </a:extLst>
                </p:cNvPr>
                <p:cNvSpPr/>
                <p:nvPr/>
              </p:nvSpPr>
              <p:spPr>
                <a:xfrm>
                  <a:off x="1068067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699 w 4494"/>
                    <a:gd name="connsiteY10" fmla="*/ 5224 h 5237"/>
                    <a:gd name="connsiteX11" fmla="*/ 1803 w 4494"/>
                    <a:gd name="connsiteY11" fmla="*/ 2572 h 5237"/>
                    <a:gd name="connsiteX12" fmla="*/ 690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699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690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1" name="任意多边形: 形状 1920">
                  <a:extLst>
                    <a:ext uri="{FF2B5EF4-FFF2-40B4-BE49-F238E27FC236}">
                      <a16:creationId xmlns:a16="http://schemas.microsoft.com/office/drawing/2014/main" id="{DE441FD5-F22E-C87B-D8DF-B535F530A744}"/>
                    </a:ext>
                  </a:extLst>
                </p:cNvPr>
                <p:cNvSpPr/>
                <p:nvPr/>
              </p:nvSpPr>
              <p:spPr>
                <a:xfrm>
                  <a:off x="1076606" y="895836"/>
                  <a:ext cx="4428" cy="5317"/>
                </a:xfrm>
                <a:custGeom>
                  <a:avLst/>
                  <a:gdLst>
                    <a:gd name="connsiteX0" fmla="*/ 782 w 4428"/>
                    <a:gd name="connsiteY0" fmla="*/ 0 h 5317"/>
                    <a:gd name="connsiteX1" fmla="*/ 782 w 4428"/>
                    <a:gd name="connsiteY1" fmla="*/ 3089 h 5317"/>
                    <a:gd name="connsiteX2" fmla="*/ 2175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82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5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2" name="任意多边形: 形状 1921">
                  <a:extLst>
                    <a:ext uri="{FF2B5EF4-FFF2-40B4-BE49-F238E27FC236}">
                      <a16:creationId xmlns:a16="http://schemas.microsoft.com/office/drawing/2014/main" id="{63B2B6CA-8E96-E372-372C-84BEA775D771}"/>
                    </a:ext>
                  </a:extLst>
                </p:cNvPr>
                <p:cNvSpPr/>
                <p:nvPr/>
              </p:nvSpPr>
              <p:spPr>
                <a:xfrm>
                  <a:off x="1082361" y="895836"/>
                  <a:ext cx="3341" cy="5224"/>
                </a:xfrm>
                <a:custGeom>
                  <a:avLst/>
                  <a:gdLst>
                    <a:gd name="connsiteX0" fmla="*/ 13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13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3" name="任意多边形: 形状 1922">
                  <a:extLst>
                    <a:ext uri="{FF2B5EF4-FFF2-40B4-BE49-F238E27FC236}">
                      <a16:creationId xmlns:a16="http://schemas.microsoft.com/office/drawing/2014/main" id="{BD9E9AE6-F4BF-EF6E-13DF-87260163D421}"/>
                    </a:ext>
                  </a:extLst>
                </p:cNvPr>
                <p:cNvSpPr/>
                <p:nvPr/>
              </p:nvSpPr>
              <p:spPr>
                <a:xfrm>
                  <a:off x="108656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4" name="任意多边形: 形状 1923">
                  <a:extLst>
                    <a:ext uri="{FF2B5EF4-FFF2-40B4-BE49-F238E27FC236}">
                      <a16:creationId xmlns:a16="http://schemas.microsoft.com/office/drawing/2014/main" id="{0E13579E-02B1-FB13-525B-DA5DFD63A5B4}"/>
                    </a:ext>
                  </a:extLst>
                </p:cNvPr>
                <p:cNvSpPr/>
                <p:nvPr/>
              </p:nvSpPr>
              <p:spPr>
                <a:xfrm>
                  <a:off x="1090317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5" name="任意多边形: 形状 1924">
                  <a:extLst>
                    <a:ext uri="{FF2B5EF4-FFF2-40B4-BE49-F238E27FC236}">
                      <a16:creationId xmlns:a16="http://schemas.microsoft.com/office/drawing/2014/main" id="{7ED16B92-0A53-9C11-D1D7-393812DCFCE3}"/>
                    </a:ext>
                  </a:extLst>
                </p:cNvPr>
                <p:cNvSpPr/>
                <p:nvPr/>
              </p:nvSpPr>
              <p:spPr>
                <a:xfrm>
                  <a:off x="1096005" y="895849"/>
                  <a:ext cx="6125" cy="5224"/>
                </a:xfrm>
                <a:custGeom>
                  <a:avLst/>
                  <a:gdLst>
                    <a:gd name="connsiteX0" fmla="*/ 5224 w 6125"/>
                    <a:gd name="connsiteY0" fmla="*/ 2917 h 5224"/>
                    <a:gd name="connsiteX1" fmla="*/ 5131 w 6125"/>
                    <a:gd name="connsiteY1" fmla="*/ 663 h 5224"/>
                    <a:gd name="connsiteX2" fmla="*/ 5105 w 6125"/>
                    <a:gd name="connsiteY2" fmla="*/ 663 h 5224"/>
                    <a:gd name="connsiteX3" fmla="*/ 4349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21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73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224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224" y="2917"/>
                      </a:moveTo>
                      <a:cubicBezTo>
                        <a:pt x="5184" y="2188"/>
                        <a:pt x="5118" y="1313"/>
                        <a:pt x="5131" y="663"/>
                      </a:cubicBezTo>
                      <a:lnTo>
                        <a:pt x="5105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888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77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6" name="任意多边形: 形状 1925">
                  <a:extLst>
                    <a:ext uri="{FF2B5EF4-FFF2-40B4-BE49-F238E27FC236}">
                      <a16:creationId xmlns:a16="http://schemas.microsoft.com/office/drawing/2014/main" id="{E79012D0-B06D-FB6E-59D0-0D50BF684FEA}"/>
                    </a:ext>
                  </a:extLst>
                </p:cNvPr>
                <p:cNvSpPr/>
                <p:nvPr/>
              </p:nvSpPr>
              <p:spPr>
                <a:xfrm>
                  <a:off x="1102966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42 w 4561"/>
                    <a:gd name="connsiteY3" fmla="*/ 0 h 5409"/>
                    <a:gd name="connsiteX4" fmla="*/ 4561 w 4561"/>
                    <a:gd name="connsiteY4" fmla="*/ 225 h 5409"/>
                    <a:gd name="connsiteX5" fmla="*/ 4362 w 4561"/>
                    <a:gd name="connsiteY5" fmla="*/ 769 h 5409"/>
                    <a:gd name="connsiteX6" fmla="*/ 3156 w 4561"/>
                    <a:gd name="connsiteY6" fmla="*/ 557 h 5409"/>
                    <a:gd name="connsiteX7" fmla="*/ 822 w 4561"/>
                    <a:gd name="connsiteY7" fmla="*/ 2731 h 5409"/>
                    <a:gd name="connsiteX8" fmla="*/ 3129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56" y="5277"/>
                        <a:pt x="3699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42" y="0"/>
                      </a:cubicBezTo>
                      <a:cubicBezTo>
                        <a:pt x="3898" y="0"/>
                        <a:pt x="4349" y="133"/>
                        <a:pt x="4561" y="225"/>
                      </a:cubicBezTo>
                      <a:lnTo>
                        <a:pt x="4362" y="769"/>
                      </a:lnTo>
                      <a:cubicBezTo>
                        <a:pt x="4071" y="663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71" y="4826"/>
                        <a:pt x="3129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7" name="任意多边形: 形状 1926">
                  <a:extLst>
                    <a:ext uri="{FF2B5EF4-FFF2-40B4-BE49-F238E27FC236}">
                      <a16:creationId xmlns:a16="http://schemas.microsoft.com/office/drawing/2014/main" id="{496E48E1-61A2-B3BC-39DB-802D72E5D260}"/>
                    </a:ext>
                  </a:extLst>
                </p:cNvPr>
                <p:cNvSpPr/>
                <p:nvPr/>
              </p:nvSpPr>
              <p:spPr>
                <a:xfrm>
                  <a:off x="1107938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31" y="557"/>
                      </a:cubicBezTo>
                      <a:cubicBezTo>
                        <a:pt x="1459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8" name="任意多边形: 形状 1927">
                  <a:extLst>
                    <a:ext uri="{FF2B5EF4-FFF2-40B4-BE49-F238E27FC236}">
                      <a16:creationId xmlns:a16="http://schemas.microsoft.com/office/drawing/2014/main" id="{3DE1280F-1291-87C3-9933-4069695F75B0}"/>
                    </a:ext>
                  </a:extLst>
                </p:cNvPr>
                <p:cNvSpPr/>
                <p:nvPr/>
              </p:nvSpPr>
              <p:spPr>
                <a:xfrm>
                  <a:off x="111711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29" name="任意多边形: 形状 1928">
                  <a:extLst>
                    <a:ext uri="{FF2B5EF4-FFF2-40B4-BE49-F238E27FC236}">
                      <a16:creationId xmlns:a16="http://schemas.microsoft.com/office/drawing/2014/main" id="{2BD36868-0C82-1E9B-0A40-8B2C1037BB2E}"/>
                    </a:ext>
                  </a:extLst>
                </p:cNvPr>
                <p:cNvSpPr/>
                <p:nvPr/>
              </p:nvSpPr>
              <p:spPr>
                <a:xfrm>
                  <a:off x="1120853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75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0" name="任意多边形: 形状 1929">
                  <a:extLst>
                    <a:ext uri="{FF2B5EF4-FFF2-40B4-BE49-F238E27FC236}">
                      <a16:creationId xmlns:a16="http://schemas.microsoft.com/office/drawing/2014/main" id="{015F01A1-53D2-BAC8-1986-DAF69D7FFA11}"/>
                    </a:ext>
                  </a:extLst>
                </p:cNvPr>
                <p:cNvSpPr/>
                <p:nvPr/>
              </p:nvSpPr>
              <p:spPr>
                <a:xfrm>
                  <a:off x="1126753" y="895796"/>
                  <a:ext cx="3778" cy="5330"/>
                </a:xfrm>
                <a:custGeom>
                  <a:avLst/>
                  <a:gdLst>
                    <a:gd name="connsiteX0" fmla="*/ 0 w 3778"/>
                    <a:gd name="connsiteY0" fmla="*/ 119 h 5330"/>
                    <a:gd name="connsiteX1" fmla="*/ 1406 w 3778"/>
                    <a:gd name="connsiteY1" fmla="*/ 0 h 5330"/>
                    <a:gd name="connsiteX2" fmla="*/ 3050 w 3778"/>
                    <a:gd name="connsiteY2" fmla="*/ 385 h 5330"/>
                    <a:gd name="connsiteX3" fmla="*/ 3554 w 3778"/>
                    <a:gd name="connsiteY3" fmla="*/ 1313 h 5330"/>
                    <a:gd name="connsiteX4" fmla="*/ 2546 w 3778"/>
                    <a:gd name="connsiteY4" fmla="*/ 2466 h 5330"/>
                    <a:gd name="connsiteX5" fmla="*/ 2546 w 3778"/>
                    <a:gd name="connsiteY5" fmla="*/ 2466 h 5330"/>
                    <a:gd name="connsiteX6" fmla="*/ 3779 w 3778"/>
                    <a:gd name="connsiteY6" fmla="*/ 3779 h 5330"/>
                    <a:gd name="connsiteX7" fmla="*/ 3275 w 3778"/>
                    <a:gd name="connsiteY7" fmla="*/ 4840 h 5330"/>
                    <a:gd name="connsiteX8" fmla="*/ 1207 w 3778"/>
                    <a:gd name="connsiteY8" fmla="*/ 5330 h 5330"/>
                    <a:gd name="connsiteX9" fmla="*/ 0 w 3778"/>
                    <a:gd name="connsiteY9" fmla="*/ 5277 h 5330"/>
                    <a:gd name="connsiteX10" fmla="*/ 0 w 3778"/>
                    <a:gd name="connsiteY10" fmla="*/ 119 h 5330"/>
                    <a:gd name="connsiteX11" fmla="*/ 769 w 3778"/>
                    <a:gd name="connsiteY11" fmla="*/ 2254 h 5330"/>
                    <a:gd name="connsiteX12" fmla="*/ 1459 w 3778"/>
                    <a:gd name="connsiteY12" fmla="*/ 2254 h 5330"/>
                    <a:gd name="connsiteX13" fmla="*/ 2758 w 3778"/>
                    <a:gd name="connsiteY13" fmla="*/ 1379 h 5330"/>
                    <a:gd name="connsiteX14" fmla="*/ 1445 w 3778"/>
                    <a:gd name="connsiteY14" fmla="*/ 517 h 5330"/>
                    <a:gd name="connsiteX15" fmla="*/ 769 w 3778"/>
                    <a:gd name="connsiteY15" fmla="*/ 570 h 5330"/>
                    <a:gd name="connsiteX16" fmla="*/ 769 w 3778"/>
                    <a:gd name="connsiteY16" fmla="*/ 2254 h 5330"/>
                    <a:gd name="connsiteX17" fmla="*/ 769 w 3778"/>
                    <a:gd name="connsiteY17" fmla="*/ 4760 h 5330"/>
                    <a:gd name="connsiteX18" fmla="*/ 1419 w 3778"/>
                    <a:gd name="connsiteY18" fmla="*/ 4787 h 5330"/>
                    <a:gd name="connsiteX19" fmla="*/ 2957 w 3778"/>
                    <a:gd name="connsiteY19" fmla="*/ 3766 h 5330"/>
                    <a:gd name="connsiteX20" fmla="*/ 1406 w 3778"/>
                    <a:gd name="connsiteY20" fmla="*/ 2758 h 5330"/>
                    <a:gd name="connsiteX21" fmla="*/ 769 w 3778"/>
                    <a:gd name="connsiteY21" fmla="*/ 2758 h 5330"/>
                    <a:gd name="connsiteX22" fmla="*/ 769 w 3778"/>
                    <a:gd name="connsiteY22" fmla="*/ 4760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78" h="5330">
                      <a:moveTo>
                        <a:pt x="0" y="119"/>
                      </a:moveTo>
                      <a:cubicBezTo>
                        <a:pt x="332" y="53"/>
                        <a:pt x="862" y="0"/>
                        <a:pt x="1406" y="0"/>
                      </a:cubicBezTo>
                      <a:cubicBezTo>
                        <a:pt x="2175" y="0"/>
                        <a:pt x="2678" y="119"/>
                        <a:pt x="3050" y="385"/>
                      </a:cubicBezTo>
                      <a:cubicBezTo>
                        <a:pt x="3368" y="583"/>
                        <a:pt x="3554" y="902"/>
                        <a:pt x="3554" y="1313"/>
                      </a:cubicBezTo>
                      <a:cubicBezTo>
                        <a:pt x="3554" y="1817"/>
                        <a:pt x="3169" y="2254"/>
                        <a:pt x="2546" y="2466"/>
                      </a:cubicBezTo>
                      <a:lnTo>
                        <a:pt x="2546" y="2466"/>
                      </a:lnTo>
                      <a:cubicBezTo>
                        <a:pt x="3103" y="2586"/>
                        <a:pt x="3779" y="2997"/>
                        <a:pt x="3779" y="3779"/>
                      </a:cubicBezTo>
                      <a:cubicBezTo>
                        <a:pt x="3779" y="4243"/>
                        <a:pt x="3567" y="4575"/>
                        <a:pt x="3275" y="4840"/>
                      </a:cubicBezTo>
                      <a:cubicBezTo>
                        <a:pt x="2851" y="5171"/>
                        <a:pt x="2175" y="5330"/>
                        <a:pt x="1207" y="5330"/>
                      </a:cubicBezTo>
                      <a:cubicBezTo>
                        <a:pt x="663" y="5330"/>
                        <a:pt x="252" y="5290"/>
                        <a:pt x="0" y="5277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59" y="2254"/>
                      </a:lnTo>
                      <a:cubicBezTo>
                        <a:pt x="2294" y="2254"/>
                        <a:pt x="2758" y="1883"/>
                        <a:pt x="2758" y="1379"/>
                      </a:cubicBezTo>
                      <a:cubicBezTo>
                        <a:pt x="2758" y="769"/>
                        <a:pt x="2228" y="517"/>
                        <a:pt x="1445" y="517"/>
                      </a:cubicBezTo>
                      <a:cubicBezTo>
                        <a:pt x="1101" y="517"/>
                        <a:pt x="888" y="544"/>
                        <a:pt x="769" y="570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15" y="4773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66"/>
                      </a:cubicBezTo>
                      <a:cubicBezTo>
                        <a:pt x="2957" y="3050"/>
                        <a:pt x="2254" y="2758"/>
                        <a:pt x="1406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1" name="任意多边形: 形状 1930">
                  <a:extLst>
                    <a:ext uri="{FF2B5EF4-FFF2-40B4-BE49-F238E27FC236}">
                      <a16:creationId xmlns:a16="http://schemas.microsoft.com/office/drawing/2014/main" id="{C3A7E3E2-50E3-3D71-E598-C35C6C562F6C}"/>
                    </a:ext>
                  </a:extLst>
                </p:cNvPr>
                <p:cNvSpPr/>
                <p:nvPr/>
              </p:nvSpPr>
              <p:spPr>
                <a:xfrm>
                  <a:off x="1131222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2" name="任意多边形: 形状 1931">
                  <a:extLst>
                    <a:ext uri="{FF2B5EF4-FFF2-40B4-BE49-F238E27FC236}">
                      <a16:creationId xmlns:a16="http://schemas.microsoft.com/office/drawing/2014/main" id="{716EA6D9-120F-0823-C8F7-D8F3DFF501BC}"/>
                    </a:ext>
                  </a:extLst>
                </p:cNvPr>
                <p:cNvSpPr/>
                <p:nvPr/>
              </p:nvSpPr>
              <p:spPr>
                <a:xfrm>
                  <a:off x="1137679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35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61 w 3924"/>
                    <a:gd name="connsiteY6" fmla="*/ 3845 h 5277"/>
                    <a:gd name="connsiteX7" fmla="*/ 3925 w 3924"/>
                    <a:gd name="connsiteY7" fmla="*/ 5277 h 5277"/>
                    <a:gd name="connsiteX8" fmla="*/ 3129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61" y="3845"/>
                      </a:cubicBezTo>
                      <a:cubicBezTo>
                        <a:pt x="3660" y="4575"/>
                        <a:pt x="3792" y="5078"/>
                        <a:pt x="3925" y="5277"/>
                      </a:cubicBezTo>
                      <a:lnTo>
                        <a:pt x="3129" y="5277"/>
                      </a:lnTo>
                      <a:cubicBezTo>
                        <a:pt x="3036" y="5131"/>
                        <a:pt x="2890" y="4681"/>
                        <a:pt x="2718" y="4031"/>
                      </a:cubicBezTo>
                      <a:cubicBezTo>
                        <a:pt x="2546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3" name="任意多边形: 形状 1932">
                  <a:extLst>
                    <a:ext uri="{FF2B5EF4-FFF2-40B4-BE49-F238E27FC236}">
                      <a16:creationId xmlns:a16="http://schemas.microsoft.com/office/drawing/2014/main" id="{2977D63C-63E1-2D72-9B96-5273F0EFB53B}"/>
                    </a:ext>
                  </a:extLst>
                </p:cNvPr>
                <p:cNvSpPr/>
                <p:nvPr/>
              </p:nvSpPr>
              <p:spPr>
                <a:xfrm>
                  <a:off x="1142466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4" name="任意多边形: 形状 1933">
                  <a:extLst>
                    <a:ext uri="{FF2B5EF4-FFF2-40B4-BE49-F238E27FC236}">
                      <a16:creationId xmlns:a16="http://schemas.microsoft.com/office/drawing/2014/main" id="{D14826F3-B006-E85E-7C16-6D588039C74F}"/>
                    </a:ext>
                  </a:extLst>
                </p:cNvPr>
                <p:cNvSpPr/>
                <p:nvPr/>
              </p:nvSpPr>
              <p:spPr>
                <a:xfrm>
                  <a:off x="1144309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7 w 3633"/>
                    <a:gd name="connsiteY2" fmla="*/ 3951 h 5423"/>
                    <a:gd name="connsiteX3" fmla="*/ 1710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81 w 3633"/>
                    <a:gd name="connsiteY6" fmla="*/ 265 h 5423"/>
                    <a:gd name="connsiteX7" fmla="*/ 3169 w 3633"/>
                    <a:gd name="connsiteY7" fmla="*/ 822 h 5423"/>
                    <a:gd name="connsiteX8" fmla="*/ 2042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25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7" y="4482"/>
                        <a:pt x="2837" y="3951"/>
                      </a:cubicBezTo>
                      <a:cubicBezTo>
                        <a:pt x="2837" y="3461"/>
                        <a:pt x="2519" y="3182"/>
                        <a:pt x="1710" y="2904"/>
                      </a:cubicBezTo>
                      <a:cubicBezTo>
                        <a:pt x="729" y="2599"/>
                        <a:pt x="119" y="2161"/>
                        <a:pt x="119" y="1419"/>
                      </a:cubicBezTo>
                      <a:cubicBezTo>
                        <a:pt x="119" y="597"/>
                        <a:pt x="888" y="0"/>
                        <a:pt x="2055" y="0"/>
                      </a:cubicBezTo>
                      <a:cubicBezTo>
                        <a:pt x="2678" y="0"/>
                        <a:pt x="3116" y="119"/>
                        <a:pt x="3381" y="265"/>
                      </a:cubicBezTo>
                      <a:lnTo>
                        <a:pt x="3169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60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30" y="5423"/>
                        <a:pt x="1525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5" name="任意多边形: 形状 1934">
                  <a:extLst>
                    <a:ext uri="{FF2B5EF4-FFF2-40B4-BE49-F238E27FC236}">
                      <a16:creationId xmlns:a16="http://schemas.microsoft.com/office/drawing/2014/main" id="{676D9992-A0B5-500A-FF67-D38C724E8FFB}"/>
                    </a:ext>
                  </a:extLst>
                </p:cNvPr>
                <p:cNvSpPr/>
                <p:nvPr/>
              </p:nvSpPr>
              <p:spPr>
                <a:xfrm>
                  <a:off x="1151681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58 w 4494"/>
                    <a:gd name="connsiteY3" fmla="*/ 2639 h 5237"/>
                    <a:gd name="connsiteX4" fmla="*/ 3832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39"/>
                      </a:lnTo>
                      <a:cubicBezTo>
                        <a:pt x="3209" y="3249"/>
                        <a:pt x="3554" y="3805"/>
                        <a:pt x="3832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81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6" name="任意多边形: 形状 1935">
                  <a:extLst>
                    <a:ext uri="{FF2B5EF4-FFF2-40B4-BE49-F238E27FC236}">
                      <a16:creationId xmlns:a16="http://schemas.microsoft.com/office/drawing/2014/main" id="{20FFC2D1-59FA-C41D-124A-A4D0BD294DBC}"/>
                    </a:ext>
                  </a:extLst>
                </p:cNvPr>
                <p:cNvSpPr/>
                <p:nvPr/>
              </p:nvSpPr>
              <p:spPr>
                <a:xfrm>
                  <a:off x="11575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7" name="任意多边形: 形状 1936">
                  <a:extLst>
                    <a:ext uri="{FF2B5EF4-FFF2-40B4-BE49-F238E27FC236}">
                      <a16:creationId xmlns:a16="http://schemas.microsoft.com/office/drawing/2014/main" id="{C83CD5AB-F355-ED71-FB51-CCAFB3E2F700}"/>
                    </a:ext>
                  </a:extLst>
                </p:cNvPr>
                <p:cNvSpPr/>
                <p:nvPr/>
              </p:nvSpPr>
              <p:spPr>
                <a:xfrm>
                  <a:off x="1159345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697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94 w 3633"/>
                    <a:gd name="connsiteY6" fmla="*/ 265 h 5423"/>
                    <a:gd name="connsiteX7" fmla="*/ 3182 w 3633"/>
                    <a:gd name="connsiteY7" fmla="*/ 822 h 5423"/>
                    <a:gd name="connsiteX8" fmla="*/ 2042 w 3633"/>
                    <a:gd name="connsiteY8" fmla="*/ 570 h 5423"/>
                    <a:gd name="connsiteX9" fmla="*/ 915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61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697" y="2904"/>
                      </a:cubicBezTo>
                      <a:cubicBezTo>
                        <a:pt x="716" y="2599"/>
                        <a:pt x="119" y="2161"/>
                        <a:pt x="119" y="1419"/>
                      </a:cubicBezTo>
                      <a:cubicBezTo>
                        <a:pt x="119" y="597"/>
                        <a:pt x="902" y="0"/>
                        <a:pt x="2055" y="0"/>
                      </a:cubicBezTo>
                      <a:cubicBezTo>
                        <a:pt x="2665" y="0"/>
                        <a:pt x="3116" y="119"/>
                        <a:pt x="3394" y="265"/>
                      </a:cubicBezTo>
                      <a:lnTo>
                        <a:pt x="3182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20" y="570"/>
                        <a:pt x="915" y="1008"/>
                        <a:pt x="915" y="1352"/>
                      </a:cubicBezTo>
                      <a:cubicBezTo>
                        <a:pt x="915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8" name="任意多边形: 形状 1937">
                  <a:extLst>
                    <a:ext uri="{FF2B5EF4-FFF2-40B4-BE49-F238E27FC236}">
                      <a16:creationId xmlns:a16="http://schemas.microsoft.com/office/drawing/2014/main" id="{0E10CC70-BC78-34DD-4BE8-3FCCB5C9B606}"/>
                    </a:ext>
                  </a:extLst>
                </p:cNvPr>
                <p:cNvSpPr/>
                <p:nvPr/>
              </p:nvSpPr>
              <p:spPr>
                <a:xfrm>
                  <a:off x="116403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39" name="任意多边形: 形状 1938">
                  <a:extLst>
                    <a:ext uri="{FF2B5EF4-FFF2-40B4-BE49-F238E27FC236}">
                      <a16:creationId xmlns:a16="http://schemas.microsoft.com/office/drawing/2014/main" id="{BC7BC001-8367-C4CB-01DF-CE21945A892A}"/>
                    </a:ext>
                  </a:extLst>
                </p:cNvPr>
                <p:cNvSpPr/>
                <p:nvPr/>
              </p:nvSpPr>
              <p:spPr>
                <a:xfrm>
                  <a:off x="1168865" y="895836"/>
                  <a:ext cx="4415" cy="5317"/>
                </a:xfrm>
                <a:custGeom>
                  <a:avLst/>
                  <a:gdLst>
                    <a:gd name="connsiteX0" fmla="*/ 769 w 4415"/>
                    <a:gd name="connsiteY0" fmla="*/ 0 h 5317"/>
                    <a:gd name="connsiteX1" fmla="*/ 769 w 4415"/>
                    <a:gd name="connsiteY1" fmla="*/ 3089 h 5317"/>
                    <a:gd name="connsiteX2" fmla="*/ 2161 w 4415"/>
                    <a:gd name="connsiteY2" fmla="*/ 4760 h 5317"/>
                    <a:gd name="connsiteX3" fmla="*/ 3620 w 4415"/>
                    <a:gd name="connsiteY3" fmla="*/ 3089 h 5317"/>
                    <a:gd name="connsiteX4" fmla="*/ 3620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69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69" y="0"/>
                      </a:moveTo>
                      <a:lnTo>
                        <a:pt x="769" y="3089"/>
                      </a:lnTo>
                      <a:cubicBezTo>
                        <a:pt x="769" y="4270"/>
                        <a:pt x="1366" y="4760"/>
                        <a:pt x="2161" y="4760"/>
                      </a:cubicBezTo>
                      <a:cubicBezTo>
                        <a:pt x="3050" y="4760"/>
                        <a:pt x="3620" y="4243"/>
                        <a:pt x="3620" y="3089"/>
                      </a:cubicBezTo>
                      <a:lnTo>
                        <a:pt x="3620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0" name="任意多边形: 形状 1939">
                  <a:extLst>
                    <a:ext uri="{FF2B5EF4-FFF2-40B4-BE49-F238E27FC236}">
                      <a16:creationId xmlns:a16="http://schemas.microsoft.com/office/drawing/2014/main" id="{4B73F445-1E42-4EFA-785E-263DAEA1273B}"/>
                    </a:ext>
                  </a:extLst>
                </p:cNvPr>
                <p:cNvSpPr/>
                <p:nvPr/>
              </p:nvSpPr>
              <p:spPr>
                <a:xfrm>
                  <a:off x="1173917" y="895836"/>
                  <a:ext cx="4442" cy="5237"/>
                </a:xfrm>
                <a:custGeom>
                  <a:avLst/>
                  <a:gdLst>
                    <a:gd name="connsiteX0" fmla="*/ 1830 w 4442"/>
                    <a:gd name="connsiteY0" fmla="*/ 583 h 5237"/>
                    <a:gd name="connsiteX1" fmla="*/ 0 w 4442"/>
                    <a:gd name="connsiteY1" fmla="*/ 583 h 5237"/>
                    <a:gd name="connsiteX2" fmla="*/ 0 w 4442"/>
                    <a:gd name="connsiteY2" fmla="*/ 0 h 5237"/>
                    <a:gd name="connsiteX3" fmla="*/ 4442 w 4442"/>
                    <a:gd name="connsiteY3" fmla="*/ 0 h 5237"/>
                    <a:gd name="connsiteX4" fmla="*/ 4442 w 4442"/>
                    <a:gd name="connsiteY4" fmla="*/ 583 h 5237"/>
                    <a:gd name="connsiteX5" fmla="*/ 2612 w 4442"/>
                    <a:gd name="connsiteY5" fmla="*/ 583 h 5237"/>
                    <a:gd name="connsiteX6" fmla="*/ 2612 w 4442"/>
                    <a:gd name="connsiteY6" fmla="*/ 5237 h 5237"/>
                    <a:gd name="connsiteX7" fmla="*/ 1817 w 4442"/>
                    <a:gd name="connsiteY7" fmla="*/ 5237 h 5237"/>
                    <a:gd name="connsiteX8" fmla="*/ 1817 w 4442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1" name="任意多边形: 形状 1940">
                  <a:extLst>
                    <a:ext uri="{FF2B5EF4-FFF2-40B4-BE49-F238E27FC236}">
                      <a16:creationId xmlns:a16="http://schemas.microsoft.com/office/drawing/2014/main" id="{5ECE156D-A52C-CF3E-607C-EBDEB25506B6}"/>
                    </a:ext>
                  </a:extLst>
                </p:cNvPr>
                <p:cNvSpPr/>
                <p:nvPr/>
              </p:nvSpPr>
              <p:spPr>
                <a:xfrm>
                  <a:off x="1181263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67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11 w 5025"/>
                    <a:gd name="connsiteY10" fmla="*/ 1538 h 5224"/>
                    <a:gd name="connsiteX11" fmla="*/ 2493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67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99" y="888"/>
                        <a:pt x="2493" y="583"/>
                      </a:cubicBezTo>
                      <a:lnTo>
                        <a:pt x="2493" y="583"/>
                      </a:lnTo>
                      <a:cubicBezTo>
                        <a:pt x="2387" y="888"/>
                        <a:pt x="2281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2" name="任意多边形: 形状 1941">
                  <a:extLst>
                    <a:ext uri="{FF2B5EF4-FFF2-40B4-BE49-F238E27FC236}">
                      <a16:creationId xmlns:a16="http://schemas.microsoft.com/office/drawing/2014/main" id="{A78C28FA-2C97-6E6D-D57F-1B4E9B3CACAC}"/>
                    </a:ext>
                  </a:extLst>
                </p:cNvPr>
                <p:cNvSpPr/>
                <p:nvPr/>
              </p:nvSpPr>
              <p:spPr>
                <a:xfrm>
                  <a:off x="1187163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3" name="任意多边形: 形状 1942">
                  <a:extLst>
                    <a:ext uri="{FF2B5EF4-FFF2-40B4-BE49-F238E27FC236}">
                      <a16:creationId xmlns:a16="http://schemas.microsoft.com/office/drawing/2014/main" id="{0BA10D96-DF06-3645-753E-A29C1A3CDEE8}"/>
                    </a:ext>
                  </a:extLst>
                </p:cNvPr>
                <p:cNvSpPr/>
                <p:nvPr/>
              </p:nvSpPr>
              <p:spPr>
                <a:xfrm>
                  <a:off x="119136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4" name="任意多边形: 形状 1943">
                  <a:extLst>
                    <a:ext uri="{FF2B5EF4-FFF2-40B4-BE49-F238E27FC236}">
                      <a16:creationId xmlns:a16="http://schemas.microsoft.com/office/drawing/2014/main" id="{9E98189C-53FE-64F4-2A7F-98E6B3A14681}"/>
                    </a:ext>
                  </a:extLst>
                </p:cNvPr>
                <p:cNvSpPr/>
                <p:nvPr/>
              </p:nvSpPr>
              <p:spPr>
                <a:xfrm>
                  <a:off x="1193130" y="895743"/>
                  <a:ext cx="5529" cy="6099"/>
                </a:xfrm>
                <a:custGeom>
                  <a:avLst/>
                  <a:gdLst>
                    <a:gd name="connsiteX0" fmla="*/ 5304 w 5529"/>
                    <a:gd name="connsiteY0" fmla="*/ 6099 h 6099"/>
                    <a:gd name="connsiteX1" fmla="*/ 3010 w 5529"/>
                    <a:gd name="connsiteY1" fmla="*/ 5489 h 6099"/>
                    <a:gd name="connsiteX2" fmla="*/ 2652 w 5529"/>
                    <a:gd name="connsiteY2" fmla="*/ 5410 h 6099"/>
                    <a:gd name="connsiteX3" fmla="*/ 0 w 5529"/>
                    <a:gd name="connsiteY3" fmla="*/ 2758 h 6099"/>
                    <a:gd name="connsiteX4" fmla="*/ 2798 w 5529"/>
                    <a:gd name="connsiteY4" fmla="*/ 0 h 6099"/>
                    <a:gd name="connsiteX5" fmla="*/ 5489 w 5529"/>
                    <a:gd name="connsiteY5" fmla="*/ 2652 h 6099"/>
                    <a:gd name="connsiteX6" fmla="*/ 3779 w 5529"/>
                    <a:gd name="connsiteY6" fmla="*/ 5158 h 6099"/>
                    <a:gd name="connsiteX7" fmla="*/ 3779 w 5529"/>
                    <a:gd name="connsiteY7" fmla="*/ 5198 h 6099"/>
                    <a:gd name="connsiteX8" fmla="*/ 5529 w 5529"/>
                    <a:gd name="connsiteY8" fmla="*/ 5529 h 6099"/>
                    <a:gd name="connsiteX9" fmla="*/ 5304 w 5529"/>
                    <a:gd name="connsiteY9" fmla="*/ 6099 h 6099"/>
                    <a:gd name="connsiteX10" fmla="*/ 4667 w 5529"/>
                    <a:gd name="connsiteY10" fmla="*/ 2678 h 6099"/>
                    <a:gd name="connsiteX11" fmla="*/ 2771 w 5529"/>
                    <a:gd name="connsiteY11" fmla="*/ 557 h 6099"/>
                    <a:gd name="connsiteX12" fmla="*/ 822 w 5529"/>
                    <a:gd name="connsiteY12" fmla="*/ 2745 h 6099"/>
                    <a:gd name="connsiteX13" fmla="*/ 2731 w 5529"/>
                    <a:gd name="connsiteY13" fmla="*/ 4853 h 6099"/>
                    <a:gd name="connsiteX14" fmla="*/ 4667 w 5529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0" y="5450"/>
                        <a:pt x="2771" y="5410"/>
                        <a:pt x="2652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73" y="4866"/>
                        <a:pt x="3779" y="5158"/>
                      </a:cubicBezTo>
                      <a:lnTo>
                        <a:pt x="3779" y="5198"/>
                      </a:lnTo>
                      <a:cubicBezTo>
                        <a:pt x="4376" y="5330"/>
                        <a:pt x="5025" y="5450"/>
                        <a:pt x="5529" y="5529"/>
                      </a:cubicBezTo>
                      <a:lnTo>
                        <a:pt x="5304" y="6099"/>
                      </a:lnTo>
                      <a:close/>
                      <a:moveTo>
                        <a:pt x="4667" y="2678"/>
                      </a:moveTo>
                      <a:cubicBezTo>
                        <a:pt x="4667" y="1631"/>
                        <a:pt x="4057" y="557"/>
                        <a:pt x="2771" y="557"/>
                      </a:cubicBezTo>
                      <a:cubicBezTo>
                        <a:pt x="1459" y="557"/>
                        <a:pt x="822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78" y="4866"/>
                        <a:pt x="4667" y="3885"/>
                        <a:pt x="4667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5" name="任意多边形: 形状 1944">
                  <a:extLst>
                    <a:ext uri="{FF2B5EF4-FFF2-40B4-BE49-F238E27FC236}">
                      <a16:creationId xmlns:a16="http://schemas.microsoft.com/office/drawing/2014/main" id="{5F718DB3-36FB-5E94-0030-C78EBCE1CAF8}"/>
                    </a:ext>
                  </a:extLst>
                </p:cNvPr>
                <p:cNvSpPr/>
                <p:nvPr/>
              </p:nvSpPr>
              <p:spPr>
                <a:xfrm>
                  <a:off x="1199614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50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6" name="任意多边形: 形状 1945">
                  <a:extLst>
                    <a:ext uri="{FF2B5EF4-FFF2-40B4-BE49-F238E27FC236}">
                      <a16:creationId xmlns:a16="http://schemas.microsoft.com/office/drawing/2014/main" id="{3194D45F-AD1D-D86B-1C0A-9B609FD7ED0B}"/>
                    </a:ext>
                  </a:extLst>
                </p:cNvPr>
                <p:cNvSpPr/>
                <p:nvPr/>
              </p:nvSpPr>
              <p:spPr>
                <a:xfrm>
                  <a:off x="120536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7" name="任意多边形: 形状 1946">
                  <a:extLst>
                    <a:ext uri="{FF2B5EF4-FFF2-40B4-BE49-F238E27FC236}">
                      <a16:creationId xmlns:a16="http://schemas.microsoft.com/office/drawing/2014/main" id="{4C205174-3DE6-8F9F-F7E4-0D7EF486172C}"/>
                    </a:ext>
                  </a:extLst>
                </p:cNvPr>
                <p:cNvSpPr/>
                <p:nvPr/>
              </p:nvSpPr>
              <p:spPr>
                <a:xfrm>
                  <a:off x="1207503" y="895796"/>
                  <a:ext cx="3686" cy="5290"/>
                </a:xfrm>
                <a:custGeom>
                  <a:avLst/>
                  <a:gdLst>
                    <a:gd name="connsiteX0" fmla="*/ 0 w 3686"/>
                    <a:gd name="connsiteY0" fmla="*/ 106 h 5290"/>
                    <a:gd name="connsiteX1" fmla="*/ 1485 w 3686"/>
                    <a:gd name="connsiteY1" fmla="*/ 0 h 5290"/>
                    <a:gd name="connsiteX2" fmla="*/ 3169 w 3686"/>
                    <a:gd name="connsiteY2" fmla="*/ 438 h 5290"/>
                    <a:gd name="connsiteX3" fmla="*/ 3686 w 3686"/>
                    <a:gd name="connsiteY3" fmla="*/ 1538 h 5290"/>
                    <a:gd name="connsiteX4" fmla="*/ 3222 w 3686"/>
                    <a:gd name="connsiteY4" fmla="*/ 2652 h 5290"/>
                    <a:gd name="connsiteX5" fmla="*/ 1392 w 3686"/>
                    <a:gd name="connsiteY5" fmla="*/ 3235 h 5290"/>
                    <a:gd name="connsiteX6" fmla="*/ 769 w 3686"/>
                    <a:gd name="connsiteY6" fmla="*/ 3196 h 5290"/>
                    <a:gd name="connsiteX7" fmla="*/ 769 w 3686"/>
                    <a:gd name="connsiteY7" fmla="*/ 5290 h 5290"/>
                    <a:gd name="connsiteX8" fmla="*/ 0 w 3686"/>
                    <a:gd name="connsiteY8" fmla="*/ 5290 h 5290"/>
                    <a:gd name="connsiteX9" fmla="*/ 0 w 3686"/>
                    <a:gd name="connsiteY9" fmla="*/ 106 h 5290"/>
                    <a:gd name="connsiteX10" fmla="*/ 769 w 3686"/>
                    <a:gd name="connsiteY10" fmla="*/ 2625 h 5290"/>
                    <a:gd name="connsiteX11" fmla="*/ 1405 w 3686"/>
                    <a:gd name="connsiteY11" fmla="*/ 2678 h 5290"/>
                    <a:gd name="connsiteX12" fmla="*/ 2917 w 3686"/>
                    <a:gd name="connsiteY12" fmla="*/ 1551 h 5290"/>
                    <a:gd name="connsiteX13" fmla="*/ 1498 w 3686"/>
                    <a:gd name="connsiteY13" fmla="*/ 530 h 5290"/>
                    <a:gd name="connsiteX14" fmla="*/ 769 w 3686"/>
                    <a:gd name="connsiteY14" fmla="*/ 583 h 5290"/>
                    <a:gd name="connsiteX15" fmla="*/ 769 w 3686"/>
                    <a:gd name="connsiteY15" fmla="*/ 2625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90">
                      <a:moveTo>
                        <a:pt x="0" y="106"/>
                      </a:moveTo>
                      <a:cubicBezTo>
                        <a:pt x="385" y="53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703"/>
                        <a:pt x="3686" y="1074"/>
                        <a:pt x="3686" y="1538"/>
                      </a:cubicBezTo>
                      <a:cubicBezTo>
                        <a:pt x="3686" y="2015"/>
                        <a:pt x="3527" y="2387"/>
                        <a:pt x="3222" y="2652"/>
                      </a:cubicBezTo>
                      <a:cubicBezTo>
                        <a:pt x="2811" y="3036"/>
                        <a:pt x="2135" y="3235"/>
                        <a:pt x="1392" y="3235"/>
                      </a:cubicBezTo>
                      <a:cubicBezTo>
                        <a:pt x="1167" y="3235"/>
                        <a:pt x="941" y="3235"/>
                        <a:pt x="769" y="3196"/>
                      </a:cubicBezTo>
                      <a:lnTo>
                        <a:pt x="769" y="5290"/>
                      </a:lnTo>
                      <a:lnTo>
                        <a:pt x="0" y="5290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28" y="2665"/>
                        <a:pt x="1167" y="2678"/>
                        <a:pt x="1405" y="2678"/>
                      </a:cubicBezTo>
                      <a:cubicBezTo>
                        <a:pt x="2334" y="2678"/>
                        <a:pt x="2917" y="2281"/>
                        <a:pt x="2917" y="1551"/>
                      </a:cubicBezTo>
                      <a:cubicBezTo>
                        <a:pt x="2917" y="849"/>
                        <a:pt x="2347" y="530"/>
                        <a:pt x="1498" y="530"/>
                      </a:cubicBezTo>
                      <a:cubicBezTo>
                        <a:pt x="1167" y="530"/>
                        <a:pt x="902" y="544"/>
                        <a:pt x="769" y="583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8" name="任意多边形: 形状 1947">
                  <a:extLst>
                    <a:ext uri="{FF2B5EF4-FFF2-40B4-BE49-F238E27FC236}">
                      <a16:creationId xmlns:a16="http://schemas.microsoft.com/office/drawing/2014/main" id="{769605C6-7EFD-500A-98B7-C2464C13CC49}"/>
                    </a:ext>
                  </a:extLst>
                </p:cNvPr>
                <p:cNvSpPr/>
                <p:nvPr/>
              </p:nvSpPr>
              <p:spPr>
                <a:xfrm>
                  <a:off x="1214915" y="895849"/>
                  <a:ext cx="3381" cy="5224"/>
                </a:xfrm>
                <a:custGeom>
                  <a:avLst/>
                  <a:gdLst>
                    <a:gd name="connsiteX0" fmla="*/ 3103 w 3381"/>
                    <a:gd name="connsiteY0" fmla="*/ 2771 h 5224"/>
                    <a:gd name="connsiteX1" fmla="*/ 769 w 3381"/>
                    <a:gd name="connsiteY1" fmla="*/ 2771 h 5224"/>
                    <a:gd name="connsiteX2" fmla="*/ 769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35 w 3381"/>
                    <a:gd name="connsiteY7" fmla="*/ 0 h 5224"/>
                    <a:gd name="connsiteX8" fmla="*/ 3235 w 3381"/>
                    <a:gd name="connsiteY8" fmla="*/ 570 h 5224"/>
                    <a:gd name="connsiteX9" fmla="*/ 769 w 3381"/>
                    <a:gd name="connsiteY9" fmla="*/ 570 h 5224"/>
                    <a:gd name="connsiteX10" fmla="*/ 769 w 3381"/>
                    <a:gd name="connsiteY10" fmla="*/ 2214 h 5224"/>
                    <a:gd name="connsiteX11" fmla="*/ 3103 w 3381"/>
                    <a:gd name="connsiteY11" fmla="*/ 2214 h 5224"/>
                    <a:gd name="connsiteX12" fmla="*/ 3103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49" name="任意多边形: 形状 1948">
                  <a:extLst>
                    <a:ext uri="{FF2B5EF4-FFF2-40B4-BE49-F238E27FC236}">
                      <a16:creationId xmlns:a16="http://schemas.microsoft.com/office/drawing/2014/main" id="{44C6AE73-4451-67B6-A9C7-76DACC8E6085}"/>
                    </a:ext>
                  </a:extLst>
                </p:cNvPr>
                <p:cNvSpPr/>
                <p:nvPr/>
              </p:nvSpPr>
              <p:spPr>
                <a:xfrm>
                  <a:off x="1218854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04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4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77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52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09" y="3633"/>
                        <a:pt x="1604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4" y="1233"/>
                      </a:lnTo>
                      <a:cubicBezTo>
                        <a:pt x="1989" y="1565"/>
                        <a:pt x="2161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65" y="1565"/>
                        <a:pt x="2877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0" name="任意多边形: 形状 1949">
                  <a:extLst>
                    <a:ext uri="{FF2B5EF4-FFF2-40B4-BE49-F238E27FC236}">
                      <a16:creationId xmlns:a16="http://schemas.microsoft.com/office/drawing/2014/main" id="{9B3062E5-3A7D-631F-73EC-07541E4B7BF8}"/>
                    </a:ext>
                  </a:extLst>
                </p:cNvPr>
                <p:cNvSpPr/>
                <p:nvPr/>
              </p:nvSpPr>
              <p:spPr>
                <a:xfrm>
                  <a:off x="1227074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1" name="任意多边形: 形状 1950">
                  <a:extLst>
                    <a:ext uri="{FF2B5EF4-FFF2-40B4-BE49-F238E27FC236}">
                      <a16:creationId xmlns:a16="http://schemas.microsoft.com/office/drawing/2014/main" id="{D807A5D3-766B-E90A-4ABB-4B1133A2C3FB}"/>
                    </a:ext>
                  </a:extLst>
                </p:cNvPr>
                <p:cNvSpPr/>
                <p:nvPr/>
              </p:nvSpPr>
              <p:spPr>
                <a:xfrm>
                  <a:off x="1230999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29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68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66 w 5025"/>
                    <a:gd name="connsiteY12" fmla="*/ 583 h 5224"/>
                    <a:gd name="connsiteX13" fmla="*/ 2161 w 5025"/>
                    <a:gd name="connsiteY13" fmla="*/ 1525 h 5224"/>
                    <a:gd name="connsiteX14" fmla="*/ 1578 w 5025"/>
                    <a:gd name="connsiteY14" fmla="*/ 3050 h 5224"/>
                    <a:gd name="connsiteX15" fmla="*/ 3368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68" y="3050"/>
                      </a:moveTo>
                      <a:lnTo>
                        <a:pt x="2798" y="1538"/>
                      </a:lnTo>
                      <a:cubicBezTo>
                        <a:pt x="2652" y="1207"/>
                        <a:pt x="2559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6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2" name="任意多边形: 形状 1951">
                  <a:extLst>
                    <a:ext uri="{FF2B5EF4-FFF2-40B4-BE49-F238E27FC236}">
                      <a16:creationId xmlns:a16="http://schemas.microsoft.com/office/drawing/2014/main" id="{E41E455A-2441-98B6-9057-8C41E778A1A9}"/>
                    </a:ext>
                  </a:extLst>
                </p:cNvPr>
                <p:cNvSpPr/>
                <p:nvPr/>
              </p:nvSpPr>
              <p:spPr>
                <a:xfrm>
                  <a:off x="943389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22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18"/>
                      </a:cubicBezTo>
                      <a:cubicBezTo>
                        <a:pt x="822" y="4004"/>
                        <a:pt x="1657" y="4840"/>
                        <a:pt x="3116" y="4840"/>
                      </a:cubicBezTo>
                      <a:cubicBezTo>
                        <a:pt x="3593" y="4840"/>
                        <a:pt x="4071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3" name="任意多边形: 形状 1952">
                  <a:extLst>
                    <a:ext uri="{FF2B5EF4-FFF2-40B4-BE49-F238E27FC236}">
                      <a16:creationId xmlns:a16="http://schemas.microsoft.com/office/drawing/2014/main" id="{76281750-A0C1-A908-3F12-265EF91B8A42}"/>
                    </a:ext>
                  </a:extLst>
                </p:cNvPr>
                <p:cNvSpPr/>
                <p:nvPr/>
              </p:nvSpPr>
              <p:spPr>
                <a:xfrm>
                  <a:off x="948374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45 h 5409"/>
                    <a:gd name="connsiteX3" fmla="*/ 2785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25" y="4853"/>
                        <a:pt x="2745" y="4853"/>
                      </a:cubicBezTo>
                      <a:cubicBezTo>
                        <a:pt x="3978" y="4853"/>
                        <a:pt x="4667" y="3859"/>
                        <a:pt x="4667" y="2678"/>
                      </a:cubicBezTo>
                      <a:cubicBezTo>
                        <a:pt x="4667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4" name="任意多边形: 形状 1953">
                  <a:extLst>
                    <a:ext uri="{FF2B5EF4-FFF2-40B4-BE49-F238E27FC236}">
                      <a16:creationId xmlns:a16="http://schemas.microsoft.com/office/drawing/2014/main" id="{C8A2A44D-E12F-BE8A-E850-D559E0041AC9}"/>
                    </a:ext>
                  </a:extLst>
                </p:cNvPr>
                <p:cNvSpPr/>
                <p:nvPr/>
              </p:nvSpPr>
              <p:spPr>
                <a:xfrm>
                  <a:off x="954699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83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11 w 6125"/>
                    <a:gd name="connsiteY12" fmla="*/ 0 h 5237"/>
                    <a:gd name="connsiteX13" fmla="*/ 1419 w 6125"/>
                    <a:gd name="connsiteY13" fmla="*/ 0 h 5237"/>
                    <a:gd name="connsiteX14" fmla="*/ 2440 w 6125"/>
                    <a:gd name="connsiteY14" fmla="*/ 2546 h 5237"/>
                    <a:gd name="connsiteX15" fmla="*/ 3036 w 6125"/>
                    <a:gd name="connsiteY15" fmla="*/ 4296 h 5237"/>
                    <a:gd name="connsiteX16" fmla="*/ 3063 w 6125"/>
                    <a:gd name="connsiteY16" fmla="*/ 4296 h 5237"/>
                    <a:gd name="connsiteX17" fmla="*/ 3699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893" y="1299"/>
                        <a:pt x="4654" y="1949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41" y="2188"/>
                        <a:pt x="888" y="2983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11" y="0"/>
                      </a:lnTo>
                      <a:lnTo>
                        <a:pt x="1419" y="0"/>
                      </a:lnTo>
                      <a:lnTo>
                        <a:pt x="2440" y="2546"/>
                      </a:lnTo>
                      <a:cubicBezTo>
                        <a:pt x="2692" y="3182"/>
                        <a:pt x="2891" y="3752"/>
                        <a:pt x="3036" y="4296"/>
                      </a:cubicBezTo>
                      <a:lnTo>
                        <a:pt x="3063" y="4296"/>
                      </a:lnTo>
                      <a:cubicBezTo>
                        <a:pt x="3222" y="3766"/>
                        <a:pt x="3434" y="3195"/>
                        <a:pt x="3699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5" name="任意多边形: 形状 1954">
                  <a:extLst>
                    <a:ext uri="{FF2B5EF4-FFF2-40B4-BE49-F238E27FC236}">
                      <a16:creationId xmlns:a16="http://schemas.microsoft.com/office/drawing/2014/main" id="{4E1876C7-193D-65C2-0356-650D27376DA4}"/>
                    </a:ext>
                  </a:extLst>
                </p:cNvPr>
                <p:cNvSpPr/>
                <p:nvPr/>
              </p:nvSpPr>
              <p:spPr>
                <a:xfrm>
                  <a:off x="961846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88 w 6125"/>
                    <a:gd name="connsiteY4" fmla="*/ 5198 h 5237"/>
                    <a:gd name="connsiteX5" fmla="*/ 2705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83 h 5237"/>
                    <a:gd name="connsiteX10" fmla="*/ 743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46 h 5237"/>
                    <a:gd name="connsiteX15" fmla="*/ 3023 w 6125"/>
                    <a:gd name="connsiteY15" fmla="*/ 4296 h 5237"/>
                    <a:gd name="connsiteX16" fmla="*/ 3063 w 6125"/>
                    <a:gd name="connsiteY16" fmla="*/ 4296 h 5237"/>
                    <a:gd name="connsiteX17" fmla="*/ 3686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906" y="1299"/>
                        <a:pt x="4654" y="1949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24" y="2705"/>
                      </a:lnTo>
                      <a:cubicBezTo>
                        <a:pt x="1445" y="1962"/>
                        <a:pt x="1207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55" y="2188"/>
                        <a:pt x="902" y="2983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46"/>
                      </a:lnTo>
                      <a:cubicBezTo>
                        <a:pt x="2678" y="3182"/>
                        <a:pt x="2877" y="3752"/>
                        <a:pt x="3023" y="4296"/>
                      </a:cubicBezTo>
                      <a:lnTo>
                        <a:pt x="3063" y="4296"/>
                      </a:lnTo>
                      <a:cubicBezTo>
                        <a:pt x="3195" y="3766"/>
                        <a:pt x="3421" y="3195"/>
                        <a:pt x="3686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6" name="任意多边形: 形状 1955">
                  <a:extLst>
                    <a:ext uri="{FF2B5EF4-FFF2-40B4-BE49-F238E27FC236}">
                      <a16:creationId xmlns:a16="http://schemas.microsoft.com/office/drawing/2014/main" id="{A0E21B81-CDA1-9989-3F79-FC670E55C44C}"/>
                    </a:ext>
                  </a:extLst>
                </p:cNvPr>
                <p:cNvSpPr/>
                <p:nvPr/>
              </p:nvSpPr>
              <p:spPr>
                <a:xfrm>
                  <a:off x="968807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44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67" y="0"/>
                        <a:pt x="2785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45"/>
                        <a:pt x="1525" y="4853"/>
                        <a:pt x="2731" y="4853"/>
                      </a:cubicBezTo>
                      <a:cubicBezTo>
                        <a:pt x="3951" y="4853"/>
                        <a:pt x="4654" y="3859"/>
                        <a:pt x="4654" y="2678"/>
                      </a:cubicBezTo>
                      <a:cubicBezTo>
                        <a:pt x="4654" y="1631"/>
                        <a:pt x="4031" y="544"/>
                        <a:pt x="2731" y="544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7" name="任意多边形: 形状 1956">
                  <a:extLst>
                    <a:ext uri="{FF2B5EF4-FFF2-40B4-BE49-F238E27FC236}">
                      <a16:creationId xmlns:a16="http://schemas.microsoft.com/office/drawing/2014/main" id="{EBE08C94-C0E3-B639-B607-0FF0AE3E5A94}"/>
                    </a:ext>
                  </a:extLst>
                </p:cNvPr>
                <p:cNvSpPr/>
                <p:nvPr/>
              </p:nvSpPr>
              <p:spPr>
                <a:xfrm>
                  <a:off x="975278" y="909095"/>
                  <a:ext cx="4919" cy="5317"/>
                </a:xfrm>
                <a:custGeom>
                  <a:avLst/>
                  <a:gdLst>
                    <a:gd name="connsiteX0" fmla="*/ 0 w 4919"/>
                    <a:gd name="connsiteY0" fmla="*/ 106 h 5317"/>
                    <a:gd name="connsiteX1" fmla="*/ 1644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33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51 h 5317"/>
                    <a:gd name="connsiteX7" fmla="*/ 0 w 4919"/>
                    <a:gd name="connsiteY7" fmla="*/ 106 h 5317"/>
                    <a:gd name="connsiteX8" fmla="*/ 782 w 4919"/>
                    <a:gd name="connsiteY8" fmla="*/ 4734 h 5317"/>
                    <a:gd name="connsiteX9" fmla="*/ 1565 w 4919"/>
                    <a:gd name="connsiteY9" fmla="*/ 4787 h 5317"/>
                    <a:gd name="connsiteX10" fmla="*/ 4110 w 4919"/>
                    <a:gd name="connsiteY10" fmla="*/ 2559 h 5317"/>
                    <a:gd name="connsiteX11" fmla="*/ 1684 w 4919"/>
                    <a:gd name="connsiteY11" fmla="*/ 530 h 5317"/>
                    <a:gd name="connsiteX12" fmla="*/ 782 w 4919"/>
                    <a:gd name="connsiteY12" fmla="*/ 597 h 5317"/>
                    <a:gd name="connsiteX13" fmla="*/ 782 w 4919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0" y="106"/>
                      </a:moveTo>
                      <a:cubicBezTo>
                        <a:pt x="477" y="40"/>
                        <a:pt x="1034" y="0"/>
                        <a:pt x="1644" y="0"/>
                      </a:cubicBezTo>
                      <a:cubicBezTo>
                        <a:pt x="2745" y="0"/>
                        <a:pt x="3540" y="225"/>
                        <a:pt x="4084" y="650"/>
                      </a:cubicBezTo>
                      <a:cubicBezTo>
                        <a:pt x="4614" y="1074"/>
                        <a:pt x="4919" y="1671"/>
                        <a:pt x="4919" y="2533"/>
                      </a:cubicBezTo>
                      <a:cubicBezTo>
                        <a:pt x="4919" y="3381"/>
                        <a:pt x="4614" y="4084"/>
                        <a:pt x="4057" y="4561"/>
                      </a:cubicBezTo>
                      <a:cubicBezTo>
                        <a:pt x="3500" y="5052"/>
                        <a:pt x="2572" y="5317"/>
                        <a:pt x="1405" y="5317"/>
                      </a:cubicBezTo>
                      <a:cubicBezTo>
                        <a:pt x="849" y="5317"/>
                        <a:pt x="398" y="5291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782" y="4734"/>
                      </a:moveTo>
                      <a:cubicBezTo>
                        <a:pt x="968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65"/>
                        <a:pt x="4110" y="2559"/>
                      </a:cubicBezTo>
                      <a:cubicBezTo>
                        <a:pt x="4124" y="1326"/>
                        <a:pt x="3328" y="530"/>
                        <a:pt x="1684" y="530"/>
                      </a:cubicBezTo>
                      <a:cubicBezTo>
                        <a:pt x="1273" y="530"/>
                        <a:pt x="981" y="570"/>
                        <a:pt x="782" y="597"/>
                      </a:cubicBezTo>
                      <a:lnTo>
                        <a:pt x="782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8" name="任意多边形: 形状 1957">
                  <a:extLst>
                    <a:ext uri="{FF2B5EF4-FFF2-40B4-BE49-F238E27FC236}">
                      <a16:creationId xmlns:a16="http://schemas.microsoft.com/office/drawing/2014/main" id="{0A5706BA-A529-4E0F-057B-3D65C274657C}"/>
                    </a:ext>
                  </a:extLst>
                </p:cNvPr>
                <p:cNvSpPr/>
                <p:nvPr/>
              </p:nvSpPr>
              <p:spPr>
                <a:xfrm>
                  <a:off x="980847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692 w 5489"/>
                    <a:gd name="connsiteY1" fmla="*/ 5410 h 5409"/>
                    <a:gd name="connsiteX2" fmla="*/ 0 w 5489"/>
                    <a:gd name="connsiteY2" fmla="*/ 2745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58 w 5489"/>
                    <a:gd name="connsiteY6" fmla="*/ 4853 h 5409"/>
                    <a:gd name="connsiteX7" fmla="*/ 4681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38" y="4853"/>
                        <a:pt x="2758" y="4853"/>
                      </a:cubicBezTo>
                      <a:cubicBezTo>
                        <a:pt x="3978" y="4853"/>
                        <a:pt x="4681" y="3859"/>
                        <a:pt x="4681" y="2678"/>
                      </a:cubicBezTo>
                      <a:cubicBezTo>
                        <a:pt x="4681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59" name="任意多边形: 形状 1958">
                  <a:extLst>
                    <a:ext uri="{FF2B5EF4-FFF2-40B4-BE49-F238E27FC236}">
                      <a16:creationId xmlns:a16="http://schemas.microsoft.com/office/drawing/2014/main" id="{F044707A-1CB3-9F48-2E6B-90167410CA6B}"/>
                    </a:ext>
                  </a:extLst>
                </p:cNvPr>
                <p:cNvSpPr/>
                <p:nvPr/>
              </p:nvSpPr>
              <p:spPr>
                <a:xfrm>
                  <a:off x="989664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09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72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46" y="557"/>
                        <a:pt x="3156" y="557"/>
                      </a:cubicBezTo>
                      <a:cubicBezTo>
                        <a:pt x="1750" y="557"/>
                        <a:pt x="809" y="1352"/>
                        <a:pt x="809" y="2718"/>
                      </a:cubicBezTo>
                      <a:cubicBezTo>
                        <a:pt x="809" y="4004"/>
                        <a:pt x="1644" y="4840"/>
                        <a:pt x="3116" y="4840"/>
                      </a:cubicBezTo>
                      <a:cubicBezTo>
                        <a:pt x="3593" y="4840"/>
                        <a:pt x="4057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0" name="任意多边形: 形状 1959">
                  <a:extLst>
                    <a:ext uri="{FF2B5EF4-FFF2-40B4-BE49-F238E27FC236}">
                      <a16:creationId xmlns:a16="http://schemas.microsoft.com/office/drawing/2014/main" id="{D57A9531-31C4-D390-F9AB-2DCC4AABCF65}"/>
                    </a:ext>
                  </a:extLst>
                </p:cNvPr>
                <p:cNvSpPr/>
                <p:nvPr/>
              </p:nvSpPr>
              <p:spPr>
                <a:xfrm>
                  <a:off x="994650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18 w 5476"/>
                    <a:gd name="connsiteY6" fmla="*/ 4853 h 5409"/>
                    <a:gd name="connsiteX7" fmla="*/ 4641 w 5476"/>
                    <a:gd name="connsiteY7" fmla="*/ 2678 h 5409"/>
                    <a:gd name="connsiteX8" fmla="*/ 2731 w 5476"/>
                    <a:gd name="connsiteY8" fmla="*/ 544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45"/>
                        <a:pt x="1498" y="4853"/>
                        <a:pt x="2718" y="4853"/>
                      </a:cubicBezTo>
                      <a:cubicBezTo>
                        <a:pt x="3951" y="4853"/>
                        <a:pt x="4641" y="3859"/>
                        <a:pt x="4641" y="2678"/>
                      </a:cubicBezTo>
                      <a:cubicBezTo>
                        <a:pt x="4641" y="1631"/>
                        <a:pt x="4031" y="544"/>
                        <a:pt x="2731" y="544"/>
                      </a:cubicBezTo>
                      <a:cubicBezTo>
                        <a:pt x="1472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1" name="任意多边形: 形状 1960">
                  <a:extLst>
                    <a:ext uri="{FF2B5EF4-FFF2-40B4-BE49-F238E27FC236}">
                      <a16:creationId xmlns:a16="http://schemas.microsoft.com/office/drawing/2014/main" id="{78F90B63-11DB-8DF9-E49D-046C85F08620}"/>
                    </a:ext>
                  </a:extLst>
                </p:cNvPr>
                <p:cNvSpPr/>
                <p:nvPr/>
              </p:nvSpPr>
              <p:spPr>
                <a:xfrm>
                  <a:off x="1001120" y="909135"/>
                  <a:ext cx="4508" cy="5250"/>
                </a:xfrm>
                <a:custGeom>
                  <a:avLst/>
                  <a:gdLst>
                    <a:gd name="connsiteX0" fmla="*/ 0 w 4508"/>
                    <a:gd name="connsiteY0" fmla="*/ 5237 h 5250"/>
                    <a:gd name="connsiteX1" fmla="*/ 0 w 4508"/>
                    <a:gd name="connsiteY1" fmla="*/ 0 h 5250"/>
                    <a:gd name="connsiteX2" fmla="*/ 849 w 4508"/>
                    <a:gd name="connsiteY2" fmla="*/ 0 h 5250"/>
                    <a:gd name="connsiteX3" fmla="*/ 2771 w 4508"/>
                    <a:gd name="connsiteY3" fmla="*/ 2652 h 5250"/>
                    <a:gd name="connsiteX4" fmla="*/ 3845 w 4508"/>
                    <a:gd name="connsiteY4" fmla="*/ 4362 h 5250"/>
                    <a:gd name="connsiteX5" fmla="*/ 3872 w 4508"/>
                    <a:gd name="connsiteY5" fmla="*/ 4362 h 5250"/>
                    <a:gd name="connsiteX6" fmla="*/ 3779 w 4508"/>
                    <a:gd name="connsiteY6" fmla="*/ 2201 h 5250"/>
                    <a:gd name="connsiteX7" fmla="*/ 3779 w 4508"/>
                    <a:gd name="connsiteY7" fmla="*/ 13 h 5250"/>
                    <a:gd name="connsiteX8" fmla="*/ 4508 w 4508"/>
                    <a:gd name="connsiteY8" fmla="*/ 13 h 5250"/>
                    <a:gd name="connsiteX9" fmla="*/ 4508 w 4508"/>
                    <a:gd name="connsiteY9" fmla="*/ 5251 h 5250"/>
                    <a:gd name="connsiteX10" fmla="*/ 3726 w 4508"/>
                    <a:gd name="connsiteY10" fmla="*/ 5251 h 5250"/>
                    <a:gd name="connsiteX11" fmla="*/ 1817 w 4508"/>
                    <a:gd name="connsiteY11" fmla="*/ 2586 h 5250"/>
                    <a:gd name="connsiteX12" fmla="*/ 703 w 4508"/>
                    <a:gd name="connsiteY12" fmla="*/ 849 h 5250"/>
                    <a:gd name="connsiteX13" fmla="*/ 676 w 4508"/>
                    <a:gd name="connsiteY13" fmla="*/ 849 h 5250"/>
                    <a:gd name="connsiteX14" fmla="*/ 743 w 4508"/>
                    <a:gd name="connsiteY14" fmla="*/ 3010 h 5250"/>
                    <a:gd name="connsiteX15" fmla="*/ 743 w 4508"/>
                    <a:gd name="connsiteY15" fmla="*/ 5251 h 5250"/>
                    <a:gd name="connsiteX16" fmla="*/ 0 w 4508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50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09" y="3275"/>
                        <a:pt x="3554" y="3819"/>
                        <a:pt x="3845" y="4362"/>
                      </a:cubicBezTo>
                      <a:lnTo>
                        <a:pt x="3872" y="4362"/>
                      </a:lnTo>
                      <a:cubicBezTo>
                        <a:pt x="3792" y="3660"/>
                        <a:pt x="3779" y="3010"/>
                        <a:pt x="3779" y="2201"/>
                      </a:cubicBezTo>
                      <a:lnTo>
                        <a:pt x="3779" y="13"/>
                      </a:lnTo>
                      <a:lnTo>
                        <a:pt x="4508" y="13"/>
                      </a:lnTo>
                      <a:lnTo>
                        <a:pt x="4508" y="5251"/>
                      </a:lnTo>
                      <a:lnTo>
                        <a:pt x="3726" y="5251"/>
                      </a:lnTo>
                      <a:lnTo>
                        <a:pt x="1817" y="2586"/>
                      </a:lnTo>
                      <a:cubicBezTo>
                        <a:pt x="1392" y="2015"/>
                        <a:pt x="994" y="1419"/>
                        <a:pt x="703" y="849"/>
                      </a:cubicBezTo>
                      <a:lnTo>
                        <a:pt x="676" y="849"/>
                      </a:lnTo>
                      <a:cubicBezTo>
                        <a:pt x="716" y="1512"/>
                        <a:pt x="743" y="2148"/>
                        <a:pt x="743" y="3010"/>
                      </a:cubicBezTo>
                      <a:lnTo>
                        <a:pt x="743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2" name="任意多边形: 形状 1961">
                  <a:extLst>
                    <a:ext uri="{FF2B5EF4-FFF2-40B4-BE49-F238E27FC236}">
                      <a16:creationId xmlns:a16="http://schemas.microsoft.com/office/drawing/2014/main" id="{9ABED230-BC1C-A244-DEBC-BD4A5C9AFAC7}"/>
                    </a:ext>
                  </a:extLst>
                </p:cNvPr>
                <p:cNvSpPr/>
                <p:nvPr/>
              </p:nvSpPr>
              <p:spPr>
                <a:xfrm>
                  <a:off x="1006676" y="909042"/>
                  <a:ext cx="3633" cy="5409"/>
                </a:xfrm>
                <a:custGeom>
                  <a:avLst/>
                  <a:gdLst>
                    <a:gd name="connsiteX0" fmla="*/ 199 w 3633"/>
                    <a:gd name="connsiteY0" fmla="*/ 4495 h 5409"/>
                    <a:gd name="connsiteX1" fmla="*/ 1591 w 3633"/>
                    <a:gd name="connsiteY1" fmla="*/ 4840 h 5409"/>
                    <a:gd name="connsiteX2" fmla="*/ 2837 w 3633"/>
                    <a:gd name="connsiteY2" fmla="*/ 3938 h 5409"/>
                    <a:gd name="connsiteX3" fmla="*/ 1724 w 3633"/>
                    <a:gd name="connsiteY3" fmla="*/ 2904 h 5409"/>
                    <a:gd name="connsiteX4" fmla="*/ 133 w 3633"/>
                    <a:gd name="connsiteY4" fmla="*/ 1419 h 5409"/>
                    <a:gd name="connsiteX5" fmla="*/ 2068 w 3633"/>
                    <a:gd name="connsiteY5" fmla="*/ 0 h 5409"/>
                    <a:gd name="connsiteX6" fmla="*/ 3408 w 3633"/>
                    <a:gd name="connsiteY6" fmla="*/ 252 h 5409"/>
                    <a:gd name="connsiteX7" fmla="*/ 3182 w 3633"/>
                    <a:gd name="connsiteY7" fmla="*/ 809 h 5409"/>
                    <a:gd name="connsiteX8" fmla="*/ 2055 w 3633"/>
                    <a:gd name="connsiteY8" fmla="*/ 557 h 5409"/>
                    <a:gd name="connsiteX9" fmla="*/ 915 w 3633"/>
                    <a:gd name="connsiteY9" fmla="*/ 1352 h 5409"/>
                    <a:gd name="connsiteX10" fmla="*/ 2108 w 3633"/>
                    <a:gd name="connsiteY10" fmla="*/ 2360 h 5409"/>
                    <a:gd name="connsiteX11" fmla="*/ 3633 w 3633"/>
                    <a:gd name="connsiteY11" fmla="*/ 3898 h 5409"/>
                    <a:gd name="connsiteX12" fmla="*/ 1525 w 3633"/>
                    <a:gd name="connsiteY12" fmla="*/ 5410 h 5409"/>
                    <a:gd name="connsiteX13" fmla="*/ 0 w 3633"/>
                    <a:gd name="connsiteY13" fmla="*/ 5078 h 5409"/>
                    <a:gd name="connsiteX14" fmla="*/ 199 w 3633"/>
                    <a:gd name="connsiteY14" fmla="*/ 449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09">
                      <a:moveTo>
                        <a:pt x="199" y="4495"/>
                      </a:moveTo>
                      <a:cubicBezTo>
                        <a:pt x="544" y="4694"/>
                        <a:pt x="1047" y="4840"/>
                        <a:pt x="1591" y="4840"/>
                      </a:cubicBezTo>
                      <a:cubicBezTo>
                        <a:pt x="2387" y="4840"/>
                        <a:pt x="2837" y="4482"/>
                        <a:pt x="2837" y="3938"/>
                      </a:cubicBezTo>
                      <a:cubicBezTo>
                        <a:pt x="2837" y="3447"/>
                        <a:pt x="2519" y="3182"/>
                        <a:pt x="1724" y="2904"/>
                      </a:cubicBezTo>
                      <a:cubicBezTo>
                        <a:pt x="743" y="2599"/>
                        <a:pt x="133" y="2148"/>
                        <a:pt x="133" y="1419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92" y="0"/>
                        <a:pt x="3142" y="119"/>
                        <a:pt x="3408" y="252"/>
                      </a:cubicBezTo>
                      <a:lnTo>
                        <a:pt x="3182" y="809"/>
                      </a:lnTo>
                      <a:cubicBezTo>
                        <a:pt x="2997" y="729"/>
                        <a:pt x="2599" y="557"/>
                        <a:pt x="2055" y="557"/>
                      </a:cubicBezTo>
                      <a:cubicBezTo>
                        <a:pt x="1233" y="557"/>
                        <a:pt x="915" y="981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692"/>
                        <a:pt x="3633" y="3129"/>
                        <a:pt x="3633" y="3898"/>
                      </a:cubicBezTo>
                      <a:cubicBezTo>
                        <a:pt x="3633" y="4707"/>
                        <a:pt x="2944" y="5410"/>
                        <a:pt x="1525" y="5410"/>
                      </a:cubicBezTo>
                      <a:cubicBezTo>
                        <a:pt x="955" y="5410"/>
                        <a:pt x="318" y="5251"/>
                        <a:pt x="0" y="5078"/>
                      </a:cubicBezTo>
                      <a:lnTo>
                        <a:pt x="19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3" name="任意多边形: 形状 1962">
                  <a:extLst>
                    <a:ext uri="{FF2B5EF4-FFF2-40B4-BE49-F238E27FC236}">
                      <a16:creationId xmlns:a16="http://schemas.microsoft.com/office/drawing/2014/main" id="{8D584AEB-615D-0669-EF7A-F1ABBA7C844B}"/>
                    </a:ext>
                  </a:extLst>
                </p:cNvPr>
                <p:cNvSpPr/>
                <p:nvPr/>
              </p:nvSpPr>
              <p:spPr>
                <a:xfrm>
                  <a:off x="1011343" y="909135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14 h 5237"/>
                    <a:gd name="connsiteX11" fmla="*/ 3103 w 3381"/>
                    <a:gd name="connsiteY11" fmla="*/ 2214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4" name="任意多边形: 形状 1963">
                  <a:extLst>
                    <a:ext uri="{FF2B5EF4-FFF2-40B4-BE49-F238E27FC236}">
                      <a16:creationId xmlns:a16="http://schemas.microsoft.com/office/drawing/2014/main" id="{D093A300-7442-6B6B-68B5-1B43316C4D51}"/>
                    </a:ext>
                  </a:extLst>
                </p:cNvPr>
                <p:cNvSpPr/>
                <p:nvPr/>
              </p:nvSpPr>
              <p:spPr>
                <a:xfrm>
                  <a:off x="1015387" y="909042"/>
                  <a:ext cx="5515" cy="6086"/>
                </a:xfrm>
                <a:custGeom>
                  <a:avLst/>
                  <a:gdLst>
                    <a:gd name="connsiteX0" fmla="*/ 5304 w 5515"/>
                    <a:gd name="connsiteY0" fmla="*/ 6086 h 6086"/>
                    <a:gd name="connsiteX1" fmla="*/ 3010 w 5515"/>
                    <a:gd name="connsiteY1" fmla="*/ 5489 h 6086"/>
                    <a:gd name="connsiteX2" fmla="*/ 2639 w 5515"/>
                    <a:gd name="connsiteY2" fmla="*/ 5410 h 6086"/>
                    <a:gd name="connsiteX3" fmla="*/ 0 w 5515"/>
                    <a:gd name="connsiteY3" fmla="*/ 2758 h 6086"/>
                    <a:gd name="connsiteX4" fmla="*/ 2784 w 5515"/>
                    <a:gd name="connsiteY4" fmla="*/ 0 h 6086"/>
                    <a:gd name="connsiteX5" fmla="*/ 5476 w 5515"/>
                    <a:gd name="connsiteY5" fmla="*/ 2639 h 6086"/>
                    <a:gd name="connsiteX6" fmla="*/ 3766 w 5515"/>
                    <a:gd name="connsiteY6" fmla="*/ 5158 h 6086"/>
                    <a:gd name="connsiteX7" fmla="*/ 3766 w 5515"/>
                    <a:gd name="connsiteY7" fmla="*/ 5184 h 6086"/>
                    <a:gd name="connsiteX8" fmla="*/ 5516 w 5515"/>
                    <a:gd name="connsiteY8" fmla="*/ 5516 h 6086"/>
                    <a:gd name="connsiteX9" fmla="*/ 5304 w 5515"/>
                    <a:gd name="connsiteY9" fmla="*/ 6086 h 6086"/>
                    <a:gd name="connsiteX10" fmla="*/ 4654 w 5515"/>
                    <a:gd name="connsiteY10" fmla="*/ 2692 h 6086"/>
                    <a:gd name="connsiteX11" fmla="*/ 2758 w 5515"/>
                    <a:gd name="connsiteY11" fmla="*/ 557 h 6086"/>
                    <a:gd name="connsiteX12" fmla="*/ 822 w 5515"/>
                    <a:gd name="connsiteY12" fmla="*/ 2745 h 6086"/>
                    <a:gd name="connsiteX13" fmla="*/ 2731 w 5515"/>
                    <a:gd name="connsiteY13" fmla="*/ 4866 h 6086"/>
                    <a:gd name="connsiteX14" fmla="*/ 4654 w 5515"/>
                    <a:gd name="connsiteY14" fmla="*/ 2692 h 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86">
                      <a:moveTo>
                        <a:pt x="5304" y="6086"/>
                      </a:moveTo>
                      <a:cubicBezTo>
                        <a:pt x="4482" y="5900"/>
                        <a:pt x="3699" y="5702"/>
                        <a:pt x="3010" y="5489"/>
                      </a:cubicBezTo>
                      <a:cubicBezTo>
                        <a:pt x="2877" y="5436"/>
                        <a:pt x="2758" y="5410"/>
                        <a:pt x="2639" y="5410"/>
                      </a:cubicBezTo>
                      <a:cubicBezTo>
                        <a:pt x="1220" y="5357"/>
                        <a:pt x="0" y="4442"/>
                        <a:pt x="0" y="2758"/>
                      </a:cubicBezTo>
                      <a:cubicBezTo>
                        <a:pt x="0" y="1087"/>
                        <a:pt x="1167" y="0"/>
                        <a:pt x="2784" y="0"/>
                      </a:cubicBezTo>
                      <a:cubicBezTo>
                        <a:pt x="4415" y="0"/>
                        <a:pt x="5476" y="1101"/>
                        <a:pt x="5476" y="2639"/>
                      </a:cubicBezTo>
                      <a:cubicBezTo>
                        <a:pt x="5476" y="3991"/>
                        <a:pt x="4760" y="4853"/>
                        <a:pt x="3766" y="5158"/>
                      </a:cubicBezTo>
                      <a:lnTo>
                        <a:pt x="3766" y="5184"/>
                      </a:lnTo>
                      <a:cubicBezTo>
                        <a:pt x="4349" y="5317"/>
                        <a:pt x="4999" y="5436"/>
                        <a:pt x="5516" y="5516"/>
                      </a:cubicBezTo>
                      <a:lnTo>
                        <a:pt x="5304" y="6086"/>
                      </a:lnTo>
                      <a:close/>
                      <a:moveTo>
                        <a:pt x="4654" y="2692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18"/>
                        <a:pt x="822" y="2745"/>
                      </a:cubicBezTo>
                      <a:cubicBezTo>
                        <a:pt x="809" y="3859"/>
                        <a:pt x="1512" y="4866"/>
                        <a:pt x="2731" y="4866"/>
                      </a:cubicBezTo>
                      <a:cubicBezTo>
                        <a:pt x="3965" y="4853"/>
                        <a:pt x="4654" y="3885"/>
                        <a:pt x="4654" y="2692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5" name="任意多边形: 形状 1964">
                  <a:extLst>
                    <a:ext uri="{FF2B5EF4-FFF2-40B4-BE49-F238E27FC236}">
                      <a16:creationId xmlns:a16="http://schemas.microsoft.com/office/drawing/2014/main" id="{8ABB39F9-D4F5-A07F-7E22-12F285ED854E}"/>
                    </a:ext>
                  </a:extLst>
                </p:cNvPr>
                <p:cNvSpPr/>
                <p:nvPr/>
              </p:nvSpPr>
              <p:spPr>
                <a:xfrm>
                  <a:off x="1021858" y="909135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103 h 5317"/>
                    <a:gd name="connsiteX2" fmla="*/ 2175 w 4415"/>
                    <a:gd name="connsiteY2" fmla="*/ 4760 h 5317"/>
                    <a:gd name="connsiteX3" fmla="*/ 3633 w 4415"/>
                    <a:gd name="connsiteY3" fmla="*/ 3103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103"/>
                      </a:lnTo>
                      <a:cubicBezTo>
                        <a:pt x="782" y="4270"/>
                        <a:pt x="1366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103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67"/>
                        <a:pt x="3447" y="5317"/>
                        <a:pt x="2148" y="5317"/>
                      </a:cubicBezTo>
                      <a:cubicBezTo>
                        <a:pt x="915" y="5317"/>
                        <a:pt x="0" y="4694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6" name="任意多边形: 形状 1965">
                  <a:extLst>
                    <a:ext uri="{FF2B5EF4-FFF2-40B4-BE49-F238E27FC236}">
                      <a16:creationId xmlns:a16="http://schemas.microsoft.com/office/drawing/2014/main" id="{122578A1-4FA6-44F9-33FE-7889C2F25E15}"/>
                    </a:ext>
                  </a:extLst>
                </p:cNvPr>
                <p:cNvSpPr/>
                <p:nvPr/>
              </p:nvSpPr>
              <p:spPr>
                <a:xfrm>
                  <a:off x="1026870" y="909135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796 w 5025"/>
                    <a:gd name="connsiteY1" fmla="*/ 5237 h 5237"/>
                    <a:gd name="connsiteX2" fmla="*/ 0 w 5025"/>
                    <a:gd name="connsiteY2" fmla="*/ 5237 h 5237"/>
                    <a:gd name="connsiteX3" fmla="*/ 2029 w 5025"/>
                    <a:gd name="connsiteY3" fmla="*/ 0 h 5237"/>
                    <a:gd name="connsiteX4" fmla="*/ 2970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54 w 5025"/>
                    <a:gd name="connsiteY7" fmla="*/ 3593 h 5237"/>
                    <a:gd name="connsiteX8" fmla="*/ 1419 w 5025"/>
                    <a:gd name="connsiteY8" fmla="*/ 3593 h 5237"/>
                    <a:gd name="connsiteX9" fmla="*/ 3381 w 5025"/>
                    <a:gd name="connsiteY9" fmla="*/ 3063 h 5237"/>
                    <a:gd name="connsiteX10" fmla="*/ 2798 w 5025"/>
                    <a:gd name="connsiteY10" fmla="*/ 1551 h 5237"/>
                    <a:gd name="connsiteX11" fmla="*/ 2493 w 5025"/>
                    <a:gd name="connsiteY11" fmla="*/ 610 h 5237"/>
                    <a:gd name="connsiteX12" fmla="*/ 2466 w 5025"/>
                    <a:gd name="connsiteY12" fmla="*/ 610 h 5237"/>
                    <a:gd name="connsiteX13" fmla="*/ 2175 w 5025"/>
                    <a:gd name="connsiteY13" fmla="*/ 1551 h 5237"/>
                    <a:gd name="connsiteX14" fmla="*/ 1578 w 5025"/>
                    <a:gd name="connsiteY14" fmla="*/ 3063 h 5237"/>
                    <a:gd name="connsiteX15" fmla="*/ 3381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54" y="3593"/>
                      </a:lnTo>
                      <a:lnTo>
                        <a:pt x="1419" y="3593"/>
                      </a:lnTo>
                      <a:close/>
                      <a:moveTo>
                        <a:pt x="3381" y="3063"/>
                      </a:moveTo>
                      <a:lnTo>
                        <a:pt x="2798" y="1551"/>
                      </a:lnTo>
                      <a:cubicBezTo>
                        <a:pt x="2665" y="1207"/>
                        <a:pt x="2586" y="902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20"/>
                        <a:pt x="2175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7" name="任意多边形: 形状 1966">
                  <a:extLst>
                    <a:ext uri="{FF2B5EF4-FFF2-40B4-BE49-F238E27FC236}">
                      <a16:creationId xmlns:a16="http://schemas.microsoft.com/office/drawing/2014/main" id="{A6164010-47ED-18EC-6141-3E352BA06393}"/>
                    </a:ext>
                  </a:extLst>
                </p:cNvPr>
                <p:cNvSpPr/>
                <p:nvPr/>
              </p:nvSpPr>
              <p:spPr>
                <a:xfrm>
                  <a:off x="1031378" y="909135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70 h 5237"/>
                    <a:gd name="connsiteX1" fmla="*/ 0 w 4441"/>
                    <a:gd name="connsiteY1" fmla="*/ 570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70 h 5237"/>
                    <a:gd name="connsiteX5" fmla="*/ 2612 w 4441"/>
                    <a:gd name="connsiteY5" fmla="*/ 570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70"/>
                      </a:lnTo>
                      <a:lnTo>
                        <a:pt x="2612" y="570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968" name="任意多边形: 形状 1967">
                  <a:extLst>
                    <a:ext uri="{FF2B5EF4-FFF2-40B4-BE49-F238E27FC236}">
                      <a16:creationId xmlns:a16="http://schemas.microsoft.com/office/drawing/2014/main" id="{08DB0287-456F-088A-1CF4-E2FED2671CA2}"/>
                    </a:ext>
                  </a:extLst>
                </p:cNvPr>
                <p:cNvSpPr/>
                <p:nvPr/>
              </p:nvSpPr>
              <p:spPr>
                <a:xfrm>
                  <a:off x="1036483" y="913100"/>
                  <a:ext cx="1498" cy="1392"/>
                </a:xfrm>
                <a:custGeom>
                  <a:avLst/>
                  <a:gdLst>
                    <a:gd name="connsiteX0" fmla="*/ 0 w 1498"/>
                    <a:gd name="connsiteY0" fmla="*/ 703 h 1392"/>
                    <a:gd name="connsiteX1" fmla="*/ 756 w 1498"/>
                    <a:gd name="connsiteY1" fmla="*/ 0 h 1392"/>
                    <a:gd name="connsiteX2" fmla="*/ 1498 w 1498"/>
                    <a:gd name="connsiteY2" fmla="*/ 703 h 1392"/>
                    <a:gd name="connsiteX3" fmla="*/ 743 w 1498"/>
                    <a:gd name="connsiteY3" fmla="*/ 1392 h 1392"/>
                    <a:gd name="connsiteX4" fmla="*/ 0 w 149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" h="1392">
                      <a:moveTo>
                        <a:pt x="0" y="703"/>
                      </a:moveTo>
                      <a:cubicBezTo>
                        <a:pt x="0" y="292"/>
                        <a:pt x="318" y="0"/>
                        <a:pt x="756" y="0"/>
                      </a:cubicBezTo>
                      <a:cubicBezTo>
                        <a:pt x="1193" y="0"/>
                        <a:pt x="1498" y="278"/>
                        <a:pt x="1498" y="703"/>
                      </a:cubicBezTo>
                      <a:cubicBezTo>
                        <a:pt x="1498" y="1101"/>
                        <a:pt x="1207" y="1392"/>
                        <a:pt x="743" y="1392"/>
                      </a:cubicBezTo>
                      <a:cubicBezTo>
                        <a:pt x="292" y="1379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104" name="图形 2">
              <a:extLst>
                <a:ext uri="{FF2B5EF4-FFF2-40B4-BE49-F238E27FC236}">
                  <a16:creationId xmlns:a16="http://schemas.microsoft.com/office/drawing/2014/main" id="{24973194-EE23-2289-19C5-101017C1D2A0}"/>
                </a:ext>
              </a:extLst>
            </p:cNvPr>
            <p:cNvGrpSpPr/>
            <p:nvPr/>
          </p:nvGrpSpPr>
          <p:grpSpPr>
            <a:xfrm>
              <a:off x="7887531" y="3324771"/>
              <a:ext cx="767219" cy="614870"/>
              <a:chOff x="857985" y="1122784"/>
              <a:chExt cx="302951" cy="242793"/>
            </a:xfrm>
          </p:grpSpPr>
          <p:sp>
            <p:nvSpPr>
              <p:cNvPr id="1568" name="任意多边形: 形状 1567">
                <a:extLst>
                  <a:ext uri="{FF2B5EF4-FFF2-40B4-BE49-F238E27FC236}">
                    <a16:creationId xmlns:a16="http://schemas.microsoft.com/office/drawing/2014/main" id="{6FD26116-8B4A-617B-BBC1-52F175EAABD2}"/>
                  </a:ext>
                </a:extLst>
              </p:cNvPr>
              <p:cNvSpPr/>
              <p:nvPr/>
            </p:nvSpPr>
            <p:spPr>
              <a:xfrm>
                <a:off x="857985" y="1122784"/>
                <a:ext cx="302951" cy="242793"/>
              </a:xfrm>
              <a:custGeom>
                <a:avLst/>
                <a:gdLst>
                  <a:gd name="connsiteX0" fmla="*/ 0 w 302951"/>
                  <a:gd name="connsiteY0" fmla="*/ 0 h 242793"/>
                  <a:gd name="connsiteX1" fmla="*/ 302952 w 302951"/>
                  <a:gd name="connsiteY1" fmla="*/ 0 h 242793"/>
                  <a:gd name="connsiteX2" fmla="*/ 302952 w 302951"/>
                  <a:gd name="connsiteY2" fmla="*/ 242794 h 242793"/>
                  <a:gd name="connsiteX3" fmla="*/ 0 w 302951"/>
                  <a:gd name="connsiteY3" fmla="*/ 242794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951" h="242793">
                    <a:moveTo>
                      <a:pt x="0" y="0"/>
                    </a:moveTo>
                    <a:lnTo>
                      <a:pt x="302952" y="0"/>
                    </a:lnTo>
                    <a:lnTo>
                      <a:pt x="302952" y="242794"/>
                    </a:lnTo>
                    <a:lnTo>
                      <a:pt x="0" y="242794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1569" name="图形 2">
                <a:extLst>
                  <a:ext uri="{FF2B5EF4-FFF2-40B4-BE49-F238E27FC236}">
                    <a16:creationId xmlns:a16="http://schemas.microsoft.com/office/drawing/2014/main" id="{1EDCFE58-FB7C-ECF9-955C-6D0826ADF571}"/>
                  </a:ext>
                </a:extLst>
              </p:cNvPr>
              <p:cNvGrpSpPr/>
              <p:nvPr/>
            </p:nvGrpSpPr>
            <p:grpSpPr>
              <a:xfrm>
                <a:off x="876415" y="1236153"/>
                <a:ext cx="268291" cy="99233"/>
                <a:chOff x="876415" y="1236153"/>
                <a:chExt cx="268291" cy="99233"/>
              </a:xfrm>
            </p:grpSpPr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C4968149-830F-AB09-D833-914AE7C40363}"/>
                    </a:ext>
                  </a:extLst>
                </p:cNvPr>
                <p:cNvSpPr/>
                <p:nvPr/>
              </p:nvSpPr>
              <p:spPr>
                <a:xfrm>
                  <a:off x="876826" y="1236153"/>
                  <a:ext cx="267880" cy="99207"/>
                </a:xfrm>
                <a:custGeom>
                  <a:avLst/>
                  <a:gdLst>
                    <a:gd name="connsiteX0" fmla="*/ 0 w 267880"/>
                    <a:gd name="connsiteY0" fmla="*/ 18868 h 99207"/>
                    <a:gd name="connsiteX1" fmla="*/ 36397 w 267880"/>
                    <a:gd name="connsiteY1" fmla="*/ 0 h 99207"/>
                    <a:gd name="connsiteX2" fmla="*/ 59336 w 267880"/>
                    <a:gd name="connsiteY2" fmla="*/ 9427 h 99207"/>
                    <a:gd name="connsiteX3" fmla="*/ 96820 w 267880"/>
                    <a:gd name="connsiteY3" fmla="*/ 37418 h 99207"/>
                    <a:gd name="connsiteX4" fmla="*/ 129638 w 267880"/>
                    <a:gd name="connsiteY4" fmla="*/ 18855 h 99207"/>
                    <a:gd name="connsiteX5" fmla="*/ 141478 w 267880"/>
                    <a:gd name="connsiteY5" fmla="*/ 24318 h 99207"/>
                    <a:gd name="connsiteX6" fmla="*/ 157774 w 267880"/>
                    <a:gd name="connsiteY6" fmla="*/ 31796 h 99207"/>
                    <a:gd name="connsiteX7" fmla="*/ 180024 w 267880"/>
                    <a:gd name="connsiteY7" fmla="*/ 37405 h 99207"/>
                    <a:gd name="connsiteX8" fmla="*/ 216341 w 267880"/>
                    <a:gd name="connsiteY8" fmla="*/ 43014 h 99207"/>
                    <a:gd name="connsiteX9" fmla="*/ 231563 w 267880"/>
                    <a:gd name="connsiteY9" fmla="*/ 67345 h 99207"/>
                    <a:gd name="connsiteX10" fmla="*/ 267881 w 267880"/>
                    <a:gd name="connsiteY10" fmla="*/ 63592 h 99207"/>
                    <a:gd name="connsiteX11" fmla="*/ 267881 w 267880"/>
                    <a:gd name="connsiteY11" fmla="*/ 99207 h 99207"/>
                    <a:gd name="connsiteX12" fmla="*/ 0 w 267880"/>
                    <a:gd name="connsiteY12" fmla="*/ 99207 h 99207"/>
                    <a:gd name="connsiteX13" fmla="*/ 0 w 267880"/>
                    <a:gd name="connsiteY13" fmla="*/ 1886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880" h="99207">
                      <a:moveTo>
                        <a:pt x="0" y="18868"/>
                      </a:moveTo>
                      <a:lnTo>
                        <a:pt x="36397" y="0"/>
                      </a:lnTo>
                      <a:lnTo>
                        <a:pt x="59336" y="9427"/>
                      </a:lnTo>
                      <a:lnTo>
                        <a:pt x="96820" y="37418"/>
                      </a:lnTo>
                      <a:lnTo>
                        <a:pt x="129638" y="18855"/>
                      </a:lnTo>
                      <a:lnTo>
                        <a:pt x="141478" y="24318"/>
                      </a:lnTo>
                      <a:lnTo>
                        <a:pt x="157774" y="31796"/>
                      </a:lnTo>
                      <a:lnTo>
                        <a:pt x="180024" y="37405"/>
                      </a:lnTo>
                      <a:cubicBezTo>
                        <a:pt x="180024" y="37405"/>
                        <a:pt x="209314" y="42085"/>
                        <a:pt x="216341" y="43014"/>
                      </a:cubicBezTo>
                      <a:lnTo>
                        <a:pt x="231563" y="67345"/>
                      </a:lnTo>
                      <a:lnTo>
                        <a:pt x="267881" y="63592"/>
                      </a:lnTo>
                      <a:lnTo>
                        <a:pt x="267881" y="99207"/>
                      </a:lnTo>
                      <a:lnTo>
                        <a:pt x="0" y="99207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668C9C8D-1A6E-C715-9A32-78C842A5D891}"/>
                    </a:ext>
                  </a:extLst>
                </p:cNvPr>
                <p:cNvSpPr/>
                <p:nvPr/>
              </p:nvSpPr>
              <p:spPr>
                <a:xfrm>
                  <a:off x="876415" y="1294972"/>
                  <a:ext cx="268278" cy="40414"/>
                </a:xfrm>
                <a:custGeom>
                  <a:avLst/>
                  <a:gdLst>
                    <a:gd name="connsiteX0" fmla="*/ 0 w 268278"/>
                    <a:gd name="connsiteY0" fmla="*/ 17900 h 40414"/>
                    <a:gd name="connsiteX1" fmla="*/ 36795 w 268278"/>
                    <a:gd name="connsiteY1" fmla="*/ 0 h 40414"/>
                    <a:gd name="connsiteX2" fmla="*/ 53131 w 268278"/>
                    <a:gd name="connsiteY2" fmla="*/ 13233 h 40414"/>
                    <a:gd name="connsiteX3" fmla="*/ 67345 w 268278"/>
                    <a:gd name="connsiteY3" fmla="*/ 17900 h 40414"/>
                    <a:gd name="connsiteX4" fmla="*/ 104272 w 268278"/>
                    <a:gd name="connsiteY4" fmla="*/ 8950 h 40414"/>
                    <a:gd name="connsiteX5" fmla="*/ 121841 w 268278"/>
                    <a:gd name="connsiteY5" fmla="*/ 17900 h 40414"/>
                    <a:gd name="connsiteX6" fmla="*/ 147604 w 268278"/>
                    <a:gd name="connsiteY6" fmla="*/ 26333 h 40414"/>
                    <a:gd name="connsiteX7" fmla="*/ 180408 w 268278"/>
                    <a:gd name="connsiteY7" fmla="*/ 31001 h 40414"/>
                    <a:gd name="connsiteX8" fmla="*/ 217892 w 268278"/>
                    <a:gd name="connsiteY8" fmla="*/ 31001 h 40414"/>
                    <a:gd name="connsiteX9" fmla="*/ 239240 w 268278"/>
                    <a:gd name="connsiteY9" fmla="*/ 31001 h 40414"/>
                    <a:gd name="connsiteX10" fmla="*/ 268278 w 268278"/>
                    <a:gd name="connsiteY10" fmla="*/ 40415 h 40414"/>
                    <a:gd name="connsiteX11" fmla="*/ 411 w 268278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278" h="40414">
                      <a:moveTo>
                        <a:pt x="0" y="17900"/>
                      </a:moveTo>
                      <a:lnTo>
                        <a:pt x="36795" y="0"/>
                      </a:lnTo>
                      <a:lnTo>
                        <a:pt x="53131" y="13233"/>
                      </a:lnTo>
                      <a:lnTo>
                        <a:pt x="67345" y="17900"/>
                      </a:lnTo>
                      <a:lnTo>
                        <a:pt x="104272" y="8950"/>
                      </a:lnTo>
                      <a:lnTo>
                        <a:pt x="121841" y="17900"/>
                      </a:lnTo>
                      <a:lnTo>
                        <a:pt x="147604" y="26333"/>
                      </a:lnTo>
                      <a:lnTo>
                        <a:pt x="180408" y="31001"/>
                      </a:lnTo>
                      <a:lnTo>
                        <a:pt x="217892" y="31001"/>
                      </a:lnTo>
                      <a:lnTo>
                        <a:pt x="239240" y="31001"/>
                      </a:lnTo>
                      <a:lnTo>
                        <a:pt x="268278" y="40415"/>
                      </a:lnTo>
                      <a:lnTo>
                        <a:pt x="411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570" name="图形 2">
                <a:extLst>
                  <a:ext uri="{FF2B5EF4-FFF2-40B4-BE49-F238E27FC236}">
                    <a16:creationId xmlns:a16="http://schemas.microsoft.com/office/drawing/2014/main" id="{33B17FB6-C362-02C5-141E-8A7535473361}"/>
                  </a:ext>
                </a:extLst>
              </p:cNvPr>
              <p:cNvGrpSpPr/>
              <p:nvPr/>
            </p:nvGrpSpPr>
            <p:grpSpPr>
              <a:xfrm>
                <a:off x="871933" y="1147526"/>
                <a:ext cx="275053" cy="34819"/>
                <a:chOff x="871933" y="1147526"/>
                <a:chExt cx="275053" cy="34819"/>
              </a:xfrm>
              <a:solidFill>
                <a:srgbClr val="9ECAEF"/>
              </a:solidFill>
            </p:grpSpPr>
            <p:sp>
              <p:nvSpPr>
                <p:cNvPr id="1571" name="任意多边形: 形状 1570">
                  <a:extLst>
                    <a:ext uri="{FF2B5EF4-FFF2-40B4-BE49-F238E27FC236}">
                      <a16:creationId xmlns:a16="http://schemas.microsoft.com/office/drawing/2014/main" id="{0687CC36-B2B8-C67A-23EF-2DBD93F865E3}"/>
                    </a:ext>
                  </a:extLst>
                </p:cNvPr>
                <p:cNvSpPr/>
                <p:nvPr/>
              </p:nvSpPr>
              <p:spPr>
                <a:xfrm>
                  <a:off x="880923" y="1147526"/>
                  <a:ext cx="2665" cy="7451"/>
                </a:xfrm>
                <a:custGeom>
                  <a:avLst/>
                  <a:gdLst>
                    <a:gd name="connsiteX0" fmla="*/ 0 w 2665"/>
                    <a:gd name="connsiteY0" fmla="*/ 0 h 7451"/>
                    <a:gd name="connsiteX1" fmla="*/ 623 w 2665"/>
                    <a:gd name="connsiteY1" fmla="*/ 0 h 7451"/>
                    <a:gd name="connsiteX2" fmla="*/ 623 w 2665"/>
                    <a:gd name="connsiteY2" fmla="*/ 6643 h 7451"/>
                    <a:gd name="connsiteX3" fmla="*/ 2665 w 2665"/>
                    <a:gd name="connsiteY3" fmla="*/ 6643 h 7451"/>
                    <a:gd name="connsiteX4" fmla="*/ 2665 w 2665"/>
                    <a:gd name="connsiteY4" fmla="*/ 7452 h 7451"/>
                    <a:gd name="connsiteX5" fmla="*/ 0 w 2665"/>
                    <a:gd name="connsiteY5" fmla="*/ 7452 h 7451"/>
                    <a:gd name="connsiteX6" fmla="*/ 0 w 2665"/>
                    <a:gd name="connsiteY6" fmla="*/ 0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5" h="7451">
                      <a:moveTo>
                        <a:pt x="0" y="0"/>
                      </a:moveTo>
                      <a:lnTo>
                        <a:pt x="623" y="0"/>
                      </a:lnTo>
                      <a:lnTo>
                        <a:pt x="623" y="6643"/>
                      </a:lnTo>
                      <a:lnTo>
                        <a:pt x="2665" y="6643"/>
                      </a:lnTo>
                      <a:lnTo>
                        <a:pt x="2665" y="7452"/>
                      </a:lnTo>
                      <a:lnTo>
                        <a:pt x="0" y="7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2" name="任意多边形: 形状 1571">
                  <a:extLst>
                    <a:ext uri="{FF2B5EF4-FFF2-40B4-BE49-F238E27FC236}">
                      <a16:creationId xmlns:a16="http://schemas.microsoft.com/office/drawing/2014/main" id="{2FA02196-FA2B-4AB4-5A5D-0348787B0F5A}"/>
                    </a:ext>
                  </a:extLst>
                </p:cNvPr>
                <p:cNvSpPr/>
                <p:nvPr/>
              </p:nvSpPr>
              <p:spPr>
                <a:xfrm>
                  <a:off x="883920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51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3" name="任意多边形: 形状 1572">
                  <a:extLst>
                    <a:ext uri="{FF2B5EF4-FFF2-40B4-BE49-F238E27FC236}">
                      <a16:creationId xmlns:a16="http://schemas.microsoft.com/office/drawing/2014/main" id="{199A19FF-B926-6F41-0EF2-962B804F4F29}"/>
                    </a:ext>
                  </a:extLst>
                </p:cNvPr>
                <p:cNvSpPr/>
                <p:nvPr/>
              </p:nvSpPr>
              <p:spPr>
                <a:xfrm>
                  <a:off x="887553" y="1149714"/>
                  <a:ext cx="2214" cy="5250"/>
                </a:xfrm>
                <a:custGeom>
                  <a:avLst/>
                  <a:gdLst>
                    <a:gd name="connsiteX0" fmla="*/ 0 w 2214"/>
                    <a:gd name="connsiteY0" fmla="*/ 93 h 5250"/>
                    <a:gd name="connsiteX1" fmla="*/ 835 w 2214"/>
                    <a:gd name="connsiteY1" fmla="*/ 0 h 5250"/>
                    <a:gd name="connsiteX2" fmla="*/ 1817 w 2214"/>
                    <a:gd name="connsiteY2" fmla="*/ 424 h 5250"/>
                    <a:gd name="connsiteX3" fmla="*/ 2082 w 2214"/>
                    <a:gd name="connsiteY3" fmla="*/ 1406 h 5250"/>
                    <a:gd name="connsiteX4" fmla="*/ 1459 w 2214"/>
                    <a:gd name="connsiteY4" fmla="*/ 2745 h 5250"/>
                    <a:gd name="connsiteX5" fmla="*/ 1459 w 2214"/>
                    <a:gd name="connsiteY5" fmla="*/ 2758 h 5250"/>
                    <a:gd name="connsiteX6" fmla="*/ 1949 w 2214"/>
                    <a:gd name="connsiteY6" fmla="*/ 3819 h 5250"/>
                    <a:gd name="connsiteX7" fmla="*/ 2214 w 2214"/>
                    <a:gd name="connsiteY7" fmla="*/ 5251 h 5250"/>
                    <a:gd name="connsiteX8" fmla="*/ 1750 w 2214"/>
                    <a:gd name="connsiteY8" fmla="*/ 5251 h 5250"/>
                    <a:gd name="connsiteX9" fmla="*/ 1525 w 2214"/>
                    <a:gd name="connsiteY9" fmla="*/ 4004 h 5250"/>
                    <a:gd name="connsiteX10" fmla="*/ 849 w 2214"/>
                    <a:gd name="connsiteY10" fmla="*/ 2983 h 5250"/>
                    <a:gd name="connsiteX11" fmla="*/ 451 w 2214"/>
                    <a:gd name="connsiteY11" fmla="*/ 2983 h 5250"/>
                    <a:gd name="connsiteX12" fmla="*/ 451 w 2214"/>
                    <a:gd name="connsiteY12" fmla="*/ 5251 h 5250"/>
                    <a:gd name="connsiteX13" fmla="*/ 13 w 2214"/>
                    <a:gd name="connsiteY13" fmla="*/ 5251 h 5250"/>
                    <a:gd name="connsiteX14" fmla="*/ 13 w 2214"/>
                    <a:gd name="connsiteY14" fmla="*/ 93 h 5250"/>
                    <a:gd name="connsiteX15" fmla="*/ 438 w 2214"/>
                    <a:gd name="connsiteY15" fmla="*/ 2480 h 5250"/>
                    <a:gd name="connsiteX16" fmla="*/ 875 w 2214"/>
                    <a:gd name="connsiteY16" fmla="*/ 2480 h 5250"/>
                    <a:gd name="connsiteX17" fmla="*/ 1644 w 2214"/>
                    <a:gd name="connsiteY17" fmla="*/ 1485 h 5250"/>
                    <a:gd name="connsiteX18" fmla="*/ 862 w 2214"/>
                    <a:gd name="connsiteY18" fmla="*/ 504 h 5250"/>
                    <a:gd name="connsiteX19" fmla="*/ 438 w 2214"/>
                    <a:gd name="connsiteY19" fmla="*/ 557 h 5250"/>
                    <a:gd name="connsiteX20" fmla="*/ 438 w 2214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591" y="119"/>
                        <a:pt x="1817" y="424"/>
                      </a:cubicBezTo>
                      <a:cubicBezTo>
                        <a:pt x="1989" y="650"/>
                        <a:pt x="2082" y="1008"/>
                        <a:pt x="2082" y="1406"/>
                      </a:cubicBezTo>
                      <a:cubicBezTo>
                        <a:pt x="2082" y="2108"/>
                        <a:pt x="1803" y="2559"/>
                        <a:pt x="1459" y="2745"/>
                      </a:cubicBezTo>
                      <a:lnTo>
                        <a:pt x="1459" y="2758"/>
                      </a:lnTo>
                      <a:cubicBezTo>
                        <a:pt x="1724" y="2904"/>
                        <a:pt x="1870" y="3275"/>
                        <a:pt x="1949" y="3819"/>
                      </a:cubicBezTo>
                      <a:cubicBezTo>
                        <a:pt x="2055" y="4548"/>
                        <a:pt x="2148" y="5052"/>
                        <a:pt x="2214" y="5251"/>
                      </a:cubicBezTo>
                      <a:lnTo>
                        <a:pt x="1750" y="5251"/>
                      </a:lnTo>
                      <a:cubicBezTo>
                        <a:pt x="1710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62" y="504"/>
                      </a:cubicBezTo>
                      <a:cubicBezTo>
                        <a:pt x="650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4" name="任意多边形: 形状 1573">
                  <a:extLst>
                    <a:ext uri="{FF2B5EF4-FFF2-40B4-BE49-F238E27FC236}">
                      <a16:creationId xmlns:a16="http://schemas.microsoft.com/office/drawing/2014/main" id="{E0FD26E7-9F5D-FDAC-2094-CF6336956B9C}"/>
                    </a:ext>
                  </a:extLst>
                </p:cNvPr>
                <p:cNvSpPr/>
                <p:nvPr/>
              </p:nvSpPr>
              <p:spPr>
                <a:xfrm>
                  <a:off x="89024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5" name="任意多边形: 形状 1574">
                  <a:extLst>
                    <a:ext uri="{FF2B5EF4-FFF2-40B4-BE49-F238E27FC236}">
                      <a16:creationId xmlns:a16="http://schemas.microsoft.com/office/drawing/2014/main" id="{BBC74F93-13C1-C23F-0E31-AE8A1A039CF1}"/>
                    </a:ext>
                  </a:extLst>
                </p:cNvPr>
                <p:cNvSpPr/>
                <p:nvPr/>
              </p:nvSpPr>
              <p:spPr>
                <a:xfrm>
                  <a:off x="892618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40 w 3447"/>
                    <a:gd name="connsiteY3" fmla="*/ 2639 h 5224"/>
                    <a:gd name="connsiteX4" fmla="*/ 1843 w 3447"/>
                    <a:gd name="connsiteY4" fmla="*/ 5184 h 5224"/>
                    <a:gd name="connsiteX5" fmla="*/ 1512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70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3023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12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70" y="1313"/>
                        <a:pt x="544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3023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6" name="任意多边形: 形状 1575">
                  <a:extLst>
                    <a:ext uri="{FF2B5EF4-FFF2-40B4-BE49-F238E27FC236}">
                      <a16:creationId xmlns:a16="http://schemas.microsoft.com/office/drawing/2014/main" id="{80E78712-D7DD-2684-8B26-545AF4392E52}"/>
                    </a:ext>
                  </a:extLst>
                </p:cNvPr>
                <p:cNvSpPr/>
                <p:nvPr/>
              </p:nvSpPr>
              <p:spPr>
                <a:xfrm>
                  <a:off x="89822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7" name="任意多边形: 形状 1576">
                  <a:extLst>
                    <a:ext uri="{FF2B5EF4-FFF2-40B4-BE49-F238E27FC236}">
                      <a16:creationId xmlns:a16="http://schemas.microsoft.com/office/drawing/2014/main" id="{566E13D7-8DEE-C2ED-89D1-5D9CC6C4FE13}"/>
                    </a:ext>
                  </a:extLst>
                </p:cNvPr>
                <p:cNvSpPr/>
                <p:nvPr/>
              </p:nvSpPr>
              <p:spPr>
                <a:xfrm>
                  <a:off x="899420" y="1149714"/>
                  <a:ext cx="2081" cy="5264"/>
                </a:xfrm>
                <a:custGeom>
                  <a:avLst/>
                  <a:gdLst>
                    <a:gd name="connsiteX0" fmla="*/ 0 w 2081"/>
                    <a:gd name="connsiteY0" fmla="*/ 93 h 5264"/>
                    <a:gd name="connsiteX1" fmla="*/ 835 w 2081"/>
                    <a:gd name="connsiteY1" fmla="*/ 0 h 5264"/>
                    <a:gd name="connsiteX2" fmla="*/ 1790 w 2081"/>
                    <a:gd name="connsiteY2" fmla="*/ 424 h 5264"/>
                    <a:gd name="connsiteX3" fmla="*/ 2082 w 2081"/>
                    <a:gd name="connsiteY3" fmla="*/ 1525 h 5264"/>
                    <a:gd name="connsiteX4" fmla="*/ 1817 w 2081"/>
                    <a:gd name="connsiteY4" fmla="*/ 2639 h 5264"/>
                    <a:gd name="connsiteX5" fmla="*/ 782 w 2081"/>
                    <a:gd name="connsiteY5" fmla="*/ 3222 h 5264"/>
                    <a:gd name="connsiteX6" fmla="*/ 438 w 2081"/>
                    <a:gd name="connsiteY6" fmla="*/ 3169 h 5264"/>
                    <a:gd name="connsiteX7" fmla="*/ 438 w 2081"/>
                    <a:gd name="connsiteY7" fmla="*/ 5264 h 5264"/>
                    <a:gd name="connsiteX8" fmla="*/ 0 w 2081"/>
                    <a:gd name="connsiteY8" fmla="*/ 5264 h 5264"/>
                    <a:gd name="connsiteX9" fmla="*/ 0 w 2081"/>
                    <a:gd name="connsiteY9" fmla="*/ 93 h 5264"/>
                    <a:gd name="connsiteX10" fmla="*/ 424 w 2081"/>
                    <a:gd name="connsiteY10" fmla="*/ 2612 h 5264"/>
                    <a:gd name="connsiteX11" fmla="*/ 782 w 2081"/>
                    <a:gd name="connsiteY11" fmla="*/ 2665 h 5264"/>
                    <a:gd name="connsiteX12" fmla="*/ 1618 w 2081"/>
                    <a:gd name="connsiteY12" fmla="*/ 1551 h 5264"/>
                    <a:gd name="connsiteX13" fmla="*/ 822 w 2081"/>
                    <a:gd name="connsiteY13" fmla="*/ 530 h 5264"/>
                    <a:gd name="connsiteX14" fmla="*/ 411 w 2081"/>
                    <a:gd name="connsiteY14" fmla="*/ 583 h 5264"/>
                    <a:gd name="connsiteX15" fmla="*/ 411 w 2081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81" h="5264">
                      <a:moveTo>
                        <a:pt x="0" y="93"/>
                      </a:moveTo>
                      <a:cubicBezTo>
                        <a:pt x="212" y="40"/>
                        <a:pt x="491" y="0"/>
                        <a:pt x="835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82" y="1061"/>
                        <a:pt x="2082" y="1525"/>
                      </a:cubicBezTo>
                      <a:cubicBezTo>
                        <a:pt x="2082" y="1989"/>
                        <a:pt x="1989" y="2373"/>
                        <a:pt x="1817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36" y="2665"/>
                        <a:pt x="782" y="2665"/>
                      </a:cubicBezTo>
                      <a:cubicBezTo>
                        <a:pt x="1313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77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8" name="任意多边形: 形状 1577">
                  <a:extLst>
                    <a:ext uri="{FF2B5EF4-FFF2-40B4-BE49-F238E27FC236}">
                      <a16:creationId xmlns:a16="http://schemas.microsoft.com/office/drawing/2014/main" id="{C931A5D9-D747-6071-8A60-7C0D1FECF582}"/>
                    </a:ext>
                  </a:extLst>
                </p:cNvPr>
                <p:cNvSpPr/>
                <p:nvPr/>
              </p:nvSpPr>
              <p:spPr>
                <a:xfrm>
                  <a:off x="901900" y="1149675"/>
                  <a:ext cx="2028" cy="5383"/>
                </a:xfrm>
                <a:custGeom>
                  <a:avLst/>
                  <a:gdLst>
                    <a:gd name="connsiteX0" fmla="*/ 119 w 2028"/>
                    <a:gd name="connsiteY0" fmla="*/ 4495 h 5383"/>
                    <a:gd name="connsiteX1" fmla="*/ 902 w 2028"/>
                    <a:gd name="connsiteY1" fmla="*/ 4826 h 5383"/>
                    <a:gd name="connsiteX2" fmla="*/ 1604 w 2028"/>
                    <a:gd name="connsiteY2" fmla="*/ 3938 h 5383"/>
                    <a:gd name="connsiteX3" fmla="*/ 968 w 2028"/>
                    <a:gd name="connsiteY3" fmla="*/ 2891 h 5383"/>
                    <a:gd name="connsiteX4" fmla="*/ 80 w 2028"/>
                    <a:gd name="connsiteY4" fmla="*/ 1419 h 5383"/>
                    <a:gd name="connsiteX5" fmla="*/ 1167 w 2028"/>
                    <a:gd name="connsiteY5" fmla="*/ 0 h 5383"/>
                    <a:gd name="connsiteX6" fmla="*/ 1923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119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19" y="4495"/>
                      </a:moveTo>
                      <a:cubicBezTo>
                        <a:pt x="305" y="4667"/>
                        <a:pt x="610" y="4826"/>
                        <a:pt x="902" y="4826"/>
                      </a:cubicBezTo>
                      <a:cubicBezTo>
                        <a:pt x="1339" y="4826"/>
                        <a:pt x="1604" y="4468"/>
                        <a:pt x="1604" y="3938"/>
                      </a:cubicBezTo>
                      <a:cubicBezTo>
                        <a:pt x="1604" y="3447"/>
                        <a:pt x="1419" y="3169"/>
                        <a:pt x="968" y="2891"/>
                      </a:cubicBezTo>
                      <a:cubicBezTo>
                        <a:pt x="411" y="2599"/>
                        <a:pt x="80" y="2148"/>
                        <a:pt x="80" y="1419"/>
                      </a:cubicBezTo>
                      <a:cubicBezTo>
                        <a:pt x="80" y="597"/>
                        <a:pt x="517" y="0"/>
                        <a:pt x="1167" y="0"/>
                      </a:cubicBezTo>
                      <a:cubicBezTo>
                        <a:pt x="1512" y="0"/>
                        <a:pt x="1763" y="119"/>
                        <a:pt x="1923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72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79" name="任意多边形: 形状 1578">
                  <a:extLst>
                    <a:ext uri="{FF2B5EF4-FFF2-40B4-BE49-F238E27FC236}">
                      <a16:creationId xmlns:a16="http://schemas.microsoft.com/office/drawing/2014/main" id="{9936B598-9223-669B-0684-97EDBBDC707D}"/>
                    </a:ext>
                  </a:extLst>
                </p:cNvPr>
                <p:cNvSpPr/>
                <p:nvPr/>
              </p:nvSpPr>
              <p:spPr>
                <a:xfrm>
                  <a:off x="90453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0" name="任意多边形: 形状 1579">
                  <a:extLst>
                    <a:ext uri="{FF2B5EF4-FFF2-40B4-BE49-F238E27FC236}">
                      <a16:creationId xmlns:a16="http://schemas.microsoft.com/office/drawing/2014/main" id="{5C703C94-891E-0C34-E50C-E44915AC515B}"/>
                    </a:ext>
                  </a:extLst>
                </p:cNvPr>
                <p:cNvSpPr/>
                <p:nvPr/>
              </p:nvSpPr>
              <p:spPr>
                <a:xfrm>
                  <a:off x="907694" y="1149767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17 h 5224"/>
                    <a:gd name="connsiteX1" fmla="*/ 2864 w 3434"/>
                    <a:gd name="connsiteY1" fmla="*/ 663 h 5224"/>
                    <a:gd name="connsiteX2" fmla="*/ 2851 w 3434"/>
                    <a:gd name="connsiteY2" fmla="*/ 663 h 5224"/>
                    <a:gd name="connsiteX3" fmla="*/ 2426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70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52 w 3434"/>
                    <a:gd name="connsiteY12" fmla="*/ 0 h 5224"/>
                    <a:gd name="connsiteX13" fmla="*/ 809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2983 w 3434"/>
                    <a:gd name="connsiteY21" fmla="*/ 5224 h 5224"/>
                    <a:gd name="connsiteX22" fmla="*/ 2904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86" y="1923"/>
                        <a:pt x="2426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76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52" y="0"/>
                      </a:lnTo>
                      <a:lnTo>
                        <a:pt x="809" y="0"/>
                      </a:lnTo>
                      <a:lnTo>
                        <a:pt x="1379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2983" y="5224"/>
                      </a:lnTo>
                      <a:lnTo>
                        <a:pt x="290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1" name="任意多边形: 形状 1580">
                  <a:extLst>
                    <a:ext uri="{FF2B5EF4-FFF2-40B4-BE49-F238E27FC236}">
                      <a16:creationId xmlns:a16="http://schemas.microsoft.com/office/drawing/2014/main" id="{84A531A4-0A36-442D-24E3-5E1284822971}"/>
                    </a:ext>
                  </a:extLst>
                </p:cNvPr>
                <p:cNvSpPr/>
                <p:nvPr/>
              </p:nvSpPr>
              <p:spPr>
                <a:xfrm>
                  <a:off x="913290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81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81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44" y="4760"/>
                        <a:pt x="703" y="4760"/>
                        <a:pt x="862" y="4760"/>
                      </a:cubicBezTo>
                      <a:cubicBezTo>
                        <a:pt x="1790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2" name="任意多边形: 形状 1581">
                  <a:extLst>
                    <a:ext uri="{FF2B5EF4-FFF2-40B4-BE49-F238E27FC236}">
                      <a16:creationId xmlns:a16="http://schemas.microsoft.com/office/drawing/2014/main" id="{B3516C27-D8CD-9164-0A62-4C2C80B98FBF}"/>
                    </a:ext>
                  </a:extLst>
                </p:cNvPr>
                <p:cNvSpPr/>
                <p:nvPr/>
              </p:nvSpPr>
              <p:spPr>
                <a:xfrm>
                  <a:off x="91640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3" name="任意多边形: 形状 1582">
                  <a:extLst>
                    <a:ext uri="{FF2B5EF4-FFF2-40B4-BE49-F238E27FC236}">
                      <a16:creationId xmlns:a16="http://schemas.microsoft.com/office/drawing/2014/main" id="{11BDA319-0367-C492-1270-3FB889544D39}"/>
                    </a:ext>
                  </a:extLst>
                </p:cNvPr>
                <p:cNvSpPr/>
                <p:nvPr/>
              </p:nvSpPr>
              <p:spPr>
                <a:xfrm>
                  <a:off x="920052" y="1149754"/>
                  <a:ext cx="1882" cy="5237"/>
                </a:xfrm>
                <a:custGeom>
                  <a:avLst/>
                  <a:gdLst>
                    <a:gd name="connsiteX0" fmla="*/ 0 w 1882"/>
                    <a:gd name="connsiteY0" fmla="*/ 0 h 5237"/>
                    <a:gd name="connsiteX1" fmla="*/ 438 w 1882"/>
                    <a:gd name="connsiteY1" fmla="*/ 0 h 5237"/>
                    <a:gd name="connsiteX2" fmla="*/ 438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4" name="任意多边形: 形状 1583">
                  <a:extLst>
                    <a:ext uri="{FF2B5EF4-FFF2-40B4-BE49-F238E27FC236}">
                      <a16:creationId xmlns:a16="http://schemas.microsoft.com/office/drawing/2014/main" id="{DF4D4685-C6B2-7F98-98F0-CC36F0339625}"/>
                    </a:ext>
                  </a:extLst>
                </p:cNvPr>
                <p:cNvSpPr/>
                <p:nvPr/>
              </p:nvSpPr>
              <p:spPr>
                <a:xfrm>
                  <a:off x="922001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25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39 w 3076"/>
                    <a:gd name="connsiteY7" fmla="*/ 2665 h 5383"/>
                    <a:gd name="connsiteX8" fmla="*/ 1565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25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39" y="3845"/>
                        <a:pt x="2639" y="2665"/>
                      </a:cubicBezTo>
                      <a:cubicBezTo>
                        <a:pt x="2639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5" name="任意多边形: 形状 1584">
                  <a:extLst>
                    <a:ext uri="{FF2B5EF4-FFF2-40B4-BE49-F238E27FC236}">
                      <a16:creationId xmlns:a16="http://schemas.microsoft.com/office/drawing/2014/main" id="{0D8398FF-E64E-8927-A9D1-598060F03DD1}"/>
                    </a:ext>
                  </a:extLst>
                </p:cNvPr>
                <p:cNvSpPr/>
                <p:nvPr/>
              </p:nvSpPr>
              <p:spPr>
                <a:xfrm>
                  <a:off x="925647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32 w 2201"/>
                    <a:gd name="connsiteY4" fmla="*/ 2745 h 5250"/>
                    <a:gd name="connsiteX5" fmla="*/ 1432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50 w 2201"/>
                    <a:gd name="connsiteY8" fmla="*/ 5251 h 5250"/>
                    <a:gd name="connsiteX9" fmla="*/ 1525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86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32" y="2745"/>
                      </a:cubicBezTo>
                      <a:lnTo>
                        <a:pt x="1432" y="2758"/>
                      </a:lnTo>
                      <a:cubicBezTo>
                        <a:pt x="1697" y="2904"/>
                        <a:pt x="1843" y="3275"/>
                        <a:pt x="1936" y="3819"/>
                      </a:cubicBezTo>
                      <a:cubicBezTo>
                        <a:pt x="2042" y="4548"/>
                        <a:pt x="2122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6" name="任意多边形: 形状 1585">
                  <a:extLst>
                    <a:ext uri="{FF2B5EF4-FFF2-40B4-BE49-F238E27FC236}">
                      <a16:creationId xmlns:a16="http://schemas.microsoft.com/office/drawing/2014/main" id="{73AF7849-A547-EAC5-15A0-6CCE780FD914}"/>
                    </a:ext>
                  </a:extLst>
                </p:cNvPr>
                <p:cNvSpPr/>
                <p:nvPr/>
              </p:nvSpPr>
              <p:spPr>
                <a:xfrm>
                  <a:off x="929692" y="1149675"/>
                  <a:ext cx="2028" cy="5383"/>
                </a:xfrm>
                <a:custGeom>
                  <a:avLst/>
                  <a:gdLst>
                    <a:gd name="connsiteX0" fmla="*/ 106 w 2028"/>
                    <a:gd name="connsiteY0" fmla="*/ 4495 h 5383"/>
                    <a:gd name="connsiteX1" fmla="*/ 888 w 2028"/>
                    <a:gd name="connsiteY1" fmla="*/ 4826 h 5383"/>
                    <a:gd name="connsiteX2" fmla="*/ 1591 w 2028"/>
                    <a:gd name="connsiteY2" fmla="*/ 3938 h 5383"/>
                    <a:gd name="connsiteX3" fmla="*/ 955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896 w 2028"/>
                    <a:gd name="connsiteY6" fmla="*/ 252 h 5383"/>
                    <a:gd name="connsiteX7" fmla="*/ 1777 w 2028"/>
                    <a:gd name="connsiteY7" fmla="*/ 809 h 5383"/>
                    <a:gd name="connsiteX8" fmla="*/ 1140 w 2028"/>
                    <a:gd name="connsiteY8" fmla="*/ 544 h 5383"/>
                    <a:gd name="connsiteX9" fmla="*/ 504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106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06" y="4495"/>
                      </a:moveTo>
                      <a:cubicBezTo>
                        <a:pt x="305" y="4667"/>
                        <a:pt x="570" y="4826"/>
                        <a:pt x="888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32" y="544"/>
                        <a:pt x="1140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80" y="2334"/>
                      </a:cubicBezTo>
                      <a:cubicBezTo>
                        <a:pt x="1737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7" name="任意多边形: 形状 1586">
                  <a:extLst>
                    <a:ext uri="{FF2B5EF4-FFF2-40B4-BE49-F238E27FC236}">
                      <a16:creationId xmlns:a16="http://schemas.microsoft.com/office/drawing/2014/main" id="{470BDB23-116A-1852-61A6-F9530187F9D7}"/>
                    </a:ext>
                  </a:extLst>
                </p:cNvPr>
                <p:cNvSpPr/>
                <p:nvPr/>
              </p:nvSpPr>
              <p:spPr>
                <a:xfrm>
                  <a:off x="9323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8" name="任意多边形: 形状 1587">
                  <a:extLst>
                    <a:ext uri="{FF2B5EF4-FFF2-40B4-BE49-F238E27FC236}">
                      <a16:creationId xmlns:a16="http://schemas.microsoft.com/office/drawing/2014/main" id="{3A6D130D-83A4-8974-239D-11493E711928}"/>
                    </a:ext>
                  </a:extLst>
                </p:cNvPr>
                <p:cNvSpPr/>
                <p:nvPr/>
              </p:nvSpPr>
              <p:spPr>
                <a:xfrm>
                  <a:off x="933126" y="1149754"/>
                  <a:ext cx="2479" cy="5224"/>
                </a:xfrm>
                <a:custGeom>
                  <a:avLst/>
                  <a:gdLst>
                    <a:gd name="connsiteX0" fmla="*/ 1021 w 2479"/>
                    <a:gd name="connsiteY0" fmla="*/ 570 h 5224"/>
                    <a:gd name="connsiteX1" fmla="*/ 0 w 2479"/>
                    <a:gd name="connsiteY1" fmla="*/ 570 h 5224"/>
                    <a:gd name="connsiteX2" fmla="*/ 0 w 2479"/>
                    <a:gd name="connsiteY2" fmla="*/ 0 h 5224"/>
                    <a:gd name="connsiteX3" fmla="*/ 2480 w 2479"/>
                    <a:gd name="connsiteY3" fmla="*/ 0 h 5224"/>
                    <a:gd name="connsiteX4" fmla="*/ 2480 w 2479"/>
                    <a:gd name="connsiteY4" fmla="*/ 570 h 5224"/>
                    <a:gd name="connsiteX5" fmla="*/ 1459 w 2479"/>
                    <a:gd name="connsiteY5" fmla="*/ 570 h 5224"/>
                    <a:gd name="connsiteX6" fmla="*/ 1459 w 2479"/>
                    <a:gd name="connsiteY6" fmla="*/ 5224 h 5224"/>
                    <a:gd name="connsiteX7" fmla="*/ 1021 w 2479"/>
                    <a:gd name="connsiteY7" fmla="*/ 5224 h 5224"/>
                    <a:gd name="connsiteX8" fmla="*/ 1021 w 2479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9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80" y="0"/>
                      </a:lnTo>
                      <a:lnTo>
                        <a:pt x="2480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89" name="任意多边形: 形状 1588">
                  <a:extLst>
                    <a:ext uri="{FF2B5EF4-FFF2-40B4-BE49-F238E27FC236}">
                      <a16:creationId xmlns:a16="http://schemas.microsoft.com/office/drawing/2014/main" id="{35C0500E-BA51-B308-8F70-78374559CF25}"/>
                    </a:ext>
                  </a:extLst>
                </p:cNvPr>
                <p:cNvSpPr/>
                <p:nvPr/>
              </p:nvSpPr>
              <p:spPr>
                <a:xfrm>
                  <a:off x="937249" y="1149754"/>
                  <a:ext cx="2810" cy="5224"/>
                </a:xfrm>
                <a:custGeom>
                  <a:avLst/>
                  <a:gdLst>
                    <a:gd name="connsiteX0" fmla="*/ 782 w 2810"/>
                    <a:gd name="connsiteY0" fmla="*/ 3580 h 5224"/>
                    <a:gd name="connsiteX1" fmla="*/ 438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34 w 2810"/>
                    <a:gd name="connsiteY6" fmla="*/ 5224 h 5224"/>
                    <a:gd name="connsiteX7" fmla="*/ 1976 w 2810"/>
                    <a:gd name="connsiteY7" fmla="*/ 3580 h 5224"/>
                    <a:gd name="connsiteX8" fmla="*/ 782 w 2810"/>
                    <a:gd name="connsiteY8" fmla="*/ 3580 h 5224"/>
                    <a:gd name="connsiteX9" fmla="*/ 1896 w 2810"/>
                    <a:gd name="connsiteY9" fmla="*/ 3050 h 5224"/>
                    <a:gd name="connsiteX10" fmla="*/ 1565 w 2810"/>
                    <a:gd name="connsiteY10" fmla="*/ 1538 h 5224"/>
                    <a:gd name="connsiteX11" fmla="*/ 1392 w 2810"/>
                    <a:gd name="connsiteY11" fmla="*/ 583 h 5224"/>
                    <a:gd name="connsiteX12" fmla="*/ 1379 w 2810"/>
                    <a:gd name="connsiteY12" fmla="*/ 583 h 5224"/>
                    <a:gd name="connsiteX13" fmla="*/ 1207 w 2810"/>
                    <a:gd name="connsiteY13" fmla="*/ 1525 h 5224"/>
                    <a:gd name="connsiteX14" fmla="*/ 87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82" y="358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34" y="5224"/>
                      </a:lnTo>
                      <a:lnTo>
                        <a:pt x="1976" y="3580"/>
                      </a:lnTo>
                      <a:lnTo>
                        <a:pt x="782" y="3580"/>
                      </a:lnTo>
                      <a:close/>
                      <a:moveTo>
                        <a:pt x="1896" y="3050"/>
                      </a:moveTo>
                      <a:lnTo>
                        <a:pt x="1565" y="1538"/>
                      </a:lnTo>
                      <a:cubicBezTo>
                        <a:pt x="1498" y="1207"/>
                        <a:pt x="1445" y="888"/>
                        <a:pt x="1392" y="583"/>
                      </a:cubicBezTo>
                      <a:lnTo>
                        <a:pt x="1379" y="583"/>
                      </a:lnTo>
                      <a:cubicBezTo>
                        <a:pt x="1339" y="902"/>
                        <a:pt x="1273" y="1207"/>
                        <a:pt x="1207" y="1525"/>
                      </a:cubicBezTo>
                      <a:lnTo>
                        <a:pt x="87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0" name="任意多边形: 形状 1589">
                  <a:extLst>
                    <a:ext uri="{FF2B5EF4-FFF2-40B4-BE49-F238E27FC236}">
                      <a16:creationId xmlns:a16="http://schemas.microsoft.com/office/drawing/2014/main" id="{6C241490-6FA2-A6CD-F0C8-9E80DFA5647F}"/>
                    </a:ext>
                  </a:extLst>
                </p:cNvPr>
                <p:cNvSpPr/>
                <p:nvPr/>
              </p:nvSpPr>
              <p:spPr>
                <a:xfrm>
                  <a:off x="940458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64 w 3434"/>
                    <a:gd name="connsiteY1" fmla="*/ 663 h 5224"/>
                    <a:gd name="connsiteX2" fmla="*/ 2837 w 3434"/>
                    <a:gd name="connsiteY2" fmla="*/ 663 h 5224"/>
                    <a:gd name="connsiteX3" fmla="*/ 2413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57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37" y="663"/>
                      </a:lnTo>
                      <a:cubicBezTo>
                        <a:pt x="2731" y="1273"/>
                        <a:pt x="2586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1" name="任意多边形: 形状 1590">
                  <a:extLst>
                    <a:ext uri="{FF2B5EF4-FFF2-40B4-BE49-F238E27FC236}">
                      <a16:creationId xmlns:a16="http://schemas.microsoft.com/office/drawing/2014/main" id="{EC66885F-F8AE-83A3-8669-D981D545AE9D}"/>
                    </a:ext>
                  </a:extLst>
                </p:cNvPr>
                <p:cNvSpPr/>
                <p:nvPr/>
              </p:nvSpPr>
              <p:spPr>
                <a:xfrm>
                  <a:off x="944529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2" name="任意多边形: 形状 1591">
                  <a:extLst>
                    <a:ext uri="{FF2B5EF4-FFF2-40B4-BE49-F238E27FC236}">
                      <a16:creationId xmlns:a16="http://schemas.microsoft.com/office/drawing/2014/main" id="{F29A393A-20E1-0935-BDB2-B20E539109D9}"/>
                    </a:ext>
                  </a:extLst>
                </p:cNvPr>
                <p:cNvSpPr/>
                <p:nvPr/>
              </p:nvSpPr>
              <p:spPr>
                <a:xfrm>
                  <a:off x="946690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3" name="任意多边形: 形状 1592">
                  <a:extLst>
                    <a:ext uri="{FF2B5EF4-FFF2-40B4-BE49-F238E27FC236}">
                      <a16:creationId xmlns:a16="http://schemas.microsoft.com/office/drawing/2014/main" id="{00C73E08-D1CF-54F6-A03A-245CE745FFA6}"/>
                    </a:ext>
                  </a:extLst>
                </p:cNvPr>
                <p:cNvSpPr/>
                <p:nvPr/>
              </p:nvSpPr>
              <p:spPr>
                <a:xfrm>
                  <a:off x="949289" y="1153586"/>
                  <a:ext cx="1140" cy="2757"/>
                </a:xfrm>
                <a:custGeom>
                  <a:avLst/>
                  <a:gdLst>
                    <a:gd name="connsiteX0" fmla="*/ 0 w 1140"/>
                    <a:gd name="connsiteY0" fmla="*/ 2758 h 2757"/>
                    <a:gd name="connsiteX1" fmla="*/ 438 w 1140"/>
                    <a:gd name="connsiteY1" fmla="*/ 106 h 2757"/>
                    <a:gd name="connsiteX2" fmla="*/ 1140 w 1140"/>
                    <a:gd name="connsiteY2" fmla="*/ 0 h 2757"/>
                    <a:gd name="connsiteX3" fmla="*/ 464 w 1140"/>
                    <a:gd name="connsiteY3" fmla="*/ 2678 h 2757"/>
                    <a:gd name="connsiteX4" fmla="*/ 0 w 1140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0" h="2757">
                      <a:moveTo>
                        <a:pt x="0" y="2758"/>
                      </a:moveTo>
                      <a:cubicBezTo>
                        <a:pt x="172" y="2108"/>
                        <a:pt x="358" y="915"/>
                        <a:pt x="438" y="106"/>
                      </a:cubicBezTo>
                      <a:lnTo>
                        <a:pt x="1140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4" name="任意多边形: 形状 1593">
                  <a:extLst>
                    <a:ext uri="{FF2B5EF4-FFF2-40B4-BE49-F238E27FC236}">
                      <a16:creationId xmlns:a16="http://schemas.microsoft.com/office/drawing/2014/main" id="{8FC37F2E-0379-CF3C-E4FC-6812238B6748}"/>
                    </a:ext>
                  </a:extLst>
                </p:cNvPr>
                <p:cNvSpPr/>
                <p:nvPr/>
              </p:nvSpPr>
              <p:spPr>
                <a:xfrm>
                  <a:off x="952352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8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41" y="4826"/>
                        <a:pt x="1750" y="4826"/>
                      </a:cubicBezTo>
                      <a:cubicBezTo>
                        <a:pt x="2015" y="4826"/>
                        <a:pt x="2294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5" name="任意多边形: 形状 1594">
                  <a:extLst>
                    <a:ext uri="{FF2B5EF4-FFF2-40B4-BE49-F238E27FC236}">
                      <a16:creationId xmlns:a16="http://schemas.microsoft.com/office/drawing/2014/main" id="{7C66DC9E-5476-90B1-3B6F-6936EBE0D692}"/>
                    </a:ext>
                  </a:extLst>
                </p:cNvPr>
                <p:cNvSpPr/>
                <p:nvPr/>
              </p:nvSpPr>
              <p:spPr>
                <a:xfrm>
                  <a:off x="955123" y="1149674"/>
                  <a:ext cx="3089" cy="5383"/>
                </a:xfrm>
                <a:custGeom>
                  <a:avLst/>
                  <a:gdLst>
                    <a:gd name="connsiteX0" fmla="*/ 3089 w 3089"/>
                    <a:gd name="connsiteY0" fmla="*/ 2639 h 5383"/>
                    <a:gd name="connsiteX1" fmla="*/ 1525 w 3089"/>
                    <a:gd name="connsiteY1" fmla="*/ 5383 h 5383"/>
                    <a:gd name="connsiteX2" fmla="*/ 0 w 3089"/>
                    <a:gd name="connsiteY2" fmla="*/ 2732 h 5383"/>
                    <a:gd name="connsiteX3" fmla="*/ 1565 w 3089"/>
                    <a:gd name="connsiteY3" fmla="*/ 0 h 5383"/>
                    <a:gd name="connsiteX4" fmla="*/ 3089 w 3089"/>
                    <a:gd name="connsiteY4" fmla="*/ 2639 h 5383"/>
                    <a:gd name="connsiteX5" fmla="*/ 477 w 3089"/>
                    <a:gd name="connsiteY5" fmla="*/ 2718 h 5383"/>
                    <a:gd name="connsiteX6" fmla="*/ 1551 w 3089"/>
                    <a:gd name="connsiteY6" fmla="*/ 4840 h 5383"/>
                    <a:gd name="connsiteX7" fmla="*/ 2625 w 3089"/>
                    <a:gd name="connsiteY7" fmla="*/ 2665 h 5383"/>
                    <a:gd name="connsiteX8" fmla="*/ 1565 w 3089"/>
                    <a:gd name="connsiteY8" fmla="*/ 531 h 5383"/>
                    <a:gd name="connsiteX9" fmla="*/ 477 w 3089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83">
                      <a:moveTo>
                        <a:pt x="3089" y="2639"/>
                      </a:moveTo>
                      <a:cubicBezTo>
                        <a:pt x="3089" y="4442"/>
                        <a:pt x="2387" y="5383"/>
                        <a:pt x="1525" y="5383"/>
                      </a:cubicBezTo>
                      <a:cubicBezTo>
                        <a:pt x="636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506" y="-13"/>
                        <a:pt x="3089" y="1087"/>
                        <a:pt x="3089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75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6" name="任意多边形: 形状 1595">
                  <a:extLst>
                    <a:ext uri="{FF2B5EF4-FFF2-40B4-BE49-F238E27FC236}">
                      <a16:creationId xmlns:a16="http://schemas.microsoft.com/office/drawing/2014/main" id="{9D787071-EF51-B6DA-F9F8-6B02551E2F25}"/>
                    </a:ext>
                  </a:extLst>
                </p:cNvPr>
                <p:cNvSpPr/>
                <p:nvPr/>
              </p:nvSpPr>
              <p:spPr>
                <a:xfrm>
                  <a:off x="958770" y="1149754"/>
                  <a:ext cx="2545" cy="5224"/>
                </a:xfrm>
                <a:custGeom>
                  <a:avLst/>
                  <a:gdLst>
                    <a:gd name="connsiteX0" fmla="*/ 0 w 2545"/>
                    <a:gd name="connsiteY0" fmla="*/ 5224 h 5224"/>
                    <a:gd name="connsiteX1" fmla="*/ 0 w 2545"/>
                    <a:gd name="connsiteY1" fmla="*/ 0 h 5224"/>
                    <a:gd name="connsiteX2" fmla="*/ 477 w 2545"/>
                    <a:gd name="connsiteY2" fmla="*/ 0 h 5224"/>
                    <a:gd name="connsiteX3" fmla="*/ 1565 w 2545"/>
                    <a:gd name="connsiteY3" fmla="*/ 2639 h 5224"/>
                    <a:gd name="connsiteX4" fmla="*/ 2175 w 2545"/>
                    <a:gd name="connsiteY4" fmla="*/ 4349 h 5224"/>
                    <a:gd name="connsiteX5" fmla="*/ 2188 w 2545"/>
                    <a:gd name="connsiteY5" fmla="*/ 4336 h 5224"/>
                    <a:gd name="connsiteX6" fmla="*/ 2135 w 2545"/>
                    <a:gd name="connsiteY6" fmla="*/ 2188 h 5224"/>
                    <a:gd name="connsiteX7" fmla="*/ 2135 w 2545"/>
                    <a:gd name="connsiteY7" fmla="*/ 0 h 5224"/>
                    <a:gd name="connsiteX8" fmla="*/ 2546 w 2545"/>
                    <a:gd name="connsiteY8" fmla="*/ 0 h 5224"/>
                    <a:gd name="connsiteX9" fmla="*/ 2546 w 2545"/>
                    <a:gd name="connsiteY9" fmla="*/ 5224 h 5224"/>
                    <a:gd name="connsiteX10" fmla="*/ 2108 w 2545"/>
                    <a:gd name="connsiteY10" fmla="*/ 5224 h 5224"/>
                    <a:gd name="connsiteX11" fmla="*/ 1034 w 2545"/>
                    <a:gd name="connsiteY11" fmla="*/ 2572 h 5224"/>
                    <a:gd name="connsiteX12" fmla="*/ 398 w 2545"/>
                    <a:gd name="connsiteY12" fmla="*/ 822 h 5224"/>
                    <a:gd name="connsiteX13" fmla="*/ 398 w 2545"/>
                    <a:gd name="connsiteY13" fmla="*/ 822 h 5224"/>
                    <a:gd name="connsiteX14" fmla="*/ 438 w 2545"/>
                    <a:gd name="connsiteY14" fmla="*/ 2997 h 5224"/>
                    <a:gd name="connsiteX15" fmla="*/ 438 w 2545"/>
                    <a:gd name="connsiteY15" fmla="*/ 5224 h 5224"/>
                    <a:gd name="connsiteX16" fmla="*/ 0 w 2545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17" y="3249"/>
                        <a:pt x="2015" y="3792"/>
                        <a:pt x="2175" y="4349"/>
                      </a:cubicBezTo>
                      <a:lnTo>
                        <a:pt x="2188" y="4336"/>
                      </a:lnTo>
                      <a:cubicBezTo>
                        <a:pt x="2148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98" y="822"/>
                      </a:lnTo>
                      <a:cubicBezTo>
                        <a:pt x="411" y="1485"/>
                        <a:pt x="438" y="2122"/>
                        <a:pt x="438" y="2997"/>
                      </a:cubicBezTo>
                      <a:lnTo>
                        <a:pt x="438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7" name="任意多边形: 形状 1596">
                  <a:extLst>
                    <a:ext uri="{FF2B5EF4-FFF2-40B4-BE49-F238E27FC236}">
                      <a16:creationId xmlns:a16="http://schemas.microsoft.com/office/drawing/2014/main" id="{98CF6548-800E-DF3B-288D-EE40C5F6C9DD}"/>
                    </a:ext>
                  </a:extLst>
                </p:cNvPr>
                <p:cNvSpPr/>
                <p:nvPr/>
              </p:nvSpPr>
              <p:spPr>
                <a:xfrm>
                  <a:off x="961859" y="1149675"/>
                  <a:ext cx="2041" cy="5383"/>
                </a:xfrm>
                <a:custGeom>
                  <a:avLst/>
                  <a:gdLst>
                    <a:gd name="connsiteX0" fmla="*/ 133 w 2041"/>
                    <a:gd name="connsiteY0" fmla="*/ 4495 h 5383"/>
                    <a:gd name="connsiteX1" fmla="*/ 915 w 2041"/>
                    <a:gd name="connsiteY1" fmla="*/ 4826 h 5383"/>
                    <a:gd name="connsiteX2" fmla="*/ 1618 w 2041"/>
                    <a:gd name="connsiteY2" fmla="*/ 3938 h 5383"/>
                    <a:gd name="connsiteX3" fmla="*/ 981 w 2041"/>
                    <a:gd name="connsiteY3" fmla="*/ 2891 h 5383"/>
                    <a:gd name="connsiteX4" fmla="*/ 93 w 2041"/>
                    <a:gd name="connsiteY4" fmla="*/ 1419 h 5383"/>
                    <a:gd name="connsiteX5" fmla="*/ 1180 w 2041"/>
                    <a:gd name="connsiteY5" fmla="*/ 0 h 5383"/>
                    <a:gd name="connsiteX6" fmla="*/ 1923 w 2041"/>
                    <a:gd name="connsiteY6" fmla="*/ 252 h 5383"/>
                    <a:gd name="connsiteX7" fmla="*/ 1803 w 2041"/>
                    <a:gd name="connsiteY7" fmla="*/ 809 h 5383"/>
                    <a:gd name="connsiteX8" fmla="*/ 1167 w 2041"/>
                    <a:gd name="connsiteY8" fmla="*/ 544 h 5383"/>
                    <a:gd name="connsiteX9" fmla="*/ 530 w 2041"/>
                    <a:gd name="connsiteY9" fmla="*/ 1326 h 5383"/>
                    <a:gd name="connsiteX10" fmla="*/ 1193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13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133" y="4495"/>
                      </a:moveTo>
                      <a:cubicBezTo>
                        <a:pt x="332" y="4667"/>
                        <a:pt x="623" y="4826"/>
                        <a:pt x="915" y="4826"/>
                      </a:cubicBezTo>
                      <a:cubicBezTo>
                        <a:pt x="1352" y="4826"/>
                        <a:pt x="1618" y="4468"/>
                        <a:pt x="1618" y="3938"/>
                      </a:cubicBezTo>
                      <a:cubicBezTo>
                        <a:pt x="1618" y="3447"/>
                        <a:pt x="1432" y="3169"/>
                        <a:pt x="981" y="2891"/>
                      </a:cubicBezTo>
                      <a:cubicBezTo>
                        <a:pt x="424" y="2599"/>
                        <a:pt x="93" y="2148"/>
                        <a:pt x="93" y="1419"/>
                      </a:cubicBezTo>
                      <a:cubicBezTo>
                        <a:pt x="93" y="597"/>
                        <a:pt x="530" y="0"/>
                        <a:pt x="1180" y="0"/>
                      </a:cubicBezTo>
                      <a:cubicBezTo>
                        <a:pt x="1525" y="0"/>
                        <a:pt x="1763" y="119"/>
                        <a:pt x="1923" y="252"/>
                      </a:cubicBezTo>
                      <a:lnTo>
                        <a:pt x="1803" y="809"/>
                      </a:lnTo>
                      <a:cubicBezTo>
                        <a:pt x="1697" y="716"/>
                        <a:pt x="1472" y="544"/>
                        <a:pt x="1167" y="544"/>
                      </a:cubicBezTo>
                      <a:cubicBezTo>
                        <a:pt x="703" y="544"/>
                        <a:pt x="530" y="968"/>
                        <a:pt x="530" y="1326"/>
                      </a:cubicBezTo>
                      <a:cubicBezTo>
                        <a:pt x="530" y="1817"/>
                        <a:pt x="729" y="2055"/>
                        <a:pt x="1193" y="2334"/>
                      </a:cubicBezTo>
                      <a:cubicBezTo>
                        <a:pt x="1750" y="2678"/>
                        <a:pt x="2042" y="3103"/>
                        <a:pt x="2042" y="3872"/>
                      </a:cubicBezTo>
                      <a:cubicBezTo>
                        <a:pt x="2042" y="4681"/>
                        <a:pt x="1671" y="5383"/>
                        <a:pt x="862" y="5383"/>
                      </a:cubicBezTo>
                      <a:cubicBezTo>
                        <a:pt x="544" y="5383"/>
                        <a:pt x="186" y="5237"/>
                        <a:pt x="0" y="5052"/>
                      </a:cubicBezTo>
                      <a:lnTo>
                        <a:pt x="13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8" name="任意多边形: 形状 1597">
                  <a:extLst>
                    <a:ext uri="{FF2B5EF4-FFF2-40B4-BE49-F238E27FC236}">
                      <a16:creationId xmlns:a16="http://schemas.microsoft.com/office/drawing/2014/main" id="{74937685-8D39-4BEA-DB4D-C0B7B733D968}"/>
                    </a:ext>
                  </a:extLst>
                </p:cNvPr>
                <p:cNvSpPr/>
                <p:nvPr/>
              </p:nvSpPr>
              <p:spPr>
                <a:xfrm>
                  <a:off x="964511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51 w 1909"/>
                    <a:gd name="connsiteY1" fmla="*/ 2771 h 5224"/>
                    <a:gd name="connsiteX2" fmla="*/ 451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17 w 1909"/>
                    <a:gd name="connsiteY7" fmla="*/ 0 h 5224"/>
                    <a:gd name="connsiteX8" fmla="*/ 1817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37 w 1909"/>
                    <a:gd name="connsiteY11" fmla="*/ 2214 h 5224"/>
                    <a:gd name="connsiteX12" fmla="*/ 1737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51" y="2771"/>
                      </a:lnTo>
                      <a:lnTo>
                        <a:pt x="451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599" name="任意多边形: 形状 1598">
                  <a:extLst>
                    <a:ext uri="{FF2B5EF4-FFF2-40B4-BE49-F238E27FC236}">
                      <a16:creationId xmlns:a16="http://schemas.microsoft.com/office/drawing/2014/main" id="{3D0B55E0-AB25-B924-7B12-22D759C89F82}"/>
                    </a:ext>
                  </a:extLst>
                </p:cNvPr>
                <p:cNvSpPr/>
                <p:nvPr/>
              </p:nvSpPr>
              <p:spPr>
                <a:xfrm>
                  <a:off x="966791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64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55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64" y="0"/>
                      </a:cubicBezTo>
                      <a:cubicBezTo>
                        <a:pt x="2188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69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28" y="4826"/>
                        <a:pt x="1750" y="4826"/>
                      </a:cubicBezTo>
                      <a:cubicBezTo>
                        <a:pt x="2002" y="4826"/>
                        <a:pt x="2281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0" name="任意多边形: 形状 1599">
                  <a:extLst>
                    <a:ext uri="{FF2B5EF4-FFF2-40B4-BE49-F238E27FC236}">
                      <a16:creationId xmlns:a16="http://schemas.microsoft.com/office/drawing/2014/main" id="{E469F833-8CB4-D579-9597-9354B83530AB}"/>
                    </a:ext>
                  </a:extLst>
                </p:cNvPr>
                <p:cNvSpPr/>
                <p:nvPr/>
              </p:nvSpPr>
              <p:spPr>
                <a:xfrm>
                  <a:off x="969629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1" name="任意多边形: 形状 1600">
                  <a:extLst>
                    <a:ext uri="{FF2B5EF4-FFF2-40B4-BE49-F238E27FC236}">
                      <a16:creationId xmlns:a16="http://schemas.microsoft.com/office/drawing/2014/main" id="{99810C30-D3A5-655C-87DC-110E8481C157}"/>
                    </a:ext>
                  </a:extLst>
                </p:cNvPr>
                <p:cNvSpPr/>
                <p:nvPr/>
              </p:nvSpPr>
              <p:spPr>
                <a:xfrm>
                  <a:off x="972493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2" name="任意多边形: 形状 1601">
                  <a:extLst>
                    <a:ext uri="{FF2B5EF4-FFF2-40B4-BE49-F238E27FC236}">
                      <a16:creationId xmlns:a16="http://schemas.microsoft.com/office/drawing/2014/main" id="{E10F5DA1-9E07-8367-C913-65681A51FA79}"/>
                    </a:ext>
                  </a:extLst>
                </p:cNvPr>
                <p:cNvSpPr/>
                <p:nvPr/>
              </p:nvSpPr>
              <p:spPr>
                <a:xfrm>
                  <a:off x="9746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3" name="任意多边形: 形状 1602">
                  <a:extLst>
                    <a:ext uri="{FF2B5EF4-FFF2-40B4-BE49-F238E27FC236}">
                      <a16:creationId xmlns:a16="http://schemas.microsoft.com/office/drawing/2014/main" id="{7CDF9138-03D5-331A-6A44-DC8ADB5E60BB}"/>
                    </a:ext>
                  </a:extLst>
                </p:cNvPr>
                <p:cNvSpPr/>
                <p:nvPr/>
              </p:nvSpPr>
              <p:spPr>
                <a:xfrm>
                  <a:off x="97751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49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4" name="任意多边形: 形状 1603">
                  <a:extLst>
                    <a:ext uri="{FF2B5EF4-FFF2-40B4-BE49-F238E27FC236}">
                      <a16:creationId xmlns:a16="http://schemas.microsoft.com/office/drawing/2014/main" id="{D775FB4E-ED0B-215A-B26B-F2F16D524DC7}"/>
                    </a:ext>
                  </a:extLst>
                </p:cNvPr>
                <p:cNvSpPr/>
                <p:nvPr/>
              </p:nvSpPr>
              <p:spPr>
                <a:xfrm>
                  <a:off x="980740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45 w 2201"/>
                    <a:gd name="connsiteY4" fmla="*/ 2745 h 5250"/>
                    <a:gd name="connsiteX5" fmla="*/ 1445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37 w 2201"/>
                    <a:gd name="connsiteY8" fmla="*/ 5251 h 5250"/>
                    <a:gd name="connsiteX9" fmla="*/ 1512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591" y="119"/>
                        <a:pt x="1803" y="424"/>
                      </a:cubicBezTo>
                      <a:cubicBezTo>
                        <a:pt x="1989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56" y="3275"/>
                        <a:pt x="1936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37" y="5251"/>
                      </a:lnTo>
                      <a:cubicBezTo>
                        <a:pt x="1684" y="5105"/>
                        <a:pt x="1618" y="4654"/>
                        <a:pt x="1512" y="4004"/>
                      </a:cubicBezTo>
                      <a:cubicBezTo>
                        <a:pt x="1419" y="3275"/>
                        <a:pt x="1233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26" y="517"/>
                        <a:pt x="875" y="504"/>
                      </a:cubicBezTo>
                      <a:cubicBezTo>
                        <a:pt x="663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5" name="任意多边形: 形状 1604">
                  <a:extLst>
                    <a:ext uri="{FF2B5EF4-FFF2-40B4-BE49-F238E27FC236}">
                      <a16:creationId xmlns:a16="http://schemas.microsoft.com/office/drawing/2014/main" id="{A6E6DD8B-B3C0-91CE-95BB-B0E09F4FD214}"/>
                    </a:ext>
                  </a:extLst>
                </p:cNvPr>
                <p:cNvSpPr/>
                <p:nvPr/>
              </p:nvSpPr>
              <p:spPr>
                <a:xfrm>
                  <a:off x="984679" y="1149754"/>
                  <a:ext cx="2810" cy="5224"/>
                </a:xfrm>
                <a:custGeom>
                  <a:avLst/>
                  <a:gdLst>
                    <a:gd name="connsiteX0" fmla="*/ 796 w 2810"/>
                    <a:gd name="connsiteY0" fmla="*/ 3580 h 5224"/>
                    <a:gd name="connsiteX1" fmla="*/ 464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47 w 2810"/>
                    <a:gd name="connsiteY6" fmla="*/ 5224 h 5224"/>
                    <a:gd name="connsiteX7" fmla="*/ 1989 w 2810"/>
                    <a:gd name="connsiteY7" fmla="*/ 3580 h 5224"/>
                    <a:gd name="connsiteX8" fmla="*/ 796 w 2810"/>
                    <a:gd name="connsiteY8" fmla="*/ 3580 h 5224"/>
                    <a:gd name="connsiteX9" fmla="*/ 1896 w 2810"/>
                    <a:gd name="connsiteY9" fmla="*/ 3050 h 5224"/>
                    <a:gd name="connsiteX10" fmla="*/ 1578 w 2810"/>
                    <a:gd name="connsiteY10" fmla="*/ 1538 h 5224"/>
                    <a:gd name="connsiteX11" fmla="*/ 1405 w 2810"/>
                    <a:gd name="connsiteY11" fmla="*/ 583 h 5224"/>
                    <a:gd name="connsiteX12" fmla="*/ 1405 w 2810"/>
                    <a:gd name="connsiteY12" fmla="*/ 583 h 5224"/>
                    <a:gd name="connsiteX13" fmla="*/ 1233 w 2810"/>
                    <a:gd name="connsiteY13" fmla="*/ 1525 h 5224"/>
                    <a:gd name="connsiteX14" fmla="*/ 91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96" y="3580"/>
                      </a:moveTo>
                      <a:lnTo>
                        <a:pt x="464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796" y="3580"/>
                      </a:lnTo>
                      <a:close/>
                      <a:moveTo>
                        <a:pt x="1896" y="3050"/>
                      </a:moveTo>
                      <a:lnTo>
                        <a:pt x="1578" y="1538"/>
                      </a:lnTo>
                      <a:cubicBezTo>
                        <a:pt x="1512" y="1207"/>
                        <a:pt x="1459" y="888"/>
                        <a:pt x="1405" y="583"/>
                      </a:cubicBezTo>
                      <a:lnTo>
                        <a:pt x="1405" y="583"/>
                      </a:lnTo>
                      <a:cubicBezTo>
                        <a:pt x="1352" y="902"/>
                        <a:pt x="1299" y="1207"/>
                        <a:pt x="1233" y="1525"/>
                      </a:cubicBezTo>
                      <a:lnTo>
                        <a:pt x="91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6" name="任意多边形: 形状 1605">
                  <a:extLst>
                    <a:ext uri="{FF2B5EF4-FFF2-40B4-BE49-F238E27FC236}">
                      <a16:creationId xmlns:a16="http://schemas.microsoft.com/office/drawing/2014/main" id="{D38B4B8E-71AC-198F-1A5C-B9C7E764EDC6}"/>
                    </a:ext>
                  </a:extLst>
                </p:cNvPr>
                <p:cNvSpPr/>
                <p:nvPr/>
              </p:nvSpPr>
              <p:spPr>
                <a:xfrm>
                  <a:off x="987993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803" y="4760"/>
                        <a:pt x="2307" y="3951"/>
                        <a:pt x="2307" y="2546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7" name="任意多边形: 形状 1606">
                  <a:extLst>
                    <a:ext uri="{FF2B5EF4-FFF2-40B4-BE49-F238E27FC236}">
                      <a16:creationId xmlns:a16="http://schemas.microsoft.com/office/drawing/2014/main" id="{746DA8C0-BD91-B124-9FA8-ED243B353106}"/>
                    </a:ext>
                  </a:extLst>
                </p:cNvPr>
                <p:cNvSpPr/>
                <p:nvPr/>
              </p:nvSpPr>
              <p:spPr>
                <a:xfrm>
                  <a:off x="991322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8" name="任意多边形: 形状 1607">
                  <a:extLst>
                    <a:ext uri="{FF2B5EF4-FFF2-40B4-BE49-F238E27FC236}">
                      <a16:creationId xmlns:a16="http://schemas.microsoft.com/office/drawing/2014/main" id="{7D4326ED-BFF0-453E-A685-B346DCC237B4}"/>
                    </a:ext>
                  </a:extLst>
                </p:cNvPr>
                <p:cNvSpPr/>
                <p:nvPr/>
              </p:nvSpPr>
              <p:spPr>
                <a:xfrm>
                  <a:off x="992515" y="1149714"/>
                  <a:ext cx="2068" cy="5264"/>
                </a:xfrm>
                <a:custGeom>
                  <a:avLst/>
                  <a:gdLst>
                    <a:gd name="connsiteX0" fmla="*/ 0 w 2068"/>
                    <a:gd name="connsiteY0" fmla="*/ 93 h 5264"/>
                    <a:gd name="connsiteX1" fmla="*/ 835 w 2068"/>
                    <a:gd name="connsiteY1" fmla="*/ 0 h 5264"/>
                    <a:gd name="connsiteX2" fmla="*/ 1777 w 2068"/>
                    <a:gd name="connsiteY2" fmla="*/ 424 h 5264"/>
                    <a:gd name="connsiteX3" fmla="*/ 2068 w 2068"/>
                    <a:gd name="connsiteY3" fmla="*/ 1525 h 5264"/>
                    <a:gd name="connsiteX4" fmla="*/ 1803 w 2068"/>
                    <a:gd name="connsiteY4" fmla="*/ 2639 h 5264"/>
                    <a:gd name="connsiteX5" fmla="*/ 782 w 2068"/>
                    <a:gd name="connsiteY5" fmla="*/ 3222 h 5264"/>
                    <a:gd name="connsiteX6" fmla="*/ 438 w 2068"/>
                    <a:gd name="connsiteY6" fmla="*/ 3169 h 5264"/>
                    <a:gd name="connsiteX7" fmla="*/ 438 w 2068"/>
                    <a:gd name="connsiteY7" fmla="*/ 5264 h 5264"/>
                    <a:gd name="connsiteX8" fmla="*/ 0 w 2068"/>
                    <a:gd name="connsiteY8" fmla="*/ 5264 h 5264"/>
                    <a:gd name="connsiteX9" fmla="*/ 0 w 2068"/>
                    <a:gd name="connsiteY9" fmla="*/ 93 h 5264"/>
                    <a:gd name="connsiteX10" fmla="*/ 424 w 2068"/>
                    <a:gd name="connsiteY10" fmla="*/ 2612 h 5264"/>
                    <a:gd name="connsiteX11" fmla="*/ 769 w 2068"/>
                    <a:gd name="connsiteY11" fmla="*/ 2665 h 5264"/>
                    <a:gd name="connsiteX12" fmla="*/ 1618 w 2068"/>
                    <a:gd name="connsiteY12" fmla="*/ 1551 h 5264"/>
                    <a:gd name="connsiteX13" fmla="*/ 822 w 2068"/>
                    <a:gd name="connsiteY13" fmla="*/ 530 h 5264"/>
                    <a:gd name="connsiteX14" fmla="*/ 411 w 2068"/>
                    <a:gd name="connsiteY14" fmla="*/ 583 h 5264"/>
                    <a:gd name="connsiteX15" fmla="*/ 411 w 2068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68" h="5264">
                      <a:moveTo>
                        <a:pt x="0" y="93"/>
                      </a:moveTo>
                      <a:cubicBezTo>
                        <a:pt x="212" y="40"/>
                        <a:pt x="477" y="0"/>
                        <a:pt x="835" y="0"/>
                      </a:cubicBezTo>
                      <a:cubicBezTo>
                        <a:pt x="1273" y="0"/>
                        <a:pt x="1578" y="146"/>
                        <a:pt x="1777" y="424"/>
                      </a:cubicBezTo>
                      <a:cubicBezTo>
                        <a:pt x="1976" y="676"/>
                        <a:pt x="2068" y="1061"/>
                        <a:pt x="2068" y="1525"/>
                      </a:cubicBezTo>
                      <a:cubicBezTo>
                        <a:pt x="2068" y="1989"/>
                        <a:pt x="1976" y="2373"/>
                        <a:pt x="1803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50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50" y="2665"/>
                        <a:pt x="769" y="2665"/>
                      </a:cubicBezTo>
                      <a:cubicBezTo>
                        <a:pt x="1299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91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09" name="任意多边形: 形状 1608">
                  <a:extLst>
                    <a:ext uri="{FF2B5EF4-FFF2-40B4-BE49-F238E27FC236}">
                      <a16:creationId xmlns:a16="http://schemas.microsoft.com/office/drawing/2014/main" id="{17E835F2-B158-DA00-8DAE-3DBCE1EF51D0}"/>
                    </a:ext>
                  </a:extLst>
                </p:cNvPr>
                <p:cNvSpPr/>
                <p:nvPr/>
              </p:nvSpPr>
              <p:spPr>
                <a:xfrm>
                  <a:off x="99516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0" name="任意多边形: 形状 1609">
                  <a:extLst>
                    <a:ext uri="{FF2B5EF4-FFF2-40B4-BE49-F238E27FC236}">
                      <a16:creationId xmlns:a16="http://schemas.microsoft.com/office/drawing/2014/main" id="{E26BE781-7874-0206-B8CA-26AB328F026D}"/>
                    </a:ext>
                  </a:extLst>
                </p:cNvPr>
                <p:cNvSpPr/>
                <p:nvPr/>
              </p:nvSpPr>
              <p:spPr>
                <a:xfrm>
                  <a:off x="996201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53 w 2028"/>
                    <a:gd name="connsiteY4" fmla="*/ 1419 h 5383"/>
                    <a:gd name="connsiteX5" fmla="*/ 1140 w 2028"/>
                    <a:gd name="connsiteY5" fmla="*/ 0 h 5383"/>
                    <a:gd name="connsiteX6" fmla="*/ 1883 w 2028"/>
                    <a:gd name="connsiteY6" fmla="*/ 252 h 5383"/>
                    <a:gd name="connsiteX7" fmla="*/ 1777 w 2028"/>
                    <a:gd name="connsiteY7" fmla="*/ 809 h 5383"/>
                    <a:gd name="connsiteX8" fmla="*/ 1127 w 2028"/>
                    <a:gd name="connsiteY8" fmla="*/ 544 h 5383"/>
                    <a:gd name="connsiteX9" fmla="*/ 504 w 2028"/>
                    <a:gd name="connsiteY9" fmla="*/ 1326 h 5383"/>
                    <a:gd name="connsiteX10" fmla="*/ 1167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92" y="4667"/>
                        <a:pt x="583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5" y="3169"/>
                        <a:pt x="941" y="2891"/>
                      </a:cubicBezTo>
                      <a:cubicBezTo>
                        <a:pt x="385" y="2599"/>
                        <a:pt x="53" y="2148"/>
                        <a:pt x="53" y="1419"/>
                      </a:cubicBezTo>
                      <a:cubicBezTo>
                        <a:pt x="53" y="597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83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45" y="544"/>
                        <a:pt x="1127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67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1" name="任意多边形: 形状 1610">
                  <a:extLst>
                    <a:ext uri="{FF2B5EF4-FFF2-40B4-BE49-F238E27FC236}">
                      <a16:creationId xmlns:a16="http://schemas.microsoft.com/office/drawing/2014/main" id="{FD683BDD-32F1-AAAB-7DA8-89E11BB69659}"/>
                    </a:ext>
                  </a:extLst>
                </p:cNvPr>
                <p:cNvSpPr/>
                <p:nvPr/>
              </p:nvSpPr>
              <p:spPr>
                <a:xfrm>
                  <a:off x="998627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51 w 2559"/>
                    <a:gd name="connsiteY7" fmla="*/ 2718 h 5383"/>
                    <a:gd name="connsiteX8" fmla="*/ 1750 w 2559"/>
                    <a:gd name="connsiteY8" fmla="*/ 4826 h 5383"/>
                    <a:gd name="connsiteX9" fmla="*/ 2453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9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51" y="1339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34"/>
                        <a:pt x="2453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2" name="任意多边形: 形状 1611">
                  <a:extLst>
                    <a:ext uri="{FF2B5EF4-FFF2-40B4-BE49-F238E27FC236}">
                      <a16:creationId xmlns:a16="http://schemas.microsoft.com/office/drawing/2014/main" id="{E0BA924A-9E69-E783-CD8F-00EA28C14477}"/>
                    </a:ext>
                  </a:extLst>
                </p:cNvPr>
                <p:cNvSpPr/>
                <p:nvPr/>
              </p:nvSpPr>
              <p:spPr>
                <a:xfrm>
                  <a:off x="10017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3" name="任意多边形: 形状 1612">
                  <a:extLst>
                    <a:ext uri="{FF2B5EF4-FFF2-40B4-BE49-F238E27FC236}">
                      <a16:creationId xmlns:a16="http://schemas.microsoft.com/office/drawing/2014/main" id="{F0C5FF21-B88B-4CFE-D839-7E123238A68F}"/>
                    </a:ext>
                  </a:extLst>
                </p:cNvPr>
                <p:cNvSpPr/>
                <p:nvPr/>
              </p:nvSpPr>
              <p:spPr>
                <a:xfrm>
                  <a:off x="1002897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77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11 w 2532"/>
                    <a:gd name="connsiteY14" fmla="*/ 2997 h 5224"/>
                    <a:gd name="connsiteX15" fmla="*/ 411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83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398" y="1485"/>
                        <a:pt x="411" y="2122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4" name="任意多边形: 形状 1613">
                  <a:extLst>
                    <a:ext uri="{FF2B5EF4-FFF2-40B4-BE49-F238E27FC236}">
                      <a16:creationId xmlns:a16="http://schemas.microsoft.com/office/drawing/2014/main" id="{F024E5CD-536E-3030-3B38-B90ED611D761}"/>
                    </a:ext>
                  </a:extLst>
                </p:cNvPr>
                <p:cNvSpPr/>
                <p:nvPr/>
              </p:nvSpPr>
              <p:spPr>
                <a:xfrm>
                  <a:off x="1005973" y="1149701"/>
                  <a:ext cx="2771" cy="5330"/>
                </a:xfrm>
                <a:custGeom>
                  <a:avLst/>
                  <a:gdLst>
                    <a:gd name="connsiteX0" fmla="*/ 2771 w 2771"/>
                    <a:gd name="connsiteY0" fmla="*/ 5039 h 5330"/>
                    <a:gd name="connsiteX1" fmla="*/ 1737 w 2771"/>
                    <a:gd name="connsiteY1" fmla="*/ 5330 h 5330"/>
                    <a:gd name="connsiteX2" fmla="*/ 477 w 2771"/>
                    <a:gd name="connsiteY2" fmla="*/ 4641 h 5330"/>
                    <a:gd name="connsiteX3" fmla="*/ 0 w 2771"/>
                    <a:gd name="connsiteY3" fmla="*/ 2692 h 5330"/>
                    <a:gd name="connsiteX4" fmla="*/ 1830 w 2771"/>
                    <a:gd name="connsiteY4" fmla="*/ 0 h 5330"/>
                    <a:gd name="connsiteX5" fmla="*/ 2665 w 2771"/>
                    <a:gd name="connsiteY5" fmla="*/ 225 h 5330"/>
                    <a:gd name="connsiteX6" fmla="*/ 2559 w 2771"/>
                    <a:gd name="connsiteY6" fmla="*/ 782 h 5330"/>
                    <a:gd name="connsiteX7" fmla="*/ 1817 w 2771"/>
                    <a:gd name="connsiteY7" fmla="*/ 557 h 5330"/>
                    <a:gd name="connsiteX8" fmla="*/ 451 w 2771"/>
                    <a:gd name="connsiteY8" fmla="*/ 2665 h 5330"/>
                    <a:gd name="connsiteX9" fmla="*/ 1750 w 2771"/>
                    <a:gd name="connsiteY9" fmla="*/ 4787 h 5330"/>
                    <a:gd name="connsiteX10" fmla="*/ 2334 w 2771"/>
                    <a:gd name="connsiteY10" fmla="*/ 4641 h 5330"/>
                    <a:gd name="connsiteX11" fmla="*/ 2334 w 2771"/>
                    <a:gd name="connsiteY11" fmla="*/ 3076 h 5330"/>
                    <a:gd name="connsiteX12" fmla="*/ 1644 w 2771"/>
                    <a:gd name="connsiteY12" fmla="*/ 3076 h 5330"/>
                    <a:gd name="connsiteX13" fmla="*/ 1644 w 2771"/>
                    <a:gd name="connsiteY13" fmla="*/ 2533 h 5330"/>
                    <a:gd name="connsiteX14" fmla="*/ 2745 w 2771"/>
                    <a:gd name="connsiteY14" fmla="*/ 2533 h 5330"/>
                    <a:gd name="connsiteX15" fmla="*/ 2745 w 2771"/>
                    <a:gd name="connsiteY15" fmla="*/ 5039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30">
                      <a:moveTo>
                        <a:pt x="2771" y="5039"/>
                      </a:moveTo>
                      <a:cubicBezTo>
                        <a:pt x="2586" y="5158"/>
                        <a:pt x="2201" y="5330"/>
                        <a:pt x="1737" y="5330"/>
                      </a:cubicBezTo>
                      <a:cubicBezTo>
                        <a:pt x="1220" y="5330"/>
                        <a:pt x="809" y="5131"/>
                        <a:pt x="477" y="4641"/>
                      </a:cubicBezTo>
                      <a:cubicBezTo>
                        <a:pt x="186" y="4203"/>
                        <a:pt x="0" y="3500"/>
                        <a:pt x="0" y="2692"/>
                      </a:cubicBezTo>
                      <a:cubicBezTo>
                        <a:pt x="0" y="1140"/>
                        <a:pt x="689" y="0"/>
                        <a:pt x="1830" y="0"/>
                      </a:cubicBezTo>
                      <a:cubicBezTo>
                        <a:pt x="2214" y="0"/>
                        <a:pt x="2519" y="119"/>
                        <a:pt x="2665" y="225"/>
                      </a:cubicBezTo>
                      <a:lnTo>
                        <a:pt x="2559" y="782"/>
                      </a:lnTo>
                      <a:cubicBezTo>
                        <a:pt x="2373" y="663"/>
                        <a:pt x="2148" y="557"/>
                        <a:pt x="1817" y="557"/>
                      </a:cubicBezTo>
                      <a:cubicBezTo>
                        <a:pt x="994" y="557"/>
                        <a:pt x="451" y="1353"/>
                        <a:pt x="451" y="2665"/>
                      </a:cubicBezTo>
                      <a:cubicBezTo>
                        <a:pt x="451" y="4004"/>
                        <a:pt x="968" y="4787"/>
                        <a:pt x="1750" y="4787"/>
                      </a:cubicBezTo>
                      <a:cubicBezTo>
                        <a:pt x="2029" y="4787"/>
                        <a:pt x="2228" y="4720"/>
                        <a:pt x="2334" y="4641"/>
                      </a:cubicBezTo>
                      <a:lnTo>
                        <a:pt x="2334" y="3076"/>
                      </a:lnTo>
                      <a:lnTo>
                        <a:pt x="1644" y="3076"/>
                      </a:lnTo>
                      <a:lnTo>
                        <a:pt x="1644" y="2533"/>
                      </a:lnTo>
                      <a:lnTo>
                        <a:pt x="2745" y="2533"/>
                      </a:lnTo>
                      <a:lnTo>
                        <a:pt x="2745" y="5039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5" name="任意多边形: 形状 1614">
                  <a:extLst>
                    <a:ext uri="{FF2B5EF4-FFF2-40B4-BE49-F238E27FC236}">
                      <a16:creationId xmlns:a16="http://schemas.microsoft.com/office/drawing/2014/main" id="{8A6E4DA0-30D7-9749-E87B-3466FF532759}"/>
                    </a:ext>
                  </a:extLst>
                </p:cNvPr>
                <p:cNvSpPr/>
                <p:nvPr/>
              </p:nvSpPr>
              <p:spPr>
                <a:xfrm>
                  <a:off x="1010919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38 w 1909"/>
                    <a:gd name="connsiteY1" fmla="*/ 2771 h 5224"/>
                    <a:gd name="connsiteX2" fmla="*/ 438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30 w 1909"/>
                    <a:gd name="connsiteY7" fmla="*/ 0 h 5224"/>
                    <a:gd name="connsiteX8" fmla="*/ 1830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50 w 1909"/>
                    <a:gd name="connsiteY11" fmla="*/ 2214 h 5224"/>
                    <a:gd name="connsiteX12" fmla="*/ 1750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6" name="任意多边形: 形状 1615">
                  <a:extLst>
                    <a:ext uri="{FF2B5EF4-FFF2-40B4-BE49-F238E27FC236}">
                      <a16:creationId xmlns:a16="http://schemas.microsoft.com/office/drawing/2014/main" id="{D697BAE2-959F-299D-17D9-C8A7FDB29191}"/>
                    </a:ext>
                  </a:extLst>
                </p:cNvPr>
                <p:cNvSpPr/>
                <p:nvPr/>
              </p:nvSpPr>
              <p:spPr>
                <a:xfrm>
                  <a:off x="1013385" y="1149754"/>
                  <a:ext cx="1869" cy="5237"/>
                </a:xfrm>
                <a:custGeom>
                  <a:avLst/>
                  <a:gdLst>
                    <a:gd name="connsiteX0" fmla="*/ 0 w 1869"/>
                    <a:gd name="connsiteY0" fmla="*/ 0 h 5237"/>
                    <a:gd name="connsiteX1" fmla="*/ 438 w 1869"/>
                    <a:gd name="connsiteY1" fmla="*/ 0 h 5237"/>
                    <a:gd name="connsiteX2" fmla="*/ 438 w 1869"/>
                    <a:gd name="connsiteY2" fmla="*/ 4667 h 5237"/>
                    <a:gd name="connsiteX3" fmla="*/ 1870 w 1869"/>
                    <a:gd name="connsiteY3" fmla="*/ 4667 h 5237"/>
                    <a:gd name="connsiteX4" fmla="*/ 1870 w 1869"/>
                    <a:gd name="connsiteY4" fmla="*/ 5238 h 5237"/>
                    <a:gd name="connsiteX5" fmla="*/ 0 w 1869"/>
                    <a:gd name="connsiteY5" fmla="*/ 5238 h 5237"/>
                    <a:gd name="connsiteX6" fmla="*/ 0 w 1869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7" name="任意多边形: 形状 1616">
                  <a:extLst>
                    <a:ext uri="{FF2B5EF4-FFF2-40B4-BE49-F238E27FC236}">
                      <a16:creationId xmlns:a16="http://schemas.microsoft.com/office/drawing/2014/main" id="{244E7A00-B2EE-4B92-05FE-2C9F8E434A74}"/>
                    </a:ext>
                  </a:extLst>
                </p:cNvPr>
                <p:cNvSpPr/>
                <p:nvPr/>
              </p:nvSpPr>
              <p:spPr>
                <a:xfrm>
                  <a:off x="1015745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8" name="任意多边形: 形状 1617">
                  <a:extLst>
                    <a:ext uri="{FF2B5EF4-FFF2-40B4-BE49-F238E27FC236}">
                      <a16:creationId xmlns:a16="http://schemas.microsoft.com/office/drawing/2014/main" id="{3A4A5A05-B780-525E-A6A9-E04C07674780}"/>
                    </a:ext>
                  </a:extLst>
                </p:cNvPr>
                <p:cNvSpPr/>
                <p:nvPr/>
              </p:nvSpPr>
              <p:spPr>
                <a:xfrm>
                  <a:off x="10165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19" name="任意多边形: 形状 1618">
                  <a:extLst>
                    <a:ext uri="{FF2B5EF4-FFF2-40B4-BE49-F238E27FC236}">
                      <a16:creationId xmlns:a16="http://schemas.microsoft.com/office/drawing/2014/main" id="{D45D82F4-BB14-6005-3776-E107825D1C7D}"/>
                    </a:ext>
                  </a:extLst>
                </p:cNvPr>
                <p:cNvSpPr/>
                <p:nvPr/>
              </p:nvSpPr>
              <p:spPr>
                <a:xfrm>
                  <a:off x="1019140" y="1153586"/>
                  <a:ext cx="1127" cy="2757"/>
                </a:xfrm>
                <a:custGeom>
                  <a:avLst/>
                  <a:gdLst>
                    <a:gd name="connsiteX0" fmla="*/ 0 w 1127"/>
                    <a:gd name="connsiteY0" fmla="*/ 2758 h 2757"/>
                    <a:gd name="connsiteX1" fmla="*/ 438 w 1127"/>
                    <a:gd name="connsiteY1" fmla="*/ 106 h 2757"/>
                    <a:gd name="connsiteX2" fmla="*/ 1127 w 1127"/>
                    <a:gd name="connsiteY2" fmla="*/ 0 h 2757"/>
                    <a:gd name="connsiteX3" fmla="*/ 464 w 1127"/>
                    <a:gd name="connsiteY3" fmla="*/ 2678 h 2757"/>
                    <a:gd name="connsiteX4" fmla="*/ 0 w 1127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7" h="2757">
                      <a:moveTo>
                        <a:pt x="0" y="2758"/>
                      </a:moveTo>
                      <a:cubicBezTo>
                        <a:pt x="159" y="2108"/>
                        <a:pt x="345" y="915"/>
                        <a:pt x="438" y="106"/>
                      </a:cubicBezTo>
                      <a:lnTo>
                        <a:pt x="1127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0" name="任意多边形: 形状 1619">
                  <a:extLst>
                    <a:ext uri="{FF2B5EF4-FFF2-40B4-BE49-F238E27FC236}">
                      <a16:creationId xmlns:a16="http://schemas.microsoft.com/office/drawing/2014/main" id="{55696317-F725-78C4-1F8A-5DC818F345BA}"/>
                    </a:ext>
                  </a:extLst>
                </p:cNvPr>
                <p:cNvSpPr/>
                <p:nvPr/>
              </p:nvSpPr>
              <p:spPr>
                <a:xfrm>
                  <a:off x="1022243" y="1149675"/>
                  <a:ext cx="2041" cy="5383"/>
                </a:xfrm>
                <a:custGeom>
                  <a:avLst/>
                  <a:gdLst>
                    <a:gd name="connsiteX0" fmla="*/ 93 w 2041"/>
                    <a:gd name="connsiteY0" fmla="*/ 4495 h 5383"/>
                    <a:gd name="connsiteX1" fmla="*/ 875 w 2041"/>
                    <a:gd name="connsiteY1" fmla="*/ 4826 h 5383"/>
                    <a:gd name="connsiteX2" fmla="*/ 1591 w 2041"/>
                    <a:gd name="connsiteY2" fmla="*/ 3938 h 5383"/>
                    <a:gd name="connsiteX3" fmla="*/ 955 w 2041"/>
                    <a:gd name="connsiteY3" fmla="*/ 2891 h 5383"/>
                    <a:gd name="connsiteX4" fmla="*/ 66 w 2041"/>
                    <a:gd name="connsiteY4" fmla="*/ 1419 h 5383"/>
                    <a:gd name="connsiteX5" fmla="*/ 1167 w 2041"/>
                    <a:gd name="connsiteY5" fmla="*/ 0 h 5383"/>
                    <a:gd name="connsiteX6" fmla="*/ 1909 w 2041"/>
                    <a:gd name="connsiteY6" fmla="*/ 252 h 5383"/>
                    <a:gd name="connsiteX7" fmla="*/ 1790 w 2041"/>
                    <a:gd name="connsiteY7" fmla="*/ 809 h 5383"/>
                    <a:gd name="connsiteX8" fmla="*/ 1154 w 2041"/>
                    <a:gd name="connsiteY8" fmla="*/ 544 h 5383"/>
                    <a:gd name="connsiteX9" fmla="*/ 517 w 2041"/>
                    <a:gd name="connsiteY9" fmla="*/ 1326 h 5383"/>
                    <a:gd name="connsiteX10" fmla="*/ 1180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9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93" y="4495"/>
                      </a:moveTo>
                      <a:cubicBezTo>
                        <a:pt x="292" y="4667"/>
                        <a:pt x="570" y="4826"/>
                        <a:pt x="875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67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37" y="2678"/>
                        <a:pt x="2042" y="3103"/>
                        <a:pt x="2042" y="3872"/>
                      </a:cubicBezTo>
                      <a:cubicBezTo>
                        <a:pt x="2042" y="4681"/>
                        <a:pt x="1657" y="5383"/>
                        <a:pt x="862" y="5383"/>
                      </a:cubicBezTo>
                      <a:cubicBezTo>
                        <a:pt x="530" y="5383"/>
                        <a:pt x="186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1" name="任意多边形: 形状 1620">
                  <a:extLst>
                    <a:ext uri="{FF2B5EF4-FFF2-40B4-BE49-F238E27FC236}">
                      <a16:creationId xmlns:a16="http://schemas.microsoft.com/office/drawing/2014/main" id="{EB93211A-0CB5-59AF-A68D-13DC2FFDDD3F}"/>
                    </a:ext>
                  </a:extLst>
                </p:cNvPr>
                <p:cNvSpPr/>
                <p:nvPr/>
              </p:nvSpPr>
              <p:spPr>
                <a:xfrm>
                  <a:off x="1024868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2" name="任意多边形: 形状 1621">
                  <a:extLst>
                    <a:ext uri="{FF2B5EF4-FFF2-40B4-BE49-F238E27FC236}">
                      <a16:creationId xmlns:a16="http://schemas.microsoft.com/office/drawing/2014/main" id="{B609821F-42AE-92EA-E154-0EBAE64F89BC}"/>
                    </a:ext>
                  </a:extLst>
                </p:cNvPr>
                <p:cNvSpPr/>
                <p:nvPr/>
              </p:nvSpPr>
              <p:spPr>
                <a:xfrm>
                  <a:off x="10273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82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28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51" y="0"/>
                        <a:pt x="1989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82" y="5317"/>
                      </a:cubicBezTo>
                      <a:cubicBezTo>
                        <a:pt x="477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689" y="4760"/>
                        <a:pt x="862" y="4760"/>
                      </a:cubicBezTo>
                      <a:cubicBezTo>
                        <a:pt x="1777" y="4760"/>
                        <a:pt x="2294" y="3951"/>
                        <a:pt x="2294" y="2546"/>
                      </a:cubicBezTo>
                      <a:cubicBezTo>
                        <a:pt x="2294" y="1313"/>
                        <a:pt x="1843" y="530"/>
                        <a:pt x="928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3" name="任意多边形: 形状 1622">
                  <a:extLst>
                    <a:ext uri="{FF2B5EF4-FFF2-40B4-BE49-F238E27FC236}">
                      <a16:creationId xmlns:a16="http://schemas.microsoft.com/office/drawing/2014/main" id="{858AC464-AB2C-2D73-9957-C0C772BED848}"/>
                    </a:ext>
                  </a:extLst>
                </p:cNvPr>
                <p:cNvSpPr/>
                <p:nvPr/>
              </p:nvSpPr>
              <p:spPr>
                <a:xfrm>
                  <a:off x="1032147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38 w 2771"/>
                    <a:gd name="connsiteY12" fmla="*/ 597 h 5317"/>
                    <a:gd name="connsiteX13" fmla="*/ 438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86" y="4084"/>
                        <a:pt x="2281" y="4561"/>
                      </a:cubicBezTo>
                      <a:cubicBezTo>
                        <a:pt x="1976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790" y="4760"/>
                        <a:pt x="2307" y="3951"/>
                        <a:pt x="2307" y="2546"/>
                      </a:cubicBezTo>
                      <a:cubicBezTo>
                        <a:pt x="2307" y="1313"/>
                        <a:pt x="1870" y="530"/>
                        <a:pt x="941" y="530"/>
                      </a:cubicBezTo>
                      <a:cubicBezTo>
                        <a:pt x="716" y="530"/>
                        <a:pt x="557" y="557"/>
                        <a:pt x="438" y="597"/>
                      </a:cubicBezTo>
                      <a:lnTo>
                        <a:pt x="438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4" name="任意多边形: 形状 1623">
                  <a:extLst>
                    <a:ext uri="{FF2B5EF4-FFF2-40B4-BE49-F238E27FC236}">
                      <a16:creationId xmlns:a16="http://schemas.microsoft.com/office/drawing/2014/main" id="{6BBB5A64-E234-715B-8FA1-D2A464C7A960}"/>
                    </a:ext>
                  </a:extLst>
                </p:cNvPr>
                <p:cNvSpPr/>
                <p:nvPr/>
              </p:nvSpPr>
              <p:spPr>
                <a:xfrm>
                  <a:off x="1035277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60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5" name="任意多边形: 形状 1624">
                  <a:extLst>
                    <a:ext uri="{FF2B5EF4-FFF2-40B4-BE49-F238E27FC236}">
                      <a16:creationId xmlns:a16="http://schemas.microsoft.com/office/drawing/2014/main" id="{8517BB66-1671-BA15-F49D-0B484A4C25BE}"/>
                    </a:ext>
                  </a:extLst>
                </p:cNvPr>
                <p:cNvSpPr/>
                <p:nvPr/>
              </p:nvSpPr>
              <p:spPr>
                <a:xfrm>
                  <a:off x="104042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6" name="任意多边形: 形状 1625">
                  <a:extLst>
                    <a:ext uri="{FF2B5EF4-FFF2-40B4-BE49-F238E27FC236}">
                      <a16:creationId xmlns:a16="http://schemas.microsoft.com/office/drawing/2014/main" id="{C40FF624-AA59-BFAB-885B-B483F93C2999}"/>
                    </a:ext>
                  </a:extLst>
                </p:cNvPr>
                <p:cNvSpPr/>
                <p:nvPr/>
              </p:nvSpPr>
              <p:spPr>
                <a:xfrm>
                  <a:off x="104287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7" name="任意多边形: 形状 1626">
                  <a:extLst>
                    <a:ext uri="{FF2B5EF4-FFF2-40B4-BE49-F238E27FC236}">
                      <a16:creationId xmlns:a16="http://schemas.microsoft.com/office/drawing/2014/main" id="{3714EE77-16CF-DB20-BE32-87B3CB49EC0B}"/>
                    </a:ext>
                  </a:extLst>
                </p:cNvPr>
                <p:cNvSpPr/>
                <p:nvPr/>
              </p:nvSpPr>
              <p:spPr>
                <a:xfrm>
                  <a:off x="1044081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55 w 2479"/>
                    <a:gd name="connsiteY3" fmla="*/ 3103 h 5317"/>
                    <a:gd name="connsiteX4" fmla="*/ 2055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8" name="任意多边形: 形状 1627">
                  <a:extLst>
                    <a:ext uri="{FF2B5EF4-FFF2-40B4-BE49-F238E27FC236}">
                      <a16:creationId xmlns:a16="http://schemas.microsoft.com/office/drawing/2014/main" id="{86245527-CF1B-156F-F922-9EDC25D4AB73}"/>
                    </a:ext>
                  </a:extLst>
                </p:cNvPr>
                <p:cNvSpPr/>
                <p:nvPr/>
              </p:nvSpPr>
              <p:spPr>
                <a:xfrm>
                  <a:off x="1047157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909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78" y="4667"/>
                        <a:pt x="570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6" y="3169"/>
                        <a:pt x="941" y="2891"/>
                      </a:cubicBezTo>
                      <a:cubicBezTo>
                        <a:pt x="385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44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29" name="任意多边形: 形状 1628">
                  <a:extLst>
                    <a:ext uri="{FF2B5EF4-FFF2-40B4-BE49-F238E27FC236}">
                      <a16:creationId xmlns:a16="http://schemas.microsoft.com/office/drawing/2014/main" id="{FD613FA7-D739-B56B-924A-28CF15F16037}"/>
                    </a:ext>
                  </a:extLst>
                </p:cNvPr>
                <p:cNvSpPr/>
                <p:nvPr/>
              </p:nvSpPr>
              <p:spPr>
                <a:xfrm>
                  <a:off x="1049690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13 w 3447"/>
                    <a:gd name="connsiteY3" fmla="*/ 2639 h 5224"/>
                    <a:gd name="connsiteX4" fmla="*/ 1830 w 3447"/>
                    <a:gd name="connsiteY4" fmla="*/ 5184 h 5224"/>
                    <a:gd name="connsiteX5" fmla="*/ 1498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57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2997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60"/>
                        <a:pt x="2599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17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2997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0" name="任意多边形: 形状 1629">
                  <a:extLst>
                    <a:ext uri="{FF2B5EF4-FFF2-40B4-BE49-F238E27FC236}">
                      <a16:creationId xmlns:a16="http://schemas.microsoft.com/office/drawing/2014/main" id="{AD266A1D-324B-28A4-F6EB-81A3F866D929}"/>
                    </a:ext>
                  </a:extLst>
                </p:cNvPr>
                <p:cNvSpPr/>
                <p:nvPr/>
              </p:nvSpPr>
              <p:spPr>
                <a:xfrm>
                  <a:off x="1053588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25 w 3076"/>
                    <a:gd name="connsiteY6" fmla="*/ 4840 h 5383"/>
                    <a:gd name="connsiteX7" fmla="*/ 2599 w 3076"/>
                    <a:gd name="connsiteY7" fmla="*/ 2665 h 5383"/>
                    <a:gd name="connsiteX8" fmla="*/ 1525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25" y="4840"/>
                      </a:cubicBezTo>
                      <a:cubicBezTo>
                        <a:pt x="2214" y="4840"/>
                        <a:pt x="2599" y="3845"/>
                        <a:pt x="2599" y="2665"/>
                      </a:cubicBezTo>
                      <a:cubicBezTo>
                        <a:pt x="2599" y="1618"/>
                        <a:pt x="2241" y="531"/>
                        <a:pt x="1525" y="531"/>
                      </a:cubicBezTo>
                      <a:cubicBezTo>
                        <a:pt x="809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1" name="任意多边形: 形状 1630">
                  <a:extLst>
                    <a:ext uri="{FF2B5EF4-FFF2-40B4-BE49-F238E27FC236}">
                      <a16:creationId xmlns:a16="http://schemas.microsoft.com/office/drawing/2014/main" id="{F7114314-C662-0830-B450-B8CCD36AC3DE}"/>
                    </a:ext>
                  </a:extLst>
                </p:cNvPr>
                <p:cNvSpPr/>
                <p:nvPr/>
              </p:nvSpPr>
              <p:spPr>
                <a:xfrm>
                  <a:off x="10572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38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703" y="4760"/>
                        <a:pt x="862" y="4760"/>
                      </a:cubicBezTo>
                      <a:cubicBezTo>
                        <a:pt x="1803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2" name="任意多边形: 形状 1631">
                  <a:extLst>
                    <a:ext uri="{FF2B5EF4-FFF2-40B4-BE49-F238E27FC236}">
                      <a16:creationId xmlns:a16="http://schemas.microsoft.com/office/drawing/2014/main" id="{6F8E1DAF-0A69-A2EC-B39D-5EDD86764E13}"/>
                    </a:ext>
                  </a:extLst>
                </p:cNvPr>
                <p:cNvSpPr/>
                <p:nvPr/>
              </p:nvSpPr>
              <p:spPr>
                <a:xfrm>
                  <a:off x="106167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08 w 2492"/>
                    <a:gd name="connsiteY7" fmla="*/ 5224 h 5224"/>
                    <a:gd name="connsiteX8" fmla="*/ 1008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08" y="5224"/>
                      </a:lnTo>
                      <a:lnTo>
                        <a:pt x="1008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3" name="任意多边形: 形状 1632">
                  <a:extLst>
                    <a:ext uri="{FF2B5EF4-FFF2-40B4-BE49-F238E27FC236}">
                      <a16:creationId xmlns:a16="http://schemas.microsoft.com/office/drawing/2014/main" id="{5CA283A2-CE9D-332A-11C7-BE5B76E2BF34}"/>
                    </a:ext>
                  </a:extLst>
                </p:cNvPr>
                <p:cNvSpPr/>
                <p:nvPr/>
              </p:nvSpPr>
              <p:spPr>
                <a:xfrm>
                  <a:off x="1064527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4" name="任意多边形: 形状 1633">
                  <a:extLst>
                    <a:ext uri="{FF2B5EF4-FFF2-40B4-BE49-F238E27FC236}">
                      <a16:creationId xmlns:a16="http://schemas.microsoft.com/office/drawing/2014/main" id="{46DEB92A-7B8C-570A-94D0-18D8B73FD7FB}"/>
                    </a:ext>
                  </a:extLst>
                </p:cNvPr>
                <p:cNvSpPr/>
                <p:nvPr/>
              </p:nvSpPr>
              <p:spPr>
                <a:xfrm>
                  <a:off x="1066914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77 w 3434"/>
                    <a:gd name="connsiteY1" fmla="*/ 663 h 5224"/>
                    <a:gd name="connsiteX2" fmla="*/ 2864 w 3434"/>
                    <a:gd name="connsiteY2" fmla="*/ 663 h 5224"/>
                    <a:gd name="connsiteX3" fmla="*/ 2440 w 3434"/>
                    <a:gd name="connsiteY3" fmla="*/ 2639 h 5224"/>
                    <a:gd name="connsiteX4" fmla="*/ 1843 w 3434"/>
                    <a:gd name="connsiteY4" fmla="*/ 5184 h 5224"/>
                    <a:gd name="connsiteX5" fmla="*/ 1525 w 3434"/>
                    <a:gd name="connsiteY5" fmla="*/ 5184 h 5224"/>
                    <a:gd name="connsiteX6" fmla="*/ 981 w 3434"/>
                    <a:gd name="connsiteY6" fmla="*/ 2692 h 5224"/>
                    <a:gd name="connsiteX7" fmla="*/ 583 w 3434"/>
                    <a:gd name="connsiteY7" fmla="*/ 663 h 5224"/>
                    <a:gd name="connsiteX8" fmla="*/ 583 w 3434"/>
                    <a:gd name="connsiteY8" fmla="*/ 663 h 5224"/>
                    <a:gd name="connsiteX9" fmla="*/ 517 w 3434"/>
                    <a:gd name="connsiteY9" fmla="*/ 2983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82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904" y="2188"/>
                        <a:pt x="2864" y="1299"/>
                        <a:pt x="2877" y="663"/>
                      </a:cubicBezTo>
                      <a:lnTo>
                        <a:pt x="2864" y="663"/>
                      </a:lnTo>
                      <a:cubicBezTo>
                        <a:pt x="2745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25" y="5184"/>
                      </a:lnTo>
                      <a:lnTo>
                        <a:pt x="981" y="2692"/>
                      </a:lnTo>
                      <a:cubicBezTo>
                        <a:pt x="822" y="1949"/>
                        <a:pt x="689" y="1286"/>
                        <a:pt x="583" y="663"/>
                      </a:cubicBezTo>
                      <a:lnTo>
                        <a:pt x="583" y="663"/>
                      </a:lnTo>
                      <a:cubicBezTo>
                        <a:pt x="570" y="1313"/>
                        <a:pt x="544" y="2201"/>
                        <a:pt x="517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82" y="0"/>
                      </a:lnTo>
                      <a:lnTo>
                        <a:pt x="1379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5" name="任意多边形: 形状 1634">
                  <a:extLst>
                    <a:ext uri="{FF2B5EF4-FFF2-40B4-BE49-F238E27FC236}">
                      <a16:creationId xmlns:a16="http://schemas.microsoft.com/office/drawing/2014/main" id="{33915D06-6611-84DA-D9CB-F3210E049FDD}"/>
                    </a:ext>
                  </a:extLst>
                </p:cNvPr>
                <p:cNvSpPr/>
                <p:nvPr/>
              </p:nvSpPr>
              <p:spPr>
                <a:xfrm>
                  <a:off x="1070997" y="1149714"/>
                  <a:ext cx="2095" cy="5264"/>
                </a:xfrm>
                <a:custGeom>
                  <a:avLst/>
                  <a:gdLst>
                    <a:gd name="connsiteX0" fmla="*/ 13 w 2095"/>
                    <a:gd name="connsiteY0" fmla="*/ 93 h 5264"/>
                    <a:gd name="connsiteX1" fmla="*/ 849 w 2095"/>
                    <a:gd name="connsiteY1" fmla="*/ 0 h 5264"/>
                    <a:gd name="connsiteX2" fmla="*/ 1790 w 2095"/>
                    <a:gd name="connsiteY2" fmla="*/ 424 h 5264"/>
                    <a:gd name="connsiteX3" fmla="*/ 2095 w 2095"/>
                    <a:gd name="connsiteY3" fmla="*/ 1525 h 5264"/>
                    <a:gd name="connsiteX4" fmla="*/ 1817 w 2095"/>
                    <a:gd name="connsiteY4" fmla="*/ 2639 h 5264"/>
                    <a:gd name="connsiteX5" fmla="*/ 782 w 2095"/>
                    <a:gd name="connsiteY5" fmla="*/ 3222 h 5264"/>
                    <a:gd name="connsiteX6" fmla="*/ 438 w 2095"/>
                    <a:gd name="connsiteY6" fmla="*/ 3169 h 5264"/>
                    <a:gd name="connsiteX7" fmla="*/ 438 w 2095"/>
                    <a:gd name="connsiteY7" fmla="*/ 5264 h 5264"/>
                    <a:gd name="connsiteX8" fmla="*/ 0 w 2095"/>
                    <a:gd name="connsiteY8" fmla="*/ 5264 h 5264"/>
                    <a:gd name="connsiteX9" fmla="*/ 0 w 2095"/>
                    <a:gd name="connsiteY9" fmla="*/ 93 h 5264"/>
                    <a:gd name="connsiteX10" fmla="*/ 438 w 2095"/>
                    <a:gd name="connsiteY10" fmla="*/ 2612 h 5264"/>
                    <a:gd name="connsiteX11" fmla="*/ 796 w 2095"/>
                    <a:gd name="connsiteY11" fmla="*/ 2665 h 5264"/>
                    <a:gd name="connsiteX12" fmla="*/ 1644 w 2095"/>
                    <a:gd name="connsiteY12" fmla="*/ 1551 h 5264"/>
                    <a:gd name="connsiteX13" fmla="*/ 849 w 2095"/>
                    <a:gd name="connsiteY13" fmla="*/ 530 h 5264"/>
                    <a:gd name="connsiteX14" fmla="*/ 438 w 2095"/>
                    <a:gd name="connsiteY14" fmla="*/ 583 h 5264"/>
                    <a:gd name="connsiteX15" fmla="*/ 438 w 2095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64">
                      <a:moveTo>
                        <a:pt x="13" y="93"/>
                      </a:moveTo>
                      <a:cubicBezTo>
                        <a:pt x="225" y="40"/>
                        <a:pt x="504" y="0"/>
                        <a:pt x="849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95" y="1061"/>
                        <a:pt x="2095" y="1525"/>
                      </a:cubicBezTo>
                      <a:cubicBezTo>
                        <a:pt x="2095" y="1989"/>
                        <a:pt x="2002" y="2373"/>
                        <a:pt x="1817" y="2639"/>
                      </a:cubicBezTo>
                      <a:cubicBezTo>
                        <a:pt x="1591" y="3023"/>
                        <a:pt x="1220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38" y="2612"/>
                      </a:moveTo>
                      <a:cubicBezTo>
                        <a:pt x="530" y="2652"/>
                        <a:pt x="663" y="2665"/>
                        <a:pt x="796" y="2665"/>
                      </a:cubicBezTo>
                      <a:cubicBezTo>
                        <a:pt x="1326" y="2665"/>
                        <a:pt x="1644" y="2267"/>
                        <a:pt x="1644" y="1551"/>
                      </a:cubicBezTo>
                      <a:cubicBezTo>
                        <a:pt x="1644" y="862"/>
                        <a:pt x="1339" y="530"/>
                        <a:pt x="849" y="530"/>
                      </a:cubicBezTo>
                      <a:cubicBezTo>
                        <a:pt x="663" y="530"/>
                        <a:pt x="517" y="557"/>
                        <a:pt x="438" y="583"/>
                      </a:cubicBezTo>
                      <a:lnTo>
                        <a:pt x="438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6" name="任意多边形: 形状 1635">
                  <a:extLst>
                    <a:ext uri="{FF2B5EF4-FFF2-40B4-BE49-F238E27FC236}">
                      <a16:creationId xmlns:a16="http://schemas.microsoft.com/office/drawing/2014/main" id="{6ACBA21A-0424-84EC-1E95-96D78AEA40F9}"/>
                    </a:ext>
                  </a:extLst>
                </p:cNvPr>
                <p:cNvSpPr/>
                <p:nvPr/>
              </p:nvSpPr>
              <p:spPr>
                <a:xfrm>
                  <a:off x="1073464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7" name="任意多边形: 形状 1636">
                  <a:extLst>
                    <a:ext uri="{FF2B5EF4-FFF2-40B4-BE49-F238E27FC236}">
                      <a16:creationId xmlns:a16="http://schemas.microsoft.com/office/drawing/2014/main" id="{B88E8167-5C42-0BD6-B76A-4727C230F294}"/>
                    </a:ext>
                  </a:extLst>
                </p:cNvPr>
                <p:cNvSpPr/>
                <p:nvPr/>
              </p:nvSpPr>
              <p:spPr>
                <a:xfrm>
                  <a:off x="1077110" y="1149714"/>
                  <a:ext cx="2187" cy="5250"/>
                </a:xfrm>
                <a:custGeom>
                  <a:avLst/>
                  <a:gdLst>
                    <a:gd name="connsiteX0" fmla="*/ 0 w 2187"/>
                    <a:gd name="connsiteY0" fmla="*/ 93 h 5250"/>
                    <a:gd name="connsiteX1" fmla="*/ 835 w 2187"/>
                    <a:gd name="connsiteY1" fmla="*/ 0 h 5250"/>
                    <a:gd name="connsiteX2" fmla="*/ 1803 w 2187"/>
                    <a:gd name="connsiteY2" fmla="*/ 424 h 5250"/>
                    <a:gd name="connsiteX3" fmla="*/ 2068 w 2187"/>
                    <a:gd name="connsiteY3" fmla="*/ 1406 h 5250"/>
                    <a:gd name="connsiteX4" fmla="*/ 1445 w 2187"/>
                    <a:gd name="connsiteY4" fmla="*/ 2745 h 5250"/>
                    <a:gd name="connsiteX5" fmla="*/ 1445 w 2187"/>
                    <a:gd name="connsiteY5" fmla="*/ 2758 h 5250"/>
                    <a:gd name="connsiteX6" fmla="*/ 1949 w 2187"/>
                    <a:gd name="connsiteY6" fmla="*/ 3819 h 5250"/>
                    <a:gd name="connsiteX7" fmla="*/ 2188 w 2187"/>
                    <a:gd name="connsiteY7" fmla="*/ 5251 h 5250"/>
                    <a:gd name="connsiteX8" fmla="*/ 1750 w 2187"/>
                    <a:gd name="connsiteY8" fmla="*/ 5251 h 5250"/>
                    <a:gd name="connsiteX9" fmla="*/ 1525 w 2187"/>
                    <a:gd name="connsiteY9" fmla="*/ 4004 h 5250"/>
                    <a:gd name="connsiteX10" fmla="*/ 849 w 2187"/>
                    <a:gd name="connsiteY10" fmla="*/ 2983 h 5250"/>
                    <a:gd name="connsiteX11" fmla="*/ 451 w 2187"/>
                    <a:gd name="connsiteY11" fmla="*/ 2983 h 5250"/>
                    <a:gd name="connsiteX12" fmla="*/ 451 w 2187"/>
                    <a:gd name="connsiteY12" fmla="*/ 5251 h 5250"/>
                    <a:gd name="connsiteX13" fmla="*/ 13 w 2187"/>
                    <a:gd name="connsiteY13" fmla="*/ 5251 h 5250"/>
                    <a:gd name="connsiteX14" fmla="*/ 13 w 2187"/>
                    <a:gd name="connsiteY14" fmla="*/ 93 h 5250"/>
                    <a:gd name="connsiteX15" fmla="*/ 438 w 2187"/>
                    <a:gd name="connsiteY15" fmla="*/ 2480 h 5250"/>
                    <a:gd name="connsiteX16" fmla="*/ 875 w 2187"/>
                    <a:gd name="connsiteY16" fmla="*/ 2480 h 5250"/>
                    <a:gd name="connsiteX17" fmla="*/ 1631 w 2187"/>
                    <a:gd name="connsiteY17" fmla="*/ 1485 h 5250"/>
                    <a:gd name="connsiteX18" fmla="*/ 862 w 2187"/>
                    <a:gd name="connsiteY18" fmla="*/ 504 h 5250"/>
                    <a:gd name="connsiteX19" fmla="*/ 438 w 2187"/>
                    <a:gd name="connsiteY19" fmla="*/ 557 h 5250"/>
                    <a:gd name="connsiteX20" fmla="*/ 438 w 2187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697" y="2904"/>
                        <a:pt x="1856" y="3275"/>
                        <a:pt x="1949" y="3819"/>
                      </a:cubicBezTo>
                      <a:cubicBezTo>
                        <a:pt x="2055" y="4548"/>
                        <a:pt x="2135" y="5052"/>
                        <a:pt x="2188" y="5251"/>
                      </a:cubicBezTo>
                      <a:lnTo>
                        <a:pt x="1750" y="5251"/>
                      </a:lnTo>
                      <a:cubicBezTo>
                        <a:pt x="1684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39" y="2480"/>
                        <a:pt x="1631" y="2082"/>
                        <a:pt x="1631" y="1485"/>
                      </a:cubicBezTo>
                      <a:cubicBezTo>
                        <a:pt x="1631" y="809"/>
                        <a:pt x="1313" y="517"/>
                        <a:pt x="862" y="504"/>
                      </a:cubicBezTo>
                      <a:cubicBezTo>
                        <a:pt x="650" y="504"/>
                        <a:pt x="491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8" name="任意多边形: 形状 1637">
                  <a:extLst>
                    <a:ext uri="{FF2B5EF4-FFF2-40B4-BE49-F238E27FC236}">
                      <a16:creationId xmlns:a16="http://schemas.microsoft.com/office/drawing/2014/main" id="{DC1C0B09-2CE4-5CA3-207F-146781CB2989}"/>
                    </a:ext>
                  </a:extLst>
                </p:cNvPr>
                <p:cNvSpPr/>
                <p:nvPr/>
              </p:nvSpPr>
              <p:spPr>
                <a:xfrm>
                  <a:off x="1081300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39" name="任意多边形: 形状 1638">
                  <a:extLst>
                    <a:ext uri="{FF2B5EF4-FFF2-40B4-BE49-F238E27FC236}">
                      <a16:creationId xmlns:a16="http://schemas.microsoft.com/office/drawing/2014/main" id="{D3F62AA7-0255-722D-9235-FA05E65E8099}"/>
                    </a:ext>
                  </a:extLst>
                </p:cNvPr>
                <p:cNvSpPr/>
                <p:nvPr/>
              </p:nvSpPr>
              <p:spPr>
                <a:xfrm>
                  <a:off x="1082480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91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24 w 2532"/>
                    <a:gd name="connsiteY14" fmla="*/ 2997 h 5224"/>
                    <a:gd name="connsiteX15" fmla="*/ 424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91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2"/>
                        <a:pt x="42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0" name="任意多边形: 形状 1639">
                  <a:extLst>
                    <a:ext uri="{FF2B5EF4-FFF2-40B4-BE49-F238E27FC236}">
                      <a16:creationId xmlns:a16="http://schemas.microsoft.com/office/drawing/2014/main" id="{0602CF5A-33B8-E057-CAB3-3888D99D2B77}"/>
                    </a:ext>
                  </a:extLst>
                </p:cNvPr>
                <p:cNvSpPr/>
                <p:nvPr/>
              </p:nvSpPr>
              <p:spPr>
                <a:xfrm>
                  <a:off x="1085583" y="1149661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45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40 w 2545"/>
                    <a:gd name="connsiteY5" fmla="*/ 782 h 5383"/>
                    <a:gd name="connsiteX6" fmla="*/ 1750 w 2545"/>
                    <a:gd name="connsiteY6" fmla="*/ 557 h 5383"/>
                    <a:gd name="connsiteX7" fmla="*/ 438 w 2545"/>
                    <a:gd name="connsiteY7" fmla="*/ 2718 h 5383"/>
                    <a:gd name="connsiteX8" fmla="*/ 1737 w 2545"/>
                    <a:gd name="connsiteY8" fmla="*/ 4826 h 5383"/>
                    <a:gd name="connsiteX9" fmla="*/ 2440 w 2545"/>
                    <a:gd name="connsiteY9" fmla="*/ 4601 h 5383"/>
                    <a:gd name="connsiteX10" fmla="*/ 2546 w 2545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45"/>
                      </a:moveTo>
                      <a:cubicBezTo>
                        <a:pt x="2400" y="5264"/>
                        <a:pt x="2068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6" y="133"/>
                        <a:pt x="2546" y="225"/>
                      </a:cubicBezTo>
                      <a:lnTo>
                        <a:pt x="2440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39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2015" y="4826"/>
                        <a:pt x="2281" y="4734"/>
                        <a:pt x="2440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1" name="任意多边形: 形状 1640">
                  <a:extLst>
                    <a:ext uri="{FF2B5EF4-FFF2-40B4-BE49-F238E27FC236}">
                      <a16:creationId xmlns:a16="http://schemas.microsoft.com/office/drawing/2014/main" id="{8D47C873-8702-A9D1-1D24-4D3571C0A68F}"/>
                    </a:ext>
                  </a:extLst>
                </p:cNvPr>
                <p:cNvSpPr/>
                <p:nvPr/>
              </p:nvSpPr>
              <p:spPr>
                <a:xfrm>
                  <a:off x="1088659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2" name="任意多边形: 形状 1641">
                  <a:extLst>
                    <a:ext uri="{FF2B5EF4-FFF2-40B4-BE49-F238E27FC236}">
                      <a16:creationId xmlns:a16="http://schemas.microsoft.com/office/drawing/2014/main" id="{3836B949-9917-DD2E-7378-29C1CDB2D594}"/>
                    </a:ext>
                  </a:extLst>
                </p:cNvPr>
                <p:cNvSpPr/>
                <p:nvPr/>
              </p:nvSpPr>
              <p:spPr>
                <a:xfrm>
                  <a:off x="1089852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51 w 2771"/>
                    <a:gd name="connsiteY8" fmla="*/ 4734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39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51" y="4734"/>
                      </a:moveTo>
                      <a:cubicBezTo>
                        <a:pt x="557" y="4760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55" y="530"/>
                      </a:cubicBezTo>
                      <a:cubicBezTo>
                        <a:pt x="729" y="530"/>
                        <a:pt x="557" y="557"/>
                        <a:pt x="451" y="597"/>
                      </a:cubicBezTo>
                      <a:lnTo>
                        <a:pt x="45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3" name="任意多边形: 形状 1642">
                  <a:extLst>
                    <a:ext uri="{FF2B5EF4-FFF2-40B4-BE49-F238E27FC236}">
                      <a16:creationId xmlns:a16="http://schemas.microsoft.com/office/drawing/2014/main" id="{D3666A79-191F-73E4-83EB-AAAE1D4EA466}"/>
                    </a:ext>
                  </a:extLst>
                </p:cNvPr>
                <p:cNvSpPr/>
                <p:nvPr/>
              </p:nvSpPr>
              <p:spPr>
                <a:xfrm>
                  <a:off x="1093181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4" name="任意多边形: 形状 1643">
                  <a:extLst>
                    <a:ext uri="{FF2B5EF4-FFF2-40B4-BE49-F238E27FC236}">
                      <a16:creationId xmlns:a16="http://schemas.microsoft.com/office/drawing/2014/main" id="{947A8B4B-82FF-4EE4-ED71-136EE8EA847A}"/>
                    </a:ext>
                  </a:extLst>
                </p:cNvPr>
                <p:cNvSpPr/>
                <p:nvPr/>
              </p:nvSpPr>
              <p:spPr>
                <a:xfrm>
                  <a:off x="1094361" y="1149714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93 h 5317"/>
                    <a:gd name="connsiteX1" fmla="*/ 941 w 2771"/>
                    <a:gd name="connsiteY1" fmla="*/ 0 h 5317"/>
                    <a:gd name="connsiteX2" fmla="*/ 2307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64 w 2771"/>
                    <a:gd name="connsiteY8" fmla="*/ 4734 h 5317"/>
                    <a:gd name="connsiteX9" fmla="*/ 902 w 2771"/>
                    <a:gd name="connsiteY9" fmla="*/ 4760 h 5317"/>
                    <a:gd name="connsiteX10" fmla="*/ 2320 w 2771"/>
                    <a:gd name="connsiteY10" fmla="*/ 2546 h 5317"/>
                    <a:gd name="connsiteX11" fmla="*/ 968 w 2771"/>
                    <a:gd name="connsiteY11" fmla="*/ 530 h 5317"/>
                    <a:gd name="connsiteX12" fmla="*/ 464 w 2771"/>
                    <a:gd name="connsiteY12" fmla="*/ 597 h 5317"/>
                    <a:gd name="connsiteX13" fmla="*/ 46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93"/>
                      </a:moveTo>
                      <a:cubicBezTo>
                        <a:pt x="278" y="40"/>
                        <a:pt x="597" y="0"/>
                        <a:pt x="941" y="0"/>
                      </a:cubicBezTo>
                      <a:cubicBezTo>
                        <a:pt x="1551" y="0"/>
                        <a:pt x="2015" y="212"/>
                        <a:pt x="2307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94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77" y="5317"/>
                        <a:pt x="239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64" y="4734"/>
                      </a:moveTo>
                      <a:cubicBezTo>
                        <a:pt x="570" y="4760"/>
                        <a:pt x="729" y="4760"/>
                        <a:pt x="902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68" y="530"/>
                      </a:cubicBezTo>
                      <a:cubicBezTo>
                        <a:pt x="743" y="530"/>
                        <a:pt x="570" y="557"/>
                        <a:pt x="464" y="597"/>
                      </a:cubicBezTo>
                      <a:lnTo>
                        <a:pt x="46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5" name="任意多边形: 形状 1644">
                  <a:extLst>
                    <a:ext uri="{FF2B5EF4-FFF2-40B4-BE49-F238E27FC236}">
                      <a16:creationId xmlns:a16="http://schemas.microsoft.com/office/drawing/2014/main" id="{1AD5C6C3-6651-C1FD-8BE0-1EA1089226F2}"/>
                    </a:ext>
                  </a:extLst>
                </p:cNvPr>
                <p:cNvSpPr/>
                <p:nvPr/>
              </p:nvSpPr>
              <p:spPr>
                <a:xfrm>
                  <a:off x="1097715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6" name="任意多边形: 形状 1645">
                  <a:extLst>
                    <a:ext uri="{FF2B5EF4-FFF2-40B4-BE49-F238E27FC236}">
                      <a16:creationId xmlns:a16="http://schemas.microsoft.com/office/drawing/2014/main" id="{95E0D60F-3D7B-472B-AB67-C9E2085A1235}"/>
                    </a:ext>
                  </a:extLst>
                </p:cNvPr>
                <p:cNvSpPr/>
                <p:nvPr/>
              </p:nvSpPr>
              <p:spPr>
                <a:xfrm>
                  <a:off x="1100937" y="1149754"/>
                  <a:ext cx="2506" cy="5224"/>
                </a:xfrm>
                <a:custGeom>
                  <a:avLst/>
                  <a:gdLst>
                    <a:gd name="connsiteX0" fmla="*/ 0 w 2506"/>
                    <a:gd name="connsiteY0" fmla="*/ 5224 h 5224"/>
                    <a:gd name="connsiteX1" fmla="*/ 0 w 2506"/>
                    <a:gd name="connsiteY1" fmla="*/ 0 h 5224"/>
                    <a:gd name="connsiteX2" fmla="*/ 464 w 2506"/>
                    <a:gd name="connsiteY2" fmla="*/ 0 h 5224"/>
                    <a:gd name="connsiteX3" fmla="*/ 1538 w 2506"/>
                    <a:gd name="connsiteY3" fmla="*/ 2639 h 5224"/>
                    <a:gd name="connsiteX4" fmla="*/ 2148 w 2506"/>
                    <a:gd name="connsiteY4" fmla="*/ 4349 h 5224"/>
                    <a:gd name="connsiteX5" fmla="*/ 2148 w 2506"/>
                    <a:gd name="connsiteY5" fmla="*/ 4336 h 5224"/>
                    <a:gd name="connsiteX6" fmla="*/ 2095 w 2506"/>
                    <a:gd name="connsiteY6" fmla="*/ 2188 h 5224"/>
                    <a:gd name="connsiteX7" fmla="*/ 2095 w 2506"/>
                    <a:gd name="connsiteY7" fmla="*/ 0 h 5224"/>
                    <a:gd name="connsiteX8" fmla="*/ 2506 w 2506"/>
                    <a:gd name="connsiteY8" fmla="*/ 0 h 5224"/>
                    <a:gd name="connsiteX9" fmla="*/ 2506 w 2506"/>
                    <a:gd name="connsiteY9" fmla="*/ 5224 h 5224"/>
                    <a:gd name="connsiteX10" fmla="*/ 2069 w 2506"/>
                    <a:gd name="connsiteY10" fmla="*/ 5224 h 5224"/>
                    <a:gd name="connsiteX11" fmla="*/ 994 w 2506"/>
                    <a:gd name="connsiteY11" fmla="*/ 2572 h 5224"/>
                    <a:gd name="connsiteX12" fmla="*/ 358 w 2506"/>
                    <a:gd name="connsiteY12" fmla="*/ 822 h 5224"/>
                    <a:gd name="connsiteX13" fmla="*/ 345 w 2506"/>
                    <a:gd name="connsiteY13" fmla="*/ 822 h 5224"/>
                    <a:gd name="connsiteX14" fmla="*/ 371 w 2506"/>
                    <a:gd name="connsiteY14" fmla="*/ 2997 h 5224"/>
                    <a:gd name="connsiteX15" fmla="*/ 371 w 2506"/>
                    <a:gd name="connsiteY15" fmla="*/ 5224 h 5224"/>
                    <a:gd name="connsiteX16" fmla="*/ 0 w 2506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64" y="0"/>
                      </a:lnTo>
                      <a:lnTo>
                        <a:pt x="1538" y="2639"/>
                      </a:lnTo>
                      <a:cubicBezTo>
                        <a:pt x="1803" y="3249"/>
                        <a:pt x="1989" y="3792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46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24"/>
                      </a:lnTo>
                      <a:lnTo>
                        <a:pt x="2069" y="5224"/>
                      </a:lnTo>
                      <a:lnTo>
                        <a:pt x="994" y="2572"/>
                      </a:lnTo>
                      <a:cubicBezTo>
                        <a:pt x="756" y="1989"/>
                        <a:pt x="530" y="1392"/>
                        <a:pt x="358" y="822"/>
                      </a:cubicBezTo>
                      <a:lnTo>
                        <a:pt x="345" y="822"/>
                      </a:lnTo>
                      <a:cubicBezTo>
                        <a:pt x="371" y="1485"/>
                        <a:pt x="371" y="2122"/>
                        <a:pt x="371" y="2997"/>
                      </a:cubicBezTo>
                      <a:lnTo>
                        <a:pt x="37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7" name="任意多边形: 形状 1646">
                  <a:extLst>
                    <a:ext uri="{FF2B5EF4-FFF2-40B4-BE49-F238E27FC236}">
                      <a16:creationId xmlns:a16="http://schemas.microsoft.com/office/drawing/2014/main" id="{144F9265-EAD9-65D5-CFF0-740C656AC925}"/>
                    </a:ext>
                  </a:extLst>
                </p:cNvPr>
                <p:cNvSpPr/>
                <p:nvPr/>
              </p:nvSpPr>
              <p:spPr>
                <a:xfrm>
                  <a:off x="1103828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8" name="任意多边形: 形状 1647">
                  <a:extLst>
                    <a:ext uri="{FF2B5EF4-FFF2-40B4-BE49-F238E27FC236}">
                      <a16:creationId xmlns:a16="http://schemas.microsoft.com/office/drawing/2014/main" id="{139F2163-7F3F-6858-4D14-0AABCBFDDED4}"/>
                    </a:ext>
                  </a:extLst>
                </p:cNvPr>
                <p:cNvSpPr/>
                <p:nvPr/>
              </p:nvSpPr>
              <p:spPr>
                <a:xfrm>
                  <a:off x="1108203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04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49" name="任意多边形: 形状 1648">
                  <a:extLst>
                    <a:ext uri="{FF2B5EF4-FFF2-40B4-BE49-F238E27FC236}">
                      <a16:creationId xmlns:a16="http://schemas.microsoft.com/office/drawing/2014/main" id="{64D4190E-DFF8-0EC0-2071-3367FDFAC930}"/>
                    </a:ext>
                  </a:extLst>
                </p:cNvPr>
                <p:cNvSpPr/>
                <p:nvPr/>
              </p:nvSpPr>
              <p:spPr>
                <a:xfrm>
                  <a:off x="11110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0" name="任意多边形: 形状 1649">
                  <a:extLst>
                    <a:ext uri="{FF2B5EF4-FFF2-40B4-BE49-F238E27FC236}">
                      <a16:creationId xmlns:a16="http://schemas.microsoft.com/office/drawing/2014/main" id="{345CA057-2BD6-DB55-72A1-11C0C14AAB9C}"/>
                    </a:ext>
                  </a:extLst>
                </p:cNvPr>
                <p:cNvSpPr/>
                <p:nvPr/>
              </p:nvSpPr>
              <p:spPr>
                <a:xfrm>
                  <a:off x="1115417" y="1149754"/>
                  <a:ext cx="1882" cy="5237"/>
                </a:xfrm>
                <a:custGeom>
                  <a:avLst/>
                  <a:gdLst>
                    <a:gd name="connsiteX0" fmla="*/ 13 w 1882"/>
                    <a:gd name="connsiteY0" fmla="*/ 0 h 5237"/>
                    <a:gd name="connsiteX1" fmla="*/ 451 w 1882"/>
                    <a:gd name="connsiteY1" fmla="*/ 0 h 5237"/>
                    <a:gd name="connsiteX2" fmla="*/ 451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13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1" name="任意多边形: 形状 1650">
                  <a:extLst>
                    <a:ext uri="{FF2B5EF4-FFF2-40B4-BE49-F238E27FC236}">
                      <a16:creationId xmlns:a16="http://schemas.microsoft.com/office/drawing/2014/main" id="{4BBCE3DD-672D-FA3B-0F51-82A554FF8441}"/>
                    </a:ext>
                  </a:extLst>
                </p:cNvPr>
                <p:cNvSpPr/>
                <p:nvPr/>
              </p:nvSpPr>
              <p:spPr>
                <a:xfrm>
                  <a:off x="1117525" y="1149754"/>
                  <a:ext cx="2824" cy="5224"/>
                </a:xfrm>
                <a:custGeom>
                  <a:avLst/>
                  <a:gdLst>
                    <a:gd name="connsiteX0" fmla="*/ 809 w 2824"/>
                    <a:gd name="connsiteY0" fmla="*/ 3580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54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80 h 5224"/>
                    <a:gd name="connsiteX8" fmla="*/ 809 w 2824"/>
                    <a:gd name="connsiteY8" fmla="*/ 3580 h 5224"/>
                    <a:gd name="connsiteX9" fmla="*/ 1909 w 2824"/>
                    <a:gd name="connsiteY9" fmla="*/ 3050 h 5224"/>
                    <a:gd name="connsiteX10" fmla="*/ 1578 w 2824"/>
                    <a:gd name="connsiteY10" fmla="*/ 1538 h 5224"/>
                    <a:gd name="connsiteX11" fmla="*/ 1406 w 2824"/>
                    <a:gd name="connsiteY11" fmla="*/ 583 h 5224"/>
                    <a:gd name="connsiteX12" fmla="*/ 1392 w 2824"/>
                    <a:gd name="connsiteY12" fmla="*/ 583 h 5224"/>
                    <a:gd name="connsiteX13" fmla="*/ 1220 w 2824"/>
                    <a:gd name="connsiteY13" fmla="*/ 1525 h 5224"/>
                    <a:gd name="connsiteX14" fmla="*/ 888 w 2824"/>
                    <a:gd name="connsiteY14" fmla="*/ 3050 h 5224"/>
                    <a:gd name="connsiteX15" fmla="*/ 1909 w 2824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809" y="3580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809" y="3580"/>
                      </a:lnTo>
                      <a:close/>
                      <a:moveTo>
                        <a:pt x="1909" y="3050"/>
                      </a:moveTo>
                      <a:lnTo>
                        <a:pt x="1578" y="1538"/>
                      </a:lnTo>
                      <a:cubicBezTo>
                        <a:pt x="1498" y="1207"/>
                        <a:pt x="1459" y="888"/>
                        <a:pt x="1406" y="583"/>
                      </a:cubicBezTo>
                      <a:lnTo>
                        <a:pt x="1392" y="583"/>
                      </a:lnTo>
                      <a:cubicBezTo>
                        <a:pt x="1339" y="902"/>
                        <a:pt x="1286" y="1207"/>
                        <a:pt x="1220" y="1525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2" name="任意多边形: 形状 1651">
                  <a:extLst>
                    <a:ext uri="{FF2B5EF4-FFF2-40B4-BE49-F238E27FC236}">
                      <a16:creationId xmlns:a16="http://schemas.microsoft.com/office/drawing/2014/main" id="{20E6EE56-5152-66F2-D7FE-C8675D14A542}"/>
                    </a:ext>
                  </a:extLst>
                </p:cNvPr>
                <p:cNvSpPr/>
                <p:nvPr/>
              </p:nvSpPr>
              <p:spPr>
                <a:xfrm>
                  <a:off x="1120840" y="1149714"/>
                  <a:ext cx="2121" cy="5317"/>
                </a:xfrm>
                <a:custGeom>
                  <a:avLst/>
                  <a:gdLst>
                    <a:gd name="connsiteX0" fmla="*/ 0 w 2121"/>
                    <a:gd name="connsiteY0" fmla="*/ 93 h 5317"/>
                    <a:gd name="connsiteX1" fmla="*/ 796 w 2121"/>
                    <a:gd name="connsiteY1" fmla="*/ 0 h 5317"/>
                    <a:gd name="connsiteX2" fmla="*/ 1711 w 2121"/>
                    <a:gd name="connsiteY2" fmla="*/ 385 h 5317"/>
                    <a:gd name="connsiteX3" fmla="*/ 1989 w 2121"/>
                    <a:gd name="connsiteY3" fmla="*/ 1299 h 5317"/>
                    <a:gd name="connsiteX4" fmla="*/ 1419 w 2121"/>
                    <a:gd name="connsiteY4" fmla="*/ 2453 h 5317"/>
                    <a:gd name="connsiteX5" fmla="*/ 1419 w 2121"/>
                    <a:gd name="connsiteY5" fmla="*/ 2466 h 5317"/>
                    <a:gd name="connsiteX6" fmla="*/ 2122 w 2121"/>
                    <a:gd name="connsiteY6" fmla="*/ 3779 h 5317"/>
                    <a:gd name="connsiteX7" fmla="*/ 1830 w 2121"/>
                    <a:gd name="connsiteY7" fmla="*/ 4826 h 5317"/>
                    <a:gd name="connsiteX8" fmla="*/ 663 w 2121"/>
                    <a:gd name="connsiteY8" fmla="*/ 5317 h 5317"/>
                    <a:gd name="connsiteX9" fmla="*/ 0 w 2121"/>
                    <a:gd name="connsiteY9" fmla="*/ 5264 h 5317"/>
                    <a:gd name="connsiteX10" fmla="*/ 0 w 2121"/>
                    <a:gd name="connsiteY10" fmla="*/ 93 h 5317"/>
                    <a:gd name="connsiteX11" fmla="*/ 438 w 2121"/>
                    <a:gd name="connsiteY11" fmla="*/ 2254 h 5317"/>
                    <a:gd name="connsiteX12" fmla="*/ 835 w 2121"/>
                    <a:gd name="connsiteY12" fmla="*/ 2254 h 5317"/>
                    <a:gd name="connsiteX13" fmla="*/ 1565 w 2121"/>
                    <a:gd name="connsiteY13" fmla="*/ 1379 h 5317"/>
                    <a:gd name="connsiteX14" fmla="*/ 822 w 2121"/>
                    <a:gd name="connsiteY14" fmla="*/ 530 h 5317"/>
                    <a:gd name="connsiteX15" fmla="*/ 438 w 2121"/>
                    <a:gd name="connsiteY15" fmla="*/ 570 h 5317"/>
                    <a:gd name="connsiteX16" fmla="*/ 438 w 2121"/>
                    <a:gd name="connsiteY16" fmla="*/ 2254 h 5317"/>
                    <a:gd name="connsiteX17" fmla="*/ 438 w 2121"/>
                    <a:gd name="connsiteY17" fmla="*/ 4760 h 5317"/>
                    <a:gd name="connsiteX18" fmla="*/ 796 w 2121"/>
                    <a:gd name="connsiteY18" fmla="*/ 4787 h 5317"/>
                    <a:gd name="connsiteX19" fmla="*/ 1657 w 2121"/>
                    <a:gd name="connsiteY19" fmla="*/ 3766 h 5317"/>
                    <a:gd name="connsiteX20" fmla="*/ 796 w 2121"/>
                    <a:gd name="connsiteY20" fmla="*/ 2758 h 5317"/>
                    <a:gd name="connsiteX21" fmla="*/ 438 w 2121"/>
                    <a:gd name="connsiteY21" fmla="*/ 2758 h 5317"/>
                    <a:gd name="connsiteX22" fmla="*/ 438 w 2121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21" h="5317">
                      <a:moveTo>
                        <a:pt x="0" y="93"/>
                      </a:moveTo>
                      <a:cubicBezTo>
                        <a:pt x="186" y="40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711" y="385"/>
                      </a:cubicBezTo>
                      <a:cubicBezTo>
                        <a:pt x="1883" y="583"/>
                        <a:pt x="1989" y="888"/>
                        <a:pt x="1989" y="1299"/>
                      </a:cubicBezTo>
                      <a:cubicBezTo>
                        <a:pt x="1989" y="1817"/>
                        <a:pt x="1777" y="2254"/>
                        <a:pt x="1419" y="2453"/>
                      </a:cubicBezTo>
                      <a:lnTo>
                        <a:pt x="1419" y="2466"/>
                      </a:lnTo>
                      <a:cubicBezTo>
                        <a:pt x="1737" y="2599"/>
                        <a:pt x="2122" y="2997"/>
                        <a:pt x="2122" y="3779"/>
                      </a:cubicBezTo>
                      <a:cubicBezTo>
                        <a:pt x="2122" y="4230"/>
                        <a:pt x="1989" y="4561"/>
                        <a:pt x="1830" y="4826"/>
                      </a:cubicBezTo>
                      <a:cubicBezTo>
                        <a:pt x="1578" y="5158"/>
                        <a:pt x="1207" y="5317"/>
                        <a:pt x="663" y="5317"/>
                      </a:cubicBezTo>
                      <a:cubicBezTo>
                        <a:pt x="358" y="5317"/>
                        <a:pt x="133" y="5277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2254"/>
                      </a:moveTo>
                      <a:lnTo>
                        <a:pt x="835" y="2254"/>
                      </a:lnTo>
                      <a:cubicBezTo>
                        <a:pt x="1286" y="2254"/>
                        <a:pt x="1565" y="1883"/>
                        <a:pt x="1565" y="1379"/>
                      </a:cubicBezTo>
                      <a:cubicBezTo>
                        <a:pt x="1565" y="769"/>
                        <a:pt x="1260" y="530"/>
                        <a:pt x="822" y="530"/>
                      </a:cubicBezTo>
                      <a:cubicBezTo>
                        <a:pt x="623" y="530"/>
                        <a:pt x="504" y="557"/>
                        <a:pt x="438" y="570"/>
                      </a:cubicBezTo>
                      <a:lnTo>
                        <a:pt x="438" y="2254"/>
                      </a:lnTo>
                      <a:close/>
                      <a:moveTo>
                        <a:pt x="438" y="4760"/>
                      </a:moveTo>
                      <a:cubicBezTo>
                        <a:pt x="517" y="4787"/>
                        <a:pt x="650" y="4787"/>
                        <a:pt x="796" y="4787"/>
                      </a:cubicBezTo>
                      <a:cubicBezTo>
                        <a:pt x="1246" y="4787"/>
                        <a:pt x="1657" y="4535"/>
                        <a:pt x="1657" y="3766"/>
                      </a:cubicBezTo>
                      <a:cubicBezTo>
                        <a:pt x="1657" y="3050"/>
                        <a:pt x="1260" y="2758"/>
                        <a:pt x="796" y="2758"/>
                      </a:cubicBezTo>
                      <a:lnTo>
                        <a:pt x="438" y="2758"/>
                      </a:lnTo>
                      <a:lnTo>
                        <a:pt x="438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3" name="任意多边形: 形状 1652">
                  <a:extLst>
                    <a:ext uri="{FF2B5EF4-FFF2-40B4-BE49-F238E27FC236}">
                      <a16:creationId xmlns:a16="http://schemas.microsoft.com/office/drawing/2014/main" id="{0FB80241-661B-716C-590F-EE565C85D5ED}"/>
                    </a:ext>
                  </a:extLst>
                </p:cNvPr>
                <p:cNvSpPr/>
                <p:nvPr/>
              </p:nvSpPr>
              <p:spPr>
                <a:xfrm>
                  <a:off x="112334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79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4" name="任意多边形: 形状 1653">
                  <a:extLst>
                    <a:ext uri="{FF2B5EF4-FFF2-40B4-BE49-F238E27FC236}">
                      <a16:creationId xmlns:a16="http://schemas.microsoft.com/office/drawing/2014/main" id="{7EDA01BD-1967-F0D0-4077-57C783DC2FEC}"/>
                    </a:ext>
                  </a:extLst>
                </p:cNvPr>
                <p:cNvSpPr/>
                <p:nvPr/>
              </p:nvSpPr>
              <p:spPr>
                <a:xfrm>
                  <a:off x="1126966" y="1149714"/>
                  <a:ext cx="2200" cy="5250"/>
                </a:xfrm>
                <a:custGeom>
                  <a:avLst/>
                  <a:gdLst>
                    <a:gd name="connsiteX0" fmla="*/ 13 w 2200"/>
                    <a:gd name="connsiteY0" fmla="*/ 93 h 5250"/>
                    <a:gd name="connsiteX1" fmla="*/ 849 w 2200"/>
                    <a:gd name="connsiteY1" fmla="*/ 0 h 5250"/>
                    <a:gd name="connsiteX2" fmla="*/ 1816 w 2200"/>
                    <a:gd name="connsiteY2" fmla="*/ 424 h 5250"/>
                    <a:gd name="connsiteX3" fmla="*/ 2095 w 2200"/>
                    <a:gd name="connsiteY3" fmla="*/ 1406 h 5250"/>
                    <a:gd name="connsiteX4" fmla="*/ 1445 w 2200"/>
                    <a:gd name="connsiteY4" fmla="*/ 2745 h 5250"/>
                    <a:gd name="connsiteX5" fmla="*/ 1445 w 2200"/>
                    <a:gd name="connsiteY5" fmla="*/ 2758 h 5250"/>
                    <a:gd name="connsiteX6" fmla="*/ 1949 w 2200"/>
                    <a:gd name="connsiteY6" fmla="*/ 3819 h 5250"/>
                    <a:gd name="connsiteX7" fmla="*/ 2201 w 2200"/>
                    <a:gd name="connsiteY7" fmla="*/ 5251 h 5250"/>
                    <a:gd name="connsiteX8" fmla="*/ 1750 w 2200"/>
                    <a:gd name="connsiteY8" fmla="*/ 5251 h 5250"/>
                    <a:gd name="connsiteX9" fmla="*/ 1525 w 2200"/>
                    <a:gd name="connsiteY9" fmla="*/ 4004 h 5250"/>
                    <a:gd name="connsiteX10" fmla="*/ 849 w 2200"/>
                    <a:gd name="connsiteY10" fmla="*/ 2983 h 5250"/>
                    <a:gd name="connsiteX11" fmla="*/ 438 w 2200"/>
                    <a:gd name="connsiteY11" fmla="*/ 2983 h 5250"/>
                    <a:gd name="connsiteX12" fmla="*/ 438 w 2200"/>
                    <a:gd name="connsiteY12" fmla="*/ 5251 h 5250"/>
                    <a:gd name="connsiteX13" fmla="*/ 0 w 2200"/>
                    <a:gd name="connsiteY13" fmla="*/ 5251 h 5250"/>
                    <a:gd name="connsiteX14" fmla="*/ 0 w 2200"/>
                    <a:gd name="connsiteY14" fmla="*/ 93 h 5250"/>
                    <a:gd name="connsiteX15" fmla="*/ 451 w 2200"/>
                    <a:gd name="connsiteY15" fmla="*/ 2480 h 5250"/>
                    <a:gd name="connsiteX16" fmla="*/ 902 w 2200"/>
                    <a:gd name="connsiteY16" fmla="*/ 2480 h 5250"/>
                    <a:gd name="connsiteX17" fmla="*/ 1657 w 2200"/>
                    <a:gd name="connsiteY17" fmla="*/ 1485 h 5250"/>
                    <a:gd name="connsiteX18" fmla="*/ 875 w 2200"/>
                    <a:gd name="connsiteY18" fmla="*/ 504 h 5250"/>
                    <a:gd name="connsiteX19" fmla="*/ 451 w 2200"/>
                    <a:gd name="connsiteY19" fmla="*/ 557 h 5250"/>
                    <a:gd name="connsiteX20" fmla="*/ 451 w 2200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0" h="5250">
                      <a:moveTo>
                        <a:pt x="13" y="93"/>
                      </a:moveTo>
                      <a:cubicBezTo>
                        <a:pt x="239" y="40"/>
                        <a:pt x="557" y="0"/>
                        <a:pt x="849" y="0"/>
                      </a:cubicBezTo>
                      <a:cubicBezTo>
                        <a:pt x="1326" y="0"/>
                        <a:pt x="1618" y="119"/>
                        <a:pt x="1816" y="424"/>
                      </a:cubicBezTo>
                      <a:cubicBezTo>
                        <a:pt x="1989" y="650"/>
                        <a:pt x="2095" y="1008"/>
                        <a:pt x="2095" y="1406"/>
                      </a:cubicBezTo>
                      <a:cubicBezTo>
                        <a:pt x="2095" y="2108"/>
                        <a:pt x="1803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70" y="3275"/>
                        <a:pt x="1949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31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51" y="2480"/>
                      </a:moveTo>
                      <a:lnTo>
                        <a:pt x="902" y="2480"/>
                      </a:lnTo>
                      <a:cubicBezTo>
                        <a:pt x="1366" y="2480"/>
                        <a:pt x="1657" y="2082"/>
                        <a:pt x="1657" y="1485"/>
                      </a:cubicBezTo>
                      <a:cubicBezTo>
                        <a:pt x="1657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51" y="557"/>
                      </a:cubicBezTo>
                      <a:lnTo>
                        <a:pt x="451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5" name="任意多边形: 形状 1654">
                  <a:extLst>
                    <a:ext uri="{FF2B5EF4-FFF2-40B4-BE49-F238E27FC236}">
                      <a16:creationId xmlns:a16="http://schemas.microsoft.com/office/drawing/2014/main" id="{282BC077-03BF-90C6-2AEE-9A49BF3A92E0}"/>
                    </a:ext>
                  </a:extLst>
                </p:cNvPr>
                <p:cNvSpPr/>
                <p:nvPr/>
              </p:nvSpPr>
              <p:spPr>
                <a:xfrm>
                  <a:off x="112967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6" name="任意多边形: 形状 1655">
                  <a:extLst>
                    <a:ext uri="{FF2B5EF4-FFF2-40B4-BE49-F238E27FC236}">
                      <a16:creationId xmlns:a16="http://schemas.microsoft.com/office/drawing/2014/main" id="{B42EF2FD-E6F2-3A2D-B343-387880484235}"/>
                    </a:ext>
                  </a:extLst>
                </p:cNvPr>
                <p:cNvSpPr/>
                <p:nvPr/>
              </p:nvSpPr>
              <p:spPr>
                <a:xfrm>
                  <a:off x="113363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7" name="任意多边形: 形状 1656">
                  <a:extLst>
                    <a:ext uri="{FF2B5EF4-FFF2-40B4-BE49-F238E27FC236}">
                      <a16:creationId xmlns:a16="http://schemas.microsoft.com/office/drawing/2014/main" id="{BA4AAB30-513C-9C52-715E-CB32223E6654}"/>
                    </a:ext>
                  </a:extLst>
                </p:cNvPr>
                <p:cNvSpPr/>
                <p:nvPr/>
              </p:nvSpPr>
              <p:spPr>
                <a:xfrm>
                  <a:off x="113579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45 w 2492"/>
                    <a:gd name="connsiteY5" fmla="*/ 570 h 5224"/>
                    <a:gd name="connsiteX6" fmla="*/ 1445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45" y="570"/>
                      </a:lnTo>
                      <a:lnTo>
                        <a:pt x="1445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8" name="任意多边形: 形状 1657">
                  <a:extLst>
                    <a:ext uri="{FF2B5EF4-FFF2-40B4-BE49-F238E27FC236}">
                      <a16:creationId xmlns:a16="http://schemas.microsoft.com/office/drawing/2014/main" id="{7D20C7CF-695A-C83B-5A70-E28E319EA5F8}"/>
                    </a:ext>
                  </a:extLst>
                </p:cNvPr>
                <p:cNvSpPr/>
                <p:nvPr/>
              </p:nvSpPr>
              <p:spPr>
                <a:xfrm>
                  <a:off x="871933" y="1163000"/>
                  <a:ext cx="2757" cy="5317"/>
                </a:xfrm>
                <a:custGeom>
                  <a:avLst/>
                  <a:gdLst>
                    <a:gd name="connsiteX0" fmla="*/ 0 w 2757"/>
                    <a:gd name="connsiteY0" fmla="*/ 106 h 5317"/>
                    <a:gd name="connsiteX1" fmla="*/ 915 w 2757"/>
                    <a:gd name="connsiteY1" fmla="*/ 0 h 5317"/>
                    <a:gd name="connsiteX2" fmla="*/ 2294 w 2757"/>
                    <a:gd name="connsiteY2" fmla="*/ 650 h 5317"/>
                    <a:gd name="connsiteX3" fmla="*/ 2758 w 2757"/>
                    <a:gd name="connsiteY3" fmla="*/ 2533 h 5317"/>
                    <a:gd name="connsiteX4" fmla="*/ 2281 w 2757"/>
                    <a:gd name="connsiteY4" fmla="*/ 4561 h 5317"/>
                    <a:gd name="connsiteX5" fmla="*/ 796 w 2757"/>
                    <a:gd name="connsiteY5" fmla="*/ 5317 h 5317"/>
                    <a:gd name="connsiteX6" fmla="*/ 0 w 2757"/>
                    <a:gd name="connsiteY6" fmla="*/ 5264 h 5317"/>
                    <a:gd name="connsiteX7" fmla="*/ 0 w 2757"/>
                    <a:gd name="connsiteY7" fmla="*/ 106 h 5317"/>
                    <a:gd name="connsiteX8" fmla="*/ 438 w 2757"/>
                    <a:gd name="connsiteY8" fmla="*/ 4734 h 5317"/>
                    <a:gd name="connsiteX9" fmla="*/ 875 w 2757"/>
                    <a:gd name="connsiteY9" fmla="*/ 4773 h 5317"/>
                    <a:gd name="connsiteX10" fmla="*/ 2307 w 2757"/>
                    <a:gd name="connsiteY10" fmla="*/ 2559 h 5317"/>
                    <a:gd name="connsiteX11" fmla="*/ 928 w 2757"/>
                    <a:gd name="connsiteY11" fmla="*/ 530 h 5317"/>
                    <a:gd name="connsiteX12" fmla="*/ 424 w 2757"/>
                    <a:gd name="connsiteY12" fmla="*/ 610 h 5317"/>
                    <a:gd name="connsiteX13" fmla="*/ 424 w 2757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7" h="5317">
                      <a:moveTo>
                        <a:pt x="0" y="106"/>
                      </a:moveTo>
                      <a:cubicBezTo>
                        <a:pt x="265" y="53"/>
                        <a:pt x="570" y="0"/>
                        <a:pt x="915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58" y="1684"/>
                        <a:pt x="2758" y="2533"/>
                      </a:cubicBezTo>
                      <a:cubicBezTo>
                        <a:pt x="2758" y="3394"/>
                        <a:pt x="2586" y="4097"/>
                        <a:pt x="2281" y="4561"/>
                      </a:cubicBezTo>
                      <a:cubicBezTo>
                        <a:pt x="1962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03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28" y="530"/>
                      </a:cubicBezTo>
                      <a:cubicBezTo>
                        <a:pt x="703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59" name="任意多边形: 形状 1658">
                  <a:extLst>
                    <a:ext uri="{FF2B5EF4-FFF2-40B4-BE49-F238E27FC236}">
                      <a16:creationId xmlns:a16="http://schemas.microsoft.com/office/drawing/2014/main" id="{45AEF561-DC52-30D4-6312-CCFFB9A2CE8C}"/>
                    </a:ext>
                  </a:extLst>
                </p:cNvPr>
                <p:cNvSpPr/>
                <p:nvPr/>
              </p:nvSpPr>
              <p:spPr>
                <a:xfrm>
                  <a:off x="875049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12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64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64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0" name="任意多边形: 形状 1659">
                  <a:extLst>
                    <a:ext uri="{FF2B5EF4-FFF2-40B4-BE49-F238E27FC236}">
                      <a16:creationId xmlns:a16="http://schemas.microsoft.com/office/drawing/2014/main" id="{909E3263-F9CA-0050-0FEF-C6A1B47E5445}"/>
                    </a:ext>
                  </a:extLst>
                </p:cNvPr>
                <p:cNvSpPr/>
                <p:nvPr/>
              </p:nvSpPr>
              <p:spPr>
                <a:xfrm>
                  <a:off x="878696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1" name="任意多边形: 形状 1660">
                  <a:extLst>
                    <a:ext uri="{FF2B5EF4-FFF2-40B4-BE49-F238E27FC236}">
                      <a16:creationId xmlns:a16="http://schemas.microsoft.com/office/drawing/2014/main" id="{2CAF3AD0-BB99-1057-D7B9-C9C0BDEE7C22}"/>
                    </a:ext>
                  </a:extLst>
                </p:cNvPr>
                <p:cNvSpPr/>
                <p:nvPr/>
              </p:nvSpPr>
              <p:spPr>
                <a:xfrm>
                  <a:off x="88065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65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67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2" name="任意多边形: 形状 1661">
                  <a:extLst>
                    <a:ext uri="{FF2B5EF4-FFF2-40B4-BE49-F238E27FC236}">
                      <a16:creationId xmlns:a16="http://schemas.microsoft.com/office/drawing/2014/main" id="{F6144732-4F58-7734-68A5-173DDF1F443C}"/>
                    </a:ext>
                  </a:extLst>
                </p:cNvPr>
                <p:cNvSpPr/>
                <p:nvPr/>
              </p:nvSpPr>
              <p:spPr>
                <a:xfrm>
                  <a:off x="884291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17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36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25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0 w 2214"/>
                    <a:gd name="connsiteY13" fmla="*/ 5264 h 5264"/>
                    <a:gd name="connsiteX14" fmla="*/ 0 w 2214"/>
                    <a:gd name="connsiteY14" fmla="*/ 106 h 5264"/>
                    <a:gd name="connsiteX15" fmla="*/ 438 w 2214"/>
                    <a:gd name="connsiteY15" fmla="*/ 2493 h 5264"/>
                    <a:gd name="connsiteX16" fmla="*/ 888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604" y="119"/>
                        <a:pt x="1817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36" y="3832"/>
                      </a:cubicBezTo>
                      <a:cubicBezTo>
                        <a:pt x="2055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25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39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3" name="任意多边形: 形状 1662">
                  <a:extLst>
                    <a:ext uri="{FF2B5EF4-FFF2-40B4-BE49-F238E27FC236}">
                      <a16:creationId xmlns:a16="http://schemas.microsoft.com/office/drawing/2014/main" id="{7F714F4E-D2D1-DC27-110C-7E02B692045D}"/>
                    </a:ext>
                  </a:extLst>
                </p:cNvPr>
                <p:cNvSpPr/>
                <p:nvPr/>
              </p:nvSpPr>
              <p:spPr>
                <a:xfrm>
                  <a:off x="886970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51 w 1896"/>
                    <a:gd name="connsiteY9" fmla="*/ 570 h 5237"/>
                    <a:gd name="connsiteX10" fmla="*/ 451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51" y="570"/>
                      </a:lnTo>
                      <a:lnTo>
                        <a:pt x="451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4" name="任意多边形: 形状 1663">
                  <a:extLst>
                    <a:ext uri="{FF2B5EF4-FFF2-40B4-BE49-F238E27FC236}">
                      <a16:creationId xmlns:a16="http://schemas.microsoft.com/office/drawing/2014/main" id="{48A142D9-42F8-9CEE-612C-079CBD6FF1BC}"/>
                    </a:ext>
                  </a:extLst>
                </p:cNvPr>
                <p:cNvSpPr/>
                <p:nvPr/>
              </p:nvSpPr>
              <p:spPr>
                <a:xfrm>
                  <a:off x="890868" y="1163027"/>
                  <a:ext cx="3460" cy="5237"/>
                </a:xfrm>
                <a:custGeom>
                  <a:avLst/>
                  <a:gdLst>
                    <a:gd name="connsiteX0" fmla="*/ 2917 w 3460"/>
                    <a:gd name="connsiteY0" fmla="*/ 2957 h 5237"/>
                    <a:gd name="connsiteX1" fmla="*/ 2877 w 3460"/>
                    <a:gd name="connsiteY1" fmla="*/ 689 h 5237"/>
                    <a:gd name="connsiteX2" fmla="*/ 2851 w 3460"/>
                    <a:gd name="connsiteY2" fmla="*/ 689 h 5237"/>
                    <a:gd name="connsiteX3" fmla="*/ 2440 w 3460"/>
                    <a:gd name="connsiteY3" fmla="*/ 2665 h 5237"/>
                    <a:gd name="connsiteX4" fmla="*/ 1843 w 3460"/>
                    <a:gd name="connsiteY4" fmla="*/ 5211 h 5237"/>
                    <a:gd name="connsiteX5" fmla="*/ 1512 w 3460"/>
                    <a:gd name="connsiteY5" fmla="*/ 5211 h 5237"/>
                    <a:gd name="connsiteX6" fmla="*/ 955 w 3460"/>
                    <a:gd name="connsiteY6" fmla="*/ 2718 h 5237"/>
                    <a:gd name="connsiteX7" fmla="*/ 557 w 3460"/>
                    <a:gd name="connsiteY7" fmla="*/ 689 h 5237"/>
                    <a:gd name="connsiteX8" fmla="*/ 557 w 3460"/>
                    <a:gd name="connsiteY8" fmla="*/ 689 h 5237"/>
                    <a:gd name="connsiteX9" fmla="*/ 491 w 3460"/>
                    <a:gd name="connsiteY9" fmla="*/ 2997 h 5237"/>
                    <a:gd name="connsiteX10" fmla="*/ 411 w 3460"/>
                    <a:gd name="connsiteY10" fmla="*/ 5237 h 5237"/>
                    <a:gd name="connsiteX11" fmla="*/ 0 w 3460"/>
                    <a:gd name="connsiteY11" fmla="*/ 5237 h 5237"/>
                    <a:gd name="connsiteX12" fmla="*/ 239 w 3460"/>
                    <a:gd name="connsiteY12" fmla="*/ 0 h 5237"/>
                    <a:gd name="connsiteX13" fmla="*/ 796 w 3460"/>
                    <a:gd name="connsiteY13" fmla="*/ 0 h 5237"/>
                    <a:gd name="connsiteX14" fmla="*/ 1366 w 3460"/>
                    <a:gd name="connsiteY14" fmla="*/ 2532 h 5237"/>
                    <a:gd name="connsiteX15" fmla="*/ 1710 w 3460"/>
                    <a:gd name="connsiteY15" fmla="*/ 4296 h 5237"/>
                    <a:gd name="connsiteX16" fmla="*/ 1724 w 3460"/>
                    <a:gd name="connsiteY16" fmla="*/ 4296 h 5237"/>
                    <a:gd name="connsiteX17" fmla="*/ 2082 w 3460"/>
                    <a:gd name="connsiteY17" fmla="*/ 2532 h 5237"/>
                    <a:gd name="connsiteX18" fmla="*/ 2692 w 3460"/>
                    <a:gd name="connsiteY18" fmla="*/ 0 h 5237"/>
                    <a:gd name="connsiteX19" fmla="*/ 3249 w 3460"/>
                    <a:gd name="connsiteY19" fmla="*/ 0 h 5237"/>
                    <a:gd name="connsiteX20" fmla="*/ 3461 w 3460"/>
                    <a:gd name="connsiteY20" fmla="*/ 5237 h 5237"/>
                    <a:gd name="connsiteX21" fmla="*/ 3036 w 3460"/>
                    <a:gd name="connsiteY21" fmla="*/ 5237 h 5237"/>
                    <a:gd name="connsiteX22" fmla="*/ 2917 w 3460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60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77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57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92" y="0"/>
                      </a:lnTo>
                      <a:lnTo>
                        <a:pt x="3249" y="0"/>
                      </a:lnTo>
                      <a:lnTo>
                        <a:pt x="3461" y="5237"/>
                      </a:lnTo>
                      <a:lnTo>
                        <a:pt x="3036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5" name="任意多边形: 形状 1664">
                  <a:extLst>
                    <a:ext uri="{FF2B5EF4-FFF2-40B4-BE49-F238E27FC236}">
                      <a16:creationId xmlns:a16="http://schemas.microsoft.com/office/drawing/2014/main" id="{FB7BBC61-7C48-D174-9624-187DFC416DAF}"/>
                    </a:ext>
                  </a:extLst>
                </p:cNvPr>
                <p:cNvSpPr/>
                <p:nvPr/>
              </p:nvSpPr>
              <p:spPr>
                <a:xfrm>
                  <a:off x="894673" y="1163040"/>
                  <a:ext cx="2811" cy="5237"/>
                </a:xfrm>
                <a:custGeom>
                  <a:avLst/>
                  <a:gdLst>
                    <a:gd name="connsiteX0" fmla="*/ 782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27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82 w 2811"/>
                    <a:gd name="connsiteY8" fmla="*/ 3593 h 5237"/>
                    <a:gd name="connsiteX9" fmla="*/ 1883 w 2811"/>
                    <a:gd name="connsiteY9" fmla="*/ 3050 h 5237"/>
                    <a:gd name="connsiteX10" fmla="*/ 1565 w 2811"/>
                    <a:gd name="connsiteY10" fmla="*/ 1551 h 5237"/>
                    <a:gd name="connsiteX11" fmla="*/ 1392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83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82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27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82" y="3593"/>
                      </a:lnTo>
                      <a:close/>
                      <a:moveTo>
                        <a:pt x="1883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83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6" name="任意多边形: 形状 1665">
                  <a:extLst>
                    <a:ext uri="{FF2B5EF4-FFF2-40B4-BE49-F238E27FC236}">
                      <a16:creationId xmlns:a16="http://schemas.microsoft.com/office/drawing/2014/main" id="{2E186CE2-ACC3-143C-9BD7-73E274F13431}"/>
                    </a:ext>
                  </a:extLst>
                </p:cNvPr>
                <p:cNvSpPr/>
                <p:nvPr/>
              </p:nvSpPr>
              <p:spPr>
                <a:xfrm>
                  <a:off x="897683" y="1162987"/>
                  <a:ext cx="2771" cy="5343"/>
                </a:xfrm>
                <a:custGeom>
                  <a:avLst/>
                  <a:gdLst>
                    <a:gd name="connsiteX0" fmla="*/ 2771 w 2771"/>
                    <a:gd name="connsiteY0" fmla="*/ 5052 h 5343"/>
                    <a:gd name="connsiteX1" fmla="*/ 1737 w 2771"/>
                    <a:gd name="connsiteY1" fmla="*/ 5344 h 5343"/>
                    <a:gd name="connsiteX2" fmla="*/ 477 w 2771"/>
                    <a:gd name="connsiteY2" fmla="*/ 4654 h 5343"/>
                    <a:gd name="connsiteX3" fmla="*/ 0 w 2771"/>
                    <a:gd name="connsiteY3" fmla="*/ 2705 h 5343"/>
                    <a:gd name="connsiteX4" fmla="*/ 1830 w 2771"/>
                    <a:gd name="connsiteY4" fmla="*/ 0 h 5343"/>
                    <a:gd name="connsiteX5" fmla="*/ 2665 w 2771"/>
                    <a:gd name="connsiteY5" fmla="*/ 239 h 5343"/>
                    <a:gd name="connsiteX6" fmla="*/ 2559 w 2771"/>
                    <a:gd name="connsiteY6" fmla="*/ 796 h 5343"/>
                    <a:gd name="connsiteX7" fmla="*/ 1817 w 2771"/>
                    <a:gd name="connsiteY7" fmla="*/ 570 h 5343"/>
                    <a:gd name="connsiteX8" fmla="*/ 464 w 2771"/>
                    <a:gd name="connsiteY8" fmla="*/ 2678 h 5343"/>
                    <a:gd name="connsiteX9" fmla="*/ 1763 w 2771"/>
                    <a:gd name="connsiteY9" fmla="*/ 4787 h 5343"/>
                    <a:gd name="connsiteX10" fmla="*/ 2334 w 2771"/>
                    <a:gd name="connsiteY10" fmla="*/ 4641 h 5343"/>
                    <a:gd name="connsiteX11" fmla="*/ 2334 w 2771"/>
                    <a:gd name="connsiteY11" fmla="*/ 3089 h 5343"/>
                    <a:gd name="connsiteX12" fmla="*/ 1657 w 2771"/>
                    <a:gd name="connsiteY12" fmla="*/ 3089 h 5343"/>
                    <a:gd name="connsiteX13" fmla="*/ 1657 w 2771"/>
                    <a:gd name="connsiteY13" fmla="*/ 2546 h 5343"/>
                    <a:gd name="connsiteX14" fmla="*/ 2771 w 2771"/>
                    <a:gd name="connsiteY14" fmla="*/ 2546 h 5343"/>
                    <a:gd name="connsiteX15" fmla="*/ 2771 w 2771"/>
                    <a:gd name="connsiteY15" fmla="*/ 5052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43">
                      <a:moveTo>
                        <a:pt x="2771" y="5052"/>
                      </a:moveTo>
                      <a:cubicBezTo>
                        <a:pt x="2572" y="5171"/>
                        <a:pt x="2188" y="5344"/>
                        <a:pt x="1737" y="5344"/>
                      </a:cubicBezTo>
                      <a:cubicBezTo>
                        <a:pt x="1220" y="5344"/>
                        <a:pt x="809" y="5145"/>
                        <a:pt x="477" y="4654"/>
                      </a:cubicBezTo>
                      <a:cubicBezTo>
                        <a:pt x="186" y="4217"/>
                        <a:pt x="0" y="3527"/>
                        <a:pt x="0" y="2705"/>
                      </a:cubicBezTo>
                      <a:cubicBezTo>
                        <a:pt x="0" y="1154"/>
                        <a:pt x="703" y="0"/>
                        <a:pt x="1830" y="0"/>
                      </a:cubicBezTo>
                      <a:cubicBezTo>
                        <a:pt x="2214" y="0"/>
                        <a:pt x="2533" y="119"/>
                        <a:pt x="2665" y="239"/>
                      </a:cubicBezTo>
                      <a:lnTo>
                        <a:pt x="2559" y="796"/>
                      </a:lnTo>
                      <a:cubicBezTo>
                        <a:pt x="2400" y="663"/>
                        <a:pt x="2161" y="570"/>
                        <a:pt x="1817" y="570"/>
                      </a:cubicBezTo>
                      <a:cubicBezTo>
                        <a:pt x="1008" y="570"/>
                        <a:pt x="464" y="1366"/>
                        <a:pt x="464" y="2678"/>
                      </a:cubicBezTo>
                      <a:cubicBezTo>
                        <a:pt x="464" y="4004"/>
                        <a:pt x="981" y="4787"/>
                        <a:pt x="1763" y="4787"/>
                      </a:cubicBezTo>
                      <a:cubicBezTo>
                        <a:pt x="2042" y="4787"/>
                        <a:pt x="2241" y="4734"/>
                        <a:pt x="2334" y="4641"/>
                      </a:cubicBezTo>
                      <a:lnTo>
                        <a:pt x="2334" y="3089"/>
                      </a:lnTo>
                      <a:lnTo>
                        <a:pt x="1657" y="3089"/>
                      </a:lnTo>
                      <a:lnTo>
                        <a:pt x="1657" y="2546"/>
                      </a:lnTo>
                      <a:lnTo>
                        <a:pt x="2771" y="2546"/>
                      </a:lnTo>
                      <a:lnTo>
                        <a:pt x="2771" y="505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7" name="任意多边形: 形状 1666">
                  <a:extLst>
                    <a:ext uri="{FF2B5EF4-FFF2-40B4-BE49-F238E27FC236}">
                      <a16:creationId xmlns:a16="http://schemas.microsoft.com/office/drawing/2014/main" id="{B332994B-9020-EE57-8D69-DD17ACB96D5B}"/>
                    </a:ext>
                  </a:extLst>
                </p:cNvPr>
                <p:cNvSpPr/>
                <p:nvPr/>
              </p:nvSpPr>
              <p:spPr>
                <a:xfrm>
                  <a:off x="901117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51 w 2532"/>
                    <a:gd name="connsiteY3" fmla="*/ 2652 h 5250"/>
                    <a:gd name="connsiteX4" fmla="*/ 2161 w 2532"/>
                    <a:gd name="connsiteY4" fmla="*/ 4349 h 5250"/>
                    <a:gd name="connsiteX5" fmla="*/ 2161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08 w 2532"/>
                    <a:gd name="connsiteY11" fmla="*/ 2586 h 5250"/>
                    <a:gd name="connsiteX12" fmla="*/ 385 w 2532"/>
                    <a:gd name="connsiteY12" fmla="*/ 835 h 5250"/>
                    <a:gd name="connsiteX13" fmla="*/ 371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08" y="2586"/>
                      </a:lnTo>
                      <a:cubicBezTo>
                        <a:pt x="769" y="2002"/>
                        <a:pt x="557" y="1405"/>
                        <a:pt x="385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8" name="任意多边形: 形状 1667">
                  <a:extLst>
                    <a:ext uri="{FF2B5EF4-FFF2-40B4-BE49-F238E27FC236}">
                      <a16:creationId xmlns:a16="http://schemas.microsoft.com/office/drawing/2014/main" id="{979A5465-A42F-58A6-09B4-F2AC2794B74A}"/>
                    </a:ext>
                  </a:extLst>
                </p:cNvPr>
                <p:cNvSpPr/>
                <p:nvPr/>
              </p:nvSpPr>
              <p:spPr>
                <a:xfrm>
                  <a:off x="904154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54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69" name="任意多边形: 形状 1668">
                  <a:extLst>
                    <a:ext uri="{FF2B5EF4-FFF2-40B4-BE49-F238E27FC236}">
                      <a16:creationId xmlns:a16="http://schemas.microsoft.com/office/drawing/2014/main" id="{F389E0A4-D2DE-DC84-DA0B-2CCCBEA51C88}"/>
                    </a:ext>
                  </a:extLst>
                </p:cNvPr>
                <p:cNvSpPr/>
                <p:nvPr/>
              </p:nvSpPr>
              <p:spPr>
                <a:xfrm>
                  <a:off x="908715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38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405 w 2810"/>
                    <a:gd name="connsiteY11" fmla="*/ 597 h 5237"/>
                    <a:gd name="connsiteX12" fmla="*/ 1392 w 2810"/>
                    <a:gd name="connsiteY12" fmla="*/ 597 h 5237"/>
                    <a:gd name="connsiteX13" fmla="*/ 1220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0" name="任意多边形: 形状 1669">
                  <a:extLst>
                    <a:ext uri="{FF2B5EF4-FFF2-40B4-BE49-F238E27FC236}">
                      <a16:creationId xmlns:a16="http://schemas.microsoft.com/office/drawing/2014/main" id="{23E4D56D-CCF6-B2ED-3DDA-B1A03F48004F}"/>
                    </a:ext>
                  </a:extLst>
                </p:cNvPr>
                <p:cNvSpPr/>
                <p:nvPr/>
              </p:nvSpPr>
              <p:spPr>
                <a:xfrm>
                  <a:off x="91201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1" name="任意多边形: 形状 1670">
                  <a:extLst>
                    <a:ext uri="{FF2B5EF4-FFF2-40B4-BE49-F238E27FC236}">
                      <a16:creationId xmlns:a16="http://schemas.microsoft.com/office/drawing/2014/main" id="{9A052D14-85F0-EDAF-60D2-496CA1229D17}"/>
                    </a:ext>
                  </a:extLst>
                </p:cNvPr>
                <p:cNvSpPr/>
                <p:nvPr/>
              </p:nvSpPr>
              <p:spPr>
                <a:xfrm>
                  <a:off x="91436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2" name="任意多边形: 形状 1671">
                  <a:extLst>
                    <a:ext uri="{FF2B5EF4-FFF2-40B4-BE49-F238E27FC236}">
                      <a16:creationId xmlns:a16="http://schemas.microsoft.com/office/drawing/2014/main" id="{D9C2BF1E-8F60-DDFB-EDCC-61BEB9DB5447}"/>
                    </a:ext>
                  </a:extLst>
                </p:cNvPr>
                <p:cNvSpPr/>
                <p:nvPr/>
              </p:nvSpPr>
              <p:spPr>
                <a:xfrm>
                  <a:off x="915371" y="1162974"/>
                  <a:ext cx="3102" cy="6072"/>
                </a:xfrm>
                <a:custGeom>
                  <a:avLst/>
                  <a:gdLst>
                    <a:gd name="connsiteX0" fmla="*/ 2983 w 3102"/>
                    <a:gd name="connsiteY0" fmla="*/ 6073 h 6072"/>
                    <a:gd name="connsiteX1" fmla="*/ 1697 w 3102"/>
                    <a:gd name="connsiteY1" fmla="*/ 5463 h 6072"/>
                    <a:gd name="connsiteX2" fmla="*/ 1485 w 3102"/>
                    <a:gd name="connsiteY2" fmla="*/ 5397 h 6072"/>
                    <a:gd name="connsiteX3" fmla="*/ 0 w 3102"/>
                    <a:gd name="connsiteY3" fmla="*/ 2745 h 6072"/>
                    <a:gd name="connsiteX4" fmla="*/ 1565 w 3102"/>
                    <a:gd name="connsiteY4" fmla="*/ 0 h 6072"/>
                    <a:gd name="connsiteX5" fmla="*/ 3076 w 3102"/>
                    <a:gd name="connsiteY5" fmla="*/ 2639 h 6072"/>
                    <a:gd name="connsiteX6" fmla="*/ 2122 w 3102"/>
                    <a:gd name="connsiteY6" fmla="*/ 5145 h 6072"/>
                    <a:gd name="connsiteX7" fmla="*/ 2122 w 3102"/>
                    <a:gd name="connsiteY7" fmla="*/ 5184 h 6072"/>
                    <a:gd name="connsiteX8" fmla="*/ 3103 w 3102"/>
                    <a:gd name="connsiteY8" fmla="*/ 5516 h 6072"/>
                    <a:gd name="connsiteX9" fmla="*/ 2983 w 3102"/>
                    <a:gd name="connsiteY9" fmla="*/ 6073 h 6072"/>
                    <a:gd name="connsiteX10" fmla="*/ 2625 w 3102"/>
                    <a:gd name="connsiteY10" fmla="*/ 2665 h 6072"/>
                    <a:gd name="connsiteX11" fmla="*/ 1551 w 3102"/>
                    <a:gd name="connsiteY11" fmla="*/ 530 h 6072"/>
                    <a:gd name="connsiteX12" fmla="*/ 464 w 3102"/>
                    <a:gd name="connsiteY12" fmla="*/ 2718 h 6072"/>
                    <a:gd name="connsiteX13" fmla="*/ 1538 w 3102"/>
                    <a:gd name="connsiteY13" fmla="*/ 4826 h 6072"/>
                    <a:gd name="connsiteX14" fmla="*/ 2625 w 3102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02" h="6072">
                      <a:moveTo>
                        <a:pt x="2983" y="6073"/>
                      </a:moveTo>
                      <a:cubicBezTo>
                        <a:pt x="2533" y="5874"/>
                        <a:pt x="2082" y="5675"/>
                        <a:pt x="1697" y="5463"/>
                      </a:cubicBezTo>
                      <a:cubicBezTo>
                        <a:pt x="1618" y="5436"/>
                        <a:pt x="1551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ubicBezTo>
                        <a:pt x="3076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53" y="5317"/>
                        <a:pt x="2811" y="5436"/>
                        <a:pt x="3103" y="5516"/>
                      </a:cubicBezTo>
                      <a:lnTo>
                        <a:pt x="2983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22" y="530"/>
                        <a:pt x="451" y="1591"/>
                        <a:pt x="464" y="2718"/>
                      </a:cubicBezTo>
                      <a:cubicBezTo>
                        <a:pt x="464" y="3819"/>
                        <a:pt x="849" y="4826"/>
                        <a:pt x="1538" y="4826"/>
                      </a:cubicBezTo>
                      <a:cubicBezTo>
                        <a:pt x="2228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3" name="任意多边形: 形状 1672">
                  <a:extLst>
                    <a:ext uri="{FF2B5EF4-FFF2-40B4-BE49-F238E27FC236}">
                      <a16:creationId xmlns:a16="http://schemas.microsoft.com/office/drawing/2014/main" id="{8F04514F-6BDC-B44E-649E-B7F46B64682E}"/>
                    </a:ext>
                  </a:extLst>
                </p:cNvPr>
                <p:cNvSpPr/>
                <p:nvPr/>
              </p:nvSpPr>
              <p:spPr>
                <a:xfrm>
                  <a:off x="919005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79 w 2479"/>
                    <a:gd name="connsiteY5" fmla="*/ 13 h 5316"/>
                    <a:gd name="connsiteX6" fmla="*/ 2479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79" y="13"/>
                      </a:lnTo>
                      <a:lnTo>
                        <a:pt x="2479" y="3050"/>
                      </a:lnTo>
                      <a:cubicBezTo>
                        <a:pt x="2479" y="4667"/>
                        <a:pt x="1936" y="5317"/>
                        <a:pt x="1207" y="5317"/>
                      </a:cubicBezTo>
                      <a:cubicBezTo>
                        <a:pt x="504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4" name="任意多边形: 形状 1673">
                  <a:extLst>
                    <a:ext uri="{FF2B5EF4-FFF2-40B4-BE49-F238E27FC236}">
                      <a16:creationId xmlns:a16="http://schemas.microsoft.com/office/drawing/2014/main" id="{1640894C-C78F-924D-32C6-9D866337A0D8}"/>
                    </a:ext>
                  </a:extLst>
                </p:cNvPr>
                <p:cNvSpPr/>
                <p:nvPr/>
              </p:nvSpPr>
              <p:spPr>
                <a:xfrm>
                  <a:off x="921815" y="1163040"/>
                  <a:ext cx="2824" cy="5237"/>
                </a:xfrm>
                <a:custGeom>
                  <a:avLst/>
                  <a:gdLst>
                    <a:gd name="connsiteX0" fmla="*/ 796 w 2824"/>
                    <a:gd name="connsiteY0" fmla="*/ 3593 h 5237"/>
                    <a:gd name="connsiteX1" fmla="*/ 451 w 2824"/>
                    <a:gd name="connsiteY1" fmla="*/ 5237 h 5237"/>
                    <a:gd name="connsiteX2" fmla="*/ 0 w 2824"/>
                    <a:gd name="connsiteY2" fmla="*/ 5237 h 5237"/>
                    <a:gd name="connsiteX3" fmla="*/ 1140 w 2824"/>
                    <a:gd name="connsiteY3" fmla="*/ 0 h 5237"/>
                    <a:gd name="connsiteX4" fmla="*/ 1671 w 2824"/>
                    <a:gd name="connsiteY4" fmla="*/ 0 h 5237"/>
                    <a:gd name="connsiteX5" fmla="*/ 2824 w 2824"/>
                    <a:gd name="connsiteY5" fmla="*/ 5237 h 5237"/>
                    <a:gd name="connsiteX6" fmla="*/ 2347 w 2824"/>
                    <a:gd name="connsiteY6" fmla="*/ 5237 h 5237"/>
                    <a:gd name="connsiteX7" fmla="*/ 1989 w 2824"/>
                    <a:gd name="connsiteY7" fmla="*/ 3593 h 5237"/>
                    <a:gd name="connsiteX8" fmla="*/ 796 w 2824"/>
                    <a:gd name="connsiteY8" fmla="*/ 3593 h 5237"/>
                    <a:gd name="connsiteX9" fmla="*/ 1909 w 2824"/>
                    <a:gd name="connsiteY9" fmla="*/ 3050 h 5237"/>
                    <a:gd name="connsiteX10" fmla="*/ 1578 w 2824"/>
                    <a:gd name="connsiteY10" fmla="*/ 1551 h 5237"/>
                    <a:gd name="connsiteX11" fmla="*/ 1405 w 2824"/>
                    <a:gd name="connsiteY11" fmla="*/ 597 h 5237"/>
                    <a:gd name="connsiteX12" fmla="*/ 1405 w 2824"/>
                    <a:gd name="connsiteY12" fmla="*/ 597 h 5237"/>
                    <a:gd name="connsiteX13" fmla="*/ 1246 w 2824"/>
                    <a:gd name="connsiteY13" fmla="*/ 1538 h 5237"/>
                    <a:gd name="connsiteX14" fmla="*/ 915 w 2824"/>
                    <a:gd name="connsiteY14" fmla="*/ 3050 h 5237"/>
                    <a:gd name="connsiteX15" fmla="*/ 1909 w 2824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59" y="902"/>
                        <a:pt x="1405" y="597"/>
                      </a:cubicBezTo>
                      <a:lnTo>
                        <a:pt x="1405" y="597"/>
                      </a:lnTo>
                      <a:cubicBezTo>
                        <a:pt x="1366" y="902"/>
                        <a:pt x="1313" y="1220"/>
                        <a:pt x="1246" y="1538"/>
                      </a:cubicBezTo>
                      <a:lnTo>
                        <a:pt x="915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5" name="任意多边形: 形状 1674">
                  <a:extLst>
                    <a:ext uri="{FF2B5EF4-FFF2-40B4-BE49-F238E27FC236}">
                      <a16:creationId xmlns:a16="http://schemas.microsoft.com/office/drawing/2014/main" id="{4795DB69-9D35-3FC9-F5C1-10E25FC8EDB1}"/>
                    </a:ext>
                  </a:extLst>
                </p:cNvPr>
                <p:cNvSpPr/>
                <p:nvPr/>
              </p:nvSpPr>
              <p:spPr>
                <a:xfrm>
                  <a:off x="925117" y="1167005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92"/>
                        <a:pt x="172" y="0"/>
                        <a:pt x="424" y="0"/>
                      </a:cubicBezTo>
                      <a:cubicBezTo>
                        <a:pt x="663" y="0"/>
                        <a:pt x="849" y="292"/>
                        <a:pt x="849" y="703"/>
                      </a:cubicBezTo>
                      <a:cubicBezTo>
                        <a:pt x="849" y="1101"/>
                        <a:pt x="676" y="1392"/>
                        <a:pt x="424" y="1392"/>
                      </a:cubicBezTo>
                      <a:cubicBezTo>
                        <a:pt x="159" y="1392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6" name="任意多边形: 形状 1675">
                  <a:extLst>
                    <a:ext uri="{FF2B5EF4-FFF2-40B4-BE49-F238E27FC236}">
                      <a16:creationId xmlns:a16="http://schemas.microsoft.com/office/drawing/2014/main" id="{B3219AF7-8517-0F54-067C-38210FCB71FA}"/>
                    </a:ext>
                  </a:extLst>
                </p:cNvPr>
                <p:cNvSpPr/>
                <p:nvPr/>
              </p:nvSpPr>
              <p:spPr>
                <a:xfrm>
                  <a:off x="928260" y="1160813"/>
                  <a:ext cx="3540" cy="7584"/>
                </a:xfrm>
                <a:custGeom>
                  <a:avLst/>
                  <a:gdLst>
                    <a:gd name="connsiteX0" fmla="*/ 636 w 3540"/>
                    <a:gd name="connsiteY0" fmla="*/ 0 h 7584"/>
                    <a:gd name="connsiteX1" fmla="*/ 636 w 3540"/>
                    <a:gd name="connsiteY1" fmla="*/ 4429 h 7584"/>
                    <a:gd name="connsiteX2" fmla="*/ 1750 w 3540"/>
                    <a:gd name="connsiteY2" fmla="*/ 6802 h 7584"/>
                    <a:gd name="connsiteX3" fmla="*/ 2917 w 3540"/>
                    <a:gd name="connsiteY3" fmla="*/ 4429 h 7584"/>
                    <a:gd name="connsiteX4" fmla="*/ 2917 w 3540"/>
                    <a:gd name="connsiteY4" fmla="*/ 0 h 7584"/>
                    <a:gd name="connsiteX5" fmla="*/ 3540 w 3540"/>
                    <a:gd name="connsiteY5" fmla="*/ 0 h 7584"/>
                    <a:gd name="connsiteX6" fmla="*/ 3540 w 3540"/>
                    <a:gd name="connsiteY6" fmla="*/ 4349 h 7584"/>
                    <a:gd name="connsiteX7" fmla="*/ 1724 w 3540"/>
                    <a:gd name="connsiteY7" fmla="*/ 7584 h 7584"/>
                    <a:gd name="connsiteX8" fmla="*/ 0 w 3540"/>
                    <a:gd name="connsiteY8" fmla="*/ 4402 h 7584"/>
                    <a:gd name="connsiteX9" fmla="*/ 0 w 3540"/>
                    <a:gd name="connsiteY9" fmla="*/ 0 h 7584"/>
                    <a:gd name="connsiteX10" fmla="*/ 636 w 3540"/>
                    <a:gd name="connsiteY10" fmla="*/ 0 h 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0" h="7584">
                      <a:moveTo>
                        <a:pt x="636" y="0"/>
                      </a:moveTo>
                      <a:lnTo>
                        <a:pt x="636" y="4429"/>
                      </a:lnTo>
                      <a:cubicBezTo>
                        <a:pt x="636" y="6086"/>
                        <a:pt x="1114" y="6802"/>
                        <a:pt x="1750" y="6802"/>
                      </a:cubicBezTo>
                      <a:cubicBezTo>
                        <a:pt x="2453" y="6802"/>
                        <a:pt x="2917" y="6059"/>
                        <a:pt x="2917" y="4429"/>
                      </a:cubicBezTo>
                      <a:lnTo>
                        <a:pt x="2917" y="0"/>
                      </a:lnTo>
                      <a:lnTo>
                        <a:pt x="3540" y="0"/>
                      </a:lnTo>
                      <a:lnTo>
                        <a:pt x="3540" y="4349"/>
                      </a:lnTo>
                      <a:cubicBezTo>
                        <a:pt x="3540" y="6643"/>
                        <a:pt x="2758" y="7584"/>
                        <a:pt x="1724" y="7584"/>
                      </a:cubicBezTo>
                      <a:cubicBezTo>
                        <a:pt x="729" y="7584"/>
                        <a:pt x="0" y="6722"/>
                        <a:pt x="0" y="4402"/>
                      </a:cubicBezTo>
                      <a:lnTo>
                        <a:pt x="0" y="0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7" name="任意多边形: 形状 1676">
                  <a:extLst>
                    <a:ext uri="{FF2B5EF4-FFF2-40B4-BE49-F238E27FC236}">
                      <a16:creationId xmlns:a16="http://schemas.microsoft.com/office/drawing/2014/main" id="{EF0B6903-89D7-8C09-82FB-1C50EE80756C}"/>
                    </a:ext>
                  </a:extLst>
                </p:cNvPr>
                <p:cNvSpPr/>
                <p:nvPr/>
              </p:nvSpPr>
              <p:spPr>
                <a:xfrm>
                  <a:off x="932343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72 w 2492"/>
                    <a:gd name="connsiteY5" fmla="*/ 570 h 5237"/>
                    <a:gd name="connsiteX6" fmla="*/ 1472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8" name="任意多边形: 形状 1677">
                  <a:extLst>
                    <a:ext uri="{FF2B5EF4-FFF2-40B4-BE49-F238E27FC236}">
                      <a16:creationId xmlns:a16="http://schemas.microsoft.com/office/drawing/2014/main" id="{219F8EE0-9826-E6B8-F814-E00A8FBC7B30}"/>
                    </a:ext>
                  </a:extLst>
                </p:cNvPr>
                <p:cNvSpPr/>
                <p:nvPr/>
              </p:nvSpPr>
              <p:spPr>
                <a:xfrm>
                  <a:off x="936719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79" name="任意多边形: 形状 1678">
                  <a:extLst>
                    <a:ext uri="{FF2B5EF4-FFF2-40B4-BE49-F238E27FC236}">
                      <a16:creationId xmlns:a16="http://schemas.microsoft.com/office/drawing/2014/main" id="{112C81F3-DF0A-66D1-C96A-15B355553E86}"/>
                    </a:ext>
                  </a:extLst>
                </p:cNvPr>
                <p:cNvSpPr/>
                <p:nvPr/>
              </p:nvSpPr>
              <p:spPr>
                <a:xfrm>
                  <a:off x="939172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91 w 2519"/>
                    <a:gd name="connsiteY2" fmla="*/ 13 h 5250"/>
                    <a:gd name="connsiteX3" fmla="*/ 1565 w 2519"/>
                    <a:gd name="connsiteY3" fmla="*/ 2652 h 5250"/>
                    <a:gd name="connsiteX4" fmla="*/ 2161 w 2519"/>
                    <a:gd name="connsiteY4" fmla="*/ 4349 h 5250"/>
                    <a:gd name="connsiteX5" fmla="*/ 2161 w 2519"/>
                    <a:gd name="connsiteY5" fmla="*/ 4336 h 5250"/>
                    <a:gd name="connsiteX6" fmla="*/ 2122 w 2519"/>
                    <a:gd name="connsiteY6" fmla="*/ 2188 h 5250"/>
                    <a:gd name="connsiteX7" fmla="*/ 2122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82 w 2519"/>
                    <a:gd name="connsiteY10" fmla="*/ 5237 h 5250"/>
                    <a:gd name="connsiteX11" fmla="*/ 1021 w 2519"/>
                    <a:gd name="connsiteY11" fmla="*/ 2586 h 5250"/>
                    <a:gd name="connsiteX12" fmla="*/ 398 w 2519"/>
                    <a:gd name="connsiteY12" fmla="*/ 835 h 5250"/>
                    <a:gd name="connsiteX13" fmla="*/ 385 w 2519"/>
                    <a:gd name="connsiteY13" fmla="*/ 835 h 5250"/>
                    <a:gd name="connsiteX14" fmla="*/ 411 w 2519"/>
                    <a:gd name="connsiteY14" fmla="*/ 3010 h 5250"/>
                    <a:gd name="connsiteX15" fmla="*/ 411 w 2519"/>
                    <a:gd name="connsiteY15" fmla="*/ 5251 h 5250"/>
                    <a:gd name="connsiteX16" fmla="*/ 0 w 2519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91" y="13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82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512"/>
                        <a:pt x="411" y="2148"/>
                        <a:pt x="411" y="3010"/>
                      </a:cubicBezTo>
                      <a:lnTo>
                        <a:pt x="411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0" name="任意多边形: 形状 1679">
                  <a:extLst>
                    <a:ext uri="{FF2B5EF4-FFF2-40B4-BE49-F238E27FC236}">
                      <a16:creationId xmlns:a16="http://schemas.microsoft.com/office/drawing/2014/main" id="{BE4B2012-B6D1-637E-3AB7-58B9C1C13EE8}"/>
                    </a:ext>
                  </a:extLst>
                </p:cNvPr>
                <p:cNvSpPr/>
                <p:nvPr/>
              </p:nvSpPr>
              <p:spPr>
                <a:xfrm>
                  <a:off x="94244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1" name="任意多边形: 形状 1680">
                  <a:extLst>
                    <a:ext uri="{FF2B5EF4-FFF2-40B4-BE49-F238E27FC236}">
                      <a16:creationId xmlns:a16="http://schemas.microsoft.com/office/drawing/2014/main" id="{BB19DCBF-5B70-272D-47EC-56BA06F87905}"/>
                    </a:ext>
                  </a:extLst>
                </p:cNvPr>
                <p:cNvSpPr/>
                <p:nvPr/>
              </p:nvSpPr>
              <p:spPr>
                <a:xfrm>
                  <a:off x="943561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77 w 3434"/>
                    <a:gd name="connsiteY1" fmla="*/ 689 h 5237"/>
                    <a:gd name="connsiteX2" fmla="*/ 2864 w 3434"/>
                    <a:gd name="connsiteY2" fmla="*/ 689 h 5237"/>
                    <a:gd name="connsiteX3" fmla="*/ 2440 w 3434"/>
                    <a:gd name="connsiteY3" fmla="*/ 2665 h 5237"/>
                    <a:gd name="connsiteX4" fmla="*/ 1843 w 3434"/>
                    <a:gd name="connsiteY4" fmla="*/ 5211 h 5237"/>
                    <a:gd name="connsiteX5" fmla="*/ 1512 w 3434"/>
                    <a:gd name="connsiteY5" fmla="*/ 5211 h 5237"/>
                    <a:gd name="connsiteX6" fmla="*/ 968 w 3434"/>
                    <a:gd name="connsiteY6" fmla="*/ 2718 h 5237"/>
                    <a:gd name="connsiteX7" fmla="*/ 583 w 3434"/>
                    <a:gd name="connsiteY7" fmla="*/ 689 h 5237"/>
                    <a:gd name="connsiteX8" fmla="*/ 570 w 3434"/>
                    <a:gd name="connsiteY8" fmla="*/ 689 h 5237"/>
                    <a:gd name="connsiteX9" fmla="*/ 504 w 3434"/>
                    <a:gd name="connsiteY9" fmla="*/ 2997 h 5237"/>
                    <a:gd name="connsiteX10" fmla="*/ 411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697 w 3434"/>
                    <a:gd name="connsiteY15" fmla="*/ 4296 h 5237"/>
                    <a:gd name="connsiteX16" fmla="*/ 1710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04" y="2214"/>
                        <a:pt x="2877" y="1339"/>
                        <a:pt x="2877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89"/>
                        <a:pt x="676" y="1313"/>
                        <a:pt x="583" y="689"/>
                      </a:cubicBezTo>
                      <a:lnTo>
                        <a:pt x="570" y="689"/>
                      </a:lnTo>
                      <a:cubicBezTo>
                        <a:pt x="570" y="1339"/>
                        <a:pt x="544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697" y="4296"/>
                      </a:cubicBezTo>
                      <a:lnTo>
                        <a:pt x="1710" y="4296"/>
                      </a:lnTo>
                      <a:cubicBezTo>
                        <a:pt x="1790" y="3752"/>
                        <a:pt x="1923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2" name="任意多边形: 形状 1681">
                  <a:extLst>
                    <a:ext uri="{FF2B5EF4-FFF2-40B4-BE49-F238E27FC236}">
                      <a16:creationId xmlns:a16="http://schemas.microsoft.com/office/drawing/2014/main" id="{8088D6A9-FFC7-7E65-5433-C92FA8D07C8D}"/>
                    </a:ext>
                  </a:extLst>
                </p:cNvPr>
                <p:cNvSpPr/>
                <p:nvPr/>
              </p:nvSpPr>
              <p:spPr>
                <a:xfrm>
                  <a:off x="948931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86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3" name="任意多边形: 形状 1682">
                  <a:extLst>
                    <a:ext uri="{FF2B5EF4-FFF2-40B4-BE49-F238E27FC236}">
                      <a16:creationId xmlns:a16="http://schemas.microsoft.com/office/drawing/2014/main" id="{377B9B4C-3E19-A365-76E3-303798EAA701}"/>
                    </a:ext>
                  </a:extLst>
                </p:cNvPr>
                <p:cNvSpPr/>
                <p:nvPr/>
              </p:nvSpPr>
              <p:spPr>
                <a:xfrm>
                  <a:off x="952233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24 w 2771"/>
                    <a:gd name="connsiteY8" fmla="*/ 4734 h 5317"/>
                    <a:gd name="connsiteX9" fmla="*/ 862 w 2771"/>
                    <a:gd name="connsiteY9" fmla="*/ 4773 h 5317"/>
                    <a:gd name="connsiteX10" fmla="*/ 2294 w 2771"/>
                    <a:gd name="connsiteY10" fmla="*/ 2559 h 5317"/>
                    <a:gd name="connsiteX11" fmla="*/ 928 w 2771"/>
                    <a:gd name="connsiteY11" fmla="*/ 530 h 5317"/>
                    <a:gd name="connsiteX12" fmla="*/ 411 w 2771"/>
                    <a:gd name="connsiteY12" fmla="*/ 610 h 5317"/>
                    <a:gd name="connsiteX13" fmla="*/ 41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94"/>
                        <a:pt x="2586" y="4097"/>
                        <a:pt x="2281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12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4734"/>
                      </a:moveTo>
                      <a:cubicBezTo>
                        <a:pt x="544" y="4773"/>
                        <a:pt x="703" y="4773"/>
                        <a:pt x="862" y="4773"/>
                      </a:cubicBezTo>
                      <a:cubicBezTo>
                        <a:pt x="1790" y="4773"/>
                        <a:pt x="2294" y="3965"/>
                        <a:pt x="2294" y="2559"/>
                      </a:cubicBezTo>
                      <a:cubicBezTo>
                        <a:pt x="2307" y="1313"/>
                        <a:pt x="1843" y="530"/>
                        <a:pt x="928" y="530"/>
                      </a:cubicBezTo>
                      <a:cubicBezTo>
                        <a:pt x="703" y="530"/>
                        <a:pt x="530" y="570"/>
                        <a:pt x="411" y="610"/>
                      </a:cubicBezTo>
                      <a:lnTo>
                        <a:pt x="41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4" name="任意多边形: 形状 1683">
                  <a:extLst>
                    <a:ext uri="{FF2B5EF4-FFF2-40B4-BE49-F238E27FC236}">
                      <a16:creationId xmlns:a16="http://schemas.microsoft.com/office/drawing/2014/main" id="{AD141956-4BBE-4777-A976-6493C922E29D}"/>
                    </a:ext>
                  </a:extLst>
                </p:cNvPr>
                <p:cNvSpPr/>
                <p:nvPr/>
              </p:nvSpPr>
              <p:spPr>
                <a:xfrm>
                  <a:off x="956993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64 w 3447"/>
                    <a:gd name="connsiteY2" fmla="*/ 689 h 5237"/>
                    <a:gd name="connsiteX3" fmla="*/ 2440 w 3447"/>
                    <a:gd name="connsiteY3" fmla="*/ 2665 h 5237"/>
                    <a:gd name="connsiteX4" fmla="*/ 1843 w 3447"/>
                    <a:gd name="connsiteY4" fmla="*/ 5211 h 5237"/>
                    <a:gd name="connsiteX5" fmla="*/ 1512 w 3447"/>
                    <a:gd name="connsiteY5" fmla="*/ 5211 h 5237"/>
                    <a:gd name="connsiteX6" fmla="*/ 968 w 3447"/>
                    <a:gd name="connsiteY6" fmla="*/ 2718 h 5237"/>
                    <a:gd name="connsiteX7" fmla="*/ 570 w 3447"/>
                    <a:gd name="connsiteY7" fmla="*/ 689 h 5237"/>
                    <a:gd name="connsiteX8" fmla="*/ 570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24 w 3447"/>
                    <a:gd name="connsiteY15" fmla="*/ 4296 h 5237"/>
                    <a:gd name="connsiteX16" fmla="*/ 1737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70" y="689"/>
                      </a:lnTo>
                      <a:cubicBezTo>
                        <a:pt x="557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12" y="3182"/>
                        <a:pt x="1631" y="3752"/>
                        <a:pt x="1724" y="4296"/>
                      </a:cubicBezTo>
                      <a:lnTo>
                        <a:pt x="1737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5" name="任意多边形: 形状 1684">
                  <a:extLst>
                    <a:ext uri="{FF2B5EF4-FFF2-40B4-BE49-F238E27FC236}">
                      <a16:creationId xmlns:a16="http://schemas.microsoft.com/office/drawing/2014/main" id="{A27D6A67-CE3E-EE7F-8BC6-80D5BC42BD7A}"/>
                    </a:ext>
                  </a:extLst>
                </p:cNvPr>
                <p:cNvSpPr/>
                <p:nvPr/>
              </p:nvSpPr>
              <p:spPr>
                <a:xfrm>
                  <a:off x="96107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6" name="任意多边形: 形状 1685">
                  <a:extLst>
                    <a:ext uri="{FF2B5EF4-FFF2-40B4-BE49-F238E27FC236}">
                      <a16:creationId xmlns:a16="http://schemas.microsoft.com/office/drawing/2014/main" id="{54CB139A-6BCC-7431-C93B-14FD6D09F19F}"/>
                    </a:ext>
                  </a:extLst>
                </p:cNvPr>
                <p:cNvSpPr/>
                <p:nvPr/>
              </p:nvSpPr>
              <p:spPr>
                <a:xfrm>
                  <a:off x="962270" y="1163027"/>
                  <a:ext cx="2545" cy="5250"/>
                </a:xfrm>
                <a:custGeom>
                  <a:avLst/>
                  <a:gdLst>
                    <a:gd name="connsiteX0" fmla="*/ 0 w 2545"/>
                    <a:gd name="connsiteY0" fmla="*/ 5251 h 5250"/>
                    <a:gd name="connsiteX1" fmla="*/ 0 w 2545"/>
                    <a:gd name="connsiteY1" fmla="*/ 13 h 5250"/>
                    <a:gd name="connsiteX2" fmla="*/ 477 w 2545"/>
                    <a:gd name="connsiteY2" fmla="*/ 13 h 5250"/>
                    <a:gd name="connsiteX3" fmla="*/ 1565 w 2545"/>
                    <a:gd name="connsiteY3" fmla="*/ 2652 h 5250"/>
                    <a:gd name="connsiteX4" fmla="*/ 2161 w 2545"/>
                    <a:gd name="connsiteY4" fmla="*/ 4349 h 5250"/>
                    <a:gd name="connsiteX5" fmla="*/ 2175 w 2545"/>
                    <a:gd name="connsiteY5" fmla="*/ 4336 h 5250"/>
                    <a:gd name="connsiteX6" fmla="*/ 2135 w 2545"/>
                    <a:gd name="connsiteY6" fmla="*/ 2188 h 5250"/>
                    <a:gd name="connsiteX7" fmla="*/ 2135 w 2545"/>
                    <a:gd name="connsiteY7" fmla="*/ 0 h 5250"/>
                    <a:gd name="connsiteX8" fmla="*/ 2546 w 2545"/>
                    <a:gd name="connsiteY8" fmla="*/ 0 h 5250"/>
                    <a:gd name="connsiteX9" fmla="*/ 2546 w 2545"/>
                    <a:gd name="connsiteY9" fmla="*/ 5237 h 5250"/>
                    <a:gd name="connsiteX10" fmla="*/ 2108 w 2545"/>
                    <a:gd name="connsiteY10" fmla="*/ 5237 h 5250"/>
                    <a:gd name="connsiteX11" fmla="*/ 1021 w 2545"/>
                    <a:gd name="connsiteY11" fmla="*/ 2586 h 5250"/>
                    <a:gd name="connsiteX12" fmla="*/ 398 w 2545"/>
                    <a:gd name="connsiteY12" fmla="*/ 835 h 5250"/>
                    <a:gd name="connsiteX13" fmla="*/ 385 w 2545"/>
                    <a:gd name="connsiteY13" fmla="*/ 835 h 5250"/>
                    <a:gd name="connsiteX14" fmla="*/ 424 w 2545"/>
                    <a:gd name="connsiteY14" fmla="*/ 2997 h 5250"/>
                    <a:gd name="connsiteX15" fmla="*/ 424 w 2545"/>
                    <a:gd name="connsiteY15" fmla="*/ 5237 h 5250"/>
                    <a:gd name="connsiteX16" fmla="*/ 0 w 2545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37"/>
                      </a:lnTo>
                      <a:lnTo>
                        <a:pt x="2108" y="5237"/>
                      </a:lnTo>
                      <a:lnTo>
                        <a:pt x="1021" y="2586"/>
                      </a:lnTo>
                      <a:cubicBezTo>
                        <a:pt x="796" y="2002"/>
                        <a:pt x="570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24" y="2135"/>
                        <a:pt x="424" y="2997"/>
                      </a:cubicBezTo>
                      <a:lnTo>
                        <a:pt x="424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7" name="任意多边形: 形状 1686">
                  <a:extLst>
                    <a:ext uri="{FF2B5EF4-FFF2-40B4-BE49-F238E27FC236}">
                      <a16:creationId xmlns:a16="http://schemas.microsoft.com/office/drawing/2014/main" id="{00F8CEAA-9012-9F93-07C7-D152CF9CC9A5}"/>
                    </a:ext>
                  </a:extLst>
                </p:cNvPr>
                <p:cNvSpPr/>
                <p:nvPr/>
              </p:nvSpPr>
              <p:spPr>
                <a:xfrm>
                  <a:off x="965558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8" name="任意多边形: 形状 1687">
                  <a:extLst>
                    <a:ext uri="{FF2B5EF4-FFF2-40B4-BE49-F238E27FC236}">
                      <a16:creationId xmlns:a16="http://schemas.microsoft.com/office/drawing/2014/main" id="{80FAC63C-A4C1-E914-F32E-45EB72C220CA}"/>
                    </a:ext>
                  </a:extLst>
                </p:cNvPr>
                <p:cNvSpPr/>
                <p:nvPr/>
              </p:nvSpPr>
              <p:spPr>
                <a:xfrm>
                  <a:off x="966672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51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66 w 3447"/>
                    <a:gd name="connsiteY14" fmla="*/ 2532 h 5237"/>
                    <a:gd name="connsiteX15" fmla="*/ 1697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10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697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23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10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89" name="任意多边形: 形状 1688">
                  <a:extLst>
                    <a:ext uri="{FF2B5EF4-FFF2-40B4-BE49-F238E27FC236}">
                      <a16:creationId xmlns:a16="http://schemas.microsoft.com/office/drawing/2014/main" id="{1F6ECC60-C44A-D95D-2CF2-F550B70DC855}"/>
                    </a:ext>
                  </a:extLst>
                </p:cNvPr>
                <p:cNvSpPr/>
                <p:nvPr/>
              </p:nvSpPr>
              <p:spPr>
                <a:xfrm>
                  <a:off x="971910" y="1163040"/>
                  <a:ext cx="2771" cy="5237"/>
                </a:xfrm>
                <a:custGeom>
                  <a:avLst/>
                  <a:gdLst>
                    <a:gd name="connsiteX0" fmla="*/ 1101 w 2771"/>
                    <a:gd name="connsiteY0" fmla="*/ 5237 h 5237"/>
                    <a:gd name="connsiteX1" fmla="*/ 0 w 2771"/>
                    <a:gd name="connsiteY1" fmla="*/ 0 h 5237"/>
                    <a:gd name="connsiteX2" fmla="*/ 477 w 2771"/>
                    <a:gd name="connsiteY2" fmla="*/ 0 h 5237"/>
                    <a:gd name="connsiteX3" fmla="*/ 994 w 2771"/>
                    <a:gd name="connsiteY3" fmla="*/ 2572 h 5237"/>
                    <a:gd name="connsiteX4" fmla="*/ 1352 w 2771"/>
                    <a:gd name="connsiteY4" fmla="*/ 4521 h 5237"/>
                    <a:gd name="connsiteX5" fmla="*/ 1352 w 2771"/>
                    <a:gd name="connsiteY5" fmla="*/ 4521 h 5237"/>
                    <a:gd name="connsiteX6" fmla="*/ 1737 w 2771"/>
                    <a:gd name="connsiteY6" fmla="*/ 2586 h 5237"/>
                    <a:gd name="connsiteX7" fmla="*/ 2307 w 2771"/>
                    <a:gd name="connsiteY7" fmla="*/ 0 h 5237"/>
                    <a:gd name="connsiteX8" fmla="*/ 2771 w 2771"/>
                    <a:gd name="connsiteY8" fmla="*/ 0 h 5237"/>
                    <a:gd name="connsiteX9" fmla="*/ 1565 w 2771"/>
                    <a:gd name="connsiteY9" fmla="*/ 5237 h 5237"/>
                    <a:gd name="connsiteX10" fmla="*/ 1101 w 2771"/>
                    <a:gd name="connsiteY10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1" h="5237">
                      <a:moveTo>
                        <a:pt x="1101" y="5237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994" y="2572"/>
                      </a:lnTo>
                      <a:cubicBezTo>
                        <a:pt x="1140" y="3288"/>
                        <a:pt x="1273" y="3925"/>
                        <a:pt x="1352" y="4521"/>
                      </a:cubicBezTo>
                      <a:lnTo>
                        <a:pt x="1352" y="4521"/>
                      </a:lnTo>
                      <a:cubicBezTo>
                        <a:pt x="1459" y="3925"/>
                        <a:pt x="1591" y="3262"/>
                        <a:pt x="1737" y="2586"/>
                      </a:cubicBezTo>
                      <a:lnTo>
                        <a:pt x="2307" y="0"/>
                      </a:lnTo>
                      <a:lnTo>
                        <a:pt x="2771" y="0"/>
                      </a:lnTo>
                      <a:lnTo>
                        <a:pt x="1565" y="5237"/>
                      </a:lnTo>
                      <a:lnTo>
                        <a:pt x="1101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0" name="任意多边形: 形状 1689">
                  <a:extLst>
                    <a:ext uri="{FF2B5EF4-FFF2-40B4-BE49-F238E27FC236}">
                      <a16:creationId xmlns:a16="http://schemas.microsoft.com/office/drawing/2014/main" id="{F894255C-2C36-B41E-E285-0C62ED78E186}"/>
                    </a:ext>
                  </a:extLst>
                </p:cNvPr>
                <p:cNvSpPr/>
                <p:nvPr/>
              </p:nvSpPr>
              <p:spPr>
                <a:xfrm>
                  <a:off x="975052" y="1163027"/>
                  <a:ext cx="1896" cy="5237"/>
                </a:xfrm>
                <a:custGeom>
                  <a:avLst/>
                  <a:gdLst>
                    <a:gd name="connsiteX0" fmla="*/ 1763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63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1" name="任意多边形: 形状 1690">
                  <a:extLst>
                    <a:ext uri="{FF2B5EF4-FFF2-40B4-BE49-F238E27FC236}">
                      <a16:creationId xmlns:a16="http://schemas.microsoft.com/office/drawing/2014/main" id="{B0531688-BA76-A6B0-56B5-0D16063C2EBE}"/>
                    </a:ext>
                  </a:extLst>
                </p:cNvPr>
                <p:cNvSpPr/>
                <p:nvPr/>
              </p:nvSpPr>
              <p:spPr>
                <a:xfrm>
                  <a:off x="977518" y="1163027"/>
                  <a:ext cx="2506" cy="5250"/>
                </a:xfrm>
                <a:custGeom>
                  <a:avLst/>
                  <a:gdLst>
                    <a:gd name="connsiteX0" fmla="*/ 0 w 2506"/>
                    <a:gd name="connsiteY0" fmla="*/ 5251 h 5250"/>
                    <a:gd name="connsiteX1" fmla="*/ 0 w 2506"/>
                    <a:gd name="connsiteY1" fmla="*/ 13 h 5250"/>
                    <a:gd name="connsiteX2" fmla="*/ 464 w 2506"/>
                    <a:gd name="connsiteY2" fmla="*/ 13 h 5250"/>
                    <a:gd name="connsiteX3" fmla="*/ 1538 w 2506"/>
                    <a:gd name="connsiteY3" fmla="*/ 2652 h 5250"/>
                    <a:gd name="connsiteX4" fmla="*/ 2148 w 2506"/>
                    <a:gd name="connsiteY4" fmla="*/ 4349 h 5250"/>
                    <a:gd name="connsiteX5" fmla="*/ 2148 w 2506"/>
                    <a:gd name="connsiteY5" fmla="*/ 4336 h 5250"/>
                    <a:gd name="connsiteX6" fmla="*/ 2095 w 2506"/>
                    <a:gd name="connsiteY6" fmla="*/ 2188 h 5250"/>
                    <a:gd name="connsiteX7" fmla="*/ 2095 w 2506"/>
                    <a:gd name="connsiteY7" fmla="*/ 0 h 5250"/>
                    <a:gd name="connsiteX8" fmla="*/ 2506 w 2506"/>
                    <a:gd name="connsiteY8" fmla="*/ 0 h 5250"/>
                    <a:gd name="connsiteX9" fmla="*/ 2506 w 2506"/>
                    <a:gd name="connsiteY9" fmla="*/ 5237 h 5250"/>
                    <a:gd name="connsiteX10" fmla="*/ 2068 w 2506"/>
                    <a:gd name="connsiteY10" fmla="*/ 5237 h 5250"/>
                    <a:gd name="connsiteX11" fmla="*/ 1021 w 2506"/>
                    <a:gd name="connsiteY11" fmla="*/ 2586 h 5250"/>
                    <a:gd name="connsiteX12" fmla="*/ 398 w 2506"/>
                    <a:gd name="connsiteY12" fmla="*/ 835 h 5250"/>
                    <a:gd name="connsiteX13" fmla="*/ 385 w 2506"/>
                    <a:gd name="connsiteY13" fmla="*/ 835 h 5250"/>
                    <a:gd name="connsiteX14" fmla="*/ 411 w 2506"/>
                    <a:gd name="connsiteY14" fmla="*/ 2997 h 5250"/>
                    <a:gd name="connsiteX15" fmla="*/ 411 w 2506"/>
                    <a:gd name="connsiteY15" fmla="*/ 5237 h 5250"/>
                    <a:gd name="connsiteX16" fmla="*/ 0 w 2506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38" y="2652"/>
                      </a:lnTo>
                      <a:cubicBezTo>
                        <a:pt x="1790" y="3262"/>
                        <a:pt x="1989" y="3819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33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37"/>
                      </a:lnTo>
                      <a:lnTo>
                        <a:pt x="2068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2" name="任意多边形: 形状 1691">
                  <a:extLst>
                    <a:ext uri="{FF2B5EF4-FFF2-40B4-BE49-F238E27FC236}">
                      <a16:creationId xmlns:a16="http://schemas.microsoft.com/office/drawing/2014/main" id="{42E33767-00D5-E2EE-6FAE-698419576E89}"/>
                    </a:ext>
                  </a:extLst>
                </p:cNvPr>
                <p:cNvSpPr/>
                <p:nvPr/>
              </p:nvSpPr>
              <p:spPr>
                <a:xfrm>
                  <a:off x="98079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3" name="任意多边形: 形状 1692">
                  <a:extLst>
                    <a:ext uri="{FF2B5EF4-FFF2-40B4-BE49-F238E27FC236}">
                      <a16:creationId xmlns:a16="http://schemas.microsoft.com/office/drawing/2014/main" id="{4AFC5643-B2D9-DD81-FCB6-1594EB354FBB}"/>
                    </a:ext>
                  </a:extLst>
                </p:cNvPr>
                <p:cNvSpPr/>
                <p:nvPr/>
              </p:nvSpPr>
              <p:spPr>
                <a:xfrm>
                  <a:off x="981735" y="1163040"/>
                  <a:ext cx="2837" cy="5237"/>
                </a:xfrm>
                <a:custGeom>
                  <a:avLst/>
                  <a:gdLst>
                    <a:gd name="connsiteX0" fmla="*/ 796 w 2837"/>
                    <a:gd name="connsiteY0" fmla="*/ 3593 h 5237"/>
                    <a:gd name="connsiteX1" fmla="*/ 451 w 2837"/>
                    <a:gd name="connsiteY1" fmla="*/ 5237 h 5237"/>
                    <a:gd name="connsiteX2" fmla="*/ 0 w 2837"/>
                    <a:gd name="connsiteY2" fmla="*/ 5237 h 5237"/>
                    <a:gd name="connsiteX3" fmla="*/ 1140 w 2837"/>
                    <a:gd name="connsiteY3" fmla="*/ 0 h 5237"/>
                    <a:gd name="connsiteX4" fmla="*/ 1671 w 2837"/>
                    <a:gd name="connsiteY4" fmla="*/ 0 h 5237"/>
                    <a:gd name="connsiteX5" fmla="*/ 2838 w 2837"/>
                    <a:gd name="connsiteY5" fmla="*/ 5237 h 5237"/>
                    <a:gd name="connsiteX6" fmla="*/ 2360 w 2837"/>
                    <a:gd name="connsiteY6" fmla="*/ 5237 h 5237"/>
                    <a:gd name="connsiteX7" fmla="*/ 2002 w 2837"/>
                    <a:gd name="connsiteY7" fmla="*/ 3593 h 5237"/>
                    <a:gd name="connsiteX8" fmla="*/ 796 w 2837"/>
                    <a:gd name="connsiteY8" fmla="*/ 3593 h 5237"/>
                    <a:gd name="connsiteX9" fmla="*/ 1909 w 2837"/>
                    <a:gd name="connsiteY9" fmla="*/ 3050 h 5237"/>
                    <a:gd name="connsiteX10" fmla="*/ 1578 w 2837"/>
                    <a:gd name="connsiteY10" fmla="*/ 1551 h 5237"/>
                    <a:gd name="connsiteX11" fmla="*/ 1405 w 2837"/>
                    <a:gd name="connsiteY11" fmla="*/ 597 h 5237"/>
                    <a:gd name="connsiteX12" fmla="*/ 1392 w 2837"/>
                    <a:gd name="connsiteY12" fmla="*/ 597 h 5237"/>
                    <a:gd name="connsiteX13" fmla="*/ 1233 w 2837"/>
                    <a:gd name="connsiteY13" fmla="*/ 1538 h 5237"/>
                    <a:gd name="connsiteX14" fmla="*/ 902 w 2837"/>
                    <a:gd name="connsiteY14" fmla="*/ 3050 h 5237"/>
                    <a:gd name="connsiteX15" fmla="*/ 1909 w 2837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38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4" name="任意多边形: 形状 1693">
                  <a:extLst>
                    <a:ext uri="{FF2B5EF4-FFF2-40B4-BE49-F238E27FC236}">
                      <a16:creationId xmlns:a16="http://schemas.microsoft.com/office/drawing/2014/main" id="{2A8E9AC5-B3F2-BA06-A635-F7783380CFD2}"/>
                    </a:ext>
                  </a:extLst>
                </p:cNvPr>
                <p:cNvSpPr/>
                <p:nvPr/>
              </p:nvSpPr>
              <p:spPr>
                <a:xfrm>
                  <a:off x="984930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91 w 3434"/>
                    <a:gd name="connsiteY1" fmla="*/ 689 h 5237"/>
                    <a:gd name="connsiteX2" fmla="*/ 2877 w 3434"/>
                    <a:gd name="connsiteY2" fmla="*/ 689 h 5237"/>
                    <a:gd name="connsiteX3" fmla="*/ 2453 w 3434"/>
                    <a:gd name="connsiteY3" fmla="*/ 2665 h 5237"/>
                    <a:gd name="connsiteX4" fmla="*/ 1870 w 3434"/>
                    <a:gd name="connsiteY4" fmla="*/ 5211 h 5237"/>
                    <a:gd name="connsiteX5" fmla="*/ 1538 w 3434"/>
                    <a:gd name="connsiteY5" fmla="*/ 5211 h 5237"/>
                    <a:gd name="connsiteX6" fmla="*/ 981 w 3434"/>
                    <a:gd name="connsiteY6" fmla="*/ 2718 h 5237"/>
                    <a:gd name="connsiteX7" fmla="*/ 597 w 3434"/>
                    <a:gd name="connsiteY7" fmla="*/ 689 h 5237"/>
                    <a:gd name="connsiteX8" fmla="*/ 583 w 3434"/>
                    <a:gd name="connsiteY8" fmla="*/ 689 h 5237"/>
                    <a:gd name="connsiteX9" fmla="*/ 517 w 3434"/>
                    <a:gd name="connsiteY9" fmla="*/ 2997 h 5237"/>
                    <a:gd name="connsiteX10" fmla="*/ 438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710 w 3434"/>
                    <a:gd name="connsiteY15" fmla="*/ 4296 h 5237"/>
                    <a:gd name="connsiteX16" fmla="*/ 1724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17" y="2214"/>
                        <a:pt x="2877" y="1339"/>
                        <a:pt x="2891" y="689"/>
                      </a:cubicBezTo>
                      <a:lnTo>
                        <a:pt x="2877" y="689"/>
                      </a:lnTo>
                      <a:cubicBezTo>
                        <a:pt x="2758" y="1299"/>
                        <a:pt x="2625" y="1949"/>
                        <a:pt x="2453" y="2665"/>
                      </a:cubicBezTo>
                      <a:lnTo>
                        <a:pt x="1870" y="5211"/>
                      </a:lnTo>
                      <a:lnTo>
                        <a:pt x="1538" y="5211"/>
                      </a:lnTo>
                      <a:lnTo>
                        <a:pt x="981" y="2718"/>
                      </a:lnTo>
                      <a:cubicBezTo>
                        <a:pt x="835" y="1989"/>
                        <a:pt x="690" y="1313"/>
                        <a:pt x="597" y="689"/>
                      </a:cubicBezTo>
                      <a:lnTo>
                        <a:pt x="583" y="689"/>
                      </a:lnTo>
                      <a:cubicBezTo>
                        <a:pt x="570" y="1339"/>
                        <a:pt x="544" y="2214"/>
                        <a:pt x="517" y="2997"/>
                      </a:cubicBez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5" name="任意多边形: 形状 1694">
                  <a:extLst>
                    <a:ext uri="{FF2B5EF4-FFF2-40B4-BE49-F238E27FC236}">
                      <a16:creationId xmlns:a16="http://schemas.microsoft.com/office/drawing/2014/main" id="{2616E7A7-7770-95E5-4E2F-42F7512FA269}"/>
                    </a:ext>
                  </a:extLst>
                </p:cNvPr>
                <p:cNvSpPr/>
                <p:nvPr/>
              </p:nvSpPr>
              <p:spPr>
                <a:xfrm>
                  <a:off x="988776" y="1166872"/>
                  <a:ext cx="1113" cy="2771"/>
                </a:xfrm>
                <a:custGeom>
                  <a:avLst/>
                  <a:gdLst>
                    <a:gd name="connsiteX0" fmla="*/ 0 w 1113"/>
                    <a:gd name="connsiteY0" fmla="*/ 2771 h 2771"/>
                    <a:gd name="connsiteX1" fmla="*/ 424 w 1113"/>
                    <a:gd name="connsiteY1" fmla="*/ 119 h 2771"/>
                    <a:gd name="connsiteX2" fmla="*/ 1114 w 1113"/>
                    <a:gd name="connsiteY2" fmla="*/ 0 h 2771"/>
                    <a:gd name="connsiteX3" fmla="*/ 438 w 1113"/>
                    <a:gd name="connsiteY3" fmla="*/ 2705 h 2771"/>
                    <a:gd name="connsiteX4" fmla="*/ 0 w 1113"/>
                    <a:gd name="connsiteY4" fmla="*/ 2771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3" h="2771">
                      <a:moveTo>
                        <a:pt x="0" y="2771"/>
                      </a:moveTo>
                      <a:cubicBezTo>
                        <a:pt x="159" y="2122"/>
                        <a:pt x="345" y="928"/>
                        <a:pt x="424" y="119"/>
                      </a:cubicBezTo>
                      <a:lnTo>
                        <a:pt x="1114" y="0"/>
                      </a:lnTo>
                      <a:cubicBezTo>
                        <a:pt x="955" y="955"/>
                        <a:pt x="650" y="2175"/>
                        <a:pt x="438" y="2705"/>
                      </a:cubicBezTo>
                      <a:lnTo>
                        <a:pt x="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6" name="任意多边形: 形状 1695">
                  <a:extLst>
                    <a:ext uri="{FF2B5EF4-FFF2-40B4-BE49-F238E27FC236}">
                      <a16:creationId xmlns:a16="http://schemas.microsoft.com/office/drawing/2014/main" id="{995FF1C8-0230-3CD4-5174-C30186636B62}"/>
                    </a:ext>
                  </a:extLst>
                </p:cNvPr>
                <p:cNvSpPr/>
                <p:nvPr/>
              </p:nvSpPr>
              <p:spPr>
                <a:xfrm>
                  <a:off x="991812" y="1162974"/>
                  <a:ext cx="3115" cy="6072"/>
                </a:xfrm>
                <a:custGeom>
                  <a:avLst/>
                  <a:gdLst>
                    <a:gd name="connsiteX0" fmla="*/ 2997 w 3115"/>
                    <a:gd name="connsiteY0" fmla="*/ 6073 h 6072"/>
                    <a:gd name="connsiteX1" fmla="*/ 1697 w 3115"/>
                    <a:gd name="connsiteY1" fmla="*/ 5463 h 6072"/>
                    <a:gd name="connsiteX2" fmla="*/ 1485 w 3115"/>
                    <a:gd name="connsiteY2" fmla="*/ 5397 h 6072"/>
                    <a:gd name="connsiteX3" fmla="*/ 0 w 3115"/>
                    <a:gd name="connsiteY3" fmla="*/ 2745 h 6072"/>
                    <a:gd name="connsiteX4" fmla="*/ 1578 w 3115"/>
                    <a:gd name="connsiteY4" fmla="*/ 0 h 6072"/>
                    <a:gd name="connsiteX5" fmla="*/ 3089 w 3115"/>
                    <a:gd name="connsiteY5" fmla="*/ 2639 h 6072"/>
                    <a:gd name="connsiteX6" fmla="*/ 2122 w 3115"/>
                    <a:gd name="connsiteY6" fmla="*/ 5145 h 6072"/>
                    <a:gd name="connsiteX7" fmla="*/ 2122 w 3115"/>
                    <a:gd name="connsiteY7" fmla="*/ 5184 h 6072"/>
                    <a:gd name="connsiteX8" fmla="*/ 3116 w 3115"/>
                    <a:gd name="connsiteY8" fmla="*/ 5516 h 6072"/>
                    <a:gd name="connsiteX9" fmla="*/ 2997 w 3115"/>
                    <a:gd name="connsiteY9" fmla="*/ 6073 h 6072"/>
                    <a:gd name="connsiteX10" fmla="*/ 2639 w 3115"/>
                    <a:gd name="connsiteY10" fmla="*/ 2665 h 6072"/>
                    <a:gd name="connsiteX11" fmla="*/ 1578 w 3115"/>
                    <a:gd name="connsiteY11" fmla="*/ 530 h 6072"/>
                    <a:gd name="connsiteX12" fmla="*/ 491 w 3115"/>
                    <a:gd name="connsiteY12" fmla="*/ 2718 h 6072"/>
                    <a:gd name="connsiteX13" fmla="*/ 1565 w 3115"/>
                    <a:gd name="connsiteY13" fmla="*/ 4826 h 6072"/>
                    <a:gd name="connsiteX14" fmla="*/ 2639 w 3115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15" h="6072">
                      <a:moveTo>
                        <a:pt x="2997" y="6073"/>
                      </a:moveTo>
                      <a:cubicBezTo>
                        <a:pt x="2533" y="5874"/>
                        <a:pt x="2108" y="5675"/>
                        <a:pt x="1697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66" y="5317"/>
                        <a:pt x="2824" y="5436"/>
                        <a:pt x="3116" y="5516"/>
                      </a:cubicBezTo>
                      <a:lnTo>
                        <a:pt x="2997" y="6073"/>
                      </a:lnTo>
                      <a:close/>
                      <a:moveTo>
                        <a:pt x="2639" y="2665"/>
                      </a:moveTo>
                      <a:cubicBezTo>
                        <a:pt x="2639" y="1618"/>
                        <a:pt x="2294" y="530"/>
                        <a:pt x="1578" y="530"/>
                      </a:cubicBezTo>
                      <a:cubicBezTo>
                        <a:pt x="835" y="530"/>
                        <a:pt x="491" y="1591"/>
                        <a:pt x="491" y="2718"/>
                      </a:cubicBezTo>
                      <a:cubicBezTo>
                        <a:pt x="491" y="3819"/>
                        <a:pt x="875" y="4826"/>
                        <a:pt x="1565" y="4826"/>
                      </a:cubicBezTo>
                      <a:cubicBezTo>
                        <a:pt x="2241" y="4840"/>
                        <a:pt x="2639" y="3859"/>
                        <a:pt x="2639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7" name="任意多边形: 形状 1696">
                  <a:extLst>
                    <a:ext uri="{FF2B5EF4-FFF2-40B4-BE49-F238E27FC236}">
                      <a16:creationId xmlns:a16="http://schemas.microsoft.com/office/drawing/2014/main" id="{873E8DAB-C51F-33D8-4EC3-2983D5F6BD8A}"/>
                    </a:ext>
                  </a:extLst>
                </p:cNvPr>
                <p:cNvSpPr/>
                <p:nvPr/>
              </p:nvSpPr>
              <p:spPr>
                <a:xfrm>
                  <a:off x="99545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33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07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33" y="4773"/>
                      </a:cubicBezTo>
                      <a:cubicBezTo>
                        <a:pt x="1750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07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8" name="任意多边形: 形状 1697">
                  <a:extLst>
                    <a:ext uri="{FF2B5EF4-FFF2-40B4-BE49-F238E27FC236}">
                      <a16:creationId xmlns:a16="http://schemas.microsoft.com/office/drawing/2014/main" id="{4B50112A-A9E5-41A7-6C11-AE0F6FCA8B0F}"/>
                    </a:ext>
                  </a:extLst>
                </p:cNvPr>
                <p:cNvSpPr/>
                <p:nvPr/>
              </p:nvSpPr>
              <p:spPr>
                <a:xfrm>
                  <a:off x="998707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699" name="任意多边形: 形状 1698">
                  <a:extLst>
                    <a:ext uri="{FF2B5EF4-FFF2-40B4-BE49-F238E27FC236}">
                      <a16:creationId xmlns:a16="http://schemas.microsoft.com/office/drawing/2014/main" id="{CA4352DE-C07D-762C-18CE-E33FA169AABF}"/>
                    </a:ext>
                  </a:extLst>
                </p:cNvPr>
                <p:cNvSpPr/>
                <p:nvPr/>
              </p:nvSpPr>
              <p:spPr>
                <a:xfrm>
                  <a:off x="999715" y="1162961"/>
                  <a:ext cx="2041" cy="5396"/>
                </a:xfrm>
                <a:custGeom>
                  <a:avLst/>
                  <a:gdLst>
                    <a:gd name="connsiteX0" fmla="*/ 119 w 2041"/>
                    <a:gd name="connsiteY0" fmla="*/ 4495 h 5396"/>
                    <a:gd name="connsiteX1" fmla="*/ 902 w 2041"/>
                    <a:gd name="connsiteY1" fmla="*/ 4840 h 5396"/>
                    <a:gd name="connsiteX2" fmla="*/ 1604 w 2041"/>
                    <a:gd name="connsiteY2" fmla="*/ 3938 h 5396"/>
                    <a:gd name="connsiteX3" fmla="*/ 968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93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119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119" y="4495"/>
                      </a:moveTo>
                      <a:cubicBezTo>
                        <a:pt x="305" y="4681"/>
                        <a:pt x="597" y="4840"/>
                        <a:pt x="902" y="4840"/>
                      </a:cubicBezTo>
                      <a:cubicBezTo>
                        <a:pt x="1339" y="4840"/>
                        <a:pt x="1604" y="4482"/>
                        <a:pt x="1604" y="3938"/>
                      </a:cubicBezTo>
                      <a:cubicBezTo>
                        <a:pt x="1604" y="3461"/>
                        <a:pt x="1419" y="3169"/>
                        <a:pt x="968" y="2904"/>
                      </a:cubicBezTo>
                      <a:cubicBezTo>
                        <a:pt x="411" y="2612"/>
                        <a:pt x="80" y="2148"/>
                        <a:pt x="80" y="1419"/>
                      </a:cubicBezTo>
                      <a:cubicBezTo>
                        <a:pt x="80" y="610"/>
                        <a:pt x="504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93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0" name="任意多边形: 形状 1699">
                  <a:extLst>
                    <a:ext uri="{FF2B5EF4-FFF2-40B4-BE49-F238E27FC236}">
                      <a16:creationId xmlns:a16="http://schemas.microsoft.com/office/drawing/2014/main" id="{84995328-F08A-927E-21FF-FBC5E9690947}"/>
                    </a:ext>
                  </a:extLst>
                </p:cNvPr>
                <p:cNvSpPr/>
                <p:nvPr/>
              </p:nvSpPr>
              <p:spPr>
                <a:xfrm>
                  <a:off x="1003865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64 w 2519"/>
                    <a:gd name="connsiteY2" fmla="*/ 13 h 5250"/>
                    <a:gd name="connsiteX3" fmla="*/ 1551 w 2519"/>
                    <a:gd name="connsiteY3" fmla="*/ 2652 h 5250"/>
                    <a:gd name="connsiteX4" fmla="*/ 2148 w 2519"/>
                    <a:gd name="connsiteY4" fmla="*/ 4349 h 5250"/>
                    <a:gd name="connsiteX5" fmla="*/ 2161 w 2519"/>
                    <a:gd name="connsiteY5" fmla="*/ 4336 h 5250"/>
                    <a:gd name="connsiteX6" fmla="*/ 2108 w 2519"/>
                    <a:gd name="connsiteY6" fmla="*/ 2188 h 5250"/>
                    <a:gd name="connsiteX7" fmla="*/ 2108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69 w 2519"/>
                    <a:gd name="connsiteY10" fmla="*/ 5237 h 5250"/>
                    <a:gd name="connsiteX11" fmla="*/ 1008 w 2519"/>
                    <a:gd name="connsiteY11" fmla="*/ 2586 h 5250"/>
                    <a:gd name="connsiteX12" fmla="*/ 398 w 2519"/>
                    <a:gd name="connsiteY12" fmla="*/ 835 h 5250"/>
                    <a:gd name="connsiteX13" fmla="*/ 371 w 2519"/>
                    <a:gd name="connsiteY13" fmla="*/ 835 h 5250"/>
                    <a:gd name="connsiteX14" fmla="*/ 411 w 2519"/>
                    <a:gd name="connsiteY14" fmla="*/ 2997 h 5250"/>
                    <a:gd name="connsiteX15" fmla="*/ 411 w 2519"/>
                    <a:gd name="connsiteY15" fmla="*/ 5237 h 5250"/>
                    <a:gd name="connsiteX16" fmla="*/ 0 w 2519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69" y="5237"/>
                      </a:lnTo>
                      <a:lnTo>
                        <a:pt x="1008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1" name="任意多边形: 形状 1700">
                  <a:extLst>
                    <a:ext uri="{FF2B5EF4-FFF2-40B4-BE49-F238E27FC236}">
                      <a16:creationId xmlns:a16="http://schemas.microsoft.com/office/drawing/2014/main" id="{1F55F3BD-057E-B974-E0B9-5B8CB332C796}"/>
                    </a:ext>
                  </a:extLst>
                </p:cNvPr>
                <p:cNvSpPr/>
                <p:nvPr/>
              </p:nvSpPr>
              <p:spPr>
                <a:xfrm>
                  <a:off x="100694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51 w 3089"/>
                    <a:gd name="connsiteY6" fmla="*/ 4853 h 5396"/>
                    <a:gd name="connsiteX7" fmla="*/ 2639 w 3089"/>
                    <a:gd name="connsiteY7" fmla="*/ 2678 h 5396"/>
                    <a:gd name="connsiteX8" fmla="*/ 1565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51" y="4853"/>
                      </a:cubicBezTo>
                      <a:cubicBezTo>
                        <a:pt x="2241" y="4853"/>
                        <a:pt x="2639" y="3859"/>
                        <a:pt x="2639" y="2678"/>
                      </a:cubicBezTo>
                      <a:cubicBezTo>
                        <a:pt x="2639" y="1631"/>
                        <a:pt x="2294" y="544"/>
                        <a:pt x="1565" y="544"/>
                      </a:cubicBezTo>
                      <a:cubicBezTo>
                        <a:pt x="835" y="544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2" name="任意多边形: 形状 1701">
                  <a:extLst>
                    <a:ext uri="{FF2B5EF4-FFF2-40B4-BE49-F238E27FC236}">
                      <a16:creationId xmlns:a16="http://schemas.microsoft.com/office/drawing/2014/main" id="{56667037-E43A-113A-CC9E-6FF82CB78097}"/>
                    </a:ext>
                  </a:extLst>
                </p:cNvPr>
                <p:cNvSpPr/>
                <p:nvPr/>
              </p:nvSpPr>
              <p:spPr>
                <a:xfrm>
                  <a:off x="1010428" y="1162961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40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796 h 5396"/>
                    <a:gd name="connsiteX8" fmla="*/ 1140 w 2028"/>
                    <a:gd name="connsiteY8" fmla="*/ 544 h 5396"/>
                    <a:gd name="connsiteX9" fmla="*/ 504 w 2028"/>
                    <a:gd name="connsiteY9" fmla="*/ 1326 h 5396"/>
                    <a:gd name="connsiteX10" fmla="*/ 1180 w 2028"/>
                    <a:gd name="connsiteY10" fmla="*/ 2347 h 5396"/>
                    <a:gd name="connsiteX11" fmla="*/ 2029 w 2028"/>
                    <a:gd name="connsiteY11" fmla="*/ 3885 h 5396"/>
                    <a:gd name="connsiteX12" fmla="*/ 849 w 2028"/>
                    <a:gd name="connsiteY12" fmla="*/ 5397 h 5396"/>
                    <a:gd name="connsiteX13" fmla="*/ 0 w 2028"/>
                    <a:gd name="connsiteY13" fmla="*/ 5052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292" y="4681"/>
                        <a:pt x="583" y="4840"/>
                        <a:pt x="888" y="4840"/>
                      </a:cubicBezTo>
                      <a:cubicBezTo>
                        <a:pt x="1326" y="4840"/>
                        <a:pt x="1578" y="4482"/>
                        <a:pt x="1578" y="3938"/>
                      </a:cubicBezTo>
                      <a:cubicBezTo>
                        <a:pt x="1578" y="3461"/>
                        <a:pt x="1406" y="3169"/>
                        <a:pt x="955" y="2904"/>
                      </a:cubicBezTo>
                      <a:cubicBezTo>
                        <a:pt x="398" y="2612"/>
                        <a:pt x="66" y="2148"/>
                        <a:pt x="66" y="1419"/>
                      </a:cubicBezTo>
                      <a:cubicBezTo>
                        <a:pt x="66" y="610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90" y="544"/>
                        <a:pt x="504" y="981"/>
                        <a:pt x="504" y="1326"/>
                      </a:cubicBezTo>
                      <a:cubicBezTo>
                        <a:pt x="504" y="1830"/>
                        <a:pt x="703" y="2055"/>
                        <a:pt x="1180" y="2347"/>
                      </a:cubicBezTo>
                      <a:cubicBezTo>
                        <a:pt x="1750" y="2692"/>
                        <a:pt x="2029" y="3116"/>
                        <a:pt x="2029" y="3885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3" name="任意多边形: 形状 1702">
                  <a:extLst>
                    <a:ext uri="{FF2B5EF4-FFF2-40B4-BE49-F238E27FC236}">
                      <a16:creationId xmlns:a16="http://schemas.microsoft.com/office/drawing/2014/main" id="{BC1F54A4-2916-B7B4-CD20-774354872B07}"/>
                    </a:ext>
                  </a:extLst>
                </p:cNvPr>
                <p:cNvSpPr/>
                <p:nvPr/>
              </p:nvSpPr>
              <p:spPr>
                <a:xfrm>
                  <a:off x="1012656" y="1163040"/>
                  <a:ext cx="2506" cy="5237"/>
                </a:xfrm>
                <a:custGeom>
                  <a:avLst/>
                  <a:gdLst>
                    <a:gd name="connsiteX0" fmla="*/ 1034 w 2506"/>
                    <a:gd name="connsiteY0" fmla="*/ 570 h 5237"/>
                    <a:gd name="connsiteX1" fmla="*/ 0 w 2506"/>
                    <a:gd name="connsiteY1" fmla="*/ 570 h 5237"/>
                    <a:gd name="connsiteX2" fmla="*/ 0 w 2506"/>
                    <a:gd name="connsiteY2" fmla="*/ 0 h 5237"/>
                    <a:gd name="connsiteX3" fmla="*/ 2506 w 2506"/>
                    <a:gd name="connsiteY3" fmla="*/ 0 h 5237"/>
                    <a:gd name="connsiteX4" fmla="*/ 2506 w 2506"/>
                    <a:gd name="connsiteY4" fmla="*/ 570 h 5237"/>
                    <a:gd name="connsiteX5" fmla="*/ 1472 w 2506"/>
                    <a:gd name="connsiteY5" fmla="*/ 570 h 5237"/>
                    <a:gd name="connsiteX6" fmla="*/ 1472 w 2506"/>
                    <a:gd name="connsiteY6" fmla="*/ 5237 h 5237"/>
                    <a:gd name="connsiteX7" fmla="*/ 1034 w 2506"/>
                    <a:gd name="connsiteY7" fmla="*/ 5237 h 5237"/>
                    <a:gd name="connsiteX8" fmla="*/ 1034 w 2506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6" h="5237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506" y="0"/>
                      </a:lnTo>
                      <a:lnTo>
                        <a:pt x="2506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34" y="5237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4" name="任意多边形: 形状 1703">
                  <a:extLst>
                    <a:ext uri="{FF2B5EF4-FFF2-40B4-BE49-F238E27FC236}">
                      <a16:creationId xmlns:a16="http://schemas.microsoft.com/office/drawing/2014/main" id="{D92BE4EE-C384-EF46-08FD-0396982D7BAB}"/>
                    </a:ext>
                  </a:extLst>
                </p:cNvPr>
                <p:cNvSpPr/>
                <p:nvPr/>
              </p:nvSpPr>
              <p:spPr>
                <a:xfrm>
                  <a:off x="1015533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03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49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38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13 w 2214"/>
                    <a:gd name="connsiteY13" fmla="*/ 5264 h 5264"/>
                    <a:gd name="connsiteX14" fmla="*/ 13 w 2214"/>
                    <a:gd name="connsiteY14" fmla="*/ 106 h 5264"/>
                    <a:gd name="connsiteX15" fmla="*/ 438 w 2214"/>
                    <a:gd name="connsiteY15" fmla="*/ 2493 h 5264"/>
                    <a:gd name="connsiteX16" fmla="*/ 875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790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70" y="3288"/>
                        <a:pt x="1949" y="3832"/>
                      </a:cubicBezTo>
                      <a:cubicBezTo>
                        <a:pt x="2068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38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13" y="5264"/>
                      </a:lnTo>
                      <a:lnTo>
                        <a:pt x="13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5" name="任意多边形: 形状 1704">
                  <a:extLst>
                    <a:ext uri="{FF2B5EF4-FFF2-40B4-BE49-F238E27FC236}">
                      <a16:creationId xmlns:a16="http://schemas.microsoft.com/office/drawing/2014/main" id="{037D26DB-DB17-D581-0FE3-1DC340CFC910}"/>
                    </a:ext>
                  </a:extLst>
                </p:cNvPr>
                <p:cNvSpPr/>
                <p:nvPr/>
              </p:nvSpPr>
              <p:spPr>
                <a:xfrm>
                  <a:off x="101819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46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20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46" y="4773"/>
                      </a:cubicBezTo>
                      <a:cubicBezTo>
                        <a:pt x="1737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20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6" name="任意多边形: 形状 1705">
                  <a:extLst>
                    <a:ext uri="{FF2B5EF4-FFF2-40B4-BE49-F238E27FC236}">
                      <a16:creationId xmlns:a16="http://schemas.microsoft.com/office/drawing/2014/main" id="{A9490F98-DD8B-387A-537B-C2F1F567DF95}"/>
                    </a:ext>
                  </a:extLst>
                </p:cNvPr>
                <p:cNvSpPr/>
                <p:nvPr/>
              </p:nvSpPr>
              <p:spPr>
                <a:xfrm>
                  <a:off x="1021447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38 w 2771"/>
                    <a:gd name="connsiteY8" fmla="*/ 4734 h 5317"/>
                    <a:gd name="connsiteX9" fmla="*/ 875 w 2771"/>
                    <a:gd name="connsiteY9" fmla="*/ 4773 h 5317"/>
                    <a:gd name="connsiteX10" fmla="*/ 2307 w 2771"/>
                    <a:gd name="connsiteY10" fmla="*/ 2559 h 5317"/>
                    <a:gd name="connsiteX11" fmla="*/ 941 w 2771"/>
                    <a:gd name="connsiteY11" fmla="*/ 530 h 5317"/>
                    <a:gd name="connsiteX12" fmla="*/ 424 w 2771"/>
                    <a:gd name="connsiteY12" fmla="*/ 610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38" y="0"/>
                        <a:pt x="2002" y="225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94"/>
                        <a:pt x="2599" y="4097"/>
                        <a:pt x="2294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16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7" name="任意多边形: 形状 1706">
                  <a:extLst>
                    <a:ext uri="{FF2B5EF4-FFF2-40B4-BE49-F238E27FC236}">
                      <a16:creationId xmlns:a16="http://schemas.microsoft.com/office/drawing/2014/main" id="{79145388-5387-C303-4B50-936C1E305AA9}"/>
                    </a:ext>
                  </a:extLst>
                </p:cNvPr>
                <p:cNvSpPr/>
                <p:nvPr/>
              </p:nvSpPr>
              <p:spPr>
                <a:xfrm>
                  <a:off x="1026273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8" name="任意多边形: 形状 1707">
                  <a:extLst>
                    <a:ext uri="{FF2B5EF4-FFF2-40B4-BE49-F238E27FC236}">
                      <a16:creationId xmlns:a16="http://schemas.microsoft.com/office/drawing/2014/main" id="{F757262F-8A65-4A00-4D1C-60A65C0024BE}"/>
                    </a:ext>
                  </a:extLst>
                </p:cNvPr>
                <p:cNvSpPr/>
                <p:nvPr/>
              </p:nvSpPr>
              <p:spPr>
                <a:xfrm>
                  <a:off x="1028474" y="1163040"/>
                  <a:ext cx="2612" cy="5237"/>
                </a:xfrm>
                <a:custGeom>
                  <a:avLst/>
                  <a:gdLst>
                    <a:gd name="connsiteX0" fmla="*/ 2108 w 2612"/>
                    <a:gd name="connsiteY0" fmla="*/ 5237 h 5237"/>
                    <a:gd name="connsiteX1" fmla="*/ 1671 w 2612"/>
                    <a:gd name="connsiteY1" fmla="*/ 4084 h 5237"/>
                    <a:gd name="connsiteX2" fmla="*/ 1286 w 2612"/>
                    <a:gd name="connsiteY2" fmla="*/ 3050 h 5237"/>
                    <a:gd name="connsiteX3" fmla="*/ 1273 w 2612"/>
                    <a:gd name="connsiteY3" fmla="*/ 3050 h 5237"/>
                    <a:gd name="connsiteX4" fmla="*/ 915 w 2612"/>
                    <a:gd name="connsiteY4" fmla="*/ 4097 h 5237"/>
                    <a:gd name="connsiteX5" fmla="*/ 504 w 2612"/>
                    <a:gd name="connsiteY5" fmla="*/ 5237 h 5237"/>
                    <a:gd name="connsiteX6" fmla="*/ 0 w 2612"/>
                    <a:gd name="connsiteY6" fmla="*/ 5237 h 5237"/>
                    <a:gd name="connsiteX7" fmla="*/ 1034 w 2612"/>
                    <a:gd name="connsiteY7" fmla="*/ 2586 h 5237"/>
                    <a:gd name="connsiteX8" fmla="*/ 40 w 2612"/>
                    <a:gd name="connsiteY8" fmla="*/ 0 h 5237"/>
                    <a:gd name="connsiteX9" fmla="*/ 557 w 2612"/>
                    <a:gd name="connsiteY9" fmla="*/ 0 h 5237"/>
                    <a:gd name="connsiteX10" fmla="*/ 994 w 2612"/>
                    <a:gd name="connsiteY10" fmla="*/ 1220 h 5237"/>
                    <a:gd name="connsiteX11" fmla="*/ 1313 w 2612"/>
                    <a:gd name="connsiteY11" fmla="*/ 2108 h 5237"/>
                    <a:gd name="connsiteX12" fmla="*/ 1326 w 2612"/>
                    <a:gd name="connsiteY12" fmla="*/ 2108 h 5237"/>
                    <a:gd name="connsiteX13" fmla="*/ 1631 w 2612"/>
                    <a:gd name="connsiteY13" fmla="*/ 1220 h 5237"/>
                    <a:gd name="connsiteX14" fmla="*/ 2095 w 2612"/>
                    <a:gd name="connsiteY14" fmla="*/ 0 h 5237"/>
                    <a:gd name="connsiteX15" fmla="*/ 2586 w 2612"/>
                    <a:gd name="connsiteY15" fmla="*/ 0 h 5237"/>
                    <a:gd name="connsiteX16" fmla="*/ 1565 w 2612"/>
                    <a:gd name="connsiteY16" fmla="*/ 2546 h 5237"/>
                    <a:gd name="connsiteX17" fmla="*/ 2612 w 2612"/>
                    <a:gd name="connsiteY17" fmla="*/ 5237 h 5237"/>
                    <a:gd name="connsiteX18" fmla="*/ 2108 w 2612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12" h="5237">
                      <a:moveTo>
                        <a:pt x="2108" y="5237"/>
                      </a:moveTo>
                      <a:lnTo>
                        <a:pt x="1671" y="4084"/>
                      </a:lnTo>
                      <a:cubicBezTo>
                        <a:pt x="1498" y="3633"/>
                        <a:pt x="1392" y="3355"/>
                        <a:pt x="1286" y="3050"/>
                      </a:cubicBezTo>
                      <a:lnTo>
                        <a:pt x="1273" y="3050"/>
                      </a:lnTo>
                      <a:cubicBezTo>
                        <a:pt x="1180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57" y="0"/>
                      </a:lnTo>
                      <a:lnTo>
                        <a:pt x="994" y="1220"/>
                      </a:lnTo>
                      <a:cubicBezTo>
                        <a:pt x="1127" y="1565"/>
                        <a:pt x="1220" y="1830"/>
                        <a:pt x="1313" y="2108"/>
                      </a:cubicBezTo>
                      <a:lnTo>
                        <a:pt x="1326" y="2108"/>
                      </a:lnTo>
                      <a:cubicBezTo>
                        <a:pt x="1419" y="1803"/>
                        <a:pt x="1498" y="1551"/>
                        <a:pt x="1631" y="1220"/>
                      </a:cubicBezTo>
                      <a:lnTo>
                        <a:pt x="2095" y="0"/>
                      </a:lnTo>
                      <a:lnTo>
                        <a:pt x="2586" y="0"/>
                      </a:lnTo>
                      <a:lnTo>
                        <a:pt x="1565" y="2546"/>
                      </a:lnTo>
                      <a:lnTo>
                        <a:pt x="2612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09" name="任意多边形: 形状 1708">
                  <a:extLst>
                    <a:ext uri="{FF2B5EF4-FFF2-40B4-BE49-F238E27FC236}">
                      <a16:creationId xmlns:a16="http://schemas.microsoft.com/office/drawing/2014/main" id="{668E63B2-17FF-30C1-8A9D-817083A90BCF}"/>
                    </a:ext>
                  </a:extLst>
                </p:cNvPr>
                <p:cNvSpPr/>
                <p:nvPr/>
              </p:nvSpPr>
              <p:spPr>
                <a:xfrm>
                  <a:off x="1031577" y="1163027"/>
                  <a:ext cx="1909" cy="5237"/>
                </a:xfrm>
                <a:custGeom>
                  <a:avLst/>
                  <a:gdLst>
                    <a:gd name="connsiteX0" fmla="*/ 1750 w 1909"/>
                    <a:gd name="connsiteY0" fmla="*/ 2784 h 5237"/>
                    <a:gd name="connsiteX1" fmla="*/ 438 w 1909"/>
                    <a:gd name="connsiteY1" fmla="*/ 2784 h 5237"/>
                    <a:gd name="connsiteX2" fmla="*/ 438 w 1909"/>
                    <a:gd name="connsiteY2" fmla="*/ 4681 h 5237"/>
                    <a:gd name="connsiteX3" fmla="*/ 1909 w 1909"/>
                    <a:gd name="connsiteY3" fmla="*/ 4681 h 5237"/>
                    <a:gd name="connsiteX4" fmla="*/ 1909 w 1909"/>
                    <a:gd name="connsiteY4" fmla="*/ 5237 h 5237"/>
                    <a:gd name="connsiteX5" fmla="*/ 0 w 1909"/>
                    <a:gd name="connsiteY5" fmla="*/ 5237 h 5237"/>
                    <a:gd name="connsiteX6" fmla="*/ 0 w 1909"/>
                    <a:gd name="connsiteY6" fmla="*/ 0 h 5237"/>
                    <a:gd name="connsiteX7" fmla="*/ 1830 w 1909"/>
                    <a:gd name="connsiteY7" fmla="*/ 0 h 5237"/>
                    <a:gd name="connsiteX8" fmla="*/ 1830 w 1909"/>
                    <a:gd name="connsiteY8" fmla="*/ 570 h 5237"/>
                    <a:gd name="connsiteX9" fmla="*/ 438 w 1909"/>
                    <a:gd name="connsiteY9" fmla="*/ 570 h 5237"/>
                    <a:gd name="connsiteX10" fmla="*/ 438 w 1909"/>
                    <a:gd name="connsiteY10" fmla="*/ 2228 h 5237"/>
                    <a:gd name="connsiteX11" fmla="*/ 1750 w 1909"/>
                    <a:gd name="connsiteY11" fmla="*/ 2228 h 5237"/>
                    <a:gd name="connsiteX12" fmla="*/ 1750 w 1909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909" y="4681"/>
                      </a:lnTo>
                      <a:lnTo>
                        <a:pt x="190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0" name="任意多边形: 形状 1709">
                  <a:extLst>
                    <a:ext uri="{FF2B5EF4-FFF2-40B4-BE49-F238E27FC236}">
                      <a16:creationId xmlns:a16="http://schemas.microsoft.com/office/drawing/2014/main" id="{A670C6F6-DF8B-9150-21C7-19B147DDD0AB}"/>
                    </a:ext>
                  </a:extLst>
                </p:cNvPr>
                <p:cNvSpPr/>
                <p:nvPr/>
              </p:nvSpPr>
              <p:spPr>
                <a:xfrm>
                  <a:off x="1034043" y="1163000"/>
                  <a:ext cx="2201" cy="5264"/>
                </a:xfrm>
                <a:custGeom>
                  <a:avLst/>
                  <a:gdLst>
                    <a:gd name="connsiteX0" fmla="*/ 0 w 2201"/>
                    <a:gd name="connsiteY0" fmla="*/ 106 h 5264"/>
                    <a:gd name="connsiteX1" fmla="*/ 835 w 2201"/>
                    <a:gd name="connsiteY1" fmla="*/ 0 h 5264"/>
                    <a:gd name="connsiteX2" fmla="*/ 1817 w 2201"/>
                    <a:gd name="connsiteY2" fmla="*/ 424 h 5264"/>
                    <a:gd name="connsiteX3" fmla="*/ 2095 w 2201"/>
                    <a:gd name="connsiteY3" fmla="*/ 1419 h 5264"/>
                    <a:gd name="connsiteX4" fmla="*/ 1445 w 2201"/>
                    <a:gd name="connsiteY4" fmla="*/ 2745 h 5264"/>
                    <a:gd name="connsiteX5" fmla="*/ 1445 w 2201"/>
                    <a:gd name="connsiteY5" fmla="*/ 2771 h 5264"/>
                    <a:gd name="connsiteX6" fmla="*/ 1949 w 2201"/>
                    <a:gd name="connsiteY6" fmla="*/ 3832 h 5264"/>
                    <a:gd name="connsiteX7" fmla="*/ 2201 w 2201"/>
                    <a:gd name="connsiteY7" fmla="*/ 5264 h 5264"/>
                    <a:gd name="connsiteX8" fmla="*/ 1750 w 2201"/>
                    <a:gd name="connsiteY8" fmla="*/ 5264 h 5264"/>
                    <a:gd name="connsiteX9" fmla="*/ 1525 w 2201"/>
                    <a:gd name="connsiteY9" fmla="*/ 4004 h 5264"/>
                    <a:gd name="connsiteX10" fmla="*/ 849 w 2201"/>
                    <a:gd name="connsiteY10" fmla="*/ 2997 h 5264"/>
                    <a:gd name="connsiteX11" fmla="*/ 451 w 2201"/>
                    <a:gd name="connsiteY11" fmla="*/ 2997 h 5264"/>
                    <a:gd name="connsiteX12" fmla="*/ 451 w 2201"/>
                    <a:gd name="connsiteY12" fmla="*/ 5264 h 5264"/>
                    <a:gd name="connsiteX13" fmla="*/ 0 w 2201"/>
                    <a:gd name="connsiteY13" fmla="*/ 5264 h 5264"/>
                    <a:gd name="connsiteX14" fmla="*/ 0 w 2201"/>
                    <a:gd name="connsiteY14" fmla="*/ 106 h 5264"/>
                    <a:gd name="connsiteX15" fmla="*/ 438 w 2201"/>
                    <a:gd name="connsiteY15" fmla="*/ 2493 h 5264"/>
                    <a:gd name="connsiteX16" fmla="*/ 875 w 2201"/>
                    <a:gd name="connsiteY16" fmla="*/ 2493 h 5264"/>
                    <a:gd name="connsiteX17" fmla="*/ 1631 w 2201"/>
                    <a:gd name="connsiteY17" fmla="*/ 1498 h 5264"/>
                    <a:gd name="connsiteX18" fmla="*/ 862 w 2201"/>
                    <a:gd name="connsiteY18" fmla="*/ 517 h 5264"/>
                    <a:gd name="connsiteX19" fmla="*/ 438 w 2201"/>
                    <a:gd name="connsiteY19" fmla="*/ 583 h 5264"/>
                    <a:gd name="connsiteX20" fmla="*/ 438 w 2201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64">
                      <a:moveTo>
                        <a:pt x="0" y="106"/>
                      </a:moveTo>
                      <a:cubicBezTo>
                        <a:pt x="239" y="40"/>
                        <a:pt x="544" y="0"/>
                        <a:pt x="835" y="0"/>
                      </a:cubicBezTo>
                      <a:cubicBezTo>
                        <a:pt x="1313" y="0"/>
                        <a:pt x="1604" y="119"/>
                        <a:pt x="1817" y="424"/>
                      </a:cubicBezTo>
                      <a:cubicBezTo>
                        <a:pt x="1989" y="663"/>
                        <a:pt x="2095" y="1021"/>
                        <a:pt x="2095" y="1419"/>
                      </a:cubicBezTo>
                      <a:cubicBezTo>
                        <a:pt x="2095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49" y="3832"/>
                      </a:cubicBezTo>
                      <a:cubicBezTo>
                        <a:pt x="2055" y="4561"/>
                        <a:pt x="2135" y="5065"/>
                        <a:pt x="2201" y="5264"/>
                      </a:cubicBezTo>
                      <a:lnTo>
                        <a:pt x="1750" y="5264"/>
                      </a:lnTo>
                      <a:cubicBezTo>
                        <a:pt x="1697" y="5118"/>
                        <a:pt x="1618" y="4654"/>
                        <a:pt x="1525" y="4004"/>
                      </a:cubicBezTo>
                      <a:cubicBezTo>
                        <a:pt x="1419" y="3288"/>
                        <a:pt x="1246" y="3010"/>
                        <a:pt x="849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31" y="2095"/>
                        <a:pt x="1631" y="1498"/>
                      </a:cubicBezTo>
                      <a:cubicBezTo>
                        <a:pt x="1631" y="822"/>
                        <a:pt x="1313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1" name="任意多边形: 形状 1710">
                  <a:extLst>
                    <a:ext uri="{FF2B5EF4-FFF2-40B4-BE49-F238E27FC236}">
                      <a16:creationId xmlns:a16="http://schemas.microsoft.com/office/drawing/2014/main" id="{266B0869-C33E-5B1E-3DEF-E08460030CCD}"/>
                    </a:ext>
                  </a:extLst>
                </p:cNvPr>
                <p:cNvSpPr/>
                <p:nvPr/>
              </p:nvSpPr>
              <p:spPr>
                <a:xfrm>
                  <a:off x="1036549" y="1162974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18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53 w 2545"/>
                    <a:gd name="connsiteY5" fmla="*/ 782 h 5383"/>
                    <a:gd name="connsiteX6" fmla="*/ 1763 w 2545"/>
                    <a:gd name="connsiteY6" fmla="*/ 557 h 5383"/>
                    <a:gd name="connsiteX7" fmla="*/ 451 w 2545"/>
                    <a:gd name="connsiteY7" fmla="*/ 2718 h 5383"/>
                    <a:gd name="connsiteX8" fmla="*/ 1750 w 2545"/>
                    <a:gd name="connsiteY8" fmla="*/ 4826 h 5383"/>
                    <a:gd name="connsiteX9" fmla="*/ 2466 w 2545"/>
                    <a:gd name="connsiteY9" fmla="*/ 4601 h 5383"/>
                    <a:gd name="connsiteX10" fmla="*/ 2546 w 2545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18"/>
                      </a:moveTo>
                      <a:cubicBezTo>
                        <a:pt x="2387" y="5251"/>
                        <a:pt x="2069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46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63" y="557"/>
                      </a:cubicBezTo>
                      <a:cubicBezTo>
                        <a:pt x="981" y="557"/>
                        <a:pt x="451" y="1353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47"/>
                        <a:pt x="2466" y="4601"/>
                      </a:cubicBezTo>
                      <a:lnTo>
                        <a:pt x="2546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2" name="任意多边形: 形状 1711">
                  <a:extLst>
                    <a:ext uri="{FF2B5EF4-FFF2-40B4-BE49-F238E27FC236}">
                      <a16:creationId xmlns:a16="http://schemas.microsoft.com/office/drawing/2014/main" id="{4962AF99-A0E6-E108-A7B8-F6A4BBFE2F0B}"/>
                    </a:ext>
                  </a:extLst>
                </p:cNvPr>
                <p:cNvSpPr/>
                <p:nvPr/>
              </p:nvSpPr>
              <p:spPr>
                <a:xfrm>
                  <a:off x="10396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3" name="任意多边形: 形状 1712">
                  <a:extLst>
                    <a:ext uri="{FF2B5EF4-FFF2-40B4-BE49-F238E27FC236}">
                      <a16:creationId xmlns:a16="http://schemas.microsoft.com/office/drawing/2014/main" id="{24D0FB47-C431-95EE-9EE6-B8175384BADE}"/>
                    </a:ext>
                  </a:extLst>
                </p:cNvPr>
                <p:cNvSpPr/>
                <p:nvPr/>
              </p:nvSpPr>
              <p:spPr>
                <a:xfrm>
                  <a:off x="1040448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4" name="任意多边形: 形状 1713">
                  <a:extLst>
                    <a:ext uri="{FF2B5EF4-FFF2-40B4-BE49-F238E27FC236}">
                      <a16:creationId xmlns:a16="http://schemas.microsoft.com/office/drawing/2014/main" id="{CB26CA4D-B0F1-6058-7BDE-960DC9B6FA61}"/>
                    </a:ext>
                  </a:extLst>
                </p:cNvPr>
                <p:cNvSpPr/>
                <p:nvPr/>
              </p:nvSpPr>
              <p:spPr>
                <a:xfrm>
                  <a:off x="1042689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54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92 w 2810"/>
                    <a:gd name="connsiteY12" fmla="*/ 597 h 5237"/>
                    <a:gd name="connsiteX13" fmla="*/ 1233 w 2810"/>
                    <a:gd name="connsiteY13" fmla="*/ 1538 h 5237"/>
                    <a:gd name="connsiteX14" fmla="*/ 902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5" name="任意多边形: 形状 1714">
                  <a:extLst>
                    <a:ext uri="{FF2B5EF4-FFF2-40B4-BE49-F238E27FC236}">
                      <a16:creationId xmlns:a16="http://schemas.microsoft.com/office/drawing/2014/main" id="{28E34ABD-EEFA-F3F8-993E-9A686072AEEE}"/>
                    </a:ext>
                  </a:extLst>
                </p:cNvPr>
                <p:cNvSpPr/>
                <p:nvPr/>
              </p:nvSpPr>
              <p:spPr>
                <a:xfrm>
                  <a:off x="1045221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6" name="任意多边形: 形状 1715">
                  <a:extLst>
                    <a:ext uri="{FF2B5EF4-FFF2-40B4-BE49-F238E27FC236}">
                      <a16:creationId xmlns:a16="http://schemas.microsoft.com/office/drawing/2014/main" id="{9FD5FE18-09A9-A01D-FA86-1C46054212FD}"/>
                    </a:ext>
                  </a:extLst>
                </p:cNvPr>
                <p:cNvSpPr/>
                <p:nvPr/>
              </p:nvSpPr>
              <p:spPr>
                <a:xfrm>
                  <a:off x="1048085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7" name="任意多边形: 形状 1716">
                  <a:extLst>
                    <a:ext uri="{FF2B5EF4-FFF2-40B4-BE49-F238E27FC236}">
                      <a16:creationId xmlns:a16="http://schemas.microsoft.com/office/drawing/2014/main" id="{7F0E7AED-50FA-D4B7-0DAA-85EA269DEF56}"/>
                    </a:ext>
                  </a:extLst>
                </p:cNvPr>
                <p:cNvSpPr/>
                <p:nvPr/>
              </p:nvSpPr>
              <p:spPr>
                <a:xfrm>
                  <a:off x="1049080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8" name="任意多边形: 形状 1717">
                  <a:extLst>
                    <a:ext uri="{FF2B5EF4-FFF2-40B4-BE49-F238E27FC236}">
                      <a16:creationId xmlns:a16="http://schemas.microsoft.com/office/drawing/2014/main" id="{8C66190E-EB7A-839A-3B38-086B0CDCD241}"/>
                    </a:ext>
                  </a:extLst>
                </p:cNvPr>
                <p:cNvSpPr/>
                <p:nvPr/>
              </p:nvSpPr>
              <p:spPr>
                <a:xfrm>
                  <a:off x="1052726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64 w 2532"/>
                    <a:gd name="connsiteY2" fmla="*/ 13 h 5250"/>
                    <a:gd name="connsiteX3" fmla="*/ 1551 w 2532"/>
                    <a:gd name="connsiteY3" fmla="*/ 2652 h 5250"/>
                    <a:gd name="connsiteX4" fmla="*/ 2148 w 2532"/>
                    <a:gd name="connsiteY4" fmla="*/ 4349 h 5250"/>
                    <a:gd name="connsiteX5" fmla="*/ 2161 w 2532"/>
                    <a:gd name="connsiteY5" fmla="*/ 4336 h 5250"/>
                    <a:gd name="connsiteX6" fmla="*/ 2108 w 2532"/>
                    <a:gd name="connsiteY6" fmla="*/ 2188 h 5250"/>
                    <a:gd name="connsiteX7" fmla="*/ 2108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21 w 2532"/>
                    <a:gd name="connsiteY11" fmla="*/ 2572 h 5250"/>
                    <a:gd name="connsiteX12" fmla="*/ 398 w 2532"/>
                    <a:gd name="connsiteY12" fmla="*/ 822 h 5250"/>
                    <a:gd name="connsiteX13" fmla="*/ 385 w 2532"/>
                    <a:gd name="connsiteY13" fmla="*/ 822 h 5250"/>
                    <a:gd name="connsiteX14" fmla="*/ 424 w 2532"/>
                    <a:gd name="connsiteY14" fmla="*/ 2983 h 5250"/>
                    <a:gd name="connsiteX15" fmla="*/ 424 w 2532"/>
                    <a:gd name="connsiteY15" fmla="*/ 5224 h 5250"/>
                    <a:gd name="connsiteX16" fmla="*/ 0 w 2532"/>
                    <a:gd name="connsiteY16" fmla="*/ 5224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03" y="3262"/>
                        <a:pt x="1989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21" y="2572"/>
                      </a:lnTo>
                      <a:cubicBezTo>
                        <a:pt x="782" y="1989"/>
                        <a:pt x="557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1"/>
                        <a:pt x="424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19" name="任意多边形: 形状 1718">
                  <a:extLst>
                    <a:ext uri="{FF2B5EF4-FFF2-40B4-BE49-F238E27FC236}">
                      <a16:creationId xmlns:a16="http://schemas.microsoft.com/office/drawing/2014/main" id="{11CF04D8-77C2-2FD6-0EE9-EFD2B306EA2C}"/>
                    </a:ext>
                  </a:extLst>
                </p:cNvPr>
                <p:cNvSpPr/>
                <p:nvPr/>
              </p:nvSpPr>
              <p:spPr>
                <a:xfrm>
                  <a:off x="1057526" y="1163027"/>
                  <a:ext cx="2466" cy="5316"/>
                </a:xfrm>
                <a:custGeom>
                  <a:avLst/>
                  <a:gdLst>
                    <a:gd name="connsiteX0" fmla="*/ 424 w 2466"/>
                    <a:gd name="connsiteY0" fmla="*/ 13 h 5316"/>
                    <a:gd name="connsiteX1" fmla="*/ 424 w 2466"/>
                    <a:gd name="connsiteY1" fmla="*/ 3103 h 5316"/>
                    <a:gd name="connsiteX2" fmla="*/ 1207 w 2466"/>
                    <a:gd name="connsiteY2" fmla="*/ 4773 h 5316"/>
                    <a:gd name="connsiteX3" fmla="*/ 2029 w 2466"/>
                    <a:gd name="connsiteY3" fmla="*/ 3103 h 5316"/>
                    <a:gd name="connsiteX4" fmla="*/ 2029 w 2466"/>
                    <a:gd name="connsiteY4" fmla="*/ 13 h 5316"/>
                    <a:gd name="connsiteX5" fmla="*/ 2466 w 2466"/>
                    <a:gd name="connsiteY5" fmla="*/ 13 h 5316"/>
                    <a:gd name="connsiteX6" fmla="*/ 2466 w 2466"/>
                    <a:gd name="connsiteY6" fmla="*/ 3050 h 5316"/>
                    <a:gd name="connsiteX7" fmla="*/ 1207 w 2466"/>
                    <a:gd name="connsiteY7" fmla="*/ 5317 h 5316"/>
                    <a:gd name="connsiteX8" fmla="*/ 0 w 2466"/>
                    <a:gd name="connsiteY8" fmla="*/ 3076 h 5316"/>
                    <a:gd name="connsiteX9" fmla="*/ 0 w 2466"/>
                    <a:gd name="connsiteY9" fmla="*/ 0 h 5316"/>
                    <a:gd name="connsiteX10" fmla="*/ 424 w 2466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66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0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66" y="13"/>
                      </a:lnTo>
                      <a:lnTo>
                        <a:pt x="2466" y="3050"/>
                      </a:lnTo>
                      <a:cubicBezTo>
                        <a:pt x="2466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0" name="任意多边形: 形状 1719">
                  <a:extLst>
                    <a:ext uri="{FF2B5EF4-FFF2-40B4-BE49-F238E27FC236}">
                      <a16:creationId xmlns:a16="http://schemas.microsoft.com/office/drawing/2014/main" id="{19E89B51-4AAD-FE8F-0648-B9B1369133D9}"/>
                    </a:ext>
                  </a:extLst>
                </p:cNvPr>
                <p:cNvSpPr/>
                <p:nvPr/>
              </p:nvSpPr>
              <p:spPr>
                <a:xfrm>
                  <a:off x="1060748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1" name="任意多边形: 形状 1720">
                  <a:extLst>
                    <a:ext uri="{FF2B5EF4-FFF2-40B4-BE49-F238E27FC236}">
                      <a16:creationId xmlns:a16="http://schemas.microsoft.com/office/drawing/2014/main" id="{4BEBA795-DA6B-D5DB-57FD-BC4BD62CB7EF}"/>
                    </a:ext>
                  </a:extLst>
                </p:cNvPr>
                <p:cNvSpPr/>
                <p:nvPr/>
              </p:nvSpPr>
              <p:spPr>
                <a:xfrm>
                  <a:off x="1063095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2" name="任意多边形: 形状 1721">
                  <a:extLst>
                    <a:ext uri="{FF2B5EF4-FFF2-40B4-BE49-F238E27FC236}">
                      <a16:creationId xmlns:a16="http://schemas.microsoft.com/office/drawing/2014/main" id="{538AB2A0-9103-F48E-4BC6-C12B87790354}"/>
                    </a:ext>
                  </a:extLst>
                </p:cNvPr>
                <p:cNvSpPr/>
                <p:nvPr/>
              </p:nvSpPr>
              <p:spPr>
                <a:xfrm>
                  <a:off x="1065216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2002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65 w 2811"/>
                    <a:gd name="connsiteY10" fmla="*/ 1551 h 5237"/>
                    <a:gd name="connsiteX11" fmla="*/ 1379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79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3" name="任意多边形: 形状 1722">
                  <a:extLst>
                    <a:ext uri="{FF2B5EF4-FFF2-40B4-BE49-F238E27FC236}">
                      <a16:creationId xmlns:a16="http://schemas.microsoft.com/office/drawing/2014/main" id="{1FD48862-1B8E-70E7-421F-55EE23992266}"/>
                    </a:ext>
                  </a:extLst>
                </p:cNvPr>
                <p:cNvSpPr/>
                <p:nvPr/>
              </p:nvSpPr>
              <p:spPr>
                <a:xfrm>
                  <a:off x="1068425" y="1163027"/>
                  <a:ext cx="3447" cy="5237"/>
                </a:xfrm>
                <a:custGeom>
                  <a:avLst/>
                  <a:gdLst>
                    <a:gd name="connsiteX0" fmla="*/ 2904 w 3447"/>
                    <a:gd name="connsiteY0" fmla="*/ 2957 h 5237"/>
                    <a:gd name="connsiteX1" fmla="*/ 2864 w 3447"/>
                    <a:gd name="connsiteY1" fmla="*/ 689 h 5237"/>
                    <a:gd name="connsiteX2" fmla="*/ 2838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491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10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04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04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38" y="689"/>
                      </a:lnTo>
                      <a:cubicBezTo>
                        <a:pt x="2731" y="1299"/>
                        <a:pt x="2586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57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25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04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4" name="任意多边形: 形状 1723">
                  <a:extLst>
                    <a:ext uri="{FF2B5EF4-FFF2-40B4-BE49-F238E27FC236}">
                      <a16:creationId xmlns:a16="http://schemas.microsoft.com/office/drawing/2014/main" id="{141246DD-7B11-CBB5-7DAC-31445ABCF535}"/>
                    </a:ext>
                  </a:extLst>
                </p:cNvPr>
                <p:cNvSpPr/>
                <p:nvPr/>
              </p:nvSpPr>
              <p:spPr>
                <a:xfrm>
                  <a:off x="1072297" y="1162974"/>
                  <a:ext cx="2559" cy="5383"/>
                </a:xfrm>
                <a:custGeom>
                  <a:avLst/>
                  <a:gdLst>
                    <a:gd name="connsiteX0" fmla="*/ 2559 w 2559"/>
                    <a:gd name="connsiteY0" fmla="*/ 5118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46 w 2559"/>
                    <a:gd name="connsiteY4" fmla="*/ 225 h 5383"/>
                    <a:gd name="connsiteX5" fmla="*/ 2427 w 2559"/>
                    <a:gd name="connsiteY5" fmla="*/ 782 h 5383"/>
                    <a:gd name="connsiteX6" fmla="*/ 1750 w 2559"/>
                    <a:gd name="connsiteY6" fmla="*/ 557 h 5383"/>
                    <a:gd name="connsiteX7" fmla="*/ 438 w 2559"/>
                    <a:gd name="connsiteY7" fmla="*/ 2718 h 5383"/>
                    <a:gd name="connsiteX8" fmla="*/ 1737 w 2559"/>
                    <a:gd name="connsiteY8" fmla="*/ 4826 h 5383"/>
                    <a:gd name="connsiteX9" fmla="*/ 2440 w 2559"/>
                    <a:gd name="connsiteY9" fmla="*/ 4601 h 5383"/>
                    <a:gd name="connsiteX10" fmla="*/ 2559 w 2559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59" y="5118"/>
                      </a:moveTo>
                      <a:cubicBezTo>
                        <a:pt x="2400" y="5251"/>
                        <a:pt x="2082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7" y="133"/>
                        <a:pt x="2546" y="225"/>
                      </a:cubicBezTo>
                      <a:lnTo>
                        <a:pt x="2427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53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1989" y="4826"/>
                        <a:pt x="2267" y="4747"/>
                        <a:pt x="2440" y="4601"/>
                      </a:cubicBezTo>
                      <a:lnTo>
                        <a:pt x="2559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5" name="任意多边形: 形状 1724">
                  <a:extLst>
                    <a:ext uri="{FF2B5EF4-FFF2-40B4-BE49-F238E27FC236}">
                      <a16:creationId xmlns:a16="http://schemas.microsoft.com/office/drawing/2014/main" id="{B4395A1C-0846-CAE5-411E-97BB7B7D8B17}"/>
                    </a:ext>
                  </a:extLst>
                </p:cNvPr>
                <p:cNvSpPr/>
                <p:nvPr/>
              </p:nvSpPr>
              <p:spPr>
                <a:xfrm>
                  <a:off x="107508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6" name="任意多边形: 形状 1725">
                  <a:extLst>
                    <a:ext uri="{FF2B5EF4-FFF2-40B4-BE49-F238E27FC236}">
                      <a16:creationId xmlns:a16="http://schemas.microsoft.com/office/drawing/2014/main" id="{4AA04443-5651-91E5-3F7E-F15AC95241DC}"/>
                    </a:ext>
                  </a:extLst>
                </p:cNvPr>
                <p:cNvSpPr/>
                <p:nvPr/>
              </p:nvSpPr>
              <p:spPr>
                <a:xfrm>
                  <a:off x="1080239" y="1163040"/>
                  <a:ext cx="1882" cy="5224"/>
                </a:xfrm>
                <a:custGeom>
                  <a:avLst/>
                  <a:gdLst>
                    <a:gd name="connsiteX0" fmla="*/ 0 w 1882"/>
                    <a:gd name="connsiteY0" fmla="*/ 0 h 5224"/>
                    <a:gd name="connsiteX1" fmla="*/ 451 w 1882"/>
                    <a:gd name="connsiteY1" fmla="*/ 0 h 5224"/>
                    <a:gd name="connsiteX2" fmla="*/ 451 w 1882"/>
                    <a:gd name="connsiteY2" fmla="*/ 4667 h 5224"/>
                    <a:gd name="connsiteX3" fmla="*/ 1883 w 1882"/>
                    <a:gd name="connsiteY3" fmla="*/ 4667 h 5224"/>
                    <a:gd name="connsiteX4" fmla="*/ 1883 w 1882"/>
                    <a:gd name="connsiteY4" fmla="*/ 5224 h 5224"/>
                    <a:gd name="connsiteX5" fmla="*/ 0 w 1882"/>
                    <a:gd name="connsiteY5" fmla="*/ 5224 h 5224"/>
                    <a:gd name="connsiteX6" fmla="*/ 0 w 1882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24">
                      <a:moveTo>
                        <a:pt x="0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7" name="任意多边形: 形状 1726">
                  <a:extLst>
                    <a:ext uri="{FF2B5EF4-FFF2-40B4-BE49-F238E27FC236}">
                      <a16:creationId xmlns:a16="http://schemas.microsoft.com/office/drawing/2014/main" id="{FA0158FB-F2A1-8EB5-2EF9-FA9A76F28EDB}"/>
                    </a:ext>
                  </a:extLst>
                </p:cNvPr>
                <p:cNvSpPr/>
                <p:nvPr/>
              </p:nvSpPr>
              <p:spPr>
                <a:xfrm>
                  <a:off x="1082348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909 w 2811"/>
                    <a:gd name="connsiteY9" fmla="*/ 3050 h 5237"/>
                    <a:gd name="connsiteX10" fmla="*/ 1578 w 2811"/>
                    <a:gd name="connsiteY10" fmla="*/ 1551 h 5237"/>
                    <a:gd name="connsiteX11" fmla="*/ 1406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909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6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8" name="任意多边形: 形状 1727">
                  <a:extLst>
                    <a:ext uri="{FF2B5EF4-FFF2-40B4-BE49-F238E27FC236}">
                      <a16:creationId xmlns:a16="http://schemas.microsoft.com/office/drawing/2014/main" id="{80D8F885-4E55-76CC-71EA-A12487F62477}"/>
                    </a:ext>
                  </a:extLst>
                </p:cNvPr>
                <p:cNvSpPr/>
                <p:nvPr/>
              </p:nvSpPr>
              <p:spPr>
                <a:xfrm>
                  <a:off x="1085662" y="1163000"/>
                  <a:ext cx="2108" cy="5317"/>
                </a:xfrm>
                <a:custGeom>
                  <a:avLst/>
                  <a:gdLst>
                    <a:gd name="connsiteX0" fmla="*/ 0 w 2108"/>
                    <a:gd name="connsiteY0" fmla="*/ 106 h 5317"/>
                    <a:gd name="connsiteX1" fmla="*/ 796 w 2108"/>
                    <a:gd name="connsiteY1" fmla="*/ 0 h 5317"/>
                    <a:gd name="connsiteX2" fmla="*/ 1697 w 2108"/>
                    <a:gd name="connsiteY2" fmla="*/ 385 h 5317"/>
                    <a:gd name="connsiteX3" fmla="*/ 1976 w 2108"/>
                    <a:gd name="connsiteY3" fmla="*/ 1299 h 5317"/>
                    <a:gd name="connsiteX4" fmla="*/ 1419 w 2108"/>
                    <a:gd name="connsiteY4" fmla="*/ 2440 h 5317"/>
                    <a:gd name="connsiteX5" fmla="*/ 1419 w 2108"/>
                    <a:gd name="connsiteY5" fmla="*/ 2453 h 5317"/>
                    <a:gd name="connsiteX6" fmla="*/ 2108 w 2108"/>
                    <a:gd name="connsiteY6" fmla="*/ 3779 h 5317"/>
                    <a:gd name="connsiteX7" fmla="*/ 1830 w 2108"/>
                    <a:gd name="connsiteY7" fmla="*/ 4827 h 5317"/>
                    <a:gd name="connsiteX8" fmla="*/ 676 w 2108"/>
                    <a:gd name="connsiteY8" fmla="*/ 5317 h 5317"/>
                    <a:gd name="connsiteX9" fmla="*/ 0 w 2108"/>
                    <a:gd name="connsiteY9" fmla="*/ 5264 h 5317"/>
                    <a:gd name="connsiteX10" fmla="*/ 0 w 2108"/>
                    <a:gd name="connsiteY10" fmla="*/ 106 h 5317"/>
                    <a:gd name="connsiteX11" fmla="*/ 424 w 2108"/>
                    <a:gd name="connsiteY11" fmla="*/ 2254 h 5317"/>
                    <a:gd name="connsiteX12" fmla="*/ 822 w 2108"/>
                    <a:gd name="connsiteY12" fmla="*/ 2254 h 5317"/>
                    <a:gd name="connsiteX13" fmla="*/ 1551 w 2108"/>
                    <a:gd name="connsiteY13" fmla="*/ 1379 h 5317"/>
                    <a:gd name="connsiteX14" fmla="*/ 809 w 2108"/>
                    <a:gd name="connsiteY14" fmla="*/ 517 h 5317"/>
                    <a:gd name="connsiteX15" fmla="*/ 424 w 2108"/>
                    <a:gd name="connsiteY15" fmla="*/ 570 h 5317"/>
                    <a:gd name="connsiteX16" fmla="*/ 424 w 2108"/>
                    <a:gd name="connsiteY16" fmla="*/ 2254 h 5317"/>
                    <a:gd name="connsiteX17" fmla="*/ 424 w 2108"/>
                    <a:gd name="connsiteY17" fmla="*/ 4760 h 5317"/>
                    <a:gd name="connsiteX18" fmla="*/ 796 w 2108"/>
                    <a:gd name="connsiteY18" fmla="*/ 4787 h 5317"/>
                    <a:gd name="connsiteX19" fmla="*/ 1657 w 2108"/>
                    <a:gd name="connsiteY19" fmla="*/ 3779 h 5317"/>
                    <a:gd name="connsiteX20" fmla="*/ 796 w 2108"/>
                    <a:gd name="connsiteY20" fmla="*/ 2758 h 5317"/>
                    <a:gd name="connsiteX21" fmla="*/ 424 w 2108"/>
                    <a:gd name="connsiteY21" fmla="*/ 2758 h 5317"/>
                    <a:gd name="connsiteX22" fmla="*/ 424 w 2108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08" h="5317">
                      <a:moveTo>
                        <a:pt x="0" y="106"/>
                      </a:moveTo>
                      <a:cubicBezTo>
                        <a:pt x="186" y="53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697" y="385"/>
                      </a:cubicBezTo>
                      <a:cubicBezTo>
                        <a:pt x="1883" y="583"/>
                        <a:pt x="1976" y="888"/>
                        <a:pt x="1976" y="1299"/>
                      </a:cubicBezTo>
                      <a:cubicBezTo>
                        <a:pt x="1976" y="1803"/>
                        <a:pt x="1764" y="2241"/>
                        <a:pt x="1419" y="2440"/>
                      </a:cubicBezTo>
                      <a:lnTo>
                        <a:pt x="1419" y="2453"/>
                      </a:lnTo>
                      <a:cubicBezTo>
                        <a:pt x="1737" y="2586"/>
                        <a:pt x="2108" y="2997"/>
                        <a:pt x="2108" y="3779"/>
                      </a:cubicBezTo>
                      <a:cubicBezTo>
                        <a:pt x="2108" y="4217"/>
                        <a:pt x="2002" y="4561"/>
                        <a:pt x="1830" y="4827"/>
                      </a:cubicBezTo>
                      <a:cubicBezTo>
                        <a:pt x="1591" y="5158"/>
                        <a:pt x="1220" y="5317"/>
                        <a:pt x="676" y="5317"/>
                      </a:cubicBezTo>
                      <a:cubicBezTo>
                        <a:pt x="371" y="5317"/>
                        <a:pt x="133" y="5291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2254"/>
                      </a:moveTo>
                      <a:lnTo>
                        <a:pt x="822" y="2254"/>
                      </a:lnTo>
                      <a:cubicBezTo>
                        <a:pt x="1273" y="2254"/>
                        <a:pt x="1551" y="1883"/>
                        <a:pt x="1551" y="1379"/>
                      </a:cubicBezTo>
                      <a:cubicBezTo>
                        <a:pt x="1551" y="756"/>
                        <a:pt x="1246" y="517"/>
                        <a:pt x="809" y="517"/>
                      </a:cubicBezTo>
                      <a:cubicBezTo>
                        <a:pt x="597" y="517"/>
                        <a:pt x="491" y="530"/>
                        <a:pt x="424" y="570"/>
                      </a:cubicBezTo>
                      <a:lnTo>
                        <a:pt x="424" y="2254"/>
                      </a:lnTo>
                      <a:close/>
                      <a:moveTo>
                        <a:pt x="424" y="4760"/>
                      </a:moveTo>
                      <a:cubicBezTo>
                        <a:pt x="504" y="4787"/>
                        <a:pt x="636" y="4787"/>
                        <a:pt x="796" y="4787"/>
                      </a:cubicBezTo>
                      <a:cubicBezTo>
                        <a:pt x="1233" y="4787"/>
                        <a:pt x="1657" y="4535"/>
                        <a:pt x="1657" y="3779"/>
                      </a:cubicBezTo>
                      <a:cubicBezTo>
                        <a:pt x="1657" y="3063"/>
                        <a:pt x="1260" y="2758"/>
                        <a:pt x="796" y="2758"/>
                      </a:cubicBezTo>
                      <a:lnTo>
                        <a:pt x="424" y="2758"/>
                      </a:lnTo>
                      <a:lnTo>
                        <a:pt x="424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29" name="任意多边形: 形状 1728">
                  <a:extLst>
                    <a:ext uri="{FF2B5EF4-FFF2-40B4-BE49-F238E27FC236}">
                      <a16:creationId xmlns:a16="http://schemas.microsoft.com/office/drawing/2014/main" id="{B74BB1DA-583A-0464-7C33-0DF3B8E34A41}"/>
                    </a:ext>
                  </a:extLst>
                </p:cNvPr>
                <p:cNvSpPr/>
                <p:nvPr/>
              </p:nvSpPr>
              <p:spPr>
                <a:xfrm>
                  <a:off x="108816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12 w 3076"/>
                    <a:gd name="connsiteY7" fmla="*/ 2678 h 5396"/>
                    <a:gd name="connsiteX8" fmla="*/ 1538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62" y="4853"/>
                        <a:pt x="1538" y="4853"/>
                      </a:cubicBezTo>
                      <a:cubicBezTo>
                        <a:pt x="2228" y="4853"/>
                        <a:pt x="2612" y="3859"/>
                        <a:pt x="2612" y="2678"/>
                      </a:cubicBezTo>
                      <a:cubicBezTo>
                        <a:pt x="2612" y="1631"/>
                        <a:pt x="2267" y="544"/>
                        <a:pt x="1538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0" name="任意多边形: 形状 1729">
                  <a:extLst>
                    <a:ext uri="{FF2B5EF4-FFF2-40B4-BE49-F238E27FC236}">
                      <a16:creationId xmlns:a16="http://schemas.microsoft.com/office/drawing/2014/main" id="{5D4EE7F3-1755-5C57-E052-FE1AFDFCBEBF}"/>
                    </a:ext>
                  </a:extLst>
                </p:cNvPr>
                <p:cNvSpPr/>
                <p:nvPr/>
              </p:nvSpPr>
              <p:spPr>
                <a:xfrm>
                  <a:off x="1091802" y="1163000"/>
                  <a:ext cx="2187" cy="5264"/>
                </a:xfrm>
                <a:custGeom>
                  <a:avLst/>
                  <a:gdLst>
                    <a:gd name="connsiteX0" fmla="*/ 0 w 2187"/>
                    <a:gd name="connsiteY0" fmla="*/ 106 h 5264"/>
                    <a:gd name="connsiteX1" fmla="*/ 835 w 2187"/>
                    <a:gd name="connsiteY1" fmla="*/ 0 h 5264"/>
                    <a:gd name="connsiteX2" fmla="*/ 1803 w 2187"/>
                    <a:gd name="connsiteY2" fmla="*/ 424 h 5264"/>
                    <a:gd name="connsiteX3" fmla="*/ 2069 w 2187"/>
                    <a:gd name="connsiteY3" fmla="*/ 1419 h 5264"/>
                    <a:gd name="connsiteX4" fmla="*/ 1432 w 2187"/>
                    <a:gd name="connsiteY4" fmla="*/ 2745 h 5264"/>
                    <a:gd name="connsiteX5" fmla="*/ 1432 w 2187"/>
                    <a:gd name="connsiteY5" fmla="*/ 2771 h 5264"/>
                    <a:gd name="connsiteX6" fmla="*/ 1936 w 2187"/>
                    <a:gd name="connsiteY6" fmla="*/ 3832 h 5264"/>
                    <a:gd name="connsiteX7" fmla="*/ 2188 w 2187"/>
                    <a:gd name="connsiteY7" fmla="*/ 5264 h 5264"/>
                    <a:gd name="connsiteX8" fmla="*/ 1737 w 2187"/>
                    <a:gd name="connsiteY8" fmla="*/ 5264 h 5264"/>
                    <a:gd name="connsiteX9" fmla="*/ 1512 w 2187"/>
                    <a:gd name="connsiteY9" fmla="*/ 4004 h 5264"/>
                    <a:gd name="connsiteX10" fmla="*/ 835 w 2187"/>
                    <a:gd name="connsiteY10" fmla="*/ 2997 h 5264"/>
                    <a:gd name="connsiteX11" fmla="*/ 424 w 2187"/>
                    <a:gd name="connsiteY11" fmla="*/ 2997 h 5264"/>
                    <a:gd name="connsiteX12" fmla="*/ 424 w 2187"/>
                    <a:gd name="connsiteY12" fmla="*/ 5264 h 5264"/>
                    <a:gd name="connsiteX13" fmla="*/ 0 w 2187"/>
                    <a:gd name="connsiteY13" fmla="*/ 5264 h 5264"/>
                    <a:gd name="connsiteX14" fmla="*/ 0 w 2187"/>
                    <a:gd name="connsiteY14" fmla="*/ 106 h 5264"/>
                    <a:gd name="connsiteX15" fmla="*/ 438 w 2187"/>
                    <a:gd name="connsiteY15" fmla="*/ 2493 h 5264"/>
                    <a:gd name="connsiteX16" fmla="*/ 888 w 2187"/>
                    <a:gd name="connsiteY16" fmla="*/ 2493 h 5264"/>
                    <a:gd name="connsiteX17" fmla="*/ 1644 w 2187"/>
                    <a:gd name="connsiteY17" fmla="*/ 1498 h 5264"/>
                    <a:gd name="connsiteX18" fmla="*/ 875 w 2187"/>
                    <a:gd name="connsiteY18" fmla="*/ 517 h 5264"/>
                    <a:gd name="connsiteX19" fmla="*/ 438 w 2187"/>
                    <a:gd name="connsiteY19" fmla="*/ 583 h 5264"/>
                    <a:gd name="connsiteX20" fmla="*/ 438 w 2187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63"/>
                        <a:pt x="2069" y="1021"/>
                        <a:pt x="2069" y="1419"/>
                      </a:cubicBezTo>
                      <a:cubicBezTo>
                        <a:pt x="2069" y="2108"/>
                        <a:pt x="1790" y="2572"/>
                        <a:pt x="1432" y="2745"/>
                      </a:cubicBezTo>
                      <a:lnTo>
                        <a:pt x="1432" y="2771"/>
                      </a:lnTo>
                      <a:cubicBezTo>
                        <a:pt x="1697" y="2904"/>
                        <a:pt x="1843" y="3288"/>
                        <a:pt x="1936" y="3832"/>
                      </a:cubicBezTo>
                      <a:cubicBezTo>
                        <a:pt x="2042" y="4561"/>
                        <a:pt x="2122" y="5065"/>
                        <a:pt x="2188" y="5264"/>
                      </a:cubicBezTo>
                      <a:lnTo>
                        <a:pt x="1737" y="5264"/>
                      </a:lnTo>
                      <a:cubicBezTo>
                        <a:pt x="1697" y="5118"/>
                        <a:pt x="1618" y="4654"/>
                        <a:pt x="1512" y="4004"/>
                      </a:cubicBezTo>
                      <a:cubicBezTo>
                        <a:pt x="1405" y="3288"/>
                        <a:pt x="1233" y="3010"/>
                        <a:pt x="835" y="2997"/>
                      </a:cubicBezTo>
                      <a:lnTo>
                        <a:pt x="424" y="2997"/>
                      </a:lnTo>
                      <a:lnTo>
                        <a:pt x="424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75" y="517"/>
                      </a:cubicBezTo>
                      <a:cubicBezTo>
                        <a:pt x="650" y="517"/>
                        <a:pt x="517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1" name="任意多边形: 形状 1730">
                  <a:extLst>
                    <a:ext uri="{FF2B5EF4-FFF2-40B4-BE49-F238E27FC236}">
                      <a16:creationId xmlns:a16="http://schemas.microsoft.com/office/drawing/2014/main" id="{E9CB3442-4BD5-FC4C-7135-71BF551EA833}"/>
                    </a:ext>
                  </a:extLst>
                </p:cNvPr>
                <p:cNvSpPr/>
                <p:nvPr/>
              </p:nvSpPr>
              <p:spPr>
                <a:xfrm>
                  <a:off x="1094480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2" name="任意多边形: 形状 1731">
                  <a:extLst>
                    <a:ext uri="{FF2B5EF4-FFF2-40B4-BE49-F238E27FC236}">
                      <a16:creationId xmlns:a16="http://schemas.microsoft.com/office/drawing/2014/main" id="{8A559D0D-4430-B1C7-270D-B491A2CE405A}"/>
                    </a:ext>
                  </a:extLst>
                </p:cNvPr>
                <p:cNvSpPr/>
                <p:nvPr/>
              </p:nvSpPr>
              <p:spPr>
                <a:xfrm>
                  <a:off x="1095527" y="1162961"/>
                  <a:ext cx="2041" cy="5396"/>
                </a:xfrm>
                <a:custGeom>
                  <a:avLst/>
                  <a:gdLst>
                    <a:gd name="connsiteX0" fmla="*/ 93 w 2041"/>
                    <a:gd name="connsiteY0" fmla="*/ 4495 h 5396"/>
                    <a:gd name="connsiteX1" fmla="*/ 875 w 2041"/>
                    <a:gd name="connsiteY1" fmla="*/ 4840 h 5396"/>
                    <a:gd name="connsiteX2" fmla="*/ 1591 w 2041"/>
                    <a:gd name="connsiteY2" fmla="*/ 3938 h 5396"/>
                    <a:gd name="connsiteX3" fmla="*/ 955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93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93" y="4495"/>
                      </a:moveTo>
                      <a:cubicBezTo>
                        <a:pt x="292" y="4681"/>
                        <a:pt x="570" y="4840"/>
                        <a:pt x="875" y="4840"/>
                      </a:cubicBezTo>
                      <a:cubicBezTo>
                        <a:pt x="1326" y="4840"/>
                        <a:pt x="1591" y="4482"/>
                        <a:pt x="1591" y="3938"/>
                      </a:cubicBezTo>
                      <a:cubicBezTo>
                        <a:pt x="1591" y="3461"/>
                        <a:pt x="1392" y="3169"/>
                        <a:pt x="955" y="2904"/>
                      </a:cubicBezTo>
                      <a:cubicBezTo>
                        <a:pt x="398" y="2612"/>
                        <a:pt x="80" y="2148"/>
                        <a:pt x="80" y="1419"/>
                      </a:cubicBezTo>
                      <a:cubicBezTo>
                        <a:pt x="80" y="610"/>
                        <a:pt x="517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8" y="544"/>
                        <a:pt x="1154" y="544"/>
                      </a:cubicBezTo>
                      <a:cubicBezTo>
                        <a:pt x="689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80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57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3" name="任意多边形: 形状 1732">
                  <a:extLst>
                    <a:ext uri="{FF2B5EF4-FFF2-40B4-BE49-F238E27FC236}">
                      <a16:creationId xmlns:a16="http://schemas.microsoft.com/office/drawing/2014/main" id="{8F462AE9-3147-D64E-7DD7-D7154A2745DA}"/>
                    </a:ext>
                  </a:extLst>
                </p:cNvPr>
                <p:cNvSpPr/>
                <p:nvPr/>
              </p:nvSpPr>
              <p:spPr>
                <a:xfrm>
                  <a:off x="1099651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65 w 2532"/>
                    <a:gd name="connsiteY3" fmla="*/ 2652 h 5250"/>
                    <a:gd name="connsiteX4" fmla="*/ 2161 w 2532"/>
                    <a:gd name="connsiteY4" fmla="*/ 4349 h 5250"/>
                    <a:gd name="connsiteX5" fmla="*/ 2175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95 w 2532"/>
                    <a:gd name="connsiteY10" fmla="*/ 5237 h 5250"/>
                    <a:gd name="connsiteX11" fmla="*/ 1021 w 2532"/>
                    <a:gd name="connsiteY11" fmla="*/ 2586 h 5250"/>
                    <a:gd name="connsiteX12" fmla="*/ 398 w 2532"/>
                    <a:gd name="connsiteY12" fmla="*/ 835 h 5250"/>
                    <a:gd name="connsiteX13" fmla="*/ 385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03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4" name="任意多边形: 形状 1733">
                  <a:extLst>
                    <a:ext uri="{FF2B5EF4-FFF2-40B4-BE49-F238E27FC236}">
                      <a16:creationId xmlns:a16="http://schemas.microsoft.com/office/drawing/2014/main" id="{C1A12900-CFF9-F92A-C4D0-FC8458B50787}"/>
                    </a:ext>
                  </a:extLst>
                </p:cNvPr>
                <p:cNvSpPr/>
                <p:nvPr/>
              </p:nvSpPr>
              <p:spPr>
                <a:xfrm>
                  <a:off x="11029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5" name="任意多边形: 形状 1734">
                  <a:extLst>
                    <a:ext uri="{FF2B5EF4-FFF2-40B4-BE49-F238E27FC236}">
                      <a16:creationId xmlns:a16="http://schemas.microsoft.com/office/drawing/2014/main" id="{586B3D56-F507-BE37-7898-25368DE8E6F3}"/>
                    </a:ext>
                  </a:extLst>
                </p:cNvPr>
                <p:cNvSpPr/>
                <p:nvPr/>
              </p:nvSpPr>
              <p:spPr>
                <a:xfrm>
                  <a:off x="1103987" y="1162961"/>
                  <a:ext cx="2041" cy="5396"/>
                </a:xfrm>
                <a:custGeom>
                  <a:avLst/>
                  <a:gdLst>
                    <a:gd name="connsiteX0" fmla="*/ 80 w 2041"/>
                    <a:gd name="connsiteY0" fmla="*/ 4495 h 5396"/>
                    <a:gd name="connsiteX1" fmla="*/ 862 w 2041"/>
                    <a:gd name="connsiteY1" fmla="*/ 4840 h 5396"/>
                    <a:gd name="connsiteX2" fmla="*/ 1565 w 2041"/>
                    <a:gd name="connsiteY2" fmla="*/ 3938 h 5396"/>
                    <a:gd name="connsiteX3" fmla="*/ 941 w 2041"/>
                    <a:gd name="connsiteY3" fmla="*/ 2904 h 5396"/>
                    <a:gd name="connsiteX4" fmla="*/ 53 w 2041"/>
                    <a:gd name="connsiteY4" fmla="*/ 1419 h 5396"/>
                    <a:gd name="connsiteX5" fmla="*/ 1140 w 2041"/>
                    <a:gd name="connsiteY5" fmla="*/ 0 h 5396"/>
                    <a:gd name="connsiteX6" fmla="*/ 1896 w 2041"/>
                    <a:gd name="connsiteY6" fmla="*/ 252 h 5396"/>
                    <a:gd name="connsiteX7" fmla="*/ 1777 w 2041"/>
                    <a:gd name="connsiteY7" fmla="*/ 796 h 5396"/>
                    <a:gd name="connsiteX8" fmla="*/ 1140 w 2041"/>
                    <a:gd name="connsiteY8" fmla="*/ 544 h 5396"/>
                    <a:gd name="connsiteX9" fmla="*/ 504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80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80" y="4495"/>
                      </a:moveTo>
                      <a:cubicBezTo>
                        <a:pt x="278" y="4681"/>
                        <a:pt x="557" y="4840"/>
                        <a:pt x="862" y="4840"/>
                      </a:cubicBezTo>
                      <a:cubicBezTo>
                        <a:pt x="1313" y="4840"/>
                        <a:pt x="1565" y="4482"/>
                        <a:pt x="1565" y="3938"/>
                      </a:cubicBezTo>
                      <a:cubicBezTo>
                        <a:pt x="1565" y="3461"/>
                        <a:pt x="1392" y="3169"/>
                        <a:pt x="941" y="2904"/>
                      </a:cubicBezTo>
                      <a:cubicBezTo>
                        <a:pt x="385" y="2612"/>
                        <a:pt x="53" y="2148"/>
                        <a:pt x="53" y="1419"/>
                      </a:cubicBezTo>
                      <a:cubicBezTo>
                        <a:pt x="53" y="610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76" y="544"/>
                        <a:pt x="504" y="981"/>
                        <a:pt x="504" y="1326"/>
                      </a:cubicBezTo>
                      <a:cubicBezTo>
                        <a:pt x="504" y="1830"/>
                        <a:pt x="716" y="2055"/>
                        <a:pt x="1180" y="2347"/>
                      </a:cubicBezTo>
                      <a:cubicBezTo>
                        <a:pt x="1737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44" y="5397"/>
                        <a:pt x="186" y="5251"/>
                        <a:pt x="0" y="5052"/>
                      </a:cubicBezTo>
                      <a:lnTo>
                        <a:pt x="80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6" name="任意多边形: 形状 1735">
                  <a:extLst>
                    <a:ext uri="{FF2B5EF4-FFF2-40B4-BE49-F238E27FC236}">
                      <a16:creationId xmlns:a16="http://schemas.microsoft.com/office/drawing/2014/main" id="{ECFCA67E-4F05-33B3-511A-2F56467E8FF3}"/>
                    </a:ext>
                  </a:extLst>
                </p:cNvPr>
                <p:cNvSpPr/>
                <p:nvPr/>
              </p:nvSpPr>
              <p:spPr>
                <a:xfrm>
                  <a:off x="1106586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7" name="任意多边形: 形状 1736">
                  <a:extLst>
                    <a:ext uri="{FF2B5EF4-FFF2-40B4-BE49-F238E27FC236}">
                      <a16:creationId xmlns:a16="http://schemas.microsoft.com/office/drawing/2014/main" id="{72932CC0-AA7B-45EF-E664-C6F8E4C71E72}"/>
                    </a:ext>
                  </a:extLst>
                </p:cNvPr>
                <p:cNvSpPr/>
                <p:nvPr/>
              </p:nvSpPr>
              <p:spPr>
                <a:xfrm>
                  <a:off x="1109291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29 w 2479"/>
                    <a:gd name="connsiteY3" fmla="*/ 3103 h 5316"/>
                    <a:gd name="connsiteX4" fmla="*/ 2029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24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8" name="任意多边形: 形状 1737">
                  <a:extLst>
                    <a:ext uri="{FF2B5EF4-FFF2-40B4-BE49-F238E27FC236}">
                      <a16:creationId xmlns:a16="http://schemas.microsoft.com/office/drawing/2014/main" id="{732A4503-3856-DBC8-B466-2B5B9F69DE59}"/>
                    </a:ext>
                  </a:extLst>
                </p:cNvPr>
                <p:cNvSpPr/>
                <p:nvPr/>
              </p:nvSpPr>
              <p:spPr>
                <a:xfrm>
                  <a:off x="1112142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39" name="任意多边形: 形状 1738">
                  <a:extLst>
                    <a:ext uri="{FF2B5EF4-FFF2-40B4-BE49-F238E27FC236}">
                      <a16:creationId xmlns:a16="http://schemas.microsoft.com/office/drawing/2014/main" id="{542742CB-0B33-AAE1-0217-4FA4B99C96AD}"/>
                    </a:ext>
                  </a:extLst>
                </p:cNvPr>
                <p:cNvSpPr/>
                <p:nvPr/>
              </p:nvSpPr>
              <p:spPr>
                <a:xfrm>
                  <a:off x="1116265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0" name="任意多边形: 形状 1739">
                  <a:extLst>
                    <a:ext uri="{FF2B5EF4-FFF2-40B4-BE49-F238E27FC236}">
                      <a16:creationId xmlns:a16="http://schemas.microsoft.com/office/drawing/2014/main" id="{04650E1C-CD74-3CFC-F4E6-AC853E755CE6}"/>
                    </a:ext>
                  </a:extLst>
                </p:cNvPr>
                <p:cNvSpPr/>
                <p:nvPr/>
              </p:nvSpPr>
              <p:spPr>
                <a:xfrm>
                  <a:off x="111956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1" name="任意多边形: 形状 1740">
                  <a:extLst>
                    <a:ext uri="{FF2B5EF4-FFF2-40B4-BE49-F238E27FC236}">
                      <a16:creationId xmlns:a16="http://schemas.microsoft.com/office/drawing/2014/main" id="{C2E0CB17-BD49-9B75-2785-0AAFE85BC781}"/>
                    </a:ext>
                  </a:extLst>
                </p:cNvPr>
                <p:cNvSpPr/>
                <p:nvPr/>
              </p:nvSpPr>
              <p:spPr>
                <a:xfrm>
                  <a:off x="112192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2" name="任意多边形: 形状 1741">
                  <a:extLst>
                    <a:ext uri="{FF2B5EF4-FFF2-40B4-BE49-F238E27FC236}">
                      <a16:creationId xmlns:a16="http://schemas.microsoft.com/office/drawing/2014/main" id="{4563C46E-A97F-A312-AC9C-9052DDF56DC4}"/>
                    </a:ext>
                  </a:extLst>
                </p:cNvPr>
                <p:cNvSpPr/>
                <p:nvPr/>
              </p:nvSpPr>
              <p:spPr>
                <a:xfrm>
                  <a:off x="1122908" y="1162974"/>
                  <a:ext cx="3129" cy="6072"/>
                </a:xfrm>
                <a:custGeom>
                  <a:avLst/>
                  <a:gdLst>
                    <a:gd name="connsiteX0" fmla="*/ 2997 w 3129"/>
                    <a:gd name="connsiteY0" fmla="*/ 6073 h 6072"/>
                    <a:gd name="connsiteX1" fmla="*/ 1711 w 3129"/>
                    <a:gd name="connsiteY1" fmla="*/ 5463 h 6072"/>
                    <a:gd name="connsiteX2" fmla="*/ 1485 w 3129"/>
                    <a:gd name="connsiteY2" fmla="*/ 5397 h 6072"/>
                    <a:gd name="connsiteX3" fmla="*/ 0 w 3129"/>
                    <a:gd name="connsiteY3" fmla="*/ 2745 h 6072"/>
                    <a:gd name="connsiteX4" fmla="*/ 1578 w 3129"/>
                    <a:gd name="connsiteY4" fmla="*/ 0 h 6072"/>
                    <a:gd name="connsiteX5" fmla="*/ 3089 w 3129"/>
                    <a:gd name="connsiteY5" fmla="*/ 2639 h 6072"/>
                    <a:gd name="connsiteX6" fmla="*/ 2135 w 3129"/>
                    <a:gd name="connsiteY6" fmla="*/ 5145 h 6072"/>
                    <a:gd name="connsiteX7" fmla="*/ 2135 w 3129"/>
                    <a:gd name="connsiteY7" fmla="*/ 5184 h 6072"/>
                    <a:gd name="connsiteX8" fmla="*/ 3129 w 3129"/>
                    <a:gd name="connsiteY8" fmla="*/ 5516 h 6072"/>
                    <a:gd name="connsiteX9" fmla="*/ 2997 w 3129"/>
                    <a:gd name="connsiteY9" fmla="*/ 6073 h 6072"/>
                    <a:gd name="connsiteX10" fmla="*/ 2625 w 3129"/>
                    <a:gd name="connsiteY10" fmla="*/ 2665 h 6072"/>
                    <a:gd name="connsiteX11" fmla="*/ 1565 w 3129"/>
                    <a:gd name="connsiteY11" fmla="*/ 530 h 6072"/>
                    <a:gd name="connsiteX12" fmla="*/ 477 w 3129"/>
                    <a:gd name="connsiteY12" fmla="*/ 2718 h 6072"/>
                    <a:gd name="connsiteX13" fmla="*/ 1551 w 3129"/>
                    <a:gd name="connsiteY13" fmla="*/ 4826 h 6072"/>
                    <a:gd name="connsiteX14" fmla="*/ 2625 w 312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9" h="6072">
                      <a:moveTo>
                        <a:pt x="2997" y="6073"/>
                      </a:moveTo>
                      <a:cubicBezTo>
                        <a:pt x="2533" y="5874"/>
                        <a:pt x="2095" y="5675"/>
                        <a:pt x="1711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92" y="4853"/>
                        <a:pt x="2135" y="5145"/>
                      </a:cubicBezTo>
                      <a:lnTo>
                        <a:pt x="2135" y="5184"/>
                      </a:lnTo>
                      <a:cubicBezTo>
                        <a:pt x="2466" y="5317"/>
                        <a:pt x="2838" y="5436"/>
                        <a:pt x="3129" y="5516"/>
                      </a:cubicBezTo>
                      <a:lnTo>
                        <a:pt x="2997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81" y="530"/>
                        <a:pt x="1565" y="530"/>
                      </a:cubicBezTo>
                      <a:cubicBezTo>
                        <a:pt x="835" y="530"/>
                        <a:pt x="464" y="1591"/>
                        <a:pt x="477" y="2718"/>
                      </a:cubicBezTo>
                      <a:cubicBezTo>
                        <a:pt x="464" y="3819"/>
                        <a:pt x="862" y="4826"/>
                        <a:pt x="1551" y="4826"/>
                      </a:cubicBezTo>
                      <a:cubicBezTo>
                        <a:pt x="2241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3" name="任意多边形: 形状 1742">
                  <a:extLst>
                    <a:ext uri="{FF2B5EF4-FFF2-40B4-BE49-F238E27FC236}">
                      <a16:creationId xmlns:a16="http://schemas.microsoft.com/office/drawing/2014/main" id="{166110DB-5B24-98CA-D678-5C04F893E814}"/>
                    </a:ext>
                  </a:extLst>
                </p:cNvPr>
                <p:cNvSpPr/>
                <p:nvPr/>
              </p:nvSpPr>
              <p:spPr>
                <a:xfrm>
                  <a:off x="1126568" y="1163027"/>
                  <a:ext cx="2479" cy="5316"/>
                </a:xfrm>
                <a:custGeom>
                  <a:avLst/>
                  <a:gdLst>
                    <a:gd name="connsiteX0" fmla="*/ 424 w 2479"/>
                    <a:gd name="connsiteY0" fmla="*/ 13 h 5316"/>
                    <a:gd name="connsiteX1" fmla="*/ 424 w 2479"/>
                    <a:gd name="connsiteY1" fmla="*/ 3103 h 5316"/>
                    <a:gd name="connsiteX2" fmla="*/ 1207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24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1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4" name="任意多边形: 形状 1743">
                  <a:extLst>
                    <a:ext uri="{FF2B5EF4-FFF2-40B4-BE49-F238E27FC236}">
                      <a16:creationId xmlns:a16="http://schemas.microsoft.com/office/drawing/2014/main" id="{F21FF9AD-CBF2-52F9-178A-CF1FD8B9E955}"/>
                    </a:ext>
                  </a:extLst>
                </p:cNvPr>
                <p:cNvSpPr/>
                <p:nvPr/>
              </p:nvSpPr>
              <p:spPr>
                <a:xfrm>
                  <a:off x="1129790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5" name="任意多边形: 形状 1744">
                  <a:extLst>
                    <a:ext uri="{FF2B5EF4-FFF2-40B4-BE49-F238E27FC236}">
                      <a16:creationId xmlns:a16="http://schemas.microsoft.com/office/drawing/2014/main" id="{09BADC87-207C-D613-6AE0-61718FF49D56}"/>
                    </a:ext>
                  </a:extLst>
                </p:cNvPr>
                <p:cNvSpPr/>
                <p:nvPr/>
              </p:nvSpPr>
              <p:spPr>
                <a:xfrm>
                  <a:off x="1130957" y="1163000"/>
                  <a:ext cx="2095" cy="5277"/>
                </a:xfrm>
                <a:custGeom>
                  <a:avLst/>
                  <a:gdLst>
                    <a:gd name="connsiteX0" fmla="*/ 27 w 2095"/>
                    <a:gd name="connsiteY0" fmla="*/ 93 h 5277"/>
                    <a:gd name="connsiteX1" fmla="*/ 862 w 2095"/>
                    <a:gd name="connsiteY1" fmla="*/ 0 h 5277"/>
                    <a:gd name="connsiteX2" fmla="*/ 1817 w 2095"/>
                    <a:gd name="connsiteY2" fmla="*/ 438 h 5277"/>
                    <a:gd name="connsiteX3" fmla="*/ 2095 w 2095"/>
                    <a:gd name="connsiteY3" fmla="*/ 1538 h 5277"/>
                    <a:gd name="connsiteX4" fmla="*/ 1830 w 2095"/>
                    <a:gd name="connsiteY4" fmla="*/ 2652 h 5277"/>
                    <a:gd name="connsiteX5" fmla="*/ 796 w 2095"/>
                    <a:gd name="connsiteY5" fmla="*/ 3222 h 5277"/>
                    <a:gd name="connsiteX6" fmla="*/ 438 w 2095"/>
                    <a:gd name="connsiteY6" fmla="*/ 3169 h 5277"/>
                    <a:gd name="connsiteX7" fmla="*/ 438 w 2095"/>
                    <a:gd name="connsiteY7" fmla="*/ 5277 h 5277"/>
                    <a:gd name="connsiteX8" fmla="*/ 0 w 2095"/>
                    <a:gd name="connsiteY8" fmla="*/ 5277 h 5277"/>
                    <a:gd name="connsiteX9" fmla="*/ 0 w 2095"/>
                    <a:gd name="connsiteY9" fmla="*/ 93 h 5277"/>
                    <a:gd name="connsiteX10" fmla="*/ 451 w 2095"/>
                    <a:gd name="connsiteY10" fmla="*/ 2625 h 5277"/>
                    <a:gd name="connsiteX11" fmla="*/ 822 w 2095"/>
                    <a:gd name="connsiteY11" fmla="*/ 2678 h 5277"/>
                    <a:gd name="connsiteX12" fmla="*/ 1657 w 2095"/>
                    <a:gd name="connsiteY12" fmla="*/ 1565 h 5277"/>
                    <a:gd name="connsiteX13" fmla="*/ 862 w 2095"/>
                    <a:gd name="connsiteY13" fmla="*/ 530 h 5277"/>
                    <a:gd name="connsiteX14" fmla="*/ 451 w 2095"/>
                    <a:gd name="connsiteY14" fmla="*/ 597 h 5277"/>
                    <a:gd name="connsiteX15" fmla="*/ 451 w 2095"/>
                    <a:gd name="connsiteY15" fmla="*/ 2625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77">
                      <a:moveTo>
                        <a:pt x="27" y="93"/>
                      </a:moveTo>
                      <a:cubicBezTo>
                        <a:pt x="239" y="53"/>
                        <a:pt x="517" y="0"/>
                        <a:pt x="862" y="0"/>
                      </a:cubicBezTo>
                      <a:cubicBezTo>
                        <a:pt x="1299" y="0"/>
                        <a:pt x="1604" y="146"/>
                        <a:pt x="1817" y="438"/>
                      </a:cubicBezTo>
                      <a:cubicBezTo>
                        <a:pt x="2002" y="690"/>
                        <a:pt x="2095" y="1061"/>
                        <a:pt x="2095" y="1538"/>
                      </a:cubicBezTo>
                      <a:cubicBezTo>
                        <a:pt x="2095" y="2015"/>
                        <a:pt x="2015" y="2373"/>
                        <a:pt x="1830" y="2652"/>
                      </a:cubicBezTo>
                      <a:cubicBezTo>
                        <a:pt x="1591" y="3023"/>
                        <a:pt x="1220" y="3222"/>
                        <a:pt x="796" y="3222"/>
                      </a:cubicBezTo>
                      <a:cubicBezTo>
                        <a:pt x="663" y="3222"/>
                        <a:pt x="544" y="3222"/>
                        <a:pt x="438" y="3169"/>
                      </a:cubicBezTo>
                      <a:lnTo>
                        <a:pt x="438" y="5277"/>
                      </a:lnTo>
                      <a:lnTo>
                        <a:pt x="0" y="5277"/>
                      </a:lnTo>
                      <a:lnTo>
                        <a:pt x="0" y="93"/>
                      </a:lnTo>
                      <a:close/>
                      <a:moveTo>
                        <a:pt x="451" y="2625"/>
                      </a:moveTo>
                      <a:cubicBezTo>
                        <a:pt x="557" y="2665"/>
                        <a:pt x="676" y="2678"/>
                        <a:pt x="822" y="2678"/>
                      </a:cubicBezTo>
                      <a:cubicBezTo>
                        <a:pt x="1353" y="2678"/>
                        <a:pt x="1657" y="2281"/>
                        <a:pt x="1657" y="1565"/>
                      </a:cubicBezTo>
                      <a:cubicBezTo>
                        <a:pt x="1657" y="862"/>
                        <a:pt x="1339" y="530"/>
                        <a:pt x="862" y="530"/>
                      </a:cubicBezTo>
                      <a:cubicBezTo>
                        <a:pt x="676" y="530"/>
                        <a:pt x="530" y="557"/>
                        <a:pt x="451" y="597"/>
                      </a:cubicBezTo>
                      <a:lnTo>
                        <a:pt x="451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6" name="任意多边形: 形状 1745">
                  <a:extLst>
                    <a:ext uri="{FF2B5EF4-FFF2-40B4-BE49-F238E27FC236}">
                      <a16:creationId xmlns:a16="http://schemas.microsoft.com/office/drawing/2014/main" id="{CAFE4BB4-3D0E-C0BC-5466-1852D017089C}"/>
                    </a:ext>
                  </a:extLst>
                </p:cNvPr>
                <p:cNvSpPr/>
                <p:nvPr/>
              </p:nvSpPr>
              <p:spPr>
                <a:xfrm>
                  <a:off x="1135147" y="1163027"/>
                  <a:ext cx="1882" cy="5237"/>
                </a:xfrm>
                <a:custGeom>
                  <a:avLst/>
                  <a:gdLst>
                    <a:gd name="connsiteX0" fmla="*/ 1750 w 1882"/>
                    <a:gd name="connsiteY0" fmla="*/ 2784 h 5237"/>
                    <a:gd name="connsiteX1" fmla="*/ 438 w 1882"/>
                    <a:gd name="connsiteY1" fmla="*/ 2784 h 5237"/>
                    <a:gd name="connsiteX2" fmla="*/ 438 w 1882"/>
                    <a:gd name="connsiteY2" fmla="*/ 4681 h 5237"/>
                    <a:gd name="connsiteX3" fmla="*/ 1883 w 1882"/>
                    <a:gd name="connsiteY3" fmla="*/ 4681 h 5237"/>
                    <a:gd name="connsiteX4" fmla="*/ 1883 w 1882"/>
                    <a:gd name="connsiteY4" fmla="*/ 5237 h 5237"/>
                    <a:gd name="connsiteX5" fmla="*/ 0 w 1882"/>
                    <a:gd name="connsiteY5" fmla="*/ 5237 h 5237"/>
                    <a:gd name="connsiteX6" fmla="*/ 0 w 1882"/>
                    <a:gd name="connsiteY6" fmla="*/ 0 h 5237"/>
                    <a:gd name="connsiteX7" fmla="*/ 1817 w 1882"/>
                    <a:gd name="connsiteY7" fmla="*/ 0 h 5237"/>
                    <a:gd name="connsiteX8" fmla="*/ 1817 w 1882"/>
                    <a:gd name="connsiteY8" fmla="*/ 570 h 5237"/>
                    <a:gd name="connsiteX9" fmla="*/ 438 w 1882"/>
                    <a:gd name="connsiteY9" fmla="*/ 570 h 5237"/>
                    <a:gd name="connsiteX10" fmla="*/ 438 w 1882"/>
                    <a:gd name="connsiteY10" fmla="*/ 2228 h 5237"/>
                    <a:gd name="connsiteX11" fmla="*/ 1750 w 1882"/>
                    <a:gd name="connsiteY11" fmla="*/ 2228 h 5237"/>
                    <a:gd name="connsiteX12" fmla="*/ 1750 w 1882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2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83" y="4681"/>
                      </a:lnTo>
                      <a:lnTo>
                        <a:pt x="1883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7" name="任意多边形: 形状 1746">
                  <a:extLst>
                    <a:ext uri="{FF2B5EF4-FFF2-40B4-BE49-F238E27FC236}">
                      <a16:creationId xmlns:a16="http://schemas.microsoft.com/office/drawing/2014/main" id="{F8795A7D-FD55-AB70-5B4B-B750457D42E1}"/>
                    </a:ext>
                  </a:extLst>
                </p:cNvPr>
                <p:cNvSpPr/>
                <p:nvPr/>
              </p:nvSpPr>
              <p:spPr>
                <a:xfrm>
                  <a:off x="1137335" y="1163040"/>
                  <a:ext cx="2598" cy="5237"/>
                </a:xfrm>
                <a:custGeom>
                  <a:avLst/>
                  <a:gdLst>
                    <a:gd name="connsiteX0" fmla="*/ 2108 w 2598"/>
                    <a:gd name="connsiteY0" fmla="*/ 5237 h 5237"/>
                    <a:gd name="connsiteX1" fmla="*/ 1684 w 2598"/>
                    <a:gd name="connsiteY1" fmla="*/ 4084 h 5237"/>
                    <a:gd name="connsiteX2" fmla="*/ 1299 w 2598"/>
                    <a:gd name="connsiteY2" fmla="*/ 3050 h 5237"/>
                    <a:gd name="connsiteX3" fmla="*/ 1286 w 2598"/>
                    <a:gd name="connsiteY3" fmla="*/ 3050 h 5237"/>
                    <a:gd name="connsiteX4" fmla="*/ 915 w 2598"/>
                    <a:gd name="connsiteY4" fmla="*/ 4097 h 5237"/>
                    <a:gd name="connsiteX5" fmla="*/ 504 w 2598"/>
                    <a:gd name="connsiteY5" fmla="*/ 5237 h 5237"/>
                    <a:gd name="connsiteX6" fmla="*/ 0 w 2598"/>
                    <a:gd name="connsiteY6" fmla="*/ 5237 h 5237"/>
                    <a:gd name="connsiteX7" fmla="*/ 1034 w 2598"/>
                    <a:gd name="connsiteY7" fmla="*/ 2586 h 5237"/>
                    <a:gd name="connsiteX8" fmla="*/ 40 w 2598"/>
                    <a:gd name="connsiteY8" fmla="*/ 0 h 5237"/>
                    <a:gd name="connsiteX9" fmla="*/ 544 w 2598"/>
                    <a:gd name="connsiteY9" fmla="*/ 0 h 5237"/>
                    <a:gd name="connsiteX10" fmla="*/ 981 w 2598"/>
                    <a:gd name="connsiteY10" fmla="*/ 1220 h 5237"/>
                    <a:gd name="connsiteX11" fmla="*/ 1299 w 2598"/>
                    <a:gd name="connsiteY11" fmla="*/ 2108 h 5237"/>
                    <a:gd name="connsiteX12" fmla="*/ 1313 w 2598"/>
                    <a:gd name="connsiteY12" fmla="*/ 2108 h 5237"/>
                    <a:gd name="connsiteX13" fmla="*/ 1618 w 2598"/>
                    <a:gd name="connsiteY13" fmla="*/ 1220 h 5237"/>
                    <a:gd name="connsiteX14" fmla="*/ 2082 w 2598"/>
                    <a:gd name="connsiteY14" fmla="*/ 0 h 5237"/>
                    <a:gd name="connsiteX15" fmla="*/ 2586 w 2598"/>
                    <a:gd name="connsiteY15" fmla="*/ 0 h 5237"/>
                    <a:gd name="connsiteX16" fmla="*/ 1551 w 2598"/>
                    <a:gd name="connsiteY16" fmla="*/ 2546 h 5237"/>
                    <a:gd name="connsiteX17" fmla="*/ 2599 w 2598"/>
                    <a:gd name="connsiteY17" fmla="*/ 5237 h 5237"/>
                    <a:gd name="connsiteX18" fmla="*/ 2108 w 2598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8" h="5237">
                      <a:moveTo>
                        <a:pt x="2108" y="5237"/>
                      </a:moveTo>
                      <a:lnTo>
                        <a:pt x="1684" y="4084"/>
                      </a:lnTo>
                      <a:cubicBezTo>
                        <a:pt x="1512" y="3633"/>
                        <a:pt x="1405" y="3355"/>
                        <a:pt x="1299" y="3050"/>
                      </a:cubicBezTo>
                      <a:lnTo>
                        <a:pt x="1286" y="3050"/>
                      </a:lnTo>
                      <a:cubicBezTo>
                        <a:pt x="1193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44" y="0"/>
                      </a:lnTo>
                      <a:lnTo>
                        <a:pt x="981" y="1220"/>
                      </a:lnTo>
                      <a:cubicBezTo>
                        <a:pt x="1114" y="1565"/>
                        <a:pt x="1207" y="1830"/>
                        <a:pt x="1299" y="2108"/>
                      </a:cubicBezTo>
                      <a:lnTo>
                        <a:pt x="1313" y="2108"/>
                      </a:lnTo>
                      <a:cubicBezTo>
                        <a:pt x="1405" y="1803"/>
                        <a:pt x="1498" y="1551"/>
                        <a:pt x="1618" y="1220"/>
                      </a:cubicBezTo>
                      <a:lnTo>
                        <a:pt x="2082" y="0"/>
                      </a:lnTo>
                      <a:lnTo>
                        <a:pt x="2586" y="0"/>
                      </a:lnTo>
                      <a:lnTo>
                        <a:pt x="1551" y="2546"/>
                      </a:lnTo>
                      <a:lnTo>
                        <a:pt x="2599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8" name="任意多边形: 形状 1747">
                  <a:extLst>
                    <a:ext uri="{FF2B5EF4-FFF2-40B4-BE49-F238E27FC236}">
                      <a16:creationId xmlns:a16="http://schemas.microsoft.com/office/drawing/2014/main" id="{CEC1BD48-7088-1064-B441-10CC4A18EF9C}"/>
                    </a:ext>
                  </a:extLst>
                </p:cNvPr>
                <p:cNvSpPr/>
                <p:nvPr/>
              </p:nvSpPr>
              <p:spPr>
                <a:xfrm>
                  <a:off x="1141962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50 w 1896"/>
                    <a:gd name="connsiteY11" fmla="*/ 2228 h 5237"/>
                    <a:gd name="connsiteX12" fmla="*/ 1750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49" name="任意多边形: 形状 1748">
                  <a:extLst>
                    <a:ext uri="{FF2B5EF4-FFF2-40B4-BE49-F238E27FC236}">
                      <a16:creationId xmlns:a16="http://schemas.microsoft.com/office/drawing/2014/main" id="{A41C2899-9D73-550C-8A32-5DDEA7B65160}"/>
                    </a:ext>
                  </a:extLst>
                </p:cNvPr>
                <p:cNvSpPr/>
                <p:nvPr/>
              </p:nvSpPr>
              <p:spPr>
                <a:xfrm>
                  <a:off x="1144176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34 w 2810"/>
                    <a:gd name="connsiteY6" fmla="*/ 5237 h 5237"/>
                    <a:gd name="connsiteX7" fmla="*/ 1976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65 w 2810"/>
                    <a:gd name="connsiteY10" fmla="*/ 1551 h 5237"/>
                    <a:gd name="connsiteX11" fmla="*/ 1406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34" y="5237"/>
                      </a:lnTo>
                      <a:lnTo>
                        <a:pt x="1976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406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0" name="任意多边形: 形状 1749">
                  <a:extLst>
                    <a:ext uri="{FF2B5EF4-FFF2-40B4-BE49-F238E27FC236}">
                      <a16:creationId xmlns:a16="http://schemas.microsoft.com/office/drawing/2014/main" id="{EC816763-3E2C-B2C7-B716-D3F95F20FAB1}"/>
                    </a:ext>
                  </a:extLst>
                </p:cNvPr>
                <p:cNvSpPr/>
                <p:nvPr/>
              </p:nvSpPr>
              <p:spPr>
                <a:xfrm>
                  <a:off x="982743" y="1176246"/>
                  <a:ext cx="2559" cy="5396"/>
                </a:xfrm>
                <a:custGeom>
                  <a:avLst/>
                  <a:gdLst>
                    <a:gd name="connsiteX0" fmla="*/ 2559 w 2559"/>
                    <a:gd name="connsiteY0" fmla="*/ 5158 h 5396"/>
                    <a:gd name="connsiteX1" fmla="*/ 1657 w 2559"/>
                    <a:gd name="connsiteY1" fmla="*/ 5397 h 5396"/>
                    <a:gd name="connsiteX2" fmla="*/ 0 w 2559"/>
                    <a:gd name="connsiteY2" fmla="*/ 2758 h 5396"/>
                    <a:gd name="connsiteX3" fmla="*/ 1750 w 2559"/>
                    <a:gd name="connsiteY3" fmla="*/ 0 h 5396"/>
                    <a:gd name="connsiteX4" fmla="*/ 2559 w 2559"/>
                    <a:gd name="connsiteY4" fmla="*/ 239 h 5396"/>
                    <a:gd name="connsiteX5" fmla="*/ 2440 w 2559"/>
                    <a:gd name="connsiteY5" fmla="*/ 796 h 5396"/>
                    <a:gd name="connsiteX6" fmla="*/ 1763 w 2559"/>
                    <a:gd name="connsiteY6" fmla="*/ 583 h 5396"/>
                    <a:gd name="connsiteX7" fmla="*/ 438 w 2559"/>
                    <a:gd name="connsiteY7" fmla="*/ 2745 h 5396"/>
                    <a:gd name="connsiteX8" fmla="*/ 1737 w 2559"/>
                    <a:gd name="connsiteY8" fmla="*/ 4853 h 5396"/>
                    <a:gd name="connsiteX9" fmla="*/ 2453 w 2559"/>
                    <a:gd name="connsiteY9" fmla="*/ 4641 h 5396"/>
                    <a:gd name="connsiteX10" fmla="*/ 2559 w 2559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96">
                      <a:moveTo>
                        <a:pt x="2559" y="5158"/>
                      </a:moveTo>
                      <a:cubicBezTo>
                        <a:pt x="2400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61" y="0"/>
                        <a:pt x="2426" y="146"/>
                        <a:pt x="2559" y="239"/>
                      </a:cubicBezTo>
                      <a:lnTo>
                        <a:pt x="2440" y="796"/>
                      </a:lnTo>
                      <a:cubicBezTo>
                        <a:pt x="2281" y="676"/>
                        <a:pt x="2055" y="583"/>
                        <a:pt x="1763" y="583"/>
                      </a:cubicBezTo>
                      <a:cubicBezTo>
                        <a:pt x="968" y="583"/>
                        <a:pt x="438" y="1366"/>
                        <a:pt x="438" y="2745"/>
                      </a:cubicBezTo>
                      <a:cubicBezTo>
                        <a:pt x="438" y="4031"/>
                        <a:pt x="915" y="4853"/>
                        <a:pt x="1737" y="4853"/>
                      </a:cubicBezTo>
                      <a:cubicBezTo>
                        <a:pt x="2002" y="4853"/>
                        <a:pt x="2281" y="4773"/>
                        <a:pt x="2453" y="4641"/>
                      </a:cubicBezTo>
                      <a:lnTo>
                        <a:pt x="2559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1" name="任意多边形: 形状 1750">
                  <a:extLst>
                    <a:ext uri="{FF2B5EF4-FFF2-40B4-BE49-F238E27FC236}">
                      <a16:creationId xmlns:a16="http://schemas.microsoft.com/office/drawing/2014/main" id="{659001E3-D412-F759-A2C9-B80BD34C0C40}"/>
                    </a:ext>
                  </a:extLst>
                </p:cNvPr>
                <p:cNvSpPr/>
                <p:nvPr/>
              </p:nvSpPr>
              <p:spPr>
                <a:xfrm>
                  <a:off x="985527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25 w 3089"/>
                    <a:gd name="connsiteY7" fmla="*/ 2692 h 5409"/>
                    <a:gd name="connsiteX8" fmla="*/ 1551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14" y="4866"/>
                        <a:pt x="2625" y="3885"/>
                        <a:pt x="2625" y="2692"/>
                      </a:cubicBezTo>
                      <a:cubicBezTo>
                        <a:pt x="2625" y="1644"/>
                        <a:pt x="2267" y="557"/>
                        <a:pt x="1551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9E5B1F17-11BF-3429-570D-E8450AF78F08}"/>
                    </a:ext>
                  </a:extLst>
                </p:cNvPr>
                <p:cNvSpPr/>
                <p:nvPr/>
              </p:nvSpPr>
              <p:spPr>
                <a:xfrm>
                  <a:off x="989081" y="1176339"/>
                  <a:ext cx="3434" cy="5224"/>
                </a:xfrm>
                <a:custGeom>
                  <a:avLst/>
                  <a:gdLst>
                    <a:gd name="connsiteX0" fmla="*/ 2930 w 3434"/>
                    <a:gd name="connsiteY0" fmla="*/ 2944 h 5224"/>
                    <a:gd name="connsiteX1" fmla="*/ 2877 w 3434"/>
                    <a:gd name="connsiteY1" fmla="*/ 676 h 5224"/>
                    <a:gd name="connsiteX2" fmla="*/ 2864 w 3434"/>
                    <a:gd name="connsiteY2" fmla="*/ 676 h 5224"/>
                    <a:gd name="connsiteX3" fmla="*/ 2440 w 3434"/>
                    <a:gd name="connsiteY3" fmla="*/ 2665 h 5224"/>
                    <a:gd name="connsiteX4" fmla="*/ 1843 w 3434"/>
                    <a:gd name="connsiteY4" fmla="*/ 5211 h 5224"/>
                    <a:gd name="connsiteX5" fmla="*/ 1512 w 3434"/>
                    <a:gd name="connsiteY5" fmla="*/ 5211 h 5224"/>
                    <a:gd name="connsiteX6" fmla="*/ 968 w 3434"/>
                    <a:gd name="connsiteY6" fmla="*/ 2718 h 5224"/>
                    <a:gd name="connsiteX7" fmla="*/ 583 w 3434"/>
                    <a:gd name="connsiteY7" fmla="*/ 676 h 5224"/>
                    <a:gd name="connsiteX8" fmla="*/ 570 w 3434"/>
                    <a:gd name="connsiteY8" fmla="*/ 676 h 5224"/>
                    <a:gd name="connsiteX9" fmla="*/ 504 w 3434"/>
                    <a:gd name="connsiteY9" fmla="*/ 2997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710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30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30" y="2944"/>
                      </a:moveTo>
                      <a:cubicBezTo>
                        <a:pt x="2904" y="2214"/>
                        <a:pt x="2877" y="1326"/>
                        <a:pt x="2877" y="676"/>
                      </a:cubicBezTo>
                      <a:lnTo>
                        <a:pt x="2864" y="676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62"/>
                        <a:pt x="676" y="1299"/>
                        <a:pt x="583" y="676"/>
                      </a:cubicBezTo>
                      <a:lnTo>
                        <a:pt x="570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498" y="3156"/>
                        <a:pt x="1618" y="3739"/>
                        <a:pt x="1710" y="4283"/>
                      </a:cubicBezTo>
                      <a:lnTo>
                        <a:pt x="1710" y="4283"/>
                      </a:lnTo>
                      <a:cubicBezTo>
                        <a:pt x="1803" y="3766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30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CC2E899F-C988-CD2F-0056-B354CD856C44}"/>
                    </a:ext>
                  </a:extLst>
                </p:cNvPr>
                <p:cNvSpPr/>
                <p:nvPr/>
              </p:nvSpPr>
              <p:spPr>
                <a:xfrm>
                  <a:off x="993112" y="1176339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44 h 5224"/>
                    <a:gd name="connsiteX1" fmla="*/ 2864 w 3434"/>
                    <a:gd name="connsiteY1" fmla="*/ 676 h 5224"/>
                    <a:gd name="connsiteX2" fmla="*/ 2851 w 3434"/>
                    <a:gd name="connsiteY2" fmla="*/ 676 h 5224"/>
                    <a:gd name="connsiteX3" fmla="*/ 2427 w 3434"/>
                    <a:gd name="connsiteY3" fmla="*/ 2665 h 5224"/>
                    <a:gd name="connsiteX4" fmla="*/ 1830 w 3434"/>
                    <a:gd name="connsiteY4" fmla="*/ 5211 h 5224"/>
                    <a:gd name="connsiteX5" fmla="*/ 1498 w 3434"/>
                    <a:gd name="connsiteY5" fmla="*/ 5211 h 5224"/>
                    <a:gd name="connsiteX6" fmla="*/ 955 w 3434"/>
                    <a:gd name="connsiteY6" fmla="*/ 2718 h 5224"/>
                    <a:gd name="connsiteX7" fmla="*/ 570 w 3434"/>
                    <a:gd name="connsiteY7" fmla="*/ 676 h 5224"/>
                    <a:gd name="connsiteX8" fmla="*/ 557 w 3434"/>
                    <a:gd name="connsiteY8" fmla="*/ 676 h 5224"/>
                    <a:gd name="connsiteX9" fmla="*/ 504 w 3434"/>
                    <a:gd name="connsiteY9" fmla="*/ 2997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25 w 3434"/>
                    <a:gd name="connsiteY12" fmla="*/ 0 h 5224"/>
                    <a:gd name="connsiteX13" fmla="*/ 782 w 3434"/>
                    <a:gd name="connsiteY13" fmla="*/ 0 h 5224"/>
                    <a:gd name="connsiteX14" fmla="*/ 1352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9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04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44"/>
                      </a:moveTo>
                      <a:cubicBezTo>
                        <a:pt x="2891" y="2214"/>
                        <a:pt x="2851" y="1326"/>
                        <a:pt x="2864" y="676"/>
                      </a:cubicBezTo>
                      <a:lnTo>
                        <a:pt x="2851" y="676"/>
                      </a:lnTo>
                      <a:cubicBezTo>
                        <a:pt x="2731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809" y="1962"/>
                        <a:pt x="663" y="1299"/>
                        <a:pt x="570" y="676"/>
                      </a:cubicBezTo>
                      <a:lnTo>
                        <a:pt x="557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25" y="0"/>
                      </a:lnTo>
                      <a:lnTo>
                        <a:pt x="782" y="0"/>
                      </a:lnTo>
                      <a:lnTo>
                        <a:pt x="1352" y="2519"/>
                      </a:lnTo>
                      <a:cubicBezTo>
                        <a:pt x="1498" y="3156"/>
                        <a:pt x="1604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66"/>
                        <a:pt x="1923" y="3182"/>
                        <a:pt x="2069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0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46600E53-9303-44D4-77E1-BBA5E5D14EE7}"/>
                    </a:ext>
                  </a:extLst>
                </p:cNvPr>
                <p:cNvSpPr/>
                <p:nvPr/>
              </p:nvSpPr>
              <p:spPr>
                <a:xfrm>
                  <a:off x="996997" y="1176246"/>
                  <a:ext cx="3076" cy="5409"/>
                </a:xfrm>
                <a:custGeom>
                  <a:avLst/>
                  <a:gdLst>
                    <a:gd name="connsiteX0" fmla="*/ 3076 w 3076"/>
                    <a:gd name="connsiteY0" fmla="*/ 2652 h 5409"/>
                    <a:gd name="connsiteX1" fmla="*/ 1512 w 3076"/>
                    <a:gd name="connsiteY1" fmla="*/ 5410 h 5409"/>
                    <a:gd name="connsiteX2" fmla="*/ 0 w 3076"/>
                    <a:gd name="connsiteY2" fmla="*/ 2758 h 5409"/>
                    <a:gd name="connsiteX3" fmla="*/ 1565 w 3076"/>
                    <a:gd name="connsiteY3" fmla="*/ 0 h 5409"/>
                    <a:gd name="connsiteX4" fmla="*/ 3076 w 3076"/>
                    <a:gd name="connsiteY4" fmla="*/ 2652 h 5409"/>
                    <a:gd name="connsiteX5" fmla="*/ 464 w 3076"/>
                    <a:gd name="connsiteY5" fmla="*/ 2745 h 5409"/>
                    <a:gd name="connsiteX6" fmla="*/ 1551 w 3076"/>
                    <a:gd name="connsiteY6" fmla="*/ 4866 h 5409"/>
                    <a:gd name="connsiteX7" fmla="*/ 2625 w 3076"/>
                    <a:gd name="connsiteY7" fmla="*/ 2692 h 5409"/>
                    <a:gd name="connsiteX8" fmla="*/ 1551 w 3076"/>
                    <a:gd name="connsiteY8" fmla="*/ 557 h 5409"/>
                    <a:gd name="connsiteX9" fmla="*/ 464 w 3076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409">
                      <a:moveTo>
                        <a:pt x="3076" y="2652"/>
                      </a:moveTo>
                      <a:cubicBezTo>
                        <a:pt x="3076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50" y="0"/>
                        <a:pt x="1565" y="0"/>
                      </a:cubicBezTo>
                      <a:cubicBezTo>
                        <a:pt x="2493" y="13"/>
                        <a:pt x="3076" y="1101"/>
                        <a:pt x="3076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51" y="4866"/>
                      </a:cubicBezTo>
                      <a:cubicBezTo>
                        <a:pt x="2241" y="4866"/>
                        <a:pt x="2625" y="3885"/>
                        <a:pt x="2625" y="2692"/>
                      </a:cubicBezTo>
                      <a:cubicBezTo>
                        <a:pt x="2625" y="1644"/>
                        <a:pt x="2281" y="557"/>
                        <a:pt x="1551" y="557"/>
                      </a:cubicBezTo>
                      <a:cubicBezTo>
                        <a:pt x="835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ABD5C43C-04C8-FCA0-8247-DFB7C332402D}"/>
                    </a:ext>
                  </a:extLst>
                </p:cNvPr>
                <p:cNvSpPr/>
                <p:nvPr/>
              </p:nvSpPr>
              <p:spPr>
                <a:xfrm>
                  <a:off x="1000616" y="1176313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2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51 h 5317"/>
                    <a:gd name="connsiteX7" fmla="*/ 0 w 2771"/>
                    <a:gd name="connsiteY7" fmla="*/ 106 h 5317"/>
                    <a:gd name="connsiteX8" fmla="*/ 451 w 2771"/>
                    <a:gd name="connsiteY8" fmla="*/ 4720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2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106"/>
                      </a:moveTo>
                      <a:cubicBezTo>
                        <a:pt x="292" y="40"/>
                        <a:pt x="597" y="0"/>
                        <a:pt x="928" y="0"/>
                      </a:cubicBezTo>
                      <a:cubicBezTo>
                        <a:pt x="1565" y="0"/>
                        <a:pt x="2002" y="225"/>
                        <a:pt x="2294" y="650"/>
                      </a:cubicBezTo>
                      <a:cubicBezTo>
                        <a:pt x="2586" y="1087"/>
                        <a:pt x="2771" y="1684"/>
                        <a:pt x="2771" y="2532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39"/>
                        <a:pt x="1445" y="5317"/>
                        <a:pt x="796" y="5317"/>
                      </a:cubicBezTo>
                      <a:cubicBezTo>
                        <a:pt x="491" y="5317"/>
                        <a:pt x="225" y="5290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451" y="4720"/>
                      </a:moveTo>
                      <a:cubicBezTo>
                        <a:pt x="570" y="4747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83" y="530"/>
                        <a:pt x="955" y="530"/>
                      </a:cubicBezTo>
                      <a:cubicBezTo>
                        <a:pt x="729" y="530"/>
                        <a:pt x="570" y="557"/>
                        <a:pt x="451" y="597"/>
                      </a:cubicBezTo>
                      <a:lnTo>
                        <a:pt x="451" y="472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1E885B2E-7EB8-557C-268A-A99B9CC3703C}"/>
                    </a:ext>
                  </a:extLst>
                </p:cNvPr>
                <p:cNvSpPr/>
                <p:nvPr/>
              </p:nvSpPr>
              <p:spPr>
                <a:xfrm>
                  <a:off x="1003759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8B992307-4009-D980-8402-42F0C23A9440}"/>
                    </a:ext>
                  </a:extLst>
                </p:cNvPr>
                <p:cNvSpPr/>
                <p:nvPr/>
              </p:nvSpPr>
              <p:spPr>
                <a:xfrm>
                  <a:off x="1008718" y="1176246"/>
                  <a:ext cx="2545" cy="5396"/>
                </a:xfrm>
                <a:custGeom>
                  <a:avLst/>
                  <a:gdLst>
                    <a:gd name="connsiteX0" fmla="*/ 2546 w 2545"/>
                    <a:gd name="connsiteY0" fmla="*/ 5158 h 5396"/>
                    <a:gd name="connsiteX1" fmla="*/ 1657 w 2545"/>
                    <a:gd name="connsiteY1" fmla="*/ 5397 h 5396"/>
                    <a:gd name="connsiteX2" fmla="*/ 0 w 2545"/>
                    <a:gd name="connsiteY2" fmla="*/ 2758 h 5396"/>
                    <a:gd name="connsiteX3" fmla="*/ 1750 w 2545"/>
                    <a:gd name="connsiteY3" fmla="*/ 0 h 5396"/>
                    <a:gd name="connsiteX4" fmla="*/ 2546 w 2545"/>
                    <a:gd name="connsiteY4" fmla="*/ 239 h 5396"/>
                    <a:gd name="connsiteX5" fmla="*/ 2440 w 2545"/>
                    <a:gd name="connsiteY5" fmla="*/ 796 h 5396"/>
                    <a:gd name="connsiteX6" fmla="*/ 1763 w 2545"/>
                    <a:gd name="connsiteY6" fmla="*/ 583 h 5396"/>
                    <a:gd name="connsiteX7" fmla="*/ 451 w 2545"/>
                    <a:gd name="connsiteY7" fmla="*/ 2745 h 5396"/>
                    <a:gd name="connsiteX8" fmla="*/ 1750 w 2545"/>
                    <a:gd name="connsiteY8" fmla="*/ 4853 h 5396"/>
                    <a:gd name="connsiteX9" fmla="*/ 2453 w 2545"/>
                    <a:gd name="connsiteY9" fmla="*/ 4641 h 5396"/>
                    <a:gd name="connsiteX10" fmla="*/ 2546 w 2545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96">
                      <a:moveTo>
                        <a:pt x="2546" y="5158"/>
                      </a:moveTo>
                      <a:cubicBezTo>
                        <a:pt x="2387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75" y="0"/>
                        <a:pt x="2426" y="146"/>
                        <a:pt x="2546" y="239"/>
                      </a:cubicBezTo>
                      <a:lnTo>
                        <a:pt x="2440" y="796"/>
                      </a:lnTo>
                      <a:cubicBezTo>
                        <a:pt x="2267" y="676"/>
                        <a:pt x="2042" y="583"/>
                        <a:pt x="1763" y="583"/>
                      </a:cubicBezTo>
                      <a:cubicBezTo>
                        <a:pt x="981" y="583"/>
                        <a:pt x="451" y="1366"/>
                        <a:pt x="451" y="2745"/>
                      </a:cubicBezTo>
                      <a:cubicBezTo>
                        <a:pt x="451" y="4031"/>
                        <a:pt x="928" y="4853"/>
                        <a:pt x="1750" y="4853"/>
                      </a:cubicBezTo>
                      <a:cubicBezTo>
                        <a:pt x="2015" y="4853"/>
                        <a:pt x="2281" y="4773"/>
                        <a:pt x="2453" y="4641"/>
                      </a:cubicBezTo>
                      <a:lnTo>
                        <a:pt x="2546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CB9E0969-5B71-DFFE-AB06-A20C1D04885E}"/>
                    </a:ext>
                  </a:extLst>
                </p:cNvPr>
                <p:cNvSpPr/>
                <p:nvPr/>
              </p:nvSpPr>
              <p:spPr>
                <a:xfrm>
                  <a:off x="1011502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25 w 3089"/>
                    <a:gd name="connsiteY1" fmla="*/ 5410 h 5409"/>
                    <a:gd name="connsiteX2" fmla="*/ 0 w 3089"/>
                    <a:gd name="connsiteY2" fmla="*/ 2758 h 5409"/>
                    <a:gd name="connsiteX3" fmla="*/ 1578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25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76" y="0"/>
                        <a:pt x="1578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6835F1FB-CB70-80E2-3D4E-AB59519E64C3}"/>
                    </a:ext>
                  </a:extLst>
                </p:cNvPr>
                <p:cNvSpPr/>
                <p:nvPr/>
              </p:nvSpPr>
              <p:spPr>
                <a:xfrm>
                  <a:off x="1015135" y="1176339"/>
                  <a:ext cx="2532" cy="5237"/>
                </a:xfrm>
                <a:custGeom>
                  <a:avLst/>
                  <a:gdLst>
                    <a:gd name="connsiteX0" fmla="*/ 0 w 2532"/>
                    <a:gd name="connsiteY0" fmla="*/ 5224 h 5237"/>
                    <a:gd name="connsiteX1" fmla="*/ 0 w 2532"/>
                    <a:gd name="connsiteY1" fmla="*/ 0 h 5237"/>
                    <a:gd name="connsiteX2" fmla="*/ 477 w 2532"/>
                    <a:gd name="connsiteY2" fmla="*/ 0 h 5237"/>
                    <a:gd name="connsiteX3" fmla="*/ 1565 w 2532"/>
                    <a:gd name="connsiteY3" fmla="*/ 2652 h 5237"/>
                    <a:gd name="connsiteX4" fmla="*/ 2175 w 2532"/>
                    <a:gd name="connsiteY4" fmla="*/ 4349 h 5237"/>
                    <a:gd name="connsiteX5" fmla="*/ 2175 w 2532"/>
                    <a:gd name="connsiteY5" fmla="*/ 4349 h 5237"/>
                    <a:gd name="connsiteX6" fmla="*/ 2122 w 2532"/>
                    <a:gd name="connsiteY6" fmla="*/ 2201 h 5237"/>
                    <a:gd name="connsiteX7" fmla="*/ 2122 w 2532"/>
                    <a:gd name="connsiteY7" fmla="*/ 13 h 5237"/>
                    <a:gd name="connsiteX8" fmla="*/ 2533 w 2532"/>
                    <a:gd name="connsiteY8" fmla="*/ 13 h 5237"/>
                    <a:gd name="connsiteX9" fmla="*/ 2533 w 2532"/>
                    <a:gd name="connsiteY9" fmla="*/ 5237 h 5237"/>
                    <a:gd name="connsiteX10" fmla="*/ 2095 w 2532"/>
                    <a:gd name="connsiteY10" fmla="*/ 5237 h 5237"/>
                    <a:gd name="connsiteX11" fmla="*/ 1008 w 2532"/>
                    <a:gd name="connsiteY11" fmla="*/ 2586 h 5237"/>
                    <a:gd name="connsiteX12" fmla="*/ 385 w 2532"/>
                    <a:gd name="connsiteY12" fmla="*/ 835 h 5237"/>
                    <a:gd name="connsiteX13" fmla="*/ 371 w 2532"/>
                    <a:gd name="connsiteY13" fmla="*/ 849 h 5237"/>
                    <a:gd name="connsiteX14" fmla="*/ 411 w 2532"/>
                    <a:gd name="connsiteY14" fmla="*/ 2997 h 5237"/>
                    <a:gd name="connsiteX15" fmla="*/ 411 w 2532"/>
                    <a:gd name="connsiteY15" fmla="*/ 5224 h 5237"/>
                    <a:gd name="connsiteX16" fmla="*/ 0 w 2532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05"/>
                        <a:pt x="2175" y="4349"/>
                      </a:cubicBezTo>
                      <a:lnTo>
                        <a:pt x="2175" y="4349"/>
                      </a:lnTo>
                      <a:cubicBezTo>
                        <a:pt x="2135" y="3646"/>
                        <a:pt x="2122" y="3010"/>
                        <a:pt x="2122" y="2201"/>
                      </a:cubicBezTo>
                      <a:lnTo>
                        <a:pt x="2122" y="13"/>
                      </a:lnTo>
                      <a:lnTo>
                        <a:pt x="2533" y="13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08" y="2586"/>
                      </a:lnTo>
                      <a:cubicBezTo>
                        <a:pt x="769" y="2002"/>
                        <a:pt x="544" y="1405"/>
                        <a:pt x="385" y="835"/>
                      </a:cubicBezTo>
                      <a:lnTo>
                        <a:pt x="371" y="849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D4EB6D89-CC19-C4C9-75C3-57A8E261F200}"/>
                    </a:ext>
                  </a:extLst>
                </p:cNvPr>
                <p:cNvSpPr/>
                <p:nvPr/>
              </p:nvSpPr>
              <p:spPr>
                <a:xfrm>
                  <a:off x="1018251" y="1176260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27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809 h 5396"/>
                    <a:gd name="connsiteX8" fmla="*/ 1140 w 2028"/>
                    <a:gd name="connsiteY8" fmla="*/ 557 h 5396"/>
                    <a:gd name="connsiteX9" fmla="*/ 504 w 2028"/>
                    <a:gd name="connsiteY9" fmla="*/ 1353 h 5396"/>
                    <a:gd name="connsiteX10" fmla="*/ 1180 w 2028"/>
                    <a:gd name="connsiteY10" fmla="*/ 2360 h 5396"/>
                    <a:gd name="connsiteX11" fmla="*/ 2029 w 2028"/>
                    <a:gd name="connsiteY11" fmla="*/ 3898 h 5396"/>
                    <a:gd name="connsiteX12" fmla="*/ 849 w 2028"/>
                    <a:gd name="connsiteY12" fmla="*/ 5397 h 5396"/>
                    <a:gd name="connsiteX13" fmla="*/ 0 w 2028"/>
                    <a:gd name="connsiteY13" fmla="*/ 5078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305" y="4667"/>
                        <a:pt x="583" y="4827"/>
                        <a:pt x="888" y="4827"/>
                      </a:cubicBezTo>
                      <a:cubicBezTo>
                        <a:pt x="1339" y="4827"/>
                        <a:pt x="1578" y="4455"/>
                        <a:pt x="1578" y="3938"/>
                      </a:cubicBezTo>
                      <a:cubicBezTo>
                        <a:pt x="1578" y="3447"/>
                        <a:pt x="1406" y="3169"/>
                        <a:pt x="955" y="2904"/>
                      </a:cubicBezTo>
                      <a:cubicBezTo>
                        <a:pt x="398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71" y="716"/>
                        <a:pt x="1459" y="557"/>
                        <a:pt x="1140" y="557"/>
                      </a:cubicBezTo>
                      <a:cubicBezTo>
                        <a:pt x="690" y="557"/>
                        <a:pt x="504" y="981"/>
                        <a:pt x="504" y="1353"/>
                      </a:cubicBezTo>
                      <a:cubicBezTo>
                        <a:pt x="504" y="1830"/>
                        <a:pt x="716" y="2082"/>
                        <a:pt x="1180" y="2360"/>
                      </a:cubicBezTo>
                      <a:cubicBezTo>
                        <a:pt x="1750" y="2705"/>
                        <a:pt x="2029" y="3129"/>
                        <a:pt x="2029" y="3898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78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717A0670-4486-C970-9A22-1BCF944C6365}"/>
                    </a:ext>
                  </a:extLst>
                </p:cNvPr>
                <p:cNvSpPr/>
                <p:nvPr/>
              </p:nvSpPr>
              <p:spPr>
                <a:xfrm>
                  <a:off x="1020890" y="1176339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24 w 1896"/>
                    <a:gd name="connsiteY1" fmla="*/ 2771 h 5224"/>
                    <a:gd name="connsiteX2" fmla="*/ 424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24" y="2771"/>
                      </a:lnTo>
                      <a:lnTo>
                        <a:pt x="424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DD25BB36-2715-E140-8D80-288B582B1AC8}"/>
                    </a:ext>
                  </a:extLst>
                </p:cNvPr>
                <p:cNvSpPr/>
                <p:nvPr/>
              </p:nvSpPr>
              <p:spPr>
                <a:xfrm>
                  <a:off x="1023144" y="1176273"/>
                  <a:ext cx="3089" cy="6072"/>
                </a:xfrm>
                <a:custGeom>
                  <a:avLst/>
                  <a:gdLst>
                    <a:gd name="connsiteX0" fmla="*/ 2970 w 3089"/>
                    <a:gd name="connsiteY0" fmla="*/ 6073 h 6072"/>
                    <a:gd name="connsiteX1" fmla="*/ 1671 w 3089"/>
                    <a:gd name="connsiteY1" fmla="*/ 5476 h 6072"/>
                    <a:gd name="connsiteX2" fmla="*/ 1472 w 3089"/>
                    <a:gd name="connsiteY2" fmla="*/ 5397 h 6072"/>
                    <a:gd name="connsiteX3" fmla="*/ 0 w 3089"/>
                    <a:gd name="connsiteY3" fmla="*/ 2758 h 6072"/>
                    <a:gd name="connsiteX4" fmla="*/ 1565 w 3089"/>
                    <a:gd name="connsiteY4" fmla="*/ 0 h 6072"/>
                    <a:gd name="connsiteX5" fmla="*/ 3076 w 3089"/>
                    <a:gd name="connsiteY5" fmla="*/ 2652 h 6072"/>
                    <a:gd name="connsiteX6" fmla="*/ 2108 w 3089"/>
                    <a:gd name="connsiteY6" fmla="*/ 5158 h 6072"/>
                    <a:gd name="connsiteX7" fmla="*/ 2108 w 3089"/>
                    <a:gd name="connsiteY7" fmla="*/ 5185 h 6072"/>
                    <a:gd name="connsiteX8" fmla="*/ 3089 w 3089"/>
                    <a:gd name="connsiteY8" fmla="*/ 5516 h 6072"/>
                    <a:gd name="connsiteX9" fmla="*/ 2970 w 3089"/>
                    <a:gd name="connsiteY9" fmla="*/ 6073 h 6072"/>
                    <a:gd name="connsiteX10" fmla="*/ 2625 w 3089"/>
                    <a:gd name="connsiteY10" fmla="*/ 2665 h 6072"/>
                    <a:gd name="connsiteX11" fmla="*/ 1551 w 3089"/>
                    <a:gd name="connsiteY11" fmla="*/ 530 h 6072"/>
                    <a:gd name="connsiteX12" fmla="*/ 464 w 3089"/>
                    <a:gd name="connsiteY12" fmla="*/ 2731 h 6072"/>
                    <a:gd name="connsiteX13" fmla="*/ 1538 w 3089"/>
                    <a:gd name="connsiteY13" fmla="*/ 4840 h 6072"/>
                    <a:gd name="connsiteX14" fmla="*/ 2625 w 308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89" h="6072">
                      <a:moveTo>
                        <a:pt x="2970" y="6073"/>
                      </a:moveTo>
                      <a:cubicBezTo>
                        <a:pt x="2519" y="5887"/>
                        <a:pt x="2082" y="5675"/>
                        <a:pt x="1671" y="5476"/>
                      </a:cubicBezTo>
                      <a:cubicBezTo>
                        <a:pt x="1604" y="5436"/>
                        <a:pt x="1538" y="5397"/>
                        <a:pt x="1472" y="5397"/>
                      </a:cubicBezTo>
                      <a:cubicBezTo>
                        <a:pt x="676" y="5357"/>
                        <a:pt x="0" y="4442"/>
                        <a:pt x="0" y="2758"/>
                      </a:cubicBezTo>
                      <a:cubicBezTo>
                        <a:pt x="0" y="1074"/>
                        <a:pt x="650" y="0"/>
                        <a:pt x="1565" y="0"/>
                      </a:cubicBezTo>
                      <a:cubicBezTo>
                        <a:pt x="2480" y="0"/>
                        <a:pt x="3076" y="1101"/>
                        <a:pt x="3076" y="2652"/>
                      </a:cubicBezTo>
                      <a:cubicBezTo>
                        <a:pt x="3076" y="4004"/>
                        <a:pt x="2665" y="4866"/>
                        <a:pt x="2108" y="5158"/>
                      </a:cubicBezTo>
                      <a:lnTo>
                        <a:pt x="2108" y="5185"/>
                      </a:lnTo>
                      <a:cubicBezTo>
                        <a:pt x="2440" y="5317"/>
                        <a:pt x="2811" y="5436"/>
                        <a:pt x="3089" y="5516"/>
                      </a:cubicBezTo>
                      <a:lnTo>
                        <a:pt x="2970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09" y="530"/>
                        <a:pt x="451" y="1591"/>
                        <a:pt x="464" y="2731"/>
                      </a:cubicBezTo>
                      <a:cubicBezTo>
                        <a:pt x="464" y="3845"/>
                        <a:pt x="849" y="4840"/>
                        <a:pt x="1538" y="4840"/>
                      </a:cubicBezTo>
                      <a:cubicBezTo>
                        <a:pt x="2228" y="4840"/>
                        <a:pt x="2625" y="3872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5DDB01FA-4179-BEA4-D760-BB69DF6CBAD7}"/>
                    </a:ext>
                  </a:extLst>
                </p:cNvPr>
                <p:cNvSpPr/>
                <p:nvPr/>
              </p:nvSpPr>
              <p:spPr>
                <a:xfrm>
                  <a:off x="1026777" y="1176326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50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54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4" name="任意多边形: 形状 1763">
                  <a:extLst>
                    <a:ext uri="{FF2B5EF4-FFF2-40B4-BE49-F238E27FC236}">
                      <a16:creationId xmlns:a16="http://schemas.microsoft.com/office/drawing/2014/main" id="{ECAC2397-7610-63A7-04B7-C4326ED6E837}"/>
                    </a:ext>
                  </a:extLst>
                </p:cNvPr>
                <p:cNvSpPr/>
                <p:nvPr/>
              </p:nvSpPr>
              <p:spPr>
                <a:xfrm>
                  <a:off x="1029588" y="1176339"/>
                  <a:ext cx="2824" cy="5224"/>
                </a:xfrm>
                <a:custGeom>
                  <a:avLst/>
                  <a:gdLst>
                    <a:gd name="connsiteX0" fmla="*/ 796 w 2824"/>
                    <a:gd name="connsiteY0" fmla="*/ 3593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40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93 h 5224"/>
                    <a:gd name="connsiteX8" fmla="*/ 796 w 2824"/>
                    <a:gd name="connsiteY8" fmla="*/ 3593 h 5224"/>
                    <a:gd name="connsiteX9" fmla="*/ 1909 w 2824"/>
                    <a:gd name="connsiteY9" fmla="*/ 3063 h 5224"/>
                    <a:gd name="connsiteX10" fmla="*/ 1578 w 2824"/>
                    <a:gd name="connsiteY10" fmla="*/ 1551 h 5224"/>
                    <a:gd name="connsiteX11" fmla="*/ 1406 w 2824"/>
                    <a:gd name="connsiteY11" fmla="*/ 597 h 5224"/>
                    <a:gd name="connsiteX12" fmla="*/ 1392 w 2824"/>
                    <a:gd name="connsiteY12" fmla="*/ 597 h 5224"/>
                    <a:gd name="connsiteX13" fmla="*/ 1220 w 2824"/>
                    <a:gd name="connsiteY13" fmla="*/ 1551 h 5224"/>
                    <a:gd name="connsiteX14" fmla="*/ 888 w 2824"/>
                    <a:gd name="connsiteY14" fmla="*/ 3063 h 5224"/>
                    <a:gd name="connsiteX15" fmla="*/ 1909 w 2824"/>
                    <a:gd name="connsiteY15" fmla="*/ 3063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796" y="3593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63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888"/>
                        <a:pt x="1406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99" y="1220"/>
                        <a:pt x="1220" y="1551"/>
                      </a:cubicBezTo>
                      <a:lnTo>
                        <a:pt x="888" y="3063"/>
                      </a:lnTo>
                      <a:lnTo>
                        <a:pt x="1909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5" name="任意多边形: 形状 1764">
                  <a:extLst>
                    <a:ext uri="{FF2B5EF4-FFF2-40B4-BE49-F238E27FC236}">
                      <a16:creationId xmlns:a16="http://schemas.microsoft.com/office/drawing/2014/main" id="{721D734C-A679-E740-B1A0-07E7C5B05361}"/>
                    </a:ext>
                  </a:extLst>
                </p:cNvPr>
                <p:cNvSpPr/>
                <p:nvPr/>
              </p:nvSpPr>
              <p:spPr>
                <a:xfrm>
                  <a:off x="1032134" y="1176339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0973F526-0A27-117C-7823-3602A13C4949}"/>
                    </a:ext>
                  </a:extLst>
                </p:cNvPr>
                <p:cNvSpPr/>
                <p:nvPr/>
              </p:nvSpPr>
              <p:spPr>
                <a:xfrm>
                  <a:off x="1034985" y="1180291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78"/>
                        <a:pt x="172" y="0"/>
                        <a:pt x="424" y="0"/>
                      </a:cubicBezTo>
                      <a:cubicBezTo>
                        <a:pt x="676" y="0"/>
                        <a:pt x="849" y="278"/>
                        <a:pt x="849" y="703"/>
                      </a:cubicBezTo>
                      <a:cubicBezTo>
                        <a:pt x="849" y="1101"/>
                        <a:pt x="690" y="1392"/>
                        <a:pt x="424" y="1392"/>
                      </a:cubicBezTo>
                      <a:cubicBezTo>
                        <a:pt x="172" y="1406"/>
                        <a:pt x="0" y="1114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105" name="图形 2">
              <a:extLst>
                <a:ext uri="{FF2B5EF4-FFF2-40B4-BE49-F238E27FC236}">
                  <a16:creationId xmlns:a16="http://schemas.microsoft.com/office/drawing/2014/main" id="{3CA1FE8F-8BDF-D7B3-4683-4CE10DEBAF81}"/>
                </a:ext>
              </a:extLst>
            </p:cNvPr>
            <p:cNvGrpSpPr/>
            <p:nvPr/>
          </p:nvGrpSpPr>
          <p:grpSpPr>
            <a:xfrm>
              <a:off x="8907806" y="2924373"/>
              <a:ext cx="1317855" cy="1513823"/>
              <a:chOff x="1260860" y="964679"/>
              <a:chExt cx="520380" cy="597762"/>
            </a:xfrm>
          </p:grpSpPr>
          <p:sp>
            <p:nvSpPr>
              <p:cNvPr id="1566" name="任意多边形: 形状 1565">
                <a:extLst>
                  <a:ext uri="{FF2B5EF4-FFF2-40B4-BE49-F238E27FC236}">
                    <a16:creationId xmlns:a16="http://schemas.microsoft.com/office/drawing/2014/main" id="{8CF6EBB7-B8C5-C106-D2BB-1E4F0CE2E967}"/>
                  </a:ext>
                </a:extLst>
              </p:cNvPr>
              <p:cNvSpPr/>
              <p:nvPr/>
            </p:nvSpPr>
            <p:spPr>
              <a:xfrm>
                <a:off x="1304417" y="964679"/>
                <a:ext cx="476822" cy="597762"/>
              </a:xfrm>
              <a:custGeom>
                <a:avLst/>
                <a:gdLst>
                  <a:gd name="connsiteX0" fmla="*/ 476823 w 476822"/>
                  <a:gd name="connsiteY0" fmla="*/ 322377 h 597762"/>
                  <a:gd name="connsiteX1" fmla="*/ 476810 w 476822"/>
                  <a:gd name="connsiteY1" fmla="*/ 0 h 597762"/>
                  <a:gd name="connsiteX2" fmla="*/ 0 w 476822"/>
                  <a:gd name="connsiteY2" fmla="*/ 0 h 597762"/>
                  <a:gd name="connsiteX3" fmla="*/ 0 w 476822"/>
                  <a:gd name="connsiteY3" fmla="*/ 558899 h 597762"/>
                  <a:gd name="connsiteX4" fmla="*/ 378411 w 476822"/>
                  <a:gd name="connsiteY4" fmla="*/ 558899 h 597762"/>
                  <a:gd name="connsiteX5" fmla="*/ 426981 w 476822"/>
                  <a:gd name="connsiteY5" fmla="*/ 597762 h 597762"/>
                  <a:gd name="connsiteX6" fmla="*/ 475563 w 476822"/>
                  <a:gd name="connsiteY6" fmla="*/ 558899 h 597762"/>
                  <a:gd name="connsiteX7" fmla="*/ 475603 w 476822"/>
                  <a:gd name="connsiteY7" fmla="*/ 558899 h 597762"/>
                  <a:gd name="connsiteX8" fmla="*/ 475603 w 476822"/>
                  <a:gd name="connsiteY8" fmla="*/ 558753 h 597762"/>
                  <a:gd name="connsiteX9" fmla="*/ 476823 w 476822"/>
                  <a:gd name="connsiteY9" fmla="*/ 547920 h 597762"/>
                  <a:gd name="connsiteX10" fmla="*/ 476823 w 476822"/>
                  <a:gd name="connsiteY10" fmla="*/ 345713 h 597762"/>
                  <a:gd name="connsiteX11" fmla="*/ 476717 w 476822"/>
                  <a:gd name="connsiteY11" fmla="*/ 343552 h 597762"/>
                  <a:gd name="connsiteX12" fmla="*/ 476823 w 476822"/>
                  <a:gd name="connsiteY12" fmla="*/ 322377 h 59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822" h="597762">
                    <a:moveTo>
                      <a:pt x="476823" y="322377"/>
                    </a:moveTo>
                    <a:lnTo>
                      <a:pt x="476810" y="0"/>
                    </a:lnTo>
                    <a:lnTo>
                      <a:pt x="0" y="0"/>
                    </a:lnTo>
                    <a:lnTo>
                      <a:pt x="0" y="558899"/>
                    </a:lnTo>
                    <a:lnTo>
                      <a:pt x="378411" y="558899"/>
                    </a:lnTo>
                    <a:cubicBezTo>
                      <a:pt x="383423" y="581135"/>
                      <a:pt x="403246" y="597762"/>
                      <a:pt x="426981" y="597762"/>
                    </a:cubicBezTo>
                    <a:cubicBezTo>
                      <a:pt x="450742" y="597762"/>
                      <a:pt x="470564" y="581148"/>
                      <a:pt x="475563" y="558899"/>
                    </a:cubicBezTo>
                    <a:lnTo>
                      <a:pt x="475603" y="558899"/>
                    </a:lnTo>
                    <a:lnTo>
                      <a:pt x="475603" y="558753"/>
                    </a:lnTo>
                    <a:cubicBezTo>
                      <a:pt x="476372" y="555266"/>
                      <a:pt x="476823" y="551646"/>
                      <a:pt x="476823" y="547920"/>
                    </a:cubicBezTo>
                    <a:lnTo>
                      <a:pt x="476823" y="345713"/>
                    </a:lnTo>
                    <a:cubicBezTo>
                      <a:pt x="476823" y="344984"/>
                      <a:pt x="476743" y="344281"/>
                      <a:pt x="476717" y="343552"/>
                    </a:cubicBezTo>
                    <a:lnTo>
                      <a:pt x="476823" y="322377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7" name="任意多边形: 形状 1566">
                <a:extLst>
                  <a:ext uri="{FF2B5EF4-FFF2-40B4-BE49-F238E27FC236}">
                    <a16:creationId xmlns:a16="http://schemas.microsoft.com/office/drawing/2014/main" id="{70D59520-14F8-5C32-EC36-FA5FDD0EDCF0}"/>
                  </a:ext>
                </a:extLst>
              </p:cNvPr>
              <p:cNvSpPr/>
              <p:nvPr/>
            </p:nvSpPr>
            <p:spPr>
              <a:xfrm>
                <a:off x="1260860" y="1485801"/>
                <a:ext cx="470537" cy="76613"/>
              </a:xfrm>
              <a:custGeom>
                <a:avLst/>
                <a:gdLst>
                  <a:gd name="connsiteX0" fmla="*/ 420696 w 470537"/>
                  <a:gd name="connsiteY0" fmla="*/ 26797 h 76613"/>
                  <a:gd name="connsiteX1" fmla="*/ 420696 w 470537"/>
                  <a:gd name="connsiteY1" fmla="*/ 0 h 76613"/>
                  <a:gd name="connsiteX2" fmla="*/ 99671 w 470537"/>
                  <a:gd name="connsiteY2" fmla="*/ 0 h 76613"/>
                  <a:gd name="connsiteX3" fmla="*/ 78098 w 470537"/>
                  <a:gd name="connsiteY3" fmla="*/ 0 h 76613"/>
                  <a:gd name="connsiteX4" fmla="*/ 0 w 470537"/>
                  <a:gd name="connsiteY4" fmla="*/ 0 h 76613"/>
                  <a:gd name="connsiteX5" fmla="*/ 0 w 470537"/>
                  <a:gd name="connsiteY5" fmla="*/ 29091 h 76613"/>
                  <a:gd name="connsiteX6" fmla="*/ 30948 w 470537"/>
                  <a:gd name="connsiteY6" fmla="*/ 73060 h 76613"/>
                  <a:gd name="connsiteX7" fmla="*/ 47575 w 470537"/>
                  <a:gd name="connsiteY7" fmla="*/ 76401 h 76613"/>
                  <a:gd name="connsiteX8" fmla="*/ 47137 w 470537"/>
                  <a:gd name="connsiteY8" fmla="*/ 76613 h 76613"/>
                  <a:gd name="connsiteX9" fmla="*/ 470538 w 470537"/>
                  <a:gd name="connsiteY9" fmla="*/ 76613 h 76613"/>
                  <a:gd name="connsiteX10" fmla="*/ 420696 w 470537"/>
                  <a:gd name="connsiteY10" fmla="*/ 26797 h 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537" h="76613">
                    <a:moveTo>
                      <a:pt x="420696" y="26797"/>
                    </a:moveTo>
                    <a:lnTo>
                      <a:pt x="420696" y="0"/>
                    </a:lnTo>
                    <a:lnTo>
                      <a:pt x="99671" y="0"/>
                    </a:lnTo>
                    <a:lnTo>
                      <a:pt x="78098" y="0"/>
                    </a:lnTo>
                    <a:lnTo>
                      <a:pt x="0" y="0"/>
                    </a:lnTo>
                    <a:lnTo>
                      <a:pt x="0" y="29091"/>
                    </a:lnTo>
                    <a:cubicBezTo>
                      <a:pt x="0" y="48967"/>
                      <a:pt x="12782" y="65966"/>
                      <a:pt x="30948" y="73060"/>
                    </a:cubicBezTo>
                    <a:cubicBezTo>
                      <a:pt x="36105" y="75062"/>
                      <a:pt x="41727" y="76136"/>
                      <a:pt x="47575" y="76401"/>
                    </a:cubicBezTo>
                    <a:cubicBezTo>
                      <a:pt x="47429" y="76454"/>
                      <a:pt x="47296" y="76534"/>
                      <a:pt x="47137" y="76613"/>
                    </a:cubicBezTo>
                    <a:lnTo>
                      <a:pt x="470538" y="76613"/>
                    </a:lnTo>
                    <a:cubicBezTo>
                      <a:pt x="443011" y="76640"/>
                      <a:pt x="420696" y="54311"/>
                      <a:pt x="420696" y="267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06" name="图形 2">
              <a:extLst>
                <a:ext uri="{FF2B5EF4-FFF2-40B4-BE49-F238E27FC236}">
                  <a16:creationId xmlns:a16="http://schemas.microsoft.com/office/drawing/2014/main" id="{E647F6E1-A1F7-3C3F-51F0-775069E78D5D}"/>
                </a:ext>
              </a:extLst>
            </p:cNvPr>
            <p:cNvGrpSpPr/>
            <p:nvPr/>
          </p:nvGrpSpPr>
          <p:grpSpPr>
            <a:xfrm>
              <a:off x="9108382" y="3544414"/>
              <a:ext cx="298162" cy="298111"/>
              <a:chOff x="1340061" y="1209514"/>
              <a:chExt cx="117735" cy="117715"/>
            </a:xfrm>
          </p:grpSpPr>
          <p:sp>
            <p:nvSpPr>
              <p:cNvPr id="1562" name="任意多边形: 形状 1561">
                <a:extLst>
                  <a:ext uri="{FF2B5EF4-FFF2-40B4-BE49-F238E27FC236}">
                    <a16:creationId xmlns:a16="http://schemas.microsoft.com/office/drawing/2014/main" id="{AFA62585-D6F0-5414-00D1-DF4C7759B6D0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563" name="任意多边形: 形状 1562">
                <a:extLst>
                  <a:ext uri="{FF2B5EF4-FFF2-40B4-BE49-F238E27FC236}">
                    <a16:creationId xmlns:a16="http://schemas.microsoft.com/office/drawing/2014/main" id="{1C56ED5E-1993-E48E-7F86-4453096DC004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4" name="任意多边形: 形状 1563">
                <a:extLst>
                  <a:ext uri="{FF2B5EF4-FFF2-40B4-BE49-F238E27FC236}">
                    <a16:creationId xmlns:a16="http://schemas.microsoft.com/office/drawing/2014/main" id="{7F02AD44-F47F-FA3A-6D65-790F00413D83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5" name="任意多边形: 形状 1564">
                <a:extLst>
                  <a:ext uri="{FF2B5EF4-FFF2-40B4-BE49-F238E27FC236}">
                    <a16:creationId xmlns:a16="http://schemas.microsoft.com/office/drawing/2014/main" id="{3E157DF8-9A19-9178-E2C3-F3825CD1AEA3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07" name="图形 2">
              <a:extLst>
                <a:ext uri="{FF2B5EF4-FFF2-40B4-BE49-F238E27FC236}">
                  <a16:creationId xmlns:a16="http://schemas.microsoft.com/office/drawing/2014/main" id="{930F0B77-963D-A705-1195-DD08A12C27D6}"/>
                </a:ext>
              </a:extLst>
            </p:cNvPr>
            <p:cNvGrpSpPr/>
            <p:nvPr/>
          </p:nvGrpSpPr>
          <p:grpSpPr>
            <a:xfrm>
              <a:off x="9066064" y="3960833"/>
              <a:ext cx="1101737" cy="89789"/>
              <a:chOff x="1323351" y="1373945"/>
              <a:chExt cx="435042" cy="35455"/>
            </a:xfrm>
            <a:solidFill>
              <a:srgbClr val="9ECAEF"/>
            </a:solidFill>
          </p:grpSpPr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id="{22E9BB6D-A726-82B0-2C3E-B1BA93DA8EC1}"/>
                  </a:ext>
                </a:extLst>
              </p:cNvPr>
              <p:cNvSpPr/>
              <p:nvPr/>
            </p:nvSpPr>
            <p:spPr>
              <a:xfrm>
                <a:off x="1337579" y="1373945"/>
                <a:ext cx="4229" cy="7610"/>
              </a:xfrm>
              <a:custGeom>
                <a:avLst/>
                <a:gdLst>
                  <a:gd name="connsiteX0" fmla="*/ 0 w 4229"/>
                  <a:gd name="connsiteY0" fmla="*/ 0 h 7610"/>
                  <a:gd name="connsiteX1" fmla="*/ 981 w 4229"/>
                  <a:gd name="connsiteY1" fmla="*/ 0 h 7610"/>
                  <a:gd name="connsiteX2" fmla="*/ 981 w 4229"/>
                  <a:gd name="connsiteY2" fmla="*/ 6776 h 7610"/>
                  <a:gd name="connsiteX3" fmla="*/ 4230 w 4229"/>
                  <a:gd name="connsiteY3" fmla="*/ 6776 h 7610"/>
                  <a:gd name="connsiteX4" fmla="*/ 4230 w 4229"/>
                  <a:gd name="connsiteY4" fmla="*/ 7611 h 7610"/>
                  <a:gd name="connsiteX5" fmla="*/ 13 w 4229"/>
                  <a:gd name="connsiteY5" fmla="*/ 7611 h 7610"/>
                  <a:gd name="connsiteX6" fmla="*/ 13 w 4229"/>
                  <a:gd name="connsiteY6" fmla="*/ 0 h 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610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611"/>
                    </a:lnTo>
                    <a:lnTo>
                      <a:pt x="13" y="76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id="{DFFDF72C-2FA4-06AE-15C8-A51960453159}"/>
                  </a:ext>
                </a:extLst>
              </p:cNvPr>
              <p:cNvSpPr/>
              <p:nvPr/>
            </p:nvSpPr>
            <p:spPr>
              <a:xfrm>
                <a:off x="1342326" y="1376133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98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84 h 5489"/>
                  <a:gd name="connsiteX6" fmla="*/ 2426 w 4852"/>
                  <a:gd name="connsiteY6" fmla="*/ 4933 h 5489"/>
                  <a:gd name="connsiteX7" fmla="*/ 4137 w 4852"/>
                  <a:gd name="connsiteY7" fmla="*/ 2731 h 5489"/>
                  <a:gd name="connsiteX8" fmla="*/ 2440 w 4852"/>
                  <a:gd name="connsiteY8" fmla="*/ 557 h 5489"/>
                  <a:gd name="connsiteX9" fmla="*/ 729 w 485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35"/>
                      <a:pt x="3739" y="5489"/>
                      <a:pt x="2387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8" name="任意多边形: 形状 1367">
                <a:extLst>
                  <a:ext uri="{FF2B5EF4-FFF2-40B4-BE49-F238E27FC236}">
                    <a16:creationId xmlns:a16="http://schemas.microsoft.com/office/drawing/2014/main" id="{68F96F0C-51B7-0CB8-F456-6C6B6CCA7460}"/>
                  </a:ext>
                </a:extLst>
              </p:cNvPr>
              <p:cNvSpPr/>
              <p:nvPr/>
            </p:nvSpPr>
            <p:spPr>
              <a:xfrm>
                <a:off x="134808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33 h 5370"/>
                  <a:gd name="connsiteX16" fmla="*/ 1379 w 3473"/>
                  <a:gd name="connsiteY16" fmla="*/ 2533 h 5370"/>
                  <a:gd name="connsiteX17" fmla="*/ 2586 w 3473"/>
                  <a:gd name="connsiteY17" fmla="*/ 1525 h 5370"/>
                  <a:gd name="connsiteX18" fmla="*/ 1353 w 3473"/>
                  <a:gd name="connsiteY18" fmla="*/ 530 h 5370"/>
                  <a:gd name="connsiteX19" fmla="*/ 690 w 3473"/>
                  <a:gd name="connsiteY19" fmla="*/ 597 h 5370"/>
                  <a:gd name="connsiteX20" fmla="*/ 690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63" y="3912"/>
                    </a:cubicBezTo>
                    <a:cubicBezTo>
                      <a:pt x="3222" y="4654"/>
                      <a:pt x="3355" y="5171"/>
                      <a:pt x="3474" y="5370"/>
                    </a:cubicBezTo>
                    <a:lnTo>
                      <a:pt x="2758" y="5370"/>
                    </a:lnTo>
                    <a:cubicBezTo>
                      <a:pt x="2652" y="5224"/>
                      <a:pt x="2546" y="4760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33"/>
                    </a:moveTo>
                    <a:lnTo>
                      <a:pt x="1379" y="2533"/>
                    </a:lnTo>
                    <a:cubicBezTo>
                      <a:pt x="2122" y="2533"/>
                      <a:pt x="2586" y="2135"/>
                      <a:pt x="2586" y="1525"/>
                    </a:cubicBezTo>
                    <a:cubicBezTo>
                      <a:pt x="2586" y="835"/>
                      <a:pt x="2082" y="544"/>
                      <a:pt x="1353" y="530"/>
                    </a:cubicBezTo>
                    <a:cubicBezTo>
                      <a:pt x="1021" y="530"/>
                      <a:pt x="796" y="570"/>
                      <a:pt x="690" y="597"/>
                    </a:cubicBezTo>
                    <a:lnTo>
                      <a:pt x="690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9" name="任意多边形: 形状 1368">
                <a:extLst>
                  <a:ext uri="{FF2B5EF4-FFF2-40B4-BE49-F238E27FC236}">
                    <a16:creationId xmlns:a16="http://schemas.microsoft.com/office/drawing/2014/main" id="{A32ABC2D-ADDA-4706-701C-099BB008A196}"/>
                  </a:ext>
                </a:extLst>
              </p:cNvPr>
              <p:cNvSpPr/>
              <p:nvPr/>
            </p:nvSpPr>
            <p:spPr>
              <a:xfrm>
                <a:off x="1352310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703 w 2996"/>
                  <a:gd name="connsiteY9" fmla="*/ 570 h 5330"/>
                  <a:gd name="connsiteX10" fmla="*/ 703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0" name="任意多边形: 形状 1369">
                <a:extLst>
                  <a:ext uri="{FF2B5EF4-FFF2-40B4-BE49-F238E27FC236}">
                    <a16:creationId xmlns:a16="http://schemas.microsoft.com/office/drawing/2014/main" id="{3D2926AA-60A4-B0EC-41CD-B851D8C55CFD}"/>
                  </a:ext>
                </a:extLst>
              </p:cNvPr>
              <p:cNvSpPr/>
              <p:nvPr/>
            </p:nvSpPr>
            <p:spPr>
              <a:xfrm>
                <a:off x="1356049" y="1376225"/>
                <a:ext cx="5436" cy="5330"/>
              </a:xfrm>
              <a:custGeom>
                <a:avLst/>
                <a:gdLst>
                  <a:gd name="connsiteX0" fmla="*/ 4641 w 5436"/>
                  <a:gd name="connsiteY0" fmla="*/ 2983 h 5330"/>
                  <a:gd name="connsiteX1" fmla="*/ 4561 w 5436"/>
                  <a:gd name="connsiteY1" fmla="*/ 676 h 5330"/>
                  <a:gd name="connsiteX2" fmla="*/ 4535 w 5436"/>
                  <a:gd name="connsiteY2" fmla="*/ 676 h 5330"/>
                  <a:gd name="connsiteX3" fmla="*/ 3872 w 5436"/>
                  <a:gd name="connsiteY3" fmla="*/ 2705 h 5330"/>
                  <a:gd name="connsiteX4" fmla="*/ 2930 w 5436"/>
                  <a:gd name="connsiteY4" fmla="*/ 5291 h 5330"/>
                  <a:gd name="connsiteX5" fmla="*/ 2400 w 5436"/>
                  <a:gd name="connsiteY5" fmla="*/ 5291 h 5330"/>
                  <a:gd name="connsiteX6" fmla="*/ 1538 w 5436"/>
                  <a:gd name="connsiteY6" fmla="*/ 2758 h 5330"/>
                  <a:gd name="connsiteX7" fmla="*/ 928 w 5436"/>
                  <a:gd name="connsiteY7" fmla="*/ 690 h 5330"/>
                  <a:gd name="connsiteX8" fmla="*/ 902 w 5436"/>
                  <a:gd name="connsiteY8" fmla="*/ 690 h 5330"/>
                  <a:gd name="connsiteX9" fmla="*/ 796 w 5436"/>
                  <a:gd name="connsiteY9" fmla="*/ 3050 h 5330"/>
                  <a:gd name="connsiteX10" fmla="*/ 663 w 5436"/>
                  <a:gd name="connsiteY10" fmla="*/ 5330 h 5330"/>
                  <a:gd name="connsiteX11" fmla="*/ 0 w 5436"/>
                  <a:gd name="connsiteY11" fmla="*/ 5330 h 5330"/>
                  <a:gd name="connsiteX12" fmla="*/ 385 w 5436"/>
                  <a:gd name="connsiteY12" fmla="*/ 0 h 5330"/>
                  <a:gd name="connsiteX13" fmla="*/ 1246 w 5436"/>
                  <a:gd name="connsiteY13" fmla="*/ 0 h 5330"/>
                  <a:gd name="connsiteX14" fmla="*/ 2161 w 5436"/>
                  <a:gd name="connsiteY14" fmla="*/ 2572 h 5330"/>
                  <a:gd name="connsiteX15" fmla="*/ 2705 w 5436"/>
                  <a:gd name="connsiteY15" fmla="*/ 4376 h 5330"/>
                  <a:gd name="connsiteX16" fmla="*/ 2718 w 5436"/>
                  <a:gd name="connsiteY16" fmla="*/ 4376 h 5330"/>
                  <a:gd name="connsiteX17" fmla="*/ 3288 w 5436"/>
                  <a:gd name="connsiteY17" fmla="*/ 2572 h 5330"/>
                  <a:gd name="connsiteX18" fmla="*/ 4243 w 5436"/>
                  <a:gd name="connsiteY18" fmla="*/ 0 h 5330"/>
                  <a:gd name="connsiteX19" fmla="*/ 5118 w 5436"/>
                  <a:gd name="connsiteY19" fmla="*/ 0 h 5330"/>
                  <a:gd name="connsiteX20" fmla="*/ 5436 w 5436"/>
                  <a:gd name="connsiteY20" fmla="*/ 5330 h 5330"/>
                  <a:gd name="connsiteX21" fmla="*/ 4773 w 5436"/>
                  <a:gd name="connsiteY21" fmla="*/ 5330 h 5330"/>
                  <a:gd name="connsiteX22" fmla="*/ 464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1"/>
                    </a:lnTo>
                    <a:lnTo>
                      <a:pt x="2400" y="5291"/>
                    </a:lnTo>
                    <a:lnTo>
                      <a:pt x="1538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02" y="690"/>
                    </a:lnTo>
                    <a:cubicBezTo>
                      <a:pt x="888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30"/>
                    </a:lnTo>
                    <a:lnTo>
                      <a:pt x="4773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1" name="任意多边形: 形状 1370">
                <a:extLst>
                  <a:ext uri="{FF2B5EF4-FFF2-40B4-BE49-F238E27FC236}">
                    <a16:creationId xmlns:a16="http://schemas.microsoft.com/office/drawing/2014/main" id="{0BEA996A-BF0E-1395-CCF6-8A1C5E8637D9}"/>
                  </a:ext>
                </a:extLst>
              </p:cNvPr>
              <p:cNvSpPr/>
              <p:nvPr/>
            </p:nvSpPr>
            <p:spPr>
              <a:xfrm>
                <a:off x="136494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2" name="任意多边形: 形状 1371">
                <a:extLst>
                  <a:ext uri="{FF2B5EF4-FFF2-40B4-BE49-F238E27FC236}">
                    <a16:creationId xmlns:a16="http://schemas.microsoft.com/office/drawing/2014/main" id="{4A4BCA32-33D2-65A2-378D-3D6B5FBB28B2}"/>
                  </a:ext>
                </a:extLst>
              </p:cNvPr>
              <p:cNvSpPr/>
              <p:nvPr/>
            </p:nvSpPr>
            <p:spPr>
              <a:xfrm>
                <a:off x="1366829" y="1376186"/>
                <a:ext cx="3301" cy="5383"/>
              </a:xfrm>
              <a:custGeom>
                <a:avLst/>
                <a:gdLst>
                  <a:gd name="connsiteX0" fmla="*/ 0 w 3301"/>
                  <a:gd name="connsiteY0" fmla="*/ 106 h 5383"/>
                  <a:gd name="connsiteX1" fmla="*/ 1326 w 3301"/>
                  <a:gd name="connsiteY1" fmla="*/ 0 h 5383"/>
                  <a:gd name="connsiteX2" fmla="*/ 2824 w 3301"/>
                  <a:gd name="connsiteY2" fmla="*/ 451 h 5383"/>
                  <a:gd name="connsiteX3" fmla="*/ 3302 w 3301"/>
                  <a:gd name="connsiteY3" fmla="*/ 1565 h 5383"/>
                  <a:gd name="connsiteX4" fmla="*/ 2891 w 3301"/>
                  <a:gd name="connsiteY4" fmla="*/ 2692 h 5383"/>
                  <a:gd name="connsiteX5" fmla="*/ 1260 w 3301"/>
                  <a:gd name="connsiteY5" fmla="*/ 3288 h 5383"/>
                  <a:gd name="connsiteX6" fmla="*/ 716 w 3301"/>
                  <a:gd name="connsiteY6" fmla="*/ 3235 h 5383"/>
                  <a:gd name="connsiteX7" fmla="*/ 716 w 3301"/>
                  <a:gd name="connsiteY7" fmla="*/ 5383 h 5383"/>
                  <a:gd name="connsiteX8" fmla="*/ 13 w 3301"/>
                  <a:gd name="connsiteY8" fmla="*/ 5383 h 5383"/>
                  <a:gd name="connsiteX9" fmla="*/ 13 w 3301"/>
                  <a:gd name="connsiteY9" fmla="*/ 106 h 5383"/>
                  <a:gd name="connsiteX10" fmla="*/ 690 w 3301"/>
                  <a:gd name="connsiteY10" fmla="*/ 2665 h 5383"/>
                  <a:gd name="connsiteX11" fmla="*/ 1260 w 3301"/>
                  <a:gd name="connsiteY11" fmla="*/ 2718 h 5383"/>
                  <a:gd name="connsiteX12" fmla="*/ 2586 w 3301"/>
                  <a:gd name="connsiteY12" fmla="*/ 1591 h 5383"/>
                  <a:gd name="connsiteX13" fmla="*/ 1339 w 3301"/>
                  <a:gd name="connsiteY13" fmla="*/ 544 h 5383"/>
                  <a:gd name="connsiteX14" fmla="*/ 690 w 3301"/>
                  <a:gd name="connsiteY14" fmla="*/ 597 h 5383"/>
                  <a:gd name="connsiteX15" fmla="*/ 690 w 330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03"/>
                      <a:pt x="3302" y="1087"/>
                      <a:pt x="3302" y="1565"/>
                    </a:cubicBezTo>
                    <a:cubicBezTo>
                      <a:pt x="3302" y="2042"/>
                      <a:pt x="3156" y="2426"/>
                      <a:pt x="2891" y="2692"/>
                    </a:cubicBezTo>
                    <a:cubicBezTo>
                      <a:pt x="2519" y="3089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90" y="2665"/>
                    </a:moveTo>
                    <a:cubicBezTo>
                      <a:pt x="835" y="2705"/>
                      <a:pt x="1021" y="2718"/>
                      <a:pt x="1260" y="2718"/>
                    </a:cubicBezTo>
                    <a:cubicBezTo>
                      <a:pt x="2082" y="2718"/>
                      <a:pt x="2586" y="2320"/>
                      <a:pt x="2586" y="1591"/>
                    </a:cubicBezTo>
                    <a:cubicBezTo>
                      <a:pt x="2586" y="888"/>
                      <a:pt x="2095" y="544"/>
                      <a:pt x="1339" y="544"/>
                    </a:cubicBezTo>
                    <a:cubicBezTo>
                      <a:pt x="1034" y="544"/>
                      <a:pt x="809" y="570"/>
                      <a:pt x="690" y="597"/>
                    </a:cubicBezTo>
                    <a:lnTo>
                      <a:pt x="690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3" name="任意多边形: 形状 1372">
                <a:extLst>
                  <a:ext uri="{FF2B5EF4-FFF2-40B4-BE49-F238E27FC236}">
                    <a16:creationId xmlns:a16="http://schemas.microsoft.com/office/drawing/2014/main" id="{B9F11A42-122E-F86A-B4CB-1122672C1A36}"/>
                  </a:ext>
                </a:extLst>
              </p:cNvPr>
              <p:cNvSpPr/>
              <p:nvPr/>
            </p:nvSpPr>
            <p:spPr>
              <a:xfrm>
                <a:off x="1370794" y="1376146"/>
                <a:ext cx="3221" cy="5489"/>
              </a:xfrm>
              <a:custGeom>
                <a:avLst/>
                <a:gdLst>
                  <a:gd name="connsiteX0" fmla="*/ 146 w 3221"/>
                  <a:gd name="connsiteY0" fmla="*/ 4575 h 5489"/>
                  <a:gd name="connsiteX1" fmla="*/ 1379 w 3221"/>
                  <a:gd name="connsiteY1" fmla="*/ 4919 h 5489"/>
                  <a:gd name="connsiteX2" fmla="*/ 2493 w 3221"/>
                  <a:gd name="connsiteY2" fmla="*/ 4004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45 h 5489"/>
                  <a:gd name="connsiteX14" fmla="*/ 146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75"/>
                    </a:moveTo>
                    <a:cubicBezTo>
                      <a:pt x="451" y="4760"/>
                      <a:pt x="902" y="4919"/>
                      <a:pt x="1379" y="4919"/>
                    </a:cubicBezTo>
                    <a:cubicBezTo>
                      <a:pt x="2082" y="4919"/>
                      <a:pt x="2493" y="4548"/>
                      <a:pt x="2493" y="4004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88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4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4" name="任意多边形: 形状 1373">
                <a:extLst>
                  <a:ext uri="{FF2B5EF4-FFF2-40B4-BE49-F238E27FC236}">
                    <a16:creationId xmlns:a16="http://schemas.microsoft.com/office/drawing/2014/main" id="{13BF27A8-30A1-A1D4-692B-3A150934868E}"/>
                  </a:ext>
                </a:extLst>
              </p:cNvPr>
              <p:cNvSpPr/>
              <p:nvPr/>
            </p:nvSpPr>
            <p:spPr>
              <a:xfrm>
                <a:off x="137491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5" name="任意多边形: 形状 1374">
                <a:extLst>
                  <a:ext uri="{FF2B5EF4-FFF2-40B4-BE49-F238E27FC236}">
                    <a16:creationId xmlns:a16="http://schemas.microsoft.com/office/drawing/2014/main" id="{4060EB1B-1A63-8E62-F65C-060FCEBA7E44}"/>
                  </a:ext>
                </a:extLst>
              </p:cNvPr>
              <p:cNvSpPr/>
              <p:nvPr/>
            </p:nvSpPr>
            <p:spPr>
              <a:xfrm>
                <a:off x="1379903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35 w 5423"/>
                  <a:gd name="connsiteY2" fmla="*/ 676 h 5330"/>
                  <a:gd name="connsiteX3" fmla="*/ 3859 w 5423"/>
                  <a:gd name="connsiteY3" fmla="*/ 2705 h 5330"/>
                  <a:gd name="connsiteX4" fmla="*/ 2904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50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588" y="2241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6" name="任意多边形: 形状 1375">
                <a:extLst>
                  <a:ext uri="{FF2B5EF4-FFF2-40B4-BE49-F238E27FC236}">
                    <a16:creationId xmlns:a16="http://schemas.microsoft.com/office/drawing/2014/main" id="{86710E48-0F03-30C9-8264-06F8C52DD4D3}"/>
                  </a:ext>
                </a:extLst>
              </p:cNvPr>
              <p:cNvSpPr/>
              <p:nvPr/>
            </p:nvSpPr>
            <p:spPr>
              <a:xfrm>
                <a:off x="1388760" y="1376186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593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57 h 5409"/>
                  <a:gd name="connsiteX7" fmla="*/ 0 w 4375"/>
                  <a:gd name="connsiteY7" fmla="*/ 106 h 5409"/>
                  <a:gd name="connsiteX8" fmla="*/ 690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53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593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54" y="530"/>
                      <a:pt x="888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7" name="任意多边形: 形状 1376">
                <a:extLst>
                  <a:ext uri="{FF2B5EF4-FFF2-40B4-BE49-F238E27FC236}">
                    <a16:creationId xmlns:a16="http://schemas.microsoft.com/office/drawing/2014/main" id="{8D940D9D-9488-1B74-5099-86CEDFA16B2E}"/>
                  </a:ext>
                </a:extLst>
              </p:cNvPr>
              <p:cNvSpPr/>
              <p:nvPr/>
            </p:nvSpPr>
            <p:spPr>
              <a:xfrm>
                <a:off x="1393706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98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79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8" name="任意多边形: 形状 1377">
                <a:extLst>
                  <a:ext uri="{FF2B5EF4-FFF2-40B4-BE49-F238E27FC236}">
                    <a16:creationId xmlns:a16="http://schemas.microsoft.com/office/drawing/2014/main" id="{20589511-2056-AA02-6338-F7821223779A}"/>
                  </a:ext>
                </a:extLst>
              </p:cNvPr>
              <p:cNvSpPr/>
              <p:nvPr/>
            </p:nvSpPr>
            <p:spPr>
              <a:xfrm>
                <a:off x="1399460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9" name="任意多边形: 形状 1378">
                <a:extLst>
                  <a:ext uri="{FF2B5EF4-FFF2-40B4-BE49-F238E27FC236}">
                    <a16:creationId xmlns:a16="http://schemas.microsoft.com/office/drawing/2014/main" id="{C9F703B7-6D0F-F671-6593-3F0E6AB7221E}"/>
                  </a:ext>
                </a:extLst>
              </p:cNvPr>
              <p:cNvSpPr/>
              <p:nvPr/>
            </p:nvSpPr>
            <p:spPr>
              <a:xfrm>
                <a:off x="1402563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0" name="任意多边形: 形状 1379">
                <a:extLst>
                  <a:ext uri="{FF2B5EF4-FFF2-40B4-BE49-F238E27FC236}">
                    <a16:creationId xmlns:a16="http://schemas.microsoft.com/office/drawing/2014/main" id="{F99A3ADE-435D-07F5-7F4B-4B3141B549A8}"/>
                  </a:ext>
                </a:extLst>
              </p:cNvPr>
              <p:cNvSpPr/>
              <p:nvPr/>
            </p:nvSpPr>
            <p:spPr>
              <a:xfrm>
                <a:off x="1408331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76 w 3487"/>
                  <a:gd name="connsiteY15" fmla="*/ 2533 h 5370"/>
                  <a:gd name="connsiteX16" fmla="*/ 1379 w 3487"/>
                  <a:gd name="connsiteY16" fmla="*/ 2533 h 5370"/>
                  <a:gd name="connsiteX17" fmla="*/ 2572 w 3487"/>
                  <a:gd name="connsiteY17" fmla="*/ 1525 h 5370"/>
                  <a:gd name="connsiteX18" fmla="*/ 1353 w 3487"/>
                  <a:gd name="connsiteY18" fmla="*/ 530 h 5370"/>
                  <a:gd name="connsiteX19" fmla="*/ 676 w 3487"/>
                  <a:gd name="connsiteY19" fmla="*/ 597 h 5370"/>
                  <a:gd name="connsiteX20" fmla="*/ 67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46" y="4760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76" y="2533"/>
                    </a:moveTo>
                    <a:lnTo>
                      <a:pt x="1379" y="2533"/>
                    </a:lnTo>
                    <a:cubicBezTo>
                      <a:pt x="2122" y="2533"/>
                      <a:pt x="2572" y="2135"/>
                      <a:pt x="2572" y="1525"/>
                    </a:cubicBezTo>
                    <a:cubicBezTo>
                      <a:pt x="2572" y="835"/>
                      <a:pt x="2082" y="544"/>
                      <a:pt x="1353" y="530"/>
                    </a:cubicBezTo>
                    <a:cubicBezTo>
                      <a:pt x="1021" y="530"/>
                      <a:pt x="782" y="570"/>
                      <a:pt x="676" y="597"/>
                    </a:cubicBezTo>
                    <a:lnTo>
                      <a:pt x="67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1" name="任意多边形: 形状 1380">
                <a:extLst>
                  <a:ext uri="{FF2B5EF4-FFF2-40B4-BE49-F238E27FC236}">
                    <a16:creationId xmlns:a16="http://schemas.microsoft.com/office/drawing/2014/main" id="{877062B1-731B-767A-F0A3-BAD0C3722E3E}"/>
                  </a:ext>
                </a:extLst>
              </p:cNvPr>
              <p:cNvSpPr/>
              <p:nvPr/>
            </p:nvSpPr>
            <p:spPr>
              <a:xfrm>
                <a:off x="1414669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32 w 3235"/>
                  <a:gd name="connsiteY1" fmla="*/ 4919 h 5489"/>
                  <a:gd name="connsiteX2" fmla="*/ 2546 w 3235"/>
                  <a:gd name="connsiteY2" fmla="*/ 4004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55" y="4919"/>
                      <a:pt x="1432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94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2" name="任意多边形: 形状 1381">
                <a:extLst>
                  <a:ext uri="{FF2B5EF4-FFF2-40B4-BE49-F238E27FC236}">
                    <a16:creationId xmlns:a16="http://schemas.microsoft.com/office/drawing/2014/main" id="{06F8F5D2-AD90-AD62-3715-057064CEA597}"/>
                  </a:ext>
                </a:extLst>
              </p:cNvPr>
              <p:cNvSpPr/>
              <p:nvPr/>
            </p:nvSpPr>
            <p:spPr>
              <a:xfrm>
                <a:off x="1418859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3" name="任意多边形: 形状 1382">
                <a:extLst>
                  <a:ext uri="{FF2B5EF4-FFF2-40B4-BE49-F238E27FC236}">
                    <a16:creationId xmlns:a16="http://schemas.microsoft.com/office/drawing/2014/main" id="{FF79C406-5F48-B7A9-E9DD-3C2F8D69BBF8}"/>
                  </a:ext>
                </a:extLst>
              </p:cNvPr>
              <p:cNvSpPr/>
              <p:nvPr/>
            </p:nvSpPr>
            <p:spPr>
              <a:xfrm>
                <a:off x="142013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4" name="任意多边形: 形状 1383">
                <a:extLst>
                  <a:ext uri="{FF2B5EF4-FFF2-40B4-BE49-F238E27FC236}">
                    <a16:creationId xmlns:a16="http://schemas.microsoft.com/office/drawing/2014/main" id="{77E8C17A-1DD3-D55C-F3D0-F74921063250}"/>
                  </a:ext>
                </a:extLst>
              </p:cNvPr>
              <p:cNvSpPr/>
              <p:nvPr/>
            </p:nvSpPr>
            <p:spPr>
              <a:xfrm>
                <a:off x="1426656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16 h 5330"/>
                  <a:gd name="connsiteX10" fmla="*/ 2479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79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16"/>
                    </a:moveTo>
                    <a:lnTo>
                      <a:pt x="2479" y="1578"/>
                    </a:lnTo>
                    <a:cubicBezTo>
                      <a:pt x="2360" y="1233"/>
                      <a:pt x="2294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79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5" name="任意多边形: 形状 1384">
                <a:extLst>
                  <a:ext uri="{FF2B5EF4-FFF2-40B4-BE49-F238E27FC236}">
                    <a16:creationId xmlns:a16="http://schemas.microsoft.com/office/drawing/2014/main" id="{A57EF16A-6AC4-74A5-BF72-F78D1829BFFD}"/>
                  </a:ext>
                </a:extLst>
              </p:cNvPr>
              <p:cNvSpPr/>
              <p:nvPr/>
            </p:nvSpPr>
            <p:spPr>
              <a:xfrm>
                <a:off x="1431734" y="1376225"/>
                <a:ext cx="5449" cy="5330"/>
              </a:xfrm>
              <a:custGeom>
                <a:avLst/>
                <a:gdLst>
                  <a:gd name="connsiteX0" fmla="*/ 4614 w 5449"/>
                  <a:gd name="connsiteY0" fmla="*/ 2983 h 5330"/>
                  <a:gd name="connsiteX1" fmla="*/ 4535 w 5449"/>
                  <a:gd name="connsiteY1" fmla="*/ 676 h 5330"/>
                  <a:gd name="connsiteX2" fmla="*/ 4495 w 5449"/>
                  <a:gd name="connsiteY2" fmla="*/ 676 h 5330"/>
                  <a:gd name="connsiteX3" fmla="*/ 3832 w 5449"/>
                  <a:gd name="connsiteY3" fmla="*/ 2705 h 5330"/>
                  <a:gd name="connsiteX4" fmla="*/ 2904 w 5449"/>
                  <a:gd name="connsiteY4" fmla="*/ 5291 h 5330"/>
                  <a:gd name="connsiteX5" fmla="*/ 2373 w 5449"/>
                  <a:gd name="connsiteY5" fmla="*/ 5291 h 5330"/>
                  <a:gd name="connsiteX6" fmla="*/ 1525 w 5449"/>
                  <a:gd name="connsiteY6" fmla="*/ 2758 h 5330"/>
                  <a:gd name="connsiteX7" fmla="*/ 915 w 5449"/>
                  <a:gd name="connsiteY7" fmla="*/ 690 h 5330"/>
                  <a:gd name="connsiteX8" fmla="*/ 902 w 5449"/>
                  <a:gd name="connsiteY8" fmla="*/ 690 h 5330"/>
                  <a:gd name="connsiteX9" fmla="*/ 796 w 5449"/>
                  <a:gd name="connsiteY9" fmla="*/ 3050 h 5330"/>
                  <a:gd name="connsiteX10" fmla="*/ 650 w 5449"/>
                  <a:gd name="connsiteY10" fmla="*/ 5330 h 5330"/>
                  <a:gd name="connsiteX11" fmla="*/ 0 w 5449"/>
                  <a:gd name="connsiteY11" fmla="*/ 5330 h 5330"/>
                  <a:gd name="connsiteX12" fmla="*/ 371 w 5449"/>
                  <a:gd name="connsiteY12" fmla="*/ 0 h 5330"/>
                  <a:gd name="connsiteX13" fmla="*/ 1246 w 5449"/>
                  <a:gd name="connsiteY13" fmla="*/ 0 h 5330"/>
                  <a:gd name="connsiteX14" fmla="*/ 2161 w 5449"/>
                  <a:gd name="connsiteY14" fmla="*/ 2572 h 5330"/>
                  <a:gd name="connsiteX15" fmla="*/ 2705 w 5449"/>
                  <a:gd name="connsiteY15" fmla="*/ 4376 h 5330"/>
                  <a:gd name="connsiteX16" fmla="*/ 2731 w 5449"/>
                  <a:gd name="connsiteY16" fmla="*/ 4376 h 5330"/>
                  <a:gd name="connsiteX17" fmla="*/ 3288 w 5449"/>
                  <a:gd name="connsiteY17" fmla="*/ 2572 h 5330"/>
                  <a:gd name="connsiteX18" fmla="*/ 4243 w 5449"/>
                  <a:gd name="connsiteY18" fmla="*/ 0 h 5330"/>
                  <a:gd name="connsiteX19" fmla="*/ 5118 w 5449"/>
                  <a:gd name="connsiteY19" fmla="*/ 0 h 5330"/>
                  <a:gd name="connsiteX20" fmla="*/ 5450 w 5449"/>
                  <a:gd name="connsiteY20" fmla="*/ 5330 h 5330"/>
                  <a:gd name="connsiteX21" fmla="*/ 4773 w 5449"/>
                  <a:gd name="connsiteY21" fmla="*/ 5330 h 5330"/>
                  <a:gd name="connsiteX22" fmla="*/ 4614 w 544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30">
                    <a:moveTo>
                      <a:pt x="4614" y="2983"/>
                    </a:moveTo>
                    <a:cubicBezTo>
                      <a:pt x="4561" y="2241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1"/>
                    </a:lnTo>
                    <a:lnTo>
                      <a:pt x="2373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30"/>
                    </a:lnTo>
                    <a:lnTo>
                      <a:pt x="4773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6" name="任意多边形: 形状 1385">
                <a:extLst>
                  <a:ext uri="{FF2B5EF4-FFF2-40B4-BE49-F238E27FC236}">
                    <a16:creationId xmlns:a16="http://schemas.microsoft.com/office/drawing/2014/main" id="{97709D23-1567-706D-DCA0-BABCD4FB9BFE}"/>
                  </a:ext>
                </a:extLst>
              </p:cNvPr>
              <p:cNvSpPr/>
              <p:nvPr/>
            </p:nvSpPr>
            <p:spPr>
              <a:xfrm>
                <a:off x="1438205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7" name="任意多边形: 形状 1386">
                <a:extLst>
                  <a:ext uri="{FF2B5EF4-FFF2-40B4-BE49-F238E27FC236}">
                    <a16:creationId xmlns:a16="http://schemas.microsoft.com/office/drawing/2014/main" id="{D3BFA00A-C9B1-4F5A-6E08-34DD5C3EB064}"/>
                  </a:ext>
                </a:extLst>
              </p:cNvPr>
              <p:cNvSpPr/>
              <p:nvPr/>
            </p:nvSpPr>
            <p:spPr>
              <a:xfrm>
                <a:off x="1441599" y="1376212"/>
                <a:ext cx="3938" cy="5330"/>
              </a:xfrm>
              <a:custGeom>
                <a:avLst/>
                <a:gdLst>
                  <a:gd name="connsiteX0" fmla="*/ 1631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8" name="任意多边形: 形状 1387">
                <a:extLst>
                  <a:ext uri="{FF2B5EF4-FFF2-40B4-BE49-F238E27FC236}">
                    <a16:creationId xmlns:a16="http://schemas.microsoft.com/office/drawing/2014/main" id="{A54A8924-72A3-691C-8E57-A9130FEE3969}"/>
                  </a:ext>
                </a:extLst>
              </p:cNvPr>
              <p:cNvSpPr/>
              <p:nvPr/>
            </p:nvSpPr>
            <p:spPr>
              <a:xfrm>
                <a:off x="1445709" y="1380124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19 h 2811"/>
                  <a:gd name="connsiteX2" fmla="*/ 1777 w 1776"/>
                  <a:gd name="connsiteY2" fmla="*/ 0 h 2811"/>
                  <a:gd name="connsiteX3" fmla="*/ 703 w 1776"/>
                  <a:gd name="connsiteY3" fmla="*/ 2745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77" y="0"/>
                    </a:lnTo>
                    <a:cubicBezTo>
                      <a:pt x="1512" y="955"/>
                      <a:pt x="1034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9" name="任意多边形: 形状 1388">
                <a:extLst>
                  <a:ext uri="{FF2B5EF4-FFF2-40B4-BE49-F238E27FC236}">
                    <a16:creationId xmlns:a16="http://schemas.microsoft.com/office/drawing/2014/main" id="{EDE62875-D7FA-CE0C-0E57-D07686754522}"/>
                  </a:ext>
                </a:extLst>
              </p:cNvPr>
              <p:cNvSpPr/>
              <p:nvPr/>
            </p:nvSpPr>
            <p:spPr>
              <a:xfrm>
                <a:off x="1450536" y="1376133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809 h 5489"/>
                  <a:gd name="connsiteX6" fmla="*/ 2811 w 4057"/>
                  <a:gd name="connsiteY6" fmla="*/ 583 h 5489"/>
                  <a:gd name="connsiteX7" fmla="*/ 729 w 4057"/>
                  <a:gd name="connsiteY7" fmla="*/ 2784 h 5489"/>
                  <a:gd name="connsiteX8" fmla="*/ 2784 w 4057"/>
                  <a:gd name="connsiteY8" fmla="*/ 4919 h 5489"/>
                  <a:gd name="connsiteX9" fmla="*/ 3898 w 4057"/>
                  <a:gd name="connsiteY9" fmla="*/ 470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39"/>
                    </a:cubicBezTo>
                    <a:lnTo>
                      <a:pt x="3885" y="809"/>
                    </a:lnTo>
                    <a:cubicBezTo>
                      <a:pt x="3633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195" y="4919"/>
                      <a:pt x="3620" y="4840"/>
                      <a:pt x="3898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0" name="任意多边形: 形状 1389">
                <a:extLst>
                  <a:ext uri="{FF2B5EF4-FFF2-40B4-BE49-F238E27FC236}">
                    <a16:creationId xmlns:a16="http://schemas.microsoft.com/office/drawing/2014/main" id="{D96C4CAE-DFF2-7757-4050-A318EAA46DE5}"/>
                  </a:ext>
                </a:extLst>
              </p:cNvPr>
              <p:cNvSpPr/>
              <p:nvPr/>
            </p:nvSpPr>
            <p:spPr>
              <a:xfrm>
                <a:off x="1454951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80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1" name="任意多边形: 形状 1390">
                <a:extLst>
                  <a:ext uri="{FF2B5EF4-FFF2-40B4-BE49-F238E27FC236}">
                    <a16:creationId xmlns:a16="http://schemas.microsoft.com/office/drawing/2014/main" id="{6CB8E481-E2AE-34B2-1F21-21BB14D3BAB4}"/>
                  </a:ext>
                </a:extLst>
              </p:cNvPr>
              <p:cNvSpPr/>
              <p:nvPr/>
            </p:nvSpPr>
            <p:spPr>
              <a:xfrm>
                <a:off x="146071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591 w 3991"/>
                  <a:gd name="connsiteY11" fmla="*/ 2625 h 5330"/>
                  <a:gd name="connsiteX12" fmla="*/ 597 w 3991"/>
                  <a:gd name="connsiteY12" fmla="*/ 849 h 5330"/>
                  <a:gd name="connsiteX13" fmla="*/ 570 w 3991"/>
                  <a:gd name="connsiteY13" fmla="*/ 849 h 5330"/>
                  <a:gd name="connsiteX14" fmla="*/ 623 w 3991"/>
                  <a:gd name="connsiteY14" fmla="*/ 3050 h 5330"/>
                  <a:gd name="connsiteX15" fmla="*/ 623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591" y="2625"/>
                    </a:lnTo>
                    <a:cubicBezTo>
                      <a:pt x="1220" y="2029"/>
                      <a:pt x="862" y="1419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50"/>
                    </a:cubicBezTo>
                    <a:lnTo>
                      <a:pt x="623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2" name="任意多边形: 形状 1391">
                <a:extLst>
                  <a:ext uri="{FF2B5EF4-FFF2-40B4-BE49-F238E27FC236}">
                    <a16:creationId xmlns:a16="http://schemas.microsoft.com/office/drawing/2014/main" id="{F93F07AD-42AE-B4D5-CF26-8C24806BD700}"/>
                  </a:ext>
                </a:extLst>
              </p:cNvPr>
              <p:cNvSpPr/>
              <p:nvPr/>
            </p:nvSpPr>
            <p:spPr>
              <a:xfrm>
                <a:off x="1465638" y="1376146"/>
                <a:ext cx="3221" cy="5489"/>
              </a:xfrm>
              <a:custGeom>
                <a:avLst/>
                <a:gdLst>
                  <a:gd name="connsiteX0" fmla="*/ 172 w 3221"/>
                  <a:gd name="connsiteY0" fmla="*/ 4575 h 5489"/>
                  <a:gd name="connsiteX1" fmla="*/ 1405 w 3221"/>
                  <a:gd name="connsiteY1" fmla="*/ 4919 h 5489"/>
                  <a:gd name="connsiteX2" fmla="*/ 2519 w 3221"/>
                  <a:gd name="connsiteY2" fmla="*/ 4004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45 h 5489"/>
                  <a:gd name="connsiteX14" fmla="*/ 172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75"/>
                    </a:moveTo>
                    <a:cubicBezTo>
                      <a:pt x="491" y="4760"/>
                      <a:pt x="941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3" name="任意多边形: 形状 1392">
                <a:extLst>
                  <a:ext uri="{FF2B5EF4-FFF2-40B4-BE49-F238E27FC236}">
                    <a16:creationId xmlns:a16="http://schemas.microsoft.com/office/drawing/2014/main" id="{913AA30E-3C6E-2251-CAA5-E982D3E28BC8}"/>
                  </a:ext>
                </a:extLst>
              </p:cNvPr>
              <p:cNvSpPr/>
              <p:nvPr/>
            </p:nvSpPr>
            <p:spPr>
              <a:xfrm>
                <a:off x="1469802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90 w 2996"/>
                  <a:gd name="connsiteY9" fmla="*/ 570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4" name="任意多边形: 形状 1393">
                <a:extLst>
                  <a:ext uri="{FF2B5EF4-FFF2-40B4-BE49-F238E27FC236}">
                    <a16:creationId xmlns:a16="http://schemas.microsoft.com/office/drawing/2014/main" id="{77344CC8-0791-3CDB-E806-E3F1D9BB0071}"/>
                  </a:ext>
                </a:extLst>
              </p:cNvPr>
              <p:cNvSpPr/>
              <p:nvPr/>
            </p:nvSpPr>
            <p:spPr>
              <a:xfrm>
                <a:off x="1473382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16 w 4044"/>
                  <a:gd name="connsiteY7" fmla="*/ 2784 h 5489"/>
                  <a:gd name="connsiteX8" fmla="*/ 2758 w 4044"/>
                  <a:gd name="connsiteY8" fmla="*/ 4919 h 5489"/>
                  <a:gd name="connsiteX9" fmla="*/ 3872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35" y="583"/>
                      <a:pt x="2798" y="583"/>
                    </a:cubicBezTo>
                    <a:cubicBezTo>
                      <a:pt x="1551" y="583"/>
                      <a:pt x="716" y="1379"/>
                      <a:pt x="716" y="2784"/>
                    </a:cubicBezTo>
                    <a:cubicBezTo>
                      <a:pt x="716" y="4084"/>
                      <a:pt x="1472" y="4919"/>
                      <a:pt x="2758" y="4919"/>
                    </a:cubicBezTo>
                    <a:cubicBezTo>
                      <a:pt x="3182" y="4919"/>
                      <a:pt x="3607" y="4840"/>
                      <a:pt x="3872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5" name="任意多边形: 形状 1394">
                <a:extLst>
                  <a:ext uri="{FF2B5EF4-FFF2-40B4-BE49-F238E27FC236}">
                    <a16:creationId xmlns:a16="http://schemas.microsoft.com/office/drawing/2014/main" id="{1DFE7F92-64B4-EBF3-8F8C-6C4540AC7336}"/>
                  </a:ext>
                </a:extLst>
              </p:cNvPr>
              <p:cNvSpPr/>
              <p:nvPr/>
            </p:nvSpPr>
            <p:spPr>
              <a:xfrm>
                <a:off x="1477877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6" name="任意多边形: 形状 1395">
                <a:extLst>
                  <a:ext uri="{FF2B5EF4-FFF2-40B4-BE49-F238E27FC236}">
                    <a16:creationId xmlns:a16="http://schemas.microsoft.com/office/drawing/2014/main" id="{C85131C4-1EE2-0CF0-9324-A2D55924ACD9}"/>
                  </a:ext>
                </a:extLst>
              </p:cNvPr>
              <p:cNvSpPr/>
              <p:nvPr/>
            </p:nvSpPr>
            <p:spPr>
              <a:xfrm>
                <a:off x="1482398" y="137621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7" name="任意多边形: 形状 1396">
                <a:extLst>
                  <a:ext uri="{FF2B5EF4-FFF2-40B4-BE49-F238E27FC236}">
                    <a16:creationId xmlns:a16="http://schemas.microsoft.com/office/drawing/2014/main" id="{212260E4-21AA-2B7D-BB47-91BB610BAE51}"/>
                  </a:ext>
                </a:extLst>
              </p:cNvPr>
              <p:cNvSpPr/>
              <p:nvPr/>
            </p:nvSpPr>
            <p:spPr>
              <a:xfrm>
                <a:off x="1485806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8" name="任意多边形: 形状 1397">
                <a:extLst>
                  <a:ext uri="{FF2B5EF4-FFF2-40B4-BE49-F238E27FC236}">
                    <a16:creationId xmlns:a16="http://schemas.microsoft.com/office/drawing/2014/main" id="{0C4382F3-9A37-59C3-6B23-4BC40E512971}"/>
                  </a:ext>
                </a:extLst>
              </p:cNvPr>
              <p:cNvSpPr/>
              <p:nvPr/>
            </p:nvSpPr>
            <p:spPr>
              <a:xfrm>
                <a:off x="149032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23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9" name="任意多边形: 形状 1398">
                <a:extLst>
                  <a:ext uri="{FF2B5EF4-FFF2-40B4-BE49-F238E27FC236}">
                    <a16:creationId xmlns:a16="http://schemas.microsoft.com/office/drawing/2014/main" id="{730A378C-2059-193F-F790-95D30C1A788D}"/>
                  </a:ext>
                </a:extLst>
              </p:cNvPr>
              <p:cNvSpPr/>
              <p:nvPr/>
            </p:nvSpPr>
            <p:spPr>
              <a:xfrm>
                <a:off x="1495432" y="1376186"/>
                <a:ext cx="3487" cy="5370"/>
              </a:xfrm>
              <a:custGeom>
                <a:avLst/>
                <a:gdLst>
                  <a:gd name="connsiteX0" fmla="*/ 13 w 3487"/>
                  <a:gd name="connsiteY0" fmla="*/ 106 h 5370"/>
                  <a:gd name="connsiteX1" fmla="*/ 1339 w 3487"/>
                  <a:gd name="connsiteY1" fmla="*/ 0 h 5370"/>
                  <a:gd name="connsiteX2" fmla="*/ 2877 w 3487"/>
                  <a:gd name="connsiteY2" fmla="*/ 438 h 5370"/>
                  <a:gd name="connsiteX3" fmla="*/ 3288 w 3487"/>
                  <a:gd name="connsiteY3" fmla="*/ 1445 h 5370"/>
                  <a:gd name="connsiteX4" fmla="*/ 2294 w 3487"/>
                  <a:gd name="connsiteY4" fmla="*/ 2798 h 5370"/>
                  <a:gd name="connsiteX5" fmla="*/ 2294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716 w 3487"/>
                  <a:gd name="connsiteY15" fmla="*/ 2533 h 5370"/>
                  <a:gd name="connsiteX16" fmla="*/ 1406 w 3487"/>
                  <a:gd name="connsiteY16" fmla="*/ 2533 h 5370"/>
                  <a:gd name="connsiteX17" fmla="*/ 2612 w 3487"/>
                  <a:gd name="connsiteY17" fmla="*/ 1525 h 5370"/>
                  <a:gd name="connsiteX18" fmla="*/ 1392 w 3487"/>
                  <a:gd name="connsiteY18" fmla="*/ 530 h 5370"/>
                  <a:gd name="connsiteX19" fmla="*/ 716 w 3487"/>
                  <a:gd name="connsiteY19" fmla="*/ 597 h 5370"/>
                  <a:gd name="connsiteX20" fmla="*/ 71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13" y="106"/>
                    </a:moveTo>
                    <a:cubicBezTo>
                      <a:pt x="358" y="40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72" y="4760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16" y="2533"/>
                    </a:moveTo>
                    <a:lnTo>
                      <a:pt x="1406" y="2533"/>
                    </a:lnTo>
                    <a:cubicBezTo>
                      <a:pt x="2161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35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0" name="任意多边形: 形状 1399">
                <a:extLst>
                  <a:ext uri="{FF2B5EF4-FFF2-40B4-BE49-F238E27FC236}">
                    <a16:creationId xmlns:a16="http://schemas.microsoft.com/office/drawing/2014/main" id="{5729617E-5825-C670-EF7A-81A74E5C7DC6}"/>
                  </a:ext>
                </a:extLst>
              </p:cNvPr>
              <p:cNvSpPr/>
              <p:nvPr/>
            </p:nvSpPr>
            <p:spPr>
              <a:xfrm>
                <a:off x="1501691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16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188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1" name="任意多边形: 形状 1400">
                <a:extLst>
                  <a:ext uri="{FF2B5EF4-FFF2-40B4-BE49-F238E27FC236}">
                    <a16:creationId xmlns:a16="http://schemas.microsoft.com/office/drawing/2014/main" id="{9ECF2C49-12FC-854A-E177-37575DCB3866}"/>
                  </a:ext>
                </a:extLst>
              </p:cNvPr>
              <p:cNvSpPr/>
              <p:nvPr/>
            </p:nvSpPr>
            <p:spPr>
              <a:xfrm>
                <a:off x="1506915" y="1376186"/>
                <a:ext cx="4362" cy="5409"/>
              </a:xfrm>
              <a:custGeom>
                <a:avLst/>
                <a:gdLst>
                  <a:gd name="connsiteX0" fmla="*/ 13 w 4362"/>
                  <a:gd name="connsiteY0" fmla="*/ 106 h 5409"/>
                  <a:gd name="connsiteX1" fmla="*/ 1459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89 w 4362"/>
                  <a:gd name="connsiteY8" fmla="*/ 4813 h 5409"/>
                  <a:gd name="connsiteX9" fmla="*/ 1392 w 4362"/>
                  <a:gd name="connsiteY9" fmla="*/ 4853 h 5409"/>
                  <a:gd name="connsiteX10" fmla="*/ 3646 w 4362"/>
                  <a:gd name="connsiteY10" fmla="*/ 2586 h 5409"/>
                  <a:gd name="connsiteX11" fmla="*/ 1498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13" y="106"/>
                    </a:moveTo>
                    <a:cubicBezTo>
                      <a:pt x="438" y="53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607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46" y="4031"/>
                      <a:pt x="3646" y="2586"/>
                    </a:cubicBezTo>
                    <a:cubicBezTo>
                      <a:pt x="3660" y="1339"/>
                      <a:pt x="2944" y="530"/>
                      <a:pt x="1498" y="530"/>
                    </a:cubicBezTo>
                    <a:cubicBezTo>
                      <a:pt x="1140" y="530"/>
                      <a:pt x="888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2" name="任意多边形: 形状 1401">
                <a:extLst>
                  <a:ext uri="{FF2B5EF4-FFF2-40B4-BE49-F238E27FC236}">
                    <a16:creationId xmlns:a16="http://schemas.microsoft.com/office/drawing/2014/main" id="{AE514CDD-420C-8A91-2EF0-4CB6A3F9D70C}"/>
                  </a:ext>
                </a:extLst>
              </p:cNvPr>
              <p:cNvSpPr/>
              <p:nvPr/>
            </p:nvSpPr>
            <p:spPr>
              <a:xfrm>
                <a:off x="1512179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3" name="任意多边形: 形状 1402">
                <a:extLst>
                  <a:ext uri="{FF2B5EF4-FFF2-40B4-BE49-F238E27FC236}">
                    <a16:creationId xmlns:a16="http://schemas.microsoft.com/office/drawing/2014/main" id="{2D6DCB4F-7374-F1E9-5C5C-7664C92DD665}"/>
                  </a:ext>
                </a:extLst>
              </p:cNvPr>
              <p:cNvSpPr/>
              <p:nvPr/>
            </p:nvSpPr>
            <p:spPr>
              <a:xfrm>
                <a:off x="1514075" y="1376186"/>
                <a:ext cx="3288" cy="5383"/>
              </a:xfrm>
              <a:custGeom>
                <a:avLst/>
                <a:gdLst>
                  <a:gd name="connsiteX0" fmla="*/ 0 w 3288"/>
                  <a:gd name="connsiteY0" fmla="*/ 106 h 5383"/>
                  <a:gd name="connsiteX1" fmla="*/ 1326 w 3288"/>
                  <a:gd name="connsiteY1" fmla="*/ 0 h 5383"/>
                  <a:gd name="connsiteX2" fmla="*/ 2811 w 3288"/>
                  <a:gd name="connsiteY2" fmla="*/ 451 h 5383"/>
                  <a:gd name="connsiteX3" fmla="*/ 3288 w 3288"/>
                  <a:gd name="connsiteY3" fmla="*/ 1565 h 5383"/>
                  <a:gd name="connsiteX4" fmla="*/ 2877 w 3288"/>
                  <a:gd name="connsiteY4" fmla="*/ 2692 h 5383"/>
                  <a:gd name="connsiteX5" fmla="*/ 1246 w 3288"/>
                  <a:gd name="connsiteY5" fmla="*/ 3288 h 5383"/>
                  <a:gd name="connsiteX6" fmla="*/ 703 w 3288"/>
                  <a:gd name="connsiteY6" fmla="*/ 3235 h 5383"/>
                  <a:gd name="connsiteX7" fmla="*/ 703 w 3288"/>
                  <a:gd name="connsiteY7" fmla="*/ 5383 h 5383"/>
                  <a:gd name="connsiteX8" fmla="*/ 13 w 3288"/>
                  <a:gd name="connsiteY8" fmla="*/ 5383 h 5383"/>
                  <a:gd name="connsiteX9" fmla="*/ 13 w 3288"/>
                  <a:gd name="connsiteY9" fmla="*/ 106 h 5383"/>
                  <a:gd name="connsiteX10" fmla="*/ 676 w 3288"/>
                  <a:gd name="connsiteY10" fmla="*/ 2665 h 5383"/>
                  <a:gd name="connsiteX11" fmla="*/ 1233 w 3288"/>
                  <a:gd name="connsiteY11" fmla="*/ 2718 h 5383"/>
                  <a:gd name="connsiteX12" fmla="*/ 2572 w 3288"/>
                  <a:gd name="connsiteY12" fmla="*/ 1591 h 5383"/>
                  <a:gd name="connsiteX13" fmla="*/ 1326 w 3288"/>
                  <a:gd name="connsiteY13" fmla="*/ 544 h 5383"/>
                  <a:gd name="connsiteX14" fmla="*/ 676 w 3288"/>
                  <a:gd name="connsiteY14" fmla="*/ 597 h 5383"/>
                  <a:gd name="connsiteX15" fmla="*/ 676 w 3288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83">
                    <a:moveTo>
                      <a:pt x="0" y="106"/>
                    </a:moveTo>
                    <a:cubicBezTo>
                      <a:pt x="331" y="53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03"/>
                      <a:pt x="3288" y="1087"/>
                      <a:pt x="3288" y="1565"/>
                    </a:cubicBezTo>
                    <a:cubicBezTo>
                      <a:pt x="3288" y="2042"/>
                      <a:pt x="3142" y="2426"/>
                      <a:pt x="2877" y="2692"/>
                    </a:cubicBezTo>
                    <a:cubicBezTo>
                      <a:pt x="2506" y="3089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76" y="2665"/>
                    </a:moveTo>
                    <a:cubicBezTo>
                      <a:pt x="835" y="2705"/>
                      <a:pt x="1008" y="2718"/>
                      <a:pt x="1233" y="2718"/>
                    </a:cubicBezTo>
                    <a:cubicBezTo>
                      <a:pt x="2068" y="2718"/>
                      <a:pt x="2572" y="2320"/>
                      <a:pt x="2572" y="1591"/>
                    </a:cubicBezTo>
                    <a:cubicBezTo>
                      <a:pt x="2572" y="888"/>
                      <a:pt x="2082" y="544"/>
                      <a:pt x="1326" y="544"/>
                    </a:cubicBezTo>
                    <a:cubicBezTo>
                      <a:pt x="1034" y="544"/>
                      <a:pt x="809" y="570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4" name="任意多边形: 形状 1403">
                <a:extLst>
                  <a:ext uri="{FF2B5EF4-FFF2-40B4-BE49-F238E27FC236}">
                    <a16:creationId xmlns:a16="http://schemas.microsoft.com/office/drawing/2014/main" id="{B0F47BFA-7506-BF55-291F-31F6E6163F3D}"/>
                  </a:ext>
                </a:extLst>
              </p:cNvPr>
              <p:cNvSpPr/>
              <p:nvPr/>
            </p:nvSpPr>
            <p:spPr>
              <a:xfrm>
                <a:off x="1518265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5" name="任意多边形: 形状 1404">
                <a:extLst>
                  <a:ext uri="{FF2B5EF4-FFF2-40B4-BE49-F238E27FC236}">
                    <a16:creationId xmlns:a16="http://schemas.microsoft.com/office/drawing/2014/main" id="{5513F7E0-8314-CEA7-B757-3D3D36FB4582}"/>
                  </a:ext>
                </a:extLst>
              </p:cNvPr>
              <p:cNvSpPr/>
              <p:nvPr/>
            </p:nvSpPr>
            <p:spPr>
              <a:xfrm>
                <a:off x="1519896" y="1376146"/>
                <a:ext cx="3222" cy="5489"/>
              </a:xfrm>
              <a:custGeom>
                <a:avLst/>
                <a:gdLst>
                  <a:gd name="connsiteX0" fmla="*/ 159 w 3222"/>
                  <a:gd name="connsiteY0" fmla="*/ 4575 h 5489"/>
                  <a:gd name="connsiteX1" fmla="*/ 1392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75"/>
                    </a:moveTo>
                    <a:cubicBezTo>
                      <a:pt x="477" y="4760"/>
                      <a:pt x="928" y="4919"/>
                      <a:pt x="1392" y="4919"/>
                    </a:cubicBezTo>
                    <a:cubicBezTo>
                      <a:pt x="2095" y="4919"/>
                      <a:pt x="2506" y="4548"/>
                      <a:pt x="2506" y="4004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5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6" name="任意多边形: 形状 1405">
                <a:extLst>
                  <a:ext uri="{FF2B5EF4-FFF2-40B4-BE49-F238E27FC236}">
                    <a16:creationId xmlns:a16="http://schemas.microsoft.com/office/drawing/2014/main" id="{35AA0E7F-D157-9860-AA75-4DF3B9839AE1}"/>
                  </a:ext>
                </a:extLst>
              </p:cNvPr>
              <p:cNvSpPr/>
              <p:nvPr/>
            </p:nvSpPr>
            <p:spPr>
              <a:xfrm>
                <a:off x="1523741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29 w 4044"/>
                  <a:gd name="connsiteY7" fmla="*/ 2784 h 5489"/>
                  <a:gd name="connsiteX8" fmla="*/ 2771 w 4044"/>
                  <a:gd name="connsiteY8" fmla="*/ 4919 h 5489"/>
                  <a:gd name="connsiteX9" fmla="*/ 3885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49" y="583"/>
                      <a:pt x="2798" y="583"/>
                    </a:cubicBezTo>
                    <a:cubicBezTo>
                      <a:pt x="1551" y="583"/>
                      <a:pt x="729" y="1379"/>
                      <a:pt x="729" y="2784"/>
                    </a:cubicBezTo>
                    <a:cubicBezTo>
                      <a:pt x="729" y="4084"/>
                      <a:pt x="1472" y="4919"/>
                      <a:pt x="2771" y="4919"/>
                    </a:cubicBezTo>
                    <a:cubicBezTo>
                      <a:pt x="3182" y="4919"/>
                      <a:pt x="3607" y="4840"/>
                      <a:pt x="3885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7" name="任意多边形: 形状 1406">
                <a:extLst>
                  <a:ext uri="{FF2B5EF4-FFF2-40B4-BE49-F238E27FC236}">
                    <a16:creationId xmlns:a16="http://schemas.microsoft.com/office/drawing/2014/main" id="{307013B7-5C55-9930-D350-461F6A25CF64}"/>
                  </a:ext>
                </a:extLst>
              </p:cNvPr>
              <p:cNvSpPr/>
              <p:nvPr/>
            </p:nvSpPr>
            <p:spPr>
              <a:xfrm>
                <a:off x="1528621" y="1376225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8" name="任意多边形: 形状 1407">
                <a:extLst>
                  <a:ext uri="{FF2B5EF4-FFF2-40B4-BE49-F238E27FC236}">
                    <a16:creationId xmlns:a16="http://schemas.microsoft.com/office/drawing/2014/main" id="{D3C3B330-50E3-9377-1210-430634C9E68E}"/>
                  </a:ext>
                </a:extLst>
              </p:cNvPr>
              <p:cNvSpPr/>
              <p:nvPr/>
            </p:nvSpPr>
            <p:spPr>
              <a:xfrm>
                <a:off x="1530517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20" y="2029"/>
                      <a:pt x="875" y="1419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9" name="任意多边形: 形状 1408">
                <a:extLst>
                  <a:ext uri="{FF2B5EF4-FFF2-40B4-BE49-F238E27FC236}">
                    <a16:creationId xmlns:a16="http://schemas.microsoft.com/office/drawing/2014/main" id="{F51DE3B8-60C0-E1D2-B117-58AB4880D3B4}"/>
                  </a:ext>
                </a:extLst>
              </p:cNvPr>
              <p:cNvSpPr/>
              <p:nvPr/>
            </p:nvSpPr>
            <p:spPr>
              <a:xfrm>
                <a:off x="1535383" y="1376146"/>
                <a:ext cx="4375" cy="5449"/>
              </a:xfrm>
              <a:custGeom>
                <a:avLst/>
                <a:gdLst>
                  <a:gd name="connsiteX0" fmla="*/ 4376 w 4375"/>
                  <a:gd name="connsiteY0" fmla="*/ 5171 h 5449"/>
                  <a:gd name="connsiteX1" fmla="*/ 2745 w 4375"/>
                  <a:gd name="connsiteY1" fmla="*/ 5450 h 5449"/>
                  <a:gd name="connsiteX2" fmla="*/ 743 w 4375"/>
                  <a:gd name="connsiteY2" fmla="*/ 4747 h 5449"/>
                  <a:gd name="connsiteX3" fmla="*/ 0 w 4375"/>
                  <a:gd name="connsiteY3" fmla="*/ 2758 h 5449"/>
                  <a:gd name="connsiteX4" fmla="*/ 2877 w 4375"/>
                  <a:gd name="connsiteY4" fmla="*/ 0 h 5449"/>
                  <a:gd name="connsiteX5" fmla="*/ 4217 w 4375"/>
                  <a:gd name="connsiteY5" fmla="*/ 252 h 5449"/>
                  <a:gd name="connsiteX6" fmla="*/ 4057 w 4375"/>
                  <a:gd name="connsiteY6" fmla="*/ 822 h 5449"/>
                  <a:gd name="connsiteX7" fmla="*/ 2864 w 4375"/>
                  <a:gd name="connsiteY7" fmla="*/ 583 h 5449"/>
                  <a:gd name="connsiteX8" fmla="*/ 729 w 4375"/>
                  <a:gd name="connsiteY8" fmla="*/ 2718 h 5449"/>
                  <a:gd name="connsiteX9" fmla="*/ 2784 w 4375"/>
                  <a:gd name="connsiteY9" fmla="*/ 4866 h 5449"/>
                  <a:gd name="connsiteX10" fmla="*/ 3699 w 4375"/>
                  <a:gd name="connsiteY10" fmla="*/ 4720 h 5449"/>
                  <a:gd name="connsiteX11" fmla="*/ 3699 w 4375"/>
                  <a:gd name="connsiteY11" fmla="*/ 3129 h 5449"/>
                  <a:gd name="connsiteX12" fmla="*/ 2612 w 4375"/>
                  <a:gd name="connsiteY12" fmla="*/ 3129 h 5449"/>
                  <a:gd name="connsiteX13" fmla="*/ 2612 w 4375"/>
                  <a:gd name="connsiteY13" fmla="*/ 2586 h 5449"/>
                  <a:gd name="connsiteX14" fmla="*/ 4362 w 4375"/>
                  <a:gd name="connsiteY14" fmla="*/ 2586 h 5449"/>
                  <a:gd name="connsiteX15" fmla="*/ 4362 w 4375"/>
                  <a:gd name="connsiteY15" fmla="*/ 5171 h 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49">
                    <a:moveTo>
                      <a:pt x="4376" y="5171"/>
                    </a:moveTo>
                    <a:cubicBezTo>
                      <a:pt x="4071" y="5277"/>
                      <a:pt x="3447" y="5450"/>
                      <a:pt x="2745" y="5450"/>
                    </a:cubicBezTo>
                    <a:cubicBezTo>
                      <a:pt x="1936" y="5450"/>
                      <a:pt x="1273" y="5251"/>
                      <a:pt x="743" y="4747"/>
                    </a:cubicBezTo>
                    <a:cubicBezTo>
                      <a:pt x="278" y="4296"/>
                      <a:pt x="0" y="3593"/>
                      <a:pt x="0" y="2758"/>
                    </a:cubicBezTo>
                    <a:cubicBezTo>
                      <a:pt x="13" y="1180"/>
                      <a:pt x="1087" y="0"/>
                      <a:pt x="2877" y="0"/>
                    </a:cubicBezTo>
                    <a:cubicBezTo>
                      <a:pt x="3500" y="0"/>
                      <a:pt x="3978" y="146"/>
                      <a:pt x="4217" y="252"/>
                    </a:cubicBezTo>
                    <a:lnTo>
                      <a:pt x="4057" y="822"/>
                    </a:lnTo>
                    <a:cubicBezTo>
                      <a:pt x="3766" y="690"/>
                      <a:pt x="3408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51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29"/>
                    </a:lnTo>
                    <a:lnTo>
                      <a:pt x="2612" y="3129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7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0" name="任意多边形: 形状 1409">
                <a:extLst>
                  <a:ext uri="{FF2B5EF4-FFF2-40B4-BE49-F238E27FC236}">
                    <a16:creationId xmlns:a16="http://schemas.microsoft.com/office/drawing/2014/main" id="{76C2AA60-EC44-8889-A23A-2752D37B873D}"/>
                  </a:ext>
                </a:extLst>
              </p:cNvPr>
              <p:cNvSpPr/>
              <p:nvPr/>
            </p:nvSpPr>
            <p:spPr>
              <a:xfrm>
                <a:off x="154319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1" name="任意多边形: 形状 1410">
                <a:extLst>
                  <a:ext uri="{FF2B5EF4-FFF2-40B4-BE49-F238E27FC236}">
                    <a16:creationId xmlns:a16="http://schemas.microsoft.com/office/drawing/2014/main" id="{F8BDA926-6E9D-4934-9CAC-3773C14DA3D1}"/>
                  </a:ext>
                </a:extLst>
              </p:cNvPr>
              <p:cNvSpPr/>
              <p:nvPr/>
            </p:nvSpPr>
            <p:spPr>
              <a:xfrm>
                <a:off x="1547078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2" name="任意多边形: 形状 1411">
                <a:extLst>
                  <a:ext uri="{FF2B5EF4-FFF2-40B4-BE49-F238E27FC236}">
                    <a16:creationId xmlns:a16="http://schemas.microsoft.com/office/drawing/2014/main" id="{09B6247E-F2A1-31F8-FA63-988314226341}"/>
                  </a:ext>
                </a:extLst>
              </p:cNvPr>
              <p:cNvSpPr/>
              <p:nvPr/>
            </p:nvSpPr>
            <p:spPr>
              <a:xfrm>
                <a:off x="155080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3" name="任意多边形: 形状 1412">
                <a:extLst>
                  <a:ext uri="{FF2B5EF4-FFF2-40B4-BE49-F238E27FC236}">
                    <a16:creationId xmlns:a16="http://schemas.microsoft.com/office/drawing/2014/main" id="{4A0D98AD-67AF-105B-9D71-FEB98FFB5C65}"/>
                  </a:ext>
                </a:extLst>
              </p:cNvPr>
              <p:cNvSpPr/>
              <p:nvPr/>
            </p:nvSpPr>
            <p:spPr>
              <a:xfrm>
                <a:off x="1552090" y="1376212"/>
                <a:ext cx="3924" cy="5330"/>
              </a:xfrm>
              <a:custGeom>
                <a:avLst/>
                <a:gdLst>
                  <a:gd name="connsiteX0" fmla="*/ 1618 w 3924"/>
                  <a:gd name="connsiteY0" fmla="*/ 583 h 5330"/>
                  <a:gd name="connsiteX1" fmla="*/ 0 w 3924"/>
                  <a:gd name="connsiteY1" fmla="*/ 583 h 5330"/>
                  <a:gd name="connsiteX2" fmla="*/ 0 w 3924"/>
                  <a:gd name="connsiteY2" fmla="*/ 0 h 5330"/>
                  <a:gd name="connsiteX3" fmla="*/ 3925 w 3924"/>
                  <a:gd name="connsiteY3" fmla="*/ 0 h 5330"/>
                  <a:gd name="connsiteX4" fmla="*/ 3925 w 3924"/>
                  <a:gd name="connsiteY4" fmla="*/ 583 h 5330"/>
                  <a:gd name="connsiteX5" fmla="*/ 2320 w 3924"/>
                  <a:gd name="connsiteY5" fmla="*/ 583 h 5330"/>
                  <a:gd name="connsiteX6" fmla="*/ 2320 w 3924"/>
                  <a:gd name="connsiteY6" fmla="*/ 5330 h 5330"/>
                  <a:gd name="connsiteX7" fmla="*/ 1618 w 3924"/>
                  <a:gd name="connsiteY7" fmla="*/ 5330 h 5330"/>
                  <a:gd name="connsiteX8" fmla="*/ 1618 w 3924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4" name="任意多边形: 形状 1413">
                <a:extLst>
                  <a:ext uri="{FF2B5EF4-FFF2-40B4-BE49-F238E27FC236}">
                    <a16:creationId xmlns:a16="http://schemas.microsoft.com/office/drawing/2014/main" id="{CABECA5A-0A1C-F0F6-126B-E6DBE42DFE87}"/>
                  </a:ext>
                </a:extLst>
              </p:cNvPr>
              <p:cNvSpPr/>
              <p:nvPr/>
            </p:nvSpPr>
            <p:spPr>
              <a:xfrm>
                <a:off x="1556187" y="1380124"/>
                <a:ext cx="1790" cy="2811"/>
              </a:xfrm>
              <a:custGeom>
                <a:avLst/>
                <a:gdLst>
                  <a:gd name="connsiteX0" fmla="*/ 0 w 1790"/>
                  <a:gd name="connsiteY0" fmla="*/ 2811 h 2811"/>
                  <a:gd name="connsiteX1" fmla="*/ 676 w 1790"/>
                  <a:gd name="connsiteY1" fmla="*/ 119 h 2811"/>
                  <a:gd name="connsiteX2" fmla="*/ 1790 w 1790"/>
                  <a:gd name="connsiteY2" fmla="*/ 0 h 2811"/>
                  <a:gd name="connsiteX3" fmla="*/ 716 w 1790"/>
                  <a:gd name="connsiteY3" fmla="*/ 2745 h 2811"/>
                  <a:gd name="connsiteX4" fmla="*/ 0 w 1790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90" y="0"/>
                    </a:lnTo>
                    <a:cubicBezTo>
                      <a:pt x="1525" y="955"/>
                      <a:pt x="1034" y="2214"/>
                      <a:pt x="716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5" name="任意多边形: 形状 1414">
                <a:extLst>
                  <a:ext uri="{FF2B5EF4-FFF2-40B4-BE49-F238E27FC236}">
                    <a16:creationId xmlns:a16="http://schemas.microsoft.com/office/drawing/2014/main" id="{2BCC41BD-87A3-ED94-F026-E6FB11D7B260}"/>
                  </a:ext>
                </a:extLst>
              </p:cNvPr>
              <p:cNvSpPr/>
              <p:nvPr/>
            </p:nvSpPr>
            <p:spPr>
              <a:xfrm>
                <a:off x="1561080" y="1376146"/>
                <a:ext cx="3208" cy="5489"/>
              </a:xfrm>
              <a:custGeom>
                <a:avLst/>
                <a:gdLst>
                  <a:gd name="connsiteX0" fmla="*/ 172 w 3208"/>
                  <a:gd name="connsiteY0" fmla="*/ 4575 h 5489"/>
                  <a:gd name="connsiteX1" fmla="*/ 1405 w 3208"/>
                  <a:gd name="connsiteY1" fmla="*/ 4919 h 5489"/>
                  <a:gd name="connsiteX2" fmla="*/ 2519 w 3208"/>
                  <a:gd name="connsiteY2" fmla="*/ 4004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45 h 5489"/>
                  <a:gd name="connsiteX14" fmla="*/ 172 w 3208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75"/>
                    </a:moveTo>
                    <a:cubicBezTo>
                      <a:pt x="477" y="4760"/>
                      <a:pt x="928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88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31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6" name="任意多边形: 形状 1415">
                <a:extLst>
                  <a:ext uri="{FF2B5EF4-FFF2-40B4-BE49-F238E27FC236}">
                    <a16:creationId xmlns:a16="http://schemas.microsoft.com/office/drawing/2014/main" id="{C2F2D93A-44FF-0CDF-F306-874BF72AE54A}"/>
                  </a:ext>
                </a:extLst>
              </p:cNvPr>
              <p:cNvSpPr/>
              <p:nvPr/>
            </p:nvSpPr>
            <p:spPr>
              <a:xfrm>
                <a:off x="1565230" y="1376212"/>
                <a:ext cx="3009" cy="5330"/>
              </a:xfrm>
              <a:custGeom>
                <a:avLst/>
                <a:gdLst>
                  <a:gd name="connsiteX0" fmla="*/ 2758 w 3009"/>
                  <a:gd name="connsiteY0" fmla="*/ 2838 h 5330"/>
                  <a:gd name="connsiteX1" fmla="*/ 690 w 3009"/>
                  <a:gd name="connsiteY1" fmla="*/ 2838 h 5330"/>
                  <a:gd name="connsiteX2" fmla="*/ 690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45 w 3009"/>
                  <a:gd name="connsiteY11" fmla="*/ 2267 h 5330"/>
                  <a:gd name="connsiteX12" fmla="*/ 2745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7" name="任意多边形: 形状 1416">
                <a:extLst>
                  <a:ext uri="{FF2B5EF4-FFF2-40B4-BE49-F238E27FC236}">
                    <a16:creationId xmlns:a16="http://schemas.microsoft.com/office/drawing/2014/main" id="{4DA0273B-5566-EC1A-D0A2-B0FCCE2B8C06}"/>
                  </a:ext>
                </a:extLst>
              </p:cNvPr>
              <p:cNvSpPr/>
              <p:nvPr/>
            </p:nvSpPr>
            <p:spPr>
              <a:xfrm>
                <a:off x="1569128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59 w 4362"/>
                  <a:gd name="connsiteY1" fmla="*/ 0 h 5409"/>
                  <a:gd name="connsiteX2" fmla="*/ 3607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63 w 4362"/>
                  <a:gd name="connsiteY12" fmla="*/ 597 h 5409"/>
                  <a:gd name="connsiteX13" fmla="*/ 663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593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62" y="4840"/>
                      <a:pt x="1101" y="4853"/>
                      <a:pt x="1379" y="4853"/>
                    </a:cubicBezTo>
                    <a:cubicBezTo>
                      <a:pt x="2838" y="4853"/>
                      <a:pt x="3633" y="4031"/>
                      <a:pt x="3633" y="2586"/>
                    </a:cubicBezTo>
                    <a:cubicBezTo>
                      <a:pt x="3633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63" y="597"/>
                    </a:cubicBezTo>
                    <a:lnTo>
                      <a:pt x="663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8" name="任意多边形: 形状 1417">
                <a:extLst>
                  <a:ext uri="{FF2B5EF4-FFF2-40B4-BE49-F238E27FC236}">
                    <a16:creationId xmlns:a16="http://schemas.microsoft.com/office/drawing/2014/main" id="{9E639CC2-1EC6-9F55-1FEF-1D471928FDFF}"/>
                  </a:ext>
                </a:extLst>
              </p:cNvPr>
              <p:cNvSpPr/>
              <p:nvPr/>
            </p:nvSpPr>
            <p:spPr>
              <a:xfrm>
                <a:off x="1576766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60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79 w 4388"/>
                  <a:gd name="connsiteY9" fmla="*/ 4853 h 5409"/>
                  <a:gd name="connsiteX10" fmla="*/ 3660 w 4388"/>
                  <a:gd name="connsiteY10" fmla="*/ 2586 h 5409"/>
                  <a:gd name="connsiteX11" fmla="*/ 1485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11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53"/>
                      <a:pt x="1379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60" y="1339"/>
                      <a:pt x="2944" y="530"/>
                      <a:pt x="1485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9" name="任意多边形: 形状 1418">
                <a:extLst>
                  <a:ext uri="{FF2B5EF4-FFF2-40B4-BE49-F238E27FC236}">
                    <a16:creationId xmlns:a16="http://schemas.microsoft.com/office/drawing/2014/main" id="{05A519E1-170C-0B76-6DC2-BD17AF8FA789}"/>
                  </a:ext>
                </a:extLst>
              </p:cNvPr>
              <p:cNvSpPr/>
              <p:nvPr/>
            </p:nvSpPr>
            <p:spPr>
              <a:xfrm>
                <a:off x="1581712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0" name="任意多边形: 形状 1419">
                <a:extLst>
                  <a:ext uri="{FF2B5EF4-FFF2-40B4-BE49-F238E27FC236}">
                    <a16:creationId xmlns:a16="http://schemas.microsoft.com/office/drawing/2014/main" id="{6B75453E-EBFD-9F6A-E1F3-3922E86ECE10}"/>
                  </a:ext>
                </a:extLst>
              </p:cNvPr>
              <p:cNvSpPr/>
              <p:nvPr/>
            </p:nvSpPr>
            <p:spPr>
              <a:xfrm>
                <a:off x="158985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64 w 2996"/>
                  <a:gd name="connsiteY7" fmla="*/ 0 h 5330"/>
                  <a:gd name="connsiteX8" fmla="*/ 2864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1" name="任意多边形: 形状 1420">
                <a:extLst>
                  <a:ext uri="{FF2B5EF4-FFF2-40B4-BE49-F238E27FC236}">
                    <a16:creationId xmlns:a16="http://schemas.microsoft.com/office/drawing/2014/main" id="{17DA2B05-DE3D-9231-3B55-E098BB4EAC79}"/>
                  </a:ext>
                </a:extLst>
              </p:cNvPr>
              <p:cNvSpPr/>
              <p:nvPr/>
            </p:nvSpPr>
            <p:spPr>
              <a:xfrm>
                <a:off x="1593738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2" name="任意多边形: 形状 1421">
                <a:extLst>
                  <a:ext uri="{FF2B5EF4-FFF2-40B4-BE49-F238E27FC236}">
                    <a16:creationId xmlns:a16="http://schemas.microsoft.com/office/drawing/2014/main" id="{E2E1B205-4B7B-627F-C847-A0F4DA8A10F6}"/>
                  </a:ext>
                </a:extLst>
              </p:cNvPr>
              <p:cNvSpPr/>
              <p:nvPr/>
            </p:nvSpPr>
            <p:spPr>
              <a:xfrm>
                <a:off x="1595621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45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3" name="任意多边形: 形状 1422">
                <a:extLst>
                  <a:ext uri="{FF2B5EF4-FFF2-40B4-BE49-F238E27FC236}">
                    <a16:creationId xmlns:a16="http://schemas.microsoft.com/office/drawing/2014/main" id="{9C751BA9-C2F6-56CE-28BB-B090B69251AB}"/>
                  </a:ext>
                </a:extLst>
              </p:cNvPr>
              <p:cNvSpPr/>
              <p:nvPr/>
            </p:nvSpPr>
            <p:spPr>
              <a:xfrm>
                <a:off x="1600447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19 w 3235"/>
                  <a:gd name="connsiteY1" fmla="*/ 4919 h 5489"/>
                  <a:gd name="connsiteX2" fmla="*/ 2546 w 3235"/>
                  <a:gd name="connsiteY2" fmla="*/ 4004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68" y="4919"/>
                      <a:pt x="1419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88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94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4" name="任意多边形: 形状 1423">
                <a:extLst>
                  <a:ext uri="{FF2B5EF4-FFF2-40B4-BE49-F238E27FC236}">
                    <a16:creationId xmlns:a16="http://schemas.microsoft.com/office/drawing/2014/main" id="{FF21261D-7BDE-7129-4E1B-FFF7231D1109}"/>
                  </a:ext>
                </a:extLst>
              </p:cNvPr>
              <p:cNvSpPr/>
              <p:nvPr/>
            </p:nvSpPr>
            <p:spPr>
              <a:xfrm>
                <a:off x="1604491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21 w 5423"/>
                  <a:gd name="connsiteY2" fmla="*/ 676 h 5330"/>
                  <a:gd name="connsiteX3" fmla="*/ 3858 w 5423"/>
                  <a:gd name="connsiteY3" fmla="*/ 2705 h 5330"/>
                  <a:gd name="connsiteX4" fmla="*/ 2917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78 w 5423"/>
                  <a:gd name="connsiteY15" fmla="*/ 4376 h 5330"/>
                  <a:gd name="connsiteX16" fmla="*/ 2705 w 5423"/>
                  <a:gd name="connsiteY16" fmla="*/ 4376 h 5330"/>
                  <a:gd name="connsiteX17" fmla="*/ 3262 w 5423"/>
                  <a:gd name="connsiteY17" fmla="*/ 2572 h 5330"/>
                  <a:gd name="connsiteX18" fmla="*/ 4203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60" y="2002"/>
                      <a:pt x="1061" y="1326"/>
                      <a:pt x="915" y="690"/>
                    </a:cubicBezTo>
                    <a:lnTo>
                      <a:pt x="902" y="690"/>
                    </a:lnTo>
                    <a:cubicBezTo>
                      <a:pt x="902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35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5" name="任意多边形: 形状 1424">
                <a:extLst>
                  <a:ext uri="{FF2B5EF4-FFF2-40B4-BE49-F238E27FC236}">
                    <a16:creationId xmlns:a16="http://schemas.microsoft.com/office/drawing/2014/main" id="{689D05B4-76F3-5303-7DA0-9A55F2D7C182}"/>
                  </a:ext>
                </a:extLst>
              </p:cNvPr>
              <p:cNvSpPr/>
              <p:nvPr/>
            </p:nvSpPr>
            <p:spPr>
              <a:xfrm>
                <a:off x="1610657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387 w 4879"/>
                  <a:gd name="connsiteY1" fmla="*/ 5489 h 5489"/>
                  <a:gd name="connsiteX2" fmla="*/ 0 w 4879"/>
                  <a:gd name="connsiteY2" fmla="*/ 2798 h 5489"/>
                  <a:gd name="connsiteX3" fmla="*/ 2466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66" y="5489"/>
                      <a:pt x="2387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6" name="任意多边形: 形状 1425">
                <a:extLst>
                  <a:ext uri="{FF2B5EF4-FFF2-40B4-BE49-F238E27FC236}">
                    <a16:creationId xmlns:a16="http://schemas.microsoft.com/office/drawing/2014/main" id="{E08E65A8-2EAD-9E05-0150-D98BC4EDD00A}"/>
                  </a:ext>
                </a:extLst>
              </p:cNvPr>
              <p:cNvSpPr/>
              <p:nvPr/>
            </p:nvSpPr>
            <p:spPr>
              <a:xfrm>
                <a:off x="1616411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73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92 w 4388"/>
                  <a:gd name="connsiteY9" fmla="*/ 4853 h 5409"/>
                  <a:gd name="connsiteX10" fmla="*/ 3660 w 4388"/>
                  <a:gd name="connsiteY10" fmla="*/ 2586 h 5409"/>
                  <a:gd name="connsiteX11" fmla="*/ 1498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73" y="5410"/>
                    </a:cubicBezTo>
                    <a:cubicBezTo>
                      <a:pt x="782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7" name="任意多边形: 形状 1426">
                <a:extLst>
                  <a:ext uri="{FF2B5EF4-FFF2-40B4-BE49-F238E27FC236}">
                    <a16:creationId xmlns:a16="http://schemas.microsoft.com/office/drawing/2014/main" id="{3D5DABE8-E1B7-24D9-2A96-A88037B68A57}"/>
                  </a:ext>
                </a:extLst>
              </p:cNvPr>
              <p:cNvSpPr/>
              <p:nvPr/>
            </p:nvSpPr>
            <p:spPr>
              <a:xfrm>
                <a:off x="1623452" y="1376212"/>
                <a:ext cx="3951" cy="5330"/>
              </a:xfrm>
              <a:custGeom>
                <a:avLst/>
                <a:gdLst>
                  <a:gd name="connsiteX0" fmla="*/ 1631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07 w 3951"/>
                  <a:gd name="connsiteY5" fmla="*/ 583 h 5330"/>
                  <a:gd name="connsiteX6" fmla="*/ 2307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8" name="任意多边形: 形状 1427">
                <a:extLst>
                  <a:ext uri="{FF2B5EF4-FFF2-40B4-BE49-F238E27FC236}">
                    <a16:creationId xmlns:a16="http://schemas.microsoft.com/office/drawing/2014/main" id="{64E93864-2CB3-451F-767F-3FD3DD2995E9}"/>
                  </a:ext>
                </a:extLst>
              </p:cNvPr>
              <p:cNvSpPr/>
              <p:nvPr/>
            </p:nvSpPr>
            <p:spPr>
              <a:xfrm>
                <a:off x="1627987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9" name="任意多边形: 形状 1428">
                <a:extLst>
                  <a:ext uri="{FF2B5EF4-FFF2-40B4-BE49-F238E27FC236}">
                    <a16:creationId xmlns:a16="http://schemas.microsoft.com/office/drawing/2014/main" id="{D144FCF4-E718-6766-6A5F-D55E5F43850C}"/>
                  </a:ext>
                </a:extLst>
              </p:cNvPr>
              <p:cNvSpPr/>
              <p:nvPr/>
            </p:nvSpPr>
            <p:spPr>
              <a:xfrm>
                <a:off x="1631726" y="1376225"/>
                <a:ext cx="5423" cy="5330"/>
              </a:xfrm>
              <a:custGeom>
                <a:avLst/>
                <a:gdLst>
                  <a:gd name="connsiteX0" fmla="*/ 4641 w 5423"/>
                  <a:gd name="connsiteY0" fmla="*/ 2983 h 5330"/>
                  <a:gd name="connsiteX1" fmla="*/ 4561 w 5423"/>
                  <a:gd name="connsiteY1" fmla="*/ 676 h 5330"/>
                  <a:gd name="connsiteX2" fmla="*/ 4548 w 5423"/>
                  <a:gd name="connsiteY2" fmla="*/ 676 h 5330"/>
                  <a:gd name="connsiteX3" fmla="*/ 3872 w 5423"/>
                  <a:gd name="connsiteY3" fmla="*/ 2705 h 5330"/>
                  <a:gd name="connsiteX4" fmla="*/ 2930 w 5423"/>
                  <a:gd name="connsiteY4" fmla="*/ 5291 h 5330"/>
                  <a:gd name="connsiteX5" fmla="*/ 2413 w 5423"/>
                  <a:gd name="connsiteY5" fmla="*/ 5291 h 5330"/>
                  <a:gd name="connsiteX6" fmla="*/ 1551 w 5423"/>
                  <a:gd name="connsiteY6" fmla="*/ 2758 h 5330"/>
                  <a:gd name="connsiteX7" fmla="*/ 942 w 5423"/>
                  <a:gd name="connsiteY7" fmla="*/ 690 h 5330"/>
                  <a:gd name="connsiteX8" fmla="*/ 928 w 5423"/>
                  <a:gd name="connsiteY8" fmla="*/ 690 h 5330"/>
                  <a:gd name="connsiteX9" fmla="*/ 822 w 5423"/>
                  <a:gd name="connsiteY9" fmla="*/ 3050 h 5330"/>
                  <a:gd name="connsiteX10" fmla="*/ 676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41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1"/>
                    </a:lnTo>
                    <a:lnTo>
                      <a:pt x="2413" y="5291"/>
                    </a:lnTo>
                    <a:lnTo>
                      <a:pt x="1551" y="2758"/>
                    </a:lnTo>
                    <a:cubicBezTo>
                      <a:pt x="1299" y="2002"/>
                      <a:pt x="1074" y="1326"/>
                      <a:pt x="942" y="690"/>
                    </a:cubicBezTo>
                    <a:lnTo>
                      <a:pt x="928" y="690"/>
                    </a:lnTo>
                    <a:cubicBezTo>
                      <a:pt x="928" y="1353"/>
                      <a:pt x="875" y="2254"/>
                      <a:pt x="822" y="3050"/>
                    </a:cubicBezTo>
                    <a:lnTo>
                      <a:pt x="676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0" name="任意多边形: 形状 1429">
                <a:extLst>
                  <a:ext uri="{FF2B5EF4-FFF2-40B4-BE49-F238E27FC236}">
                    <a16:creationId xmlns:a16="http://schemas.microsoft.com/office/drawing/2014/main" id="{AFB8DDA2-C31C-C62D-4637-E973588B08B4}"/>
                  </a:ext>
                </a:extLst>
              </p:cNvPr>
              <p:cNvSpPr/>
              <p:nvPr/>
            </p:nvSpPr>
            <p:spPr>
              <a:xfrm>
                <a:off x="1638210" y="1376186"/>
                <a:ext cx="3275" cy="5383"/>
              </a:xfrm>
              <a:custGeom>
                <a:avLst/>
                <a:gdLst>
                  <a:gd name="connsiteX0" fmla="*/ 0 w 3275"/>
                  <a:gd name="connsiteY0" fmla="*/ 106 h 5383"/>
                  <a:gd name="connsiteX1" fmla="*/ 1326 w 3275"/>
                  <a:gd name="connsiteY1" fmla="*/ 0 h 5383"/>
                  <a:gd name="connsiteX2" fmla="*/ 2811 w 3275"/>
                  <a:gd name="connsiteY2" fmla="*/ 451 h 5383"/>
                  <a:gd name="connsiteX3" fmla="*/ 3275 w 3275"/>
                  <a:gd name="connsiteY3" fmla="*/ 1565 h 5383"/>
                  <a:gd name="connsiteX4" fmla="*/ 2864 w 3275"/>
                  <a:gd name="connsiteY4" fmla="*/ 2692 h 5383"/>
                  <a:gd name="connsiteX5" fmla="*/ 1233 w 3275"/>
                  <a:gd name="connsiteY5" fmla="*/ 3288 h 5383"/>
                  <a:gd name="connsiteX6" fmla="*/ 689 w 3275"/>
                  <a:gd name="connsiteY6" fmla="*/ 3235 h 5383"/>
                  <a:gd name="connsiteX7" fmla="*/ 689 w 3275"/>
                  <a:gd name="connsiteY7" fmla="*/ 5383 h 5383"/>
                  <a:gd name="connsiteX8" fmla="*/ 0 w 3275"/>
                  <a:gd name="connsiteY8" fmla="*/ 5383 h 5383"/>
                  <a:gd name="connsiteX9" fmla="*/ 0 w 3275"/>
                  <a:gd name="connsiteY9" fmla="*/ 106 h 5383"/>
                  <a:gd name="connsiteX10" fmla="*/ 703 w 3275"/>
                  <a:gd name="connsiteY10" fmla="*/ 2665 h 5383"/>
                  <a:gd name="connsiteX11" fmla="*/ 1260 w 3275"/>
                  <a:gd name="connsiteY11" fmla="*/ 2718 h 5383"/>
                  <a:gd name="connsiteX12" fmla="*/ 2599 w 3275"/>
                  <a:gd name="connsiteY12" fmla="*/ 1591 h 5383"/>
                  <a:gd name="connsiteX13" fmla="*/ 1339 w 3275"/>
                  <a:gd name="connsiteY13" fmla="*/ 544 h 5383"/>
                  <a:gd name="connsiteX14" fmla="*/ 689 w 3275"/>
                  <a:gd name="connsiteY14" fmla="*/ 597 h 5383"/>
                  <a:gd name="connsiteX15" fmla="*/ 689 w 3275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03"/>
                      <a:pt x="3275" y="1087"/>
                      <a:pt x="3275" y="1565"/>
                    </a:cubicBezTo>
                    <a:cubicBezTo>
                      <a:pt x="3275" y="2042"/>
                      <a:pt x="3129" y="2426"/>
                      <a:pt x="2864" y="2692"/>
                    </a:cubicBezTo>
                    <a:cubicBezTo>
                      <a:pt x="2506" y="3089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703" y="2665"/>
                    </a:moveTo>
                    <a:cubicBezTo>
                      <a:pt x="849" y="2705"/>
                      <a:pt x="1034" y="2718"/>
                      <a:pt x="1260" y="2718"/>
                    </a:cubicBezTo>
                    <a:cubicBezTo>
                      <a:pt x="2095" y="2718"/>
                      <a:pt x="2599" y="2320"/>
                      <a:pt x="2599" y="1591"/>
                    </a:cubicBezTo>
                    <a:cubicBezTo>
                      <a:pt x="2599" y="888"/>
                      <a:pt x="2108" y="544"/>
                      <a:pt x="1339" y="544"/>
                    </a:cubicBezTo>
                    <a:cubicBezTo>
                      <a:pt x="1034" y="544"/>
                      <a:pt x="809" y="570"/>
                      <a:pt x="689" y="597"/>
                    </a:cubicBezTo>
                    <a:lnTo>
                      <a:pt x="689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1" name="任意多边形: 形状 1430">
                <a:extLst>
                  <a:ext uri="{FF2B5EF4-FFF2-40B4-BE49-F238E27FC236}">
                    <a16:creationId xmlns:a16="http://schemas.microsoft.com/office/drawing/2014/main" id="{70DD07D7-8246-40EF-DDA3-1FD01AFDF72E}"/>
                  </a:ext>
                </a:extLst>
              </p:cNvPr>
              <p:cNvSpPr/>
              <p:nvPr/>
            </p:nvSpPr>
            <p:spPr>
              <a:xfrm>
                <a:off x="1642108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2" name="任意多边形: 形状 1431">
                <a:extLst>
                  <a:ext uri="{FF2B5EF4-FFF2-40B4-BE49-F238E27FC236}">
                    <a16:creationId xmlns:a16="http://schemas.microsoft.com/office/drawing/2014/main" id="{9731322E-B659-C061-7E61-1ACCB4EA7A24}"/>
                  </a:ext>
                </a:extLst>
              </p:cNvPr>
              <p:cNvSpPr/>
              <p:nvPr/>
            </p:nvSpPr>
            <p:spPr>
              <a:xfrm>
                <a:off x="164785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77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13 w 3473"/>
                  <a:gd name="connsiteY9" fmla="*/ 4097 h 5370"/>
                  <a:gd name="connsiteX10" fmla="*/ 1352 w 3473"/>
                  <a:gd name="connsiteY10" fmla="*/ 3063 h 5370"/>
                  <a:gd name="connsiteX11" fmla="*/ 703 w 3473"/>
                  <a:gd name="connsiteY11" fmla="*/ 3063 h 5370"/>
                  <a:gd name="connsiteX12" fmla="*/ 703 w 3473"/>
                  <a:gd name="connsiteY12" fmla="*/ 5370 h 5370"/>
                  <a:gd name="connsiteX13" fmla="*/ 13 w 3473"/>
                  <a:gd name="connsiteY13" fmla="*/ 5370 h 5370"/>
                  <a:gd name="connsiteX14" fmla="*/ 13 w 3473"/>
                  <a:gd name="connsiteY14" fmla="*/ 106 h 5370"/>
                  <a:gd name="connsiteX15" fmla="*/ 703 w 3473"/>
                  <a:gd name="connsiteY15" fmla="*/ 2533 h 5370"/>
                  <a:gd name="connsiteX16" fmla="*/ 1406 w 3473"/>
                  <a:gd name="connsiteY16" fmla="*/ 2533 h 5370"/>
                  <a:gd name="connsiteX17" fmla="*/ 2612 w 3473"/>
                  <a:gd name="connsiteY17" fmla="*/ 1525 h 5370"/>
                  <a:gd name="connsiteX18" fmla="*/ 1392 w 3473"/>
                  <a:gd name="connsiteY18" fmla="*/ 530 h 5370"/>
                  <a:gd name="connsiteX19" fmla="*/ 716 w 3473"/>
                  <a:gd name="connsiteY19" fmla="*/ 597 h 5370"/>
                  <a:gd name="connsiteX20" fmla="*/ 716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55"/>
                      <a:pt x="3063" y="3912"/>
                    </a:cubicBezTo>
                    <a:cubicBezTo>
                      <a:pt x="3249" y="4654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59" y="4760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48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22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3" name="任意多边形: 形状 1432">
                <a:extLst>
                  <a:ext uri="{FF2B5EF4-FFF2-40B4-BE49-F238E27FC236}">
                    <a16:creationId xmlns:a16="http://schemas.microsoft.com/office/drawing/2014/main" id="{C195AD77-0853-9DF7-E561-1D40B1DF75F9}"/>
                  </a:ext>
                </a:extLst>
              </p:cNvPr>
              <p:cNvSpPr/>
              <p:nvPr/>
            </p:nvSpPr>
            <p:spPr>
              <a:xfrm>
                <a:off x="165450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4" name="任意多边形: 形状 1433">
                <a:extLst>
                  <a:ext uri="{FF2B5EF4-FFF2-40B4-BE49-F238E27FC236}">
                    <a16:creationId xmlns:a16="http://schemas.microsoft.com/office/drawing/2014/main" id="{13F9650A-7423-EB0E-3FEA-4DE809B946F7}"/>
                  </a:ext>
                </a:extLst>
              </p:cNvPr>
              <p:cNvSpPr/>
              <p:nvPr/>
            </p:nvSpPr>
            <p:spPr>
              <a:xfrm>
                <a:off x="165638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33" y="2029"/>
                      <a:pt x="888" y="1419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5" name="任意多边形: 形状 1434">
                <a:extLst>
                  <a:ext uri="{FF2B5EF4-FFF2-40B4-BE49-F238E27FC236}">
                    <a16:creationId xmlns:a16="http://schemas.microsoft.com/office/drawing/2014/main" id="{6E62CFDD-F236-A955-15AF-EE4B1E05B04C}"/>
                  </a:ext>
                </a:extLst>
              </p:cNvPr>
              <p:cNvSpPr/>
              <p:nvPr/>
            </p:nvSpPr>
            <p:spPr>
              <a:xfrm>
                <a:off x="1661255" y="1376133"/>
                <a:ext cx="4044" cy="5489"/>
              </a:xfrm>
              <a:custGeom>
                <a:avLst/>
                <a:gdLst>
                  <a:gd name="connsiteX0" fmla="*/ 4044 w 4044"/>
                  <a:gd name="connsiteY0" fmla="*/ 5224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85 w 4044"/>
                  <a:gd name="connsiteY5" fmla="*/ 809 h 5489"/>
                  <a:gd name="connsiteX6" fmla="*/ 2811 w 4044"/>
                  <a:gd name="connsiteY6" fmla="*/ 583 h 5489"/>
                  <a:gd name="connsiteX7" fmla="*/ 729 w 4044"/>
                  <a:gd name="connsiteY7" fmla="*/ 2784 h 5489"/>
                  <a:gd name="connsiteX8" fmla="*/ 2784 w 4044"/>
                  <a:gd name="connsiteY8" fmla="*/ 4919 h 5489"/>
                  <a:gd name="connsiteX9" fmla="*/ 3912 w 4044"/>
                  <a:gd name="connsiteY9" fmla="*/ 4707 h 5489"/>
                  <a:gd name="connsiteX10" fmla="*/ 4044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24"/>
                    </a:moveTo>
                    <a:cubicBezTo>
                      <a:pt x="3792" y="5357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39"/>
                    </a:cubicBezTo>
                    <a:lnTo>
                      <a:pt x="3885" y="809"/>
                    </a:lnTo>
                    <a:cubicBezTo>
                      <a:pt x="3620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209" y="4919"/>
                      <a:pt x="3633" y="4840"/>
                      <a:pt x="3912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6" name="任意多边形: 形状 1435">
                <a:extLst>
                  <a:ext uri="{FF2B5EF4-FFF2-40B4-BE49-F238E27FC236}">
                    <a16:creationId xmlns:a16="http://schemas.microsoft.com/office/drawing/2014/main" id="{26730EAB-81FE-6B71-4314-E37391715F01}"/>
                  </a:ext>
                </a:extLst>
              </p:cNvPr>
              <p:cNvSpPr/>
              <p:nvPr/>
            </p:nvSpPr>
            <p:spPr>
              <a:xfrm>
                <a:off x="1666148" y="1376225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7" name="任意多边形: 形状 1436">
                <a:extLst>
                  <a:ext uri="{FF2B5EF4-FFF2-40B4-BE49-F238E27FC236}">
                    <a16:creationId xmlns:a16="http://schemas.microsoft.com/office/drawing/2014/main" id="{9FBA76E4-5954-0A7C-5E3E-6D78DB49A8F5}"/>
                  </a:ext>
                </a:extLst>
              </p:cNvPr>
              <p:cNvSpPr/>
              <p:nvPr/>
            </p:nvSpPr>
            <p:spPr>
              <a:xfrm>
                <a:off x="1668044" y="1376186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57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89 w 4375"/>
                  <a:gd name="connsiteY12" fmla="*/ 597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607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71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40" y="530"/>
                      <a:pt x="888" y="570"/>
                      <a:pt x="689" y="597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8" name="任意多边形: 形状 1437">
                <a:extLst>
                  <a:ext uri="{FF2B5EF4-FFF2-40B4-BE49-F238E27FC236}">
                    <a16:creationId xmlns:a16="http://schemas.microsoft.com/office/drawing/2014/main" id="{7E39F6A5-3562-E19C-A305-36F909C227E2}"/>
                  </a:ext>
                </a:extLst>
              </p:cNvPr>
              <p:cNvSpPr/>
              <p:nvPr/>
            </p:nvSpPr>
            <p:spPr>
              <a:xfrm>
                <a:off x="167329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9" name="任意多边形: 形状 1438">
                <a:extLst>
                  <a:ext uri="{FF2B5EF4-FFF2-40B4-BE49-F238E27FC236}">
                    <a16:creationId xmlns:a16="http://schemas.microsoft.com/office/drawing/2014/main" id="{6A2405D3-8C48-E463-A07C-F9A22FB8D7B8}"/>
                  </a:ext>
                </a:extLst>
              </p:cNvPr>
              <p:cNvSpPr/>
              <p:nvPr/>
            </p:nvSpPr>
            <p:spPr>
              <a:xfrm>
                <a:off x="1675204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45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33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0"/>
                      <a:pt x="4362" y="2572"/>
                    </a:cubicBezTo>
                    <a:cubicBezTo>
                      <a:pt x="4362" y="3447"/>
                      <a:pt x="4084" y="4150"/>
                      <a:pt x="3593" y="4641"/>
                    </a:cubicBezTo>
                    <a:cubicBezTo>
                      <a:pt x="3076" y="5145"/>
                      <a:pt x="2267" y="5410"/>
                      <a:pt x="1233" y="5410"/>
                    </a:cubicBezTo>
                    <a:cubicBezTo>
                      <a:pt x="743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49" y="4840"/>
                      <a:pt x="1101" y="4853"/>
                      <a:pt x="1379" y="4853"/>
                    </a:cubicBezTo>
                    <a:cubicBezTo>
                      <a:pt x="2851" y="4853"/>
                      <a:pt x="3633" y="4031"/>
                      <a:pt x="3633" y="2586"/>
                    </a:cubicBezTo>
                    <a:cubicBezTo>
                      <a:pt x="3646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0" name="任意多边形: 形状 1439">
                <a:extLst>
                  <a:ext uri="{FF2B5EF4-FFF2-40B4-BE49-F238E27FC236}">
                    <a16:creationId xmlns:a16="http://schemas.microsoft.com/office/drawing/2014/main" id="{7335BE9F-BBDE-7F66-3F74-614313D74CCF}"/>
                  </a:ext>
                </a:extLst>
              </p:cNvPr>
              <p:cNvSpPr/>
              <p:nvPr/>
            </p:nvSpPr>
            <p:spPr>
              <a:xfrm>
                <a:off x="1680441" y="1376225"/>
                <a:ext cx="3938" cy="5396"/>
              </a:xfrm>
              <a:custGeom>
                <a:avLst/>
                <a:gdLst>
                  <a:gd name="connsiteX0" fmla="*/ 690 w 3938"/>
                  <a:gd name="connsiteY0" fmla="*/ 0 h 5396"/>
                  <a:gd name="connsiteX1" fmla="*/ 690 w 3938"/>
                  <a:gd name="connsiteY1" fmla="*/ 3142 h 5396"/>
                  <a:gd name="connsiteX2" fmla="*/ 1936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09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690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690" y="0"/>
                    </a:moveTo>
                    <a:lnTo>
                      <a:pt x="690" y="3142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1" name="任意多边形: 形状 1440">
                <a:extLst>
                  <a:ext uri="{FF2B5EF4-FFF2-40B4-BE49-F238E27FC236}">
                    <a16:creationId xmlns:a16="http://schemas.microsoft.com/office/drawing/2014/main" id="{262E126B-D099-0998-ADBD-6CBD33503AAB}"/>
                  </a:ext>
                </a:extLst>
              </p:cNvPr>
              <p:cNvSpPr/>
              <p:nvPr/>
            </p:nvSpPr>
            <p:spPr>
              <a:xfrm>
                <a:off x="1685559" y="1376212"/>
                <a:ext cx="4017" cy="5330"/>
              </a:xfrm>
              <a:custGeom>
                <a:avLst/>
                <a:gdLst>
                  <a:gd name="connsiteX0" fmla="*/ 0 w 4017"/>
                  <a:gd name="connsiteY0" fmla="*/ 5330 h 5330"/>
                  <a:gd name="connsiteX1" fmla="*/ 0 w 4017"/>
                  <a:gd name="connsiteY1" fmla="*/ 0 h 5330"/>
                  <a:gd name="connsiteX2" fmla="*/ 756 w 4017"/>
                  <a:gd name="connsiteY2" fmla="*/ 0 h 5330"/>
                  <a:gd name="connsiteX3" fmla="*/ 2466 w 4017"/>
                  <a:gd name="connsiteY3" fmla="*/ 2692 h 5330"/>
                  <a:gd name="connsiteX4" fmla="*/ 3408 w 4017"/>
                  <a:gd name="connsiteY4" fmla="*/ 4429 h 5330"/>
                  <a:gd name="connsiteX5" fmla="*/ 3421 w 4017"/>
                  <a:gd name="connsiteY5" fmla="*/ 4415 h 5330"/>
                  <a:gd name="connsiteX6" fmla="*/ 3368 w 4017"/>
                  <a:gd name="connsiteY6" fmla="*/ 2228 h 5330"/>
                  <a:gd name="connsiteX7" fmla="*/ 3368 w 4017"/>
                  <a:gd name="connsiteY7" fmla="*/ 0 h 5330"/>
                  <a:gd name="connsiteX8" fmla="*/ 4018 w 4017"/>
                  <a:gd name="connsiteY8" fmla="*/ 0 h 5330"/>
                  <a:gd name="connsiteX9" fmla="*/ 4018 w 4017"/>
                  <a:gd name="connsiteY9" fmla="*/ 5330 h 5330"/>
                  <a:gd name="connsiteX10" fmla="*/ 3302 w 4017"/>
                  <a:gd name="connsiteY10" fmla="*/ 5330 h 5330"/>
                  <a:gd name="connsiteX11" fmla="*/ 1618 w 4017"/>
                  <a:gd name="connsiteY11" fmla="*/ 2625 h 5330"/>
                  <a:gd name="connsiteX12" fmla="*/ 623 w 4017"/>
                  <a:gd name="connsiteY12" fmla="*/ 849 h 5330"/>
                  <a:gd name="connsiteX13" fmla="*/ 597 w 4017"/>
                  <a:gd name="connsiteY13" fmla="*/ 849 h 5330"/>
                  <a:gd name="connsiteX14" fmla="*/ 650 w 4017"/>
                  <a:gd name="connsiteY14" fmla="*/ 3050 h 5330"/>
                  <a:gd name="connsiteX15" fmla="*/ 650 w 4017"/>
                  <a:gd name="connsiteY15" fmla="*/ 5317 h 5330"/>
                  <a:gd name="connsiteX16" fmla="*/ 0 w 4017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875" y="1419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2" name="任意多边形: 形状 1441">
                <a:extLst>
                  <a:ext uri="{FF2B5EF4-FFF2-40B4-BE49-F238E27FC236}">
                    <a16:creationId xmlns:a16="http://schemas.microsoft.com/office/drawing/2014/main" id="{922679CA-73A1-6433-F32E-86BC746D7842}"/>
                  </a:ext>
                </a:extLst>
              </p:cNvPr>
              <p:cNvSpPr/>
              <p:nvPr/>
            </p:nvSpPr>
            <p:spPr>
              <a:xfrm>
                <a:off x="1690147" y="1376212"/>
                <a:ext cx="3938" cy="5330"/>
              </a:xfrm>
              <a:custGeom>
                <a:avLst/>
                <a:gdLst>
                  <a:gd name="connsiteX0" fmla="*/ 1604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294 w 3938"/>
                  <a:gd name="connsiteY5" fmla="*/ 583 h 5330"/>
                  <a:gd name="connsiteX6" fmla="*/ 2294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3" name="任意多边形: 形状 1442">
                <a:extLst>
                  <a:ext uri="{FF2B5EF4-FFF2-40B4-BE49-F238E27FC236}">
                    <a16:creationId xmlns:a16="http://schemas.microsoft.com/office/drawing/2014/main" id="{FC69F5A3-72EA-426D-BDC5-14540EBA5D40}"/>
                  </a:ext>
                </a:extLst>
              </p:cNvPr>
              <p:cNvSpPr/>
              <p:nvPr/>
            </p:nvSpPr>
            <p:spPr>
              <a:xfrm>
                <a:off x="1697042" y="1376225"/>
                <a:ext cx="3938" cy="5396"/>
              </a:xfrm>
              <a:custGeom>
                <a:avLst/>
                <a:gdLst>
                  <a:gd name="connsiteX0" fmla="*/ 703 w 3938"/>
                  <a:gd name="connsiteY0" fmla="*/ 0 h 5396"/>
                  <a:gd name="connsiteX1" fmla="*/ 703 w 3938"/>
                  <a:gd name="connsiteY1" fmla="*/ 3142 h 5396"/>
                  <a:gd name="connsiteX2" fmla="*/ 1949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23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703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46" y="4840"/>
                      <a:pt x="1949" y="4840"/>
                    </a:cubicBezTo>
                    <a:cubicBezTo>
                      <a:pt x="275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4" name="任意多边形: 形状 1443">
                <a:extLst>
                  <a:ext uri="{FF2B5EF4-FFF2-40B4-BE49-F238E27FC236}">
                    <a16:creationId xmlns:a16="http://schemas.microsoft.com/office/drawing/2014/main" id="{3B2BEDA0-478B-AA95-C323-D82110A9465A}"/>
                  </a:ext>
                </a:extLst>
              </p:cNvPr>
              <p:cNvSpPr/>
              <p:nvPr/>
            </p:nvSpPr>
            <p:spPr>
              <a:xfrm>
                <a:off x="1701550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5" name="任意多边形: 形状 1444">
                <a:extLst>
                  <a:ext uri="{FF2B5EF4-FFF2-40B4-BE49-F238E27FC236}">
                    <a16:creationId xmlns:a16="http://schemas.microsoft.com/office/drawing/2014/main" id="{0AD7EE87-F5FD-8B55-A0EA-1C552C6C3849}"/>
                  </a:ext>
                </a:extLst>
              </p:cNvPr>
              <p:cNvSpPr/>
              <p:nvPr/>
            </p:nvSpPr>
            <p:spPr>
              <a:xfrm>
                <a:off x="1708498" y="1376225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6" name="任意多边形: 形状 1445">
                <a:extLst>
                  <a:ext uri="{FF2B5EF4-FFF2-40B4-BE49-F238E27FC236}">
                    <a16:creationId xmlns:a16="http://schemas.microsoft.com/office/drawing/2014/main" id="{C5D65C15-0883-7CD5-3B01-2A7DFEB65C43}"/>
                  </a:ext>
                </a:extLst>
              </p:cNvPr>
              <p:cNvSpPr/>
              <p:nvPr/>
            </p:nvSpPr>
            <p:spPr>
              <a:xfrm>
                <a:off x="1711813" y="137622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9 w 4468"/>
                  <a:gd name="connsiteY5" fmla="*/ 5330 h 5330"/>
                  <a:gd name="connsiteX6" fmla="*/ 3739 w 4468"/>
                  <a:gd name="connsiteY6" fmla="*/ 5330 h 5330"/>
                  <a:gd name="connsiteX7" fmla="*/ 3182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16 h 5330"/>
                  <a:gd name="connsiteX10" fmla="*/ 2480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49 w 4468"/>
                  <a:gd name="connsiteY13" fmla="*/ 1565 h 5330"/>
                  <a:gd name="connsiteX14" fmla="*/ 1406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30"/>
                    </a:lnTo>
                    <a:lnTo>
                      <a:pt x="3739" y="5330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49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7" name="任意多边形: 形状 1446">
                <a:extLst>
                  <a:ext uri="{FF2B5EF4-FFF2-40B4-BE49-F238E27FC236}">
                    <a16:creationId xmlns:a16="http://schemas.microsoft.com/office/drawing/2014/main" id="{49811ED9-31A4-484A-04FB-0F0A38E30803}"/>
                  </a:ext>
                </a:extLst>
              </p:cNvPr>
              <p:cNvSpPr/>
              <p:nvPr/>
            </p:nvSpPr>
            <p:spPr>
              <a:xfrm>
                <a:off x="1717037" y="1376186"/>
                <a:ext cx="3367" cy="5409"/>
              </a:xfrm>
              <a:custGeom>
                <a:avLst/>
                <a:gdLst>
                  <a:gd name="connsiteX0" fmla="*/ 0 w 3367"/>
                  <a:gd name="connsiteY0" fmla="*/ 106 h 5409"/>
                  <a:gd name="connsiteX1" fmla="*/ 1273 w 3367"/>
                  <a:gd name="connsiteY1" fmla="*/ 0 h 5409"/>
                  <a:gd name="connsiteX2" fmla="*/ 2718 w 3367"/>
                  <a:gd name="connsiteY2" fmla="*/ 385 h 5409"/>
                  <a:gd name="connsiteX3" fmla="*/ 3169 w 3367"/>
                  <a:gd name="connsiteY3" fmla="*/ 1313 h 5409"/>
                  <a:gd name="connsiteX4" fmla="*/ 2267 w 3367"/>
                  <a:gd name="connsiteY4" fmla="*/ 2493 h 5409"/>
                  <a:gd name="connsiteX5" fmla="*/ 2267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19 h 5409"/>
                  <a:gd name="connsiteX8" fmla="*/ 1087 w 3367"/>
                  <a:gd name="connsiteY8" fmla="*/ 5410 h 5409"/>
                  <a:gd name="connsiteX9" fmla="*/ 13 w 3367"/>
                  <a:gd name="connsiteY9" fmla="*/ 5357 h 5409"/>
                  <a:gd name="connsiteX10" fmla="*/ 13 w 3367"/>
                  <a:gd name="connsiteY10" fmla="*/ 106 h 5409"/>
                  <a:gd name="connsiteX11" fmla="*/ 689 w 3367"/>
                  <a:gd name="connsiteY11" fmla="*/ 2294 h 5409"/>
                  <a:gd name="connsiteX12" fmla="*/ 1326 w 3367"/>
                  <a:gd name="connsiteY12" fmla="*/ 2294 h 5409"/>
                  <a:gd name="connsiteX13" fmla="*/ 2466 w 3367"/>
                  <a:gd name="connsiteY13" fmla="*/ 1392 h 5409"/>
                  <a:gd name="connsiteX14" fmla="*/ 1299 w 3367"/>
                  <a:gd name="connsiteY14" fmla="*/ 530 h 5409"/>
                  <a:gd name="connsiteX15" fmla="*/ 689 w 3367"/>
                  <a:gd name="connsiteY15" fmla="*/ 583 h 5409"/>
                  <a:gd name="connsiteX16" fmla="*/ 689 w 3367"/>
                  <a:gd name="connsiteY16" fmla="*/ 2294 h 5409"/>
                  <a:gd name="connsiteX17" fmla="*/ 689 w 3367"/>
                  <a:gd name="connsiteY17" fmla="*/ 4840 h 5409"/>
                  <a:gd name="connsiteX18" fmla="*/ 1273 w 3367"/>
                  <a:gd name="connsiteY18" fmla="*/ 4866 h 5409"/>
                  <a:gd name="connsiteX19" fmla="*/ 2639 w 3367"/>
                  <a:gd name="connsiteY19" fmla="*/ 3832 h 5409"/>
                  <a:gd name="connsiteX20" fmla="*/ 1273 w 3367"/>
                  <a:gd name="connsiteY20" fmla="*/ 2798 h 5409"/>
                  <a:gd name="connsiteX21" fmla="*/ 689 w 3367"/>
                  <a:gd name="connsiteY21" fmla="*/ 2798 h 5409"/>
                  <a:gd name="connsiteX22" fmla="*/ 689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0" y="106"/>
                    </a:moveTo>
                    <a:cubicBezTo>
                      <a:pt x="292" y="53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85"/>
                    </a:cubicBezTo>
                    <a:cubicBezTo>
                      <a:pt x="2997" y="597"/>
                      <a:pt x="3169" y="902"/>
                      <a:pt x="3169" y="1313"/>
                    </a:cubicBezTo>
                    <a:cubicBezTo>
                      <a:pt x="3169" y="1817"/>
                      <a:pt x="2837" y="2281"/>
                      <a:pt x="2267" y="2493"/>
                    </a:cubicBezTo>
                    <a:lnTo>
                      <a:pt x="2267" y="2506"/>
                    </a:lnTo>
                    <a:cubicBezTo>
                      <a:pt x="2758" y="2639"/>
                      <a:pt x="3368" y="3063"/>
                      <a:pt x="3368" y="3845"/>
                    </a:cubicBezTo>
                    <a:cubicBezTo>
                      <a:pt x="3368" y="4296"/>
                      <a:pt x="3182" y="4641"/>
                      <a:pt x="2917" y="4919"/>
                    </a:cubicBezTo>
                    <a:cubicBezTo>
                      <a:pt x="2532" y="5251"/>
                      <a:pt x="1949" y="5410"/>
                      <a:pt x="1087" y="5410"/>
                    </a:cubicBezTo>
                    <a:cubicBezTo>
                      <a:pt x="597" y="5410"/>
                      <a:pt x="239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2294"/>
                    </a:moveTo>
                    <a:lnTo>
                      <a:pt x="1326" y="2294"/>
                    </a:lnTo>
                    <a:cubicBezTo>
                      <a:pt x="2042" y="2294"/>
                      <a:pt x="2466" y="1909"/>
                      <a:pt x="2466" y="1392"/>
                    </a:cubicBezTo>
                    <a:cubicBezTo>
                      <a:pt x="2466" y="782"/>
                      <a:pt x="2002" y="530"/>
                      <a:pt x="1299" y="530"/>
                    </a:cubicBezTo>
                    <a:cubicBezTo>
                      <a:pt x="994" y="530"/>
                      <a:pt x="796" y="570"/>
                      <a:pt x="689" y="583"/>
                    </a:cubicBezTo>
                    <a:lnTo>
                      <a:pt x="689" y="2294"/>
                    </a:lnTo>
                    <a:close/>
                    <a:moveTo>
                      <a:pt x="689" y="4840"/>
                    </a:moveTo>
                    <a:cubicBezTo>
                      <a:pt x="822" y="4853"/>
                      <a:pt x="1021" y="4866"/>
                      <a:pt x="1273" y="4866"/>
                    </a:cubicBezTo>
                    <a:cubicBezTo>
                      <a:pt x="1989" y="4866"/>
                      <a:pt x="2639" y="4601"/>
                      <a:pt x="2639" y="3832"/>
                    </a:cubicBezTo>
                    <a:cubicBezTo>
                      <a:pt x="2639" y="3103"/>
                      <a:pt x="2002" y="2798"/>
                      <a:pt x="1273" y="2798"/>
                    </a:cubicBezTo>
                    <a:lnTo>
                      <a:pt x="689" y="2798"/>
                    </a:ln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8" name="任意多边形: 形状 1447">
                <a:extLst>
                  <a:ext uri="{FF2B5EF4-FFF2-40B4-BE49-F238E27FC236}">
                    <a16:creationId xmlns:a16="http://schemas.microsoft.com/office/drawing/2014/main" id="{59716703-E41A-57BE-0D98-26905286A248}"/>
                  </a:ext>
                </a:extLst>
              </p:cNvPr>
              <p:cNvSpPr/>
              <p:nvPr/>
            </p:nvSpPr>
            <p:spPr>
              <a:xfrm>
                <a:off x="1720989" y="1376133"/>
                <a:ext cx="4892" cy="5489"/>
              </a:xfrm>
              <a:custGeom>
                <a:avLst/>
                <a:gdLst>
                  <a:gd name="connsiteX0" fmla="*/ 4893 w 4892"/>
                  <a:gd name="connsiteY0" fmla="*/ 2692 h 5489"/>
                  <a:gd name="connsiteX1" fmla="*/ 2400 w 4892"/>
                  <a:gd name="connsiteY1" fmla="*/ 5489 h 5489"/>
                  <a:gd name="connsiteX2" fmla="*/ 0 w 4892"/>
                  <a:gd name="connsiteY2" fmla="*/ 2798 h 5489"/>
                  <a:gd name="connsiteX3" fmla="*/ 2480 w 4892"/>
                  <a:gd name="connsiteY3" fmla="*/ 0 h 5489"/>
                  <a:gd name="connsiteX4" fmla="*/ 4893 w 4892"/>
                  <a:gd name="connsiteY4" fmla="*/ 2692 h 5489"/>
                  <a:gd name="connsiteX5" fmla="*/ 756 w 4892"/>
                  <a:gd name="connsiteY5" fmla="*/ 2784 h 5489"/>
                  <a:gd name="connsiteX6" fmla="*/ 2440 w 4892"/>
                  <a:gd name="connsiteY6" fmla="*/ 4933 h 5489"/>
                  <a:gd name="connsiteX7" fmla="*/ 4150 w 4892"/>
                  <a:gd name="connsiteY7" fmla="*/ 2731 h 5489"/>
                  <a:gd name="connsiteX8" fmla="*/ 2466 w 4892"/>
                  <a:gd name="connsiteY8" fmla="*/ 557 h 5489"/>
                  <a:gd name="connsiteX9" fmla="*/ 756 w 489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489">
                    <a:moveTo>
                      <a:pt x="4893" y="2692"/>
                    </a:moveTo>
                    <a:cubicBezTo>
                      <a:pt x="4893" y="4535"/>
                      <a:pt x="3766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33"/>
                      <a:pt x="2440" y="4933"/>
                    </a:cubicBezTo>
                    <a:cubicBezTo>
                      <a:pt x="3554" y="4933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9" name="任意多边形: 形状 1448">
                <a:extLst>
                  <a:ext uri="{FF2B5EF4-FFF2-40B4-BE49-F238E27FC236}">
                    <a16:creationId xmlns:a16="http://schemas.microsoft.com/office/drawing/2014/main" id="{FB5ED358-36F5-4283-6453-DF5E3F0DAF20}"/>
                  </a:ext>
                </a:extLst>
              </p:cNvPr>
              <p:cNvSpPr/>
              <p:nvPr/>
            </p:nvSpPr>
            <p:spPr>
              <a:xfrm>
                <a:off x="1726757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27 w 3487"/>
                  <a:gd name="connsiteY9" fmla="*/ 4097 h 5370"/>
                  <a:gd name="connsiteX10" fmla="*/ 1353 w 3487"/>
                  <a:gd name="connsiteY10" fmla="*/ 3063 h 5370"/>
                  <a:gd name="connsiteX11" fmla="*/ 716 w 3487"/>
                  <a:gd name="connsiteY11" fmla="*/ 3063 h 5370"/>
                  <a:gd name="connsiteX12" fmla="*/ 716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703 w 3487"/>
                  <a:gd name="connsiteY15" fmla="*/ 2533 h 5370"/>
                  <a:gd name="connsiteX16" fmla="*/ 1406 w 3487"/>
                  <a:gd name="connsiteY16" fmla="*/ 2533 h 5370"/>
                  <a:gd name="connsiteX17" fmla="*/ 2599 w 3487"/>
                  <a:gd name="connsiteY17" fmla="*/ 1525 h 5370"/>
                  <a:gd name="connsiteX18" fmla="*/ 1366 w 3487"/>
                  <a:gd name="connsiteY18" fmla="*/ 530 h 5370"/>
                  <a:gd name="connsiteX19" fmla="*/ 703 w 3487"/>
                  <a:gd name="connsiteY19" fmla="*/ 597 h 5370"/>
                  <a:gd name="connsiteX20" fmla="*/ 703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55"/>
                      <a:pt x="3076" y="3912"/>
                    </a:cubicBezTo>
                    <a:cubicBezTo>
                      <a:pt x="3262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92" y="5224"/>
                      <a:pt x="2572" y="4760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35" y="2533"/>
                      <a:pt x="2599" y="2135"/>
                      <a:pt x="2599" y="1525"/>
                    </a:cubicBezTo>
                    <a:cubicBezTo>
                      <a:pt x="2599" y="835"/>
                      <a:pt x="2095" y="544"/>
                      <a:pt x="1366" y="530"/>
                    </a:cubicBezTo>
                    <a:cubicBezTo>
                      <a:pt x="1048" y="530"/>
                      <a:pt x="809" y="570"/>
                      <a:pt x="703" y="597"/>
                    </a:cubicBezTo>
                    <a:lnTo>
                      <a:pt x="703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0" name="任意多边形: 形状 1449">
                <a:extLst>
                  <a:ext uri="{FF2B5EF4-FFF2-40B4-BE49-F238E27FC236}">
                    <a16:creationId xmlns:a16="http://schemas.microsoft.com/office/drawing/2014/main" id="{9BE9BA92-ABEA-7707-EB08-D699A028FED6}"/>
                  </a:ext>
                </a:extLst>
              </p:cNvPr>
              <p:cNvSpPr/>
              <p:nvPr/>
            </p:nvSpPr>
            <p:spPr>
              <a:xfrm>
                <a:off x="173101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0 w 2996"/>
                  <a:gd name="connsiteY7" fmla="*/ 0 h 5330"/>
                  <a:gd name="connsiteX8" fmla="*/ 2890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1" name="任意多边形: 形状 1450">
                <a:extLst>
                  <a:ext uri="{FF2B5EF4-FFF2-40B4-BE49-F238E27FC236}">
                    <a16:creationId xmlns:a16="http://schemas.microsoft.com/office/drawing/2014/main" id="{AF6FDACF-AF7B-4205-CE03-78C397E7FDFD}"/>
                  </a:ext>
                </a:extLst>
              </p:cNvPr>
              <p:cNvSpPr/>
              <p:nvPr/>
            </p:nvSpPr>
            <p:spPr>
              <a:xfrm>
                <a:off x="1737271" y="1376212"/>
                <a:ext cx="3009" cy="5330"/>
              </a:xfrm>
              <a:custGeom>
                <a:avLst/>
                <a:gdLst>
                  <a:gd name="connsiteX0" fmla="*/ 2771 w 3009"/>
                  <a:gd name="connsiteY0" fmla="*/ 2838 h 5330"/>
                  <a:gd name="connsiteX1" fmla="*/ 689 w 3009"/>
                  <a:gd name="connsiteY1" fmla="*/ 2838 h 5330"/>
                  <a:gd name="connsiteX2" fmla="*/ 689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58 w 3009"/>
                  <a:gd name="connsiteY11" fmla="*/ 2267 h 5330"/>
                  <a:gd name="connsiteX12" fmla="*/ 2758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2" name="任意多边形: 形状 1451">
                <a:extLst>
                  <a:ext uri="{FF2B5EF4-FFF2-40B4-BE49-F238E27FC236}">
                    <a16:creationId xmlns:a16="http://schemas.microsoft.com/office/drawing/2014/main" id="{69F9D663-13C4-6FDC-009D-83DFF26364C1}"/>
                  </a:ext>
                </a:extLst>
              </p:cNvPr>
              <p:cNvSpPr/>
              <p:nvPr/>
            </p:nvSpPr>
            <p:spPr>
              <a:xfrm>
                <a:off x="174069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3" name="任意多边形: 形状 1452">
                <a:extLst>
                  <a:ext uri="{FF2B5EF4-FFF2-40B4-BE49-F238E27FC236}">
                    <a16:creationId xmlns:a16="http://schemas.microsoft.com/office/drawing/2014/main" id="{39FB466A-5BDC-A65D-4C87-BBBDA9047382}"/>
                  </a:ext>
                </a:extLst>
              </p:cNvPr>
              <p:cNvSpPr/>
              <p:nvPr/>
            </p:nvSpPr>
            <p:spPr>
              <a:xfrm>
                <a:off x="1323351" y="1389710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72 w 4362"/>
                  <a:gd name="connsiteY1" fmla="*/ 0 h 5423"/>
                  <a:gd name="connsiteX2" fmla="*/ 3620 w 4362"/>
                  <a:gd name="connsiteY2" fmla="*/ 676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60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703 w 4362"/>
                  <a:gd name="connsiteY8" fmla="*/ 4827 h 5423"/>
                  <a:gd name="connsiteX9" fmla="*/ 1392 w 4362"/>
                  <a:gd name="connsiteY9" fmla="*/ 4866 h 5423"/>
                  <a:gd name="connsiteX10" fmla="*/ 3660 w 4362"/>
                  <a:gd name="connsiteY10" fmla="*/ 2612 h 5423"/>
                  <a:gd name="connsiteX11" fmla="*/ 1498 w 4362"/>
                  <a:gd name="connsiteY11" fmla="*/ 557 h 5423"/>
                  <a:gd name="connsiteX12" fmla="*/ 690 w 4362"/>
                  <a:gd name="connsiteY12" fmla="*/ 623 h 5423"/>
                  <a:gd name="connsiteX13" fmla="*/ 690 w 4362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39"/>
                      <a:pt x="3620" y="676"/>
                    </a:cubicBezTo>
                    <a:cubicBezTo>
                      <a:pt x="4110" y="1114"/>
                      <a:pt x="4362" y="1724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16" y="5158"/>
                      <a:pt x="2281" y="5423"/>
                      <a:pt x="1260" y="5423"/>
                    </a:cubicBezTo>
                    <a:cubicBezTo>
                      <a:pt x="756" y="5423"/>
                      <a:pt x="358" y="5383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703" y="4827"/>
                    </a:moveTo>
                    <a:cubicBezTo>
                      <a:pt x="875" y="4866"/>
                      <a:pt x="1127" y="4866"/>
                      <a:pt x="1392" y="4866"/>
                    </a:cubicBezTo>
                    <a:cubicBezTo>
                      <a:pt x="2864" y="4866"/>
                      <a:pt x="3660" y="4044"/>
                      <a:pt x="3660" y="2612"/>
                    </a:cubicBezTo>
                    <a:cubicBezTo>
                      <a:pt x="3673" y="1353"/>
                      <a:pt x="2957" y="557"/>
                      <a:pt x="1498" y="557"/>
                    </a:cubicBezTo>
                    <a:cubicBezTo>
                      <a:pt x="1154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4" name="任意多边形: 形状 1453">
                <a:extLst>
                  <a:ext uri="{FF2B5EF4-FFF2-40B4-BE49-F238E27FC236}">
                    <a16:creationId xmlns:a16="http://schemas.microsoft.com/office/drawing/2014/main" id="{0B6F6B4D-75F9-F6AC-2E32-C4E30047335C}"/>
                  </a:ext>
                </a:extLst>
              </p:cNvPr>
              <p:cNvSpPr/>
              <p:nvPr/>
            </p:nvSpPr>
            <p:spPr>
              <a:xfrm>
                <a:off x="132829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400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38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5" name="任意多边形: 形状 1454">
                <a:extLst>
                  <a:ext uri="{FF2B5EF4-FFF2-40B4-BE49-F238E27FC236}">
                    <a16:creationId xmlns:a16="http://schemas.microsoft.com/office/drawing/2014/main" id="{8812F75A-1764-3AF8-9547-5A37A52BAE25}"/>
                  </a:ext>
                </a:extLst>
              </p:cNvPr>
              <p:cNvSpPr/>
              <p:nvPr/>
            </p:nvSpPr>
            <p:spPr>
              <a:xfrm>
                <a:off x="1334052" y="1389750"/>
                <a:ext cx="2970" cy="5330"/>
              </a:xfrm>
              <a:custGeom>
                <a:avLst/>
                <a:gdLst>
                  <a:gd name="connsiteX0" fmla="*/ 13 w 2970"/>
                  <a:gd name="connsiteY0" fmla="*/ 0 h 5330"/>
                  <a:gd name="connsiteX1" fmla="*/ 703 w 2970"/>
                  <a:gd name="connsiteY1" fmla="*/ 0 h 5330"/>
                  <a:gd name="connsiteX2" fmla="*/ 703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6" name="任意多边形: 形状 1455">
                <a:extLst>
                  <a:ext uri="{FF2B5EF4-FFF2-40B4-BE49-F238E27FC236}">
                    <a16:creationId xmlns:a16="http://schemas.microsoft.com/office/drawing/2014/main" id="{06279432-227F-97D1-1D8A-5A0D3F5C5D23}"/>
                  </a:ext>
                </a:extLst>
              </p:cNvPr>
              <p:cNvSpPr/>
              <p:nvPr/>
            </p:nvSpPr>
            <p:spPr>
              <a:xfrm>
                <a:off x="1337154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7" name="任意多边形: 形状 1456">
                <a:extLst>
                  <a:ext uri="{FF2B5EF4-FFF2-40B4-BE49-F238E27FC236}">
                    <a16:creationId xmlns:a16="http://schemas.microsoft.com/office/drawing/2014/main" id="{AAA63146-A0DF-45CF-0AF7-17E7B2BEE102}"/>
                  </a:ext>
                </a:extLst>
              </p:cNvPr>
              <p:cNvSpPr/>
              <p:nvPr/>
            </p:nvSpPr>
            <p:spPr>
              <a:xfrm>
                <a:off x="1342909" y="1389710"/>
                <a:ext cx="3473" cy="5370"/>
              </a:xfrm>
              <a:custGeom>
                <a:avLst/>
                <a:gdLst>
                  <a:gd name="connsiteX0" fmla="*/ 13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66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19"/>
                    </a:moveTo>
                    <a:cubicBezTo>
                      <a:pt x="358" y="40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59"/>
                    </a:cubicBezTo>
                    <a:cubicBezTo>
                      <a:pt x="3275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66" y="544"/>
                    </a:cubicBezTo>
                    <a:cubicBezTo>
                      <a:pt x="1034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8" name="任意多边形: 形状 1457">
                <a:extLst>
                  <a:ext uri="{FF2B5EF4-FFF2-40B4-BE49-F238E27FC236}">
                    <a16:creationId xmlns:a16="http://schemas.microsoft.com/office/drawing/2014/main" id="{12E981D5-98B1-A93B-CA5A-658EE6CFE09F}"/>
                  </a:ext>
                </a:extLst>
              </p:cNvPr>
              <p:cNvSpPr/>
              <p:nvPr/>
            </p:nvSpPr>
            <p:spPr>
              <a:xfrm>
                <a:off x="1347152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703 w 2996"/>
                  <a:gd name="connsiteY1" fmla="*/ 2837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703" y="2837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9" name="任意多边形: 形状 1458">
                <a:extLst>
                  <a:ext uri="{FF2B5EF4-FFF2-40B4-BE49-F238E27FC236}">
                    <a16:creationId xmlns:a16="http://schemas.microsoft.com/office/drawing/2014/main" id="{3A7A4BAF-E763-EEAA-9D4F-83F035F2E808}"/>
                  </a:ext>
                </a:extLst>
              </p:cNvPr>
              <p:cNvSpPr/>
              <p:nvPr/>
            </p:nvSpPr>
            <p:spPr>
              <a:xfrm>
                <a:off x="1353291" y="1389763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290 h 5330"/>
                  <a:gd name="connsiteX5" fmla="*/ 2400 w 5423"/>
                  <a:gd name="connsiteY5" fmla="*/ 5290 h 5330"/>
                  <a:gd name="connsiteX6" fmla="*/ 1551 w 5423"/>
                  <a:gd name="connsiteY6" fmla="*/ 2758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48" y="1352"/>
                      <a:pt x="4548" y="690"/>
                    </a:cubicBezTo>
                    <a:lnTo>
                      <a:pt x="4535" y="690"/>
                    </a:lnTo>
                    <a:cubicBezTo>
                      <a:pt x="4349" y="1299"/>
                      <a:pt x="4124" y="1976"/>
                      <a:pt x="3859" y="2705"/>
                    </a:cubicBezTo>
                    <a:lnTo>
                      <a:pt x="2917" y="5290"/>
                    </a:lnTo>
                    <a:lnTo>
                      <a:pt x="2400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0" name="任意多边形: 形状 1459">
                <a:extLst>
                  <a:ext uri="{FF2B5EF4-FFF2-40B4-BE49-F238E27FC236}">
                    <a16:creationId xmlns:a16="http://schemas.microsoft.com/office/drawing/2014/main" id="{BC4FBA8E-CF6A-E3AD-7AA5-26294721A66E}"/>
                  </a:ext>
                </a:extLst>
              </p:cNvPr>
              <p:cNvSpPr/>
              <p:nvPr/>
            </p:nvSpPr>
            <p:spPr>
              <a:xfrm>
                <a:off x="1359298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3023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6 w 4468"/>
                  <a:gd name="connsiteY14" fmla="*/ 3129 h 5330"/>
                  <a:gd name="connsiteX15" fmla="*/ 3023 w 4468"/>
                  <a:gd name="connsiteY15" fmla="*/ 3129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23" y="3129"/>
                    </a:moveTo>
                    <a:lnTo>
                      <a:pt x="2493" y="1591"/>
                    </a:lnTo>
                    <a:cubicBezTo>
                      <a:pt x="2373" y="1246"/>
                      <a:pt x="2307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36" y="1591"/>
                    </a:cubicBezTo>
                    <a:lnTo>
                      <a:pt x="1406" y="3129"/>
                    </a:lnTo>
                    <a:lnTo>
                      <a:pt x="3023" y="312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1" name="任意多边形: 形状 1460">
                <a:extLst>
                  <a:ext uri="{FF2B5EF4-FFF2-40B4-BE49-F238E27FC236}">
                    <a16:creationId xmlns:a16="http://schemas.microsoft.com/office/drawing/2014/main" id="{9A162134-855D-617C-AABD-89FECC681C6F}"/>
                  </a:ext>
                </a:extLst>
              </p:cNvPr>
              <p:cNvSpPr/>
              <p:nvPr/>
            </p:nvSpPr>
            <p:spPr>
              <a:xfrm>
                <a:off x="1364097" y="1389697"/>
                <a:ext cx="4375" cy="5436"/>
              </a:xfrm>
              <a:custGeom>
                <a:avLst/>
                <a:gdLst>
                  <a:gd name="connsiteX0" fmla="*/ 4376 w 4375"/>
                  <a:gd name="connsiteY0" fmla="*/ 5145 h 5436"/>
                  <a:gd name="connsiteX1" fmla="*/ 2731 w 4375"/>
                  <a:gd name="connsiteY1" fmla="*/ 5436 h 5436"/>
                  <a:gd name="connsiteX2" fmla="*/ 756 w 4375"/>
                  <a:gd name="connsiteY2" fmla="*/ 4734 h 5436"/>
                  <a:gd name="connsiteX3" fmla="*/ 0 w 4375"/>
                  <a:gd name="connsiteY3" fmla="*/ 2745 h 5436"/>
                  <a:gd name="connsiteX4" fmla="*/ 2877 w 4375"/>
                  <a:gd name="connsiteY4" fmla="*/ 0 h 5436"/>
                  <a:gd name="connsiteX5" fmla="*/ 4217 w 4375"/>
                  <a:gd name="connsiteY5" fmla="*/ 252 h 5436"/>
                  <a:gd name="connsiteX6" fmla="*/ 4044 w 4375"/>
                  <a:gd name="connsiteY6" fmla="*/ 809 h 5436"/>
                  <a:gd name="connsiteX7" fmla="*/ 2864 w 4375"/>
                  <a:gd name="connsiteY7" fmla="*/ 583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25 w 4375"/>
                  <a:gd name="connsiteY12" fmla="*/ 3142 h 5436"/>
                  <a:gd name="connsiteX13" fmla="*/ 2625 w 4375"/>
                  <a:gd name="connsiteY13" fmla="*/ 2599 h 5436"/>
                  <a:gd name="connsiteX14" fmla="*/ 4376 w 4375"/>
                  <a:gd name="connsiteY14" fmla="*/ 2599 h 5436"/>
                  <a:gd name="connsiteX15" fmla="*/ 4376 w 4375"/>
                  <a:gd name="connsiteY15" fmla="*/ 5145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45"/>
                    </a:moveTo>
                    <a:cubicBezTo>
                      <a:pt x="4071" y="5251"/>
                      <a:pt x="3461" y="5436"/>
                      <a:pt x="2731" y="5436"/>
                    </a:cubicBezTo>
                    <a:cubicBezTo>
                      <a:pt x="1936" y="5436"/>
                      <a:pt x="1260" y="5224"/>
                      <a:pt x="756" y="4734"/>
                    </a:cubicBezTo>
                    <a:cubicBezTo>
                      <a:pt x="292" y="4283"/>
                      <a:pt x="0" y="3593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80"/>
                      <a:pt x="2784" y="4880"/>
                    </a:cubicBezTo>
                    <a:cubicBezTo>
                      <a:pt x="3235" y="4880"/>
                      <a:pt x="3540" y="4827"/>
                      <a:pt x="3699" y="4734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99"/>
                    </a:lnTo>
                    <a:lnTo>
                      <a:pt x="4376" y="2599"/>
                    </a:lnTo>
                    <a:lnTo>
                      <a:pt x="4376" y="514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2" name="任意多边形: 形状 1461">
                <a:extLst>
                  <a:ext uri="{FF2B5EF4-FFF2-40B4-BE49-F238E27FC236}">
                    <a16:creationId xmlns:a16="http://schemas.microsoft.com/office/drawing/2014/main" id="{84CC90D6-2696-FDD6-1639-74C6C28C0EED}"/>
                  </a:ext>
                </a:extLst>
              </p:cNvPr>
              <p:cNvSpPr/>
              <p:nvPr/>
            </p:nvSpPr>
            <p:spPr>
              <a:xfrm>
                <a:off x="136952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394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46" y="2029"/>
                      <a:pt x="875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3" name="任意多边形: 形状 1462">
                <a:extLst>
                  <a:ext uri="{FF2B5EF4-FFF2-40B4-BE49-F238E27FC236}">
                    <a16:creationId xmlns:a16="http://schemas.microsoft.com/office/drawing/2014/main" id="{8EB6C3AC-77A3-A852-569E-9254D5839A85}"/>
                  </a:ext>
                </a:extLst>
              </p:cNvPr>
              <p:cNvSpPr/>
              <p:nvPr/>
            </p:nvSpPr>
            <p:spPr>
              <a:xfrm>
                <a:off x="1374321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2997 w 4468"/>
                  <a:gd name="connsiteY9" fmla="*/ 3129 h 5330"/>
                  <a:gd name="connsiteX10" fmla="*/ 2479 w 4468"/>
                  <a:gd name="connsiteY10" fmla="*/ 1591 h 5330"/>
                  <a:gd name="connsiteX11" fmla="*/ 2201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405 w 4468"/>
                  <a:gd name="connsiteY14" fmla="*/ 3142 h 5330"/>
                  <a:gd name="connsiteX15" fmla="*/ 2997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79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188" y="636"/>
                    </a:lnTo>
                    <a:cubicBezTo>
                      <a:pt x="2121" y="941"/>
                      <a:pt x="2015" y="1273"/>
                      <a:pt x="1923" y="1591"/>
                    </a:cubicBezTo>
                    <a:lnTo>
                      <a:pt x="1405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4" name="任意多边形: 形状 1463">
                <a:extLst>
                  <a:ext uri="{FF2B5EF4-FFF2-40B4-BE49-F238E27FC236}">
                    <a16:creationId xmlns:a16="http://schemas.microsoft.com/office/drawing/2014/main" id="{2D5DC454-7BC9-626D-58E8-59A4891E4F6F}"/>
                  </a:ext>
                </a:extLst>
              </p:cNvPr>
              <p:cNvSpPr/>
              <p:nvPr/>
            </p:nvSpPr>
            <p:spPr>
              <a:xfrm>
                <a:off x="1381534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5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1" y="941"/>
                      <a:pt x="2029" y="1273"/>
                      <a:pt x="1936" y="1591"/>
                    </a:cubicBezTo>
                    <a:lnTo>
                      <a:pt x="1405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5" name="任意多边形: 形状 1464">
                <a:extLst>
                  <a:ext uri="{FF2B5EF4-FFF2-40B4-BE49-F238E27FC236}">
                    <a16:creationId xmlns:a16="http://schemas.microsoft.com/office/drawing/2014/main" id="{3FE321B1-1C91-E0AA-138F-2105CBCB644B}"/>
                  </a:ext>
                </a:extLst>
              </p:cNvPr>
              <p:cNvSpPr/>
              <p:nvPr/>
            </p:nvSpPr>
            <p:spPr>
              <a:xfrm>
                <a:off x="138678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76 w 2956"/>
                  <a:gd name="connsiteY1" fmla="*/ 0 h 5330"/>
                  <a:gd name="connsiteX2" fmla="*/ 676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6" name="任意多边形: 形状 1465">
                <a:extLst>
                  <a:ext uri="{FF2B5EF4-FFF2-40B4-BE49-F238E27FC236}">
                    <a16:creationId xmlns:a16="http://schemas.microsoft.com/office/drawing/2014/main" id="{820899CB-1A38-2850-94E2-3D1792C9493B}"/>
                  </a:ext>
                </a:extLst>
              </p:cNvPr>
              <p:cNvSpPr/>
              <p:nvPr/>
            </p:nvSpPr>
            <p:spPr>
              <a:xfrm>
                <a:off x="1390497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7" name="任意多边形: 形状 1466">
                <a:extLst>
                  <a:ext uri="{FF2B5EF4-FFF2-40B4-BE49-F238E27FC236}">
                    <a16:creationId xmlns:a16="http://schemas.microsoft.com/office/drawing/2014/main" id="{83B3975C-41C1-F07A-732A-62433D2ED4A5}"/>
                  </a:ext>
                </a:extLst>
              </p:cNvPr>
              <p:cNvSpPr/>
              <p:nvPr/>
            </p:nvSpPr>
            <p:spPr>
              <a:xfrm>
                <a:off x="1392048" y="1389684"/>
                <a:ext cx="4919" cy="6178"/>
              </a:xfrm>
              <a:custGeom>
                <a:avLst/>
                <a:gdLst>
                  <a:gd name="connsiteX0" fmla="*/ 4720 w 4919"/>
                  <a:gd name="connsiteY0" fmla="*/ 6179 h 6178"/>
                  <a:gd name="connsiteX1" fmla="*/ 2678 w 4919"/>
                  <a:gd name="connsiteY1" fmla="*/ 5569 h 6178"/>
                  <a:gd name="connsiteX2" fmla="*/ 2360 w 4919"/>
                  <a:gd name="connsiteY2" fmla="*/ 5489 h 6178"/>
                  <a:gd name="connsiteX3" fmla="*/ 0 w 4919"/>
                  <a:gd name="connsiteY3" fmla="*/ 2784 h 6178"/>
                  <a:gd name="connsiteX4" fmla="*/ 2493 w 4919"/>
                  <a:gd name="connsiteY4" fmla="*/ 0 h 6178"/>
                  <a:gd name="connsiteX5" fmla="*/ 4879 w 4919"/>
                  <a:gd name="connsiteY5" fmla="*/ 2678 h 6178"/>
                  <a:gd name="connsiteX6" fmla="*/ 3355 w 4919"/>
                  <a:gd name="connsiteY6" fmla="*/ 5238 h 6178"/>
                  <a:gd name="connsiteX7" fmla="*/ 3355 w 4919"/>
                  <a:gd name="connsiteY7" fmla="*/ 5264 h 6178"/>
                  <a:gd name="connsiteX8" fmla="*/ 4919 w 4919"/>
                  <a:gd name="connsiteY8" fmla="*/ 5596 h 6178"/>
                  <a:gd name="connsiteX9" fmla="*/ 4720 w 4919"/>
                  <a:gd name="connsiteY9" fmla="*/ 6179 h 6178"/>
                  <a:gd name="connsiteX10" fmla="*/ 4164 w 4919"/>
                  <a:gd name="connsiteY10" fmla="*/ 2705 h 6178"/>
                  <a:gd name="connsiteX11" fmla="*/ 2479 w 4919"/>
                  <a:gd name="connsiteY11" fmla="*/ 544 h 6178"/>
                  <a:gd name="connsiteX12" fmla="*/ 743 w 4919"/>
                  <a:gd name="connsiteY12" fmla="*/ 2771 h 6178"/>
                  <a:gd name="connsiteX13" fmla="*/ 2440 w 4919"/>
                  <a:gd name="connsiteY13" fmla="*/ 4919 h 6178"/>
                  <a:gd name="connsiteX14" fmla="*/ 4164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720" y="6179"/>
                    </a:moveTo>
                    <a:cubicBezTo>
                      <a:pt x="4004" y="5980"/>
                      <a:pt x="3302" y="5781"/>
                      <a:pt x="2678" y="5569"/>
                    </a:cubicBezTo>
                    <a:cubicBezTo>
                      <a:pt x="2572" y="5529"/>
                      <a:pt x="2453" y="5489"/>
                      <a:pt x="2360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8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55" y="5238"/>
                    </a:cubicBezTo>
                    <a:lnTo>
                      <a:pt x="3355" y="5264"/>
                    </a:lnTo>
                    <a:cubicBezTo>
                      <a:pt x="3885" y="5397"/>
                      <a:pt x="4455" y="5529"/>
                      <a:pt x="4919" y="5596"/>
                    </a:cubicBezTo>
                    <a:lnTo>
                      <a:pt x="4720" y="6179"/>
                    </a:lnTo>
                    <a:close/>
                    <a:moveTo>
                      <a:pt x="4164" y="2705"/>
                    </a:moveTo>
                    <a:cubicBezTo>
                      <a:pt x="4164" y="1631"/>
                      <a:pt x="3620" y="544"/>
                      <a:pt x="2479" y="544"/>
                    </a:cubicBezTo>
                    <a:cubicBezTo>
                      <a:pt x="1313" y="544"/>
                      <a:pt x="743" y="1618"/>
                      <a:pt x="743" y="2771"/>
                    </a:cubicBezTo>
                    <a:cubicBezTo>
                      <a:pt x="743" y="3912"/>
                      <a:pt x="1366" y="4919"/>
                      <a:pt x="2440" y="4919"/>
                    </a:cubicBezTo>
                    <a:cubicBezTo>
                      <a:pt x="3540" y="4919"/>
                      <a:pt x="4164" y="3938"/>
                      <a:pt x="4164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8" name="任意多边形: 形状 1467">
                <a:extLst>
                  <a:ext uri="{FF2B5EF4-FFF2-40B4-BE49-F238E27FC236}">
                    <a16:creationId xmlns:a16="http://schemas.microsoft.com/office/drawing/2014/main" id="{439ED33A-F6BC-F368-EFB5-CF0D12A4FCC5}"/>
                  </a:ext>
                </a:extLst>
              </p:cNvPr>
              <p:cNvSpPr/>
              <p:nvPr/>
            </p:nvSpPr>
            <p:spPr>
              <a:xfrm>
                <a:off x="1397816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9" name="任意多边形: 形状 1468">
                <a:extLst>
                  <a:ext uri="{FF2B5EF4-FFF2-40B4-BE49-F238E27FC236}">
                    <a16:creationId xmlns:a16="http://schemas.microsoft.com/office/drawing/2014/main" id="{3BCB7A36-A29F-398C-77A1-5C39D0658DF7}"/>
                  </a:ext>
                </a:extLst>
              </p:cNvPr>
              <p:cNvSpPr/>
              <p:nvPr/>
            </p:nvSpPr>
            <p:spPr>
              <a:xfrm>
                <a:off x="1402258" y="1389750"/>
                <a:ext cx="4455" cy="5330"/>
              </a:xfrm>
              <a:custGeom>
                <a:avLst/>
                <a:gdLst>
                  <a:gd name="connsiteX0" fmla="*/ 1246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46 w 4455"/>
                  <a:gd name="connsiteY8" fmla="*/ 3660 h 5330"/>
                  <a:gd name="connsiteX9" fmla="*/ 3010 w 4455"/>
                  <a:gd name="connsiteY9" fmla="*/ 3129 h 5330"/>
                  <a:gd name="connsiteX10" fmla="*/ 2480 w 4455"/>
                  <a:gd name="connsiteY10" fmla="*/ 1591 h 5330"/>
                  <a:gd name="connsiteX11" fmla="*/ 2201 w 4455"/>
                  <a:gd name="connsiteY11" fmla="*/ 636 h 5330"/>
                  <a:gd name="connsiteX12" fmla="*/ 2201 w 4455"/>
                  <a:gd name="connsiteY12" fmla="*/ 636 h 5330"/>
                  <a:gd name="connsiteX13" fmla="*/ 1936 w 4455"/>
                  <a:gd name="connsiteY13" fmla="*/ 1591 h 5330"/>
                  <a:gd name="connsiteX14" fmla="*/ 1419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46" y="3660"/>
                    </a:lnTo>
                    <a:close/>
                    <a:moveTo>
                      <a:pt x="3010" y="3129"/>
                    </a:moveTo>
                    <a:lnTo>
                      <a:pt x="2480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201" y="636"/>
                    </a:lnTo>
                    <a:cubicBezTo>
                      <a:pt x="2135" y="941"/>
                      <a:pt x="2029" y="1273"/>
                      <a:pt x="1936" y="1591"/>
                    </a:cubicBezTo>
                    <a:lnTo>
                      <a:pt x="1419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0" name="任意多边形: 形状 1469">
                <a:extLst>
                  <a:ext uri="{FF2B5EF4-FFF2-40B4-BE49-F238E27FC236}">
                    <a16:creationId xmlns:a16="http://schemas.microsoft.com/office/drawing/2014/main" id="{3DF39F25-3F93-3955-46E3-51AB84CAB124}"/>
                  </a:ext>
                </a:extLst>
              </p:cNvPr>
              <p:cNvSpPr/>
              <p:nvPr/>
            </p:nvSpPr>
            <p:spPr>
              <a:xfrm>
                <a:off x="1407482" y="1393781"/>
                <a:ext cx="1339" cy="1431"/>
              </a:xfrm>
              <a:custGeom>
                <a:avLst/>
                <a:gdLst>
                  <a:gd name="connsiteX0" fmla="*/ 0 w 1339"/>
                  <a:gd name="connsiteY0" fmla="*/ 716 h 1431"/>
                  <a:gd name="connsiteX1" fmla="*/ 676 w 1339"/>
                  <a:gd name="connsiteY1" fmla="*/ 0 h 1431"/>
                  <a:gd name="connsiteX2" fmla="*/ 1339 w 1339"/>
                  <a:gd name="connsiteY2" fmla="*/ 716 h 1431"/>
                  <a:gd name="connsiteX3" fmla="*/ 663 w 1339"/>
                  <a:gd name="connsiteY3" fmla="*/ 1432 h 1431"/>
                  <a:gd name="connsiteX4" fmla="*/ 0 w 1339"/>
                  <a:gd name="connsiteY4" fmla="*/ 716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1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32"/>
                      <a:pt x="0" y="1127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1" name="任意多边形: 形状 1470">
                <a:extLst>
                  <a:ext uri="{FF2B5EF4-FFF2-40B4-BE49-F238E27FC236}">
                    <a16:creationId xmlns:a16="http://schemas.microsoft.com/office/drawing/2014/main" id="{6D410060-8D7D-B07B-D3AB-9228425590FC}"/>
                  </a:ext>
                </a:extLst>
              </p:cNvPr>
              <p:cNvSpPr/>
              <p:nvPr/>
            </p:nvSpPr>
            <p:spPr>
              <a:xfrm>
                <a:off x="1412455" y="1387469"/>
                <a:ext cx="5608" cy="7730"/>
              </a:xfrm>
              <a:custGeom>
                <a:avLst/>
                <a:gdLst>
                  <a:gd name="connsiteX0" fmla="*/ 994 w 5608"/>
                  <a:gd name="connsiteY0" fmla="*/ 13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13 h 7730"/>
                  <a:gd name="connsiteX5" fmla="*/ 5609 w 5608"/>
                  <a:gd name="connsiteY5" fmla="*/ 13 h 7730"/>
                  <a:gd name="connsiteX6" fmla="*/ 5609 w 5608"/>
                  <a:gd name="connsiteY6" fmla="*/ 4442 h 7730"/>
                  <a:gd name="connsiteX7" fmla="*/ 2731 w 5608"/>
                  <a:gd name="connsiteY7" fmla="*/ 7730 h 7730"/>
                  <a:gd name="connsiteX8" fmla="*/ 0 w 5608"/>
                  <a:gd name="connsiteY8" fmla="*/ 4469 h 7730"/>
                  <a:gd name="connsiteX9" fmla="*/ 0 w 5608"/>
                  <a:gd name="connsiteY9" fmla="*/ 0 h 7730"/>
                  <a:gd name="connsiteX10" fmla="*/ 994 w 5608"/>
                  <a:gd name="connsiteY10" fmla="*/ 0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13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13"/>
                    </a:lnTo>
                    <a:lnTo>
                      <a:pt x="5609" y="13"/>
                    </a:lnTo>
                    <a:lnTo>
                      <a:pt x="5609" y="4442"/>
                    </a:lnTo>
                    <a:cubicBezTo>
                      <a:pt x="5609" y="6776"/>
                      <a:pt x="4362" y="7730"/>
                      <a:pt x="2731" y="7730"/>
                    </a:cubicBezTo>
                    <a:cubicBezTo>
                      <a:pt x="1180" y="7730"/>
                      <a:pt x="0" y="6829"/>
                      <a:pt x="0" y="4469"/>
                    </a:cubicBezTo>
                    <a:lnTo>
                      <a:pt x="0" y="0"/>
                    </a:lnTo>
                    <a:lnTo>
                      <a:pt x="994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2" name="任意多边形: 形状 1471">
                <a:extLst>
                  <a:ext uri="{FF2B5EF4-FFF2-40B4-BE49-F238E27FC236}">
                    <a16:creationId xmlns:a16="http://schemas.microsoft.com/office/drawing/2014/main" id="{692BD0A7-8B21-EF1B-595E-14628C8F4162}"/>
                  </a:ext>
                </a:extLst>
              </p:cNvPr>
              <p:cNvSpPr/>
              <p:nvPr/>
            </p:nvSpPr>
            <p:spPr>
              <a:xfrm>
                <a:off x="1418886" y="1389763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3" name="任意多边形: 形状 1472">
                <a:extLst>
                  <a:ext uri="{FF2B5EF4-FFF2-40B4-BE49-F238E27FC236}">
                    <a16:creationId xmlns:a16="http://schemas.microsoft.com/office/drawing/2014/main" id="{8F9E8C25-100D-4BA1-8930-88AF30E72641}"/>
                  </a:ext>
                </a:extLst>
              </p:cNvPr>
              <p:cNvSpPr/>
              <p:nvPr/>
            </p:nvSpPr>
            <p:spPr>
              <a:xfrm>
                <a:off x="1425820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4" name="任意多边形: 形状 1473">
                <a:extLst>
                  <a:ext uri="{FF2B5EF4-FFF2-40B4-BE49-F238E27FC236}">
                    <a16:creationId xmlns:a16="http://schemas.microsoft.com/office/drawing/2014/main" id="{B36518D5-C319-D552-D60B-485A1CCB1B22}"/>
                  </a:ext>
                </a:extLst>
              </p:cNvPr>
              <p:cNvSpPr/>
              <p:nvPr/>
            </p:nvSpPr>
            <p:spPr>
              <a:xfrm>
                <a:off x="142971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46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5" name="任意多边形: 形状 1474">
                <a:extLst>
                  <a:ext uri="{FF2B5EF4-FFF2-40B4-BE49-F238E27FC236}">
                    <a16:creationId xmlns:a16="http://schemas.microsoft.com/office/drawing/2014/main" id="{C0F691D1-40A2-4AB5-7EB3-25F004AB6C43}"/>
                  </a:ext>
                </a:extLst>
              </p:cNvPr>
              <p:cNvSpPr/>
              <p:nvPr/>
            </p:nvSpPr>
            <p:spPr>
              <a:xfrm>
                <a:off x="1434903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6" name="任意多边形: 形状 1475">
                <a:extLst>
                  <a:ext uri="{FF2B5EF4-FFF2-40B4-BE49-F238E27FC236}">
                    <a16:creationId xmlns:a16="http://schemas.microsoft.com/office/drawing/2014/main" id="{7E20B4EE-E6E7-5C1E-6C15-42FAC163E24A}"/>
                  </a:ext>
                </a:extLst>
              </p:cNvPr>
              <p:cNvSpPr/>
              <p:nvPr/>
            </p:nvSpPr>
            <p:spPr>
              <a:xfrm>
                <a:off x="1436680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290 h 5330"/>
                  <a:gd name="connsiteX5" fmla="*/ 2360 w 5436"/>
                  <a:gd name="connsiteY5" fmla="*/ 5290 h 5330"/>
                  <a:gd name="connsiteX6" fmla="*/ 1512 w 5436"/>
                  <a:gd name="connsiteY6" fmla="*/ 2758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61" y="2241"/>
                      <a:pt x="4522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097" y="1976"/>
                      <a:pt x="3819" y="2705"/>
                    </a:cubicBezTo>
                    <a:lnTo>
                      <a:pt x="2877" y="5290"/>
                    </a:lnTo>
                    <a:lnTo>
                      <a:pt x="2360" y="5290"/>
                    </a:lnTo>
                    <a:lnTo>
                      <a:pt x="1512" y="2758"/>
                    </a:lnTo>
                    <a:cubicBezTo>
                      <a:pt x="1246" y="2002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7" name="任意多边形: 形状 1476">
                <a:extLst>
                  <a:ext uri="{FF2B5EF4-FFF2-40B4-BE49-F238E27FC236}">
                    <a16:creationId xmlns:a16="http://schemas.microsoft.com/office/drawing/2014/main" id="{9F638E39-F070-56C3-8F18-A19B41B21C62}"/>
                  </a:ext>
                </a:extLst>
              </p:cNvPr>
              <p:cNvSpPr/>
              <p:nvPr/>
            </p:nvSpPr>
            <p:spPr>
              <a:xfrm>
                <a:off x="1445126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60 h 5330"/>
                  <a:gd name="connsiteX8" fmla="*/ 1273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01 w 4455"/>
                  <a:gd name="connsiteY12" fmla="*/ 636 h 5330"/>
                  <a:gd name="connsiteX13" fmla="*/ 1923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73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8" name="任意多边形: 形状 1477">
                <a:extLst>
                  <a:ext uri="{FF2B5EF4-FFF2-40B4-BE49-F238E27FC236}">
                    <a16:creationId xmlns:a16="http://schemas.microsoft.com/office/drawing/2014/main" id="{942779BE-8718-3D71-50C8-4DDE0A80E34C}"/>
                  </a:ext>
                </a:extLst>
              </p:cNvPr>
              <p:cNvSpPr/>
              <p:nvPr/>
            </p:nvSpPr>
            <p:spPr>
              <a:xfrm>
                <a:off x="145036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46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27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498 w 4375"/>
                  <a:gd name="connsiteY11" fmla="*/ 557 h 5423"/>
                  <a:gd name="connsiteX12" fmla="*/ 689 w 4375"/>
                  <a:gd name="connsiteY12" fmla="*/ 623 h 5423"/>
                  <a:gd name="connsiteX13" fmla="*/ 689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53"/>
                      <a:pt x="902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69" y="5423"/>
                      <a:pt x="345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27"/>
                    </a:moveTo>
                    <a:cubicBezTo>
                      <a:pt x="862" y="4866"/>
                      <a:pt x="1114" y="4866"/>
                      <a:pt x="1392" y="4866"/>
                    </a:cubicBezTo>
                    <a:cubicBezTo>
                      <a:pt x="2851" y="4866"/>
                      <a:pt x="3660" y="4044"/>
                      <a:pt x="3660" y="2612"/>
                    </a:cubicBezTo>
                    <a:cubicBezTo>
                      <a:pt x="3660" y="1353"/>
                      <a:pt x="2957" y="557"/>
                      <a:pt x="1498" y="557"/>
                    </a:cubicBezTo>
                    <a:cubicBezTo>
                      <a:pt x="1154" y="557"/>
                      <a:pt x="888" y="583"/>
                      <a:pt x="689" y="623"/>
                    </a:cubicBezTo>
                    <a:lnTo>
                      <a:pt x="689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9" name="任意多边形: 形状 1478">
                <a:extLst>
                  <a:ext uri="{FF2B5EF4-FFF2-40B4-BE49-F238E27FC236}">
                    <a16:creationId xmlns:a16="http://schemas.microsoft.com/office/drawing/2014/main" id="{D4F530A9-818D-0219-78D0-B79C746F3FA6}"/>
                  </a:ext>
                </a:extLst>
              </p:cNvPr>
              <p:cNvSpPr/>
              <p:nvPr/>
            </p:nvSpPr>
            <p:spPr>
              <a:xfrm>
                <a:off x="1457895" y="1389763"/>
                <a:ext cx="5409" cy="5330"/>
              </a:xfrm>
              <a:custGeom>
                <a:avLst/>
                <a:gdLst>
                  <a:gd name="connsiteX0" fmla="*/ 4601 w 5409"/>
                  <a:gd name="connsiteY0" fmla="*/ 2983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290 h 5330"/>
                  <a:gd name="connsiteX5" fmla="*/ 2373 w 5409"/>
                  <a:gd name="connsiteY5" fmla="*/ 5290 h 5330"/>
                  <a:gd name="connsiteX6" fmla="*/ 1512 w 5409"/>
                  <a:gd name="connsiteY6" fmla="*/ 2758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83"/>
                    </a:moveTo>
                    <a:cubicBezTo>
                      <a:pt x="4561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110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0" name="任意多边形: 形状 1479">
                <a:extLst>
                  <a:ext uri="{FF2B5EF4-FFF2-40B4-BE49-F238E27FC236}">
                    <a16:creationId xmlns:a16="http://schemas.microsoft.com/office/drawing/2014/main" id="{C5D1C7FE-B144-178D-43DF-23B2DE96FDBE}"/>
                  </a:ext>
                </a:extLst>
              </p:cNvPr>
              <p:cNvSpPr/>
              <p:nvPr/>
            </p:nvSpPr>
            <p:spPr>
              <a:xfrm>
                <a:off x="1464365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1" name="任意多边形: 形状 1480">
                <a:extLst>
                  <a:ext uri="{FF2B5EF4-FFF2-40B4-BE49-F238E27FC236}">
                    <a16:creationId xmlns:a16="http://schemas.microsoft.com/office/drawing/2014/main" id="{38E0276F-2BC4-83FA-5382-A489E4E155AF}"/>
                  </a:ext>
                </a:extLst>
              </p:cNvPr>
              <p:cNvSpPr/>
              <p:nvPr/>
            </p:nvSpPr>
            <p:spPr>
              <a:xfrm>
                <a:off x="146624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902" y="1432"/>
                      <a:pt x="610" y="849"/>
                    </a:cubicBezTo>
                    <a:lnTo>
                      <a:pt x="583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2" name="任意多边形: 形状 1481">
                <a:extLst>
                  <a:ext uri="{FF2B5EF4-FFF2-40B4-BE49-F238E27FC236}">
                    <a16:creationId xmlns:a16="http://schemas.microsoft.com/office/drawing/2014/main" id="{566E48D6-9DAC-B4F0-B74E-F9380E460D45}"/>
                  </a:ext>
                </a:extLst>
              </p:cNvPr>
              <p:cNvSpPr/>
              <p:nvPr/>
            </p:nvSpPr>
            <p:spPr>
              <a:xfrm>
                <a:off x="147144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3" name="任意多边形: 形状 1482">
                <a:extLst>
                  <a:ext uri="{FF2B5EF4-FFF2-40B4-BE49-F238E27FC236}">
                    <a16:creationId xmlns:a16="http://schemas.microsoft.com/office/drawing/2014/main" id="{4AE92C60-1D75-AF91-F7F9-A8AEEEE8446C}"/>
                  </a:ext>
                </a:extLst>
              </p:cNvPr>
              <p:cNvSpPr/>
              <p:nvPr/>
            </p:nvSpPr>
            <p:spPr>
              <a:xfrm>
                <a:off x="1473196" y="1389763"/>
                <a:ext cx="5436" cy="5330"/>
              </a:xfrm>
              <a:custGeom>
                <a:avLst/>
                <a:gdLst>
                  <a:gd name="connsiteX0" fmla="*/ 4614 w 5436"/>
                  <a:gd name="connsiteY0" fmla="*/ 2983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290 h 5330"/>
                  <a:gd name="connsiteX5" fmla="*/ 2387 w 5436"/>
                  <a:gd name="connsiteY5" fmla="*/ 5290 h 5330"/>
                  <a:gd name="connsiteX6" fmla="*/ 1525 w 5436"/>
                  <a:gd name="connsiteY6" fmla="*/ 2758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83"/>
                    </a:moveTo>
                    <a:cubicBezTo>
                      <a:pt x="4588" y="2241"/>
                      <a:pt x="4535" y="1352"/>
                      <a:pt x="4535" y="690"/>
                    </a:cubicBezTo>
                    <a:lnTo>
                      <a:pt x="4508" y="690"/>
                    </a:lnTo>
                    <a:cubicBezTo>
                      <a:pt x="4336" y="1299"/>
                      <a:pt x="4110" y="1976"/>
                      <a:pt x="3859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58"/>
                    </a:lnTo>
                    <a:cubicBezTo>
                      <a:pt x="1273" y="2002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48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4" name="任意多边形: 形状 1483">
                <a:extLst>
                  <a:ext uri="{FF2B5EF4-FFF2-40B4-BE49-F238E27FC236}">
                    <a16:creationId xmlns:a16="http://schemas.microsoft.com/office/drawing/2014/main" id="{86399E09-4DC8-6789-F662-E5D020FC3B2D}"/>
                  </a:ext>
                </a:extLst>
              </p:cNvPr>
              <p:cNvSpPr/>
              <p:nvPr/>
            </p:nvSpPr>
            <p:spPr>
              <a:xfrm>
                <a:off x="1481510" y="1389750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4004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5" name="任意多边形: 形状 1484">
                <a:extLst>
                  <a:ext uri="{FF2B5EF4-FFF2-40B4-BE49-F238E27FC236}">
                    <a16:creationId xmlns:a16="http://schemas.microsoft.com/office/drawing/2014/main" id="{3D062DDD-CE32-245E-AF90-0D4871C23CD7}"/>
                  </a:ext>
                </a:extLst>
              </p:cNvPr>
              <p:cNvSpPr/>
              <p:nvPr/>
            </p:nvSpPr>
            <p:spPr>
              <a:xfrm>
                <a:off x="1486469" y="1389750"/>
                <a:ext cx="2996" cy="5330"/>
              </a:xfrm>
              <a:custGeom>
                <a:avLst/>
                <a:gdLst>
                  <a:gd name="connsiteX0" fmla="*/ 2758 w 2996"/>
                  <a:gd name="connsiteY0" fmla="*/ 2837 h 5330"/>
                  <a:gd name="connsiteX1" fmla="*/ 689 w 2996"/>
                  <a:gd name="connsiteY1" fmla="*/ 2837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6" name="任意多边形: 形状 1485">
                <a:extLst>
                  <a:ext uri="{FF2B5EF4-FFF2-40B4-BE49-F238E27FC236}">
                    <a16:creationId xmlns:a16="http://schemas.microsoft.com/office/drawing/2014/main" id="{D149D509-D577-0F23-9BB5-6471578F6A3F}"/>
                  </a:ext>
                </a:extLst>
              </p:cNvPr>
              <p:cNvSpPr/>
              <p:nvPr/>
            </p:nvSpPr>
            <p:spPr>
              <a:xfrm>
                <a:off x="149035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21 w 4004"/>
                  <a:gd name="connsiteY4" fmla="*/ 4429 h 5330"/>
                  <a:gd name="connsiteX5" fmla="*/ 3447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15 w 4004"/>
                  <a:gd name="connsiteY10" fmla="*/ 5330 h 5330"/>
                  <a:gd name="connsiteX11" fmla="*/ 1618 w 4004"/>
                  <a:gd name="connsiteY11" fmla="*/ 2625 h 5330"/>
                  <a:gd name="connsiteX12" fmla="*/ 623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15" y="5330"/>
                    </a:lnTo>
                    <a:lnTo>
                      <a:pt x="1618" y="2625"/>
                    </a:lnTo>
                    <a:cubicBezTo>
                      <a:pt x="1260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7" name="任意多边形: 形状 1486">
                <a:extLst>
                  <a:ext uri="{FF2B5EF4-FFF2-40B4-BE49-F238E27FC236}">
                    <a16:creationId xmlns:a16="http://schemas.microsoft.com/office/drawing/2014/main" id="{A2D8129F-D461-EF20-6B1C-CAE9503A6902}"/>
                  </a:ext>
                </a:extLst>
              </p:cNvPr>
              <p:cNvSpPr/>
              <p:nvPr/>
            </p:nvSpPr>
            <p:spPr>
              <a:xfrm>
                <a:off x="149555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8" name="任意多边形: 形状 1487">
                <a:extLst>
                  <a:ext uri="{FF2B5EF4-FFF2-40B4-BE49-F238E27FC236}">
                    <a16:creationId xmlns:a16="http://schemas.microsoft.com/office/drawing/2014/main" id="{D26A971E-03B5-02C2-5DF3-E9C60B0724CE}"/>
                  </a:ext>
                </a:extLst>
              </p:cNvPr>
              <p:cNvSpPr/>
              <p:nvPr/>
            </p:nvSpPr>
            <p:spPr>
              <a:xfrm>
                <a:off x="1497037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392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60" y="1246"/>
                      <a:pt x="2294" y="928"/>
                      <a:pt x="2214" y="636"/>
                    </a:cubicBezTo>
                    <a:lnTo>
                      <a:pt x="2188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9" name="任意多边形: 形状 1488">
                <a:extLst>
                  <a:ext uri="{FF2B5EF4-FFF2-40B4-BE49-F238E27FC236}">
                    <a16:creationId xmlns:a16="http://schemas.microsoft.com/office/drawing/2014/main" id="{BC96CE30-BA33-D300-3ACE-E77E177EEC0D}"/>
                  </a:ext>
                </a:extLst>
              </p:cNvPr>
              <p:cNvSpPr/>
              <p:nvPr/>
            </p:nvSpPr>
            <p:spPr>
              <a:xfrm>
                <a:off x="1502075" y="1389763"/>
                <a:ext cx="5409" cy="5330"/>
              </a:xfrm>
              <a:custGeom>
                <a:avLst/>
                <a:gdLst>
                  <a:gd name="connsiteX0" fmla="*/ 4654 w 5409"/>
                  <a:gd name="connsiteY0" fmla="*/ 2983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290 h 5330"/>
                  <a:gd name="connsiteX5" fmla="*/ 2413 w 5409"/>
                  <a:gd name="connsiteY5" fmla="*/ 5290 h 5330"/>
                  <a:gd name="connsiteX6" fmla="*/ 1551 w 5409"/>
                  <a:gd name="connsiteY6" fmla="*/ 2758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83"/>
                    </a:moveTo>
                    <a:cubicBezTo>
                      <a:pt x="4614" y="2241"/>
                      <a:pt x="4575" y="1352"/>
                      <a:pt x="4575" y="690"/>
                    </a:cubicBezTo>
                    <a:lnTo>
                      <a:pt x="4548" y="690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0" name="任意多边形: 形状 1489">
                <a:extLst>
                  <a:ext uri="{FF2B5EF4-FFF2-40B4-BE49-F238E27FC236}">
                    <a16:creationId xmlns:a16="http://schemas.microsoft.com/office/drawing/2014/main" id="{11E02F76-3DC7-0FDA-AC05-35084D3990E1}"/>
                  </a:ext>
                </a:extLst>
              </p:cNvPr>
              <p:cNvSpPr/>
              <p:nvPr/>
            </p:nvSpPr>
            <p:spPr>
              <a:xfrm>
                <a:off x="1508161" y="1393648"/>
                <a:ext cx="1776" cy="2810"/>
              </a:xfrm>
              <a:custGeom>
                <a:avLst/>
                <a:gdLst>
                  <a:gd name="connsiteX0" fmla="*/ 0 w 1776"/>
                  <a:gd name="connsiteY0" fmla="*/ 2811 h 2810"/>
                  <a:gd name="connsiteX1" fmla="*/ 676 w 1776"/>
                  <a:gd name="connsiteY1" fmla="*/ 106 h 2810"/>
                  <a:gd name="connsiteX2" fmla="*/ 1777 w 1776"/>
                  <a:gd name="connsiteY2" fmla="*/ 0 h 2810"/>
                  <a:gd name="connsiteX3" fmla="*/ 703 w 1776"/>
                  <a:gd name="connsiteY3" fmla="*/ 2745 h 2810"/>
                  <a:gd name="connsiteX4" fmla="*/ 0 w 1776"/>
                  <a:gd name="connsiteY4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0">
                    <a:moveTo>
                      <a:pt x="0" y="2811"/>
                    </a:moveTo>
                    <a:cubicBezTo>
                      <a:pt x="252" y="2148"/>
                      <a:pt x="544" y="941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1" name="任意多边形: 形状 1490">
                <a:extLst>
                  <a:ext uri="{FF2B5EF4-FFF2-40B4-BE49-F238E27FC236}">
                    <a16:creationId xmlns:a16="http://schemas.microsoft.com/office/drawing/2014/main" id="{E882420B-DB77-2FF5-3FB9-CDA57FBC4C69}"/>
                  </a:ext>
                </a:extLst>
              </p:cNvPr>
              <p:cNvSpPr/>
              <p:nvPr/>
            </p:nvSpPr>
            <p:spPr>
              <a:xfrm>
                <a:off x="1513001" y="1389684"/>
                <a:ext cx="4905" cy="6178"/>
              </a:xfrm>
              <a:custGeom>
                <a:avLst/>
                <a:gdLst>
                  <a:gd name="connsiteX0" fmla="*/ 4707 w 4905"/>
                  <a:gd name="connsiteY0" fmla="*/ 6179 h 6178"/>
                  <a:gd name="connsiteX1" fmla="*/ 2665 w 4905"/>
                  <a:gd name="connsiteY1" fmla="*/ 5569 h 6178"/>
                  <a:gd name="connsiteX2" fmla="*/ 2347 w 4905"/>
                  <a:gd name="connsiteY2" fmla="*/ 5489 h 6178"/>
                  <a:gd name="connsiteX3" fmla="*/ 0 w 4905"/>
                  <a:gd name="connsiteY3" fmla="*/ 2784 h 6178"/>
                  <a:gd name="connsiteX4" fmla="*/ 2479 w 4905"/>
                  <a:gd name="connsiteY4" fmla="*/ 0 h 6178"/>
                  <a:gd name="connsiteX5" fmla="*/ 4866 w 4905"/>
                  <a:gd name="connsiteY5" fmla="*/ 2678 h 6178"/>
                  <a:gd name="connsiteX6" fmla="*/ 3355 w 4905"/>
                  <a:gd name="connsiteY6" fmla="*/ 5238 h 6178"/>
                  <a:gd name="connsiteX7" fmla="*/ 3355 w 4905"/>
                  <a:gd name="connsiteY7" fmla="*/ 5264 h 6178"/>
                  <a:gd name="connsiteX8" fmla="*/ 4906 w 4905"/>
                  <a:gd name="connsiteY8" fmla="*/ 5596 h 6178"/>
                  <a:gd name="connsiteX9" fmla="*/ 4707 w 4905"/>
                  <a:gd name="connsiteY9" fmla="*/ 6179 h 6178"/>
                  <a:gd name="connsiteX10" fmla="*/ 4137 w 4905"/>
                  <a:gd name="connsiteY10" fmla="*/ 2705 h 6178"/>
                  <a:gd name="connsiteX11" fmla="*/ 2440 w 4905"/>
                  <a:gd name="connsiteY11" fmla="*/ 544 h 6178"/>
                  <a:gd name="connsiteX12" fmla="*/ 729 w 4905"/>
                  <a:gd name="connsiteY12" fmla="*/ 2771 h 6178"/>
                  <a:gd name="connsiteX13" fmla="*/ 2413 w 4905"/>
                  <a:gd name="connsiteY13" fmla="*/ 4919 h 6178"/>
                  <a:gd name="connsiteX14" fmla="*/ 4137 w 4905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178">
                    <a:moveTo>
                      <a:pt x="4707" y="6179"/>
                    </a:moveTo>
                    <a:cubicBezTo>
                      <a:pt x="3991" y="5980"/>
                      <a:pt x="3288" y="5781"/>
                      <a:pt x="2665" y="5569"/>
                    </a:cubicBezTo>
                    <a:cubicBezTo>
                      <a:pt x="2559" y="5529"/>
                      <a:pt x="2453" y="5489"/>
                      <a:pt x="2347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ubicBezTo>
                      <a:pt x="4866" y="4057"/>
                      <a:pt x="4230" y="4919"/>
                      <a:pt x="3355" y="5238"/>
                    </a:cubicBezTo>
                    <a:lnTo>
                      <a:pt x="3355" y="5264"/>
                    </a:lnTo>
                    <a:cubicBezTo>
                      <a:pt x="3872" y="5397"/>
                      <a:pt x="4455" y="5529"/>
                      <a:pt x="4906" y="5596"/>
                    </a:cubicBezTo>
                    <a:lnTo>
                      <a:pt x="4707" y="6179"/>
                    </a:lnTo>
                    <a:close/>
                    <a:moveTo>
                      <a:pt x="4137" y="2705"/>
                    </a:moveTo>
                    <a:cubicBezTo>
                      <a:pt x="4137" y="1631"/>
                      <a:pt x="3580" y="544"/>
                      <a:pt x="2440" y="544"/>
                    </a:cubicBezTo>
                    <a:cubicBezTo>
                      <a:pt x="1286" y="544"/>
                      <a:pt x="716" y="1618"/>
                      <a:pt x="729" y="2771"/>
                    </a:cubicBezTo>
                    <a:cubicBezTo>
                      <a:pt x="716" y="3912"/>
                      <a:pt x="1339" y="4919"/>
                      <a:pt x="2413" y="4919"/>
                    </a:cubicBezTo>
                    <a:cubicBezTo>
                      <a:pt x="3514" y="4919"/>
                      <a:pt x="4137" y="3938"/>
                      <a:pt x="4137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2" name="任意多边形: 形状 1491">
                <a:extLst>
                  <a:ext uri="{FF2B5EF4-FFF2-40B4-BE49-F238E27FC236}">
                    <a16:creationId xmlns:a16="http://schemas.microsoft.com/office/drawing/2014/main" id="{C27A90AE-2EBE-F0D3-9D45-743974CC11A6}"/>
                  </a:ext>
                </a:extLst>
              </p:cNvPr>
              <p:cNvSpPr/>
              <p:nvPr/>
            </p:nvSpPr>
            <p:spPr>
              <a:xfrm>
                <a:off x="1518742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3" name="任意多边形: 形状 1492">
                <a:extLst>
                  <a:ext uri="{FF2B5EF4-FFF2-40B4-BE49-F238E27FC236}">
                    <a16:creationId xmlns:a16="http://schemas.microsoft.com/office/drawing/2014/main" id="{05261A43-9A52-ED4F-F877-62731471993F}"/>
                  </a:ext>
                </a:extLst>
              </p:cNvPr>
              <p:cNvSpPr/>
              <p:nvPr/>
            </p:nvSpPr>
            <p:spPr>
              <a:xfrm>
                <a:off x="1523847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4" name="任意多边形: 形状 1493">
                <a:extLst>
                  <a:ext uri="{FF2B5EF4-FFF2-40B4-BE49-F238E27FC236}">
                    <a16:creationId xmlns:a16="http://schemas.microsoft.com/office/drawing/2014/main" id="{7B0C226D-B29B-3296-B00F-F38BF5D066D7}"/>
                  </a:ext>
                </a:extLst>
              </p:cNvPr>
              <p:cNvSpPr/>
              <p:nvPr/>
            </p:nvSpPr>
            <p:spPr>
              <a:xfrm>
                <a:off x="1525478" y="1389684"/>
                <a:ext cx="3222" cy="5476"/>
              </a:xfrm>
              <a:custGeom>
                <a:avLst/>
                <a:gdLst>
                  <a:gd name="connsiteX0" fmla="*/ 172 w 3222"/>
                  <a:gd name="connsiteY0" fmla="*/ 4561 h 5476"/>
                  <a:gd name="connsiteX1" fmla="*/ 1406 w 3222"/>
                  <a:gd name="connsiteY1" fmla="*/ 4919 h 5476"/>
                  <a:gd name="connsiteX2" fmla="*/ 2519 w 3222"/>
                  <a:gd name="connsiteY2" fmla="*/ 4004 h 5476"/>
                  <a:gd name="connsiteX3" fmla="*/ 1512 w 3222"/>
                  <a:gd name="connsiteY3" fmla="*/ 2957 h 5476"/>
                  <a:gd name="connsiteX4" fmla="*/ 119 w 3222"/>
                  <a:gd name="connsiteY4" fmla="*/ 1445 h 5476"/>
                  <a:gd name="connsiteX5" fmla="*/ 1843 w 3222"/>
                  <a:gd name="connsiteY5" fmla="*/ 0 h 5476"/>
                  <a:gd name="connsiteX6" fmla="*/ 3010 w 3222"/>
                  <a:gd name="connsiteY6" fmla="*/ 265 h 5476"/>
                  <a:gd name="connsiteX7" fmla="*/ 2824 w 3222"/>
                  <a:gd name="connsiteY7" fmla="*/ 809 h 5476"/>
                  <a:gd name="connsiteX8" fmla="*/ 1803 w 3222"/>
                  <a:gd name="connsiteY8" fmla="*/ 557 h 5476"/>
                  <a:gd name="connsiteX9" fmla="*/ 809 w 3222"/>
                  <a:gd name="connsiteY9" fmla="*/ 1353 h 5476"/>
                  <a:gd name="connsiteX10" fmla="*/ 1870 w 3222"/>
                  <a:gd name="connsiteY10" fmla="*/ 2373 h 5476"/>
                  <a:gd name="connsiteX11" fmla="*/ 3222 w 3222"/>
                  <a:gd name="connsiteY11" fmla="*/ 3938 h 5476"/>
                  <a:gd name="connsiteX12" fmla="*/ 1366 w 3222"/>
                  <a:gd name="connsiteY12" fmla="*/ 5476 h 5476"/>
                  <a:gd name="connsiteX13" fmla="*/ 0 w 3222"/>
                  <a:gd name="connsiteY13" fmla="*/ 5131 h 5476"/>
                  <a:gd name="connsiteX14" fmla="*/ 172 w 3222"/>
                  <a:gd name="connsiteY14" fmla="*/ 4561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76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14"/>
                      <a:pt x="2228" y="3222"/>
                      <a:pt x="1512" y="2957"/>
                    </a:cubicBezTo>
                    <a:cubicBezTo>
                      <a:pt x="650" y="2652"/>
                      <a:pt x="119" y="2201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19"/>
                      <a:pt x="3010" y="265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03" y="557"/>
                    </a:cubicBezTo>
                    <a:cubicBezTo>
                      <a:pt x="1087" y="557"/>
                      <a:pt x="809" y="981"/>
                      <a:pt x="809" y="1353"/>
                    </a:cubicBezTo>
                    <a:cubicBezTo>
                      <a:pt x="809" y="1856"/>
                      <a:pt x="1140" y="2095"/>
                      <a:pt x="1870" y="2373"/>
                    </a:cubicBezTo>
                    <a:cubicBezTo>
                      <a:pt x="2771" y="2718"/>
                      <a:pt x="3222" y="3156"/>
                      <a:pt x="3222" y="3938"/>
                    </a:cubicBezTo>
                    <a:cubicBezTo>
                      <a:pt x="3222" y="4773"/>
                      <a:pt x="2625" y="5476"/>
                      <a:pt x="1366" y="5476"/>
                    </a:cubicBezTo>
                    <a:cubicBezTo>
                      <a:pt x="849" y="5476"/>
                      <a:pt x="278" y="5317"/>
                      <a:pt x="0" y="5131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5" name="任意多边形: 形状 1494">
                <a:extLst>
                  <a:ext uri="{FF2B5EF4-FFF2-40B4-BE49-F238E27FC236}">
                    <a16:creationId xmlns:a16="http://schemas.microsoft.com/office/drawing/2014/main" id="{16BC10F0-3E15-54C4-D3D3-20CF36D73D26}"/>
                  </a:ext>
                </a:extLst>
              </p:cNvPr>
              <p:cNvSpPr/>
              <p:nvPr/>
            </p:nvSpPr>
            <p:spPr>
              <a:xfrm>
                <a:off x="153202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55 w 3991"/>
                  <a:gd name="connsiteY6" fmla="*/ 2228 h 5330"/>
                  <a:gd name="connsiteX7" fmla="*/ 3355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6" name="任意多边形: 形状 1495">
                <a:extLst>
                  <a:ext uri="{FF2B5EF4-FFF2-40B4-BE49-F238E27FC236}">
                    <a16:creationId xmlns:a16="http://schemas.microsoft.com/office/drawing/2014/main" id="{96F3A397-F2BF-7F78-C3F6-113E392DBA8C}"/>
                  </a:ext>
                </a:extLst>
              </p:cNvPr>
              <p:cNvSpPr/>
              <p:nvPr/>
            </p:nvSpPr>
            <p:spPr>
              <a:xfrm>
                <a:off x="1536895" y="1389670"/>
                <a:ext cx="4879" cy="5489"/>
              </a:xfrm>
              <a:custGeom>
                <a:avLst/>
                <a:gdLst>
                  <a:gd name="connsiteX0" fmla="*/ 4880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66 w 4879"/>
                  <a:gd name="connsiteY3" fmla="*/ 0 h 5489"/>
                  <a:gd name="connsiteX4" fmla="*/ 4880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80" y="2678"/>
                    </a:moveTo>
                    <a:cubicBezTo>
                      <a:pt x="4880" y="4508"/>
                      <a:pt x="3752" y="5489"/>
                      <a:pt x="2400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80" y="1114"/>
                      <a:pt x="4880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53" y="570"/>
                    </a:cubicBezTo>
                    <a:cubicBezTo>
                      <a:pt x="1326" y="570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7" name="任意多边形: 形状 1496">
                <a:extLst>
                  <a:ext uri="{FF2B5EF4-FFF2-40B4-BE49-F238E27FC236}">
                    <a16:creationId xmlns:a16="http://schemas.microsoft.com/office/drawing/2014/main" id="{85F90335-4EC3-6F92-DC56-C5A0878EC87B}"/>
                  </a:ext>
                </a:extLst>
              </p:cNvPr>
              <p:cNvSpPr/>
              <p:nvPr/>
            </p:nvSpPr>
            <p:spPr>
              <a:xfrm>
                <a:off x="1542384" y="1389684"/>
                <a:ext cx="3235" cy="5489"/>
              </a:xfrm>
              <a:custGeom>
                <a:avLst/>
                <a:gdLst>
                  <a:gd name="connsiteX0" fmla="*/ 186 w 3235"/>
                  <a:gd name="connsiteY0" fmla="*/ 4561 h 5489"/>
                  <a:gd name="connsiteX1" fmla="*/ 1419 w 3235"/>
                  <a:gd name="connsiteY1" fmla="*/ 4919 h 5489"/>
                  <a:gd name="connsiteX2" fmla="*/ 2533 w 3235"/>
                  <a:gd name="connsiteY2" fmla="*/ 4004 h 5489"/>
                  <a:gd name="connsiteX3" fmla="*/ 1525 w 3235"/>
                  <a:gd name="connsiteY3" fmla="*/ 2957 h 5489"/>
                  <a:gd name="connsiteX4" fmla="*/ 119 w 3235"/>
                  <a:gd name="connsiteY4" fmla="*/ 1445 h 5489"/>
                  <a:gd name="connsiteX5" fmla="*/ 1843 w 3235"/>
                  <a:gd name="connsiteY5" fmla="*/ 0 h 5489"/>
                  <a:gd name="connsiteX6" fmla="*/ 3010 w 3235"/>
                  <a:gd name="connsiteY6" fmla="*/ 265 h 5489"/>
                  <a:gd name="connsiteX7" fmla="*/ 2824 w 3235"/>
                  <a:gd name="connsiteY7" fmla="*/ 822 h 5489"/>
                  <a:gd name="connsiteX8" fmla="*/ 1817 w 3235"/>
                  <a:gd name="connsiteY8" fmla="*/ 570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86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14"/>
                      <a:pt x="2254" y="3222"/>
                      <a:pt x="1525" y="2957"/>
                    </a:cubicBezTo>
                    <a:cubicBezTo>
                      <a:pt x="663" y="2652"/>
                      <a:pt x="119" y="2201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19"/>
                      <a:pt x="3010" y="265"/>
                    </a:cubicBezTo>
                    <a:lnTo>
                      <a:pt x="2824" y="822"/>
                    </a:lnTo>
                    <a:cubicBezTo>
                      <a:pt x="2652" y="729"/>
                      <a:pt x="2294" y="570"/>
                      <a:pt x="1817" y="570"/>
                    </a:cubicBezTo>
                    <a:cubicBezTo>
                      <a:pt x="1087" y="570"/>
                      <a:pt x="809" y="995"/>
                      <a:pt x="809" y="1366"/>
                    </a:cubicBezTo>
                    <a:cubicBezTo>
                      <a:pt x="809" y="1870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62" y="5489"/>
                      <a:pt x="292" y="5330"/>
                      <a:pt x="0" y="5145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8" name="任意多边形: 形状 1497">
                <a:extLst>
                  <a:ext uri="{FF2B5EF4-FFF2-40B4-BE49-F238E27FC236}">
                    <a16:creationId xmlns:a16="http://schemas.microsoft.com/office/drawing/2014/main" id="{C9D212EB-4D89-4E32-7DA7-3B5E4C5DDD93}"/>
                  </a:ext>
                </a:extLst>
              </p:cNvPr>
              <p:cNvSpPr/>
              <p:nvPr/>
            </p:nvSpPr>
            <p:spPr>
              <a:xfrm>
                <a:off x="1545964" y="1389763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9" name="任意多边形: 形状 1498">
                <a:extLst>
                  <a:ext uri="{FF2B5EF4-FFF2-40B4-BE49-F238E27FC236}">
                    <a16:creationId xmlns:a16="http://schemas.microsoft.com/office/drawing/2014/main" id="{6A4B66D7-D0E8-B74F-E0A7-6FF2D78A2442}"/>
                  </a:ext>
                </a:extLst>
              </p:cNvPr>
              <p:cNvSpPr/>
              <p:nvPr/>
            </p:nvSpPr>
            <p:spPr>
              <a:xfrm>
                <a:off x="1550472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19 h 5370"/>
                  <a:gd name="connsiteX15" fmla="*/ 690 w 3487"/>
                  <a:gd name="connsiteY15" fmla="*/ 2546 h 5370"/>
                  <a:gd name="connsiteX16" fmla="*/ 1392 w 3487"/>
                  <a:gd name="connsiteY16" fmla="*/ 2546 h 5370"/>
                  <a:gd name="connsiteX17" fmla="*/ 2586 w 3487"/>
                  <a:gd name="connsiteY17" fmla="*/ 1538 h 5370"/>
                  <a:gd name="connsiteX18" fmla="*/ 1366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58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59"/>
                    </a:cubicBezTo>
                    <a:cubicBezTo>
                      <a:pt x="3302" y="2161"/>
                      <a:pt x="2851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86" y="2135"/>
                      <a:pt x="2586" y="1538"/>
                    </a:cubicBezTo>
                    <a:cubicBezTo>
                      <a:pt x="2586" y="849"/>
                      <a:pt x="2095" y="557"/>
                      <a:pt x="1366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0" name="任意多边形: 形状 1499">
                <a:extLst>
                  <a:ext uri="{FF2B5EF4-FFF2-40B4-BE49-F238E27FC236}">
                    <a16:creationId xmlns:a16="http://schemas.microsoft.com/office/drawing/2014/main" id="{B05ED8F9-3670-C968-9A94-6DC959F0D478}"/>
                  </a:ext>
                </a:extLst>
              </p:cNvPr>
              <p:cNvSpPr/>
              <p:nvPr/>
            </p:nvSpPr>
            <p:spPr>
              <a:xfrm>
                <a:off x="1554715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1" name="任意多边形: 形状 1500">
                <a:extLst>
                  <a:ext uri="{FF2B5EF4-FFF2-40B4-BE49-F238E27FC236}">
                    <a16:creationId xmlns:a16="http://schemas.microsoft.com/office/drawing/2014/main" id="{D00A0591-2344-F4B0-AF28-1A2A10080EBC}"/>
                  </a:ext>
                </a:extLst>
              </p:cNvPr>
              <p:cNvSpPr/>
              <p:nvPr/>
            </p:nvSpPr>
            <p:spPr>
              <a:xfrm>
                <a:off x="155983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90 w 4375"/>
                  <a:gd name="connsiteY8" fmla="*/ 4827 h 5423"/>
                  <a:gd name="connsiteX9" fmla="*/ 1379 w 4375"/>
                  <a:gd name="connsiteY9" fmla="*/ 4866 h 5423"/>
                  <a:gd name="connsiteX10" fmla="*/ 3646 w 4375"/>
                  <a:gd name="connsiteY10" fmla="*/ 2612 h 5423"/>
                  <a:gd name="connsiteX11" fmla="*/ 1498 w 4375"/>
                  <a:gd name="connsiteY11" fmla="*/ 557 h 5423"/>
                  <a:gd name="connsiteX12" fmla="*/ 690 w 4375"/>
                  <a:gd name="connsiteY12" fmla="*/ 623 h 5423"/>
                  <a:gd name="connsiteX13" fmla="*/ 690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24" y="53"/>
                      <a:pt x="928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94" y="5423"/>
                      <a:pt x="1260" y="5423"/>
                    </a:cubicBezTo>
                    <a:cubicBezTo>
                      <a:pt x="769" y="5423"/>
                      <a:pt x="358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27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46" y="4044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2" name="任意多边形: 形状 1501">
                <a:extLst>
                  <a:ext uri="{FF2B5EF4-FFF2-40B4-BE49-F238E27FC236}">
                    <a16:creationId xmlns:a16="http://schemas.microsoft.com/office/drawing/2014/main" id="{7C13F127-73B6-4396-938A-E6635E563C14}"/>
                  </a:ext>
                </a:extLst>
              </p:cNvPr>
              <p:cNvSpPr/>
              <p:nvPr/>
            </p:nvSpPr>
            <p:spPr>
              <a:xfrm>
                <a:off x="1567484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89 w 2983"/>
                  <a:gd name="connsiteY1" fmla="*/ 2837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3" name="任意多边形: 形状 1502">
                <a:extLst>
                  <a:ext uri="{FF2B5EF4-FFF2-40B4-BE49-F238E27FC236}">
                    <a16:creationId xmlns:a16="http://schemas.microsoft.com/office/drawing/2014/main" id="{671C8ADE-C403-DF07-B887-EFC1B7DE764E}"/>
                  </a:ext>
                </a:extLst>
              </p:cNvPr>
              <p:cNvSpPr/>
              <p:nvPr/>
            </p:nvSpPr>
            <p:spPr>
              <a:xfrm>
                <a:off x="1570971" y="1389750"/>
                <a:ext cx="4137" cy="5330"/>
              </a:xfrm>
              <a:custGeom>
                <a:avLst/>
                <a:gdLst>
                  <a:gd name="connsiteX0" fmla="*/ 3302 w 4137"/>
                  <a:gd name="connsiteY0" fmla="*/ 5330 h 5330"/>
                  <a:gd name="connsiteX1" fmla="*/ 2625 w 4137"/>
                  <a:gd name="connsiteY1" fmla="*/ 4150 h 5330"/>
                  <a:gd name="connsiteX2" fmla="*/ 2015 w 4137"/>
                  <a:gd name="connsiteY2" fmla="*/ 3103 h 5330"/>
                  <a:gd name="connsiteX3" fmla="*/ 2002 w 4137"/>
                  <a:gd name="connsiteY3" fmla="*/ 3103 h 5330"/>
                  <a:gd name="connsiteX4" fmla="*/ 1419 w 4137"/>
                  <a:gd name="connsiteY4" fmla="*/ 4150 h 5330"/>
                  <a:gd name="connsiteX5" fmla="*/ 782 w 4137"/>
                  <a:gd name="connsiteY5" fmla="*/ 5330 h 5330"/>
                  <a:gd name="connsiteX6" fmla="*/ 0 w 4137"/>
                  <a:gd name="connsiteY6" fmla="*/ 5330 h 5330"/>
                  <a:gd name="connsiteX7" fmla="*/ 1631 w 4137"/>
                  <a:gd name="connsiteY7" fmla="*/ 2625 h 5330"/>
                  <a:gd name="connsiteX8" fmla="*/ 66 w 4137"/>
                  <a:gd name="connsiteY8" fmla="*/ 0 h 5330"/>
                  <a:gd name="connsiteX9" fmla="*/ 875 w 4137"/>
                  <a:gd name="connsiteY9" fmla="*/ 0 h 5330"/>
                  <a:gd name="connsiteX10" fmla="*/ 1578 w 4137"/>
                  <a:gd name="connsiteY10" fmla="*/ 1260 h 5330"/>
                  <a:gd name="connsiteX11" fmla="*/ 2069 w 4137"/>
                  <a:gd name="connsiteY11" fmla="*/ 2161 h 5330"/>
                  <a:gd name="connsiteX12" fmla="*/ 2082 w 4137"/>
                  <a:gd name="connsiteY12" fmla="*/ 2161 h 5330"/>
                  <a:gd name="connsiteX13" fmla="*/ 2559 w 4137"/>
                  <a:gd name="connsiteY13" fmla="*/ 1260 h 5330"/>
                  <a:gd name="connsiteX14" fmla="*/ 3288 w 4137"/>
                  <a:gd name="connsiteY14" fmla="*/ 0 h 5330"/>
                  <a:gd name="connsiteX15" fmla="*/ 4084 w 4137"/>
                  <a:gd name="connsiteY15" fmla="*/ 0 h 5330"/>
                  <a:gd name="connsiteX16" fmla="*/ 2466 w 4137"/>
                  <a:gd name="connsiteY16" fmla="*/ 2586 h 5330"/>
                  <a:gd name="connsiteX17" fmla="*/ 4137 w 4137"/>
                  <a:gd name="connsiteY17" fmla="*/ 5330 h 5330"/>
                  <a:gd name="connsiteX18" fmla="*/ 3302 w 4137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30">
                    <a:moveTo>
                      <a:pt x="3302" y="5330"/>
                    </a:moveTo>
                    <a:lnTo>
                      <a:pt x="2625" y="4150"/>
                    </a:lnTo>
                    <a:cubicBezTo>
                      <a:pt x="2347" y="3699"/>
                      <a:pt x="2175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19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591"/>
                      <a:pt x="1923" y="1870"/>
                      <a:pt x="2069" y="2161"/>
                    </a:cubicBezTo>
                    <a:lnTo>
                      <a:pt x="2082" y="2161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86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4" name="任意多边形: 形状 1503">
                <a:extLst>
                  <a:ext uri="{FF2B5EF4-FFF2-40B4-BE49-F238E27FC236}">
                    <a16:creationId xmlns:a16="http://schemas.microsoft.com/office/drawing/2014/main" id="{79588B29-98BD-B4C4-1A96-8D1BB35FDDBA}"/>
                  </a:ext>
                </a:extLst>
              </p:cNvPr>
              <p:cNvSpPr/>
              <p:nvPr/>
            </p:nvSpPr>
            <p:spPr>
              <a:xfrm>
                <a:off x="1575864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5" name="任意多边形: 形状 1504">
                <a:extLst>
                  <a:ext uri="{FF2B5EF4-FFF2-40B4-BE49-F238E27FC236}">
                    <a16:creationId xmlns:a16="http://schemas.microsoft.com/office/drawing/2014/main" id="{C17618B8-C2FC-391E-C040-110A11BA65C7}"/>
                  </a:ext>
                </a:extLst>
              </p:cNvPr>
              <p:cNvSpPr/>
              <p:nvPr/>
            </p:nvSpPr>
            <p:spPr>
              <a:xfrm>
                <a:off x="1579749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19 h 5370"/>
                  <a:gd name="connsiteX15" fmla="*/ 690 w 3487"/>
                  <a:gd name="connsiteY15" fmla="*/ 2546 h 5370"/>
                  <a:gd name="connsiteX16" fmla="*/ 1406 w 3487"/>
                  <a:gd name="connsiteY16" fmla="*/ 2546 h 5370"/>
                  <a:gd name="connsiteX17" fmla="*/ 2599 w 3487"/>
                  <a:gd name="connsiteY17" fmla="*/ 1538 h 5370"/>
                  <a:gd name="connsiteX18" fmla="*/ 1379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6" name="任意多边形: 形状 1505">
                <a:extLst>
                  <a:ext uri="{FF2B5EF4-FFF2-40B4-BE49-F238E27FC236}">
                    <a16:creationId xmlns:a16="http://schemas.microsoft.com/office/drawing/2014/main" id="{0397C512-596E-9640-F1E1-8229EF0FC258}"/>
                  </a:ext>
                </a:extLst>
              </p:cNvPr>
              <p:cNvSpPr/>
              <p:nvPr/>
            </p:nvSpPr>
            <p:spPr>
              <a:xfrm>
                <a:off x="1583714" y="1389684"/>
                <a:ext cx="4030" cy="5489"/>
              </a:xfrm>
              <a:custGeom>
                <a:avLst/>
                <a:gdLst>
                  <a:gd name="connsiteX0" fmla="*/ 4031 w 4030"/>
                  <a:gd name="connsiteY0" fmla="*/ 5224 h 5489"/>
                  <a:gd name="connsiteX1" fmla="*/ 2639 w 4030"/>
                  <a:gd name="connsiteY1" fmla="*/ 5489 h 5489"/>
                  <a:gd name="connsiteX2" fmla="*/ 0 w 4030"/>
                  <a:gd name="connsiteY2" fmla="*/ 2784 h 5489"/>
                  <a:gd name="connsiteX3" fmla="*/ 2771 w 4030"/>
                  <a:gd name="connsiteY3" fmla="*/ 0 h 5489"/>
                  <a:gd name="connsiteX4" fmla="*/ 4031 w 4030"/>
                  <a:gd name="connsiteY4" fmla="*/ 225 h 5489"/>
                  <a:gd name="connsiteX5" fmla="*/ 3872 w 4030"/>
                  <a:gd name="connsiteY5" fmla="*/ 796 h 5489"/>
                  <a:gd name="connsiteX6" fmla="*/ 2798 w 4030"/>
                  <a:gd name="connsiteY6" fmla="*/ 570 h 5489"/>
                  <a:gd name="connsiteX7" fmla="*/ 729 w 4030"/>
                  <a:gd name="connsiteY7" fmla="*/ 2771 h 5489"/>
                  <a:gd name="connsiteX8" fmla="*/ 2771 w 4030"/>
                  <a:gd name="connsiteY8" fmla="*/ 4906 h 5489"/>
                  <a:gd name="connsiteX9" fmla="*/ 3885 w 4030"/>
                  <a:gd name="connsiteY9" fmla="*/ 4694 h 5489"/>
                  <a:gd name="connsiteX10" fmla="*/ 4031 w 4030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489">
                    <a:moveTo>
                      <a:pt x="4031" y="5224"/>
                    </a:moveTo>
                    <a:cubicBezTo>
                      <a:pt x="3779" y="5344"/>
                      <a:pt x="3275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71" y="0"/>
                    </a:cubicBezTo>
                    <a:cubicBezTo>
                      <a:pt x="3434" y="0"/>
                      <a:pt x="3859" y="133"/>
                      <a:pt x="4031" y="225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7" name="任意多边形: 形状 1506">
                <a:extLst>
                  <a:ext uri="{FF2B5EF4-FFF2-40B4-BE49-F238E27FC236}">
                    <a16:creationId xmlns:a16="http://schemas.microsoft.com/office/drawing/2014/main" id="{A9AB2E31-5372-76BF-399B-553F974C737A}"/>
                  </a:ext>
                </a:extLst>
              </p:cNvPr>
              <p:cNvSpPr/>
              <p:nvPr/>
            </p:nvSpPr>
            <p:spPr>
              <a:xfrm>
                <a:off x="158860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8" name="任意多边形: 形状 1507">
                <a:extLst>
                  <a:ext uri="{FF2B5EF4-FFF2-40B4-BE49-F238E27FC236}">
                    <a16:creationId xmlns:a16="http://schemas.microsoft.com/office/drawing/2014/main" id="{D10656EB-9F3E-E4AF-642B-BF1ED8E5891D}"/>
                  </a:ext>
                </a:extLst>
              </p:cNvPr>
              <p:cNvSpPr/>
              <p:nvPr/>
            </p:nvSpPr>
            <p:spPr>
              <a:xfrm>
                <a:off x="1589879" y="1389763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9" name="任意多边形: 形状 1508">
                <a:extLst>
                  <a:ext uri="{FF2B5EF4-FFF2-40B4-BE49-F238E27FC236}">
                    <a16:creationId xmlns:a16="http://schemas.microsoft.com/office/drawing/2014/main" id="{09F4019D-08F0-D3AD-ACA1-2115F0533CB6}"/>
                  </a:ext>
                </a:extLst>
              </p:cNvPr>
              <p:cNvSpPr/>
              <p:nvPr/>
            </p:nvSpPr>
            <p:spPr>
              <a:xfrm>
                <a:off x="1593420" y="1389750"/>
                <a:ext cx="4442" cy="5330"/>
              </a:xfrm>
              <a:custGeom>
                <a:avLst/>
                <a:gdLst>
                  <a:gd name="connsiteX0" fmla="*/ 1260 w 4442"/>
                  <a:gd name="connsiteY0" fmla="*/ 3660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60 h 5330"/>
                  <a:gd name="connsiteX8" fmla="*/ 1260 w 4442"/>
                  <a:gd name="connsiteY8" fmla="*/ 3660 h 5330"/>
                  <a:gd name="connsiteX9" fmla="*/ 3010 w 4442"/>
                  <a:gd name="connsiteY9" fmla="*/ 3129 h 5330"/>
                  <a:gd name="connsiteX10" fmla="*/ 2493 w 4442"/>
                  <a:gd name="connsiteY10" fmla="*/ 1591 h 5330"/>
                  <a:gd name="connsiteX11" fmla="*/ 2214 w 4442"/>
                  <a:gd name="connsiteY11" fmla="*/ 636 h 5330"/>
                  <a:gd name="connsiteX12" fmla="*/ 2201 w 4442"/>
                  <a:gd name="connsiteY12" fmla="*/ 636 h 5330"/>
                  <a:gd name="connsiteX13" fmla="*/ 1923 w 4442"/>
                  <a:gd name="connsiteY13" fmla="*/ 1591 h 5330"/>
                  <a:gd name="connsiteX14" fmla="*/ 1406 w 4442"/>
                  <a:gd name="connsiteY14" fmla="*/ 3142 h 5330"/>
                  <a:gd name="connsiteX15" fmla="*/ 3010 w 4442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0" name="任意多边形: 形状 1509">
                <a:extLst>
                  <a:ext uri="{FF2B5EF4-FFF2-40B4-BE49-F238E27FC236}">
                    <a16:creationId xmlns:a16="http://schemas.microsoft.com/office/drawing/2014/main" id="{32DAE70A-5236-482C-475C-BA5BD8884B71}"/>
                  </a:ext>
                </a:extLst>
              </p:cNvPr>
              <p:cNvSpPr/>
              <p:nvPr/>
            </p:nvSpPr>
            <p:spPr>
              <a:xfrm>
                <a:off x="1597437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1" name="任意多边形: 形状 1510">
                <a:extLst>
                  <a:ext uri="{FF2B5EF4-FFF2-40B4-BE49-F238E27FC236}">
                    <a16:creationId xmlns:a16="http://schemas.microsoft.com/office/drawing/2014/main" id="{5748AE0C-B52C-DDD8-D979-67B653BF8BD5}"/>
                  </a:ext>
                </a:extLst>
              </p:cNvPr>
              <p:cNvSpPr/>
              <p:nvPr/>
            </p:nvSpPr>
            <p:spPr>
              <a:xfrm>
                <a:off x="160197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2" name="任意多边形: 形状 1511">
                <a:extLst>
                  <a:ext uri="{FF2B5EF4-FFF2-40B4-BE49-F238E27FC236}">
                    <a16:creationId xmlns:a16="http://schemas.microsoft.com/office/drawing/2014/main" id="{41978A89-08C9-612F-1033-458D17A27DEC}"/>
                  </a:ext>
                </a:extLst>
              </p:cNvPr>
              <p:cNvSpPr/>
              <p:nvPr/>
            </p:nvSpPr>
            <p:spPr>
              <a:xfrm>
                <a:off x="160353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80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51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3" name="任意多边形: 形状 1512">
                <a:extLst>
                  <a:ext uri="{FF2B5EF4-FFF2-40B4-BE49-F238E27FC236}">
                    <a16:creationId xmlns:a16="http://schemas.microsoft.com/office/drawing/2014/main" id="{B2B900A3-C1F3-3E91-38EF-F880F37D5DCB}"/>
                  </a:ext>
                </a:extLst>
              </p:cNvPr>
              <p:cNvSpPr/>
              <p:nvPr/>
            </p:nvSpPr>
            <p:spPr>
              <a:xfrm>
                <a:off x="160930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08 w 4004"/>
                  <a:gd name="connsiteY4" fmla="*/ 4429 h 5330"/>
                  <a:gd name="connsiteX5" fmla="*/ 3421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02 w 4004"/>
                  <a:gd name="connsiteY10" fmla="*/ 5330 h 5330"/>
                  <a:gd name="connsiteX11" fmla="*/ 1604 w 4004"/>
                  <a:gd name="connsiteY11" fmla="*/ 2625 h 5330"/>
                  <a:gd name="connsiteX12" fmla="*/ 610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4" name="任意多边形: 形状 1513">
                <a:extLst>
                  <a:ext uri="{FF2B5EF4-FFF2-40B4-BE49-F238E27FC236}">
                    <a16:creationId xmlns:a16="http://schemas.microsoft.com/office/drawing/2014/main" id="{114A0DAE-8320-0E5D-09B3-4E2A32965CD8}"/>
                  </a:ext>
                </a:extLst>
              </p:cNvPr>
              <p:cNvSpPr/>
              <p:nvPr/>
            </p:nvSpPr>
            <p:spPr>
              <a:xfrm>
                <a:off x="1616876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23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76" y="5423"/>
                      <a:pt x="1923" y="5423"/>
                    </a:cubicBezTo>
                    <a:cubicBezTo>
                      <a:pt x="835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5" name="任意多边形: 形状 1514">
                <a:extLst>
                  <a:ext uri="{FF2B5EF4-FFF2-40B4-BE49-F238E27FC236}">
                    <a16:creationId xmlns:a16="http://schemas.microsoft.com/office/drawing/2014/main" id="{62DC7748-40CD-44C2-D806-81BD873A3036}"/>
                  </a:ext>
                </a:extLst>
              </p:cNvPr>
              <p:cNvSpPr/>
              <p:nvPr/>
            </p:nvSpPr>
            <p:spPr>
              <a:xfrm>
                <a:off x="162199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89 w 2956"/>
                  <a:gd name="connsiteY1" fmla="*/ 0 h 5330"/>
                  <a:gd name="connsiteX2" fmla="*/ 689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6" name="任意多边形: 形状 1515">
                <a:extLst>
                  <a:ext uri="{FF2B5EF4-FFF2-40B4-BE49-F238E27FC236}">
                    <a16:creationId xmlns:a16="http://schemas.microsoft.com/office/drawing/2014/main" id="{B9224155-A584-63D4-0958-DD96C81C9991}"/>
                  </a:ext>
                </a:extLst>
              </p:cNvPr>
              <p:cNvSpPr/>
              <p:nvPr/>
            </p:nvSpPr>
            <p:spPr>
              <a:xfrm>
                <a:off x="1625720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90 w 2956"/>
                  <a:gd name="connsiteY1" fmla="*/ 0 h 5330"/>
                  <a:gd name="connsiteX2" fmla="*/ 690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7" name="任意多边形: 形状 1516">
                <a:extLst>
                  <a:ext uri="{FF2B5EF4-FFF2-40B4-BE49-F238E27FC236}">
                    <a16:creationId xmlns:a16="http://schemas.microsoft.com/office/drawing/2014/main" id="{41771A1B-59F1-F003-4951-9E18C2B10C18}"/>
                  </a:ext>
                </a:extLst>
              </p:cNvPr>
              <p:cNvSpPr/>
              <p:nvPr/>
            </p:nvSpPr>
            <p:spPr>
              <a:xfrm>
                <a:off x="1629034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73 w 4455"/>
                  <a:gd name="connsiteY8" fmla="*/ 3660 h 5330"/>
                  <a:gd name="connsiteX9" fmla="*/ 3023 w 4455"/>
                  <a:gd name="connsiteY9" fmla="*/ 3129 h 5330"/>
                  <a:gd name="connsiteX10" fmla="*/ 2506 w 4455"/>
                  <a:gd name="connsiteY10" fmla="*/ 1591 h 5330"/>
                  <a:gd name="connsiteX11" fmla="*/ 2228 w 4455"/>
                  <a:gd name="connsiteY11" fmla="*/ 636 h 5330"/>
                  <a:gd name="connsiteX12" fmla="*/ 2214 w 4455"/>
                  <a:gd name="connsiteY12" fmla="*/ 636 h 5330"/>
                  <a:gd name="connsiteX13" fmla="*/ 1949 w 4455"/>
                  <a:gd name="connsiteY13" fmla="*/ 1591 h 5330"/>
                  <a:gd name="connsiteX14" fmla="*/ 1419 w 4455"/>
                  <a:gd name="connsiteY14" fmla="*/ 3142 h 5330"/>
                  <a:gd name="connsiteX15" fmla="*/ 3023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73" y="3660"/>
                    </a:lnTo>
                    <a:close/>
                    <a:moveTo>
                      <a:pt x="3023" y="3129"/>
                    </a:moveTo>
                    <a:lnTo>
                      <a:pt x="2506" y="1591"/>
                    </a:lnTo>
                    <a:cubicBezTo>
                      <a:pt x="2400" y="1246"/>
                      <a:pt x="2307" y="928"/>
                      <a:pt x="2228" y="636"/>
                    </a:cubicBezTo>
                    <a:lnTo>
                      <a:pt x="2214" y="636"/>
                    </a:lnTo>
                    <a:cubicBezTo>
                      <a:pt x="2148" y="941"/>
                      <a:pt x="2055" y="1273"/>
                      <a:pt x="1949" y="1591"/>
                    </a:cubicBezTo>
                    <a:lnTo>
                      <a:pt x="1419" y="3142"/>
                    </a:lnTo>
                    <a:lnTo>
                      <a:pt x="3023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8" name="任意多边形: 形状 1517">
                <a:extLst>
                  <a:ext uri="{FF2B5EF4-FFF2-40B4-BE49-F238E27FC236}">
                    <a16:creationId xmlns:a16="http://schemas.microsoft.com/office/drawing/2014/main" id="{C0398A5F-3B6A-B4FB-8079-B90962962C90}"/>
                  </a:ext>
                </a:extLst>
              </p:cNvPr>
              <p:cNvSpPr/>
              <p:nvPr/>
            </p:nvSpPr>
            <p:spPr>
              <a:xfrm>
                <a:off x="1634126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290 h 5330"/>
                  <a:gd name="connsiteX5" fmla="*/ 2373 w 5436"/>
                  <a:gd name="connsiteY5" fmla="*/ 5290 h 5330"/>
                  <a:gd name="connsiteX6" fmla="*/ 1512 w 5436"/>
                  <a:gd name="connsiteY6" fmla="*/ 2758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75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09" y="1299"/>
                      <a:pt x="4097" y="1976"/>
                      <a:pt x="3832" y="2705"/>
                    </a:cubicBezTo>
                    <a:lnTo>
                      <a:pt x="2891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52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9" name="任意多边形: 形状 1518">
                <a:extLst>
                  <a:ext uri="{FF2B5EF4-FFF2-40B4-BE49-F238E27FC236}">
                    <a16:creationId xmlns:a16="http://schemas.microsoft.com/office/drawing/2014/main" id="{D2636680-12D7-2339-F6BC-6ADA5C878276}"/>
                  </a:ext>
                </a:extLst>
              </p:cNvPr>
              <p:cNvSpPr/>
              <p:nvPr/>
            </p:nvSpPr>
            <p:spPr>
              <a:xfrm>
                <a:off x="1640265" y="1389684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29 w 4057"/>
                  <a:gd name="connsiteY7" fmla="*/ 2771 h 5489"/>
                  <a:gd name="connsiteX8" fmla="*/ 2771 w 4057"/>
                  <a:gd name="connsiteY8" fmla="*/ 4906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92" y="5344"/>
                      <a:pt x="3288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0" name="任意多边形: 形状 1519">
                <a:extLst>
                  <a:ext uri="{FF2B5EF4-FFF2-40B4-BE49-F238E27FC236}">
                    <a16:creationId xmlns:a16="http://schemas.microsoft.com/office/drawing/2014/main" id="{65095618-59A0-41D0-F954-C1ECC09946BA}"/>
                  </a:ext>
                </a:extLst>
              </p:cNvPr>
              <p:cNvSpPr/>
              <p:nvPr/>
            </p:nvSpPr>
            <p:spPr>
              <a:xfrm>
                <a:off x="1644681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13 w 4879"/>
                  <a:gd name="connsiteY1" fmla="*/ 5489 h 5489"/>
                  <a:gd name="connsiteX2" fmla="*/ 0 w 4879"/>
                  <a:gd name="connsiteY2" fmla="*/ 2784 h 5489"/>
                  <a:gd name="connsiteX3" fmla="*/ 2493 w 4879"/>
                  <a:gd name="connsiteY3" fmla="*/ 0 h 5489"/>
                  <a:gd name="connsiteX4" fmla="*/ 4879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13" y="5489"/>
                    </a:cubicBezTo>
                    <a:cubicBezTo>
                      <a:pt x="1008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1" name="任意多边形: 形状 1520">
                <a:extLst>
                  <a:ext uri="{FF2B5EF4-FFF2-40B4-BE49-F238E27FC236}">
                    <a16:creationId xmlns:a16="http://schemas.microsoft.com/office/drawing/2014/main" id="{B19DD5B1-D077-54F3-9F01-42D825985B91}"/>
                  </a:ext>
                </a:extLst>
              </p:cNvPr>
              <p:cNvSpPr/>
              <p:nvPr/>
            </p:nvSpPr>
            <p:spPr>
              <a:xfrm>
                <a:off x="1652822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2" name="任意多边形: 形状 1521">
                <a:extLst>
                  <a:ext uri="{FF2B5EF4-FFF2-40B4-BE49-F238E27FC236}">
                    <a16:creationId xmlns:a16="http://schemas.microsoft.com/office/drawing/2014/main" id="{0B10D5DA-EF47-8891-3265-573ED8932937}"/>
                  </a:ext>
                </a:extLst>
              </p:cNvPr>
              <p:cNvSpPr/>
              <p:nvPr/>
            </p:nvSpPr>
            <p:spPr>
              <a:xfrm>
                <a:off x="1656163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60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14 w 4455"/>
                  <a:gd name="connsiteY12" fmla="*/ 636 h 5330"/>
                  <a:gd name="connsiteX13" fmla="*/ 1936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14" y="636"/>
                    </a:lnTo>
                    <a:cubicBezTo>
                      <a:pt x="2122" y="941"/>
                      <a:pt x="2042" y="1273"/>
                      <a:pt x="1936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3" name="任意多边形: 形状 1522">
                <a:extLst>
                  <a:ext uri="{FF2B5EF4-FFF2-40B4-BE49-F238E27FC236}">
                    <a16:creationId xmlns:a16="http://schemas.microsoft.com/office/drawing/2014/main" id="{36751971-8147-5ADA-CA7E-46DB9E3F2B43}"/>
                  </a:ext>
                </a:extLst>
              </p:cNvPr>
              <p:cNvSpPr/>
              <p:nvPr/>
            </p:nvSpPr>
            <p:spPr>
              <a:xfrm>
                <a:off x="1661387" y="1389710"/>
                <a:ext cx="3367" cy="5423"/>
              </a:xfrm>
              <a:custGeom>
                <a:avLst/>
                <a:gdLst>
                  <a:gd name="connsiteX0" fmla="*/ 13 w 3367"/>
                  <a:gd name="connsiteY0" fmla="*/ 119 h 5423"/>
                  <a:gd name="connsiteX1" fmla="*/ 1273 w 3367"/>
                  <a:gd name="connsiteY1" fmla="*/ 0 h 5423"/>
                  <a:gd name="connsiteX2" fmla="*/ 2731 w 3367"/>
                  <a:gd name="connsiteY2" fmla="*/ 385 h 5423"/>
                  <a:gd name="connsiteX3" fmla="*/ 3182 w 3367"/>
                  <a:gd name="connsiteY3" fmla="*/ 1326 h 5423"/>
                  <a:gd name="connsiteX4" fmla="*/ 2281 w 3367"/>
                  <a:gd name="connsiteY4" fmla="*/ 2506 h 5423"/>
                  <a:gd name="connsiteX5" fmla="*/ 2281 w 3367"/>
                  <a:gd name="connsiteY5" fmla="*/ 2519 h 5423"/>
                  <a:gd name="connsiteX6" fmla="*/ 3368 w 3367"/>
                  <a:gd name="connsiteY6" fmla="*/ 3845 h 5423"/>
                  <a:gd name="connsiteX7" fmla="*/ 2917 w 3367"/>
                  <a:gd name="connsiteY7" fmla="*/ 4906 h 5423"/>
                  <a:gd name="connsiteX8" fmla="*/ 1074 w 3367"/>
                  <a:gd name="connsiteY8" fmla="*/ 5423 h 5423"/>
                  <a:gd name="connsiteX9" fmla="*/ 0 w 3367"/>
                  <a:gd name="connsiteY9" fmla="*/ 5357 h 5423"/>
                  <a:gd name="connsiteX10" fmla="*/ 0 w 3367"/>
                  <a:gd name="connsiteY10" fmla="*/ 119 h 5423"/>
                  <a:gd name="connsiteX11" fmla="*/ 690 w 3367"/>
                  <a:gd name="connsiteY11" fmla="*/ 2307 h 5423"/>
                  <a:gd name="connsiteX12" fmla="*/ 1313 w 3367"/>
                  <a:gd name="connsiteY12" fmla="*/ 2307 h 5423"/>
                  <a:gd name="connsiteX13" fmla="*/ 2466 w 3367"/>
                  <a:gd name="connsiteY13" fmla="*/ 1419 h 5423"/>
                  <a:gd name="connsiteX14" fmla="*/ 1286 w 3367"/>
                  <a:gd name="connsiteY14" fmla="*/ 544 h 5423"/>
                  <a:gd name="connsiteX15" fmla="*/ 690 w 3367"/>
                  <a:gd name="connsiteY15" fmla="*/ 597 h 5423"/>
                  <a:gd name="connsiteX16" fmla="*/ 690 w 3367"/>
                  <a:gd name="connsiteY16" fmla="*/ 2307 h 5423"/>
                  <a:gd name="connsiteX17" fmla="*/ 690 w 3367"/>
                  <a:gd name="connsiteY17" fmla="*/ 4840 h 5423"/>
                  <a:gd name="connsiteX18" fmla="*/ 1273 w 3367"/>
                  <a:gd name="connsiteY18" fmla="*/ 4880 h 5423"/>
                  <a:gd name="connsiteX19" fmla="*/ 2639 w 3367"/>
                  <a:gd name="connsiteY19" fmla="*/ 3832 h 5423"/>
                  <a:gd name="connsiteX20" fmla="*/ 1260 w 3367"/>
                  <a:gd name="connsiteY20" fmla="*/ 2811 h 5423"/>
                  <a:gd name="connsiteX21" fmla="*/ 690 w 3367"/>
                  <a:gd name="connsiteY21" fmla="*/ 2811 h 5423"/>
                  <a:gd name="connsiteX22" fmla="*/ 690 w 3367"/>
                  <a:gd name="connsiteY22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23">
                    <a:moveTo>
                      <a:pt x="13" y="119"/>
                    </a:moveTo>
                    <a:cubicBezTo>
                      <a:pt x="318" y="53"/>
                      <a:pt x="796" y="0"/>
                      <a:pt x="1273" y="0"/>
                    </a:cubicBezTo>
                    <a:cubicBezTo>
                      <a:pt x="1962" y="0"/>
                      <a:pt x="2400" y="119"/>
                      <a:pt x="2731" y="385"/>
                    </a:cubicBezTo>
                    <a:cubicBezTo>
                      <a:pt x="3010" y="597"/>
                      <a:pt x="3182" y="902"/>
                      <a:pt x="3182" y="1326"/>
                    </a:cubicBezTo>
                    <a:cubicBezTo>
                      <a:pt x="3182" y="1843"/>
                      <a:pt x="2838" y="2294"/>
                      <a:pt x="2281" y="2506"/>
                    </a:cubicBezTo>
                    <a:lnTo>
                      <a:pt x="2281" y="2519"/>
                    </a:lnTo>
                    <a:cubicBezTo>
                      <a:pt x="2785" y="2639"/>
                      <a:pt x="3368" y="3063"/>
                      <a:pt x="3368" y="3845"/>
                    </a:cubicBezTo>
                    <a:cubicBezTo>
                      <a:pt x="3368" y="4309"/>
                      <a:pt x="3182" y="4654"/>
                      <a:pt x="2917" y="4906"/>
                    </a:cubicBezTo>
                    <a:cubicBezTo>
                      <a:pt x="2546" y="5251"/>
                      <a:pt x="1936" y="5423"/>
                      <a:pt x="1074" y="5423"/>
                    </a:cubicBezTo>
                    <a:cubicBezTo>
                      <a:pt x="597" y="5423"/>
                      <a:pt x="239" y="5370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2307"/>
                    </a:moveTo>
                    <a:lnTo>
                      <a:pt x="1313" y="2307"/>
                    </a:lnTo>
                    <a:cubicBezTo>
                      <a:pt x="2042" y="2307"/>
                      <a:pt x="2466" y="1923"/>
                      <a:pt x="2466" y="1419"/>
                    </a:cubicBezTo>
                    <a:cubicBezTo>
                      <a:pt x="2466" y="796"/>
                      <a:pt x="1989" y="544"/>
                      <a:pt x="1286" y="544"/>
                    </a:cubicBezTo>
                    <a:cubicBezTo>
                      <a:pt x="981" y="544"/>
                      <a:pt x="796" y="570"/>
                      <a:pt x="690" y="597"/>
                    </a:cubicBezTo>
                    <a:lnTo>
                      <a:pt x="690" y="2307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01"/>
                      <a:pt x="2639" y="3832"/>
                    </a:cubicBezTo>
                    <a:cubicBezTo>
                      <a:pt x="2639" y="3103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4" name="任意多边形: 形状 1523">
                <a:extLst>
                  <a:ext uri="{FF2B5EF4-FFF2-40B4-BE49-F238E27FC236}">
                    <a16:creationId xmlns:a16="http://schemas.microsoft.com/office/drawing/2014/main" id="{8CA50462-D8BE-8CCB-C333-6DFE641018D1}"/>
                  </a:ext>
                </a:extLst>
              </p:cNvPr>
              <p:cNvSpPr/>
              <p:nvPr/>
            </p:nvSpPr>
            <p:spPr>
              <a:xfrm>
                <a:off x="1665352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78 h 5489"/>
                  <a:gd name="connsiteX5" fmla="*/ 729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70 h 5489"/>
                  <a:gd name="connsiteX9" fmla="*/ 729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29" y="2771"/>
                    </a:moveTo>
                    <a:cubicBezTo>
                      <a:pt x="729" y="3925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29" y="1604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5" name="任意多边形: 形状 1524">
                <a:extLst>
                  <a:ext uri="{FF2B5EF4-FFF2-40B4-BE49-F238E27FC236}">
                    <a16:creationId xmlns:a16="http://schemas.microsoft.com/office/drawing/2014/main" id="{AAFCFE1B-382E-1FAE-B8BC-25A2B3C5AC40}"/>
                  </a:ext>
                </a:extLst>
              </p:cNvPr>
              <p:cNvSpPr/>
              <p:nvPr/>
            </p:nvSpPr>
            <p:spPr>
              <a:xfrm>
                <a:off x="1671107" y="1389710"/>
                <a:ext cx="3473" cy="5370"/>
              </a:xfrm>
              <a:custGeom>
                <a:avLst/>
                <a:gdLst>
                  <a:gd name="connsiteX0" fmla="*/ 0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79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19"/>
                    </a:moveTo>
                    <a:cubicBezTo>
                      <a:pt x="358" y="40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822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6" name="任意多边形: 形状 1525">
                <a:extLst>
                  <a:ext uri="{FF2B5EF4-FFF2-40B4-BE49-F238E27FC236}">
                    <a16:creationId xmlns:a16="http://schemas.microsoft.com/office/drawing/2014/main" id="{FD2E007A-29A9-6D0C-8F00-5A41C3F94A09}"/>
                  </a:ext>
                </a:extLst>
              </p:cNvPr>
              <p:cNvSpPr/>
              <p:nvPr/>
            </p:nvSpPr>
            <p:spPr>
              <a:xfrm>
                <a:off x="167535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7" name="任意多边形: 形状 1526">
                <a:extLst>
                  <a:ext uri="{FF2B5EF4-FFF2-40B4-BE49-F238E27FC236}">
                    <a16:creationId xmlns:a16="http://schemas.microsoft.com/office/drawing/2014/main" id="{32F54743-A3ED-4EE3-2E5A-9C310E643852}"/>
                  </a:ext>
                </a:extLst>
              </p:cNvPr>
              <p:cNvSpPr/>
              <p:nvPr/>
            </p:nvSpPr>
            <p:spPr>
              <a:xfrm>
                <a:off x="1676981" y="1389684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406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57 h 5489"/>
                  <a:gd name="connsiteX4" fmla="*/ 106 w 3222"/>
                  <a:gd name="connsiteY4" fmla="*/ 1445 h 5489"/>
                  <a:gd name="connsiteX5" fmla="*/ 1830 w 3222"/>
                  <a:gd name="connsiteY5" fmla="*/ 0 h 5489"/>
                  <a:gd name="connsiteX6" fmla="*/ 3010 w 3222"/>
                  <a:gd name="connsiteY6" fmla="*/ 265 h 5489"/>
                  <a:gd name="connsiteX7" fmla="*/ 2811 w 3222"/>
                  <a:gd name="connsiteY7" fmla="*/ 822 h 5489"/>
                  <a:gd name="connsiteX8" fmla="*/ 1803 w 3222"/>
                  <a:gd name="connsiteY8" fmla="*/ 570 h 5489"/>
                  <a:gd name="connsiteX9" fmla="*/ 796 w 3222"/>
                  <a:gd name="connsiteY9" fmla="*/ 1366 h 5489"/>
                  <a:gd name="connsiteX10" fmla="*/ 1856 w 3222"/>
                  <a:gd name="connsiteY10" fmla="*/ 2387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14"/>
                      <a:pt x="2228" y="3222"/>
                      <a:pt x="1512" y="2957"/>
                    </a:cubicBezTo>
                    <a:cubicBezTo>
                      <a:pt x="637" y="2652"/>
                      <a:pt x="106" y="2201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65"/>
                    </a:cubicBezTo>
                    <a:lnTo>
                      <a:pt x="2811" y="822"/>
                    </a:lnTo>
                    <a:cubicBezTo>
                      <a:pt x="2639" y="729"/>
                      <a:pt x="2281" y="570"/>
                      <a:pt x="1803" y="570"/>
                    </a:cubicBezTo>
                    <a:cubicBezTo>
                      <a:pt x="1074" y="570"/>
                      <a:pt x="796" y="995"/>
                      <a:pt x="796" y="1366"/>
                    </a:cubicBezTo>
                    <a:cubicBezTo>
                      <a:pt x="796" y="1870"/>
                      <a:pt x="1114" y="2108"/>
                      <a:pt x="1856" y="2387"/>
                    </a:cubicBezTo>
                    <a:cubicBezTo>
                      <a:pt x="2758" y="2731"/>
                      <a:pt x="3222" y="3169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8" name="任意多边形: 形状 1527">
                <a:extLst>
                  <a:ext uri="{FF2B5EF4-FFF2-40B4-BE49-F238E27FC236}">
                    <a16:creationId xmlns:a16="http://schemas.microsoft.com/office/drawing/2014/main" id="{B95B41C5-2A10-F688-2D91-83C031A2D811}"/>
                  </a:ext>
                </a:extLst>
              </p:cNvPr>
              <p:cNvSpPr/>
              <p:nvPr/>
            </p:nvSpPr>
            <p:spPr>
              <a:xfrm>
                <a:off x="168353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21 w 3991"/>
                  <a:gd name="connsiteY4" fmla="*/ 4429 h 5330"/>
                  <a:gd name="connsiteX5" fmla="*/ 3434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97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9" name="任意多边形: 形状 1528">
                <a:extLst>
                  <a:ext uri="{FF2B5EF4-FFF2-40B4-BE49-F238E27FC236}">
                    <a16:creationId xmlns:a16="http://schemas.microsoft.com/office/drawing/2014/main" id="{E4D22461-5C78-7A7C-9480-29F9B23D045B}"/>
                  </a:ext>
                </a:extLst>
              </p:cNvPr>
              <p:cNvSpPr/>
              <p:nvPr/>
            </p:nvSpPr>
            <p:spPr>
              <a:xfrm>
                <a:off x="1688715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0" name="任意多边形: 形状 1529">
                <a:extLst>
                  <a:ext uri="{FF2B5EF4-FFF2-40B4-BE49-F238E27FC236}">
                    <a16:creationId xmlns:a16="http://schemas.microsoft.com/office/drawing/2014/main" id="{F3A95F99-6412-DBBA-D2F0-D31696772B74}"/>
                  </a:ext>
                </a:extLst>
              </p:cNvPr>
              <p:cNvSpPr/>
              <p:nvPr/>
            </p:nvSpPr>
            <p:spPr>
              <a:xfrm>
                <a:off x="1690320" y="1389684"/>
                <a:ext cx="3248" cy="5489"/>
              </a:xfrm>
              <a:custGeom>
                <a:avLst/>
                <a:gdLst>
                  <a:gd name="connsiteX0" fmla="*/ 199 w 3248"/>
                  <a:gd name="connsiteY0" fmla="*/ 4561 h 5489"/>
                  <a:gd name="connsiteX1" fmla="*/ 1432 w 3248"/>
                  <a:gd name="connsiteY1" fmla="*/ 4919 h 5489"/>
                  <a:gd name="connsiteX2" fmla="*/ 2546 w 3248"/>
                  <a:gd name="connsiteY2" fmla="*/ 4004 h 5489"/>
                  <a:gd name="connsiteX3" fmla="*/ 1551 w 3248"/>
                  <a:gd name="connsiteY3" fmla="*/ 2957 h 5489"/>
                  <a:gd name="connsiteX4" fmla="*/ 133 w 3248"/>
                  <a:gd name="connsiteY4" fmla="*/ 1445 h 5489"/>
                  <a:gd name="connsiteX5" fmla="*/ 1856 w 3248"/>
                  <a:gd name="connsiteY5" fmla="*/ 0 h 5489"/>
                  <a:gd name="connsiteX6" fmla="*/ 3036 w 3248"/>
                  <a:gd name="connsiteY6" fmla="*/ 265 h 5489"/>
                  <a:gd name="connsiteX7" fmla="*/ 2837 w 3248"/>
                  <a:gd name="connsiteY7" fmla="*/ 822 h 5489"/>
                  <a:gd name="connsiteX8" fmla="*/ 1830 w 3248"/>
                  <a:gd name="connsiteY8" fmla="*/ 570 h 5489"/>
                  <a:gd name="connsiteX9" fmla="*/ 822 w 3248"/>
                  <a:gd name="connsiteY9" fmla="*/ 1366 h 5489"/>
                  <a:gd name="connsiteX10" fmla="*/ 1870 w 3248"/>
                  <a:gd name="connsiteY10" fmla="*/ 2387 h 5489"/>
                  <a:gd name="connsiteX11" fmla="*/ 3248 w 3248"/>
                  <a:gd name="connsiteY11" fmla="*/ 3951 h 5489"/>
                  <a:gd name="connsiteX12" fmla="*/ 1366 w 3248"/>
                  <a:gd name="connsiteY12" fmla="*/ 5489 h 5489"/>
                  <a:gd name="connsiteX13" fmla="*/ 0 w 3248"/>
                  <a:gd name="connsiteY13" fmla="*/ 5145 h 5489"/>
                  <a:gd name="connsiteX14" fmla="*/ 199 w 324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489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14"/>
                      <a:pt x="2254" y="3222"/>
                      <a:pt x="1551" y="2957"/>
                    </a:cubicBezTo>
                    <a:cubicBezTo>
                      <a:pt x="689" y="2652"/>
                      <a:pt x="133" y="2201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19"/>
                      <a:pt x="3036" y="265"/>
                    </a:cubicBezTo>
                    <a:lnTo>
                      <a:pt x="2837" y="822"/>
                    </a:lnTo>
                    <a:cubicBezTo>
                      <a:pt x="2665" y="729"/>
                      <a:pt x="2294" y="570"/>
                      <a:pt x="1830" y="570"/>
                    </a:cubicBezTo>
                    <a:cubicBezTo>
                      <a:pt x="1101" y="570"/>
                      <a:pt x="822" y="995"/>
                      <a:pt x="822" y="1366"/>
                    </a:cubicBezTo>
                    <a:cubicBezTo>
                      <a:pt x="822" y="1870"/>
                      <a:pt x="1154" y="2108"/>
                      <a:pt x="1870" y="2387"/>
                    </a:cubicBezTo>
                    <a:cubicBezTo>
                      <a:pt x="2771" y="2731"/>
                      <a:pt x="3248" y="3169"/>
                      <a:pt x="3248" y="3951"/>
                    </a:cubicBezTo>
                    <a:cubicBezTo>
                      <a:pt x="3248" y="4787"/>
                      <a:pt x="2639" y="5489"/>
                      <a:pt x="1366" y="5489"/>
                    </a:cubicBezTo>
                    <a:cubicBezTo>
                      <a:pt x="849" y="5489"/>
                      <a:pt x="305" y="5330"/>
                      <a:pt x="0" y="5145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1" name="任意多边形: 形状 1530">
                <a:extLst>
                  <a:ext uri="{FF2B5EF4-FFF2-40B4-BE49-F238E27FC236}">
                    <a16:creationId xmlns:a16="http://schemas.microsoft.com/office/drawing/2014/main" id="{54EBABC1-E228-D537-8114-4875DAA1F919}"/>
                  </a:ext>
                </a:extLst>
              </p:cNvPr>
              <p:cNvSpPr/>
              <p:nvPr/>
            </p:nvSpPr>
            <p:spPr>
              <a:xfrm>
                <a:off x="169451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2" name="任意多边形: 形状 1531">
                <a:extLst>
                  <a:ext uri="{FF2B5EF4-FFF2-40B4-BE49-F238E27FC236}">
                    <a16:creationId xmlns:a16="http://schemas.microsoft.com/office/drawing/2014/main" id="{06C34E71-8374-F6BD-CCA2-5C6D52B889B3}"/>
                  </a:ext>
                </a:extLst>
              </p:cNvPr>
              <p:cNvSpPr/>
              <p:nvPr/>
            </p:nvSpPr>
            <p:spPr>
              <a:xfrm>
                <a:off x="1698779" y="1389750"/>
                <a:ext cx="3938" cy="5423"/>
              </a:xfrm>
              <a:custGeom>
                <a:avLst/>
                <a:gdLst>
                  <a:gd name="connsiteX0" fmla="*/ 689 w 3938"/>
                  <a:gd name="connsiteY0" fmla="*/ 0 h 5423"/>
                  <a:gd name="connsiteX1" fmla="*/ 689 w 3938"/>
                  <a:gd name="connsiteY1" fmla="*/ 3156 h 5423"/>
                  <a:gd name="connsiteX2" fmla="*/ 1936 w 3938"/>
                  <a:gd name="connsiteY2" fmla="*/ 4853 h 5423"/>
                  <a:gd name="connsiteX3" fmla="*/ 3235 w 3938"/>
                  <a:gd name="connsiteY3" fmla="*/ 3156 h 5423"/>
                  <a:gd name="connsiteX4" fmla="*/ 3235 w 3938"/>
                  <a:gd name="connsiteY4" fmla="*/ 0 h 5423"/>
                  <a:gd name="connsiteX5" fmla="*/ 3938 w 3938"/>
                  <a:gd name="connsiteY5" fmla="*/ 0 h 5423"/>
                  <a:gd name="connsiteX6" fmla="*/ 3938 w 3938"/>
                  <a:gd name="connsiteY6" fmla="*/ 3116 h 5423"/>
                  <a:gd name="connsiteX7" fmla="*/ 1909 w 3938"/>
                  <a:gd name="connsiteY7" fmla="*/ 5423 h 5423"/>
                  <a:gd name="connsiteX8" fmla="*/ 0 w 3938"/>
                  <a:gd name="connsiteY8" fmla="*/ 3142 h 5423"/>
                  <a:gd name="connsiteX9" fmla="*/ 0 w 3938"/>
                  <a:gd name="connsiteY9" fmla="*/ 0 h 5423"/>
                  <a:gd name="connsiteX10" fmla="*/ 689 w 3938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23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16"/>
                    </a:lnTo>
                    <a:cubicBezTo>
                      <a:pt x="3938" y="4747"/>
                      <a:pt x="3089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3" name="任意多边形: 形状 1532">
                <a:extLst>
                  <a:ext uri="{FF2B5EF4-FFF2-40B4-BE49-F238E27FC236}">
                    <a16:creationId xmlns:a16="http://schemas.microsoft.com/office/drawing/2014/main" id="{26E94AE3-72F0-FF4B-EA3B-4F515C7008F4}"/>
                  </a:ext>
                </a:extLst>
              </p:cNvPr>
              <p:cNvSpPr/>
              <p:nvPr/>
            </p:nvSpPr>
            <p:spPr>
              <a:xfrm>
                <a:off x="1703274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4" name="任意多边形: 形状 1533">
                <a:extLst>
                  <a:ext uri="{FF2B5EF4-FFF2-40B4-BE49-F238E27FC236}">
                    <a16:creationId xmlns:a16="http://schemas.microsoft.com/office/drawing/2014/main" id="{EE5009B2-C34E-3C0C-BE0D-AE07F809774C}"/>
                  </a:ext>
                </a:extLst>
              </p:cNvPr>
              <p:cNvSpPr/>
              <p:nvPr/>
            </p:nvSpPr>
            <p:spPr>
              <a:xfrm>
                <a:off x="1709811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60 h 5330"/>
                  <a:gd name="connsiteX8" fmla="*/ 1260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175 w 4455"/>
                  <a:gd name="connsiteY12" fmla="*/ 636 h 5330"/>
                  <a:gd name="connsiteX13" fmla="*/ 1909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73" y="1246"/>
                      <a:pt x="2281" y="928"/>
                      <a:pt x="2214" y="636"/>
                    </a:cubicBezTo>
                    <a:lnTo>
                      <a:pt x="2175" y="636"/>
                    </a:lnTo>
                    <a:cubicBezTo>
                      <a:pt x="2108" y="941"/>
                      <a:pt x="2015" y="1273"/>
                      <a:pt x="1909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5" name="任意多边形: 形状 1534">
                <a:extLst>
                  <a:ext uri="{FF2B5EF4-FFF2-40B4-BE49-F238E27FC236}">
                    <a16:creationId xmlns:a16="http://schemas.microsoft.com/office/drawing/2014/main" id="{09CE3714-17B5-1087-EF04-6E45F3E2B610}"/>
                  </a:ext>
                </a:extLst>
              </p:cNvPr>
              <p:cNvSpPr/>
              <p:nvPr/>
            </p:nvSpPr>
            <p:spPr>
              <a:xfrm>
                <a:off x="1715035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6" name="任意多边形: 形状 1535">
                <a:extLst>
                  <a:ext uri="{FF2B5EF4-FFF2-40B4-BE49-F238E27FC236}">
                    <a16:creationId xmlns:a16="http://schemas.microsoft.com/office/drawing/2014/main" id="{AD231CF0-E4CF-BC99-8FE9-909162CDCE49}"/>
                  </a:ext>
                </a:extLst>
              </p:cNvPr>
              <p:cNvSpPr/>
              <p:nvPr/>
            </p:nvSpPr>
            <p:spPr>
              <a:xfrm>
                <a:off x="1718748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7" name="任意多边形: 形状 1536">
                <a:extLst>
                  <a:ext uri="{FF2B5EF4-FFF2-40B4-BE49-F238E27FC236}">
                    <a16:creationId xmlns:a16="http://schemas.microsoft.com/office/drawing/2014/main" id="{D73499B7-C852-2334-2EB6-D3FCEE3BECE8}"/>
                  </a:ext>
                </a:extLst>
              </p:cNvPr>
              <p:cNvSpPr/>
              <p:nvPr/>
            </p:nvSpPr>
            <p:spPr>
              <a:xfrm>
                <a:off x="1720352" y="1389684"/>
                <a:ext cx="4919" cy="6178"/>
              </a:xfrm>
              <a:custGeom>
                <a:avLst/>
                <a:gdLst>
                  <a:gd name="connsiteX0" fmla="*/ 4694 w 4919"/>
                  <a:gd name="connsiteY0" fmla="*/ 6179 h 6178"/>
                  <a:gd name="connsiteX1" fmla="*/ 2665 w 4919"/>
                  <a:gd name="connsiteY1" fmla="*/ 5569 h 6178"/>
                  <a:gd name="connsiteX2" fmla="*/ 2334 w 4919"/>
                  <a:gd name="connsiteY2" fmla="*/ 5489 h 6178"/>
                  <a:gd name="connsiteX3" fmla="*/ 0 w 4919"/>
                  <a:gd name="connsiteY3" fmla="*/ 2784 h 6178"/>
                  <a:gd name="connsiteX4" fmla="*/ 2479 w 4919"/>
                  <a:gd name="connsiteY4" fmla="*/ 0 h 6178"/>
                  <a:gd name="connsiteX5" fmla="*/ 4879 w 4919"/>
                  <a:gd name="connsiteY5" fmla="*/ 2678 h 6178"/>
                  <a:gd name="connsiteX6" fmla="*/ 3368 w 4919"/>
                  <a:gd name="connsiteY6" fmla="*/ 5238 h 6178"/>
                  <a:gd name="connsiteX7" fmla="*/ 3368 w 4919"/>
                  <a:gd name="connsiteY7" fmla="*/ 5264 h 6178"/>
                  <a:gd name="connsiteX8" fmla="*/ 4919 w 4919"/>
                  <a:gd name="connsiteY8" fmla="*/ 5596 h 6178"/>
                  <a:gd name="connsiteX9" fmla="*/ 4694 w 4919"/>
                  <a:gd name="connsiteY9" fmla="*/ 6179 h 6178"/>
                  <a:gd name="connsiteX10" fmla="*/ 4110 w 4919"/>
                  <a:gd name="connsiteY10" fmla="*/ 2705 h 6178"/>
                  <a:gd name="connsiteX11" fmla="*/ 2440 w 4919"/>
                  <a:gd name="connsiteY11" fmla="*/ 544 h 6178"/>
                  <a:gd name="connsiteX12" fmla="*/ 716 w 4919"/>
                  <a:gd name="connsiteY12" fmla="*/ 2771 h 6178"/>
                  <a:gd name="connsiteX13" fmla="*/ 2400 w 4919"/>
                  <a:gd name="connsiteY13" fmla="*/ 4919 h 6178"/>
                  <a:gd name="connsiteX14" fmla="*/ 4110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694" y="6179"/>
                    </a:moveTo>
                    <a:cubicBezTo>
                      <a:pt x="3965" y="5980"/>
                      <a:pt x="3262" y="5781"/>
                      <a:pt x="2665" y="5569"/>
                    </a:cubicBezTo>
                    <a:cubicBezTo>
                      <a:pt x="2546" y="5529"/>
                      <a:pt x="2440" y="5489"/>
                      <a:pt x="2334" y="5489"/>
                    </a:cubicBezTo>
                    <a:cubicBezTo>
                      <a:pt x="1074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68" y="5238"/>
                    </a:cubicBezTo>
                    <a:lnTo>
                      <a:pt x="3368" y="5264"/>
                    </a:lnTo>
                    <a:cubicBezTo>
                      <a:pt x="3872" y="5397"/>
                      <a:pt x="4468" y="5529"/>
                      <a:pt x="4919" y="5596"/>
                    </a:cubicBezTo>
                    <a:lnTo>
                      <a:pt x="4694" y="6179"/>
                    </a:lnTo>
                    <a:close/>
                    <a:moveTo>
                      <a:pt x="4110" y="2705"/>
                    </a:moveTo>
                    <a:cubicBezTo>
                      <a:pt x="4110" y="1631"/>
                      <a:pt x="3567" y="544"/>
                      <a:pt x="2440" y="544"/>
                    </a:cubicBezTo>
                    <a:cubicBezTo>
                      <a:pt x="1286" y="544"/>
                      <a:pt x="716" y="1618"/>
                      <a:pt x="716" y="2771"/>
                    </a:cubicBezTo>
                    <a:cubicBezTo>
                      <a:pt x="716" y="3912"/>
                      <a:pt x="1339" y="4919"/>
                      <a:pt x="2400" y="4919"/>
                    </a:cubicBezTo>
                    <a:cubicBezTo>
                      <a:pt x="3500" y="4919"/>
                      <a:pt x="4110" y="3938"/>
                      <a:pt x="4110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8" name="任意多边形: 形状 1537">
                <a:extLst>
                  <a:ext uri="{FF2B5EF4-FFF2-40B4-BE49-F238E27FC236}">
                    <a16:creationId xmlns:a16="http://schemas.microsoft.com/office/drawing/2014/main" id="{3288BBE5-72F3-7AA9-8575-02B366B0C107}"/>
                  </a:ext>
                </a:extLst>
              </p:cNvPr>
              <p:cNvSpPr/>
              <p:nvPr/>
            </p:nvSpPr>
            <p:spPr>
              <a:xfrm>
                <a:off x="1726094" y="1389750"/>
                <a:ext cx="3924" cy="5423"/>
              </a:xfrm>
              <a:custGeom>
                <a:avLst/>
                <a:gdLst>
                  <a:gd name="connsiteX0" fmla="*/ 676 w 3924"/>
                  <a:gd name="connsiteY0" fmla="*/ 0 h 5423"/>
                  <a:gd name="connsiteX1" fmla="*/ 676 w 3924"/>
                  <a:gd name="connsiteY1" fmla="*/ 3156 h 5423"/>
                  <a:gd name="connsiteX2" fmla="*/ 1923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896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76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49"/>
                      <a:pt x="1220" y="4853"/>
                      <a:pt x="1923" y="4853"/>
                    </a:cubicBezTo>
                    <a:cubicBezTo>
                      <a:pt x="2718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896" y="5423"/>
                    </a:cubicBezTo>
                    <a:cubicBezTo>
                      <a:pt x="809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9" name="任意多边形: 形状 1538">
                <a:extLst>
                  <a:ext uri="{FF2B5EF4-FFF2-40B4-BE49-F238E27FC236}">
                    <a16:creationId xmlns:a16="http://schemas.microsoft.com/office/drawing/2014/main" id="{BDD81154-14C8-7384-341A-AE71B0DE4DC8}"/>
                  </a:ext>
                </a:extLst>
              </p:cNvPr>
              <p:cNvSpPr/>
              <p:nvPr/>
            </p:nvSpPr>
            <p:spPr>
              <a:xfrm>
                <a:off x="1731199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0" name="任意多边形: 形状 1539">
                <a:extLst>
                  <a:ext uri="{FF2B5EF4-FFF2-40B4-BE49-F238E27FC236}">
                    <a16:creationId xmlns:a16="http://schemas.microsoft.com/office/drawing/2014/main" id="{78828667-8E97-524E-F943-55BA8836E8DA}"/>
                  </a:ext>
                </a:extLst>
              </p:cNvPr>
              <p:cNvSpPr/>
              <p:nvPr/>
            </p:nvSpPr>
            <p:spPr>
              <a:xfrm>
                <a:off x="1733095" y="1389710"/>
                <a:ext cx="3261" cy="5383"/>
              </a:xfrm>
              <a:custGeom>
                <a:avLst/>
                <a:gdLst>
                  <a:gd name="connsiteX0" fmla="*/ 0 w 3261"/>
                  <a:gd name="connsiteY0" fmla="*/ 106 h 5383"/>
                  <a:gd name="connsiteX1" fmla="*/ 1313 w 3261"/>
                  <a:gd name="connsiteY1" fmla="*/ 0 h 5383"/>
                  <a:gd name="connsiteX2" fmla="*/ 2798 w 3261"/>
                  <a:gd name="connsiteY2" fmla="*/ 451 h 5383"/>
                  <a:gd name="connsiteX3" fmla="*/ 3262 w 3261"/>
                  <a:gd name="connsiteY3" fmla="*/ 1565 h 5383"/>
                  <a:gd name="connsiteX4" fmla="*/ 2864 w 3261"/>
                  <a:gd name="connsiteY4" fmla="*/ 2705 h 5383"/>
                  <a:gd name="connsiteX5" fmla="*/ 1246 w 3261"/>
                  <a:gd name="connsiteY5" fmla="*/ 3302 h 5383"/>
                  <a:gd name="connsiteX6" fmla="*/ 676 w 3261"/>
                  <a:gd name="connsiteY6" fmla="*/ 3249 h 5383"/>
                  <a:gd name="connsiteX7" fmla="*/ 676 w 3261"/>
                  <a:gd name="connsiteY7" fmla="*/ 5383 h 5383"/>
                  <a:gd name="connsiteX8" fmla="*/ 0 w 3261"/>
                  <a:gd name="connsiteY8" fmla="*/ 5383 h 5383"/>
                  <a:gd name="connsiteX9" fmla="*/ 0 w 3261"/>
                  <a:gd name="connsiteY9" fmla="*/ 106 h 5383"/>
                  <a:gd name="connsiteX10" fmla="*/ 676 w 3261"/>
                  <a:gd name="connsiteY10" fmla="*/ 2665 h 5383"/>
                  <a:gd name="connsiteX11" fmla="*/ 1273 w 3261"/>
                  <a:gd name="connsiteY11" fmla="*/ 2731 h 5383"/>
                  <a:gd name="connsiteX12" fmla="*/ 2586 w 3261"/>
                  <a:gd name="connsiteY12" fmla="*/ 1591 h 5383"/>
                  <a:gd name="connsiteX13" fmla="*/ 1313 w 3261"/>
                  <a:gd name="connsiteY13" fmla="*/ 544 h 5383"/>
                  <a:gd name="connsiteX14" fmla="*/ 676 w 3261"/>
                  <a:gd name="connsiteY14" fmla="*/ 597 h 5383"/>
                  <a:gd name="connsiteX15" fmla="*/ 676 w 326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83">
                    <a:moveTo>
                      <a:pt x="0" y="106"/>
                    </a:moveTo>
                    <a:cubicBezTo>
                      <a:pt x="318" y="53"/>
                      <a:pt x="756" y="0"/>
                      <a:pt x="1313" y="0"/>
                    </a:cubicBezTo>
                    <a:cubicBezTo>
                      <a:pt x="1989" y="0"/>
                      <a:pt x="2493" y="159"/>
                      <a:pt x="2798" y="451"/>
                    </a:cubicBezTo>
                    <a:cubicBezTo>
                      <a:pt x="3089" y="703"/>
                      <a:pt x="3262" y="1101"/>
                      <a:pt x="3262" y="1565"/>
                    </a:cubicBezTo>
                    <a:cubicBezTo>
                      <a:pt x="3262" y="2055"/>
                      <a:pt x="3129" y="2427"/>
                      <a:pt x="2864" y="2705"/>
                    </a:cubicBezTo>
                    <a:cubicBezTo>
                      <a:pt x="2506" y="3103"/>
                      <a:pt x="1896" y="3302"/>
                      <a:pt x="1246" y="3302"/>
                    </a:cubicBezTo>
                    <a:cubicBezTo>
                      <a:pt x="1048" y="3302"/>
                      <a:pt x="849" y="3288"/>
                      <a:pt x="676" y="3249"/>
                    </a:cubicBezTo>
                    <a:lnTo>
                      <a:pt x="676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31"/>
                      <a:pt x="1273" y="2731"/>
                    </a:cubicBezTo>
                    <a:cubicBezTo>
                      <a:pt x="2082" y="2731"/>
                      <a:pt x="2586" y="2320"/>
                      <a:pt x="2586" y="1591"/>
                    </a:cubicBezTo>
                    <a:cubicBezTo>
                      <a:pt x="2586" y="888"/>
                      <a:pt x="2082" y="544"/>
                      <a:pt x="1313" y="544"/>
                    </a:cubicBezTo>
                    <a:cubicBezTo>
                      <a:pt x="1034" y="544"/>
                      <a:pt x="809" y="557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1" name="任意多边形: 形状 1540">
                <a:extLst>
                  <a:ext uri="{FF2B5EF4-FFF2-40B4-BE49-F238E27FC236}">
                    <a16:creationId xmlns:a16="http://schemas.microsoft.com/office/drawing/2014/main" id="{7BD8D6F0-88EC-29C9-E9FC-81E77F77E268}"/>
                  </a:ext>
                </a:extLst>
              </p:cNvPr>
              <p:cNvSpPr/>
              <p:nvPr/>
            </p:nvSpPr>
            <p:spPr>
              <a:xfrm>
                <a:off x="1739685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76 w 2983"/>
                  <a:gd name="connsiteY1" fmla="*/ 2837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76" y="2837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2" name="任意多边形: 形状 1541">
                <a:extLst>
                  <a:ext uri="{FF2B5EF4-FFF2-40B4-BE49-F238E27FC236}">
                    <a16:creationId xmlns:a16="http://schemas.microsoft.com/office/drawing/2014/main" id="{C67658FC-8B1F-0C90-93A9-4261994B5814}"/>
                  </a:ext>
                </a:extLst>
              </p:cNvPr>
              <p:cNvSpPr/>
              <p:nvPr/>
            </p:nvSpPr>
            <p:spPr>
              <a:xfrm>
                <a:off x="1743158" y="1389750"/>
                <a:ext cx="4110" cy="5330"/>
              </a:xfrm>
              <a:custGeom>
                <a:avLst/>
                <a:gdLst>
                  <a:gd name="connsiteX0" fmla="*/ 3315 w 4110"/>
                  <a:gd name="connsiteY0" fmla="*/ 5330 h 5330"/>
                  <a:gd name="connsiteX1" fmla="*/ 2625 w 4110"/>
                  <a:gd name="connsiteY1" fmla="*/ 4150 h 5330"/>
                  <a:gd name="connsiteX2" fmla="*/ 2015 w 4110"/>
                  <a:gd name="connsiteY2" fmla="*/ 3103 h 5330"/>
                  <a:gd name="connsiteX3" fmla="*/ 2002 w 4110"/>
                  <a:gd name="connsiteY3" fmla="*/ 3103 h 5330"/>
                  <a:gd name="connsiteX4" fmla="*/ 1432 w 4110"/>
                  <a:gd name="connsiteY4" fmla="*/ 4150 h 5330"/>
                  <a:gd name="connsiteX5" fmla="*/ 782 w 4110"/>
                  <a:gd name="connsiteY5" fmla="*/ 5330 h 5330"/>
                  <a:gd name="connsiteX6" fmla="*/ 0 w 4110"/>
                  <a:gd name="connsiteY6" fmla="*/ 5330 h 5330"/>
                  <a:gd name="connsiteX7" fmla="*/ 1631 w 4110"/>
                  <a:gd name="connsiteY7" fmla="*/ 2625 h 5330"/>
                  <a:gd name="connsiteX8" fmla="*/ 66 w 4110"/>
                  <a:gd name="connsiteY8" fmla="*/ 0 h 5330"/>
                  <a:gd name="connsiteX9" fmla="*/ 862 w 4110"/>
                  <a:gd name="connsiteY9" fmla="*/ 0 h 5330"/>
                  <a:gd name="connsiteX10" fmla="*/ 1565 w 4110"/>
                  <a:gd name="connsiteY10" fmla="*/ 1260 h 5330"/>
                  <a:gd name="connsiteX11" fmla="*/ 2042 w 4110"/>
                  <a:gd name="connsiteY11" fmla="*/ 2161 h 5330"/>
                  <a:gd name="connsiteX12" fmla="*/ 2069 w 4110"/>
                  <a:gd name="connsiteY12" fmla="*/ 2161 h 5330"/>
                  <a:gd name="connsiteX13" fmla="*/ 2546 w 4110"/>
                  <a:gd name="connsiteY13" fmla="*/ 1260 h 5330"/>
                  <a:gd name="connsiteX14" fmla="*/ 3262 w 4110"/>
                  <a:gd name="connsiteY14" fmla="*/ 0 h 5330"/>
                  <a:gd name="connsiteX15" fmla="*/ 4057 w 4110"/>
                  <a:gd name="connsiteY15" fmla="*/ 0 h 5330"/>
                  <a:gd name="connsiteX16" fmla="*/ 2440 w 4110"/>
                  <a:gd name="connsiteY16" fmla="*/ 2586 h 5330"/>
                  <a:gd name="connsiteX17" fmla="*/ 4110 w 4110"/>
                  <a:gd name="connsiteY17" fmla="*/ 5330 h 5330"/>
                  <a:gd name="connsiteX18" fmla="*/ 3315 w 4110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30">
                    <a:moveTo>
                      <a:pt x="3315" y="5330"/>
                    </a:moveTo>
                    <a:lnTo>
                      <a:pt x="2625" y="4150"/>
                    </a:lnTo>
                    <a:cubicBezTo>
                      <a:pt x="2347" y="3699"/>
                      <a:pt x="2188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32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591"/>
                      <a:pt x="1896" y="1870"/>
                      <a:pt x="2042" y="2161"/>
                    </a:cubicBezTo>
                    <a:lnTo>
                      <a:pt x="2069" y="2161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86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3" name="任意多边形: 形状 1542">
                <a:extLst>
                  <a:ext uri="{FF2B5EF4-FFF2-40B4-BE49-F238E27FC236}">
                    <a16:creationId xmlns:a16="http://schemas.microsoft.com/office/drawing/2014/main" id="{CD8EB320-7FFA-D8B1-7F62-313820252804}"/>
                  </a:ext>
                </a:extLst>
              </p:cNvPr>
              <p:cNvSpPr/>
              <p:nvPr/>
            </p:nvSpPr>
            <p:spPr>
              <a:xfrm>
                <a:off x="1750451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4" name="任意多边形: 形状 1543">
                <a:extLst>
                  <a:ext uri="{FF2B5EF4-FFF2-40B4-BE49-F238E27FC236}">
                    <a16:creationId xmlns:a16="http://schemas.microsoft.com/office/drawing/2014/main" id="{E4C67120-94C0-0679-7813-A1E4DC04EFB1}"/>
                  </a:ext>
                </a:extLst>
              </p:cNvPr>
              <p:cNvSpPr/>
              <p:nvPr/>
            </p:nvSpPr>
            <p:spPr>
              <a:xfrm>
                <a:off x="1753938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73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01 w 4455"/>
                  <a:gd name="connsiteY11" fmla="*/ 636 h 5330"/>
                  <a:gd name="connsiteX12" fmla="*/ 2175 w 4455"/>
                  <a:gd name="connsiteY12" fmla="*/ 636 h 5330"/>
                  <a:gd name="connsiteX13" fmla="*/ 1923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73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87" y="1246"/>
                      <a:pt x="2281" y="928"/>
                      <a:pt x="2201" y="636"/>
                    </a:cubicBezTo>
                    <a:lnTo>
                      <a:pt x="2175" y="636"/>
                    </a:lnTo>
                    <a:cubicBezTo>
                      <a:pt x="2108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5" name="任意多边形: 形状 1544">
                <a:extLst>
                  <a:ext uri="{FF2B5EF4-FFF2-40B4-BE49-F238E27FC236}">
                    <a16:creationId xmlns:a16="http://schemas.microsoft.com/office/drawing/2014/main" id="{03E4EC8C-6120-A835-E928-DAA2EAAE4CEA}"/>
                  </a:ext>
                </a:extLst>
              </p:cNvPr>
              <p:cNvSpPr/>
              <p:nvPr/>
            </p:nvSpPr>
            <p:spPr>
              <a:xfrm>
                <a:off x="1498628" y="1403208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912 w 4057"/>
                  <a:gd name="connsiteY9" fmla="*/ 4667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57"/>
                      <a:pt x="3262" y="5489"/>
                      <a:pt x="2625" y="5489"/>
                    </a:cubicBezTo>
                    <a:cubicBezTo>
                      <a:pt x="1127" y="5489"/>
                      <a:pt x="0" y="4535"/>
                      <a:pt x="0" y="2798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39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85" y="4906"/>
                      <a:pt x="2784" y="4906"/>
                    </a:cubicBezTo>
                    <a:cubicBezTo>
                      <a:pt x="3195" y="4906"/>
                      <a:pt x="3633" y="4813"/>
                      <a:pt x="3912" y="466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6" name="任意多边形: 形状 1545">
                <a:extLst>
                  <a:ext uri="{FF2B5EF4-FFF2-40B4-BE49-F238E27FC236}">
                    <a16:creationId xmlns:a16="http://schemas.microsoft.com/office/drawing/2014/main" id="{63314BDB-564A-EEC9-3B71-82BF0A90945E}"/>
                  </a:ext>
                </a:extLst>
              </p:cNvPr>
              <p:cNvSpPr/>
              <p:nvPr/>
            </p:nvSpPr>
            <p:spPr>
              <a:xfrm>
                <a:off x="1503030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7" name="任意多边形: 形状 1546">
                <a:extLst>
                  <a:ext uri="{FF2B5EF4-FFF2-40B4-BE49-F238E27FC236}">
                    <a16:creationId xmlns:a16="http://schemas.microsoft.com/office/drawing/2014/main" id="{44F63A96-0B16-30FC-4B73-97BAC410375F}"/>
                  </a:ext>
                </a:extLst>
              </p:cNvPr>
              <p:cNvSpPr/>
              <p:nvPr/>
            </p:nvSpPr>
            <p:spPr>
              <a:xfrm>
                <a:off x="1508665" y="1403314"/>
                <a:ext cx="5423" cy="5317"/>
              </a:xfrm>
              <a:custGeom>
                <a:avLst/>
                <a:gdLst>
                  <a:gd name="connsiteX0" fmla="*/ 4614 w 5423"/>
                  <a:gd name="connsiteY0" fmla="*/ 2970 h 5317"/>
                  <a:gd name="connsiteX1" fmla="*/ 4535 w 5423"/>
                  <a:gd name="connsiteY1" fmla="*/ 663 h 5317"/>
                  <a:gd name="connsiteX2" fmla="*/ 4495 w 5423"/>
                  <a:gd name="connsiteY2" fmla="*/ 663 h 5317"/>
                  <a:gd name="connsiteX3" fmla="*/ 3832 w 5423"/>
                  <a:gd name="connsiteY3" fmla="*/ 2692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62 h 5317"/>
                  <a:gd name="connsiteX16" fmla="*/ 2705 w 5423"/>
                  <a:gd name="connsiteY16" fmla="*/ 4362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70"/>
                    </a:moveTo>
                    <a:cubicBezTo>
                      <a:pt x="4575" y="2214"/>
                      <a:pt x="4522" y="1326"/>
                      <a:pt x="4535" y="663"/>
                    </a:cubicBezTo>
                    <a:lnTo>
                      <a:pt x="4495" y="663"/>
                    </a:lnTo>
                    <a:cubicBezTo>
                      <a:pt x="4323" y="1286"/>
                      <a:pt x="4110" y="1949"/>
                      <a:pt x="3832" y="2692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299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28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62"/>
                    </a:cubicBezTo>
                    <a:lnTo>
                      <a:pt x="2705" y="4362"/>
                    </a:lnTo>
                    <a:cubicBezTo>
                      <a:pt x="2838" y="3832"/>
                      <a:pt x="3023" y="3235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8" name="任意多边形: 形状 1547">
                <a:extLst>
                  <a:ext uri="{FF2B5EF4-FFF2-40B4-BE49-F238E27FC236}">
                    <a16:creationId xmlns:a16="http://schemas.microsoft.com/office/drawing/2014/main" id="{92588881-306C-2C80-B03B-6CE164739CF9}"/>
                  </a:ext>
                </a:extLst>
              </p:cNvPr>
              <p:cNvSpPr/>
              <p:nvPr/>
            </p:nvSpPr>
            <p:spPr>
              <a:xfrm>
                <a:off x="1515030" y="1403314"/>
                <a:ext cx="5409" cy="5317"/>
              </a:xfrm>
              <a:custGeom>
                <a:avLst/>
                <a:gdLst>
                  <a:gd name="connsiteX0" fmla="*/ 4601 w 5409"/>
                  <a:gd name="connsiteY0" fmla="*/ 2970 h 5317"/>
                  <a:gd name="connsiteX1" fmla="*/ 4535 w 5409"/>
                  <a:gd name="connsiteY1" fmla="*/ 663 h 5317"/>
                  <a:gd name="connsiteX2" fmla="*/ 4508 w 5409"/>
                  <a:gd name="connsiteY2" fmla="*/ 663 h 5317"/>
                  <a:gd name="connsiteX3" fmla="*/ 3832 w 5409"/>
                  <a:gd name="connsiteY3" fmla="*/ 2692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50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62 h 5317"/>
                  <a:gd name="connsiteX16" fmla="*/ 2705 w 5409"/>
                  <a:gd name="connsiteY16" fmla="*/ 4362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70"/>
                    </a:moveTo>
                    <a:cubicBezTo>
                      <a:pt x="4561" y="2214"/>
                      <a:pt x="4521" y="1326"/>
                      <a:pt x="4535" y="663"/>
                    </a:cubicBezTo>
                    <a:lnTo>
                      <a:pt x="4508" y="663"/>
                    </a:lnTo>
                    <a:cubicBezTo>
                      <a:pt x="4323" y="1286"/>
                      <a:pt x="4097" y="1949"/>
                      <a:pt x="3832" y="2692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299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28"/>
                      <a:pt x="782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62"/>
                    </a:cubicBezTo>
                    <a:lnTo>
                      <a:pt x="2705" y="4362"/>
                    </a:lnTo>
                    <a:cubicBezTo>
                      <a:pt x="2851" y="3832"/>
                      <a:pt x="3036" y="3235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9" name="任意多边形: 形状 1548">
                <a:extLst>
                  <a:ext uri="{FF2B5EF4-FFF2-40B4-BE49-F238E27FC236}">
                    <a16:creationId xmlns:a16="http://schemas.microsoft.com/office/drawing/2014/main" id="{CA850365-56CD-DEE0-65FF-786F694412A8}"/>
                  </a:ext>
                </a:extLst>
              </p:cNvPr>
              <p:cNvSpPr/>
              <p:nvPr/>
            </p:nvSpPr>
            <p:spPr>
              <a:xfrm>
                <a:off x="1521182" y="1403195"/>
                <a:ext cx="4852" cy="5502"/>
              </a:xfrm>
              <a:custGeom>
                <a:avLst/>
                <a:gdLst>
                  <a:gd name="connsiteX0" fmla="*/ 4853 w 4852"/>
                  <a:gd name="connsiteY0" fmla="*/ 2705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705 h 5502"/>
                  <a:gd name="connsiteX5" fmla="*/ 729 w 4852"/>
                  <a:gd name="connsiteY5" fmla="*/ 2798 h 5502"/>
                  <a:gd name="connsiteX6" fmla="*/ 2426 w 4852"/>
                  <a:gd name="connsiteY6" fmla="*/ 4946 h 5502"/>
                  <a:gd name="connsiteX7" fmla="*/ 4124 w 4852"/>
                  <a:gd name="connsiteY7" fmla="*/ 2731 h 5502"/>
                  <a:gd name="connsiteX8" fmla="*/ 2426 w 4852"/>
                  <a:gd name="connsiteY8" fmla="*/ 557 h 5502"/>
                  <a:gd name="connsiteX9" fmla="*/ 729 w 4852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705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68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13"/>
                      <a:pt x="4853" y="1114"/>
                      <a:pt x="4853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39" y="4946"/>
                      <a:pt x="2426" y="4946"/>
                    </a:cubicBezTo>
                    <a:cubicBezTo>
                      <a:pt x="3514" y="4946"/>
                      <a:pt x="4124" y="3951"/>
                      <a:pt x="4124" y="2731"/>
                    </a:cubicBezTo>
                    <a:cubicBezTo>
                      <a:pt x="4124" y="1671"/>
                      <a:pt x="3567" y="557"/>
                      <a:pt x="2426" y="557"/>
                    </a:cubicBezTo>
                    <a:cubicBezTo>
                      <a:pt x="1286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0" name="任意多边形: 形状 1549">
                <a:extLst>
                  <a:ext uri="{FF2B5EF4-FFF2-40B4-BE49-F238E27FC236}">
                    <a16:creationId xmlns:a16="http://schemas.microsoft.com/office/drawing/2014/main" id="{D2445B1E-9920-E2F7-FD97-1B66350DDF9E}"/>
                  </a:ext>
                </a:extLst>
              </p:cNvPr>
              <p:cNvSpPr/>
              <p:nvPr/>
            </p:nvSpPr>
            <p:spPr>
              <a:xfrm>
                <a:off x="1526910" y="1403248"/>
                <a:ext cx="4375" cy="5396"/>
              </a:xfrm>
              <a:custGeom>
                <a:avLst/>
                <a:gdLst>
                  <a:gd name="connsiteX0" fmla="*/ 13 w 4375"/>
                  <a:gd name="connsiteY0" fmla="*/ 119 h 5396"/>
                  <a:gd name="connsiteX1" fmla="*/ 1472 w 4375"/>
                  <a:gd name="connsiteY1" fmla="*/ 0 h 5396"/>
                  <a:gd name="connsiteX2" fmla="*/ 3620 w 4375"/>
                  <a:gd name="connsiteY2" fmla="*/ 663 h 5396"/>
                  <a:gd name="connsiteX3" fmla="*/ 4376 w 4375"/>
                  <a:gd name="connsiteY3" fmla="*/ 2559 h 5396"/>
                  <a:gd name="connsiteX4" fmla="*/ 3607 w 4375"/>
                  <a:gd name="connsiteY4" fmla="*/ 4628 h 5396"/>
                  <a:gd name="connsiteX5" fmla="*/ 1246 w 4375"/>
                  <a:gd name="connsiteY5" fmla="*/ 5397 h 5396"/>
                  <a:gd name="connsiteX6" fmla="*/ 0 w 4375"/>
                  <a:gd name="connsiteY6" fmla="*/ 5344 h 5396"/>
                  <a:gd name="connsiteX7" fmla="*/ 0 w 4375"/>
                  <a:gd name="connsiteY7" fmla="*/ 119 h 5396"/>
                  <a:gd name="connsiteX8" fmla="*/ 703 w 4375"/>
                  <a:gd name="connsiteY8" fmla="*/ 4826 h 5396"/>
                  <a:gd name="connsiteX9" fmla="*/ 1406 w 4375"/>
                  <a:gd name="connsiteY9" fmla="*/ 4853 h 5396"/>
                  <a:gd name="connsiteX10" fmla="*/ 3660 w 4375"/>
                  <a:gd name="connsiteY10" fmla="*/ 2612 h 5396"/>
                  <a:gd name="connsiteX11" fmla="*/ 1498 w 4375"/>
                  <a:gd name="connsiteY11" fmla="*/ 544 h 5396"/>
                  <a:gd name="connsiteX12" fmla="*/ 690 w 4375"/>
                  <a:gd name="connsiteY12" fmla="*/ 623 h 5396"/>
                  <a:gd name="connsiteX13" fmla="*/ 690 w 4375"/>
                  <a:gd name="connsiteY13" fmla="*/ 4826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396">
                    <a:moveTo>
                      <a:pt x="13" y="119"/>
                    </a:moveTo>
                    <a:cubicBezTo>
                      <a:pt x="438" y="53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087"/>
                      <a:pt x="4376" y="1710"/>
                      <a:pt x="4376" y="2559"/>
                    </a:cubicBezTo>
                    <a:cubicBezTo>
                      <a:pt x="4376" y="3434"/>
                      <a:pt x="4110" y="4150"/>
                      <a:pt x="3607" y="4628"/>
                    </a:cubicBezTo>
                    <a:cubicBezTo>
                      <a:pt x="3103" y="5131"/>
                      <a:pt x="2294" y="5397"/>
                      <a:pt x="1246" y="5397"/>
                    </a:cubicBezTo>
                    <a:cubicBezTo>
                      <a:pt x="756" y="5397"/>
                      <a:pt x="345" y="5370"/>
                      <a:pt x="0" y="5344"/>
                    </a:cubicBezTo>
                    <a:lnTo>
                      <a:pt x="0" y="119"/>
                    </a:lnTo>
                    <a:close/>
                    <a:moveTo>
                      <a:pt x="703" y="4826"/>
                    </a:moveTo>
                    <a:cubicBezTo>
                      <a:pt x="875" y="4853"/>
                      <a:pt x="1127" y="4853"/>
                      <a:pt x="1406" y="4853"/>
                    </a:cubicBezTo>
                    <a:cubicBezTo>
                      <a:pt x="2864" y="4853"/>
                      <a:pt x="3660" y="4031"/>
                      <a:pt x="3660" y="2612"/>
                    </a:cubicBezTo>
                    <a:cubicBezTo>
                      <a:pt x="3686" y="1352"/>
                      <a:pt x="2970" y="544"/>
                      <a:pt x="1498" y="544"/>
                    </a:cubicBezTo>
                    <a:cubicBezTo>
                      <a:pt x="1140" y="544"/>
                      <a:pt x="875" y="583"/>
                      <a:pt x="690" y="623"/>
                    </a:cubicBezTo>
                    <a:lnTo>
                      <a:pt x="690" y="482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1" name="任意多边形: 形状 1550">
                <a:extLst>
                  <a:ext uri="{FF2B5EF4-FFF2-40B4-BE49-F238E27FC236}">
                    <a16:creationId xmlns:a16="http://schemas.microsoft.com/office/drawing/2014/main" id="{FF87D9F9-75F6-8AFE-7451-7D04E7845086}"/>
                  </a:ext>
                </a:extLst>
              </p:cNvPr>
              <p:cNvSpPr/>
              <p:nvPr/>
            </p:nvSpPr>
            <p:spPr>
              <a:xfrm>
                <a:off x="1531869" y="1403195"/>
                <a:ext cx="4866" cy="5502"/>
              </a:xfrm>
              <a:custGeom>
                <a:avLst/>
                <a:gdLst>
                  <a:gd name="connsiteX0" fmla="*/ 4866 w 4866"/>
                  <a:gd name="connsiteY0" fmla="*/ 2705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705 h 5502"/>
                  <a:gd name="connsiteX5" fmla="*/ 729 w 4866"/>
                  <a:gd name="connsiteY5" fmla="*/ 2798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705"/>
                    </a:moveTo>
                    <a:cubicBezTo>
                      <a:pt x="4866" y="4535"/>
                      <a:pt x="3766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13"/>
                      <a:pt x="4866" y="1114"/>
                      <a:pt x="4866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53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2" name="任意多边形: 形状 1551">
                <a:extLst>
                  <a:ext uri="{FF2B5EF4-FFF2-40B4-BE49-F238E27FC236}">
                    <a16:creationId xmlns:a16="http://schemas.microsoft.com/office/drawing/2014/main" id="{F4F7D590-0BFA-747E-3A28-4DE8266FBC1D}"/>
                  </a:ext>
                </a:extLst>
              </p:cNvPr>
              <p:cNvSpPr/>
              <p:nvPr/>
            </p:nvSpPr>
            <p:spPr>
              <a:xfrm>
                <a:off x="1539692" y="1403208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898 w 4057"/>
                  <a:gd name="connsiteY9" fmla="*/ 466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75" y="5489"/>
                      <a:pt x="2625" y="5489"/>
                    </a:cubicBezTo>
                    <a:cubicBezTo>
                      <a:pt x="1140" y="5489"/>
                      <a:pt x="0" y="4535"/>
                      <a:pt x="0" y="2798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98" y="4906"/>
                      <a:pt x="2784" y="4906"/>
                    </a:cubicBezTo>
                    <a:cubicBezTo>
                      <a:pt x="3209" y="4906"/>
                      <a:pt x="3633" y="4813"/>
                      <a:pt x="3898" y="466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3" name="任意多边形: 形状 1552">
                <a:extLst>
                  <a:ext uri="{FF2B5EF4-FFF2-40B4-BE49-F238E27FC236}">
                    <a16:creationId xmlns:a16="http://schemas.microsoft.com/office/drawing/2014/main" id="{8DFABB06-E0DA-B61C-DFA1-63B526EEE368}"/>
                  </a:ext>
                </a:extLst>
              </p:cNvPr>
              <p:cNvSpPr/>
              <p:nvPr/>
            </p:nvSpPr>
            <p:spPr>
              <a:xfrm>
                <a:off x="1544108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27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313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4" name="任意多边形: 形状 1553">
                <a:extLst>
                  <a:ext uri="{FF2B5EF4-FFF2-40B4-BE49-F238E27FC236}">
                    <a16:creationId xmlns:a16="http://schemas.microsoft.com/office/drawing/2014/main" id="{CA83169E-DE08-9650-A836-46F166850DC7}"/>
                  </a:ext>
                </a:extLst>
              </p:cNvPr>
              <p:cNvSpPr/>
              <p:nvPr/>
            </p:nvSpPr>
            <p:spPr>
              <a:xfrm>
                <a:off x="1549862" y="1403288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13 h 5330"/>
                  <a:gd name="connsiteX2" fmla="*/ 756 w 3991"/>
                  <a:gd name="connsiteY2" fmla="*/ 13 h 5330"/>
                  <a:gd name="connsiteX3" fmla="*/ 2453 w 3991"/>
                  <a:gd name="connsiteY3" fmla="*/ 2705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17 h 5330"/>
                  <a:gd name="connsiteX10" fmla="*/ 3288 w 3991"/>
                  <a:gd name="connsiteY10" fmla="*/ 5317 h 5330"/>
                  <a:gd name="connsiteX11" fmla="*/ 1604 w 3991"/>
                  <a:gd name="connsiteY11" fmla="*/ 2612 h 5330"/>
                  <a:gd name="connsiteX12" fmla="*/ 610 w 3991"/>
                  <a:gd name="connsiteY12" fmla="*/ 835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13"/>
                    </a:lnTo>
                    <a:lnTo>
                      <a:pt x="756" y="13"/>
                    </a:lnTo>
                    <a:lnTo>
                      <a:pt x="2453" y="2705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33" y="2015"/>
                      <a:pt x="875" y="1406"/>
                      <a:pt x="610" y="835"/>
                    </a:cubicBezTo>
                    <a:lnTo>
                      <a:pt x="583" y="849"/>
                    </a:lnTo>
                    <a:cubicBezTo>
                      <a:pt x="623" y="1512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5" name="任意多边形: 形状 1554">
                <a:extLst>
                  <a:ext uri="{FF2B5EF4-FFF2-40B4-BE49-F238E27FC236}">
                    <a16:creationId xmlns:a16="http://schemas.microsoft.com/office/drawing/2014/main" id="{7565D70D-BB56-F7BB-6ECC-736332268C70}"/>
                  </a:ext>
                </a:extLst>
              </p:cNvPr>
              <p:cNvSpPr/>
              <p:nvPr/>
            </p:nvSpPr>
            <p:spPr>
              <a:xfrm>
                <a:off x="1554782" y="1403208"/>
                <a:ext cx="3235" cy="5476"/>
              </a:xfrm>
              <a:custGeom>
                <a:avLst/>
                <a:gdLst>
                  <a:gd name="connsiteX0" fmla="*/ 186 w 3235"/>
                  <a:gd name="connsiteY0" fmla="*/ 4575 h 5476"/>
                  <a:gd name="connsiteX1" fmla="*/ 1419 w 3235"/>
                  <a:gd name="connsiteY1" fmla="*/ 4919 h 5476"/>
                  <a:gd name="connsiteX2" fmla="*/ 2532 w 3235"/>
                  <a:gd name="connsiteY2" fmla="*/ 4004 h 5476"/>
                  <a:gd name="connsiteX3" fmla="*/ 1525 w 3235"/>
                  <a:gd name="connsiteY3" fmla="*/ 2944 h 5476"/>
                  <a:gd name="connsiteX4" fmla="*/ 133 w 3235"/>
                  <a:gd name="connsiteY4" fmla="*/ 1432 h 5476"/>
                  <a:gd name="connsiteX5" fmla="*/ 1843 w 3235"/>
                  <a:gd name="connsiteY5" fmla="*/ 0 h 5476"/>
                  <a:gd name="connsiteX6" fmla="*/ 3023 w 3235"/>
                  <a:gd name="connsiteY6" fmla="*/ 252 h 5476"/>
                  <a:gd name="connsiteX7" fmla="*/ 2824 w 3235"/>
                  <a:gd name="connsiteY7" fmla="*/ 809 h 5476"/>
                  <a:gd name="connsiteX8" fmla="*/ 1816 w 3235"/>
                  <a:gd name="connsiteY8" fmla="*/ 557 h 5476"/>
                  <a:gd name="connsiteX9" fmla="*/ 809 w 3235"/>
                  <a:gd name="connsiteY9" fmla="*/ 1352 h 5476"/>
                  <a:gd name="connsiteX10" fmla="*/ 1870 w 3235"/>
                  <a:gd name="connsiteY10" fmla="*/ 2387 h 5476"/>
                  <a:gd name="connsiteX11" fmla="*/ 3235 w 3235"/>
                  <a:gd name="connsiteY11" fmla="*/ 3938 h 5476"/>
                  <a:gd name="connsiteX12" fmla="*/ 1366 w 3235"/>
                  <a:gd name="connsiteY12" fmla="*/ 5476 h 5476"/>
                  <a:gd name="connsiteX13" fmla="*/ 0 w 3235"/>
                  <a:gd name="connsiteY13" fmla="*/ 5145 h 5476"/>
                  <a:gd name="connsiteX14" fmla="*/ 186 w 3235"/>
                  <a:gd name="connsiteY14" fmla="*/ 4575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76">
                    <a:moveTo>
                      <a:pt x="186" y="4575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21" y="4919"/>
                      <a:pt x="2532" y="4561"/>
                      <a:pt x="2532" y="4004"/>
                    </a:cubicBezTo>
                    <a:cubicBezTo>
                      <a:pt x="2532" y="3514"/>
                      <a:pt x="2254" y="3222"/>
                      <a:pt x="1525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597"/>
                      <a:pt x="822" y="0"/>
                      <a:pt x="1843" y="0"/>
                    </a:cubicBezTo>
                    <a:cubicBezTo>
                      <a:pt x="2400" y="0"/>
                      <a:pt x="2784" y="133"/>
                      <a:pt x="3023" y="252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16" y="557"/>
                    </a:cubicBezTo>
                    <a:cubicBezTo>
                      <a:pt x="1074" y="557"/>
                      <a:pt x="809" y="981"/>
                      <a:pt x="809" y="1352"/>
                    </a:cubicBezTo>
                    <a:cubicBezTo>
                      <a:pt x="809" y="1856"/>
                      <a:pt x="1127" y="2095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76"/>
                      <a:pt x="1366" y="5476"/>
                    </a:cubicBezTo>
                    <a:cubicBezTo>
                      <a:pt x="849" y="5476"/>
                      <a:pt x="292" y="5330"/>
                      <a:pt x="0" y="5145"/>
                    </a:cubicBezTo>
                    <a:lnTo>
                      <a:pt x="18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6" name="任意多边形: 形状 1555">
                <a:extLst>
                  <a:ext uri="{FF2B5EF4-FFF2-40B4-BE49-F238E27FC236}">
                    <a16:creationId xmlns:a16="http://schemas.microsoft.com/office/drawing/2014/main" id="{0D0DF2C5-EB92-BB81-4074-CEEB1480ACAA}"/>
                  </a:ext>
                </a:extLst>
              </p:cNvPr>
              <p:cNvSpPr/>
              <p:nvPr/>
            </p:nvSpPr>
            <p:spPr>
              <a:xfrm>
                <a:off x="1558945" y="1403301"/>
                <a:ext cx="2996" cy="5317"/>
              </a:xfrm>
              <a:custGeom>
                <a:avLst/>
                <a:gdLst>
                  <a:gd name="connsiteX0" fmla="*/ 2758 w 2996"/>
                  <a:gd name="connsiteY0" fmla="*/ 2811 h 5317"/>
                  <a:gd name="connsiteX1" fmla="*/ 690 w 2996"/>
                  <a:gd name="connsiteY1" fmla="*/ 2811 h 5317"/>
                  <a:gd name="connsiteX2" fmla="*/ 690 w 2996"/>
                  <a:gd name="connsiteY2" fmla="*/ 4734 h 5317"/>
                  <a:gd name="connsiteX3" fmla="*/ 2997 w 2996"/>
                  <a:gd name="connsiteY3" fmla="*/ 4734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11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11"/>
                    </a:moveTo>
                    <a:lnTo>
                      <a:pt x="690" y="2811"/>
                    </a:lnTo>
                    <a:lnTo>
                      <a:pt x="690" y="4734"/>
                    </a:lnTo>
                    <a:lnTo>
                      <a:pt x="2997" y="4734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7" name="任意多边形: 形状 1556">
                <a:extLst>
                  <a:ext uri="{FF2B5EF4-FFF2-40B4-BE49-F238E27FC236}">
                    <a16:creationId xmlns:a16="http://schemas.microsoft.com/office/drawing/2014/main" id="{BF01AF50-A548-5A51-E30C-D1E0CB5BB4BC}"/>
                  </a:ext>
                </a:extLst>
              </p:cNvPr>
              <p:cNvSpPr/>
              <p:nvPr/>
            </p:nvSpPr>
            <p:spPr>
              <a:xfrm>
                <a:off x="1562512" y="1403195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37 h 6205"/>
                  <a:gd name="connsiteX7" fmla="*/ 3368 w 4919"/>
                  <a:gd name="connsiteY7" fmla="*/ 5264 h 6205"/>
                  <a:gd name="connsiteX8" fmla="*/ 4919 w 4919"/>
                  <a:gd name="connsiteY8" fmla="*/ 5595 h 6205"/>
                  <a:gd name="connsiteX9" fmla="*/ 4720 w 4919"/>
                  <a:gd name="connsiteY9" fmla="*/ 6205 h 6205"/>
                  <a:gd name="connsiteX10" fmla="*/ 4150 w 4919"/>
                  <a:gd name="connsiteY10" fmla="*/ 2731 h 6205"/>
                  <a:gd name="connsiteX11" fmla="*/ 2466 w 4919"/>
                  <a:gd name="connsiteY11" fmla="*/ 557 h 6205"/>
                  <a:gd name="connsiteX12" fmla="*/ 743 w 4919"/>
                  <a:gd name="connsiteY12" fmla="*/ 2784 h 6205"/>
                  <a:gd name="connsiteX13" fmla="*/ 2426 w 4919"/>
                  <a:gd name="connsiteY13" fmla="*/ 4932 h 6205"/>
                  <a:gd name="connsiteX14" fmla="*/ 415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794"/>
                      <a:pt x="2678" y="5582"/>
                    </a:cubicBezTo>
                    <a:cubicBezTo>
                      <a:pt x="2559" y="5542"/>
                      <a:pt x="2453" y="5503"/>
                      <a:pt x="2360" y="5503"/>
                    </a:cubicBezTo>
                    <a:cubicBezTo>
                      <a:pt x="1087" y="5450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2"/>
                      <a:pt x="3368" y="5237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595"/>
                    </a:cubicBezTo>
                    <a:lnTo>
                      <a:pt x="4720" y="6205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84"/>
                    </a:cubicBezTo>
                    <a:cubicBezTo>
                      <a:pt x="729" y="3912"/>
                      <a:pt x="1352" y="4932"/>
                      <a:pt x="2426" y="4932"/>
                    </a:cubicBezTo>
                    <a:cubicBezTo>
                      <a:pt x="3527" y="4946"/>
                      <a:pt x="4150" y="3951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8" name="任意多边形: 形状 1557">
                <a:extLst>
                  <a:ext uri="{FF2B5EF4-FFF2-40B4-BE49-F238E27FC236}">
                    <a16:creationId xmlns:a16="http://schemas.microsoft.com/office/drawing/2014/main" id="{4D662AE2-F89A-33BA-59F4-4F3F1FCE2D4F}"/>
                  </a:ext>
                </a:extLst>
              </p:cNvPr>
              <p:cNvSpPr/>
              <p:nvPr/>
            </p:nvSpPr>
            <p:spPr>
              <a:xfrm>
                <a:off x="1568266" y="1403288"/>
                <a:ext cx="3924" cy="5409"/>
              </a:xfrm>
              <a:custGeom>
                <a:avLst/>
                <a:gdLst>
                  <a:gd name="connsiteX0" fmla="*/ 703 w 3924"/>
                  <a:gd name="connsiteY0" fmla="*/ 13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13 h 5409"/>
                  <a:gd name="connsiteX5" fmla="*/ 3925 w 3924"/>
                  <a:gd name="connsiteY5" fmla="*/ 13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13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13"/>
                    </a:lnTo>
                    <a:lnTo>
                      <a:pt x="3925" y="13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9" name="任意多边形: 形状 1558">
                <a:extLst>
                  <a:ext uri="{FF2B5EF4-FFF2-40B4-BE49-F238E27FC236}">
                    <a16:creationId xmlns:a16="http://schemas.microsoft.com/office/drawing/2014/main" id="{BAED4CE8-891B-61CD-6339-E9E1A7A8ADB0}"/>
                  </a:ext>
                </a:extLst>
              </p:cNvPr>
              <p:cNvSpPr/>
              <p:nvPr/>
            </p:nvSpPr>
            <p:spPr>
              <a:xfrm>
                <a:off x="1572695" y="1403301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583 h 5317"/>
                  <a:gd name="connsiteX12" fmla="*/ 2214 w 4468"/>
                  <a:gd name="connsiteY12" fmla="*/ 583 h 5317"/>
                  <a:gd name="connsiteX13" fmla="*/ 1949 w 4468"/>
                  <a:gd name="connsiteY13" fmla="*/ 1551 h 5317"/>
                  <a:gd name="connsiteX14" fmla="*/ 1432 w 4468"/>
                  <a:gd name="connsiteY14" fmla="*/ 3089 h 5317"/>
                  <a:gd name="connsiteX15" fmla="*/ 3036 w 4468"/>
                  <a:gd name="connsiteY15" fmla="*/ 3089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02"/>
                      <a:pt x="2228" y="583"/>
                    </a:cubicBezTo>
                    <a:lnTo>
                      <a:pt x="2214" y="583"/>
                    </a:lnTo>
                    <a:cubicBezTo>
                      <a:pt x="2135" y="902"/>
                      <a:pt x="2042" y="1233"/>
                      <a:pt x="1949" y="1551"/>
                    </a:cubicBezTo>
                    <a:lnTo>
                      <a:pt x="1432" y="3089"/>
                    </a:lnTo>
                    <a:lnTo>
                      <a:pt x="3036" y="308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0" name="任意多边形: 形状 1559">
                <a:extLst>
                  <a:ext uri="{FF2B5EF4-FFF2-40B4-BE49-F238E27FC236}">
                    <a16:creationId xmlns:a16="http://schemas.microsoft.com/office/drawing/2014/main" id="{F312176E-4FA5-358E-CFB8-C4CA61E2E131}"/>
                  </a:ext>
                </a:extLst>
              </p:cNvPr>
              <p:cNvSpPr/>
              <p:nvPr/>
            </p:nvSpPr>
            <p:spPr>
              <a:xfrm>
                <a:off x="1576739" y="1403301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1" name="任意多边形: 形状 1560">
                <a:extLst>
                  <a:ext uri="{FF2B5EF4-FFF2-40B4-BE49-F238E27FC236}">
                    <a16:creationId xmlns:a16="http://schemas.microsoft.com/office/drawing/2014/main" id="{13CFBDC4-C710-B7E2-C4F1-7B98CE76E524}"/>
                  </a:ext>
                </a:extLst>
              </p:cNvPr>
              <p:cNvSpPr/>
              <p:nvPr/>
            </p:nvSpPr>
            <p:spPr>
              <a:xfrm>
                <a:off x="1581247" y="1407319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92"/>
                      <a:pt x="278" y="0"/>
                      <a:pt x="690" y="0"/>
                    </a:cubicBezTo>
                    <a:cubicBezTo>
                      <a:pt x="1074" y="0"/>
                      <a:pt x="1353" y="292"/>
                      <a:pt x="1353" y="703"/>
                    </a:cubicBezTo>
                    <a:cubicBezTo>
                      <a:pt x="1353" y="1114"/>
                      <a:pt x="1074" y="1419"/>
                      <a:pt x="663" y="1419"/>
                    </a:cubicBezTo>
                    <a:cubicBezTo>
                      <a:pt x="278" y="1419"/>
                      <a:pt x="0" y="1114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08" name="图形 2">
              <a:extLst>
                <a:ext uri="{FF2B5EF4-FFF2-40B4-BE49-F238E27FC236}">
                  <a16:creationId xmlns:a16="http://schemas.microsoft.com/office/drawing/2014/main" id="{60AF8C34-214D-755C-7F9C-D654D5C08F1E}"/>
                </a:ext>
              </a:extLst>
            </p:cNvPr>
            <p:cNvGrpSpPr/>
            <p:nvPr/>
          </p:nvGrpSpPr>
          <p:grpSpPr>
            <a:xfrm>
              <a:off x="9066064" y="3361811"/>
              <a:ext cx="1101737" cy="89756"/>
              <a:chOff x="1323351" y="1137410"/>
              <a:chExt cx="435042" cy="35442"/>
            </a:xfrm>
            <a:solidFill>
              <a:srgbClr val="9ECAEF"/>
            </a:solidFill>
          </p:grpSpPr>
          <p:sp>
            <p:nvSpPr>
              <p:cNvPr id="1170" name="任意多边形: 形状 1169">
                <a:extLst>
                  <a:ext uri="{FF2B5EF4-FFF2-40B4-BE49-F238E27FC236}">
                    <a16:creationId xmlns:a16="http://schemas.microsoft.com/office/drawing/2014/main" id="{AC125762-9D06-45AD-48C9-AAB8EA291C94}"/>
                  </a:ext>
                </a:extLst>
              </p:cNvPr>
              <p:cNvSpPr/>
              <p:nvPr/>
            </p:nvSpPr>
            <p:spPr>
              <a:xfrm>
                <a:off x="1337579" y="1137410"/>
                <a:ext cx="4229" cy="7597"/>
              </a:xfrm>
              <a:custGeom>
                <a:avLst/>
                <a:gdLst>
                  <a:gd name="connsiteX0" fmla="*/ 0 w 4229"/>
                  <a:gd name="connsiteY0" fmla="*/ 0 h 7597"/>
                  <a:gd name="connsiteX1" fmla="*/ 981 w 4229"/>
                  <a:gd name="connsiteY1" fmla="*/ 0 h 7597"/>
                  <a:gd name="connsiteX2" fmla="*/ 981 w 4229"/>
                  <a:gd name="connsiteY2" fmla="*/ 6776 h 7597"/>
                  <a:gd name="connsiteX3" fmla="*/ 4230 w 4229"/>
                  <a:gd name="connsiteY3" fmla="*/ 6776 h 7597"/>
                  <a:gd name="connsiteX4" fmla="*/ 4230 w 4229"/>
                  <a:gd name="connsiteY4" fmla="*/ 7598 h 7597"/>
                  <a:gd name="connsiteX5" fmla="*/ 13 w 4229"/>
                  <a:gd name="connsiteY5" fmla="*/ 7598 h 7597"/>
                  <a:gd name="connsiteX6" fmla="*/ 13 w 4229"/>
                  <a:gd name="connsiteY6" fmla="*/ 0 h 7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597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598"/>
                    </a:lnTo>
                    <a:lnTo>
                      <a:pt x="13" y="75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1" name="任意多边形: 形状 1170">
                <a:extLst>
                  <a:ext uri="{FF2B5EF4-FFF2-40B4-BE49-F238E27FC236}">
                    <a16:creationId xmlns:a16="http://schemas.microsoft.com/office/drawing/2014/main" id="{2F43095D-9AAF-BD3D-880B-9B52F164EF7C}"/>
                  </a:ext>
                </a:extLst>
              </p:cNvPr>
              <p:cNvSpPr/>
              <p:nvPr/>
            </p:nvSpPr>
            <p:spPr>
              <a:xfrm>
                <a:off x="1342326" y="1139584"/>
                <a:ext cx="4852" cy="5502"/>
              </a:xfrm>
              <a:custGeom>
                <a:avLst/>
                <a:gdLst>
                  <a:gd name="connsiteX0" fmla="*/ 4853 w 4852"/>
                  <a:gd name="connsiteY0" fmla="*/ 2692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692 h 5502"/>
                  <a:gd name="connsiteX5" fmla="*/ 729 w 4852"/>
                  <a:gd name="connsiteY5" fmla="*/ 2784 h 5502"/>
                  <a:gd name="connsiteX6" fmla="*/ 2426 w 4852"/>
                  <a:gd name="connsiteY6" fmla="*/ 4946 h 5502"/>
                  <a:gd name="connsiteX7" fmla="*/ 4137 w 4852"/>
                  <a:gd name="connsiteY7" fmla="*/ 2731 h 5502"/>
                  <a:gd name="connsiteX8" fmla="*/ 2440 w 4852"/>
                  <a:gd name="connsiteY8" fmla="*/ 557 h 5502"/>
                  <a:gd name="connsiteX9" fmla="*/ 729 w 485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692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46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2" name="任意多边形: 形状 1171">
                <a:extLst>
                  <a:ext uri="{FF2B5EF4-FFF2-40B4-BE49-F238E27FC236}">
                    <a16:creationId xmlns:a16="http://schemas.microsoft.com/office/drawing/2014/main" id="{B100056D-35A4-E159-642D-399CA900E616}"/>
                  </a:ext>
                </a:extLst>
              </p:cNvPr>
              <p:cNvSpPr/>
              <p:nvPr/>
            </p:nvSpPr>
            <p:spPr>
              <a:xfrm>
                <a:off x="134808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64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00 w 3473"/>
                  <a:gd name="connsiteY9" fmla="*/ 4097 h 5356"/>
                  <a:gd name="connsiteX10" fmla="*/ 1326 w 3473"/>
                  <a:gd name="connsiteY10" fmla="*/ 3063 h 5356"/>
                  <a:gd name="connsiteX11" fmla="*/ 690 w 3473"/>
                  <a:gd name="connsiteY11" fmla="*/ 3063 h 5356"/>
                  <a:gd name="connsiteX12" fmla="*/ 690 w 3473"/>
                  <a:gd name="connsiteY12" fmla="*/ 5357 h 5356"/>
                  <a:gd name="connsiteX13" fmla="*/ 0 w 3473"/>
                  <a:gd name="connsiteY13" fmla="*/ 5357 h 5356"/>
                  <a:gd name="connsiteX14" fmla="*/ 0 w 3473"/>
                  <a:gd name="connsiteY14" fmla="*/ 119 h 5356"/>
                  <a:gd name="connsiteX15" fmla="*/ 690 w 3473"/>
                  <a:gd name="connsiteY15" fmla="*/ 2546 h 5356"/>
                  <a:gd name="connsiteX16" fmla="*/ 1379 w 3473"/>
                  <a:gd name="connsiteY16" fmla="*/ 2546 h 5356"/>
                  <a:gd name="connsiteX17" fmla="*/ 2586 w 3473"/>
                  <a:gd name="connsiteY17" fmla="*/ 1525 h 5356"/>
                  <a:gd name="connsiteX18" fmla="*/ 1353 w 3473"/>
                  <a:gd name="connsiteY18" fmla="*/ 517 h 5356"/>
                  <a:gd name="connsiteX19" fmla="*/ 690 w 3473"/>
                  <a:gd name="connsiteY19" fmla="*/ 583 h 5356"/>
                  <a:gd name="connsiteX20" fmla="*/ 690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63" y="3898"/>
                    </a:cubicBezTo>
                    <a:cubicBezTo>
                      <a:pt x="3222" y="4641"/>
                      <a:pt x="3355" y="5158"/>
                      <a:pt x="3474" y="5357"/>
                    </a:cubicBezTo>
                    <a:lnTo>
                      <a:pt x="2758" y="5357"/>
                    </a:lnTo>
                    <a:cubicBezTo>
                      <a:pt x="2652" y="5211"/>
                      <a:pt x="2546" y="4747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79" y="2546"/>
                    </a:lnTo>
                    <a:cubicBezTo>
                      <a:pt x="2122" y="2546"/>
                      <a:pt x="2586" y="2135"/>
                      <a:pt x="2586" y="1525"/>
                    </a:cubicBezTo>
                    <a:cubicBezTo>
                      <a:pt x="2586" y="835"/>
                      <a:pt x="2082" y="530"/>
                      <a:pt x="1353" y="517"/>
                    </a:cubicBezTo>
                    <a:cubicBezTo>
                      <a:pt x="1021" y="517"/>
                      <a:pt x="796" y="557"/>
                      <a:pt x="690" y="583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3" name="任意多边形: 形状 1172">
                <a:extLst>
                  <a:ext uri="{FF2B5EF4-FFF2-40B4-BE49-F238E27FC236}">
                    <a16:creationId xmlns:a16="http://schemas.microsoft.com/office/drawing/2014/main" id="{626173B6-E7B3-4839-B60B-E884CB40475D}"/>
                  </a:ext>
                </a:extLst>
              </p:cNvPr>
              <p:cNvSpPr/>
              <p:nvPr/>
            </p:nvSpPr>
            <p:spPr>
              <a:xfrm>
                <a:off x="1352310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703 w 2996"/>
                  <a:gd name="connsiteY1" fmla="*/ 2824 h 5317"/>
                  <a:gd name="connsiteX2" fmla="*/ 703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703 w 2996"/>
                  <a:gd name="connsiteY9" fmla="*/ 570 h 5317"/>
                  <a:gd name="connsiteX10" fmla="*/ 703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703" y="2824"/>
                    </a:lnTo>
                    <a:lnTo>
                      <a:pt x="703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4" name="任意多边形: 形状 1173">
                <a:extLst>
                  <a:ext uri="{FF2B5EF4-FFF2-40B4-BE49-F238E27FC236}">
                    <a16:creationId xmlns:a16="http://schemas.microsoft.com/office/drawing/2014/main" id="{41D50784-5650-5139-AC57-D42BC8E1EF71}"/>
                  </a:ext>
                </a:extLst>
              </p:cNvPr>
              <p:cNvSpPr/>
              <p:nvPr/>
            </p:nvSpPr>
            <p:spPr>
              <a:xfrm>
                <a:off x="1356049" y="1139677"/>
                <a:ext cx="5436" cy="5317"/>
              </a:xfrm>
              <a:custGeom>
                <a:avLst/>
                <a:gdLst>
                  <a:gd name="connsiteX0" fmla="*/ 4641 w 5436"/>
                  <a:gd name="connsiteY0" fmla="*/ 2983 h 5317"/>
                  <a:gd name="connsiteX1" fmla="*/ 4561 w 5436"/>
                  <a:gd name="connsiteY1" fmla="*/ 676 h 5317"/>
                  <a:gd name="connsiteX2" fmla="*/ 4535 w 5436"/>
                  <a:gd name="connsiteY2" fmla="*/ 676 h 5317"/>
                  <a:gd name="connsiteX3" fmla="*/ 3872 w 5436"/>
                  <a:gd name="connsiteY3" fmla="*/ 2705 h 5317"/>
                  <a:gd name="connsiteX4" fmla="*/ 2930 w 5436"/>
                  <a:gd name="connsiteY4" fmla="*/ 5290 h 5317"/>
                  <a:gd name="connsiteX5" fmla="*/ 2400 w 5436"/>
                  <a:gd name="connsiteY5" fmla="*/ 5290 h 5317"/>
                  <a:gd name="connsiteX6" fmla="*/ 1538 w 5436"/>
                  <a:gd name="connsiteY6" fmla="*/ 2745 h 5317"/>
                  <a:gd name="connsiteX7" fmla="*/ 928 w 5436"/>
                  <a:gd name="connsiteY7" fmla="*/ 676 h 5317"/>
                  <a:gd name="connsiteX8" fmla="*/ 902 w 5436"/>
                  <a:gd name="connsiteY8" fmla="*/ 676 h 5317"/>
                  <a:gd name="connsiteX9" fmla="*/ 796 w 5436"/>
                  <a:gd name="connsiteY9" fmla="*/ 3050 h 5317"/>
                  <a:gd name="connsiteX10" fmla="*/ 663 w 5436"/>
                  <a:gd name="connsiteY10" fmla="*/ 5317 h 5317"/>
                  <a:gd name="connsiteX11" fmla="*/ 0 w 5436"/>
                  <a:gd name="connsiteY11" fmla="*/ 5317 h 5317"/>
                  <a:gd name="connsiteX12" fmla="*/ 385 w 5436"/>
                  <a:gd name="connsiteY12" fmla="*/ 0 h 5317"/>
                  <a:gd name="connsiteX13" fmla="*/ 1246 w 5436"/>
                  <a:gd name="connsiteY13" fmla="*/ 0 h 5317"/>
                  <a:gd name="connsiteX14" fmla="*/ 2161 w 5436"/>
                  <a:gd name="connsiteY14" fmla="*/ 2572 h 5317"/>
                  <a:gd name="connsiteX15" fmla="*/ 2705 w 5436"/>
                  <a:gd name="connsiteY15" fmla="*/ 4376 h 5317"/>
                  <a:gd name="connsiteX16" fmla="*/ 2718 w 5436"/>
                  <a:gd name="connsiteY16" fmla="*/ 4376 h 5317"/>
                  <a:gd name="connsiteX17" fmla="*/ 3288 w 5436"/>
                  <a:gd name="connsiteY17" fmla="*/ 2572 h 5317"/>
                  <a:gd name="connsiteX18" fmla="*/ 4243 w 5436"/>
                  <a:gd name="connsiteY18" fmla="*/ 0 h 5317"/>
                  <a:gd name="connsiteX19" fmla="*/ 5118 w 5436"/>
                  <a:gd name="connsiteY19" fmla="*/ 0 h 5317"/>
                  <a:gd name="connsiteX20" fmla="*/ 5436 w 5436"/>
                  <a:gd name="connsiteY20" fmla="*/ 5317 h 5317"/>
                  <a:gd name="connsiteX21" fmla="*/ 4773 w 5436"/>
                  <a:gd name="connsiteY21" fmla="*/ 5317 h 5317"/>
                  <a:gd name="connsiteX22" fmla="*/ 4641 w 5436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0"/>
                    </a:lnTo>
                    <a:lnTo>
                      <a:pt x="2400" y="5290"/>
                    </a:lnTo>
                    <a:lnTo>
                      <a:pt x="1538" y="2745"/>
                    </a:lnTo>
                    <a:cubicBezTo>
                      <a:pt x="1286" y="1989"/>
                      <a:pt x="1074" y="1313"/>
                      <a:pt x="928" y="676"/>
                    </a:cubicBezTo>
                    <a:lnTo>
                      <a:pt x="902" y="676"/>
                    </a:lnTo>
                    <a:cubicBezTo>
                      <a:pt x="888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17"/>
                    </a:lnTo>
                    <a:lnTo>
                      <a:pt x="4773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5" name="任意多边形: 形状 1174">
                <a:extLst>
                  <a:ext uri="{FF2B5EF4-FFF2-40B4-BE49-F238E27FC236}">
                    <a16:creationId xmlns:a16="http://schemas.microsoft.com/office/drawing/2014/main" id="{06CAB1DE-09B7-D22A-8CAB-DFC693324A2E}"/>
                  </a:ext>
                </a:extLst>
              </p:cNvPr>
              <p:cNvSpPr/>
              <p:nvPr/>
            </p:nvSpPr>
            <p:spPr>
              <a:xfrm>
                <a:off x="136494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6" name="任意多边形: 形状 1175">
                <a:extLst>
                  <a:ext uri="{FF2B5EF4-FFF2-40B4-BE49-F238E27FC236}">
                    <a16:creationId xmlns:a16="http://schemas.microsoft.com/office/drawing/2014/main" id="{6B432338-69D7-DFD5-1AEE-F31B21DCBBCD}"/>
                  </a:ext>
                </a:extLst>
              </p:cNvPr>
              <p:cNvSpPr/>
              <p:nvPr/>
            </p:nvSpPr>
            <p:spPr>
              <a:xfrm>
                <a:off x="1366829" y="1139624"/>
                <a:ext cx="3301" cy="5370"/>
              </a:xfrm>
              <a:custGeom>
                <a:avLst/>
                <a:gdLst>
                  <a:gd name="connsiteX0" fmla="*/ 0 w 3301"/>
                  <a:gd name="connsiteY0" fmla="*/ 106 h 5370"/>
                  <a:gd name="connsiteX1" fmla="*/ 1326 w 3301"/>
                  <a:gd name="connsiteY1" fmla="*/ 0 h 5370"/>
                  <a:gd name="connsiteX2" fmla="*/ 2824 w 3301"/>
                  <a:gd name="connsiteY2" fmla="*/ 451 h 5370"/>
                  <a:gd name="connsiteX3" fmla="*/ 3302 w 3301"/>
                  <a:gd name="connsiteY3" fmla="*/ 1565 h 5370"/>
                  <a:gd name="connsiteX4" fmla="*/ 2891 w 3301"/>
                  <a:gd name="connsiteY4" fmla="*/ 2705 h 5370"/>
                  <a:gd name="connsiteX5" fmla="*/ 1260 w 3301"/>
                  <a:gd name="connsiteY5" fmla="*/ 3288 h 5370"/>
                  <a:gd name="connsiteX6" fmla="*/ 716 w 3301"/>
                  <a:gd name="connsiteY6" fmla="*/ 3235 h 5370"/>
                  <a:gd name="connsiteX7" fmla="*/ 716 w 3301"/>
                  <a:gd name="connsiteY7" fmla="*/ 5370 h 5370"/>
                  <a:gd name="connsiteX8" fmla="*/ 13 w 3301"/>
                  <a:gd name="connsiteY8" fmla="*/ 5370 h 5370"/>
                  <a:gd name="connsiteX9" fmla="*/ 13 w 3301"/>
                  <a:gd name="connsiteY9" fmla="*/ 106 h 5370"/>
                  <a:gd name="connsiteX10" fmla="*/ 690 w 3301"/>
                  <a:gd name="connsiteY10" fmla="*/ 2678 h 5370"/>
                  <a:gd name="connsiteX11" fmla="*/ 1260 w 3301"/>
                  <a:gd name="connsiteY11" fmla="*/ 2731 h 5370"/>
                  <a:gd name="connsiteX12" fmla="*/ 2586 w 3301"/>
                  <a:gd name="connsiteY12" fmla="*/ 1591 h 5370"/>
                  <a:gd name="connsiteX13" fmla="*/ 1339 w 3301"/>
                  <a:gd name="connsiteY13" fmla="*/ 544 h 5370"/>
                  <a:gd name="connsiteX14" fmla="*/ 690 w 3301"/>
                  <a:gd name="connsiteY14" fmla="*/ 597 h 5370"/>
                  <a:gd name="connsiteX15" fmla="*/ 690 w 3301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16"/>
                      <a:pt x="3302" y="1087"/>
                      <a:pt x="3302" y="1565"/>
                    </a:cubicBezTo>
                    <a:cubicBezTo>
                      <a:pt x="3302" y="2042"/>
                      <a:pt x="3156" y="2427"/>
                      <a:pt x="2891" y="2705"/>
                    </a:cubicBezTo>
                    <a:cubicBezTo>
                      <a:pt x="2519" y="3103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678"/>
                    </a:moveTo>
                    <a:cubicBezTo>
                      <a:pt x="835" y="2718"/>
                      <a:pt x="1021" y="2731"/>
                      <a:pt x="1260" y="2731"/>
                    </a:cubicBezTo>
                    <a:cubicBezTo>
                      <a:pt x="2082" y="2731"/>
                      <a:pt x="2586" y="2334"/>
                      <a:pt x="2586" y="1591"/>
                    </a:cubicBezTo>
                    <a:cubicBezTo>
                      <a:pt x="2586" y="902"/>
                      <a:pt x="2095" y="544"/>
                      <a:pt x="1339" y="544"/>
                    </a:cubicBezTo>
                    <a:cubicBezTo>
                      <a:pt x="1034" y="544"/>
                      <a:pt x="809" y="583"/>
                      <a:pt x="690" y="597"/>
                    </a:cubicBezTo>
                    <a:lnTo>
                      <a:pt x="690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7" name="任意多边形: 形状 1176">
                <a:extLst>
                  <a:ext uri="{FF2B5EF4-FFF2-40B4-BE49-F238E27FC236}">
                    <a16:creationId xmlns:a16="http://schemas.microsoft.com/office/drawing/2014/main" id="{A56884CA-2D36-9095-141E-F1ADF36F6C65}"/>
                  </a:ext>
                </a:extLst>
              </p:cNvPr>
              <p:cNvSpPr/>
              <p:nvPr/>
            </p:nvSpPr>
            <p:spPr>
              <a:xfrm>
                <a:off x="1370794" y="1139597"/>
                <a:ext cx="3221" cy="5489"/>
              </a:xfrm>
              <a:custGeom>
                <a:avLst/>
                <a:gdLst>
                  <a:gd name="connsiteX0" fmla="*/ 146 w 3221"/>
                  <a:gd name="connsiteY0" fmla="*/ 4561 h 5489"/>
                  <a:gd name="connsiteX1" fmla="*/ 1379 w 3221"/>
                  <a:gd name="connsiteY1" fmla="*/ 4906 h 5489"/>
                  <a:gd name="connsiteX2" fmla="*/ 2493 w 3221"/>
                  <a:gd name="connsiteY2" fmla="*/ 3991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58 h 5489"/>
                  <a:gd name="connsiteX14" fmla="*/ 146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61"/>
                    </a:moveTo>
                    <a:cubicBezTo>
                      <a:pt x="451" y="4747"/>
                      <a:pt x="902" y="4906"/>
                      <a:pt x="1379" y="4906"/>
                    </a:cubicBezTo>
                    <a:cubicBezTo>
                      <a:pt x="2082" y="4906"/>
                      <a:pt x="2493" y="4535"/>
                      <a:pt x="2493" y="3991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75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4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8" name="任意多边形: 形状 1177">
                <a:extLst>
                  <a:ext uri="{FF2B5EF4-FFF2-40B4-BE49-F238E27FC236}">
                    <a16:creationId xmlns:a16="http://schemas.microsoft.com/office/drawing/2014/main" id="{A9E037C9-51C5-27FD-B9EA-9AC9612D5761}"/>
                  </a:ext>
                </a:extLst>
              </p:cNvPr>
              <p:cNvSpPr/>
              <p:nvPr/>
            </p:nvSpPr>
            <p:spPr>
              <a:xfrm>
                <a:off x="137491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9" name="任意多边形: 形状 1178">
                <a:extLst>
                  <a:ext uri="{FF2B5EF4-FFF2-40B4-BE49-F238E27FC236}">
                    <a16:creationId xmlns:a16="http://schemas.microsoft.com/office/drawing/2014/main" id="{1B96ED28-1A74-9A76-9FB9-B2DBAEC54B0A}"/>
                  </a:ext>
                </a:extLst>
              </p:cNvPr>
              <p:cNvSpPr/>
              <p:nvPr/>
            </p:nvSpPr>
            <p:spPr>
              <a:xfrm>
                <a:off x="1379903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35 w 5423"/>
                  <a:gd name="connsiteY2" fmla="*/ 676 h 5317"/>
                  <a:gd name="connsiteX3" fmla="*/ 3859 w 5423"/>
                  <a:gd name="connsiteY3" fmla="*/ 2705 h 5317"/>
                  <a:gd name="connsiteX4" fmla="*/ 2904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50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588" y="2228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0" name="任意多边形: 形状 1179">
                <a:extLst>
                  <a:ext uri="{FF2B5EF4-FFF2-40B4-BE49-F238E27FC236}">
                    <a16:creationId xmlns:a16="http://schemas.microsoft.com/office/drawing/2014/main" id="{438F106E-233A-92E7-96C9-868FCFC552DF}"/>
                  </a:ext>
                </a:extLst>
              </p:cNvPr>
              <p:cNvSpPr/>
              <p:nvPr/>
            </p:nvSpPr>
            <p:spPr>
              <a:xfrm>
                <a:off x="1388760" y="1139624"/>
                <a:ext cx="4375" cy="5423"/>
              </a:xfrm>
              <a:custGeom>
                <a:avLst/>
                <a:gdLst>
                  <a:gd name="connsiteX0" fmla="*/ 13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593 w 4375"/>
                  <a:gd name="connsiteY4" fmla="*/ 4654 h 5423"/>
                  <a:gd name="connsiteX5" fmla="*/ 1246 w 4375"/>
                  <a:gd name="connsiteY5" fmla="*/ 5423 h 5423"/>
                  <a:gd name="connsiteX6" fmla="*/ 0 w 4375"/>
                  <a:gd name="connsiteY6" fmla="*/ 5357 h 5423"/>
                  <a:gd name="connsiteX7" fmla="*/ 0 w 4375"/>
                  <a:gd name="connsiteY7" fmla="*/ 119 h 5423"/>
                  <a:gd name="connsiteX8" fmla="*/ 690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90 w 4375"/>
                  <a:gd name="connsiteY12" fmla="*/ 637 h 5423"/>
                  <a:gd name="connsiteX13" fmla="*/ 690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13" y="119"/>
                    </a:moveTo>
                    <a:cubicBezTo>
                      <a:pt x="438" y="66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593" y="4654"/>
                    </a:cubicBezTo>
                    <a:cubicBezTo>
                      <a:pt x="3103" y="5158"/>
                      <a:pt x="2294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54" y="557"/>
                      <a:pt x="888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1" name="任意多边形: 形状 1180">
                <a:extLst>
                  <a:ext uri="{FF2B5EF4-FFF2-40B4-BE49-F238E27FC236}">
                    <a16:creationId xmlns:a16="http://schemas.microsoft.com/office/drawing/2014/main" id="{3ACCB142-F3E4-7353-5FE5-5C34C22D453A}"/>
                  </a:ext>
                </a:extLst>
              </p:cNvPr>
              <p:cNvSpPr/>
              <p:nvPr/>
            </p:nvSpPr>
            <p:spPr>
              <a:xfrm>
                <a:off x="1393706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79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2" name="任意多边形: 形状 1181">
                <a:extLst>
                  <a:ext uri="{FF2B5EF4-FFF2-40B4-BE49-F238E27FC236}">
                    <a16:creationId xmlns:a16="http://schemas.microsoft.com/office/drawing/2014/main" id="{B33E6647-7DCC-A7E6-F89A-59D5C8BB3EBA}"/>
                  </a:ext>
                </a:extLst>
              </p:cNvPr>
              <p:cNvSpPr/>
              <p:nvPr/>
            </p:nvSpPr>
            <p:spPr>
              <a:xfrm>
                <a:off x="1399460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3" name="任意多边形: 形状 1182">
                <a:extLst>
                  <a:ext uri="{FF2B5EF4-FFF2-40B4-BE49-F238E27FC236}">
                    <a16:creationId xmlns:a16="http://schemas.microsoft.com/office/drawing/2014/main" id="{B4AFA8D8-F286-F8A3-400B-7EBB6E6437CB}"/>
                  </a:ext>
                </a:extLst>
              </p:cNvPr>
              <p:cNvSpPr/>
              <p:nvPr/>
            </p:nvSpPr>
            <p:spPr>
              <a:xfrm>
                <a:off x="1402563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4" name="任意多边形: 形状 1183">
                <a:extLst>
                  <a:ext uri="{FF2B5EF4-FFF2-40B4-BE49-F238E27FC236}">
                    <a16:creationId xmlns:a16="http://schemas.microsoft.com/office/drawing/2014/main" id="{DC5A13C7-14A4-B68C-63A2-0DEDC0ADB2D3}"/>
                  </a:ext>
                </a:extLst>
              </p:cNvPr>
              <p:cNvSpPr/>
              <p:nvPr/>
            </p:nvSpPr>
            <p:spPr>
              <a:xfrm>
                <a:off x="1408331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58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676 w 3487"/>
                  <a:gd name="connsiteY15" fmla="*/ 2546 h 5356"/>
                  <a:gd name="connsiteX16" fmla="*/ 1379 w 3487"/>
                  <a:gd name="connsiteY16" fmla="*/ 2546 h 5356"/>
                  <a:gd name="connsiteX17" fmla="*/ 2572 w 3487"/>
                  <a:gd name="connsiteY17" fmla="*/ 1525 h 5356"/>
                  <a:gd name="connsiteX18" fmla="*/ 1353 w 3487"/>
                  <a:gd name="connsiteY18" fmla="*/ 517 h 5356"/>
                  <a:gd name="connsiteX19" fmla="*/ 676 w 3487"/>
                  <a:gd name="connsiteY19" fmla="*/ 583 h 5356"/>
                  <a:gd name="connsiteX20" fmla="*/ 67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58" y="5357"/>
                    </a:lnTo>
                    <a:cubicBezTo>
                      <a:pt x="2665" y="5211"/>
                      <a:pt x="2546" y="4747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76" y="2546"/>
                    </a:moveTo>
                    <a:lnTo>
                      <a:pt x="1379" y="2546"/>
                    </a:lnTo>
                    <a:cubicBezTo>
                      <a:pt x="2122" y="2546"/>
                      <a:pt x="2572" y="2135"/>
                      <a:pt x="2572" y="1525"/>
                    </a:cubicBezTo>
                    <a:cubicBezTo>
                      <a:pt x="2572" y="835"/>
                      <a:pt x="2082" y="530"/>
                      <a:pt x="1353" y="517"/>
                    </a:cubicBezTo>
                    <a:cubicBezTo>
                      <a:pt x="1021" y="517"/>
                      <a:pt x="782" y="557"/>
                      <a:pt x="676" y="583"/>
                    </a:cubicBezTo>
                    <a:lnTo>
                      <a:pt x="67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5" name="任意多边形: 形状 1184">
                <a:extLst>
                  <a:ext uri="{FF2B5EF4-FFF2-40B4-BE49-F238E27FC236}">
                    <a16:creationId xmlns:a16="http://schemas.microsoft.com/office/drawing/2014/main" id="{6D5419A4-A930-AFD2-BF65-0A4D1001E0C2}"/>
                  </a:ext>
                </a:extLst>
              </p:cNvPr>
              <p:cNvSpPr/>
              <p:nvPr/>
            </p:nvSpPr>
            <p:spPr>
              <a:xfrm>
                <a:off x="1414669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32 w 3235"/>
                  <a:gd name="connsiteY1" fmla="*/ 4906 h 5489"/>
                  <a:gd name="connsiteX2" fmla="*/ 2546 w 3235"/>
                  <a:gd name="connsiteY2" fmla="*/ 3991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55" y="4906"/>
                      <a:pt x="1432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75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81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6" name="任意多边形: 形状 1185">
                <a:extLst>
                  <a:ext uri="{FF2B5EF4-FFF2-40B4-BE49-F238E27FC236}">
                    <a16:creationId xmlns:a16="http://schemas.microsoft.com/office/drawing/2014/main" id="{2D958643-51A5-41E0-F60F-22CCAF346A9D}"/>
                  </a:ext>
                </a:extLst>
              </p:cNvPr>
              <p:cNvSpPr/>
              <p:nvPr/>
            </p:nvSpPr>
            <p:spPr>
              <a:xfrm>
                <a:off x="1418859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7" name="任意多边形: 形状 1186">
                <a:extLst>
                  <a:ext uri="{FF2B5EF4-FFF2-40B4-BE49-F238E27FC236}">
                    <a16:creationId xmlns:a16="http://schemas.microsoft.com/office/drawing/2014/main" id="{FF1750E7-1384-1A9E-17D7-F56DCDB0BF7B}"/>
                  </a:ext>
                </a:extLst>
              </p:cNvPr>
              <p:cNvSpPr/>
              <p:nvPr/>
            </p:nvSpPr>
            <p:spPr>
              <a:xfrm>
                <a:off x="142013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8" name="任意多边形: 形状 1187">
                <a:extLst>
                  <a:ext uri="{FF2B5EF4-FFF2-40B4-BE49-F238E27FC236}">
                    <a16:creationId xmlns:a16="http://schemas.microsoft.com/office/drawing/2014/main" id="{FC7A6B22-B00B-F113-4004-C14A91D5C431}"/>
                  </a:ext>
                </a:extLst>
              </p:cNvPr>
              <p:cNvSpPr/>
              <p:nvPr/>
            </p:nvSpPr>
            <p:spPr>
              <a:xfrm>
                <a:off x="1426656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16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13 w 4455"/>
                  <a:gd name="connsiteY6" fmla="*/ 5317 h 5317"/>
                  <a:gd name="connsiteX7" fmla="*/ 3142 w 4455"/>
                  <a:gd name="connsiteY7" fmla="*/ 3646 h 5317"/>
                  <a:gd name="connsiteX8" fmla="*/ 1260 w 4455"/>
                  <a:gd name="connsiteY8" fmla="*/ 3646 h 5317"/>
                  <a:gd name="connsiteX9" fmla="*/ 2997 w 4455"/>
                  <a:gd name="connsiteY9" fmla="*/ 3103 h 5317"/>
                  <a:gd name="connsiteX10" fmla="*/ 2479 w 4455"/>
                  <a:gd name="connsiteY10" fmla="*/ 1578 h 5317"/>
                  <a:gd name="connsiteX11" fmla="*/ 2201 w 4455"/>
                  <a:gd name="connsiteY11" fmla="*/ 597 h 5317"/>
                  <a:gd name="connsiteX12" fmla="*/ 2175 w 4455"/>
                  <a:gd name="connsiteY12" fmla="*/ 597 h 5317"/>
                  <a:gd name="connsiteX13" fmla="*/ 1909 w 4455"/>
                  <a:gd name="connsiteY13" fmla="*/ 1565 h 5317"/>
                  <a:gd name="connsiteX14" fmla="*/ 1379 w 4455"/>
                  <a:gd name="connsiteY14" fmla="*/ 3103 h 5317"/>
                  <a:gd name="connsiteX15" fmla="*/ 2997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13" y="5317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94" y="902"/>
                      <a:pt x="2201" y="597"/>
                    </a:cubicBezTo>
                    <a:lnTo>
                      <a:pt x="2175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79" y="3103"/>
                    </a:lnTo>
                    <a:lnTo>
                      <a:pt x="2997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9" name="任意多边形: 形状 1188">
                <a:extLst>
                  <a:ext uri="{FF2B5EF4-FFF2-40B4-BE49-F238E27FC236}">
                    <a16:creationId xmlns:a16="http://schemas.microsoft.com/office/drawing/2014/main" id="{126577D2-3810-3CCB-B88B-36F70DE85062}"/>
                  </a:ext>
                </a:extLst>
              </p:cNvPr>
              <p:cNvSpPr/>
              <p:nvPr/>
            </p:nvSpPr>
            <p:spPr>
              <a:xfrm>
                <a:off x="1431734" y="1139677"/>
                <a:ext cx="5449" cy="5317"/>
              </a:xfrm>
              <a:custGeom>
                <a:avLst/>
                <a:gdLst>
                  <a:gd name="connsiteX0" fmla="*/ 4614 w 5449"/>
                  <a:gd name="connsiteY0" fmla="*/ 2983 h 5317"/>
                  <a:gd name="connsiteX1" fmla="*/ 4535 w 5449"/>
                  <a:gd name="connsiteY1" fmla="*/ 676 h 5317"/>
                  <a:gd name="connsiteX2" fmla="*/ 4495 w 5449"/>
                  <a:gd name="connsiteY2" fmla="*/ 676 h 5317"/>
                  <a:gd name="connsiteX3" fmla="*/ 3832 w 5449"/>
                  <a:gd name="connsiteY3" fmla="*/ 2705 h 5317"/>
                  <a:gd name="connsiteX4" fmla="*/ 2904 w 5449"/>
                  <a:gd name="connsiteY4" fmla="*/ 5290 h 5317"/>
                  <a:gd name="connsiteX5" fmla="*/ 2373 w 5449"/>
                  <a:gd name="connsiteY5" fmla="*/ 5290 h 5317"/>
                  <a:gd name="connsiteX6" fmla="*/ 1525 w 5449"/>
                  <a:gd name="connsiteY6" fmla="*/ 2745 h 5317"/>
                  <a:gd name="connsiteX7" fmla="*/ 915 w 5449"/>
                  <a:gd name="connsiteY7" fmla="*/ 676 h 5317"/>
                  <a:gd name="connsiteX8" fmla="*/ 902 w 5449"/>
                  <a:gd name="connsiteY8" fmla="*/ 676 h 5317"/>
                  <a:gd name="connsiteX9" fmla="*/ 796 w 5449"/>
                  <a:gd name="connsiteY9" fmla="*/ 3050 h 5317"/>
                  <a:gd name="connsiteX10" fmla="*/ 650 w 5449"/>
                  <a:gd name="connsiteY10" fmla="*/ 5317 h 5317"/>
                  <a:gd name="connsiteX11" fmla="*/ 0 w 5449"/>
                  <a:gd name="connsiteY11" fmla="*/ 5317 h 5317"/>
                  <a:gd name="connsiteX12" fmla="*/ 371 w 5449"/>
                  <a:gd name="connsiteY12" fmla="*/ 0 h 5317"/>
                  <a:gd name="connsiteX13" fmla="*/ 1246 w 5449"/>
                  <a:gd name="connsiteY13" fmla="*/ 0 h 5317"/>
                  <a:gd name="connsiteX14" fmla="*/ 2161 w 5449"/>
                  <a:gd name="connsiteY14" fmla="*/ 2572 h 5317"/>
                  <a:gd name="connsiteX15" fmla="*/ 2705 w 5449"/>
                  <a:gd name="connsiteY15" fmla="*/ 4376 h 5317"/>
                  <a:gd name="connsiteX16" fmla="*/ 2731 w 5449"/>
                  <a:gd name="connsiteY16" fmla="*/ 4376 h 5317"/>
                  <a:gd name="connsiteX17" fmla="*/ 3288 w 5449"/>
                  <a:gd name="connsiteY17" fmla="*/ 2572 h 5317"/>
                  <a:gd name="connsiteX18" fmla="*/ 4243 w 5449"/>
                  <a:gd name="connsiteY18" fmla="*/ 0 h 5317"/>
                  <a:gd name="connsiteX19" fmla="*/ 5118 w 5449"/>
                  <a:gd name="connsiteY19" fmla="*/ 0 h 5317"/>
                  <a:gd name="connsiteX20" fmla="*/ 5450 w 5449"/>
                  <a:gd name="connsiteY20" fmla="*/ 5317 h 5317"/>
                  <a:gd name="connsiteX21" fmla="*/ 4773 w 5449"/>
                  <a:gd name="connsiteY21" fmla="*/ 5317 h 5317"/>
                  <a:gd name="connsiteX22" fmla="*/ 4614 w 5449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17">
                    <a:moveTo>
                      <a:pt x="4614" y="2983"/>
                    </a:moveTo>
                    <a:cubicBezTo>
                      <a:pt x="4561" y="2228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17"/>
                    </a:lnTo>
                    <a:lnTo>
                      <a:pt x="4773" y="5317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0" name="任意多边形: 形状 1189">
                <a:extLst>
                  <a:ext uri="{FF2B5EF4-FFF2-40B4-BE49-F238E27FC236}">
                    <a16:creationId xmlns:a16="http://schemas.microsoft.com/office/drawing/2014/main" id="{8EC01A82-3B7E-9A13-1E9A-738EC5A45420}"/>
                  </a:ext>
                </a:extLst>
              </p:cNvPr>
              <p:cNvSpPr/>
              <p:nvPr/>
            </p:nvSpPr>
            <p:spPr>
              <a:xfrm>
                <a:off x="1438205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1" name="任意多边形: 形状 1190">
                <a:extLst>
                  <a:ext uri="{FF2B5EF4-FFF2-40B4-BE49-F238E27FC236}">
                    <a16:creationId xmlns:a16="http://schemas.microsoft.com/office/drawing/2014/main" id="{8E1567E7-E74B-FC79-7E28-84C9D1098FE9}"/>
                  </a:ext>
                </a:extLst>
              </p:cNvPr>
              <p:cNvSpPr/>
              <p:nvPr/>
            </p:nvSpPr>
            <p:spPr>
              <a:xfrm>
                <a:off x="1441599" y="1139677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2" name="任意多边形: 形状 1191">
                <a:extLst>
                  <a:ext uri="{FF2B5EF4-FFF2-40B4-BE49-F238E27FC236}">
                    <a16:creationId xmlns:a16="http://schemas.microsoft.com/office/drawing/2014/main" id="{F2266929-5593-F199-FB24-8CFA8A6730D1}"/>
                  </a:ext>
                </a:extLst>
              </p:cNvPr>
              <p:cNvSpPr/>
              <p:nvPr/>
            </p:nvSpPr>
            <p:spPr>
              <a:xfrm>
                <a:off x="1445709" y="1143562"/>
                <a:ext cx="1776" cy="2824"/>
              </a:xfrm>
              <a:custGeom>
                <a:avLst/>
                <a:gdLst>
                  <a:gd name="connsiteX0" fmla="*/ 0 w 1776"/>
                  <a:gd name="connsiteY0" fmla="*/ 2824 h 2824"/>
                  <a:gd name="connsiteX1" fmla="*/ 676 w 1776"/>
                  <a:gd name="connsiteY1" fmla="*/ 119 h 2824"/>
                  <a:gd name="connsiteX2" fmla="*/ 1777 w 1776"/>
                  <a:gd name="connsiteY2" fmla="*/ 0 h 2824"/>
                  <a:gd name="connsiteX3" fmla="*/ 703 w 1776"/>
                  <a:gd name="connsiteY3" fmla="*/ 2745 h 2824"/>
                  <a:gd name="connsiteX4" fmla="*/ 0 w 1776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77" y="0"/>
                    </a:lnTo>
                    <a:cubicBezTo>
                      <a:pt x="1512" y="968"/>
                      <a:pt x="1034" y="2214"/>
                      <a:pt x="703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3" name="任意多边形: 形状 1192">
                <a:extLst>
                  <a:ext uri="{FF2B5EF4-FFF2-40B4-BE49-F238E27FC236}">
                    <a16:creationId xmlns:a16="http://schemas.microsoft.com/office/drawing/2014/main" id="{0B198DFA-DBE3-CF72-BD7D-127F5C8901ED}"/>
                  </a:ext>
                </a:extLst>
              </p:cNvPr>
              <p:cNvSpPr/>
              <p:nvPr/>
            </p:nvSpPr>
            <p:spPr>
              <a:xfrm>
                <a:off x="1450536" y="1139584"/>
                <a:ext cx="4057" cy="5489"/>
              </a:xfrm>
              <a:custGeom>
                <a:avLst/>
                <a:gdLst>
                  <a:gd name="connsiteX0" fmla="*/ 4044 w 4057"/>
                  <a:gd name="connsiteY0" fmla="*/ 5238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57 h 5489"/>
                  <a:gd name="connsiteX7" fmla="*/ 729 w 4057"/>
                  <a:gd name="connsiteY7" fmla="*/ 2758 h 5489"/>
                  <a:gd name="connsiteX8" fmla="*/ 2784 w 4057"/>
                  <a:gd name="connsiteY8" fmla="*/ 4893 h 5489"/>
                  <a:gd name="connsiteX9" fmla="*/ 3898 w 4057"/>
                  <a:gd name="connsiteY9" fmla="*/ 4667 h 5489"/>
                  <a:gd name="connsiteX10" fmla="*/ 4044 w 4057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38"/>
                    </a:moveTo>
                    <a:cubicBezTo>
                      <a:pt x="3779" y="5370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195" y="4893"/>
                      <a:pt x="3620" y="4800"/>
                      <a:pt x="3898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4" name="任意多边形: 形状 1193">
                <a:extLst>
                  <a:ext uri="{FF2B5EF4-FFF2-40B4-BE49-F238E27FC236}">
                    <a16:creationId xmlns:a16="http://schemas.microsoft.com/office/drawing/2014/main" id="{D91E1E52-2E86-1CEE-C230-09ADC9EA7056}"/>
                  </a:ext>
                </a:extLst>
              </p:cNvPr>
              <p:cNvSpPr/>
              <p:nvPr/>
            </p:nvSpPr>
            <p:spPr>
              <a:xfrm>
                <a:off x="1454951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5" name="任意多边形: 形状 1194">
                <a:extLst>
                  <a:ext uri="{FF2B5EF4-FFF2-40B4-BE49-F238E27FC236}">
                    <a16:creationId xmlns:a16="http://schemas.microsoft.com/office/drawing/2014/main" id="{36628EEE-0024-A572-FAFF-38ED936F953A}"/>
                  </a:ext>
                </a:extLst>
              </p:cNvPr>
              <p:cNvSpPr/>
              <p:nvPr/>
            </p:nvSpPr>
            <p:spPr>
              <a:xfrm>
                <a:off x="146071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40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591 w 3991"/>
                  <a:gd name="connsiteY11" fmla="*/ 2612 h 5317"/>
                  <a:gd name="connsiteX12" fmla="*/ 597 w 3991"/>
                  <a:gd name="connsiteY12" fmla="*/ 849 h 5317"/>
                  <a:gd name="connsiteX13" fmla="*/ 570 w 3991"/>
                  <a:gd name="connsiteY13" fmla="*/ 849 h 5317"/>
                  <a:gd name="connsiteX14" fmla="*/ 623 w 3991"/>
                  <a:gd name="connsiteY14" fmla="*/ 3036 h 5317"/>
                  <a:gd name="connsiteX15" fmla="*/ 623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591" y="2612"/>
                    </a:lnTo>
                    <a:cubicBezTo>
                      <a:pt x="1220" y="2015"/>
                      <a:pt x="862" y="1405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36"/>
                    </a:cubicBezTo>
                    <a:lnTo>
                      <a:pt x="623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6" name="任意多边形: 形状 1195">
                <a:extLst>
                  <a:ext uri="{FF2B5EF4-FFF2-40B4-BE49-F238E27FC236}">
                    <a16:creationId xmlns:a16="http://schemas.microsoft.com/office/drawing/2014/main" id="{DF261CFC-BC9B-A584-1EF2-38983F96AD3D}"/>
                  </a:ext>
                </a:extLst>
              </p:cNvPr>
              <p:cNvSpPr/>
              <p:nvPr/>
            </p:nvSpPr>
            <p:spPr>
              <a:xfrm>
                <a:off x="1465638" y="1139597"/>
                <a:ext cx="3221" cy="5489"/>
              </a:xfrm>
              <a:custGeom>
                <a:avLst/>
                <a:gdLst>
                  <a:gd name="connsiteX0" fmla="*/ 172 w 3221"/>
                  <a:gd name="connsiteY0" fmla="*/ 4561 h 5489"/>
                  <a:gd name="connsiteX1" fmla="*/ 1405 w 3221"/>
                  <a:gd name="connsiteY1" fmla="*/ 4906 h 5489"/>
                  <a:gd name="connsiteX2" fmla="*/ 2519 w 3221"/>
                  <a:gd name="connsiteY2" fmla="*/ 3991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58 h 5489"/>
                  <a:gd name="connsiteX14" fmla="*/ 172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61"/>
                    </a:moveTo>
                    <a:cubicBezTo>
                      <a:pt x="491" y="4747"/>
                      <a:pt x="941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7" name="任意多边形: 形状 1196">
                <a:extLst>
                  <a:ext uri="{FF2B5EF4-FFF2-40B4-BE49-F238E27FC236}">
                    <a16:creationId xmlns:a16="http://schemas.microsoft.com/office/drawing/2014/main" id="{0D7DE1C6-62ED-DE37-FCDB-4001D5567038}"/>
                  </a:ext>
                </a:extLst>
              </p:cNvPr>
              <p:cNvSpPr/>
              <p:nvPr/>
            </p:nvSpPr>
            <p:spPr>
              <a:xfrm>
                <a:off x="1469802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90 w 2996"/>
                  <a:gd name="connsiteY9" fmla="*/ 570 h 5317"/>
                  <a:gd name="connsiteX10" fmla="*/ 690 w 2996"/>
                  <a:gd name="connsiteY10" fmla="*/ 2254 h 5317"/>
                  <a:gd name="connsiteX11" fmla="*/ 2771 w 2996"/>
                  <a:gd name="connsiteY11" fmla="*/ 2254 h 5317"/>
                  <a:gd name="connsiteX12" fmla="*/ 2771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54"/>
                    </a:lnTo>
                    <a:lnTo>
                      <a:pt x="2771" y="2254"/>
                    </a:lnTo>
                    <a:lnTo>
                      <a:pt x="2771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8" name="任意多边形: 形状 1197">
                <a:extLst>
                  <a:ext uri="{FF2B5EF4-FFF2-40B4-BE49-F238E27FC236}">
                    <a16:creationId xmlns:a16="http://schemas.microsoft.com/office/drawing/2014/main" id="{3BC60B8C-5CCC-FCED-A256-69E312EE8DE7}"/>
                  </a:ext>
                </a:extLst>
              </p:cNvPr>
              <p:cNvSpPr/>
              <p:nvPr/>
            </p:nvSpPr>
            <p:spPr>
              <a:xfrm>
                <a:off x="1473382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16 w 4044"/>
                  <a:gd name="connsiteY7" fmla="*/ 2758 h 5489"/>
                  <a:gd name="connsiteX8" fmla="*/ 2758 w 4044"/>
                  <a:gd name="connsiteY8" fmla="*/ 4893 h 5489"/>
                  <a:gd name="connsiteX9" fmla="*/ 3872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35" y="557"/>
                      <a:pt x="2798" y="557"/>
                    </a:cubicBezTo>
                    <a:cubicBezTo>
                      <a:pt x="1551" y="557"/>
                      <a:pt x="716" y="1366"/>
                      <a:pt x="716" y="2758"/>
                    </a:cubicBezTo>
                    <a:cubicBezTo>
                      <a:pt x="716" y="4057"/>
                      <a:pt x="1472" y="4893"/>
                      <a:pt x="2758" y="4893"/>
                    </a:cubicBezTo>
                    <a:cubicBezTo>
                      <a:pt x="3182" y="4893"/>
                      <a:pt x="3607" y="4800"/>
                      <a:pt x="3872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9" name="任意多边形: 形状 1198">
                <a:extLst>
                  <a:ext uri="{FF2B5EF4-FFF2-40B4-BE49-F238E27FC236}">
                    <a16:creationId xmlns:a16="http://schemas.microsoft.com/office/drawing/2014/main" id="{4846738C-596D-3199-12E1-8DCD22166AC2}"/>
                  </a:ext>
                </a:extLst>
              </p:cNvPr>
              <p:cNvSpPr/>
              <p:nvPr/>
            </p:nvSpPr>
            <p:spPr>
              <a:xfrm>
                <a:off x="1477877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0" name="任意多边形: 形状 1199">
                <a:extLst>
                  <a:ext uri="{FF2B5EF4-FFF2-40B4-BE49-F238E27FC236}">
                    <a16:creationId xmlns:a16="http://schemas.microsoft.com/office/drawing/2014/main" id="{55A938FD-9138-2097-535F-9495431F79CF}"/>
                  </a:ext>
                </a:extLst>
              </p:cNvPr>
              <p:cNvSpPr/>
              <p:nvPr/>
            </p:nvSpPr>
            <p:spPr>
              <a:xfrm>
                <a:off x="1482398" y="1139677"/>
                <a:ext cx="2996" cy="5317"/>
              </a:xfrm>
              <a:custGeom>
                <a:avLst/>
                <a:gdLst>
                  <a:gd name="connsiteX0" fmla="*/ 2771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1" name="任意多边形: 形状 1200">
                <a:extLst>
                  <a:ext uri="{FF2B5EF4-FFF2-40B4-BE49-F238E27FC236}">
                    <a16:creationId xmlns:a16="http://schemas.microsoft.com/office/drawing/2014/main" id="{8DD268F5-67D1-66BD-A49A-3D92C53B8243}"/>
                  </a:ext>
                </a:extLst>
              </p:cNvPr>
              <p:cNvSpPr/>
              <p:nvPr/>
            </p:nvSpPr>
            <p:spPr>
              <a:xfrm>
                <a:off x="1485806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2" name="任意多边形: 形状 1201">
                <a:extLst>
                  <a:ext uri="{FF2B5EF4-FFF2-40B4-BE49-F238E27FC236}">
                    <a16:creationId xmlns:a16="http://schemas.microsoft.com/office/drawing/2014/main" id="{288B2A99-6401-E8AA-B394-2365BF39B1D6}"/>
                  </a:ext>
                </a:extLst>
              </p:cNvPr>
              <p:cNvSpPr/>
              <p:nvPr/>
            </p:nvSpPr>
            <p:spPr>
              <a:xfrm>
                <a:off x="149032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3" name="任意多边形: 形状 1202">
                <a:extLst>
                  <a:ext uri="{FF2B5EF4-FFF2-40B4-BE49-F238E27FC236}">
                    <a16:creationId xmlns:a16="http://schemas.microsoft.com/office/drawing/2014/main" id="{ECC16A23-7199-9389-60F9-BEDDACC7C143}"/>
                  </a:ext>
                </a:extLst>
              </p:cNvPr>
              <p:cNvSpPr/>
              <p:nvPr/>
            </p:nvSpPr>
            <p:spPr>
              <a:xfrm>
                <a:off x="1495432" y="1139624"/>
                <a:ext cx="3487" cy="5356"/>
              </a:xfrm>
              <a:custGeom>
                <a:avLst/>
                <a:gdLst>
                  <a:gd name="connsiteX0" fmla="*/ 13 w 3487"/>
                  <a:gd name="connsiteY0" fmla="*/ 119 h 5356"/>
                  <a:gd name="connsiteX1" fmla="*/ 1339 w 3487"/>
                  <a:gd name="connsiteY1" fmla="*/ 0 h 5356"/>
                  <a:gd name="connsiteX2" fmla="*/ 2877 w 3487"/>
                  <a:gd name="connsiteY2" fmla="*/ 438 h 5356"/>
                  <a:gd name="connsiteX3" fmla="*/ 3288 w 3487"/>
                  <a:gd name="connsiteY3" fmla="*/ 1445 h 5356"/>
                  <a:gd name="connsiteX4" fmla="*/ 2294 w 3487"/>
                  <a:gd name="connsiteY4" fmla="*/ 2798 h 5356"/>
                  <a:gd name="connsiteX5" fmla="*/ 2294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716 w 3487"/>
                  <a:gd name="connsiteY15" fmla="*/ 2546 h 5356"/>
                  <a:gd name="connsiteX16" fmla="*/ 1406 w 3487"/>
                  <a:gd name="connsiteY16" fmla="*/ 2546 h 5356"/>
                  <a:gd name="connsiteX17" fmla="*/ 2612 w 3487"/>
                  <a:gd name="connsiteY17" fmla="*/ 1525 h 5356"/>
                  <a:gd name="connsiteX18" fmla="*/ 1392 w 3487"/>
                  <a:gd name="connsiteY18" fmla="*/ 517 h 5356"/>
                  <a:gd name="connsiteX19" fmla="*/ 716 w 3487"/>
                  <a:gd name="connsiteY19" fmla="*/ 583 h 5356"/>
                  <a:gd name="connsiteX20" fmla="*/ 71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13" y="119"/>
                    </a:moveTo>
                    <a:cubicBezTo>
                      <a:pt x="358" y="53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78" y="5211"/>
                      <a:pt x="2572" y="4747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716" y="2546"/>
                    </a:moveTo>
                    <a:lnTo>
                      <a:pt x="1406" y="2546"/>
                    </a:lnTo>
                    <a:cubicBezTo>
                      <a:pt x="2161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35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4" name="任意多边形: 形状 1203">
                <a:extLst>
                  <a:ext uri="{FF2B5EF4-FFF2-40B4-BE49-F238E27FC236}">
                    <a16:creationId xmlns:a16="http://schemas.microsoft.com/office/drawing/2014/main" id="{C8027941-4FCA-8408-E0D7-B8D36FF6733C}"/>
                  </a:ext>
                </a:extLst>
              </p:cNvPr>
              <p:cNvSpPr/>
              <p:nvPr/>
            </p:nvSpPr>
            <p:spPr>
              <a:xfrm>
                <a:off x="1501691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03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26 w 4455"/>
                  <a:gd name="connsiteY6" fmla="*/ 5317 h 5317"/>
                  <a:gd name="connsiteX7" fmla="*/ 3169 w 4455"/>
                  <a:gd name="connsiteY7" fmla="*/ 3646 h 5317"/>
                  <a:gd name="connsiteX8" fmla="*/ 1260 w 4455"/>
                  <a:gd name="connsiteY8" fmla="*/ 3646 h 5317"/>
                  <a:gd name="connsiteX9" fmla="*/ 3010 w 4455"/>
                  <a:gd name="connsiteY9" fmla="*/ 3103 h 5317"/>
                  <a:gd name="connsiteX10" fmla="*/ 2480 w 4455"/>
                  <a:gd name="connsiteY10" fmla="*/ 1578 h 5317"/>
                  <a:gd name="connsiteX11" fmla="*/ 2201 w 4455"/>
                  <a:gd name="connsiteY11" fmla="*/ 597 h 5317"/>
                  <a:gd name="connsiteX12" fmla="*/ 2188 w 4455"/>
                  <a:gd name="connsiteY12" fmla="*/ 597 h 5317"/>
                  <a:gd name="connsiteX13" fmla="*/ 1909 w 4455"/>
                  <a:gd name="connsiteY13" fmla="*/ 1565 h 5317"/>
                  <a:gd name="connsiteX14" fmla="*/ 1392 w 4455"/>
                  <a:gd name="connsiteY14" fmla="*/ 3103 h 5317"/>
                  <a:gd name="connsiteX15" fmla="*/ 3010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26" y="5317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02"/>
                      <a:pt x="2201" y="597"/>
                    </a:cubicBezTo>
                    <a:lnTo>
                      <a:pt x="2188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92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5" name="任意多边形: 形状 1204">
                <a:extLst>
                  <a:ext uri="{FF2B5EF4-FFF2-40B4-BE49-F238E27FC236}">
                    <a16:creationId xmlns:a16="http://schemas.microsoft.com/office/drawing/2014/main" id="{46303477-1FE3-1E46-D610-3028AF977B09}"/>
                  </a:ext>
                </a:extLst>
              </p:cNvPr>
              <p:cNvSpPr/>
              <p:nvPr/>
            </p:nvSpPr>
            <p:spPr>
              <a:xfrm>
                <a:off x="1506915" y="1139624"/>
                <a:ext cx="4362" cy="5423"/>
              </a:xfrm>
              <a:custGeom>
                <a:avLst/>
                <a:gdLst>
                  <a:gd name="connsiteX0" fmla="*/ 13 w 4362"/>
                  <a:gd name="connsiteY0" fmla="*/ 119 h 5423"/>
                  <a:gd name="connsiteX1" fmla="*/ 1459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89 w 4362"/>
                  <a:gd name="connsiteY8" fmla="*/ 4840 h 5423"/>
                  <a:gd name="connsiteX9" fmla="*/ 1392 w 4362"/>
                  <a:gd name="connsiteY9" fmla="*/ 4866 h 5423"/>
                  <a:gd name="connsiteX10" fmla="*/ 3646 w 4362"/>
                  <a:gd name="connsiteY10" fmla="*/ 2612 h 5423"/>
                  <a:gd name="connsiteX11" fmla="*/ 1498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13" y="119"/>
                    </a:moveTo>
                    <a:cubicBezTo>
                      <a:pt x="438" y="66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46" y="4057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88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6" name="任意多边形: 形状 1205">
                <a:extLst>
                  <a:ext uri="{FF2B5EF4-FFF2-40B4-BE49-F238E27FC236}">
                    <a16:creationId xmlns:a16="http://schemas.microsoft.com/office/drawing/2014/main" id="{5753E413-0F95-5B1C-5036-E3B31FD22D1C}"/>
                  </a:ext>
                </a:extLst>
              </p:cNvPr>
              <p:cNvSpPr/>
              <p:nvPr/>
            </p:nvSpPr>
            <p:spPr>
              <a:xfrm>
                <a:off x="1512179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7" name="任意多边形: 形状 1206">
                <a:extLst>
                  <a:ext uri="{FF2B5EF4-FFF2-40B4-BE49-F238E27FC236}">
                    <a16:creationId xmlns:a16="http://schemas.microsoft.com/office/drawing/2014/main" id="{68B9BD26-C662-E580-9C48-860047FE7E43}"/>
                  </a:ext>
                </a:extLst>
              </p:cNvPr>
              <p:cNvSpPr/>
              <p:nvPr/>
            </p:nvSpPr>
            <p:spPr>
              <a:xfrm>
                <a:off x="1514075" y="1139624"/>
                <a:ext cx="3288" cy="5370"/>
              </a:xfrm>
              <a:custGeom>
                <a:avLst/>
                <a:gdLst>
                  <a:gd name="connsiteX0" fmla="*/ 0 w 3288"/>
                  <a:gd name="connsiteY0" fmla="*/ 106 h 5370"/>
                  <a:gd name="connsiteX1" fmla="*/ 1326 w 3288"/>
                  <a:gd name="connsiteY1" fmla="*/ 0 h 5370"/>
                  <a:gd name="connsiteX2" fmla="*/ 2811 w 3288"/>
                  <a:gd name="connsiteY2" fmla="*/ 451 h 5370"/>
                  <a:gd name="connsiteX3" fmla="*/ 3288 w 3288"/>
                  <a:gd name="connsiteY3" fmla="*/ 1565 h 5370"/>
                  <a:gd name="connsiteX4" fmla="*/ 2877 w 3288"/>
                  <a:gd name="connsiteY4" fmla="*/ 2705 h 5370"/>
                  <a:gd name="connsiteX5" fmla="*/ 1246 w 3288"/>
                  <a:gd name="connsiteY5" fmla="*/ 3288 h 5370"/>
                  <a:gd name="connsiteX6" fmla="*/ 703 w 3288"/>
                  <a:gd name="connsiteY6" fmla="*/ 3235 h 5370"/>
                  <a:gd name="connsiteX7" fmla="*/ 703 w 3288"/>
                  <a:gd name="connsiteY7" fmla="*/ 5370 h 5370"/>
                  <a:gd name="connsiteX8" fmla="*/ 13 w 3288"/>
                  <a:gd name="connsiteY8" fmla="*/ 5370 h 5370"/>
                  <a:gd name="connsiteX9" fmla="*/ 13 w 3288"/>
                  <a:gd name="connsiteY9" fmla="*/ 106 h 5370"/>
                  <a:gd name="connsiteX10" fmla="*/ 676 w 3288"/>
                  <a:gd name="connsiteY10" fmla="*/ 2678 h 5370"/>
                  <a:gd name="connsiteX11" fmla="*/ 1233 w 3288"/>
                  <a:gd name="connsiteY11" fmla="*/ 2731 h 5370"/>
                  <a:gd name="connsiteX12" fmla="*/ 2572 w 3288"/>
                  <a:gd name="connsiteY12" fmla="*/ 1591 h 5370"/>
                  <a:gd name="connsiteX13" fmla="*/ 1326 w 3288"/>
                  <a:gd name="connsiteY13" fmla="*/ 544 h 5370"/>
                  <a:gd name="connsiteX14" fmla="*/ 676 w 3288"/>
                  <a:gd name="connsiteY14" fmla="*/ 597 h 5370"/>
                  <a:gd name="connsiteX15" fmla="*/ 676 w 3288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70">
                    <a:moveTo>
                      <a:pt x="0" y="106"/>
                    </a:moveTo>
                    <a:cubicBezTo>
                      <a:pt x="331" y="66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16"/>
                      <a:pt x="3288" y="1087"/>
                      <a:pt x="3288" y="1565"/>
                    </a:cubicBezTo>
                    <a:cubicBezTo>
                      <a:pt x="3288" y="2042"/>
                      <a:pt x="3142" y="2427"/>
                      <a:pt x="2877" y="2705"/>
                    </a:cubicBezTo>
                    <a:cubicBezTo>
                      <a:pt x="2506" y="3103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76" y="2678"/>
                    </a:moveTo>
                    <a:cubicBezTo>
                      <a:pt x="835" y="2718"/>
                      <a:pt x="1008" y="2731"/>
                      <a:pt x="1233" y="2731"/>
                    </a:cubicBezTo>
                    <a:cubicBezTo>
                      <a:pt x="2068" y="2731"/>
                      <a:pt x="2572" y="2334"/>
                      <a:pt x="2572" y="1591"/>
                    </a:cubicBezTo>
                    <a:cubicBezTo>
                      <a:pt x="2572" y="902"/>
                      <a:pt x="2082" y="544"/>
                      <a:pt x="1326" y="544"/>
                    </a:cubicBezTo>
                    <a:cubicBezTo>
                      <a:pt x="1034" y="544"/>
                      <a:pt x="809" y="583"/>
                      <a:pt x="676" y="597"/>
                    </a:cubicBezTo>
                    <a:lnTo>
                      <a:pt x="676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8" name="任意多边形: 形状 1207">
                <a:extLst>
                  <a:ext uri="{FF2B5EF4-FFF2-40B4-BE49-F238E27FC236}">
                    <a16:creationId xmlns:a16="http://schemas.microsoft.com/office/drawing/2014/main" id="{BE753C31-D25F-7075-7AB5-E091FCB912AA}"/>
                  </a:ext>
                </a:extLst>
              </p:cNvPr>
              <p:cNvSpPr/>
              <p:nvPr/>
            </p:nvSpPr>
            <p:spPr>
              <a:xfrm>
                <a:off x="1518265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9" name="任意多边形: 形状 1208">
                <a:extLst>
                  <a:ext uri="{FF2B5EF4-FFF2-40B4-BE49-F238E27FC236}">
                    <a16:creationId xmlns:a16="http://schemas.microsoft.com/office/drawing/2014/main" id="{707D887C-6FBC-C065-522B-CC5BE2EE0F01}"/>
                  </a:ext>
                </a:extLst>
              </p:cNvPr>
              <p:cNvSpPr/>
              <p:nvPr/>
            </p:nvSpPr>
            <p:spPr>
              <a:xfrm>
                <a:off x="1519896" y="1139597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392 w 3222"/>
                  <a:gd name="connsiteY1" fmla="*/ 4906 h 5489"/>
                  <a:gd name="connsiteX2" fmla="*/ 2506 w 3222"/>
                  <a:gd name="connsiteY2" fmla="*/ 3991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58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47"/>
                      <a:pt x="928" y="4906"/>
                      <a:pt x="1392" y="4906"/>
                    </a:cubicBezTo>
                    <a:cubicBezTo>
                      <a:pt x="2095" y="4906"/>
                      <a:pt x="2506" y="4535"/>
                      <a:pt x="2506" y="3991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0" name="任意多边形: 形状 1209">
                <a:extLst>
                  <a:ext uri="{FF2B5EF4-FFF2-40B4-BE49-F238E27FC236}">
                    <a16:creationId xmlns:a16="http://schemas.microsoft.com/office/drawing/2014/main" id="{DA595F03-3DD8-E62C-BA0A-F2C65A0534E6}"/>
                  </a:ext>
                </a:extLst>
              </p:cNvPr>
              <p:cNvSpPr/>
              <p:nvPr/>
            </p:nvSpPr>
            <p:spPr>
              <a:xfrm>
                <a:off x="1523741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29 w 4044"/>
                  <a:gd name="connsiteY7" fmla="*/ 2758 h 5489"/>
                  <a:gd name="connsiteX8" fmla="*/ 2771 w 4044"/>
                  <a:gd name="connsiteY8" fmla="*/ 4893 h 5489"/>
                  <a:gd name="connsiteX9" fmla="*/ 3885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49" y="557"/>
                      <a:pt x="2798" y="557"/>
                    </a:cubicBezTo>
                    <a:cubicBezTo>
                      <a:pt x="1551" y="557"/>
                      <a:pt x="729" y="1366"/>
                      <a:pt x="729" y="2758"/>
                    </a:cubicBezTo>
                    <a:cubicBezTo>
                      <a:pt x="729" y="4057"/>
                      <a:pt x="1472" y="4893"/>
                      <a:pt x="2771" y="4893"/>
                    </a:cubicBezTo>
                    <a:cubicBezTo>
                      <a:pt x="3182" y="4893"/>
                      <a:pt x="3607" y="4800"/>
                      <a:pt x="3885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1" name="任意多边形: 形状 1210">
                <a:extLst>
                  <a:ext uri="{FF2B5EF4-FFF2-40B4-BE49-F238E27FC236}">
                    <a16:creationId xmlns:a16="http://schemas.microsoft.com/office/drawing/2014/main" id="{47955728-B834-6280-5901-11B93EAA02F2}"/>
                  </a:ext>
                </a:extLst>
              </p:cNvPr>
              <p:cNvSpPr/>
              <p:nvPr/>
            </p:nvSpPr>
            <p:spPr>
              <a:xfrm>
                <a:off x="1528621" y="1139677"/>
                <a:ext cx="689" cy="5317"/>
              </a:xfrm>
              <a:custGeom>
                <a:avLst/>
                <a:gdLst>
                  <a:gd name="connsiteX0" fmla="*/ 689 w 689"/>
                  <a:gd name="connsiteY0" fmla="*/ 0 h 5317"/>
                  <a:gd name="connsiteX1" fmla="*/ 689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89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89" y="0"/>
                    </a:moveTo>
                    <a:lnTo>
                      <a:pt x="689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2" name="任意多边形: 形状 1211">
                <a:extLst>
                  <a:ext uri="{FF2B5EF4-FFF2-40B4-BE49-F238E27FC236}">
                    <a16:creationId xmlns:a16="http://schemas.microsoft.com/office/drawing/2014/main" id="{8077D9D9-21E5-B9EC-231B-9618A7DA55D1}"/>
                  </a:ext>
                </a:extLst>
              </p:cNvPr>
              <p:cNvSpPr/>
              <p:nvPr/>
            </p:nvSpPr>
            <p:spPr>
              <a:xfrm>
                <a:off x="1530517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53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604 w 3991"/>
                  <a:gd name="connsiteY11" fmla="*/ 2612 h 5317"/>
                  <a:gd name="connsiteX12" fmla="*/ 610 w 3991"/>
                  <a:gd name="connsiteY12" fmla="*/ 849 h 5317"/>
                  <a:gd name="connsiteX13" fmla="*/ 583 w 3991"/>
                  <a:gd name="connsiteY13" fmla="*/ 849 h 5317"/>
                  <a:gd name="connsiteX14" fmla="*/ 636 w 3991"/>
                  <a:gd name="connsiteY14" fmla="*/ 3036 h 5317"/>
                  <a:gd name="connsiteX15" fmla="*/ 636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20" y="2015"/>
                      <a:pt x="875" y="1405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36"/>
                    </a:cubicBezTo>
                    <a:lnTo>
                      <a:pt x="636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3" name="任意多边形: 形状 1212">
                <a:extLst>
                  <a:ext uri="{FF2B5EF4-FFF2-40B4-BE49-F238E27FC236}">
                    <a16:creationId xmlns:a16="http://schemas.microsoft.com/office/drawing/2014/main" id="{DC1ABC0B-9320-8B60-34A6-C9761ABAA9C7}"/>
                  </a:ext>
                </a:extLst>
              </p:cNvPr>
              <p:cNvSpPr/>
              <p:nvPr/>
            </p:nvSpPr>
            <p:spPr>
              <a:xfrm>
                <a:off x="1535383" y="1139611"/>
                <a:ext cx="4375" cy="5436"/>
              </a:xfrm>
              <a:custGeom>
                <a:avLst/>
                <a:gdLst>
                  <a:gd name="connsiteX0" fmla="*/ 4376 w 4375"/>
                  <a:gd name="connsiteY0" fmla="*/ 5158 h 5436"/>
                  <a:gd name="connsiteX1" fmla="*/ 2745 w 4375"/>
                  <a:gd name="connsiteY1" fmla="*/ 5436 h 5436"/>
                  <a:gd name="connsiteX2" fmla="*/ 743 w 4375"/>
                  <a:gd name="connsiteY2" fmla="*/ 4734 h 5436"/>
                  <a:gd name="connsiteX3" fmla="*/ 0 w 4375"/>
                  <a:gd name="connsiteY3" fmla="*/ 2758 h 5436"/>
                  <a:gd name="connsiteX4" fmla="*/ 2877 w 4375"/>
                  <a:gd name="connsiteY4" fmla="*/ 0 h 5436"/>
                  <a:gd name="connsiteX5" fmla="*/ 4217 w 4375"/>
                  <a:gd name="connsiteY5" fmla="*/ 239 h 5436"/>
                  <a:gd name="connsiteX6" fmla="*/ 4057 w 4375"/>
                  <a:gd name="connsiteY6" fmla="*/ 809 h 5436"/>
                  <a:gd name="connsiteX7" fmla="*/ 2864 w 4375"/>
                  <a:gd name="connsiteY7" fmla="*/ 570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12 w 4375"/>
                  <a:gd name="connsiteY12" fmla="*/ 3142 h 5436"/>
                  <a:gd name="connsiteX13" fmla="*/ 2612 w 4375"/>
                  <a:gd name="connsiteY13" fmla="*/ 2586 h 5436"/>
                  <a:gd name="connsiteX14" fmla="*/ 4362 w 4375"/>
                  <a:gd name="connsiteY14" fmla="*/ 2586 h 5436"/>
                  <a:gd name="connsiteX15" fmla="*/ 4362 w 4375"/>
                  <a:gd name="connsiteY15" fmla="*/ 5158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58"/>
                    </a:moveTo>
                    <a:cubicBezTo>
                      <a:pt x="4071" y="5277"/>
                      <a:pt x="3447" y="5436"/>
                      <a:pt x="2745" y="5436"/>
                    </a:cubicBezTo>
                    <a:cubicBezTo>
                      <a:pt x="1936" y="5436"/>
                      <a:pt x="1273" y="5238"/>
                      <a:pt x="743" y="4734"/>
                    </a:cubicBezTo>
                    <a:cubicBezTo>
                      <a:pt x="278" y="4296"/>
                      <a:pt x="0" y="3580"/>
                      <a:pt x="0" y="2758"/>
                    </a:cubicBezTo>
                    <a:cubicBezTo>
                      <a:pt x="13" y="1167"/>
                      <a:pt x="1087" y="0"/>
                      <a:pt x="2877" y="0"/>
                    </a:cubicBezTo>
                    <a:cubicBezTo>
                      <a:pt x="3500" y="0"/>
                      <a:pt x="3978" y="133"/>
                      <a:pt x="4217" y="239"/>
                    </a:cubicBezTo>
                    <a:lnTo>
                      <a:pt x="4057" y="809"/>
                    </a:lnTo>
                    <a:cubicBezTo>
                      <a:pt x="3766" y="676"/>
                      <a:pt x="3408" y="570"/>
                      <a:pt x="2864" y="570"/>
                    </a:cubicBezTo>
                    <a:cubicBezTo>
                      <a:pt x="1578" y="570"/>
                      <a:pt x="729" y="1379"/>
                      <a:pt x="729" y="2718"/>
                    </a:cubicBezTo>
                    <a:cubicBezTo>
                      <a:pt x="729" y="4071"/>
                      <a:pt x="1551" y="4880"/>
                      <a:pt x="2784" y="4880"/>
                    </a:cubicBezTo>
                    <a:cubicBezTo>
                      <a:pt x="3235" y="4880"/>
                      <a:pt x="3540" y="4813"/>
                      <a:pt x="3699" y="4734"/>
                    </a:cubicBezTo>
                    <a:lnTo>
                      <a:pt x="3699" y="3142"/>
                    </a:lnTo>
                    <a:lnTo>
                      <a:pt x="2612" y="3142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5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4" name="任意多边形: 形状 1213">
                <a:extLst>
                  <a:ext uri="{FF2B5EF4-FFF2-40B4-BE49-F238E27FC236}">
                    <a16:creationId xmlns:a16="http://schemas.microsoft.com/office/drawing/2014/main" id="{1B65E7AC-CEBB-BFE1-C876-937C490F9146}"/>
                  </a:ext>
                </a:extLst>
              </p:cNvPr>
              <p:cNvSpPr/>
              <p:nvPr/>
            </p:nvSpPr>
            <p:spPr>
              <a:xfrm>
                <a:off x="154319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5" name="任意多边形: 形状 1214">
                <a:extLst>
                  <a:ext uri="{FF2B5EF4-FFF2-40B4-BE49-F238E27FC236}">
                    <a16:creationId xmlns:a16="http://schemas.microsoft.com/office/drawing/2014/main" id="{4DD404D4-009A-428E-2845-BB202B2CEDEE}"/>
                  </a:ext>
                </a:extLst>
              </p:cNvPr>
              <p:cNvSpPr/>
              <p:nvPr/>
            </p:nvSpPr>
            <p:spPr>
              <a:xfrm>
                <a:off x="1547078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6" name="任意多边形: 形状 1215">
                <a:extLst>
                  <a:ext uri="{FF2B5EF4-FFF2-40B4-BE49-F238E27FC236}">
                    <a16:creationId xmlns:a16="http://schemas.microsoft.com/office/drawing/2014/main" id="{1D5C442B-A796-0968-5837-52C4615AB8B3}"/>
                  </a:ext>
                </a:extLst>
              </p:cNvPr>
              <p:cNvSpPr/>
              <p:nvPr/>
            </p:nvSpPr>
            <p:spPr>
              <a:xfrm>
                <a:off x="155080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7" name="任意多边形: 形状 1216">
                <a:extLst>
                  <a:ext uri="{FF2B5EF4-FFF2-40B4-BE49-F238E27FC236}">
                    <a16:creationId xmlns:a16="http://schemas.microsoft.com/office/drawing/2014/main" id="{853A6CBD-68CC-6921-E1E0-9B608B2EA8E2}"/>
                  </a:ext>
                </a:extLst>
              </p:cNvPr>
              <p:cNvSpPr/>
              <p:nvPr/>
            </p:nvSpPr>
            <p:spPr>
              <a:xfrm>
                <a:off x="1552090" y="1139677"/>
                <a:ext cx="3924" cy="5317"/>
              </a:xfrm>
              <a:custGeom>
                <a:avLst/>
                <a:gdLst>
                  <a:gd name="connsiteX0" fmla="*/ 1618 w 3924"/>
                  <a:gd name="connsiteY0" fmla="*/ 583 h 5317"/>
                  <a:gd name="connsiteX1" fmla="*/ 0 w 3924"/>
                  <a:gd name="connsiteY1" fmla="*/ 583 h 5317"/>
                  <a:gd name="connsiteX2" fmla="*/ 0 w 3924"/>
                  <a:gd name="connsiteY2" fmla="*/ 0 h 5317"/>
                  <a:gd name="connsiteX3" fmla="*/ 3925 w 3924"/>
                  <a:gd name="connsiteY3" fmla="*/ 0 h 5317"/>
                  <a:gd name="connsiteX4" fmla="*/ 3925 w 3924"/>
                  <a:gd name="connsiteY4" fmla="*/ 583 h 5317"/>
                  <a:gd name="connsiteX5" fmla="*/ 2320 w 3924"/>
                  <a:gd name="connsiteY5" fmla="*/ 583 h 5317"/>
                  <a:gd name="connsiteX6" fmla="*/ 2320 w 3924"/>
                  <a:gd name="connsiteY6" fmla="*/ 5317 h 5317"/>
                  <a:gd name="connsiteX7" fmla="*/ 1618 w 3924"/>
                  <a:gd name="connsiteY7" fmla="*/ 5317 h 5317"/>
                  <a:gd name="connsiteX8" fmla="*/ 1618 w 3924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8" name="任意多边形: 形状 1217">
                <a:extLst>
                  <a:ext uri="{FF2B5EF4-FFF2-40B4-BE49-F238E27FC236}">
                    <a16:creationId xmlns:a16="http://schemas.microsoft.com/office/drawing/2014/main" id="{BD1AC900-5D3E-69AF-6465-22E03E2D0FAB}"/>
                  </a:ext>
                </a:extLst>
              </p:cNvPr>
              <p:cNvSpPr/>
              <p:nvPr/>
            </p:nvSpPr>
            <p:spPr>
              <a:xfrm>
                <a:off x="1556187" y="1143562"/>
                <a:ext cx="1790" cy="2824"/>
              </a:xfrm>
              <a:custGeom>
                <a:avLst/>
                <a:gdLst>
                  <a:gd name="connsiteX0" fmla="*/ 0 w 1790"/>
                  <a:gd name="connsiteY0" fmla="*/ 2824 h 2824"/>
                  <a:gd name="connsiteX1" fmla="*/ 676 w 1790"/>
                  <a:gd name="connsiteY1" fmla="*/ 119 h 2824"/>
                  <a:gd name="connsiteX2" fmla="*/ 1790 w 1790"/>
                  <a:gd name="connsiteY2" fmla="*/ 0 h 2824"/>
                  <a:gd name="connsiteX3" fmla="*/ 716 w 1790"/>
                  <a:gd name="connsiteY3" fmla="*/ 2745 h 2824"/>
                  <a:gd name="connsiteX4" fmla="*/ 0 w 1790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90" y="0"/>
                    </a:lnTo>
                    <a:cubicBezTo>
                      <a:pt x="1525" y="968"/>
                      <a:pt x="1034" y="2214"/>
                      <a:pt x="716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9" name="任意多边形: 形状 1218">
                <a:extLst>
                  <a:ext uri="{FF2B5EF4-FFF2-40B4-BE49-F238E27FC236}">
                    <a16:creationId xmlns:a16="http://schemas.microsoft.com/office/drawing/2014/main" id="{AA241750-4931-54A3-59AD-50663D631107}"/>
                  </a:ext>
                </a:extLst>
              </p:cNvPr>
              <p:cNvSpPr/>
              <p:nvPr/>
            </p:nvSpPr>
            <p:spPr>
              <a:xfrm>
                <a:off x="1561080" y="1139597"/>
                <a:ext cx="3208" cy="5489"/>
              </a:xfrm>
              <a:custGeom>
                <a:avLst/>
                <a:gdLst>
                  <a:gd name="connsiteX0" fmla="*/ 172 w 3208"/>
                  <a:gd name="connsiteY0" fmla="*/ 4561 h 5489"/>
                  <a:gd name="connsiteX1" fmla="*/ 1405 w 3208"/>
                  <a:gd name="connsiteY1" fmla="*/ 4906 h 5489"/>
                  <a:gd name="connsiteX2" fmla="*/ 2519 w 3208"/>
                  <a:gd name="connsiteY2" fmla="*/ 3991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58 h 5489"/>
                  <a:gd name="connsiteX14" fmla="*/ 172 w 320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61"/>
                    </a:moveTo>
                    <a:cubicBezTo>
                      <a:pt x="477" y="4747"/>
                      <a:pt x="928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75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45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0" name="任意多边形: 形状 1219">
                <a:extLst>
                  <a:ext uri="{FF2B5EF4-FFF2-40B4-BE49-F238E27FC236}">
                    <a16:creationId xmlns:a16="http://schemas.microsoft.com/office/drawing/2014/main" id="{7687FF7F-611E-7B54-16C1-441ADB30063F}"/>
                  </a:ext>
                </a:extLst>
              </p:cNvPr>
              <p:cNvSpPr/>
              <p:nvPr/>
            </p:nvSpPr>
            <p:spPr>
              <a:xfrm>
                <a:off x="1565230" y="1139677"/>
                <a:ext cx="3009" cy="5317"/>
              </a:xfrm>
              <a:custGeom>
                <a:avLst/>
                <a:gdLst>
                  <a:gd name="connsiteX0" fmla="*/ 2758 w 3009"/>
                  <a:gd name="connsiteY0" fmla="*/ 2824 h 5317"/>
                  <a:gd name="connsiteX1" fmla="*/ 690 w 3009"/>
                  <a:gd name="connsiteY1" fmla="*/ 2824 h 5317"/>
                  <a:gd name="connsiteX2" fmla="*/ 690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45 w 3009"/>
                  <a:gd name="connsiteY11" fmla="*/ 2254 h 5317"/>
                  <a:gd name="connsiteX12" fmla="*/ 2745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1" name="任意多边形: 形状 1220">
                <a:extLst>
                  <a:ext uri="{FF2B5EF4-FFF2-40B4-BE49-F238E27FC236}">
                    <a16:creationId xmlns:a16="http://schemas.microsoft.com/office/drawing/2014/main" id="{32BAAF57-E2FB-4969-CA6B-20388C4D0594}"/>
                  </a:ext>
                </a:extLst>
              </p:cNvPr>
              <p:cNvSpPr/>
              <p:nvPr/>
            </p:nvSpPr>
            <p:spPr>
              <a:xfrm>
                <a:off x="1569128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59 w 4362"/>
                  <a:gd name="connsiteY1" fmla="*/ 0 h 5423"/>
                  <a:gd name="connsiteX2" fmla="*/ 3607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63 w 4362"/>
                  <a:gd name="connsiteY12" fmla="*/ 637 h 5423"/>
                  <a:gd name="connsiteX13" fmla="*/ 663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593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62" y="4866"/>
                      <a:pt x="1101" y="4866"/>
                      <a:pt x="1379" y="4866"/>
                    </a:cubicBezTo>
                    <a:cubicBezTo>
                      <a:pt x="2838" y="4866"/>
                      <a:pt x="3633" y="4057"/>
                      <a:pt x="3633" y="2612"/>
                    </a:cubicBezTo>
                    <a:cubicBezTo>
                      <a:pt x="3633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63" y="637"/>
                    </a:cubicBezTo>
                    <a:lnTo>
                      <a:pt x="663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2" name="任意多边形: 形状 1221">
                <a:extLst>
                  <a:ext uri="{FF2B5EF4-FFF2-40B4-BE49-F238E27FC236}">
                    <a16:creationId xmlns:a16="http://schemas.microsoft.com/office/drawing/2014/main" id="{4C2FB0C0-1D9C-BC4D-EDBC-F86819392FBD}"/>
                  </a:ext>
                </a:extLst>
              </p:cNvPr>
              <p:cNvSpPr/>
              <p:nvPr/>
            </p:nvSpPr>
            <p:spPr>
              <a:xfrm>
                <a:off x="1576766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60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79 w 4388"/>
                  <a:gd name="connsiteY9" fmla="*/ 4866 h 5423"/>
                  <a:gd name="connsiteX10" fmla="*/ 3660 w 4388"/>
                  <a:gd name="connsiteY10" fmla="*/ 2612 h 5423"/>
                  <a:gd name="connsiteX11" fmla="*/ 1485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11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60" y="1353"/>
                      <a:pt x="2944" y="557"/>
                      <a:pt x="1485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3" name="任意多边形: 形状 1222">
                <a:extLst>
                  <a:ext uri="{FF2B5EF4-FFF2-40B4-BE49-F238E27FC236}">
                    <a16:creationId xmlns:a16="http://schemas.microsoft.com/office/drawing/2014/main" id="{C468FE79-8801-5EFB-80D2-19C6EAE42CA3}"/>
                  </a:ext>
                </a:extLst>
              </p:cNvPr>
              <p:cNvSpPr/>
              <p:nvPr/>
            </p:nvSpPr>
            <p:spPr>
              <a:xfrm>
                <a:off x="1581712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4" name="任意多边形: 形状 1223">
                <a:extLst>
                  <a:ext uri="{FF2B5EF4-FFF2-40B4-BE49-F238E27FC236}">
                    <a16:creationId xmlns:a16="http://schemas.microsoft.com/office/drawing/2014/main" id="{7EF84031-DBC2-8814-3989-FAA833EF1875}"/>
                  </a:ext>
                </a:extLst>
              </p:cNvPr>
              <p:cNvSpPr/>
              <p:nvPr/>
            </p:nvSpPr>
            <p:spPr>
              <a:xfrm>
                <a:off x="158985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64 w 2996"/>
                  <a:gd name="connsiteY7" fmla="*/ 0 h 5317"/>
                  <a:gd name="connsiteX8" fmla="*/ 2864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5" name="任意多边形: 形状 1224">
                <a:extLst>
                  <a:ext uri="{FF2B5EF4-FFF2-40B4-BE49-F238E27FC236}">
                    <a16:creationId xmlns:a16="http://schemas.microsoft.com/office/drawing/2014/main" id="{98FB659A-273E-0B40-DE4D-5A63E6B290C9}"/>
                  </a:ext>
                </a:extLst>
              </p:cNvPr>
              <p:cNvSpPr/>
              <p:nvPr/>
            </p:nvSpPr>
            <p:spPr>
              <a:xfrm>
                <a:off x="1593738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6" name="任意多边形: 形状 1225">
                <a:extLst>
                  <a:ext uri="{FF2B5EF4-FFF2-40B4-BE49-F238E27FC236}">
                    <a16:creationId xmlns:a16="http://schemas.microsoft.com/office/drawing/2014/main" id="{B6FB8E35-C1DB-E87A-A8C9-1AAA5D838964}"/>
                  </a:ext>
                </a:extLst>
              </p:cNvPr>
              <p:cNvSpPr/>
              <p:nvPr/>
            </p:nvSpPr>
            <p:spPr>
              <a:xfrm>
                <a:off x="1595621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45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7" name="任意多边形: 形状 1226">
                <a:extLst>
                  <a:ext uri="{FF2B5EF4-FFF2-40B4-BE49-F238E27FC236}">
                    <a16:creationId xmlns:a16="http://schemas.microsoft.com/office/drawing/2014/main" id="{94B01D27-C86A-0A25-A6FD-F0DC624EB3A9}"/>
                  </a:ext>
                </a:extLst>
              </p:cNvPr>
              <p:cNvSpPr/>
              <p:nvPr/>
            </p:nvSpPr>
            <p:spPr>
              <a:xfrm>
                <a:off x="1600447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19 w 3235"/>
                  <a:gd name="connsiteY1" fmla="*/ 4906 h 5489"/>
                  <a:gd name="connsiteX2" fmla="*/ 2546 w 3235"/>
                  <a:gd name="connsiteY2" fmla="*/ 3991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68" y="4906"/>
                      <a:pt x="1419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75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81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8" name="任意多边形: 形状 1227">
                <a:extLst>
                  <a:ext uri="{FF2B5EF4-FFF2-40B4-BE49-F238E27FC236}">
                    <a16:creationId xmlns:a16="http://schemas.microsoft.com/office/drawing/2014/main" id="{D088A26D-DC2C-5F55-350E-7450DA9BA8EF}"/>
                  </a:ext>
                </a:extLst>
              </p:cNvPr>
              <p:cNvSpPr/>
              <p:nvPr/>
            </p:nvSpPr>
            <p:spPr>
              <a:xfrm>
                <a:off x="1604491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21 w 5423"/>
                  <a:gd name="connsiteY2" fmla="*/ 676 h 5317"/>
                  <a:gd name="connsiteX3" fmla="*/ 3858 w 5423"/>
                  <a:gd name="connsiteY3" fmla="*/ 2705 h 5317"/>
                  <a:gd name="connsiteX4" fmla="*/ 2917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62 w 5423"/>
                  <a:gd name="connsiteY17" fmla="*/ 2572 h 5317"/>
                  <a:gd name="connsiteX18" fmla="*/ 4203 w 5423"/>
                  <a:gd name="connsiteY18" fmla="*/ 0 h 5317"/>
                  <a:gd name="connsiteX19" fmla="*/ 5092 w 5423"/>
                  <a:gd name="connsiteY19" fmla="*/ 0 h 5317"/>
                  <a:gd name="connsiteX20" fmla="*/ 5423 w 5423"/>
                  <a:gd name="connsiteY20" fmla="*/ 5317 h 5317"/>
                  <a:gd name="connsiteX21" fmla="*/ 4747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601" y="2228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15" y="676"/>
                    </a:cubicBezTo>
                    <a:lnTo>
                      <a:pt x="902" y="676"/>
                    </a:lnTo>
                    <a:cubicBezTo>
                      <a:pt x="902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17"/>
                    </a:lnTo>
                    <a:lnTo>
                      <a:pt x="4747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9" name="任意多边形: 形状 1228">
                <a:extLst>
                  <a:ext uri="{FF2B5EF4-FFF2-40B4-BE49-F238E27FC236}">
                    <a16:creationId xmlns:a16="http://schemas.microsoft.com/office/drawing/2014/main" id="{9103B0CE-662E-4619-730F-4F636C0FB977}"/>
                  </a:ext>
                </a:extLst>
              </p:cNvPr>
              <p:cNvSpPr/>
              <p:nvPr/>
            </p:nvSpPr>
            <p:spPr>
              <a:xfrm>
                <a:off x="1610657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387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53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387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0" name="任意多边形: 形状 1229">
                <a:extLst>
                  <a:ext uri="{FF2B5EF4-FFF2-40B4-BE49-F238E27FC236}">
                    <a16:creationId xmlns:a16="http://schemas.microsoft.com/office/drawing/2014/main" id="{D4C71B30-FAE8-CD18-C2FB-AD56472DD45F}"/>
                  </a:ext>
                </a:extLst>
              </p:cNvPr>
              <p:cNvSpPr/>
              <p:nvPr/>
            </p:nvSpPr>
            <p:spPr>
              <a:xfrm>
                <a:off x="1616411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73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92 w 4388"/>
                  <a:gd name="connsiteY9" fmla="*/ 4866 h 5423"/>
                  <a:gd name="connsiteX10" fmla="*/ 3660 w 4388"/>
                  <a:gd name="connsiteY10" fmla="*/ 2612 h 5423"/>
                  <a:gd name="connsiteX11" fmla="*/ 1498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24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73" y="5423"/>
                    </a:cubicBezTo>
                    <a:cubicBezTo>
                      <a:pt x="782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44" y="557"/>
                      <a:pt x="1498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1" name="任意多边形: 形状 1230">
                <a:extLst>
                  <a:ext uri="{FF2B5EF4-FFF2-40B4-BE49-F238E27FC236}">
                    <a16:creationId xmlns:a16="http://schemas.microsoft.com/office/drawing/2014/main" id="{804115BB-B6AD-A835-A240-8B50C61F6B68}"/>
                  </a:ext>
                </a:extLst>
              </p:cNvPr>
              <p:cNvSpPr/>
              <p:nvPr/>
            </p:nvSpPr>
            <p:spPr>
              <a:xfrm>
                <a:off x="1623452" y="1139677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07 w 3951"/>
                  <a:gd name="connsiteY5" fmla="*/ 583 h 5317"/>
                  <a:gd name="connsiteX6" fmla="*/ 2307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2" name="任意多边形: 形状 1231">
                <a:extLst>
                  <a:ext uri="{FF2B5EF4-FFF2-40B4-BE49-F238E27FC236}">
                    <a16:creationId xmlns:a16="http://schemas.microsoft.com/office/drawing/2014/main" id="{651C2466-67DE-B7D7-8ABA-38352B225237}"/>
                  </a:ext>
                </a:extLst>
              </p:cNvPr>
              <p:cNvSpPr/>
              <p:nvPr/>
            </p:nvSpPr>
            <p:spPr>
              <a:xfrm>
                <a:off x="1627987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3" name="任意多边形: 形状 1232">
                <a:extLst>
                  <a:ext uri="{FF2B5EF4-FFF2-40B4-BE49-F238E27FC236}">
                    <a16:creationId xmlns:a16="http://schemas.microsoft.com/office/drawing/2014/main" id="{8D59B3F8-2920-A6D8-D76F-6A1BD856A429}"/>
                  </a:ext>
                </a:extLst>
              </p:cNvPr>
              <p:cNvSpPr/>
              <p:nvPr/>
            </p:nvSpPr>
            <p:spPr>
              <a:xfrm>
                <a:off x="1631726" y="1139677"/>
                <a:ext cx="5423" cy="5317"/>
              </a:xfrm>
              <a:custGeom>
                <a:avLst/>
                <a:gdLst>
                  <a:gd name="connsiteX0" fmla="*/ 4641 w 5423"/>
                  <a:gd name="connsiteY0" fmla="*/ 2983 h 5317"/>
                  <a:gd name="connsiteX1" fmla="*/ 4561 w 5423"/>
                  <a:gd name="connsiteY1" fmla="*/ 676 h 5317"/>
                  <a:gd name="connsiteX2" fmla="*/ 4548 w 5423"/>
                  <a:gd name="connsiteY2" fmla="*/ 676 h 5317"/>
                  <a:gd name="connsiteX3" fmla="*/ 3872 w 5423"/>
                  <a:gd name="connsiteY3" fmla="*/ 2705 h 5317"/>
                  <a:gd name="connsiteX4" fmla="*/ 2930 w 5423"/>
                  <a:gd name="connsiteY4" fmla="*/ 5290 h 5317"/>
                  <a:gd name="connsiteX5" fmla="*/ 2413 w 5423"/>
                  <a:gd name="connsiteY5" fmla="*/ 5290 h 5317"/>
                  <a:gd name="connsiteX6" fmla="*/ 1551 w 5423"/>
                  <a:gd name="connsiteY6" fmla="*/ 2745 h 5317"/>
                  <a:gd name="connsiteX7" fmla="*/ 942 w 5423"/>
                  <a:gd name="connsiteY7" fmla="*/ 676 h 5317"/>
                  <a:gd name="connsiteX8" fmla="*/ 928 w 5423"/>
                  <a:gd name="connsiteY8" fmla="*/ 676 h 5317"/>
                  <a:gd name="connsiteX9" fmla="*/ 822 w 5423"/>
                  <a:gd name="connsiteY9" fmla="*/ 3050 h 5317"/>
                  <a:gd name="connsiteX10" fmla="*/ 676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60 w 5423"/>
                  <a:gd name="connsiteY13" fmla="*/ 0 h 5317"/>
                  <a:gd name="connsiteX14" fmla="*/ 2161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41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45"/>
                    </a:lnTo>
                    <a:cubicBezTo>
                      <a:pt x="1299" y="1989"/>
                      <a:pt x="1074" y="1313"/>
                      <a:pt x="942" y="676"/>
                    </a:cubicBezTo>
                    <a:lnTo>
                      <a:pt x="928" y="676"/>
                    </a:lnTo>
                    <a:cubicBezTo>
                      <a:pt x="928" y="1352"/>
                      <a:pt x="875" y="2241"/>
                      <a:pt x="822" y="3050"/>
                    </a:cubicBezTo>
                    <a:lnTo>
                      <a:pt x="676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4" name="任意多边形: 形状 1233">
                <a:extLst>
                  <a:ext uri="{FF2B5EF4-FFF2-40B4-BE49-F238E27FC236}">
                    <a16:creationId xmlns:a16="http://schemas.microsoft.com/office/drawing/2014/main" id="{9A264E85-D0F5-ACD9-C644-0C428065A7A8}"/>
                  </a:ext>
                </a:extLst>
              </p:cNvPr>
              <p:cNvSpPr/>
              <p:nvPr/>
            </p:nvSpPr>
            <p:spPr>
              <a:xfrm>
                <a:off x="1638210" y="1139624"/>
                <a:ext cx="3275" cy="5370"/>
              </a:xfrm>
              <a:custGeom>
                <a:avLst/>
                <a:gdLst>
                  <a:gd name="connsiteX0" fmla="*/ 0 w 3275"/>
                  <a:gd name="connsiteY0" fmla="*/ 106 h 5370"/>
                  <a:gd name="connsiteX1" fmla="*/ 1326 w 3275"/>
                  <a:gd name="connsiteY1" fmla="*/ 0 h 5370"/>
                  <a:gd name="connsiteX2" fmla="*/ 2811 w 3275"/>
                  <a:gd name="connsiteY2" fmla="*/ 451 h 5370"/>
                  <a:gd name="connsiteX3" fmla="*/ 3275 w 3275"/>
                  <a:gd name="connsiteY3" fmla="*/ 1565 h 5370"/>
                  <a:gd name="connsiteX4" fmla="*/ 2864 w 3275"/>
                  <a:gd name="connsiteY4" fmla="*/ 2705 h 5370"/>
                  <a:gd name="connsiteX5" fmla="*/ 1233 w 3275"/>
                  <a:gd name="connsiteY5" fmla="*/ 3288 h 5370"/>
                  <a:gd name="connsiteX6" fmla="*/ 689 w 3275"/>
                  <a:gd name="connsiteY6" fmla="*/ 3235 h 5370"/>
                  <a:gd name="connsiteX7" fmla="*/ 689 w 3275"/>
                  <a:gd name="connsiteY7" fmla="*/ 5370 h 5370"/>
                  <a:gd name="connsiteX8" fmla="*/ 0 w 3275"/>
                  <a:gd name="connsiteY8" fmla="*/ 5370 h 5370"/>
                  <a:gd name="connsiteX9" fmla="*/ 0 w 3275"/>
                  <a:gd name="connsiteY9" fmla="*/ 106 h 5370"/>
                  <a:gd name="connsiteX10" fmla="*/ 703 w 3275"/>
                  <a:gd name="connsiteY10" fmla="*/ 2678 h 5370"/>
                  <a:gd name="connsiteX11" fmla="*/ 1260 w 3275"/>
                  <a:gd name="connsiteY11" fmla="*/ 2731 h 5370"/>
                  <a:gd name="connsiteX12" fmla="*/ 2599 w 3275"/>
                  <a:gd name="connsiteY12" fmla="*/ 1591 h 5370"/>
                  <a:gd name="connsiteX13" fmla="*/ 1339 w 3275"/>
                  <a:gd name="connsiteY13" fmla="*/ 544 h 5370"/>
                  <a:gd name="connsiteX14" fmla="*/ 689 w 3275"/>
                  <a:gd name="connsiteY14" fmla="*/ 597 h 5370"/>
                  <a:gd name="connsiteX15" fmla="*/ 689 w 3275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16"/>
                      <a:pt x="3275" y="1087"/>
                      <a:pt x="3275" y="1565"/>
                    </a:cubicBezTo>
                    <a:cubicBezTo>
                      <a:pt x="3275" y="2042"/>
                      <a:pt x="3129" y="2427"/>
                      <a:pt x="2864" y="2705"/>
                    </a:cubicBezTo>
                    <a:cubicBezTo>
                      <a:pt x="2506" y="3103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03" y="2678"/>
                    </a:moveTo>
                    <a:cubicBezTo>
                      <a:pt x="849" y="2718"/>
                      <a:pt x="1034" y="2731"/>
                      <a:pt x="1260" y="2731"/>
                    </a:cubicBezTo>
                    <a:cubicBezTo>
                      <a:pt x="2095" y="2731"/>
                      <a:pt x="2599" y="2334"/>
                      <a:pt x="2599" y="1591"/>
                    </a:cubicBezTo>
                    <a:cubicBezTo>
                      <a:pt x="2599" y="902"/>
                      <a:pt x="2108" y="544"/>
                      <a:pt x="1339" y="544"/>
                    </a:cubicBezTo>
                    <a:cubicBezTo>
                      <a:pt x="1034" y="544"/>
                      <a:pt x="809" y="583"/>
                      <a:pt x="689" y="597"/>
                    </a:cubicBezTo>
                    <a:lnTo>
                      <a:pt x="689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5" name="任意多边形: 形状 1234">
                <a:extLst>
                  <a:ext uri="{FF2B5EF4-FFF2-40B4-BE49-F238E27FC236}">
                    <a16:creationId xmlns:a16="http://schemas.microsoft.com/office/drawing/2014/main" id="{A403D5DB-BED3-1EFC-B690-708007D3A456}"/>
                  </a:ext>
                </a:extLst>
              </p:cNvPr>
              <p:cNvSpPr/>
              <p:nvPr/>
            </p:nvSpPr>
            <p:spPr>
              <a:xfrm>
                <a:off x="1642108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6" name="任意多边形: 形状 1235">
                <a:extLst>
                  <a:ext uri="{FF2B5EF4-FFF2-40B4-BE49-F238E27FC236}">
                    <a16:creationId xmlns:a16="http://schemas.microsoft.com/office/drawing/2014/main" id="{BE31F16D-31F5-4594-7B9C-9AEB11BEFA68}"/>
                  </a:ext>
                </a:extLst>
              </p:cNvPr>
              <p:cNvSpPr/>
              <p:nvPr/>
            </p:nvSpPr>
            <p:spPr>
              <a:xfrm>
                <a:off x="164785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77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13 w 3473"/>
                  <a:gd name="connsiteY9" fmla="*/ 4097 h 5356"/>
                  <a:gd name="connsiteX10" fmla="*/ 1352 w 3473"/>
                  <a:gd name="connsiteY10" fmla="*/ 3063 h 5356"/>
                  <a:gd name="connsiteX11" fmla="*/ 703 w 3473"/>
                  <a:gd name="connsiteY11" fmla="*/ 3063 h 5356"/>
                  <a:gd name="connsiteX12" fmla="*/ 703 w 3473"/>
                  <a:gd name="connsiteY12" fmla="*/ 5357 h 5356"/>
                  <a:gd name="connsiteX13" fmla="*/ 13 w 3473"/>
                  <a:gd name="connsiteY13" fmla="*/ 5357 h 5356"/>
                  <a:gd name="connsiteX14" fmla="*/ 13 w 3473"/>
                  <a:gd name="connsiteY14" fmla="*/ 119 h 5356"/>
                  <a:gd name="connsiteX15" fmla="*/ 703 w 3473"/>
                  <a:gd name="connsiteY15" fmla="*/ 2546 h 5356"/>
                  <a:gd name="connsiteX16" fmla="*/ 1406 w 3473"/>
                  <a:gd name="connsiteY16" fmla="*/ 2546 h 5356"/>
                  <a:gd name="connsiteX17" fmla="*/ 2612 w 3473"/>
                  <a:gd name="connsiteY17" fmla="*/ 1525 h 5356"/>
                  <a:gd name="connsiteX18" fmla="*/ 1392 w 3473"/>
                  <a:gd name="connsiteY18" fmla="*/ 517 h 5356"/>
                  <a:gd name="connsiteX19" fmla="*/ 716 w 3473"/>
                  <a:gd name="connsiteY19" fmla="*/ 583 h 5356"/>
                  <a:gd name="connsiteX20" fmla="*/ 716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41"/>
                      <a:pt x="3063" y="3898"/>
                    </a:cubicBezTo>
                    <a:cubicBezTo>
                      <a:pt x="3249" y="4641"/>
                      <a:pt x="3368" y="5158"/>
                      <a:pt x="3474" y="5357"/>
                    </a:cubicBezTo>
                    <a:lnTo>
                      <a:pt x="2758" y="5357"/>
                    </a:lnTo>
                    <a:cubicBezTo>
                      <a:pt x="2678" y="5211"/>
                      <a:pt x="2559" y="4747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48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22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7" name="任意多边形: 形状 1236">
                <a:extLst>
                  <a:ext uri="{FF2B5EF4-FFF2-40B4-BE49-F238E27FC236}">
                    <a16:creationId xmlns:a16="http://schemas.microsoft.com/office/drawing/2014/main" id="{12890175-4E4B-3FCE-A7C4-9C09186B3BEE}"/>
                  </a:ext>
                </a:extLst>
              </p:cNvPr>
              <p:cNvSpPr/>
              <p:nvPr/>
            </p:nvSpPr>
            <p:spPr>
              <a:xfrm>
                <a:off x="165450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8" name="任意多边形: 形状 1237">
                <a:extLst>
                  <a:ext uri="{FF2B5EF4-FFF2-40B4-BE49-F238E27FC236}">
                    <a16:creationId xmlns:a16="http://schemas.microsoft.com/office/drawing/2014/main" id="{6E302C0B-975D-D604-0A45-716C67748E59}"/>
                  </a:ext>
                </a:extLst>
              </p:cNvPr>
              <p:cNvSpPr/>
              <p:nvPr/>
            </p:nvSpPr>
            <p:spPr>
              <a:xfrm>
                <a:off x="165638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56 w 3991"/>
                  <a:gd name="connsiteY2" fmla="*/ 0 h 5317"/>
                  <a:gd name="connsiteX3" fmla="*/ 2466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302 w 3991"/>
                  <a:gd name="connsiteY10" fmla="*/ 5317 h 5317"/>
                  <a:gd name="connsiteX11" fmla="*/ 1618 w 3991"/>
                  <a:gd name="connsiteY11" fmla="*/ 2612 h 5317"/>
                  <a:gd name="connsiteX12" fmla="*/ 623 w 3991"/>
                  <a:gd name="connsiteY12" fmla="*/ 849 h 5317"/>
                  <a:gd name="connsiteX13" fmla="*/ 597 w 3991"/>
                  <a:gd name="connsiteY13" fmla="*/ 849 h 5317"/>
                  <a:gd name="connsiteX14" fmla="*/ 650 w 3991"/>
                  <a:gd name="connsiteY14" fmla="*/ 3036 h 5317"/>
                  <a:gd name="connsiteX15" fmla="*/ 650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33" y="2015"/>
                      <a:pt x="888" y="1405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9" name="任意多边形: 形状 1238">
                <a:extLst>
                  <a:ext uri="{FF2B5EF4-FFF2-40B4-BE49-F238E27FC236}">
                    <a16:creationId xmlns:a16="http://schemas.microsoft.com/office/drawing/2014/main" id="{5F45BFA0-D2A1-A69B-8278-3FE8C2A861BA}"/>
                  </a:ext>
                </a:extLst>
              </p:cNvPr>
              <p:cNvSpPr/>
              <p:nvPr/>
            </p:nvSpPr>
            <p:spPr>
              <a:xfrm>
                <a:off x="1661255" y="1139584"/>
                <a:ext cx="4044" cy="5489"/>
              </a:xfrm>
              <a:custGeom>
                <a:avLst/>
                <a:gdLst>
                  <a:gd name="connsiteX0" fmla="*/ 4044 w 4044"/>
                  <a:gd name="connsiteY0" fmla="*/ 5238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85 w 4044"/>
                  <a:gd name="connsiteY5" fmla="*/ 796 h 5489"/>
                  <a:gd name="connsiteX6" fmla="*/ 2811 w 4044"/>
                  <a:gd name="connsiteY6" fmla="*/ 557 h 5489"/>
                  <a:gd name="connsiteX7" fmla="*/ 729 w 4044"/>
                  <a:gd name="connsiteY7" fmla="*/ 2758 h 5489"/>
                  <a:gd name="connsiteX8" fmla="*/ 2784 w 4044"/>
                  <a:gd name="connsiteY8" fmla="*/ 4893 h 5489"/>
                  <a:gd name="connsiteX9" fmla="*/ 3912 w 4044"/>
                  <a:gd name="connsiteY9" fmla="*/ 4667 h 5489"/>
                  <a:gd name="connsiteX10" fmla="*/ 4044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38"/>
                    </a:moveTo>
                    <a:cubicBezTo>
                      <a:pt x="3792" y="5370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25"/>
                    </a:cubicBezTo>
                    <a:lnTo>
                      <a:pt x="3885" y="796"/>
                    </a:lnTo>
                    <a:cubicBezTo>
                      <a:pt x="3620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209" y="4893"/>
                      <a:pt x="3633" y="4800"/>
                      <a:pt x="3912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0" name="任意多边形: 形状 1239">
                <a:extLst>
                  <a:ext uri="{FF2B5EF4-FFF2-40B4-BE49-F238E27FC236}">
                    <a16:creationId xmlns:a16="http://schemas.microsoft.com/office/drawing/2014/main" id="{4ACACC80-F3AC-2BFA-DCE3-0FFBA99E9D74}"/>
                  </a:ext>
                </a:extLst>
              </p:cNvPr>
              <p:cNvSpPr/>
              <p:nvPr/>
            </p:nvSpPr>
            <p:spPr>
              <a:xfrm>
                <a:off x="1666148" y="1139677"/>
                <a:ext cx="702" cy="5317"/>
              </a:xfrm>
              <a:custGeom>
                <a:avLst/>
                <a:gdLst>
                  <a:gd name="connsiteX0" fmla="*/ 703 w 702"/>
                  <a:gd name="connsiteY0" fmla="*/ 0 h 5317"/>
                  <a:gd name="connsiteX1" fmla="*/ 703 w 702"/>
                  <a:gd name="connsiteY1" fmla="*/ 5317 h 5317"/>
                  <a:gd name="connsiteX2" fmla="*/ 0 w 702"/>
                  <a:gd name="connsiteY2" fmla="*/ 5317 h 5317"/>
                  <a:gd name="connsiteX3" fmla="*/ 0 w 702"/>
                  <a:gd name="connsiteY3" fmla="*/ 0 h 5317"/>
                  <a:gd name="connsiteX4" fmla="*/ 703 w 702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17">
                    <a:moveTo>
                      <a:pt x="703" y="0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1" name="任意多边形: 形状 1240">
                <a:extLst>
                  <a:ext uri="{FF2B5EF4-FFF2-40B4-BE49-F238E27FC236}">
                    <a16:creationId xmlns:a16="http://schemas.microsoft.com/office/drawing/2014/main" id="{67A0A8A2-C8DC-73ED-2791-F8DB1A7C8116}"/>
                  </a:ext>
                </a:extLst>
              </p:cNvPr>
              <p:cNvSpPr/>
              <p:nvPr/>
            </p:nvSpPr>
            <p:spPr>
              <a:xfrm>
                <a:off x="1668044" y="1139624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89 w 4375"/>
                  <a:gd name="connsiteY12" fmla="*/ 637 h 5423"/>
                  <a:gd name="connsiteX13" fmla="*/ 689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607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71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40" y="557"/>
                      <a:pt x="888" y="597"/>
                      <a:pt x="689" y="637"/>
                    </a:cubicBez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2" name="任意多边形: 形状 1241">
                <a:extLst>
                  <a:ext uri="{FF2B5EF4-FFF2-40B4-BE49-F238E27FC236}">
                    <a16:creationId xmlns:a16="http://schemas.microsoft.com/office/drawing/2014/main" id="{2E1DAD2F-7C98-9142-EDDD-5D82A46E58C8}"/>
                  </a:ext>
                </a:extLst>
              </p:cNvPr>
              <p:cNvSpPr/>
              <p:nvPr/>
            </p:nvSpPr>
            <p:spPr>
              <a:xfrm>
                <a:off x="167329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3" name="任意多边形: 形状 1242">
                <a:extLst>
                  <a:ext uri="{FF2B5EF4-FFF2-40B4-BE49-F238E27FC236}">
                    <a16:creationId xmlns:a16="http://schemas.microsoft.com/office/drawing/2014/main" id="{9E700674-93AE-2564-3318-0435517BFA4A}"/>
                  </a:ext>
                </a:extLst>
              </p:cNvPr>
              <p:cNvSpPr/>
              <p:nvPr/>
            </p:nvSpPr>
            <p:spPr>
              <a:xfrm>
                <a:off x="1675204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45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33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1"/>
                      <a:pt x="4362" y="2586"/>
                    </a:cubicBezTo>
                    <a:cubicBezTo>
                      <a:pt x="4362" y="3447"/>
                      <a:pt x="4084" y="4164"/>
                      <a:pt x="3593" y="4654"/>
                    </a:cubicBezTo>
                    <a:cubicBezTo>
                      <a:pt x="3076" y="5158"/>
                      <a:pt x="2267" y="5423"/>
                      <a:pt x="1233" y="5423"/>
                    </a:cubicBezTo>
                    <a:cubicBezTo>
                      <a:pt x="743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49" y="4866"/>
                      <a:pt x="1101" y="4866"/>
                      <a:pt x="1379" y="4866"/>
                    </a:cubicBezTo>
                    <a:cubicBezTo>
                      <a:pt x="2851" y="4866"/>
                      <a:pt x="3633" y="4057"/>
                      <a:pt x="3633" y="2612"/>
                    </a:cubicBezTo>
                    <a:cubicBezTo>
                      <a:pt x="3646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4" name="任意多边形: 形状 1243">
                <a:extLst>
                  <a:ext uri="{FF2B5EF4-FFF2-40B4-BE49-F238E27FC236}">
                    <a16:creationId xmlns:a16="http://schemas.microsoft.com/office/drawing/2014/main" id="{43852BA4-B623-3700-4679-4D82A52B40E9}"/>
                  </a:ext>
                </a:extLst>
              </p:cNvPr>
              <p:cNvSpPr/>
              <p:nvPr/>
            </p:nvSpPr>
            <p:spPr>
              <a:xfrm>
                <a:off x="1680441" y="1139677"/>
                <a:ext cx="3938" cy="5409"/>
              </a:xfrm>
              <a:custGeom>
                <a:avLst/>
                <a:gdLst>
                  <a:gd name="connsiteX0" fmla="*/ 690 w 3938"/>
                  <a:gd name="connsiteY0" fmla="*/ 0 h 5409"/>
                  <a:gd name="connsiteX1" fmla="*/ 690 w 3938"/>
                  <a:gd name="connsiteY1" fmla="*/ 3156 h 5409"/>
                  <a:gd name="connsiteX2" fmla="*/ 1936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690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690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5" name="任意多边形: 形状 1244">
                <a:extLst>
                  <a:ext uri="{FF2B5EF4-FFF2-40B4-BE49-F238E27FC236}">
                    <a16:creationId xmlns:a16="http://schemas.microsoft.com/office/drawing/2014/main" id="{4A53C703-0151-B2CC-84D2-8F828A1731ED}"/>
                  </a:ext>
                </a:extLst>
              </p:cNvPr>
              <p:cNvSpPr/>
              <p:nvPr/>
            </p:nvSpPr>
            <p:spPr>
              <a:xfrm>
                <a:off x="1685559" y="1139677"/>
                <a:ext cx="4017" cy="5317"/>
              </a:xfrm>
              <a:custGeom>
                <a:avLst/>
                <a:gdLst>
                  <a:gd name="connsiteX0" fmla="*/ 0 w 4017"/>
                  <a:gd name="connsiteY0" fmla="*/ 5317 h 5317"/>
                  <a:gd name="connsiteX1" fmla="*/ 0 w 4017"/>
                  <a:gd name="connsiteY1" fmla="*/ 0 h 5317"/>
                  <a:gd name="connsiteX2" fmla="*/ 756 w 4017"/>
                  <a:gd name="connsiteY2" fmla="*/ 0 h 5317"/>
                  <a:gd name="connsiteX3" fmla="*/ 2466 w 4017"/>
                  <a:gd name="connsiteY3" fmla="*/ 2692 h 5317"/>
                  <a:gd name="connsiteX4" fmla="*/ 3408 w 4017"/>
                  <a:gd name="connsiteY4" fmla="*/ 4429 h 5317"/>
                  <a:gd name="connsiteX5" fmla="*/ 3421 w 4017"/>
                  <a:gd name="connsiteY5" fmla="*/ 4415 h 5317"/>
                  <a:gd name="connsiteX6" fmla="*/ 3368 w 4017"/>
                  <a:gd name="connsiteY6" fmla="*/ 2228 h 5317"/>
                  <a:gd name="connsiteX7" fmla="*/ 3368 w 4017"/>
                  <a:gd name="connsiteY7" fmla="*/ 0 h 5317"/>
                  <a:gd name="connsiteX8" fmla="*/ 4018 w 4017"/>
                  <a:gd name="connsiteY8" fmla="*/ 0 h 5317"/>
                  <a:gd name="connsiteX9" fmla="*/ 4018 w 4017"/>
                  <a:gd name="connsiteY9" fmla="*/ 5317 h 5317"/>
                  <a:gd name="connsiteX10" fmla="*/ 3302 w 4017"/>
                  <a:gd name="connsiteY10" fmla="*/ 5317 h 5317"/>
                  <a:gd name="connsiteX11" fmla="*/ 1618 w 4017"/>
                  <a:gd name="connsiteY11" fmla="*/ 2612 h 5317"/>
                  <a:gd name="connsiteX12" fmla="*/ 623 w 4017"/>
                  <a:gd name="connsiteY12" fmla="*/ 849 h 5317"/>
                  <a:gd name="connsiteX13" fmla="*/ 597 w 4017"/>
                  <a:gd name="connsiteY13" fmla="*/ 849 h 5317"/>
                  <a:gd name="connsiteX14" fmla="*/ 650 w 4017"/>
                  <a:gd name="connsiteY14" fmla="*/ 3036 h 5317"/>
                  <a:gd name="connsiteX15" fmla="*/ 650 w 4017"/>
                  <a:gd name="connsiteY15" fmla="*/ 5304 h 5317"/>
                  <a:gd name="connsiteX16" fmla="*/ 0 w 4017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46" y="2015"/>
                      <a:pt x="875" y="1405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6" name="任意多边形: 形状 1245">
                <a:extLst>
                  <a:ext uri="{FF2B5EF4-FFF2-40B4-BE49-F238E27FC236}">
                    <a16:creationId xmlns:a16="http://schemas.microsoft.com/office/drawing/2014/main" id="{5DC89DFE-9C96-CE8B-5C1F-31801BE1A259}"/>
                  </a:ext>
                </a:extLst>
              </p:cNvPr>
              <p:cNvSpPr/>
              <p:nvPr/>
            </p:nvSpPr>
            <p:spPr>
              <a:xfrm>
                <a:off x="1690147" y="1139677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294 w 3938"/>
                  <a:gd name="connsiteY5" fmla="*/ 583 h 5317"/>
                  <a:gd name="connsiteX6" fmla="*/ 2294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7" name="任意多边形: 形状 1246">
                <a:extLst>
                  <a:ext uri="{FF2B5EF4-FFF2-40B4-BE49-F238E27FC236}">
                    <a16:creationId xmlns:a16="http://schemas.microsoft.com/office/drawing/2014/main" id="{92C7F31C-E0D2-336F-17F3-52271F99CB37}"/>
                  </a:ext>
                </a:extLst>
              </p:cNvPr>
              <p:cNvSpPr/>
              <p:nvPr/>
            </p:nvSpPr>
            <p:spPr>
              <a:xfrm>
                <a:off x="1697042" y="1139677"/>
                <a:ext cx="3938" cy="5409"/>
              </a:xfrm>
              <a:custGeom>
                <a:avLst/>
                <a:gdLst>
                  <a:gd name="connsiteX0" fmla="*/ 703 w 3938"/>
                  <a:gd name="connsiteY0" fmla="*/ 0 h 5409"/>
                  <a:gd name="connsiteX1" fmla="*/ 703 w 3938"/>
                  <a:gd name="connsiteY1" fmla="*/ 3156 h 5409"/>
                  <a:gd name="connsiteX2" fmla="*/ 1949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23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703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46" y="4853"/>
                      <a:pt x="1949" y="4853"/>
                    </a:cubicBezTo>
                    <a:cubicBezTo>
                      <a:pt x="275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8" name="任意多边形: 形状 1247">
                <a:extLst>
                  <a:ext uri="{FF2B5EF4-FFF2-40B4-BE49-F238E27FC236}">
                    <a16:creationId xmlns:a16="http://schemas.microsoft.com/office/drawing/2014/main" id="{8C473B6D-62F8-F719-C2EC-B1D4DBAF0333}"/>
                  </a:ext>
                </a:extLst>
              </p:cNvPr>
              <p:cNvSpPr/>
              <p:nvPr/>
            </p:nvSpPr>
            <p:spPr>
              <a:xfrm>
                <a:off x="1701550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9" name="任意多边形: 形状 1248">
                <a:extLst>
                  <a:ext uri="{FF2B5EF4-FFF2-40B4-BE49-F238E27FC236}">
                    <a16:creationId xmlns:a16="http://schemas.microsoft.com/office/drawing/2014/main" id="{40E9026D-1047-5E28-9B8E-055677CA5159}"/>
                  </a:ext>
                </a:extLst>
              </p:cNvPr>
              <p:cNvSpPr/>
              <p:nvPr/>
            </p:nvSpPr>
            <p:spPr>
              <a:xfrm>
                <a:off x="1708498" y="1139677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0" name="任意多边形: 形状 1249">
                <a:extLst>
                  <a:ext uri="{FF2B5EF4-FFF2-40B4-BE49-F238E27FC236}">
                    <a16:creationId xmlns:a16="http://schemas.microsoft.com/office/drawing/2014/main" id="{6AB7284F-0B2A-B7AD-F67F-1E14CE5DD6DE}"/>
                  </a:ext>
                </a:extLst>
              </p:cNvPr>
              <p:cNvSpPr/>
              <p:nvPr/>
            </p:nvSpPr>
            <p:spPr>
              <a:xfrm>
                <a:off x="1711813" y="1139677"/>
                <a:ext cx="4468" cy="5317"/>
              </a:xfrm>
              <a:custGeom>
                <a:avLst/>
                <a:gdLst>
                  <a:gd name="connsiteX0" fmla="*/ 1260 w 4468"/>
                  <a:gd name="connsiteY0" fmla="*/ 3646 h 5317"/>
                  <a:gd name="connsiteX1" fmla="*/ 703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52 w 4468"/>
                  <a:gd name="connsiteY4" fmla="*/ 0 h 5317"/>
                  <a:gd name="connsiteX5" fmla="*/ 4469 w 4468"/>
                  <a:gd name="connsiteY5" fmla="*/ 5317 h 5317"/>
                  <a:gd name="connsiteX6" fmla="*/ 3739 w 4468"/>
                  <a:gd name="connsiteY6" fmla="*/ 5317 h 5317"/>
                  <a:gd name="connsiteX7" fmla="*/ 3182 w 4468"/>
                  <a:gd name="connsiteY7" fmla="*/ 3646 h 5317"/>
                  <a:gd name="connsiteX8" fmla="*/ 1260 w 4468"/>
                  <a:gd name="connsiteY8" fmla="*/ 3646 h 5317"/>
                  <a:gd name="connsiteX9" fmla="*/ 3010 w 4468"/>
                  <a:gd name="connsiteY9" fmla="*/ 3103 h 5317"/>
                  <a:gd name="connsiteX10" fmla="*/ 2480 w 4468"/>
                  <a:gd name="connsiteY10" fmla="*/ 1578 h 5317"/>
                  <a:gd name="connsiteX11" fmla="*/ 2214 w 4468"/>
                  <a:gd name="connsiteY11" fmla="*/ 597 h 5317"/>
                  <a:gd name="connsiteX12" fmla="*/ 2201 w 4468"/>
                  <a:gd name="connsiteY12" fmla="*/ 597 h 5317"/>
                  <a:gd name="connsiteX13" fmla="*/ 1949 w 4468"/>
                  <a:gd name="connsiteY13" fmla="*/ 1565 h 5317"/>
                  <a:gd name="connsiteX14" fmla="*/ 1406 w 4468"/>
                  <a:gd name="connsiteY14" fmla="*/ 3103 h 5317"/>
                  <a:gd name="connsiteX15" fmla="*/ 3010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17"/>
                    </a:lnTo>
                    <a:lnTo>
                      <a:pt x="3739" y="5317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73" y="1233"/>
                      <a:pt x="2294" y="902"/>
                      <a:pt x="2214" y="597"/>
                    </a:cubicBezTo>
                    <a:lnTo>
                      <a:pt x="2201" y="597"/>
                    </a:lnTo>
                    <a:cubicBezTo>
                      <a:pt x="2135" y="915"/>
                      <a:pt x="2029" y="1233"/>
                      <a:pt x="1949" y="1565"/>
                    </a:cubicBezTo>
                    <a:lnTo>
                      <a:pt x="1406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1" name="任意多边形: 形状 1250">
                <a:extLst>
                  <a:ext uri="{FF2B5EF4-FFF2-40B4-BE49-F238E27FC236}">
                    <a16:creationId xmlns:a16="http://schemas.microsoft.com/office/drawing/2014/main" id="{798F8B26-41D1-02EC-D3A4-FCB5C8F9D86E}"/>
                  </a:ext>
                </a:extLst>
              </p:cNvPr>
              <p:cNvSpPr/>
              <p:nvPr/>
            </p:nvSpPr>
            <p:spPr>
              <a:xfrm>
                <a:off x="1717037" y="1139624"/>
                <a:ext cx="3367" cy="5436"/>
              </a:xfrm>
              <a:custGeom>
                <a:avLst/>
                <a:gdLst>
                  <a:gd name="connsiteX0" fmla="*/ 0 w 3367"/>
                  <a:gd name="connsiteY0" fmla="*/ 119 h 5436"/>
                  <a:gd name="connsiteX1" fmla="*/ 1273 w 3367"/>
                  <a:gd name="connsiteY1" fmla="*/ 0 h 5436"/>
                  <a:gd name="connsiteX2" fmla="*/ 2718 w 3367"/>
                  <a:gd name="connsiteY2" fmla="*/ 398 h 5436"/>
                  <a:gd name="connsiteX3" fmla="*/ 3169 w 3367"/>
                  <a:gd name="connsiteY3" fmla="*/ 1339 h 5436"/>
                  <a:gd name="connsiteX4" fmla="*/ 2267 w 3367"/>
                  <a:gd name="connsiteY4" fmla="*/ 2506 h 5436"/>
                  <a:gd name="connsiteX5" fmla="*/ 2267 w 3367"/>
                  <a:gd name="connsiteY5" fmla="*/ 2533 h 5436"/>
                  <a:gd name="connsiteX6" fmla="*/ 3368 w 3367"/>
                  <a:gd name="connsiteY6" fmla="*/ 3872 h 5436"/>
                  <a:gd name="connsiteX7" fmla="*/ 2917 w 3367"/>
                  <a:gd name="connsiteY7" fmla="*/ 4933 h 5436"/>
                  <a:gd name="connsiteX8" fmla="*/ 1087 w 3367"/>
                  <a:gd name="connsiteY8" fmla="*/ 5436 h 5436"/>
                  <a:gd name="connsiteX9" fmla="*/ 13 w 3367"/>
                  <a:gd name="connsiteY9" fmla="*/ 5370 h 5436"/>
                  <a:gd name="connsiteX10" fmla="*/ 13 w 3367"/>
                  <a:gd name="connsiteY10" fmla="*/ 119 h 5436"/>
                  <a:gd name="connsiteX11" fmla="*/ 689 w 3367"/>
                  <a:gd name="connsiteY11" fmla="*/ 2307 h 5436"/>
                  <a:gd name="connsiteX12" fmla="*/ 1326 w 3367"/>
                  <a:gd name="connsiteY12" fmla="*/ 2307 h 5436"/>
                  <a:gd name="connsiteX13" fmla="*/ 2466 w 3367"/>
                  <a:gd name="connsiteY13" fmla="*/ 1406 h 5436"/>
                  <a:gd name="connsiteX14" fmla="*/ 1299 w 3367"/>
                  <a:gd name="connsiteY14" fmla="*/ 530 h 5436"/>
                  <a:gd name="connsiteX15" fmla="*/ 689 w 3367"/>
                  <a:gd name="connsiteY15" fmla="*/ 583 h 5436"/>
                  <a:gd name="connsiteX16" fmla="*/ 689 w 3367"/>
                  <a:gd name="connsiteY16" fmla="*/ 2307 h 5436"/>
                  <a:gd name="connsiteX17" fmla="*/ 689 w 3367"/>
                  <a:gd name="connsiteY17" fmla="*/ 4866 h 5436"/>
                  <a:gd name="connsiteX18" fmla="*/ 1273 w 3367"/>
                  <a:gd name="connsiteY18" fmla="*/ 4893 h 5436"/>
                  <a:gd name="connsiteX19" fmla="*/ 2639 w 3367"/>
                  <a:gd name="connsiteY19" fmla="*/ 3845 h 5436"/>
                  <a:gd name="connsiteX20" fmla="*/ 1273 w 3367"/>
                  <a:gd name="connsiteY20" fmla="*/ 2811 h 5436"/>
                  <a:gd name="connsiteX21" fmla="*/ 689 w 3367"/>
                  <a:gd name="connsiteY21" fmla="*/ 2811 h 5436"/>
                  <a:gd name="connsiteX22" fmla="*/ 689 w 3367"/>
                  <a:gd name="connsiteY22" fmla="*/ 4866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36">
                    <a:moveTo>
                      <a:pt x="0" y="119"/>
                    </a:moveTo>
                    <a:cubicBezTo>
                      <a:pt x="292" y="66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98"/>
                    </a:cubicBezTo>
                    <a:cubicBezTo>
                      <a:pt x="2997" y="597"/>
                      <a:pt x="3169" y="915"/>
                      <a:pt x="3169" y="1339"/>
                    </a:cubicBezTo>
                    <a:cubicBezTo>
                      <a:pt x="3169" y="1856"/>
                      <a:pt x="2837" y="2307"/>
                      <a:pt x="2267" y="2506"/>
                    </a:cubicBezTo>
                    <a:lnTo>
                      <a:pt x="2267" y="2533"/>
                    </a:lnTo>
                    <a:cubicBezTo>
                      <a:pt x="2758" y="2665"/>
                      <a:pt x="3368" y="3076"/>
                      <a:pt x="3368" y="3872"/>
                    </a:cubicBezTo>
                    <a:cubicBezTo>
                      <a:pt x="3368" y="4336"/>
                      <a:pt x="3182" y="4667"/>
                      <a:pt x="2917" y="4933"/>
                    </a:cubicBezTo>
                    <a:cubicBezTo>
                      <a:pt x="2532" y="5277"/>
                      <a:pt x="1949" y="5436"/>
                      <a:pt x="1087" y="5436"/>
                    </a:cubicBezTo>
                    <a:cubicBezTo>
                      <a:pt x="597" y="5436"/>
                      <a:pt x="239" y="5397"/>
                      <a:pt x="13" y="5370"/>
                    </a:cubicBezTo>
                    <a:lnTo>
                      <a:pt x="13" y="119"/>
                    </a:lnTo>
                    <a:close/>
                    <a:moveTo>
                      <a:pt x="689" y="2307"/>
                    </a:moveTo>
                    <a:lnTo>
                      <a:pt x="1326" y="2307"/>
                    </a:lnTo>
                    <a:cubicBezTo>
                      <a:pt x="2042" y="2307"/>
                      <a:pt x="2466" y="1936"/>
                      <a:pt x="2466" y="1406"/>
                    </a:cubicBezTo>
                    <a:cubicBezTo>
                      <a:pt x="2466" y="796"/>
                      <a:pt x="2002" y="530"/>
                      <a:pt x="1299" y="530"/>
                    </a:cubicBezTo>
                    <a:cubicBezTo>
                      <a:pt x="994" y="530"/>
                      <a:pt x="796" y="557"/>
                      <a:pt x="689" y="583"/>
                    </a:cubicBezTo>
                    <a:lnTo>
                      <a:pt x="689" y="2307"/>
                    </a:lnTo>
                    <a:close/>
                    <a:moveTo>
                      <a:pt x="689" y="4866"/>
                    </a:moveTo>
                    <a:cubicBezTo>
                      <a:pt x="822" y="4880"/>
                      <a:pt x="1021" y="4893"/>
                      <a:pt x="1273" y="4893"/>
                    </a:cubicBezTo>
                    <a:cubicBezTo>
                      <a:pt x="1989" y="4893"/>
                      <a:pt x="2639" y="4628"/>
                      <a:pt x="2639" y="3845"/>
                    </a:cubicBezTo>
                    <a:cubicBezTo>
                      <a:pt x="2639" y="3129"/>
                      <a:pt x="2002" y="2811"/>
                      <a:pt x="1273" y="2811"/>
                    </a:cubicBezTo>
                    <a:lnTo>
                      <a:pt x="689" y="2811"/>
                    </a:lnTo>
                    <a:lnTo>
                      <a:pt x="689" y="486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2" name="任意多边形: 形状 1251">
                <a:extLst>
                  <a:ext uri="{FF2B5EF4-FFF2-40B4-BE49-F238E27FC236}">
                    <a16:creationId xmlns:a16="http://schemas.microsoft.com/office/drawing/2014/main" id="{A64C6092-599D-AE80-D2BB-88915ED7BE9E}"/>
                  </a:ext>
                </a:extLst>
              </p:cNvPr>
              <p:cNvSpPr/>
              <p:nvPr/>
            </p:nvSpPr>
            <p:spPr>
              <a:xfrm>
                <a:off x="1720989" y="1139584"/>
                <a:ext cx="4892" cy="5502"/>
              </a:xfrm>
              <a:custGeom>
                <a:avLst/>
                <a:gdLst>
                  <a:gd name="connsiteX0" fmla="*/ 4893 w 4892"/>
                  <a:gd name="connsiteY0" fmla="*/ 2692 h 5502"/>
                  <a:gd name="connsiteX1" fmla="*/ 2400 w 4892"/>
                  <a:gd name="connsiteY1" fmla="*/ 5503 h 5502"/>
                  <a:gd name="connsiteX2" fmla="*/ 0 w 4892"/>
                  <a:gd name="connsiteY2" fmla="*/ 2798 h 5502"/>
                  <a:gd name="connsiteX3" fmla="*/ 2480 w 4892"/>
                  <a:gd name="connsiteY3" fmla="*/ 0 h 5502"/>
                  <a:gd name="connsiteX4" fmla="*/ 4893 w 4892"/>
                  <a:gd name="connsiteY4" fmla="*/ 2692 h 5502"/>
                  <a:gd name="connsiteX5" fmla="*/ 756 w 4892"/>
                  <a:gd name="connsiteY5" fmla="*/ 2784 h 5502"/>
                  <a:gd name="connsiteX6" fmla="*/ 2440 w 4892"/>
                  <a:gd name="connsiteY6" fmla="*/ 4946 h 5502"/>
                  <a:gd name="connsiteX7" fmla="*/ 4150 w 4892"/>
                  <a:gd name="connsiteY7" fmla="*/ 2731 h 5502"/>
                  <a:gd name="connsiteX8" fmla="*/ 2466 w 4892"/>
                  <a:gd name="connsiteY8" fmla="*/ 557 h 5502"/>
                  <a:gd name="connsiteX9" fmla="*/ 756 w 489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502">
                    <a:moveTo>
                      <a:pt x="4893" y="2692"/>
                    </a:moveTo>
                    <a:cubicBezTo>
                      <a:pt x="4893" y="4535"/>
                      <a:pt x="3766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46"/>
                      <a:pt x="2440" y="4946"/>
                    </a:cubicBezTo>
                    <a:cubicBezTo>
                      <a:pt x="3554" y="4946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3" name="任意多边形: 形状 1252">
                <a:extLst>
                  <a:ext uri="{FF2B5EF4-FFF2-40B4-BE49-F238E27FC236}">
                    <a16:creationId xmlns:a16="http://schemas.microsoft.com/office/drawing/2014/main" id="{F30766EE-46CB-49F3-13DE-02DC4AD7ABD6}"/>
                  </a:ext>
                </a:extLst>
              </p:cNvPr>
              <p:cNvSpPr/>
              <p:nvPr/>
            </p:nvSpPr>
            <p:spPr>
              <a:xfrm>
                <a:off x="1726757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27 w 3487"/>
                  <a:gd name="connsiteY9" fmla="*/ 4097 h 5356"/>
                  <a:gd name="connsiteX10" fmla="*/ 1353 w 3487"/>
                  <a:gd name="connsiteY10" fmla="*/ 3063 h 5356"/>
                  <a:gd name="connsiteX11" fmla="*/ 716 w 3487"/>
                  <a:gd name="connsiteY11" fmla="*/ 3063 h 5356"/>
                  <a:gd name="connsiteX12" fmla="*/ 716 w 3487"/>
                  <a:gd name="connsiteY12" fmla="*/ 5357 h 5356"/>
                  <a:gd name="connsiteX13" fmla="*/ 13 w 3487"/>
                  <a:gd name="connsiteY13" fmla="*/ 5357 h 5356"/>
                  <a:gd name="connsiteX14" fmla="*/ 13 w 3487"/>
                  <a:gd name="connsiteY14" fmla="*/ 119 h 5356"/>
                  <a:gd name="connsiteX15" fmla="*/ 703 w 3487"/>
                  <a:gd name="connsiteY15" fmla="*/ 2546 h 5356"/>
                  <a:gd name="connsiteX16" fmla="*/ 1406 w 3487"/>
                  <a:gd name="connsiteY16" fmla="*/ 2546 h 5356"/>
                  <a:gd name="connsiteX17" fmla="*/ 2599 w 3487"/>
                  <a:gd name="connsiteY17" fmla="*/ 1525 h 5356"/>
                  <a:gd name="connsiteX18" fmla="*/ 1366 w 3487"/>
                  <a:gd name="connsiteY18" fmla="*/ 517 h 5356"/>
                  <a:gd name="connsiteX19" fmla="*/ 703 w 3487"/>
                  <a:gd name="connsiteY19" fmla="*/ 583 h 5356"/>
                  <a:gd name="connsiteX20" fmla="*/ 703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41"/>
                      <a:pt x="3076" y="3898"/>
                    </a:cubicBezTo>
                    <a:cubicBezTo>
                      <a:pt x="3262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92" y="5211"/>
                      <a:pt x="2572" y="4747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25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48" y="517"/>
                      <a:pt x="809" y="557"/>
                      <a:pt x="703" y="583"/>
                    </a:cubicBezTo>
                    <a:lnTo>
                      <a:pt x="703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4" name="任意多边形: 形状 1253">
                <a:extLst>
                  <a:ext uri="{FF2B5EF4-FFF2-40B4-BE49-F238E27FC236}">
                    <a16:creationId xmlns:a16="http://schemas.microsoft.com/office/drawing/2014/main" id="{9FB965A7-EE2A-976D-F798-1F82BEA614F2}"/>
                  </a:ext>
                </a:extLst>
              </p:cNvPr>
              <p:cNvSpPr/>
              <p:nvPr/>
            </p:nvSpPr>
            <p:spPr>
              <a:xfrm>
                <a:off x="173101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90 w 2996"/>
                  <a:gd name="connsiteY7" fmla="*/ 0 h 5317"/>
                  <a:gd name="connsiteX8" fmla="*/ 2890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5" name="任意多边形: 形状 1254">
                <a:extLst>
                  <a:ext uri="{FF2B5EF4-FFF2-40B4-BE49-F238E27FC236}">
                    <a16:creationId xmlns:a16="http://schemas.microsoft.com/office/drawing/2014/main" id="{8253C476-09C1-B072-24EC-52936E52F15A}"/>
                  </a:ext>
                </a:extLst>
              </p:cNvPr>
              <p:cNvSpPr/>
              <p:nvPr/>
            </p:nvSpPr>
            <p:spPr>
              <a:xfrm>
                <a:off x="1737271" y="1139677"/>
                <a:ext cx="3009" cy="5317"/>
              </a:xfrm>
              <a:custGeom>
                <a:avLst/>
                <a:gdLst>
                  <a:gd name="connsiteX0" fmla="*/ 2771 w 3009"/>
                  <a:gd name="connsiteY0" fmla="*/ 2824 h 5317"/>
                  <a:gd name="connsiteX1" fmla="*/ 689 w 3009"/>
                  <a:gd name="connsiteY1" fmla="*/ 2824 h 5317"/>
                  <a:gd name="connsiteX2" fmla="*/ 689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58 w 3009"/>
                  <a:gd name="connsiteY11" fmla="*/ 2254 h 5317"/>
                  <a:gd name="connsiteX12" fmla="*/ 2758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6" name="任意多边形: 形状 1255">
                <a:extLst>
                  <a:ext uri="{FF2B5EF4-FFF2-40B4-BE49-F238E27FC236}">
                    <a16:creationId xmlns:a16="http://schemas.microsoft.com/office/drawing/2014/main" id="{5AEB1A8E-37D9-D671-8EBD-4D1DA03CFBB0}"/>
                  </a:ext>
                </a:extLst>
              </p:cNvPr>
              <p:cNvSpPr/>
              <p:nvPr/>
            </p:nvSpPr>
            <p:spPr>
              <a:xfrm>
                <a:off x="174069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7" name="任意多边形: 形状 1256">
                <a:extLst>
                  <a:ext uri="{FF2B5EF4-FFF2-40B4-BE49-F238E27FC236}">
                    <a16:creationId xmlns:a16="http://schemas.microsoft.com/office/drawing/2014/main" id="{6711C1BB-ECD5-CBAD-D575-3479EE1C7076}"/>
                  </a:ext>
                </a:extLst>
              </p:cNvPr>
              <p:cNvSpPr/>
              <p:nvPr/>
            </p:nvSpPr>
            <p:spPr>
              <a:xfrm>
                <a:off x="1323351" y="1153175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72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60 w 4362"/>
                  <a:gd name="connsiteY5" fmla="*/ 5410 h 5409"/>
                  <a:gd name="connsiteX6" fmla="*/ 0 w 4362"/>
                  <a:gd name="connsiteY6" fmla="*/ 5344 h 5409"/>
                  <a:gd name="connsiteX7" fmla="*/ 0 w 4362"/>
                  <a:gd name="connsiteY7" fmla="*/ 106 h 5409"/>
                  <a:gd name="connsiteX8" fmla="*/ 703 w 4362"/>
                  <a:gd name="connsiteY8" fmla="*/ 4813 h 5409"/>
                  <a:gd name="connsiteX9" fmla="*/ 1392 w 4362"/>
                  <a:gd name="connsiteY9" fmla="*/ 4840 h 5409"/>
                  <a:gd name="connsiteX10" fmla="*/ 3660 w 4362"/>
                  <a:gd name="connsiteY10" fmla="*/ 2586 h 5409"/>
                  <a:gd name="connsiteX11" fmla="*/ 1498 w 4362"/>
                  <a:gd name="connsiteY11" fmla="*/ 530 h 5409"/>
                  <a:gd name="connsiteX12" fmla="*/ 690 w 4362"/>
                  <a:gd name="connsiteY12" fmla="*/ 610 h 5409"/>
                  <a:gd name="connsiteX13" fmla="*/ 690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27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110" y="1087"/>
                      <a:pt x="4362" y="1724"/>
                      <a:pt x="4362" y="2572"/>
                    </a:cubicBezTo>
                    <a:cubicBezTo>
                      <a:pt x="4362" y="3434"/>
                      <a:pt x="4097" y="4150"/>
                      <a:pt x="3607" y="4641"/>
                    </a:cubicBezTo>
                    <a:cubicBezTo>
                      <a:pt x="3116" y="5131"/>
                      <a:pt x="2281" y="5410"/>
                      <a:pt x="1260" y="5410"/>
                    </a:cubicBezTo>
                    <a:cubicBezTo>
                      <a:pt x="756" y="5410"/>
                      <a:pt x="358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392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73" y="1326"/>
                      <a:pt x="2957" y="530"/>
                      <a:pt x="1498" y="530"/>
                    </a:cubicBezTo>
                    <a:cubicBezTo>
                      <a:pt x="1154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8" name="任意多边形: 形状 1257">
                <a:extLst>
                  <a:ext uri="{FF2B5EF4-FFF2-40B4-BE49-F238E27FC236}">
                    <a16:creationId xmlns:a16="http://schemas.microsoft.com/office/drawing/2014/main" id="{64E8B948-7B1B-B7A8-16C7-DC1A84B7E00E}"/>
                  </a:ext>
                </a:extLst>
              </p:cNvPr>
              <p:cNvSpPr/>
              <p:nvPr/>
            </p:nvSpPr>
            <p:spPr>
              <a:xfrm>
                <a:off x="132829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7" y="0"/>
                      <a:pt x="2479" y="0"/>
                    </a:cubicBezTo>
                    <a:cubicBezTo>
                      <a:pt x="3938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9" name="任意多边形: 形状 1258">
                <a:extLst>
                  <a:ext uri="{FF2B5EF4-FFF2-40B4-BE49-F238E27FC236}">
                    <a16:creationId xmlns:a16="http://schemas.microsoft.com/office/drawing/2014/main" id="{431C7746-F576-71D0-9AE9-1E0023ECDCA8}"/>
                  </a:ext>
                </a:extLst>
              </p:cNvPr>
              <p:cNvSpPr/>
              <p:nvPr/>
            </p:nvSpPr>
            <p:spPr>
              <a:xfrm>
                <a:off x="1334052" y="1153202"/>
                <a:ext cx="2970" cy="5317"/>
              </a:xfrm>
              <a:custGeom>
                <a:avLst/>
                <a:gdLst>
                  <a:gd name="connsiteX0" fmla="*/ 13 w 2970"/>
                  <a:gd name="connsiteY0" fmla="*/ 0 h 5317"/>
                  <a:gd name="connsiteX1" fmla="*/ 703 w 2970"/>
                  <a:gd name="connsiteY1" fmla="*/ 0 h 5317"/>
                  <a:gd name="connsiteX2" fmla="*/ 703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0" name="任意多边形: 形状 1259">
                <a:extLst>
                  <a:ext uri="{FF2B5EF4-FFF2-40B4-BE49-F238E27FC236}">
                    <a16:creationId xmlns:a16="http://schemas.microsoft.com/office/drawing/2014/main" id="{3FCAF3E0-667F-60A7-684D-27E8C3C4874C}"/>
                  </a:ext>
                </a:extLst>
              </p:cNvPr>
              <p:cNvSpPr/>
              <p:nvPr/>
            </p:nvSpPr>
            <p:spPr>
              <a:xfrm>
                <a:off x="1337154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37 w 4866"/>
                  <a:gd name="connsiteY7" fmla="*/ 2718 h 5502"/>
                  <a:gd name="connsiteX8" fmla="*/ 2440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81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1" name="任意多边形: 形状 1260">
                <a:extLst>
                  <a:ext uri="{FF2B5EF4-FFF2-40B4-BE49-F238E27FC236}">
                    <a16:creationId xmlns:a16="http://schemas.microsoft.com/office/drawing/2014/main" id="{80FECB4B-0104-1270-23D3-57ABB2BD4CB2}"/>
                  </a:ext>
                </a:extLst>
              </p:cNvPr>
              <p:cNvSpPr/>
              <p:nvPr/>
            </p:nvSpPr>
            <p:spPr>
              <a:xfrm>
                <a:off x="1342909" y="1153175"/>
                <a:ext cx="3473" cy="5370"/>
              </a:xfrm>
              <a:custGeom>
                <a:avLst/>
                <a:gdLst>
                  <a:gd name="connsiteX0" fmla="*/ 13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66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06"/>
                    </a:moveTo>
                    <a:cubicBezTo>
                      <a:pt x="358" y="27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45"/>
                    </a:cubicBezTo>
                    <a:cubicBezTo>
                      <a:pt x="3275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34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2" name="任意多边形: 形状 1261">
                <a:extLst>
                  <a:ext uri="{FF2B5EF4-FFF2-40B4-BE49-F238E27FC236}">
                    <a16:creationId xmlns:a16="http://schemas.microsoft.com/office/drawing/2014/main" id="{C3C5B09C-1D4E-D8C7-1DFD-F6575B220CF0}"/>
                  </a:ext>
                </a:extLst>
              </p:cNvPr>
              <p:cNvSpPr/>
              <p:nvPr/>
            </p:nvSpPr>
            <p:spPr>
              <a:xfrm>
                <a:off x="1347152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3" name="任意多边形: 形状 1262">
                <a:extLst>
                  <a:ext uri="{FF2B5EF4-FFF2-40B4-BE49-F238E27FC236}">
                    <a16:creationId xmlns:a16="http://schemas.microsoft.com/office/drawing/2014/main" id="{CD9B06D9-D074-AE9E-10D7-72D3521AF6C0}"/>
                  </a:ext>
                </a:extLst>
              </p:cNvPr>
              <p:cNvSpPr/>
              <p:nvPr/>
            </p:nvSpPr>
            <p:spPr>
              <a:xfrm>
                <a:off x="1353291" y="1153202"/>
                <a:ext cx="5423" cy="5330"/>
              </a:xfrm>
              <a:custGeom>
                <a:avLst/>
                <a:gdLst>
                  <a:gd name="connsiteX0" fmla="*/ 4628 w 5423"/>
                  <a:gd name="connsiteY0" fmla="*/ 2997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304 h 5330"/>
                  <a:gd name="connsiteX5" fmla="*/ 2400 w 5423"/>
                  <a:gd name="connsiteY5" fmla="*/ 5304 h 5330"/>
                  <a:gd name="connsiteX6" fmla="*/ 1551 w 5423"/>
                  <a:gd name="connsiteY6" fmla="*/ 2771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97"/>
                    </a:moveTo>
                    <a:cubicBezTo>
                      <a:pt x="4601" y="2254"/>
                      <a:pt x="4548" y="1366"/>
                      <a:pt x="4548" y="690"/>
                    </a:cubicBezTo>
                    <a:lnTo>
                      <a:pt x="4535" y="690"/>
                    </a:lnTo>
                    <a:cubicBezTo>
                      <a:pt x="4349" y="1313"/>
                      <a:pt x="4124" y="1989"/>
                      <a:pt x="3859" y="2705"/>
                    </a:cubicBezTo>
                    <a:lnTo>
                      <a:pt x="2917" y="5304"/>
                    </a:lnTo>
                    <a:lnTo>
                      <a:pt x="2400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4" name="任意多边形: 形状 1263">
                <a:extLst>
                  <a:ext uri="{FF2B5EF4-FFF2-40B4-BE49-F238E27FC236}">
                    <a16:creationId xmlns:a16="http://schemas.microsoft.com/office/drawing/2014/main" id="{D7621D74-E849-52ED-44C1-8C8A9BE38B5C}"/>
                  </a:ext>
                </a:extLst>
              </p:cNvPr>
              <p:cNvSpPr/>
              <p:nvPr/>
            </p:nvSpPr>
            <p:spPr>
              <a:xfrm>
                <a:off x="1359298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3023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19 w 4468"/>
                  <a:gd name="connsiteY14" fmla="*/ 3116 h 5330"/>
                  <a:gd name="connsiteX15" fmla="*/ 3023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23" y="3103"/>
                    </a:moveTo>
                    <a:lnTo>
                      <a:pt x="2493" y="1578"/>
                    </a:lnTo>
                    <a:cubicBezTo>
                      <a:pt x="2373" y="1233"/>
                      <a:pt x="2307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5" name="任意多边形: 形状 1264">
                <a:extLst>
                  <a:ext uri="{FF2B5EF4-FFF2-40B4-BE49-F238E27FC236}">
                    <a16:creationId xmlns:a16="http://schemas.microsoft.com/office/drawing/2014/main" id="{13C1C709-5857-8DBB-93B2-60D98536438E}"/>
                  </a:ext>
                </a:extLst>
              </p:cNvPr>
              <p:cNvSpPr/>
              <p:nvPr/>
            </p:nvSpPr>
            <p:spPr>
              <a:xfrm>
                <a:off x="1364097" y="1153175"/>
                <a:ext cx="4375" cy="5423"/>
              </a:xfrm>
              <a:custGeom>
                <a:avLst/>
                <a:gdLst>
                  <a:gd name="connsiteX0" fmla="*/ 4376 w 4375"/>
                  <a:gd name="connsiteY0" fmla="*/ 5118 h 5423"/>
                  <a:gd name="connsiteX1" fmla="*/ 2731 w 4375"/>
                  <a:gd name="connsiteY1" fmla="*/ 5423 h 5423"/>
                  <a:gd name="connsiteX2" fmla="*/ 756 w 4375"/>
                  <a:gd name="connsiteY2" fmla="*/ 4720 h 5423"/>
                  <a:gd name="connsiteX3" fmla="*/ 0 w 4375"/>
                  <a:gd name="connsiteY3" fmla="*/ 2745 h 5423"/>
                  <a:gd name="connsiteX4" fmla="*/ 2877 w 4375"/>
                  <a:gd name="connsiteY4" fmla="*/ 0 h 5423"/>
                  <a:gd name="connsiteX5" fmla="*/ 4217 w 4375"/>
                  <a:gd name="connsiteY5" fmla="*/ 252 h 5423"/>
                  <a:gd name="connsiteX6" fmla="*/ 4044 w 4375"/>
                  <a:gd name="connsiteY6" fmla="*/ 809 h 5423"/>
                  <a:gd name="connsiteX7" fmla="*/ 2864 w 4375"/>
                  <a:gd name="connsiteY7" fmla="*/ 583 h 5423"/>
                  <a:gd name="connsiteX8" fmla="*/ 729 w 4375"/>
                  <a:gd name="connsiteY8" fmla="*/ 2718 h 5423"/>
                  <a:gd name="connsiteX9" fmla="*/ 2784 w 4375"/>
                  <a:gd name="connsiteY9" fmla="*/ 4866 h 5423"/>
                  <a:gd name="connsiteX10" fmla="*/ 3699 w 4375"/>
                  <a:gd name="connsiteY10" fmla="*/ 4720 h 5423"/>
                  <a:gd name="connsiteX11" fmla="*/ 3699 w 4375"/>
                  <a:gd name="connsiteY11" fmla="*/ 3142 h 5423"/>
                  <a:gd name="connsiteX12" fmla="*/ 2625 w 4375"/>
                  <a:gd name="connsiteY12" fmla="*/ 3142 h 5423"/>
                  <a:gd name="connsiteX13" fmla="*/ 2625 w 4375"/>
                  <a:gd name="connsiteY13" fmla="*/ 2586 h 5423"/>
                  <a:gd name="connsiteX14" fmla="*/ 4376 w 4375"/>
                  <a:gd name="connsiteY14" fmla="*/ 2586 h 5423"/>
                  <a:gd name="connsiteX15" fmla="*/ 4376 w 4375"/>
                  <a:gd name="connsiteY15" fmla="*/ 5118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23">
                    <a:moveTo>
                      <a:pt x="4376" y="5118"/>
                    </a:moveTo>
                    <a:cubicBezTo>
                      <a:pt x="4071" y="5224"/>
                      <a:pt x="3461" y="5423"/>
                      <a:pt x="2731" y="5423"/>
                    </a:cubicBezTo>
                    <a:cubicBezTo>
                      <a:pt x="1936" y="5423"/>
                      <a:pt x="1260" y="5211"/>
                      <a:pt x="756" y="4720"/>
                    </a:cubicBezTo>
                    <a:cubicBezTo>
                      <a:pt x="292" y="4283"/>
                      <a:pt x="0" y="3567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86"/>
                    </a:lnTo>
                    <a:lnTo>
                      <a:pt x="4376" y="2586"/>
                    </a:lnTo>
                    <a:lnTo>
                      <a:pt x="4376" y="511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6" name="任意多边形: 形状 1265">
                <a:extLst>
                  <a:ext uri="{FF2B5EF4-FFF2-40B4-BE49-F238E27FC236}">
                    <a16:creationId xmlns:a16="http://schemas.microsoft.com/office/drawing/2014/main" id="{BD3C30F1-FA2E-34EA-DCAA-681812641F72}"/>
                  </a:ext>
                </a:extLst>
              </p:cNvPr>
              <p:cNvSpPr/>
              <p:nvPr/>
            </p:nvSpPr>
            <p:spPr>
              <a:xfrm>
                <a:off x="136952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394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288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288" y="5344"/>
                    </a:lnTo>
                    <a:lnTo>
                      <a:pt x="1604" y="2639"/>
                    </a:lnTo>
                    <a:cubicBezTo>
                      <a:pt x="1246" y="2055"/>
                      <a:pt x="875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7" name="任意多边形: 形状 1266">
                <a:extLst>
                  <a:ext uri="{FF2B5EF4-FFF2-40B4-BE49-F238E27FC236}">
                    <a16:creationId xmlns:a16="http://schemas.microsoft.com/office/drawing/2014/main" id="{FD7BBE8D-8D8F-8855-B092-393264275211}"/>
                  </a:ext>
                </a:extLst>
              </p:cNvPr>
              <p:cNvSpPr/>
              <p:nvPr/>
            </p:nvSpPr>
            <p:spPr>
              <a:xfrm>
                <a:off x="1374321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2997 w 4468"/>
                  <a:gd name="connsiteY9" fmla="*/ 3103 h 5330"/>
                  <a:gd name="connsiteX10" fmla="*/ 2479 w 4468"/>
                  <a:gd name="connsiteY10" fmla="*/ 1578 h 5330"/>
                  <a:gd name="connsiteX11" fmla="*/ 2201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405 w 4468"/>
                  <a:gd name="connsiteY14" fmla="*/ 3116 h 5330"/>
                  <a:gd name="connsiteX15" fmla="*/ 2997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21" y="915"/>
                      <a:pt x="2015" y="1246"/>
                      <a:pt x="1923" y="1565"/>
                    </a:cubicBezTo>
                    <a:lnTo>
                      <a:pt x="1405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8" name="任意多边形: 形状 1267">
                <a:extLst>
                  <a:ext uri="{FF2B5EF4-FFF2-40B4-BE49-F238E27FC236}">
                    <a16:creationId xmlns:a16="http://schemas.microsoft.com/office/drawing/2014/main" id="{522F08C5-3BA1-396C-EFBE-55CE7E0CD5E9}"/>
                  </a:ext>
                </a:extLst>
              </p:cNvPr>
              <p:cNvSpPr/>
              <p:nvPr/>
            </p:nvSpPr>
            <p:spPr>
              <a:xfrm>
                <a:off x="1381534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05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1" y="915"/>
                      <a:pt x="2029" y="1246"/>
                      <a:pt x="1936" y="1565"/>
                    </a:cubicBezTo>
                    <a:lnTo>
                      <a:pt x="1405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9" name="任意多边形: 形状 1268">
                <a:extLst>
                  <a:ext uri="{FF2B5EF4-FFF2-40B4-BE49-F238E27FC236}">
                    <a16:creationId xmlns:a16="http://schemas.microsoft.com/office/drawing/2014/main" id="{53C54E38-EF66-3F5F-B671-1D726A330590}"/>
                  </a:ext>
                </a:extLst>
              </p:cNvPr>
              <p:cNvSpPr/>
              <p:nvPr/>
            </p:nvSpPr>
            <p:spPr>
              <a:xfrm>
                <a:off x="138678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0" name="任意多边形: 形状 1269">
                <a:extLst>
                  <a:ext uri="{FF2B5EF4-FFF2-40B4-BE49-F238E27FC236}">
                    <a16:creationId xmlns:a16="http://schemas.microsoft.com/office/drawing/2014/main" id="{BF8C7F2A-172E-58A9-9EDF-01A236F8994E}"/>
                  </a:ext>
                </a:extLst>
              </p:cNvPr>
              <p:cNvSpPr/>
              <p:nvPr/>
            </p:nvSpPr>
            <p:spPr>
              <a:xfrm>
                <a:off x="1390497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1" name="任意多边形: 形状 1270">
                <a:extLst>
                  <a:ext uri="{FF2B5EF4-FFF2-40B4-BE49-F238E27FC236}">
                    <a16:creationId xmlns:a16="http://schemas.microsoft.com/office/drawing/2014/main" id="{20020AF8-74A2-323F-1DA5-A454D5004CFB}"/>
                  </a:ext>
                </a:extLst>
              </p:cNvPr>
              <p:cNvSpPr/>
              <p:nvPr/>
            </p:nvSpPr>
            <p:spPr>
              <a:xfrm>
                <a:off x="1392048" y="1153109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93 w 4919"/>
                  <a:gd name="connsiteY4" fmla="*/ 0 h 6205"/>
                  <a:gd name="connsiteX5" fmla="*/ 4879 w 4919"/>
                  <a:gd name="connsiteY5" fmla="*/ 2692 h 6205"/>
                  <a:gd name="connsiteX6" fmla="*/ 3355 w 4919"/>
                  <a:gd name="connsiteY6" fmla="*/ 5251 h 6205"/>
                  <a:gd name="connsiteX7" fmla="*/ 3355 w 4919"/>
                  <a:gd name="connsiteY7" fmla="*/ 5277 h 6205"/>
                  <a:gd name="connsiteX8" fmla="*/ 4919 w 4919"/>
                  <a:gd name="connsiteY8" fmla="*/ 5609 h 6205"/>
                  <a:gd name="connsiteX9" fmla="*/ 4720 w 4919"/>
                  <a:gd name="connsiteY9" fmla="*/ 6205 h 6205"/>
                  <a:gd name="connsiteX10" fmla="*/ 4164 w 4919"/>
                  <a:gd name="connsiteY10" fmla="*/ 2731 h 6205"/>
                  <a:gd name="connsiteX11" fmla="*/ 2479 w 4919"/>
                  <a:gd name="connsiteY11" fmla="*/ 570 h 6205"/>
                  <a:gd name="connsiteX12" fmla="*/ 743 w 4919"/>
                  <a:gd name="connsiteY12" fmla="*/ 2798 h 6205"/>
                  <a:gd name="connsiteX13" fmla="*/ 2440 w 4919"/>
                  <a:gd name="connsiteY13" fmla="*/ 4946 h 6205"/>
                  <a:gd name="connsiteX14" fmla="*/ 4164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808"/>
                      <a:pt x="2678" y="5582"/>
                    </a:cubicBezTo>
                    <a:cubicBezTo>
                      <a:pt x="2572" y="5542"/>
                      <a:pt x="2453" y="5503"/>
                      <a:pt x="2360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8" y="0"/>
                      <a:pt x="2493" y="0"/>
                    </a:cubicBezTo>
                    <a:cubicBezTo>
                      <a:pt x="3938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55" y="5251"/>
                    </a:cubicBezTo>
                    <a:lnTo>
                      <a:pt x="3355" y="5277"/>
                    </a:lnTo>
                    <a:cubicBezTo>
                      <a:pt x="3885" y="5410"/>
                      <a:pt x="4455" y="5542"/>
                      <a:pt x="4919" y="5609"/>
                    </a:cubicBezTo>
                    <a:lnTo>
                      <a:pt x="4720" y="6205"/>
                    </a:lnTo>
                    <a:close/>
                    <a:moveTo>
                      <a:pt x="4164" y="2731"/>
                    </a:moveTo>
                    <a:cubicBezTo>
                      <a:pt x="4164" y="1657"/>
                      <a:pt x="3620" y="570"/>
                      <a:pt x="2479" y="570"/>
                    </a:cubicBezTo>
                    <a:cubicBezTo>
                      <a:pt x="1313" y="570"/>
                      <a:pt x="743" y="1644"/>
                      <a:pt x="743" y="2798"/>
                    </a:cubicBez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40" y="4946"/>
                      <a:pt x="4164" y="3965"/>
                      <a:pt x="4164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2" name="任意多边形: 形状 1271">
                <a:extLst>
                  <a:ext uri="{FF2B5EF4-FFF2-40B4-BE49-F238E27FC236}">
                    <a16:creationId xmlns:a16="http://schemas.microsoft.com/office/drawing/2014/main" id="{AC71B5F9-005D-B1D7-0CF9-E9DDF782297F}"/>
                  </a:ext>
                </a:extLst>
              </p:cNvPr>
              <p:cNvSpPr/>
              <p:nvPr/>
            </p:nvSpPr>
            <p:spPr>
              <a:xfrm>
                <a:off x="1397816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3" name="任意多边形: 形状 1272">
                <a:extLst>
                  <a:ext uri="{FF2B5EF4-FFF2-40B4-BE49-F238E27FC236}">
                    <a16:creationId xmlns:a16="http://schemas.microsoft.com/office/drawing/2014/main" id="{AC1636C8-66FF-A816-D4DC-50101E4F1F27}"/>
                  </a:ext>
                </a:extLst>
              </p:cNvPr>
              <p:cNvSpPr/>
              <p:nvPr/>
            </p:nvSpPr>
            <p:spPr>
              <a:xfrm>
                <a:off x="1402258" y="1153215"/>
                <a:ext cx="4455" cy="5330"/>
              </a:xfrm>
              <a:custGeom>
                <a:avLst/>
                <a:gdLst>
                  <a:gd name="connsiteX0" fmla="*/ 1246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46 w 4455"/>
                  <a:gd name="connsiteY8" fmla="*/ 3646 h 5330"/>
                  <a:gd name="connsiteX9" fmla="*/ 3010 w 4455"/>
                  <a:gd name="connsiteY9" fmla="*/ 3103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201 w 4455"/>
                  <a:gd name="connsiteY12" fmla="*/ 610 h 5330"/>
                  <a:gd name="connsiteX13" fmla="*/ 1936 w 4455"/>
                  <a:gd name="connsiteY13" fmla="*/ 1565 h 5330"/>
                  <a:gd name="connsiteX14" fmla="*/ 1419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46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4" name="任意多边形: 形状 1273">
                <a:extLst>
                  <a:ext uri="{FF2B5EF4-FFF2-40B4-BE49-F238E27FC236}">
                    <a16:creationId xmlns:a16="http://schemas.microsoft.com/office/drawing/2014/main" id="{B0E8EE5A-2DF6-F207-0130-5A78D51EC0A6}"/>
                  </a:ext>
                </a:extLst>
              </p:cNvPr>
              <p:cNvSpPr/>
              <p:nvPr/>
            </p:nvSpPr>
            <p:spPr>
              <a:xfrm>
                <a:off x="1407482" y="1157232"/>
                <a:ext cx="1339" cy="1432"/>
              </a:xfrm>
              <a:custGeom>
                <a:avLst/>
                <a:gdLst>
                  <a:gd name="connsiteX0" fmla="*/ 0 w 1339"/>
                  <a:gd name="connsiteY0" fmla="*/ 716 h 1432"/>
                  <a:gd name="connsiteX1" fmla="*/ 676 w 1339"/>
                  <a:gd name="connsiteY1" fmla="*/ 0 h 1432"/>
                  <a:gd name="connsiteX2" fmla="*/ 1339 w 1339"/>
                  <a:gd name="connsiteY2" fmla="*/ 716 h 1432"/>
                  <a:gd name="connsiteX3" fmla="*/ 663 w 1339"/>
                  <a:gd name="connsiteY3" fmla="*/ 1432 h 1432"/>
                  <a:gd name="connsiteX4" fmla="*/ 0 w 1339"/>
                  <a:gd name="connsiteY4" fmla="*/ 716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2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19"/>
                      <a:pt x="0" y="1114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5" name="任意多边形: 形状 1274">
                <a:extLst>
                  <a:ext uri="{FF2B5EF4-FFF2-40B4-BE49-F238E27FC236}">
                    <a16:creationId xmlns:a16="http://schemas.microsoft.com/office/drawing/2014/main" id="{0BA51096-A3E6-B8D5-7170-D5B1C228254E}"/>
                  </a:ext>
                </a:extLst>
              </p:cNvPr>
              <p:cNvSpPr/>
              <p:nvPr/>
            </p:nvSpPr>
            <p:spPr>
              <a:xfrm>
                <a:off x="1412455" y="1150934"/>
                <a:ext cx="5608" cy="7730"/>
              </a:xfrm>
              <a:custGeom>
                <a:avLst/>
                <a:gdLst>
                  <a:gd name="connsiteX0" fmla="*/ 994 w 5608"/>
                  <a:gd name="connsiteY0" fmla="*/ 0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0 h 7730"/>
                  <a:gd name="connsiteX5" fmla="*/ 5609 w 5608"/>
                  <a:gd name="connsiteY5" fmla="*/ 0 h 7730"/>
                  <a:gd name="connsiteX6" fmla="*/ 5609 w 5608"/>
                  <a:gd name="connsiteY6" fmla="*/ 4429 h 7730"/>
                  <a:gd name="connsiteX7" fmla="*/ 2731 w 5608"/>
                  <a:gd name="connsiteY7" fmla="*/ 7730 h 7730"/>
                  <a:gd name="connsiteX8" fmla="*/ 0 w 5608"/>
                  <a:gd name="connsiteY8" fmla="*/ 4482 h 7730"/>
                  <a:gd name="connsiteX9" fmla="*/ 0 w 5608"/>
                  <a:gd name="connsiteY9" fmla="*/ 13 h 7730"/>
                  <a:gd name="connsiteX10" fmla="*/ 994 w 5608"/>
                  <a:gd name="connsiteY10" fmla="*/ 13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0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0"/>
                    </a:lnTo>
                    <a:lnTo>
                      <a:pt x="5609" y="0"/>
                    </a:lnTo>
                    <a:lnTo>
                      <a:pt x="5609" y="4429"/>
                    </a:lnTo>
                    <a:cubicBezTo>
                      <a:pt x="5609" y="6762"/>
                      <a:pt x="4362" y="7730"/>
                      <a:pt x="2731" y="7730"/>
                    </a:cubicBezTo>
                    <a:cubicBezTo>
                      <a:pt x="1180" y="7730"/>
                      <a:pt x="0" y="6842"/>
                      <a:pt x="0" y="4482"/>
                    </a:cubicBezTo>
                    <a:lnTo>
                      <a:pt x="0" y="13"/>
                    </a:lnTo>
                    <a:lnTo>
                      <a:pt x="994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6" name="任意多边形: 形状 1275">
                <a:extLst>
                  <a:ext uri="{FF2B5EF4-FFF2-40B4-BE49-F238E27FC236}">
                    <a16:creationId xmlns:a16="http://schemas.microsoft.com/office/drawing/2014/main" id="{069A4B4C-E86F-947E-6F60-A7C29CEED542}"/>
                  </a:ext>
                </a:extLst>
              </p:cNvPr>
              <p:cNvSpPr/>
              <p:nvPr/>
            </p:nvSpPr>
            <p:spPr>
              <a:xfrm>
                <a:off x="1418886" y="1153202"/>
                <a:ext cx="3951" cy="5330"/>
              </a:xfrm>
              <a:custGeom>
                <a:avLst/>
                <a:gdLst>
                  <a:gd name="connsiteX0" fmla="*/ 1631 w 3951"/>
                  <a:gd name="connsiteY0" fmla="*/ 597 h 5330"/>
                  <a:gd name="connsiteX1" fmla="*/ 0 w 3951"/>
                  <a:gd name="connsiteY1" fmla="*/ 597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97 h 5330"/>
                  <a:gd name="connsiteX5" fmla="*/ 2320 w 3951"/>
                  <a:gd name="connsiteY5" fmla="*/ 597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7" name="任意多边形: 形状 1276">
                <a:extLst>
                  <a:ext uri="{FF2B5EF4-FFF2-40B4-BE49-F238E27FC236}">
                    <a16:creationId xmlns:a16="http://schemas.microsoft.com/office/drawing/2014/main" id="{B92AF52E-3BA5-8BE6-39B5-4A1EDB243263}"/>
                  </a:ext>
                </a:extLst>
              </p:cNvPr>
              <p:cNvSpPr/>
              <p:nvPr/>
            </p:nvSpPr>
            <p:spPr>
              <a:xfrm>
                <a:off x="1425820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8" name="任意多边形: 形状 1277">
                <a:extLst>
                  <a:ext uri="{FF2B5EF4-FFF2-40B4-BE49-F238E27FC236}">
                    <a16:creationId xmlns:a16="http://schemas.microsoft.com/office/drawing/2014/main" id="{9E878B3F-62A4-0B41-380D-3ABE43C09D09}"/>
                  </a:ext>
                </a:extLst>
              </p:cNvPr>
              <p:cNvSpPr/>
              <p:nvPr/>
            </p:nvSpPr>
            <p:spPr>
              <a:xfrm>
                <a:off x="142971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40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705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46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7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9" name="任意多边形: 形状 1278">
                <a:extLst>
                  <a:ext uri="{FF2B5EF4-FFF2-40B4-BE49-F238E27FC236}">
                    <a16:creationId xmlns:a16="http://schemas.microsoft.com/office/drawing/2014/main" id="{24AD8666-6DB0-BA17-081C-97A04A96F3D0}"/>
                  </a:ext>
                </a:extLst>
              </p:cNvPr>
              <p:cNvSpPr/>
              <p:nvPr/>
            </p:nvSpPr>
            <p:spPr>
              <a:xfrm>
                <a:off x="1434903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0" name="任意多边形: 形状 1279">
                <a:extLst>
                  <a:ext uri="{FF2B5EF4-FFF2-40B4-BE49-F238E27FC236}">
                    <a16:creationId xmlns:a16="http://schemas.microsoft.com/office/drawing/2014/main" id="{4F2663B2-FF93-A700-CD90-BF85474254A2}"/>
                  </a:ext>
                </a:extLst>
              </p:cNvPr>
              <p:cNvSpPr/>
              <p:nvPr/>
            </p:nvSpPr>
            <p:spPr>
              <a:xfrm>
                <a:off x="1436680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304 h 5330"/>
                  <a:gd name="connsiteX5" fmla="*/ 2360 w 5436"/>
                  <a:gd name="connsiteY5" fmla="*/ 5304 h 5330"/>
                  <a:gd name="connsiteX6" fmla="*/ 1512 w 5436"/>
                  <a:gd name="connsiteY6" fmla="*/ 2771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61" y="2254"/>
                      <a:pt x="4522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097" y="1989"/>
                      <a:pt x="3819" y="2705"/>
                    </a:cubicBezTo>
                    <a:lnTo>
                      <a:pt x="2877" y="5304"/>
                    </a:lnTo>
                    <a:lnTo>
                      <a:pt x="2360" y="5304"/>
                    </a:lnTo>
                    <a:lnTo>
                      <a:pt x="1512" y="2771"/>
                    </a:lnTo>
                    <a:cubicBezTo>
                      <a:pt x="1246" y="2015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62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1" name="任意多边形: 形状 1280">
                <a:extLst>
                  <a:ext uri="{FF2B5EF4-FFF2-40B4-BE49-F238E27FC236}">
                    <a16:creationId xmlns:a16="http://schemas.microsoft.com/office/drawing/2014/main" id="{A282A362-7943-7638-A7EB-5E07663BC661}"/>
                  </a:ext>
                </a:extLst>
              </p:cNvPr>
              <p:cNvSpPr/>
              <p:nvPr/>
            </p:nvSpPr>
            <p:spPr>
              <a:xfrm>
                <a:off x="1445126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73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01 w 4455"/>
                  <a:gd name="connsiteY12" fmla="*/ 610 h 5330"/>
                  <a:gd name="connsiteX13" fmla="*/ 1923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73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id="{52BACF72-AE97-079E-1A1D-07FD00CA9F1B}"/>
                  </a:ext>
                </a:extLst>
              </p:cNvPr>
              <p:cNvSpPr/>
              <p:nvPr/>
            </p:nvSpPr>
            <p:spPr>
              <a:xfrm>
                <a:off x="145036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30 h 5409"/>
                  <a:gd name="connsiteX12" fmla="*/ 689 w 4375"/>
                  <a:gd name="connsiteY12" fmla="*/ 610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27"/>
                      <a:pt x="902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81" y="5410"/>
                      <a:pt x="1246" y="5410"/>
                    </a:cubicBezTo>
                    <a:cubicBezTo>
                      <a:pt x="769" y="5410"/>
                      <a:pt x="345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62" y="4840"/>
                      <a:pt x="1114" y="4840"/>
                      <a:pt x="1392" y="4840"/>
                    </a:cubicBezTo>
                    <a:cubicBezTo>
                      <a:pt x="2851" y="4840"/>
                      <a:pt x="3660" y="4018"/>
                      <a:pt x="3660" y="2586"/>
                    </a:cubicBezTo>
                    <a:cubicBezTo>
                      <a:pt x="3660" y="1326"/>
                      <a:pt x="2957" y="530"/>
                      <a:pt x="1498" y="530"/>
                    </a:cubicBezTo>
                    <a:cubicBezTo>
                      <a:pt x="1154" y="530"/>
                      <a:pt x="888" y="570"/>
                      <a:pt x="689" y="610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id="{D9F4E075-302F-4B79-3E3D-88DD91D68084}"/>
                  </a:ext>
                </a:extLst>
              </p:cNvPr>
              <p:cNvSpPr/>
              <p:nvPr/>
            </p:nvSpPr>
            <p:spPr>
              <a:xfrm>
                <a:off x="1457895" y="1153202"/>
                <a:ext cx="5409" cy="5330"/>
              </a:xfrm>
              <a:custGeom>
                <a:avLst/>
                <a:gdLst>
                  <a:gd name="connsiteX0" fmla="*/ 4601 w 5409"/>
                  <a:gd name="connsiteY0" fmla="*/ 2997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304 h 5330"/>
                  <a:gd name="connsiteX5" fmla="*/ 2373 w 5409"/>
                  <a:gd name="connsiteY5" fmla="*/ 5304 h 5330"/>
                  <a:gd name="connsiteX6" fmla="*/ 1512 w 5409"/>
                  <a:gd name="connsiteY6" fmla="*/ 2771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97"/>
                    </a:moveTo>
                    <a:cubicBezTo>
                      <a:pt x="4561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110" y="1989"/>
                      <a:pt x="3832" y="2705"/>
                    </a:cubicBezTo>
                    <a:lnTo>
                      <a:pt x="2904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id="{1E4E80B9-CBE4-6E6C-2B60-3F5BFCCCE964}"/>
                  </a:ext>
                </a:extLst>
              </p:cNvPr>
              <p:cNvSpPr/>
              <p:nvPr/>
            </p:nvSpPr>
            <p:spPr>
              <a:xfrm>
                <a:off x="1464365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id="{524779FA-831B-5C10-CDB4-01781B1CDD89}"/>
                  </a:ext>
                </a:extLst>
              </p:cNvPr>
              <p:cNvSpPr/>
              <p:nvPr/>
            </p:nvSpPr>
            <p:spPr>
              <a:xfrm>
                <a:off x="146624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18 w 3991"/>
                  <a:gd name="connsiteY11" fmla="*/ 2639 h 5343"/>
                  <a:gd name="connsiteX12" fmla="*/ 610 w 3991"/>
                  <a:gd name="connsiteY12" fmla="*/ 862 h 5343"/>
                  <a:gd name="connsiteX13" fmla="*/ 583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18" y="2639"/>
                    </a:lnTo>
                    <a:cubicBezTo>
                      <a:pt x="1246" y="2055"/>
                      <a:pt x="902" y="1432"/>
                      <a:pt x="610" y="862"/>
                    </a:cubicBezTo>
                    <a:lnTo>
                      <a:pt x="583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id="{B259C87E-EF77-C043-58E2-01342064370F}"/>
                  </a:ext>
                </a:extLst>
              </p:cNvPr>
              <p:cNvSpPr/>
              <p:nvPr/>
            </p:nvSpPr>
            <p:spPr>
              <a:xfrm>
                <a:off x="147144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id="{D54A391F-685A-69AD-E5D6-55241F8602D4}"/>
                  </a:ext>
                </a:extLst>
              </p:cNvPr>
              <p:cNvSpPr/>
              <p:nvPr/>
            </p:nvSpPr>
            <p:spPr>
              <a:xfrm>
                <a:off x="1473196" y="1153202"/>
                <a:ext cx="5436" cy="5330"/>
              </a:xfrm>
              <a:custGeom>
                <a:avLst/>
                <a:gdLst>
                  <a:gd name="connsiteX0" fmla="*/ 4614 w 5436"/>
                  <a:gd name="connsiteY0" fmla="*/ 2997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304 h 5330"/>
                  <a:gd name="connsiteX5" fmla="*/ 2387 w 5436"/>
                  <a:gd name="connsiteY5" fmla="*/ 5304 h 5330"/>
                  <a:gd name="connsiteX6" fmla="*/ 1525 w 5436"/>
                  <a:gd name="connsiteY6" fmla="*/ 2771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97"/>
                    </a:moveTo>
                    <a:cubicBezTo>
                      <a:pt x="4588" y="2254"/>
                      <a:pt x="4535" y="1366"/>
                      <a:pt x="4535" y="690"/>
                    </a:cubicBezTo>
                    <a:lnTo>
                      <a:pt x="4508" y="690"/>
                    </a:lnTo>
                    <a:cubicBezTo>
                      <a:pt x="4336" y="1313"/>
                      <a:pt x="4110" y="1989"/>
                      <a:pt x="3859" y="2705"/>
                    </a:cubicBezTo>
                    <a:lnTo>
                      <a:pt x="2917" y="5304"/>
                    </a:lnTo>
                    <a:lnTo>
                      <a:pt x="2387" y="5304"/>
                    </a:lnTo>
                    <a:lnTo>
                      <a:pt x="1525" y="2771"/>
                    </a:lnTo>
                    <a:cubicBezTo>
                      <a:pt x="1273" y="2015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62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8" name="任意多边形: 形状 1287">
                <a:extLst>
                  <a:ext uri="{FF2B5EF4-FFF2-40B4-BE49-F238E27FC236}">
                    <a16:creationId xmlns:a16="http://schemas.microsoft.com/office/drawing/2014/main" id="{67042F0E-DD6C-4869-B6CD-EEDE3456D137}"/>
                  </a:ext>
                </a:extLst>
              </p:cNvPr>
              <p:cNvSpPr/>
              <p:nvPr/>
            </p:nvSpPr>
            <p:spPr>
              <a:xfrm>
                <a:off x="1481510" y="1153202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3991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9" name="任意多边形: 形状 1288">
                <a:extLst>
                  <a:ext uri="{FF2B5EF4-FFF2-40B4-BE49-F238E27FC236}">
                    <a16:creationId xmlns:a16="http://schemas.microsoft.com/office/drawing/2014/main" id="{AA562D8E-C471-57E6-42B6-24A81A0D7B93}"/>
                  </a:ext>
                </a:extLst>
              </p:cNvPr>
              <p:cNvSpPr/>
              <p:nvPr/>
            </p:nvSpPr>
            <p:spPr>
              <a:xfrm>
                <a:off x="1486469" y="115320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0" name="任意多边形: 形状 1289">
                <a:extLst>
                  <a:ext uri="{FF2B5EF4-FFF2-40B4-BE49-F238E27FC236}">
                    <a16:creationId xmlns:a16="http://schemas.microsoft.com/office/drawing/2014/main" id="{07AAEDB5-15C1-22B8-1BD0-F196C4E55B09}"/>
                  </a:ext>
                </a:extLst>
              </p:cNvPr>
              <p:cNvSpPr/>
              <p:nvPr/>
            </p:nvSpPr>
            <p:spPr>
              <a:xfrm>
                <a:off x="149035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21 w 4004"/>
                  <a:gd name="connsiteY4" fmla="*/ 4429 h 5343"/>
                  <a:gd name="connsiteX5" fmla="*/ 3447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15 w 4004"/>
                  <a:gd name="connsiteY10" fmla="*/ 5344 h 5343"/>
                  <a:gd name="connsiteX11" fmla="*/ 1618 w 4004"/>
                  <a:gd name="connsiteY11" fmla="*/ 2639 h 5343"/>
                  <a:gd name="connsiteX12" fmla="*/ 623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15" y="5344"/>
                    </a:lnTo>
                    <a:lnTo>
                      <a:pt x="1618" y="2639"/>
                    </a:lnTo>
                    <a:cubicBezTo>
                      <a:pt x="1260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1" name="任意多边形: 形状 1290">
                <a:extLst>
                  <a:ext uri="{FF2B5EF4-FFF2-40B4-BE49-F238E27FC236}">
                    <a16:creationId xmlns:a16="http://schemas.microsoft.com/office/drawing/2014/main" id="{6C38828E-14AA-44E0-E8A7-017A5418B66D}"/>
                  </a:ext>
                </a:extLst>
              </p:cNvPr>
              <p:cNvSpPr/>
              <p:nvPr/>
            </p:nvSpPr>
            <p:spPr>
              <a:xfrm>
                <a:off x="149555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2" name="任意多边形: 形状 1291">
                <a:extLst>
                  <a:ext uri="{FF2B5EF4-FFF2-40B4-BE49-F238E27FC236}">
                    <a16:creationId xmlns:a16="http://schemas.microsoft.com/office/drawing/2014/main" id="{A0A5150F-62EB-8579-B803-C035B58A9424}"/>
                  </a:ext>
                </a:extLst>
              </p:cNvPr>
              <p:cNvSpPr/>
              <p:nvPr/>
            </p:nvSpPr>
            <p:spPr>
              <a:xfrm>
                <a:off x="1497037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392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60" y="1233"/>
                      <a:pt x="2294" y="915"/>
                      <a:pt x="2214" y="610"/>
                    </a:cubicBezTo>
                    <a:lnTo>
                      <a:pt x="2188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id="{F500A184-4D46-46DD-F165-5788BDD421A7}"/>
                  </a:ext>
                </a:extLst>
              </p:cNvPr>
              <p:cNvSpPr/>
              <p:nvPr/>
            </p:nvSpPr>
            <p:spPr>
              <a:xfrm>
                <a:off x="1502075" y="1153202"/>
                <a:ext cx="5409" cy="5330"/>
              </a:xfrm>
              <a:custGeom>
                <a:avLst/>
                <a:gdLst>
                  <a:gd name="connsiteX0" fmla="*/ 4654 w 5409"/>
                  <a:gd name="connsiteY0" fmla="*/ 2997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304 h 5330"/>
                  <a:gd name="connsiteX5" fmla="*/ 2413 w 5409"/>
                  <a:gd name="connsiteY5" fmla="*/ 5304 h 5330"/>
                  <a:gd name="connsiteX6" fmla="*/ 1551 w 5409"/>
                  <a:gd name="connsiteY6" fmla="*/ 2771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97"/>
                    </a:moveTo>
                    <a:cubicBezTo>
                      <a:pt x="4614" y="2254"/>
                      <a:pt x="4575" y="1366"/>
                      <a:pt x="4575" y="690"/>
                    </a:cubicBezTo>
                    <a:lnTo>
                      <a:pt x="4548" y="690"/>
                    </a:lnTo>
                    <a:cubicBezTo>
                      <a:pt x="4362" y="1313"/>
                      <a:pt x="4137" y="1989"/>
                      <a:pt x="3872" y="2705"/>
                    </a:cubicBezTo>
                    <a:lnTo>
                      <a:pt x="2930" y="5304"/>
                    </a:lnTo>
                    <a:lnTo>
                      <a:pt x="2413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id="{E24993A9-BC29-4430-A94B-C9CDB55A07EF}"/>
                  </a:ext>
                </a:extLst>
              </p:cNvPr>
              <p:cNvSpPr/>
              <p:nvPr/>
            </p:nvSpPr>
            <p:spPr>
              <a:xfrm>
                <a:off x="1508161" y="1157113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06 h 2811"/>
                  <a:gd name="connsiteX2" fmla="*/ 1777 w 1776"/>
                  <a:gd name="connsiteY2" fmla="*/ 0 h 2811"/>
                  <a:gd name="connsiteX3" fmla="*/ 703 w 1776"/>
                  <a:gd name="connsiteY3" fmla="*/ 2731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44" y="928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31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id="{32A1CBB8-21A6-6647-6C66-765014A0460F}"/>
                  </a:ext>
                </a:extLst>
              </p:cNvPr>
              <p:cNvSpPr/>
              <p:nvPr/>
            </p:nvSpPr>
            <p:spPr>
              <a:xfrm>
                <a:off x="1513001" y="1153109"/>
                <a:ext cx="4905" cy="6205"/>
              </a:xfrm>
              <a:custGeom>
                <a:avLst/>
                <a:gdLst>
                  <a:gd name="connsiteX0" fmla="*/ 4707 w 4905"/>
                  <a:gd name="connsiteY0" fmla="*/ 6205 h 6205"/>
                  <a:gd name="connsiteX1" fmla="*/ 2665 w 4905"/>
                  <a:gd name="connsiteY1" fmla="*/ 5582 h 6205"/>
                  <a:gd name="connsiteX2" fmla="*/ 2347 w 4905"/>
                  <a:gd name="connsiteY2" fmla="*/ 5503 h 6205"/>
                  <a:gd name="connsiteX3" fmla="*/ 0 w 4905"/>
                  <a:gd name="connsiteY3" fmla="*/ 2811 h 6205"/>
                  <a:gd name="connsiteX4" fmla="*/ 2479 w 4905"/>
                  <a:gd name="connsiteY4" fmla="*/ 0 h 6205"/>
                  <a:gd name="connsiteX5" fmla="*/ 4866 w 4905"/>
                  <a:gd name="connsiteY5" fmla="*/ 2692 h 6205"/>
                  <a:gd name="connsiteX6" fmla="*/ 3355 w 4905"/>
                  <a:gd name="connsiteY6" fmla="*/ 5251 h 6205"/>
                  <a:gd name="connsiteX7" fmla="*/ 3355 w 4905"/>
                  <a:gd name="connsiteY7" fmla="*/ 5277 h 6205"/>
                  <a:gd name="connsiteX8" fmla="*/ 4906 w 4905"/>
                  <a:gd name="connsiteY8" fmla="*/ 5609 h 6205"/>
                  <a:gd name="connsiteX9" fmla="*/ 4707 w 4905"/>
                  <a:gd name="connsiteY9" fmla="*/ 6205 h 6205"/>
                  <a:gd name="connsiteX10" fmla="*/ 4137 w 4905"/>
                  <a:gd name="connsiteY10" fmla="*/ 2731 h 6205"/>
                  <a:gd name="connsiteX11" fmla="*/ 2440 w 4905"/>
                  <a:gd name="connsiteY11" fmla="*/ 570 h 6205"/>
                  <a:gd name="connsiteX12" fmla="*/ 729 w 4905"/>
                  <a:gd name="connsiteY12" fmla="*/ 2798 h 6205"/>
                  <a:gd name="connsiteX13" fmla="*/ 2413 w 4905"/>
                  <a:gd name="connsiteY13" fmla="*/ 4946 h 6205"/>
                  <a:gd name="connsiteX14" fmla="*/ 4137 w 4905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205">
                    <a:moveTo>
                      <a:pt x="4707" y="6205"/>
                    </a:moveTo>
                    <a:cubicBezTo>
                      <a:pt x="3991" y="6006"/>
                      <a:pt x="3288" y="5808"/>
                      <a:pt x="2665" y="5582"/>
                    </a:cubicBezTo>
                    <a:cubicBezTo>
                      <a:pt x="2559" y="5542"/>
                      <a:pt x="2453" y="5503"/>
                      <a:pt x="2347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66" y="1127"/>
                      <a:pt x="4866" y="2692"/>
                    </a:cubicBezTo>
                    <a:cubicBezTo>
                      <a:pt x="4866" y="4071"/>
                      <a:pt x="4230" y="4932"/>
                      <a:pt x="3355" y="5251"/>
                    </a:cubicBezTo>
                    <a:lnTo>
                      <a:pt x="3355" y="5277"/>
                    </a:lnTo>
                    <a:cubicBezTo>
                      <a:pt x="3872" y="5410"/>
                      <a:pt x="4455" y="5542"/>
                      <a:pt x="4906" y="5609"/>
                    </a:cubicBezTo>
                    <a:lnTo>
                      <a:pt x="4707" y="6205"/>
                    </a:lnTo>
                    <a:close/>
                    <a:moveTo>
                      <a:pt x="4137" y="2731"/>
                    </a:moveTo>
                    <a:cubicBezTo>
                      <a:pt x="4137" y="1657"/>
                      <a:pt x="3580" y="570"/>
                      <a:pt x="2440" y="570"/>
                    </a:cubicBezTo>
                    <a:cubicBezTo>
                      <a:pt x="1286" y="570"/>
                      <a:pt x="716" y="1644"/>
                      <a:pt x="729" y="2798"/>
                    </a:cubicBezTo>
                    <a:cubicBezTo>
                      <a:pt x="716" y="3925"/>
                      <a:pt x="1339" y="4946"/>
                      <a:pt x="2413" y="4946"/>
                    </a:cubicBezTo>
                    <a:cubicBezTo>
                      <a:pt x="3514" y="4946"/>
                      <a:pt x="4137" y="3965"/>
                      <a:pt x="4137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id="{DF93D644-6E5E-BB0D-F055-8973E6E17734}"/>
                  </a:ext>
                </a:extLst>
              </p:cNvPr>
              <p:cNvSpPr/>
              <p:nvPr/>
            </p:nvSpPr>
            <p:spPr>
              <a:xfrm>
                <a:off x="1518742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7" name="任意多边形: 形状 1296">
                <a:extLst>
                  <a:ext uri="{FF2B5EF4-FFF2-40B4-BE49-F238E27FC236}">
                    <a16:creationId xmlns:a16="http://schemas.microsoft.com/office/drawing/2014/main" id="{477449C4-2CAC-26C3-84AD-4941E0374923}"/>
                  </a:ext>
                </a:extLst>
              </p:cNvPr>
              <p:cNvSpPr/>
              <p:nvPr/>
            </p:nvSpPr>
            <p:spPr>
              <a:xfrm>
                <a:off x="1523847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id="{33FADD61-75D8-E893-0FD3-C70AB671C1DA}"/>
                  </a:ext>
                </a:extLst>
              </p:cNvPr>
              <p:cNvSpPr/>
              <p:nvPr/>
            </p:nvSpPr>
            <p:spPr>
              <a:xfrm>
                <a:off x="1525478" y="1153135"/>
                <a:ext cx="3222" cy="5489"/>
              </a:xfrm>
              <a:custGeom>
                <a:avLst/>
                <a:gdLst>
                  <a:gd name="connsiteX0" fmla="*/ 172 w 3222"/>
                  <a:gd name="connsiteY0" fmla="*/ 4561 h 5489"/>
                  <a:gd name="connsiteX1" fmla="*/ 1406 w 3222"/>
                  <a:gd name="connsiteY1" fmla="*/ 4919 h 5489"/>
                  <a:gd name="connsiteX2" fmla="*/ 2519 w 3222"/>
                  <a:gd name="connsiteY2" fmla="*/ 4004 h 5489"/>
                  <a:gd name="connsiteX3" fmla="*/ 1512 w 3222"/>
                  <a:gd name="connsiteY3" fmla="*/ 2957 h 5489"/>
                  <a:gd name="connsiteX4" fmla="*/ 119 w 3222"/>
                  <a:gd name="connsiteY4" fmla="*/ 1445 h 5489"/>
                  <a:gd name="connsiteX5" fmla="*/ 1843 w 3222"/>
                  <a:gd name="connsiteY5" fmla="*/ 0 h 5489"/>
                  <a:gd name="connsiteX6" fmla="*/ 3010 w 3222"/>
                  <a:gd name="connsiteY6" fmla="*/ 278 h 5489"/>
                  <a:gd name="connsiteX7" fmla="*/ 2824 w 3222"/>
                  <a:gd name="connsiteY7" fmla="*/ 809 h 5489"/>
                  <a:gd name="connsiteX8" fmla="*/ 1803 w 3222"/>
                  <a:gd name="connsiteY8" fmla="*/ 557 h 5489"/>
                  <a:gd name="connsiteX9" fmla="*/ 809 w 3222"/>
                  <a:gd name="connsiteY9" fmla="*/ 1352 h 5489"/>
                  <a:gd name="connsiteX10" fmla="*/ 1870 w 3222"/>
                  <a:gd name="connsiteY10" fmla="*/ 2387 h 5489"/>
                  <a:gd name="connsiteX11" fmla="*/ 3222 w 3222"/>
                  <a:gd name="connsiteY11" fmla="*/ 3951 h 5489"/>
                  <a:gd name="connsiteX12" fmla="*/ 1366 w 3222"/>
                  <a:gd name="connsiteY12" fmla="*/ 5489 h 5489"/>
                  <a:gd name="connsiteX13" fmla="*/ 0 w 3222"/>
                  <a:gd name="connsiteY13" fmla="*/ 5145 h 5489"/>
                  <a:gd name="connsiteX14" fmla="*/ 172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00"/>
                      <a:pt x="2228" y="3235"/>
                      <a:pt x="1512" y="2957"/>
                    </a:cubicBezTo>
                    <a:cubicBezTo>
                      <a:pt x="650" y="2652"/>
                      <a:pt x="119" y="2188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33"/>
                      <a:pt x="3010" y="278"/>
                    </a:cubicBezTo>
                    <a:lnTo>
                      <a:pt x="2824" y="809"/>
                    </a:lnTo>
                    <a:cubicBezTo>
                      <a:pt x="2652" y="703"/>
                      <a:pt x="2294" y="557"/>
                      <a:pt x="1803" y="557"/>
                    </a:cubicBezTo>
                    <a:cubicBezTo>
                      <a:pt x="1087" y="557"/>
                      <a:pt x="809" y="994"/>
                      <a:pt x="809" y="1352"/>
                    </a:cubicBezTo>
                    <a:cubicBezTo>
                      <a:pt x="809" y="1856"/>
                      <a:pt x="1140" y="2095"/>
                      <a:pt x="1870" y="2387"/>
                    </a:cubicBezTo>
                    <a:cubicBezTo>
                      <a:pt x="2771" y="2731"/>
                      <a:pt x="3222" y="3169"/>
                      <a:pt x="3222" y="3951"/>
                    </a:cubicBezTo>
                    <a:cubicBezTo>
                      <a:pt x="3222" y="4773"/>
                      <a:pt x="2625" y="5489"/>
                      <a:pt x="1366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id="{EC3AFB7F-A26D-C8CD-A1F7-D76D052AB499}"/>
                  </a:ext>
                </a:extLst>
              </p:cNvPr>
              <p:cNvSpPr/>
              <p:nvPr/>
            </p:nvSpPr>
            <p:spPr>
              <a:xfrm>
                <a:off x="153202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55 w 3991"/>
                  <a:gd name="connsiteY6" fmla="*/ 2241 h 5343"/>
                  <a:gd name="connsiteX7" fmla="*/ 3355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id="{0535127D-52CA-C535-8418-7EB4F062CF85}"/>
                  </a:ext>
                </a:extLst>
              </p:cNvPr>
              <p:cNvSpPr/>
              <p:nvPr/>
            </p:nvSpPr>
            <p:spPr>
              <a:xfrm>
                <a:off x="1536895" y="1153122"/>
                <a:ext cx="4879" cy="5502"/>
              </a:xfrm>
              <a:custGeom>
                <a:avLst/>
                <a:gdLst>
                  <a:gd name="connsiteX0" fmla="*/ 4880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80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80" y="2692"/>
                    </a:moveTo>
                    <a:cubicBezTo>
                      <a:pt x="4880" y="4535"/>
                      <a:pt x="3752" y="5503"/>
                      <a:pt x="2400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-13"/>
                      <a:pt x="4880" y="1114"/>
                      <a:pt x="4880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53" y="557"/>
                    </a:cubicBezTo>
                    <a:cubicBezTo>
                      <a:pt x="1326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id="{6EFDED74-A0F8-BA14-C163-644B2172E889}"/>
                  </a:ext>
                </a:extLst>
              </p:cNvPr>
              <p:cNvSpPr/>
              <p:nvPr/>
            </p:nvSpPr>
            <p:spPr>
              <a:xfrm>
                <a:off x="1542384" y="1153135"/>
                <a:ext cx="3235" cy="5515"/>
              </a:xfrm>
              <a:custGeom>
                <a:avLst/>
                <a:gdLst>
                  <a:gd name="connsiteX0" fmla="*/ 186 w 3235"/>
                  <a:gd name="connsiteY0" fmla="*/ 4561 h 5515"/>
                  <a:gd name="connsiteX1" fmla="*/ 1419 w 3235"/>
                  <a:gd name="connsiteY1" fmla="*/ 4919 h 5515"/>
                  <a:gd name="connsiteX2" fmla="*/ 2533 w 3235"/>
                  <a:gd name="connsiteY2" fmla="*/ 4004 h 5515"/>
                  <a:gd name="connsiteX3" fmla="*/ 1525 w 3235"/>
                  <a:gd name="connsiteY3" fmla="*/ 2957 h 5515"/>
                  <a:gd name="connsiteX4" fmla="*/ 119 w 3235"/>
                  <a:gd name="connsiteY4" fmla="*/ 1445 h 5515"/>
                  <a:gd name="connsiteX5" fmla="*/ 1843 w 3235"/>
                  <a:gd name="connsiteY5" fmla="*/ 0 h 5515"/>
                  <a:gd name="connsiteX6" fmla="*/ 3010 w 3235"/>
                  <a:gd name="connsiteY6" fmla="*/ 278 h 5515"/>
                  <a:gd name="connsiteX7" fmla="*/ 2824 w 3235"/>
                  <a:gd name="connsiteY7" fmla="*/ 835 h 5515"/>
                  <a:gd name="connsiteX8" fmla="*/ 1817 w 3235"/>
                  <a:gd name="connsiteY8" fmla="*/ 583 h 5515"/>
                  <a:gd name="connsiteX9" fmla="*/ 809 w 3235"/>
                  <a:gd name="connsiteY9" fmla="*/ 1379 h 5515"/>
                  <a:gd name="connsiteX10" fmla="*/ 1870 w 3235"/>
                  <a:gd name="connsiteY10" fmla="*/ 2413 h 5515"/>
                  <a:gd name="connsiteX11" fmla="*/ 3235 w 3235"/>
                  <a:gd name="connsiteY11" fmla="*/ 3978 h 5515"/>
                  <a:gd name="connsiteX12" fmla="*/ 1366 w 3235"/>
                  <a:gd name="connsiteY12" fmla="*/ 5516 h 5515"/>
                  <a:gd name="connsiteX13" fmla="*/ 0 w 3235"/>
                  <a:gd name="connsiteY13" fmla="*/ 5171 h 5515"/>
                  <a:gd name="connsiteX14" fmla="*/ 186 w 3235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515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00"/>
                      <a:pt x="2254" y="3235"/>
                      <a:pt x="1525" y="2957"/>
                    </a:cubicBezTo>
                    <a:cubicBezTo>
                      <a:pt x="663" y="2652"/>
                      <a:pt x="119" y="2188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33"/>
                      <a:pt x="3010" y="278"/>
                    </a:cubicBezTo>
                    <a:lnTo>
                      <a:pt x="2824" y="835"/>
                    </a:lnTo>
                    <a:cubicBezTo>
                      <a:pt x="2652" y="729"/>
                      <a:pt x="2294" y="583"/>
                      <a:pt x="1817" y="583"/>
                    </a:cubicBezTo>
                    <a:cubicBezTo>
                      <a:pt x="1087" y="583"/>
                      <a:pt x="809" y="1021"/>
                      <a:pt x="809" y="1379"/>
                    </a:cubicBezTo>
                    <a:cubicBezTo>
                      <a:pt x="809" y="1883"/>
                      <a:pt x="1127" y="2121"/>
                      <a:pt x="1870" y="2413"/>
                    </a:cubicBezTo>
                    <a:cubicBezTo>
                      <a:pt x="2771" y="2758"/>
                      <a:pt x="3235" y="3195"/>
                      <a:pt x="3235" y="3978"/>
                    </a:cubicBezTo>
                    <a:cubicBezTo>
                      <a:pt x="3235" y="4800"/>
                      <a:pt x="2625" y="5516"/>
                      <a:pt x="1366" y="5516"/>
                    </a:cubicBezTo>
                    <a:cubicBezTo>
                      <a:pt x="862" y="5516"/>
                      <a:pt x="292" y="5357"/>
                      <a:pt x="0" y="5171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id="{702BD0CE-61DF-6F16-26A0-BA965AA88C12}"/>
                  </a:ext>
                </a:extLst>
              </p:cNvPr>
              <p:cNvSpPr/>
              <p:nvPr/>
            </p:nvSpPr>
            <p:spPr>
              <a:xfrm>
                <a:off x="1545964" y="1153202"/>
                <a:ext cx="3938" cy="5330"/>
              </a:xfrm>
              <a:custGeom>
                <a:avLst/>
                <a:gdLst>
                  <a:gd name="connsiteX0" fmla="*/ 1604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id="{C7522C1C-0265-B795-2263-483634AF39AB}"/>
                  </a:ext>
                </a:extLst>
              </p:cNvPr>
              <p:cNvSpPr/>
              <p:nvPr/>
            </p:nvSpPr>
            <p:spPr>
              <a:xfrm>
                <a:off x="1550472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690 w 3487"/>
                  <a:gd name="connsiteY15" fmla="*/ 2519 h 5370"/>
                  <a:gd name="connsiteX16" fmla="*/ 1392 w 3487"/>
                  <a:gd name="connsiteY16" fmla="*/ 2519 h 5370"/>
                  <a:gd name="connsiteX17" fmla="*/ 2586 w 3487"/>
                  <a:gd name="connsiteY17" fmla="*/ 1512 h 5370"/>
                  <a:gd name="connsiteX18" fmla="*/ 1366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58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45"/>
                    </a:cubicBezTo>
                    <a:cubicBezTo>
                      <a:pt x="3302" y="2148"/>
                      <a:pt x="2851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86" y="2135"/>
                      <a:pt x="2586" y="1512"/>
                    </a:cubicBezTo>
                    <a:cubicBezTo>
                      <a:pt x="2586" y="835"/>
                      <a:pt x="2095" y="530"/>
                      <a:pt x="1366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4" name="任意多边形: 形状 1303">
                <a:extLst>
                  <a:ext uri="{FF2B5EF4-FFF2-40B4-BE49-F238E27FC236}">
                    <a16:creationId xmlns:a16="http://schemas.microsoft.com/office/drawing/2014/main" id="{5E77BF08-E4BA-153D-5650-AF95E50159BA}"/>
                  </a:ext>
                </a:extLst>
              </p:cNvPr>
              <p:cNvSpPr/>
              <p:nvPr/>
            </p:nvSpPr>
            <p:spPr>
              <a:xfrm>
                <a:off x="1554715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5" name="任意多边形: 形状 1304">
                <a:extLst>
                  <a:ext uri="{FF2B5EF4-FFF2-40B4-BE49-F238E27FC236}">
                    <a16:creationId xmlns:a16="http://schemas.microsoft.com/office/drawing/2014/main" id="{B7643F2E-8E77-DCB6-6EE5-CC213B7CC88A}"/>
                  </a:ext>
                </a:extLst>
              </p:cNvPr>
              <p:cNvSpPr/>
              <p:nvPr/>
            </p:nvSpPr>
            <p:spPr>
              <a:xfrm>
                <a:off x="155983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90 w 4375"/>
                  <a:gd name="connsiteY8" fmla="*/ 4813 h 5409"/>
                  <a:gd name="connsiteX9" fmla="*/ 1379 w 4375"/>
                  <a:gd name="connsiteY9" fmla="*/ 4840 h 5409"/>
                  <a:gd name="connsiteX10" fmla="*/ 3646 w 4375"/>
                  <a:gd name="connsiteY10" fmla="*/ 2586 h 5409"/>
                  <a:gd name="connsiteX11" fmla="*/ 1498 w 4375"/>
                  <a:gd name="connsiteY11" fmla="*/ 530 h 5409"/>
                  <a:gd name="connsiteX12" fmla="*/ 690 w 4375"/>
                  <a:gd name="connsiteY12" fmla="*/ 610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24" y="27"/>
                      <a:pt x="928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40"/>
                      <a:pt x="1379" y="4840"/>
                    </a:cubicBezTo>
                    <a:cubicBezTo>
                      <a:pt x="2851" y="4840"/>
                      <a:pt x="3646" y="4018"/>
                      <a:pt x="3646" y="2586"/>
                    </a:cubicBezTo>
                    <a:cubicBezTo>
                      <a:pt x="3660" y="1326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6" name="任意多边形: 形状 1305">
                <a:extLst>
                  <a:ext uri="{FF2B5EF4-FFF2-40B4-BE49-F238E27FC236}">
                    <a16:creationId xmlns:a16="http://schemas.microsoft.com/office/drawing/2014/main" id="{7F02185F-5CC6-4583-2077-6CBDCA374616}"/>
                  </a:ext>
                </a:extLst>
              </p:cNvPr>
              <p:cNvSpPr/>
              <p:nvPr/>
            </p:nvSpPr>
            <p:spPr>
              <a:xfrm>
                <a:off x="1567484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89 w 2983"/>
                  <a:gd name="connsiteY1" fmla="*/ 2838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7" name="任意多边形: 形状 1306">
                <a:extLst>
                  <a:ext uri="{FF2B5EF4-FFF2-40B4-BE49-F238E27FC236}">
                    <a16:creationId xmlns:a16="http://schemas.microsoft.com/office/drawing/2014/main" id="{CFABC7BF-297C-20D8-8C3B-3941E820696E}"/>
                  </a:ext>
                </a:extLst>
              </p:cNvPr>
              <p:cNvSpPr/>
              <p:nvPr/>
            </p:nvSpPr>
            <p:spPr>
              <a:xfrm>
                <a:off x="1570971" y="1153188"/>
                <a:ext cx="4137" cy="5343"/>
              </a:xfrm>
              <a:custGeom>
                <a:avLst/>
                <a:gdLst>
                  <a:gd name="connsiteX0" fmla="*/ 3302 w 4137"/>
                  <a:gd name="connsiteY0" fmla="*/ 5344 h 5343"/>
                  <a:gd name="connsiteX1" fmla="*/ 2625 w 4137"/>
                  <a:gd name="connsiteY1" fmla="*/ 4164 h 5343"/>
                  <a:gd name="connsiteX2" fmla="*/ 2015 w 4137"/>
                  <a:gd name="connsiteY2" fmla="*/ 3116 h 5343"/>
                  <a:gd name="connsiteX3" fmla="*/ 2002 w 4137"/>
                  <a:gd name="connsiteY3" fmla="*/ 3116 h 5343"/>
                  <a:gd name="connsiteX4" fmla="*/ 1419 w 4137"/>
                  <a:gd name="connsiteY4" fmla="*/ 4164 h 5343"/>
                  <a:gd name="connsiteX5" fmla="*/ 782 w 4137"/>
                  <a:gd name="connsiteY5" fmla="*/ 5330 h 5343"/>
                  <a:gd name="connsiteX6" fmla="*/ 0 w 4137"/>
                  <a:gd name="connsiteY6" fmla="*/ 5330 h 5343"/>
                  <a:gd name="connsiteX7" fmla="*/ 1631 w 4137"/>
                  <a:gd name="connsiteY7" fmla="*/ 2625 h 5343"/>
                  <a:gd name="connsiteX8" fmla="*/ 66 w 4137"/>
                  <a:gd name="connsiteY8" fmla="*/ 0 h 5343"/>
                  <a:gd name="connsiteX9" fmla="*/ 875 w 4137"/>
                  <a:gd name="connsiteY9" fmla="*/ 0 h 5343"/>
                  <a:gd name="connsiteX10" fmla="*/ 1578 w 4137"/>
                  <a:gd name="connsiteY10" fmla="*/ 1260 h 5343"/>
                  <a:gd name="connsiteX11" fmla="*/ 2069 w 4137"/>
                  <a:gd name="connsiteY11" fmla="*/ 2148 h 5343"/>
                  <a:gd name="connsiteX12" fmla="*/ 2082 w 4137"/>
                  <a:gd name="connsiteY12" fmla="*/ 2148 h 5343"/>
                  <a:gd name="connsiteX13" fmla="*/ 2559 w 4137"/>
                  <a:gd name="connsiteY13" fmla="*/ 1260 h 5343"/>
                  <a:gd name="connsiteX14" fmla="*/ 3288 w 4137"/>
                  <a:gd name="connsiteY14" fmla="*/ 0 h 5343"/>
                  <a:gd name="connsiteX15" fmla="*/ 4084 w 4137"/>
                  <a:gd name="connsiteY15" fmla="*/ 0 h 5343"/>
                  <a:gd name="connsiteX16" fmla="*/ 2466 w 4137"/>
                  <a:gd name="connsiteY16" fmla="*/ 2599 h 5343"/>
                  <a:gd name="connsiteX17" fmla="*/ 4137 w 4137"/>
                  <a:gd name="connsiteY17" fmla="*/ 5330 h 5343"/>
                  <a:gd name="connsiteX18" fmla="*/ 3302 w 4137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43">
                    <a:moveTo>
                      <a:pt x="3302" y="5344"/>
                    </a:moveTo>
                    <a:lnTo>
                      <a:pt x="2625" y="4164"/>
                    </a:lnTo>
                    <a:cubicBezTo>
                      <a:pt x="2347" y="3713"/>
                      <a:pt x="2175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19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604"/>
                      <a:pt x="1923" y="1870"/>
                      <a:pt x="2069" y="2148"/>
                    </a:cubicBezTo>
                    <a:lnTo>
                      <a:pt x="2082" y="2148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99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8" name="任意多边形: 形状 1307">
                <a:extLst>
                  <a:ext uri="{FF2B5EF4-FFF2-40B4-BE49-F238E27FC236}">
                    <a16:creationId xmlns:a16="http://schemas.microsoft.com/office/drawing/2014/main" id="{7FFE05EA-4BB5-FF35-4D21-8F8E93D40DBE}"/>
                  </a:ext>
                </a:extLst>
              </p:cNvPr>
              <p:cNvSpPr/>
              <p:nvPr/>
            </p:nvSpPr>
            <p:spPr>
              <a:xfrm>
                <a:off x="1575864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9" name="任意多边形: 形状 1308">
                <a:extLst>
                  <a:ext uri="{FF2B5EF4-FFF2-40B4-BE49-F238E27FC236}">
                    <a16:creationId xmlns:a16="http://schemas.microsoft.com/office/drawing/2014/main" id="{D37FE530-BE5A-0A50-4DE7-4528B306F9B5}"/>
                  </a:ext>
                </a:extLst>
              </p:cNvPr>
              <p:cNvSpPr/>
              <p:nvPr/>
            </p:nvSpPr>
            <p:spPr>
              <a:xfrm>
                <a:off x="1579749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90 w 3487"/>
                  <a:gd name="connsiteY15" fmla="*/ 2519 h 5370"/>
                  <a:gd name="connsiteX16" fmla="*/ 1406 w 3487"/>
                  <a:gd name="connsiteY16" fmla="*/ 2519 h 5370"/>
                  <a:gd name="connsiteX17" fmla="*/ 2599 w 3487"/>
                  <a:gd name="connsiteY17" fmla="*/ 1512 h 5370"/>
                  <a:gd name="connsiteX18" fmla="*/ 1379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406" y="2519"/>
                    </a:lnTo>
                    <a:cubicBezTo>
                      <a:pt x="2135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0" name="任意多边形: 形状 1309">
                <a:extLst>
                  <a:ext uri="{FF2B5EF4-FFF2-40B4-BE49-F238E27FC236}">
                    <a16:creationId xmlns:a16="http://schemas.microsoft.com/office/drawing/2014/main" id="{512785A9-B504-8B03-9BBB-10F35F8496D0}"/>
                  </a:ext>
                </a:extLst>
              </p:cNvPr>
              <p:cNvSpPr/>
              <p:nvPr/>
            </p:nvSpPr>
            <p:spPr>
              <a:xfrm>
                <a:off x="1583714" y="1153122"/>
                <a:ext cx="4030" cy="5502"/>
              </a:xfrm>
              <a:custGeom>
                <a:avLst/>
                <a:gdLst>
                  <a:gd name="connsiteX0" fmla="*/ 4031 w 4030"/>
                  <a:gd name="connsiteY0" fmla="*/ 5237 h 5502"/>
                  <a:gd name="connsiteX1" fmla="*/ 2639 w 4030"/>
                  <a:gd name="connsiteY1" fmla="*/ 5503 h 5502"/>
                  <a:gd name="connsiteX2" fmla="*/ 0 w 4030"/>
                  <a:gd name="connsiteY2" fmla="*/ 2798 h 5502"/>
                  <a:gd name="connsiteX3" fmla="*/ 2771 w 4030"/>
                  <a:gd name="connsiteY3" fmla="*/ 0 h 5502"/>
                  <a:gd name="connsiteX4" fmla="*/ 4031 w 4030"/>
                  <a:gd name="connsiteY4" fmla="*/ 239 h 5502"/>
                  <a:gd name="connsiteX5" fmla="*/ 3872 w 4030"/>
                  <a:gd name="connsiteY5" fmla="*/ 796 h 5502"/>
                  <a:gd name="connsiteX6" fmla="*/ 2798 w 4030"/>
                  <a:gd name="connsiteY6" fmla="*/ 570 h 5502"/>
                  <a:gd name="connsiteX7" fmla="*/ 729 w 4030"/>
                  <a:gd name="connsiteY7" fmla="*/ 2758 h 5502"/>
                  <a:gd name="connsiteX8" fmla="*/ 2771 w 4030"/>
                  <a:gd name="connsiteY8" fmla="*/ 4906 h 5502"/>
                  <a:gd name="connsiteX9" fmla="*/ 3885 w 4030"/>
                  <a:gd name="connsiteY9" fmla="*/ 4681 h 5502"/>
                  <a:gd name="connsiteX10" fmla="*/ 4031 w 4030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502">
                    <a:moveTo>
                      <a:pt x="4031" y="5237"/>
                    </a:moveTo>
                    <a:cubicBezTo>
                      <a:pt x="3779" y="5357"/>
                      <a:pt x="3275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71" y="0"/>
                    </a:cubicBezTo>
                    <a:cubicBezTo>
                      <a:pt x="3434" y="0"/>
                      <a:pt x="3859" y="146"/>
                      <a:pt x="4031" y="239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81"/>
                    </a:cubicBezTo>
                    <a:lnTo>
                      <a:pt x="4031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1" name="任意多边形: 形状 1310">
                <a:extLst>
                  <a:ext uri="{FF2B5EF4-FFF2-40B4-BE49-F238E27FC236}">
                    <a16:creationId xmlns:a16="http://schemas.microsoft.com/office/drawing/2014/main" id="{28326C7E-4D61-E9E5-C433-84524358B6BB}"/>
                  </a:ext>
                </a:extLst>
              </p:cNvPr>
              <p:cNvSpPr/>
              <p:nvPr/>
            </p:nvSpPr>
            <p:spPr>
              <a:xfrm>
                <a:off x="158860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2" name="任意多边形: 形状 1311">
                <a:extLst>
                  <a:ext uri="{FF2B5EF4-FFF2-40B4-BE49-F238E27FC236}">
                    <a16:creationId xmlns:a16="http://schemas.microsoft.com/office/drawing/2014/main" id="{756E5023-1498-969A-C543-A84842665D14}"/>
                  </a:ext>
                </a:extLst>
              </p:cNvPr>
              <p:cNvSpPr/>
              <p:nvPr/>
            </p:nvSpPr>
            <p:spPr>
              <a:xfrm>
                <a:off x="1589879" y="1153202"/>
                <a:ext cx="3938" cy="5330"/>
              </a:xfrm>
              <a:custGeom>
                <a:avLst/>
                <a:gdLst>
                  <a:gd name="connsiteX0" fmla="*/ 1631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3" name="任意多边形: 形状 1312">
                <a:extLst>
                  <a:ext uri="{FF2B5EF4-FFF2-40B4-BE49-F238E27FC236}">
                    <a16:creationId xmlns:a16="http://schemas.microsoft.com/office/drawing/2014/main" id="{EBDEF627-69AD-FA2A-356C-63B261A0B910}"/>
                  </a:ext>
                </a:extLst>
              </p:cNvPr>
              <p:cNvSpPr/>
              <p:nvPr/>
            </p:nvSpPr>
            <p:spPr>
              <a:xfrm>
                <a:off x="1593420" y="1153215"/>
                <a:ext cx="4442" cy="5330"/>
              </a:xfrm>
              <a:custGeom>
                <a:avLst/>
                <a:gdLst>
                  <a:gd name="connsiteX0" fmla="*/ 1260 w 4442"/>
                  <a:gd name="connsiteY0" fmla="*/ 3646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46 h 5330"/>
                  <a:gd name="connsiteX8" fmla="*/ 1260 w 4442"/>
                  <a:gd name="connsiteY8" fmla="*/ 3646 h 5330"/>
                  <a:gd name="connsiteX9" fmla="*/ 3010 w 4442"/>
                  <a:gd name="connsiteY9" fmla="*/ 3103 h 5330"/>
                  <a:gd name="connsiteX10" fmla="*/ 2493 w 4442"/>
                  <a:gd name="connsiteY10" fmla="*/ 1578 h 5330"/>
                  <a:gd name="connsiteX11" fmla="*/ 2214 w 4442"/>
                  <a:gd name="connsiteY11" fmla="*/ 610 h 5330"/>
                  <a:gd name="connsiteX12" fmla="*/ 2201 w 4442"/>
                  <a:gd name="connsiteY12" fmla="*/ 610 h 5330"/>
                  <a:gd name="connsiteX13" fmla="*/ 1923 w 4442"/>
                  <a:gd name="connsiteY13" fmla="*/ 1565 h 5330"/>
                  <a:gd name="connsiteX14" fmla="*/ 1406 w 4442"/>
                  <a:gd name="connsiteY14" fmla="*/ 3116 h 5330"/>
                  <a:gd name="connsiteX15" fmla="*/ 3010 w 4442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4" name="任意多边形: 形状 1313">
                <a:extLst>
                  <a:ext uri="{FF2B5EF4-FFF2-40B4-BE49-F238E27FC236}">
                    <a16:creationId xmlns:a16="http://schemas.microsoft.com/office/drawing/2014/main" id="{9767DBF8-5123-1ACD-68D1-1161AD5C2482}"/>
                  </a:ext>
                </a:extLst>
              </p:cNvPr>
              <p:cNvSpPr/>
              <p:nvPr/>
            </p:nvSpPr>
            <p:spPr>
              <a:xfrm>
                <a:off x="1597437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20 w 3938"/>
                  <a:gd name="connsiteY5" fmla="*/ 597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5" name="任意多边形: 形状 1314">
                <a:extLst>
                  <a:ext uri="{FF2B5EF4-FFF2-40B4-BE49-F238E27FC236}">
                    <a16:creationId xmlns:a16="http://schemas.microsoft.com/office/drawing/2014/main" id="{2F13E48D-2BDB-0D5F-E040-3B6B356102A4}"/>
                  </a:ext>
                </a:extLst>
              </p:cNvPr>
              <p:cNvSpPr/>
              <p:nvPr/>
            </p:nvSpPr>
            <p:spPr>
              <a:xfrm>
                <a:off x="160197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6" name="任意多边形: 形状 1315">
                <a:extLst>
                  <a:ext uri="{FF2B5EF4-FFF2-40B4-BE49-F238E27FC236}">
                    <a16:creationId xmlns:a16="http://schemas.microsoft.com/office/drawing/2014/main" id="{07DE398D-7B6E-09B3-BCAC-56B11516B42B}"/>
                  </a:ext>
                </a:extLst>
              </p:cNvPr>
              <p:cNvSpPr/>
              <p:nvPr/>
            </p:nvSpPr>
            <p:spPr>
              <a:xfrm>
                <a:off x="160353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51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7" name="任意多边形: 形状 1316">
                <a:extLst>
                  <a:ext uri="{FF2B5EF4-FFF2-40B4-BE49-F238E27FC236}">
                    <a16:creationId xmlns:a16="http://schemas.microsoft.com/office/drawing/2014/main" id="{BBA5136F-647D-60E5-C235-25362C2F8541}"/>
                  </a:ext>
                </a:extLst>
              </p:cNvPr>
              <p:cNvSpPr/>
              <p:nvPr/>
            </p:nvSpPr>
            <p:spPr>
              <a:xfrm>
                <a:off x="160930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08 w 4004"/>
                  <a:gd name="connsiteY4" fmla="*/ 4429 h 5343"/>
                  <a:gd name="connsiteX5" fmla="*/ 3421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02 w 4004"/>
                  <a:gd name="connsiteY10" fmla="*/ 5344 h 5343"/>
                  <a:gd name="connsiteX11" fmla="*/ 1604 w 4004"/>
                  <a:gd name="connsiteY11" fmla="*/ 2639 h 5343"/>
                  <a:gd name="connsiteX12" fmla="*/ 610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8" name="任意多边形: 形状 1317">
                <a:extLst>
                  <a:ext uri="{FF2B5EF4-FFF2-40B4-BE49-F238E27FC236}">
                    <a16:creationId xmlns:a16="http://schemas.microsoft.com/office/drawing/2014/main" id="{AC871D4A-AA89-C5CD-CC5F-A1647B6A4B85}"/>
                  </a:ext>
                </a:extLst>
              </p:cNvPr>
              <p:cNvSpPr/>
              <p:nvPr/>
            </p:nvSpPr>
            <p:spPr>
              <a:xfrm>
                <a:off x="1616876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9" name="任意多边形: 形状 1318">
                <a:extLst>
                  <a:ext uri="{FF2B5EF4-FFF2-40B4-BE49-F238E27FC236}">
                    <a16:creationId xmlns:a16="http://schemas.microsoft.com/office/drawing/2014/main" id="{846954B2-C877-1905-D0B9-CC02DCFFC69B}"/>
                  </a:ext>
                </a:extLst>
              </p:cNvPr>
              <p:cNvSpPr/>
              <p:nvPr/>
            </p:nvSpPr>
            <p:spPr>
              <a:xfrm>
                <a:off x="162199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89 w 2956"/>
                  <a:gd name="connsiteY1" fmla="*/ 0 h 5317"/>
                  <a:gd name="connsiteX2" fmla="*/ 689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0" name="任意多边形: 形状 1319">
                <a:extLst>
                  <a:ext uri="{FF2B5EF4-FFF2-40B4-BE49-F238E27FC236}">
                    <a16:creationId xmlns:a16="http://schemas.microsoft.com/office/drawing/2014/main" id="{8B21ED98-0D11-B8F8-B73F-F3362250AF34}"/>
                  </a:ext>
                </a:extLst>
              </p:cNvPr>
              <p:cNvSpPr/>
              <p:nvPr/>
            </p:nvSpPr>
            <p:spPr>
              <a:xfrm>
                <a:off x="1625720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90 w 2956"/>
                  <a:gd name="connsiteY1" fmla="*/ 0 h 5317"/>
                  <a:gd name="connsiteX2" fmla="*/ 690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1" name="任意多边形: 形状 1320">
                <a:extLst>
                  <a:ext uri="{FF2B5EF4-FFF2-40B4-BE49-F238E27FC236}">
                    <a16:creationId xmlns:a16="http://schemas.microsoft.com/office/drawing/2014/main" id="{E5D81326-CA84-A87D-1BF3-C411DDFE7270}"/>
                  </a:ext>
                </a:extLst>
              </p:cNvPr>
              <p:cNvSpPr/>
              <p:nvPr/>
            </p:nvSpPr>
            <p:spPr>
              <a:xfrm>
                <a:off x="1629034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73 w 4455"/>
                  <a:gd name="connsiteY8" fmla="*/ 3646 h 5330"/>
                  <a:gd name="connsiteX9" fmla="*/ 3023 w 4455"/>
                  <a:gd name="connsiteY9" fmla="*/ 3103 h 5330"/>
                  <a:gd name="connsiteX10" fmla="*/ 2506 w 4455"/>
                  <a:gd name="connsiteY10" fmla="*/ 1578 h 5330"/>
                  <a:gd name="connsiteX11" fmla="*/ 2228 w 4455"/>
                  <a:gd name="connsiteY11" fmla="*/ 610 h 5330"/>
                  <a:gd name="connsiteX12" fmla="*/ 2214 w 4455"/>
                  <a:gd name="connsiteY12" fmla="*/ 610 h 5330"/>
                  <a:gd name="connsiteX13" fmla="*/ 1949 w 4455"/>
                  <a:gd name="connsiteY13" fmla="*/ 1565 h 5330"/>
                  <a:gd name="connsiteX14" fmla="*/ 1419 w 4455"/>
                  <a:gd name="connsiteY14" fmla="*/ 3116 h 5330"/>
                  <a:gd name="connsiteX15" fmla="*/ 3023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73" y="3646"/>
                    </a:lnTo>
                    <a:close/>
                    <a:moveTo>
                      <a:pt x="3023" y="3103"/>
                    </a:moveTo>
                    <a:lnTo>
                      <a:pt x="2506" y="1578"/>
                    </a:lnTo>
                    <a:cubicBezTo>
                      <a:pt x="2400" y="1233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48" y="915"/>
                      <a:pt x="2055" y="1246"/>
                      <a:pt x="1949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2" name="任意多边形: 形状 1321">
                <a:extLst>
                  <a:ext uri="{FF2B5EF4-FFF2-40B4-BE49-F238E27FC236}">
                    <a16:creationId xmlns:a16="http://schemas.microsoft.com/office/drawing/2014/main" id="{7B7B648E-C78C-AC53-6326-62C6D8E3E719}"/>
                  </a:ext>
                </a:extLst>
              </p:cNvPr>
              <p:cNvSpPr/>
              <p:nvPr/>
            </p:nvSpPr>
            <p:spPr>
              <a:xfrm>
                <a:off x="1634126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304 h 5330"/>
                  <a:gd name="connsiteX5" fmla="*/ 2373 w 5436"/>
                  <a:gd name="connsiteY5" fmla="*/ 5304 h 5330"/>
                  <a:gd name="connsiteX6" fmla="*/ 1512 w 5436"/>
                  <a:gd name="connsiteY6" fmla="*/ 2771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75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09" y="1313"/>
                      <a:pt x="4097" y="1989"/>
                      <a:pt x="3832" y="2705"/>
                    </a:cubicBezTo>
                    <a:lnTo>
                      <a:pt x="2891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66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3" name="任意多边形: 形状 1322">
                <a:extLst>
                  <a:ext uri="{FF2B5EF4-FFF2-40B4-BE49-F238E27FC236}">
                    <a16:creationId xmlns:a16="http://schemas.microsoft.com/office/drawing/2014/main" id="{2EF4AD3A-BC46-B7C6-8778-CCFFB5561965}"/>
                  </a:ext>
                </a:extLst>
              </p:cNvPr>
              <p:cNvSpPr/>
              <p:nvPr/>
            </p:nvSpPr>
            <p:spPr>
              <a:xfrm>
                <a:off x="1640265" y="1153122"/>
                <a:ext cx="4057" cy="5502"/>
              </a:xfrm>
              <a:custGeom>
                <a:avLst/>
                <a:gdLst>
                  <a:gd name="connsiteX0" fmla="*/ 4044 w 4057"/>
                  <a:gd name="connsiteY0" fmla="*/ 5237 h 5502"/>
                  <a:gd name="connsiteX1" fmla="*/ 2639 w 4057"/>
                  <a:gd name="connsiteY1" fmla="*/ 5503 h 5502"/>
                  <a:gd name="connsiteX2" fmla="*/ 0 w 4057"/>
                  <a:gd name="connsiteY2" fmla="*/ 2798 h 5502"/>
                  <a:gd name="connsiteX3" fmla="*/ 2784 w 4057"/>
                  <a:gd name="connsiteY3" fmla="*/ 0 h 5502"/>
                  <a:gd name="connsiteX4" fmla="*/ 4057 w 4057"/>
                  <a:gd name="connsiteY4" fmla="*/ 239 h 5502"/>
                  <a:gd name="connsiteX5" fmla="*/ 3885 w 4057"/>
                  <a:gd name="connsiteY5" fmla="*/ 796 h 5502"/>
                  <a:gd name="connsiteX6" fmla="*/ 2811 w 4057"/>
                  <a:gd name="connsiteY6" fmla="*/ 570 h 5502"/>
                  <a:gd name="connsiteX7" fmla="*/ 729 w 4057"/>
                  <a:gd name="connsiteY7" fmla="*/ 2758 h 5502"/>
                  <a:gd name="connsiteX8" fmla="*/ 2771 w 4057"/>
                  <a:gd name="connsiteY8" fmla="*/ 4906 h 5502"/>
                  <a:gd name="connsiteX9" fmla="*/ 3898 w 4057"/>
                  <a:gd name="connsiteY9" fmla="*/ 4681 h 5502"/>
                  <a:gd name="connsiteX10" fmla="*/ 4044 w 4057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502">
                    <a:moveTo>
                      <a:pt x="4044" y="5237"/>
                    </a:moveTo>
                    <a:cubicBezTo>
                      <a:pt x="3792" y="5357"/>
                      <a:pt x="3288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81"/>
                    </a:cubicBezTo>
                    <a:lnTo>
                      <a:pt x="4044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4" name="任意多边形: 形状 1323">
                <a:extLst>
                  <a:ext uri="{FF2B5EF4-FFF2-40B4-BE49-F238E27FC236}">
                    <a16:creationId xmlns:a16="http://schemas.microsoft.com/office/drawing/2014/main" id="{761639EB-B01A-C5F7-1228-78E247ECC69D}"/>
                  </a:ext>
                </a:extLst>
              </p:cNvPr>
              <p:cNvSpPr/>
              <p:nvPr/>
            </p:nvSpPr>
            <p:spPr>
              <a:xfrm>
                <a:off x="1644681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13 w 4879"/>
                  <a:gd name="connsiteY1" fmla="*/ 5503 h 5502"/>
                  <a:gd name="connsiteX2" fmla="*/ 0 w 4879"/>
                  <a:gd name="connsiteY2" fmla="*/ 2798 h 5502"/>
                  <a:gd name="connsiteX3" fmla="*/ 2493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50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13" y="5503"/>
                    </a:cubicBezTo>
                    <a:cubicBezTo>
                      <a:pt x="1008" y="5503"/>
                      <a:pt x="0" y="4416"/>
                      <a:pt x="0" y="2798"/>
                    </a:cubicBezTo>
                    <a:cubicBezTo>
                      <a:pt x="0" y="1114"/>
                      <a:pt x="1061" y="0"/>
                      <a:pt x="2493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5" name="任意多边形: 形状 1324">
                <a:extLst>
                  <a:ext uri="{FF2B5EF4-FFF2-40B4-BE49-F238E27FC236}">
                    <a16:creationId xmlns:a16="http://schemas.microsoft.com/office/drawing/2014/main" id="{8BD1BDF1-07E0-04C5-760E-1CB2B9B29D09}"/>
                  </a:ext>
                </a:extLst>
              </p:cNvPr>
              <p:cNvSpPr/>
              <p:nvPr/>
            </p:nvSpPr>
            <p:spPr>
              <a:xfrm>
                <a:off x="1652822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6" name="任意多边形: 形状 1325">
                <a:extLst>
                  <a:ext uri="{FF2B5EF4-FFF2-40B4-BE49-F238E27FC236}">
                    <a16:creationId xmlns:a16="http://schemas.microsoft.com/office/drawing/2014/main" id="{5D950F6B-9C66-DE69-6B92-AEC7CF93C965}"/>
                  </a:ext>
                </a:extLst>
              </p:cNvPr>
              <p:cNvSpPr/>
              <p:nvPr/>
            </p:nvSpPr>
            <p:spPr>
              <a:xfrm>
                <a:off x="1656163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14 w 4455"/>
                  <a:gd name="connsiteY12" fmla="*/ 610 h 5330"/>
                  <a:gd name="connsiteX13" fmla="*/ 1936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14" y="610"/>
                    </a:lnTo>
                    <a:cubicBezTo>
                      <a:pt x="2122" y="915"/>
                      <a:pt x="2042" y="1246"/>
                      <a:pt x="1936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7" name="任意多边形: 形状 1326">
                <a:extLst>
                  <a:ext uri="{FF2B5EF4-FFF2-40B4-BE49-F238E27FC236}">
                    <a16:creationId xmlns:a16="http://schemas.microsoft.com/office/drawing/2014/main" id="{6947A488-676E-083E-7850-08A3C2FA2987}"/>
                  </a:ext>
                </a:extLst>
              </p:cNvPr>
              <p:cNvSpPr/>
              <p:nvPr/>
            </p:nvSpPr>
            <p:spPr>
              <a:xfrm>
                <a:off x="1661387" y="1153175"/>
                <a:ext cx="3367" cy="5409"/>
              </a:xfrm>
              <a:custGeom>
                <a:avLst/>
                <a:gdLst>
                  <a:gd name="connsiteX0" fmla="*/ 13 w 3367"/>
                  <a:gd name="connsiteY0" fmla="*/ 106 h 5409"/>
                  <a:gd name="connsiteX1" fmla="*/ 1273 w 3367"/>
                  <a:gd name="connsiteY1" fmla="*/ 0 h 5409"/>
                  <a:gd name="connsiteX2" fmla="*/ 2731 w 3367"/>
                  <a:gd name="connsiteY2" fmla="*/ 371 h 5409"/>
                  <a:gd name="connsiteX3" fmla="*/ 3182 w 3367"/>
                  <a:gd name="connsiteY3" fmla="*/ 1313 h 5409"/>
                  <a:gd name="connsiteX4" fmla="*/ 2281 w 3367"/>
                  <a:gd name="connsiteY4" fmla="*/ 2493 h 5409"/>
                  <a:gd name="connsiteX5" fmla="*/ 2281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06 h 5409"/>
                  <a:gd name="connsiteX8" fmla="*/ 1074 w 3367"/>
                  <a:gd name="connsiteY8" fmla="*/ 5410 h 5409"/>
                  <a:gd name="connsiteX9" fmla="*/ 0 w 3367"/>
                  <a:gd name="connsiteY9" fmla="*/ 5344 h 5409"/>
                  <a:gd name="connsiteX10" fmla="*/ 0 w 3367"/>
                  <a:gd name="connsiteY10" fmla="*/ 106 h 5409"/>
                  <a:gd name="connsiteX11" fmla="*/ 690 w 3367"/>
                  <a:gd name="connsiteY11" fmla="*/ 2281 h 5409"/>
                  <a:gd name="connsiteX12" fmla="*/ 1313 w 3367"/>
                  <a:gd name="connsiteY12" fmla="*/ 2281 h 5409"/>
                  <a:gd name="connsiteX13" fmla="*/ 2466 w 3367"/>
                  <a:gd name="connsiteY13" fmla="*/ 1392 h 5409"/>
                  <a:gd name="connsiteX14" fmla="*/ 1286 w 3367"/>
                  <a:gd name="connsiteY14" fmla="*/ 530 h 5409"/>
                  <a:gd name="connsiteX15" fmla="*/ 690 w 3367"/>
                  <a:gd name="connsiteY15" fmla="*/ 583 h 5409"/>
                  <a:gd name="connsiteX16" fmla="*/ 690 w 3367"/>
                  <a:gd name="connsiteY16" fmla="*/ 2281 h 5409"/>
                  <a:gd name="connsiteX17" fmla="*/ 690 w 3367"/>
                  <a:gd name="connsiteY17" fmla="*/ 4840 h 5409"/>
                  <a:gd name="connsiteX18" fmla="*/ 1273 w 3367"/>
                  <a:gd name="connsiteY18" fmla="*/ 4880 h 5409"/>
                  <a:gd name="connsiteX19" fmla="*/ 2639 w 3367"/>
                  <a:gd name="connsiteY19" fmla="*/ 3845 h 5409"/>
                  <a:gd name="connsiteX20" fmla="*/ 1260 w 3367"/>
                  <a:gd name="connsiteY20" fmla="*/ 2811 h 5409"/>
                  <a:gd name="connsiteX21" fmla="*/ 690 w 3367"/>
                  <a:gd name="connsiteY21" fmla="*/ 2811 h 5409"/>
                  <a:gd name="connsiteX22" fmla="*/ 690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13" y="106"/>
                    </a:moveTo>
                    <a:cubicBezTo>
                      <a:pt x="318" y="27"/>
                      <a:pt x="796" y="0"/>
                      <a:pt x="1273" y="0"/>
                    </a:cubicBezTo>
                    <a:cubicBezTo>
                      <a:pt x="1962" y="0"/>
                      <a:pt x="2400" y="106"/>
                      <a:pt x="2731" y="371"/>
                    </a:cubicBezTo>
                    <a:cubicBezTo>
                      <a:pt x="3010" y="583"/>
                      <a:pt x="3182" y="902"/>
                      <a:pt x="3182" y="1313"/>
                    </a:cubicBezTo>
                    <a:cubicBezTo>
                      <a:pt x="3182" y="1830"/>
                      <a:pt x="2838" y="2281"/>
                      <a:pt x="2281" y="2493"/>
                    </a:cubicBezTo>
                    <a:lnTo>
                      <a:pt x="2281" y="2506"/>
                    </a:lnTo>
                    <a:cubicBezTo>
                      <a:pt x="2785" y="2625"/>
                      <a:pt x="3368" y="3050"/>
                      <a:pt x="3368" y="3845"/>
                    </a:cubicBezTo>
                    <a:cubicBezTo>
                      <a:pt x="3368" y="4296"/>
                      <a:pt x="3182" y="4654"/>
                      <a:pt x="2917" y="4906"/>
                    </a:cubicBezTo>
                    <a:cubicBezTo>
                      <a:pt x="2546" y="5251"/>
                      <a:pt x="1936" y="5410"/>
                      <a:pt x="1074" y="5410"/>
                    </a:cubicBezTo>
                    <a:cubicBezTo>
                      <a:pt x="597" y="5410"/>
                      <a:pt x="239" y="5370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690" y="2281"/>
                    </a:moveTo>
                    <a:lnTo>
                      <a:pt x="1313" y="2281"/>
                    </a:lnTo>
                    <a:cubicBezTo>
                      <a:pt x="2042" y="2281"/>
                      <a:pt x="2466" y="1896"/>
                      <a:pt x="2466" y="1392"/>
                    </a:cubicBezTo>
                    <a:cubicBezTo>
                      <a:pt x="2466" y="769"/>
                      <a:pt x="1989" y="530"/>
                      <a:pt x="1286" y="530"/>
                    </a:cubicBezTo>
                    <a:cubicBezTo>
                      <a:pt x="981" y="530"/>
                      <a:pt x="796" y="557"/>
                      <a:pt x="690" y="583"/>
                    </a:cubicBezTo>
                    <a:lnTo>
                      <a:pt x="690" y="2281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14"/>
                      <a:pt x="2639" y="3845"/>
                    </a:cubicBezTo>
                    <a:cubicBezTo>
                      <a:pt x="2639" y="3116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8" name="任意多边形: 形状 1327">
                <a:extLst>
                  <a:ext uri="{FF2B5EF4-FFF2-40B4-BE49-F238E27FC236}">
                    <a16:creationId xmlns:a16="http://schemas.microsoft.com/office/drawing/2014/main" id="{2E703F97-BDDA-C58F-5239-3B64CC6F3313}"/>
                  </a:ext>
                </a:extLst>
              </p:cNvPr>
              <p:cNvSpPr/>
              <p:nvPr/>
            </p:nvSpPr>
            <p:spPr>
              <a:xfrm>
                <a:off x="1665352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29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40 w 4879"/>
                  <a:gd name="connsiteY8" fmla="*/ 557 h 5502"/>
                  <a:gd name="connsiteX9" fmla="*/ 729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29" y="2785"/>
                    </a:moveTo>
                    <a:cubicBezTo>
                      <a:pt x="729" y="3912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04"/>
                      <a:pt x="729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9" name="任意多边形: 形状 1328">
                <a:extLst>
                  <a:ext uri="{FF2B5EF4-FFF2-40B4-BE49-F238E27FC236}">
                    <a16:creationId xmlns:a16="http://schemas.microsoft.com/office/drawing/2014/main" id="{F36CAD88-3164-083E-4292-D637B62BCA68}"/>
                  </a:ext>
                </a:extLst>
              </p:cNvPr>
              <p:cNvSpPr/>
              <p:nvPr/>
            </p:nvSpPr>
            <p:spPr>
              <a:xfrm>
                <a:off x="1671107" y="1153175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79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58" y="27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822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0" name="任意多边形: 形状 1329">
                <a:extLst>
                  <a:ext uri="{FF2B5EF4-FFF2-40B4-BE49-F238E27FC236}">
                    <a16:creationId xmlns:a16="http://schemas.microsoft.com/office/drawing/2014/main" id="{73D14DAC-AD09-A064-F735-ECA893178A62}"/>
                  </a:ext>
                </a:extLst>
              </p:cNvPr>
              <p:cNvSpPr/>
              <p:nvPr/>
            </p:nvSpPr>
            <p:spPr>
              <a:xfrm>
                <a:off x="167535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1" name="任意多边形: 形状 1330">
                <a:extLst>
                  <a:ext uri="{FF2B5EF4-FFF2-40B4-BE49-F238E27FC236}">
                    <a16:creationId xmlns:a16="http://schemas.microsoft.com/office/drawing/2014/main" id="{1A7AE90D-AC47-0F5D-07D7-1CFB9A5A1AFC}"/>
                  </a:ext>
                </a:extLst>
              </p:cNvPr>
              <p:cNvSpPr/>
              <p:nvPr/>
            </p:nvSpPr>
            <p:spPr>
              <a:xfrm>
                <a:off x="1676981" y="1153135"/>
                <a:ext cx="3222" cy="5515"/>
              </a:xfrm>
              <a:custGeom>
                <a:avLst/>
                <a:gdLst>
                  <a:gd name="connsiteX0" fmla="*/ 159 w 3222"/>
                  <a:gd name="connsiteY0" fmla="*/ 4561 h 5515"/>
                  <a:gd name="connsiteX1" fmla="*/ 1406 w 3222"/>
                  <a:gd name="connsiteY1" fmla="*/ 4919 h 5515"/>
                  <a:gd name="connsiteX2" fmla="*/ 2506 w 3222"/>
                  <a:gd name="connsiteY2" fmla="*/ 4004 h 5515"/>
                  <a:gd name="connsiteX3" fmla="*/ 1512 w 3222"/>
                  <a:gd name="connsiteY3" fmla="*/ 2957 h 5515"/>
                  <a:gd name="connsiteX4" fmla="*/ 106 w 3222"/>
                  <a:gd name="connsiteY4" fmla="*/ 1445 h 5515"/>
                  <a:gd name="connsiteX5" fmla="*/ 1830 w 3222"/>
                  <a:gd name="connsiteY5" fmla="*/ 0 h 5515"/>
                  <a:gd name="connsiteX6" fmla="*/ 3010 w 3222"/>
                  <a:gd name="connsiteY6" fmla="*/ 278 h 5515"/>
                  <a:gd name="connsiteX7" fmla="*/ 2811 w 3222"/>
                  <a:gd name="connsiteY7" fmla="*/ 835 h 5515"/>
                  <a:gd name="connsiteX8" fmla="*/ 1803 w 3222"/>
                  <a:gd name="connsiteY8" fmla="*/ 583 h 5515"/>
                  <a:gd name="connsiteX9" fmla="*/ 796 w 3222"/>
                  <a:gd name="connsiteY9" fmla="*/ 1379 h 5515"/>
                  <a:gd name="connsiteX10" fmla="*/ 1856 w 3222"/>
                  <a:gd name="connsiteY10" fmla="*/ 2413 h 5515"/>
                  <a:gd name="connsiteX11" fmla="*/ 3222 w 3222"/>
                  <a:gd name="connsiteY11" fmla="*/ 3978 h 5515"/>
                  <a:gd name="connsiteX12" fmla="*/ 1352 w 3222"/>
                  <a:gd name="connsiteY12" fmla="*/ 5516 h 5515"/>
                  <a:gd name="connsiteX13" fmla="*/ 0 w 3222"/>
                  <a:gd name="connsiteY13" fmla="*/ 5171 h 5515"/>
                  <a:gd name="connsiteX14" fmla="*/ 159 w 3222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515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00"/>
                      <a:pt x="2228" y="3235"/>
                      <a:pt x="1512" y="2957"/>
                    </a:cubicBezTo>
                    <a:cubicBezTo>
                      <a:pt x="637" y="2652"/>
                      <a:pt x="106" y="2188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33"/>
                      <a:pt x="3010" y="278"/>
                    </a:cubicBezTo>
                    <a:lnTo>
                      <a:pt x="2811" y="835"/>
                    </a:lnTo>
                    <a:cubicBezTo>
                      <a:pt x="2639" y="729"/>
                      <a:pt x="2281" y="583"/>
                      <a:pt x="1803" y="583"/>
                    </a:cubicBezTo>
                    <a:cubicBezTo>
                      <a:pt x="1074" y="583"/>
                      <a:pt x="796" y="1021"/>
                      <a:pt x="796" y="1379"/>
                    </a:cubicBezTo>
                    <a:cubicBezTo>
                      <a:pt x="796" y="1883"/>
                      <a:pt x="1114" y="2121"/>
                      <a:pt x="1856" y="2413"/>
                    </a:cubicBezTo>
                    <a:cubicBezTo>
                      <a:pt x="2758" y="2758"/>
                      <a:pt x="3222" y="3195"/>
                      <a:pt x="3222" y="3978"/>
                    </a:cubicBezTo>
                    <a:cubicBezTo>
                      <a:pt x="3222" y="4800"/>
                      <a:pt x="2612" y="5516"/>
                      <a:pt x="1352" y="5516"/>
                    </a:cubicBezTo>
                    <a:cubicBezTo>
                      <a:pt x="849" y="5516"/>
                      <a:pt x="278" y="5357"/>
                      <a:pt x="0" y="5171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2" name="任意多边形: 形状 1331">
                <a:extLst>
                  <a:ext uri="{FF2B5EF4-FFF2-40B4-BE49-F238E27FC236}">
                    <a16:creationId xmlns:a16="http://schemas.microsoft.com/office/drawing/2014/main" id="{6CAE7D3D-B181-85FC-FF25-66339AB6AA2F}"/>
                  </a:ext>
                </a:extLst>
              </p:cNvPr>
              <p:cNvSpPr/>
              <p:nvPr/>
            </p:nvSpPr>
            <p:spPr>
              <a:xfrm>
                <a:off x="168353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66 w 3991"/>
                  <a:gd name="connsiteY3" fmla="*/ 2705 h 5343"/>
                  <a:gd name="connsiteX4" fmla="*/ 3421 w 3991"/>
                  <a:gd name="connsiteY4" fmla="*/ 4429 h 5343"/>
                  <a:gd name="connsiteX5" fmla="*/ 3434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10 w 3991"/>
                  <a:gd name="connsiteY12" fmla="*/ 862 h 5343"/>
                  <a:gd name="connsiteX13" fmla="*/ 597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705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3" name="任意多边形: 形状 1332">
                <a:extLst>
                  <a:ext uri="{FF2B5EF4-FFF2-40B4-BE49-F238E27FC236}">
                    <a16:creationId xmlns:a16="http://schemas.microsoft.com/office/drawing/2014/main" id="{8CADB126-70C2-0416-BECC-E64F7E888EEA}"/>
                  </a:ext>
                </a:extLst>
              </p:cNvPr>
              <p:cNvSpPr/>
              <p:nvPr/>
            </p:nvSpPr>
            <p:spPr>
              <a:xfrm>
                <a:off x="1688715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4" name="任意多边形: 形状 1333">
                <a:extLst>
                  <a:ext uri="{FF2B5EF4-FFF2-40B4-BE49-F238E27FC236}">
                    <a16:creationId xmlns:a16="http://schemas.microsoft.com/office/drawing/2014/main" id="{F3F85BBD-9EE9-61B6-2266-F50EBAF6FE37}"/>
                  </a:ext>
                </a:extLst>
              </p:cNvPr>
              <p:cNvSpPr/>
              <p:nvPr/>
            </p:nvSpPr>
            <p:spPr>
              <a:xfrm>
                <a:off x="1690320" y="1153135"/>
                <a:ext cx="3248" cy="5515"/>
              </a:xfrm>
              <a:custGeom>
                <a:avLst/>
                <a:gdLst>
                  <a:gd name="connsiteX0" fmla="*/ 199 w 3248"/>
                  <a:gd name="connsiteY0" fmla="*/ 4561 h 5515"/>
                  <a:gd name="connsiteX1" fmla="*/ 1432 w 3248"/>
                  <a:gd name="connsiteY1" fmla="*/ 4919 h 5515"/>
                  <a:gd name="connsiteX2" fmla="*/ 2546 w 3248"/>
                  <a:gd name="connsiteY2" fmla="*/ 4004 h 5515"/>
                  <a:gd name="connsiteX3" fmla="*/ 1551 w 3248"/>
                  <a:gd name="connsiteY3" fmla="*/ 2957 h 5515"/>
                  <a:gd name="connsiteX4" fmla="*/ 133 w 3248"/>
                  <a:gd name="connsiteY4" fmla="*/ 1445 h 5515"/>
                  <a:gd name="connsiteX5" fmla="*/ 1856 w 3248"/>
                  <a:gd name="connsiteY5" fmla="*/ 0 h 5515"/>
                  <a:gd name="connsiteX6" fmla="*/ 3036 w 3248"/>
                  <a:gd name="connsiteY6" fmla="*/ 278 h 5515"/>
                  <a:gd name="connsiteX7" fmla="*/ 2837 w 3248"/>
                  <a:gd name="connsiteY7" fmla="*/ 835 h 5515"/>
                  <a:gd name="connsiteX8" fmla="*/ 1830 w 3248"/>
                  <a:gd name="connsiteY8" fmla="*/ 583 h 5515"/>
                  <a:gd name="connsiteX9" fmla="*/ 822 w 3248"/>
                  <a:gd name="connsiteY9" fmla="*/ 1379 h 5515"/>
                  <a:gd name="connsiteX10" fmla="*/ 1870 w 3248"/>
                  <a:gd name="connsiteY10" fmla="*/ 2413 h 5515"/>
                  <a:gd name="connsiteX11" fmla="*/ 3248 w 3248"/>
                  <a:gd name="connsiteY11" fmla="*/ 3978 h 5515"/>
                  <a:gd name="connsiteX12" fmla="*/ 1366 w 3248"/>
                  <a:gd name="connsiteY12" fmla="*/ 5516 h 5515"/>
                  <a:gd name="connsiteX13" fmla="*/ 0 w 3248"/>
                  <a:gd name="connsiteY13" fmla="*/ 5171 h 5515"/>
                  <a:gd name="connsiteX14" fmla="*/ 199 w 3248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515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00"/>
                      <a:pt x="2254" y="3235"/>
                      <a:pt x="1551" y="2957"/>
                    </a:cubicBezTo>
                    <a:cubicBezTo>
                      <a:pt x="689" y="2652"/>
                      <a:pt x="133" y="2188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33"/>
                      <a:pt x="3036" y="278"/>
                    </a:cubicBezTo>
                    <a:lnTo>
                      <a:pt x="2837" y="835"/>
                    </a:lnTo>
                    <a:cubicBezTo>
                      <a:pt x="2665" y="729"/>
                      <a:pt x="2294" y="583"/>
                      <a:pt x="1830" y="583"/>
                    </a:cubicBezTo>
                    <a:cubicBezTo>
                      <a:pt x="1101" y="583"/>
                      <a:pt x="822" y="1021"/>
                      <a:pt x="822" y="1379"/>
                    </a:cubicBezTo>
                    <a:cubicBezTo>
                      <a:pt x="822" y="1883"/>
                      <a:pt x="1154" y="2121"/>
                      <a:pt x="1870" y="2413"/>
                    </a:cubicBezTo>
                    <a:cubicBezTo>
                      <a:pt x="2771" y="2758"/>
                      <a:pt x="3248" y="3195"/>
                      <a:pt x="3248" y="3978"/>
                    </a:cubicBezTo>
                    <a:cubicBezTo>
                      <a:pt x="3248" y="4800"/>
                      <a:pt x="2639" y="5516"/>
                      <a:pt x="1366" y="5516"/>
                    </a:cubicBezTo>
                    <a:cubicBezTo>
                      <a:pt x="849" y="5516"/>
                      <a:pt x="305" y="5357"/>
                      <a:pt x="0" y="5171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5" name="任意多边形: 形状 1334">
                <a:extLst>
                  <a:ext uri="{FF2B5EF4-FFF2-40B4-BE49-F238E27FC236}">
                    <a16:creationId xmlns:a16="http://schemas.microsoft.com/office/drawing/2014/main" id="{AD03030B-5B64-5CD7-D9F5-525D20BFB35C}"/>
                  </a:ext>
                </a:extLst>
              </p:cNvPr>
              <p:cNvSpPr/>
              <p:nvPr/>
            </p:nvSpPr>
            <p:spPr>
              <a:xfrm>
                <a:off x="169451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6" name="任意多边形: 形状 1335">
                <a:extLst>
                  <a:ext uri="{FF2B5EF4-FFF2-40B4-BE49-F238E27FC236}">
                    <a16:creationId xmlns:a16="http://schemas.microsoft.com/office/drawing/2014/main" id="{04F0B1DF-B3DF-F970-F018-0A9F279771DB}"/>
                  </a:ext>
                </a:extLst>
              </p:cNvPr>
              <p:cNvSpPr/>
              <p:nvPr/>
            </p:nvSpPr>
            <p:spPr>
              <a:xfrm>
                <a:off x="1698779" y="1153202"/>
                <a:ext cx="3938" cy="5409"/>
              </a:xfrm>
              <a:custGeom>
                <a:avLst/>
                <a:gdLst>
                  <a:gd name="connsiteX0" fmla="*/ 689 w 3938"/>
                  <a:gd name="connsiteY0" fmla="*/ 0 h 5409"/>
                  <a:gd name="connsiteX1" fmla="*/ 689 w 3938"/>
                  <a:gd name="connsiteY1" fmla="*/ 3156 h 5409"/>
                  <a:gd name="connsiteX2" fmla="*/ 1936 w 3938"/>
                  <a:gd name="connsiteY2" fmla="*/ 4840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29 h 5409"/>
                  <a:gd name="connsiteX9" fmla="*/ 0 w 3938"/>
                  <a:gd name="connsiteY9" fmla="*/ 0 h 5409"/>
                  <a:gd name="connsiteX10" fmla="*/ 689 w 3938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89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7" name="任意多边形: 形状 1336">
                <a:extLst>
                  <a:ext uri="{FF2B5EF4-FFF2-40B4-BE49-F238E27FC236}">
                    <a16:creationId xmlns:a16="http://schemas.microsoft.com/office/drawing/2014/main" id="{638433F0-1199-7936-78B7-05EBBAD8D703}"/>
                  </a:ext>
                </a:extLst>
              </p:cNvPr>
              <p:cNvSpPr/>
              <p:nvPr/>
            </p:nvSpPr>
            <p:spPr>
              <a:xfrm>
                <a:off x="1703274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8" name="任意多边形: 形状 1337">
                <a:extLst>
                  <a:ext uri="{FF2B5EF4-FFF2-40B4-BE49-F238E27FC236}">
                    <a16:creationId xmlns:a16="http://schemas.microsoft.com/office/drawing/2014/main" id="{B908408E-5F9C-8100-6D84-FC05D250A207}"/>
                  </a:ext>
                </a:extLst>
              </p:cNvPr>
              <p:cNvSpPr/>
              <p:nvPr/>
            </p:nvSpPr>
            <p:spPr>
              <a:xfrm>
                <a:off x="1709811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73" y="1233"/>
                      <a:pt x="2281" y="915"/>
                      <a:pt x="2214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9" name="任意多边形: 形状 1338">
                <a:extLst>
                  <a:ext uri="{FF2B5EF4-FFF2-40B4-BE49-F238E27FC236}">
                    <a16:creationId xmlns:a16="http://schemas.microsoft.com/office/drawing/2014/main" id="{FC407F78-705B-66BF-3BC8-76601A337D02}"/>
                  </a:ext>
                </a:extLst>
              </p:cNvPr>
              <p:cNvSpPr/>
              <p:nvPr/>
            </p:nvSpPr>
            <p:spPr>
              <a:xfrm>
                <a:off x="1715035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0" name="任意多边形: 形状 1339">
                <a:extLst>
                  <a:ext uri="{FF2B5EF4-FFF2-40B4-BE49-F238E27FC236}">
                    <a16:creationId xmlns:a16="http://schemas.microsoft.com/office/drawing/2014/main" id="{87D8D5A7-EE0F-815E-3038-6DCEE85AB20B}"/>
                  </a:ext>
                </a:extLst>
              </p:cNvPr>
              <p:cNvSpPr/>
              <p:nvPr/>
            </p:nvSpPr>
            <p:spPr>
              <a:xfrm>
                <a:off x="1718748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1" name="任意多边形: 形状 1340">
                <a:extLst>
                  <a:ext uri="{FF2B5EF4-FFF2-40B4-BE49-F238E27FC236}">
                    <a16:creationId xmlns:a16="http://schemas.microsoft.com/office/drawing/2014/main" id="{D83901D0-D3B4-7875-FA5B-06E6F8A7CA22}"/>
                  </a:ext>
                </a:extLst>
              </p:cNvPr>
              <p:cNvSpPr/>
              <p:nvPr/>
            </p:nvSpPr>
            <p:spPr>
              <a:xfrm>
                <a:off x="1720352" y="1153109"/>
                <a:ext cx="4919" cy="6205"/>
              </a:xfrm>
              <a:custGeom>
                <a:avLst/>
                <a:gdLst>
                  <a:gd name="connsiteX0" fmla="*/ 4694 w 4919"/>
                  <a:gd name="connsiteY0" fmla="*/ 6205 h 6205"/>
                  <a:gd name="connsiteX1" fmla="*/ 2665 w 4919"/>
                  <a:gd name="connsiteY1" fmla="*/ 5582 h 6205"/>
                  <a:gd name="connsiteX2" fmla="*/ 2334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51 h 6205"/>
                  <a:gd name="connsiteX7" fmla="*/ 3368 w 4919"/>
                  <a:gd name="connsiteY7" fmla="*/ 5277 h 6205"/>
                  <a:gd name="connsiteX8" fmla="*/ 4919 w 4919"/>
                  <a:gd name="connsiteY8" fmla="*/ 5609 h 6205"/>
                  <a:gd name="connsiteX9" fmla="*/ 4694 w 4919"/>
                  <a:gd name="connsiteY9" fmla="*/ 6205 h 6205"/>
                  <a:gd name="connsiteX10" fmla="*/ 4110 w 4919"/>
                  <a:gd name="connsiteY10" fmla="*/ 2731 h 6205"/>
                  <a:gd name="connsiteX11" fmla="*/ 2440 w 4919"/>
                  <a:gd name="connsiteY11" fmla="*/ 570 h 6205"/>
                  <a:gd name="connsiteX12" fmla="*/ 716 w 4919"/>
                  <a:gd name="connsiteY12" fmla="*/ 2798 h 6205"/>
                  <a:gd name="connsiteX13" fmla="*/ 2400 w 4919"/>
                  <a:gd name="connsiteY13" fmla="*/ 4946 h 6205"/>
                  <a:gd name="connsiteX14" fmla="*/ 411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694" y="6205"/>
                    </a:moveTo>
                    <a:cubicBezTo>
                      <a:pt x="3965" y="6006"/>
                      <a:pt x="3262" y="5808"/>
                      <a:pt x="2665" y="5582"/>
                    </a:cubicBezTo>
                    <a:cubicBezTo>
                      <a:pt x="2546" y="5542"/>
                      <a:pt x="2440" y="5503"/>
                      <a:pt x="2334" y="5503"/>
                    </a:cubicBezTo>
                    <a:cubicBezTo>
                      <a:pt x="1074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68" y="5251"/>
                    </a:cubicBezTo>
                    <a:lnTo>
                      <a:pt x="3368" y="5277"/>
                    </a:lnTo>
                    <a:cubicBezTo>
                      <a:pt x="3872" y="5410"/>
                      <a:pt x="4468" y="5542"/>
                      <a:pt x="4919" y="5609"/>
                    </a:cubicBezTo>
                    <a:lnTo>
                      <a:pt x="4694" y="6205"/>
                    </a:lnTo>
                    <a:close/>
                    <a:moveTo>
                      <a:pt x="4110" y="2731"/>
                    </a:moveTo>
                    <a:cubicBezTo>
                      <a:pt x="4110" y="1657"/>
                      <a:pt x="3567" y="570"/>
                      <a:pt x="2440" y="570"/>
                    </a:cubicBezTo>
                    <a:cubicBezTo>
                      <a:pt x="1286" y="570"/>
                      <a:pt x="716" y="1644"/>
                      <a:pt x="716" y="2798"/>
                    </a:cubicBezTo>
                    <a:cubicBezTo>
                      <a:pt x="716" y="3925"/>
                      <a:pt x="1339" y="4946"/>
                      <a:pt x="2400" y="4946"/>
                    </a:cubicBezTo>
                    <a:cubicBezTo>
                      <a:pt x="3500" y="4946"/>
                      <a:pt x="4110" y="3965"/>
                      <a:pt x="411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2" name="任意多边形: 形状 1341">
                <a:extLst>
                  <a:ext uri="{FF2B5EF4-FFF2-40B4-BE49-F238E27FC236}">
                    <a16:creationId xmlns:a16="http://schemas.microsoft.com/office/drawing/2014/main" id="{12DDD470-DB87-98DE-136B-855560CE9D80}"/>
                  </a:ext>
                </a:extLst>
              </p:cNvPr>
              <p:cNvSpPr/>
              <p:nvPr/>
            </p:nvSpPr>
            <p:spPr>
              <a:xfrm>
                <a:off x="1726094" y="1153202"/>
                <a:ext cx="3924" cy="5409"/>
              </a:xfrm>
              <a:custGeom>
                <a:avLst/>
                <a:gdLst>
                  <a:gd name="connsiteX0" fmla="*/ 676 w 3924"/>
                  <a:gd name="connsiteY0" fmla="*/ 0 h 5409"/>
                  <a:gd name="connsiteX1" fmla="*/ 676 w 3924"/>
                  <a:gd name="connsiteY1" fmla="*/ 3156 h 5409"/>
                  <a:gd name="connsiteX2" fmla="*/ 1923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896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76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36"/>
                      <a:pt x="1220" y="4840"/>
                      <a:pt x="1923" y="4840"/>
                    </a:cubicBezTo>
                    <a:cubicBezTo>
                      <a:pt x="2718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896" y="5410"/>
                    </a:cubicBezTo>
                    <a:cubicBezTo>
                      <a:pt x="809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3" name="任意多边形: 形状 1342">
                <a:extLst>
                  <a:ext uri="{FF2B5EF4-FFF2-40B4-BE49-F238E27FC236}">
                    <a16:creationId xmlns:a16="http://schemas.microsoft.com/office/drawing/2014/main" id="{05254834-9739-52EA-494D-713A5D370F57}"/>
                  </a:ext>
                </a:extLst>
              </p:cNvPr>
              <p:cNvSpPr/>
              <p:nvPr/>
            </p:nvSpPr>
            <p:spPr>
              <a:xfrm>
                <a:off x="1731199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4" name="任意多边形: 形状 1343">
                <a:extLst>
                  <a:ext uri="{FF2B5EF4-FFF2-40B4-BE49-F238E27FC236}">
                    <a16:creationId xmlns:a16="http://schemas.microsoft.com/office/drawing/2014/main" id="{F71B6E49-0AF2-E44D-393A-FF1E6B40BCB8}"/>
                  </a:ext>
                </a:extLst>
              </p:cNvPr>
              <p:cNvSpPr/>
              <p:nvPr/>
            </p:nvSpPr>
            <p:spPr>
              <a:xfrm>
                <a:off x="1733095" y="1153175"/>
                <a:ext cx="3261" cy="5370"/>
              </a:xfrm>
              <a:custGeom>
                <a:avLst/>
                <a:gdLst>
                  <a:gd name="connsiteX0" fmla="*/ 0 w 3261"/>
                  <a:gd name="connsiteY0" fmla="*/ 93 h 5370"/>
                  <a:gd name="connsiteX1" fmla="*/ 1313 w 3261"/>
                  <a:gd name="connsiteY1" fmla="*/ 0 h 5370"/>
                  <a:gd name="connsiteX2" fmla="*/ 2798 w 3261"/>
                  <a:gd name="connsiteY2" fmla="*/ 438 h 5370"/>
                  <a:gd name="connsiteX3" fmla="*/ 3262 w 3261"/>
                  <a:gd name="connsiteY3" fmla="*/ 1551 h 5370"/>
                  <a:gd name="connsiteX4" fmla="*/ 2864 w 3261"/>
                  <a:gd name="connsiteY4" fmla="*/ 2692 h 5370"/>
                  <a:gd name="connsiteX5" fmla="*/ 1246 w 3261"/>
                  <a:gd name="connsiteY5" fmla="*/ 3275 h 5370"/>
                  <a:gd name="connsiteX6" fmla="*/ 676 w 3261"/>
                  <a:gd name="connsiteY6" fmla="*/ 3235 h 5370"/>
                  <a:gd name="connsiteX7" fmla="*/ 676 w 3261"/>
                  <a:gd name="connsiteY7" fmla="*/ 5370 h 5370"/>
                  <a:gd name="connsiteX8" fmla="*/ 0 w 3261"/>
                  <a:gd name="connsiteY8" fmla="*/ 5370 h 5370"/>
                  <a:gd name="connsiteX9" fmla="*/ 0 w 3261"/>
                  <a:gd name="connsiteY9" fmla="*/ 93 h 5370"/>
                  <a:gd name="connsiteX10" fmla="*/ 676 w 3261"/>
                  <a:gd name="connsiteY10" fmla="*/ 2665 h 5370"/>
                  <a:gd name="connsiteX11" fmla="*/ 1273 w 3261"/>
                  <a:gd name="connsiteY11" fmla="*/ 2718 h 5370"/>
                  <a:gd name="connsiteX12" fmla="*/ 2586 w 3261"/>
                  <a:gd name="connsiteY12" fmla="*/ 1578 h 5370"/>
                  <a:gd name="connsiteX13" fmla="*/ 1313 w 3261"/>
                  <a:gd name="connsiteY13" fmla="*/ 530 h 5370"/>
                  <a:gd name="connsiteX14" fmla="*/ 676 w 3261"/>
                  <a:gd name="connsiteY14" fmla="*/ 583 h 5370"/>
                  <a:gd name="connsiteX15" fmla="*/ 676 w 3261"/>
                  <a:gd name="connsiteY15" fmla="*/ 2665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70">
                    <a:moveTo>
                      <a:pt x="0" y="93"/>
                    </a:moveTo>
                    <a:cubicBezTo>
                      <a:pt x="318" y="27"/>
                      <a:pt x="756" y="0"/>
                      <a:pt x="1313" y="0"/>
                    </a:cubicBezTo>
                    <a:cubicBezTo>
                      <a:pt x="1989" y="0"/>
                      <a:pt x="2493" y="146"/>
                      <a:pt x="2798" y="438"/>
                    </a:cubicBezTo>
                    <a:cubicBezTo>
                      <a:pt x="3089" y="690"/>
                      <a:pt x="3262" y="1074"/>
                      <a:pt x="3262" y="1551"/>
                    </a:cubicBezTo>
                    <a:cubicBezTo>
                      <a:pt x="3262" y="2029"/>
                      <a:pt x="3129" y="2413"/>
                      <a:pt x="2864" y="2692"/>
                    </a:cubicBezTo>
                    <a:cubicBezTo>
                      <a:pt x="2506" y="3076"/>
                      <a:pt x="1896" y="3275"/>
                      <a:pt x="1246" y="3275"/>
                    </a:cubicBezTo>
                    <a:cubicBezTo>
                      <a:pt x="1048" y="3275"/>
                      <a:pt x="849" y="3275"/>
                      <a:pt x="676" y="3235"/>
                    </a:cubicBezTo>
                    <a:lnTo>
                      <a:pt x="676" y="5370"/>
                    </a:lnTo>
                    <a:lnTo>
                      <a:pt x="0" y="5370"/>
                    </a:lnTo>
                    <a:lnTo>
                      <a:pt x="0" y="93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18"/>
                      <a:pt x="1273" y="2718"/>
                    </a:cubicBezTo>
                    <a:cubicBezTo>
                      <a:pt x="2082" y="2718"/>
                      <a:pt x="2586" y="2307"/>
                      <a:pt x="2586" y="1578"/>
                    </a:cubicBezTo>
                    <a:cubicBezTo>
                      <a:pt x="2586" y="862"/>
                      <a:pt x="2082" y="530"/>
                      <a:pt x="1313" y="530"/>
                    </a:cubicBezTo>
                    <a:cubicBezTo>
                      <a:pt x="1034" y="530"/>
                      <a:pt x="809" y="557"/>
                      <a:pt x="676" y="583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5" name="任意多边形: 形状 1344">
                <a:extLst>
                  <a:ext uri="{FF2B5EF4-FFF2-40B4-BE49-F238E27FC236}">
                    <a16:creationId xmlns:a16="http://schemas.microsoft.com/office/drawing/2014/main" id="{B92FA1BF-D6A4-EFDA-44AF-27ABF3413849}"/>
                  </a:ext>
                </a:extLst>
              </p:cNvPr>
              <p:cNvSpPr/>
              <p:nvPr/>
            </p:nvSpPr>
            <p:spPr>
              <a:xfrm>
                <a:off x="1739685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76 w 2983"/>
                  <a:gd name="connsiteY1" fmla="*/ 2838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76" y="2838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6" name="任意多边形: 形状 1345">
                <a:extLst>
                  <a:ext uri="{FF2B5EF4-FFF2-40B4-BE49-F238E27FC236}">
                    <a16:creationId xmlns:a16="http://schemas.microsoft.com/office/drawing/2014/main" id="{BB101ACE-AC39-A342-8B00-627434949AA7}"/>
                  </a:ext>
                </a:extLst>
              </p:cNvPr>
              <p:cNvSpPr/>
              <p:nvPr/>
            </p:nvSpPr>
            <p:spPr>
              <a:xfrm>
                <a:off x="1743158" y="1153188"/>
                <a:ext cx="4110" cy="5343"/>
              </a:xfrm>
              <a:custGeom>
                <a:avLst/>
                <a:gdLst>
                  <a:gd name="connsiteX0" fmla="*/ 3315 w 4110"/>
                  <a:gd name="connsiteY0" fmla="*/ 5344 h 5343"/>
                  <a:gd name="connsiteX1" fmla="*/ 2625 w 4110"/>
                  <a:gd name="connsiteY1" fmla="*/ 4164 h 5343"/>
                  <a:gd name="connsiteX2" fmla="*/ 2015 w 4110"/>
                  <a:gd name="connsiteY2" fmla="*/ 3116 h 5343"/>
                  <a:gd name="connsiteX3" fmla="*/ 2002 w 4110"/>
                  <a:gd name="connsiteY3" fmla="*/ 3116 h 5343"/>
                  <a:gd name="connsiteX4" fmla="*/ 1432 w 4110"/>
                  <a:gd name="connsiteY4" fmla="*/ 4164 h 5343"/>
                  <a:gd name="connsiteX5" fmla="*/ 782 w 4110"/>
                  <a:gd name="connsiteY5" fmla="*/ 5330 h 5343"/>
                  <a:gd name="connsiteX6" fmla="*/ 0 w 4110"/>
                  <a:gd name="connsiteY6" fmla="*/ 5330 h 5343"/>
                  <a:gd name="connsiteX7" fmla="*/ 1631 w 4110"/>
                  <a:gd name="connsiteY7" fmla="*/ 2625 h 5343"/>
                  <a:gd name="connsiteX8" fmla="*/ 66 w 4110"/>
                  <a:gd name="connsiteY8" fmla="*/ 0 h 5343"/>
                  <a:gd name="connsiteX9" fmla="*/ 862 w 4110"/>
                  <a:gd name="connsiteY9" fmla="*/ 0 h 5343"/>
                  <a:gd name="connsiteX10" fmla="*/ 1565 w 4110"/>
                  <a:gd name="connsiteY10" fmla="*/ 1260 h 5343"/>
                  <a:gd name="connsiteX11" fmla="*/ 2042 w 4110"/>
                  <a:gd name="connsiteY11" fmla="*/ 2148 h 5343"/>
                  <a:gd name="connsiteX12" fmla="*/ 2069 w 4110"/>
                  <a:gd name="connsiteY12" fmla="*/ 2148 h 5343"/>
                  <a:gd name="connsiteX13" fmla="*/ 2546 w 4110"/>
                  <a:gd name="connsiteY13" fmla="*/ 1260 h 5343"/>
                  <a:gd name="connsiteX14" fmla="*/ 3262 w 4110"/>
                  <a:gd name="connsiteY14" fmla="*/ 0 h 5343"/>
                  <a:gd name="connsiteX15" fmla="*/ 4057 w 4110"/>
                  <a:gd name="connsiteY15" fmla="*/ 0 h 5343"/>
                  <a:gd name="connsiteX16" fmla="*/ 2440 w 4110"/>
                  <a:gd name="connsiteY16" fmla="*/ 2599 h 5343"/>
                  <a:gd name="connsiteX17" fmla="*/ 4110 w 4110"/>
                  <a:gd name="connsiteY17" fmla="*/ 5330 h 5343"/>
                  <a:gd name="connsiteX18" fmla="*/ 3315 w 4110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43">
                    <a:moveTo>
                      <a:pt x="3315" y="5344"/>
                    </a:moveTo>
                    <a:lnTo>
                      <a:pt x="2625" y="4164"/>
                    </a:lnTo>
                    <a:cubicBezTo>
                      <a:pt x="2347" y="3713"/>
                      <a:pt x="2188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32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604"/>
                      <a:pt x="1896" y="1870"/>
                      <a:pt x="2042" y="2148"/>
                    </a:cubicBezTo>
                    <a:lnTo>
                      <a:pt x="2069" y="2148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99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7" name="任意多边形: 形状 1346">
                <a:extLst>
                  <a:ext uri="{FF2B5EF4-FFF2-40B4-BE49-F238E27FC236}">
                    <a16:creationId xmlns:a16="http://schemas.microsoft.com/office/drawing/2014/main" id="{0C78723D-FE60-536B-155C-27ED44358AA2}"/>
                  </a:ext>
                </a:extLst>
              </p:cNvPr>
              <p:cNvSpPr/>
              <p:nvPr/>
            </p:nvSpPr>
            <p:spPr>
              <a:xfrm>
                <a:off x="1750451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8" name="任意多边形: 形状 1347">
                <a:extLst>
                  <a:ext uri="{FF2B5EF4-FFF2-40B4-BE49-F238E27FC236}">
                    <a16:creationId xmlns:a16="http://schemas.microsoft.com/office/drawing/2014/main" id="{E0F38529-5543-44BC-DF22-32417622EA00}"/>
                  </a:ext>
                </a:extLst>
              </p:cNvPr>
              <p:cNvSpPr/>
              <p:nvPr/>
            </p:nvSpPr>
            <p:spPr>
              <a:xfrm>
                <a:off x="1753938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73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23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87" y="1233"/>
                      <a:pt x="2281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9" name="任意多边形: 形状 1348">
                <a:extLst>
                  <a:ext uri="{FF2B5EF4-FFF2-40B4-BE49-F238E27FC236}">
                    <a16:creationId xmlns:a16="http://schemas.microsoft.com/office/drawing/2014/main" id="{B019F671-9FA8-4EFD-65F2-953EE545ADD9}"/>
                  </a:ext>
                </a:extLst>
              </p:cNvPr>
              <p:cNvSpPr/>
              <p:nvPr/>
            </p:nvSpPr>
            <p:spPr>
              <a:xfrm>
                <a:off x="1498628" y="1166660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912 w 4057"/>
                  <a:gd name="connsiteY9" fmla="*/ 4694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44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84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85" y="4919"/>
                      <a:pt x="2784" y="4919"/>
                    </a:cubicBezTo>
                    <a:cubicBezTo>
                      <a:pt x="3195" y="4919"/>
                      <a:pt x="3633" y="4840"/>
                      <a:pt x="3912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0" name="任意多边形: 形状 1349">
                <a:extLst>
                  <a:ext uri="{FF2B5EF4-FFF2-40B4-BE49-F238E27FC236}">
                    <a16:creationId xmlns:a16="http://schemas.microsoft.com/office/drawing/2014/main" id="{F31A68E4-9A89-1514-8292-17395B1D610F}"/>
                  </a:ext>
                </a:extLst>
              </p:cNvPr>
              <p:cNvSpPr/>
              <p:nvPr/>
            </p:nvSpPr>
            <p:spPr>
              <a:xfrm>
                <a:off x="1503030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299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1" name="任意多边形: 形状 1350">
                <a:extLst>
                  <a:ext uri="{FF2B5EF4-FFF2-40B4-BE49-F238E27FC236}">
                    <a16:creationId xmlns:a16="http://schemas.microsoft.com/office/drawing/2014/main" id="{21A324E1-D743-B2B9-8187-9D0FFA425E0D}"/>
                  </a:ext>
                </a:extLst>
              </p:cNvPr>
              <p:cNvSpPr/>
              <p:nvPr/>
            </p:nvSpPr>
            <p:spPr>
              <a:xfrm>
                <a:off x="1508665" y="1166739"/>
                <a:ext cx="5423" cy="5317"/>
              </a:xfrm>
              <a:custGeom>
                <a:avLst/>
                <a:gdLst>
                  <a:gd name="connsiteX0" fmla="*/ 4614 w 5423"/>
                  <a:gd name="connsiteY0" fmla="*/ 2997 h 5317"/>
                  <a:gd name="connsiteX1" fmla="*/ 4535 w 5423"/>
                  <a:gd name="connsiteY1" fmla="*/ 689 h 5317"/>
                  <a:gd name="connsiteX2" fmla="*/ 4495 w 5423"/>
                  <a:gd name="connsiteY2" fmla="*/ 689 h 5317"/>
                  <a:gd name="connsiteX3" fmla="*/ 3832 w 5423"/>
                  <a:gd name="connsiteY3" fmla="*/ 2705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36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97"/>
                    </a:moveTo>
                    <a:cubicBezTo>
                      <a:pt x="4575" y="2254"/>
                      <a:pt x="4522" y="1352"/>
                      <a:pt x="4535" y="689"/>
                    </a:cubicBezTo>
                    <a:lnTo>
                      <a:pt x="4495" y="689"/>
                    </a:lnTo>
                    <a:cubicBezTo>
                      <a:pt x="4323" y="1313"/>
                      <a:pt x="4110" y="1976"/>
                      <a:pt x="3832" y="2705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41"/>
                      <a:pt x="796" y="3036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76"/>
                    </a:cubicBezTo>
                    <a:lnTo>
                      <a:pt x="2705" y="4376"/>
                    </a:lnTo>
                    <a:cubicBezTo>
                      <a:pt x="2838" y="3832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2" name="任意多边形: 形状 1351">
                <a:extLst>
                  <a:ext uri="{FF2B5EF4-FFF2-40B4-BE49-F238E27FC236}">
                    <a16:creationId xmlns:a16="http://schemas.microsoft.com/office/drawing/2014/main" id="{CD08D3C8-DAEB-CCDF-3B8B-F56DDF3D4827}"/>
                  </a:ext>
                </a:extLst>
              </p:cNvPr>
              <p:cNvSpPr/>
              <p:nvPr/>
            </p:nvSpPr>
            <p:spPr>
              <a:xfrm>
                <a:off x="1515030" y="1166739"/>
                <a:ext cx="5409" cy="5317"/>
              </a:xfrm>
              <a:custGeom>
                <a:avLst/>
                <a:gdLst>
                  <a:gd name="connsiteX0" fmla="*/ 4601 w 5409"/>
                  <a:gd name="connsiteY0" fmla="*/ 2997 h 5317"/>
                  <a:gd name="connsiteX1" fmla="*/ 4535 w 5409"/>
                  <a:gd name="connsiteY1" fmla="*/ 689 h 5317"/>
                  <a:gd name="connsiteX2" fmla="*/ 4508 w 5409"/>
                  <a:gd name="connsiteY2" fmla="*/ 689 h 5317"/>
                  <a:gd name="connsiteX3" fmla="*/ 3832 w 5409"/>
                  <a:gd name="connsiteY3" fmla="*/ 2705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36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76 h 5317"/>
                  <a:gd name="connsiteX16" fmla="*/ 2705 w 5409"/>
                  <a:gd name="connsiteY16" fmla="*/ 4376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97"/>
                    </a:moveTo>
                    <a:cubicBezTo>
                      <a:pt x="4561" y="2254"/>
                      <a:pt x="4521" y="1352"/>
                      <a:pt x="4535" y="689"/>
                    </a:cubicBezTo>
                    <a:lnTo>
                      <a:pt x="4508" y="689"/>
                    </a:lnTo>
                    <a:cubicBezTo>
                      <a:pt x="4323" y="1313"/>
                      <a:pt x="4097" y="1976"/>
                      <a:pt x="3832" y="2705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313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41"/>
                      <a:pt x="782" y="3036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76"/>
                    </a:cubicBezTo>
                    <a:lnTo>
                      <a:pt x="2705" y="4376"/>
                    </a:lnTo>
                    <a:cubicBezTo>
                      <a:pt x="2851" y="3832"/>
                      <a:pt x="3036" y="3248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3" name="任意多边形: 形状 1352">
                <a:extLst>
                  <a:ext uri="{FF2B5EF4-FFF2-40B4-BE49-F238E27FC236}">
                    <a16:creationId xmlns:a16="http://schemas.microsoft.com/office/drawing/2014/main" id="{D0EE3911-E61F-C9F6-FD8E-A17FFCC115BF}"/>
                  </a:ext>
                </a:extLst>
              </p:cNvPr>
              <p:cNvSpPr/>
              <p:nvPr/>
            </p:nvSpPr>
            <p:spPr>
              <a:xfrm>
                <a:off x="1521182" y="1166660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84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71 h 5489"/>
                  <a:gd name="connsiteX6" fmla="*/ 2426 w 4852"/>
                  <a:gd name="connsiteY6" fmla="*/ 4933 h 5489"/>
                  <a:gd name="connsiteX7" fmla="*/ 4124 w 4852"/>
                  <a:gd name="connsiteY7" fmla="*/ 2731 h 5489"/>
                  <a:gd name="connsiteX8" fmla="*/ 2426 w 4852"/>
                  <a:gd name="connsiteY8" fmla="*/ 557 h 5489"/>
                  <a:gd name="connsiteX9" fmla="*/ 729 w 4852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22"/>
                      <a:pt x="3739" y="5489"/>
                      <a:pt x="2387" y="5489"/>
                    </a:cubicBezTo>
                    <a:cubicBezTo>
                      <a:pt x="968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01"/>
                      <a:pt x="4853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39" y="4933"/>
                      <a:pt x="2426" y="4933"/>
                    </a:cubicBezTo>
                    <a:cubicBezTo>
                      <a:pt x="3514" y="4933"/>
                      <a:pt x="4124" y="3925"/>
                      <a:pt x="4124" y="2731"/>
                    </a:cubicBezTo>
                    <a:cubicBezTo>
                      <a:pt x="4124" y="1657"/>
                      <a:pt x="3567" y="557"/>
                      <a:pt x="2426" y="557"/>
                    </a:cubicBezTo>
                    <a:cubicBezTo>
                      <a:pt x="1286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4" name="任意多边形: 形状 1353">
                <a:extLst>
                  <a:ext uri="{FF2B5EF4-FFF2-40B4-BE49-F238E27FC236}">
                    <a16:creationId xmlns:a16="http://schemas.microsoft.com/office/drawing/2014/main" id="{5F82F140-6C12-EF41-8536-645299E65437}"/>
                  </a:ext>
                </a:extLst>
              </p:cNvPr>
              <p:cNvSpPr/>
              <p:nvPr/>
            </p:nvSpPr>
            <p:spPr>
              <a:xfrm>
                <a:off x="1526910" y="1166713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72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44 h 5409"/>
                  <a:gd name="connsiteX7" fmla="*/ 0 w 4375"/>
                  <a:gd name="connsiteY7" fmla="*/ 106 h 5409"/>
                  <a:gd name="connsiteX8" fmla="*/ 703 w 4375"/>
                  <a:gd name="connsiteY8" fmla="*/ 4813 h 5409"/>
                  <a:gd name="connsiteX9" fmla="*/ 1406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17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40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101"/>
                      <a:pt x="4376" y="1710"/>
                      <a:pt x="4376" y="2572"/>
                    </a:cubicBezTo>
                    <a:cubicBezTo>
                      <a:pt x="4376" y="3434"/>
                      <a:pt x="4110" y="4163"/>
                      <a:pt x="3607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406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86" y="1326"/>
                      <a:pt x="2970" y="517"/>
                      <a:pt x="1498" y="517"/>
                    </a:cubicBezTo>
                    <a:cubicBezTo>
                      <a:pt x="1140" y="517"/>
                      <a:pt x="875" y="557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5" name="任意多边形: 形状 1354">
                <a:extLst>
                  <a:ext uri="{FF2B5EF4-FFF2-40B4-BE49-F238E27FC236}">
                    <a16:creationId xmlns:a16="http://schemas.microsoft.com/office/drawing/2014/main" id="{6892BC5C-AA51-6D5A-4A7C-EB301C4E8296}"/>
                  </a:ext>
                </a:extLst>
              </p:cNvPr>
              <p:cNvSpPr/>
              <p:nvPr/>
            </p:nvSpPr>
            <p:spPr>
              <a:xfrm>
                <a:off x="1531869" y="1166660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71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22"/>
                      <a:pt x="3766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01"/>
                      <a:pt x="4866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53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80" y="557"/>
                      <a:pt x="2440" y="557"/>
                    </a:cubicBezTo>
                    <a:cubicBezTo>
                      <a:pt x="1299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6" name="任意多边形: 形状 1355">
                <a:extLst>
                  <a:ext uri="{FF2B5EF4-FFF2-40B4-BE49-F238E27FC236}">
                    <a16:creationId xmlns:a16="http://schemas.microsoft.com/office/drawing/2014/main" id="{26EC9203-392C-1AA2-B624-C875FA4A3CB7}"/>
                  </a:ext>
                </a:extLst>
              </p:cNvPr>
              <p:cNvSpPr/>
              <p:nvPr/>
            </p:nvSpPr>
            <p:spPr>
              <a:xfrm>
                <a:off x="1539692" y="1166660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44"/>
                      <a:pt x="3275" y="5489"/>
                      <a:pt x="2625" y="5489"/>
                    </a:cubicBezTo>
                    <a:cubicBezTo>
                      <a:pt x="1140" y="5489"/>
                      <a:pt x="0" y="4548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25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98" y="4919"/>
                      <a:pt x="2784" y="4919"/>
                    </a:cubicBezTo>
                    <a:cubicBezTo>
                      <a:pt x="3209" y="4919"/>
                      <a:pt x="3633" y="4840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7" name="任意多边形: 形状 1356">
                <a:extLst>
                  <a:ext uri="{FF2B5EF4-FFF2-40B4-BE49-F238E27FC236}">
                    <a16:creationId xmlns:a16="http://schemas.microsoft.com/office/drawing/2014/main" id="{E1AC8E5D-05B1-6545-3C53-ED337C11DD19}"/>
                  </a:ext>
                </a:extLst>
              </p:cNvPr>
              <p:cNvSpPr/>
              <p:nvPr/>
            </p:nvSpPr>
            <p:spPr>
              <a:xfrm>
                <a:off x="1544108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27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313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8" name="任意多边形: 形状 1357">
                <a:extLst>
                  <a:ext uri="{FF2B5EF4-FFF2-40B4-BE49-F238E27FC236}">
                    <a16:creationId xmlns:a16="http://schemas.microsoft.com/office/drawing/2014/main" id="{4A9F6170-602C-8630-9FD1-44884D47E174}"/>
                  </a:ext>
                </a:extLst>
              </p:cNvPr>
              <p:cNvSpPr/>
              <p:nvPr/>
            </p:nvSpPr>
            <p:spPr>
              <a:xfrm>
                <a:off x="1549862" y="1166753"/>
                <a:ext cx="3991" cy="5330"/>
              </a:xfrm>
              <a:custGeom>
                <a:avLst/>
                <a:gdLst>
                  <a:gd name="connsiteX0" fmla="*/ 0 w 3991"/>
                  <a:gd name="connsiteY0" fmla="*/ 5317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13 h 5330"/>
                  <a:gd name="connsiteX8" fmla="*/ 3991 w 3991"/>
                  <a:gd name="connsiteY8" fmla="*/ 13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39 h 5330"/>
                  <a:gd name="connsiteX12" fmla="*/ 610 w 3991"/>
                  <a:gd name="connsiteY12" fmla="*/ 849 h 5330"/>
                  <a:gd name="connsiteX13" fmla="*/ 583 w 3991"/>
                  <a:gd name="connsiteY13" fmla="*/ 862 h 5330"/>
                  <a:gd name="connsiteX14" fmla="*/ 636 w 3991"/>
                  <a:gd name="connsiteY14" fmla="*/ 3063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28"/>
                      <a:pt x="3169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39"/>
                    </a:lnTo>
                    <a:cubicBezTo>
                      <a:pt x="1233" y="2042"/>
                      <a:pt x="875" y="1432"/>
                      <a:pt x="610" y="849"/>
                    </a:cubicBezTo>
                    <a:lnTo>
                      <a:pt x="583" y="862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9" name="任意多边形: 形状 1358">
                <a:extLst>
                  <a:ext uri="{FF2B5EF4-FFF2-40B4-BE49-F238E27FC236}">
                    <a16:creationId xmlns:a16="http://schemas.microsoft.com/office/drawing/2014/main" id="{0DEE5C6C-602E-71C1-00D0-CE9E5F83C5F6}"/>
                  </a:ext>
                </a:extLst>
              </p:cNvPr>
              <p:cNvSpPr/>
              <p:nvPr/>
            </p:nvSpPr>
            <p:spPr>
              <a:xfrm>
                <a:off x="1554795" y="1166660"/>
                <a:ext cx="3235" cy="5489"/>
              </a:xfrm>
              <a:custGeom>
                <a:avLst/>
                <a:gdLst>
                  <a:gd name="connsiteX0" fmla="*/ 172 w 3235"/>
                  <a:gd name="connsiteY0" fmla="*/ 4575 h 5489"/>
                  <a:gd name="connsiteX1" fmla="*/ 1405 w 3235"/>
                  <a:gd name="connsiteY1" fmla="*/ 4919 h 5489"/>
                  <a:gd name="connsiteX2" fmla="*/ 2519 w 3235"/>
                  <a:gd name="connsiteY2" fmla="*/ 4004 h 5489"/>
                  <a:gd name="connsiteX3" fmla="*/ 1512 w 3235"/>
                  <a:gd name="connsiteY3" fmla="*/ 2944 h 5489"/>
                  <a:gd name="connsiteX4" fmla="*/ 119 w 3235"/>
                  <a:gd name="connsiteY4" fmla="*/ 1432 h 5489"/>
                  <a:gd name="connsiteX5" fmla="*/ 1830 w 3235"/>
                  <a:gd name="connsiteY5" fmla="*/ 0 h 5489"/>
                  <a:gd name="connsiteX6" fmla="*/ 3010 w 3235"/>
                  <a:gd name="connsiteY6" fmla="*/ 252 h 5489"/>
                  <a:gd name="connsiteX7" fmla="*/ 2824 w 3235"/>
                  <a:gd name="connsiteY7" fmla="*/ 822 h 5489"/>
                  <a:gd name="connsiteX8" fmla="*/ 1817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38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72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72" y="4575"/>
                    </a:moveTo>
                    <a:cubicBezTo>
                      <a:pt x="477" y="4773"/>
                      <a:pt x="928" y="4919"/>
                      <a:pt x="1405" y="4919"/>
                    </a:cubicBezTo>
                    <a:cubicBezTo>
                      <a:pt x="2108" y="4919"/>
                      <a:pt x="2519" y="4561"/>
                      <a:pt x="2519" y="4004"/>
                    </a:cubicBezTo>
                    <a:cubicBezTo>
                      <a:pt x="2519" y="3500"/>
                      <a:pt x="2241" y="3222"/>
                      <a:pt x="1512" y="2944"/>
                    </a:cubicBezTo>
                    <a:cubicBezTo>
                      <a:pt x="650" y="2652"/>
                      <a:pt x="119" y="2188"/>
                      <a:pt x="119" y="1432"/>
                    </a:cubicBezTo>
                    <a:cubicBezTo>
                      <a:pt x="119" y="597"/>
                      <a:pt x="809" y="0"/>
                      <a:pt x="1830" y="0"/>
                    </a:cubicBezTo>
                    <a:cubicBezTo>
                      <a:pt x="2387" y="0"/>
                      <a:pt x="2771" y="133"/>
                      <a:pt x="3010" y="252"/>
                    </a:cubicBezTo>
                    <a:lnTo>
                      <a:pt x="2824" y="822"/>
                    </a:lnTo>
                    <a:cubicBezTo>
                      <a:pt x="2652" y="729"/>
                      <a:pt x="2294" y="557"/>
                      <a:pt x="1817" y="557"/>
                    </a:cubicBezTo>
                    <a:cubicBezTo>
                      <a:pt x="1074" y="557"/>
                      <a:pt x="809" y="995"/>
                      <a:pt x="809" y="1366"/>
                    </a:cubicBezTo>
                    <a:cubicBezTo>
                      <a:pt x="809" y="1856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89"/>
                      <a:pt x="1366" y="5489"/>
                    </a:cubicBezTo>
                    <a:cubicBezTo>
                      <a:pt x="849" y="5489"/>
                      <a:pt x="292" y="5330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id="{44485E62-9D7B-D6E4-D8E3-031D03653C5B}"/>
                  </a:ext>
                </a:extLst>
              </p:cNvPr>
              <p:cNvSpPr/>
              <p:nvPr/>
            </p:nvSpPr>
            <p:spPr>
              <a:xfrm>
                <a:off x="1558945" y="1166739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67 h 5317"/>
                  <a:gd name="connsiteX11" fmla="*/ 2745 w 2996"/>
                  <a:gd name="connsiteY11" fmla="*/ 2267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1" name="任意多边形: 形状 1360">
                <a:extLst>
                  <a:ext uri="{FF2B5EF4-FFF2-40B4-BE49-F238E27FC236}">
                    <a16:creationId xmlns:a16="http://schemas.microsoft.com/office/drawing/2014/main" id="{A0F28AB1-E867-810D-2CF5-542E7FFFFC49}"/>
                  </a:ext>
                </a:extLst>
              </p:cNvPr>
              <p:cNvSpPr/>
              <p:nvPr/>
            </p:nvSpPr>
            <p:spPr>
              <a:xfrm>
                <a:off x="1562512" y="1166660"/>
                <a:ext cx="4919" cy="6192"/>
              </a:xfrm>
              <a:custGeom>
                <a:avLst/>
                <a:gdLst>
                  <a:gd name="connsiteX0" fmla="*/ 4720 w 4919"/>
                  <a:gd name="connsiteY0" fmla="*/ 6192 h 6192"/>
                  <a:gd name="connsiteX1" fmla="*/ 2678 w 4919"/>
                  <a:gd name="connsiteY1" fmla="*/ 5569 h 6192"/>
                  <a:gd name="connsiteX2" fmla="*/ 2360 w 4919"/>
                  <a:gd name="connsiteY2" fmla="*/ 5489 h 6192"/>
                  <a:gd name="connsiteX3" fmla="*/ 0 w 4919"/>
                  <a:gd name="connsiteY3" fmla="*/ 2784 h 6192"/>
                  <a:gd name="connsiteX4" fmla="*/ 2479 w 4919"/>
                  <a:gd name="connsiteY4" fmla="*/ 0 h 6192"/>
                  <a:gd name="connsiteX5" fmla="*/ 4879 w 4919"/>
                  <a:gd name="connsiteY5" fmla="*/ 2692 h 6192"/>
                  <a:gd name="connsiteX6" fmla="*/ 3368 w 4919"/>
                  <a:gd name="connsiteY6" fmla="*/ 5238 h 6192"/>
                  <a:gd name="connsiteX7" fmla="*/ 3368 w 4919"/>
                  <a:gd name="connsiteY7" fmla="*/ 5264 h 6192"/>
                  <a:gd name="connsiteX8" fmla="*/ 4919 w 4919"/>
                  <a:gd name="connsiteY8" fmla="*/ 5609 h 6192"/>
                  <a:gd name="connsiteX9" fmla="*/ 4720 w 4919"/>
                  <a:gd name="connsiteY9" fmla="*/ 6192 h 6192"/>
                  <a:gd name="connsiteX10" fmla="*/ 4150 w 4919"/>
                  <a:gd name="connsiteY10" fmla="*/ 2731 h 6192"/>
                  <a:gd name="connsiteX11" fmla="*/ 2466 w 4919"/>
                  <a:gd name="connsiteY11" fmla="*/ 557 h 6192"/>
                  <a:gd name="connsiteX12" fmla="*/ 743 w 4919"/>
                  <a:gd name="connsiteY12" fmla="*/ 2798 h 6192"/>
                  <a:gd name="connsiteX13" fmla="*/ 2426 w 4919"/>
                  <a:gd name="connsiteY13" fmla="*/ 4946 h 6192"/>
                  <a:gd name="connsiteX14" fmla="*/ 4150 w 4919"/>
                  <a:gd name="connsiteY14" fmla="*/ 2731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92">
                    <a:moveTo>
                      <a:pt x="4720" y="6192"/>
                    </a:moveTo>
                    <a:cubicBezTo>
                      <a:pt x="4004" y="5993"/>
                      <a:pt x="3302" y="5781"/>
                      <a:pt x="2678" y="5569"/>
                    </a:cubicBezTo>
                    <a:cubicBezTo>
                      <a:pt x="2559" y="5542"/>
                      <a:pt x="2453" y="5489"/>
                      <a:pt x="2360" y="5489"/>
                    </a:cubicBezTo>
                    <a:cubicBezTo>
                      <a:pt x="1087" y="5450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3"/>
                      <a:pt x="3368" y="5238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609"/>
                    </a:cubicBezTo>
                    <a:lnTo>
                      <a:pt x="4720" y="6192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98"/>
                    </a:cubicBez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33"/>
                      <a:pt x="4150" y="3938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2" name="任意多边形: 形状 1361">
                <a:extLst>
                  <a:ext uri="{FF2B5EF4-FFF2-40B4-BE49-F238E27FC236}">
                    <a16:creationId xmlns:a16="http://schemas.microsoft.com/office/drawing/2014/main" id="{439C4A88-CF23-204D-507F-B1668E5CC148}"/>
                  </a:ext>
                </a:extLst>
              </p:cNvPr>
              <p:cNvSpPr/>
              <p:nvPr/>
            </p:nvSpPr>
            <p:spPr>
              <a:xfrm>
                <a:off x="1568266" y="1166739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47"/>
                      <a:pt x="3063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id="{05837606-E541-AE9A-4CAE-6B2019B197D6}"/>
                  </a:ext>
                </a:extLst>
              </p:cNvPr>
              <p:cNvSpPr/>
              <p:nvPr/>
            </p:nvSpPr>
            <p:spPr>
              <a:xfrm>
                <a:off x="1572695" y="1166753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610 h 5317"/>
                  <a:gd name="connsiteX12" fmla="*/ 2214 w 4468"/>
                  <a:gd name="connsiteY12" fmla="*/ 610 h 5317"/>
                  <a:gd name="connsiteX13" fmla="*/ 1949 w 4468"/>
                  <a:gd name="connsiteY13" fmla="*/ 1565 h 5317"/>
                  <a:gd name="connsiteX14" fmla="*/ 1432 w 4468"/>
                  <a:gd name="connsiteY14" fmla="*/ 3103 h 5317"/>
                  <a:gd name="connsiteX15" fmla="*/ 3036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35" y="915"/>
                      <a:pt x="2042" y="1246"/>
                      <a:pt x="1949" y="1565"/>
                    </a:cubicBezTo>
                    <a:lnTo>
                      <a:pt x="1432" y="3103"/>
                    </a:lnTo>
                    <a:lnTo>
                      <a:pt x="3036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id="{92969F88-8FF4-BCBD-BA2D-6AAAC4A6C235}"/>
                  </a:ext>
                </a:extLst>
              </p:cNvPr>
              <p:cNvSpPr/>
              <p:nvPr/>
            </p:nvSpPr>
            <p:spPr>
              <a:xfrm>
                <a:off x="1576739" y="1166753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5" name="任意多边形: 形状 1364">
                <a:extLst>
                  <a:ext uri="{FF2B5EF4-FFF2-40B4-BE49-F238E27FC236}">
                    <a16:creationId xmlns:a16="http://schemas.microsoft.com/office/drawing/2014/main" id="{A4B20A62-90A0-7E52-EEB7-0777C283AE64}"/>
                  </a:ext>
                </a:extLst>
              </p:cNvPr>
              <p:cNvSpPr/>
              <p:nvPr/>
            </p:nvSpPr>
            <p:spPr>
              <a:xfrm>
                <a:off x="1581247" y="1170784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78"/>
                      <a:pt x="278" y="0"/>
                      <a:pt x="690" y="0"/>
                    </a:cubicBezTo>
                    <a:cubicBezTo>
                      <a:pt x="1074" y="0"/>
                      <a:pt x="1353" y="278"/>
                      <a:pt x="1353" y="703"/>
                    </a:cubicBezTo>
                    <a:cubicBezTo>
                      <a:pt x="1353" y="1101"/>
                      <a:pt x="1074" y="1419"/>
                      <a:pt x="663" y="1419"/>
                    </a:cubicBezTo>
                    <a:cubicBezTo>
                      <a:pt x="278" y="1405"/>
                      <a:pt x="0" y="1101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09" name="图形 2">
              <a:extLst>
                <a:ext uri="{FF2B5EF4-FFF2-40B4-BE49-F238E27FC236}">
                  <a16:creationId xmlns:a16="http://schemas.microsoft.com/office/drawing/2014/main" id="{E26136D9-9278-E539-EDF0-708FA4601C72}"/>
                </a:ext>
              </a:extLst>
            </p:cNvPr>
            <p:cNvGrpSpPr/>
            <p:nvPr/>
          </p:nvGrpSpPr>
          <p:grpSpPr>
            <a:xfrm>
              <a:off x="9140240" y="3041194"/>
              <a:ext cx="303488" cy="265275"/>
              <a:chOff x="1352641" y="1010808"/>
              <a:chExt cx="119838" cy="104749"/>
            </a:xfrm>
          </p:grpSpPr>
          <p:sp>
            <p:nvSpPr>
              <p:cNvPr id="1166" name="任意多边形: 形状 1165">
                <a:extLst>
                  <a:ext uri="{FF2B5EF4-FFF2-40B4-BE49-F238E27FC236}">
                    <a16:creationId xmlns:a16="http://schemas.microsoft.com/office/drawing/2014/main" id="{DF1CFB88-ADB7-BC2E-AD27-84F62AC23B05}"/>
                  </a:ext>
                </a:extLst>
              </p:cNvPr>
              <p:cNvSpPr/>
              <p:nvPr/>
            </p:nvSpPr>
            <p:spPr>
              <a:xfrm>
                <a:off x="1352641" y="1010808"/>
                <a:ext cx="24251" cy="104749"/>
              </a:xfrm>
              <a:custGeom>
                <a:avLst/>
                <a:gdLst>
                  <a:gd name="connsiteX0" fmla="*/ 0 w 24251"/>
                  <a:gd name="connsiteY0" fmla="*/ 0 h 104749"/>
                  <a:gd name="connsiteX1" fmla="*/ 24252 w 24251"/>
                  <a:gd name="connsiteY1" fmla="*/ 0 h 104749"/>
                  <a:gd name="connsiteX2" fmla="*/ 24252 w 24251"/>
                  <a:gd name="connsiteY2" fmla="*/ 104750 h 104749"/>
                  <a:gd name="connsiteX3" fmla="*/ 0 w 24251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51" h="104749">
                    <a:moveTo>
                      <a:pt x="0" y="0"/>
                    </a:moveTo>
                    <a:lnTo>
                      <a:pt x="24252" y="0"/>
                    </a:lnTo>
                    <a:lnTo>
                      <a:pt x="24252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7" name="任意多边形: 形状 1166">
                <a:extLst>
                  <a:ext uri="{FF2B5EF4-FFF2-40B4-BE49-F238E27FC236}">
                    <a16:creationId xmlns:a16="http://schemas.microsoft.com/office/drawing/2014/main" id="{9A0DE553-BF9A-B517-3627-ABA131B6F1FF}"/>
                  </a:ext>
                </a:extLst>
              </p:cNvPr>
              <p:cNvSpPr/>
              <p:nvPr/>
            </p:nvSpPr>
            <p:spPr>
              <a:xfrm>
                <a:off x="1382024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8" name="任意多边形: 形状 1167">
                <a:extLst>
                  <a:ext uri="{FF2B5EF4-FFF2-40B4-BE49-F238E27FC236}">
                    <a16:creationId xmlns:a16="http://schemas.microsoft.com/office/drawing/2014/main" id="{9EFA4886-A0A9-F5F7-9FAF-263D430566D0}"/>
                  </a:ext>
                </a:extLst>
              </p:cNvPr>
              <p:cNvSpPr/>
              <p:nvPr/>
            </p:nvSpPr>
            <p:spPr>
              <a:xfrm>
                <a:off x="1416366" y="1026614"/>
                <a:ext cx="24264" cy="88931"/>
              </a:xfrm>
              <a:custGeom>
                <a:avLst/>
                <a:gdLst>
                  <a:gd name="connsiteX0" fmla="*/ 0 w 24264"/>
                  <a:gd name="connsiteY0" fmla="*/ 0 h 88931"/>
                  <a:gd name="connsiteX1" fmla="*/ 24265 w 24264"/>
                  <a:gd name="connsiteY1" fmla="*/ 0 h 88931"/>
                  <a:gd name="connsiteX2" fmla="*/ 24265 w 24264"/>
                  <a:gd name="connsiteY2" fmla="*/ 88931 h 88931"/>
                  <a:gd name="connsiteX3" fmla="*/ 0 w 24264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88931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9" name="任意多边形: 形状 1168">
                <a:extLst>
                  <a:ext uri="{FF2B5EF4-FFF2-40B4-BE49-F238E27FC236}">
                    <a16:creationId xmlns:a16="http://schemas.microsoft.com/office/drawing/2014/main" id="{2A0B7408-7C69-4699-EF80-2531C4B6F786}"/>
                  </a:ext>
                </a:extLst>
              </p:cNvPr>
              <p:cNvSpPr/>
              <p:nvPr/>
            </p:nvSpPr>
            <p:spPr>
              <a:xfrm>
                <a:off x="1445749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10" name="图形 2">
              <a:extLst>
                <a:ext uri="{FF2B5EF4-FFF2-40B4-BE49-F238E27FC236}">
                  <a16:creationId xmlns:a16="http://schemas.microsoft.com/office/drawing/2014/main" id="{75DD34C5-A8D5-F837-FB67-7292E87D24FC}"/>
                </a:ext>
              </a:extLst>
            </p:cNvPr>
            <p:cNvGrpSpPr/>
            <p:nvPr/>
          </p:nvGrpSpPr>
          <p:grpSpPr>
            <a:xfrm>
              <a:off x="9461998" y="3041194"/>
              <a:ext cx="303488" cy="265275"/>
              <a:chOff x="1479693" y="1010808"/>
              <a:chExt cx="119838" cy="104749"/>
            </a:xfrm>
          </p:grpSpPr>
          <p:sp>
            <p:nvSpPr>
              <p:cNvPr id="1162" name="任意多边形: 形状 1161">
                <a:extLst>
                  <a:ext uri="{FF2B5EF4-FFF2-40B4-BE49-F238E27FC236}">
                    <a16:creationId xmlns:a16="http://schemas.microsoft.com/office/drawing/2014/main" id="{E50A9A92-FDB0-0D28-6062-9F609CD26AF6}"/>
                  </a:ext>
                </a:extLst>
              </p:cNvPr>
              <p:cNvSpPr/>
              <p:nvPr/>
            </p:nvSpPr>
            <p:spPr>
              <a:xfrm>
                <a:off x="1479693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3" name="任意多边形: 形状 1162">
                <a:extLst>
                  <a:ext uri="{FF2B5EF4-FFF2-40B4-BE49-F238E27FC236}">
                    <a16:creationId xmlns:a16="http://schemas.microsoft.com/office/drawing/2014/main" id="{90A29A2B-6127-5E11-68B5-23E56FA1EABE}"/>
                  </a:ext>
                </a:extLst>
              </p:cNvPr>
              <p:cNvSpPr/>
              <p:nvPr/>
            </p:nvSpPr>
            <p:spPr>
              <a:xfrm>
                <a:off x="1509076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4" name="任意多边形: 形状 1163">
                <a:extLst>
                  <a:ext uri="{FF2B5EF4-FFF2-40B4-BE49-F238E27FC236}">
                    <a16:creationId xmlns:a16="http://schemas.microsoft.com/office/drawing/2014/main" id="{D53CE3DC-CDCE-BEEA-8153-65724D10F1F0}"/>
                  </a:ext>
                </a:extLst>
              </p:cNvPr>
              <p:cNvSpPr/>
              <p:nvPr/>
            </p:nvSpPr>
            <p:spPr>
              <a:xfrm>
                <a:off x="1543405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5" name="任意多边形: 形状 1164">
                <a:extLst>
                  <a:ext uri="{FF2B5EF4-FFF2-40B4-BE49-F238E27FC236}">
                    <a16:creationId xmlns:a16="http://schemas.microsoft.com/office/drawing/2014/main" id="{86BBB42D-0169-A03D-0561-7DC68658CFC6}"/>
                  </a:ext>
                </a:extLst>
              </p:cNvPr>
              <p:cNvSpPr/>
              <p:nvPr/>
            </p:nvSpPr>
            <p:spPr>
              <a:xfrm>
                <a:off x="1572801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11" name="图形 2">
              <a:extLst>
                <a:ext uri="{FF2B5EF4-FFF2-40B4-BE49-F238E27FC236}">
                  <a16:creationId xmlns:a16="http://schemas.microsoft.com/office/drawing/2014/main" id="{FC4466D4-ADE2-833D-14FB-5F5C86AAA9F3}"/>
                </a:ext>
              </a:extLst>
            </p:cNvPr>
            <p:cNvGrpSpPr/>
            <p:nvPr/>
          </p:nvGrpSpPr>
          <p:grpSpPr>
            <a:xfrm>
              <a:off x="9783755" y="3041194"/>
              <a:ext cx="303455" cy="265275"/>
              <a:chOff x="1606745" y="1010808"/>
              <a:chExt cx="119825" cy="104749"/>
            </a:xfrm>
          </p:grpSpPr>
          <p:sp>
            <p:nvSpPr>
              <p:cNvPr id="1158" name="任意多边形: 形状 1157">
                <a:extLst>
                  <a:ext uri="{FF2B5EF4-FFF2-40B4-BE49-F238E27FC236}">
                    <a16:creationId xmlns:a16="http://schemas.microsoft.com/office/drawing/2014/main" id="{255323D0-A290-AE09-D2DB-CF9DE60D5003}"/>
                  </a:ext>
                </a:extLst>
              </p:cNvPr>
              <p:cNvSpPr/>
              <p:nvPr/>
            </p:nvSpPr>
            <p:spPr>
              <a:xfrm>
                <a:off x="1606745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59" name="任意多边形: 形状 1158">
                <a:extLst>
                  <a:ext uri="{FF2B5EF4-FFF2-40B4-BE49-F238E27FC236}">
                    <a16:creationId xmlns:a16="http://schemas.microsoft.com/office/drawing/2014/main" id="{4C1A0379-9DA5-2656-B0BA-31F3A69B36AF}"/>
                  </a:ext>
                </a:extLst>
              </p:cNvPr>
              <p:cNvSpPr/>
              <p:nvPr/>
            </p:nvSpPr>
            <p:spPr>
              <a:xfrm>
                <a:off x="1636128" y="1038468"/>
                <a:ext cx="26717" cy="77090"/>
              </a:xfrm>
              <a:custGeom>
                <a:avLst/>
                <a:gdLst>
                  <a:gd name="connsiteX0" fmla="*/ 0 w 26717"/>
                  <a:gd name="connsiteY0" fmla="*/ 0 h 77090"/>
                  <a:gd name="connsiteX1" fmla="*/ 26718 w 26717"/>
                  <a:gd name="connsiteY1" fmla="*/ 0 h 77090"/>
                  <a:gd name="connsiteX2" fmla="*/ 26718 w 26717"/>
                  <a:gd name="connsiteY2" fmla="*/ 77090 h 77090"/>
                  <a:gd name="connsiteX3" fmla="*/ 0 w 26717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77090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0" name="任意多边形: 形状 1159">
                <a:extLst>
                  <a:ext uri="{FF2B5EF4-FFF2-40B4-BE49-F238E27FC236}">
                    <a16:creationId xmlns:a16="http://schemas.microsoft.com/office/drawing/2014/main" id="{C7C3828E-20CD-9451-5C45-EB3011CDE614}"/>
                  </a:ext>
                </a:extLst>
              </p:cNvPr>
              <p:cNvSpPr/>
              <p:nvPr/>
            </p:nvSpPr>
            <p:spPr>
              <a:xfrm>
                <a:off x="1670457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rgbClr val="1F75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1" name="任意多边形: 形状 1160">
                <a:extLst>
                  <a:ext uri="{FF2B5EF4-FFF2-40B4-BE49-F238E27FC236}">
                    <a16:creationId xmlns:a16="http://schemas.microsoft.com/office/drawing/2014/main" id="{A7770271-FB55-13A9-4AAE-A2778417A7C2}"/>
                  </a:ext>
                </a:extLst>
              </p:cNvPr>
              <p:cNvSpPr/>
              <p:nvPr/>
            </p:nvSpPr>
            <p:spPr>
              <a:xfrm>
                <a:off x="1699853" y="1063170"/>
                <a:ext cx="26717" cy="52388"/>
              </a:xfrm>
              <a:custGeom>
                <a:avLst/>
                <a:gdLst>
                  <a:gd name="connsiteX0" fmla="*/ 0 w 26717"/>
                  <a:gd name="connsiteY0" fmla="*/ 0 h 52388"/>
                  <a:gd name="connsiteX1" fmla="*/ 26718 w 26717"/>
                  <a:gd name="connsiteY1" fmla="*/ 0 h 52388"/>
                  <a:gd name="connsiteX2" fmla="*/ 26718 w 26717"/>
                  <a:gd name="connsiteY2" fmla="*/ 52388 h 52388"/>
                  <a:gd name="connsiteX3" fmla="*/ 0 w 26717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52388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12" name="图形 2">
              <a:extLst>
                <a:ext uri="{FF2B5EF4-FFF2-40B4-BE49-F238E27FC236}">
                  <a16:creationId xmlns:a16="http://schemas.microsoft.com/office/drawing/2014/main" id="{5E9ACD34-A800-A120-CFBF-CC6D5226065A}"/>
                </a:ext>
              </a:extLst>
            </p:cNvPr>
            <p:cNvGrpSpPr/>
            <p:nvPr/>
          </p:nvGrpSpPr>
          <p:grpSpPr>
            <a:xfrm>
              <a:off x="6816080" y="3095156"/>
              <a:ext cx="1102900" cy="1746394"/>
              <a:chOff x="434902" y="1032116"/>
              <a:chExt cx="435501" cy="689597"/>
            </a:xfrm>
          </p:grpSpPr>
          <p:sp>
            <p:nvSpPr>
              <p:cNvPr id="1141" name="任意多边形: 形状 1140">
                <a:extLst>
                  <a:ext uri="{FF2B5EF4-FFF2-40B4-BE49-F238E27FC236}">
                    <a16:creationId xmlns:a16="http://schemas.microsoft.com/office/drawing/2014/main" id="{726BA4C4-BA2D-4F1B-8AE8-34D76CCE1390}"/>
                  </a:ext>
                </a:extLst>
              </p:cNvPr>
              <p:cNvSpPr/>
              <p:nvPr/>
            </p:nvSpPr>
            <p:spPr>
              <a:xfrm>
                <a:off x="566953" y="1265443"/>
                <a:ext cx="142923" cy="402861"/>
              </a:xfrm>
              <a:custGeom>
                <a:avLst/>
                <a:gdLst>
                  <a:gd name="connsiteX0" fmla="*/ 68021 w 142923"/>
                  <a:gd name="connsiteY0" fmla="*/ 0 h 402861"/>
                  <a:gd name="connsiteX1" fmla="*/ 0 w 142923"/>
                  <a:gd name="connsiteY1" fmla="*/ 35403 h 402861"/>
                  <a:gd name="connsiteX2" fmla="*/ 85364 w 142923"/>
                  <a:gd name="connsiteY2" fmla="*/ 189822 h 402861"/>
                  <a:gd name="connsiteX3" fmla="*/ 106142 w 142923"/>
                  <a:gd name="connsiteY3" fmla="*/ 324923 h 402861"/>
                  <a:gd name="connsiteX4" fmla="*/ 128802 w 142923"/>
                  <a:gd name="connsiteY4" fmla="*/ 402862 h 402861"/>
                  <a:gd name="connsiteX5" fmla="*/ 142924 w 142923"/>
                  <a:gd name="connsiteY5" fmla="*/ 401271 h 402861"/>
                  <a:gd name="connsiteX6" fmla="*/ 116802 w 142923"/>
                  <a:gd name="connsiteY6" fmla="*/ 181535 h 402861"/>
                  <a:gd name="connsiteX7" fmla="*/ 68021 w 142923"/>
                  <a:gd name="connsiteY7" fmla="*/ 0 h 40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23" h="402861">
                    <a:moveTo>
                      <a:pt x="68021" y="0"/>
                    </a:moveTo>
                    <a:lnTo>
                      <a:pt x="0" y="35403"/>
                    </a:lnTo>
                    <a:lnTo>
                      <a:pt x="85364" y="189822"/>
                    </a:lnTo>
                    <a:cubicBezTo>
                      <a:pt x="85364" y="189822"/>
                      <a:pt x="77369" y="237079"/>
                      <a:pt x="106142" y="324923"/>
                    </a:cubicBezTo>
                    <a:lnTo>
                      <a:pt x="128802" y="402862"/>
                    </a:lnTo>
                    <a:lnTo>
                      <a:pt x="142924" y="401271"/>
                    </a:lnTo>
                    <a:lnTo>
                      <a:pt x="116802" y="181535"/>
                    </a:lnTo>
                    <a:cubicBezTo>
                      <a:pt x="116789" y="181535"/>
                      <a:pt x="101461" y="75539"/>
                      <a:pt x="68021" y="0"/>
                    </a:cubicBez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42" name="任意多边形: 形状 1141">
                <a:extLst>
                  <a:ext uri="{FF2B5EF4-FFF2-40B4-BE49-F238E27FC236}">
                    <a16:creationId xmlns:a16="http://schemas.microsoft.com/office/drawing/2014/main" id="{26809CF0-7F40-EE6E-EAD6-FE6234C55176}"/>
                  </a:ext>
                </a:extLst>
              </p:cNvPr>
              <p:cNvSpPr/>
              <p:nvPr/>
            </p:nvSpPr>
            <p:spPr>
              <a:xfrm>
                <a:off x="690730" y="1655668"/>
                <a:ext cx="72051" cy="44790"/>
              </a:xfrm>
              <a:custGeom>
                <a:avLst/>
                <a:gdLst>
                  <a:gd name="connsiteX0" fmla="*/ 0 w 72051"/>
                  <a:gd name="connsiteY0" fmla="*/ 8778 h 44790"/>
                  <a:gd name="connsiteX1" fmla="*/ 20154 w 72051"/>
                  <a:gd name="connsiteY1" fmla="*/ 0 h 44790"/>
                  <a:gd name="connsiteX2" fmla="*/ 26373 w 72051"/>
                  <a:gd name="connsiteY2" fmla="*/ 15898 h 44790"/>
                  <a:gd name="connsiteX3" fmla="*/ 32830 w 72051"/>
                  <a:gd name="connsiteY3" fmla="*/ 21003 h 44790"/>
                  <a:gd name="connsiteX4" fmla="*/ 72052 w 72051"/>
                  <a:gd name="connsiteY4" fmla="*/ 31703 h 44790"/>
                  <a:gd name="connsiteX5" fmla="*/ 64255 w 72051"/>
                  <a:gd name="connsiteY5" fmla="*/ 34010 h 44790"/>
                  <a:gd name="connsiteX6" fmla="*/ 31690 w 72051"/>
                  <a:gd name="connsiteY6" fmla="*/ 38439 h 44790"/>
                  <a:gd name="connsiteX7" fmla="*/ 29874 w 72051"/>
                  <a:gd name="connsiteY7" fmla="*/ 41542 h 44790"/>
                  <a:gd name="connsiteX8" fmla="*/ 18391 w 72051"/>
                  <a:gd name="connsiteY8" fmla="*/ 44790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51" h="44790">
                    <a:moveTo>
                      <a:pt x="0" y="8778"/>
                    </a:moveTo>
                    <a:lnTo>
                      <a:pt x="20154" y="0"/>
                    </a:lnTo>
                    <a:lnTo>
                      <a:pt x="26373" y="15898"/>
                    </a:lnTo>
                    <a:lnTo>
                      <a:pt x="32830" y="21003"/>
                    </a:lnTo>
                    <a:lnTo>
                      <a:pt x="72052" y="31703"/>
                    </a:lnTo>
                    <a:lnTo>
                      <a:pt x="64255" y="34010"/>
                    </a:lnTo>
                    <a:lnTo>
                      <a:pt x="31690" y="38439"/>
                    </a:lnTo>
                    <a:lnTo>
                      <a:pt x="29874" y="41542"/>
                    </a:lnTo>
                    <a:lnTo>
                      <a:pt x="18391" y="44790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1143" name="图形 2">
                <a:extLst>
                  <a:ext uri="{FF2B5EF4-FFF2-40B4-BE49-F238E27FC236}">
                    <a16:creationId xmlns:a16="http://schemas.microsoft.com/office/drawing/2014/main" id="{D2F10ED5-CA6E-09A0-A574-683486EDB828}"/>
                  </a:ext>
                </a:extLst>
              </p:cNvPr>
              <p:cNvGrpSpPr/>
              <p:nvPr/>
            </p:nvGrpSpPr>
            <p:grpSpPr>
              <a:xfrm>
                <a:off x="434902" y="1294123"/>
                <a:ext cx="175027" cy="427590"/>
                <a:chOff x="434902" y="1294123"/>
                <a:chExt cx="175027" cy="427590"/>
              </a:xfrm>
            </p:grpSpPr>
            <p:sp>
              <p:nvSpPr>
                <p:cNvPr id="1156" name="任意多边形: 形状 1155">
                  <a:extLst>
                    <a:ext uri="{FF2B5EF4-FFF2-40B4-BE49-F238E27FC236}">
                      <a16:creationId xmlns:a16="http://schemas.microsoft.com/office/drawing/2014/main" id="{35EBCF27-8645-1512-C303-0A2F43A92112}"/>
                    </a:ext>
                  </a:extLst>
                </p:cNvPr>
                <p:cNvSpPr/>
                <p:nvPr/>
              </p:nvSpPr>
              <p:spPr>
                <a:xfrm>
                  <a:off x="452033" y="1294123"/>
                  <a:ext cx="157896" cy="369275"/>
                </a:xfrm>
                <a:custGeom>
                  <a:avLst/>
                  <a:gdLst>
                    <a:gd name="connsiteX0" fmla="*/ 157787 w 157896"/>
                    <a:gd name="connsiteY0" fmla="*/ 0 h 369275"/>
                    <a:gd name="connsiteX1" fmla="*/ 80578 w 157896"/>
                    <a:gd name="connsiteY1" fmla="*/ 3288 h 369275"/>
                    <a:gd name="connsiteX2" fmla="*/ 92843 w 157896"/>
                    <a:gd name="connsiteY2" fmla="*/ 165531 h 369275"/>
                    <a:gd name="connsiteX3" fmla="*/ 28561 w 157896"/>
                    <a:gd name="connsiteY3" fmla="*/ 286112 h 369275"/>
                    <a:gd name="connsiteX4" fmla="*/ 0 w 157896"/>
                    <a:gd name="connsiteY4" fmla="*/ 362142 h 369275"/>
                    <a:gd name="connsiteX5" fmla="*/ 12278 w 157896"/>
                    <a:gd name="connsiteY5" fmla="*/ 369276 h 369275"/>
                    <a:gd name="connsiteX6" fmla="*/ 122968 w 157896"/>
                    <a:gd name="connsiteY6" fmla="*/ 177703 h 369275"/>
                    <a:gd name="connsiteX7" fmla="*/ 157787 w 157896"/>
                    <a:gd name="connsiteY7" fmla="*/ 0 h 36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96" h="369275">
                      <a:moveTo>
                        <a:pt x="157787" y="0"/>
                      </a:moveTo>
                      <a:lnTo>
                        <a:pt x="80578" y="3288"/>
                      </a:lnTo>
                      <a:lnTo>
                        <a:pt x="92843" y="165531"/>
                      </a:lnTo>
                      <a:cubicBezTo>
                        <a:pt x="92843" y="165531"/>
                        <a:pt x="58116" y="198547"/>
                        <a:pt x="28561" y="286112"/>
                      </a:cubicBezTo>
                      <a:lnTo>
                        <a:pt x="0" y="362142"/>
                      </a:lnTo>
                      <a:lnTo>
                        <a:pt x="12278" y="369276"/>
                      </a:lnTo>
                      <a:lnTo>
                        <a:pt x="122968" y="177703"/>
                      </a:lnTo>
                      <a:cubicBezTo>
                        <a:pt x="122955" y="177690"/>
                        <a:pt x="160161" y="66668"/>
                        <a:pt x="157787" y="0"/>
                      </a:cubicBezTo>
                      <a:close/>
                    </a:path>
                  </a:pathLst>
                </a:custGeom>
                <a:solidFill>
                  <a:srgbClr val="35127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id="{38F9C7B7-E853-E3DC-C2D2-D78E6B9222AA}"/>
                    </a:ext>
                  </a:extLst>
                </p:cNvPr>
                <p:cNvSpPr/>
                <p:nvPr/>
              </p:nvSpPr>
              <p:spPr>
                <a:xfrm>
                  <a:off x="434902" y="1642886"/>
                  <a:ext cx="46355" cy="78827"/>
                </a:xfrm>
                <a:custGeom>
                  <a:avLst/>
                  <a:gdLst>
                    <a:gd name="connsiteX0" fmla="*/ 19332 w 46355"/>
                    <a:gd name="connsiteY0" fmla="*/ 0 h 78827"/>
                    <a:gd name="connsiteX1" fmla="*/ 40097 w 46355"/>
                    <a:gd name="connsiteY1" fmla="*/ 14227 h 78827"/>
                    <a:gd name="connsiteX2" fmla="*/ 30324 w 46355"/>
                    <a:gd name="connsiteY2" fmla="*/ 28256 h 78827"/>
                    <a:gd name="connsiteX3" fmla="*/ 30086 w 46355"/>
                    <a:gd name="connsiteY3" fmla="*/ 36835 h 78827"/>
                    <a:gd name="connsiteX4" fmla="*/ 46355 w 46355"/>
                    <a:gd name="connsiteY4" fmla="*/ 78827 h 78827"/>
                    <a:gd name="connsiteX5" fmla="*/ 39248 w 46355"/>
                    <a:gd name="connsiteY5" fmla="*/ 72794 h 78827"/>
                    <a:gd name="connsiteX6" fmla="*/ 14174 w 46355"/>
                    <a:gd name="connsiteY6" fmla="*/ 44830 h 78827"/>
                    <a:gd name="connsiteX7" fmla="*/ 10289 w 46355"/>
                    <a:gd name="connsiteY7" fmla="*/ 44764 h 78827"/>
                    <a:gd name="connsiteX8" fmla="*/ 0 w 46355"/>
                    <a:gd name="connsiteY8" fmla="*/ 35774 h 7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355" h="78827">
                      <a:moveTo>
                        <a:pt x="19332" y="0"/>
                      </a:moveTo>
                      <a:lnTo>
                        <a:pt x="40097" y="14227"/>
                      </a:lnTo>
                      <a:lnTo>
                        <a:pt x="30324" y="28256"/>
                      </a:lnTo>
                      <a:lnTo>
                        <a:pt x="30086" y="36835"/>
                      </a:lnTo>
                      <a:lnTo>
                        <a:pt x="46355" y="78827"/>
                      </a:lnTo>
                      <a:lnTo>
                        <a:pt x="39248" y="72794"/>
                      </a:lnTo>
                      <a:lnTo>
                        <a:pt x="14174" y="44830"/>
                      </a:lnTo>
                      <a:lnTo>
                        <a:pt x="10289" y="44764"/>
                      </a:lnTo>
                      <a:lnTo>
                        <a:pt x="0" y="35774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44" name="图形 2">
                <a:extLst>
                  <a:ext uri="{FF2B5EF4-FFF2-40B4-BE49-F238E27FC236}">
                    <a16:creationId xmlns:a16="http://schemas.microsoft.com/office/drawing/2014/main" id="{D710956B-6BEE-81E9-2475-265D1EBEDADF}"/>
                  </a:ext>
                </a:extLst>
              </p:cNvPr>
              <p:cNvGrpSpPr/>
              <p:nvPr/>
            </p:nvGrpSpPr>
            <p:grpSpPr>
              <a:xfrm>
                <a:off x="492382" y="1032116"/>
                <a:ext cx="378021" cy="331416"/>
                <a:chOff x="492382" y="1032116"/>
                <a:chExt cx="378021" cy="331416"/>
              </a:xfrm>
            </p:grpSpPr>
            <p:sp>
              <p:nvSpPr>
                <p:cNvPr id="1145" name="任意多边形: 形状 1144">
                  <a:extLst>
                    <a:ext uri="{FF2B5EF4-FFF2-40B4-BE49-F238E27FC236}">
                      <a16:creationId xmlns:a16="http://schemas.microsoft.com/office/drawing/2014/main" id="{565E03E5-AC06-AE24-899A-9868F9D7448F}"/>
                    </a:ext>
                  </a:extLst>
                </p:cNvPr>
                <p:cNvSpPr/>
                <p:nvPr/>
              </p:nvSpPr>
              <p:spPr>
                <a:xfrm>
                  <a:off x="495414" y="1034768"/>
                  <a:ext cx="133597" cy="166333"/>
                </a:xfrm>
                <a:custGeom>
                  <a:avLst/>
                  <a:gdLst>
                    <a:gd name="connsiteX0" fmla="*/ 99954 w 133597"/>
                    <a:gd name="connsiteY0" fmla="*/ 1551 h 166333"/>
                    <a:gd name="connsiteX1" fmla="*/ 74695 w 133597"/>
                    <a:gd name="connsiteY1" fmla="*/ 20207 h 166333"/>
                    <a:gd name="connsiteX2" fmla="*/ 48773 w 133597"/>
                    <a:gd name="connsiteY2" fmla="*/ 53714 h 166333"/>
                    <a:gd name="connsiteX3" fmla="*/ 8623 w 133597"/>
                    <a:gd name="connsiteY3" fmla="*/ 101700 h 166333"/>
                    <a:gd name="connsiteX4" fmla="*/ 1715 w 133597"/>
                    <a:gd name="connsiteY4" fmla="*/ 157708 h 166333"/>
                    <a:gd name="connsiteX5" fmla="*/ 33697 w 133597"/>
                    <a:gd name="connsiteY5" fmla="*/ 157748 h 166333"/>
                    <a:gd name="connsiteX6" fmla="*/ 88617 w 133597"/>
                    <a:gd name="connsiteY6" fmla="*/ 98889 h 166333"/>
                    <a:gd name="connsiteX7" fmla="*/ 120679 w 133597"/>
                    <a:gd name="connsiteY7" fmla="*/ 84874 h 166333"/>
                    <a:gd name="connsiteX8" fmla="*/ 127255 w 133597"/>
                    <a:gd name="connsiteY8" fmla="*/ 54987 h 166333"/>
                    <a:gd name="connsiteX9" fmla="*/ 120095 w 133597"/>
                    <a:gd name="connsiteY9" fmla="*/ 7054 h 166333"/>
                    <a:gd name="connsiteX10" fmla="*/ 99954 w 133597"/>
                    <a:gd name="connsiteY10" fmla="*/ 1551 h 16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597" h="166333">
                      <a:moveTo>
                        <a:pt x="99954" y="1551"/>
                      </a:moveTo>
                      <a:cubicBezTo>
                        <a:pt x="99954" y="1551"/>
                        <a:pt x="78208" y="5794"/>
                        <a:pt x="74695" y="20207"/>
                      </a:cubicBezTo>
                      <a:cubicBezTo>
                        <a:pt x="71208" y="34620"/>
                        <a:pt x="65413" y="42589"/>
                        <a:pt x="48773" y="53714"/>
                      </a:cubicBezTo>
                      <a:cubicBezTo>
                        <a:pt x="32079" y="64878"/>
                        <a:pt x="5891" y="84622"/>
                        <a:pt x="8623" y="101700"/>
                      </a:cubicBezTo>
                      <a:cubicBezTo>
                        <a:pt x="13091" y="128842"/>
                        <a:pt x="-5591" y="142963"/>
                        <a:pt x="1715" y="157708"/>
                      </a:cubicBezTo>
                      <a:cubicBezTo>
                        <a:pt x="9021" y="172439"/>
                        <a:pt x="27955" y="165451"/>
                        <a:pt x="33697" y="157748"/>
                      </a:cubicBezTo>
                      <a:cubicBezTo>
                        <a:pt x="39517" y="150004"/>
                        <a:pt x="82266" y="112745"/>
                        <a:pt x="88617" y="98889"/>
                      </a:cubicBezTo>
                      <a:cubicBezTo>
                        <a:pt x="94982" y="84980"/>
                        <a:pt x="113134" y="94381"/>
                        <a:pt x="120679" y="84874"/>
                      </a:cubicBezTo>
                      <a:cubicBezTo>
                        <a:pt x="128263" y="75446"/>
                        <a:pt x="123741" y="60331"/>
                        <a:pt x="127255" y="54987"/>
                      </a:cubicBezTo>
                      <a:cubicBezTo>
                        <a:pt x="140051" y="35389"/>
                        <a:pt x="131326" y="18550"/>
                        <a:pt x="120095" y="7054"/>
                      </a:cubicBezTo>
                      <a:cubicBezTo>
                        <a:pt x="108904" y="-4415"/>
                        <a:pt x="99954" y="1551"/>
                        <a:pt x="99954" y="1551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146" name="图形 2">
                  <a:extLst>
                    <a:ext uri="{FF2B5EF4-FFF2-40B4-BE49-F238E27FC236}">
                      <a16:creationId xmlns:a16="http://schemas.microsoft.com/office/drawing/2014/main" id="{B7AD25EC-BB2B-22B5-EB0D-20C3EC31C124}"/>
                    </a:ext>
                  </a:extLst>
                </p:cNvPr>
                <p:cNvGrpSpPr/>
                <p:nvPr/>
              </p:nvGrpSpPr>
              <p:grpSpPr>
                <a:xfrm>
                  <a:off x="596177" y="1082466"/>
                  <a:ext cx="274226" cy="150159"/>
                  <a:chOff x="596177" y="1082466"/>
                  <a:chExt cx="274226" cy="150159"/>
                </a:xfrm>
              </p:grpSpPr>
              <p:sp>
                <p:nvSpPr>
                  <p:cNvPr id="1154" name="任意多边形: 形状 1153">
                    <a:extLst>
                      <a:ext uri="{FF2B5EF4-FFF2-40B4-BE49-F238E27FC236}">
                        <a16:creationId xmlns:a16="http://schemas.microsoft.com/office/drawing/2014/main" id="{C6145794-3C21-F6CF-2761-3171263EB35B}"/>
                      </a:ext>
                    </a:extLst>
                  </p:cNvPr>
                  <p:cNvSpPr/>
                  <p:nvPr/>
                </p:nvSpPr>
                <p:spPr>
                  <a:xfrm>
                    <a:off x="838559" y="1082466"/>
                    <a:ext cx="31843" cy="30599"/>
                  </a:xfrm>
                  <a:custGeom>
                    <a:avLst/>
                    <a:gdLst>
                      <a:gd name="connsiteX0" fmla="*/ 0 w 31843"/>
                      <a:gd name="connsiteY0" fmla="*/ 21901 h 30599"/>
                      <a:gd name="connsiteX1" fmla="*/ 23018 w 31843"/>
                      <a:gd name="connsiteY1" fmla="*/ 10 h 30599"/>
                      <a:gd name="connsiteX2" fmla="*/ 7147 w 31843"/>
                      <a:gd name="connsiteY2" fmla="*/ 30599 h 30599"/>
                      <a:gd name="connsiteX3" fmla="*/ 0 w 31843"/>
                      <a:gd name="connsiteY3" fmla="*/ 21901 h 30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43" h="30599">
                        <a:moveTo>
                          <a:pt x="0" y="21901"/>
                        </a:moveTo>
                        <a:cubicBezTo>
                          <a:pt x="0" y="21901"/>
                          <a:pt x="16601" y="-534"/>
                          <a:pt x="23018" y="10"/>
                        </a:cubicBezTo>
                        <a:cubicBezTo>
                          <a:pt x="28402" y="447"/>
                          <a:pt x="46435" y="10816"/>
                          <a:pt x="7147" y="30599"/>
                        </a:cubicBezTo>
                        <a:lnTo>
                          <a:pt x="0" y="21901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55" name="任意多边形: 形状 1154">
                    <a:extLst>
                      <a:ext uri="{FF2B5EF4-FFF2-40B4-BE49-F238E27FC236}">
                        <a16:creationId xmlns:a16="http://schemas.microsoft.com/office/drawing/2014/main" id="{DAC9EAA0-38EE-72B4-92A5-23D594DA1EC3}"/>
                      </a:ext>
                    </a:extLst>
                  </p:cNvPr>
                  <p:cNvSpPr/>
                  <p:nvPr/>
                </p:nvSpPr>
                <p:spPr>
                  <a:xfrm>
                    <a:off x="596177" y="1099660"/>
                    <a:ext cx="253520" cy="132965"/>
                  </a:xfrm>
                  <a:custGeom>
                    <a:avLst/>
                    <a:gdLst>
                      <a:gd name="connsiteX0" fmla="*/ 33241 w 253520"/>
                      <a:gd name="connsiteY0" fmla="*/ 59575 h 132965"/>
                      <a:gd name="connsiteX1" fmla="*/ 136029 w 253520"/>
                      <a:gd name="connsiteY1" fmla="*/ 132966 h 132965"/>
                      <a:gd name="connsiteX2" fmla="*/ 253521 w 253520"/>
                      <a:gd name="connsiteY2" fmla="*/ 12835 h 132965"/>
                      <a:gd name="connsiteX3" fmla="*/ 244027 w 253520"/>
                      <a:gd name="connsiteY3" fmla="*/ 0 h 132965"/>
                      <a:gd name="connsiteX4" fmla="*/ 139635 w 253520"/>
                      <a:gd name="connsiteY4" fmla="*/ 80591 h 132965"/>
                      <a:gd name="connsiteX5" fmla="*/ 43862 w 253520"/>
                      <a:gd name="connsiteY5" fmla="*/ 22011 h 132965"/>
                      <a:gd name="connsiteX6" fmla="*/ 0 w 253520"/>
                      <a:gd name="connsiteY6" fmla="*/ 21348 h 132965"/>
                      <a:gd name="connsiteX7" fmla="*/ 33241 w 253520"/>
                      <a:gd name="connsiteY7" fmla="*/ 59575 h 132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3520" h="132965">
                        <a:moveTo>
                          <a:pt x="33241" y="59575"/>
                        </a:moveTo>
                        <a:lnTo>
                          <a:pt x="136029" y="132966"/>
                        </a:lnTo>
                        <a:lnTo>
                          <a:pt x="253521" y="12835"/>
                        </a:lnTo>
                        <a:lnTo>
                          <a:pt x="244027" y="0"/>
                        </a:lnTo>
                        <a:lnTo>
                          <a:pt x="139635" y="80591"/>
                        </a:lnTo>
                        <a:lnTo>
                          <a:pt x="43862" y="22011"/>
                        </a:lnTo>
                        <a:cubicBezTo>
                          <a:pt x="43862" y="22011"/>
                          <a:pt x="13220" y="-292"/>
                          <a:pt x="0" y="21348"/>
                        </a:cubicBezTo>
                        <a:cubicBezTo>
                          <a:pt x="13" y="21348"/>
                          <a:pt x="12185" y="44538"/>
                          <a:pt x="33241" y="59575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147" name="任意多边形: 形状 1146">
                  <a:extLst>
                    <a:ext uri="{FF2B5EF4-FFF2-40B4-BE49-F238E27FC236}">
                      <a16:creationId xmlns:a16="http://schemas.microsoft.com/office/drawing/2014/main" id="{12FF6392-8005-38E7-4568-651C3C4A0D13}"/>
                    </a:ext>
                  </a:extLst>
                </p:cNvPr>
                <p:cNvSpPr/>
                <p:nvPr/>
              </p:nvSpPr>
              <p:spPr>
                <a:xfrm>
                  <a:off x="522423" y="1103850"/>
                  <a:ext cx="140396" cy="223434"/>
                </a:xfrm>
                <a:custGeom>
                  <a:avLst/>
                  <a:gdLst>
                    <a:gd name="connsiteX0" fmla="*/ 26763 w 140396"/>
                    <a:gd name="connsiteY0" fmla="*/ 10356 h 223434"/>
                    <a:gd name="connsiteX1" fmla="*/ 2790 w 140396"/>
                    <a:gd name="connsiteY1" fmla="*/ 59416 h 223434"/>
                    <a:gd name="connsiteX2" fmla="*/ 8001 w 140396"/>
                    <a:gd name="connsiteY2" fmla="*/ 142181 h 223434"/>
                    <a:gd name="connsiteX3" fmla="*/ 7072 w 140396"/>
                    <a:gd name="connsiteY3" fmla="*/ 223435 h 223434"/>
                    <a:gd name="connsiteX4" fmla="*/ 128396 w 140396"/>
                    <a:gd name="connsiteY4" fmla="*/ 211316 h 223434"/>
                    <a:gd name="connsiteX5" fmla="*/ 140396 w 140396"/>
                    <a:gd name="connsiteY5" fmla="*/ 127556 h 223434"/>
                    <a:gd name="connsiteX6" fmla="*/ 124604 w 140396"/>
                    <a:gd name="connsiteY6" fmla="*/ 102800 h 223434"/>
                    <a:gd name="connsiteX7" fmla="*/ 136445 w 140396"/>
                    <a:gd name="connsiteY7" fmla="*/ 77926 h 223434"/>
                    <a:gd name="connsiteX8" fmla="*/ 102859 w 140396"/>
                    <a:gd name="connsiteY8" fmla="*/ 0 h 223434"/>
                    <a:gd name="connsiteX9" fmla="*/ 26763 w 140396"/>
                    <a:gd name="connsiteY9" fmla="*/ 10356 h 22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396" h="223434">
                      <a:moveTo>
                        <a:pt x="26763" y="10356"/>
                      </a:moveTo>
                      <a:cubicBezTo>
                        <a:pt x="26763" y="10356"/>
                        <a:pt x="11342" y="24159"/>
                        <a:pt x="2790" y="59416"/>
                      </a:cubicBezTo>
                      <a:cubicBezTo>
                        <a:pt x="-5736" y="94646"/>
                        <a:pt x="8001" y="142181"/>
                        <a:pt x="8001" y="142181"/>
                      </a:cubicBezTo>
                      <a:lnTo>
                        <a:pt x="7072" y="223435"/>
                      </a:lnTo>
                      <a:lnTo>
                        <a:pt x="128396" y="211316"/>
                      </a:lnTo>
                      <a:lnTo>
                        <a:pt x="140396" y="127556"/>
                      </a:lnTo>
                      <a:lnTo>
                        <a:pt x="124604" y="102800"/>
                      </a:lnTo>
                      <a:lnTo>
                        <a:pt x="136445" y="77926"/>
                      </a:lnTo>
                      <a:lnTo>
                        <a:pt x="102859" y="0"/>
                      </a:lnTo>
                      <a:lnTo>
                        <a:pt x="26763" y="103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48" name="任意多边形: 形状 1147">
                  <a:extLst>
                    <a:ext uri="{FF2B5EF4-FFF2-40B4-BE49-F238E27FC236}">
                      <a16:creationId xmlns:a16="http://schemas.microsoft.com/office/drawing/2014/main" id="{810F8089-D74C-1FB6-88A8-E02BF7541833}"/>
                    </a:ext>
                  </a:extLst>
                </p:cNvPr>
                <p:cNvSpPr/>
                <p:nvPr/>
              </p:nvSpPr>
              <p:spPr>
                <a:xfrm>
                  <a:off x="577534" y="1080805"/>
                  <a:ext cx="34143" cy="51380"/>
                </a:xfrm>
                <a:custGeom>
                  <a:avLst/>
                  <a:gdLst>
                    <a:gd name="connsiteX0" fmla="*/ 13777 w 34143"/>
                    <a:gd name="connsiteY0" fmla="*/ 0 h 51380"/>
                    <a:gd name="connsiteX1" fmla="*/ 0 w 34143"/>
                    <a:gd name="connsiteY1" fmla="*/ 29025 h 51380"/>
                    <a:gd name="connsiteX2" fmla="*/ 31823 w 34143"/>
                    <a:gd name="connsiteY2" fmla="*/ 47111 h 51380"/>
                    <a:gd name="connsiteX3" fmla="*/ 34143 w 34143"/>
                    <a:gd name="connsiteY3" fmla="*/ 3766 h 51380"/>
                    <a:gd name="connsiteX4" fmla="*/ 13777 w 34143"/>
                    <a:gd name="connsiteY4" fmla="*/ 0 h 51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143" h="51380">
                      <a:moveTo>
                        <a:pt x="13777" y="0"/>
                      </a:moveTo>
                      <a:lnTo>
                        <a:pt x="0" y="29025"/>
                      </a:lnTo>
                      <a:cubicBezTo>
                        <a:pt x="0" y="29025"/>
                        <a:pt x="32738" y="63102"/>
                        <a:pt x="31823" y="47111"/>
                      </a:cubicBezTo>
                      <a:cubicBezTo>
                        <a:pt x="30987" y="32287"/>
                        <a:pt x="34143" y="3766"/>
                        <a:pt x="34143" y="3766"/>
                      </a:cubicBezTo>
                      <a:lnTo>
                        <a:pt x="13777" y="0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49" name="任意多边形: 形状 1148">
                  <a:extLst>
                    <a:ext uri="{FF2B5EF4-FFF2-40B4-BE49-F238E27FC236}">
                      <a16:creationId xmlns:a16="http://schemas.microsoft.com/office/drawing/2014/main" id="{79B91B58-3EE8-D892-E6CD-96356D2BF6A5}"/>
                    </a:ext>
                  </a:extLst>
                </p:cNvPr>
                <p:cNvSpPr/>
                <p:nvPr/>
              </p:nvSpPr>
              <p:spPr>
                <a:xfrm>
                  <a:off x="582238" y="1034648"/>
                  <a:ext cx="37667" cy="64251"/>
                </a:xfrm>
                <a:custGeom>
                  <a:avLst/>
                  <a:gdLst>
                    <a:gd name="connsiteX0" fmla="*/ 9483 w 37667"/>
                    <a:gd name="connsiteY0" fmla="*/ 5198 h 64251"/>
                    <a:gd name="connsiteX1" fmla="*/ 361 w 37667"/>
                    <a:gd name="connsiteY1" fmla="*/ 31956 h 64251"/>
                    <a:gd name="connsiteX2" fmla="*/ 14138 w 37667"/>
                    <a:gd name="connsiteY2" fmla="*/ 62718 h 64251"/>
                    <a:gd name="connsiteX3" fmla="*/ 30473 w 37667"/>
                    <a:gd name="connsiteY3" fmla="*/ 54444 h 64251"/>
                    <a:gd name="connsiteX4" fmla="*/ 30924 w 37667"/>
                    <a:gd name="connsiteY4" fmla="*/ 4960 h 64251"/>
                    <a:gd name="connsiteX5" fmla="*/ 9483 w 37667"/>
                    <a:gd name="connsiteY5" fmla="*/ 5198 h 64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67" h="64251">
                      <a:moveTo>
                        <a:pt x="9483" y="5198"/>
                      </a:moveTo>
                      <a:cubicBezTo>
                        <a:pt x="5718" y="11178"/>
                        <a:pt x="-1721" y="22780"/>
                        <a:pt x="361" y="31956"/>
                      </a:cubicBezTo>
                      <a:cubicBezTo>
                        <a:pt x="2429" y="41105"/>
                        <a:pt x="5108" y="57295"/>
                        <a:pt x="14138" y="62718"/>
                      </a:cubicBezTo>
                      <a:cubicBezTo>
                        <a:pt x="23194" y="68141"/>
                        <a:pt x="27728" y="57693"/>
                        <a:pt x="30473" y="54444"/>
                      </a:cubicBezTo>
                      <a:cubicBezTo>
                        <a:pt x="33218" y="51182"/>
                        <a:pt x="44926" y="16416"/>
                        <a:pt x="30924" y="4960"/>
                      </a:cubicBezTo>
                      <a:cubicBezTo>
                        <a:pt x="20316" y="-3672"/>
                        <a:pt x="12348" y="664"/>
                        <a:pt x="9483" y="519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50" name="任意多边形: 形状 1149">
                  <a:extLst>
                    <a:ext uri="{FF2B5EF4-FFF2-40B4-BE49-F238E27FC236}">
                      <a16:creationId xmlns:a16="http://schemas.microsoft.com/office/drawing/2014/main" id="{66B07A16-B542-DC3A-5237-042C214D8853}"/>
                    </a:ext>
                  </a:extLst>
                </p:cNvPr>
                <p:cNvSpPr/>
                <p:nvPr/>
              </p:nvSpPr>
              <p:spPr>
                <a:xfrm>
                  <a:off x="578331" y="1032116"/>
                  <a:ext cx="46804" cy="33254"/>
                </a:xfrm>
                <a:custGeom>
                  <a:avLst/>
                  <a:gdLst>
                    <a:gd name="connsiteX0" fmla="*/ 27618 w 46804"/>
                    <a:gd name="connsiteY0" fmla="*/ 14413 h 33254"/>
                    <a:gd name="connsiteX1" fmla="*/ 1577 w 46804"/>
                    <a:gd name="connsiteY1" fmla="*/ 33255 h 33254"/>
                    <a:gd name="connsiteX2" fmla="*/ 23587 w 46804"/>
                    <a:gd name="connsiteY2" fmla="*/ 0 h 33254"/>
                    <a:gd name="connsiteX3" fmla="*/ 43079 w 46804"/>
                    <a:gd name="connsiteY3" fmla="*/ 32737 h 33254"/>
                    <a:gd name="connsiteX4" fmla="*/ 27618 w 46804"/>
                    <a:gd name="connsiteY4" fmla="*/ 14413 h 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04" h="33254">
                      <a:moveTo>
                        <a:pt x="27618" y="14413"/>
                      </a:moveTo>
                      <a:cubicBezTo>
                        <a:pt x="27618" y="14413"/>
                        <a:pt x="15194" y="31690"/>
                        <a:pt x="1577" y="33255"/>
                      </a:cubicBezTo>
                      <a:cubicBezTo>
                        <a:pt x="1577" y="33255"/>
                        <a:pt x="-8779" y="3885"/>
                        <a:pt x="23587" y="0"/>
                      </a:cubicBezTo>
                      <a:cubicBezTo>
                        <a:pt x="23587" y="0"/>
                        <a:pt x="57929" y="8831"/>
                        <a:pt x="43079" y="32737"/>
                      </a:cubicBezTo>
                      <a:cubicBezTo>
                        <a:pt x="43079" y="32737"/>
                        <a:pt x="27101" y="23960"/>
                        <a:pt x="27618" y="14413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1151" name="图形 2">
                  <a:extLst>
                    <a:ext uri="{FF2B5EF4-FFF2-40B4-BE49-F238E27FC236}">
                      <a16:creationId xmlns:a16="http://schemas.microsoft.com/office/drawing/2014/main" id="{969CF16A-E9BE-1ADB-43DB-9C028CC1BB0A}"/>
                    </a:ext>
                  </a:extLst>
                </p:cNvPr>
                <p:cNvGrpSpPr/>
                <p:nvPr/>
              </p:nvGrpSpPr>
              <p:grpSpPr>
                <a:xfrm>
                  <a:off x="492382" y="1116804"/>
                  <a:ext cx="186946" cy="246728"/>
                  <a:chOff x="492382" y="1116804"/>
                  <a:chExt cx="186946" cy="246728"/>
                </a:xfrm>
              </p:grpSpPr>
              <p:sp>
                <p:nvSpPr>
                  <p:cNvPr id="1152" name="任意多边形: 形状 1151">
                    <a:extLst>
                      <a:ext uri="{FF2B5EF4-FFF2-40B4-BE49-F238E27FC236}">
                        <a16:creationId xmlns:a16="http://schemas.microsoft.com/office/drawing/2014/main" id="{26E1B994-D857-F540-2448-C086FAD387A3}"/>
                      </a:ext>
                    </a:extLst>
                  </p:cNvPr>
                  <p:cNvSpPr/>
                  <p:nvPr/>
                </p:nvSpPr>
                <p:spPr>
                  <a:xfrm>
                    <a:off x="644547" y="1339099"/>
                    <a:ext cx="34781" cy="24434"/>
                  </a:xfrm>
                  <a:custGeom>
                    <a:avLst/>
                    <a:gdLst>
                      <a:gd name="connsiteX0" fmla="*/ 5065 w 34781"/>
                      <a:gd name="connsiteY0" fmla="*/ 0 h 24434"/>
                      <a:gd name="connsiteX1" fmla="*/ 34355 w 34781"/>
                      <a:gd name="connsiteY1" fmla="*/ 12305 h 24434"/>
                      <a:gd name="connsiteX2" fmla="*/ 0 w 34781"/>
                      <a:gd name="connsiteY2" fmla="*/ 10064 h 24434"/>
                      <a:gd name="connsiteX3" fmla="*/ 5065 w 34781"/>
                      <a:gd name="connsiteY3" fmla="*/ 0 h 2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81" h="24434">
                        <a:moveTo>
                          <a:pt x="5065" y="0"/>
                        </a:moveTo>
                        <a:cubicBezTo>
                          <a:pt x="5065" y="0"/>
                          <a:pt x="32300" y="6192"/>
                          <a:pt x="34355" y="12305"/>
                        </a:cubicBezTo>
                        <a:cubicBezTo>
                          <a:pt x="36105" y="17410"/>
                          <a:pt x="33878" y="38068"/>
                          <a:pt x="0" y="10064"/>
                        </a:cubicBezTo>
                        <a:lnTo>
                          <a:pt x="5065" y="0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153" name="任意多边形: 形状 1152">
                    <a:extLst>
                      <a:ext uri="{FF2B5EF4-FFF2-40B4-BE49-F238E27FC236}">
                        <a16:creationId xmlns:a16="http://schemas.microsoft.com/office/drawing/2014/main" id="{8B6A229D-D67C-9D9C-E4B1-67854094C5C7}"/>
                      </a:ext>
                    </a:extLst>
                  </p:cNvPr>
                  <p:cNvSpPr/>
                  <p:nvPr/>
                </p:nvSpPr>
                <p:spPr>
                  <a:xfrm>
                    <a:off x="492382" y="1116804"/>
                    <a:ext cx="160465" cy="235567"/>
                  </a:xfrm>
                  <a:custGeom>
                    <a:avLst/>
                    <a:gdLst>
                      <a:gd name="connsiteX0" fmla="*/ 29648 w 160465"/>
                      <a:gd name="connsiteY0" fmla="*/ 44313 h 235567"/>
                      <a:gd name="connsiteX1" fmla="*/ 0 w 160465"/>
                      <a:gd name="connsiteY1" fmla="*/ 166950 h 235567"/>
                      <a:gd name="connsiteX2" fmla="*/ 154168 w 160465"/>
                      <a:gd name="connsiteY2" fmla="*/ 235567 h 235567"/>
                      <a:gd name="connsiteX3" fmla="*/ 160466 w 160465"/>
                      <a:gd name="connsiteY3" fmla="*/ 222865 h 235567"/>
                      <a:gd name="connsiteX4" fmla="*/ 50213 w 160465"/>
                      <a:gd name="connsiteY4" fmla="*/ 151608 h 235567"/>
                      <a:gd name="connsiteX5" fmla="*/ 70673 w 160465"/>
                      <a:gd name="connsiteY5" fmla="*/ 41197 h 235567"/>
                      <a:gd name="connsiteX6" fmla="*/ 55623 w 160465"/>
                      <a:gd name="connsiteY6" fmla="*/ 0 h 235567"/>
                      <a:gd name="connsiteX7" fmla="*/ 29648 w 160465"/>
                      <a:gd name="connsiteY7" fmla="*/ 44313 h 23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465" h="235567">
                        <a:moveTo>
                          <a:pt x="29648" y="44313"/>
                        </a:moveTo>
                        <a:lnTo>
                          <a:pt x="0" y="166950"/>
                        </a:lnTo>
                        <a:lnTo>
                          <a:pt x="154168" y="235567"/>
                        </a:lnTo>
                        <a:lnTo>
                          <a:pt x="160466" y="222865"/>
                        </a:lnTo>
                        <a:lnTo>
                          <a:pt x="50213" y="151608"/>
                        </a:lnTo>
                        <a:lnTo>
                          <a:pt x="70673" y="41197"/>
                        </a:lnTo>
                        <a:cubicBezTo>
                          <a:pt x="70673" y="41197"/>
                          <a:pt x="80538" y="4601"/>
                          <a:pt x="55623" y="0"/>
                        </a:cubicBezTo>
                        <a:cubicBezTo>
                          <a:pt x="55623" y="13"/>
                          <a:pt x="36185" y="19239"/>
                          <a:pt x="29648" y="44313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1113" name="图形 2">
              <a:extLst>
                <a:ext uri="{FF2B5EF4-FFF2-40B4-BE49-F238E27FC236}">
                  <a16:creationId xmlns:a16="http://schemas.microsoft.com/office/drawing/2014/main" id="{AC189C61-563E-ECDA-A1D6-7B643032038E}"/>
                </a:ext>
              </a:extLst>
            </p:cNvPr>
            <p:cNvGrpSpPr/>
            <p:nvPr/>
          </p:nvGrpSpPr>
          <p:grpSpPr>
            <a:xfrm>
              <a:off x="9888357" y="3039995"/>
              <a:ext cx="960172" cy="1765689"/>
              <a:chOff x="1648049" y="1010335"/>
              <a:chExt cx="379142" cy="697216"/>
            </a:xfrm>
          </p:grpSpPr>
          <p:grpSp>
            <p:nvGrpSpPr>
              <p:cNvPr id="1124" name="图形 2">
                <a:extLst>
                  <a:ext uri="{FF2B5EF4-FFF2-40B4-BE49-F238E27FC236}">
                    <a16:creationId xmlns:a16="http://schemas.microsoft.com/office/drawing/2014/main" id="{94F67CBC-ED3A-9328-4DE9-1D43A90685BC}"/>
                  </a:ext>
                </a:extLst>
              </p:cNvPr>
              <p:cNvGrpSpPr/>
              <p:nvPr/>
            </p:nvGrpSpPr>
            <p:grpSpPr>
              <a:xfrm>
                <a:off x="1648049" y="1103651"/>
                <a:ext cx="219011" cy="137102"/>
                <a:chOff x="1648049" y="1103651"/>
                <a:chExt cx="219011" cy="137102"/>
              </a:xfrm>
              <a:solidFill>
                <a:srgbClr val="FFC190"/>
              </a:solidFill>
            </p:grpSpPr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977C864C-F54D-96BB-EC51-D0DC3E07AAB5}"/>
                    </a:ext>
                  </a:extLst>
                </p:cNvPr>
                <p:cNvSpPr/>
                <p:nvPr/>
              </p:nvSpPr>
              <p:spPr>
                <a:xfrm>
                  <a:off x="1648049" y="1173272"/>
                  <a:ext cx="29249" cy="20384"/>
                </a:xfrm>
                <a:custGeom>
                  <a:avLst/>
                  <a:gdLst>
                    <a:gd name="connsiteX0" fmla="*/ 29250 w 29249"/>
                    <a:gd name="connsiteY0" fmla="*/ 11527 h 20384"/>
                    <a:gd name="connsiteX1" fmla="*/ 5104 w 29249"/>
                    <a:gd name="connsiteY1" fmla="*/ 230 h 20384"/>
                    <a:gd name="connsiteX2" fmla="*/ 25842 w 29249"/>
                    <a:gd name="connsiteY2" fmla="*/ 20384 h 20384"/>
                    <a:gd name="connsiteX3" fmla="*/ 29250 w 29249"/>
                    <a:gd name="connsiteY3" fmla="*/ 11527 h 2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49" h="20384">
                      <a:moveTo>
                        <a:pt x="29250" y="11527"/>
                      </a:moveTo>
                      <a:cubicBezTo>
                        <a:pt x="29250" y="11527"/>
                        <a:pt x="10050" y="-1905"/>
                        <a:pt x="5104" y="230"/>
                      </a:cubicBezTo>
                      <a:cubicBezTo>
                        <a:pt x="914" y="2033"/>
                        <a:pt x="-10688" y="15067"/>
                        <a:pt x="25842" y="20384"/>
                      </a:cubicBezTo>
                      <a:lnTo>
                        <a:pt x="29250" y="11527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40" name="任意多边形: 形状 1139">
                  <a:extLst>
                    <a:ext uri="{FF2B5EF4-FFF2-40B4-BE49-F238E27FC236}">
                      <a16:creationId xmlns:a16="http://schemas.microsoft.com/office/drawing/2014/main" id="{D3A1FA31-C091-C2A9-F251-BF256A3C87C6}"/>
                    </a:ext>
                  </a:extLst>
                </p:cNvPr>
                <p:cNvSpPr/>
                <p:nvPr/>
              </p:nvSpPr>
              <p:spPr>
                <a:xfrm>
                  <a:off x="1671571" y="1103651"/>
                  <a:ext cx="195489" cy="137102"/>
                </a:xfrm>
                <a:custGeom>
                  <a:avLst/>
                  <a:gdLst>
                    <a:gd name="connsiteX0" fmla="*/ 186003 w 195489"/>
                    <a:gd name="connsiteY0" fmla="*/ 44804 h 137102"/>
                    <a:gd name="connsiteX1" fmla="*/ 133973 w 195489"/>
                    <a:gd name="connsiteY1" fmla="*/ 137103 h 137102"/>
                    <a:gd name="connsiteX2" fmla="*/ 0 w 195489"/>
                    <a:gd name="connsiteY2" fmla="*/ 90920 h 137102"/>
                    <a:gd name="connsiteX3" fmla="*/ 3394 w 195489"/>
                    <a:gd name="connsiteY3" fmla="*/ 79517 h 137102"/>
                    <a:gd name="connsiteX4" fmla="*/ 111950 w 195489"/>
                    <a:gd name="connsiteY4" fmla="*/ 98929 h 137102"/>
                    <a:gd name="connsiteX5" fmla="*/ 162601 w 195489"/>
                    <a:gd name="connsiteY5" fmla="*/ 19399 h 137102"/>
                    <a:gd name="connsiteX6" fmla="*/ 195471 w 195489"/>
                    <a:gd name="connsiteY6" fmla="*/ 2745 h 137102"/>
                    <a:gd name="connsiteX7" fmla="*/ 186003 w 195489"/>
                    <a:gd name="connsiteY7" fmla="*/ 44804 h 13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489" h="137102">
                      <a:moveTo>
                        <a:pt x="186003" y="44804"/>
                      </a:moveTo>
                      <a:lnTo>
                        <a:pt x="133973" y="137103"/>
                      </a:lnTo>
                      <a:lnTo>
                        <a:pt x="0" y="90920"/>
                      </a:lnTo>
                      <a:lnTo>
                        <a:pt x="3394" y="79517"/>
                      </a:lnTo>
                      <a:lnTo>
                        <a:pt x="111950" y="98929"/>
                      </a:lnTo>
                      <a:lnTo>
                        <a:pt x="162601" y="19399"/>
                      </a:lnTo>
                      <a:cubicBezTo>
                        <a:pt x="162601" y="19399"/>
                        <a:pt x="177504" y="-8711"/>
                        <a:pt x="195471" y="2745"/>
                      </a:cubicBezTo>
                      <a:cubicBezTo>
                        <a:pt x="195471" y="2745"/>
                        <a:pt x="196359" y="25697"/>
                        <a:pt x="186003" y="4480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1125" name="图形 2">
                <a:extLst>
                  <a:ext uri="{FF2B5EF4-FFF2-40B4-BE49-F238E27FC236}">
                    <a16:creationId xmlns:a16="http://schemas.microsoft.com/office/drawing/2014/main" id="{E75E27D9-1C87-012C-0A7B-FCA207FAB8F0}"/>
                  </a:ext>
                </a:extLst>
              </p:cNvPr>
              <p:cNvGrpSpPr/>
              <p:nvPr/>
            </p:nvGrpSpPr>
            <p:grpSpPr>
              <a:xfrm>
                <a:off x="1778210" y="1088972"/>
                <a:ext cx="230773" cy="123578"/>
                <a:chOff x="1778210" y="1088972"/>
                <a:chExt cx="230773" cy="123578"/>
              </a:xfrm>
              <a:solidFill>
                <a:srgbClr val="FFC190"/>
              </a:solidFill>
            </p:grpSpPr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id="{B15EEACF-A018-2FC2-37B4-46C05CDD0DE8}"/>
                    </a:ext>
                  </a:extLst>
                </p:cNvPr>
                <p:cNvSpPr/>
                <p:nvPr/>
              </p:nvSpPr>
              <p:spPr>
                <a:xfrm>
                  <a:off x="1794539" y="1106714"/>
                  <a:ext cx="214444" cy="105836"/>
                </a:xfrm>
                <a:custGeom>
                  <a:avLst/>
                  <a:gdLst>
                    <a:gd name="connsiteX0" fmla="*/ 188642 w 214444"/>
                    <a:gd name="connsiteY0" fmla="*/ 42788 h 105836"/>
                    <a:gd name="connsiteX1" fmla="*/ 103477 w 214444"/>
                    <a:gd name="connsiteY1" fmla="*/ 105837 h 105836"/>
                    <a:gd name="connsiteX2" fmla="*/ 0 w 214444"/>
                    <a:gd name="connsiteY2" fmla="*/ 9016 h 105836"/>
                    <a:gd name="connsiteX3" fmla="*/ 7770 w 214444"/>
                    <a:gd name="connsiteY3" fmla="*/ 0 h 105836"/>
                    <a:gd name="connsiteX4" fmla="*/ 98942 w 214444"/>
                    <a:gd name="connsiteY4" fmla="*/ 61948 h 105836"/>
                    <a:gd name="connsiteX5" fmla="*/ 177637 w 214444"/>
                    <a:gd name="connsiteY5" fmla="*/ 10011 h 105836"/>
                    <a:gd name="connsiteX6" fmla="*/ 214445 w 214444"/>
                    <a:gd name="connsiteY6" fmla="*/ 8194 h 105836"/>
                    <a:gd name="connsiteX7" fmla="*/ 188642 w 214444"/>
                    <a:gd name="connsiteY7" fmla="*/ 42788 h 105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444" h="105836">
                      <a:moveTo>
                        <a:pt x="188642" y="42788"/>
                      </a:moveTo>
                      <a:lnTo>
                        <a:pt x="103477" y="105837"/>
                      </a:lnTo>
                      <a:lnTo>
                        <a:pt x="0" y="9016"/>
                      </a:lnTo>
                      <a:lnTo>
                        <a:pt x="7770" y="0"/>
                      </a:lnTo>
                      <a:lnTo>
                        <a:pt x="98942" y="61948"/>
                      </a:lnTo>
                      <a:lnTo>
                        <a:pt x="177637" y="10011"/>
                      </a:lnTo>
                      <a:cubicBezTo>
                        <a:pt x="177637" y="10011"/>
                        <a:pt x="202724" y="-9573"/>
                        <a:pt x="214445" y="8194"/>
                      </a:cubicBezTo>
                      <a:cubicBezTo>
                        <a:pt x="214445" y="8208"/>
                        <a:pt x="205919" y="29502"/>
                        <a:pt x="188642" y="4278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F09944B6-5BEC-74EA-AA91-E65E969E66D7}"/>
                    </a:ext>
                  </a:extLst>
                </p:cNvPr>
                <p:cNvSpPr/>
                <p:nvPr/>
              </p:nvSpPr>
              <p:spPr>
                <a:xfrm>
                  <a:off x="1778210" y="1088972"/>
                  <a:ext cx="25570" cy="26837"/>
                </a:xfrm>
                <a:custGeom>
                  <a:avLst/>
                  <a:gdLst>
                    <a:gd name="connsiteX0" fmla="*/ 25570 w 25570"/>
                    <a:gd name="connsiteY0" fmla="*/ 20181 h 26837"/>
                    <a:gd name="connsiteX1" fmla="*/ 8094 w 25570"/>
                    <a:gd name="connsiteY1" fmla="*/ 0 h 26837"/>
                    <a:gd name="connsiteX2" fmla="*/ 18795 w 25570"/>
                    <a:gd name="connsiteY2" fmla="*/ 26838 h 26837"/>
                    <a:gd name="connsiteX3" fmla="*/ 25570 w 25570"/>
                    <a:gd name="connsiteY3" fmla="*/ 20181 h 2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570" h="26837">
                      <a:moveTo>
                        <a:pt x="25570" y="20181"/>
                      </a:moveTo>
                      <a:cubicBezTo>
                        <a:pt x="25570" y="20181"/>
                        <a:pt x="13491" y="67"/>
                        <a:pt x="8094" y="0"/>
                      </a:cubicBezTo>
                      <a:cubicBezTo>
                        <a:pt x="3573" y="-66"/>
                        <a:pt x="-12352" y="7108"/>
                        <a:pt x="18795" y="26838"/>
                      </a:cubicBezTo>
                      <a:lnTo>
                        <a:pt x="25570" y="20181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1126" name="任意多边形: 形状 1125">
                <a:extLst>
                  <a:ext uri="{FF2B5EF4-FFF2-40B4-BE49-F238E27FC236}">
                    <a16:creationId xmlns:a16="http://schemas.microsoft.com/office/drawing/2014/main" id="{1197F042-E1E6-6E50-7BB8-B29A3D515E6C}"/>
                  </a:ext>
                </a:extLst>
              </p:cNvPr>
              <p:cNvSpPr/>
              <p:nvPr/>
            </p:nvSpPr>
            <p:spPr>
              <a:xfrm>
                <a:off x="1865808" y="1678501"/>
                <a:ext cx="37431" cy="26465"/>
              </a:xfrm>
              <a:custGeom>
                <a:avLst/>
                <a:gdLst>
                  <a:gd name="connsiteX0" fmla="*/ 36928 w 37431"/>
                  <a:gd name="connsiteY0" fmla="*/ 902 h 26465"/>
                  <a:gd name="connsiteX1" fmla="*/ 29794 w 37431"/>
                  <a:gd name="connsiteY1" fmla="*/ 0 h 26465"/>
                  <a:gd name="connsiteX2" fmla="*/ 26280 w 37431"/>
                  <a:gd name="connsiteY2" fmla="*/ 10501 h 26465"/>
                  <a:gd name="connsiteX3" fmla="*/ 22767 w 37431"/>
                  <a:gd name="connsiteY3" fmla="*/ 14705 h 26465"/>
                  <a:gd name="connsiteX4" fmla="*/ 0 w 37431"/>
                  <a:gd name="connsiteY4" fmla="*/ 26466 h 26465"/>
                  <a:gd name="connsiteX5" fmla="*/ 37431 w 37431"/>
                  <a:gd name="connsiteY5" fmla="*/ 22422 h 2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31" h="26465">
                    <a:moveTo>
                      <a:pt x="36928" y="902"/>
                    </a:moveTo>
                    <a:lnTo>
                      <a:pt x="29794" y="0"/>
                    </a:lnTo>
                    <a:lnTo>
                      <a:pt x="26280" y="10501"/>
                    </a:lnTo>
                    <a:lnTo>
                      <a:pt x="22767" y="14705"/>
                    </a:lnTo>
                    <a:lnTo>
                      <a:pt x="0" y="26466"/>
                    </a:lnTo>
                    <a:lnTo>
                      <a:pt x="37431" y="22422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7" name="任意多边形: 形状 1126">
                <a:extLst>
                  <a:ext uri="{FF2B5EF4-FFF2-40B4-BE49-F238E27FC236}">
                    <a16:creationId xmlns:a16="http://schemas.microsoft.com/office/drawing/2014/main" id="{B2817029-271C-567D-0C7E-063B81799E87}"/>
                  </a:ext>
                </a:extLst>
              </p:cNvPr>
              <p:cNvSpPr/>
              <p:nvPr/>
            </p:nvSpPr>
            <p:spPr>
              <a:xfrm>
                <a:off x="1915133" y="1665851"/>
                <a:ext cx="29011" cy="41700"/>
              </a:xfrm>
              <a:custGeom>
                <a:avLst/>
                <a:gdLst>
                  <a:gd name="connsiteX0" fmla="*/ 16680 w 29011"/>
                  <a:gd name="connsiteY0" fmla="*/ 0 h 41700"/>
                  <a:gd name="connsiteX1" fmla="*/ 10250 w 29011"/>
                  <a:gd name="connsiteY1" fmla="*/ 3235 h 41700"/>
                  <a:gd name="connsiteX2" fmla="*/ 13114 w 29011"/>
                  <a:gd name="connsiteY2" fmla="*/ 13883 h 41700"/>
                  <a:gd name="connsiteX3" fmla="*/ 12517 w 29011"/>
                  <a:gd name="connsiteY3" fmla="*/ 19346 h 41700"/>
                  <a:gd name="connsiteX4" fmla="*/ 0 w 29011"/>
                  <a:gd name="connsiteY4" fmla="*/ 41701 h 41700"/>
                  <a:gd name="connsiteX5" fmla="*/ 29012 w 29011"/>
                  <a:gd name="connsiteY5" fmla="*/ 17675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" h="41700">
                    <a:moveTo>
                      <a:pt x="16680" y="0"/>
                    </a:moveTo>
                    <a:lnTo>
                      <a:pt x="10250" y="3235"/>
                    </a:lnTo>
                    <a:lnTo>
                      <a:pt x="13114" y="13883"/>
                    </a:lnTo>
                    <a:lnTo>
                      <a:pt x="12517" y="19346"/>
                    </a:lnTo>
                    <a:lnTo>
                      <a:pt x="0" y="41701"/>
                    </a:lnTo>
                    <a:lnTo>
                      <a:pt x="29012" y="17675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8" name="任意多边形: 形状 1127">
                <a:extLst>
                  <a:ext uri="{FF2B5EF4-FFF2-40B4-BE49-F238E27FC236}">
                    <a16:creationId xmlns:a16="http://schemas.microsoft.com/office/drawing/2014/main" id="{A60C2140-6FA6-2C31-31D5-2B72EFC24D94}"/>
                  </a:ext>
                </a:extLst>
              </p:cNvPr>
              <p:cNvSpPr/>
              <p:nvPr/>
            </p:nvSpPr>
            <p:spPr>
              <a:xfrm>
                <a:off x="1891306" y="1282004"/>
                <a:ext cx="126959" cy="407621"/>
              </a:xfrm>
              <a:custGeom>
                <a:avLst/>
                <a:gdLst>
                  <a:gd name="connsiteX0" fmla="*/ 126959 w 126959"/>
                  <a:gd name="connsiteY0" fmla="*/ 17197 h 407621"/>
                  <a:gd name="connsiteX1" fmla="*/ 61603 w 126959"/>
                  <a:gd name="connsiteY1" fmla="*/ 230104 h 407621"/>
                  <a:gd name="connsiteX2" fmla="*/ 16919 w 126959"/>
                  <a:gd name="connsiteY2" fmla="*/ 407622 h 407621"/>
                  <a:gd name="connsiteX3" fmla="*/ 0 w 126959"/>
                  <a:gd name="connsiteY3" fmla="*/ 404068 h 407621"/>
                  <a:gd name="connsiteX4" fmla="*/ 22196 w 126959"/>
                  <a:gd name="connsiteY4" fmla="*/ 214471 h 407621"/>
                  <a:gd name="connsiteX5" fmla="*/ 45188 w 126959"/>
                  <a:gd name="connsiteY5" fmla="*/ 0 h 40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59" h="407621">
                    <a:moveTo>
                      <a:pt x="126959" y="17197"/>
                    </a:moveTo>
                    <a:lnTo>
                      <a:pt x="61603" y="230104"/>
                    </a:lnTo>
                    <a:lnTo>
                      <a:pt x="16919" y="407622"/>
                    </a:lnTo>
                    <a:lnTo>
                      <a:pt x="0" y="404068"/>
                    </a:lnTo>
                    <a:lnTo>
                      <a:pt x="22196" y="214471"/>
                    </a:lnTo>
                    <a:lnTo>
                      <a:pt x="45188" y="0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9" name="任意多边形: 形状 1128">
                <a:extLst>
                  <a:ext uri="{FF2B5EF4-FFF2-40B4-BE49-F238E27FC236}">
                    <a16:creationId xmlns:a16="http://schemas.microsoft.com/office/drawing/2014/main" id="{0C0B6952-588B-4EAE-76BF-A9195EB78303}"/>
                  </a:ext>
                </a:extLst>
              </p:cNvPr>
              <p:cNvSpPr/>
              <p:nvPr/>
            </p:nvSpPr>
            <p:spPr>
              <a:xfrm>
                <a:off x="1827223" y="1266610"/>
                <a:ext cx="131825" cy="408178"/>
              </a:xfrm>
              <a:custGeom>
                <a:avLst/>
                <a:gdLst>
                  <a:gd name="connsiteX0" fmla="*/ 35999 w 131825"/>
                  <a:gd name="connsiteY0" fmla="*/ 0 h 408178"/>
                  <a:gd name="connsiteX1" fmla="*/ 0 w 131825"/>
                  <a:gd name="connsiteY1" fmla="*/ 199210 h 408178"/>
                  <a:gd name="connsiteX2" fmla="*/ 94421 w 131825"/>
                  <a:gd name="connsiteY2" fmla="*/ 408179 h 408178"/>
                  <a:gd name="connsiteX3" fmla="*/ 113130 w 131825"/>
                  <a:gd name="connsiteY3" fmla="*/ 403273 h 408178"/>
                  <a:gd name="connsiteX4" fmla="*/ 55889 w 131825"/>
                  <a:gd name="connsiteY4" fmla="*/ 220531 h 408178"/>
                  <a:gd name="connsiteX5" fmla="*/ 129452 w 131825"/>
                  <a:gd name="connsiteY5" fmla="*/ 31425 h 408178"/>
                  <a:gd name="connsiteX6" fmla="*/ 131825 w 131825"/>
                  <a:gd name="connsiteY6" fmla="*/ 20141 h 40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825" h="408178">
                    <a:moveTo>
                      <a:pt x="35999" y="0"/>
                    </a:moveTo>
                    <a:lnTo>
                      <a:pt x="0" y="199210"/>
                    </a:lnTo>
                    <a:lnTo>
                      <a:pt x="94421" y="408179"/>
                    </a:lnTo>
                    <a:lnTo>
                      <a:pt x="113130" y="403273"/>
                    </a:lnTo>
                    <a:lnTo>
                      <a:pt x="55889" y="220531"/>
                    </a:lnTo>
                    <a:lnTo>
                      <a:pt x="129452" y="31425"/>
                    </a:lnTo>
                    <a:lnTo>
                      <a:pt x="131825" y="20141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0" name="任意多边形: 形状 1129">
                <a:extLst>
                  <a:ext uri="{FF2B5EF4-FFF2-40B4-BE49-F238E27FC236}">
                    <a16:creationId xmlns:a16="http://schemas.microsoft.com/office/drawing/2014/main" id="{16FFF450-29F1-A3BB-13AF-7C1CE60C4A31}"/>
                  </a:ext>
                </a:extLst>
              </p:cNvPr>
              <p:cNvSpPr/>
              <p:nvPr/>
            </p:nvSpPr>
            <p:spPr>
              <a:xfrm>
                <a:off x="1852628" y="1081322"/>
                <a:ext cx="166896" cy="251001"/>
              </a:xfrm>
              <a:custGeom>
                <a:avLst/>
                <a:gdLst>
                  <a:gd name="connsiteX0" fmla="*/ 166897 w 166896"/>
                  <a:gd name="connsiteY0" fmla="*/ 243245 h 251001"/>
                  <a:gd name="connsiteX1" fmla="*/ 0 w 166896"/>
                  <a:gd name="connsiteY1" fmla="*/ 251001 h 251001"/>
                  <a:gd name="connsiteX2" fmla="*/ 12782 w 166896"/>
                  <a:gd name="connsiteY2" fmla="*/ 133324 h 251001"/>
                  <a:gd name="connsiteX3" fmla="*/ 7359 w 166896"/>
                  <a:gd name="connsiteY3" fmla="*/ 16428 h 251001"/>
                  <a:gd name="connsiteX4" fmla="*/ 73219 w 166896"/>
                  <a:gd name="connsiteY4" fmla="*/ 0 h 251001"/>
                  <a:gd name="connsiteX5" fmla="*/ 155785 w 166896"/>
                  <a:gd name="connsiteY5" fmla="*/ 3739 h 251001"/>
                  <a:gd name="connsiteX6" fmla="*/ 161010 w 166896"/>
                  <a:gd name="connsiteY6" fmla="*/ 116551 h 25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96" h="251001">
                    <a:moveTo>
                      <a:pt x="166897" y="243245"/>
                    </a:moveTo>
                    <a:lnTo>
                      <a:pt x="0" y="251001"/>
                    </a:lnTo>
                    <a:lnTo>
                      <a:pt x="12782" y="133324"/>
                    </a:lnTo>
                    <a:lnTo>
                      <a:pt x="7359" y="16428"/>
                    </a:lnTo>
                    <a:lnTo>
                      <a:pt x="73219" y="0"/>
                    </a:lnTo>
                    <a:lnTo>
                      <a:pt x="155785" y="3739"/>
                    </a:lnTo>
                    <a:lnTo>
                      <a:pt x="161010" y="11655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1" name="任意多边形: 形状 1130">
                <a:extLst>
                  <a:ext uri="{FF2B5EF4-FFF2-40B4-BE49-F238E27FC236}">
                    <a16:creationId xmlns:a16="http://schemas.microsoft.com/office/drawing/2014/main" id="{31901EE4-C6F6-F8F3-D892-286B1862624B}"/>
                  </a:ext>
                </a:extLst>
              </p:cNvPr>
              <p:cNvSpPr/>
              <p:nvPr/>
            </p:nvSpPr>
            <p:spPr>
              <a:xfrm>
                <a:off x="1823007" y="1097651"/>
                <a:ext cx="52728" cy="66264"/>
              </a:xfrm>
              <a:custGeom>
                <a:avLst/>
                <a:gdLst>
                  <a:gd name="connsiteX0" fmla="*/ 43902 w 52728"/>
                  <a:gd name="connsiteY0" fmla="*/ 392 h 66264"/>
                  <a:gd name="connsiteX1" fmla="*/ 28402 w 52728"/>
                  <a:gd name="connsiteY1" fmla="*/ 66264 h 66264"/>
                  <a:gd name="connsiteX2" fmla="*/ 0 w 52728"/>
                  <a:gd name="connsiteY2" fmla="*/ 38300 h 66264"/>
                  <a:gd name="connsiteX3" fmla="*/ 43902 w 52728"/>
                  <a:gd name="connsiteY3" fmla="*/ 392 h 6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66264">
                    <a:moveTo>
                      <a:pt x="43902" y="392"/>
                    </a:moveTo>
                    <a:cubicBezTo>
                      <a:pt x="43902" y="392"/>
                      <a:pt x="71800" y="14619"/>
                      <a:pt x="28402" y="66264"/>
                    </a:cubicBezTo>
                    <a:lnTo>
                      <a:pt x="0" y="38300"/>
                    </a:lnTo>
                    <a:cubicBezTo>
                      <a:pt x="-13" y="38300"/>
                      <a:pt x="18378" y="-4514"/>
                      <a:pt x="43902" y="392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2" name="任意多边形: 形状 1131">
                <a:extLst>
                  <a:ext uri="{FF2B5EF4-FFF2-40B4-BE49-F238E27FC236}">
                    <a16:creationId xmlns:a16="http://schemas.microsoft.com/office/drawing/2014/main" id="{9D3FD28F-5820-C23A-C9D6-996C8F1098FA}"/>
                  </a:ext>
                </a:extLst>
              </p:cNvPr>
              <p:cNvSpPr/>
              <p:nvPr/>
            </p:nvSpPr>
            <p:spPr>
              <a:xfrm>
                <a:off x="1981431" y="1086321"/>
                <a:ext cx="45760" cy="67490"/>
              </a:xfrm>
              <a:custGeom>
                <a:avLst/>
                <a:gdLst>
                  <a:gd name="connsiteX0" fmla="*/ 30324 w 45760"/>
                  <a:gd name="connsiteY0" fmla="*/ 0 h 67490"/>
                  <a:gd name="connsiteX1" fmla="*/ 35562 w 45760"/>
                  <a:gd name="connsiteY1" fmla="*/ 67491 h 67490"/>
                  <a:gd name="connsiteX2" fmla="*/ 0 w 45760"/>
                  <a:gd name="connsiteY2" fmla="*/ 49431 h 67490"/>
                  <a:gd name="connsiteX3" fmla="*/ 30324 w 45760"/>
                  <a:gd name="connsiteY3" fmla="*/ 0 h 6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60" h="67490">
                    <a:moveTo>
                      <a:pt x="30324" y="0"/>
                    </a:moveTo>
                    <a:cubicBezTo>
                      <a:pt x="30324" y="0"/>
                      <a:pt x="61245" y="5105"/>
                      <a:pt x="35562" y="67491"/>
                    </a:cubicBezTo>
                    <a:lnTo>
                      <a:pt x="0" y="49431"/>
                    </a:lnTo>
                    <a:cubicBezTo>
                      <a:pt x="0" y="49431"/>
                      <a:pt x="4508" y="3076"/>
                      <a:pt x="30324" y="0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1133" name="图形 2">
                <a:extLst>
                  <a:ext uri="{FF2B5EF4-FFF2-40B4-BE49-F238E27FC236}">
                    <a16:creationId xmlns:a16="http://schemas.microsoft.com/office/drawing/2014/main" id="{5D52DC34-8159-96BD-5FBE-383B748DFB1E}"/>
                  </a:ext>
                </a:extLst>
              </p:cNvPr>
              <p:cNvGrpSpPr/>
              <p:nvPr/>
            </p:nvGrpSpPr>
            <p:grpSpPr>
              <a:xfrm>
                <a:off x="1899010" y="1010335"/>
                <a:ext cx="43156" cy="82438"/>
                <a:chOff x="1899010" y="1010335"/>
                <a:chExt cx="43156" cy="82438"/>
              </a:xfrm>
            </p:grpSpPr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id="{664319C6-B201-ECA9-78B8-60EB64561AF4}"/>
                    </a:ext>
                  </a:extLst>
                </p:cNvPr>
                <p:cNvSpPr/>
                <p:nvPr/>
              </p:nvSpPr>
              <p:spPr>
                <a:xfrm>
                  <a:off x="1916145" y="1051926"/>
                  <a:ext cx="23981" cy="40847"/>
                </a:xfrm>
                <a:custGeom>
                  <a:avLst/>
                  <a:gdLst>
                    <a:gd name="connsiteX0" fmla="*/ 23969 w 23981"/>
                    <a:gd name="connsiteY0" fmla="*/ 35854 h 40847"/>
                    <a:gd name="connsiteX1" fmla="*/ 487 w 23981"/>
                    <a:gd name="connsiteY1" fmla="*/ 36954 h 40847"/>
                    <a:gd name="connsiteX2" fmla="*/ 1388 w 23981"/>
                    <a:gd name="connsiteY2" fmla="*/ 7253 h 40847"/>
                    <a:gd name="connsiteX3" fmla="*/ 18533 w 23981"/>
                    <a:gd name="connsiteY3" fmla="*/ 0 h 40847"/>
                    <a:gd name="connsiteX4" fmla="*/ 23969 w 23981"/>
                    <a:gd name="connsiteY4" fmla="*/ 35854 h 4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81" h="40847">
                      <a:moveTo>
                        <a:pt x="23969" y="35854"/>
                      </a:moveTo>
                      <a:cubicBezTo>
                        <a:pt x="24606" y="41728"/>
                        <a:pt x="964" y="42828"/>
                        <a:pt x="487" y="36954"/>
                      </a:cubicBezTo>
                      <a:cubicBezTo>
                        <a:pt x="-998" y="19929"/>
                        <a:pt x="1388" y="7253"/>
                        <a:pt x="1388" y="7253"/>
                      </a:cubicBezTo>
                      <a:lnTo>
                        <a:pt x="18533" y="0"/>
                      </a:lnTo>
                      <a:cubicBezTo>
                        <a:pt x="18533" y="0"/>
                        <a:pt x="22683" y="23589"/>
                        <a:pt x="23969" y="3585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id="{C7458716-C98F-37B5-F368-D0C31CB24A2E}"/>
                    </a:ext>
                  </a:extLst>
                </p:cNvPr>
                <p:cNvSpPr/>
                <p:nvPr/>
              </p:nvSpPr>
              <p:spPr>
                <a:xfrm>
                  <a:off x="1900080" y="1015139"/>
                  <a:ext cx="37358" cy="54302"/>
                </a:xfrm>
                <a:custGeom>
                  <a:avLst/>
                  <a:gdLst>
                    <a:gd name="connsiteX0" fmla="*/ 20941 w 37358"/>
                    <a:gd name="connsiteY0" fmla="*/ 53387 h 54302"/>
                    <a:gd name="connsiteX1" fmla="*/ 2126 w 37358"/>
                    <a:gd name="connsiteY1" fmla="*/ 49701 h 54302"/>
                    <a:gd name="connsiteX2" fmla="*/ 2165 w 37358"/>
                    <a:gd name="connsiteY2" fmla="*/ 9393 h 54302"/>
                    <a:gd name="connsiteX3" fmla="*/ 21909 w 37358"/>
                    <a:gd name="connsiteY3" fmla="*/ 509 h 54302"/>
                    <a:gd name="connsiteX4" fmla="*/ 35672 w 37358"/>
                    <a:gd name="connsiteY4" fmla="*/ 43628 h 54302"/>
                    <a:gd name="connsiteX5" fmla="*/ 20941 w 37358"/>
                    <a:gd name="connsiteY5" fmla="*/ 53387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58" h="54302">
                      <a:moveTo>
                        <a:pt x="20941" y="53387"/>
                      </a:moveTo>
                      <a:cubicBezTo>
                        <a:pt x="19350" y="53626"/>
                        <a:pt x="4738" y="56808"/>
                        <a:pt x="2126" y="49701"/>
                      </a:cubicBezTo>
                      <a:cubicBezTo>
                        <a:pt x="-500" y="42607"/>
                        <a:pt x="-924" y="16022"/>
                        <a:pt x="2165" y="9393"/>
                      </a:cubicBezTo>
                      <a:cubicBezTo>
                        <a:pt x="5281" y="2803"/>
                        <a:pt x="16446" y="-1533"/>
                        <a:pt x="21909" y="509"/>
                      </a:cubicBezTo>
                      <a:cubicBezTo>
                        <a:pt x="27332" y="2524"/>
                        <a:pt x="42368" y="17136"/>
                        <a:pt x="35672" y="43628"/>
                      </a:cubicBezTo>
                      <a:cubicBezTo>
                        <a:pt x="35659" y="43628"/>
                        <a:pt x="29559" y="52128"/>
                        <a:pt x="20941" y="53387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1136" name="任意多边形: 形状 1135">
                  <a:extLst>
                    <a:ext uri="{FF2B5EF4-FFF2-40B4-BE49-F238E27FC236}">
                      <a16:creationId xmlns:a16="http://schemas.microsoft.com/office/drawing/2014/main" id="{D419A340-0F1D-A0CE-325B-87B5152A7FBD}"/>
                    </a:ext>
                  </a:extLst>
                </p:cNvPr>
                <p:cNvSpPr/>
                <p:nvPr/>
              </p:nvSpPr>
              <p:spPr>
                <a:xfrm>
                  <a:off x="1899010" y="1010335"/>
                  <a:ext cx="43156" cy="54949"/>
                </a:xfrm>
                <a:custGeom>
                  <a:avLst/>
                  <a:gdLst>
                    <a:gd name="connsiteX0" fmla="*/ 0 w 43156"/>
                    <a:gd name="connsiteY0" fmla="*/ 14356 h 54949"/>
                    <a:gd name="connsiteX1" fmla="*/ 8155 w 43156"/>
                    <a:gd name="connsiteY1" fmla="*/ 22352 h 54949"/>
                    <a:gd name="connsiteX2" fmla="*/ 26864 w 43156"/>
                    <a:gd name="connsiteY2" fmla="*/ 23744 h 54949"/>
                    <a:gd name="connsiteX3" fmla="*/ 28057 w 43156"/>
                    <a:gd name="connsiteY3" fmla="*/ 49547 h 54949"/>
                    <a:gd name="connsiteX4" fmla="*/ 42205 w 43156"/>
                    <a:gd name="connsiteY4" fmla="*/ 51934 h 54949"/>
                    <a:gd name="connsiteX5" fmla="*/ 25737 w 43156"/>
                    <a:gd name="connsiteY5" fmla="*/ 235 h 54949"/>
                    <a:gd name="connsiteX6" fmla="*/ 0 w 43156"/>
                    <a:gd name="connsiteY6" fmla="*/ 14356 h 5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56" h="54949">
                      <a:moveTo>
                        <a:pt x="0" y="14356"/>
                      </a:moveTo>
                      <a:cubicBezTo>
                        <a:pt x="0" y="14356"/>
                        <a:pt x="1750" y="23399"/>
                        <a:pt x="8155" y="22352"/>
                      </a:cubicBezTo>
                      <a:cubicBezTo>
                        <a:pt x="14559" y="21291"/>
                        <a:pt x="25511" y="18891"/>
                        <a:pt x="26864" y="23744"/>
                      </a:cubicBezTo>
                      <a:cubicBezTo>
                        <a:pt x="28216" y="28623"/>
                        <a:pt x="24384" y="45569"/>
                        <a:pt x="28057" y="49547"/>
                      </a:cubicBezTo>
                      <a:cubicBezTo>
                        <a:pt x="31717" y="53511"/>
                        <a:pt x="40600" y="58112"/>
                        <a:pt x="42205" y="51934"/>
                      </a:cubicBezTo>
                      <a:cubicBezTo>
                        <a:pt x="43796" y="45768"/>
                        <a:pt x="45864" y="8045"/>
                        <a:pt x="25737" y="235"/>
                      </a:cubicBezTo>
                      <a:cubicBezTo>
                        <a:pt x="25750" y="248"/>
                        <a:pt x="5900" y="-3014"/>
                        <a:pt x="0" y="14356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114" name="图形 2">
              <a:extLst>
                <a:ext uri="{FF2B5EF4-FFF2-40B4-BE49-F238E27FC236}">
                  <a16:creationId xmlns:a16="http://schemas.microsoft.com/office/drawing/2014/main" id="{AE04191C-2690-1EA8-7379-592A79B7B1AD}"/>
                </a:ext>
              </a:extLst>
            </p:cNvPr>
            <p:cNvGrpSpPr/>
            <p:nvPr/>
          </p:nvGrpSpPr>
          <p:grpSpPr>
            <a:xfrm>
              <a:off x="9483288" y="3545486"/>
              <a:ext cx="298162" cy="298111"/>
              <a:chOff x="1340061" y="1209514"/>
              <a:chExt cx="117735" cy="117715"/>
            </a:xfrm>
          </p:grpSpPr>
          <p:sp>
            <p:nvSpPr>
              <p:cNvPr id="1120" name="任意多边形: 形状 1119">
                <a:extLst>
                  <a:ext uri="{FF2B5EF4-FFF2-40B4-BE49-F238E27FC236}">
                    <a16:creationId xmlns:a16="http://schemas.microsoft.com/office/drawing/2014/main" id="{2017D1E0-186B-1449-BA87-68092CFEFCF9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121" name="任意多边形: 形状 1120">
                <a:extLst>
                  <a:ext uri="{FF2B5EF4-FFF2-40B4-BE49-F238E27FC236}">
                    <a16:creationId xmlns:a16="http://schemas.microsoft.com/office/drawing/2014/main" id="{A5870AC3-01C2-2FDB-2CC2-1757BBA1E23D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2" name="任意多边形: 形状 1121">
                <a:extLst>
                  <a:ext uri="{FF2B5EF4-FFF2-40B4-BE49-F238E27FC236}">
                    <a16:creationId xmlns:a16="http://schemas.microsoft.com/office/drawing/2014/main" id="{BBA17FE7-4727-8555-A8C1-368591904676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3" name="任意多边形: 形状 1122">
                <a:extLst>
                  <a:ext uri="{FF2B5EF4-FFF2-40B4-BE49-F238E27FC236}">
                    <a16:creationId xmlns:a16="http://schemas.microsoft.com/office/drawing/2014/main" id="{243B1AD6-DD1E-23B6-A9FF-2BD986CB668B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15" name="图形 2">
              <a:extLst>
                <a:ext uri="{FF2B5EF4-FFF2-40B4-BE49-F238E27FC236}">
                  <a16:creationId xmlns:a16="http://schemas.microsoft.com/office/drawing/2014/main" id="{87F47563-F162-02C3-DEBC-4167E64C1C75}"/>
                </a:ext>
              </a:extLst>
            </p:cNvPr>
            <p:cNvGrpSpPr/>
            <p:nvPr/>
          </p:nvGrpSpPr>
          <p:grpSpPr>
            <a:xfrm>
              <a:off x="9747215" y="2924357"/>
              <a:ext cx="563269" cy="563173"/>
              <a:chOff x="1340061" y="1209514"/>
              <a:chExt cx="117735" cy="117715"/>
            </a:xfrm>
          </p:grpSpPr>
          <p:sp>
            <p:nvSpPr>
              <p:cNvPr id="1116" name="任意多边形: 形状 1115">
                <a:extLst>
                  <a:ext uri="{FF2B5EF4-FFF2-40B4-BE49-F238E27FC236}">
                    <a16:creationId xmlns:a16="http://schemas.microsoft.com/office/drawing/2014/main" id="{1A6C5C5B-4DB9-554F-5B4C-1E0DA34C44BF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1117" name="任意多边形: 形状 1116">
                <a:extLst>
                  <a:ext uri="{FF2B5EF4-FFF2-40B4-BE49-F238E27FC236}">
                    <a16:creationId xmlns:a16="http://schemas.microsoft.com/office/drawing/2014/main" id="{AC6F0E65-B701-2FC3-37D9-B80DC1381853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8" name="任意多边形: 形状 1117">
                <a:extLst>
                  <a:ext uri="{FF2B5EF4-FFF2-40B4-BE49-F238E27FC236}">
                    <a16:creationId xmlns:a16="http://schemas.microsoft.com/office/drawing/2014/main" id="{9F14A128-5DC3-3246-5356-C9E837A66612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9" name="任意多边形: 形状 1118">
                <a:extLst>
                  <a:ext uri="{FF2B5EF4-FFF2-40B4-BE49-F238E27FC236}">
                    <a16:creationId xmlns:a16="http://schemas.microsoft.com/office/drawing/2014/main" id="{13F2B920-5AA7-9E85-2933-CC85CE46575D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sp>
        <p:nvSpPr>
          <p:cNvPr id="166" name="文本框 165">
            <a:extLst>
              <a:ext uri="{FF2B5EF4-FFF2-40B4-BE49-F238E27FC236}">
                <a16:creationId xmlns:a16="http://schemas.microsoft.com/office/drawing/2014/main" id="{073E078F-D7AD-AFB5-C4E5-228AE4CE197C}"/>
              </a:ext>
            </a:extLst>
          </p:cNvPr>
          <p:cNvSpPr txBox="1"/>
          <p:nvPr/>
        </p:nvSpPr>
        <p:spPr>
          <a:xfrm>
            <a:off x="10007079" y="3234137"/>
            <a:ext cx="769441" cy="3432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accent6">
                    <a:lumMod val="75000"/>
                  </a:schemeClr>
                </a:solidFill>
                <a:latin typeface="+mj-ea"/>
                <a:ea typeface="+mj-ea"/>
              </a:rPr>
              <a:t>复试线</a:t>
            </a:r>
          </a:p>
        </p:txBody>
      </p:sp>
      <p:grpSp>
        <p:nvGrpSpPr>
          <p:cNvPr id="2028" name="组合 2027">
            <a:extLst>
              <a:ext uri="{FF2B5EF4-FFF2-40B4-BE49-F238E27FC236}">
                <a16:creationId xmlns:a16="http://schemas.microsoft.com/office/drawing/2014/main" id="{EDBF54F9-8573-3527-3F2B-2A7DACB3558A}"/>
              </a:ext>
            </a:extLst>
          </p:cNvPr>
          <p:cNvGrpSpPr/>
          <p:nvPr/>
        </p:nvGrpSpPr>
        <p:grpSpPr>
          <a:xfrm rot="20413222">
            <a:off x="9925475" y="1386278"/>
            <a:ext cx="568997" cy="359475"/>
            <a:chOff x="9514549" y="4411833"/>
            <a:chExt cx="1709223" cy="1079836"/>
          </a:xfrm>
        </p:grpSpPr>
        <p:sp>
          <p:nvSpPr>
            <p:cNvPr id="2029" name="任意多边形: 形状 2028">
              <a:extLst>
                <a:ext uri="{FF2B5EF4-FFF2-40B4-BE49-F238E27FC236}">
                  <a16:creationId xmlns:a16="http://schemas.microsoft.com/office/drawing/2014/main" id="{C7FA12A2-15C5-D82A-D50A-41CF7BB2F831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030" name="任意多边形: 形状 2029">
              <a:extLst>
                <a:ext uri="{FF2B5EF4-FFF2-40B4-BE49-F238E27FC236}">
                  <a16:creationId xmlns:a16="http://schemas.microsoft.com/office/drawing/2014/main" id="{957A649C-7176-8A2E-F0AF-9BEFC3AC3F6D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031" name="任意多边形: 形状 2030">
              <a:extLst>
                <a:ext uri="{FF2B5EF4-FFF2-40B4-BE49-F238E27FC236}">
                  <a16:creationId xmlns:a16="http://schemas.microsoft.com/office/drawing/2014/main" id="{56094541-4C0E-E3AD-C9EC-FEF8C572753A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  <a:alpha val="5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  <p:grpSp>
        <p:nvGrpSpPr>
          <p:cNvPr id="2032" name="组合 2031">
            <a:extLst>
              <a:ext uri="{FF2B5EF4-FFF2-40B4-BE49-F238E27FC236}">
                <a16:creationId xmlns:a16="http://schemas.microsoft.com/office/drawing/2014/main" id="{A0AE25C0-436C-D29B-F695-2594F52C207D}"/>
              </a:ext>
            </a:extLst>
          </p:cNvPr>
          <p:cNvGrpSpPr/>
          <p:nvPr/>
        </p:nvGrpSpPr>
        <p:grpSpPr>
          <a:xfrm rot="20797032">
            <a:off x="7033599" y="2243652"/>
            <a:ext cx="1734740" cy="1095957"/>
            <a:chOff x="9514549" y="4411833"/>
            <a:chExt cx="1709223" cy="1079836"/>
          </a:xfrm>
        </p:grpSpPr>
        <p:sp>
          <p:nvSpPr>
            <p:cNvPr id="2033" name="任意多边形: 形状 2032">
              <a:extLst>
                <a:ext uri="{FF2B5EF4-FFF2-40B4-BE49-F238E27FC236}">
                  <a16:creationId xmlns:a16="http://schemas.microsoft.com/office/drawing/2014/main" id="{F66D6D31-3A1D-2702-4459-E4A5F9125BA3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034" name="任意多边形: 形状 2033">
              <a:extLst>
                <a:ext uri="{FF2B5EF4-FFF2-40B4-BE49-F238E27FC236}">
                  <a16:creationId xmlns:a16="http://schemas.microsoft.com/office/drawing/2014/main" id="{6A3CB103-D6AF-EBCE-47D8-86A09D9F214B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035" name="任意多边形: 形状 2034">
              <a:extLst>
                <a:ext uri="{FF2B5EF4-FFF2-40B4-BE49-F238E27FC236}">
                  <a16:creationId xmlns:a16="http://schemas.microsoft.com/office/drawing/2014/main" id="{471751AD-809C-4DCE-4ACB-428199A86CE7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04634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F2DCE48-6107-8978-25E8-862AA887E29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01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76428D8-D7D1-7B59-4BC9-93B2CA4C83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进入复试的条件</a:t>
            </a:r>
          </a:p>
        </p:txBody>
      </p:sp>
      <p:sp>
        <p:nvSpPr>
          <p:cNvPr id="1906" name="文本占位符 1905">
            <a:extLst>
              <a:ext uri="{FF2B5EF4-FFF2-40B4-BE49-F238E27FC236}">
                <a16:creationId xmlns:a16="http://schemas.microsoft.com/office/drawing/2014/main" id="{8EC51B71-4D53-29CA-980B-95FCFA835A9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国家线</a:t>
            </a:r>
          </a:p>
        </p:txBody>
      </p:sp>
      <p:sp>
        <p:nvSpPr>
          <p:cNvPr id="1911" name="文本占位符 1910">
            <a:extLst>
              <a:ext uri="{FF2B5EF4-FFF2-40B4-BE49-F238E27FC236}">
                <a16:creationId xmlns:a16="http://schemas.microsoft.com/office/drawing/2014/main" id="{11A4E9C5-5A8F-61CA-6E0F-94A9BA7A173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02</a:t>
            </a:r>
            <a:endParaRPr lang="zh-CN" altLang="en-US" dirty="0"/>
          </a:p>
        </p:txBody>
      </p:sp>
      <p:sp>
        <p:nvSpPr>
          <p:cNvPr id="1886" name="任意多边形: 形状 1885">
            <a:extLst>
              <a:ext uri="{FF2B5EF4-FFF2-40B4-BE49-F238E27FC236}">
                <a16:creationId xmlns:a16="http://schemas.microsoft.com/office/drawing/2014/main" id="{5C05DFAF-30C8-10B3-0E97-968CC85EA3BA}"/>
              </a:ext>
            </a:extLst>
          </p:cNvPr>
          <p:cNvSpPr/>
          <p:nvPr/>
        </p:nvSpPr>
        <p:spPr>
          <a:xfrm>
            <a:off x="811638" y="1637601"/>
            <a:ext cx="10707262" cy="3594424"/>
          </a:xfrm>
          <a:custGeom>
            <a:avLst/>
            <a:gdLst>
              <a:gd name="connsiteX0" fmla="*/ 0 w 1199854"/>
              <a:gd name="connsiteY0" fmla="*/ 0 h 1199854"/>
              <a:gd name="connsiteX1" fmla="*/ 1199855 w 1199854"/>
              <a:gd name="connsiteY1" fmla="*/ 0 h 1199854"/>
              <a:gd name="connsiteX2" fmla="*/ 1199855 w 1199854"/>
              <a:gd name="connsiteY2" fmla="*/ 1199855 h 1199854"/>
              <a:gd name="connsiteX3" fmla="*/ 0 w 1199854"/>
              <a:gd name="connsiteY3" fmla="*/ 1199855 h 119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854" h="1199854">
                <a:moveTo>
                  <a:pt x="0" y="0"/>
                </a:moveTo>
                <a:lnTo>
                  <a:pt x="1199855" y="0"/>
                </a:lnTo>
                <a:lnTo>
                  <a:pt x="1199855" y="1199855"/>
                </a:lnTo>
                <a:lnTo>
                  <a:pt x="0" y="119985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1887" name="任意多边形: 形状 1886">
            <a:extLst>
              <a:ext uri="{FF2B5EF4-FFF2-40B4-BE49-F238E27FC236}">
                <a16:creationId xmlns:a16="http://schemas.microsoft.com/office/drawing/2014/main" id="{B6B8C2E8-7C76-CBFE-5104-A16E96EA703C}"/>
              </a:ext>
            </a:extLst>
          </p:cNvPr>
          <p:cNvSpPr/>
          <p:nvPr/>
        </p:nvSpPr>
        <p:spPr>
          <a:xfrm>
            <a:off x="660400" y="1762488"/>
            <a:ext cx="10745814" cy="3733169"/>
          </a:xfrm>
          <a:custGeom>
            <a:avLst/>
            <a:gdLst>
              <a:gd name="connsiteX0" fmla="*/ 0 w 1199854"/>
              <a:gd name="connsiteY0" fmla="*/ 0 h 1199854"/>
              <a:gd name="connsiteX1" fmla="*/ 1199855 w 1199854"/>
              <a:gd name="connsiteY1" fmla="*/ 0 h 1199854"/>
              <a:gd name="connsiteX2" fmla="*/ 1199855 w 1199854"/>
              <a:gd name="connsiteY2" fmla="*/ 1199855 h 1199854"/>
              <a:gd name="connsiteX3" fmla="*/ 0 w 1199854"/>
              <a:gd name="connsiteY3" fmla="*/ 1199855 h 119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9854" h="1199854">
                <a:moveTo>
                  <a:pt x="0" y="0"/>
                </a:moveTo>
                <a:lnTo>
                  <a:pt x="1199855" y="0"/>
                </a:lnTo>
                <a:lnTo>
                  <a:pt x="1199855" y="1199855"/>
                </a:lnTo>
                <a:lnTo>
                  <a:pt x="0" y="1199855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945" name="任意多边形: 形状 944">
            <a:extLst>
              <a:ext uri="{FF2B5EF4-FFF2-40B4-BE49-F238E27FC236}">
                <a16:creationId xmlns:a16="http://schemas.microsoft.com/office/drawing/2014/main" id="{4C5975DE-619F-94ED-FC51-84C2F77541CA}"/>
              </a:ext>
            </a:extLst>
          </p:cNvPr>
          <p:cNvSpPr/>
          <p:nvPr/>
        </p:nvSpPr>
        <p:spPr>
          <a:xfrm>
            <a:off x="7541836" y="3164647"/>
            <a:ext cx="2781118" cy="1888550"/>
          </a:xfrm>
          <a:custGeom>
            <a:avLst/>
            <a:gdLst>
              <a:gd name="connsiteX0" fmla="*/ 0 w 801614"/>
              <a:gd name="connsiteY0" fmla="*/ 0 h 614962"/>
              <a:gd name="connsiteX1" fmla="*/ 801614 w 801614"/>
              <a:gd name="connsiteY1" fmla="*/ 0 h 614962"/>
              <a:gd name="connsiteX2" fmla="*/ 801614 w 801614"/>
              <a:gd name="connsiteY2" fmla="*/ 614963 h 614962"/>
              <a:gd name="connsiteX3" fmla="*/ 0 w 801614"/>
              <a:gd name="connsiteY3" fmla="*/ 614963 h 61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614" h="614962">
                <a:moveTo>
                  <a:pt x="0" y="0"/>
                </a:moveTo>
                <a:lnTo>
                  <a:pt x="801614" y="0"/>
                </a:lnTo>
                <a:lnTo>
                  <a:pt x="801614" y="614963"/>
                </a:lnTo>
                <a:lnTo>
                  <a:pt x="0" y="614963"/>
                </a:ln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graphicFrame>
        <p:nvGraphicFramePr>
          <p:cNvPr id="947" name="内容占位符 1">
            <a:extLst>
              <a:ext uri="{FF2B5EF4-FFF2-40B4-BE49-F238E27FC236}">
                <a16:creationId xmlns:a16="http://schemas.microsoft.com/office/drawing/2014/main" id="{3B1A3715-36BC-54AA-79DF-15BB882DFB0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8108463"/>
              </p:ext>
            </p:extLst>
          </p:nvPr>
        </p:nvGraphicFramePr>
        <p:xfrm>
          <a:off x="5087888" y="2110398"/>
          <a:ext cx="5796000" cy="30373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504000">
                <a:tc rowSpan="2"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  <a:sym typeface="苹方 特粗" panose="020B0800000000000000" pitchFamily="34" charset="-122"/>
                        </a:rPr>
                        <a:t>学科门类</a:t>
                      </a:r>
                    </a:p>
                  </a:txBody>
                  <a:tcPr marL="114324" marR="114324" marT="57161" marB="57161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A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类考生</a:t>
                      </a:r>
                      <a:endParaRPr lang="zh-CN" sz="1400" dirty="0">
                        <a:solidFill>
                          <a:schemeClr val="bg1">
                            <a:lumMod val="9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 marL="115441" marR="115441" marT="57720" marB="5772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D1542">
                        <a:alpha val="7294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B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类考生</a:t>
                      </a:r>
                      <a:endParaRPr lang="zh-CN" sz="1400" dirty="0">
                        <a:solidFill>
                          <a:schemeClr val="bg1">
                            <a:lumMod val="95000"/>
                          </a:schemeClr>
                        </a:solidFill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 marL="115441" marR="115441" marT="57720" marB="5772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D1542">
                        <a:alpha val="7294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D1542">
                        <a:alpha val="7294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4000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 marL="115441" marR="115441" marT="57720" marB="5772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总分</a:t>
                      </a: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单科（满分</a:t>
                      </a: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=100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）</a:t>
                      </a: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单科（满分＞</a:t>
                      </a: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100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）</a:t>
                      </a: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总分</a:t>
                      </a: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单科（满分</a:t>
                      </a: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=100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）</a:t>
                      </a: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单科（满分＞</a:t>
                      </a: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100</a:t>
                      </a:r>
                      <a:r>
                        <a:rPr lang="zh-CN" altLang="en-US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）</a:t>
                      </a: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300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42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63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290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59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300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42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63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290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59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300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42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63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290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39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59</a:t>
                      </a:r>
                      <a:endParaRPr lang="zh-CN" altLang="en-US" sz="1400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300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42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63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290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39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zh-CN" sz="14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ea"/>
                          <a:ea typeface="+mn-ea"/>
                        </a:rPr>
                        <a:t>59</a:t>
                      </a:r>
                      <a:endParaRPr lang="zh-CN" altLang="en-US" sz="1400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629" marR="90629" marT="45314" marB="45314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901" name="任意多边形: 形状 1900">
            <a:extLst>
              <a:ext uri="{FF2B5EF4-FFF2-40B4-BE49-F238E27FC236}">
                <a16:creationId xmlns:a16="http://schemas.microsoft.com/office/drawing/2014/main" id="{CCFC8D6D-6BAC-E8A0-F3C2-15A1A9951065}"/>
              </a:ext>
            </a:extLst>
          </p:cNvPr>
          <p:cNvSpPr/>
          <p:nvPr/>
        </p:nvSpPr>
        <p:spPr>
          <a:xfrm rot="16200000">
            <a:off x="10631663" y="1528054"/>
            <a:ext cx="540000" cy="180717"/>
          </a:xfrm>
          <a:custGeom>
            <a:avLst/>
            <a:gdLst>
              <a:gd name="connsiteX0" fmla="*/ 0 w 155543"/>
              <a:gd name="connsiteY0" fmla="*/ 0 h 67265"/>
              <a:gd name="connsiteX1" fmla="*/ 155543 w 155543"/>
              <a:gd name="connsiteY1" fmla="*/ 0 h 67265"/>
              <a:gd name="connsiteX2" fmla="*/ 155543 w 155543"/>
              <a:gd name="connsiteY2" fmla="*/ 67266 h 67265"/>
              <a:gd name="connsiteX3" fmla="*/ 0 w 155543"/>
              <a:gd name="connsiteY3" fmla="*/ 67266 h 6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65">
                <a:moveTo>
                  <a:pt x="0" y="0"/>
                </a:moveTo>
                <a:lnTo>
                  <a:pt x="155543" y="0"/>
                </a:lnTo>
                <a:lnTo>
                  <a:pt x="155543" y="67266"/>
                </a:lnTo>
                <a:lnTo>
                  <a:pt x="0" y="6726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1902" name="任意多边形: 形状 1901">
            <a:extLst>
              <a:ext uri="{FF2B5EF4-FFF2-40B4-BE49-F238E27FC236}">
                <a16:creationId xmlns:a16="http://schemas.microsoft.com/office/drawing/2014/main" id="{79714C82-EB69-3F11-09FB-CAEF77E67532}"/>
              </a:ext>
            </a:extLst>
          </p:cNvPr>
          <p:cNvSpPr/>
          <p:nvPr/>
        </p:nvSpPr>
        <p:spPr>
          <a:xfrm rot="16200000">
            <a:off x="10361931" y="1528065"/>
            <a:ext cx="540000" cy="180694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8A5B84AF-2B09-1C9D-1206-0E5EFD323B10}"/>
              </a:ext>
            </a:extLst>
          </p:cNvPr>
          <p:cNvSpPr/>
          <p:nvPr/>
        </p:nvSpPr>
        <p:spPr>
          <a:xfrm rot="16200000">
            <a:off x="1217527" y="5411667"/>
            <a:ext cx="540000" cy="180717"/>
          </a:xfrm>
          <a:custGeom>
            <a:avLst/>
            <a:gdLst>
              <a:gd name="connsiteX0" fmla="*/ 0 w 155543"/>
              <a:gd name="connsiteY0" fmla="*/ 0 h 67265"/>
              <a:gd name="connsiteX1" fmla="*/ 155543 w 155543"/>
              <a:gd name="connsiteY1" fmla="*/ 0 h 67265"/>
              <a:gd name="connsiteX2" fmla="*/ 155543 w 155543"/>
              <a:gd name="connsiteY2" fmla="*/ 67266 h 67265"/>
              <a:gd name="connsiteX3" fmla="*/ 0 w 155543"/>
              <a:gd name="connsiteY3" fmla="*/ 67266 h 6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65">
                <a:moveTo>
                  <a:pt x="0" y="0"/>
                </a:moveTo>
                <a:lnTo>
                  <a:pt x="155543" y="0"/>
                </a:lnTo>
                <a:lnTo>
                  <a:pt x="155543" y="67266"/>
                </a:lnTo>
                <a:lnTo>
                  <a:pt x="0" y="6726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DA9003F-36C4-B31C-E907-C614F29B20AB}"/>
              </a:ext>
            </a:extLst>
          </p:cNvPr>
          <p:cNvSpPr/>
          <p:nvPr/>
        </p:nvSpPr>
        <p:spPr>
          <a:xfrm rot="16200000">
            <a:off x="947795" y="5411678"/>
            <a:ext cx="540000" cy="180694"/>
          </a:xfrm>
          <a:custGeom>
            <a:avLst/>
            <a:gdLst>
              <a:gd name="connsiteX0" fmla="*/ 0 w 155543"/>
              <a:gd name="connsiteY0" fmla="*/ 0 h 67256"/>
              <a:gd name="connsiteX1" fmla="*/ 155543 w 155543"/>
              <a:gd name="connsiteY1" fmla="*/ 0 h 67256"/>
              <a:gd name="connsiteX2" fmla="*/ 155543 w 155543"/>
              <a:gd name="connsiteY2" fmla="*/ 67256 h 67256"/>
              <a:gd name="connsiteX3" fmla="*/ 0 w 155543"/>
              <a:gd name="connsiteY3" fmla="*/ 67256 h 6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43" h="67256">
                <a:moveTo>
                  <a:pt x="0" y="0"/>
                </a:moveTo>
                <a:lnTo>
                  <a:pt x="155543" y="0"/>
                </a:lnTo>
                <a:lnTo>
                  <a:pt x="155543" y="67256"/>
                </a:lnTo>
                <a:lnTo>
                  <a:pt x="0" y="6725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/>
          </a:p>
        </p:txBody>
      </p:sp>
      <p:sp>
        <p:nvSpPr>
          <p:cNvPr id="941" name="文本框 940">
            <a:extLst>
              <a:ext uri="{FF2B5EF4-FFF2-40B4-BE49-F238E27FC236}">
                <a16:creationId xmlns:a16="http://schemas.microsoft.com/office/drawing/2014/main" id="{7BBC4995-D217-0438-683F-4047EF96EA6B}"/>
              </a:ext>
            </a:extLst>
          </p:cNvPr>
          <p:cNvSpPr txBox="1"/>
          <p:nvPr/>
        </p:nvSpPr>
        <p:spPr>
          <a:xfrm>
            <a:off x="1207170" y="2841072"/>
            <a:ext cx="3566163" cy="21000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bg1"/>
                </a:solidFill>
              </a:rPr>
              <a:t>国家线是教育部依据硕士生培养目标，结合年度招生计划、生源情况及总体初试成绩情况，确定报考统考、</a:t>
            </a:r>
            <a:r>
              <a:rPr lang="en-US" altLang="zh-CN" sz="1600" dirty="0">
                <a:solidFill>
                  <a:schemeClr val="bg1"/>
                </a:solidFill>
              </a:rPr>
              <a:t>MBA</a:t>
            </a:r>
            <a:r>
              <a:rPr lang="zh-CN" altLang="en-US" sz="1600" dirty="0">
                <a:solidFill>
                  <a:schemeClr val="bg1"/>
                </a:solidFill>
              </a:rPr>
              <a:t>及法律硕士专业学位考生进入复试的基本要求标准。</a:t>
            </a:r>
            <a:endParaRPr lang="en-US" altLang="zh-CN" sz="1600" dirty="0">
              <a:solidFill>
                <a:schemeClr val="bg1"/>
              </a:solidFill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考生需同时满足应试科目总分要求和单科分数要求。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E327F756-2024-BA4F-C12B-AA060B3449FE}"/>
              </a:ext>
            </a:extLst>
          </p:cNvPr>
          <p:cNvSpPr txBox="1"/>
          <p:nvPr/>
        </p:nvSpPr>
        <p:spPr>
          <a:xfrm>
            <a:off x="1199456" y="2234362"/>
            <a:ext cx="769441" cy="3432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国家线</a:t>
            </a:r>
          </a:p>
        </p:txBody>
      </p:sp>
    </p:spTree>
    <p:extLst>
      <p:ext uri="{BB962C8B-B14F-4D97-AF65-F5344CB8AC3E}">
        <p14:creationId xmlns:p14="http://schemas.microsoft.com/office/powerpoint/2010/main" val="26827316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F2DCE48-6107-8978-25E8-862AA887E29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01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76428D8-D7D1-7B59-4BC9-93B2CA4C83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进入复试的条件</a:t>
            </a:r>
          </a:p>
        </p:txBody>
      </p:sp>
      <p:sp>
        <p:nvSpPr>
          <p:cNvPr id="936" name="文本占位符 935">
            <a:extLst>
              <a:ext uri="{FF2B5EF4-FFF2-40B4-BE49-F238E27FC236}">
                <a16:creationId xmlns:a16="http://schemas.microsoft.com/office/drawing/2014/main" id="{388B30E6-0112-DCA3-3FB2-215484CFC01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院校线</a:t>
            </a:r>
          </a:p>
        </p:txBody>
      </p:sp>
      <p:sp>
        <p:nvSpPr>
          <p:cNvPr id="940" name="文本占位符 939">
            <a:extLst>
              <a:ext uri="{FF2B5EF4-FFF2-40B4-BE49-F238E27FC236}">
                <a16:creationId xmlns:a16="http://schemas.microsoft.com/office/drawing/2014/main" id="{3FBA7024-8F68-C9B6-8E04-D9DD25051C5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03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936E5FC8-517E-4F78-282A-83BA394ED610}"/>
              </a:ext>
            </a:extLst>
          </p:cNvPr>
          <p:cNvGrpSpPr/>
          <p:nvPr/>
        </p:nvGrpSpPr>
        <p:grpSpPr>
          <a:xfrm>
            <a:off x="1117465" y="1738295"/>
            <a:ext cx="4546487" cy="3706812"/>
            <a:chOff x="6816080" y="1553840"/>
            <a:chExt cx="4032449" cy="3287710"/>
          </a:xfrm>
        </p:grpSpPr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874AE835-F2FB-3B90-DC58-A1E30CFCF880}"/>
                </a:ext>
              </a:extLst>
            </p:cNvPr>
            <p:cNvGrpSpPr/>
            <p:nvPr/>
          </p:nvGrpSpPr>
          <p:grpSpPr>
            <a:xfrm>
              <a:off x="7084794" y="1943617"/>
              <a:ext cx="1327073" cy="1327268"/>
              <a:chOff x="541009" y="577409"/>
              <a:chExt cx="524020" cy="524097"/>
            </a:xfrm>
            <a:solidFill>
              <a:srgbClr val="DAE2F2"/>
            </a:solidFill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9B697844-0C8E-794D-F294-008F8911C0D2}"/>
                  </a:ext>
                </a:extLst>
              </p:cNvPr>
              <p:cNvSpPr/>
              <p:nvPr/>
            </p:nvSpPr>
            <p:spPr>
              <a:xfrm>
                <a:off x="592953" y="629063"/>
                <a:ext cx="417913" cy="417892"/>
              </a:xfrm>
              <a:custGeom>
                <a:avLst/>
                <a:gdLst>
                  <a:gd name="connsiteX0" fmla="*/ 155628 w 417913"/>
                  <a:gd name="connsiteY0" fmla="*/ 6967 h 417892"/>
                  <a:gd name="connsiteX1" fmla="*/ 6976 w 417913"/>
                  <a:gd name="connsiteY1" fmla="*/ 262265 h 417892"/>
                  <a:gd name="connsiteX2" fmla="*/ 262287 w 417913"/>
                  <a:gd name="connsiteY2" fmla="*/ 410916 h 417892"/>
                  <a:gd name="connsiteX3" fmla="*/ 410939 w 417913"/>
                  <a:gd name="connsiteY3" fmla="*/ 155619 h 417892"/>
                  <a:gd name="connsiteX4" fmla="*/ 155628 w 417913"/>
                  <a:gd name="connsiteY4" fmla="*/ 6967 h 417892"/>
                  <a:gd name="connsiteX5" fmla="*/ 236988 w 417913"/>
                  <a:gd name="connsiteY5" fmla="*/ 315157 h 417892"/>
                  <a:gd name="connsiteX6" fmla="*/ 102710 w 417913"/>
                  <a:gd name="connsiteY6" fmla="*/ 237005 h 417892"/>
                  <a:gd name="connsiteX7" fmla="*/ 180914 w 417913"/>
                  <a:gd name="connsiteY7" fmla="*/ 102727 h 417892"/>
                  <a:gd name="connsiteX8" fmla="*/ 315166 w 417913"/>
                  <a:gd name="connsiteY8" fmla="*/ 180905 h 417892"/>
                  <a:gd name="connsiteX9" fmla="*/ 236988 w 417913"/>
                  <a:gd name="connsiteY9" fmla="*/ 315157 h 41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913" h="417892">
                    <a:moveTo>
                      <a:pt x="155628" y="6967"/>
                    </a:moveTo>
                    <a:cubicBezTo>
                      <a:pt x="44076" y="36430"/>
                      <a:pt x="-22486" y="150713"/>
                      <a:pt x="6976" y="262265"/>
                    </a:cubicBezTo>
                    <a:cubicBezTo>
                      <a:pt x="36426" y="373816"/>
                      <a:pt x="150722" y="440379"/>
                      <a:pt x="262287" y="410916"/>
                    </a:cubicBezTo>
                    <a:cubicBezTo>
                      <a:pt x="373812" y="381467"/>
                      <a:pt x="440401" y="267144"/>
                      <a:pt x="410939" y="155619"/>
                    </a:cubicBezTo>
                    <a:cubicBezTo>
                      <a:pt x="381463" y="44067"/>
                      <a:pt x="267153" y="-22469"/>
                      <a:pt x="155628" y="6967"/>
                    </a:cubicBezTo>
                    <a:close/>
                    <a:moveTo>
                      <a:pt x="236988" y="315157"/>
                    </a:moveTo>
                    <a:cubicBezTo>
                      <a:pt x="178341" y="330644"/>
                      <a:pt x="118210" y="295652"/>
                      <a:pt x="102710" y="237005"/>
                    </a:cubicBezTo>
                    <a:cubicBezTo>
                      <a:pt x="87236" y="178332"/>
                      <a:pt x="122227" y="118214"/>
                      <a:pt x="180914" y="102727"/>
                    </a:cubicBezTo>
                    <a:cubicBezTo>
                      <a:pt x="239573" y="87213"/>
                      <a:pt x="299679" y="122271"/>
                      <a:pt x="315166" y="180905"/>
                    </a:cubicBezTo>
                    <a:cubicBezTo>
                      <a:pt x="330626" y="239578"/>
                      <a:pt x="295661" y="299656"/>
                      <a:pt x="236988" y="31515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7C859B60-1161-916D-B6E1-CE7C08AF3AB1}"/>
                  </a:ext>
                </a:extLst>
              </p:cNvPr>
              <p:cNvSpPr/>
              <p:nvPr/>
            </p:nvSpPr>
            <p:spPr>
              <a:xfrm>
                <a:off x="691263" y="577409"/>
                <a:ext cx="116640" cy="117201"/>
              </a:xfrm>
              <a:custGeom>
                <a:avLst/>
                <a:gdLst>
                  <a:gd name="connsiteX0" fmla="*/ 116640 w 116640"/>
                  <a:gd name="connsiteY0" fmla="*/ 93162 h 117201"/>
                  <a:gd name="connsiteX1" fmla="*/ 25601 w 116640"/>
                  <a:gd name="connsiteY1" fmla="*/ 117202 h 117201"/>
                  <a:gd name="connsiteX2" fmla="*/ 2331 w 116640"/>
                  <a:gd name="connsiteY2" fmla="*/ 29026 h 117201"/>
                  <a:gd name="connsiteX3" fmla="*/ 93344 w 116640"/>
                  <a:gd name="connsiteY3" fmla="*/ 4987 h 117201"/>
                  <a:gd name="connsiteX4" fmla="*/ 116640 w 116640"/>
                  <a:gd name="connsiteY4" fmla="*/ 93162 h 1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40" h="117201">
                    <a:moveTo>
                      <a:pt x="116640" y="93162"/>
                    </a:moveTo>
                    <a:lnTo>
                      <a:pt x="25601" y="117202"/>
                    </a:lnTo>
                    <a:cubicBezTo>
                      <a:pt x="25601" y="117202"/>
                      <a:pt x="-9165" y="48730"/>
                      <a:pt x="2331" y="29026"/>
                    </a:cubicBezTo>
                    <a:cubicBezTo>
                      <a:pt x="14171" y="8660"/>
                      <a:pt x="74396" y="-8949"/>
                      <a:pt x="93344" y="4987"/>
                    </a:cubicBezTo>
                    <a:cubicBezTo>
                      <a:pt x="111748" y="18459"/>
                      <a:pt x="116640" y="93162"/>
                      <a:pt x="116640" y="9316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BB1D2D24-9E81-7E15-DD80-F26D816A03BB}"/>
                  </a:ext>
                </a:extLst>
              </p:cNvPr>
              <p:cNvSpPr/>
              <p:nvPr/>
            </p:nvSpPr>
            <p:spPr>
              <a:xfrm>
                <a:off x="790759" y="985006"/>
                <a:ext cx="115986" cy="116500"/>
              </a:xfrm>
              <a:custGeom>
                <a:avLst/>
                <a:gdLst>
                  <a:gd name="connsiteX0" fmla="*/ 91039 w 115986"/>
                  <a:gd name="connsiteY0" fmla="*/ 0 h 116500"/>
                  <a:gd name="connsiteX1" fmla="*/ 0 w 115986"/>
                  <a:gd name="connsiteY1" fmla="*/ 24039 h 116500"/>
                  <a:gd name="connsiteX2" fmla="*/ 23270 w 115986"/>
                  <a:gd name="connsiteY2" fmla="*/ 112241 h 116500"/>
                  <a:gd name="connsiteX3" fmla="*/ 114310 w 115986"/>
                  <a:gd name="connsiteY3" fmla="*/ 88175 h 116500"/>
                  <a:gd name="connsiteX4" fmla="*/ 91039 w 115986"/>
                  <a:gd name="connsiteY4" fmla="*/ 0 h 1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86" h="116500">
                    <a:moveTo>
                      <a:pt x="91039" y="0"/>
                    </a:moveTo>
                    <a:lnTo>
                      <a:pt x="0" y="24039"/>
                    </a:lnTo>
                    <a:cubicBezTo>
                      <a:pt x="0" y="24039"/>
                      <a:pt x="3580" y="100732"/>
                      <a:pt x="23270" y="112241"/>
                    </a:cubicBezTo>
                    <a:cubicBezTo>
                      <a:pt x="43597" y="124082"/>
                      <a:pt x="104670" y="109682"/>
                      <a:pt x="114310" y="88175"/>
                    </a:cubicBezTo>
                    <a:cubicBezTo>
                      <a:pt x="123631" y="67385"/>
                      <a:pt x="91039" y="0"/>
                      <a:pt x="9103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id="{6EBF100B-A640-78ED-2A85-F1AE7FC6A5D3}"/>
                  </a:ext>
                </a:extLst>
              </p:cNvPr>
              <p:cNvSpPr/>
              <p:nvPr/>
            </p:nvSpPr>
            <p:spPr>
              <a:xfrm>
                <a:off x="558218" y="680376"/>
                <a:ext cx="122633" cy="122882"/>
              </a:xfrm>
              <a:custGeom>
                <a:avLst/>
                <a:gdLst>
                  <a:gd name="connsiteX0" fmla="*/ 122634 w 122633"/>
                  <a:gd name="connsiteY0" fmla="*/ 36166 h 122882"/>
                  <a:gd name="connsiteX1" fmla="*/ 85971 w 122633"/>
                  <a:gd name="connsiteY1" fmla="*/ 122883 h 122882"/>
                  <a:gd name="connsiteX2" fmla="*/ 1946 w 122633"/>
                  <a:gd name="connsiteY2" fmla="*/ 87347 h 122882"/>
                  <a:gd name="connsiteX3" fmla="*/ 38622 w 122633"/>
                  <a:gd name="connsiteY3" fmla="*/ 644 h 122882"/>
                  <a:gd name="connsiteX4" fmla="*/ 122634 w 122633"/>
                  <a:gd name="connsiteY4" fmla="*/ 36166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2">
                    <a:moveTo>
                      <a:pt x="122634" y="36166"/>
                    </a:moveTo>
                    <a:lnTo>
                      <a:pt x="85971" y="122883"/>
                    </a:lnTo>
                    <a:cubicBezTo>
                      <a:pt x="85971" y="122883"/>
                      <a:pt x="10525" y="108496"/>
                      <a:pt x="1946" y="87347"/>
                    </a:cubicBezTo>
                    <a:cubicBezTo>
                      <a:pt x="-6898" y="65535"/>
                      <a:pt x="15988" y="7141"/>
                      <a:pt x="38622" y="644"/>
                    </a:cubicBezTo>
                    <a:cubicBezTo>
                      <a:pt x="60526" y="-5641"/>
                      <a:pt x="122634" y="36166"/>
                      <a:pt x="122634" y="3616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7814A4DF-487C-3584-944B-48C7303DA8EF}"/>
                  </a:ext>
                </a:extLst>
              </p:cNvPr>
              <p:cNvSpPr/>
              <p:nvPr/>
            </p:nvSpPr>
            <p:spPr>
              <a:xfrm>
                <a:off x="541009" y="842751"/>
                <a:ext cx="109054" cy="108818"/>
              </a:xfrm>
              <a:custGeom>
                <a:avLst/>
                <a:gdLst>
                  <a:gd name="connsiteX0" fmla="*/ 100197 w 109054"/>
                  <a:gd name="connsiteY0" fmla="*/ 1691 h 108818"/>
                  <a:gd name="connsiteX1" fmla="*/ 109054 w 109054"/>
                  <a:gd name="connsiteY1" fmla="*/ 95436 h 108818"/>
                  <a:gd name="connsiteX2" fmla="*/ 18254 w 109054"/>
                  <a:gd name="connsiteY2" fmla="*/ 104015 h 108818"/>
                  <a:gd name="connsiteX3" fmla="*/ 9383 w 109054"/>
                  <a:gd name="connsiteY3" fmla="*/ 10270 h 108818"/>
                  <a:gd name="connsiteX4" fmla="*/ 100197 w 109054"/>
                  <a:gd name="connsiteY4" fmla="*/ 1691 h 10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54" h="108818">
                    <a:moveTo>
                      <a:pt x="100197" y="1691"/>
                    </a:moveTo>
                    <a:lnTo>
                      <a:pt x="109054" y="95436"/>
                    </a:lnTo>
                    <a:cubicBezTo>
                      <a:pt x="109054" y="95436"/>
                      <a:pt x="35822" y="118560"/>
                      <a:pt x="18254" y="104015"/>
                    </a:cubicBezTo>
                    <a:cubicBezTo>
                      <a:pt x="101" y="89018"/>
                      <a:pt x="-7443" y="26725"/>
                      <a:pt x="9383" y="10270"/>
                    </a:cubicBezTo>
                    <a:cubicBezTo>
                      <a:pt x="25705" y="-5654"/>
                      <a:pt x="100197" y="1691"/>
                      <a:pt x="100197" y="169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8F0B570D-5142-A832-8512-F18B7507E84A}"/>
                  </a:ext>
                </a:extLst>
              </p:cNvPr>
              <p:cNvSpPr/>
              <p:nvPr/>
            </p:nvSpPr>
            <p:spPr>
              <a:xfrm>
                <a:off x="949793" y="733779"/>
                <a:ext cx="115236" cy="114429"/>
              </a:xfrm>
              <a:custGeom>
                <a:avLst/>
                <a:gdLst>
                  <a:gd name="connsiteX0" fmla="*/ 20327 w 115236"/>
                  <a:gd name="connsiteY0" fmla="*/ 114429 h 114429"/>
                  <a:gd name="connsiteX1" fmla="*/ 0 w 115236"/>
                  <a:gd name="connsiteY1" fmla="*/ 22501 h 114429"/>
                  <a:gd name="connsiteX2" fmla="*/ 89064 w 115236"/>
                  <a:gd name="connsiteY2" fmla="*/ 2798 h 114429"/>
                  <a:gd name="connsiteX3" fmla="*/ 109377 w 115236"/>
                  <a:gd name="connsiteY3" fmla="*/ 94765 h 114429"/>
                  <a:gd name="connsiteX4" fmla="*/ 20327 w 115236"/>
                  <a:gd name="connsiteY4" fmla="*/ 114429 h 11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36" h="114429">
                    <a:moveTo>
                      <a:pt x="20327" y="114429"/>
                    </a:moveTo>
                    <a:lnTo>
                      <a:pt x="0" y="22501"/>
                    </a:lnTo>
                    <a:cubicBezTo>
                      <a:pt x="0" y="22501"/>
                      <a:pt x="69864" y="-9454"/>
                      <a:pt x="89064" y="2798"/>
                    </a:cubicBezTo>
                    <a:cubicBezTo>
                      <a:pt x="108900" y="15461"/>
                      <a:pt x="124042" y="76374"/>
                      <a:pt x="109377" y="94765"/>
                    </a:cubicBezTo>
                    <a:cubicBezTo>
                      <a:pt x="95137" y="112559"/>
                      <a:pt x="20327" y="114429"/>
                      <a:pt x="20327" y="11442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48A8B5DE-77F9-F549-0B07-F1D4407F789C}"/>
                  </a:ext>
                </a:extLst>
              </p:cNvPr>
              <p:cNvSpPr/>
              <p:nvPr/>
            </p:nvSpPr>
            <p:spPr>
              <a:xfrm>
                <a:off x="844632" y="597347"/>
                <a:ext cx="130368" cy="130212"/>
              </a:xfrm>
              <a:custGeom>
                <a:avLst/>
                <a:gdLst>
                  <a:gd name="connsiteX0" fmla="*/ 0 w 130368"/>
                  <a:gd name="connsiteY0" fmla="*/ 72906 h 130212"/>
                  <a:gd name="connsiteX1" fmla="*/ 74730 w 130368"/>
                  <a:gd name="connsiteY1" fmla="*/ 130213 h 130212"/>
                  <a:gd name="connsiteX2" fmla="*/ 130261 w 130368"/>
                  <a:gd name="connsiteY2" fmla="*/ 57843 h 130212"/>
                  <a:gd name="connsiteX3" fmla="*/ 55570 w 130368"/>
                  <a:gd name="connsiteY3" fmla="*/ 522 h 130212"/>
                  <a:gd name="connsiteX4" fmla="*/ 0 w 130368"/>
                  <a:gd name="connsiteY4" fmla="*/ 72906 h 130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68" h="130212">
                    <a:moveTo>
                      <a:pt x="0" y="72906"/>
                    </a:moveTo>
                    <a:lnTo>
                      <a:pt x="74730" y="130213"/>
                    </a:lnTo>
                    <a:cubicBezTo>
                      <a:pt x="74730" y="130213"/>
                      <a:pt x="133204" y="80463"/>
                      <a:pt x="130261" y="57843"/>
                    </a:cubicBezTo>
                    <a:cubicBezTo>
                      <a:pt x="127171" y="34480"/>
                      <a:pt x="78443" y="-4994"/>
                      <a:pt x="55570" y="522"/>
                    </a:cubicBezTo>
                    <a:cubicBezTo>
                      <a:pt x="33374" y="5879"/>
                      <a:pt x="0" y="72906"/>
                      <a:pt x="0" y="7290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id="{2FAFB57B-D2D0-DFA5-507F-766288404E43}"/>
                  </a:ext>
                </a:extLst>
              </p:cNvPr>
              <p:cNvSpPr/>
              <p:nvPr/>
            </p:nvSpPr>
            <p:spPr>
              <a:xfrm>
                <a:off x="614643" y="957028"/>
                <a:ext cx="130344" cy="130188"/>
              </a:xfrm>
              <a:custGeom>
                <a:avLst/>
                <a:gdLst>
                  <a:gd name="connsiteX0" fmla="*/ 130345 w 130344"/>
                  <a:gd name="connsiteY0" fmla="*/ 57307 h 130188"/>
                  <a:gd name="connsiteX1" fmla="*/ 55641 w 130344"/>
                  <a:gd name="connsiteY1" fmla="*/ 0 h 130188"/>
                  <a:gd name="connsiteX2" fmla="*/ 110 w 130344"/>
                  <a:gd name="connsiteY2" fmla="*/ 72370 h 130188"/>
                  <a:gd name="connsiteX3" fmla="*/ 74814 w 130344"/>
                  <a:gd name="connsiteY3" fmla="*/ 129664 h 130188"/>
                  <a:gd name="connsiteX4" fmla="*/ 130345 w 130344"/>
                  <a:gd name="connsiteY4" fmla="*/ 57307 h 13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44" h="130188">
                    <a:moveTo>
                      <a:pt x="130345" y="57307"/>
                    </a:moveTo>
                    <a:lnTo>
                      <a:pt x="55641" y="0"/>
                    </a:lnTo>
                    <a:cubicBezTo>
                      <a:pt x="55641" y="0"/>
                      <a:pt x="-2873" y="49749"/>
                      <a:pt x="110" y="72370"/>
                    </a:cubicBezTo>
                    <a:cubicBezTo>
                      <a:pt x="3200" y="95693"/>
                      <a:pt x="51955" y="135193"/>
                      <a:pt x="74814" y="129664"/>
                    </a:cubicBezTo>
                    <a:cubicBezTo>
                      <a:pt x="97010" y="124321"/>
                      <a:pt x="130345" y="57307"/>
                      <a:pt x="130345" y="5730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id="{8F980699-AE12-92C5-EAFB-655B3978697B}"/>
                  </a:ext>
                </a:extLst>
              </p:cNvPr>
              <p:cNvSpPr/>
              <p:nvPr/>
            </p:nvSpPr>
            <p:spPr>
              <a:xfrm>
                <a:off x="927358" y="882497"/>
                <a:ext cx="122633" cy="122897"/>
              </a:xfrm>
              <a:custGeom>
                <a:avLst/>
                <a:gdLst>
                  <a:gd name="connsiteX0" fmla="*/ 0 w 122633"/>
                  <a:gd name="connsiteY0" fmla="*/ 86703 h 122897"/>
                  <a:gd name="connsiteX1" fmla="*/ 36689 w 122633"/>
                  <a:gd name="connsiteY1" fmla="*/ 0 h 122897"/>
                  <a:gd name="connsiteX2" fmla="*/ 120687 w 122633"/>
                  <a:gd name="connsiteY2" fmla="*/ 35522 h 122897"/>
                  <a:gd name="connsiteX3" fmla="*/ 83999 w 122633"/>
                  <a:gd name="connsiteY3" fmla="*/ 122252 h 122897"/>
                  <a:gd name="connsiteX4" fmla="*/ 0 w 122633"/>
                  <a:gd name="connsiteY4" fmla="*/ 86703 h 12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97">
                    <a:moveTo>
                      <a:pt x="0" y="86703"/>
                    </a:moveTo>
                    <a:lnTo>
                      <a:pt x="36689" y="0"/>
                    </a:lnTo>
                    <a:cubicBezTo>
                      <a:pt x="36689" y="0"/>
                      <a:pt x="112122" y="14373"/>
                      <a:pt x="120687" y="35522"/>
                    </a:cubicBezTo>
                    <a:cubicBezTo>
                      <a:pt x="129532" y="57334"/>
                      <a:pt x="106646" y="115755"/>
                      <a:pt x="83999" y="122252"/>
                    </a:cubicBezTo>
                    <a:cubicBezTo>
                      <a:pt x="62067" y="128550"/>
                      <a:pt x="0" y="86703"/>
                      <a:pt x="0" y="8670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图形 2">
              <a:extLst>
                <a:ext uri="{FF2B5EF4-FFF2-40B4-BE49-F238E27FC236}">
                  <a16:creationId xmlns:a16="http://schemas.microsoft.com/office/drawing/2014/main" id="{B6D3F228-B411-6B36-4037-471D2AF4C1EB}"/>
                </a:ext>
              </a:extLst>
            </p:cNvPr>
            <p:cNvGrpSpPr/>
            <p:nvPr/>
          </p:nvGrpSpPr>
          <p:grpSpPr>
            <a:xfrm>
              <a:off x="8131688" y="1553840"/>
              <a:ext cx="642177" cy="642241"/>
              <a:chOff x="954395" y="423498"/>
              <a:chExt cx="253576" cy="253601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146FB4E-B2C7-FD37-C70E-2D82F8574517}"/>
                  </a:ext>
                </a:extLst>
              </p:cNvPr>
              <p:cNvSpPr/>
              <p:nvPr/>
            </p:nvSpPr>
            <p:spPr>
              <a:xfrm>
                <a:off x="979532" y="448486"/>
                <a:ext cx="202218" cy="202202"/>
              </a:xfrm>
              <a:custGeom>
                <a:avLst/>
                <a:gdLst>
                  <a:gd name="connsiteX0" fmla="*/ 75302 w 202218"/>
                  <a:gd name="connsiteY0" fmla="*/ 3370 h 202202"/>
                  <a:gd name="connsiteX1" fmla="*/ 3369 w 202218"/>
                  <a:gd name="connsiteY1" fmla="*/ 126895 h 202202"/>
                  <a:gd name="connsiteX2" fmla="*/ 126921 w 202218"/>
                  <a:gd name="connsiteY2" fmla="*/ 198828 h 202202"/>
                  <a:gd name="connsiteX3" fmla="*/ 198840 w 202218"/>
                  <a:gd name="connsiteY3" fmla="*/ 75303 h 202202"/>
                  <a:gd name="connsiteX4" fmla="*/ 75302 w 202218"/>
                  <a:gd name="connsiteY4" fmla="*/ 3370 h 202202"/>
                  <a:gd name="connsiteX5" fmla="*/ 114682 w 202218"/>
                  <a:gd name="connsiteY5" fmla="*/ 152499 h 202202"/>
                  <a:gd name="connsiteX6" fmla="*/ 49711 w 202218"/>
                  <a:gd name="connsiteY6" fmla="*/ 114683 h 202202"/>
                  <a:gd name="connsiteX7" fmla="*/ 87554 w 202218"/>
                  <a:gd name="connsiteY7" fmla="*/ 49712 h 202202"/>
                  <a:gd name="connsiteX8" fmla="*/ 152512 w 202218"/>
                  <a:gd name="connsiteY8" fmla="*/ 87541 h 202202"/>
                  <a:gd name="connsiteX9" fmla="*/ 114682 w 202218"/>
                  <a:gd name="connsiteY9" fmla="*/ 152499 h 20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218" h="202202">
                    <a:moveTo>
                      <a:pt x="75302" y="3370"/>
                    </a:moveTo>
                    <a:cubicBezTo>
                      <a:pt x="21336" y="17624"/>
                      <a:pt x="-10871" y="72916"/>
                      <a:pt x="3369" y="126895"/>
                    </a:cubicBezTo>
                    <a:cubicBezTo>
                      <a:pt x="17623" y="180874"/>
                      <a:pt x="72929" y="213082"/>
                      <a:pt x="126921" y="198828"/>
                    </a:cubicBezTo>
                    <a:cubicBezTo>
                      <a:pt x="180874" y="184574"/>
                      <a:pt x="213107" y="129255"/>
                      <a:pt x="198840" y="75303"/>
                    </a:cubicBezTo>
                    <a:cubicBezTo>
                      <a:pt x="184586" y="21324"/>
                      <a:pt x="129268" y="-10870"/>
                      <a:pt x="75302" y="3370"/>
                    </a:cubicBezTo>
                    <a:close/>
                    <a:moveTo>
                      <a:pt x="114682" y="152499"/>
                    </a:moveTo>
                    <a:cubicBezTo>
                      <a:pt x="86294" y="159991"/>
                      <a:pt x="57216" y="143072"/>
                      <a:pt x="49711" y="114683"/>
                    </a:cubicBezTo>
                    <a:cubicBezTo>
                      <a:pt x="42220" y="86295"/>
                      <a:pt x="59165" y="57217"/>
                      <a:pt x="87554" y="49712"/>
                    </a:cubicBezTo>
                    <a:cubicBezTo>
                      <a:pt x="115929" y="42207"/>
                      <a:pt x="145020" y="59166"/>
                      <a:pt x="152512" y="87541"/>
                    </a:cubicBezTo>
                    <a:cubicBezTo>
                      <a:pt x="159990" y="115930"/>
                      <a:pt x="143058" y="144994"/>
                      <a:pt x="114682" y="15249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22A70B8F-0B03-D427-9D4F-B04B372A13D1}"/>
                  </a:ext>
                </a:extLst>
              </p:cNvPr>
              <p:cNvSpPr/>
              <p:nvPr/>
            </p:nvSpPr>
            <p:spPr>
              <a:xfrm>
                <a:off x="1027110" y="423498"/>
                <a:ext cx="56430" cy="56707"/>
              </a:xfrm>
              <a:custGeom>
                <a:avLst/>
                <a:gdLst>
                  <a:gd name="connsiteX0" fmla="*/ 56431 w 56430"/>
                  <a:gd name="connsiteY0" fmla="*/ 45079 h 56707"/>
                  <a:gd name="connsiteX1" fmla="*/ 12383 w 56430"/>
                  <a:gd name="connsiteY1" fmla="*/ 56708 h 56707"/>
                  <a:gd name="connsiteX2" fmla="*/ 1126 w 56430"/>
                  <a:gd name="connsiteY2" fmla="*/ 14039 h 56707"/>
                  <a:gd name="connsiteX3" fmla="*/ 45174 w 56430"/>
                  <a:gd name="connsiteY3" fmla="*/ 2410 h 56707"/>
                  <a:gd name="connsiteX4" fmla="*/ 56431 w 56430"/>
                  <a:gd name="connsiteY4" fmla="*/ 45079 h 5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0" h="56707">
                    <a:moveTo>
                      <a:pt x="56431" y="45079"/>
                    </a:moveTo>
                    <a:lnTo>
                      <a:pt x="12383" y="56708"/>
                    </a:lnTo>
                    <a:cubicBezTo>
                      <a:pt x="12383" y="56708"/>
                      <a:pt x="-4430" y="23572"/>
                      <a:pt x="1126" y="14039"/>
                    </a:cubicBezTo>
                    <a:cubicBezTo>
                      <a:pt x="6854" y="4187"/>
                      <a:pt x="35998" y="-4326"/>
                      <a:pt x="45174" y="2410"/>
                    </a:cubicBezTo>
                    <a:cubicBezTo>
                      <a:pt x="54071" y="8934"/>
                      <a:pt x="56431" y="45079"/>
                      <a:pt x="56431" y="4507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862E69CF-ECC4-1269-6141-65DA00D93C12}"/>
                  </a:ext>
                </a:extLst>
              </p:cNvPr>
              <p:cNvSpPr/>
              <p:nvPr/>
            </p:nvSpPr>
            <p:spPr>
              <a:xfrm>
                <a:off x="1075254" y="620729"/>
                <a:ext cx="56128" cy="56370"/>
              </a:xfrm>
              <a:custGeom>
                <a:avLst/>
                <a:gdLst>
                  <a:gd name="connsiteX0" fmla="*/ 44048 w 56128"/>
                  <a:gd name="connsiteY0" fmla="*/ 0 h 56370"/>
                  <a:gd name="connsiteX1" fmla="*/ 0 w 56128"/>
                  <a:gd name="connsiteY1" fmla="*/ 11629 h 56370"/>
                  <a:gd name="connsiteX2" fmla="*/ 11257 w 56128"/>
                  <a:gd name="connsiteY2" fmla="*/ 54311 h 56370"/>
                  <a:gd name="connsiteX3" fmla="*/ 55318 w 56128"/>
                  <a:gd name="connsiteY3" fmla="*/ 42669 h 56370"/>
                  <a:gd name="connsiteX4" fmla="*/ 44048 w 56128"/>
                  <a:gd name="connsiteY4" fmla="*/ 0 h 5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28" h="56370">
                    <a:moveTo>
                      <a:pt x="44048" y="0"/>
                    </a:moveTo>
                    <a:lnTo>
                      <a:pt x="0" y="11629"/>
                    </a:lnTo>
                    <a:cubicBezTo>
                      <a:pt x="0" y="11629"/>
                      <a:pt x="1737" y="48742"/>
                      <a:pt x="11257" y="54311"/>
                    </a:cubicBezTo>
                    <a:cubicBezTo>
                      <a:pt x="21109" y="60039"/>
                      <a:pt x="50651" y="53064"/>
                      <a:pt x="55318" y="42669"/>
                    </a:cubicBezTo>
                    <a:cubicBezTo>
                      <a:pt x="59827" y="32592"/>
                      <a:pt x="44048" y="0"/>
                      <a:pt x="44048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408060E1-8571-0942-3DD5-D0FF59E0D3BC}"/>
                  </a:ext>
                </a:extLst>
              </p:cNvPr>
              <p:cNvSpPr/>
              <p:nvPr/>
            </p:nvSpPr>
            <p:spPr>
              <a:xfrm>
                <a:off x="962732" y="473315"/>
                <a:ext cx="59337" cy="59463"/>
              </a:xfrm>
              <a:custGeom>
                <a:avLst/>
                <a:gdLst>
                  <a:gd name="connsiteX0" fmla="*/ 59338 w 59337"/>
                  <a:gd name="connsiteY0" fmla="*/ 17497 h 59463"/>
                  <a:gd name="connsiteX1" fmla="*/ 41597 w 59337"/>
                  <a:gd name="connsiteY1" fmla="*/ 59463 h 59463"/>
                  <a:gd name="connsiteX2" fmla="*/ 943 w 59337"/>
                  <a:gd name="connsiteY2" fmla="*/ 42253 h 59463"/>
                  <a:gd name="connsiteX3" fmla="*/ 18684 w 59337"/>
                  <a:gd name="connsiteY3" fmla="*/ 313 h 59463"/>
                  <a:gd name="connsiteX4" fmla="*/ 59338 w 59337"/>
                  <a:gd name="connsiteY4" fmla="*/ 17497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7" h="59463">
                    <a:moveTo>
                      <a:pt x="59338" y="17497"/>
                    </a:moveTo>
                    <a:lnTo>
                      <a:pt x="41597" y="59463"/>
                    </a:lnTo>
                    <a:cubicBezTo>
                      <a:pt x="41597" y="59463"/>
                      <a:pt x="5093" y="52502"/>
                      <a:pt x="943" y="42253"/>
                    </a:cubicBezTo>
                    <a:cubicBezTo>
                      <a:pt x="-3340" y="31711"/>
                      <a:pt x="7732" y="3456"/>
                      <a:pt x="18684" y="313"/>
                    </a:cubicBezTo>
                    <a:cubicBezTo>
                      <a:pt x="29279" y="-2737"/>
                      <a:pt x="59338" y="17497"/>
                      <a:pt x="59338" y="174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0" name="任意多边形: 形状 919">
                <a:extLst>
                  <a:ext uri="{FF2B5EF4-FFF2-40B4-BE49-F238E27FC236}">
                    <a16:creationId xmlns:a16="http://schemas.microsoft.com/office/drawing/2014/main" id="{594E27DC-C05E-60BE-781A-0A851F9D76FC}"/>
                  </a:ext>
                </a:extLst>
              </p:cNvPr>
              <p:cNvSpPr/>
              <p:nvPr/>
            </p:nvSpPr>
            <p:spPr>
              <a:xfrm>
                <a:off x="954395" y="551890"/>
                <a:ext cx="52771" cy="52647"/>
              </a:xfrm>
              <a:custGeom>
                <a:avLst/>
                <a:gdLst>
                  <a:gd name="connsiteX0" fmla="*/ 48476 w 52771"/>
                  <a:gd name="connsiteY0" fmla="*/ 818 h 52647"/>
                  <a:gd name="connsiteX1" fmla="*/ 52772 w 52771"/>
                  <a:gd name="connsiteY1" fmla="*/ 46166 h 52647"/>
                  <a:gd name="connsiteX2" fmla="*/ 8830 w 52771"/>
                  <a:gd name="connsiteY2" fmla="*/ 50329 h 52647"/>
                  <a:gd name="connsiteX3" fmla="*/ 4547 w 52771"/>
                  <a:gd name="connsiteY3" fmla="*/ 4968 h 52647"/>
                  <a:gd name="connsiteX4" fmla="*/ 48476 w 52771"/>
                  <a:gd name="connsiteY4" fmla="*/ 818 h 5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1" h="52647">
                    <a:moveTo>
                      <a:pt x="48476" y="818"/>
                    </a:moveTo>
                    <a:lnTo>
                      <a:pt x="52772" y="46166"/>
                    </a:lnTo>
                    <a:cubicBezTo>
                      <a:pt x="52772" y="46166"/>
                      <a:pt x="17329" y="57357"/>
                      <a:pt x="8830" y="50329"/>
                    </a:cubicBezTo>
                    <a:cubicBezTo>
                      <a:pt x="52" y="43076"/>
                      <a:pt x="-3607" y="12937"/>
                      <a:pt x="4547" y="4968"/>
                    </a:cubicBezTo>
                    <a:cubicBezTo>
                      <a:pt x="12450" y="-2735"/>
                      <a:pt x="48476" y="818"/>
                      <a:pt x="48476" y="81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A3D84FC9-944F-7A83-2790-44F9C2FE9261}"/>
                  </a:ext>
                </a:extLst>
              </p:cNvPr>
              <p:cNvSpPr/>
              <p:nvPr/>
            </p:nvSpPr>
            <p:spPr>
              <a:xfrm>
                <a:off x="1152212" y="499152"/>
                <a:ext cx="55759" cy="55372"/>
              </a:xfrm>
              <a:custGeom>
                <a:avLst/>
                <a:gdLst>
                  <a:gd name="connsiteX0" fmla="*/ 9825 w 55759"/>
                  <a:gd name="connsiteY0" fmla="*/ 55372 h 55372"/>
                  <a:gd name="connsiteX1" fmla="*/ 0 w 55759"/>
                  <a:gd name="connsiteY1" fmla="*/ 10887 h 55372"/>
                  <a:gd name="connsiteX2" fmla="*/ 43093 w 55759"/>
                  <a:gd name="connsiteY2" fmla="*/ 1353 h 55372"/>
                  <a:gd name="connsiteX3" fmla="*/ 52918 w 55759"/>
                  <a:gd name="connsiteY3" fmla="*/ 45852 h 55372"/>
                  <a:gd name="connsiteX4" fmla="*/ 9825 w 55759"/>
                  <a:gd name="connsiteY4" fmla="*/ 55372 h 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59" h="55372">
                    <a:moveTo>
                      <a:pt x="9825" y="55372"/>
                    </a:moveTo>
                    <a:lnTo>
                      <a:pt x="0" y="10887"/>
                    </a:lnTo>
                    <a:cubicBezTo>
                      <a:pt x="0" y="10887"/>
                      <a:pt x="33812" y="-4574"/>
                      <a:pt x="43093" y="1353"/>
                    </a:cubicBezTo>
                    <a:cubicBezTo>
                      <a:pt x="52693" y="7479"/>
                      <a:pt x="60026" y="36955"/>
                      <a:pt x="52918" y="45852"/>
                    </a:cubicBezTo>
                    <a:cubicBezTo>
                      <a:pt x="46024" y="54471"/>
                      <a:pt x="9825" y="55372"/>
                      <a:pt x="9825" y="55372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300C9CF4-8F5B-811C-AC03-2B1887B6E496}"/>
                  </a:ext>
                </a:extLst>
              </p:cNvPr>
              <p:cNvSpPr/>
              <p:nvPr/>
            </p:nvSpPr>
            <p:spPr>
              <a:xfrm>
                <a:off x="1101309" y="433134"/>
                <a:ext cx="63074" cy="63008"/>
              </a:xfrm>
              <a:custGeom>
                <a:avLst/>
                <a:gdLst>
                  <a:gd name="connsiteX0" fmla="*/ 0 w 63074"/>
                  <a:gd name="connsiteY0" fmla="*/ 35297 h 63008"/>
                  <a:gd name="connsiteX1" fmla="*/ 36159 w 63074"/>
                  <a:gd name="connsiteY1" fmla="*/ 63009 h 63008"/>
                  <a:gd name="connsiteX2" fmla="*/ 63022 w 63074"/>
                  <a:gd name="connsiteY2" fmla="*/ 27991 h 63008"/>
                  <a:gd name="connsiteX3" fmla="*/ 26890 w 63074"/>
                  <a:gd name="connsiteY3" fmla="*/ 252 h 63008"/>
                  <a:gd name="connsiteX4" fmla="*/ 0 w 63074"/>
                  <a:gd name="connsiteY4" fmla="*/ 35297 h 6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4" h="63008">
                    <a:moveTo>
                      <a:pt x="0" y="35297"/>
                    </a:moveTo>
                    <a:lnTo>
                      <a:pt x="36159" y="63009"/>
                    </a:lnTo>
                    <a:cubicBezTo>
                      <a:pt x="36159" y="63009"/>
                      <a:pt x="64454" y="38943"/>
                      <a:pt x="63022" y="27991"/>
                    </a:cubicBezTo>
                    <a:cubicBezTo>
                      <a:pt x="61537" y="16694"/>
                      <a:pt x="37949" y="-2413"/>
                      <a:pt x="26890" y="252"/>
                    </a:cubicBezTo>
                    <a:cubicBezTo>
                      <a:pt x="16163" y="2851"/>
                      <a:pt x="0" y="35297"/>
                      <a:pt x="0" y="352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8F2E4F71-C6FD-63DD-CA91-C56282705977}"/>
                  </a:ext>
                </a:extLst>
              </p:cNvPr>
              <p:cNvSpPr/>
              <p:nvPr/>
            </p:nvSpPr>
            <p:spPr>
              <a:xfrm>
                <a:off x="990047" y="607178"/>
                <a:ext cx="63063" cy="62998"/>
              </a:xfrm>
              <a:custGeom>
                <a:avLst/>
                <a:gdLst>
                  <a:gd name="connsiteX0" fmla="*/ 63063 w 63063"/>
                  <a:gd name="connsiteY0" fmla="*/ 27726 h 62998"/>
                  <a:gd name="connsiteX1" fmla="*/ 26918 w 63063"/>
                  <a:gd name="connsiteY1" fmla="*/ 0 h 62998"/>
                  <a:gd name="connsiteX2" fmla="*/ 54 w 63063"/>
                  <a:gd name="connsiteY2" fmla="*/ 35018 h 62998"/>
                  <a:gd name="connsiteX3" fmla="*/ 36200 w 63063"/>
                  <a:gd name="connsiteY3" fmla="*/ 62744 h 62998"/>
                  <a:gd name="connsiteX4" fmla="*/ 63063 w 63063"/>
                  <a:gd name="connsiteY4" fmla="*/ 27726 h 6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63" h="62998">
                    <a:moveTo>
                      <a:pt x="63063" y="27726"/>
                    </a:moveTo>
                    <a:lnTo>
                      <a:pt x="26918" y="0"/>
                    </a:lnTo>
                    <a:cubicBezTo>
                      <a:pt x="26918" y="0"/>
                      <a:pt x="-1404" y="24079"/>
                      <a:pt x="54" y="35018"/>
                    </a:cubicBezTo>
                    <a:cubicBezTo>
                      <a:pt x="1540" y="46315"/>
                      <a:pt x="25141" y="65422"/>
                      <a:pt x="36200" y="62744"/>
                    </a:cubicBezTo>
                    <a:cubicBezTo>
                      <a:pt x="46927" y="60158"/>
                      <a:pt x="63063" y="27726"/>
                      <a:pt x="63063" y="27726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id="{C3C78D08-CFF3-0523-780B-E0E37D12FD46}"/>
                  </a:ext>
                </a:extLst>
              </p:cNvPr>
              <p:cNvSpPr/>
              <p:nvPr/>
            </p:nvSpPr>
            <p:spPr>
              <a:xfrm>
                <a:off x="1141339" y="571125"/>
                <a:ext cx="59332" cy="59463"/>
              </a:xfrm>
              <a:custGeom>
                <a:avLst/>
                <a:gdLst>
                  <a:gd name="connsiteX0" fmla="*/ 0 w 59332"/>
                  <a:gd name="connsiteY0" fmla="*/ 41953 h 59463"/>
                  <a:gd name="connsiteX1" fmla="*/ 17741 w 59332"/>
                  <a:gd name="connsiteY1" fmla="*/ 0 h 59463"/>
                  <a:gd name="connsiteX2" fmla="*/ 58395 w 59332"/>
                  <a:gd name="connsiteY2" fmla="*/ 17184 h 59463"/>
                  <a:gd name="connsiteX3" fmla="*/ 40653 w 59332"/>
                  <a:gd name="connsiteY3" fmla="*/ 59150 h 59463"/>
                  <a:gd name="connsiteX4" fmla="*/ 0 w 59332"/>
                  <a:gd name="connsiteY4" fmla="*/ 41953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2" h="59463">
                    <a:moveTo>
                      <a:pt x="0" y="41953"/>
                    </a:moveTo>
                    <a:lnTo>
                      <a:pt x="17741" y="0"/>
                    </a:lnTo>
                    <a:cubicBezTo>
                      <a:pt x="17741" y="0"/>
                      <a:pt x="54244" y="6948"/>
                      <a:pt x="58395" y="17184"/>
                    </a:cubicBezTo>
                    <a:cubicBezTo>
                      <a:pt x="62664" y="27725"/>
                      <a:pt x="51592" y="56008"/>
                      <a:pt x="40653" y="59150"/>
                    </a:cubicBezTo>
                    <a:cubicBezTo>
                      <a:pt x="30033" y="62200"/>
                      <a:pt x="0" y="41953"/>
                      <a:pt x="0" y="41953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7" name="图形 2">
              <a:extLst>
                <a:ext uri="{FF2B5EF4-FFF2-40B4-BE49-F238E27FC236}">
                  <a16:creationId xmlns:a16="http://schemas.microsoft.com/office/drawing/2014/main" id="{BDA369EA-E69D-331D-AFEF-E37E0664EB74}"/>
                </a:ext>
              </a:extLst>
            </p:cNvPr>
            <p:cNvGrpSpPr/>
            <p:nvPr/>
          </p:nvGrpSpPr>
          <p:grpSpPr>
            <a:xfrm>
              <a:off x="9252498" y="2042848"/>
              <a:ext cx="1385246" cy="1907440"/>
              <a:chOff x="1396968" y="616592"/>
              <a:chExt cx="546991" cy="753189"/>
            </a:xfrm>
          </p:grpSpPr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id="{3A9227CF-B146-D9EF-3774-9D648E4FE344}"/>
                  </a:ext>
                </a:extLst>
              </p:cNvPr>
              <p:cNvSpPr/>
              <p:nvPr/>
            </p:nvSpPr>
            <p:spPr>
              <a:xfrm>
                <a:off x="1396968" y="616592"/>
                <a:ext cx="546991" cy="753189"/>
              </a:xfrm>
              <a:custGeom>
                <a:avLst/>
                <a:gdLst>
                  <a:gd name="connsiteX0" fmla="*/ 0 w 546991"/>
                  <a:gd name="connsiteY0" fmla="*/ 0 h 753189"/>
                  <a:gd name="connsiteX1" fmla="*/ 546992 w 546991"/>
                  <a:gd name="connsiteY1" fmla="*/ 0 h 753189"/>
                  <a:gd name="connsiteX2" fmla="*/ 546992 w 546991"/>
                  <a:gd name="connsiteY2" fmla="*/ 753189 h 753189"/>
                  <a:gd name="connsiteX3" fmla="*/ 0 w 546991"/>
                  <a:gd name="connsiteY3" fmla="*/ 753189 h 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6991" h="753189">
                    <a:moveTo>
                      <a:pt x="0" y="0"/>
                    </a:moveTo>
                    <a:lnTo>
                      <a:pt x="546992" y="0"/>
                    </a:lnTo>
                    <a:lnTo>
                      <a:pt x="546992" y="753189"/>
                    </a:lnTo>
                    <a:lnTo>
                      <a:pt x="0" y="75318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id="{A6B5E6AE-9FDC-DE07-2651-AD9A7AEFD5BC}"/>
                  </a:ext>
                </a:extLst>
              </p:cNvPr>
              <p:cNvSpPr/>
              <p:nvPr/>
            </p:nvSpPr>
            <p:spPr>
              <a:xfrm>
                <a:off x="1409763" y="638974"/>
                <a:ext cx="510435" cy="66403"/>
              </a:xfrm>
              <a:custGeom>
                <a:avLst/>
                <a:gdLst>
                  <a:gd name="connsiteX0" fmla="*/ 0 w 510435"/>
                  <a:gd name="connsiteY0" fmla="*/ 0 h 66403"/>
                  <a:gd name="connsiteX1" fmla="*/ 510436 w 510435"/>
                  <a:gd name="connsiteY1" fmla="*/ 0 h 66403"/>
                  <a:gd name="connsiteX2" fmla="*/ 510436 w 510435"/>
                  <a:gd name="connsiteY2" fmla="*/ 66403 h 66403"/>
                  <a:gd name="connsiteX3" fmla="*/ 0 w 510435"/>
                  <a:gd name="connsiteY3" fmla="*/ 66403 h 66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435" h="66403">
                    <a:moveTo>
                      <a:pt x="0" y="0"/>
                    </a:moveTo>
                    <a:lnTo>
                      <a:pt x="510436" y="0"/>
                    </a:lnTo>
                    <a:lnTo>
                      <a:pt x="510436" y="66403"/>
                    </a:lnTo>
                    <a:lnTo>
                      <a:pt x="0" y="6640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3" name="任意多边形: 形状 902">
                <a:extLst>
                  <a:ext uri="{FF2B5EF4-FFF2-40B4-BE49-F238E27FC236}">
                    <a16:creationId xmlns:a16="http://schemas.microsoft.com/office/drawing/2014/main" id="{3065B2E4-9606-1465-6994-91C9788F728E}"/>
                  </a:ext>
                </a:extLst>
              </p:cNvPr>
              <p:cNvSpPr/>
              <p:nvPr/>
            </p:nvSpPr>
            <p:spPr>
              <a:xfrm>
                <a:off x="1417096" y="738619"/>
                <a:ext cx="193919" cy="599273"/>
              </a:xfrm>
              <a:custGeom>
                <a:avLst/>
                <a:gdLst>
                  <a:gd name="connsiteX0" fmla="*/ 0 w 193919"/>
                  <a:gd name="connsiteY0" fmla="*/ 0 h 599273"/>
                  <a:gd name="connsiteX1" fmla="*/ 193919 w 193919"/>
                  <a:gd name="connsiteY1" fmla="*/ 0 h 599273"/>
                  <a:gd name="connsiteX2" fmla="*/ 193919 w 193919"/>
                  <a:gd name="connsiteY2" fmla="*/ 599274 h 599273"/>
                  <a:gd name="connsiteX3" fmla="*/ 0 w 193919"/>
                  <a:gd name="connsiteY3" fmla="*/ 599274 h 59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919" h="599273">
                    <a:moveTo>
                      <a:pt x="0" y="0"/>
                    </a:moveTo>
                    <a:lnTo>
                      <a:pt x="193919" y="0"/>
                    </a:lnTo>
                    <a:lnTo>
                      <a:pt x="193919" y="599274"/>
                    </a:lnTo>
                    <a:lnTo>
                      <a:pt x="0" y="59927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4" name="任意多边形: 形状 903">
                <a:extLst>
                  <a:ext uri="{FF2B5EF4-FFF2-40B4-BE49-F238E27FC236}">
                    <a16:creationId xmlns:a16="http://schemas.microsoft.com/office/drawing/2014/main" id="{34DDB36A-716D-145E-ED42-1BB0498DCB0E}"/>
                  </a:ext>
                </a:extLst>
              </p:cNvPr>
              <p:cNvSpPr/>
              <p:nvPr/>
            </p:nvSpPr>
            <p:spPr>
              <a:xfrm>
                <a:off x="1433564" y="1127213"/>
                <a:ext cx="151833" cy="174109"/>
              </a:xfrm>
              <a:custGeom>
                <a:avLst/>
                <a:gdLst>
                  <a:gd name="connsiteX0" fmla="*/ 0 w 151833"/>
                  <a:gd name="connsiteY0" fmla="*/ 0 h 174109"/>
                  <a:gd name="connsiteX1" fmla="*/ 151834 w 151833"/>
                  <a:gd name="connsiteY1" fmla="*/ 0 h 174109"/>
                  <a:gd name="connsiteX2" fmla="*/ 151834 w 151833"/>
                  <a:gd name="connsiteY2" fmla="*/ 174110 h 174109"/>
                  <a:gd name="connsiteX3" fmla="*/ 0 w 151833"/>
                  <a:gd name="connsiteY3" fmla="*/ 174110 h 17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1741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174110"/>
                    </a:lnTo>
                    <a:lnTo>
                      <a:pt x="0" y="1741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id="{1C6BAF43-E21C-FB47-0BA8-1D6562B1F084}"/>
                  </a:ext>
                </a:extLst>
              </p:cNvPr>
              <p:cNvSpPr/>
              <p:nvPr/>
            </p:nvSpPr>
            <p:spPr>
              <a:xfrm>
                <a:off x="1433564" y="784112"/>
                <a:ext cx="151833" cy="24569"/>
              </a:xfrm>
              <a:custGeom>
                <a:avLst/>
                <a:gdLst>
                  <a:gd name="connsiteX0" fmla="*/ 0 w 151833"/>
                  <a:gd name="connsiteY0" fmla="*/ 0 h 24569"/>
                  <a:gd name="connsiteX1" fmla="*/ 151834 w 151833"/>
                  <a:gd name="connsiteY1" fmla="*/ 0 h 24569"/>
                  <a:gd name="connsiteX2" fmla="*/ 151834 w 151833"/>
                  <a:gd name="connsiteY2" fmla="*/ 24570 h 24569"/>
                  <a:gd name="connsiteX3" fmla="*/ 0 w 151833"/>
                  <a:gd name="connsiteY3" fmla="*/ 24570 h 2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6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70"/>
                    </a:lnTo>
                    <a:lnTo>
                      <a:pt x="0" y="2457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6" name="任意多边形: 形状 905">
                <a:extLst>
                  <a:ext uri="{FF2B5EF4-FFF2-40B4-BE49-F238E27FC236}">
                    <a16:creationId xmlns:a16="http://schemas.microsoft.com/office/drawing/2014/main" id="{EF7FBA6D-2EC6-9568-34BC-7786D031C3AA}"/>
                  </a:ext>
                </a:extLst>
              </p:cNvPr>
              <p:cNvSpPr/>
              <p:nvPr/>
            </p:nvSpPr>
            <p:spPr>
              <a:xfrm>
                <a:off x="1433564" y="839457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id="{66623218-262A-07FF-49C8-825A7B4F3724}"/>
                  </a:ext>
                </a:extLst>
              </p:cNvPr>
              <p:cNvSpPr/>
              <p:nvPr/>
            </p:nvSpPr>
            <p:spPr>
              <a:xfrm>
                <a:off x="1433564" y="905860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A7F6E560-98E3-4AC6-D8A5-5868649CD473}"/>
                  </a:ext>
                </a:extLst>
              </p:cNvPr>
              <p:cNvSpPr/>
              <p:nvPr/>
            </p:nvSpPr>
            <p:spPr>
              <a:xfrm>
                <a:off x="1433564" y="961205"/>
                <a:ext cx="151833" cy="24609"/>
              </a:xfrm>
              <a:custGeom>
                <a:avLst/>
                <a:gdLst>
                  <a:gd name="connsiteX0" fmla="*/ 0 w 151833"/>
                  <a:gd name="connsiteY0" fmla="*/ 0 h 24609"/>
                  <a:gd name="connsiteX1" fmla="*/ 151834 w 151833"/>
                  <a:gd name="connsiteY1" fmla="*/ 0 h 24609"/>
                  <a:gd name="connsiteX2" fmla="*/ 151834 w 151833"/>
                  <a:gd name="connsiteY2" fmla="*/ 24610 h 24609"/>
                  <a:gd name="connsiteX3" fmla="*/ 0 w 151833"/>
                  <a:gd name="connsiteY3" fmla="*/ 24610 h 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6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610"/>
                    </a:lnTo>
                    <a:lnTo>
                      <a:pt x="0" y="246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6278328E-BCB3-FB41-B2C3-E05622F68144}"/>
                  </a:ext>
                </a:extLst>
              </p:cNvPr>
              <p:cNvSpPr/>
              <p:nvPr/>
            </p:nvSpPr>
            <p:spPr>
              <a:xfrm>
                <a:off x="1665909" y="738619"/>
                <a:ext cx="254289" cy="29489"/>
              </a:xfrm>
              <a:custGeom>
                <a:avLst/>
                <a:gdLst>
                  <a:gd name="connsiteX0" fmla="*/ 0 w 254289"/>
                  <a:gd name="connsiteY0" fmla="*/ 0 h 29489"/>
                  <a:gd name="connsiteX1" fmla="*/ 254290 w 254289"/>
                  <a:gd name="connsiteY1" fmla="*/ 0 h 29489"/>
                  <a:gd name="connsiteX2" fmla="*/ 254290 w 254289"/>
                  <a:gd name="connsiteY2" fmla="*/ 29489 h 29489"/>
                  <a:gd name="connsiteX3" fmla="*/ 0 w 254289"/>
                  <a:gd name="connsiteY3" fmla="*/ 29489 h 2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48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489"/>
                    </a:lnTo>
                    <a:lnTo>
                      <a:pt x="0" y="29489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id="{29AC551A-A536-6DD0-1114-EE64EF04E394}"/>
                  </a:ext>
                </a:extLst>
              </p:cNvPr>
              <p:cNvSpPr/>
              <p:nvPr/>
            </p:nvSpPr>
            <p:spPr>
              <a:xfrm>
                <a:off x="1665909" y="793910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1" name="任意多边形: 形状 910">
                <a:extLst>
                  <a:ext uri="{FF2B5EF4-FFF2-40B4-BE49-F238E27FC236}">
                    <a16:creationId xmlns:a16="http://schemas.microsoft.com/office/drawing/2014/main" id="{128004DA-DAFA-BFC9-D79A-072A79F411D8}"/>
                  </a:ext>
                </a:extLst>
              </p:cNvPr>
              <p:cNvSpPr/>
              <p:nvPr/>
            </p:nvSpPr>
            <p:spPr>
              <a:xfrm>
                <a:off x="1665909" y="860327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2" name="任意多边形: 形状 911">
                <a:extLst>
                  <a:ext uri="{FF2B5EF4-FFF2-40B4-BE49-F238E27FC236}">
                    <a16:creationId xmlns:a16="http://schemas.microsoft.com/office/drawing/2014/main" id="{AB6D8FDF-FDB6-59A3-FB71-120C8E298ED1}"/>
                  </a:ext>
                </a:extLst>
              </p:cNvPr>
              <p:cNvSpPr/>
              <p:nvPr/>
            </p:nvSpPr>
            <p:spPr>
              <a:xfrm>
                <a:off x="1665909" y="930456"/>
                <a:ext cx="254289" cy="390079"/>
              </a:xfrm>
              <a:custGeom>
                <a:avLst/>
                <a:gdLst>
                  <a:gd name="connsiteX0" fmla="*/ 0 w 254289"/>
                  <a:gd name="connsiteY0" fmla="*/ 0 h 390079"/>
                  <a:gd name="connsiteX1" fmla="*/ 254290 w 254289"/>
                  <a:gd name="connsiteY1" fmla="*/ 0 h 390079"/>
                  <a:gd name="connsiteX2" fmla="*/ 254290 w 254289"/>
                  <a:gd name="connsiteY2" fmla="*/ 390080 h 390079"/>
                  <a:gd name="connsiteX3" fmla="*/ 0 w 254289"/>
                  <a:gd name="connsiteY3" fmla="*/ 390080 h 39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39007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390080"/>
                    </a:lnTo>
                    <a:lnTo>
                      <a:pt x="0" y="390080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EAFF93A9-CDCB-97F8-75AF-68E545D043CF}"/>
                  </a:ext>
                </a:extLst>
              </p:cNvPr>
              <p:cNvSpPr/>
              <p:nvPr/>
            </p:nvSpPr>
            <p:spPr>
              <a:xfrm>
                <a:off x="1687867" y="973496"/>
                <a:ext cx="215863" cy="175502"/>
              </a:xfrm>
              <a:custGeom>
                <a:avLst/>
                <a:gdLst>
                  <a:gd name="connsiteX0" fmla="*/ 0 w 215863"/>
                  <a:gd name="connsiteY0" fmla="*/ 0 h 175502"/>
                  <a:gd name="connsiteX1" fmla="*/ 215864 w 215863"/>
                  <a:gd name="connsiteY1" fmla="*/ 0 h 175502"/>
                  <a:gd name="connsiteX2" fmla="*/ 215864 w 215863"/>
                  <a:gd name="connsiteY2" fmla="*/ 175502 h 175502"/>
                  <a:gd name="connsiteX3" fmla="*/ 0 w 215863"/>
                  <a:gd name="connsiteY3" fmla="*/ 175502 h 17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63" h="175502">
                    <a:moveTo>
                      <a:pt x="0" y="0"/>
                    </a:moveTo>
                    <a:lnTo>
                      <a:pt x="215864" y="0"/>
                    </a:lnTo>
                    <a:lnTo>
                      <a:pt x="215864" y="175502"/>
                    </a:lnTo>
                    <a:lnTo>
                      <a:pt x="0" y="175502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7FE4116-03C9-224F-26CB-CDC7BB3E60C0}"/>
                  </a:ext>
                </a:extLst>
              </p:cNvPr>
              <p:cNvSpPr/>
              <p:nvPr/>
            </p:nvSpPr>
            <p:spPr>
              <a:xfrm>
                <a:off x="1417096" y="655561"/>
                <a:ext cx="277148" cy="31398"/>
              </a:xfrm>
              <a:custGeom>
                <a:avLst/>
                <a:gdLst>
                  <a:gd name="connsiteX0" fmla="*/ 0 w 277148"/>
                  <a:gd name="connsiteY0" fmla="*/ 0 h 31398"/>
                  <a:gd name="connsiteX1" fmla="*/ 277149 w 277148"/>
                  <a:gd name="connsiteY1" fmla="*/ 0 h 31398"/>
                  <a:gd name="connsiteX2" fmla="*/ 277149 w 277148"/>
                  <a:gd name="connsiteY2" fmla="*/ 31398 h 31398"/>
                  <a:gd name="connsiteX3" fmla="*/ 0 w 277148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148" h="31398">
                    <a:moveTo>
                      <a:pt x="0" y="0"/>
                    </a:moveTo>
                    <a:lnTo>
                      <a:pt x="277149" y="0"/>
                    </a:lnTo>
                    <a:lnTo>
                      <a:pt x="277149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B14649C7-71B8-B6E5-CDD8-9AF09652D63E}"/>
                  </a:ext>
                </a:extLst>
              </p:cNvPr>
              <p:cNvSpPr/>
              <p:nvPr/>
            </p:nvSpPr>
            <p:spPr>
              <a:xfrm>
                <a:off x="1800360" y="655561"/>
                <a:ext cx="109761" cy="31398"/>
              </a:xfrm>
              <a:custGeom>
                <a:avLst/>
                <a:gdLst>
                  <a:gd name="connsiteX0" fmla="*/ 0 w 109761"/>
                  <a:gd name="connsiteY0" fmla="*/ 0 h 31398"/>
                  <a:gd name="connsiteX1" fmla="*/ 109762 w 109761"/>
                  <a:gd name="connsiteY1" fmla="*/ 0 h 31398"/>
                  <a:gd name="connsiteX2" fmla="*/ 109762 w 109761"/>
                  <a:gd name="connsiteY2" fmla="*/ 31398 h 31398"/>
                  <a:gd name="connsiteX3" fmla="*/ 0 w 109761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61" h="31398">
                    <a:moveTo>
                      <a:pt x="0" y="0"/>
                    </a:moveTo>
                    <a:lnTo>
                      <a:pt x="109762" y="0"/>
                    </a:lnTo>
                    <a:lnTo>
                      <a:pt x="109762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C21F4ECF-1D72-799C-2E32-D00E71C4242F}"/>
                </a:ext>
              </a:extLst>
            </p:cNvPr>
            <p:cNvGrpSpPr/>
            <p:nvPr/>
          </p:nvGrpSpPr>
          <p:grpSpPr>
            <a:xfrm>
              <a:off x="7203988" y="3464899"/>
              <a:ext cx="1913047" cy="1098916"/>
              <a:chOff x="588075" y="1178116"/>
              <a:chExt cx="755403" cy="433928"/>
            </a:xfrm>
          </p:grpSpPr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281BEBEF-8FCF-5E16-3517-2418BDCFEE98}"/>
                  </a:ext>
                </a:extLst>
              </p:cNvPr>
              <p:cNvSpPr/>
              <p:nvPr/>
            </p:nvSpPr>
            <p:spPr>
              <a:xfrm>
                <a:off x="588075" y="1178116"/>
                <a:ext cx="755403" cy="433928"/>
              </a:xfrm>
              <a:custGeom>
                <a:avLst/>
                <a:gdLst>
                  <a:gd name="connsiteX0" fmla="*/ 0 w 755403"/>
                  <a:gd name="connsiteY0" fmla="*/ 0 h 433928"/>
                  <a:gd name="connsiteX1" fmla="*/ 755404 w 755403"/>
                  <a:gd name="connsiteY1" fmla="*/ 0 h 433928"/>
                  <a:gd name="connsiteX2" fmla="*/ 755404 w 755403"/>
                  <a:gd name="connsiteY2" fmla="*/ 433929 h 433928"/>
                  <a:gd name="connsiteX3" fmla="*/ 0 w 755403"/>
                  <a:gd name="connsiteY3" fmla="*/ 433929 h 43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403" h="433928">
                    <a:moveTo>
                      <a:pt x="0" y="0"/>
                    </a:moveTo>
                    <a:lnTo>
                      <a:pt x="755404" y="0"/>
                    </a:lnTo>
                    <a:lnTo>
                      <a:pt x="755404" y="433929"/>
                    </a:lnTo>
                    <a:lnTo>
                      <a:pt x="0" y="43392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7" name="任意多边形: 形状 886">
                <a:extLst>
                  <a:ext uri="{FF2B5EF4-FFF2-40B4-BE49-F238E27FC236}">
                    <a16:creationId xmlns:a16="http://schemas.microsoft.com/office/drawing/2014/main" id="{F2216FD1-4C91-AC33-61CB-AF9C4C69E24B}"/>
                  </a:ext>
                </a:extLst>
              </p:cNvPr>
              <p:cNvSpPr/>
              <p:nvPr/>
            </p:nvSpPr>
            <p:spPr>
              <a:xfrm>
                <a:off x="605750" y="1190991"/>
                <a:ext cx="704911" cy="38266"/>
              </a:xfrm>
              <a:custGeom>
                <a:avLst/>
                <a:gdLst>
                  <a:gd name="connsiteX0" fmla="*/ 0 w 704911"/>
                  <a:gd name="connsiteY0" fmla="*/ 0 h 38266"/>
                  <a:gd name="connsiteX1" fmla="*/ 704912 w 704911"/>
                  <a:gd name="connsiteY1" fmla="*/ 0 h 38266"/>
                  <a:gd name="connsiteX2" fmla="*/ 704912 w 704911"/>
                  <a:gd name="connsiteY2" fmla="*/ 38267 h 38266"/>
                  <a:gd name="connsiteX3" fmla="*/ 0 w 704911"/>
                  <a:gd name="connsiteY3" fmla="*/ 38267 h 3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911" h="38266">
                    <a:moveTo>
                      <a:pt x="0" y="0"/>
                    </a:moveTo>
                    <a:lnTo>
                      <a:pt x="704912" y="0"/>
                    </a:lnTo>
                    <a:lnTo>
                      <a:pt x="704912" y="38267"/>
                    </a:lnTo>
                    <a:lnTo>
                      <a:pt x="0" y="38267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id="{842955F3-E5F7-0C89-5BF1-E615CA0F92AF}"/>
                  </a:ext>
                </a:extLst>
              </p:cNvPr>
              <p:cNvSpPr/>
              <p:nvPr/>
            </p:nvSpPr>
            <p:spPr>
              <a:xfrm>
                <a:off x="615867" y="1248404"/>
                <a:ext cx="267814" cy="345262"/>
              </a:xfrm>
              <a:custGeom>
                <a:avLst/>
                <a:gdLst>
                  <a:gd name="connsiteX0" fmla="*/ 0 w 267814"/>
                  <a:gd name="connsiteY0" fmla="*/ 0 h 345262"/>
                  <a:gd name="connsiteX1" fmla="*/ 267814 w 267814"/>
                  <a:gd name="connsiteY1" fmla="*/ 0 h 345262"/>
                  <a:gd name="connsiteX2" fmla="*/ 267814 w 267814"/>
                  <a:gd name="connsiteY2" fmla="*/ 345263 h 345262"/>
                  <a:gd name="connsiteX3" fmla="*/ 0 w 267814"/>
                  <a:gd name="connsiteY3" fmla="*/ 345263 h 34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14" h="345262">
                    <a:moveTo>
                      <a:pt x="0" y="0"/>
                    </a:moveTo>
                    <a:lnTo>
                      <a:pt x="267814" y="0"/>
                    </a:lnTo>
                    <a:lnTo>
                      <a:pt x="267814" y="345263"/>
                    </a:lnTo>
                    <a:lnTo>
                      <a:pt x="0" y="34526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9" name="任意多边形: 形状 888">
                <a:extLst>
                  <a:ext uri="{FF2B5EF4-FFF2-40B4-BE49-F238E27FC236}">
                    <a16:creationId xmlns:a16="http://schemas.microsoft.com/office/drawing/2014/main" id="{16AAE67D-3316-70E3-8142-0880ACC95426}"/>
                  </a:ext>
                </a:extLst>
              </p:cNvPr>
              <p:cNvSpPr/>
              <p:nvPr/>
            </p:nvSpPr>
            <p:spPr>
              <a:xfrm>
                <a:off x="638620" y="1472303"/>
                <a:ext cx="209671" cy="100307"/>
              </a:xfrm>
              <a:custGeom>
                <a:avLst/>
                <a:gdLst>
                  <a:gd name="connsiteX0" fmla="*/ 0 w 209671"/>
                  <a:gd name="connsiteY0" fmla="*/ 0 h 100307"/>
                  <a:gd name="connsiteX1" fmla="*/ 209672 w 209671"/>
                  <a:gd name="connsiteY1" fmla="*/ 0 h 100307"/>
                  <a:gd name="connsiteX2" fmla="*/ 209672 w 209671"/>
                  <a:gd name="connsiteY2" fmla="*/ 100308 h 100307"/>
                  <a:gd name="connsiteX3" fmla="*/ 0 w 209671"/>
                  <a:gd name="connsiteY3" fmla="*/ 100308 h 10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0030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00308"/>
                    </a:lnTo>
                    <a:lnTo>
                      <a:pt x="0" y="10030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B1E0F7DF-B0EC-D420-E7F3-96AC36E4C31C}"/>
                  </a:ext>
                </a:extLst>
              </p:cNvPr>
              <p:cNvSpPr/>
              <p:nvPr/>
            </p:nvSpPr>
            <p:spPr>
              <a:xfrm>
                <a:off x="638620" y="1274618"/>
                <a:ext cx="209671" cy="14161"/>
              </a:xfrm>
              <a:custGeom>
                <a:avLst/>
                <a:gdLst>
                  <a:gd name="connsiteX0" fmla="*/ 0 w 209671"/>
                  <a:gd name="connsiteY0" fmla="*/ 0 h 14161"/>
                  <a:gd name="connsiteX1" fmla="*/ 209672 w 209671"/>
                  <a:gd name="connsiteY1" fmla="*/ 0 h 14161"/>
                  <a:gd name="connsiteX2" fmla="*/ 209672 w 209671"/>
                  <a:gd name="connsiteY2" fmla="*/ 14161 h 14161"/>
                  <a:gd name="connsiteX3" fmla="*/ 0 w 209671"/>
                  <a:gd name="connsiteY3" fmla="*/ 14161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61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61"/>
                    </a:lnTo>
                    <a:lnTo>
                      <a:pt x="0" y="14161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1" name="任意多边形: 形状 890">
                <a:extLst>
                  <a:ext uri="{FF2B5EF4-FFF2-40B4-BE49-F238E27FC236}">
                    <a16:creationId xmlns:a16="http://schemas.microsoft.com/office/drawing/2014/main" id="{E247C3C3-942B-C6FE-9E0C-A736D018D4B0}"/>
                  </a:ext>
                </a:extLst>
              </p:cNvPr>
              <p:cNvSpPr/>
              <p:nvPr/>
            </p:nvSpPr>
            <p:spPr>
              <a:xfrm>
                <a:off x="638620" y="1306507"/>
                <a:ext cx="209671" cy="14187"/>
              </a:xfrm>
              <a:custGeom>
                <a:avLst/>
                <a:gdLst>
                  <a:gd name="connsiteX0" fmla="*/ 0 w 209671"/>
                  <a:gd name="connsiteY0" fmla="*/ 0 h 14187"/>
                  <a:gd name="connsiteX1" fmla="*/ 209672 w 209671"/>
                  <a:gd name="connsiteY1" fmla="*/ 0 h 14187"/>
                  <a:gd name="connsiteX2" fmla="*/ 209672 w 209671"/>
                  <a:gd name="connsiteY2" fmla="*/ 14188 h 14187"/>
                  <a:gd name="connsiteX3" fmla="*/ 0 w 209671"/>
                  <a:gd name="connsiteY3" fmla="*/ 14188 h 1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8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88"/>
                    </a:lnTo>
                    <a:lnTo>
                      <a:pt x="0" y="1418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2" name="任意多边形: 形状 891">
                <a:extLst>
                  <a:ext uri="{FF2B5EF4-FFF2-40B4-BE49-F238E27FC236}">
                    <a16:creationId xmlns:a16="http://schemas.microsoft.com/office/drawing/2014/main" id="{B98B3A70-318B-F5B6-4983-98E133154C1E}"/>
                  </a:ext>
                </a:extLst>
              </p:cNvPr>
              <p:cNvSpPr/>
              <p:nvPr/>
            </p:nvSpPr>
            <p:spPr>
              <a:xfrm>
                <a:off x="638620" y="1344774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3" name="任意多边形: 形状 892">
                <a:extLst>
                  <a:ext uri="{FF2B5EF4-FFF2-40B4-BE49-F238E27FC236}">
                    <a16:creationId xmlns:a16="http://schemas.microsoft.com/office/drawing/2014/main" id="{80D97376-B4BA-C946-6B11-6856045C8C0B}"/>
                  </a:ext>
                </a:extLst>
              </p:cNvPr>
              <p:cNvSpPr/>
              <p:nvPr/>
            </p:nvSpPr>
            <p:spPr>
              <a:xfrm>
                <a:off x="638620" y="1376650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4" name="任意多边形: 形状 893">
                <a:extLst>
                  <a:ext uri="{FF2B5EF4-FFF2-40B4-BE49-F238E27FC236}">
                    <a16:creationId xmlns:a16="http://schemas.microsoft.com/office/drawing/2014/main" id="{F35EC2AC-B17F-397A-F38C-A3AE4A40123A}"/>
                  </a:ext>
                </a:extLst>
              </p:cNvPr>
              <p:cNvSpPr/>
              <p:nvPr/>
            </p:nvSpPr>
            <p:spPr>
              <a:xfrm>
                <a:off x="959486" y="1248404"/>
                <a:ext cx="351176" cy="16985"/>
              </a:xfrm>
              <a:custGeom>
                <a:avLst/>
                <a:gdLst>
                  <a:gd name="connsiteX0" fmla="*/ 0 w 351176"/>
                  <a:gd name="connsiteY0" fmla="*/ 0 h 16985"/>
                  <a:gd name="connsiteX1" fmla="*/ 351176 w 351176"/>
                  <a:gd name="connsiteY1" fmla="*/ 0 h 16985"/>
                  <a:gd name="connsiteX2" fmla="*/ 351176 w 351176"/>
                  <a:gd name="connsiteY2" fmla="*/ 16985 h 16985"/>
                  <a:gd name="connsiteX3" fmla="*/ 0 w 351176"/>
                  <a:gd name="connsiteY3" fmla="*/ 16985 h 1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698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6985"/>
                    </a:lnTo>
                    <a:lnTo>
                      <a:pt x="0" y="1698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5" name="任意多边形: 形状 894">
                <a:extLst>
                  <a:ext uri="{FF2B5EF4-FFF2-40B4-BE49-F238E27FC236}">
                    <a16:creationId xmlns:a16="http://schemas.microsoft.com/office/drawing/2014/main" id="{28902EE9-1BA1-F223-946C-D9C3CE7E81AB}"/>
                  </a:ext>
                </a:extLst>
              </p:cNvPr>
              <p:cNvSpPr/>
              <p:nvPr/>
            </p:nvSpPr>
            <p:spPr>
              <a:xfrm>
                <a:off x="959486" y="1280267"/>
                <a:ext cx="351176" cy="17011"/>
              </a:xfrm>
              <a:custGeom>
                <a:avLst/>
                <a:gdLst>
                  <a:gd name="connsiteX0" fmla="*/ 0 w 351176"/>
                  <a:gd name="connsiteY0" fmla="*/ 0 h 17011"/>
                  <a:gd name="connsiteX1" fmla="*/ 351176 w 351176"/>
                  <a:gd name="connsiteY1" fmla="*/ 0 h 17011"/>
                  <a:gd name="connsiteX2" fmla="*/ 351176 w 351176"/>
                  <a:gd name="connsiteY2" fmla="*/ 17012 h 17011"/>
                  <a:gd name="connsiteX3" fmla="*/ 0 w 351176"/>
                  <a:gd name="connsiteY3" fmla="*/ 17012 h 1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11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12"/>
                    </a:lnTo>
                    <a:lnTo>
                      <a:pt x="0" y="1701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7CEA39F7-9E85-F901-9C31-C01925057D71}"/>
                  </a:ext>
                </a:extLst>
              </p:cNvPr>
              <p:cNvSpPr/>
              <p:nvPr/>
            </p:nvSpPr>
            <p:spPr>
              <a:xfrm>
                <a:off x="959486" y="1318534"/>
                <a:ext cx="351176" cy="17025"/>
              </a:xfrm>
              <a:custGeom>
                <a:avLst/>
                <a:gdLst>
                  <a:gd name="connsiteX0" fmla="*/ 0 w 351176"/>
                  <a:gd name="connsiteY0" fmla="*/ 0 h 17025"/>
                  <a:gd name="connsiteX1" fmla="*/ 351176 w 351176"/>
                  <a:gd name="connsiteY1" fmla="*/ 0 h 17025"/>
                  <a:gd name="connsiteX2" fmla="*/ 351176 w 351176"/>
                  <a:gd name="connsiteY2" fmla="*/ 17025 h 17025"/>
                  <a:gd name="connsiteX3" fmla="*/ 0 w 351176"/>
                  <a:gd name="connsiteY3" fmla="*/ 17025 h 1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2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25"/>
                    </a:lnTo>
                    <a:lnTo>
                      <a:pt x="0" y="1702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5DAFF0E1-9977-F90E-26DB-3E15F5C07F72}"/>
                  </a:ext>
                </a:extLst>
              </p:cNvPr>
              <p:cNvSpPr/>
              <p:nvPr/>
            </p:nvSpPr>
            <p:spPr>
              <a:xfrm>
                <a:off x="959486" y="1358948"/>
                <a:ext cx="351176" cy="224734"/>
              </a:xfrm>
              <a:custGeom>
                <a:avLst/>
                <a:gdLst>
                  <a:gd name="connsiteX0" fmla="*/ 0 w 351176"/>
                  <a:gd name="connsiteY0" fmla="*/ 0 h 224734"/>
                  <a:gd name="connsiteX1" fmla="*/ 351176 w 351176"/>
                  <a:gd name="connsiteY1" fmla="*/ 0 h 224734"/>
                  <a:gd name="connsiteX2" fmla="*/ 351176 w 351176"/>
                  <a:gd name="connsiteY2" fmla="*/ 224734 h 224734"/>
                  <a:gd name="connsiteX3" fmla="*/ 0 w 351176"/>
                  <a:gd name="connsiteY3" fmla="*/ 224734 h 2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224734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224734"/>
                    </a:lnTo>
                    <a:lnTo>
                      <a:pt x="0" y="22473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ADB5472D-D784-51E8-2026-09AE33D55822}"/>
                  </a:ext>
                </a:extLst>
              </p:cNvPr>
              <p:cNvSpPr/>
              <p:nvPr/>
            </p:nvSpPr>
            <p:spPr>
              <a:xfrm>
                <a:off x="989810" y="1383744"/>
                <a:ext cx="298098" cy="101116"/>
              </a:xfrm>
              <a:custGeom>
                <a:avLst/>
                <a:gdLst>
                  <a:gd name="connsiteX0" fmla="*/ 0 w 298098"/>
                  <a:gd name="connsiteY0" fmla="*/ 0 h 101116"/>
                  <a:gd name="connsiteX1" fmla="*/ 298099 w 298098"/>
                  <a:gd name="connsiteY1" fmla="*/ 0 h 101116"/>
                  <a:gd name="connsiteX2" fmla="*/ 298099 w 298098"/>
                  <a:gd name="connsiteY2" fmla="*/ 101117 h 101116"/>
                  <a:gd name="connsiteX3" fmla="*/ 0 w 298098"/>
                  <a:gd name="connsiteY3" fmla="*/ 101117 h 10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098" h="101116">
                    <a:moveTo>
                      <a:pt x="0" y="0"/>
                    </a:moveTo>
                    <a:lnTo>
                      <a:pt x="298099" y="0"/>
                    </a:lnTo>
                    <a:lnTo>
                      <a:pt x="298099" y="101117"/>
                    </a:lnTo>
                    <a:lnTo>
                      <a:pt x="0" y="101117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9" name="任意多边形: 形状 898">
                <a:extLst>
                  <a:ext uri="{FF2B5EF4-FFF2-40B4-BE49-F238E27FC236}">
                    <a16:creationId xmlns:a16="http://schemas.microsoft.com/office/drawing/2014/main" id="{DD414828-8A27-9421-563E-ABAD8E1810F7}"/>
                  </a:ext>
                </a:extLst>
              </p:cNvPr>
              <p:cNvSpPr/>
              <p:nvPr/>
            </p:nvSpPr>
            <p:spPr>
              <a:xfrm>
                <a:off x="615867" y="1200578"/>
                <a:ext cx="382773" cy="18072"/>
              </a:xfrm>
              <a:custGeom>
                <a:avLst/>
                <a:gdLst>
                  <a:gd name="connsiteX0" fmla="*/ 0 w 382773"/>
                  <a:gd name="connsiteY0" fmla="*/ 0 h 18072"/>
                  <a:gd name="connsiteX1" fmla="*/ 382774 w 382773"/>
                  <a:gd name="connsiteY1" fmla="*/ 0 h 18072"/>
                  <a:gd name="connsiteX2" fmla="*/ 382774 w 382773"/>
                  <a:gd name="connsiteY2" fmla="*/ 18073 h 18072"/>
                  <a:gd name="connsiteX3" fmla="*/ 0 w 382773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773" h="18072">
                    <a:moveTo>
                      <a:pt x="0" y="0"/>
                    </a:moveTo>
                    <a:lnTo>
                      <a:pt x="382774" y="0"/>
                    </a:lnTo>
                    <a:lnTo>
                      <a:pt x="382774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0" name="任意多边形: 形状 899">
                <a:extLst>
                  <a:ext uri="{FF2B5EF4-FFF2-40B4-BE49-F238E27FC236}">
                    <a16:creationId xmlns:a16="http://schemas.microsoft.com/office/drawing/2014/main" id="{7B1189B9-BA9D-7DBD-2839-7C885AAF24B1}"/>
                  </a:ext>
                </a:extLst>
              </p:cNvPr>
              <p:cNvSpPr/>
              <p:nvPr/>
            </p:nvSpPr>
            <p:spPr>
              <a:xfrm>
                <a:off x="1145158" y="1200578"/>
                <a:ext cx="151581" cy="18072"/>
              </a:xfrm>
              <a:custGeom>
                <a:avLst/>
                <a:gdLst>
                  <a:gd name="connsiteX0" fmla="*/ 0 w 151581"/>
                  <a:gd name="connsiteY0" fmla="*/ 0 h 18072"/>
                  <a:gd name="connsiteX1" fmla="*/ 151582 w 151581"/>
                  <a:gd name="connsiteY1" fmla="*/ 0 h 18072"/>
                  <a:gd name="connsiteX2" fmla="*/ 151582 w 151581"/>
                  <a:gd name="connsiteY2" fmla="*/ 18073 h 18072"/>
                  <a:gd name="connsiteX3" fmla="*/ 0 w 151581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581" h="18072">
                    <a:moveTo>
                      <a:pt x="0" y="0"/>
                    </a:moveTo>
                    <a:lnTo>
                      <a:pt x="151582" y="0"/>
                    </a:lnTo>
                    <a:lnTo>
                      <a:pt x="151582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DF8D506-BD6F-FF16-1C3E-B64C99992819}"/>
                </a:ext>
              </a:extLst>
            </p:cNvPr>
            <p:cNvSpPr/>
            <p:nvPr/>
          </p:nvSpPr>
          <p:spPr>
            <a:xfrm>
              <a:off x="8559151" y="4085646"/>
              <a:ext cx="799222" cy="524776"/>
            </a:xfrm>
            <a:custGeom>
              <a:avLst/>
              <a:gdLst>
                <a:gd name="connsiteX0" fmla="*/ 0 w 315588"/>
                <a:gd name="connsiteY0" fmla="*/ 0 h 207218"/>
                <a:gd name="connsiteX1" fmla="*/ 315588 w 315588"/>
                <a:gd name="connsiteY1" fmla="*/ 0 h 207218"/>
                <a:gd name="connsiteX2" fmla="*/ 315588 w 315588"/>
                <a:gd name="connsiteY2" fmla="*/ 207219 h 207218"/>
                <a:gd name="connsiteX3" fmla="*/ 0 w 315588"/>
                <a:gd name="connsiteY3" fmla="*/ 207219 h 2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588" h="207218">
                  <a:moveTo>
                    <a:pt x="0" y="0"/>
                  </a:moveTo>
                  <a:lnTo>
                    <a:pt x="315588" y="0"/>
                  </a:lnTo>
                  <a:lnTo>
                    <a:pt x="315588" y="207219"/>
                  </a:lnTo>
                  <a:lnTo>
                    <a:pt x="0" y="20721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7DE13734-A205-53D6-D899-471D369D4837}"/>
                </a:ext>
              </a:extLst>
            </p:cNvPr>
            <p:cNvSpPr/>
            <p:nvPr/>
          </p:nvSpPr>
          <p:spPr>
            <a:xfrm>
              <a:off x="7620139" y="2447445"/>
              <a:ext cx="2685508" cy="1546999"/>
            </a:xfrm>
            <a:custGeom>
              <a:avLst/>
              <a:gdLst>
                <a:gd name="connsiteX0" fmla="*/ 1011523 w 1060424"/>
                <a:gd name="connsiteY0" fmla="*/ 0 h 610862"/>
                <a:gd name="connsiteX1" fmla="*/ 952890 w 1060424"/>
                <a:gd name="connsiteY1" fmla="*/ 0 h 610862"/>
                <a:gd name="connsiteX2" fmla="*/ 48888 w 1060424"/>
                <a:gd name="connsiteY2" fmla="*/ 0 h 610862"/>
                <a:gd name="connsiteX3" fmla="*/ 0 w 1060424"/>
                <a:gd name="connsiteY3" fmla="*/ 48874 h 610862"/>
                <a:gd name="connsiteX4" fmla="*/ 0 w 1060424"/>
                <a:gd name="connsiteY4" fmla="*/ 610863 h 610862"/>
                <a:gd name="connsiteX5" fmla="*/ 54311 w 1060424"/>
                <a:gd name="connsiteY5" fmla="*/ 610863 h 610862"/>
                <a:gd name="connsiteX6" fmla="*/ 1006047 w 1060424"/>
                <a:gd name="connsiteY6" fmla="*/ 610863 h 610862"/>
                <a:gd name="connsiteX7" fmla="*/ 1060424 w 1060424"/>
                <a:gd name="connsiteY7" fmla="*/ 610863 h 610862"/>
                <a:gd name="connsiteX8" fmla="*/ 1060424 w 1060424"/>
                <a:gd name="connsiteY8" fmla="*/ 48888 h 610862"/>
                <a:gd name="connsiteX9" fmla="*/ 1011523 w 1060424"/>
                <a:gd name="connsiteY9" fmla="*/ 0 h 61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424" h="610862">
                  <a:moveTo>
                    <a:pt x="1011523" y="0"/>
                  </a:moveTo>
                  <a:lnTo>
                    <a:pt x="952890" y="0"/>
                  </a:lnTo>
                  <a:lnTo>
                    <a:pt x="48888" y="0"/>
                  </a:lnTo>
                  <a:cubicBezTo>
                    <a:pt x="21878" y="0"/>
                    <a:pt x="0" y="21878"/>
                    <a:pt x="0" y="48874"/>
                  </a:cubicBezTo>
                  <a:lnTo>
                    <a:pt x="0" y="610863"/>
                  </a:lnTo>
                  <a:lnTo>
                    <a:pt x="54311" y="610863"/>
                  </a:lnTo>
                  <a:lnTo>
                    <a:pt x="1006047" y="610863"/>
                  </a:lnTo>
                  <a:lnTo>
                    <a:pt x="1060424" y="610863"/>
                  </a:lnTo>
                  <a:lnTo>
                    <a:pt x="1060424" y="48888"/>
                  </a:lnTo>
                  <a:cubicBezTo>
                    <a:pt x="1060437" y="21878"/>
                    <a:pt x="1038493" y="0"/>
                    <a:pt x="101152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D650417F-78B0-AB90-A067-6E9B82F3C02D}"/>
                </a:ext>
              </a:extLst>
            </p:cNvPr>
            <p:cNvSpPr/>
            <p:nvPr/>
          </p:nvSpPr>
          <p:spPr>
            <a:xfrm>
              <a:off x="7620139" y="3994479"/>
              <a:ext cx="2685508" cy="475046"/>
            </a:xfrm>
            <a:custGeom>
              <a:avLst/>
              <a:gdLst>
                <a:gd name="connsiteX0" fmla="*/ 1011523 w 1060424"/>
                <a:gd name="connsiteY0" fmla="*/ 187581 h 187581"/>
                <a:gd name="connsiteX1" fmla="*/ 952890 w 1060424"/>
                <a:gd name="connsiteY1" fmla="*/ 187581 h 187581"/>
                <a:gd name="connsiteX2" fmla="*/ 48888 w 1060424"/>
                <a:gd name="connsiteY2" fmla="*/ 187581 h 187581"/>
                <a:gd name="connsiteX3" fmla="*/ 0 w 1060424"/>
                <a:gd name="connsiteY3" fmla="*/ 138694 h 187581"/>
                <a:gd name="connsiteX4" fmla="*/ 0 w 1060424"/>
                <a:gd name="connsiteY4" fmla="*/ 0 h 187581"/>
                <a:gd name="connsiteX5" fmla="*/ 1060424 w 1060424"/>
                <a:gd name="connsiteY5" fmla="*/ 0 h 187581"/>
                <a:gd name="connsiteX6" fmla="*/ 1060424 w 1060424"/>
                <a:gd name="connsiteY6" fmla="*/ 138707 h 187581"/>
                <a:gd name="connsiteX7" fmla="*/ 1011523 w 1060424"/>
                <a:gd name="connsiteY7" fmla="*/ 187581 h 18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4" h="187581">
                  <a:moveTo>
                    <a:pt x="1011523" y="187581"/>
                  </a:moveTo>
                  <a:lnTo>
                    <a:pt x="952890" y="187581"/>
                  </a:lnTo>
                  <a:lnTo>
                    <a:pt x="48888" y="187581"/>
                  </a:lnTo>
                  <a:cubicBezTo>
                    <a:pt x="21878" y="187581"/>
                    <a:pt x="0" y="165703"/>
                    <a:pt x="0" y="138694"/>
                  </a:cubicBezTo>
                  <a:lnTo>
                    <a:pt x="0" y="0"/>
                  </a:lnTo>
                  <a:lnTo>
                    <a:pt x="1060424" y="0"/>
                  </a:lnTo>
                  <a:lnTo>
                    <a:pt x="1060424" y="138707"/>
                  </a:lnTo>
                  <a:cubicBezTo>
                    <a:pt x="1060437" y="165703"/>
                    <a:pt x="1038493" y="187581"/>
                    <a:pt x="1011523" y="187581"/>
                  </a:cubicBez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0C14EC25-C1DE-FBD3-9965-A5669A516B14}"/>
                </a:ext>
              </a:extLst>
            </p:cNvPr>
            <p:cNvSpPr/>
            <p:nvPr/>
          </p:nvSpPr>
          <p:spPr>
            <a:xfrm>
              <a:off x="7843542" y="4610425"/>
              <a:ext cx="2204685" cy="121959"/>
            </a:xfrm>
            <a:custGeom>
              <a:avLst/>
              <a:gdLst>
                <a:gd name="connsiteX0" fmla="*/ 0 w 870562"/>
                <a:gd name="connsiteY0" fmla="*/ 0 h 48158"/>
                <a:gd name="connsiteX1" fmla="*/ 870562 w 870562"/>
                <a:gd name="connsiteY1" fmla="*/ 0 h 48158"/>
                <a:gd name="connsiteX2" fmla="*/ 870562 w 870562"/>
                <a:gd name="connsiteY2" fmla="*/ 48158 h 48158"/>
                <a:gd name="connsiteX3" fmla="*/ 0 w 870562"/>
                <a:gd name="connsiteY3" fmla="*/ 48158 h 4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562" h="48158">
                  <a:moveTo>
                    <a:pt x="0" y="0"/>
                  </a:moveTo>
                  <a:lnTo>
                    <a:pt x="870562" y="0"/>
                  </a:lnTo>
                  <a:lnTo>
                    <a:pt x="870562" y="48158"/>
                  </a:lnTo>
                  <a:lnTo>
                    <a:pt x="0" y="48158"/>
                  </a:ln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6B9F228-D948-BEA7-2E7C-1556F69862C8}"/>
                </a:ext>
              </a:extLst>
            </p:cNvPr>
            <p:cNvSpPr/>
            <p:nvPr/>
          </p:nvSpPr>
          <p:spPr>
            <a:xfrm>
              <a:off x="7711508" y="2577833"/>
              <a:ext cx="2479698" cy="1416644"/>
            </a:xfrm>
            <a:custGeom>
              <a:avLst/>
              <a:gdLst>
                <a:gd name="connsiteX0" fmla="*/ 0 w 979156"/>
                <a:gd name="connsiteY0" fmla="*/ 0 h 559389"/>
                <a:gd name="connsiteX1" fmla="*/ 979157 w 979156"/>
                <a:gd name="connsiteY1" fmla="*/ 0 h 559389"/>
                <a:gd name="connsiteX2" fmla="*/ 979157 w 979156"/>
                <a:gd name="connsiteY2" fmla="*/ 559389 h 559389"/>
                <a:gd name="connsiteX3" fmla="*/ 0 w 979156"/>
                <a:gd name="connsiteY3" fmla="*/ 559389 h 55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156" h="559389">
                  <a:moveTo>
                    <a:pt x="0" y="0"/>
                  </a:moveTo>
                  <a:lnTo>
                    <a:pt x="979157" y="0"/>
                  </a:lnTo>
                  <a:lnTo>
                    <a:pt x="979157" y="559389"/>
                  </a:lnTo>
                  <a:lnTo>
                    <a:pt x="0" y="559389"/>
                  </a:lnTo>
                  <a:close/>
                </a:path>
              </a:pathLst>
            </a:custGeom>
            <a:solidFill>
              <a:srgbClr val="B9DDFF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950EE428-C906-9DD4-1E2B-C5509F1302C6}"/>
                </a:ext>
              </a:extLst>
            </p:cNvPr>
            <p:cNvGrpSpPr/>
            <p:nvPr/>
          </p:nvGrpSpPr>
          <p:grpSpPr>
            <a:xfrm>
              <a:off x="7540958" y="2648081"/>
              <a:ext cx="1366845" cy="614837"/>
              <a:chOff x="721134" y="855580"/>
              <a:chExt cx="539725" cy="242780"/>
            </a:xfrm>
          </p:grpSpPr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41862999-6934-F2A6-0DBE-57C8605AFC45}"/>
                  </a:ext>
                </a:extLst>
              </p:cNvPr>
              <p:cNvSpPr/>
              <p:nvPr/>
            </p:nvSpPr>
            <p:spPr>
              <a:xfrm>
                <a:off x="721134" y="855580"/>
                <a:ext cx="539725" cy="242780"/>
              </a:xfrm>
              <a:custGeom>
                <a:avLst/>
                <a:gdLst>
                  <a:gd name="connsiteX0" fmla="*/ 0 w 539725"/>
                  <a:gd name="connsiteY0" fmla="*/ 0 h 242780"/>
                  <a:gd name="connsiteX1" fmla="*/ 539726 w 539725"/>
                  <a:gd name="connsiteY1" fmla="*/ 0 h 242780"/>
                  <a:gd name="connsiteX2" fmla="*/ 539726 w 539725"/>
                  <a:gd name="connsiteY2" fmla="*/ 242780 h 242780"/>
                  <a:gd name="connsiteX3" fmla="*/ 0 w 539725"/>
                  <a:gd name="connsiteY3" fmla="*/ 242780 h 24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725" h="242780">
                    <a:moveTo>
                      <a:pt x="0" y="0"/>
                    </a:moveTo>
                    <a:lnTo>
                      <a:pt x="539726" y="0"/>
                    </a:lnTo>
                    <a:lnTo>
                      <a:pt x="539726" y="242780"/>
                    </a:lnTo>
                    <a:lnTo>
                      <a:pt x="0" y="242780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81" name="图形 2">
                <a:extLst>
                  <a:ext uri="{FF2B5EF4-FFF2-40B4-BE49-F238E27FC236}">
                    <a16:creationId xmlns:a16="http://schemas.microsoft.com/office/drawing/2014/main" id="{4C5BD0F6-C7F0-6C33-B8F9-066F94C743BB}"/>
                  </a:ext>
                </a:extLst>
              </p:cNvPr>
              <p:cNvGrpSpPr/>
              <p:nvPr/>
            </p:nvGrpSpPr>
            <p:grpSpPr>
              <a:xfrm>
                <a:off x="755940" y="919027"/>
                <a:ext cx="191201" cy="149155"/>
                <a:chOff x="755940" y="919027"/>
                <a:chExt cx="191201" cy="149155"/>
              </a:xfrm>
            </p:grpSpPr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C5296EE8-2138-9D40-7289-05C01D66EF88}"/>
                    </a:ext>
                  </a:extLst>
                </p:cNvPr>
                <p:cNvSpPr/>
                <p:nvPr/>
              </p:nvSpPr>
              <p:spPr>
                <a:xfrm>
                  <a:off x="755940" y="919027"/>
                  <a:ext cx="38717" cy="149155"/>
                </a:xfrm>
                <a:custGeom>
                  <a:avLst/>
                  <a:gdLst>
                    <a:gd name="connsiteX0" fmla="*/ 0 w 38717"/>
                    <a:gd name="connsiteY0" fmla="*/ 0 h 149155"/>
                    <a:gd name="connsiteX1" fmla="*/ 38718 w 38717"/>
                    <a:gd name="connsiteY1" fmla="*/ 0 h 149155"/>
                    <a:gd name="connsiteX2" fmla="*/ 38718 w 38717"/>
                    <a:gd name="connsiteY2" fmla="*/ 149155 h 149155"/>
                    <a:gd name="connsiteX3" fmla="*/ 0 w 38717"/>
                    <a:gd name="connsiteY3" fmla="*/ 149155 h 14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49155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49155"/>
                      </a:lnTo>
                      <a:lnTo>
                        <a:pt x="0" y="14915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3" name="任意多边形: 形状 882">
                  <a:extLst>
                    <a:ext uri="{FF2B5EF4-FFF2-40B4-BE49-F238E27FC236}">
                      <a16:creationId xmlns:a16="http://schemas.microsoft.com/office/drawing/2014/main" id="{982E5D6B-03F5-335A-B7EE-63ECA85E9CF2}"/>
                    </a:ext>
                  </a:extLst>
                </p:cNvPr>
                <p:cNvSpPr/>
                <p:nvPr/>
              </p:nvSpPr>
              <p:spPr>
                <a:xfrm>
                  <a:off x="802838" y="958420"/>
                  <a:ext cx="42642" cy="109761"/>
                </a:xfrm>
                <a:custGeom>
                  <a:avLst/>
                  <a:gdLst>
                    <a:gd name="connsiteX0" fmla="*/ 0 w 42642"/>
                    <a:gd name="connsiteY0" fmla="*/ 0 h 109761"/>
                    <a:gd name="connsiteX1" fmla="*/ 42642 w 42642"/>
                    <a:gd name="connsiteY1" fmla="*/ 0 h 109761"/>
                    <a:gd name="connsiteX2" fmla="*/ 42642 w 42642"/>
                    <a:gd name="connsiteY2" fmla="*/ 109762 h 109761"/>
                    <a:gd name="connsiteX3" fmla="*/ 0 w 42642"/>
                    <a:gd name="connsiteY3" fmla="*/ 109762 h 10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42" h="109761">
                      <a:moveTo>
                        <a:pt x="0" y="0"/>
                      </a:moveTo>
                      <a:lnTo>
                        <a:pt x="42642" y="0"/>
                      </a:lnTo>
                      <a:lnTo>
                        <a:pt x="42642" y="109762"/>
                      </a:lnTo>
                      <a:lnTo>
                        <a:pt x="0" y="10976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4" name="任意多边形: 形状 883">
                  <a:extLst>
                    <a:ext uri="{FF2B5EF4-FFF2-40B4-BE49-F238E27FC236}">
                      <a16:creationId xmlns:a16="http://schemas.microsoft.com/office/drawing/2014/main" id="{D75ED0B0-B515-7B59-7E7D-941843DCC190}"/>
                    </a:ext>
                  </a:extLst>
                </p:cNvPr>
                <p:cNvSpPr/>
                <p:nvPr/>
              </p:nvSpPr>
              <p:spPr>
                <a:xfrm>
                  <a:off x="857627" y="941541"/>
                  <a:ext cx="38717" cy="126627"/>
                </a:xfrm>
                <a:custGeom>
                  <a:avLst/>
                  <a:gdLst>
                    <a:gd name="connsiteX0" fmla="*/ 0 w 38717"/>
                    <a:gd name="connsiteY0" fmla="*/ 0 h 126627"/>
                    <a:gd name="connsiteX1" fmla="*/ 38718 w 38717"/>
                    <a:gd name="connsiteY1" fmla="*/ 0 h 126627"/>
                    <a:gd name="connsiteX2" fmla="*/ 38718 w 38717"/>
                    <a:gd name="connsiteY2" fmla="*/ 126628 h 126627"/>
                    <a:gd name="connsiteX3" fmla="*/ 0 w 38717"/>
                    <a:gd name="connsiteY3" fmla="*/ 126628 h 1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26627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26628"/>
                      </a:lnTo>
                      <a:lnTo>
                        <a:pt x="0" y="12662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5" name="任意多边形: 形状 884">
                  <a:extLst>
                    <a:ext uri="{FF2B5EF4-FFF2-40B4-BE49-F238E27FC236}">
                      <a16:creationId xmlns:a16="http://schemas.microsoft.com/office/drawing/2014/main" id="{386CC94E-69C6-2A53-51CB-771D8D0E6D4A}"/>
                    </a:ext>
                  </a:extLst>
                </p:cNvPr>
                <p:cNvSpPr/>
                <p:nvPr/>
              </p:nvSpPr>
              <p:spPr>
                <a:xfrm>
                  <a:off x="904512" y="993598"/>
                  <a:ext cx="42629" cy="74584"/>
                </a:xfrm>
                <a:custGeom>
                  <a:avLst/>
                  <a:gdLst>
                    <a:gd name="connsiteX0" fmla="*/ 0 w 42629"/>
                    <a:gd name="connsiteY0" fmla="*/ 0 h 74584"/>
                    <a:gd name="connsiteX1" fmla="*/ 42629 w 42629"/>
                    <a:gd name="connsiteY1" fmla="*/ 0 h 74584"/>
                    <a:gd name="connsiteX2" fmla="*/ 42629 w 42629"/>
                    <a:gd name="connsiteY2" fmla="*/ 74584 h 74584"/>
                    <a:gd name="connsiteX3" fmla="*/ 0 w 42629"/>
                    <a:gd name="connsiteY3" fmla="*/ 74584 h 7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29" h="74584">
                      <a:moveTo>
                        <a:pt x="0" y="0"/>
                      </a:moveTo>
                      <a:lnTo>
                        <a:pt x="42629" y="0"/>
                      </a:lnTo>
                      <a:lnTo>
                        <a:pt x="42629" y="74584"/>
                      </a:lnTo>
                      <a:lnTo>
                        <a:pt x="0" y="7458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682" name="图形 2">
                <a:extLst>
                  <a:ext uri="{FF2B5EF4-FFF2-40B4-BE49-F238E27FC236}">
                    <a16:creationId xmlns:a16="http://schemas.microsoft.com/office/drawing/2014/main" id="{59327803-BC39-9F9C-621A-64BF1FDAE756}"/>
                  </a:ext>
                </a:extLst>
              </p:cNvPr>
              <p:cNvGrpSpPr/>
              <p:nvPr/>
            </p:nvGrpSpPr>
            <p:grpSpPr>
              <a:xfrm>
                <a:off x="1016077" y="968948"/>
                <a:ext cx="215863" cy="99233"/>
                <a:chOff x="1016077" y="968948"/>
                <a:chExt cx="215863" cy="99233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9A62D689-9FF8-EDC5-21E7-EEA9545FCB52}"/>
                    </a:ext>
                  </a:extLst>
                </p:cNvPr>
                <p:cNvSpPr/>
                <p:nvPr/>
              </p:nvSpPr>
              <p:spPr>
                <a:xfrm>
                  <a:off x="1016395" y="968948"/>
                  <a:ext cx="215545" cy="99233"/>
                </a:xfrm>
                <a:custGeom>
                  <a:avLst/>
                  <a:gdLst>
                    <a:gd name="connsiteX0" fmla="*/ 0 w 215545"/>
                    <a:gd name="connsiteY0" fmla="*/ 18868 h 99233"/>
                    <a:gd name="connsiteX1" fmla="*/ 29290 w 215545"/>
                    <a:gd name="connsiteY1" fmla="*/ 0 h 99233"/>
                    <a:gd name="connsiteX2" fmla="*/ 47747 w 215545"/>
                    <a:gd name="connsiteY2" fmla="*/ 9441 h 99233"/>
                    <a:gd name="connsiteX3" fmla="*/ 77899 w 215545"/>
                    <a:gd name="connsiteY3" fmla="*/ 37431 h 99233"/>
                    <a:gd name="connsiteX4" fmla="*/ 104299 w 215545"/>
                    <a:gd name="connsiteY4" fmla="*/ 18881 h 99233"/>
                    <a:gd name="connsiteX5" fmla="*/ 113819 w 215545"/>
                    <a:gd name="connsiteY5" fmla="*/ 24344 h 99233"/>
                    <a:gd name="connsiteX6" fmla="*/ 126919 w 215545"/>
                    <a:gd name="connsiteY6" fmla="*/ 31823 h 99233"/>
                    <a:gd name="connsiteX7" fmla="*/ 144833 w 215545"/>
                    <a:gd name="connsiteY7" fmla="*/ 37431 h 99233"/>
                    <a:gd name="connsiteX8" fmla="*/ 174057 w 215545"/>
                    <a:gd name="connsiteY8" fmla="*/ 43040 h 99233"/>
                    <a:gd name="connsiteX9" fmla="*/ 186322 w 215545"/>
                    <a:gd name="connsiteY9" fmla="*/ 67371 h 99233"/>
                    <a:gd name="connsiteX10" fmla="*/ 215546 w 215545"/>
                    <a:gd name="connsiteY10" fmla="*/ 63619 h 99233"/>
                    <a:gd name="connsiteX11" fmla="*/ 215546 w 215545"/>
                    <a:gd name="connsiteY11" fmla="*/ 99234 h 99233"/>
                    <a:gd name="connsiteX12" fmla="*/ 0 w 215545"/>
                    <a:gd name="connsiteY12" fmla="*/ 99234 h 99233"/>
                    <a:gd name="connsiteX13" fmla="*/ 0 w 215545"/>
                    <a:gd name="connsiteY13" fmla="*/ 18868 h 9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45" h="99233">
                      <a:moveTo>
                        <a:pt x="0" y="18868"/>
                      </a:moveTo>
                      <a:lnTo>
                        <a:pt x="29290" y="0"/>
                      </a:lnTo>
                      <a:lnTo>
                        <a:pt x="47747" y="9441"/>
                      </a:lnTo>
                      <a:lnTo>
                        <a:pt x="77899" y="37431"/>
                      </a:lnTo>
                      <a:lnTo>
                        <a:pt x="104299" y="18881"/>
                      </a:lnTo>
                      <a:lnTo>
                        <a:pt x="113819" y="24344"/>
                      </a:lnTo>
                      <a:lnTo>
                        <a:pt x="126919" y="31823"/>
                      </a:lnTo>
                      <a:lnTo>
                        <a:pt x="144833" y="37431"/>
                      </a:lnTo>
                      <a:cubicBezTo>
                        <a:pt x="144833" y="37431"/>
                        <a:pt x="168395" y="42112"/>
                        <a:pt x="174057" y="43040"/>
                      </a:cubicBezTo>
                      <a:lnTo>
                        <a:pt x="186322" y="67371"/>
                      </a:lnTo>
                      <a:lnTo>
                        <a:pt x="215546" y="63619"/>
                      </a:lnTo>
                      <a:lnTo>
                        <a:pt x="215546" y="99234"/>
                      </a:lnTo>
                      <a:lnTo>
                        <a:pt x="0" y="99234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A1844E06-3652-7D7D-E17F-2C9B60A62A81}"/>
                    </a:ext>
                  </a:extLst>
                </p:cNvPr>
                <p:cNvSpPr/>
                <p:nvPr/>
              </p:nvSpPr>
              <p:spPr>
                <a:xfrm>
                  <a:off x="1016077" y="1027767"/>
                  <a:ext cx="215850" cy="40414"/>
                </a:xfrm>
                <a:custGeom>
                  <a:avLst/>
                  <a:gdLst>
                    <a:gd name="connsiteX0" fmla="*/ 0 w 215850"/>
                    <a:gd name="connsiteY0" fmla="*/ 17900 h 40414"/>
                    <a:gd name="connsiteX1" fmla="*/ 29608 w 215850"/>
                    <a:gd name="connsiteY1" fmla="*/ 0 h 40414"/>
                    <a:gd name="connsiteX2" fmla="*/ 42748 w 215850"/>
                    <a:gd name="connsiteY2" fmla="*/ 13220 h 40414"/>
                    <a:gd name="connsiteX3" fmla="*/ 54178 w 215850"/>
                    <a:gd name="connsiteY3" fmla="*/ 17900 h 40414"/>
                    <a:gd name="connsiteX4" fmla="*/ 83893 w 215850"/>
                    <a:gd name="connsiteY4" fmla="*/ 8963 h 40414"/>
                    <a:gd name="connsiteX5" fmla="*/ 98027 w 215850"/>
                    <a:gd name="connsiteY5" fmla="*/ 17900 h 40414"/>
                    <a:gd name="connsiteX6" fmla="*/ 118765 w 215850"/>
                    <a:gd name="connsiteY6" fmla="*/ 26320 h 40414"/>
                    <a:gd name="connsiteX7" fmla="*/ 145151 w 215850"/>
                    <a:gd name="connsiteY7" fmla="*/ 31001 h 40414"/>
                    <a:gd name="connsiteX8" fmla="*/ 175316 w 215850"/>
                    <a:gd name="connsiteY8" fmla="*/ 31001 h 40414"/>
                    <a:gd name="connsiteX9" fmla="*/ 192487 w 215850"/>
                    <a:gd name="connsiteY9" fmla="*/ 31001 h 40414"/>
                    <a:gd name="connsiteX10" fmla="*/ 215850 w 215850"/>
                    <a:gd name="connsiteY10" fmla="*/ 40415 h 40414"/>
                    <a:gd name="connsiteX11" fmla="*/ 318 w 215850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50" h="40414">
                      <a:moveTo>
                        <a:pt x="0" y="17900"/>
                      </a:moveTo>
                      <a:lnTo>
                        <a:pt x="29608" y="0"/>
                      </a:lnTo>
                      <a:lnTo>
                        <a:pt x="42748" y="13220"/>
                      </a:lnTo>
                      <a:lnTo>
                        <a:pt x="54178" y="17900"/>
                      </a:lnTo>
                      <a:lnTo>
                        <a:pt x="83893" y="8963"/>
                      </a:lnTo>
                      <a:lnTo>
                        <a:pt x="98027" y="17900"/>
                      </a:lnTo>
                      <a:lnTo>
                        <a:pt x="118765" y="26320"/>
                      </a:lnTo>
                      <a:lnTo>
                        <a:pt x="145151" y="31001"/>
                      </a:lnTo>
                      <a:lnTo>
                        <a:pt x="175316" y="31001"/>
                      </a:lnTo>
                      <a:lnTo>
                        <a:pt x="192487" y="31001"/>
                      </a:lnTo>
                      <a:lnTo>
                        <a:pt x="215850" y="40415"/>
                      </a:lnTo>
                      <a:lnTo>
                        <a:pt x="318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683" name="图形 2">
                <a:extLst>
                  <a:ext uri="{FF2B5EF4-FFF2-40B4-BE49-F238E27FC236}">
                    <a16:creationId xmlns:a16="http://schemas.microsoft.com/office/drawing/2014/main" id="{3E3F8409-9760-961A-8963-5319095B0605}"/>
                  </a:ext>
                </a:extLst>
              </p:cNvPr>
              <p:cNvGrpSpPr/>
              <p:nvPr/>
            </p:nvGrpSpPr>
            <p:grpSpPr>
              <a:xfrm>
                <a:off x="745995" y="880309"/>
                <a:ext cx="490029" cy="34819"/>
                <a:chOff x="745995" y="880309"/>
                <a:chExt cx="490029" cy="34819"/>
              </a:xfrm>
              <a:solidFill>
                <a:srgbClr val="9ECAEF"/>
              </a:solidFill>
            </p:grpSpPr>
            <p:sp>
              <p:nvSpPr>
                <p:cNvPr id="684" name="任意多边形: 形状 683">
                  <a:extLst>
                    <a:ext uri="{FF2B5EF4-FFF2-40B4-BE49-F238E27FC236}">
                      <a16:creationId xmlns:a16="http://schemas.microsoft.com/office/drawing/2014/main" id="{A0389CAE-E4E6-4293-D2F9-6423BB84575C}"/>
                    </a:ext>
                  </a:extLst>
                </p:cNvPr>
                <p:cNvSpPr/>
                <p:nvPr/>
              </p:nvSpPr>
              <p:spPr>
                <a:xfrm>
                  <a:off x="761986" y="880309"/>
                  <a:ext cx="4760" cy="7465"/>
                </a:xfrm>
                <a:custGeom>
                  <a:avLst/>
                  <a:gdLst>
                    <a:gd name="connsiteX0" fmla="*/ 13 w 4760"/>
                    <a:gd name="connsiteY0" fmla="*/ 0 h 7465"/>
                    <a:gd name="connsiteX1" fmla="*/ 1114 w 4760"/>
                    <a:gd name="connsiteY1" fmla="*/ 0 h 7465"/>
                    <a:gd name="connsiteX2" fmla="*/ 1114 w 4760"/>
                    <a:gd name="connsiteY2" fmla="*/ 6643 h 7465"/>
                    <a:gd name="connsiteX3" fmla="*/ 4760 w 4760"/>
                    <a:gd name="connsiteY3" fmla="*/ 6643 h 7465"/>
                    <a:gd name="connsiteX4" fmla="*/ 4760 w 4760"/>
                    <a:gd name="connsiteY4" fmla="*/ 7465 h 7465"/>
                    <a:gd name="connsiteX5" fmla="*/ 0 w 4760"/>
                    <a:gd name="connsiteY5" fmla="*/ 7465 h 7465"/>
                    <a:gd name="connsiteX6" fmla="*/ 0 w 4760"/>
                    <a:gd name="connsiteY6" fmla="*/ 0 h 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0" h="7465">
                      <a:moveTo>
                        <a:pt x="13" y="0"/>
                      </a:moveTo>
                      <a:lnTo>
                        <a:pt x="1114" y="0"/>
                      </a:lnTo>
                      <a:lnTo>
                        <a:pt x="1114" y="6643"/>
                      </a:lnTo>
                      <a:lnTo>
                        <a:pt x="4760" y="6643"/>
                      </a:lnTo>
                      <a:lnTo>
                        <a:pt x="4760" y="7465"/>
                      </a:lnTo>
                      <a:lnTo>
                        <a:pt x="0" y="74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5" name="任意多边形: 形状 684">
                  <a:extLst>
                    <a:ext uri="{FF2B5EF4-FFF2-40B4-BE49-F238E27FC236}">
                      <a16:creationId xmlns:a16="http://schemas.microsoft.com/office/drawing/2014/main" id="{4DD7D339-4503-7925-9C18-F931AF57238E}"/>
                    </a:ext>
                  </a:extLst>
                </p:cNvPr>
                <p:cNvSpPr/>
                <p:nvPr/>
              </p:nvSpPr>
              <p:spPr>
                <a:xfrm>
                  <a:off x="76735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6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45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6" name="任意多边形: 形状 685">
                  <a:extLst>
                    <a:ext uri="{FF2B5EF4-FFF2-40B4-BE49-F238E27FC236}">
                      <a16:creationId xmlns:a16="http://schemas.microsoft.com/office/drawing/2014/main" id="{8CC7654C-B968-F079-B94B-E43A1559DFC4}"/>
                    </a:ext>
                  </a:extLst>
                </p:cNvPr>
                <p:cNvSpPr/>
                <p:nvPr/>
              </p:nvSpPr>
              <p:spPr>
                <a:xfrm>
                  <a:off x="773840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98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18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69 w 3911"/>
                    <a:gd name="connsiteY19" fmla="*/ 583 h 5277"/>
                    <a:gd name="connsiteX20" fmla="*/ 769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55" y="0"/>
                        <a:pt x="1498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23" y="2930"/>
                        <a:pt x="3302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23" y="5118"/>
                        <a:pt x="2877" y="4681"/>
                        <a:pt x="2718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888" y="544"/>
                        <a:pt x="769" y="583"/>
                      </a:cubicBezTo>
                      <a:lnTo>
                        <a:pt x="769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7" name="任意多边形: 形状 686">
                  <a:extLst>
                    <a:ext uri="{FF2B5EF4-FFF2-40B4-BE49-F238E27FC236}">
                      <a16:creationId xmlns:a16="http://schemas.microsoft.com/office/drawing/2014/main" id="{46711849-0996-E21D-3163-DB09F00B62E8}"/>
                    </a:ext>
                  </a:extLst>
                </p:cNvPr>
                <p:cNvSpPr/>
                <p:nvPr/>
              </p:nvSpPr>
              <p:spPr>
                <a:xfrm>
                  <a:off x="778614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8" name="任意多边形: 形状 687">
                  <a:extLst>
                    <a:ext uri="{FF2B5EF4-FFF2-40B4-BE49-F238E27FC236}">
                      <a16:creationId xmlns:a16="http://schemas.microsoft.com/office/drawing/2014/main" id="{DF792840-1450-5674-942D-D42C535333C7}"/>
                    </a:ext>
                  </a:extLst>
                </p:cNvPr>
                <p:cNvSpPr/>
                <p:nvPr/>
              </p:nvSpPr>
              <p:spPr>
                <a:xfrm>
                  <a:off x="782830" y="882537"/>
                  <a:ext cx="6139" cy="5237"/>
                </a:xfrm>
                <a:custGeom>
                  <a:avLst/>
                  <a:gdLst>
                    <a:gd name="connsiteX0" fmla="*/ 5211 w 6139"/>
                    <a:gd name="connsiteY0" fmla="*/ 2930 h 5237"/>
                    <a:gd name="connsiteX1" fmla="*/ 5131 w 6139"/>
                    <a:gd name="connsiteY1" fmla="*/ 676 h 5237"/>
                    <a:gd name="connsiteX2" fmla="*/ 5105 w 6139"/>
                    <a:gd name="connsiteY2" fmla="*/ 676 h 5237"/>
                    <a:gd name="connsiteX3" fmla="*/ 4349 w 6139"/>
                    <a:gd name="connsiteY3" fmla="*/ 2665 h 5237"/>
                    <a:gd name="connsiteX4" fmla="*/ 3275 w 6139"/>
                    <a:gd name="connsiteY4" fmla="*/ 5198 h 5237"/>
                    <a:gd name="connsiteX5" fmla="*/ 2692 w 6139"/>
                    <a:gd name="connsiteY5" fmla="*/ 5198 h 5237"/>
                    <a:gd name="connsiteX6" fmla="*/ 1724 w 6139"/>
                    <a:gd name="connsiteY6" fmla="*/ 2705 h 5237"/>
                    <a:gd name="connsiteX7" fmla="*/ 1034 w 6139"/>
                    <a:gd name="connsiteY7" fmla="*/ 676 h 5237"/>
                    <a:gd name="connsiteX8" fmla="*/ 1008 w 6139"/>
                    <a:gd name="connsiteY8" fmla="*/ 676 h 5237"/>
                    <a:gd name="connsiteX9" fmla="*/ 902 w 6139"/>
                    <a:gd name="connsiteY9" fmla="*/ 2997 h 5237"/>
                    <a:gd name="connsiteX10" fmla="*/ 743 w 6139"/>
                    <a:gd name="connsiteY10" fmla="*/ 5237 h 5237"/>
                    <a:gd name="connsiteX11" fmla="*/ 0 w 6139"/>
                    <a:gd name="connsiteY11" fmla="*/ 5237 h 5237"/>
                    <a:gd name="connsiteX12" fmla="*/ 424 w 6139"/>
                    <a:gd name="connsiteY12" fmla="*/ 0 h 5237"/>
                    <a:gd name="connsiteX13" fmla="*/ 1419 w 6139"/>
                    <a:gd name="connsiteY13" fmla="*/ 0 h 5237"/>
                    <a:gd name="connsiteX14" fmla="*/ 2440 w 6139"/>
                    <a:gd name="connsiteY14" fmla="*/ 2533 h 5237"/>
                    <a:gd name="connsiteX15" fmla="*/ 3050 w 6139"/>
                    <a:gd name="connsiteY15" fmla="*/ 4309 h 5237"/>
                    <a:gd name="connsiteX16" fmla="*/ 3063 w 6139"/>
                    <a:gd name="connsiteY16" fmla="*/ 4309 h 5237"/>
                    <a:gd name="connsiteX17" fmla="*/ 3699 w 6139"/>
                    <a:gd name="connsiteY17" fmla="*/ 2533 h 5237"/>
                    <a:gd name="connsiteX18" fmla="*/ 4773 w 6139"/>
                    <a:gd name="connsiteY18" fmla="*/ 0 h 5237"/>
                    <a:gd name="connsiteX19" fmla="*/ 5768 w 6139"/>
                    <a:gd name="connsiteY19" fmla="*/ 0 h 5237"/>
                    <a:gd name="connsiteX20" fmla="*/ 6139 w 6139"/>
                    <a:gd name="connsiteY20" fmla="*/ 5237 h 5237"/>
                    <a:gd name="connsiteX21" fmla="*/ 5370 w 6139"/>
                    <a:gd name="connsiteY21" fmla="*/ 5237 h 5237"/>
                    <a:gd name="connsiteX22" fmla="*/ 5211 w 6139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32" y="1976"/>
                        <a:pt x="1193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63" y="4309"/>
                      </a:lnTo>
                      <a:cubicBezTo>
                        <a:pt x="3222" y="3766"/>
                        <a:pt x="3434" y="3196"/>
                        <a:pt x="3699" y="2533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37"/>
                      </a:lnTo>
                      <a:lnTo>
                        <a:pt x="5370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9" name="任意多边形: 形状 688">
                  <a:extLst>
                    <a:ext uri="{FF2B5EF4-FFF2-40B4-BE49-F238E27FC236}">
                      <a16:creationId xmlns:a16="http://schemas.microsoft.com/office/drawing/2014/main" id="{2E802EFF-A2AF-9C57-B3F5-77A0B374870D}"/>
                    </a:ext>
                  </a:extLst>
                </p:cNvPr>
                <p:cNvSpPr/>
                <p:nvPr/>
              </p:nvSpPr>
              <p:spPr>
                <a:xfrm>
                  <a:off x="792841" y="882537"/>
                  <a:ext cx="755" cy="5237"/>
                </a:xfrm>
                <a:custGeom>
                  <a:avLst/>
                  <a:gdLst>
                    <a:gd name="connsiteX0" fmla="*/ 756 w 755"/>
                    <a:gd name="connsiteY0" fmla="*/ 0 h 5237"/>
                    <a:gd name="connsiteX1" fmla="*/ 756 w 755"/>
                    <a:gd name="connsiteY1" fmla="*/ 5237 h 5237"/>
                    <a:gd name="connsiteX2" fmla="*/ 0 w 755"/>
                    <a:gd name="connsiteY2" fmla="*/ 5237 h 5237"/>
                    <a:gd name="connsiteX3" fmla="*/ 0 w 755"/>
                    <a:gd name="connsiteY3" fmla="*/ 0 h 5237"/>
                    <a:gd name="connsiteX4" fmla="*/ 756 w 755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" h="5237">
                      <a:moveTo>
                        <a:pt x="756" y="0"/>
                      </a:moveTo>
                      <a:lnTo>
                        <a:pt x="75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0" name="任意多边形: 形状 689">
                  <a:extLst>
                    <a:ext uri="{FF2B5EF4-FFF2-40B4-BE49-F238E27FC236}">
                      <a16:creationId xmlns:a16="http://schemas.microsoft.com/office/drawing/2014/main" id="{B65BF427-59D1-51F4-2E7A-BAD61AAC0669}"/>
                    </a:ext>
                  </a:extLst>
                </p:cNvPr>
                <p:cNvSpPr/>
                <p:nvPr/>
              </p:nvSpPr>
              <p:spPr>
                <a:xfrm>
                  <a:off x="794962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85 w 3699"/>
                    <a:gd name="connsiteY1" fmla="*/ 0 h 5263"/>
                    <a:gd name="connsiteX2" fmla="*/ 3169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69 w 3699"/>
                    <a:gd name="connsiteY10" fmla="*/ 2625 h 5263"/>
                    <a:gd name="connsiteX11" fmla="*/ 1406 w 3699"/>
                    <a:gd name="connsiteY11" fmla="*/ 2678 h 5263"/>
                    <a:gd name="connsiteX12" fmla="*/ 2904 w 3699"/>
                    <a:gd name="connsiteY12" fmla="*/ 1565 h 5263"/>
                    <a:gd name="connsiteX13" fmla="*/ 1498 w 3699"/>
                    <a:gd name="connsiteY13" fmla="*/ 544 h 5263"/>
                    <a:gd name="connsiteX14" fmla="*/ 769 w 3699"/>
                    <a:gd name="connsiteY14" fmla="*/ 597 h 5263"/>
                    <a:gd name="connsiteX15" fmla="*/ 769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676"/>
                        <a:pt x="3699" y="1074"/>
                        <a:pt x="3699" y="1525"/>
                      </a:cubicBezTo>
                      <a:cubicBezTo>
                        <a:pt x="3699" y="2015"/>
                        <a:pt x="3527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68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41" y="2665"/>
                        <a:pt x="1154" y="2678"/>
                        <a:pt x="1406" y="2678"/>
                      </a:cubicBezTo>
                      <a:cubicBezTo>
                        <a:pt x="2334" y="2678"/>
                        <a:pt x="2904" y="2294"/>
                        <a:pt x="2904" y="1565"/>
                      </a:cubicBezTo>
                      <a:cubicBezTo>
                        <a:pt x="2904" y="875"/>
                        <a:pt x="2347" y="544"/>
                        <a:pt x="1498" y="544"/>
                      </a:cubicBezTo>
                      <a:cubicBezTo>
                        <a:pt x="1167" y="544"/>
                        <a:pt x="902" y="570"/>
                        <a:pt x="769" y="597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1" name="任意多边形: 形状 690">
                  <a:extLst>
                    <a:ext uri="{FF2B5EF4-FFF2-40B4-BE49-F238E27FC236}">
                      <a16:creationId xmlns:a16="http://schemas.microsoft.com/office/drawing/2014/main" id="{ACADB690-DF2B-DF38-F588-F3F07016B305}"/>
                    </a:ext>
                  </a:extLst>
                </p:cNvPr>
                <p:cNvSpPr/>
                <p:nvPr/>
              </p:nvSpPr>
              <p:spPr>
                <a:xfrm>
                  <a:off x="79937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604 w 3633"/>
                    <a:gd name="connsiteY1" fmla="*/ 4840 h 5396"/>
                    <a:gd name="connsiteX2" fmla="*/ 2851 w 3633"/>
                    <a:gd name="connsiteY2" fmla="*/ 3951 h 5396"/>
                    <a:gd name="connsiteX3" fmla="*/ 1724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61" y="4840"/>
                        <a:pt x="1604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46" y="3182"/>
                        <a:pt x="1724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15" y="0"/>
                        <a:pt x="2082" y="0"/>
                      </a:cubicBezTo>
                      <a:cubicBezTo>
                        <a:pt x="2705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612" y="570"/>
                        <a:pt x="2055" y="570"/>
                      </a:cubicBezTo>
                      <a:cubicBezTo>
                        <a:pt x="1246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2" name="任意多边形: 形状 691">
                  <a:extLst>
                    <a:ext uri="{FF2B5EF4-FFF2-40B4-BE49-F238E27FC236}">
                      <a16:creationId xmlns:a16="http://schemas.microsoft.com/office/drawing/2014/main" id="{DEBD1CA1-2240-92C7-D829-8D65E9FB0D9B}"/>
                    </a:ext>
                  </a:extLst>
                </p:cNvPr>
                <p:cNvSpPr/>
                <p:nvPr/>
              </p:nvSpPr>
              <p:spPr>
                <a:xfrm>
                  <a:off x="804058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74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3" name="任意多边形: 形状 692">
                  <a:extLst>
                    <a:ext uri="{FF2B5EF4-FFF2-40B4-BE49-F238E27FC236}">
                      <a16:creationId xmlns:a16="http://schemas.microsoft.com/office/drawing/2014/main" id="{95437FBF-12B7-8D66-90EA-4D3EC1F17344}"/>
                    </a:ext>
                  </a:extLst>
                </p:cNvPr>
                <p:cNvSpPr/>
                <p:nvPr/>
              </p:nvSpPr>
              <p:spPr>
                <a:xfrm>
                  <a:off x="809667" y="882537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30 h 5237"/>
                    <a:gd name="connsiteX1" fmla="*/ 5131 w 6125"/>
                    <a:gd name="connsiteY1" fmla="*/ 676 h 5237"/>
                    <a:gd name="connsiteX2" fmla="*/ 5105 w 6125"/>
                    <a:gd name="connsiteY2" fmla="*/ 676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40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24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888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40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4" name="任意多边形: 形状 693">
                  <a:extLst>
                    <a:ext uri="{FF2B5EF4-FFF2-40B4-BE49-F238E27FC236}">
                      <a16:creationId xmlns:a16="http://schemas.microsoft.com/office/drawing/2014/main" id="{B3972E3C-2308-E559-A519-FCD6E0A795FE}"/>
                    </a:ext>
                  </a:extLst>
                </p:cNvPr>
                <p:cNvSpPr/>
                <p:nvPr/>
              </p:nvSpPr>
              <p:spPr>
                <a:xfrm>
                  <a:off x="819678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5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69 w 4919"/>
                    <a:gd name="connsiteY8" fmla="*/ 4747 h 5330"/>
                    <a:gd name="connsiteX9" fmla="*/ 1551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69 w 4919"/>
                    <a:gd name="connsiteY12" fmla="*/ 610 h 5330"/>
                    <a:gd name="connsiteX13" fmla="*/ 769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84" y="663"/>
                      </a:cubicBezTo>
                      <a:cubicBezTo>
                        <a:pt x="4628" y="1087"/>
                        <a:pt x="4919" y="1697"/>
                        <a:pt x="4919" y="2533"/>
                      </a:cubicBezTo>
                      <a:cubicBezTo>
                        <a:pt x="4919" y="3381"/>
                        <a:pt x="4628" y="4084"/>
                        <a:pt x="4057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55" y="4773"/>
                        <a:pt x="1246" y="4787"/>
                        <a:pt x="1551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02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5" name="任意多边形: 形状 694">
                  <a:extLst>
                    <a:ext uri="{FF2B5EF4-FFF2-40B4-BE49-F238E27FC236}">
                      <a16:creationId xmlns:a16="http://schemas.microsoft.com/office/drawing/2014/main" id="{DCF764B1-FB7A-4DC3-A945-451D42E94864}"/>
                    </a:ext>
                  </a:extLst>
                </p:cNvPr>
                <p:cNvSpPr/>
                <p:nvPr/>
              </p:nvSpPr>
              <p:spPr>
                <a:xfrm>
                  <a:off x="825247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498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45" y="557"/>
                      </a:cubicBezTo>
                      <a:cubicBezTo>
                        <a:pt x="1459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6" name="任意多边形: 形状 695">
                  <a:extLst>
                    <a:ext uri="{FF2B5EF4-FFF2-40B4-BE49-F238E27FC236}">
                      <a16:creationId xmlns:a16="http://schemas.microsoft.com/office/drawing/2014/main" id="{2699B3DD-1EB5-2D8F-FDE3-FAFD24C9E3FD}"/>
                    </a:ext>
                  </a:extLst>
                </p:cNvPr>
                <p:cNvSpPr/>
                <p:nvPr/>
              </p:nvSpPr>
              <p:spPr>
                <a:xfrm>
                  <a:off x="831731" y="882537"/>
                  <a:ext cx="3328" cy="5237"/>
                </a:xfrm>
                <a:custGeom>
                  <a:avLst/>
                  <a:gdLst>
                    <a:gd name="connsiteX0" fmla="*/ 0 w 3328"/>
                    <a:gd name="connsiteY0" fmla="*/ 0 h 5237"/>
                    <a:gd name="connsiteX1" fmla="*/ 769 w 3328"/>
                    <a:gd name="connsiteY1" fmla="*/ 0 h 5237"/>
                    <a:gd name="connsiteX2" fmla="*/ 769 w 3328"/>
                    <a:gd name="connsiteY2" fmla="*/ 4681 h 5237"/>
                    <a:gd name="connsiteX3" fmla="*/ 3328 w 3328"/>
                    <a:gd name="connsiteY3" fmla="*/ 4681 h 5237"/>
                    <a:gd name="connsiteX4" fmla="*/ 3328 w 3328"/>
                    <a:gd name="connsiteY4" fmla="*/ 5237 h 5237"/>
                    <a:gd name="connsiteX5" fmla="*/ 0 w 3328"/>
                    <a:gd name="connsiteY5" fmla="*/ 5237 h 5237"/>
                    <a:gd name="connsiteX6" fmla="*/ 0 w 3328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28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28" y="4681"/>
                      </a:lnTo>
                      <a:lnTo>
                        <a:pt x="332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7" name="任意多边形: 形状 696">
                  <a:extLst>
                    <a:ext uri="{FF2B5EF4-FFF2-40B4-BE49-F238E27FC236}">
                      <a16:creationId xmlns:a16="http://schemas.microsoft.com/office/drawing/2014/main" id="{9F17A8D7-2EBB-C5D5-0635-C7F46BC064D4}"/>
                    </a:ext>
                  </a:extLst>
                </p:cNvPr>
                <p:cNvSpPr/>
                <p:nvPr/>
              </p:nvSpPr>
              <p:spPr>
                <a:xfrm>
                  <a:off x="835218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98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8" name="任意多边形: 形状 697">
                  <a:extLst>
                    <a:ext uri="{FF2B5EF4-FFF2-40B4-BE49-F238E27FC236}">
                      <a16:creationId xmlns:a16="http://schemas.microsoft.com/office/drawing/2014/main" id="{D39E87C5-6929-7E00-F05F-C53E00DB5A99}"/>
                    </a:ext>
                  </a:extLst>
                </p:cNvPr>
                <p:cNvSpPr/>
                <p:nvPr/>
              </p:nvSpPr>
              <p:spPr>
                <a:xfrm>
                  <a:off x="841702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59 w 3911"/>
                    <a:gd name="connsiteY4" fmla="*/ 2771 h 5277"/>
                    <a:gd name="connsiteX5" fmla="*/ 2559 w 3911"/>
                    <a:gd name="connsiteY5" fmla="*/ 2798 h 5277"/>
                    <a:gd name="connsiteX6" fmla="*/ 3434 w 3911"/>
                    <a:gd name="connsiteY6" fmla="*/ 3845 h 5277"/>
                    <a:gd name="connsiteX7" fmla="*/ 3912 w 3911"/>
                    <a:gd name="connsiteY7" fmla="*/ 5277 h 5277"/>
                    <a:gd name="connsiteX8" fmla="*/ 3103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13 w 3911"/>
                    <a:gd name="connsiteY13" fmla="*/ 5277 h 5277"/>
                    <a:gd name="connsiteX14" fmla="*/ 13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10" y="2930"/>
                        <a:pt x="3302" y="3302"/>
                        <a:pt x="3434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03" y="5277"/>
                      </a:lnTo>
                      <a:cubicBezTo>
                        <a:pt x="3010" y="5118"/>
                        <a:pt x="2877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13" y="5277"/>
                      </a:lnTo>
                      <a:lnTo>
                        <a:pt x="13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902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9" name="任意多边形: 形状 698">
                  <a:extLst>
                    <a:ext uri="{FF2B5EF4-FFF2-40B4-BE49-F238E27FC236}">
                      <a16:creationId xmlns:a16="http://schemas.microsoft.com/office/drawing/2014/main" id="{9092FA48-634A-C546-D056-FA8C1E9C0232}"/>
                    </a:ext>
                  </a:extLst>
                </p:cNvPr>
                <p:cNvSpPr/>
                <p:nvPr/>
              </p:nvSpPr>
              <p:spPr>
                <a:xfrm>
                  <a:off x="848875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38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44" y="4707"/>
                        <a:pt x="1034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86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1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0" name="任意多边形: 形状 699">
                  <a:extLst>
                    <a:ext uri="{FF2B5EF4-FFF2-40B4-BE49-F238E27FC236}">
                      <a16:creationId xmlns:a16="http://schemas.microsoft.com/office/drawing/2014/main" id="{8AE1E32D-A8CD-2B2D-212E-FE14F6E2BE0C}"/>
                    </a:ext>
                  </a:extLst>
                </p:cNvPr>
                <p:cNvSpPr/>
                <p:nvPr/>
              </p:nvSpPr>
              <p:spPr>
                <a:xfrm>
                  <a:off x="85356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1" name="任意多边形: 形状 700">
                  <a:extLst>
                    <a:ext uri="{FF2B5EF4-FFF2-40B4-BE49-F238E27FC236}">
                      <a16:creationId xmlns:a16="http://schemas.microsoft.com/office/drawing/2014/main" id="{44557FC1-A748-C43D-871D-4D9555453BA1}"/>
                    </a:ext>
                  </a:extLst>
                </p:cNvPr>
                <p:cNvSpPr/>
                <p:nvPr/>
              </p:nvSpPr>
              <p:spPr>
                <a:xfrm>
                  <a:off x="855001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2" name="任意多边形: 形状 701">
                  <a:extLst>
                    <a:ext uri="{FF2B5EF4-FFF2-40B4-BE49-F238E27FC236}">
                      <a16:creationId xmlns:a16="http://schemas.microsoft.com/office/drawing/2014/main" id="{4062B1D9-8C1C-1F5C-A84E-EB0AEB832BA8}"/>
                    </a:ext>
                  </a:extLst>
                </p:cNvPr>
                <p:cNvSpPr/>
                <p:nvPr/>
              </p:nvSpPr>
              <p:spPr>
                <a:xfrm>
                  <a:off x="862347" y="882537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809 w 5025"/>
                    <a:gd name="connsiteY1" fmla="*/ 5237 h 5237"/>
                    <a:gd name="connsiteX2" fmla="*/ 0 w 5025"/>
                    <a:gd name="connsiteY2" fmla="*/ 5237 h 5237"/>
                    <a:gd name="connsiteX3" fmla="*/ 2042 w 5025"/>
                    <a:gd name="connsiteY3" fmla="*/ 0 h 5237"/>
                    <a:gd name="connsiteX4" fmla="*/ 2983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40 w 5025"/>
                    <a:gd name="connsiteY7" fmla="*/ 3593 h 5237"/>
                    <a:gd name="connsiteX8" fmla="*/ 1419 w 5025"/>
                    <a:gd name="connsiteY8" fmla="*/ 3593 h 5237"/>
                    <a:gd name="connsiteX9" fmla="*/ 3394 w 5025"/>
                    <a:gd name="connsiteY9" fmla="*/ 3063 h 5237"/>
                    <a:gd name="connsiteX10" fmla="*/ 2811 w 5025"/>
                    <a:gd name="connsiteY10" fmla="*/ 1565 h 5237"/>
                    <a:gd name="connsiteX11" fmla="*/ 2506 w 5025"/>
                    <a:gd name="connsiteY11" fmla="*/ 610 h 5237"/>
                    <a:gd name="connsiteX12" fmla="*/ 2493 w 5025"/>
                    <a:gd name="connsiteY12" fmla="*/ 610 h 5237"/>
                    <a:gd name="connsiteX13" fmla="*/ 2201 w 5025"/>
                    <a:gd name="connsiteY13" fmla="*/ 1551 h 5237"/>
                    <a:gd name="connsiteX14" fmla="*/ 1604 w 5025"/>
                    <a:gd name="connsiteY14" fmla="*/ 3063 h 5237"/>
                    <a:gd name="connsiteX15" fmla="*/ 3394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40" y="3593"/>
                      </a:lnTo>
                      <a:lnTo>
                        <a:pt x="1419" y="3593"/>
                      </a:lnTo>
                      <a:close/>
                      <a:moveTo>
                        <a:pt x="3394" y="3063"/>
                      </a:moveTo>
                      <a:lnTo>
                        <a:pt x="2811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307" y="1233"/>
                        <a:pt x="2201" y="1551"/>
                      </a:cubicBezTo>
                      <a:lnTo>
                        <a:pt x="1604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3" name="任意多边形: 形状 702">
                  <a:extLst>
                    <a:ext uri="{FF2B5EF4-FFF2-40B4-BE49-F238E27FC236}">
                      <a16:creationId xmlns:a16="http://schemas.microsoft.com/office/drawing/2014/main" id="{BA35B4F4-1BA8-7ECB-D90B-7384FAE1B177}"/>
                    </a:ext>
                  </a:extLst>
                </p:cNvPr>
                <p:cNvSpPr/>
                <p:nvPr/>
              </p:nvSpPr>
              <p:spPr>
                <a:xfrm>
                  <a:off x="868035" y="882537"/>
                  <a:ext cx="6152" cy="5237"/>
                </a:xfrm>
                <a:custGeom>
                  <a:avLst/>
                  <a:gdLst>
                    <a:gd name="connsiteX0" fmla="*/ 5224 w 6152"/>
                    <a:gd name="connsiteY0" fmla="*/ 2930 h 5237"/>
                    <a:gd name="connsiteX1" fmla="*/ 5145 w 6152"/>
                    <a:gd name="connsiteY1" fmla="*/ 676 h 5237"/>
                    <a:gd name="connsiteX2" fmla="*/ 5118 w 6152"/>
                    <a:gd name="connsiteY2" fmla="*/ 676 h 5237"/>
                    <a:gd name="connsiteX3" fmla="*/ 4349 w 6152"/>
                    <a:gd name="connsiteY3" fmla="*/ 2665 h 5237"/>
                    <a:gd name="connsiteX4" fmla="*/ 3288 w 6152"/>
                    <a:gd name="connsiteY4" fmla="*/ 5198 h 5237"/>
                    <a:gd name="connsiteX5" fmla="*/ 2692 w 6152"/>
                    <a:gd name="connsiteY5" fmla="*/ 5198 h 5237"/>
                    <a:gd name="connsiteX6" fmla="*/ 1737 w 6152"/>
                    <a:gd name="connsiteY6" fmla="*/ 2705 h 5237"/>
                    <a:gd name="connsiteX7" fmla="*/ 1047 w 6152"/>
                    <a:gd name="connsiteY7" fmla="*/ 676 h 5237"/>
                    <a:gd name="connsiteX8" fmla="*/ 1021 w 6152"/>
                    <a:gd name="connsiteY8" fmla="*/ 676 h 5237"/>
                    <a:gd name="connsiteX9" fmla="*/ 902 w 6152"/>
                    <a:gd name="connsiteY9" fmla="*/ 2997 h 5237"/>
                    <a:gd name="connsiteX10" fmla="*/ 743 w 6152"/>
                    <a:gd name="connsiteY10" fmla="*/ 5237 h 5237"/>
                    <a:gd name="connsiteX11" fmla="*/ 0 w 6152"/>
                    <a:gd name="connsiteY11" fmla="*/ 5237 h 5237"/>
                    <a:gd name="connsiteX12" fmla="*/ 424 w 6152"/>
                    <a:gd name="connsiteY12" fmla="*/ 0 h 5237"/>
                    <a:gd name="connsiteX13" fmla="*/ 1419 w 6152"/>
                    <a:gd name="connsiteY13" fmla="*/ 0 h 5237"/>
                    <a:gd name="connsiteX14" fmla="*/ 2440 w 6152"/>
                    <a:gd name="connsiteY14" fmla="*/ 2533 h 5237"/>
                    <a:gd name="connsiteX15" fmla="*/ 3050 w 6152"/>
                    <a:gd name="connsiteY15" fmla="*/ 4309 h 5237"/>
                    <a:gd name="connsiteX16" fmla="*/ 3076 w 6152"/>
                    <a:gd name="connsiteY16" fmla="*/ 4309 h 5237"/>
                    <a:gd name="connsiteX17" fmla="*/ 3713 w 6152"/>
                    <a:gd name="connsiteY17" fmla="*/ 2533 h 5237"/>
                    <a:gd name="connsiteX18" fmla="*/ 4787 w 6152"/>
                    <a:gd name="connsiteY18" fmla="*/ 0 h 5237"/>
                    <a:gd name="connsiteX19" fmla="*/ 5781 w 6152"/>
                    <a:gd name="connsiteY19" fmla="*/ 0 h 5237"/>
                    <a:gd name="connsiteX20" fmla="*/ 6152 w 6152"/>
                    <a:gd name="connsiteY20" fmla="*/ 5237 h 5237"/>
                    <a:gd name="connsiteX21" fmla="*/ 5383 w 6152"/>
                    <a:gd name="connsiteY21" fmla="*/ 5237 h 5237"/>
                    <a:gd name="connsiteX22" fmla="*/ 5224 w 615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52" h="5237">
                      <a:moveTo>
                        <a:pt x="5224" y="2930"/>
                      </a:moveTo>
                      <a:cubicBezTo>
                        <a:pt x="5184" y="2201"/>
                        <a:pt x="5145" y="1326"/>
                        <a:pt x="5145" y="676"/>
                      </a:cubicBezTo>
                      <a:lnTo>
                        <a:pt x="5118" y="676"/>
                      </a:lnTo>
                      <a:cubicBezTo>
                        <a:pt x="4906" y="1286"/>
                        <a:pt x="4667" y="1936"/>
                        <a:pt x="4349" y="2665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37" y="2705"/>
                      </a:lnTo>
                      <a:cubicBezTo>
                        <a:pt x="1459" y="1976"/>
                        <a:pt x="1207" y="1299"/>
                        <a:pt x="1047" y="676"/>
                      </a:cubicBezTo>
                      <a:lnTo>
                        <a:pt x="1021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76" y="4309"/>
                      </a:lnTo>
                      <a:cubicBezTo>
                        <a:pt x="3222" y="3766"/>
                        <a:pt x="3434" y="3196"/>
                        <a:pt x="3713" y="2533"/>
                      </a:cubicBezTo>
                      <a:lnTo>
                        <a:pt x="4787" y="0"/>
                      </a:lnTo>
                      <a:lnTo>
                        <a:pt x="5781" y="0"/>
                      </a:lnTo>
                      <a:lnTo>
                        <a:pt x="6152" y="5237"/>
                      </a:lnTo>
                      <a:lnTo>
                        <a:pt x="5383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4" name="任意多边形: 形状 703">
                  <a:extLst>
                    <a:ext uri="{FF2B5EF4-FFF2-40B4-BE49-F238E27FC236}">
                      <a16:creationId xmlns:a16="http://schemas.microsoft.com/office/drawing/2014/main" id="{E2EB5414-1C19-38EB-0279-0E7C950F6DD7}"/>
                    </a:ext>
                  </a:extLst>
                </p:cNvPr>
                <p:cNvSpPr/>
                <p:nvPr/>
              </p:nvSpPr>
              <p:spPr>
                <a:xfrm>
                  <a:off x="875368" y="882537"/>
                  <a:ext cx="3367" cy="5237"/>
                </a:xfrm>
                <a:custGeom>
                  <a:avLst/>
                  <a:gdLst>
                    <a:gd name="connsiteX0" fmla="*/ 3089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22 w 3367"/>
                    <a:gd name="connsiteY7" fmla="*/ 0 h 5237"/>
                    <a:gd name="connsiteX8" fmla="*/ 3222 w 3367"/>
                    <a:gd name="connsiteY8" fmla="*/ 570 h 5237"/>
                    <a:gd name="connsiteX9" fmla="*/ 756 w 3367"/>
                    <a:gd name="connsiteY9" fmla="*/ 570 h 5237"/>
                    <a:gd name="connsiteX10" fmla="*/ 756 w 3367"/>
                    <a:gd name="connsiteY10" fmla="*/ 2228 h 5237"/>
                    <a:gd name="connsiteX11" fmla="*/ 3076 w 3367"/>
                    <a:gd name="connsiteY11" fmla="*/ 2228 h 5237"/>
                    <a:gd name="connsiteX12" fmla="*/ 307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089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22" y="0"/>
                      </a:lnTo>
                      <a:lnTo>
                        <a:pt x="3222" y="570"/>
                      </a:lnTo>
                      <a:lnTo>
                        <a:pt x="756" y="570"/>
                      </a:lnTo>
                      <a:lnTo>
                        <a:pt x="756" y="2228"/>
                      </a:lnTo>
                      <a:lnTo>
                        <a:pt x="3076" y="2228"/>
                      </a:lnTo>
                      <a:lnTo>
                        <a:pt x="307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5" name="任意多边形: 形状 704">
                  <a:extLst>
                    <a:ext uri="{FF2B5EF4-FFF2-40B4-BE49-F238E27FC236}">
                      <a16:creationId xmlns:a16="http://schemas.microsoft.com/office/drawing/2014/main" id="{50123CCB-8CF4-0DF8-A22A-6F4F465824BF}"/>
                    </a:ext>
                  </a:extLst>
                </p:cNvPr>
                <p:cNvSpPr/>
                <p:nvPr/>
              </p:nvSpPr>
              <p:spPr>
                <a:xfrm>
                  <a:off x="879186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6" name="任意多边形: 形状 705">
                  <a:extLst>
                    <a:ext uri="{FF2B5EF4-FFF2-40B4-BE49-F238E27FC236}">
                      <a16:creationId xmlns:a16="http://schemas.microsoft.com/office/drawing/2014/main" id="{6DCCF191-53C5-9470-E59D-DEA550C0FDF9}"/>
                    </a:ext>
                  </a:extLst>
                </p:cNvPr>
                <p:cNvSpPr/>
                <p:nvPr/>
              </p:nvSpPr>
              <p:spPr>
                <a:xfrm>
                  <a:off x="88382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56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65" y="2108"/>
                        <a:pt x="610" y="915"/>
                        <a:pt x="756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7" name="任意多边形: 形状 706">
                  <a:extLst>
                    <a:ext uri="{FF2B5EF4-FFF2-40B4-BE49-F238E27FC236}">
                      <a16:creationId xmlns:a16="http://schemas.microsoft.com/office/drawing/2014/main" id="{388F8B67-E912-AADF-8F97-2D47973DF62D}"/>
                    </a:ext>
                  </a:extLst>
                </p:cNvPr>
                <p:cNvSpPr/>
                <p:nvPr/>
              </p:nvSpPr>
              <p:spPr>
                <a:xfrm>
                  <a:off x="889264" y="882457"/>
                  <a:ext cx="4561" cy="5396"/>
                </a:xfrm>
                <a:custGeom>
                  <a:avLst/>
                  <a:gdLst>
                    <a:gd name="connsiteX0" fmla="*/ 4548 w 4561"/>
                    <a:gd name="connsiteY0" fmla="*/ 5145 h 5396"/>
                    <a:gd name="connsiteX1" fmla="*/ 2957 w 4561"/>
                    <a:gd name="connsiteY1" fmla="*/ 5397 h 5396"/>
                    <a:gd name="connsiteX2" fmla="*/ 0 w 4561"/>
                    <a:gd name="connsiteY2" fmla="*/ 2758 h 5396"/>
                    <a:gd name="connsiteX3" fmla="*/ 3142 w 4561"/>
                    <a:gd name="connsiteY3" fmla="*/ 0 h 5396"/>
                    <a:gd name="connsiteX4" fmla="*/ 4561 w 4561"/>
                    <a:gd name="connsiteY4" fmla="*/ 239 h 5396"/>
                    <a:gd name="connsiteX5" fmla="*/ 4362 w 4561"/>
                    <a:gd name="connsiteY5" fmla="*/ 796 h 5396"/>
                    <a:gd name="connsiteX6" fmla="*/ 3156 w 4561"/>
                    <a:gd name="connsiteY6" fmla="*/ 583 h 5396"/>
                    <a:gd name="connsiteX7" fmla="*/ 809 w 4561"/>
                    <a:gd name="connsiteY7" fmla="*/ 2731 h 5396"/>
                    <a:gd name="connsiteX8" fmla="*/ 3116 w 4561"/>
                    <a:gd name="connsiteY8" fmla="*/ 4840 h 5396"/>
                    <a:gd name="connsiteX9" fmla="*/ 4376 w 4561"/>
                    <a:gd name="connsiteY9" fmla="*/ 4628 h 5396"/>
                    <a:gd name="connsiteX10" fmla="*/ 4548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48" y="5145"/>
                      </a:moveTo>
                      <a:cubicBezTo>
                        <a:pt x="4270" y="5264"/>
                        <a:pt x="3686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42" y="0"/>
                      </a:cubicBezTo>
                      <a:cubicBezTo>
                        <a:pt x="3885" y="0"/>
                        <a:pt x="4349" y="146"/>
                        <a:pt x="4561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37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80" y="4840"/>
                        <a:pt x="4057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8" name="任意多边形: 形状 707">
                  <a:extLst>
                    <a:ext uri="{FF2B5EF4-FFF2-40B4-BE49-F238E27FC236}">
                      <a16:creationId xmlns:a16="http://schemas.microsoft.com/office/drawing/2014/main" id="{158A9661-ECFB-B9D3-EFB5-E5B4514BB26C}"/>
                    </a:ext>
                  </a:extLst>
                </p:cNvPr>
                <p:cNvSpPr/>
                <p:nvPr/>
              </p:nvSpPr>
              <p:spPr>
                <a:xfrm>
                  <a:off x="89423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31" y="4853"/>
                      </a:cubicBezTo>
                      <a:cubicBezTo>
                        <a:pt x="3951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31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9" name="任意多边形: 形状 708">
                  <a:extLst>
                    <a:ext uri="{FF2B5EF4-FFF2-40B4-BE49-F238E27FC236}">
                      <a16:creationId xmlns:a16="http://schemas.microsoft.com/office/drawing/2014/main" id="{BAB3A52A-CEEA-50E8-1A88-18BF79094FE9}"/>
                    </a:ext>
                  </a:extLst>
                </p:cNvPr>
                <p:cNvSpPr/>
                <p:nvPr/>
              </p:nvSpPr>
              <p:spPr>
                <a:xfrm>
                  <a:off x="900706" y="882537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37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52 h 5237"/>
                    <a:gd name="connsiteX4" fmla="*/ 3859 w 4521"/>
                    <a:gd name="connsiteY4" fmla="*/ 4349 h 5237"/>
                    <a:gd name="connsiteX5" fmla="*/ 3885 w 4521"/>
                    <a:gd name="connsiteY5" fmla="*/ 4349 h 5237"/>
                    <a:gd name="connsiteX6" fmla="*/ 3779 w 4521"/>
                    <a:gd name="connsiteY6" fmla="*/ 2201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37 h 5237"/>
                    <a:gd name="connsiteX10" fmla="*/ 3739 w 4521"/>
                    <a:gd name="connsiteY10" fmla="*/ 5237 h 5237"/>
                    <a:gd name="connsiteX11" fmla="*/ 1830 w 4521"/>
                    <a:gd name="connsiteY11" fmla="*/ 2572 h 5237"/>
                    <a:gd name="connsiteX12" fmla="*/ 716 w 4521"/>
                    <a:gd name="connsiteY12" fmla="*/ 835 h 5237"/>
                    <a:gd name="connsiteX13" fmla="*/ 689 w 4521"/>
                    <a:gd name="connsiteY13" fmla="*/ 835 h 5237"/>
                    <a:gd name="connsiteX14" fmla="*/ 756 w 4521"/>
                    <a:gd name="connsiteY14" fmla="*/ 2997 h 5237"/>
                    <a:gd name="connsiteX15" fmla="*/ 756 w 4521"/>
                    <a:gd name="connsiteY15" fmla="*/ 5224 h 5237"/>
                    <a:gd name="connsiteX16" fmla="*/ 0 w 4521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52"/>
                      </a:lnTo>
                      <a:cubicBezTo>
                        <a:pt x="3235" y="3262"/>
                        <a:pt x="3580" y="3819"/>
                        <a:pt x="3859" y="4349"/>
                      </a:cubicBezTo>
                      <a:lnTo>
                        <a:pt x="3885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37"/>
                      </a:lnTo>
                      <a:lnTo>
                        <a:pt x="3739" y="5237"/>
                      </a:lnTo>
                      <a:lnTo>
                        <a:pt x="1830" y="2572"/>
                      </a:lnTo>
                      <a:cubicBezTo>
                        <a:pt x="1405" y="2002"/>
                        <a:pt x="1008" y="1392"/>
                        <a:pt x="716" y="835"/>
                      </a:cubicBezTo>
                      <a:lnTo>
                        <a:pt x="689" y="835"/>
                      </a:lnTo>
                      <a:cubicBezTo>
                        <a:pt x="743" y="1485"/>
                        <a:pt x="756" y="2122"/>
                        <a:pt x="756" y="2997"/>
                      </a:cubicBezTo>
                      <a:lnTo>
                        <a:pt x="756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0" name="任意多边形: 形状 709">
                  <a:extLst>
                    <a:ext uri="{FF2B5EF4-FFF2-40B4-BE49-F238E27FC236}">
                      <a16:creationId xmlns:a16="http://schemas.microsoft.com/office/drawing/2014/main" id="{C5798D7B-E6E7-10D9-EC3A-4EC4C23FF8BB}"/>
                    </a:ext>
                  </a:extLst>
                </p:cNvPr>
                <p:cNvSpPr/>
                <p:nvPr/>
              </p:nvSpPr>
              <p:spPr>
                <a:xfrm>
                  <a:off x="906236" y="882444"/>
                  <a:ext cx="3633" cy="5396"/>
                </a:xfrm>
                <a:custGeom>
                  <a:avLst/>
                  <a:gdLst>
                    <a:gd name="connsiteX0" fmla="*/ 212 w 3633"/>
                    <a:gd name="connsiteY0" fmla="*/ 4508 h 5396"/>
                    <a:gd name="connsiteX1" fmla="*/ 1604 w 3633"/>
                    <a:gd name="connsiteY1" fmla="*/ 4840 h 5396"/>
                    <a:gd name="connsiteX2" fmla="*/ 2864 w 3633"/>
                    <a:gd name="connsiteY2" fmla="*/ 3951 h 5396"/>
                    <a:gd name="connsiteX3" fmla="*/ 1737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28 w 3633"/>
                    <a:gd name="connsiteY9" fmla="*/ 1352 h 5396"/>
                    <a:gd name="connsiteX10" fmla="*/ 2122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212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212" y="4508"/>
                      </a:moveTo>
                      <a:cubicBezTo>
                        <a:pt x="557" y="4707"/>
                        <a:pt x="1061" y="4840"/>
                        <a:pt x="1604" y="4840"/>
                      </a:cubicBezTo>
                      <a:cubicBezTo>
                        <a:pt x="2400" y="4840"/>
                        <a:pt x="2864" y="4482"/>
                        <a:pt x="2864" y="3951"/>
                      </a:cubicBezTo>
                      <a:cubicBezTo>
                        <a:pt x="2864" y="3461"/>
                        <a:pt x="2546" y="3182"/>
                        <a:pt x="1737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28" y="0"/>
                        <a:pt x="2082" y="0"/>
                      </a:cubicBezTo>
                      <a:cubicBezTo>
                        <a:pt x="2692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599" y="570"/>
                        <a:pt x="2055" y="570"/>
                      </a:cubicBezTo>
                      <a:cubicBezTo>
                        <a:pt x="1233" y="570"/>
                        <a:pt x="928" y="994"/>
                        <a:pt x="928" y="1352"/>
                      </a:cubicBezTo>
                      <a:cubicBezTo>
                        <a:pt x="928" y="1843"/>
                        <a:pt x="1286" y="2082"/>
                        <a:pt x="2122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212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1" name="任意多边形: 形状 710">
                  <a:extLst>
                    <a:ext uri="{FF2B5EF4-FFF2-40B4-BE49-F238E27FC236}">
                      <a16:creationId xmlns:a16="http://schemas.microsoft.com/office/drawing/2014/main" id="{8DDFAD77-BCA9-BDF8-9409-D05909C4A09B}"/>
                    </a:ext>
                  </a:extLst>
                </p:cNvPr>
                <p:cNvSpPr/>
                <p:nvPr/>
              </p:nvSpPr>
              <p:spPr>
                <a:xfrm>
                  <a:off x="910943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03 w 3381"/>
                    <a:gd name="connsiteY11" fmla="*/ 2228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2" name="任意多边形: 形状 711">
                  <a:extLst>
                    <a:ext uri="{FF2B5EF4-FFF2-40B4-BE49-F238E27FC236}">
                      <a16:creationId xmlns:a16="http://schemas.microsoft.com/office/drawing/2014/main" id="{80558B10-3554-C962-4FDA-1345BDBEE151}"/>
                    </a:ext>
                  </a:extLst>
                </p:cNvPr>
                <p:cNvSpPr/>
                <p:nvPr/>
              </p:nvSpPr>
              <p:spPr>
                <a:xfrm>
                  <a:off x="914960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70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76 w 4547"/>
                    <a:gd name="connsiteY5" fmla="*/ 796 h 5396"/>
                    <a:gd name="connsiteX6" fmla="*/ 3169 w 4547"/>
                    <a:gd name="connsiteY6" fmla="*/ 583 h 5396"/>
                    <a:gd name="connsiteX7" fmla="*/ 822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62" y="146"/>
                        <a:pt x="4548" y="239"/>
                      </a:cubicBezTo>
                      <a:lnTo>
                        <a:pt x="4376" y="796"/>
                      </a:lnTo>
                      <a:cubicBezTo>
                        <a:pt x="4084" y="676"/>
                        <a:pt x="3660" y="583"/>
                        <a:pt x="3169" y="583"/>
                      </a:cubicBezTo>
                      <a:cubicBezTo>
                        <a:pt x="1763" y="583"/>
                        <a:pt x="822" y="1366"/>
                        <a:pt x="822" y="2731"/>
                      </a:cubicBezTo>
                      <a:cubicBezTo>
                        <a:pt x="822" y="4018"/>
                        <a:pt x="1671" y="4840"/>
                        <a:pt x="3116" y="4840"/>
                      </a:cubicBezTo>
                      <a:cubicBezTo>
                        <a:pt x="3593" y="4840"/>
                        <a:pt x="4084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3" name="任意多边形: 形状 712">
                  <a:extLst>
                    <a:ext uri="{FF2B5EF4-FFF2-40B4-BE49-F238E27FC236}">
                      <a16:creationId xmlns:a16="http://schemas.microsoft.com/office/drawing/2014/main" id="{0EFAF85F-615B-F82B-FE5D-B3059B60E593}"/>
                    </a:ext>
                  </a:extLst>
                </p:cNvPr>
                <p:cNvSpPr/>
                <p:nvPr/>
              </p:nvSpPr>
              <p:spPr>
                <a:xfrm>
                  <a:off x="920039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4" name="任意多边形: 形状 713">
                  <a:extLst>
                    <a:ext uri="{FF2B5EF4-FFF2-40B4-BE49-F238E27FC236}">
                      <a16:creationId xmlns:a16="http://schemas.microsoft.com/office/drawing/2014/main" id="{9B281B11-D8DE-D11D-BF87-3408DEDA8A09}"/>
                    </a:ext>
                  </a:extLst>
                </p:cNvPr>
                <p:cNvSpPr/>
                <p:nvPr/>
              </p:nvSpPr>
              <p:spPr>
                <a:xfrm>
                  <a:off x="925144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69 w 3381"/>
                    <a:gd name="connsiteY1" fmla="*/ 2784 h 5237"/>
                    <a:gd name="connsiteX2" fmla="*/ 769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16 w 3381"/>
                    <a:gd name="connsiteY11" fmla="*/ 2228 h 5237"/>
                    <a:gd name="connsiteX12" fmla="*/ 3116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5" name="任意多边形: 形状 714">
                  <a:extLst>
                    <a:ext uri="{FF2B5EF4-FFF2-40B4-BE49-F238E27FC236}">
                      <a16:creationId xmlns:a16="http://schemas.microsoft.com/office/drawing/2014/main" id="{B7B32019-2825-9BBB-6338-14846FD4EDC3}"/>
                    </a:ext>
                  </a:extLst>
                </p:cNvPr>
                <p:cNvSpPr/>
                <p:nvPr/>
              </p:nvSpPr>
              <p:spPr>
                <a:xfrm>
                  <a:off x="92897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05E5C7C4-82C0-3764-9475-287C0AC0B7AD}"/>
                    </a:ext>
                  </a:extLst>
                </p:cNvPr>
                <p:cNvSpPr/>
                <p:nvPr/>
              </p:nvSpPr>
              <p:spPr>
                <a:xfrm>
                  <a:off x="934067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7" name="任意多边形: 形状 716">
                  <a:extLst>
                    <a:ext uri="{FF2B5EF4-FFF2-40B4-BE49-F238E27FC236}">
                      <a16:creationId xmlns:a16="http://schemas.microsoft.com/office/drawing/2014/main" id="{371455A9-F65A-AE57-0D51-FA18C1B4EE0B}"/>
                    </a:ext>
                  </a:extLst>
                </p:cNvPr>
                <p:cNvSpPr/>
                <p:nvPr/>
              </p:nvSpPr>
              <p:spPr>
                <a:xfrm>
                  <a:off x="939835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82 w 3911"/>
                    <a:gd name="connsiteY15" fmla="*/ 2506 h 5277"/>
                    <a:gd name="connsiteX16" fmla="*/ 1578 w 3911"/>
                    <a:gd name="connsiteY16" fmla="*/ 2506 h 5277"/>
                    <a:gd name="connsiteX17" fmla="*/ 2930 w 3911"/>
                    <a:gd name="connsiteY17" fmla="*/ 1512 h 5277"/>
                    <a:gd name="connsiteX18" fmla="*/ 1551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98" y="40"/>
                        <a:pt x="955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5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36" y="2930"/>
                        <a:pt x="3315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18"/>
                        <a:pt x="2891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13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8" name="任意多边形: 形状 717">
                  <a:extLst>
                    <a:ext uri="{FF2B5EF4-FFF2-40B4-BE49-F238E27FC236}">
                      <a16:creationId xmlns:a16="http://schemas.microsoft.com/office/drawing/2014/main" id="{419D24B2-3EC2-453B-B025-DEE5F0D9DA20}"/>
                    </a:ext>
                  </a:extLst>
                </p:cNvPr>
                <p:cNvSpPr/>
                <p:nvPr/>
              </p:nvSpPr>
              <p:spPr>
                <a:xfrm>
                  <a:off x="946863" y="882537"/>
                  <a:ext cx="4998" cy="5237"/>
                </a:xfrm>
                <a:custGeom>
                  <a:avLst/>
                  <a:gdLst>
                    <a:gd name="connsiteX0" fmla="*/ 1432 w 4998"/>
                    <a:gd name="connsiteY0" fmla="*/ 3593 h 5237"/>
                    <a:gd name="connsiteX1" fmla="*/ 796 w 4998"/>
                    <a:gd name="connsiteY1" fmla="*/ 5237 h 5237"/>
                    <a:gd name="connsiteX2" fmla="*/ 0 w 4998"/>
                    <a:gd name="connsiteY2" fmla="*/ 5237 h 5237"/>
                    <a:gd name="connsiteX3" fmla="*/ 2029 w 4998"/>
                    <a:gd name="connsiteY3" fmla="*/ 0 h 5237"/>
                    <a:gd name="connsiteX4" fmla="*/ 2957 w 4998"/>
                    <a:gd name="connsiteY4" fmla="*/ 0 h 5237"/>
                    <a:gd name="connsiteX5" fmla="*/ 4999 w 4998"/>
                    <a:gd name="connsiteY5" fmla="*/ 5237 h 5237"/>
                    <a:gd name="connsiteX6" fmla="*/ 4177 w 4998"/>
                    <a:gd name="connsiteY6" fmla="*/ 5237 h 5237"/>
                    <a:gd name="connsiteX7" fmla="*/ 3540 w 4998"/>
                    <a:gd name="connsiteY7" fmla="*/ 3593 h 5237"/>
                    <a:gd name="connsiteX8" fmla="*/ 1432 w 4998"/>
                    <a:gd name="connsiteY8" fmla="*/ 3593 h 5237"/>
                    <a:gd name="connsiteX9" fmla="*/ 3381 w 4998"/>
                    <a:gd name="connsiteY9" fmla="*/ 3063 h 5237"/>
                    <a:gd name="connsiteX10" fmla="*/ 2798 w 4998"/>
                    <a:gd name="connsiteY10" fmla="*/ 1565 h 5237"/>
                    <a:gd name="connsiteX11" fmla="*/ 2493 w 4998"/>
                    <a:gd name="connsiteY11" fmla="*/ 610 h 5237"/>
                    <a:gd name="connsiteX12" fmla="*/ 2466 w 4998"/>
                    <a:gd name="connsiteY12" fmla="*/ 610 h 5237"/>
                    <a:gd name="connsiteX13" fmla="*/ 2161 w 4998"/>
                    <a:gd name="connsiteY13" fmla="*/ 1551 h 5237"/>
                    <a:gd name="connsiteX14" fmla="*/ 1578 w 4998"/>
                    <a:gd name="connsiteY14" fmla="*/ 3063 h 5237"/>
                    <a:gd name="connsiteX15" fmla="*/ 3381 w 499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98" h="5237">
                      <a:moveTo>
                        <a:pt x="1432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4999" y="5237"/>
                      </a:lnTo>
                      <a:lnTo>
                        <a:pt x="4177" y="5237"/>
                      </a:lnTo>
                      <a:lnTo>
                        <a:pt x="3540" y="3593"/>
                      </a:lnTo>
                      <a:lnTo>
                        <a:pt x="1432" y="3593"/>
                      </a:lnTo>
                      <a:close/>
                      <a:moveTo>
                        <a:pt x="3381" y="3063"/>
                      </a:moveTo>
                      <a:lnTo>
                        <a:pt x="2798" y="1565"/>
                      </a:lnTo>
                      <a:cubicBezTo>
                        <a:pt x="2665" y="1220"/>
                        <a:pt x="2586" y="915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33"/>
                        <a:pt x="2161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9" name="任意多边形: 形状 718">
                  <a:extLst>
                    <a:ext uri="{FF2B5EF4-FFF2-40B4-BE49-F238E27FC236}">
                      <a16:creationId xmlns:a16="http://schemas.microsoft.com/office/drawing/2014/main" id="{143AC2A3-FA44-78E3-67DE-DD4B14A66FBD}"/>
                    </a:ext>
                  </a:extLst>
                </p:cNvPr>
                <p:cNvSpPr/>
                <p:nvPr/>
              </p:nvSpPr>
              <p:spPr>
                <a:xfrm>
                  <a:off x="952750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97 w 4932"/>
                    <a:gd name="connsiteY2" fmla="*/ 663 h 5330"/>
                    <a:gd name="connsiteX3" fmla="*/ 4933 w 4932"/>
                    <a:gd name="connsiteY3" fmla="*/ 2533 h 5330"/>
                    <a:gd name="connsiteX4" fmla="*/ 4084 w 4932"/>
                    <a:gd name="connsiteY4" fmla="*/ 4574 h 5330"/>
                    <a:gd name="connsiteX5" fmla="*/ 1432 w 4932"/>
                    <a:gd name="connsiteY5" fmla="*/ 5330 h 5330"/>
                    <a:gd name="connsiteX6" fmla="*/ 27 w 4932"/>
                    <a:gd name="connsiteY6" fmla="*/ 5264 h 5330"/>
                    <a:gd name="connsiteX7" fmla="*/ 27 w 4932"/>
                    <a:gd name="connsiteY7" fmla="*/ 119 h 5330"/>
                    <a:gd name="connsiteX8" fmla="*/ 782 w 4932"/>
                    <a:gd name="connsiteY8" fmla="*/ 4747 h 5330"/>
                    <a:gd name="connsiteX9" fmla="*/ 1565 w 4932"/>
                    <a:gd name="connsiteY9" fmla="*/ 4787 h 5330"/>
                    <a:gd name="connsiteX10" fmla="*/ 4124 w 4932"/>
                    <a:gd name="connsiteY10" fmla="*/ 2546 h 5330"/>
                    <a:gd name="connsiteX11" fmla="*/ 1684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97" y="663"/>
                      </a:cubicBezTo>
                      <a:cubicBezTo>
                        <a:pt x="4628" y="1087"/>
                        <a:pt x="4933" y="1697"/>
                        <a:pt x="4933" y="2533"/>
                      </a:cubicBezTo>
                      <a:cubicBezTo>
                        <a:pt x="4933" y="3381"/>
                        <a:pt x="4641" y="4084"/>
                        <a:pt x="4084" y="4574"/>
                      </a:cubicBezTo>
                      <a:cubicBezTo>
                        <a:pt x="3514" y="5078"/>
                        <a:pt x="2599" y="5330"/>
                        <a:pt x="1432" y="5330"/>
                      </a:cubicBezTo>
                      <a:cubicBezTo>
                        <a:pt x="875" y="5330"/>
                        <a:pt x="424" y="5304"/>
                        <a:pt x="27" y="5264"/>
                      </a:cubicBezTo>
                      <a:lnTo>
                        <a:pt x="27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73" y="4787"/>
                        <a:pt x="1565" y="4787"/>
                      </a:cubicBezTo>
                      <a:cubicBezTo>
                        <a:pt x="3222" y="4787"/>
                        <a:pt x="4124" y="3978"/>
                        <a:pt x="4124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0" name="任意多边形: 形状 719">
                  <a:extLst>
                    <a:ext uri="{FF2B5EF4-FFF2-40B4-BE49-F238E27FC236}">
                      <a16:creationId xmlns:a16="http://schemas.microsoft.com/office/drawing/2014/main" id="{E1E6FE0A-107D-BA01-26CF-32A5E9CDC99C}"/>
                    </a:ext>
                  </a:extLst>
                </p:cNvPr>
                <p:cNvSpPr/>
                <p:nvPr/>
              </p:nvSpPr>
              <p:spPr>
                <a:xfrm>
                  <a:off x="958690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A360A4CF-9644-FAE0-4194-58EF12097AD1}"/>
                    </a:ext>
                  </a:extLst>
                </p:cNvPr>
                <p:cNvSpPr/>
                <p:nvPr/>
              </p:nvSpPr>
              <p:spPr>
                <a:xfrm>
                  <a:off x="960798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98 w 3699"/>
                    <a:gd name="connsiteY1" fmla="*/ 0 h 5263"/>
                    <a:gd name="connsiteX2" fmla="*/ 3182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82 w 3699"/>
                    <a:gd name="connsiteY10" fmla="*/ 2625 h 5263"/>
                    <a:gd name="connsiteX11" fmla="*/ 1419 w 3699"/>
                    <a:gd name="connsiteY11" fmla="*/ 2678 h 5263"/>
                    <a:gd name="connsiteX12" fmla="*/ 2930 w 3699"/>
                    <a:gd name="connsiteY12" fmla="*/ 1565 h 5263"/>
                    <a:gd name="connsiteX13" fmla="*/ 1512 w 3699"/>
                    <a:gd name="connsiteY13" fmla="*/ 544 h 5263"/>
                    <a:gd name="connsiteX14" fmla="*/ 782 w 3699"/>
                    <a:gd name="connsiteY14" fmla="*/ 597 h 5263"/>
                    <a:gd name="connsiteX15" fmla="*/ 782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85" y="40"/>
                        <a:pt x="862" y="0"/>
                        <a:pt x="1498" y="0"/>
                      </a:cubicBezTo>
                      <a:cubicBezTo>
                        <a:pt x="2267" y="0"/>
                        <a:pt x="2824" y="159"/>
                        <a:pt x="3182" y="438"/>
                      </a:cubicBezTo>
                      <a:cubicBezTo>
                        <a:pt x="3500" y="676"/>
                        <a:pt x="3699" y="1074"/>
                        <a:pt x="3699" y="1525"/>
                      </a:cubicBezTo>
                      <a:cubicBezTo>
                        <a:pt x="3699" y="2015"/>
                        <a:pt x="3540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55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55" y="2665"/>
                        <a:pt x="1180" y="2678"/>
                        <a:pt x="1419" y="2678"/>
                      </a:cubicBezTo>
                      <a:cubicBezTo>
                        <a:pt x="2360" y="2678"/>
                        <a:pt x="2930" y="2294"/>
                        <a:pt x="2930" y="1565"/>
                      </a:cubicBezTo>
                      <a:cubicBezTo>
                        <a:pt x="2930" y="875"/>
                        <a:pt x="2373" y="544"/>
                        <a:pt x="1512" y="544"/>
                      </a:cubicBezTo>
                      <a:cubicBezTo>
                        <a:pt x="1180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245F4626-95E5-D82A-1DD0-948F0A80678A}"/>
                    </a:ext>
                  </a:extLst>
                </p:cNvPr>
                <p:cNvSpPr/>
                <p:nvPr/>
              </p:nvSpPr>
              <p:spPr>
                <a:xfrm>
                  <a:off x="965532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6D91B38-E1EA-D141-38C8-61E3F2714FD4}"/>
                    </a:ext>
                  </a:extLst>
                </p:cNvPr>
                <p:cNvSpPr/>
                <p:nvPr/>
              </p:nvSpPr>
              <p:spPr>
                <a:xfrm>
                  <a:off x="96734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91 w 3633"/>
                    <a:gd name="connsiteY1" fmla="*/ 4840 h 5396"/>
                    <a:gd name="connsiteX2" fmla="*/ 2851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57" y="4707"/>
                        <a:pt x="1047" y="4840"/>
                        <a:pt x="1591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33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02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9DFEA3BF-70DB-5D2D-0164-2DAD03344566}"/>
                    </a:ext>
                  </a:extLst>
                </p:cNvPr>
                <p:cNvSpPr/>
                <p:nvPr/>
              </p:nvSpPr>
              <p:spPr>
                <a:xfrm>
                  <a:off x="971684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57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62 w 4547"/>
                    <a:gd name="connsiteY5" fmla="*/ 796 h 5396"/>
                    <a:gd name="connsiteX6" fmla="*/ 3142 w 4547"/>
                    <a:gd name="connsiteY6" fmla="*/ 583 h 5396"/>
                    <a:gd name="connsiteX7" fmla="*/ 809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42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5" name="任意多边形: 形状 724">
                  <a:extLst>
                    <a:ext uri="{FF2B5EF4-FFF2-40B4-BE49-F238E27FC236}">
                      <a16:creationId xmlns:a16="http://schemas.microsoft.com/office/drawing/2014/main" id="{A5B27056-5BB6-3FC4-B0BC-17606D2DC2AC}"/>
                    </a:ext>
                  </a:extLst>
                </p:cNvPr>
                <p:cNvSpPr/>
                <p:nvPr/>
              </p:nvSpPr>
              <p:spPr>
                <a:xfrm>
                  <a:off x="97721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F43F20FF-AA1A-0129-48A2-9C482E51610F}"/>
                    </a:ext>
                  </a:extLst>
                </p:cNvPr>
                <p:cNvSpPr/>
                <p:nvPr/>
              </p:nvSpPr>
              <p:spPr>
                <a:xfrm>
                  <a:off x="97932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52 h 5237"/>
                    <a:gd name="connsiteX4" fmla="*/ 3858 w 4508"/>
                    <a:gd name="connsiteY4" fmla="*/ 4349 h 5237"/>
                    <a:gd name="connsiteX5" fmla="*/ 3858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22" y="3262"/>
                        <a:pt x="3554" y="3819"/>
                        <a:pt x="3858" y="4349"/>
                      </a:cubicBezTo>
                      <a:lnTo>
                        <a:pt x="3858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6E3D467E-6647-EAE3-774C-F67C7CD550EA}"/>
                    </a:ext>
                  </a:extLst>
                </p:cNvPr>
                <p:cNvSpPr/>
                <p:nvPr/>
              </p:nvSpPr>
              <p:spPr>
                <a:xfrm>
                  <a:off x="984811" y="882470"/>
                  <a:ext cx="4932" cy="5356"/>
                </a:xfrm>
                <a:custGeom>
                  <a:avLst/>
                  <a:gdLst>
                    <a:gd name="connsiteX0" fmla="*/ 4933 w 4932"/>
                    <a:gd name="connsiteY0" fmla="*/ 5065 h 5356"/>
                    <a:gd name="connsiteX1" fmla="*/ 3089 w 4932"/>
                    <a:gd name="connsiteY1" fmla="*/ 5357 h 5356"/>
                    <a:gd name="connsiteX2" fmla="*/ 849 w 4932"/>
                    <a:gd name="connsiteY2" fmla="*/ 4667 h 5356"/>
                    <a:gd name="connsiteX3" fmla="*/ 0 w 4932"/>
                    <a:gd name="connsiteY3" fmla="*/ 2705 h 5356"/>
                    <a:gd name="connsiteX4" fmla="*/ 3262 w 4932"/>
                    <a:gd name="connsiteY4" fmla="*/ 0 h 5356"/>
                    <a:gd name="connsiteX5" fmla="*/ 4747 w 4932"/>
                    <a:gd name="connsiteY5" fmla="*/ 252 h 5356"/>
                    <a:gd name="connsiteX6" fmla="*/ 4561 w 4932"/>
                    <a:gd name="connsiteY6" fmla="*/ 809 h 5356"/>
                    <a:gd name="connsiteX7" fmla="*/ 3222 w 4932"/>
                    <a:gd name="connsiteY7" fmla="*/ 570 h 5356"/>
                    <a:gd name="connsiteX8" fmla="*/ 809 w 4932"/>
                    <a:gd name="connsiteY8" fmla="*/ 2678 h 5356"/>
                    <a:gd name="connsiteX9" fmla="*/ 3129 w 4932"/>
                    <a:gd name="connsiteY9" fmla="*/ 4800 h 5356"/>
                    <a:gd name="connsiteX10" fmla="*/ 4163 w 4932"/>
                    <a:gd name="connsiteY10" fmla="*/ 4654 h 5356"/>
                    <a:gd name="connsiteX11" fmla="*/ 4163 w 4932"/>
                    <a:gd name="connsiteY11" fmla="*/ 3103 h 5356"/>
                    <a:gd name="connsiteX12" fmla="*/ 2944 w 4932"/>
                    <a:gd name="connsiteY12" fmla="*/ 3103 h 5356"/>
                    <a:gd name="connsiteX13" fmla="*/ 2944 w 4932"/>
                    <a:gd name="connsiteY13" fmla="*/ 2559 h 5356"/>
                    <a:gd name="connsiteX14" fmla="*/ 4919 w 4932"/>
                    <a:gd name="connsiteY14" fmla="*/ 2559 h 5356"/>
                    <a:gd name="connsiteX15" fmla="*/ 4919 w 4932"/>
                    <a:gd name="connsiteY15" fmla="*/ 5065 h 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56">
                      <a:moveTo>
                        <a:pt x="4933" y="5065"/>
                      </a:moveTo>
                      <a:cubicBezTo>
                        <a:pt x="4588" y="5171"/>
                        <a:pt x="3898" y="5357"/>
                        <a:pt x="3089" y="5357"/>
                      </a:cubicBezTo>
                      <a:cubicBezTo>
                        <a:pt x="2188" y="5357"/>
                        <a:pt x="1432" y="5145"/>
                        <a:pt x="849" y="4667"/>
                      </a:cubicBezTo>
                      <a:cubicBezTo>
                        <a:pt x="332" y="4230"/>
                        <a:pt x="0" y="3527"/>
                        <a:pt x="0" y="2705"/>
                      </a:cubicBezTo>
                      <a:cubicBezTo>
                        <a:pt x="13" y="1140"/>
                        <a:pt x="1246" y="0"/>
                        <a:pt x="3262" y="0"/>
                      </a:cubicBezTo>
                      <a:cubicBezTo>
                        <a:pt x="3938" y="0"/>
                        <a:pt x="4495" y="133"/>
                        <a:pt x="4747" y="252"/>
                      </a:cubicBezTo>
                      <a:lnTo>
                        <a:pt x="4561" y="809"/>
                      </a:lnTo>
                      <a:cubicBezTo>
                        <a:pt x="4230" y="690"/>
                        <a:pt x="3832" y="570"/>
                        <a:pt x="3222" y="570"/>
                      </a:cubicBezTo>
                      <a:cubicBezTo>
                        <a:pt x="1763" y="570"/>
                        <a:pt x="809" y="1379"/>
                        <a:pt x="809" y="2678"/>
                      </a:cubicBezTo>
                      <a:cubicBezTo>
                        <a:pt x="809" y="4004"/>
                        <a:pt x="1724" y="4800"/>
                        <a:pt x="3129" y="4800"/>
                      </a:cubicBezTo>
                      <a:cubicBezTo>
                        <a:pt x="3633" y="4800"/>
                        <a:pt x="3978" y="4734"/>
                        <a:pt x="4163" y="4654"/>
                      </a:cubicBezTo>
                      <a:lnTo>
                        <a:pt x="4163" y="3103"/>
                      </a:lnTo>
                      <a:lnTo>
                        <a:pt x="2944" y="3103"/>
                      </a:lnTo>
                      <a:lnTo>
                        <a:pt x="2944" y="2559"/>
                      </a:lnTo>
                      <a:lnTo>
                        <a:pt x="4919" y="2559"/>
                      </a:lnTo>
                      <a:lnTo>
                        <a:pt x="4919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7DD732C4-A76F-F768-A11F-B0F653E5BD47}"/>
                    </a:ext>
                  </a:extLst>
                </p:cNvPr>
                <p:cNvSpPr/>
                <p:nvPr/>
              </p:nvSpPr>
              <p:spPr>
                <a:xfrm>
                  <a:off x="993615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9" name="任意多边形: 形状 728">
                  <a:extLst>
                    <a:ext uri="{FF2B5EF4-FFF2-40B4-BE49-F238E27FC236}">
                      <a16:creationId xmlns:a16="http://schemas.microsoft.com/office/drawing/2014/main" id="{8C141FE1-A955-D074-BACC-5BAC58DBDF09}"/>
                    </a:ext>
                  </a:extLst>
                </p:cNvPr>
                <p:cNvSpPr/>
                <p:nvPr/>
              </p:nvSpPr>
              <p:spPr>
                <a:xfrm>
                  <a:off x="9979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69 w 3341"/>
                    <a:gd name="connsiteY1" fmla="*/ 0 h 5237"/>
                    <a:gd name="connsiteX2" fmla="*/ 769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0 w 3341"/>
                    <a:gd name="connsiteY5" fmla="*/ 5237 h 5237"/>
                    <a:gd name="connsiteX6" fmla="*/ 0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4AA0D11B-AA09-A54B-4CB9-99FD8F39712D}"/>
                    </a:ext>
                  </a:extLst>
                </p:cNvPr>
                <p:cNvSpPr/>
                <p:nvPr/>
              </p:nvSpPr>
              <p:spPr>
                <a:xfrm>
                  <a:off x="1002181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6785169A-AB8E-BBEA-EFB9-1C99C3023C86}"/>
                    </a:ext>
                  </a:extLst>
                </p:cNvPr>
                <p:cNvSpPr/>
                <p:nvPr/>
              </p:nvSpPr>
              <p:spPr>
                <a:xfrm>
                  <a:off x="100362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DC04D9DF-94D4-3B2F-8471-1C064E1ADCF5}"/>
                    </a:ext>
                  </a:extLst>
                </p:cNvPr>
                <p:cNvSpPr/>
                <p:nvPr/>
              </p:nvSpPr>
              <p:spPr>
                <a:xfrm>
                  <a:off x="100826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3" name="任意多边形: 形状 732">
                  <a:extLst>
                    <a:ext uri="{FF2B5EF4-FFF2-40B4-BE49-F238E27FC236}">
                      <a16:creationId xmlns:a16="http://schemas.microsoft.com/office/drawing/2014/main" id="{E41735C1-D2DF-4F22-32BB-307B13F6C1F7}"/>
                    </a:ext>
                  </a:extLst>
                </p:cNvPr>
                <p:cNvSpPr/>
                <p:nvPr/>
              </p:nvSpPr>
              <p:spPr>
                <a:xfrm>
                  <a:off x="1013756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69 w 3633"/>
                    <a:gd name="connsiteY7" fmla="*/ 809 h 5396"/>
                    <a:gd name="connsiteX8" fmla="*/ 2029 w 3633"/>
                    <a:gd name="connsiteY8" fmla="*/ 570 h 5396"/>
                    <a:gd name="connsiteX9" fmla="*/ 902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25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30" y="4707"/>
                        <a:pt x="1047" y="4840"/>
                        <a:pt x="1578" y="4840"/>
                      </a:cubicBezTo>
                      <a:cubicBezTo>
                        <a:pt x="2360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888" y="0"/>
                        <a:pt x="2055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69" y="809"/>
                      </a:lnTo>
                      <a:cubicBezTo>
                        <a:pt x="2970" y="716"/>
                        <a:pt x="2572" y="570"/>
                        <a:pt x="2029" y="570"/>
                      </a:cubicBezTo>
                      <a:cubicBezTo>
                        <a:pt x="1207" y="570"/>
                        <a:pt x="902" y="994"/>
                        <a:pt x="902" y="1352"/>
                      </a:cubicBezTo>
                      <a:cubicBezTo>
                        <a:pt x="902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25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AE12FC43-A6AB-F5D0-8942-65AB34B92C3F}"/>
                    </a:ext>
                  </a:extLst>
                </p:cNvPr>
                <p:cNvSpPr/>
                <p:nvPr/>
              </p:nvSpPr>
              <p:spPr>
                <a:xfrm>
                  <a:off x="101845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82 w 3367"/>
                    <a:gd name="connsiteY9" fmla="*/ 570 h 5237"/>
                    <a:gd name="connsiteX10" fmla="*/ 782 w 3367"/>
                    <a:gd name="connsiteY10" fmla="*/ 2228 h 5237"/>
                    <a:gd name="connsiteX11" fmla="*/ 3116 w 3367"/>
                    <a:gd name="connsiteY11" fmla="*/ 2228 h 5237"/>
                    <a:gd name="connsiteX12" fmla="*/ 311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82" y="570"/>
                      </a:lnTo>
                      <a:lnTo>
                        <a:pt x="782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1DA5E502-6956-8646-1123-88355D2F1880}"/>
                    </a:ext>
                  </a:extLst>
                </p:cNvPr>
                <p:cNvSpPr/>
                <p:nvPr/>
              </p:nvSpPr>
              <p:spPr>
                <a:xfrm>
                  <a:off x="1022813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47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28" y="4084"/>
                        <a:pt x="4071" y="4574"/>
                      </a:cubicBezTo>
                      <a:cubicBezTo>
                        <a:pt x="3514" y="5078"/>
                        <a:pt x="2586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15" y="544"/>
                        <a:pt x="1671" y="544"/>
                      </a:cubicBezTo>
                      <a:cubicBezTo>
                        <a:pt x="1273" y="544"/>
                        <a:pt x="968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7CC8E2AF-2E0C-B8B3-E84C-994835DD99AA}"/>
                    </a:ext>
                  </a:extLst>
                </p:cNvPr>
                <p:cNvSpPr/>
                <p:nvPr/>
              </p:nvSpPr>
              <p:spPr>
                <a:xfrm>
                  <a:off x="1031418" y="882497"/>
                  <a:ext cx="4919" cy="5330"/>
                </a:xfrm>
                <a:custGeom>
                  <a:avLst/>
                  <a:gdLst>
                    <a:gd name="connsiteX0" fmla="*/ 13 w 4919"/>
                    <a:gd name="connsiteY0" fmla="*/ 119 h 5330"/>
                    <a:gd name="connsiteX1" fmla="*/ 1657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96 w 4919"/>
                    <a:gd name="connsiteY8" fmla="*/ 4747 h 5330"/>
                    <a:gd name="connsiteX9" fmla="*/ 1578 w 4919"/>
                    <a:gd name="connsiteY9" fmla="*/ 4787 h 5330"/>
                    <a:gd name="connsiteX10" fmla="*/ 4137 w 4919"/>
                    <a:gd name="connsiteY10" fmla="*/ 2546 h 5330"/>
                    <a:gd name="connsiteX11" fmla="*/ 1697 w 4919"/>
                    <a:gd name="connsiteY11" fmla="*/ 544 h 5330"/>
                    <a:gd name="connsiteX12" fmla="*/ 796 w 4919"/>
                    <a:gd name="connsiteY12" fmla="*/ 610 h 5330"/>
                    <a:gd name="connsiteX13" fmla="*/ 796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13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73" y="4787"/>
                        <a:pt x="1578" y="4787"/>
                      </a:cubicBezTo>
                      <a:cubicBezTo>
                        <a:pt x="3235" y="4787"/>
                        <a:pt x="4137" y="3978"/>
                        <a:pt x="4137" y="2546"/>
                      </a:cubicBezTo>
                      <a:cubicBezTo>
                        <a:pt x="4137" y="1313"/>
                        <a:pt x="3341" y="544"/>
                        <a:pt x="1697" y="544"/>
                      </a:cubicBezTo>
                      <a:cubicBezTo>
                        <a:pt x="1299" y="544"/>
                        <a:pt x="1008" y="570"/>
                        <a:pt x="796" y="610"/>
                      </a:cubicBezTo>
                      <a:lnTo>
                        <a:pt x="796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id="{8CFFCC02-E64F-5C44-E78D-718C8AECDEA3}"/>
                    </a:ext>
                  </a:extLst>
                </p:cNvPr>
                <p:cNvSpPr/>
                <p:nvPr/>
              </p:nvSpPr>
              <p:spPr>
                <a:xfrm>
                  <a:off x="1037000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81" y="3872"/>
                        <a:pt x="4681" y="2678"/>
                      </a:cubicBezTo>
                      <a:cubicBezTo>
                        <a:pt x="4681" y="1644"/>
                        <a:pt x="4057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9CAB40D0-67CC-5F3F-C4D4-4E86499A069B}"/>
                    </a:ext>
                  </a:extLst>
                </p:cNvPr>
                <p:cNvSpPr/>
                <p:nvPr/>
              </p:nvSpPr>
              <p:spPr>
                <a:xfrm>
                  <a:off x="1046176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6C50C462-84D5-146B-03E6-1584D897944B}"/>
                    </a:ext>
                  </a:extLst>
                </p:cNvPr>
                <p:cNvSpPr/>
                <p:nvPr/>
              </p:nvSpPr>
              <p:spPr>
                <a:xfrm>
                  <a:off x="1050551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10230C94-22D4-1AD2-2939-30E35DC57F4B}"/>
                    </a:ext>
                  </a:extLst>
                </p:cNvPr>
                <p:cNvSpPr/>
                <p:nvPr/>
              </p:nvSpPr>
              <p:spPr>
                <a:xfrm>
                  <a:off x="1052660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0E9EDAFE-97F8-3F63-F086-BD56A8A9DE7E}"/>
                    </a:ext>
                  </a:extLst>
                </p:cNvPr>
                <p:cNvSpPr/>
                <p:nvPr/>
              </p:nvSpPr>
              <p:spPr>
                <a:xfrm>
                  <a:off x="1058123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48" y="4840"/>
                        <a:pt x="1578" y="4840"/>
                      </a:cubicBezTo>
                      <a:cubicBezTo>
                        <a:pt x="2373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902" y="0"/>
                        <a:pt x="2055" y="0"/>
                      </a:cubicBezTo>
                      <a:cubicBezTo>
                        <a:pt x="2665" y="0"/>
                        <a:pt x="3116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2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2F722411-A537-3220-B945-EF802C86DDDA}"/>
                    </a:ext>
                  </a:extLst>
                </p:cNvPr>
                <p:cNvSpPr/>
                <p:nvPr/>
              </p:nvSpPr>
              <p:spPr>
                <a:xfrm>
                  <a:off x="1062644" y="882537"/>
                  <a:ext cx="6112" cy="5237"/>
                </a:xfrm>
                <a:custGeom>
                  <a:avLst/>
                  <a:gdLst>
                    <a:gd name="connsiteX0" fmla="*/ 5224 w 6112"/>
                    <a:gd name="connsiteY0" fmla="*/ 2930 h 5237"/>
                    <a:gd name="connsiteX1" fmla="*/ 5131 w 6112"/>
                    <a:gd name="connsiteY1" fmla="*/ 676 h 5237"/>
                    <a:gd name="connsiteX2" fmla="*/ 5105 w 6112"/>
                    <a:gd name="connsiteY2" fmla="*/ 676 h 5237"/>
                    <a:gd name="connsiteX3" fmla="*/ 4349 w 6112"/>
                    <a:gd name="connsiteY3" fmla="*/ 2665 h 5237"/>
                    <a:gd name="connsiteX4" fmla="*/ 3288 w 6112"/>
                    <a:gd name="connsiteY4" fmla="*/ 5198 h 5237"/>
                    <a:gd name="connsiteX5" fmla="*/ 2705 w 6112"/>
                    <a:gd name="connsiteY5" fmla="*/ 5198 h 5237"/>
                    <a:gd name="connsiteX6" fmla="*/ 1737 w 6112"/>
                    <a:gd name="connsiteY6" fmla="*/ 2705 h 5237"/>
                    <a:gd name="connsiteX7" fmla="*/ 1034 w 6112"/>
                    <a:gd name="connsiteY7" fmla="*/ 676 h 5237"/>
                    <a:gd name="connsiteX8" fmla="*/ 1008 w 6112"/>
                    <a:gd name="connsiteY8" fmla="*/ 676 h 5237"/>
                    <a:gd name="connsiteX9" fmla="*/ 888 w 6112"/>
                    <a:gd name="connsiteY9" fmla="*/ 2997 h 5237"/>
                    <a:gd name="connsiteX10" fmla="*/ 743 w 6112"/>
                    <a:gd name="connsiteY10" fmla="*/ 5237 h 5237"/>
                    <a:gd name="connsiteX11" fmla="*/ 0 w 6112"/>
                    <a:gd name="connsiteY11" fmla="*/ 5237 h 5237"/>
                    <a:gd name="connsiteX12" fmla="*/ 424 w 6112"/>
                    <a:gd name="connsiteY12" fmla="*/ 0 h 5237"/>
                    <a:gd name="connsiteX13" fmla="*/ 1406 w 6112"/>
                    <a:gd name="connsiteY13" fmla="*/ 0 h 5237"/>
                    <a:gd name="connsiteX14" fmla="*/ 2427 w 6112"/>
                    <a:gd name="connsiteY14" fmla="*/ 2533 h 5237"/>
                    <a:gd name="connsiteX15" fmla="*/ 3036 w 6112"/>
                    <a:gd name="connsiteY15" fmla="*/ 4309 h 5237"/>
                    <a:gd name="connsiteX16" fmla="*/ 3063 w 6112"/>
                    <a:gd name="connsiteY16" fmla="*/ 4309 h 5237"/>
                    <a:gd name="connsiteX17" fmla="*/ 3686 w 6112"/>
                    <a:gd name="connsiteY17" fmla="*/ 2533 h 5237"/>
                    <a:gd name="connsiteX18" fmla="*/ 4747 w 6112"/>
                    <a:gd name="connsiteY18" fmla="*/ 0 h 5237"/>
                    <a:gd name="connsiteX19" fmla="*/ 5741 w 6112"/>
                    <a:gd name="connsiteY19" fmla="*/ 0 h 5237"/>
                    <a:gd name="connsiteX20" fmla="*/ 6113 w 6112"/>
                    <a:gd name="connsiteY20" fmla="*/ 5237 h 5237"/>
                    <a:gd name="connsiteX21" fmla="*/ 5357 w 6112"/>
                    <a:gd name="connsiteY21" fmla="*/ 5237 h 5237"/>
                    <a:gd name="connsiteX22" fmla="*/ 5224 w 611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37">
                      <a:moveTo>
                        <a:pt x="5224" y="2930"/>
                      </a:moveTo>
                      <a:cubicBezTo>
                        <a:pt x="5184" y="2201"/>
                        <a:pt x="5131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888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6" y="0"/>
                      </a:lnTo>
                      <a:lnTo>
                        <a:pt x="2427" y="2533"/>
                      </a:lnTo>
                      <a:cubicBezTo>
                        <a:pt x="2678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21" y="3196"/>
                        <a:pt x="3686" y="2533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D0115FE3-6CCD-2E60-1CDC-574962C8F291}"/>
                    </a:ext>
                  </a:extLst>
                </p:cNvPr>
                <p:cNvSpPr/>
                <p:nvPr/>
              </p:nvSpPr>
              <p:spPr>
                <a:xfrm>
                  <a:off x="1069605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45" y="4853"/>
                      </a:cubicBezTo>
                      <a:cubicBezTo>
                        <a:pt x="3965" y="4853"/>
                        <a:pt x="4681" y="3872"/>
                        <a:pt x="4681" y="2678"/>
                      </a:cubicBezTo>
                      <a:cubicBezTo>
                        <a:pt x="4681" y="1644"/>
                        <a:pt x="4044" y="557"/>
                        <a:pt x="2758" y="557"/>
                      </a:cubicBezTo>
                      <a:cubicBezTo>
                        <a:pt x="1472" y="570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92917547-81C3-A833-4189-079E70652000}"/>
                    </a:ext>
                  </a:extLst>
                </p:cNvPr>
                <p:cNvSpPr/>
                <p:nvPr/>
              </p:nvSpPr>
              <p:spPr>
                <a:xfrm>
                  <a:off x="1076089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71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82 w 4919"/>
                    <a:gd name="connsiteY8" fmla="*/ 4747 h 5330"/>
                    <a:gd name="connsiteX9" fmla="*/ 1565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82 w 4919"/>
                    <a:gd name="connsiteY12" fmla="*/ 610 h 5330"/>
                    <a:gd name="connsiteX13" fmla="*/ 782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71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98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5" name="任意多边形: 形状 744">
                  <a:extLst>
                    <a:ext uri="{FF2B5EF4-FFF2-40B4-BE49-F238E27FC236}">
                      <a16:creationId xmlns:a16="http://schemas.microsoft.com/office/drawing/2014/main" id="{293A856A-1F1D-3793-DF55-123E0BDF3413}"/>
                    </a:ext>
                  </a:extLst>
                </p:cNvPr>
                <p:cNvSpPr/>
                <p:nvPr/>
              </p:nvSpPr>
              <p:spPr>
                <a:xfrm>
                  <a:off x="108400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9D6A8C7B-78A8-7DF4-71C9-6F0D9FFCAA1D}"/>
                    </a:ext>
                  </a:extLst>
                </p:cNvPr>
                <p:cNvSpPr/>
                <p:nvPr/>
              </p:nvSpPr>
              <p:spPr>
                <a:xfrm>
                  <a:off x="1089110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EC396C92-E94F-D874-A5E5-471F8CA67817}"/>
                    </a:ext>
                  </a:extLst>
                </p:cNvPr>
                <p:cNvSpPr/>
                <p:nvPr/>
              </p:nvSpPr>
              <p:spPr>
                <a:xfrm>
                  <a:off x="1093340" y="882537"/>
                  <a:ext cx="6125" cy="5237"/>
                </a:xfrm>
                <a:custGeom>
                  <a:avLst/>
                  <a:gdLst>
                    <a:gd name="connsiteX0" fmla="*/ 5211 w 6125"/>
                    <a:gd name="connsiteY0" fmla="*/ 2930 h 5237"/>
                    <a:gd name="connsiteX1" fmla="*/ 5131 w 6125"/>
                    <a:gd name="connsiteY1" fmla="*/ 676 h 5237"/>
                    <a:gd name="connsiteX2" fmla="*/ 5092 w 6125"/>
                    <a:gd name="connsiteY2" fmla="*/ 676 h 5237"/>
                    <a:gd name="connsiteX3" fmla="*/ 4336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34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11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092" y="676"/>
                      </a:lnTo>
                      <a:cubicBezTo>
                        <a:pt x="4893" y="1286"/>
                        <a:pt x="4641" y="1936"/>
                        <a:pt x="4336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902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354C0E9F-8C79-415B-C4B1-A70FB1BB9FA8}"/>
                    </a:ext>
                  </a:extLst>
                </p:cNvPr>
                <p:cNvSpPr/>
                <p:nvPr/>
              </p:nvSpPr>
              <p:spPr>
                <a:xfrm>
                  <a:off x="1100646" y="882497"/>
                  <a:ext cx="3686" cy="5263"/>
                </a:xfrm>
                <a:custGeom>
                  <a:avLst/>
                  <a:gdLst>
                    <a:gd name="connsiteX0" fmla="*/ 0 w 3686"/>
                    <a:gd name="connsiteY0" fmla="*/ 106 h 5263"/>
                    <a:gd name="connsiteX1" fmla="*/ 1472 w 3686"/>
                    <a:gd name="connsiteY1" fmla="*/ 0 h 5263"/>
                    <a:gd name="connsiteX2" fmla="*/ 3169 w 3686"/>
                    <a:gd name="connsiteY2" fmla="*/ 438 h 5263"/>
                    <a:gd name="connsiteX3" fmla="*/ 3686 w 3686"/>
                    <a:gd name="connsiteY3" fmla="*/ 1525 h 5263"/>
                    <a:gd name="connsiteX4" fmla="*/ 3222 w 3686"/>
                    <a:gd name="connsiteY4" fmla="*/ 2652 h 5263"/>
                    <a:gd name="connsiteX5" fmla="*/ 1392 w 3686"/>
                    <a:gd name="connsiteY5" fmla="*/ 3222 h 5263"/>
                    <a:gd name="connsiteX6" fmla="*/ 782 w 3686"/>
                    <a:gd name="connsiteY6" fmla="*/ 3169 h 5263"/>
                    <a:gd name="connsiteX7" fmla="*/ 782 w 3686"/>
                    <a:gd name="connsiteY7" fmla="*/ 5264 h 5263"/>
                    <a:gd name="connsiteX8" fmla="*/ 0 w 3686"/>
                    <a:gd name="connsiteY8" fmla="*/ 5264 h 5263"/>
                    <a:gd name="connsiteX9" fmla="*/ 0 w 3686"/>
                    <a:gd name="connsiteY9" fmla="*/ 106 h 5263"/>
                    <a:gd name="connsiteX10" fmla="*/ 782 w 3686"/>
                    <a:gd name="connsiteY10" fmla="*/ 2625 h 5263"/>
                    <a:gd name="connsiteX11" fmla="*/ 1405 w 3686"/>
                    <a:gd name="connsiteY11" fmla="*/ 2678 h 5263"/>
                    <a:gd name="connsiteX12" fmla="*/ 2917 w 3686"/>
                    <a:gd name="connsiteY12" fmla="*/ 1565 h 5263"/>
                    <a:gd name="connsiteX13" fmla="*/ 1498 w 3686"/>
                    <a:gd name="connsiteY13" fmla="*/ 544 h 5263"/>
                    <a:gd name="connsiteX14" fmla="*/ 782 w 3686"/>
                    <a:gd name="connsiteY14" fmla="*/ 597 h 5263"/>
                    <a:gd name="connsiteX15" fmla="*/ 782 w 3686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72" y="0"/>
                      </a:cubicBezTo>
                      <a:cubicBezTo>
                        <a:pt x="2241" y="0"/>
                        <a:pt x="2811" y="159"/>
                        <a:pt x="3169" y="438"/>
                      </a:cubicBezTo>
                      <a:cubicBezTo>
                        <a:pt x="3500" y="676"/>
                        <a:pt x="3686" y="1074"/>
                        <a:pt x="3686" y="1525"/>
                      </a:cubicBezTo>
                      <a:cubicBezTo>
                        <a:pt x="3686" y="2015"/>
                        <a:pt x="3527" y="2373"/>
                        <a:pt x="3222" y="2652"/>
                      </a:cubicBezTo>
                      <a:cubicBezTo>
                        <a:pt x="2811" y="3036"/>
                        <a:pt x="2148" y="3222"/>
                        <a:pt x="1392" y="3222"/>
                      </a:cubicBezTo>
                      <a:cubicBezTo>
                        <a:pt x="1154" y="3222"/>
                        <a:pt x="941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41" y="2665"/>
                        <a:pt x="1154" y="2678"/>
                        <a:pt x="1405" y="2678"/>
                      </a:cubicBezTo>
                      <a:cubicBezTo>
                        <a:pt x="2347" y="2678"/>
                        <a:pt x="2917" y="2294"/>
                        <a:pt x="2917" y="1565"/>
                      </a:cubicBezTo>
                      <a:cubicBezTo>
                        <a:pt x="2917" y="875"/>
                        <a:pt x="2360" y="544"/>
                        <a:pt x="1498" y="544"/>
                      </a:cubicBezTo>
                      <a:cubicBezTo>
                        <a:pt x="1154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8A7F3483-069A-C296-770C-ECEF0EF8C1C9}"/>
                    </a:ext>
                  </a:extLst>
                </p:cNvPr>
                <p:cNvSpPr/>
                <p:nvPr/>
              </p:nvSpPr>
              <p:spPr>
                <a:xfrm>
                  <a:off x="1105021" y="882444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58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22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45 w 5489"/>
                    <a:gd name="connsiteY8" fmla="*/ 557 h 5409"/>
                    <a:gd name="connsiteX9" fmla="*/ 822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57" y="557"/>
                        <a:pt x="2745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BBD26BB8-4A7B-D296-5C24-673B4756ED26}"/>
                    </a:ext>
                  </a:extLst>
                </p:cNvPr>
                <p:cNvSpPr/>
                <p:nvPr/>
              </p:nvSpPr>
              <p:spPr>
                <a:xfrm>
                  <a:off x="1111505" y="882497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09 w 3898"/>
                    <a:gd name="connsiteY2" fmla="*/ 438 h 5277"/>
                    <a:gd name="connsiteX3" fmla="*/ 3686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498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69 w 3898"/>
                    <a:gd name="connsiteY15" fmla="*/ 2506 h 5277"/>
                    <a:gd name="connsiteX16" fmla="*/ 1565 w 3898"/>
                    <a:gd name="connsiteY16" fmla="*/ 2506 h 5277"/>
                    <a:gd name="connsiteX17" fmla="*/ 2904 w 3898"/>
                    <a:gd name="connsiteY17" fmla="*/ 1512 h 5277"/>
                    <a:gd name="connsiteX18" fmla="*/ 1525 w 3898"/>
                    <a:gd name="connsiteY18" fmla="*/ 530 h 5277"/>
                    <a:gd name="connsiteX19" fmla="*/ 756 w 3898"/>
                    <a:gd name="connsiteY19" fmla="*/ 583 h 5277"/>
                    <a:gd name="connsiteX20" fmla="*/ 756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09" y="438"/>
                      </a:cubicBezTo>
                      <a:cubicBezTo>
                        <a:pt x="3514" y="663"/>
                        <a:pt x="3686" y="1021"/>
                        <a:pt x="3686" y="1432"/>
                      </a:cubicBezTo>
                      <a:cubicBezTo>
                        <a:pt x="3686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23" y="2930"/>
                        <a:pt x="3302" y="3302"/>
                        <a:pt x="3434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498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04" y="2108"/>
                        <a:pt x="2904" y="1512"/>
                      </a:cubicBezTo>
                      <a:cubicBezTo>
                        <a:pt x="2904" y="835"/>
                        <a:pt x="2347" y="544"/>
                        <a:pt x="1525" y="530"/>
                      </a:cubicBezTo>
                      <a:cubicBezTo>
                        <a:pt x="1140" y="530"/>
                        <a:pt x="888" y="544"/>
                        <a:pt x="756" y="583"/>
                      </a:cubicBezTo>
                      <a:lnTo>
                        <a:pt x="756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8D613A13-0DA0-9642-6802-3001B0AC280E}"/>
                    </a:ext>
                  </a:extLst>
                </p:cNvPr>
                <p:cNvSpPr/>
                <p:nvPr/>
              </p:nvSpPr>
              <p:spPr>
                <a:xfrm>
                  <a:off x="111898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83CCD873-708B-89E6-A1CA-1D4E6FAAB345}"/>
                    </a:ext>
                  </a:extLst>
                </p:cNvPr>
                <p:cNvSpPr/>
                <p:nvPr/>
              </p:nvSpPr>
              <p:spPr>
                <a:xfrm>
                  <a:off x="1121105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58 w 4508"/>
                    <a:gd name="connsiteY3" fmla="*/ 2652 h 5237"/>
                    <a:gd name="connsiteX4" fmla="*/ 3845 w 4508"/>
                    <a:gd name="connsiteY4" fmla="*/ 4349 h 5237"/>
                    <a:gd name="connsiteX5" fmla="*/ 3859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03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52"/>
                      </a:lnTo>
                      <a:cubicBezTo>
                        <a:pt x="3209" y="3262"/>
                        <a:pt x="3554" y="3819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03" y="2572"/>
                      </a:lnTo>
                      <a:cubicBezTo>
                        <a:pt x="1379" y="2002"/>
                        <a:pt x="981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16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448D5F27-B17B-3556-2C1A-C8F6C5D0A112}"/>
                    </a:ext>
                  </a:extLst>
                </p:cNvPr>
                <p:cNvSpPr/>
                <p:nvPr/>
              </p:nvSpPr>
              <p:spPr>
                <a:xfrm>
                  <a:off x="1126594" y="882457"/>
                  <a:ext cx="4548" cy="5396"/>
                </a:xfrm>
                <a:custGeom>
                  <a:avLst/>
                  <a:gdLst>
                    <a:gd name="connsiteX0" fmla="*/ 4548 w 4548"/>
                    <a:gd name="connsiteY0" fmla="*/ 5145 h 5396"/>
                    <a:gd name="connsiteX1" fmla="*/ 2970 w 4548"/>
                    <a:gd name="connsiteY1" fmla="*/ 5397 h 5396"/>
                    <a:gd name="connsiteX2" fmla="*/ 0 w 4548"/>
                    <a:gd name="connsiteY2" fmla="*/ 2758 h 5396"/>
                    <a:gd name="connsiteX3" fmla="*/ 3129 w 4548"/>
                    <a:gd name="connsiteY3" fmla="*/ 0 h 5396"/>
                    <a:gd name="connsiteX4" fmla="*/ 4548 w 4548"/>
                    <a:gd name="connsiteY4" fmla="*/ 239 h 5396"/>
                    <a:gd name="connsiteX5" fmla="*/ 4362 w 4548"/>
                    <a:gd name="connsiteY5" fmla="*/ 796 h 5396"/>
                    <a:gd name="connsiteX6" fmla="*/ 3156 w 4548"/>
                    <a:gd name="connsiteY6" fmla="*/ 583 h 5396"/>
                    <a:gd name="connsiteX7" fmla="*/ 809 w 4548"/>
                    <a:gd name="connsiteY7" fmla="*/ 2731 h 5396"/>
                    <a:gd name="connsiteX8" fmla="*/ 3116 w 4548"/>
                    <a:gd name="connsiteY8" fmla="*/ 4840 h 5396"/>
                    <a:gd name="connsiteX9" fmla="*/ 4376 w 4548"/>
                    <a:gd name="connsiteY9" fmla="*/ 4628 h 5396"/>
                    <a:gd name="connsiteX10" fmla="*/ 4548 w 4548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8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0A68CBD5-DD04-2E5A-C91E-A7B2D5667F10}"/>
                    </a:ext>
                  </a:extLst>
                </p:cNvPr>
                <p:cNvSpPr/>
                <p:nvPr/>
              </p:nvSpPr>
              <p:spPr>
                <a:xfrm>
                  <a:off x="1132110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F6F25F8-FF5F-528C-8FC3-F68955B2FCB4}"/>
                    </a:ext>
                  </a:extLst>
                </p:cNvPr>
                <p:cNvSpPr/>
                <p:nvPr/>
              </p:nvSpPr>
              <p:spPr>
                <a:xfrm>
                  <a:off x="1134245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44 w 4932"/>
                    <a:gd name="connsiteY1" fmla="*/ 0 h 5330"/>
                    <a:gd name="connsiteX2" fmla="*/ 4084 w 4932"/>
                    <a:gd name="connsiteY2" fmla="*/ 663 h 5330"/>
                    <a:gd name="connsiteX3" fmla="*/ 4933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84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64" y="53"/>
                        <a:pt x="1021" y="0"/>
                        <a:pt x="1644" y="0"/>
                      </a:cubicBezTo>
                      <a:cubicBezTo>
                        <a:pt x="2758" y="0"/>
                        <a:pt x="3540" y="239"/>
                        <a:pt x="4084" y="663"/>
                      </a:cubicBezTo>
                      <a:cubicBezTo>
                        <a:pt x="4614" y="1087"/>
                        <a:pt x="4933" y="1697"/>
                        <a:pt x="4933" y="2533"/>
                      </a:cubicBezTo>
                      <a:cubicBezTo>
                        <a:pt x="4933" y="3381"/>
                        <a:pt x="4628" y="4084"/>
                        <a:pt x="4071" y="4574"/>
                      </a:cubicBezTo>
                      <a:cubicBezTo>
                        <a:pt x="3514" y="5078"/>
                        <a:pt x="2572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86" y="544"/>
                        <a:pt x="994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2A75C0E3-45A6-B3EA-5F69-B9EAC7371B07}"/>
                    </a:ext>
                  </a:extLst>
                </p:cNvPr>
                <p:cNvSpPr/>
                <p:nvPr/>
              </p:nvSpPr>
              <p:spPr>
                <a:xfrm>
                  <a:off x="114015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7FB9A580-9405-174D-C93F-D5C1D1FADDCA}"/>
                    </a:ext>
                  </a:extLst>
                </p:cNvPr>
                <p:cNvSpPr/>
                <p:nvPr/>
              </p:nvSpPr>
              <p:spPr>
                <a:xfrm>
                  <a:off x="1142280" y="882497"/>
                  <a:ext cx="4932" cy="5330"/>
                </a:xfrm>
                <a:custGeom>
                  <a:avLst/>
                  <a:gdLst>
                    <a:gd name="connsiteX0" fmla="*/ 13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05 w 4932"/>
                    <a:gd name="connsiteY5" fmla="*/ 5330 h 5330"/>
                    <a:gd name="connsiteX6" fmla="*/ 0 w 4932"/>
                    <a:gd name="connsiteY6" fmla="*/ 5264 h 5330"/>
                    <a:gd name="connsiteX7" fmla="*/ 0 w 4932"/>
                    <a:gd name="connsiteY7" fmla="*/ 119 h 5330"/>
                    <a:gd name="connsiteX8" fmla="*/ 796 w 4932"/>
                    <a:gd name="connsiteY8" fmla="*/ 4747 h 5330"/>
                    <a:gd name="connsiteX9" fmla="*/ 1578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13" y="119"/>
                      </a:moveTo>
                      <a:cubicBezTo>
                        <a:pt x="491" y="53"/>
                        <a:pt x="1034" y="0"/>
                        <a:pt x="1657" y="0"/>
                      </a:cubicBezTo>
                      <a:cubicBezTo>
                        <a:pt x="2771" y="0"/>
                        <a:pt x="3554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14" y="4084"/>
                        <a:pt x="4071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60" y="4787"/>
                        <a:pt x="1578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15" y="544"/>
                        <a:pt x="1671" y="544"/>
                      </a:cubicBezTo>
                      <a:cubicBezTo>
                        <a:pt x="1286" y="544"/>
                        <a:pt x="968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8" name="任意多边形: 形状 757">
                  <a:extLst>
                    <a:ext uri="{FF2B5EF4-FFF2-40B4-BE49-F238E27FC236}">
                      <a16:creationId xmlns:a16="http://schemas.microsoft.com/office/drawing/2014/main" id="{86E26A37-840D-B3AF-BC44-E2079A33E08A}"/>
                    </a:ext>
                  </a:extLst>
                </p:cNvPr>
                <p:cNvSpPr/>
                <p:nvPr/>
              </p:nvSpPr>
              <p:spPr>
                <a:xfrm>
                  <a:off x="1148194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9F8CBAD9-E686-81DD-7B94-2D3C95F315FA}"/>
                    </a:ext>
                  </a:extLst>
                </p:cNvPr>
                <p:cNvSpPr/>
                <p:nvPr/>
              </p:nvSpPr>
              <p:spPr>
                <a:xfrm>
                  <a:off x="115396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71 w 4508"/>
                    <a:gd name="connsiteY3" fmla="*/ 2652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90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52"/>
                      </a:lnTo>
                      <a:cubicBezTo>
                        <a:pt x="3222" y="3262"/>
                        <a:pt x="3567" y="3819"/>
                        <a:pt x="3845" y="4349"/>
                      </a:cubicBezTo>
                      <a:lnTo>
                        <a:pt x="3872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90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00C658F3-099C-F54A-BDA6-542CB4A71641}"/>
                    </a:ext>
                  </a:extLst>
                </p:cNvPr>
                <p:cNvSpPr/>
                <p:nvPr/>
              </p:nvSpPr>
              <p:spPr>
                <a:xfrm>
                  <a:off x="1159133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AAFE5A93-A98C-7BE2-ED2A-137265B3FB37}"/>
                    </a:ext>
                  </a:extLst>
                </p:cNvPr>
                <p:cNvSpPr/>
                <p:nvPr/>
              </p:nvSpPr>
              <p:spPr>
                <a:xfrm>
                  <a:off x="1166903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406" y="4760"/>
                        <a:pt x="2188" y="4760"/>
                      </a:cubicBezTo>
                      <a:cubicBezTo>
                        <a:pt x="3089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2" name="任意多边形: 形状 761">
                  <a:extLst>
                    <a:ext uri="{FF2B5EF4-FFF2-40B4-BE49-F238E27FC236}">
                      <a16:creationId xmlns:a16="http://schemas.microsoft.com/office/drawing/2014/main" id="{066A8294-667E-3FF0-78D4-F3C9789371A6}"/>
                    </a:ext>
                  </a:extLst>
                </p:cNvPr>
                <p:cNvSpPr/>
                <p:nvPr/>
              </p:nvSpPr>
              <p:spPr>
                <a:xfrm>
                  <a:off x="117199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12DFD47D-34BA-7C76-C3AB-0A93730D6BA6}"/>
                    </a:ext>
                  </a:extLst>
                </p:cNvPr>
                <p:cNvSpPr/>
                <p:nvPr/>
              </p:nvSpPr>
              <p:spPr>
                <a:xfrm>
                  <a:off x="11797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82 w 3341"/>
                    <a:gd name="connsiteY1" fmla="*/ 0 h 5237"/>
                    <a:gd name="connsiteX2" fmla="*/ 782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13 w 3341"/>
                    <a:gd name="connsiteY5" fmla="*/ 5237 h 5237"/>
                    <a:gd name="connsiteX6" fmla="*/ 13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13" y="5237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A70BA731-39AC-AE8C-AB66-8B95EEC5C6A6}"/>
                    </a:ext>
                  </a:extLst>
                </p:cNvPr>
                <p:cNvSpPr/>
                <p:nvPr/>
              </p:nvSpPr>
              <p:spPr>
                <a:xfrm>
                  <a:off x="1183530" y="882537"/>
                  <a:ext cx="5038" cy="5237"/>
                </a:xfrm>
                <a:custGeom>
                  <a:avLst/>
                  <a:gdLst>
                    <a:gd name="connsiteX0" fmla="*/ 1432 w 5038"/>
                    <a:gd name="connsiteY0" fmla="*/ 3593 h 5237"/>
                    <a:gd name="connsiteX1" fmla="*/ 809 w 5038"/>
                    <a:gd name="connsiteY1" fmla="*/ 5237 h 5237"/>
                    <a:gd name="connsiteX2" fmla="*/ 0 w 5038"/>
                    <a:gd name="connsiteY2" fmla="*/ 5237 h 5237"/>
                    <a:gd name="connsiteX3" fmla="*/ 2055 w 5038"/>
                    <a:gd name="connsiteY3" fmla="*/ 0 h 5237"/>
                    <a:gd name="connsiteX4" fmla="*/ 2983 w 5038"/>
                    <a:gd name="connsiteY4" fmla="*/ 0 h 5237"/>
                    <a:gd name="connsiteX5" fmla="*/ 5039 w 5038"/>
                    <a:gd name="connsiteY5" fmla="*/ 5237 h 5237"/>
                    <a:gd name="connsiteX6" fmla="*/ 4203 w 5038"/>
                    <a:gd name="connsiteY6" fmla="*/ 5237 h 5237"/>
                    <a:gd name="connsiteX7" fmla="*/ 3567 w 5038"/>
                    <a:gd name="connsiteY7" fmla="*/ 3593 h 5237"/>
                    <a:gd name="connsiteX8" fmla="*/ 1432 w 5038"/>
                    <a:gd name="connsiteY8" fmla="*/ 3593 h 5237"/>
                    <a:gd name="connsiteX9" fmla="*/ 3394 w 5038"/>
                    <a:gd name="connsiteY9" fmla="*/ 3063 h 5237"/>
                    <a:gd name="connsiteX10" fmla="*/ 2824 w 5038"/>
                    <a:gd name="connsiteY10" fmla="*/ 1565 h 5237"/>
                    <a:gd name="connsiteX11" fmla="*/ 2506 w 5038"/>
                    <a:gd name="connsiteY11" fmla="*/ 610 h 5237"/>
                    <a:gd name="connsiteX12" fmla="*/ 2493 w 5038"/>
                    <a:gd name="connsiteY12" fmla="*/ 610 h 5237"/>
                    <a:gd name="connsiteX13" fmla="*/ 2188 w 5038"/>
                    <a:gd name="connsiteY13" fmla="*/ 1551 h 5237"/>
                    <a:gd name="connsiteX14" fmla="*/ 1591 w 5038"/>
                    <a:gd name="connsiteY14" fmla="*/ 3063 h 5237"/>
                    <a:gd name="connsiteX15" fmla="*/ 3394 w 503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38" h="5237">
                      <a:moveTo>
                        <a:pt x="1432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55" y="0"/>
                      </a:lnTo>
                      <a:lnTo>
                        <a:pt x="2983" y="0"/>
                      </a:lnTo>
                      <a:lnTo>
                        <a:pt x="5039" y="5237"/>
                      </a:lnTo>
                      <a:lnTo>
                        <a:pt x="4203" y="5237"/>
                      </a:lnTo>
                      <a:lnTo>
                        <a:pt x="3567" y="3593"/>
                      </a:lnTo>
                      <a:lnTo>
                        <a:pt x="1432" y="3593"/>
                      </a:lnTo>
                      <a:close/>
                      <a:moveTo>
                        <a:pt x="3394" y="3063"/>
                      </a:moveTo>
                      <a:lnTo>
                        <a:pt x="2824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294" y="1233"/>
                        <a:pt x="2188" y="1551"/>
                      </a:cubicBezTo>
                      <a:lnTo>
                        <a:pt x="1591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2148E479-C901-8D5B-ABE9-588EFFFEC6B5}"/>
                    </a:ext>
                  </a:extLst>
                </p:cNvPr>
                <p:cNvSpPr/>
                <p:nvPr/>
              </p:nvSpPr>
              <p:spPr>
                <a:xfrm>
                  <a:off x="1189431" y="882497"/>
                  <a:ext cx="3792" cy="5316"/>
                </a:xfrm>
                <a:custGeom>
                  <a:avLst/>
                  <a:gdLst>
                    <a:gd name="connsiteX0" fmla="*/ 0 w 3792"/>
                    <a:gd name="connsiteY0" fmla="*/ 119 h 5316"/>
                    <a:gd name="connsiteX1" fmla="*/ 1419 w 3792"/>
                    <a:gd name="connsiteY1" fmla="*/ 0 h 5316"/>
                    <a:gd name="connsiteX2" fmla="*/ 3063 w 3792"/>
                    <a:gd name="connsiteY2" fmla="*/ 385 h 5316"/>
                    <a:gd name="connsiteX3" fmla="*/ 3567 w 3792"/>
                    <a:gd name="connsiteY3" fmla="*/ 1313 h 5316"/>
                    <a:gd name="connsiteX4" fmla="*/ 2559 w 3792"/>
                    <a:gd name="connsiteY4" fmla="*/ 2453 h 5316"/>
                    <a:gd name="connsiteX5" fmla="*/ 2559 w 3792"/>
                    <a:gd name="connsiteY5" fmla="*/ 2466 h 5316"/>
                    <a:gd name="connsiteX6" fmla="*/ 3792 w 3792"/>
                    <a:gd name="connsiteY6" fmla="*/ 3779 h 5316"/>
                    <a:gd name="connsiteX7" fmla="*/ 3288 w 3792"/>
                    <a:gd name="connsiteY7" fmla="*/ 4813 h 5316"/>
                    <a:gd name="connsiteX8" fmla="*/ 1207 w 3792"/>
                    <a:gd name="connsiteY8" fmla="*/ 5317 h 5316"/>
                    <a:gd name="connsiteX9" fmla="*/ 0 w 3792"/>
                    <a:gd name="connsiteY9" fmla="*/ 5251 h 5316"/>
                    <a:gd name="connsiteX10" fmla="*/ 0 w 3792"/>
                    <a:gd name="connsiteY10" fmla="*/ 119 h 5316"/>
                    <a:gd name="connsiteX11" fmla="*/ 769 w 3792"/>
                    <a:gd name="connsiteY11" fmla="*/ 2254 h 5316"/>
                    <a:gd name="connsiteX12" fmla="*/ 1485 w 3792"/>
                    <a:gd name="connsiteY12" fmla="*/ 2254 h 5316"/>
                    <a:gd name="connsiteX13" fmla="*/ 2784 w 3792"/>
                    <a:gd name="connsiteY13" fmla="*/ 1392 h 5316"/>
                    <a:gd name="connsiteX14" fmla="*/ 1459 w 3792"/>
                    <a:gd name="connsiteY14" fmla="*/ 544 h 5316"/>
                    <a:gd name="connsiteX15" fmla="*/ 769 w 3792"/>
                    <a:gd name="connsiteY15" fmla="*/ 583 h 5316"/>
                    <a:gd name="connsiteX16" fmla="*/ 769 w 3792"/>
                    <a:gd name="connsiteY16" fmla="*/ 2254 h 5316"/>
                    <a:gd name="connsiteX17" fmla="*/ 769 w 3792"/>
                    <a:gd name="connsiteY17" fmla="*/ 4760 h 5316"/>
                    <a:gd name="connsiteX18" fmla="*/ 1419 w 3792"/>
                    <a:gd name="connsiteY18" fmla="*/ 4787 h 5316"/>
                    <a:gd name="connsiteX19" fmla="*/ 2957 w 3792"/>
                    <a:gd name="connsiteY19" fmla="*/ 3779 h 5316"/>
                    <a:gd name="connsiteX20" fmla="*/ 1419 w 3792"/>
                    <a:gd name="connsiteY20" fmla="*/ 2758 h 5316"/>
                    <a:gd name="connsiteX21" fmla="*/ 769 w 3792"/>
                    <a:gd name="connsiteY21" fmla="*/ 2758 h 5316"/>
                    <a:gd name="connsiteX22" fmla="*/ 769 w 3792"/>
                    <a:gd name="connsiteY22" fmla="*/ 476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92" h="5316">
                      <a:moveTo>
                        <a:pt x="0" y="119"/>
                      </a:moveTo>
                      <a:cubicBezTo>
                        <a:pt x="345" y="53"/>
                        <a:pt x="875" y="0"/>
                        <a:pt x="1419" y="0"/>
                      </a:cubicBezTo>
                      <a:cubicBezTo>
                        <a:pt x="2188" y="0"/>
                        <a:pt x="2692" y="119"/>
                        <a:pt x="3063" y="385"/>
                      </a:cubicBezTo>
                      <a:cubicBezTo>
                        <a:pt x="3368" y="583"/>
                        <a:pt x="3567" y="888"/>
                        <a:pt x="3567" y="1313"/>
                      </a:cubicBezTo>
                      <a:cubicBezTo>
                        <a:pt x="3567" y="1817"/>
                        <a:pt x="3195" y="2254"/>
                        <a:pt x="2559" y="2453"/>
                      </a:cubicBezTo>
                      <a:lnTo>
                        <a:pt x="2559" y="2466"/>
                      </a:lnTo>
                      <a:cubicBezTo>
                        <a:pt x="3129" y="2586"/>
                        <a:pt x="3792" y="2997"/>
                        <a:pt x="3792" y="3779"/>
                      </a:cubicBezTo>
                      <a:cubicBezTo>
                        <a:pt x="3792" y="4230"/>
                        <a:pt x="3580" y="4561"/>
                        <a:pt x="3288" y="4813"/>
                      </a:cubicBezTo>
                      <a:cubicBezTo>
                        <a:pt x="2864" y="5145"/>
                        <a:pt x="2188" y="5317"/>
                        <a:pt x="1207" y="5317"/>
                      </a:cubicBezTo>
                      <a:cubicBezTo>
                        <a:pt x="663" y="5317"/>
                        <a:pt x="278" y="5290"/>
                        <a:pt x="0" y="5251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85" y="2254"/>
                      </a:lnTo>
                      <a:cubicBezTo>
                        <a:pt x="2294" y="2254"/>
                        <a:pt x="2784" y="1883"/>
                        <a:pt x="2784" y="1392"/>
                      </a:cubicBezTo>
                      <a:cubicBezTo>
                        <a:pt x="2784" y="769"/>
                        <a:pt x="2241" y="544"/>
                        <a:pt x="1459" y="544"/>
                      </a:cubicBezTo>
                      <a:cubicBezTo>
                        <a:pt x="1114" y="544"/>
                        <a:pt x="888" y="557"/>
                        <a:pt x="769" y="583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28" y="4787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79"/>
                      </a:cubicBezTo>
                      <a:cubicBezTo>
                        <a:pt x="2957" y="3063"/>
                        <a:pt x="2254" y="2758"/>
                        <a:pt x="1419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6" name="任意多边形: 形状 765">
                  <a:extLst>
                    <a:ext uri="{FF2B5EF4-FFF2-40B4-BE49-F238E27FC236}">
                      <a16:creationId xmlns:a16="http://schemas.microsoft.com/office/drawing/2014/main" id="{B66F86F1-FA3F-8145-2A9B-1B08A9D6AB38}"/>
                    </a:ext>
                  </a:extLst>
                </p:cNvPr>
                <p:cNvSpPr/>
                <p:nvPr/>
              </p:nvSpPr>
              <p:spPr>
                <a:xfrm>
                  <a:off x="1193873" y="882444"/>
                  <a:ext cx="5502" cy="5409"/>
                </a:xfrm>
                <a:custGeom>
                  <a:avLst/>
                  <a:gdLst>
                    <a:gd name="connsiteX0" fmla="*/ 5503 w 5502"/>
                    <a:gd name="connsiteY0" fmla="*/ 2652 h 5409"/>
                    <a:gd name="connsiteX1" fmla="*/ 2705 w 5502"/>
                    <a:gd name="connsiteY1" fmla="*/ 5410 h 5409"/>
                    <a:gd name="connsiteX2" fmla="*/ 0 w 5502"/>
                    <a:gd name="connsiteY2" fmla="*/ 2758 h 5409"/>
                    <a:gd name="connsiteX3" fmla="*/ 2798 w 5502"/>
                    <a:gd name="connsiteY3" fmla="*/ 0 h 5409"/>
                    <a:gd name="connsiteX4" fmla="*/ 5503 w 5502"/>
                    <a:gd name="connsiteY4" fmla="*/ 2652 h 5409"/>
                    <a:gd name="connsiteX5" fmla="*/ 849 w 5502"/>
                    <a:gd name="connsiteY5" fmla="*/ 2731 h 5409"/>
                    <a:gd name="connsiteX6" fmla="*/ 2758 w 5502"/>
                    <a:gd name="connsiteY6" fmla="*/ 4853 h 5409"/>
                    <a:gd name="connsiteX7" fmla="*/ 4694 w 5502"/>
                    <a:gd name="connsiteY7" fmla="*/ 2678 h 5409"/>
                    <a:gd name="connsiteX8" fmla="*/ 2771 w 5502"/>
                    <a:gd name="connsiteY8" fmla="*/ 557 h 5409"/>
                    <a:gd name="connsiteX9" fmla="*/ 849 w 5502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2" h="5409">
                      <a:moveTo>
                        <a:pt x="5503" y="2652"/>
                      </a:moveTo>
                      <a:cubicBezTo>
                        <a:pt x="5503" y="4455"/>
                        <a:pt x="4256" y="5410"/>
                        <a:pt x="2705" y="5410"/>
                      </a:cubicBezTo>
                      <a:cubicBezTo>
                        <a:pt x="1127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55" y="0"/>
                        <a:pt x="5503" y="1101"/>
                        <a:pt x="5503" y="2652"/>
                      </a:cubicBezTo>
                      <a:close/>
                      <a:moveTo>
                        <a:pt x="849" y="2731"/>
                      </a:moveTo>
                      <a:cubicBezTo>
                        <a:pt x="849" y="3859"/>
                        <a:pt x="1538" y="4853"/>
                        <a:pt x="2758" y="4853"/>
                      </a:cubicBezTo>
                      <a:cubicBezTo>
                        <a:pt x="3991" y="4853"/>
                        <a:pt x="4694" y="3872"/>
                        <a:pt x="4694" y="2678"/>
                      </a:cubicBezTo>
                      <a:cubicBezTo>
                        <a:pt x="4694" y="1644"/>
                        <a:pt x="4071" y="557"/>
                        <a:pt x="2771" y="557"/>
                      </a:cubicBezTo>
                      <a:cubicBezTo>
                        <a:pt x="1485" y="570"/>
                        <a:pt x="849" y="1591"/>
                        <a:pt x="84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D783793D-D3D5-90A8-2407-0075C0C9C10C}"/>
                    </a:ext>
                  </a:extLst>
                </p:cNvPr>
                <p:cNvSpPr/>
                <p:nvPr/>
              </p:nvSpPr>
              <p:spPr>
                <a:xfrm>
                  <a:off x="1200370" y="882497"/>
                  <a:ext cx="3898" cy="5277"/>
                </a:xfrm>
                <a:custGeom>
                  <a:avLst/>
                  <a:gdLst>
                    <a:gd name="connsiteX0" fmla="*/ 13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38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47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512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82 w 3898"/>
                    <a:gd name="connsiteY15" fmla="*/ 2506 h 5277"/>
                    <a:gd name="connsiteX16" fmla="*/ 1578 w 3898"/>
                    <a:gd name="connsiteY16" fmla="*/ 2506 h 5277"/>
                    <a:gd name="connsiteX17" fmla="*/ 2930 w 3898"/>
                    <a:gd name="connsiteY17" fmla="*/ 1512 h 5277"/>
                    <a:gd name="connsiteX18" fmla="*/ 1551 w 3898"/>
                    <a:gd name="connsiteY18" fmla="*/ 530 h 5277"/>
                    <a:gd name="connsiteX19" fmla="*/ 782 w 3898"/>
                    <a:gd name="connsiteY19" fmla="*/ 583 h 5277"/>
                    <a:gd name="connsiteX20" fmla="*/ 782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13" y="119"/>
                      </a:moveTo>
                      <a:cubicBezTo>
                        <a:pt x="398" y="40"/>
                        <a:pt x="968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36" y="2930"/>
                        <a:pt x="3302" y="3302"/>
                        <a:pt x="3447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512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00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5BD0784F-477A-94C6-94FE-D285763D3BFC}"/>
                    </a:ext>
                  </a:extLst>
                </p:cNvPr>
                <p:cNvSpPr/>
                <p:nvPr/>
              </p:nvSpPr>
              <p:spPr>
                <a:xfrm>
                  <a:off x="120517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321C4C79-B676-9733-4A8C-4B3A401C2DD9}"/>
                    </a:ext>
                  </a:extLst>
                </p:cNvPr>
                <p:cNvSpPr/>
                <p:nvPr/>
              </p:nvSpPr>
              <p:spPr>
                <a:xfrm>
                  <a:off x="1212237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0" name="任意多边形: 形状 769">
                  <a:extLst>
                    <a:ext uri="{FF2B5EF4-FFF2-40B4-BE49-F238E27FC236}">
                      <a16:creationId xmlns:a16="http://schemas.microsoft.com/office/drawing/2014/main" id="{5698A2F2-6C97-996D-492F-AC158492E8D7}"/>
                    </a:ext>
                  </a:extLst>
                </p:cNvPr>
                <p:cNvSpPr/>
                <p:nvPr/>
              </p:nvSpPr>
              <p:spPr>
                <a:xfrm>
                  <a:off x="121605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339C9741-5E9B-9AC2-CB73-5EF34C8CD4C1}"/>
                    </a:ext>
                  </a:extLst>
                </p:cNvPr>
                <p:cNvSpPr/>
                <p:nvPr/>
              </p:nvSpPr>
              <p:spPr>
                <a:xfrm>
                  <a:off x="745995" y="895796"/>
                  <a:ext cx="4932" cy="5317"/>
                </a:xfrm>
                <a:custGeom>
                  <a:avLst/>
                  <a:gdLst>
                    <a:gd name="connsiteX0" fmla="*/ 0 w 4932"/>
                    <a:gd name="connsiteY0" fmla="*/ 119 h 5317"/>
                    <a:gd name="connsiteX1" fmla="*/ 1657 w 4932"/>
                    <a:gd name="connsiteY1" fmla="*/ 0 h 5317"/>
                    <a:gd name="connsiteX2" fmla="*/ 4097 w 4932"/>
                    <a:gd name="connsiteY2" fmla="*/ 650 h 5317"/>
                    <a:gd name="connsiteX3" fmla="*/ 4932 w 4932"/>
                    <a:gd name="connsiteY3" fmla="*/ 2546 h 5317"/>
                    <a:gd name="connsiteX4" fmla="*/ 4071 w 4932"/>
                    <a:gd name="connsiteY4" fmla="*/ 4561 h 5317"/>
                    <a:gd name="connsiteX5" fmla="*/ 1405 w 4932"/>
                    <a:gd name="connsiteY5" fmla="*/ 5317 h 5317"/>
                    <a:gd name="connsiteX6" fmla="*/ 0 w 4932"/>
                    <a:gd name="connsiteY6" fmla="*/ 5264 h 5317"/>
                    <a:gd name="connsiteX7" fmla="*/ 0 w 4932"/>
                    <a:gd name="connsiteY7" fmla="*/ 119 h 5317"/>
                    <a:gd name="connsiteX8" fmla="*/ 769 w 4932"/>
                    <a:gd name="connsiteY8" fmla="*/ 4747 h 5317"/>
                    <a:gd name="connsiteX9" fmla="*/ 1565 w 4932"/>
                    <a:gd name="connsiteY9" fmla="*/ 4760 h 5317"/>
                    <a:gd name="connsiteX10" fmla="*/ 4124 w 4932"/>
                    <a:gd name="connsiteY10" fmla="*/ 2546 h 5317"/>
                    <a:gd name="connsiteX11" fmla="*/ 1684 w 4932"/>
                    <a:gd name="connsiteY11" fmla="*/ 530 h 5317"/>
                    <a:gd name="connsiteX12" fmla="*/ 782 w 4932"/>
                    <a:gd name="connsiteY12" fmla="*/ 610 h 5317"/>
                    <a:gd name="connsiteX13" fmla="*/ 782 w 4932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17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58" y="0"/>
                        <a:pt x="3554" y="225"/>
                        <a:pt x="4097" y="650"/>
                      </a:cubicBezTo>
                      <a:cubicBezTo>
                        <a:pt x="4628" y="1074"/>
                        <a:pt x="4932" y="1697"/>
                        <a:pt x="4932" y="2546"/>
                      </a:cubicBezTo>
                      <a:cubicBezTo>
                        <a:pt x="4932" y="3394"/>
                        <a:pt x="4628" y="4084"/>
                        <a:pt x="4071" y="4561"/>
                      </a:cubicBezTo>
                      <a:cubicBezTo>
                        <a:pt x="3514" y="5065"/>
                        <a:pt x="2586" y="5317"/>
                        <a:pt x="1405" y="5317"/>
                      </a:cubicBezTo>
                      <a:cubicBezTo>
                        <a:pt x="862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68" y="4760"/>
                        <a:pt x="1260" y="4760"/>
                        <a:pt x="1565" y="4760"/>
                      </a:cubicBezTo>
                      <a:cubicBezTo>
                        <a:pt x="3222" y="4760"/>
                        <a:pt x="4124" y="3965"/>
                        <a:pt x="4124" y="2546"/>
                      </a:cubicBezTo>
                      <a:cubicBezTo>
                        <a:pt x="4124" y="1313"/>
                        <a:pt x="3328" y="530"/>
                        <a:pt x="1684" y="530"/>
                      </a:cubicBezTo>
                      <a:cubicBezTo>
                        <a:pt x="1299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2CD5E799-837D-06EB-D217-84B7F5B90837}"/>
                    </a:ext>
                  </a:extLst>
                </p:cNvPr>
                <p:cNvSpPr/>
                <p:nvPr/>
              </p:nvSpPr>
              <p:spPr>
                <a:xfrm>
                  <a:off x="751564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31" y="557"/>
                        <a:pt x="2745" y="557"/>
                      </a:cubicBezTo>
                      <a:cubicBezTo>
                        <a:pt x="1472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F82E3F4A-B9E3-13D9-3EF6-058AE4F5A9E0}"/>
                    </a:ext>
                  </a:extLst>
                </p:cNvPr>
                <p:cNvSpPr/>
                <p:nvPr/>
              </p:nvSpPr>
              <p:spPr>
                <a:xfrm>
                  <a:off x="758048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0121B500-3D4D-77C8-6811-20BC22927A85}"/>
                    </a:ext>
                  </a:extLst>
                </p:cNvPr>
                <p:cNvSpPr/>
                <p:nvPr/>
              </p:nvSpPr>
              <p:spPr>
                <a:xfrm>
                  <a:off x="761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58 w 5476"/>
                    <a:gd name="connsiteY6" fmla="*/ 4853 h 5409"/>
                    <a:gd name="connsiteX7" fmla="*/ 4681 w 5476"/>
                    <a:gd name="connsiteY7" fmla="*/ 2678 h 5409"/>
                    <a:gd name="connsiteX8" fmla="*/ 2771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58" y="4853"/>
                      </a:cubicBezTo>
                      <a:cubicBezTo>
                        <a:pt x="3991" y="4853"/>
                        <a:pt x="4681" y="3872"/>
                        <a:pt x="4681" y="2678"/>
                      </a:cubicBezTo>
                      <a:cubicBezTo>
                        <a:pt x="4681" y="1631"/>
                        <a:pt x="4057" y="557"/>
                        <a:pt x="2771" y="557"/>
                      </a:cubicBezTo>
                      <a:cubicBezTo>
                        <a:pt x="1485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A44DAF67-212C-0DF0-9262-CCC413F3F39A}"/>
                    </a:ext>
                  </a:extLst>
                </p:cNvPr>
                <p:cNvSpPr/>
                <p:nvPr/>
              </p:nvSpPr>
              <p:spPr>
                <a:xfrm>
                  <a:off x="768019" y="895796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24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84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089 w 3898"/>
                    <a:gd name="connsiteY8" fmla="*/ 5277 h 5277"/>
                    <a:gd name="connsiteX9" fmla="*/ 2692 w 3898"/>
                    <a:gd name="connsiteY9" fmla="*/ 4031 h 5277"/>
                    <a:gd name="connsiteX10" fmla="*/ 1498 w 3898"/>
                    <a:gd name="connsiteY10" fmla="*/ 2997 h 5277"/>
                    <a:gd name="connsiteX11" fmla="*/ 782 w 3898"/>
                    <a:gd name="connsiteY11" fmla="*/ 2997 h 5277"/>
                    <a:gd name="connsiteX12" fmla="*/ 782 w 3898"/>
                    <a:gd name="connsiteY12" fmla="*/ 5264 h 5277"/>
                    <a:gd name="connsiteX13" fmla="*/ 0 w 3898"/>
                    <a:gd name="connsiteY13" fmla="*/ 5264 h 5277"/>
                    <a:gd name="connsiteX14" fmla="*/ 0 w 3898"/>
                    <a:gd name="connsiteY14" fmla="*/ 119 h 5277"/>
                    <a:gd name="connsiteX15" fmla="*/ 782 w 3898"/>
                    <a:gd name="connsiteY15" fmla="*/ 2493 h 5277"/>
                    <a:gd name="connsiteX16" fmla="*/ 1578 w 3898"/>
                    <a:gd name="connsiteY16" fmla="*/ 2493 h 5277"/>
                    <a:gd name="connsiteX17" fmla="*/ 2930 w 3898"/>
                    <a:gd name="connsiteY17" fmla="*/ 1485 h 5277"/>
                    <a:gd name="connsiteX18" fmla="*/ 1551 w 3898"/>
                    <a:gd name="connsiteY18" fmla="*/ 504 h 5277"/>
                    <a:gd name="connsiteX19" fmla="*/ 782 w 3898"/>
                    <a:gd name="connsiteY19" fmla="*/ 570 h 5277"/>
                    <a:gd name="connsiteX20" fmla="*/ 782 w 3898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53"/>
                        <a:pt x="955" y="0"/>
                        <a:pt x="1485" y="0"/>
                      </a:cubicBezTo>
                      <a:cubicBezTo>
                        <a:pt x="2307" y="0"/>
                        <a:pt x="2851" y="133"/>
                        <a:pt x="3222" y="424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72"/>
                        <a:pt x="2559" y="2771"/>
                      </a:cubicBezTo>
                      <a:lnTo>
                        <a:pt x="2559" y="2784"/>
                      </a:lnTo>
                      <a:cubicBezTo>
                        <a:pt x="3023" y="2917"/>
                        <a:pt x="3302" y="3302"/>
                        <a:pt x="3434" y="3845"/>
                      </a:cubicBezTo>
                      <a:cubicBezTo>
                        <a:pt x="3633" y="4575"/>
                        <a:pt x="3779" y="5078"/>
                        <a:pt x="3898" y="5277"/>
                      </a:cubicBezTo>
                      <a:lnTo>
                        <a:pt x="3089" y="5277"/>
                      </a:lnTo>
                      <a:cubicBezTo>
                        <a:pt x="2997" y="5131"/>
                        <a:pt x="2864" y="4681"/>
                        <a:pt x="2692" y="4031"/>
                      </a:cubicBezTo>
                      <a:cubicBezTo>
                        <a:pt x="2519" y="3288"/>
                        <a:pt x="2188" y="3036"/>
                        <a:pt x="1498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00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EE0D5057-BC04-EBCC-4BA6-23BF2EEF70CD}"/>
                    </a:ext>
                  </a:extLst>
                </p:cNvPr>
                <p:cNvSpPr/>
                <p:nvPr/>
              </p:nvSpPr>
              <p:spPr>
                <a:xfrm>
                  <a:off x="772806" y="895849"/>
                  <a:ext cx="3367" cy="5224"/>
                </a:xfrm>
                <a:custGeom>
                  <a:avLst/>
                  <a:gdLst>
                    <a:gd name="connsiteX0" fmla="*/ 3103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27B3AC5E-4D01-9C71-48E7-FF620313C83F}"/>
                    </a:ext>
                  </a:extLst>
                </p:cNvPr>
                <p:cNvSpPr/>
                <p:nvPr/>
              </p:nvSpPr>
              <p:spPr>
                <a:xfrm>
                  <a:off x="7797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05 w 6125"/>
                    <a:gd name="connsiteY1" fmla="*/ 663 h 5224"/>
                    <a:gd name="connsiteX2" fmla="*/ 5078 w 6125"/>
                    <a:gd name="connsiteY2" fmla="*/ 663 h 5224"/>
                    <a:gd name="connsiteX3" fmla="*/ 4309 w 6125"/>
                    <a:gd name="connsiteY3" fmla="*/ 2652 h 5224"/>
                    <a:gd name="connsiteX4" fmla="*/ 3262 w 6125"/>
                    <a:gd name="connsiteY4" fmla="*/ 5198 h 5224"/>
                    <a:gd name="connsiteX5" fmla="*/ 2665 w 6125"/>
                    <a:gd name="connsiteY5" fmla="*/ 5198 h 5224"/>
                    <a:gd name="connsiteX6" fmla="*/ 1697 w 6125"/>
                    <a:gd name="connsiteY6" fmla="*/ 2705 h 5224"/>
                    <a:gd name="connsiteX7" fmla="*/ 1008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29 w 6125"/>
                    <a:gd name="connsiteY10" fmla="*/ 5224 h 5224"/>
                    <a:gd name="connsiteX11" fmla="*/ 0 w 6125"/>
                    <a:gd name="connsiteY11" fmla="*/ 5224 h 5224"/>
                    <a:gd name="connsiteX12" fmla="*/ 411 w 6125"/>
                    <a:gd name="connsiteY12" fmla="*/ 0 h 5224"/>
                    <a:gd name="connsiteX13" fmla="*/ 1405 w 6125"/>
                    <a:gd name="connsiteY13" fmla="*/ 0 h 5224"/>
                    <a:gd name="connsiteX14" fmla="*/ 2440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60 w 6125"/>
                    <a:gd name="connsiteY18" fmla="*/ 0 h 5224"/>
                    <a:gd name="connsiteX19" fmla="*/ 5741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092" y="1313"/>
                        <a:pt x="5105" y="663"/>
                      </a:cubicBezTo>
                      <a:lnTo>
                        <a:pt x="5078" y="663"/>
                      </a:lnTo>
                      <a:cubicBezTo>
                        <a:pt x="4866" y="1273"/>
                        <a:pt x="4614" y="1936"/>
                        <a:pt x="4309" y="2652"/>
                      </a:cubicBezTo>
                      <a:lnTo>
                        <a:pt x="3262" y="5198"/>
                      </a:lnTo>
                      <a:lnTo>
                        <a:pt x="2665" y="5198"/>
                      </a:lnTo>
                      <a:lnTo>
                        <a:pt x="1697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1008" y="663"/>
                      </a:lnTo>
                      <a:cubicBezTo>
                        <a:pt x="981" y="1313"/>
                        <a:pt x="941" y="2201"/>
                        <a:pt x="888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405" y="0"/>
                      </a:lnTo>
                      <a:lnTo>
                        <a:pt x="2440" y="2519"/>
                      </a:lnTo>
                      <a:cubicBezTo>
                        <a:pt x="2692" y="3169"/>
                        <a:pt x="2891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60" y="0"/>
                      </a:lnTo>
                      <a:lnTo>
                        <a:pt x="5741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8" name="任意多边形: 形状 777">
                  <a:extLst>
                    <a:ext uri="{FF2B5EF4-FFF2-40B4-BE49-F238E27FC236}">
                      <a16:creationId xmlns:a16="http://schemas.microsoft.com/office/drawing/2014/main" id="{8AD48785-0109-AACA-073E-4FA9222667C8}"/>
                    </a:ext>
                  </a:extLst>
                </p:cNvPr>
                <p:cNvSpPr/>
                <p:nvPr/>
              </p:nvSpPr>
              <p:spPr>
                <a:xfrm>
                  <a:off x="786476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22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22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9" name="任意多边形: 形状 778">
                  <a:extLst>
                    <a:ext uri="{FF2B5EF4-FFF2-40B4-BE49-F238E27FC236}">
                      <a16:creationId xmlns:a16="http://schemas.microsoft.com/office/drawing/2014/main" id="{06A88501-984C-5D03-5339-055E9BDABBFB}"/>
                    </a:ext>
                  </a:extLst>
                </p:cNvPr>
                <p:cNvSpPr/>
                <p:nvPr/>
              </p:nvSpPr>
              <p:spPr>
                <a:xfrm>
                  <a:off x="791886" y="895783"/>
                  <a:ext cx="4932" cy="5343"/>
                </a:xfrm>
                <a:custGeom>
                  <a:avLst/>
                  <a:gdLst>
                    <a:gd name="connsiteX0" fmla="*/ 4919 w 4932"/>
                    <a:gd name="connsiteY0" fmla="*/ 5065 h 5343"/>
                    <a:gd name="connsiteX1" fmla="*/ 3076 w 4932"/>
                    <a:gd name="connsiteY1" fmla="*/ 5344 h 5343"/>
                    <a:gd name="connsiteX2" fmla="*/ 835 w 4932"/>
                    <a:gd name="connsiteY2" fmla="*/ 4654 h 5343"/>
                    <a:gd name="connsiteX3" fmla="*/ 0 w 4932"/>
                    <a:gd name="connsiteY3" fmla="*/ 2705 h 5343"/>
                    <a:gd name="connsiteX4" fmla="*/ 3249 w 4932"/>
                    <a:gd name="connsiteY4" fmla="*/ 0 h 5343"/>
                    <a:gd name="connsiteX5" fmla="*/ 4747 w 4932"/>
                    <a:gd name="connsiteY5" fmla="*/ 239 h 5343"/>
                    <a:gd name="connsiteX6" fmla="*/ 4561 w 4932"/>
                    <a:gd name="connsiteY6" fmla="*/ 796 h 5343"/>
                    <a:gd name="connsiteX7" fmla="*/ 3235 w 4932"/>
                    <a:gd name="connsiteY7" fmla="*/ 570 h 5343"/>
                    <a:gd name="connsiteX8" fmla="*/ 835 w 4932"/>
                    <a:gd name="connsiteY8" fmla="*/ 2665 h 5343"/>
                    <a:gd name="connsiteX9" fmla="*/ 3142 w 4932"/>
                    <a:gd name="connsiteY9" fmla="*/ 4787 h 5343"/>
                    <a:gd name="connsiteX10" fmla="*/ 4177 w 4932"/>
                    <a:gd name="connsiteY10" fmla="*/ 4654 h 5343"/>
                    <a:gd name="connsiteX11" fmla="*/ 4177 w 4932"/>
                    <a:gd name="connsiteY11" fmla="*/ 3089 h 5343"/>
                    <a:gd name="connsiteX12" fmla="*/ 2944 w 4932"/>
                    <a:gd name="connsiteY12" fmla="*/ 3089 h 5343"/>
                    <a:gd name="connsiteX13" fmla="*/ 2944 w 4932"/>
                    <a:gd name="connsiteY13" fmla="*/ 2559 h 5343"/>
                    <a:gd name="connsiteX14" fmla="*/ 4933 w 4932"/>
                    <a:gd name="connsiteY14" fmla="*/ 2559 h 5343"/>
                    <a:gd name="connsiteX15" fmla="*/ 4933 w 4932"/>
                    <a:gd name="connsiteY15" fmla="*/ 5065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43">
                      <a:moveTo>
                        <a:pt x="4919" y="5065"/>
                      </a:moveTo>
                      <a:cubicBezTo>
                        <a:pt x="4575" y="5158"/>
                        <a:pt x="3885" y="5344"/>
                        <a:pt x="3076" y="5344"/>
                      </a:cubicBezTo>
                      <a:cubicBezTo>
                        <a:pt x="2175" y="5344"/>
                        <a:pt x="1419" y="5145"/>
                        <a:pt x="835" y="4654"/>
                      </a:cubicBezTo>
                      <a:cubicBezTo>
                        <a:pt x="318" y="4217"/>
                        <a:pt x="0" y="3514"/>
                        <a:pt x="0" y="2705"/>
                      </a:cubicBezTo>
                      <a:cubicBezTo>
                        <a:pt x="13" y="1154"/>
                        <a:pt x="1246" y="0"/>
                        <a:pt x="3249" y="0"/>
                      </a:cubicBezTo>
                      <a:cubicBezTo>
                        <a:pt x="3951" y="0"/>
                        <a:pt x="4482" y="133"/>
                        <a:pt x="4747" y="239"/>
                      </a:cubicBezTo>
                      <a:lnTo>
                        <a:pt x="4561" y="796"/>
                      </a:lnTo>
                      <a:cubicBezTo>
                        <a:pt x="4256" y="663"/>
                        <a:pt x="3845" y="570"/>
                        <a:pt x="3235" y="570"/>
                      </a:cubicBezTo>
                      <a:cubicBezTo>
                        <a:pt x="1777" y="570"/>
                        <a:pt x="835" y="1366"/>
                        <a:pt x="835" y="2665"/>
                      </a:cubicBezTo>
                      <a:cubicBezTo>
                        <a:pt x="835" y="4004"/>
                        <a:pt x="1750" y="4787"/>
                        <a:pt x="3142" y="4787"/>
                      </a:cubicBezTo>
                      <a:cubicBezTo>
                        <a:pt x="3660" y="4787"/>
                        <a:pt x="3991" y="4734"/>
                        <a:pt x="4177" y="4654"/>
                      </a:cubicBezTo>
                      <a:lnTo>
                        <a:pt x="4177" y="3089"/>
                      </a:lnTo>
                      <a:lnTo>
                        <a:pt x="2944" y="3089"/>
                      </a:lnTo>
                      <a:lnTo>
                        <a:pt x="2944" y="2559"/>
                      </a:lnTo>
                      <a:lnTo>
                        <a:pt x="4933" y="2559"/>
                      </a:lnTo>
                      <a:lnTo>
                        <a:pt x="4933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45059AE8-39E1-6486-C5B6-5838E07D833D}"/>
                    </a:ext>
                  </a:extLst>
                </p:cNvPr>
                <p:cNvSpPr/>
                <p:nvPr/>
              </p:nvSpPr>
              <p:spPr>
                <a:xfrm>
                  <a:off x="797986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03 w 4494"/>
                    <a:gd name="connsiteY11" fmla="*/ 2572 h 5237"/>
                    <a:gd name="connsiteX12" fmla="*/ 703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79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703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C18C0329-8305-DF19-7FBF-4E6D237503A3}"/>
                    </a:ext>
                  </a:extLst>
                </p:cNvPr>
                <p:cNvSpPr/>
                <p:nvPr/>
              </p:nvSpPr>
              <p:spPr>
                <a:xfrm>
                  <a:off x="803382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811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9AD02718-7CEC-02F0-0C40-12D6D66E1ECB}"/>
                    </a:ext>
                  </a:extLst>
                </p:cNvPr>
                <p:cNvSpPr/>
                <p:nvPr/>
              </p:nvSpPr>
              <p:spPr>
                <a:xfrm>
                  <a:off x="81152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57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66 w 5012"/>
                    <a:gd name="connsiteY12" fmla="*/ 583 h 5224"/>
                    <a:gd name="connsiteX13" fmla="*/ 2161 w 5012"/>
                    <a:gd name="connsiteY13" fmla="*/ 1525 h 5224"/>
                    <a:gd name="connsiteX14" fmla="*/ 1578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3" name="任意多边形: 形状 782">
                  <a:extLst>
                    <a:ext uri="{FF2B5EF4-FFF2-40B4-BE49-F238E27FC236}">
                      <a16:creationId xmlns:a16="http://schemas.microsoft.com/office/drawing/2014/main" id="{B9B58D10-D3CD-5E30-2395-26581CC4C115}"/>
                    </a:ext>
                  </a:extLst>
                </p:cNvPr>
                <p:cNvSpPr/>
                <p:nvPr/>
              </p:nvSpPr>
              <p:spPr>
                <a:xfrm>
                  <a:off x="817411" y="895836"/>
                  <a:ext cx="3354" cy="5224"/>
                </a:xfrm>
                <a:custGeom>
                  <a:avLst/>
                  <a:gdLst>
                    <a:gd name="connsiteX0" fmla="*/ 0 w 3354"/>
                    <a:gd name="connsiteY0" fmla="*/ 0 h 5224"/>
                    <a:gd name="connsiteX1" fmla="*/ 782 w 3354"/>
                    <a:gd name="connsiteY1" fmla="*/ 0 h 5224"/>
                    <a:gd name="connsiteX2" fmla="*/ 782 w 3354"/>
                    <a:gd name="connsiteY2" fmla="*/ 4667 h 5224"/>
                    <a:gd name="connsiteX3" fmla="*/ 3355 w 3354"/>
                    <a:gd name="connsiteY3" fmla="*/ 4667 h 5224"/>
                    <a:gd name="connsiteX4" fmla="*/ 3355 w 3354"/>
                    <a:gd name="connsiteY4" fmla="*/ 5224 h 5224"/>
                    <a:gd name="connsiteX5" fmla="*/ 0 w 3354"/>
                    <a:gd name="connsiteY5" fmla="*/ 5224 h 5224"/>
                    <a:gd name="connsiteX6" fmla="*/ 0 w 3354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4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55" y="4667"/>
                      </a:lnTo>
                      <a:lnTo>
                        <a:pt x="3355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444D6E5A-50CA-4664-E86E-788552FAF999}"/>
                    </a:ext>
                  </a:extLst>
                </p:cNvPr>
                <p:cNvSpPr/>
                <p:nvPr/>
              </p:nvSpPr>
              <p:spPr>
                <a:xfrm>
                  <a:off x="821614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C1817610-A221-9995-6F38-36BF890C8A81}"/>
                    </a:ext>
                  </a:extLst>
                </p:cNvPr>
                <p:cNvSpPr/>
                <p:nvPr/>
              </p:nvSpPr>
              <p:spPr>
                <a:xfrm>
                  <a:off x="823391" y="895743"/>
                  <a:ext cx="5542" cy="6099"/>
                </a:xfrm>
                <a:custGeom>
                  <a:avLst/>
                  <a:gdLst>
                    <a:gd name="connsiteX0" fmla="*/ 5304 w 5542"/>
                    <a:gd name="connsiteY0" fmla="*/ 6099 h 6099"/>
                    <a:gd name="connsiteX1" fmla="*/ 3010 w 5542"/>
                    <a:gd name="connsiteY1" fmla="*/ 5489 h 6099"/>
                    <a:gd name="connsiteX2" fmla="*/ 2639 w 5542"/>
                    <a:gd name="connsiteY2" fmla="*/ 5410 h 6099"/>
                    <a:gd name="connsiteX3" fmla="*/ 0 w 5542"/>
                    <a:gd name="connsiteY3" fmla="*/ 2758 h 6099"/>
                    <a:gd name="connsiteX4" fmla="*/ 2798 w 5542"/>
                    <a:gd name="connsiteY4" fmla="*/ 0 h 6099"/>
                    <a:gd name="connsiteX5" fmla="*/ 5489 w 5542"/>
                    <a:gd name="connsiteY5" fmla="*/ 2652 h 6099"/>
                    <a:gd name="connsiteX6" fmla="*/ 3792 w 5542"/>
                    <a:gd name="connsiteY6" fmla="*/ 5158 h 6099"/>
                    <a:gd name="connsiteX7" fmla="*/ 3792 w 5542"/>
                    <a:gd name="connsiteY7" fmla="*/ 5198 h 6099"/>
                    <a:gd name="connsiteX8" fmla="*/ 5542 w 5542"/>
                    <a:gd name="connsiteY8" fmla="*/ 5529 h 6099"/>
                    <a:gd name="connsiteX9" fmla="*/ 5304 w 5542"/>
                    <a:gd name="connsiteY9" fmla="*/ 6099 h 6099"/>
                    <a:gd name="connsiteX10" fmla="*/ 4654 w 5542"/>
                    <a:gd name="connsiteY10" fmla="*/ 2678 h 6099"/>
                    <a:gd name="connsiteX11" fmla="*/ 2758 w 5542"/>
                    <a:gd name="connsiteY11" fmla="*/ 557 h 6099"/>
                    <a:gd name="connsiteX12" fmla="*/ 822 w 5542"/>
                    <a:gd name="connsiteY12" fmla="*/ 2745 h 6099"/>
                    <a:gd name="connsiteX13" fmla="*/ 2718 w 5542"/>
                    <a:gd name="connsiteY13" fmla="*/ 4853 h 6099"/>
                    <a:gd name="connsiteX14" fmla="*/ 4654 w 5542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2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1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87" y="4866"/>
                        <a:pt x="3792" y="5158"/>
                      </a:cubicBezTo>
                      <a:lnTo>
                        <a:pt x="3792" y="5198"/>
                      </a:lnTo>
                      <a:cubicBezTo>
                        <a:pt x="4376" y="5330"/>
                        <a:pt x="5025" y="5450"/>
                        <a:pt x="5542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18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1C16A598-58F4-0783-A0BA-6A2B4129B30D}"/>
                    </a:ext>
                  </a:extLst>
                </p:cNvPr>
                <p:cNvSpPr/>
                <p:nvPr/>
              </p:nvSpPr>
              <p:spPr>
                <a:xfrm>
                  <a:off x="829861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34" y="5317"/>
                        <a:pt x="2148" y="5317"/>
                      </a:cubicBezTo>
                      <a:cubicBezTo>
                        <a:pt x="91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7" name="任意多边形: 形状 786">
                  <a:extLst>
                    <a:ext uri="{FF2B5EF4-FFF2-40B4-BE49-F238E27FC236}">
                      <a16:creationId xmlns:a16="http://schemas.microsoft.com/office/drawing/2014/main" id="{20EE1255-4D53-D57C-D83A-AB65B3C73AEC}"/>
                    </a:ext>
                  </a:extLst>
                </p:cNvPr>
                <p:cNvSpPr/>
                <p:nvPr/>
              </p:nvSpPr>
              <p:spPr>
                <a:xfrm>
                  <a:off x="834860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78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78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4147423C-7260-FDB4-B313-FF9810D6E76A}"/>
                    </a:ext>
                  </a:extLst>
                </p:cNvPr>
                <p:cNvSpPr/>
                <p:nvPr/>
              </p:nvSpPr>
              <p:spPr>
                <a:xfrm>
                  <a:off x="840734" y="899787"/>
                  <a:ext cx="1524" cy="1405"/>
                </a:xfrm>
                <a:custGeom>
                  <a:avLst/>
                  <a:gdLst>
                    <a:gd name="connsiteX0" fmla="*/ 0 w 1524"/>
                    <a:gd name="connsiteY0" fmla="*/ 703 h 1405"/>
                    <a:gd name="connsiteX1" fmla="*/ 769 w 1524"/>
                    <a:gd name="connsiteY1" fmla="*/ 0 h 1405"/>
                    <a:gd name="connsiteX2" fmla="*/ 1525 w 1524"/>
                    <a:gd name="connsiteY2" fmla="*/ 703 h 1405"/>
                    <a:gd name="connsiteX3" fmla="*/ 769 w 1524"/>
                    <a:gd name="connsiteY3" fmla="*/ 1406 h 1405"/>
                    <a:gd name="connsiteX4" fmla="*/ 0 w 1524"/>
                    <a:gd name="connsiteY4" fmla="*/ 703 h 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" h="1405">
                      <a:moveTo>
                        <a:pt x="0" y="703"/>
                      </a:moveTo>
                      <a:cubicBezTo>
                        <a:pt x="0" y="292"/>
                        <a:pt x="318" y="0"/>
                        <a:pt x="769" y="0"/>
                      </a:cubicBezTo>
                      <a:cubicBezTo>
                        <a:pt x="1220" y="0"/>
                        <a:pt x="1525" y="292"/>
                        <a:pt x="1525" y="703"/>
                      </a:cubicBezTo>
                      <a:cubicBezTo>
                        <a:pt x="1525" y="1101"/>
                        <a:pt x="1246" y="1406"/>
                        <a:pt x="769" y="1406"/>
                      </a:cubicBezTo>
                      <a:cubicBezTo>
                        <a:pt x="318" y="1406"/>
                        <a:pt x="0" y="1101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DC768DB7-B4A2-3EBD-529F-AB2C01D1B475}"/>
                    </a:ext>
                  </a:extLst>
                </p:cNvPr>
                <p:cNvSpPr/>
                <p:nvPr/>
              </p:nvSpPr>
              <p:spPr>
                <a:xfrm>
                  <a:off x="846356" y="893595"/>
                  <a:ext cx="6311" cy="7597"/>
                </a:xfrm>
                <a:custGeom>
                  <a:avLst/>
                  <a:gdLst>
                    <a:gd name="connsiteX0" fmla="*/ 1114 w 6311"/>
                    <a:gd name="connsiteY0" fmla="*/ 0 h 7597"/>
                    <a:gd name="connsiteX1" fmla="*/ 1114 w 6311"/>
                    <a:gd name="connsiteY1" fmla="*/ 4415 h 7597"/>
                    <a:gd name="connsiteX2" fmla="*/ 3116 w 6311"/>
                    <a:gd name="connsiteY2" fmla="*/ 6802 h 7597"/>
                    <a:gd name="connsiteX3" fmla="*/ 5198 w 6311"/>
                    <a:gd name="connsiteY3" fmla="*/ 4415 h 7597"/>
                    <a:gd name="connsiteX4" fmla="*/ 5198 w 6311"/>
                    <a:gd name="connsiteY4" fmla="*/ 0 h 7597"/>
                    <a:gd name="connsiteX5" fmla="*/ 6311 w 6311"/>
                    <a:gd name="connsiteY5" fmla="*/ 0 h 7597"/>
                    <a:gd name="connsiteX6" fmla="*/ 6311 w 6311"/>
                    <a:gd name="connsiteY6" fmla="*/ 4362 h 7597"/>
                    <a:gd name="connsiteX7" fmla="*/ 3076 w 6311"/>
                    <a:gd name="connsiteY7" fmla="*/ 7598 h 7597"/>
                    <a:gd name="connsiteX8" fmla="*/ 0 w 6311"/>
                    <a:gd name="connsiteY8" fmla="*/ 4402 h 7597"/>
                    <a:gd name="connsiteX9" fmla="*/ 0 w 6311"/>
                    <a:gd name="connsiteY9" fmla="*/ 0 h 7597"/>
                    <a:gd name="connsiteX10" fmla="*/ 1114 w 6311"/>
                    <a:gd name="connsiteY10" fmla="*/ 0 h 7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1" h="7597">
                      <a:moveTo>
                        <a:pt x="1114" y="0"/>
                      </a:moveTo>
                      <a:lnTo>
                        <a:pt x="1114" y="4415"/>
                      </a:lnTo>
                      <a:cubicBezTo>
                        <a:pt x="1114" y="6086"/>
                        <a:pt x="1962" y="6802"/>
                        <a:pt x="3116" y="6802"/>
                      </a:cubicBezTo>
                      <a:cubicBezTo>
                        <a:pt x="4389" y="6802"/>
                        <a:pt x="5198" y="6073"/>
                        <a:pt x="5198" y="4415"/>
                      </a:cubicBezTo>
                      <a:lnTo>
                        <a:pt x="5198" y="0"/>
                      </a:lnTo>
                      <a:lnTo>
                        <a:pt x="6311" y="0"/>
                      </a:lnTo>
                      <a:lnTo>
                        <a:pt x="6311" y="4362"/>
                      </a:lnTo>
                      <a:cubicBezTo>
                        <a:pt x="6311" y="6656"/>
                        <a:pt x="4932" y="7598"/>
                        <a:pt x="3076" y="7598"/>
                      </a:cubicBezTo>
                      <a:cubicBezTo>
                        <a:pt x="1326" y="7598"/>
                        <a:pt x="0" y="6723"/>
                        <a:pt x="0" y="4402"/>
                      </a:cubicBezTo>
                      <a:lnTo>
                        <a:pt x="0" y="0"/>
                      </a:lnTo>
                      <a:lnTo>
                        <a:pt x="111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1C0B3D7B-402F-FAB8-5735-06FB4D70B1BF}"/>
                    </a:ext>
                  </a:extLst>
                </p:cNvPr>
                <p:cNvSpPr/>
                <p:nvPr/>
              </p:nvSpPr>
              <p:spPr>
                <a:xfrm>
                  <a:off x="853609" y="895836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1" name="任意多边形: 形状 790">
                  <a:extLst>
                    <a:ext uri="{FF2B5EF4-FFF2-40B4-BE49-F238E27FC236}">
                      <a16:creationId xmlns:a16="http://schemas.microsoft.com/office/drawing/2014/main" id="{93B64C76-F5D8-D2EE-94FB-164CFFCB31B9}"/>
                    </a:ext>
                  </a:extLst>
                </p:cNvPr>
                <p:cNvSpPr/>
                <p:nvPr/>
              </p:nvSpPr>
              <p:spPr>
                <a:xfrm>
                  <a:off x="8614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47F4A713-FF15-0D4C-A6C3-33908155A95D}"/>
                    </a:ext>
                  </a:extLst>
                </p:cNvPr>
                <p:cNvSpPr/>
                <p:nvPr/>
              </p:nvSpPr>
              <p:spPr>
                <a:xfrm>
                  <a:off x="865794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1835BA5C-3C5E-BB24-96E3-BC02C9B9AE4D}"/>
                    </a:ext>
                  </a:extLst>
                </p:cNvPr>
                <p:cNvSpPr/>
                <p:nvPr/>
              </p:nvSpPr>
              <p:spPr>
                <a:xfrm>
                  <a:off x="8716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F566BE64-CC74-A360-E557-91F8B7928EEE}"/>
                    </a:ext>
                  </a:extLst>
                </p:cNvPr>
                <p:cNvSpPr/>
                <p:nvPr/>
              </p:nvSpPr>
              <p:spPr>
                <a:xfrm>
                  <a:off x="873591" y="895849"/>
                  <a:ext cx="6139" cy="5224"/>
                </a:xfrm>
                <a:custGeom>
                  <a:avLst/>
                  <a:gdLst>
                    <a:gd name="connsiteX0" fmla="*/ 5224 w 6139"/>
                    <a:gd name="connsiteY0" fmla="*/ 2917 h 5224"/>
                    <a:gd name="connsiteX1" fmla="*/ 5131 w 6139"/>
                    <a:gd name="connsiteY1" fmla="*/ 663 h 5224"/>
                    <a:gd name="connsiteX2" fmla="*/ 5118 w 6139"/>
                    <a:gd name="connsiteY2" fmla="*/ 663 h 5224"/>
                    <a:gd name="connsiteX3" fmla="*/ 4349 w 6139"/>
                    <a:gd name="connsiteY3" fmla="*/ 2652 h 5224"/>
                    <a:gd name="connsiteX4" fmla="*/ 3288 w 6139"/>
                    <a:gd name="connsiteY4" fmla="*/ 5198 h 5224"/>
                    <a:gd name="connsiteX5" fmla="*/ 2705 w 6139"/>
                    <a:gd name="connsiteY5" fmla="*/ 5198 h 5224"/>
                    <a:gd name="connsiteX6" fmla="*/ 1737 w 6139"/>
                    <a:gd name="connsiteY6" fmla="*/ 2705 h 5224"/>
                    <a:gd name="connsiteX7" fmla="*/ 1034 w 6139"/>
                    <a:gd name="connsiteY7" fmla="*/ 663 h 5224"/>
                    <a:gd name="connsiteX8" fmla="*/ 1021 w 6139"/>
                    <a:gd name="connsiteY8" fmla="*/ 663 h 5224"/>
                    <a:gd name="connsiteX9" fmla="*/ 902 w 6139"/>
                    <a:gd name="connsiteY9" fmla="*/ 2983 h 5224"/>
                    <a:gd name="connsiteX10" fmla="*/ 743 w 6139"/>
                    <a:gd name="connsiteY10" fmla="*/ 5224 h 5224"/>
                    <a:gd name="connsiteX11" fmla="*/ 0 w 6139"/>
                    <a:gd name="connsiteY11" fmla="*/ 5224 h 5224"/>
                    <a:gd name="connsiteX12" fmla="*/ 424 w 6139"/>
                    <a:gd name="connsiteY12" fmla="*/ 0 h 5224"/>
                    <a:gd name="connsiteX13" fmla="*/ 1419 w 6139"/>
                    <a:gd name="connsiteY13" fmla="*/ 0 h 5224"/>
                    <a:gd name="connsiteX14" fmla="*/ 2440 w 6139"/>
                    <a:gd name="connsiteY14" fmla="*/ 2519 h 5224"/>
                    <a:gd name="connsiteX15" fmla="*/ 3050 w 6139"/>
                    <a:gd name="connsiteY15" fmla="*/ 4283 h 5224"/>
                    <a:gd name="connsiteX16" fmla="*/ 3063 w 6139"/>
                    <a:gd name="connsiteY16" fmla="*/ 4283 h 5224"/>
                    <a:gd name="connsiteX17" fmla="*/ 3699 w 6139"/>
                    <a:gd name="connsiteY17" fmla="*/ 2519 h 5224"/>
                    <a:gd name="connsiteX18" fmla="*/ 4773 w 6139"/>
                    <a:gd name="connsiteY18" fmla="*/ 0 h 5224"/>
                    <a:gd name="connsiteX19" fmla="*/ 5768 w 6139"/>
                    <a:gd name="connsiteY19" fmla="*/ 0 h 5224"/>
                    <a:gd name="connsiteX20" fmla="*/ 6139 w 6139"/>
                    <a:gd name="connsiteY20" fmla="*/ 5224 h 5224"/>
                    <a:gd name="connsiteX21" fmla="*/ 5383 w 6139"/>
                    <a:gd name="connsiteY21" fmla="*/ 5224 h 5224"/>
                    <a:gd name="connsiteX22" fmla="*/ 5224 w 613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24">
                      <a:moveTo>
                        <a:pt x="5224" y="2917"/>
                      </a:moveTo>
                      <a:cubicBezTo>
                        <a:pt x="5184" y="2188"/>
                        <a:pt x="5131" y="1313"/>
                        <a:pt x="5131" y="663"/>
                      </a:cubicBezTo>
                      <a:lnTo>
                        <a:pt x="5118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59" y="1962"/>
                        <a:pt x="1193" y="1299"/>
                        <a:pt x="1034" y="663"/>
                      </a:cubicBezTo>
                      <a:lnTo>
                        <a:pt x="1021" y="663"/>
                      </a:lnTo>
                      <a:cubicBezTo>
                        <a:pt x="994" y="1313"/>
                        <a:pt x="968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19"/>
                      </a:lnTo>
                      <a:cubicBezTo>
                        <a:pt x="2692" y="3169"/>
                        <a:pt x="2904" y="3739"/>
                        <a:pt x="3050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24"/>
                      </a:lnTo>
                      <a:lnTo>
                        <a:pt x="5383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CBF85316-B05A-8DA4-9913-CDD31AFBB3B3}"/>
                    </a:ext>
                  </a:extLst>
                </p:cNvPr>
                <p:cNvSpPr/>
                <p:nvPr/>
              </p:nvSpPr>
              <p:spPr>
                <a:xfrm>
                  <a:off x="883151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796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70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24 w 5025"/>
                    <a:gd name="connsiteY10" fmla="*/ 1538 h 5224"/>
                    <a:gd name="connsiteX11" fmla="*/ 2506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06" y="583"/>
                      </a:cubicBezTo>
                      <a:lnTo>
                        <a:pt x="2493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C693B9F2-37CE-9D20-E308-34456568B008}"/>
                    </a:ext>
                  </a:extLst>
                </p:cNvPr>
                <p:cNvSpPr/>
                <p:nvPr/>
              </p:nvSpPr>
              <p:spPr>
                <a:xfrm>
                  <a:off x="889038" y="895796"/>
                  <a:ext cx="4919" cy="5317"/>
                </a:xfrm>
                <a:custGeom>
                  <a:avLst/>
                  <a:gdLst>
                    <a:gd name="connsiteX0" fmla="*/ 13 w 4919"/>
                    <a:gd name="connsiteY0" fmla="*/ 119 h 5317"/>
                    <a:gd name="connsiteX1" fmla="*/ 1657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46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64 h 5317"/>
                    <a:gd name="connsiteX7" fmla="*/ 0 w 4919"/>
                    <a:gd name="connsiteY7" fmla="*/ 119 h 5317"/>
                    <a:gd name="connsiteX8" fmla="*/ 796 w 4919"/>
                    <a:gd name="connsiteY8" fmla="*/ 4747 h 5317"/>
                    <a:gd name="connsiteX9" fmla="*/ 1578 w 4919"/>
                    <a:gd name="connsiteY9" fmla="*/ 4760 h 5317"/>
                    <a:gd name="connsiteX10" fmla="*/ 4150 w 4919"/>
                    <a:gd name="connsiteY10" fmla="*/ 2546 h 5317"/>
                    <a:gd name="connsiteX11" fmla="*/ 1710 w 4919"/>
                    <a:gd name="connsiteY11" fmla="*/ 530 h 5317"/>
                    <a:gd name="connsiteX12" fmla="*/ 809 w 4919"/>
                    <a:gd name="connsiteY12" fmla="*/ 610 h 5317"/>
                    <a:gd name="connsiteX13" fmla="*/ 809 w 4919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13" y="119"/>
                      </a:moveTo>
                      <a:cubicBezTo>
                        <a:pt x="477" y="53"/>
                        <a:pt x="1061" y="0"/>
                        <a:pt x="1657" y="0"/>
                      </a:cubicBezTo>
                      <a:cubicBezTo>
                        <a:pt x="2771" y="0"/>
                        <a:pt x="3567" y="225"/>
                        <a:pt x="4084" y="650"/>
                      </a:cubicBezTo>
                      <a:cubicBezTo>
                        <a:pt x="4614" y="1074"/>
                        <a:pt x="4919" y="1697"/>
                        <a:pt x="4919" y="2546"/>
                      </a:cubicBezTo>
                      <a:cubicBezTo>
                        <a:pt x="4919" y="3394"/>
                        <a:pt x="4628" y="4084"/>
                        <a:pt x="4057" y="4561"/>
                      </a:cubicBezTo>
                      <a:cubicBezTo>
                        <a:pt x="3487" y="5065"/>
                        <a:pt x="2572" y="5317"/>
                        <a:pt x="1405" y="5317"/>
                      </a:cubicBezTo>
                      <a:cubicBezTo>
                        <a:pt x="849" y="5317"/>
                        <a:pt x="385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94" y="4760"/>
                        <a:pt x="1273" y="4760"/>
                        <a:pt x="1578" y="4760"/>
                      </a:cubicBezTo>
                      <a:cubicBezTo>
                        <a:pt x="3235" y="4760"/>
                        <a:pt x="4150" y="3965"/>
                        <a:pt x="4150" y="2546"/>
                      </a:cubicBezTo>
                      <a:cubicBezTo>
                        <a:pt x="4150" y="1313"/>
                        <a:pt x="3355" y="530"/>
                        <a:pt x="1710" y="530"/>
                      </a:cubicBezTo>
                      <a:cubicBezTo>
                        <a:pt x="1313" y="530"/>
                        <a:pt x="1008" y="557"/>
                        <a:pt x="809" y="610"/>
                      </a:cubicBezTo>
                      <a:lnTo>
                        <a:pt x="80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685A79FB-DADB-159A-F5ED-2C2F300101D3}"/>
                    </a:ext>
                  </a:extLst>
                </p:cNvPr>
                <p:cNvSpPr/>
                <p:nvPr/>
              </p:nvSpPr>
              <p:spPr>
                <a:xfrm>
                  <a:off x="897524" y="895849"/>
                  <a:ext cx="6099" cy="5224"/>
                </a:xfrm>
                <a:custGeom>
                  <a:avLst/>
                  <a:gdLst>
                    <a:gd name="connsiteX0" fmla="*/ 5198 w 6099"/>
                    <a:gd name="connsiteY0" fmla="*/ 2917 h 5224"/>
                    <a:gd name="connsiteX1" fmla="*/ 5105 w 6099"/>
                    <a:gd name="connsiteY1" fmla="*/ 663 h 5224"/>
                    <a:gd name="connsiteX2" fmla="*/ 5092 w 6099"/>
                    <a:gd name="connsiteY2" fmla="*/ 663 h 5224"/>
                    <a:gd name="connsiteX3" fmla="*/ 4336 w 6099"/>
                    <a:gd name="connsiteY3" fmla="*/ 2652 h 5224"/>
                    <a:gd name="connsiteX4" fmla="*/ 3262 w 6099"/>
                    <a:gd name="connsiteY4" fmla="*/ 5198 h 5224"/>
                    <a:gd name="connsiteX5" fmla="*/ 2678 w 6099"/>
                    <a:gd name="connsiteY5" fmla="*/ 5198 h 5224"/>
                    <a:gd name="connsiteX6" fmla="*/ 1710 w 6099"/>
                    <a:gd name="connsiteY6" fmla="*/ 2705 h 5224"/>
                    <a:gd name="connsiteX7" fmla="*/ 1008 w 6099"/>
                    <a:gd name="connsiteY7" fmla="*/ 663 h 5224"/>
                    <a:gd name="connsiteX8" fmla="*/ 994 w 6099"/>
                    <a:gd name="connsiteY8" fmla="*/ 663 h 5224"/>
                    <a:gd name="connsiteX9" fmla="*/ 875 w 6099"/>
                    <a:gd name="connsiteY9" fmla="*/ 2983 h 5224"/>
                    <a:gd name="connsiteX10" fmla="*/ 729 w 6099"/>
                    <a:gd name="connsiteY10" fmla="*/ 5224 h 5224"/>
                    <a:gd name="connsiteX11" fmla="*/ 0 w 6099"/>
                    <a:gd name="connsiteY11" fmla="*/ 5224 h 5224"/>
                    <a:gd name="connsiteX12" fmla="*/ 411 w 6099"/>
                    <a:gd name="connsiteY12" fmla="*/ 0 h 5224"/>
                    <a:gd name="connsiteX13" fmla="*/ 1392 w 6099"/>
                    <a:gd name="connsiteY13" fmla="*/ 0 h 5224"/>
                    <a:gd name="connsiteX14" fmla="*/ 2413 w 6099"/>
                    <a:gd name="connsiteY14" fmla="*/ 2519 h 5224"/>
                    <a:gd name="connsiteX15" fmla="*/ 3023 w 6099"/>
                    <a:gd name="connsiteY15" fmla="*/ 4283 h 5224"/>
                    <a:gd name="connsiteX16" fmla="*/ 3050 w 6099"/>
                    <a:gd name="connsiteY16" fmla="*/ 4283 h 5224"/>
                    <a:gd name="connsiteX17" fmla="*/ 3673 w 6099"/>
                    <a:gd name="connsiteY17" fmla="*/ 2519 h 5224"/>
                    <a:gd name="connsiteX18" fmla="*/ 4747 w 6099"/>
                    <a:gd name="connsiteY18" fmla="*/ 0 h 5224"/>
                    <a:gd name="connsiteX19" fmla="*/ 5741 w 6099"/>
                    <a:gd name="connsiteY19" fmla="*/ 0 h 5224"/>
                    <a:gd name="connsiteX20" fmla="*/ 6099 w 6099"/>
                    <a:gd name="connsiteY20" fmla="*/ 5224 h 5224"/>
                    <a:gd name="connsiteX21" fmla="*/ 5344 w 6099"/>
                    <a:gd name="connsiteY21" fmla="*/ 5224 h 5224"/>
                    <a:gd name="connsiteX22" fmla="*/ 5198 w 609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099" h="5224">
                      <a:moveTo>
                        <a:pt x="5198" y="2917"/>
                      </a:moveTo>
                      <a:cubicBezTo>
                        <a:pt x="5145" y="2188"/>
                        <a:pt x="5092" y="1313"/>
                        <a:pt x="5105" y="663"/>
                      </a:cubicBezTo>
                      <a:lnTo>
                        <a:pt x="5092" y="663"/>
                      </a:lnTo>
                      <a:cubicBezTo>
                        <a:pt x="4893" y="1273"/>
                        <a:pt x="4641" y="1936"/>
                        <a:pt x="4336" y="2652"/>
                      </a:cubicBezTo>
                      <a:lnTo>
                        <a:pt x="3262" y="5198"/>
                      </a:lnTo>
                      <a:lnTo>
                        <a:pt x="2678" y="5198"/>
                      </a:lnTo>
                      <a:lnTo>
                        <a:pt x="1710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994" y="663"/>
                      </a:lnTo>
                      <a:cubicBezTo>
                        <a:pt x="981" y="1313"/>
                        <a:pt x="941" y="2201"/>
                        <a:pt x="875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13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196" y="3752"/>
                        <a:pt x="3421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099" y="5224"/>
                      </a:lnTo>
                      <a:lnTo>
                        <a:pt x="5344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D35085FB-C4F6-6F3B-C5EB-F8DDC72E52CC}"/>
                    </a:ext>
                  </a:extLst>
                </p:cNvPr>
                <p:cNvSpPr/>
                <p:nvPr/>
              </p:nvSpPr>
              <p:spPr>
                <a:xfrm>
                  <a:off x="90481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9" name="任意多边形: 形状 798">
                  <a:extLst>
                    <a:ext uri="{FF2B5EF4-FFF2-40B4-BE49-F238E27FC236}">
                      <a16:creationId xmlns:a16="http://schemas.microsoft.com/office/drawing/2014/main" id="{DA7D7F3D-6F02-1362-FABA-2B02924CACF4}"/>
                    </a:ext>
                  </a:extLst>
                </p:cNvPr>
                <p:cNvSpPr/>
                <p:nvPr/>
              </p:nvSpPr>
              <p:spPr>
                <a:xfrm>
                  <a:off x="906938" y="895849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24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39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188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24 h 5237"/>
                    <a:gd name="connsiteX10" fmla="*/ 3726 w 4508"/>
                    <a:gd name="connsiteY10" fmla="*/ 5224 h 5237"/>
                    <a:gd name="connsiteX11" fmla="*/ 1817 w 4508"/>
                    <a:gd name="connsiteY11" fmla="*/ 2572 h 5237"/>
                    <a:gd name="connsiteX12" fmla="*/ 703 w 4508"/>
                    <a:gd name="connsiteY12" fmla="*/ 822 h 5237"/>
                    <a:gd name="connsiteX13" fmla="*/ 676 w 4508"/>
                    <a:gd name="connsiteY13" fmla="*/ 835 h 5237"/>
                    <a:gd name="connsiteX14" fmla="*/ 729 w 4508"/>
                    <a:gd name="connsiteY14" fmla="*/ 3010 h 5237"/>
                    <a:gd name="connsiteX15" fmla="*/ 729 w 4508"/>
                    <a:gd name="connsiteY15" fmla="*/ 5237 h 5237"/>
                    <a:gd name="connsiteX16" fmla="*/ 0 w 4508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45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406" y="1989"/>
                        <a:pt x="1008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6EDE43C7-8421-45C6-F9E6-211010BE2927}"/>
                    </a:ext>
                  </a:extLst>
                </p:cNvPr>
                <p:cNvSpPr/>
                <p:nvPr/>
              </p:nvSpPr>
              <p:spPr>
                <a:xfrm>
                  <a:off x="912799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E613E520-384A-00F0-A8DF-FB9651DEB8CC}"/>
                    </a:ext>
                  </a:extLst>
                </p:cNvPr>
                <p:cNvSpPr/>
                <p:nvPr/>
              </p:nvSpPr>
              <p:spPr>
                <a:xfrm>
                  <a:off x="914761" y="895849"/>
                  <a:ext cx="6112" cy="5224"/>
                </a:xfrm>
                <a:custGeom>
                  <a:avLst/>
                  <a:gdLst>
                    <a:gd name="connsiteX0" fmla="*/ 5211 w 6112"/>
                    <a:gd name="connsiteY0" fmla="*/ 2917 h 5224"/>
                    <a:gd name="connsiteX1" fmla="*/ 5118 w 6112"/>
                    <a:gd name="connsiteY1" fmla="*/ 663 h 5224"/>
                    <a:gd name="connsiteX2" fmla="*/ 5105 w 6112"/>
                    <a:gd name="connsiteY2" fmla="*/ 663 h 5224"/>
                    <a:gd name="connsiteX3" fmla="*/ 4349 w 6112"/>
                    <a:gd name="connsiteY3" fmla="*/ 2652 h 5224"/>
                    <a:gd name="connsiteX4" fmla="*/ 3288 w 6112"/>
                    <a:gd name="connsiteY4" fmla="*/ 5198 h 5224"/>
                    <a:gd name="connsiteX5" fmla="*/ 2692 w 6112"/>
                    <a:gd name="connsiteY5" fmla="*/ 5198 h 5224"/>
                    <a:gd name="connsiteX6" fmla="*/ 1724 w 6112"/>
                    <a:gd name="connsiteY6" fmla="*/ 2705 h 5224"/>
                    <a:gd name="connsiteX7" fmla="*/ 1021 w 6112"/>
                    <a:gd name="connsiteY7" fmla="*/ 663 h 5224"/>
                    <a:gd name="connsiteX8" fmla="*/ 1021 w 6112"/>
                    <a:gd name="connsiteY8" fmla="*/ 663 h 5224"/>
                    <a:gd name="connsiteX9" fmla="*/ 902 w 6112"/>
                    <a:gd name="connsiteY9" fmla="*/ 2983 h 5224"/>
                    <a:gd name="connsiteX10" fmla="*/ 729 w 6112"/>
                    <a:gd name="connsiteY10" fmla="*/ 5224 h 5224"/>
                    <a:gd name="connsiteX11" fmla="*/ 0 w 6112"/>
                    <a:gd name="connsiteY11" fmla="*/ 5224 h 5224"/>
                    <a:gd name="connsiteX12" fmla="*/ 411 w 6112"/>
                    <a:gd name="connsiteY12" fmla="*/ 0 h 5224"/>
                    <a:gd name="connsiteX13" fmla="*/ 1392 w 6112"/>
                    <a:gd name="connsiteY13" fmla="*/ 0 h 5224"/>
                    <a:gd name="connsiteX14" fmla="*/ 2427 w 6112"/>
                    <a:gd name="connsiteY14" fmla="*/ 2519 h 5224"/>
                    <a:gd name="connsiteX15" fmla="*/ 3023 w 6112"/>
                    <a:gd name="connsiteY15" fmla="*/ 4283 h 5224"/>
                    <a:gd name="connsiteX16" fmla="*/ 3050 w 6112"/>
                    <a:gd name="connsiteY16" fmla="*/ 4283 h 5224"/>
                    <a:gd name="connsiteX17" fmla="*/ 3673 w 6112"/>
                    <a:gd name="connsiteY17" fmla="*/ 2519 h 5224"/>
                    <a:gd name="connsiteX18" fmla="*/ 4747 w 6112"/>
                    <a:gd name="connsiteY18" fmla="*/ 0 h 5224"/>
                    <a:gd name="connsiteX19" fmla="*/ 5741 w 6112"/>
                    <a:gd name="connsiteY19" fmla="*/ 0 h 5224"/>
                    <a:gd name="connsiteX20" fmla="*/ 6113 w 6112"/>
                    <a:gd name="connsiteY20" fmla="*/ 5224 h 5224"/>
                    <a:gd name="connsiteX21" fmla="*/ 5357 w 6112"/>
                    <a:gd name="connsiteY21" fmla="*/ 5224 h 5224"/>
                    <a:gd name="connsiteX22" fmla="*/ 5211 w 6112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24">
                      <a:moveTo>
                        <a:pt x="5211" y="2917"/>
                      </a:moveTo>
                      <a:cubicBezTo>
                        <a:pt x="5171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21" y="663"/>
                      </a:lnTo>
                      <a:cubicBezTo>
                        <a:pt x="1008" y="1313"/>
                        <a:pt x="955" y="2201"/>
                        <a:pt x="902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27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08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24"/>
                      </a:lnTo>
                      <a:lnTo>
                        <a:pt x="5357" y="5224"/>
                      </a:lnTo>
                      <a:lnTo>
                        <a:pt x="5211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A9879EE9-4BF4-D9CF-1D84-157E86E9DF60}"/>
                    </a:ext>
                  </a:extLst>
                </p:cNvPr>
                <p:cNvSpPr/>
                <p:nvPr/>
              </p:nvSpPr>
              <p:spPr>
                <a:xfrm>
                  <a:off x="924123" y="895849"/>
                  <a:ext cx="4959" cy="5224"/>
                </a:xfrm>
                <a:custGeom>
                  <a:avLst/>
                  <a:gdLst>
                    <a:gd name="connsiteX0" fmla="*/ 1949 w 4959"/>
                    <a:gd name="connsiteY0" fmla="*/ 5224 h 5224"/>
                    <a:gd name="connsiteX1" fmla="*/ 0 w 4959"/>
                    <a:gd name="connsiteY1" fmla="*/ 0 h 5224"/>
                    <a:gd name="connsiteX2" fmla="*/ 835 w 4959"/>
                    <a:gd name="connsiteY2" fmla="*/ 0 h 5224"/>
                    <a:gd name="connsiteX3" fmla="*/ 1763 w 4959"/>
                    <a:gd name="connsiteY3" fmla="*/ 2572 h 5224"/>
                    <a:gd name="connsiteX4" fmla="*/ 2400 w 4959"/>
                    <a:gd name="connsiteY4" fmla="*/ 4521 h 5224"/>
                    <a:gd name="connsiteX5" fmla="*/ 2413 w 4959"/>
                    <a:gd name="connsiteY5" fmla="*/ 4521 h 5224"/>
                    <a:gd name="connsiteX6" fmla="*/ 3103 w 4959"/>
                    <a:gd name="connsiteY6" fmla="*/ 2586 h 5224"/>
                    <a:gd name="connsiteX7" fmla="*/ 4124 w 4959"/>
                    <a:gd name="connsiteY7" fmla="*/ 0 h 5224"/>
                    <a:gd name="connsiteX8" fmla="*/ 4959 w 4959"/>
                    <a:gd name="connsiteY8" fmla="*/ 0 h 5224"/>
                    <a:gd name="connsiteX9" fmla="*/ 2811 w 4959"/>
                    <a:gd name="connsiteY9" fmla="*/ 5224 h 5224"/>
                    <a:gd name="connsiteX10" fmla="*/ 1949 w 4959"/>
                    <a:gd name="connsiteY10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59" h="5224">
                      <a:moveTo>
                        <a:pt x="1949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1763" y="2572"/>
                      </a:lnTo>
                      <a:cubicBezTo>
                        <a:pt x="2029" y="3275"/>
                        <a:pt x="2241" y="3925"/>
                        <a:pt x="2400" y="4521"/>
                      </a:cubicBezTo>
                      <a:lnTo>
                        <a:pt x="2413" y="4521"/>
                      </a:lnTo>
                      <a:cubicBezTo>
                        <a:pt x="2586" y="3938"/>
                        <a:pt x="2838" y="3262"/>
                        <a:pt x="3103" y="2586"/>
                      </a:cubicBezTo>
                      <a:lnTo>
                        <a:pt x="4124" y="0"/>
                      </a:lnTo>
                      <a:lnTo>
                        <a:pt x="4959" y="0"/>
                      </a:lnTo>
                      <a:lnTo>
                        <a:pt x="2811" y="5224"/>
                      </a:lnTo>
                      <a:lnTo>
                        <a:pt x="1949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3" name="任意多边形: 形状 802">
                  <a:extLst>
                    <a:ext uri="{FF2B5EF4-FFF2-40B4-BE49-F238E27FC236}">
                      <a16:creationId xmlns:a16="http://schemas.microsoft.com/office/drawing/2014/main" id="{B759BDA6-6A88-CA3C-D9AE-F820D9E54038}"/>
                    </a:ext>
                  </a:extLst>
                </p:cNvPr>
                <p:cNvSpPr/>
                <p:nvPr/>
              </p:nvSpPr>
              <p:spPr>
                <a:xfrm>
                  <a:off x="9297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BD25A8B0-A55E-AFF1-BCF8-FD0AA47D41C3}"/>
                    </a:ext>
                  </a:extLst>
                </p:cNvPr>
                <p:cNvSpPr/>
                <p:nvPr/>
              </p:nvSpPr>
              <p:spPr>
                <a:xfrm>
                  <a:off x="934094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35 w 4521"/>
                    <a:gd name="connsiteY2" fmla="*/ 0 h 5237"/>
                    <a:gd name="connsiteX3" fmla="*/ 2771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79 w 4521"/>
                    <a:gd name="connsiteY6" fmla="*/ 2188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26 w 4521"/>
                    <a:gd name="connsiteY10" fmla="*/ 5224 h 5237"/>
                    <a:gd name="connsiteX11" fmla="*/ 1817 w 4521"/>
                    <a:gd name="connsiteY11" fmla="*/ 2572 h 5237"/>
                    <a:gd name="connsiteX12" fmla="*/ 703 w 4521"/>
                    <a:gd name="connsiteY12" fmla="*/ 822 h 5237"/>
                    <a:gd name="connsiteX13" fmla="*/ 676 w 4521"/>
                    <a:gd name="connsiteY13" fmla="*/ 835 h 5237"/>
                    <a:gd name="connsiteX14" fmla="*/ 743 w 4521"/>
                    <a:gd name="connsiteY14" fmla="*/ 3010 h 5237"/>
                    <a:gd name="connsiteX15" fmla="*/ 743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16" y="1498"/>
                        <a:pt x="743" y="2135"/>
                        <a:pt x="743" y="3010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D5F0C45F-ED5C-F76A-4D95-ADBEA2F8F41F}"/>
                    </a:ext>
                  </a:extLst>
                </p:cNvPr>
                <p:cNvSpPr/>
                <p:nvPr/>
              </p:nvSpPr>
              <p:spPr>
                <a:xfrm>
                  <a:off x="939954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B7E26E51-6BF1-09BA-26F5-BB2154F85232}"/>
                    </a:ext>
                  </a:extLst>
                </p:cNvPr>
                <p:cNvSpPr/>
                <p:nvPr/>
              </p:nvSpPr>
              <p:spPr>
                <a:xfrm>
                  <a:off x="941612" y="895849"/>
                  <a:ext cx="5012" cy="5224"/>
                </a:xfrm>
                <a:custGeom>
                  <a:avLst/>
                  <a:gdLst>
                    <a:gd name="connsiteX0" fmla="*/ 1432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203 w 5012"/>
                    <a:gd name="connsiteY6" fmla="*/ 5224 h 5224"/>
                    <a:gd name="connsiteX7" fmla="*/ 3554 w 5012"/>
                    <a:gd name="connsiteY7" fmla="*/ 3580 h 5224"/>
                    <a:gd name="connsiteX8" fmla="*/ 1432 w 5012"/>
                    <a:gd name="connsiteY8" fmla="*/ 3580 h 5224"/>
                    <a:gd name="connsiteX9" fmla="*/ 3408 w 5012"/>
                    <a:gd name="connsiteY9" fmla="*/ 3050 h 5224"/>
                    <a:gd name="connsiteX10" fmla="*/ 2824 w 5012"/>
                    <a:gd name="connsiteY10" fmla="*/ 1538 h 5224"/>
                    <a:gd name="connsiteX11" fmla="*/ 2519 w 5012"/>
                    <a:gd name="connsiteY11" fmla="*/ 583 h 5224"/>
                    <a:gd name="connsiteX12" fmla="*/ 2480 w 5012"/>
                    <a:gd name="connsiteY12" fmla="*/ 583 h 5224"/>
                    <a:gd name="connsiteX13" fmla="*/ 2188 w 5012"/>
                    <a:gd name="connsiteY13" fmla="*/ 1525 h 5224"/>
                    <a:gd name="connsiteX14" fmla="*/ 1591 w 5012"/>
                    <a:gd name="connsiteY14" fmla="*/ 3050 h 5224"/>
                    <a:gd name="connsiteX15" fmla="*/ 3408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408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19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40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C3E6217D-661F-CA96-833F-1B84C39A50A9}"/>
                    </a:ext>
                  </a:extLst>
                </p:cNvPr>
                <p:cNvSpPr/>
                <p:nvPr/>
              </p:nvSpPr>
              <p:spPr>
                <a:xfrm>
                  <a:off x="9473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18 w 6125"/>
                    <a:gd name="connsiteY1" fmla="*/ 663 h 5224"/>
                    <a:gd name="connsiteX2" fmla="*/ 5105 w 6125"/>
                    <a:gd name="connsiteY2" fmla="*/ 663 h 5224"/>
                    <a:gd name="connsiteX3" fmla="*/ 4336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34 w 6125"/>
                    <a:gd name="connsiteY7" fmla="*/ 663 h 5224"/>
                    <a:gd name="connsiteX8" fmla="*/ 1008 w 6125"/>
                    <a:gd name="connsiteY8" fmla="*/ 663 h 5224"/>
                    <a:gd name="connsiteX9" fmla="*/ 902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23 w 6125"/>
                    <a:gd name="connsiteY15" fmla="*/ 4283 h 5224"/>
                    <a:gd name="connsiteX16" fmla="*/ 3050 w 6125"/>
                    <a:gd name="connsiteY16" fmla="*/ 4283 h 5224"/>
                    <a:gd name="connsiteX17" fmla="*/ 3686 w 6125"/>
                    <a:gd name="connsiteY17" fmla="*/ 2519 h 5224"/>
                    <a:gd name="connsiteX18" fmla="*/ 4760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57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36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19" y="1962"/>
                        <a:pt x="1193" y="1299"/>
                        <a:pt x="1034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91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21" y="3182"/>
                        <a:pt x="3686" y="2519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57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CC66C77E-68C3-8FC9-5142-C7B5BA2E23EE}"/>
                    </a:ext>
                  </a:extLst>
                </p:cNvPr>
                <p:cNvSpPr/>
                <p:nvPr/>
              </p:nvSpPr>
              <p:spPr>
                <a:xfrm>
                  <a:off x="954155" y="899668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41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93DA2A41-3A76-24BD-213A-F934C34533DB}"/>
                    </a:ext>
                  </a:extLst>
                </p:cNvPr>
                <p:cNvSpPr/>
                <p:nvPr/>
              </p:nvSpPr>
              <p:spPr>
                <a:xfrm>
                  <a:off x="959605" y="895743"/>
                  <a:ext cx="5515" cy="6099"/>
                </a:xfrm>
                <a:custGeom>
                  <a:avLst/>
                  <a:gdLst>
                    <a:gd name="connsiteX0" fmla="*/ 5304 w 5515"/>
                    <a:gd name="connsiteY0" fmla="*/ 6099 h 6099"/>
                    <a:gd name="connsiteX1" fmla="*/ 3010 w 5515"/>
                    <a:gd name="connsiteY1" fmla="*/ 5489 h 6099"/>
                    <a:gd name="connsiteX2" fmla="*/ 2639 w 5515"/>
                    <a:gd name="connsiteY2" fmla="*/ 5410 h 6099"/>
                    <a:gd name="connsiteX3" fmla="*/ 0 w 5515"/>
                    <a:gd name="connsiteY3" fmla="*/ 2758 h 6099"/>
                    <a:gd name="connsiteX4" fmla="*/ 2798 w 5515"/>
                    <a:gd name="connsiteY4" fmla="*/ 0 h 6099"/>
                    <a:gd name="connsiteX5" fmla="*/ 5476 w 5515"/>
                    <a:gd name="connsiteY5" fmla="*/ 2652 h 6099"/>
                    <a:gd name="connsiteX6" fmla="*/ 3766 w 5515"/>
                    <a:gd name="connsiteY6" fmla="*/ 5158 h 6099"/>
                    <a:gd name="connsiteX7" fmla="*/ 3766 w 5515"/>
                    <a:gd name="connsiteY7" fmla="*/ 5198 h 6099"/>
                    <a:gd name="connsiteX8" fmla="*/ 5516 w 5515"/>
                    <a:gd name="connsiteY8" fmla="*/ 5529 h 6099"/>
                    <a:gd name="connsiteX9" fmla="*/ 5304 w 5515"/>
                    <a:gd name="connsiteY9" fmla="*/ 6099 h 6099"/>
                    <a:gd name="connsiteX10" fmla="*/ 4654 w 5515"/>
                    <a:gd name="connsiteY10" fmla="*/ 2678 h 6099"/>
                    <a:gd name="connsiteX11" fmla="*/ 2758 w 5515"/>
                    <a:gd name="connsiteY11" fmla="*/ 557 h 6099"/>
                    <a:gd name="connsiteX12" fmla="*/ 822 w 5515"/>
                    <a:gd name="connsiteY12" fmla="*/ 2745 h 6099"/>
                    <a:gd name="connsiteX13" fmla="*/ 2731 w 5515"/>
                    <a:gd name="connsiteY13" fmla="*/ 4853 h 6099"/>
                    <a:gd name="connsiteX14" fmla="*/ 4654 w 5515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99">
                      <a:moveTo>
                        <a:pt x="5304" y="6099"/>
                      </a:moveTo>
                      <a:cubicBezTo>
                        <a:pt x="4482" y="5914"/>
                        <a:pt x="3686" y="5702"/>
                        <a:pt x="3010" y="5489"/>
                      </a:cubicBezTo>
                      <a:cubicBezTo>
                        <a:pt x="2877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ubicBezTo>
                        <a:pt x="5476" y="4004"/>
                        <a:pt x="4760" y="4866"/>
                        <a:pt x="3766" y="5158"/>
                      </a:cubicBezTo>
                      <a:lnTo>
                        <a:pt x="3766" y="5198"/>
                      </a:lnTo>
                      <a:cubicBezTo>
                        <a:pt x="4362" y="5330"/>
                        <a:pt x="5012" y="5450"/>
                        <a:pt x="5516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C97E4C0B-6621-2E3D-DCEE-97C4A5B66882}"/>
                    </a:ext>
                  </a:extLst>
                </p:cNvPr>
                <p:cNvSpPr/>
                <p:nvPr/>
              </p:nvSpPr>
              <p:spPr>
                <a:xfrm>
                  <a:off x="966062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EDEE7ECC-7DC2-633D-17C7-8E6BAD7CD4D2}"/>
                    </a:ext>
                  </a:extLst>
                </p:cNvPr>
                <p:cNvSpPr/>
                <p:nvPr/>
              </p:nvSpPr>
              <p:spPr>
                <a:xfrm>
                  <a:off x="971830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876655E0-1498-E650-7E45-54179251D36E}"/>
                    </a:ext>
                  </a:extLst>
                </p:cNvPr>
                <p:cNvSpPr/>
                <p:nvPr/>
              </p:nvSpPr>
              <p:spPr>
                <a:xfrm>
                  <a:off x="973620" y="895743"/>
                  <a:ext cx="3633" cy="5423"/>
                </a:xfrm>
                <a:custGeom>
                  <a:avLst/>
                  <a:gdLst>
                    <a:gd name="connsiteX0" fmla="*/ 225 w 3633"/>
                    <a:gd name="connsiteY0" fmla="*/ 4508 h 5423"/>
                    <a:gd name="connsiteX1" fmla="*/ 1618 w 3633"/>
                    <a:gd name="connsiteY1" fmla="*/ 4840 h 5423"/>
                    <a:gd name="connsiteX2" fmla="*/ 2877 w 3633"/>
                    <a:gd name="connsiteY2" fmla="*/ 3951 h 5423"/>
                    <a:gd name="connsiteX3" fmla="*/ 1750 w 3633"/>
                    <a:gd name="connsiteY3" fmla="*/ 2904 h 5423"/>
                    <a:gd name="connsiteX4" fmla="*/ 159 w 3633"/>
                    <a:gd name="connsiteY4" fmla="*/ 1419 h 5423"/>
                    <a:gd name="connsiteX5" fmla="*/ 2095 w 3633"/>
                    <a:gd name="connsiteY5" fmla="*/ 0 h 5423"/>
                    <a:gd name="connsiteX6" fmla="*/ 3421 w 3633"/>
                    <a:gd name="connsiteY6" fmla="*/ 265 h 5423"/>
                    <a:gd name="connsiteX7" fmla="*/ 3209 w 3633"/>
                    <a:gd name="connsiteY7" fmla="*/ 822 h 5423"/>
                    <a:gd name="connsiteX8" fmla="*/ 2055 w 3633"/>
                    <a:gd name="connsiteY8" fmla="*/ 570 h 5423"/>
                    <a:gd name="connsiteX9" fmla="*/ 928 w 3633"/>
                    <a:gd name="connsiteY9" fmla="*/ 1352 h 5423"/>
                    <a:gd name="connsiteX10" fmla="*/ 2122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225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225" y="4508"/>
                      </a:moveTo>
                      <a:cubicBezTo>
                        <a:pt x="570" y="4694"/>
                        <a:pt x="1074" y="4840"/>
                        <a:pt x="1618" y="4840"/>
                      </a:cubicBezTo>
                      <a:cubicBezTo>
                        <a:pt x="2400" y="4840"/>
                        <a:pt x="2877" y="4482"/>
                        <a:pt x="2877" y="3951"/>
                      </a:cubicBezTo>
                      <a:cubicBezTo>
                        <a:pt x="2877" y="3461"/>
                        <a:pt x="2546" y="3182"/>
                        <a:pt x="1750" y="2904"/>
                      </a:cubicBezTo>
                      <a:cubicBezTo>
                        <a:pt x="769" y="2599"/>
                        <a:pt x="159" y="2161"/>
                        <a:pt x="159" y="1419"/>
                      </a:cubicBezTo>
                      <a:cubicBezTo>
                        <a:pt x="159" y="597"/>
                        <a:pt x="941" y="0"/>
                        <a:pt x="2095" y="0"/>
                      </a:cubicBezTo>
                      <a:cubicBezTo>
                        <a:pt x="2705" y="0"/>
                        <a:pt x="3156" y="119"/>
                        <a:pt x="3421" y="265"/>
                      </a:cubicBezTo>
                      <a:lnTo>
                        <a:pt x="3209" y="822"/>
                      </a:lnTo>
                      <a:cubicBezTo>
                        <a:pt x="3010" y="743"/>
                        <a:pt x="2612" y="570"/>
                        <a:pt x="2055" y="570"/>
                      </a:cubicBezTo>
                      <a:cubicBezTo>
                        <a:pt x="1233" y="570"/>
                        <a:pt x="928" y="1008"/>
                        <a:pt x="928" y="1352"/>
                      </a:cubicBezTo>
                      <a:cubicBezTo>
                        <a:pt x="928" y="1856"/>
                        <a:pt x="1286" y="2095"/>
                        <a:pt x="2122" y="2373"/>
                      </a:cubicBezTo>
                      <a:cubicBezTo>
                        <a:pt x="3129" y="2705"/>
                        <a:pt x="3633" y="3142"/>
                        <a:pt x="3633" y="3912"/>
                      </a:cubicBezTo>
                      <a:cubicBezTo>
                        <a:pt x="3633" y="4720"/>
                        <a:pt x="2957" y="5423"/>
                        <a:pt x="1538" y="5423"/>
                      </a:cubicBezTo>
                      <a:cubicBezTo>
                        <a:pt x="968" y="5423"/>
                        <a:pt x="331" y="5264"/>
                        <a:pt x="0" y="5092"/>
                      </a:cubicBezTo>
                      <a:lnTo>
                        <a:pt x="225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07337B19-0365-62F3-821A-31D27D3DF489}"/>
                    </a:ext>
                  </a:extLst>
                </p:cNvPr>
                <p:cNvSpPr/>
                <p:nvPr/>
              </p:nvSpPr>
              <p:spPr>
                <a:xfrm>
                  <a:off x="981032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92 w 4521"/>
                    <a:gd name="connsiteY6" fmla="*/ 2188 h 5237"/>
                    <a:gd name="connsiteX7" fmla="*/ 3792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39 w 4521"/>
                    <a:gd name="connsiteY10" fmla="*/ 5224 h 5237"/>
                    <a:gd name="connsiteX11" fmla="*/ 1830 w 4521"/>
                    <a:gd name="connsiteY11" fmla="*/ 2572 h 5237"/>
                    <a:gd name="connsiteX12" fmla="*/ 716 w 4521"/>
                    <a:gd name="connsiteY12" fmla="*/ 822 h 5237"/>
                    <a:gd name="connsiteX13" fmla="*/ 690 w 4521"/>
                    <a:gd name="connsiteY13" fmla="*/ 835 h 5237"/>
                    <a:gd name="connsiteX14" fmla="*/ 756 w 4521"/>
                    <a:gd name="connsiteY14" fmla="*/ 3010 h 5237"/>
                    <a:gd name="connsiteX15" fmla="*/ 756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39"/>
                      </a:lnTo>
                      <a:cubicBezTo>
                        <a:pt x="3222" y="3249"/>
                        <a:pt x="3580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92" y="3010"/>
                        <a:pt x="3792" y="2188"/>
                      </a:cubicBezTo>
                      <a:lnTo>
                        <a:pt x="3792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39" y="5224"/>
                      </a:lnTo>
                      <a:lnTo>
                        <a:pt x="1830" y="2572"/>
                      </a:lnTo>
                      <a:cubicBezTo>
                        <a:pt x="1419" y="1989"/>
                        <a:pt x="1021" y="1392"/>
                        <a:pt x="716" y="822"/>
                      </a:cubicBezTo>
                      <a:lnTo>
                        <a:pt x="690" y="835"/>
                      </a:lnTo>
                      <a:cubicBezTo>
                        <a:pt x="729" y="1498"/>
                        <a:pt x="756" y="2135"/>
                        <a:pt x="756" y="3010"/>
                      </a:cubicBezTo>
                      <a:lnTo>
                        <a:pt x="756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3ECBC38F-6A74-E4EC-C056-AA3ADA23FCE9}"/>
                    </a:ext>
                  </a:extLst>
                </p:cNvPr>
                <p:cNvSpPr/>
                <p:nvPr/>
              </p:nvSpPr>
              <p:spPr>
                <a:xfrm>
                  <a:off x="986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123E7F9D-0E84-CC6A-1CE6-1A5BAF3CE84C}"/>
                    </a:ext>
                  </a:extLst>
                </p:cNvPr>
                <p:cNvSpPr/>
                <p:nvPr/>
              </p:nvSpPr>
              <p:spPr>
                <a:xfrm>
                  <a:off x="992700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710 w 3633"/>
                    <a:gd name="connsiteY3" fmla="*/ 2904 h 5423"/>
                    <a:gd name="connsiteX4" fmla="*/ 133 w 3633"/>
                    <a:gd name="connsiteY4" fmla="*/ 1419 h 5423"/>
                    <a:gd name="connsiteX5" fmla="*/ 2068 w 3633"/>
                    <a:gd name="connsiteY5" fmla="*/ 0 h 5423"/>
                    <a:gd name="connsiteX6" fmla="*/ 3394 w 3633"/>
                    <a:gd name="connsiteY6" fmla="*/ 265 h 5423"/>
                    <a:gd name="connsiteX7" fmla="*/ 3169 w 3633"/>
                    <a:gd name="connsiteY7" fmla="*/ 822 h 5423"/>
                    <a:gd name="connsiteX8" fmla="*/ 2029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04"/>
                      </a:cubicBezTo>
                      <a:cubicBezTo>
                        <a:pt x="729" y="2599"/>
                        <a:pt x="133" y="2161"/>
                        <a:pt x="133" y="1419"/>
                      </a:cubicBezTo>
                      <a:cubicBezTo>
                        <a:pt x="133" y="597"/>
                        <a:pt x="902" y="0"/>
                        <a:pt x="2068" y="0"/>
                      </a:cubicBezTo>
                      <a:cubicBezTo>
                        <a:pt x="2678" y="0"/>
                        <a:pt x="3129" y="119"/>
                        <a:pt x="3394" y="265"/>
                      </a:cubicBezTo>
                      <a:lnTo>
                        <a:pt x="3169" y="822"/>
                      </a:lnTo>
                      <a:cubicBezTo>
                        <a:pt x="2970" y="743"/>
                        <a:pt x="2572" y="570"/>
                        <a:pt x="2029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41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389889C4-3CA2-5C61-B4D8-9AB0B0C1F6B4}"/>
                    </a:ext>
                  </a:extLst>
                </p:cNvPr>
                <p:cNvSpPr/>
                <p:nvPr/>
              </p:nvSpPr>
              <p:spPr>
                <a:xfrm>
                  <a:off x="996705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CC9000FF-4F0D-9DCD-8C37-229748A3C193}"/>
                    </a:ext>
                  </a:extLst>
                </p:cNvPr>
                <p:cNvSpPr/>
                <p:nvPr/>
              </p:nvSpPr>
              <p:spPr>
                <a:xfrm>
                  <a:off x="1001796" y="895796"/>
                  <a:ext cx="3911" cy="5277"/>
                </a:xfrm>
                <a:custGeom>
                  <a:avLst/>
                  <a:gdLst>
                    <a:gd name="connsiteX0" fmla="*/ 13 w 3911"/>
                    <a:gd name="connsiteY0" fmla="*/ 119 h 5277"/>
                    <a:gd name="connsiteX1" fmla="*/ 1498 w 3911"/>
                    <a:gd name="connsiteY1" fmla="*/ 0 h 5277"/>
                    <a:gd name="connsiteX2" fmla="*/ 3235 w 3911"/>
                    <a:gd name="connsiteY2" fmla="*/ 424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84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31 h 5277"/>
                    <a:gd name="connsiteX10" fmla="*/ 1512 w 3911"/>
                    <a:gd name="connsiteY10" fmla="*/ 2997 h 5277"/>
                    <a:gd name="connsiteX11" fmla="*/ 782 w 3911"/>
                    <a:gd name="connsiteY11" fmla="*/ 2997 h 5277"/>
                    <a:gd name="connsiteX12" fmla="*/ 782 w 3911"/>
                    <a:gd name="connsiteY12" fmla="*/ 5264 h 5277"/>
                    <a:gd name="connsiteX13" fmla="*/ 0 w 3911"/>
                    <a:gd name="connsiteY13" fmla="*/ 5264 h 5277"/>
                    <a:gd name="connsiteX14" fmla="*/ 0 w 3911"/>
                    <a:gd name="connsiteY14" fmla="*/ 119 h 5277"/>
                    <a:gd name="connsiteX15" fmla="*/ 782 w 3911"/>
                    <a:gd name="connsiteY15" fmla="*/ 2493 h 5277"/>
                    <a:gd name="connsiteX16" fmla="*/ 1578 w 3911"/>
                    <a:gd name="connsiteY16" fmla="*/ 2493 h 5277"/>
                    <a:gd name="connsiteX17" fmla="*/ 2930 w 3911"/>
                    <a:gd name="connsiteY17" fmla="*/ 1485 h 5277"/>
                    <a:gd name="connsiteX18" fmla="*/ 1551 w 3911"/>
                    <a:gd name="connsiteY18" fmla="*/ 504 h 5277"/>
                    <a:gd name="connsiteX19" fmla="*/ 782 w 3911"/>
                    <a:gd name="connsiteY19" fmla="*/ 570 h 5277"/>
                    <a:gd name="connsiteX20" fmla="*/ 782 w 3911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47" y="3845"/>
                      </a:cubicBezTo>
                      <a:cubicBezTo>
                        <a:pt x="3646" y="4575"/>
                        <a:pt x="3792" y="5078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05" y="4031"/>
                      </a:cubicBezTo>
                      <a:cubicBezTo>
                        <a:pt x="2533" y="3288"/>
                        <a:pt x="2201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4723698B-ACE8-2043-22B0-876525D21CF1}"/>
                    </a:ext>
                  </a:extLst>
                </p:cNvPr>
                <p:cNvSpPr/>
                <p:nvPr/>
              </p:nvSpPr>
              <p:spPr>
                <a:xfrm>
                  <a:off x="1006570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C4B11C76-721C-AD12-05BC-21B87A5F92C2}"/>
                    </a:ext>
                  </a:extLst>
                </p:cNvPr>
                <p:cNvSpPr/>
                <p:nvPr/>
              </p:nvSpPr>
              <p:spPr>
                <a:xfrm>
                  <a:off x="1012351" y="895796"/>
                  <a:ext cx="4906" cy="5317"/>
                </a:xfrm>
                <a:custGeom>
                  <a:avLst/>
                  <a:gdLst>
                    <a:gd name="connsiteX0" fmla="*/ 0 w 4906"/>
                    <a:gd name="connsiteY0" fmla="*/ 119 h 5317"/>
                    <a:gd name="connsiteX1" fmla="*/ 1644 w 4906"/>
                    <a:gd name="connsiteY1" fmla="*/ 0 h 5317"/>
                    <a:gd name="connsiteX2" fmla="*/ 4071 w 4906"/>
                    <a:gd name="connsiteY2" fmla="*/ 650 h 5317"/>
                    <a:gd name="connsiteX3" fmla="*/ 4906 w 4906"/>
                    <a:gd name="connsiteY3" fmla="*/ 2546 h 5317"/>
                    <a:gd name="connsiteX4" fmla="*/ 4057 w 4906"/>
                    <a:gd name="connsiteY4" fmla="*/ 4561 h 5317"/>
                    <a:gd name="connsiteX5" fmla="*/ 1406 w 4906"/>
                    <a:gd name="connsiteY5" fmla="*/ 5317 h 5317"/>
                    <a:gd name="connsiteX6" fmla="*/ 0 w 4906"/>
                    <a:gd name="connsiteY6" fmla="*/ 5264 h 5317"/>
                    <a:gd name="connsiteX7" fmla="*/ 0 w 4906"/>
                    <a:gd name="connsiteY7" fmla="*/ 119 h 5317"/>
                    <a:gd name="connsiteX8" fmla="*/ 782 w 4906"/>
                    <a:gd name="connsiteY8" fmla="*/ 4747 h 5317"/>
                    <a:gd name="connsiteX9" fmla="*/ 1565 w 4906"/>
                    <a:gd name="connsiteY9" fmla="*/ 4760 h 5317"/>
                    <a:gd name="connsiteX10" fmla="*/ 4110 w 4906"/>
                    <a:gd name="connsiteY10" fmla="*/ 2546 h 5317"/>
                    <a:gd name="connsiteX11" fmla="*/ 1684 w 4906"/>
                    <a:gd name="connsiteY11" fmla="*/ 530 h 5317"/>
                    <a:gd name="connsiteX12" fmla="*/ 782 w 4906"/>
                    <a:gd name="connsiteY12" fmla="*/ 610 h 5317"/>
                    <a:gd name="connsiteX13" fmla="*/ 782 w 4906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06" h="5317">
                      <a:moveTo>
                        <a:pt x="0" y="119"/>
                      </a:moveTo>
                      <a:cubicBezTo>
                        <a:pt x="464" y="53"/>
                        <a:pt x="1034" y="0"/>
                        <a:pt x="1644" y="0"/>
                      </a:cubicBezTo>
                      <a:cubicBezTo>
                        <a:pt x="2758" y="0"/>
                        <a:pt x="3554" y="225"/>
                        <a:pt x="4071" y="650"/>
                      </a:cubicBezTo>
                      <a:cubicBezTo>
                        <a:pt x="4614" y="1074"/>
                        <a:pt x="4906" y="1697"/>
                        <a:pt x="4906" y="2546"/>
                      </a:cubicBezTo>
                      <a:cubicBezTo>
                        <a:pt x="4906" y="3394"/>
                        <a:pt x="4614" y="4084"/>
                        <a:pt x="4057" y="4561"/>
                      </a:cubicBezTo>
                      <a:cubicBezTo>
                        <a:pt x="3500" y="5065"/>
                        <a:pt x="2572" y="5317"/>
                        <a:pt x="1406" y="5317"/>
                      </a:cubicBezTo>
                      <a:cubicBezTo>
                        <a:pt x="849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60"/>
                        <a:pt x="1260" y="4760"/>
                        <a:pt x="1565" y="4760"/>
                      </a:cubicBezTo>
                      <a:cubicBezTo>
                        <a:pt x="3222" y="4760"/>
                        <a:pt x="4110" y="3965"/>
                        <a:pt x="4110" y="2546"/>
                      </a:cubicBezTo>
                      <a:cubicBezTo>
                        <a:pt x="4110" y="1313"/>
                        <a:pt x="3328" y="530"/>
                        <a:pt x="1684" y="530"/>
                      </a:cubicBezTo>
                      <a:cubicBezTo>
                        <a:pt x="1273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17853C07-075C-2DD4-82D4-B8ED6A922F99}"/>
                    </a:ext>
                  </a:extLst>
                </p:cNvPr>
                <p:cNvSpPr/>
                <p:nvPr/>
              </p:nvSpPr>
              <p:spPr>
                <a:xfrm>
                  <a:off x="1020956" y="895849"/>
                  <a:ext cx="3367" cy="5224"/>
                </a:xfrm>
                <a:custGeom>
                  <a:avLst/>
                  <a:gdLst>
                    <a:gd name="connsiteX0" fmla="*/ 3116 w 3367"/>
                    <a:gd name="connsiteY0" fmla="*/ 2771 h 5224"/>
                    <a:gd name="connsiteX1" fmla="*/ 782 w 3367"/>
                    <a:gd name="connsiteY1" fmla="*/ 2771 h 5224"/>
                    <a:gd name="connsiteX2" fmla="*/ 782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49 w 3367"/>
                    <a:gd name="connsiteY7" fmla="*/ 0 h 5224"/>
                    <a:gd name="connsiteX8" fmla="*/ 3249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103 w 3367"/>
                    <a:gd name="connsiteY11" fmla="*/ 2214 h 5224"/>
                    <a:gd name="connsiteX12" fmla="*/ 3103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060C7B-555D-514F-2510-A59813F68D06}"/>
                    </a:ext>
                  </a:extLst>
                </p:cNvPr>
                <p:cNvSpPr/>
                <p:nvPr/>
              </p:nvSpPr>
              <p:spPr>
                <a:xfrm>
                  <a:off x="1024908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18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3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91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39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23" y="3633"/>
                        <a:pt x="1618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3" y="1233"/>
                      </a:lnTo>
                      <a:cubicBezTo>
                        <a:pt x="1976" y="1565"/>
                        <a:pt x="2148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52" y="1565"/>
                        <a:pt x="2891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9E2464DA-7276-F375-5129-AB1A53E5CC44}"/>
                    </a:ext>
                  </a:extLst>
                </p:cNvPr>
                <p:cNvSpPr/>
                <p:nvPr/>
              </p:nvSpPr>
              <p:spPr>
                <a:xfrm>
                  <a:off x="1030437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6567E952-9B26-6053-C292-63435B75A73E}"/>
                    </a:ext>
                  </a:extLst>
                </p:cNvPr>
                <p:cNvSpPr/>
                <p:nvPr/>
              </p:nvSpPr>
              <p:spPr>
                <a:xfrm>
                  <a:off x="1034786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22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47 w 3924"/>
                    <a:gd name="connsiteY6" fmla="*/ 3845 h 5277"/>
                    <a:gd name="connsiteX7" fmla="*/ 3925 w 3924"/>
                    <a:gd name="connsiteY7" fmla="*/ 5277 h 5277"/>
                    <a:gd name="connsiteX8" fmla="*/ 3116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22" y="424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02" y="3302"/>
                        <a:pt x="3447" y="3845"/>
                      </a:cubicBezTo>
                      <a:cubicBezTo>
                        <a:pt x="3646" y="4575"/>
                        <a:pt x="3792" y="5078"/>
                        <a:pt x="3925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18" y="4031"/>
                      </a:cubicBezTo>
                      <a:cubicBezTo>
                        <a:pt x="2533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02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F202DEDD-2E33-B09A-55F9-71EAE345A7FD}"/>
                    </a:ext>
                  </a:extLst>
                </p:cNvPr>
                <p:cNvSpPr/>
                <p:nvPr/>
              </p:nvSpPr>
              <p:spPr>
                <a:xfrm>
                  <a:off x="1039254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29 w 4561"/>
                    <a:gd name="connsiteY3" fmla="*/ 0 h 5409"/>
                    <a:gd name="connsiteX4" fmla="*/ 4561 w 4561"/>
                    <a:gd name="connsiteY4" fmla="*/ 225 h 5409"/>
                    <a:gd name="connsiteX5" fmla="*/ 4376 w 4561"/>
                    <a:gd name="connsiteY5" fmla="*/ 769 h 5409"/>
                    <a:gd name="connsiteX6" fmla="*/ 3169 w 4561"/>
                    <a:gd name="connsiteY6" fmla="*/ 557 h 5409"/>
                    <a:gd name="connsiteX7" fmla="*/ 822 w 4561"/>
                    <a:gd name="connsiteY7" fmla="*/ 2731 h 5409"/>
                    <a:gd name="connsiteX8" fmla="*/ 3116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70" y="5277"/>
                        <a:pt x="3686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76" y="769"/>
                      </a:lnTo>
                      <a:cubicBezTo>
                        <a:pt x="4084" y="663"/>
                        <a:pt x="3660" y="557"/>
                        <a:pt x="3169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57" y="4826"/>
                        <a:pt x="3116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5" name="任意多边形: 形状 824">
                  <a:extLst>
                    <a:ext uri="{FF2B5EF4-FFF2-40B4-BE49-F238E27FC236}">
                      <a16:creationId xmlns:a16="http://schemas.microsoft.com/office/drawing/2014/main" id="{F53ADFF1-A91D-3D4C-1779-2E3C3516363D}"/>
                    </a:ext>
                  </a:extLst>
                </p:cNvPr>
                <p:cNvSpPr/>
                <p:nvPr/>
              </p:nvSpPr>
              <p:spPr>
                <a:xfrm>
                  <a:off x="1044757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AAC32A88-CBF6-6C4D-8733-AE8142E79D7B}"/>
                    </a:ext>
                  </a:extLst>
                </p:cNvPr>
                <p:cNvSpPr/>
                <p:nvPr/>
              </p:nvSpPr>
              <p:spPr>
                <a:xfrm>
                  <a:off x="1046202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DD4FF890-CE4F-4D14-2A14-5DBF6BCFB3D5}"/>
                    </a:ext>
                  </a:extLst>
                </p:cNvPr>
                <p:cNvSpPr/>
                <p:nvPr/>
              </p:nvSpPr>
              <p:spPr>
                <a:xfrm>
                  <a:off x="105019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83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9B2EC56A-ECB2-B5D3-792F-A844E3BAB212}"/>
                    </a:ext>
                  </a:extLst>
                </p:cNvPr>
                <p:cNvSpPr/>
                <p:nvPr/>
              </p:nvSpPr>
              <p:spPr>
                <a:xfrm>
                  <a:off x="1054702" y="895836"/>
                  <a:ext cx="4455" cy="5237"/>
                </a:xfrm>
                <a:custGeom>
                  <a:avLst/>
                  <a:gdLst>
                    <a:gd name="connsiteX0" fmla="*/ 1830 w 4455"/>
                    <a:gd name="connsiteY0" fmla="*/ 583 h 5237"/>
                    <a:gd name="connsiteX1" fmla="*/ 0 w 4455"/>
                    <a:gd name="connsiteY1" fmla="*/ 583 h 5237"/>
                    <a:gd name="connsiteX2" fmla="*/ 0 w 4455"/>
                    <a:gd name="connsiteY2" fmla="*/ 0 h 5237"/>
                    <a:gd name="connsiteX3" fmla="*/ 4455 w 4455"/>
                    <a:gd name="connsiteY3" fmla="*/ 0 h 5237"/>
                    <a:gd name="connsiteX4" fmla="*/ 4455 w 4455"/>
                    <a:gd name="connsiteY4" fmla="*/ 583 h 5237"/>
                    <a:gd name="connsiteX5" fmla="*/ 2612 w 4455"/>
                    <a:gd name="connsiteY5" fmla="*/ 583 h 5237"/>
                    <a:gd name="connsiteX6" fmla="*/ 2612 w 4455"/>
                    <a:gd name="connsiteY6" fmla="*/ 5237 h 5237"/>
                    <a:gd name="connsiteX7" fmla="*/ 1830 w 4455"/>
                    <a:gd name="connsiteY7" fmla="*/ 5237 h 5237"/>
                    <a:gd name="connsiteX8" fmla="*/ 1830 w 4455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5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55" y="0"/>
                      </a:lnTo>
                      <a:lnTo>
                        <a:pt x="4455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9" name="任意多边形: 形状 828">
                  <a:extLst>
                    <a:ext uri="{FF2B5EF4-FFF2-40B4-BE49-F238E27FC236}">
                      <a16:creationId xmlns:a16="http://schemas.microsoft.com/office/drawing/2014/main" id="{37CA71DB-2BC8-ADCC-6353-8A07FA525187}"/>
                    </a:ext>
                  </a:extLst>
                </p:cNvPr>
                <p:cNvSpPr/>
                <p:nvPr/>
              </p:nvSpPr>
              <p:spPr>
                <a:xfrm>
                  <a:off x="1059820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E0555DB1-BE25-6614-B0F2-7F12A51AA4BC}"/>
                    </a:ext>
                  </a:extLst>
                </p:cNvPr>
                <p:cNvSpPr/>
                <p:nvPr/>
              </p:nvSpPr>
              <p:spPr>
                <a:xfrm>
                  <a:off x="1061597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67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348A884-8BEE-BE91-AD6A-BF89DE01949D}"/>
                    </a:ext>
                  </a:extLst>
                </p:cNvPr>
                <p:cNvSpPr/>
                <p:nvPr/>
              </p:nvSpPr>
              <p:spPr>
                <a:xfrm>
                  <a:off x="1068067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699 w 4494"/>
                    <a:gd name="connsiteY10" fmla="*/ 5224 h 5237"/>
                    <a:gd name="connsiteX11" fmla="*/ 1803 w 4494"/>
                    <a:gd name="connsiteY11" fmla="*/ 2572 h 5237"/>
                    <a:gd name="connsiteX12" fmla="*/ 690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699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690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B1E8A1DF-CA55-ADD1-1F74-C2386BAEE520}"/>
                    </a:ext>
                  </a:extLst>
                </p:cNvPr>
                <p:cNvSpPr/>
                <p:nvPr/>
              </p:nvSpPr>
              <p:spPr>
                <a:xfrm>
                  <a:off x="1076606" y="895836"/>
                  <a:ext cx="4428" cy="5317"/>
                </a:xfrm>
                <a:custGeom>
                  <a:avLst/>
                  <a:gdLst>
                    <a:gd name="connsiteX0" fmla="*/ 782 w 4428"/>
                    <a:gd name="connsiteY0" fmla="*/ 0 h 5317"/>
                    <a:gd name="connsiteX1" fmla="*/ 782 w 4428"/>
                    <a:gd name="connsiteY1" fmla="*/ 3089 h 5317"/>
                    <a:gd name="connsiteX2" fmla="*/ 2175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82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5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3" name="任意多边形: 形状 832">
                  <a:extLst>
                    <a:ext uri="{FF2B5EF4-FFF2-40B4-BE49-F238E27FC236}">
                      <a16:creationId xmlns:a16="http://schemas.microsoft.com/office/drawing/2014/main" id="{C4643A3F-9AA4-9299-D8C3-181D0F3B66C2}"/>
                    </a:ext>
                  </a:extLst>
                </p:cNvPr>
                <p:cNvSpPr/>
                <p:nvPr/>
              </p:nvSpPr>
              <p:spPr>
                <a:xfrm>
                  <a:off x="1082361" y="895836"/>
                  <a:ext cx="3341" cy="5224"/>
                </a:xfrm>
                <a:custGeom>
                  <a:avLst/>
                  <a:gdLst>
                    <a:gd name="connsiteX0" fmla="*/ 13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13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E51A6F61-DE00-4AC8-C71D-4485DF016D55}"/>
                    </a:ext>
                  </a:extLst>
                </p:cNvPr>
                <p:cNvSpPr/>
                <p:nvPr/>
              </p:nvSpPr>
              <p:spPr>
                <a:xfrm>
                  <a:off x="108656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EBC00B5C-9407-8D4F-6779-C4304CB9001C}"/>
                    </a:ext>
                  </a:extLst>
                </p:cNvPr>
                <p:cNvSpPr/>
                <p:nvPr/>
              </p:nvSpPr>
              <p:spPr>
                <a:xfrm>
                  <a:off x="1090317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78750491-D4A7-F09D-337B-9B349FE9858C}"/>
                    </a:ext>
                  </a:extLst>
                </p:cNvPr>
                <p:cNvSpPr/>
                <p:nvPr/>
              </p:nvSpPr>
              <p:spPr>
                <a:xfrm>
                  <a:off x="1096005" y="895849"/>
                  <a:ext cx="6125" cy="5224"/>
                </a:xfrm>
                <a:custGeom>
                  <a:avLst/>
                  <a:gdLst>
                    <a:gd name="connsiteX0" fmla="*/ 5224 w 6125"/>
                    <a:gd name="connsiteY0" fmla="*/ 2917 h 5224"/>
                    <a:gd name="connsiteX1" fmla="*/ 5131 w 6125"/>
                    <a:gd name="connsiteY1" fmla="*/ 663 h 5224"/>
                    <a:gd name="connsiteX2" fmla="*/ 5105 w 6125"/>
                    <a:gd name="connsiteY2" fmla="*/ 663 h 5224"/>
                    <a:gd name="connsiteX3" fmla="*/ 4349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21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73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224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224" y="2917"/>
                      </a:moveTo>
                      <a:cubicBezTo>
                        <a:pt x="5184" y="2188"/>
                        <a:pt x="5118" y="1313"/>
                        <a:pt x="5131" y="663"/>
                      </a:cubicBezTo>
                      <a:lnTo>
                        <a:pt x="5105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888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77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7" name="任意多边形: 形状 836">
                  <a:extLst>
                    <a:ext uri="{FF2B5EF4-FFF2-40B4-BE49-F238E27FC236}">
                      <a16:creationId xmlns:a16="http://schemas.microsoft.com/office/drawing/2014/main" id="{CDD794E2-B9A5-1DE8-941E-173D3636841E}"/>
                    </a:ext>
                  </a:extLst>
                </p:cNvPr>
                <p:cNvSpPr/>
                <p:nvPr/>
              </p:nvSpPr>
              <p:spPr>
                <a:xfrm>
                  <a:off x="1102966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42 w 4561"/>
                    <a:gd name="connsiteY3" fmla="*/ 0 h 5409"/>
                    <a:gd name="connsiteX4" fmla="*/ 4561 w 4561"/>
                    <a:gd name="connsiteY4" fmla="*/ 225 h 5409"/>
                    <a:gd name="connsiteX5" fmla="*/ 4362 w 4561"/>
                    <a:gd name="connsiteY5" fmla="*/ 769 h 5409"/>
                    <a:gd name="connsiteX6" fmla="*/ 3156 w 4561"/>
                    <a:gd name="connsiteY6" fmla="*/ 557 h 5409"/>
                    <a:gd name="connsiteX7" fmla="*/ 822 w 4561"/>
                    <a:gd name="connsiteY7" fmla="*/ 2731 h 5409"/>
                    <a:gd name="connsiteX8" fmla="*/ 3129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56" y="5277"/>
                        <a:pt x="3699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42" y="0"/>
                      </a:cubicBezTo>
                      <a:cubicBezTo>
                        <a:pt x="3898" y="0"/>
                        <a:pt x="4349" y="133"/>
                        <a:pt x="4561" y="225"/>
                      </a:cubicBezTo>
                      <a:lnTo>
                        <a:pt x="4362" y="769"/>
                      </a:lnTo>
                      <a:cubicBezTo>
                        <a:pt x="4071" y="663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71" y="4826"/>
                        <a:pt x="3129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3AD76906-4E58-8828-F5D4-48D8378AD83C}"/>
                    </a:ext>
                  </a:extLst>
                </p:cNvPr>
                <p:cNvSpPr/>
                <p:nvPr/>
              </p:nvSpPr>
              <p:spPr>
                <a:xfrm>
                  <a:off x="1107938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31" y="557"/>
                      </a:cubicBezTo>
                      <a:cubicBezTo>
                        <a:pt x="1459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2EAB3449-41FD-12A6-EFF8-18BA89FAED44}"/>
                    </a:ext>
                  </a:extLst>
                </p:cNvPr>
                <p:cNvSpPr/>
                <p:nvPr/>
              </p:nvSpPr>
              <p:spPr>
                <a:xfrm>
                  <a:off x="111711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2FF9E688-E76E-D47E-7379-4F7E74B638BA}"/>
                    </a:ext>
                  </a:extLst>
                </p:cNvPr>
                <p:cNvSpPr/>
                <p:nvPr/>
              </p:nvSpPr>
              <p:spPr>
                <a:xfrm>
                  <a:off x="1120853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75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1" name="任意多边形: 形状 840">
                  <a:extLst>
                    <a:ext uri="{FF2B5EF4-FFF2-40B4-BE49-F238E27FC236}">
                      <a16:creationId xmlns:a16="http://schemas.microsoft.com/office/drawing/2014/main" id="{7B963C1C-DA98-7B79-A8FE-25227B5EDB6D}"/>
                    </a:ext>
                  </a:extLst>
                </p:cNvPr>
                <p:cNvSpPr/>
                <p:nvPr/>
              </p:nvSpPr>
              <p:spPr>
                <a:xfrm>
                  <a:off x="1126753" y="895796"/>
                  <a:ext cx="3778" cy="5330"/>
                </a:xfrm>
                <a:custGeom>
                  <a:avLst/>
                  <a:gdLst>
                    <a:gd name="connsiteX0" fmla="*/ 0 w 3778"/>
                    <a:gd name="connsiteY0" fmla="*/ 119 h 5330"/>
                    <a:gd name="connsiteX1" fmla="*/ 1406 w 3778"/>
                    <a:gd name="connsiteY1" fmla="*/ 0 h 5330"/>
                    <a:gd name="connsiteX2" fmla="*/ 3050 w 3778"/>
                    <a:gd name="connsiteY2" fmla="*/ 385 h 5330"/>
                    <a:gd name="connsiteX3" fmla="*/ 3554 w 3778"/>
                    <a:gd name="connsiteY3" fmla="*/ 1313 h 5330"/>
                    <a:gd name="connsiteX4" fmla="*/ 2546 w 3778"/>
                    <a:gd name="connsiteY4" fmla="*/ 2466 h 5330"/>
                    <a:gd name="connsiteX5" fmla="*/ 2546 w 3778"/>
                    <a:gd name="connsiteY5" fmla="*/ 2466 h 5330"/>
                    <a:gd name="connsiteX6" fmla="*/ 3779 w 3778"/>
                    <a:gd name="connsiteY6" fmla="*/ 3779 h 5330"/>
                    <a:gd name="connsiteX7" fmla="*/ 3275 w 3778"/>
                    <a:gd name="connsiteY7" fmla="*/ 4840 h 5330"/>
                    <a:gd name="connsiteX8" fmla="*/ 1207 w 3778"/>
                    <a:gd name="connsiteY8" fmla="*/ 5330 h 5330"/>
                    <a:gd name="connsiteX9" fmla="*/ 0 w 3778"/>
                    <a:gd name="connsiteY9" fmla="*/ 5277 h 5330"/>
                    <a:gd name="connsiteX10" fmla="*/ 0 w 3778"/>
                    <a:gd name="connsiteY10" fmla="*/ 119 h 5330"/>
                    <a:gd name="connsiteX11" fmla="*/ 769 w 3778"/>
                    <a:gd name="connsiteY11" fmla="*/ 2254 h 5330"/>
                    <a:gd name="connsiteX12" fmla="*/ 1459 w 3778"/>
                    <a:gd name="connsiteY12" fmla="*/ 2254 h 5330"/>
                    <a:gd name="connsiteX13" fmla="*/ 2758 w 3778"/>
                    <a:gd name="connsiteY13" fmla="*/ 1379 h 5330"/>
                    <a:gd name="connsiteX14" fmla="*/ 1445 w 3778"/>
                    <a:gd name="connsiteY14" fmla="*/ 517 h 5330"/>
                    <a:gd name="connsiteX15" fmla="*/ 769 w 3778"/>
                    <a:gd name="connsiteY15" fmla="*/ 570 h 5330"/>
                    <a:gd name="connsiteX16" fmla="*/ 769 w 3778"/>
                    <a:gd name="connsiteY16" fmla="*/ 2254 h 5330"/>
                    <a:gd name="connsiteX17" fmla="*/ 769 w 3778"/>
                    <a:gd name="connsiteY17" fmla="*/ 4760 h 5330"/>
                    <a:gd name="connsiteX18" fmla="*/ 1419 w 3778"/>
                    <a:gd name="connsiteY18" fmla="*/ 4787 h 5330"/>
                    <a:gd name="connsiteX19" fmla="*/ 2957 w 3778"/>
                    <a:gd name="connsiteY19" fmla="*/ 3766 h 5330"/>
                    <a:gd name="connsiteX20" fmla="*/ 1406 w 3778"/>
                    <a:gd name="connsiteY20" fmla="*/ 2758 h 5330"/>
                    <a:gd name="connsiteX21" fmla="*/ 769 w 3778"/>
                    <a:gd name="connsiteY21" fmla="*/ 2758 h 5330"/>
                    <a:gd name="connsiteX22" fmla="*/ 769 w 3778"/>
                    <a:gd name="connsiteY22" fmla="*/ 4760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78" h="5330">
                      <a:moveTo>
                        <a:pt x="0" y="119"/>
                      </a:moveTo>
                      <a:cubicBezTo>
                        <a:pt x="332" y="53"/>
                        <a:pt x="862" y="0"/>
                        <a:pt x="1406" y="0"/>
                      </a:cubicBezTo>
                      <a:cubicBezTo>
                        <a:pt x="2175" y="0"/>
                        <a:pt x="2678" y="119"/>
                        <a:pt x="3050" y="385"/>
                      </a:cubicBezTo>
                      <a:cubicBezTo>
                        <a:pt x="3368" y="583"/>
                        <a:pt x="3554" y="902"/>
                        <a:pt x="3554" y="1313"/>
                      </a:cubicBezTo>
                      <a:cubicBezTo>
                        <a:pt x="3554" y="1817"/>
                        <a:pt x="3169" y="2254"/>
                        <a:pt x="2546" y="2466"/>
                      </a:cubicBezTo>
                      <a:lnTo>
                        <a:pt x="2546" y="2466"/>
                      </a:lnTo>
                      <a:cubicBezTo>
                        <a:pt x="3103" y="2586"/>
                        <a:pt x="3779" y="2997"/>
                        <a:pt x="3779" y="3779"/>
                      </a:cubicBezTo>
                      <a:cubicBezTo>
                        <a:pt x="3779" y="4243"/>
                        <a:pt x="3567" y="4575"/>
                        <a:pt x="3275" y="4840"/>
                      </a:cubicBezTo>
                      <a:cubicBezTo>
                        <a:pt x="2851" y="5171"/>
                        <a:pt x="2175" y="5330"/>
                        <a:pt x="1207" y="5330"/>
                      </a:cubicBezTo>
                      <a:cubicBezTo>
                        <a:pt x="663" y="5330"/>
                        <a:pt x="252" y="5290"/>
                        <a:pt x="0" y="5277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59" y="2254"/>
                      </a:lnTo>
                      <a:cubicBezTo>
                        <a:pt x="2294" y="2254"/>
                        <a:pt x="2758" y="1883"/>
                        <a:pt x="2758" y="1379"/>
                      </a:cubicBezTo>
                      <a:cubicBezTo>
                        <a:pt x="2758" y="769"/>
                        <a:pt x="2228" y="517"/>
                        <a:pt x="1445" y="517"/>
                      </a:cubicBezTo>
                      <a:cubicBezTo>
                        <a:pt x="1101" y="517"/>
                        <a:pt x="888" y="544"/>
                        <a:pt x="769" y="570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15" y="4773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66"/>
                      </a:cubicBezTo>
                      <a:cubicBezTo>
                        <a:pt x="2957" y="3050"/>
                        <a:pt x="2254" y="2758"/>
                        <a:pt x="1406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DAD39F0-6D3A-E7A2-5D4F-8FC0A4E88538}"/>
                    </a:ext>
                  </a:extLst>
                </p:cNvPr>
                <p:cNvSpPr/>
                <p:nvPr/>
              </p:nvSpPr>
              <p:spPr>
                <a:xfrm>
                  <a:off x="1131222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4B130C1-463A-A0B1-5853-4F627A401A58}"/>
                    </a:ext>
                  </a:extLst>
                </p:cNvPr>
                <p:cNvSpPr/>
                <p:nvPr/>
              </p:nvSpPr>
              <p:spPr>
                <a:xfrm>
                  <a:off x="1137679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35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61 w 3924"/>
                    <a:gd name="connsiteY6" fmla="*/ 3845 h 5277"/>
                    <a:gd name="connsiteX7" fmla="*/ 3925 w 3924"/>
                    <a:gd name="connsiteY7" fmla="*/ 5277 h 5277"/>
                    <a:gd name="connsiteX8" fmla="*/ 3129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61" y="3845"/>
                      </a:cubicBezTo>
                      <a:cubicBezTo>
                        <a:pt x="3660" y="4575"/>
                        <a:pt x="3792" y="5078"/>
                        <a:pt x="3925" y="5277"/>
                      </a:cubicBezTo>
                      <a:lnTo>
                        <a:pt x="3129" y="5277"/>
                      </a:lnTo>
                      <a:cubicBezTo>
                        <a:pt x="3036" y="5131"/>
                        <a:pt x="2890" y="4681"/>
                        <a:pt x="2718" y="4031"/>
                      </a:cubicBezTo>
                      <a:cubicBezTo>
                        <a:pt x="2546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C516191D-27B8-A5D4-12F5-35E503C00260}"/>
                    </a:ext>
                  </a:extLst>
                </p:cNvPr>
                <p:cNvSpPr/>
                <p:nvPr/>
              </p:nvSpPr>
              <p:spPr>
                <a:xfrm>
                  <a:off x="1142466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5C9EC615-2BDF-9DA8-B651-BBE1F6E9BA78}"/>
                    </a:ext>
                  </a:extLst>
                </p:cNvPr>
                <p:cNvSpPr/>
                <p:nvPr/>
              </p:nvSpPr>
              <p:spPr>
                <a:xfrm>
                  <a:off x="1144309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7 w 3633"/>
                    <a:gd name="connsiteY2" fmla="*/ 3951 h 5423"/>
                    <a:gd name="connsiteX3" fmla="*/ 1710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81 w 3633"/>
                    <a:gd name="connsiteY6" fmla="*/ 265 h 5423"/>
                    <a:gd name="connsiteX7" fmla="*/ 3169 w 3633"/>
                    <a:gd name="connsiteY7" fmla="*/ 822 h 5423"/>
                    <a:gd name="connsiteX8" fmla="*/ 2042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25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7" y="4482"/>
                        <a:pt x="2837" y="3951"/>
                      </a:cubicBezTo>
                      <a:cubicBezTo>
                        <a:pt x="2837" y="3461"/>
                        <a:pt x="2519" y="3182"/>
                        <a:pt x="1710" y="2904"/>
                      </a:cubicBezTo>
                      <a:cubicBezTo>
                        <a:pt x="729" y="2599"/>
                        <a:pt x="119" y="2161"/>
                        <a:pt x="119" y="1419"/>
                      </a:cubicBezTo>
                      <a:cubicBezTo>
                        <a:pt x="119" y="597"/>
                        <a:pt x="888" y="0"/>
                        <a:pt x="2055" y="0"/>
                      </a:cubicBezTo>
                      <a:cubicBezTo>
                        <a:pt x="2678" y="0"/>
                        <a:pt x="3116" y="119"/>
                        <a:pt x="3381" y="265"/>
                      </a:cubicBezTo>
                      <a:lnTo>
                        <a:pt x="3169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60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30" y="5423"/>
                        <a:pt x="1525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4A2967B6-A000-EEB1-0A08-8B7958557E95}"/>
                    </a:ext>
                  </a:extLst>
                </p:cNvPr>
                <p:cNvSpPr/>
                <p:nvPr/>
              </p:nvSpPr>
              <p:spPr>
                <a:xfrm>
                  <a:off x="1151681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58 w 4494"/>
                    <a:gd name="connsiteY3" fmla="*/ 2639 h 5237"/>
                    <a:gd name="connsiteX4" fmla="*/ 3832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39"/>
                      </a:lnTo>
                      <a:cubicBezTo>
                        <a:pt x="3209" y="3249"/>
                        <a:pt x="3554" y="3805"/>
                        <a:pt x="3832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81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FC2301E0-EFC0-1393-C3D9-9A00CB0A26D6}"/>
                    </a:ext>
                  </a:extLst>
                </p:cNvPr>
                <p:cNvSpPr/>
                <p:nvPr/>
              </p:nvSpPr>
              <p:spPr>
                <a:xfrm>
                  <a:off x="11575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B87B0FDC-C977-7199-80F2-73ABD8BC60D1}"/>
                    </a:ext>
                  </a:extLst>
                </p:cNvPr>
                <p:cNvSpPr/>
                <p:nvPr/>
              </p:nvSpPr>
              <p:spPr>
                <a:xfrm>
                  <a:off x="1159345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697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94 w 3633"/>
                    <a:gd name="connsiteY6" fmla="*/ 265 h 5423"/>
                    <a:gd name="connsiteX7" fmla="*/ 3182 w 3633"/>
                    <a:gd name="connsiteY7" fmla="*/ 822 h 5423"/>
                    <a:gd name="connsiteX8" fmla="*/ 2042 w 3633"/>
                    <a:gd name="connsiteY8" fmla="*/ 570 h 5423"/>
                    <a:gd name="connsiteX9" fmla="*/ 915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61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697" y="2904"/>
                      </a:cubicBezTo>
                      <a:cubicBezTo>
                        <a:pt x="716" y="2599"/>
                        <a:pt x="119" y="2161"/>
                        <a:pt x="119" y="1419"/>
                      </a:cubicBezTo>
                      <a:cubicBezTo>
                        <a:pt x="119" y="597"/>
                        <a:pt x="902" y="0"/>
                        <a:pt x="2055" y="0"/>
                      </a:cubicBezTo>
                      <a:cubicBezTo>
                        <a:pt x="2665" y="0"/>
                        <a:pt x="3116" y="119"/>
                        <a:pt x="3394" y="265"/>
                      </a:cubicBezTo>
                      <a:lnTo>
                        <a:pt x="3182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20" y="570"/>
                        <a:pt x="915" y="1008"/>
                        <a:pt x="915" y="1352"/>
                      </a:cubicBezTo>
                      <a:cubicBezTo>
                        <a:pt x="915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FAF915C7-4B4E-0C3F-B042-D212DA8E99D4}"/>
                    </a:ext>
                  </a:extLst>
                </p:cNvPr>
                <p:cNvSpPr/>
                <p:nvPr/>
              </p:nvSpPr>
              <p:spPr>
                <a:xfrm>
                  <a:off x="116403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88DB443C-680A-A6B6-ED07-5A8DACB23864}"/>
                    </a:ext>
                  </a:extLst>
                </p:cNvPr>
                <p:cNvSpPr/>
                <p:nvPr/>
              </p:nvSpPr>
              <p:spPr>
                <a:xfrm>
                  <a:off x="1168865" y="895836"/>
                  <a:ext cx="4415" cy="5317"/>
                </a:xfrm>
                <a:custGeom>
                  <a:avLst/>
                  <a:gdLst>
                    <a:gd name="connsiteX0" fmla="*/ 769 w 4415"/>
                    <a:gd name="connsiteY0" fmla="*/ 0 h 5317"/>
                    <a:gd name="connsiteX1" fmla="*/ 769 w 4415"/>
                    <a:gd name="connsiteY1" fmla="*/ 3089 h 5317"/>
                    <a:gd name="connsiteX2" fmla="*/ 2161 w 4415"/>
                    <a:gd name="connsiteY2" fmla="*/ 4760 h 5317"/>
                    <a:gd name="connsiteX3" fmla="*/ 3620 w 4415"/>
                    <a:gd name="connsiteY3" fmla="*/ 3089 h 5317"/>
                    <a:gd name="connsiteX4" fmla="*/ 3620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69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69" y="0"/>
                      </a:moveTo>
                      <a:lnTo>
                        <a:pt x="769" y="3089"/>
                      </a:lnTo>
                      <a:cubicBezTo>
                        <a:pt x="769" y="4270"/>
                        <a:pt x="1366" y="4760"/>
                        <a:pt x="2161" y="4760"/>
                      </a:cubicBezTo>
                      <a:cubicBezTo>
                        <a:pt x="3050" y="4760"/>
                        <a:pt x="3620" y="4243"/>
                        <a:pt x="3620" y="3089"/>
                      </a:cubicBezTo>
                      <a:lnTo>
                        <a:pt x="3620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60555475-9458-69A4-9108-5C2E79F86262}"/>
                    </a:ext>
                  </a:extLst>
                </p:cNvPr>
                <p:cNvSpPr/>
                <p:nvPr/>
              </p:nvSpPr>
              <p:spPr>
                <a:xfrm>
                  <a:off x="1173917" y="895836"/>
                  <a:ext cx="4442" cy="5237"/>
                </a:xfrm>
                <a:custGeom>
                  <a:avLst/>
                  <a:gdLst>
                    <a:gd name="connsiteX0" fmla="*/ 1830 w 4442"/>
                    <a:gd name="connsiteY0" fmla="*/ 583 h 5237"/>
                    <a:gd name="connsiteX1" fmla="*/ 0 w 4442"/>
                    <a:gd name="connsiteY1" fmla="*/ 583 h 5237"/>
                    <a:gd name="connsiteX2" fmla="*/ 0 w 4442"/>
                    <a:gd name="connsiteY2" fmla="*/ 0 h 5237"/>
                    <a:gd name="connsiteX3" fmla="*/ 4442 w 4442"/>
                    <a:gd name="connsiteY3" fmla="*/ 0 h 5237"/>
                    <a:gd name="connsiteX4" fmla="*/ 4442 w 4442"/>
                    <a:gd name="connsiteY4" fmla="*/ 583 h 5237"/>
                    <a:gd name="connsiteX5" fmla="*/ 2612 w 4442"/>
                    <a:gd name="connsiteY5" fmla="*/ 583 h 5237"/>
                    <a:gd name="connsiteX6" fmla="*/ 2612 w 4442"/>
                    <a:gd name="connsiteY6" fmla="*/ 5237 h 5237"/>
                    <a:gd name="connsiteX7" fmla="*/ 1817 w 4442"/>
                    <a:gd name="connsiteY7" fmla="*/ 5237 h 5237"/>
                    <a:gd name="connsiteX8" fmla="*/ 1817 w 4442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32D72075-C757-5882-174F-EF84BF4F5300}"/>
                    </a:ext>
                  </a:extLst>
                </p:cNvPr>
                <p:cNvSpPr/>
                <p:nvPr/>
              </p:nvSpPr>
              <p:spPr>
                <a:xfrm>
                  <a:off x="1181263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67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11 w 5025"/>
                    <a:gd name="connsiteY10" fmla="*/ 1538 h 5224"/>
                    <a:gd name="connsiteX11" fmla="*/ 2493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67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99" y="888"/>
                        <a:pt x="2493" y="583"/>
                      </a:cubicBezTo>
                      <a:lnTo>
                        <a:pt x="2493" y="583"/>
                      </a:lnTo>
                      <a:cubicBezTo>
                        <a:pt x="2387" y="888"/>
                        <a:pt x="2281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249C976F-F9CE-8C0F-D4B5-E55DE9F2CD9D}"/>
                    </a:ext>
                  </a:extLst>
                </p:cNvPr>
                <p:cNvSpPr/>
                <p:nvPr/>
              </p:nvSpPr>
              <p:spPr>
                <a:xfrm>
                  <a:off x="1187163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4" name="任意多边形: 形状 853">
                  <a:extLst>
                    <a:ext uri="{FF2B5EF4-FFF2-40B4-BE49-F238E27FC236}">
                      <a16:creationId xmlns:a16="http://schemas.microsoft.com/office/drawing/2014/main" id="{D6E176B1-130F-6C57-A944-6A9DA75853BF}"/>
                    </a:ext>
                  </a:extLst>
                </p:cNvPr>
                <p:cNvSpPr/>
                <p:nvPr/>
              </p:nvSpPr>
              <p:spPr>
                <a:xfrm>
                  <a:off x="119136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D1FD3C7C-3D92-73B1-1A4A-3DD9EEB25AEF}"/>
                    </a:ext>
                  </a:extLst>
                </p:cNvPr>
                <p:cNvSpPr/>
                <p:nvPr/>
              </p:nvSpPr>
              <p:spPr>
                <a:xfrm>
                  <a:off x="1193130" y="895743"/>
                  <a:ext cx="5529" cy="6099"/>
                </a:xfrm>
                <a:custGeom>
                  <a:avLst/>
                  <a:gdLst>
                    <a:gd name="connsiteX0" fmla="*/ 5304 w 5529"/>
                    <a:gd name="connsiteY0" fmla="*/ 6099 h 6099"/>
                    <a:gd name="connsiteX1" fmla="*/ 3010 w 5529"/>
                    <a:gd name="connsiteY1" fmla="*/ 5489 h 6099"/>
                    <a:gd name="connsiteX2" fmla="*/ 2652 w 5529"/>
                    <a:gd name="connsiteY2" fmla="*/ 5410 h 6099"/>
                    <a:gd name="connsiteX3" fmla="*/ 0 w 5529"/>
                    <a:gd name="connsiteY3" fmla="*/ 2758 h 6099"/>
                    <a:gd name="connsiteX4" fmla="*/ 2798 w 5529"/>
                    <a:gd name="connsiteY4" fmla="*/ 0 h 6099"/>
                    <a:gd name="connsiteX5" fmla="*/ 5489 w 5529"/>
                    <a:gd name="connsiteY5" fmla="*/ 2652 h 6099"/>
                    <a:gd name="connsiteX6" fmla="*/ 3779 w 5529"/>
                    <a:gd name="connsiteY6" fmla="*/ 5158 h 6099"/>
                    <a:gd name="connsiteX7" fmla="*/ 3779 w 5529"/>
                    <a:gd name="connsiteY7" fmla="*/ 5198 h 6099"/>
                    <a:gd name="connsiteX8" fmla="*/ 5529 w 5529"/>
                    <a:gd name="connsiteY8" fmla="*/ 5529 h 6099"/>
                    <a:gd name="connsiteX9" fmla="*/ 5304 w 5529"/>
                    <a:gd name="connsiteY9" fmla="*/ 6099 h 6099"/>
                    <a:gd name="connsiteX10" fmla="*/ 4667 w 5529"/>
                    <a:gd name="connsiteY10" fmla="*/ 2678 h 6099"/>
                    <a:gd name="connsiteX11" fmla="*/ 2771 w 5529"/>
                    <a:gd name="connsiteY11" fmla="*/ 557 h 6099"/>
                    <a:gd name="connsiteX12" fmla="*/ 822 w 5529"/>
                    <a:gd name="connsiteY12" fmla="*/ 2745 h 6099"/>
                    <a:gd name="connsiteX13" fmla="*/ 2731 w 5529"/>
                    <a:gd name="connsiteY13" fmla="*/ 4853 h 6099"/>
                    <a:gd name="connsiteX14" fmla="*/ 4667 w 5529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0" y="5450"/>
                        <a:pt x="2771" y="5410"/>
                        <a:pt x="2652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73" y="4866"/>
                        <a:pt x="3779" y="5158"/>
                      </a:cubicBezTo>
                      <a:lnTo>
                        <a:pt x="3779" y="5198"/>
                      </a:lnTo>
                      <a:cubicBezTo>
                        <a:pt x="4376" y="5330"/>
                        <a:pt x="5025" y="5450"/>
                        <a:pt x="5529" y="5529"/>
                      </a:cubicBezTo>
                      <a:lnTo>
                        <a:pt x="5304" y="6099"/>
                      </a:lnTo>
                      <a:close/>
                      <a:moveTo>
                        <a:pt x="4667" y="2678"/>
                      </a:moveTo>
                      <a:cubicBezTo>
                        <a:pt x="4667" y="1631"/>
                        <a:pt x="4057" y="557"/>
                        <a:pt x="2771" y="557"/>
                      </a:cubicBezTo>
                      <a:cubicBezTo>
                        <a:pt x="1459" y="557"/>
                        <a:pt x="822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78" y="4866"/>
                        <a:pt x="4667" y="3885"/>
                        <a:pt x="4667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A99FE18A-8A0F-9C69-10DF-88AA51898929}"/>
                    </a:ext>
                  </a:extLst>
                </p:cNvPr>
                <p:cNvSpPr/>
                <p:nvPr/>
              </p:nvSpPr>
              <p:spPr>
                <a:xfrm>
                  <a:off x="1199614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50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8825A38E-1E9F-DAF5-935C-BB3883B1D8EA}"/>
                    </a:ext>
                  </a:extLst>
                </p:cNvPr>
                <p:cNvSpPr/>
                <p:nvPr/>
              </p:nvSpPr>
              <p:spPr>
                <a:xfrm>
                  <a:off x="120536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83963264-ED1C-5416-1687-745F2D294C97}"/>
                    </a:ext>
                  </a:extLst>
                </p:cNvPr>
                <p:cNvSpPr/>
                <p:nvPr/>
              </p:nvSpPr>
              <p:spPr>
                <a:xfrm>
                  <a:off x="1207503" y="895796"/>
                  <a:ext cx="3686" cy="5290"/>
                </a:xfrm>
                <a:custGeom>
                  <a:avLst/>
                  <a:gdLst>
                    <a:gd name="connsiteX0" fmla="*/ 0 w 3686"/>
                    <a:gd name="connsiteY0" fmla="*/ 106 h 5290"/>
                    <a:gd name="connsiteX1" fmla="*/ 1485 w 3686"/>
                    <a:gd name="connsiteY1" fmla="*/ 0 h 5290"/>
                    <a:gd name="connsiteX2" fmla="*/ 3169 w 3686"/>
                    <a:gd name="connsiteY2" fmla="*/ 438 h 5290"/>
                    <a:gd name="connsiteX3" fmla="*/ 3686 w 3686"/>
                    <a:gd name="connsiteY3" fmla="*/ 1538 h 5290"/>
                    <a:gd name="connsiteX4" fmla="*/ 3222 w 3686"/>
                    <a:gd name="connsiteY4" fmla="*/ 2652 h 5290"/>
                    <a:gd name="connsiteX5" fmla="*/ 1392 w 3686"/>
                    <a:gd name="connsiteY5" fmla="*/ 3235 h 5290"/>
                    <a:gd name="connsiteX6" fmla="*/ 769 w 3686"/>
                    <a:gd name="connsiteY6" fmla="*/ 3196 h 5290"/>
                    <a:gd name="connsiteX7" fmla="*/ 769 w 3686"/>
                    <a:gd name="connsiteY7" fmla="*/ 5290 h 5290"/>
                    <a:gd name="connsiteX8" fmla="*/ 0 w 3686"/>
                    <a:gd name="connsiteY8" fmla="*/ 5290 h 5290"/>
                    <a:gd name="connsiteX9" fmla="*/ 0 w 3686"/>
                    <a:gd name="connsiteY9" fmla="*/ 106 h 5290"/>
                    <a:gd name="connsiteX10" fmla="*/ 769 w 3686"/>
                    <a:gd name="connsiteY10" fmla="*/ 2625 h 5290"/>
                    <a:gd name="connsiteX11" fmla="*/ 1405 w 3686"/>
                    <a:gd name="connsiteY11" fmla="*/ 2678 h 5290"/>
                    <a:gd name="connsiteX12" fmla="*/ 2917 w 3686"/>
                    <a:gd name="connsiteY12" fmla="*/ 1551 h 5290"/>
                    <a:gd name="connsiteX13" fmla="*/ 1498 w 3686"/>
                    <a:gd name="connsiteY13" fmla="*/ 530 h 5290"/>
                    <a:gd name="connsiteX14" fmla="*/ 769 w 3686"/>
                    <a:gd name="connsiteY14" fmla="*/ 583 h 5290"/>
                    <a:gd name="connsiteX15" fmla="*/ 769 w 3686"/>
                    <a:gd name="connsiteY15" fmla="*/ 2625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90">
                      <a:moveTo>
                        <a:pt x="0" y="106"/>
                      </a:moveTo>
                      <a:cubicBezTo>
                        <a:pt x="385" y="53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703"/>
                        <a:pt x="3686" y="1074"/>
                        <a:pt x="3686" y="1538"/>
                      </a:cubicBezTo>
                      <a:cubicBezTo>
                        <a:pt x="3686" y="2015"/>
                        <a:pt x="3527" y="2387"/>
                        <a:pt x="3222" y="2652"/>
                      </a:cubicBezTo>
                      <a:cubicBezTo>
                        <a:pt x="2811" y="3036"/>
                        <a:pt x="2135" y="3235"/>
                        <a:pt x="1392" y="3235"/>
                      </a:cubicBezTo>
                      <a:cubicBezTo>
                        <a:pt x="1167" y="3235"/>
                        <a:pt x="941" y="3235"/>
                        <a:pt x="769" y="3196"/>
                      </a:cubicBezTo>
                      <a:lnTo>
                        <a:pt x="769" y="5290"/>
                      </a:lnTo>
                      <a:lnTo>
                        <a:pt x="0" y="5290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28" y="2665"/>
                        <a:pt x="1167" y="2678"/>
                        <a:pt x="1405" y="2678"/>
                      </a:cubicBezTo>
                      <a:cubicBezTo>
                        <a:pt x="2334" y="2678"/>
                        <a:pt x="2917" y="2281"/>
                        <a:pt x="2917" y="1551"/>
                      </a:cubicBezTo>
                      <a:cubicBezTo>
                        <a:pt x="2917" y="849"/>
                        <a:pt x="2347" y="530"/>
                        <a:pt x="1498" y="530"/>
                      </a:cubicBezTo>
                      <a:cubicBezTo>
                        <a:pt x="1167" y="530"/>
                        <a:pt x="902" y="544"/>
                        <a:pt x="769" y="583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B14BDDE8-9FAA-25CB-0B4D-57C663580BD2}"/>
                    </a:ext>
                  </a:extLst>
                </p:cNvPr>
                <p:cNvSpPr/>
                <p:nvPr/>
              </p:nvSpPr>
              <p:spPr>
                <a:xfrm>
                  <a:off x="1214915" y="895849"/>
                  <a:ext cx="3381" cy="5224"/>
                </a:xfrm>
                <a:custGeom>
                  <a:avLst/>
                  <a:gdLst>
                    <a:gd name="connsiteX0" fmla="*/ 3103 w 3381"/>
                    <a:gd name="connsiteY0" fmla="*/ 2771 h 5224"/>
                    <a:gd name="connsiteX1" fmla="*/ 769 w 3381"/>
                    <a:gd name="connsiteY1" fmla="*/ 2771 h 5224"/>
                    <a:gd name="connsiteX2" fmla="*/ 769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35 w 3381"/>
                    <a:gd name="connsiteY7" fmla="*/ 0 h 5224"/>
                    <a:gd name="connsiteX8" fmla="*/ 3235 w 3381"/>
                    <a:gd name="connsiteY8" fmla="*/ 570 h 5224"/>
                    <a:gd name="connsiteX9" fmla="*/ 769 w 3381"/>
                    <a:gd name="connsiteY9" fmla="*/ 570 h 5224"/>
                    <a:gd name="connsiteX10" fmla="*/ 769 w 3381"/>
                    <a:gd name="connsiteY10" fmla="*/ 2214 h 5224"/>
                    <a:gd name="connsiteX11" fmla="*/ 3103 w 3381"/>
                    <a:gd name="connsiteY11" fmla="*/ 2214 h 5224"/>
                    <a:gd name="connsiteX12" fmla="*/ 3103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BE82DAE-992F-8050-DE29-7035B310F053}"/>
                    </a:ext>
                  </a:extLst>
                </p:cNvPr>
                <p:cNvSpPr/>
                <p:nvPr/>
              </p:nvSpPr>
              <p:spPr>
                <a:xfrm>
                  <a:off x="1218854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04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4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77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52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09" y="3633"/>
                        <a:pt x="1604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4" y="1233"/>
                      </a:lnTo>
                      <a:cubicBezTo>
                        <a:pt x="1989" y="1565"/>
                        <a:pt x="2161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65" y="1565"/>
                        <a:pt x="2877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193C130A-B38A-C84C-A845-4610ADF82FA8}"/>
                    </a:ext>
                  </a:extLst>
                </p:cNvPr>
                <p:cNvSpPr/>
                <p:nvPr/>
              </p:nvSpPr>
              <p:spPr>
                <a:xfrm>
                  <a:off x="1227074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F71C0421-063D-D58D-8BCC-AE70FF1D19B2}"/>
                    </a:ext>
                  </a:extLst>
                </p:cNvPr>
                <p:cNvSpPr/>
                <p:nvPr/>
              </p:nvSpPr>
              <p:spPr>
                <a:xfrm>
                  <a:off x="1230999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29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68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66 w 5025"/>
                    <a:gd name="connsiteY12" fmla="*/ 583 h 5224"/>
                    <a:gd name="connsiteX13" fmla="*/ 2161 w 5025"/>
                    <a:gd name="connsiteY13" fmla="*/ 1525 h 5224"/>
                    <a:gd name="connsiteX14" fmla="*/ 1578 w 5025"/>
                    <a:gd name="connsiteY14" fmla="*/ 3050 h 5224"/>
                    <a:gd name="connsiteX15" fmla="*/ 3368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68" y="3050"/>
                      </a:moveTo>
                      <a:lnTo>
                        <a:pt x="2798" y="1538"/>
                      </a:lnTo>
                      <a:cubicBezTo>
                        <a:pt x="2652" y="1207"/>
                        <a:pt x="2559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6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5D7714D6-FB9D-B0E7-F422-0CD77DBB1985}"/>
                    </a:ext>
                  </a:extLst>
                </p:cNvPr>
                <p:cNvSpPr/>
                <p:nvPr/>
              </p:nvSpPr>
              <p:spPr>
                <a:xfrm>
                  <a:off x="943389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22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18"/>
                      </a:cubicBezTo>
                      <a:cubicBezTo>
                        <a:pt x="822" y="4004"/>
                        <a:pt x="1657" y="4840"/>
                        <a:pt x="3116" y="4840"/>
                      </a:cubicBezTo>
                      <a:cubicBezTo>
                        <a:pt x="3593" y="4840"/>
                        <a:pt x="4071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A46E0661-65FE-4735-9AC1-5C6E436D917B}"/>
                    </a:ext>
                  </a:extLst>
                </p:cNvPr>
                <p:cNvSpPr/>
                <p:nvPr/>
              </p:nvSpPr>
              <p:spPr>
                <a:xfrm>
                  <a:off x="948374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45 h 5409"/>
                    <a:gd name="connsiteX3" fmla="*/ 2785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25" y="4853"/>
                        <a:pt x="2745" y="4853"/>
                      </a:cubicBezTo>
                      <a:cubicBezTo>
                        <a:pt x="3978" y="4853"/>
                        <a:pt x="4667" y="3859"/>
                        <a:pt x="4667" y="2678"/>
                      </a:cubicBezTo>
                      <a:cubicBezTo>
                        <a:pt x="4667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930B2D15-E6FC-7663-2869-31AF1F0355DC}"/>
                    </a:ext>
                  </a:extLst>
                </p:cNvPr>
                <p:cNvSpPr/>
                <p:nvPr/>
              </p:nvSpPr>
              <p:spPr>
                <a:xfrm>
                  <a:off x="954699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83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11 w 6125"/>
                    <a:gd name="connsiteY12" fmla="*/ 0 h 5237"/>
                    <a:gd name="connsiteX13" fmla="*/ 1419 w 6125"/>
                    <a:gd name="connsiteY13" fmla="*/ 0 h 5237"/>
                    <a:gd name="connsiteX14" fmla="*/ 2440 w 6125"/>
                    <a:gd name="connsiteY14" fmla="*/ 2546 h 5237"/>
                    <a:gd name="connsiteX15" fmla="*/ 3036 w 6125"/>
                    <a:gd name="connsiteY15" fmla="*/ 4296 h 5237"/>
                    <a:gd name="connsiteX16" fmla="*/ 3063 w 6125"/>
                    <a:gd name="connsiteY16" fmla="*/ 4296 h 5237"/>
                    <a:gd name="connsiteX17" fmla="*/ 3699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893" y="1299"/>
                        <a:pt x="4654" y="1949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41" y="2188"/>
                        <a:pt x="888" y="2983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11" y="0"/>
                      </a:lnTo>
                      <a:lnTo>
                        <a:pt x="1419" y="0"/>
                      </a:lnTo>
                      <a:lnTo>
                        <a:pt x="2440" y="2546"/>
                      </a:lnTo>
                      <a:cubicBezTo>
                        <a:pt x="2692" y="3182"/>
                        <a:pt x="2891" y="3752"/>
                        <a:pt x="3036" y="4296"/>
                      </a:cubicBezTo>
                      <a:lnTo>
                        <a:pt x="3063" y="4296"/>
                      </a:lnTo>
                      <a:cubicBezTo>
                        <a:pt x="3222" y="3766"/>
                        <a:pt x="3434" y="3195"/>
                        <a:pt x="3699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6" name="任意多边形: 形状 865">
                  <a:extLst>
                    <a:ext uri="{FF2B5EF4-FFF2-40B4-BE49-F238E27FC236}">
                      <a16:creationId xmlns:a16="http://schemas.microsoft.com/office/drawing/2014/main" id="{37D66703-4FBF-3FA5-E300-2921BAFE5CC7}"/>
                    </a:ext>
                  </a:extLst>
                </p:cNvPr>
                <p:cNvSpPr/>
                <p:nvPr/>
              </p:nvSpPr>
              <p:spPr>
                <a:xfrm>
                  <a:off x="961846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88 w 6125"/>
                    <a:gd name="connsiteY4" fmla="*/ 5198 h 5237"/>
                    <a:gd name="connsiteX5" fmla="*/ 2705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83 h 5237"/>
                    <a:gd name="connsiteX10" fmla="*/ 743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46 h 5237"/>
                    <a:gd name="connsiteX15" fmla="*/ 3023 w 6125"/>
                    <a:gd name="connsiteY15" fmla="*/ 4296 h 5237"/>
                    <a:gd name="connsiteX16" fmla="*/ 3063 w 6125"/>
                    <a:gd name="connsiteY16" fmla="*/ 4296 h 5237"/>
                    <a:gd name="connsiteX17" fmla="*/ 3686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906" y="1299"/>
                        <a:pt x="4654" y="1949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24" y="2705"/>
                      </a:lnTo>
                      <a:cubicBezTo>
                        <a:pt x="1445" y="1962"/>
                        <a:pt x="1207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55" y="2188"/>
                        <a:pt x="902" y="2983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46"/>
                      </a:lnTo>
                      <a:cubicBezTo>
                        <a:pt x="2678" y="3182"/>
                        <a:pt x="2877" y="3752"/>
                        <a:pt x="3023" y="4296"/>
                      </a:cubicBezTo>
                      <a:lnTo>
                        <a:pt x="3063" y="4296"/>
                      </a:lnTo>
                      <a:cubicBezTo>
                        <a:pt x="3195" y="3766"/>
                        <a:pt x="3421" y="3195"/>
                        <a:pt x="3686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7" name="任意多边形: 形状 866">
                  <a:extLst>
                    <a:ext uri="{FF2B5EF4-FFF2-40B4-BE49-F238E27FC236}">
                      <a16:creationId xmlns:a16="http://schemas.microsoft.com/office/drawing/2014/main" id="{C640D8F1-DF8C-7206-4F3B-49F6016A43F8}"/>
                    </a:ext>
                  </a:extLst>
                </p:cNvPr>
                <p:cNvSpPr/>
                <p:nvPr/>
              </p:nvSpPr>
              <p:spPr>
                <a:xfrm>
                  <a:off x="968807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44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67" y="0"/>
                        <a:pt x="2785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45"/>
                        <a:pt x="1525" y="4853"/>
                        <a:pt x="2731" y="4853"/>
                      </a:cubicBezTo>
                      <a:cubicBezTo>
                        <a:pt x="3951" y="4853"/>
                        <a:pt x="4654" y="3859"/>
                        <a:pt x="4654" y="2678"/>
                      </a:cubicBezTo>
                      <a:cubicBezTo>
                        <a:pt x="4654" y="1631"/>
                        <a:pt x="4031" y="544"/>
                        <a:pt x="2731" y="544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27070C54-DDF8-49B2-BAEE-802CA3DDA193}"/>
                    </a:ext>
                  </a:extLst>
                </p:cNvPr>
                <p:cNvSpPr/>
                <p:nvPr/>
              </p:nvSpPr>
              <p:spPr>
                <a:xfrm>
                  <a:off x="975278" y="909095"/>
                  <a:ext cx="4919" cy="5317"/>
                </a:xfrm>
                <a:custGeom>
                  <a:avLst/>
                  <a:gdLst>
                    <a:gd name="connsiteX0" fmla="*/ 0 w 4919"/>
                    <a:gd name="connsiteY0" fmla="*/ 106 h 5317"/>
                    <a:gd name="connsiteX1" fmla="*/ 1644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33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51 h 5317"/>
                    <a:gd name="connsiteX7" fmla="*/ 0 w 4919"/>
                    <a:gd name="connsiteY7" fmla="*/ 106 h 5317"/>
                    <a:gd name="connsiteX8" fmla="*/ 782 w 4919"/>
                    <a:gd name="connsiteY8" fmla="*/ 4734 h 5317"/>
                    <a:gd name="connsiteX9" fmla="*/ 1565 w 4919"/>
                    <a:gd name="connsiteY9" fmla="*/ 4787 h 5317"/>
                    <a:gd name="connsiteX10" fmla="*/ 4110 w 4919"/>
                    <a:gd name="connsiteY10" fmla="*/ 2559 h 5317"/>
                    <a:gd name="connsiteX11" fmla="*/ 1684 w 4919"/>
                    <a:gd name="connsiteY11" fmla="*/ 530 h 5317"/>
                    <a:gd name="connsiteX12" fmla="*/ 782 w 4919"/>
                    <a:gd name="connsiteY12" fmla="*/ 597 h 5317"/>
                    <a:gd name="connsiteX13" fmla="*/ 782 w 4919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0" y="106"/>
                      </a:moveTo>
                      <a:cubicBezTo>
                        <a:pt x="477" y="40"/>
                        <a:pt x="1034" y="0"/>
                        <a:pt x="1644" y="0"/>
                      </a:cubicBezTo>
                      <a:cubicBezTo>
                        <a:pt x="2745" y="0"/>
                        <a:pt x="3540" y="225"/>
                        <a:pt x="4084" y="650"/>
                      </a:cubicBezTo>
                      <a:cubicBezTo>
                        <a:pt x="4614" y="1074"/>
                        <a:pt x="4919" y="1671"/>
                        <a:pt x="4919" y="2533"/>
                      </a:cubicBezTo>
                      <a:cubicBezTo>
                        <a:pt x="4919" y="3381"/>
                        <a:pt x="4614" y="4084"/>
                        <a:pt x="4057" y="4561"/>
                      </a:cubicBezTo>
                      <a:cubicBezTo>
                        <a:pt x="3500" y="5052"/>
                        <a:pt x="2572" y="5317"/>
                        <a:pt x="1405" y="5317"/>
                      </a:cubicBezTo>
                      <a:cubicBezTo>
                        <a:pt x="849" y="5317"/>
                        <a:pt x="398" y="5291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782" y="4734"/>
                      </a:moveTo>
                      <a:cubicBezTo>
                        <a:pt x="968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65"/>
                        <a:pt x="4110" y="2559"/>
                      </a:cubicBezTo>
                      <a:cubicBezTo>
                        <a:pt x="4124" y="1326"/>
                        <a:pt x="3328" y="530"/>
                        <a:pt x="1684" y="530"/>
                      </a:cubicBezTo>
                      <a:cubicBezTo>
                        <a:pt x="1273" y="530"/>
                        <a:pt x="981" y="570"/>
                        <a:pt x="782" y="597"/>
                      </a:cubicBezTo>
                      <a:lnTo>
                        <a:pt x="782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98BAF777-901B-3166-78E9-9F425DAA3FF7}"/>
                    </a:ext>
                  </a:extLst>
                </p:cNvPr>
                <p:cNvSpPr/>
                <p:nvPr/>
              </p:nvSpPr>
              <p:spPr>
                <a:xfrm>
                  <a:off x="980847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692 w 5489"/>
                    <a:gd name="connsiteY1" fmla="*/ 5410 h 5409"/>
                    <a:gd name="connsiteX2" fmla="*/ 0 w 5489"/>
                    <a:gd name="connsiteY2" fmla="*/ 2745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58 w 5489"/>
                    <a:gd name="connsiteY6" fmla="*/ 4853 h 5409"/>
                    <a:gd name="connsiteX7" fmla="*/ 4681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38" y="4853"/>
                        <a:pt x="2758" y="4853"/>
                      </a:cubicBezTo>
                      <a:cubicBezTo>
                        <a:pt x="3978" y="4853"/>
                        <a:pt x="4681" y="3859"/>
                        <a:pt x="4681" y="2678"/>
                      </a:cubicBezTo>
                      <a:cubicBezTo>
                        <a:pt x="4681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C3CD7AD6-EF3F-7A78-A9C1-210E25DD0F37}"/>
                    </a:ext>
                  </a:extLst>
                </p:cNvPr>
                <p:cNvSpPr/>
                <p:nvPr/>
              </p:nvSpPr>
              <p:spPr>
                <a:xfrm>
                  <a:off x="989664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09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72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46" y="557"/>
                        <a:pt x="3156" y="557"/>
                      </a:cubicBezTo>
                      <a:cubicBezTo>
                        <a:pt x="1750" y="557"/>
                        <a:pt x="809" y="1352"/>
                        <a:pt x="809" y="2718"/>
                      </a:cubicBezTo>
                      <a:cubicBezTo>
                        <a:pt x="809" y="4004"/>
                        <a:pt x="1644" y="4840"/>
                        <a:pt x="3116" y="4840"/>
                      </a:cubicBezTo>
                      <a:cubicBezTo>
                        <a:pt x="3593" y="4840"/>
                        <a:pt x="4057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1" name="任意多边形: 形状 870">
                  <a:extLst>
                    <a:ext uri="{FF2B5EF4-FFF2-40B4-BE49-F238E27FC236}">
                      <a16:creationId xmlns:a16="http://schemas.microsoft.com/office/drawing/2014/main" id="{A2D0F06C-43D8-61B3-8471-C7EE67D7AADD}"/>
                    </a:ext>
                  </a:extLst>
                </p:cNvPr>
                <p:cNvSpPr/>
                <p:nvPr/>
              </p:nvSpPr>
              <p:spPr>
                <a:xfrm>
                  <a:off x="994650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18 w 5476"/>
                    <a:gd name="connsiteY6" fmla="*/ 4853 h 5409"/>
                    <a:gd name="connsiteX7" fmla="*/ 4641 w 5476"/>
                    <a:gd name="connsiteY7" fmla="*/ 2678 h 5409"/>
                    <a:gd name="connsiteX8" fmla="*/ 2731 w 5476"/>
                    <a:gd name="connsiteY8" fmla="*/ 544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45"/>
                        <a:pt x="1498" y="4853"/>
                        <a:pt x="2718" y="4853"/>
                      </a:cubicBezTo>
                      <a:cubicBezTo>
                        <a:pt x="3951" y="4853"/>
                        <a:pt x="4641" y="3859"/>
                        <a:pt x="4641" y="2678"/>
                      </a:cubicBezTo>
                      <a:cubicBezTo>
                        <a:pt x="4641" y="1631"/>
                        <a:pt x="4031" y="544"/>
                        <a:pt x="2731" y="544"/>
                      </a:cubicBezTo>
                      <a:cubicBezTo>
                        <a:pt x="1472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86A73EC2-BD93-FDB8-FF88-1BBC3B007D3F}"/>
                    </a:ext>
                  </a:extLst>
                </p:cNvPr>
                <p:cNvSpPr/>
                <p:nvPr/>
              </p:nvSpPr>
              <p:spPr>
                <a:xfrm>
                  <a:off x="1001120" y="909135"/>
                  <a:ext cx="4508" cy="5250"/>
                </a:xfrm>
                <a:custGeom>
                  <a:avLst/>
                  <a:gdLst>
                    <a:gd name="connsiteX0" fmla="*/ 0 w 4508"/>
                    <a:gd name="connsiteY0" fmla="*/ 5237 h 5250"/>
                    <a:gd name="connsiteX1" fmla="*/ 0 w 4508"/>
                    <a:gd name="connsiteY1" fmla="*/ 0 h 5250"/>
                    <a:gd name="connsiteX2" fmla="*/ 849 w 4508"/>
                    <a:gd name="connsiteY2" fmla="*/ 0 h 5250"/>
                    <a:gd name="connsiteX3" fmla="*/ 2771 w 4508"/>
                    <a:gd name="connsiteY3" fmla="*/ 2652 h 5250"/>
                    <a:gd name="connsiteX4" fmla="*/ 3845 w 4508"/>
                    <a:gd name="connsiteY4" fmla="*/ 4362 h 5250"/>
                    <a:gd name="connsiteX5" fmla="*/ 3872 w 4508"/>
                    <a:gd name="connsiteY5" fmla="*/ 4362 h 5250"/>
                    <a:gd name="connsiteX6" fmla="*/ 3779 w 4508"/>
                    <a:gd name="connsiteY6" fmla="*/ 2201 h 5250"/>
                    <a:gd name="connsiteX7" fmla="*/ 3779 w 4508"/>
                    <a:gd name="connsiteY7" fmla="*/ 13 h 5250"/>
                    <a:gd name="connsiteX8" fmla="*/ 4508 w 4508"/>
                    <a:gd name="connsiteY8" fmla="*/ 13 h 5250"/>
                    <a:gd name="connsiteX9" fmla="*/ 4508 w 4508"/>
                    <a:gd name="connsiteY9" fmla="*/ 5251 h 5250"/>
                    <a:gd name="connsiteX10" fmla="*/ 3726 w 4508"/>
                    <a:gd name="connsiteY10" fmla="*/ 5251 h 5250"/>
                    <a:gd name="connsiteX11" fmla="*/ 1817 w 4508"/>
                    <a:gd name="connsiteY11" fmla="*/ 2586 h 5250"/>
                    <a:gd name="connsiteX12" fmla="*/ 703 w 4508"/>
                    <a:gd name="connsiteY12" fmla="*/ 849 h 5250"/>
                    <a:gd name="connsiteX13" fmla="*/ 676 w 4508"/>
                    <a:gd name="connsiteY13" fmla="*/ 849 h 5250"/>
                    <a:gd name="connsiteX14" fmla="*/ 743 w 4508"/>
                    <a:gd name="connsiteY14" fmla="*/ 3010 h 5250"/>
                    <a:gd name="connsiteX15" fmla="*/ 743 w 4508"/>
                    <a:gd name="connsiteY15" fmla="*/ 5251 h 5250"/>
                    <a:gd name="connsiteX16" fmla="*/ 0 w 4508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50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09" y="3275"/>
                        <a:pt x="3554" y="3819"/>
                        <a:pt x="3845" y="4362"/>
                      </a:cubicBezTo>
                      <a:lnTo>
                        <a:pt x="3872" y="4362"/>
                      </a:lnTo>
                      <a:cubicBezTo>
                        <a:pt x="3792" y="3660"/>
                        <a:pt x="3779" y="3010"/>
                        <a:pt x="3779" y="2201"/>
                      </a:cubicBezTo>
                      <a:lnTo>
                        <a:pt x="3779" y="13"/>
                      </a:lnTo>
                      <a:lnTo>
                        <a:pt x="4508" y="13"/>
                      </a:lnTo>
                      <a:lnTo>
                        <a:pt x="4508" y="5251"/>
                      </a:lnTo>
                      <a:lnTo>
                        <a:pt x="3726" y="5251"/>
                      </a:lnTo>
                      <a:lnTo>
                        <a:pt x="1817" y="2586"/>
                      </a:lnTo>
                      <a:cubicBezTo>
                        <a:pt x="1392" y="2015"/>
                        <a:pt x="994" y="1419"/>
                        <a:pt x="703" y="849"/>
                      </a:cubicBezTo>
                      <a:lnTo>
                        <a:pt x="676" y="849"/>
                      </a:lnTo>
                      <a:cubicBezTo>
                        <a:pt x="716" y="1512"/>
                        <a:pt x="743" y="2148"/>
                        <a:pt x="743" y="3010"/>
                      </a:cubicBezTo>
                      <a:lnTo>
                        <a:pt x="743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EA999A20-8FB7-066C-F430-F19D6B9CC2CB}"/>
                    </a:ext>
                  </a:extLst>
                </p:cNvPr>
                <p:cNvSpPr/>
                <p:nvPr/>
              </p:nvSpPr>
              <p:spPr>
                <a:xfrm>
                  <a:off x="1006676" y="909042"/>
                  <a:ext cx="3633" cy="5409"/>
                </a:xfrm>
                <a:custGeom>
                  <a:avLst/>
                  <a:gdLst>
                    <a:gd name="connsiteX0" fmla="*/ 199 w 3633"/>
                    <a:gd name="connsiteY0" fmla="*/ 4495 h 5409"/>
                    <a:gd name="connsiteX1" fmla="*/ 1591 w 3633"/>
                    <a:gd name="connsiteY1" fmla="*/ 4840 h 5409"/>
                    <a:gd name="connsiteX2" fmla="*/ 2837 w 3633"/>
                    <a:gd name="connsiteY2" fmla="*/ 3938 h 5409"/>
                    <a:gd name="connsiteX3" fmla="*/ 1724 w 3633"/>
                    <a:gd name="connsiteY3" fmla="*/ 2904 h 5409"/>
                    <a:gd name="connsiteX4" fmla="*/ 133 w 3633"/>
                    <a:gd name="connsiteY4" fmla="*/ 1419 h 5409"/>
                    <a:gd name="connsiteX5" fmla="*/ 2068 w 3633"/>
                    <a:gd name="connsiteY5" fmla="*/ 0 h 5409"/>
                    <a:gd name="connsiteX6" fmla="*/ 3408 w 3633"/>
                    <a:gd name="connsiteY6" fmla="*/ 252 h 5409"/>
                    <a:gd name="connsiteX7" fmla="*/ 3182 w 3633"/>
                    <a:gd name="connsiteY7" fmla="*/ 809 h 5409"/>
                    <a:gd name="connsiteX8" fmla="*/ 2055 w 3633"/>
                    <a:gd name="connsiteY8" fmla="*/ 557 h 5409"/>
                    <a:gd name="connsiteX9" fmla="*/ 915 w 3633"/>
                    <a:gd name="connsiteY9" fmla="*/ 1352 h 5409"/>
                    <a:gd name="connsiteX10" fmla="*/ 2108 w 3633"/>
                    <a:gd name="connsiteY10" fmla="*/ 2360 h 5409"/>
                    <a:gd name="connsiteX11" fmla="*/ 3633 w 3633"/>
                    <a:gd name="connsiteY11" fmla="*/ 3898 h 5409"/>
                    <a:gd name="connsiteX12" fmla="*/ 1525 w 3633"/>
                    <a:gd name="connsiteY12" fmla="*/ 5410 h 5409"/>
                    <a:gd name="connsiteX13" fmla="*/ 0 w 3633"/>
                    <a:gd name="connsiteY13" fmla="*/ 5078 h 5409"/>
                    <a:gd name="connsiteX14" fmla="*/ 199 w 3633"/>
                    <a:gd name="connsiteY14" fmla="*/ 449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09">
                      <a:moveTo>
                        <a:pt x="199" y="4495"/>
                      </a:moveTo>
                      <a:cubicBezTo>
                        <a:pt x="544" y="4694"/>
                        <a:pt x="1047" y="4840"/>
                        <a:pt x="1591" y="4840"/>
                      </a:cubicBezTo>
                      <a:cubicBezTo>
                        <a:pt x="2387" y="4840"/>
                        <a:pt x="2837" y="4482"/>
                        <a:pt x="2837" y="3938"/>
                      </a:cubicBezTo>
                      <a:cubicBezTo>
                        <a:pt x="2837" y="3447"/>
                        <a:pt x="2519" y="3182"/>
                        <a:pt x="1724" y="2904"/>
                      </a:cubicBezTo>
                      <a:cubicBezTo>
                        <a:pt x="743" y="2599"/>
                        <a:pt x="133" y="2148"/>
                        <a:pt x="133" y="1419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92" y="0"/>
                        <a:pt x="3142" y="119"/>
                        <a:pt x="3408" y="252"/>
                      </a:cubicBezTo>
                      <a:lnTo>
                        <a:pt x="3182" y="809"/>
                      </a:lnTo>
                      <a:cubicBezTo>
                        <a:pt x="2997" y="729"/>
                        <a:pt x="2599" y="557"/>
                        <a:pt x="2055" y="557"/>
                      </a:cubicBezTo>
                      <a:cubicBezTo>
                        <a:pt x="1233" y="557"/>
                        <a:pt x="915" y="981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692"/>
                        <a:pt x="3633" y="3129"/>
                        <a:pt x="3633" y="3898"/>
                      </a:cubicBezTo>
                      <a:cubicBezTo>
                        <a:pt x="3633" y="4707"/>
                        <a:pt x="2944" y="5410"/>
                        <a:pt x="1525" y="5410"/>
                      </a:cubicBezTo>
                      <a:cubicBezTo>
                        <a:pt x="955" y="5410"/>
                        <a:pt x="318" y="5251"/>
                        <a:pt x="0" y="5078"/>
                      </a:cubicBezTo>
                      <a:lnTo>
                        <a:pt x="19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494EBD6E-3ED7-FDB5-D649-CDB2615D0F06}"/>
                    </a:ext>
                  </a:extLst>
                </p:cNvPr>
                <p:cNvSpPr/>
                <p:nvPr/>
              </p:nvSpPr>
              <p:spPr>
                <a:xfrm>
                  <a:off x="1011343" y="909135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14 h 5237"/>
                    <a:gd name="connsiteX11" fmla="*/ 3103 w 3381"/>
                    <a:gd name="connsiteY11" fmla="*/ 2214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5" name="任意多边形: 形状 874">
                  <a:extLst>
                    <a:ext uri="{FF2B5EF4-FFF2-40B4-BE49-F238E27FC236}">
                      <a16:creationId xmlns:a16="http://schemas.microsoft.com/office/drawing/2014/main" id="{D12B7DC0-242E-266B-B748-5CB499C07F5F}"/>
                    </a:ext>
                  </a:extLst>
                </p:cNvPr>
                <p:cNvSpPr/>
                <p:nvPr/>
              </p:nvSpPr>
              <p:spPr>
                <a:xfrm>
                  <a:off x="1015387" y="909042"/>
                  <a:ext cx="5515" cy="6086"/>
                </a:xfrm>
                <a:custGeom>
                  <a:avLst/>
                  <a:gdLst>
                    <a:gd name="connsiteX0" fmla="*/ 5304 w 5515"/>
                    <a:gd name="connsiteY0" fmla="*/ 6086 h 6086"/>
                    <a:gd name="connsiteX1" fmla="*/ 3010 w 5515"/>
                    <a:gd name="connsiteY1" fmla="*/ 5489 h 6086"/>
                    <a:gd name="connsiteX2" fmla="*/ 2639 w 5515"/>
                    <a:gd name="connsiteY2" fmla="*/ 5410 h 6086"/>
                    <a:gd name="connsiteX3" fmla="*/ 0 w 5515"/>
                    <a:gd name="connsiteY3" fmla="*/ 2758 h 6086"/>
                    <a:gd name="connsiteX4" fmla="*/ 2784 w 5515"/>
                    <a:gd name="connsiteY4" fmla="*/ 0 h 6086"/>
                    <a:gd name="connsiteX5" fmla="*/ 5476 w 5515"/>
                    <a:gd name="connsiteY5" fmla="*/ 2639 h 6086"/>
                    <a:gd name="connsiteX6" fmla="*/ 3766 w 5515"/>
                    <a:gd name="connsiteY6" fmla="*/ 5158 h 6086"/>
                    <a:gd name="connsiteX7" fmla="*/ 3766 w 5515"/>
                    <a:gd name="connsiteY7" fmla="*/ 5184 h 6086"/>
                    <a:gd name="connsiteX8" fmla="*/ 5516 w 5515"/>
                    <a:gd name="connsiteY8" fmla="*/ 5516 h 6086"/>
                    <a:gd name="connsiteX9" fmla="*/ 5304 w 5515"/>
                    <a:gd name="connsiteY9" fmla="*/ 6086 h 6086"/>
                    <a:gd name="connsiteX10" fmla="*/ 4654 w 5515"/>
                    <a:gd name="connsiteY10" fmla="*/ 2692 h 6086"/>
                    <a:gd name="connsiteX11" fmla="*/ 2758 w 5515"/>
                    <a:gd name="connsiteY11" fmla="*/ 557 h 6086"/>
                    <a:gd name="connsiteX12" fmla="*/ 822 w 5515"/>
                    <a:gd name="connsiteY12" fmla="*/ 2745 h 6086"/>
                    <a:gd name="connsiteX13" fmla="*/ 2731 w 5515"/>
                    <a:gd name="connsiteY13" fmla="*/ 4866 h 6086"/>
                    <a:gd name="connsiteX14" fmla="*/ 4654 w 5515"/>
                    <a:gd name="connsiteY14" fmla="*/ 2692 h 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86">
                      <a:moveTo>
                        <a:pt x="5304" y="6086"/>
                      </a:moveTo>
                      <a:cubicBezTo>
                        <a:pt x="4482" y="5900"/>
                        <a:pt x="3699" y="5702"/>
                        <a:pt x="3010" y="5489"/>
                      </a:cubicBezTo>
                      <a:cubicBezTo>
                        <a:pt x="2877" y="5436"/>
                        <a:pt x="2758" y="5410"/>
                        <a:pt x="2639" y="5410"/>
                      </a:cubicBezTo>
                      <a:cubicBezTo>
                        <a:pt x="1220" y="5357"/>
                        <a:pt x="0" y="4442"/>
                        <a:pt x="0" y="2758"/>
                      </a:cubicBezTo>
                      <a:cubicBezTo>
                        <a:pt x="0" y="1087"/>
                        <a:pt x="1167" y="0"/>
                        <a:pt x="2784" y="0"/>
                      </a:cubicBezTo>
                      <a:cubicBezTo>
                        <a:pt x="4415" y="0"/>
                        <a:pt x="5476" y="1101"/>
                        <a:pt x="5476" y="2639"/>
                      </a:cubicBezTo>
                      <a:cubicBezTo>
                        <a:pt x="5476" y="3991"/>
                        <a:pt x="4760" y="4853"/>
                        <a:pt x="3766" y="5158"/>
                      </a:cubicBezTo>
                      <a:lnTo>
                        <a:pt x="3766" y="5184"/>
                      </a:lnTo>
                      <a:cubicBezTo>
                        <a:pt x="4349" y="5317"/>
                        <a:pt x="4999" y="5436"/>
                        <a:pt x="5516" y="5516"/>
                      </a:cubicBezTo>
                      <a:lnTo>
                        <a:pt x="5304" y="6086"/>
                      </a:lnTo>
                      <a:close/>
                      <a:moveTo>
                        <a:pt x="4654" y="2692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18"/>
                        <a:pt x="822" y="2745"/>
                      </a:cubicBezTo>
                      <a:cubicBezTo>
                        <a:pt x="809" y="3859"/>
                        <a:pt x="1512" y="4866"/>
                        <a:pt x="2731" y="4866"/>
                      </a:cubicBezTo>
                      <a:cubicBezTo>
                        <a:pt x="3965" y="4853"/>
                        <a:pt x="4654" y="3885"/>
                        <a:pt x="4654" y="2692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D1CE689F-9CC2-1F4F-5659-474F2D1B0F39}"/>
                    </a:ext>
                  </a:extLst>
                </p:cNvPr>
                <p:cNvSpPr/>
                <p:nvPr/>
              </p:nvSpPr>
              <p:spPr>
                <a:xfrm>
                  <a:off x="1021858" y="909135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103 h 5317"/>
                    <a:gd name="connsiteX2" fmla="*/ 2175 w 4415"/>
                    <a:gd name="connsiteY2" fmla="*/ 4760 h 5317"/>
                    <a:gd name="connsiteX3" fmla="*/ 3633 w 4415"/>
                    <a:gd name="connsiteY3" fmla="*/ 3103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103"/>
                      </a:lnTo>
                      <a:cubicBezTo>
                        <a:pt x="782" y="4270"/>
                        <a:pt x="1366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103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67"/>
                        <a:pt x="3447" y="5317"/>
                        <a:pt x="2148" y="5317"/>
                      </a:cubicBezTo>
                      <a:cubicBezTo>
                        <a:pt x="915" y="5317"/>
                        <a:pt x="0" y="4694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1F9538A4-37E6-BDF5-89AF-ADBCFD4D4CFE}"/>
                    </a:ext>
                  </a:extLst>
                </p:cNvPr>
                <p:cNvSpPr/>
                <p:nvPr/>
              </p:nvSpPr>
              <p:spPr>
                <a:xfrm>
                  <a:off x="1026870" y="909135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796 w 5025"/>
                    <a:gd name="connsiteY1" fmla="*/ 5237 h 5237"/>
                    <a:gd name="connsiteX2" fmla="*/ 0 w 5025"/>
                    <a:gd name="connsiteY2" fmla="*/ 5237 h 5237"/>
                    <a:gd name="connsiteX3" fmla="*/ 2029 w 5025"/>
                    <a:gd name="connsiteY3" fmla="*/ 0 h 5237"/>
                    <a:gd name="connsiteX4" fmla="*/ 2970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54 w 5025"/>
                    <a:gd name="connsiteY7" fmla="*/ 3593 h 5237"/>
                    <a:gd name="connsiteX8" fmla="*/ 1419 w 5025"/>
                    <a:gd name="connsiteY8" fmla="*/ 3593 h 5237"/>
                    <a:gd name="connsiteX9" fmla="*/ 3381 w 5025"/>
                    <a:gd name="connsiteY9" fmla="*/ 3063 h 5237"/>
                    <a:gd name="connsiteX10" fmla="*/ 2798 w 5025"/>
                    <a:gd name="connsiteY10" fmla="*/ 1551 h 5237"/>
                    <a:gd name="connsiteX11" fmla="*/ 2493 w 5025"/>
                    <a:gd name="connsiteY11" fmla="*/ 610 h 5237"/>
                    <a:gd name="connsiteX12" fmla="*/ 2466 w 5025"/>
                    <a:gd name="connsiteY12" fmla="*/ 610 h 5237"/>
                    <a:gd name="connsiteX13" fmla="*/ 2175 w 5025"/>
                    <a:gd name="connsiteY13" fmla="*/ 1551 h 5237"/>
                    <a:gd name="connsiteX14" fmla="*/ 1578 w 5025"/>
                    <a:gd name="connsiteY14" fmla="*/ 3063 h 5237"/>
                    <a:gd name="connsiteX15" fmla="*/ 3381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54" y="3593"/>
                      </a:lnTo>
                      <a:lnTo>
                        <a:pt x="1419" y="3593"/>
                      </a:lnTo>
                      <a:close/>
                      <a:moveTo>
                        <a:pt x="3381" y="3063"/>
                      </a:moveTo>
                      <a:lnTo>
                        <a:pt x="2798" y="1551"/>
                      </a:lnTo>
                      <a:cubicBezTo>
                        <a:pt x="2665" y="1207"/>
                        <a:pt x="2586" y="902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20"/>
                        <a:pt x="2175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9FAFD139-B25D-25B1-0E50-253A81834BF2}"/>
                    </a:ext>
                  </a:extLst>
                </p:cNvPr>
                <p:cNvSpPr/>
                <p:nvPr/>
              </p:nvSpPr>
              <p:spPr>
                <a:xfrm>
                  <a:off x="1031378" y="909135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70 h 5237"/>
                    <a:gd name="connsiteX1" fmla="*/ 0 w 4441"/>
                    <a:gd name="connsiteY1" fmla="*/ 570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70 h 5237"/>
                    <a:gd name="connsiteX5" fmla="*/ 2612 w 4441"/>
                    <a:gd name="connsiteY5" fmla="*/ 570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70"/>
                      </a:lnTo>
                      <a:lnTo>
                        <a:pt x="2612" y="570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9" name="任意多边形: 形状 878">
                  <a:extLst>
                    <a:ext uri="{FF2B5EF4-FFF2-40B4-BE49-F238E27FC236}">
                      <a16:creationId xmlns:a16="http://schemas.microsoft.com/office/drawing/2014/main" id="{D210D833-81FC-1D5B-43CD-B0960B83AEF3}"/>
                    </a:ext>
                  </a:extLst>
                </p:cNvPr>
                <p:cNvSpPr/>
                <p:nvPr/>
              </p:nvSpPr>
              <p:spPr>
                <a:xfrm>
                  <a:off x="1036483" y="913100"/>
                  <a:ext cx="1498" cy="1392"/>
                </a:xfrm>
                <a:custGeom>
                  <a:avLst/>
                  <a:gdLst>
                    <a:gd name="connsiteX0" fmla="*/ 0 w 1498"/>
                    <a:gd name="connsiteY0" fmla="*/ 703 h 1392"/>
                    <a:gd name="connsiteX1" fmla="*/ 756 w 1498"/>
                    <a:gd name="connsiteY1" fmla="*/ 0 h 1392"/>
                    <a:gd name="connsiteX2" fmla="*/ 1498 w 1498"/>
                    <a:gd name="connsiteY2" fmla="*/ 703 h 1392"/>
                    <a:gd name="connsiteX3" fmla="*/ 743 w 1498"/>
                    <a:gd name="connsiteY3" fmla="*/ 1392 h 1392"/>
                    <a:gd name="connsiteX4" fmla="*/ 0 w 149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" h="1392">
                      <a:moveTo>
                        <a:pt x="0" y="703"/>
                      </a:moveTo>
                      <a:cubicBezTo>
                        <a:pt x="0" y="292"/>
                        <a:pt x="318" y="0"/>
                        <a:pt x="756" y="0"/>
                      </a:cubicBezTo>
                      <a:cubicBezTo>
                        <a:pt x="1193" y="0"/>
                        <a:pt x="1498" y="278"/>
                        <a:pt x="1498" y="703"/>
                      </a:cubicBezTo>
                      <a:cubicBezTo>
                        <a:pt x="1498" y="1101"/>
                        <a:pt x="1207" y="1392"/>
                        <a:pt x="743" y="1392"/>
                      </a:cubicBezTo>
                      <a:cubicBezTo>
                        <a:pt x="292" y="1379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07D94CC9-6610-DD13-C2A2-0818FE96D57F}"/>
                </a:ext>
              </a:extLst>
            </p:cNvPr>
            <p:cNvGrpSpPr/>
            <p:nvPr/>
          </p:nvGrpSpPr>
          <p:grpSpPr>
            <a:xfrm>
              <a:off x="7887531" y="3324771"/>
              <a:ext cx="767219" cy="614870"/>
              <a:chOff x="857985" y="1122784"/>
              <a:chExt cx="302951" cy="242793"/>
            </a:xfrm>
          </p:grpSpPr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6E4F25CE-0A96-13C2-FA29-ECFFFBD72344}"/>
                  </a:ext>
                </a:extLst>
              </p:cNvPr>
              <p:cNvSpPr/>
              <p:nvPr/>
            </p:nvSpPr>
            <p:spPr>
              <a:xfrm>
                <a:off x="857985" y="1122784"/>
                <a:ext cx="302951" cy="242793"/>
              </a:xfrm>
              <a:custGeom>
                <a:avLst/>
                <a:gdLst>
                  <a:gd name="connsiteX0" fmla="*/ 0 w 302951"/>
                  <a:gd name="connsiteY0" fmla="*/ 0 h 242793"/>
                  <a:gd name="connsiteX1" fmla="*/ 302952 w 302951"/>
                  <a:gd name="connsiteY1" fmla="*/ 0 h 242793"/>
                  <a:gd name="connsiteX2" fmla="*/ 302952 w 302951"/>
                  <a:gd name="connsiteY2" fmla="*/ 242794 h 242793"/>
                  <a:gd name="connsiteX3" fmla="*/ 0 w 302951"/>
                  <a:gd name="connsiteY3" fmla="*/ 242794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951" h="242793">
                    <a:moveTo>
                      <a:pt x="0" y="0"/>
                    </a:moveTo>
                    <a:lnTo>
                      <a:pt x="302952" y="0"/>
                    </a:lnTo>
                    <a:lnTo>
                      <a:pt x="302952" y="242794"/>
                    </a:lnTo>
                    <a:lnTo>
                      <a:pt x="0" y="242794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480" name="图形 2">
                <a:extLst>
                  <a:ext uri="{FF2B5EF4-FFF2-40B4-BE49-F238E27FC236}">
                    <a16:creationId xmlns:a16="http://schemas.microsoft.com/office/drawing/2014/main" id="{A97705FF-6C33-6DDE-F9C8-59B7AA2DCEB7}"/>
                  </a:ext>
                </a:extLst>
              </p:cNvPr>
              <p:cNvGrpSpPr/>
              <p:nvPr/>
            </p:nvGrpSpPr>
            <p:grpSpPr>
              <a:xfrm>
                <a:off x="876415" y="1236153"/>
                <a:ext cx="268291" cy="99233"/>
                <a:chOff x="876415" y="1236153"/>
                <a:chExt cx="268291" cy="99233"/>
              </a:xfrm>
            </p:grpSpPr>
            <p:sp>
              <p:nvSpPr>
                <p:cNvPr id="678" name="任意多边形: 形状 677">
                  <a:extLst>
                    <a:ext uri="{FF2B5EF4-FFF2-40B4-BE49-F238E27FC236}">
                      <a16:creationId xmlns:a16="http://schemas.microsoft.com/office/drawing/2014/main" id="{079A8084-6B91-9181-BDB6-FAA5906A8BFE}"/>
                    </a:ext>
                  </a:extLst>
                </p:cNvPr>
                <p:cNvSpPr/>
                <p:nvPr/>
              </p:nvSpPr>
              <p:spPr>
                <a:xfrm>
                  <a:off x="876826" y="1236153"/>
                  <a:ext cx="267880" cy="99207"/>
                </a:xfrm>
                <a:custGeom>
                  <a:avLst/>
                  <a:gdLst>
                    <a:gd name="connsiteX0" fmla="*/ 0 w 267880"/>
                    <a:gd name="connsiteY0" fmla="*/ 18868 h 99207"/>
                    <a:gd name="connsiteX1" fmla="*/ 36397 w 267880"/>
                    <a:gd name="connsiteY1" fmla="*/ 0 h 99207"/>
                    <a:gd name="connsiteX2" fmla="*/ 59336 w 267880"/>
                    <a:gd name="connsiteY2" fmla="*/ 9427 h 99207"/>
                    <a:gd name="connsiteX3" fmla="*/ 96820 w 267880"/>
                    <a:gd name="connsiteY3" fmla="*/ 37418 h 99207"/>
                    <a:gd name="connsiteX4" fmla="*/ 129638 w 267880"/>
                    <a:gd name="connsiteY4" fmla="*/ 18855 h 99207"/>
                    <a:gd name="connsiteX5" fmla="*/ 141478 w 267880"/>
                    <a:gd name="connsiteY5" fmla="*/ 24318 h 99207"/>
                    <a:gd name="connsiteX6" fmla="*/ 157774 w 267880"/>
                    <a:gd name="connsiteY6" fmla="*/ 31796 h 99207"/>
                    <a:gd name="connsiteX7" fmla="*/ 180024 w 267880"/>
                    <a:gd name="connsiteY7" fmla="*/ 37405 h 99207"/>
                    <a:gd name="connsiteX8" fmla="*/ 216341 w 267880"/>
                    <a:gd name="connsiteY8" fmla="*/ 43014 h 99207"/>
                    <a:gd name="connsiteX9" fmla="*/ 231563 w 267880"/>
                    <a:gd name="connsiteY9" fmla="*/ 67345 h 99207"/>
                    <a:gd name="connsiteX10" fmla="*/ 267881 w 267880"/>
                    <a:gd name="connsiteY10" fmla="*/ 63592 h 99207"/>
                    <a:gd name="connsiteX11" fmla="*/ 267881 w 267880"/>
                    <a:gd name="connsiteY11" fmla="*/ 99207 h 99207"/>
                    <a:gd name="connsiteX12" fmla="*/ 0 w 267880"/>
                    <a:gd name="connsiteY12" fmla="*/ 99207 h 99207"/>
                    <a:gd name="connsiteX13" fmla="*/ 0 w 267880"/>
                    <a:gd name="connsiteY13" fmla="*/ 1886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880" h="99207">
                      <a:moveTo>
                        <a:pt x="0" y="18868"/>
                      </a:moveTo>
                      <a:lnTo>
                        <a:pt x="36397" y="0"/>
                      </a:lnTo>
                      <a:lnTo>
                        <a:pt x="59336" y="9427"/>
                      </a:lnTo>
                      <a:lnTo>
                        <a:pt x="96820" y="37418"/>
                      </a:lnTo>
                      <a:lnTo>
                        <a:pt x="129638" y="18855"/>
                      </a:lnTo>
                      <a:lnTo>
                        <a:pt x="141478" y="24318"/>
                      </a:lnTo>
                      <a:lnTo>
                        <a:pt x="157774" y="31796"/>
                      </a:lnTo>
                      <a:lnTo>
                        <a:pt x="180024" y="37405"/>
                      </a:lnTo>
                      <a:cubicBezTo>
                        <a:pt x="180024" y="37405"/>
                        <a:pt x="209314" y="42085"/>
                        <a:pt x="216341" y="43014"/>
                      </a:cubicBezTo>
                      <a:lnTo>
                        <a:pt x="231563" y="67345"/>
                      </a:lnTo>
                      <a:lnTo>
                        <a:pt x="267881" y="63592"/>
                      </a:lnTo>
                      <a:lnTo>
                        <a:pt x="267881" y="99207"/>
                      </a:lnTo>
                      <a:lnTo>
                        <a:pt x="0" y="99207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9" name="任意多边形: 形状 678">
                  <a:extLst>
                    <a:ext uri="{FF2B5EF4-FFF2-40B4-BE49-F238E27FC236}">
                      <a16:creationId xmlns:a16="http://schemas.microsoft.com/office/drawing/2014/main" id="{32CD7CF8-9831-5324-5422-1EBF38D97030}"/>
                    </a:ext>
                  </a:extLst>
                </p:cNvPr>
                <p:cNvSpPr/>
                <p:nvPr/>
              </p:nvSpPr>
              <p:spPr>
                <a:xfrm>
                  <a:off x="876415" y="1294972"/>
                  <a:ext cx="268278" cy="40414"/>
                </a:xfrm>
                <a:custGeom>
                  <a:avLst/>
                  <a:gdLst>
                    <a:gd name="connsiteX0" fmla="*/ 0 w 268278"/>
                    <a:gd name="connsiteY0" fmla="*/ 17900 h 40414"/>
                    <a:gd name="connsiteX1" fmla="*/ 36795 w 268278"/>
                    <a:gd name="connsiteY1" fmla="*/ 0 h 40414"/>
                    <a:gd name="connsiteX2" fmla="*/ 53131 w 268278"/>
                    <a:gd name="connsiteY2" fmla="*/ 13233 h 40414"/>
                    <a:gd name="connsiteX3" fmla="*/ 67345 w 268278"/>
                    <a:gd name="connsiteY3" fmla="*/ 17900 h 40414"/>
                    <a:gd name="connsiteX4" fmla="*/ 104272 w 268278"/>
                    <a:gd name="connsiteY4" fmla="*/ 8950 h 40414"/>
                    <a:gd name="connsiteX5" fmla="*/ 121841 w 268278"/>
                    <a:gd name="connsiteY5" fmla="*/ 17900 h 40414"/>
                    <a:gd name="connsiteX6" fmla="*/ 147604 w 268278"/>
                    <a:gd name="connsiteY6" fmla="*/ 26333 h 40414"/>
                    <a:gd name="connsiteX7" fmla="*/ 180408 w 268278"/>
                    <a:gd name="connsiteY7" fmla="*/ 31001 h 40414"/>
                    <a:gd name="connsiteX8" fmla="*/ 217892 w 268278"/>
                    <a:gd name="connsiteY8" fmla="*/ 31001 h 40414"/>
                    <a:gd name="connsiteX9" fmla="*/ 239240 w 268278"/>
                    <a:gd name="connsiteY9" fmla="*/ 31001 h 40414"/>
                    <a:gd name="connsiteX10" fmla="*/ 268278 w 268278"/>
                    <a:gd name="connsiteY10" fmla="*/ 40415 h 40414"/>
                    <a:gd name="connsiteX11" fmla="*/ 411 w 268278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278" h="40414">
                      <a:moveTo>
                        <a:pt x="0" y="17900"/>
                      </a:moveTo>
                      <a:lnTo>
                        <a:pt x="36795" y="0"/>
                      </a:lnTo>
                      <a:lnTo>
                        <a:pt x="53131" y="13233"/>
                      </a:lnTo>
                      <a:lnTo>
                        <a:pt x="67345" y="17900"/>
                      </a:lnTo>
                      <a:lnTo>
                        <a:pt x="104272" y="8950"/>
                      </a:lnTo>
                      <a:lnTo>
                        <a:pt x="121841" y="17900"/>
                      </a:lnTo>
                      <a:lnTo>
                        <a:pt x="147604" y="26333"/>
                      </a:lnTo>
                      <a:lnTo>
                        <a:pt x="180408" y="31001"/>
                      </a:lnTo>
                      <a:lnTo>
                        <a:pt x="217892" y="31001"/>
                      </a:lnTo>
                      <a:lnTo>
                        <a:pt x="239240" y="31001"/>
                      </a:lnTo>
                      <a:lnTo>
                        <a:pt x="268278" y="40415"/>
                      </a:lnTo>
                      <a:lnTo>
                        <a:pt x="411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481" name="图形 2">
                <a:extLst>
                  <a:ext uri="{FF2B5EF4-FFF2-40B4-BE49-F238E27FC236}">
                    <a16:creationId xmlns:a16="http://schemas.microsoft.com/office/drawing/2014/main" id="{37A4D83E-75B0-2FBD-D149-D0E12DE09BCB}"/>
                  </a:ext>
                </a:extLst>
              </p:cNvPr>
              <p:cNvGrpSpPr/>
              <p:nvPr/>
            </p:nvGrpSpPr>
            <p:grpSpPr>
              <a:xfrm>
                <a:off x="871933" y="1147526"/>
                <a:ext cx="275053" cy="34819"/>
                <a:chOff x="871933" y="1147526"/>
                <a:chExt cx="275053" cy="34819"/>
              </a:xfrm>
              <a:solidFill>
                <a:srgbClr val="9ECAEF"/>
              </a:solidFill>
            </p:grpSpPr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0AAC69BA-9485-7998-2AB9-A575361C935B}"/>
                    </a:ext>
                  </a:extLst>
                </p:cNvPr>
                <p:cNvSpPr/>
                <p:nvPr/>
              </p:nvSpPr>
              <p:spPr>
                <a:xfrm>
                  <a:off x="880923" y="1147526"/>
                  <a:ext cx="2665" cy="7451"/>
                </a:xfrm>
                <a:custGeom>
                  <a:avLst/>
                  <a:gdLst>
                    <a:gd name="connsiteX0" fmla="*/ 0 w 2665"/>
                    <a:gd name="connsiteY0" fmla="*/ 0 h 7451"/>
                    <a:gd name="connsiteX1" fmla="*/ 623 w 2665"/>
                    <a:gd name="connsiteY1" fmla="*/ 0 h 7451"/>
                    <a:gd name="connsiteX2" fmla="*/ 623 w 2665"/>
                    <a:gd name="connsiteY2" fmla="*/ 6643 h 7451"/>
                    <a:gd name="connsiteX3" fmla="*/ 2665 w 2665"/>
                    <a:gd name="connsiteY3" fmla="*/ 6643 h 7451"/>
                    <a:gd name="connsiteX4" fmla="*/ 2665 w 2665"/>
                    <a:gd name="connsiteY4" fmla="*/ 7452 h 7451"/>
                    <a:gd name="connsiteX5" fmla="*/ 0 w 2665"/>
                    <a:gd name="connsiteY5" fmla="*/ 7452 h 7451"/>
                    <a:gd name="connsiteX6" fmla="*/ 0 w 2665"/>
                    <a:gd name="connsiteY6" fmla="*/ 0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5" h="7451">
                      <a:moveTo>
                        <a:pt x="0" y="0"/>
                      </a:moveTo>
                      <a:lnTo>
                        <a:pt x="623" y="0"/>
                      </a:lnTo>
                      <a:lnTo>
                        <a:pt x="623" y="6643"/>
                      </a:lnTo>
                      <a:lnTo>
                        <a:pt x="2665" y="6643"/>
                      </a:lnTo>
                      <a:lnTo>
                        <a:pt x="2665" y="7452"/>
                      </a:lnTo>
                      <a:lnTo>
                        <a:pt x="0" y="7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436695F6-9FA5-18B9-93A3-30FBFD5CAA46}"/>
                    </a:ext>
                  </a:extLst>
                </p:cNvPr>
                <p:cNvSpPr/>
                <p:nvPr/>
              </p:nvSpPr>
              <p:spPr>
                <a:xfrm>
                  <a:off x="883920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51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id="{80E22A52-E09A-CE86-89EF-C8C15EB634A0}"/>
                    </a:ext>
                  </a:extLst>
                </p:cNvPr>
                <p:cNvSpPr/>
                <p:nvPr/>
              </p:nvSpPr>
              <p:spPr>
                <a:xfrm>
                  <a:off x="887553" y="1149714"/>
                  <a:ext cx="2214" cy="5250"/>
                </a:xfrm>
                <a:custGeom>
                  <a:avLst/>
                  <a:gdLst>
                    <a:gd name="connsiteX0" fmla="*/ 0 w 2214"/>
                    <a:gd name="connsiteY0" fmla="*/ 93 h 5250"/>
                    <a:gd name="connsiteX1" fmla="*/ 835 w 2214"/>
                    <a:gd name="connsiteY1" fmla="*/ 0 h 5250"/>
                    <a:gd name="connsiteX2" fmla="*/ 1817 w 2214"/>
                    <a:gd name="connsiteY2" fmla="*/ 424 h 5250"/>
                    <a:gd name="connsiteX3" fmla="*/ 2082 w 2214"/>
                    <a:gd name="connsiteY3" fmla="*/ 1406 h 5250"/>
                    <a:gd name="connsiteX4" fmla="*/ 1459 w 2214"/>
                    <a:gd name="connsiteY4" fmla="*/ 2745 h 5250"/>
                    <a:gd name="connsiteX5" fmla="*/ 1459 w 2214"/>
                    <a:gd name="connsiteY5" fmla="*/ 2758 h 5250"/>
                    <a:gd name="connsiteX6" fmla="*/ 1949 w 2214"/>
                    <a:gd name="connsiteY6" fmla="*/ 3819 h 5250"/>
                    <a:gd name="connsiteX7" fmla="*/ 2214 w 2214"/>
                    <a:gd name="connsiteY7" fmla="*/ 5251 h 5250"/>
                    <a:gd name="connsiteX8" fmla="*/ 1750 w 2214"/>
                    <a:gd name="connsiteY8" fmla="*/ 5251 h 5250"/>
                    <a:gd name="connsiteX9" fmla="*/ 1525 w 2214"/>
                    <a:gd name="connsiteY9" fmla="*/ 4004 h 5250"/>
                    <a:gd name="connsiteX10" fmla="*/ 849 w 2214"/>
                    <a:gd name="connsiteY10" fmla="*/ 2983 h 5250"/>
                    <a:gd name="connsiteX11" fmla="*/ 451 w 2214"/>
                    <a:gd name="connsiteY11" fmla="*/ 2983 h 5250"/>
                    <a:gd name="connsiteX12" fmla="*/ 451 w 2214"/>
                    <a:gd name="connsiteY12" fmla="*/ 5251 h 5250"/>
                    <a:gd name="connsiteX13" fmla="*/ 13 w 2214"/>
                    <a:gd name="connsiteY13" fmla="*/ 5251 h 5250"/>
                    <a:gd name="connsiteX14" fmla="*/ 13 w 2214"/>
                    <a:gd name="connsiteY14" fmla="*/ 93 h 5250"/>
                    <a:gd name="connsiteX15" fmla="*/ 438 w 2214"/>
                    <a:gd name="connsiteY15" fmla="*/ 2480 h 5250"/>
                    <a:gd name="connsiteX16" fmla="*/ 875 w 2214"/>
                    <a:gd name="connsiteY16" fmla="*/ 2480 h 5250"/>
                    <a:gd name="connsiteX17" fmla="*/ 1644 w 2214"/>
                    <a:gd name="connsiteY17" fmla="*/ 1485 h 5250"/>
                    <a:gd name="connsiteX18" fmla="*/ 862 w 2214"/>
                    <a:gd name="connsiteY18" fmla="*/ 504 h 5250"/>
                    <a:gd name="connsiteX19" fmla="*/ 438 w 2214"/>
                    <a:gd name="connsiteY19" fmla="*/ 557 h 5250"/>
                    <a:gd name="connsiteX20" fmla="*/ 438 w 2214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591" y="119"/>
                        <a:pt x="1817" y="424"/>
                      </a:cubicBezTo>
                      <a:cubicBezTo>
                        <a:pt x="1989" y="650"/>
                        <a:pt x="2082" y="1008"/>
                        <a:pt x="2082" y="1406"/>
                      </a:cubicBezTo>
                      <a:cubicBezTo>
                        <a:pt x="2082" y="2108"/>
                        <a:pt x="1803" y="2559"/>
                        <a:pt x="1459" y="2745"/>
                      </a:cubicBezTo>
                      <a:lnTo>
                        <a:pt x="1459" y="2758"/>
                      </a:lnTo>
                      <a:cubicBezTo>
                        <a:pt x="1724" y="2904"/>
                        <a:pt x="1870" y="3275"/>
                        <a:pt x="1949" y="3819"/>
                      </a:cubicBezTo>
                      <a:cubicBezTo>
                        <a:pt x="2055" y="4548"/>
                        <a:pt x="2148" y="5052"/>
                        <a:pt x="2214" y="5251"/>
                      </a:cubicBezTo>
                      <a:lnTo>
                        <a:pt x="1750" y="5251"/>
                      </a:lnTo>
                      <a:cubicBezTo>
                        <a:pt x="1710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62" y="504"/>
                      </a:cubicBezTo>
                      <a:cubicBezTo>
                        <a:pt x="650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5" name="任意多边形: 形状 484">
                  <a:extLst>
                    <a:ext uri="{FF2B5EF4-FFF2-40B4-BE49-F238E27FC236}">
                      <a16:creationId xmlns:a16="http://schemas.microsoft.com/office/drawing/2014/main" id="{BE7D27E3-448B-F5FE-2227-4E17599E15A0}"/>
                    </a:ext>
                  </a:extLst>
                </p:cNvPr>
                <p:cNvSpPr/>
                <p:nvPr/>
              </p:nvSpPr>
              <p:spPr>
                <a:xfrm>
                  <a:off x="89024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6" name="任意多边形: 形状 485">
                  <a:extLst>
                    <a:ext uri="{FF2B5EF4-FFF2-40B4-BE49-F238E27FC236}">
                      <a16:creationId xmlns:a16="http://schemas.microsoft.com/office/drawing/2014/main" id="{A324EF62-8BF7-1AE6-F7FE-83C9BD7E8EC9}"/>
                    </a:ext>
                  </a:extLst>
                </p:cNvPr>
                <p:cNvSpPr/>
                <p:nvPr/>
              </p:nvSpPr>
              <p:spPr>
                <a:xfrm>
                  <a:off x="892618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40 w 3447"/>
                    <a:gd name="connsiteY3" fmla="*/ 2639 h 5224"/>
                    <a:gd name="connsiteX4" fmla="*/ 1843 w 3447"/>
                    <a:gd name="connsiteY4" fmla="*/ 5184 h 5224"/>
                    <a:gd name="connsiteX5" fmla="*/ 1512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70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3023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12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70" y="1313"/>
                        <a:pt x="544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3023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id="{00674E82-F6BE-D375-168F-FB5EAB4BAB67}"/>
                    </a:ext>
                  </a:extLst>
                </p:cNvPr>
                <p:cNvSpPr/>
                <p:nvPr/>
              </p:nvSpPr>
              <p:spPr>
                <a:xfrm>
                  <a:off x="89822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2E11BD65-8B21-0630-B882-9B05FA329330}"/>
                    </a:ext>
                  </a:extLst>
                </p:cNvPr>
                <p:cNvSpPr/>
                <p:nvPr/>
              </p:nvSpPr>
              <p:spPr>
                <a:xfrm>
                  <a:off x="899420" y="1149714"/>
                  <a:ext cx="2081" cy="5264"/>
                </a:xfrm>
                <a:custGeom>
                  <a:avLst/>
                  <a:gdLst>
                    <a:gd name="connsiteX0" fmla="*/ 0 w 2081"/>
                    <a:gd name="connsiteY0" fmla="*/ 93 h 5264"/>
                    <a:gd name="connsiteX1" fmla="*/ 835 w 2081"/>
                    <a:gd name="connsiteY1" fmla="*/ 0 h 5264"/>
                    <a:gd name="connsiteX2" fmla="*/ 1790 w 2081"/>
                    <a:gd name="connsiteY2" fmla="*/ 424 h 5264"/>
                    <a:gd name="connsiteX3" fmla="*/ 2082 w 2081"/>
                    <a:gd name="connsiteY3" fmla="*/ 1525 h 5264"/>
                    <a:gd name="connsiteX4" fmla="*/ 1817 w 2081"/>
                    <a:gd name="connsiteY4" fmla="*/ 2639 h 5264"/>
                    <a:gd name="connsiteX5" fmla="*/ 782 w 2081"/>
                    <a:gd name="connsiteY5" fmla="*/ 3222 h 5264"/>
                    <a:gd name="connsiteX6" fmla="*/ 438 w 2081"/>
                    <a:gd name="connsiteY6" fmla="*/ 3169 h 5264"/>
                    <a:gd name="connsiteX7" fmla="*/ 438 w 2081"/>
                    <a:gd name="connsiteY7" fmla="*/ 5264 h 5264"/>
                    <a:gd name="connsiteX8" fmla="*/ 0 w 2081"/>
                    <a:gd name="connsiteY8" fmla="*/ 5264 h 5264"/>
                    <a:gd name="connsiteX9" fmla="*/ 0 w 2081"/>
                    <a:gd name="connsiteY9" fmla="*/ 93 h 5264"/>
                    <a:gd name="connsiteX10" fmla="*/ 424 w 2081"/>
                    <a:gd name="connsiteY10" fmla="*/ 2612 h 5264"/>
                    <a:gd name="connsiteX11" fmla="*/ 782 w 2081"/>
                    <a:gd name="connsiteY11" fmla="*/ 2665 h 5264"/>
                    <a:gd name="connsiteX12" fmla="*/ 1618 w 2081"/>
                    <a:gd name="connsiteY12" fmla="*/ 1551 h 5264"/>
                    <a:gd name="connsiteX13" fmla="*/ 822 w 2081"/>
                    <a:gd name="connsiteY13" fmla="*/ 530 h 5264"/>
                    <a:gd name="connsiteX14" fmla="*/ 411 w 2081"/>
                    <a:gd name="connsiteY14" fmla="*/ 583 h 5264"/>
                    <a:gd name="connsiteX15" fmla="*/ 411 w 2081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81" h="5264">
                      <a:moveTo>
                        <a:pt x="0" y="93"/>
                      </a:moveTo>
                      <a:cubicBezTo>
                        <a:pt x="212" y="40"/>
                        <a:pt x="491" y="0"/>
                        <a:pt x="835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82" y="1061"/>
                        <a:pt x="2082" y="1525"/>
                      </a:cubicBezTo>
                      <a:cubicBezTo>
                        <a:pt x="2082" y="1989"/>
                        <a:pt x="1989" y="2373"/>
                        <a:pt x="1817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36" y="2665"/>
                        <a:pt x="782" y="2665"/>
                      </a:cubicBezTo>
                      <a:cubicBezTo>
                        <a:pt x="1313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77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2C3D36B5-5EC9-C1CA-9EDF-E269535D8249}"/>
                    </a:ext>
                  </a:extLst>
                </p:cNvPr>
                <p:cNvSpPr/>
                <p:nvPr/>
              </p:nvSpPr>
              <p:spPr>
                <a:xfrm>
                  <a:off x="901900" y="1149675"/>
                  <a:ext cx="2028" cy="5383"/>
                </a:xfrm>
                <a:custGeom>
                  <a:avLst/>
                  <a:gdLst>
                    <a:gd name="connsiteX0" fmla="*/ 119 w 2028"/>
                    <a:gd name="connsiteY0" fmla="*/ 4495 h 5383"/>
                    <a:gd name="connsiteX1" fmla="*/ 902 w 2028"/>
                    <a:gd name="connsiteY1" fmla="*/ 4826 h 5383"/>
                    <a:gd name="connsiteX2" fmla="*/ 1604 w 2028"/>
                    <a:gd name="connsiteY2" fmla="*/ 3938 h 5383"/>
                    <a:gd name="connsiteX3" fmla="*/ 968 w 2028"/>
                    <a:gd name="connsiteY3" fmla="*/ 2891 h 5383"/>
                    <a:gd name="connsiteX4" fmla="*/ 80 w 2028"/>
                    <a:gd name="connsiteY4" fmla="*/ 1419 h 5383"/>
                    <a:gd name="connsiteX5" fmla="*/ 1167 w 2028"/>
                    <a:gd name="connsiteY5" fmla="*/ 0 h 5383"/>
                    <a:gd name="connsiteX6" fmla="*/ 1923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119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19" y="4495"/>
                      </a:moveTo>
                      <a:cubicBezTo>
                        <a:pt x="305" y="4667"/>
                        <a:pt x="610" y="4826"/>
                        <a:pt x="902" y="4826"/>
                      </a:cubicBezTo>
                      <a:cubicBezTo>
                        <a:pt x="1339" y="4826"/>
                        <a:pt x="1604" y="4468"/>
                        <a:pt x="1604" y="3938"/>
                      </a:cubicBezTo>
                      <a:cubicBezTo>
                        <a:pt x="1604" y="3447"/>
                        <a:pt x="1419" y="3169"/>
                        <a:pt x="968" y="2891"/>
                      </a:cubicBezTo>
                      <a:cubicBezTo>
                        <a:pt x="411" y="2599"/>
                        <a:pt x="80" y="2148"/>
                        <a:pt x="80" y="1419"/>
                      </a:cubicBezTo>
                      <a:cubicBezTo>
                        <a:pt x="80" y="597"/>
                        <a:pt x="517" y="0"/>
                        <a:pt x="1167" y="0"/>
                      </a:cubicBezTo>
                      <a:cubicBezTo>
                        <a:pt x="1512" y="0"/>
                        <a:pt x="1763" y="119"/>
                        <a:pt x="1923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72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5AEC9B3C-9B58-CAC3-E225-31DE56095532}"/>
                    </a:ext>
                  </a:extLst>
                </p:cNvPr>
                <p:cNvSpPr/>
                <p:nvPr/>
              </p:nvSpPr>
              <p:spPr>
                <a:xfrm>
                  <a:off x="90453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F2405D23-BA45-F393-28FA-BDFA0483F923}"/>
                    </a:ext>
                  </a:extLst>
                </p:cNvPr>
                <p:cNvSpPr/>
                <p:nvPr/>
              </p:nvSpPr>
              <p:spPr>
                <a:xfrm>
                  <a:off x="907694" y="1149767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17 h 5224"/>
                    <a:gd name="connsiteX1" fmla="*/ 2864 w 3434"/>
                    <a:gd name="connsiteY1" fmla="*/ 663 h 5224"/>
                    <a:gd name="connsiteX2" fmla="*/ 2851 w 3434"/>
                    <a:gd name="connsiteY2" fmla="*/ 663 h 5224"/>
                    <a:gd name="connsiteX3" fmla="*/ 2426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70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52 w 3434"/>
                    <a:gd name="connsiteY12" fmla="*/ 0 h 5224"/>
                    <a:gd name="connsiteX13" fmla="*/ 809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2983 w 3434"/>
                    <a:gd name="connsiteY21" fmla="*/ 5224 h 5224"/>
                    <a:gd name="connsiteX22" fmla="*/ 2904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86" y="1923"/>
                        <a:pt x="2426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76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52" y="0"/>
                      </a:lnTo>
                      <a:lnTo>
                        <a:pt x="809" y="0"/>
                      </a:lnTo>
                      <a:lnTo>
                        <a:pt x="1379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2983" y="5224"/>
                      </a:lnTo>
                      <a:lnTo>
                        <a:pt x="290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2" name="任意多边形: 形状 491">
                  <a:extLst>
                    <a:ext uri="{FF2B5EF4-FFF2-40B4-BE49-F238E27FC236}">
                      <a16:creationId xmlns:a16="http://schemas.microsoft.com/office/drawing/2014/main" id="{9AD6376F-139B-B216-23C5-4496939D4AB8}"/>
                    </a:ext>
                  </a:extLst>
                </p:cNvPr>
                <p:cNvSpPr/>
                <p:nvPr/>
              </p:nvSpPr>
              <p:spPr>
                <a:xfrm>
                  <a:off x="913290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81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81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44" y="4760"/>
                        <a:pt x="703" y="4760"/>
                        <a:pt x="862" y="4760"/>
                      </a:cubicBezTo>
                      <a:cubicBezTo>
                        <a:pt x="1790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3" name="任意多边形: 形状 492">
                  <a:extLst>
                    <a:ext uri="{FF2B5EF4-FFF2-40B4-BE49-F238E27FC236}">
                      <a16:creationId xmlns:a16="http://schemas.microsoft.com/office/drawing/2014/main" id="{FF2559F6-28F7-D62F-AC96-1ABAE82CAA1E}"/>
                    </a:ext>
                  </a:extLst>
                </p:cNvPr>
                <p:cNvSpPr/>
                <p:nvPr/>
              </p:nvSpPr>
              <p:spPr>
                <a:xfrm>
                  <a:off x="91640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4" name="任意多边形: 形状 493">
                  <a:extLst>
                    <a:ext uri="{FF2B5EF4-FFF2-40B4-BE49-F238E27FC236}">
                      <a16:creationId xmlns:a16="http://schemas.microsoft.com/office/drawing/2014/main" id="{77EE1C26-06B9-A79C-8989-46C8D3409D95}"/>
                    </a:ext>
                  </a:extLst>
                </p:cNvPr>
                <p:cNvSpPr/>
                <p:nvPr/>
              </p:nvSpPr>
              <p:spPr>
                <a:xfrm>
                  <a:off x="920052" y="1149754"/>
                  <a:ext cx="1882" cy="5237"/>
                </a:xfrm>
                <a:custGeom>
                  <a:avLst/>
                  <a:gdLst>
                    <a:gd name="connsiteX0" fmla="*/ 0 w 1882"/>
                    <a:gd name="connsiteY0" fmla="*/ 0 h 5237"/>
                    <a:gd name="connsiteX1" fmla="*/ 438 w 1882"/>
                    <a:gd name="connsiteY1" fmla="*/ 0 h 5237"/>
                    <a:gd name="connsiteX2" fmla="*/ 438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5" name="任意多边形: 形状 494">
                  <a:extLst>
                    <a:ext uri="{FF2B5EF4-FFF2-40B4-BE49-F238E27FC236}">
                      <a16:creationId xmlns:a16="http://schemas.microsoft.com/office/drawing/2014/main" id="{F87085BE-3BC2-E9F1-F656-C0B490CACEF5}"/>
                    </a:ext>
                  </a:extLst>
                </p:cNvPr>
                <p:cNvSpPr/>
                <p:nvPr/>
              </p:nvSpPr>
              <p:spPr>
                <a:xfrm>
                  <a:off x="922001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25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39 w 3076"/>
                    <a:gd name="connsiteY7" fmla="*/ 2665 h 5383"/>
                    <a:gd name="connsiteX8" fmla="*/ 1565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25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39" y="3845"/>
                        <a:pt x="2639" y="2665"/>
                      </a:cubicBezTo>
                      <a:cubicBezTo>
                        <a:pt x="2639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6" name="任意多边形: 形状 495">
                  <a:extLst>
                    <a:ext uri="{FF2B5EF4-FFF2-40B4-BE49-F238E27FC236}">
                      <a16:creationId xmlns:a16="http://schemas.microsoft.com/office/drawing/2014/main" id="{CED0B0CB-897F-A76B-3237-30DD7F057F0E}"/>
                    </a:ext>
                  </a:extLst>
                </p:cNvPr>
                <p:cNvSpPr/>
                <p:nvPr/>
              </p:nvSpPr>
              <p:spPr>
                <a:xfrm>
                  <a:off x="925647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32 w 2201"/>
                    <a:gd name="connsiteY4" fmla="*/ 2745 h 5250"/>
                    <a:gd name="connsiteX5" fmla="*/ 1432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50 w 2201"/>
                    <a:gd name="connsiteY8" fmla="*/ 5251 h 5250"/>
                    <a:gd name="connsiteX9" fmla="*/ 1525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86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32" y="2745"/>
                      </a:cubicBezTo>
                      <a:lnTo>
                        <a:pt x="1432" y="2758"/>
                      </a:lnTo>
                      <a:cubicBezTo>
                        <a:pt x="1697" y="2904"/>
                        <a:pt x="1843" y="3275"/>
                        <a:pt x="1936" y="3819"/>
                      </a:cubicBezTo>
                      <a:cubicBezTo>
                        <a:pt x="2042" y="4548"/>
                        <a:pt x="2122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7" name="任意多边形: 形状 496">
                  <a:extLst>
                    <a:ext uri="{FF2B5EF4-FFF2-40B4-BE49-F238E27FC236}">
                      <a16:creationId xmlns:a16="http://schemas.microsoft.com/office/drawing/2014/main" id="{57DC3536-84DD-6907-9E1A-1D2C29BFF8F5}"/>
                    </a:ext>
                  </a:extLst>
                </p:cNvPr>
                <p:cNvSpPr/>
                <p:nvPr/>
              </p:nvSpPr>
              <p:spPr>
                <a:xfrm>
                  <a:off x="929692" y="1149675"/>
                  <a:ext cx="2028" cy="5383"/>
                </a:xfrm>
                <a:custGeom>
                  <a:avLst/>
                  <a:gdLst>
                    <a:gd name="connsiteX0" fmla="*/ 106 w 2028"/>
                    <a:gd name="connsiteY0" fmla="*/ 4495 h 5383"/>
                    <a:gd name="connsiteX1" fmla="*/ 888 w 2028"/>
                    <a:gd name="connsiteY1" fmla="*/ 4826 h 5383"/>
                    <a:gd name="connsiteX2" fmla="*/ 1591 w 2028"/>
                    <a:gd name="connsiteY2" fmla="*/ 3938 h 5383"/>
                    <a:gd name="connsiteX3" fmla="*/ 955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896 w 2028"/>
                    <a:gd name="connsiteY6" fmla="*/ 252 h 5383"/>
                    <a:gd name="connsiteX7" fmla="*/ 1777 w 2028"/>
                    <a:gd name="connsiteY7" fmla="*/ 809 h 5383"/>
                    <a:gd name="connsiteX8" fmla="*/ 1140 w 2028"/>
                    <a:gd name="connsiteY8" fmla="*/ 544 h 5383"/>
                    <a:gd name="connsiteX9" fmla="*/ 504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106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06" y="4495"/>
                      </a:moveTo>
                      <a:cubicBezTo>
                        <a:pt x="305" y="4667"/>
                        <a:pt x="570" y="4826"/>
                        <a:pt x="888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32" y="544"/>
                        <a:pt x="1140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80" y="2334"/>
                      </a:cubicBezTo>
                      <a:cubicBezTo>
                        <a:pt x="1737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8" name="任意多边形: 形状 497">
                  <a:extLst>
                    <a:ext uri="{FF2B5EF4-FFF2-40B4-BE49-F238E27FC236}">
                      <a16:creationId xmlns:a16="http://schemas.microsoft.com/office/drawing/2014/main" id="{BA691ABA-1BF7-F3FD-12D8-F8FC3F88B934}"/>
                    </a:ext>
                  </a:extLst>
                </p:cNvPr>
                <p:cNvSpPr/>
                <p:nvPr/>
              </p:nvSpPr>
              <p:spPr>
                <a:xfrm>
                  <a:off x="9323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9" name="任意多边形: 形状 498">
                  <a:extLst>
                    <a:ext uri="{FF2B5EF4-FFF2-40B4-BE49-F238E27FC236}">
                      <a16:creationId xmlns:a16="http://schemas.microsoft.com/office/drawing/2014/main" id="{E537CA6F-AA3E-A3B2-4702-06F7BF1BC5C3}"/>
                    </a:ext>
                  </a:extLst>
                </p:cNvPr>
                <p:cNvSpPr/>
                <p:nvPr/>
              </p:nvSpPr>
              <p:spPr>
                <a:xfrm>
                  <a:off x="933126" y="1149754"/>
                  <a:ext cx="2479" cy="5224"/>
                </a:xfrm>
                <a:custGeom>
                  <a:avLst/>
                  <a:gdLst>
                    <a:gd name="connsiteX0" fmla="*/ 1021 w 2479"/>
                    <a:gd name="connsiteY0" fmla="*/ 570 h 5224"/>
                    <a:gd name="connsiteX1" fmla="*/ 0 w 2479"/>
                    <a:gd name="connsiteY1" fmla="*/ 570 h 5224"/>
                    <a:gd name="connsiteX2" fmla="*/ 0 w 2479"/>
                    <a:gd name="connsiteY2" fmla="*/ 0 h 5224"/>
                    <a:gd name="connsiteX3" fmla="*/ 2480 w 2479"/>
                    <a:gd name="connsiteY3" fmla="*/ 0 h 5224"/>
                    <a:gd name="connsiteX4" fmla="*/ 2480 w 2479"/>
                    <a:gd name="connsiteY4" fmla="*/ 570 h 5224"/>
                    <a:gd name="connsiteX5" fmla="*/ 1459 w 2479"/>
                    <a:gd name="connsiteY5" fmla="*/ 570 h 5224"/>
                    <a:gd name="connsiteX6" fmla="*/ 1459 w 2479"/>
                    <a:gd name="connsiteY6" fmla="*/ 5224 h 5224"/>
                    <a:gd name="connsiteX7" fmla="*/ 1021 w 2479"/>
                    <a:gd name="connsiteY7" fmla="*/ 5224 h 5224"/>
                    <a:gd name="connsiteX8" fmla="*/ 1021 w 2479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9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80" y="0"/>
                      </a:lnTo>
                      <a:lnTo>
                        <a:pt x="2480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0" name="任意多边形: 形状 499">
                  <a:extLst>
                    <a:ext uri="{FF2B5EF4-FFF2-40B4-BE49-F238E27FC236}">
                      <a16:creationId xmlns:a16="http://schemas.microsoft.com/office/drawing/2014/main" id="{AA910550-F031-AECD-6A9F-C388B3381800}"/>
                    </a:ext>
                  </a:extLst>
                </p:cNvPr>
                <p:cNvSpPr/>
                <p:nvPr/>
              </p:nvSpPr>
              <p:spPr>
                <a:xfrm>
                  <a:off x="937249" y="1149754"/>
                  <a:ext cx="2810" cy="5224"/>
                </a:xfrm>
                <a:custGeom>
                  <a:avLst/>
                  <a:gdLst>
                    <a:gd name="connsiteX0" fmla="*/ 782 w 2810"/>
                    <a:gd name="connsiteY0" fmla="*/ 3580 h 5224"/>
                    <a:gd name="connsiteX1" fmla="*/ 438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34 w 2810"/>
                    <a:gd name="connsiteY6" fmla="*/ 5224 h 5224"/>
                    <a:gd name="connsiteX7" fmla="*/ 1976 w 2810"/>
                    <a:gd name="connsiteY7" fmla="*/ 3580 h 5224"/>
                    <a:gd name="connsiteX8" fmla="*/ 782 w 2810"/>
                    <a:gd name="connsiteY8" fmla="*/ 3580 h 5224"/>
                    <a:gd name="connsiteX9" fmla="*/ 1896 w 2810"/>
                    <a:gd name="connsiteY9" fmla="*/ 3050 h 5224"/>
                    <a:gd name="connsiteX10" fmla="*/ 1565 w 2810"/>
                    <a:gd name="connsiteY10" fmla="*/ 1538 h 5224"/>
                    <a:gd name="connsiteX11" fmla="*/ 1392 w 2810"/>
                    <a:gd name="connsiteY11" fmla="*/ 583 h 5224"/>
                    <a:gd name="connsiteX12" fmla="*/ 1379 w 2810"/>
                    <a:gd name="connsiteY12" fmla="*/ 583 h 5224"/>
                    <a:gd name="connsiteX13" fmla="*/ 1207 w 2810"/>
                    <a:gd name="connsiteY13" fmla="*/ 1525 h 5224"/>
                    <a:gd name="connsiteX14" fmla="*/ 87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82" y="358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34" y="5224"/>
                      </a:lnTo>
                      <a:lnTo>
                        <a:pt x="1976" y="3580"/>
                      </a:lnTo>
                      <a:lnTo>
                        <a:pt x="782" y="3580"/>
                      </a:lnTo>
                      <a:close/>
                      <a:moveTo>
                        <a:pt x="1896" y="3050"/>
                      </a:moveTo>
                      <a:lnTo>
                        <a:pt x="1565" y="1538"/>
                      </a:lnTo>
                      <a:cubicBezTo>
                        <a:pt x="1498" y="1207"/>
                        <a:pt x="1445" y="888"/>
                        <a:pt x="1392" y="583"/>
                      </a:cubicBezTo>
                      <a:lnTo>
                        <a:pt x="1379" y="583"/>
                      </a:lnTo>
                      <a:cubicBezTo>
                        <a:pt x="1339" y="902"/>
                        <a:pt x="1273" y="1207"/>
                        <a:pt x="1207" y="1525"/>
                      </a:cubicBezTo>
                      <a:lnTo>
                        <a:pt x="87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6E498BFB-DEDD-5C97-CEC9-6E302F050B75}"/>
                    </a:ext>
                  </a:extLst>
                </p:cNvPr>
                <p:cNvSpPr/>
                <p:nvPr/>
              </p:nvSpPr>
              <p:spPr>
                <a:xfrm>
                  <a:off x="940458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64 w 3434"/>
                    <a:gd name="connsiteY1" fmla="*/ 663 h 5224"/>
                    <a:gd name="connsiteX2" fmla="*/ 2837 w 3434"/>
                    <a:gd name="connsiteY2" fmla="*/ 663 h 5224"/>
                    <a:gd name="connsiteX3" fmla="*/ 2413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57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37" y="663"/>
                      </a:lnTo>
                      <a:cubicBezTo>
                        <a:pt x="2731" y="1273"/>
                        <a:pt x="2586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8B53AA5B-A30C-078C-2309-81515D801ED3}"/>
                    </a:ext>
                  </a:extLst>
                </p:cNvPr>
                <p:cNvSpPr/>
                <p:nvPr/>
              </p:nvSpPr>
              <p:spPr>
                <a:xfrm>
                  <a:off x="944529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3A06CB0E-987D-E334-95D4-C046A8B8CC73}"/>
                    </a:ext>
                  </a:extLst>
                </p:cNvPr>
                <p:cNvSpPr/>
                <p:nvPr/>
              </p:nvSpPr>
              <p:spPr>
                <a:xfrm>
                  <a:off x="946690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F2EE5C32-F156-EC03-B98A-0CED7DDF1598}"/>
                    </a:ext>
                  </a:extLst>
                </p:cNvPr>
                <p:cNvSpPr/>
                <p:nvPr/>
              </p:nvSpPr>
              <p:spPr>
                <a:xfrm>
                  <a:off x="949289" y="1153586"/>
                  <a:ext cx="1140" cy="2757"/>
                </a:xfrm>
                <a:custGeom>
                  <a:avLst/>
                  <a:gdLst>
                    <a:gd name="connsiteX0" fmla="*/ 0 w 1140"/>
                    <a:gd name="connsiteY0" fmla="*/ 2758 h 2757"/>
                    <a:gd name="connsiteX1" fmla="*/ 438 w 1140"/>
                    <a:gd name="connsiteY1" fmla="*/ 106 h 2757"/>
                    <a:gd name="connsiteX2" fmla="*/ 1140 w 1140"/>
                    <a:gd name="connsiteY2" fmla="*/ 0 h 2757"/>
                    <a:gd name="connsiteX3" fmla="*/ 464 w 1140"/>
                    <a:gd name="connsiteY3" fmla="*/ 2678 h 2757"/>
                    <a:gd name="connsiteX4" fmla="*/ 0 w 1140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0" h="2757">
                      <a:moveTo>
                        <a:pt x="0" y="2758"/>
                      </a:moveTo>
                      <a:cubicBezTo>
                        <a:pt x="172" y="2108"/>
                        <a:pt x="358" y="915"/>
                        <a:pt x="438" y="106"/>
                      </a:cubicBezTo>
                      <a:lnTo>
                        <a:pt x="1140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5" name="任意多边形: 形状 504">
                  <a:extLst>
                    <a:ext uri="{FF2B5EF4-FFF2-40B4-BE49-F238E27FC236}">
                      <a16:creationId xmlns:a16="http://schemas.microsoft.com/office/drawing/2014/main" id="{DA5B5D1E-7094-4FC6-0475-443F3162A1DD}"/>
                    </a:ext>
                  </a:extLst>
                </p:cNvPr>
                <p:cNvSpPr/>
                <p:nvPr/>
              </p:nvSpPr>
              <p:spPr>
                <a:xfrm>
                  <a:off x="952352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8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41" y="4826"/>
                        <a:pt x="1750" y="4826"/>
                      </a:cubicBezTo>
                      <a:cubicBezTo>
                        <a:pt x="2015" y="4826"/>
                        <a:pt x="2294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6" name="任意多边形: 形状 505">
                  <a:extLst>
                    <a:ext uri="{FF2B5EF4-FFF2-40B4-BE49-F238E27FC236}">
                      <a16:creationId xmlns:a16="http://schemas.microsoft.com/office/drawing/2014/main" id="{372BB0EB-25CF-F0E7-6621-6A0E8C9C5901}"/>
                    </a:ext>
                  </a:extLst>
                </p:cNvPr>
                <p:cNvSpPr/>
                <p:nvPr/>
              </p:nvSpPr>
              <p:spPr>
                <a:xfrm>
                  <a:off x="955123" y="1149674"/>
                  <a:ext cx="3089" cy="5383"/>
                </a:xfrm>
                <a:custGeom>
                  <a:avLst/>
                  <a:gdLst>
                    <a:gd name="connsiteX0" fmla="*/ 3089 w 3089"/>
                    <a:gd name="connsiteY0" fmla="*/ 2639 h 5383"/>
                    <a:gd name="connsiteX1" fmla="*/ 1525 w 3089"/>
                    <a:gd name="connsiteY1" fmla="*/ 5383 h 5383"/>
                    <a:gd name="connsiteX2" fmla="*/ 0 w 3089"/>
                    <a:gd name="connsiteY2" fmla="*/ 2732 h 5383"/>
                    <a:gd name="connsiteX3" fmla="*/ 1565 w 3089"/>
                    <a:gd name="connsiteY3" fmla="*/ 0 h 5383"/>
                    <a:gd name="connsiteX4" fmla="*/ 3089 w 3089"/>
                    <a:gd name="connsiteY4" fmla="*/ 2639 h 5383"/>
                    <a:gd name="connsiteX5" fmla="*/ 477 w 3089"/>
                    <a:gd name="connsiteY5" fmla="*/ 2718 h 5383"/>
                    <a:gd name="connsiteX6" fmla="*/ 1551 w 3089"/>
                    <a:gd name="connsiteY6" fmla="*/ 4840 h 5383"/>
                    <a:gd name="connsiteX7" fmla="*/ 2625 w 3089"/>
                    <a:gd name="connsiteY7" fmla="*/ 2665 h 5383"/>
                    <a:gd name="connsiteX8" fmla="*/ 1565 w 3089"/>
                    <a:gd name="connsiteY8" fmla="*/ 531 h 5383"/>
                    <a:gd name="connsiteX9" fmla="*/ 477 w 3089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83">
                      <a:moveTo>
                        <a:pt x="3089" y="2639"/>
                      </a:moveTo>
                      <a:cubicBezTo>
                        <a:pt x="3089" y="4442"/>
                        <a:pt x="2387" y="5383"/>
                        <a:pt x="1525" y="5383"/>
                      </a:cubicBezTo>
                      <a:cubicBezTo>
                        <a:pt x="636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506" y="-13"/>
                        <a:pt x="3089" y="1087"/>
                        <a:pt x="3089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75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7" name="任意多边形: 形状 506">
                  <a:extLst>
                    <a:ext uri="{FF2B5EF4-FFF2-40B4-BE49-F238E27FC236}">
                      <a16:creationId xmlns:a16="http://schemas.microsoft.com/office/drawing/2014/main" id="{A06737E3-C353-7BB6-CA4F-AB9C25D8E1D8}"/>
                    </a:ext>
                  </a:extLst>
                </p:cNvPr>
                <p:cNvSpPr/>
                <p:nvPr/>
              </p:nvSpPr>
              <p:spPr>
                <a:xfrm>
                  <a:off x="958770" y="1149754"/>
                  <a:ext cx="2545" cy="5224"/>
                </a:xfrm>
                <a:custGeom>
                  <a:avLst/>
                  <a:gdLst>
                    <a:gd name="connsiteX0" fmla="*/ 0 w 2545"/>
                    <a:gd name="connsiteY0" fmla="*/ 5224 h 5224"/>
                    <a:gd name="connsiteX1" fmla="*/ 0 w 2545"/>
                    <a:gd name="connsiteY1" fmla="*/ 0 h 5224"/>
                    <a:gd name="connsiteX2" fmla="*/ 477 w 2545"/>
                    <a:gd name="connsiteY2" fmla="*/ 0 h 5224"/>
                    <a:gd name="connsiteX3" fmla="*/ 1565 w 2545"/>
                    <a:gd name="connsiteY3" fmla="*/ 2639 h 5224"/>
                    <a:gd name="connsiteX4" fmla="*/ 2175 w 2545"/>
                    <a:gd name="connsiteY4" fmla="*/ 4349 h 5224"/>
                    <a:gd name="connsiteX5" fmla="*/ 2188 w 2545"/>
                    <a:gd name="connsiteY5" fmla="*/ 4336 h 5224"/>
                    <a:gd name="connsiteX6" fmla="*/ 2135 w 2545"/>
                    <a:gd name="connsiteY6" fmla="*/ 2188 h 5224"/>
                    <a:gd name="connsiteX7" fmla="*/ 2135 w 2545"/>
                    <a:gd name="connsiteY7" fmla="*/ 0 h 5224"/>
                    <a:gd name="connsiteX8" fmla="*/ 2546 w 2545"/>
                    <a:gd name="connsiteY8" fmla="*/ 0 h 5224"/>
                    <a:gd name="connsiteX9" fmla="*/ 2546 w 2545"/>
                    <a:gd name="connsiteY9" fmla="*/ 5224 h 5224"/>
                    <a:gd name="connsiteX10" fmla="*/ 2108 w 2545"/>
                    <a:gd name="connsiteY10" fmla="*/ 5224 h 5224"/>
                    <a:gd name="connsiteX11" fmla="*/ 1034 w 2545"/>
                    <a:gd name="connsiteY11" fmla="*/ 2572 h 5224"/>
                    <a:gd name="connsiteX12" fmla="*/ 398 w 2545"/>
                    <a:gd name="connsiteY12" fmla="*/ 822 h 5224"/>
                    <a:gd name="connsiteX13" fmla="*/ 398 w 2545"/>
                    <a:gd name="connsiteY13" fmla="*/ 822 h 5224"/>
                    <a:gd name="connsiteX14" fmla="*/ 438 w 2545"/>
                    <a:gd name="connsiteY14" fmla="*/ 2997 h 5224"/>
                    <a:gd name="connsiteX15" fmla="*/ 438 w 2545"/>
                    <a:gd name="connsiteY15" fmla="*/ 5224 h 5224"/>
                    <a:gd name="connsiteX16" fmla="*/ 0 w 2545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17" y="3249"/>
                        <a:pt x="2015" y="3792"/>
                        <a:pt x="2175" y="4349"/>
                      </a:cubicBezTo>
                      <a:lnTo>
                        <a:pt x="2188" y="4336"/>
                      </a:lnTo>
                      <a:cubicBezTo>
                        <a:pt x="2148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98" y="822"/>
                      </a:lnTo>
                      <a:cubicBezTo>
                        <a:pt x="411" y="1485"/>
                        <a:pt x="438" y="2122"/>
                        <a:pt x="438" y="2997"/>
                      </a:cubicBezTo>
                      <a:lnTo>
                        <a:pt x="438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id="{561D7D2C-8051-DE76-7C0A-4A2549B056BC}"/>
                    </a:ext>
                  </a:extLst>
                </p:cNvPr>
                <p:cNvSpPr/>
                <p:nvPr/>
              </p:nvSpPr>
              <p:spPr>
                <a:xfrm>
                  <a:off x="961859" y="1149675"/>
                  <a:ext cx="2041" cy="5383"/>
                </a:xfrm>
                <a:custGeom>
                  <a:avLst/>
                  <a:gdLst>
                    <a:gd name="connsiteX0" fmla="*/ 133 w 2041"/>
                    <a:gd name="connsiteY0" fmla="*/ 4495 h 5383"/>
                    <a:gd name="connsiteX1" fmla="*/ 915 w 2041"/>
                    <a:gd name="connsiteY1" fmla="*/ 4826 h 5383"/>
                    <a:gd name="connsiteX2" fmla="*/ 1618 w 2041"/>
                    <a:gd name="connsiteY2" fmla="*/ 3938 h 5383"/>
                    <a:gd name="connsiteX3" fmla="*/ 981 w 2041"/>
                    <a:gd name="connsiteY3" fmla="*/ 2891 h 5383"/>
                    <a:gd name="connsiteX4" fmla="*/ 93 w 2041"/>
                    <a:gd name="connsiteY4" fmla="*/ 1419 h 5383"/>
                    <a:gd name="connsiteX5" fmla="*/ 1180 w 2041"/>
                    <a:gd name="connsiteY5" fmla="*/ 0 h 5383"/>
                    <a:gd name="connsiteX6" fmla="*/ 1923 w 2041"/>
                    <a:gd name="connsiteY6" fmla="*/ 252 h 5383"/>
                    <a:gd name="connsiteX7" fmla="*/ 1803 w 2041"/>
                    <a:gd name="connsiteY7" fmla="*/ 809 h 5383"/>
                    <a:gd name="connsiteX8" fmla="*/ 1167 w 2041"/>
                    <a:gd name="connsiteY8" fmla="*/ 544 h 5383"/>
                    <a:gd name="connsiteX9" fmla="*/ 530 w 2041"/>
                    <a:gd name="connsiteY9" fmla="*/ 1326 h 5383"/>
                    <a:gd name="connsiteX10" fmla="*/ 1193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13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133" y="4495"/>
                      </a:moveTo>
                      <a:cubicBezTo>
                        <a:pt x="332" y="4667"/>
                        <a:pt x="623" y="4826"/>
                        <a:pt x="915" y="4826"/>
                      </a:cubicBezTo>
                      <a:cubicBezTo>
                        <a:pt x="1352" y="4826"/>
                        <a:pt x="1618" y="4468"/>
                        <a:pt x="1618" y="3938"/>
                      </a:cubicBezTo>
                      <a:cubicBezTo>
                        <a:pt x="1618" y="3447"/>
                        <a:pt x="1432" y="3169"/>
                        <a:pt x="981" y="2891"/>
                      </a:cubicBezTo>
                      <a:cubicBezTo>
                        <a:pt x="424" y="2599"/>
                        <a:pt x="93" y="2148"/>
                        <a:pt x="93" y="1419"/>
                      </a:cubicBezTo>
                      <a:cubicBezTo>
                        <a:pt x="93" y="597"/>
                        <a:pt x="530" y="0"/>
                        <a:pt x="1180" y="0"/>
                      </a:cubicBezTo>
                      <a:cubicBezTo>
                        <a:pt x="1525" y="0"/>
                        <a:pt x="1763" y="119"/>
                        <a:pt x="1923" y="252"/>
                      </a:cubicBezTo>
                      <a:lnTo>
                        <a:pt x="1803" y="809"/>
                      </a:lnTo>
                      <a:cubicBezTo>
                        <a:pt x="1697" y="716"/>
                        <a:pt x="1472" y="544"/>
                        <a:pt x="1167" y="544"/>
                      </a:cubicBezTo>
                      <a:cubicBezTo>
                        <a:pt x="703" y="544"/>
                        <a:pt x="530" y="968"/>
                        <a:pt x="530" y="1326"/>
                      </a:cubicBezTo>
                      <a:cubicBezTo>
                        <a:pt x="530" y="1817"/>
                        <a:pt x="729" y="2055"/>
                        <a:pt x="1193" y="2334"/>
                      </a:cubicBezTo>
                      <a:cubicBezTo>
                        <a:pt x="1750" y="2678"/>
                        <a:pt x="2042" y="3103"/>
                        <a:pt x="2042" y="3872"/>
                      </a:cubicBezTo>
                      <a:cubicBezTo>
                        <a:pt x="2042" y="4681"/>
                        <a:pt x="1671" y="5383"/>
                        <a:pt x="862" y="5383"/>
                      </a:cubicBezTo>
                      <a:cubicBezTo>
                        <a:pt x="544" y="5383"/>
                        <a:pt x="186" y="5237"/>
                        <a:pt x="0" y="5052"/>
                      </a:cubicBezTo>
                      <a:lnTo>
                        <a:pt x="13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id="{0F36470F-65BE-DC40-6295-25C74223E5F0}"/>
                    </a:ext>
                  </a:extLst>
                </p:cNvPr>
                <p:cNvSpPr/>
                <p:nvPr/>
              </p:nvSpPr>
              <p:spPr>
                <a:xfrm>
                  <a:off x="964511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51 w 1909"/>
                    <a:gd name="connsiteY1" fmla="*/ 2771 h 5224"/>
                    <a:gd name="connsiteX2" fmla="*/ 451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17 w 1909"/>
                    <a:gd name="connsiteY7" fmla="*/ 0 h 5224"/>
                    <a:gd name="connsiteX8" fmla="*/ 1817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37 w 1909"/>
                    <a:gd name="connsiteY11" fmla="*/ 2214 h 5224"/>
                    <a:gd name="connsiteX12" fmla="*/ 1737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51" y="2771"/>
                      </a:lnTo>
                      <a:lnTo>
                        <a:pt x="451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0" name="任意多边形: 形状 509">
                  <a:extLst>
                    <a:ext uri="{FF2B5EF4-FFF2-40B4-BE49-F238E27FC236}">
                      <a16:creationId xmlns:a16="http://schemas.microsoft.com/office/drawing/2014/main" id="{7557755D-F0B3-57B4-941A-598B976B5BB5}"/>
                    </a:ext>
                  </a:extLst>
                </p:cNvPr>
                <p:cNvSpPr/>
                <p:nvPr/>
              </p:nvSpPr>
              <p:spPr>
                <a:xfrm>
                  <a:off x="966791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64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55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64" y="0"/>
                      </a:cubicBezTo>
                      <a:cubicBezTo>
                        <a:pt x="2188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69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28" y="4826"/>
                        <a:pt x="1750" y="4826"/>
                      </a:cubicBezTo>
                      <a:cubicBezTo>
                        <a:pt x="2002" y="4826"/>
                        <a:pt x="2281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id="{7F31F9DD-8F0C-519A-F4D2-423DD5A4FDB5}"/>
                    </a:ext>
                  </a:extLst>
                </p:cNvPr>
                <p:cNvSpPr/>
                <p:nvPr/>
              </p:nvSpPr>
              <p:spPr>
                <a:xfrm>
                  <a:off x="969629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2" name="任意多边形: 形状 511">
                  <a:extLst>
                    <a:ext uri="{FF2B5EF4-FFF2-40B4-BE49-F238E27FC236}">
                      <a16:creationId xmlns:a16="http://schemas.microsoft.com/office/drawing/2014/main" id="{5590C178-C6EE-321E-A5BD-4640190DDA2C}"/>
                    </a:ext>
                  </a:extLst>
                </p:cNvPr>
                <p:cNvSpPr/>
                <p:nvPr/>
              </p:nvSpPr>
              <p:spPr>
                <a:xfrm>
                  <a:off x="972493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3" name="任意多边形: 形状 512">
                  <a:extLst>
                    <a:ext uri="{FF2B5EF4-FFF2-40B4-BE49-F238E27FC236}">
                      <a16:creationId xmlns:a16="http://schemas.microsoft.com/office/drawing/2014/main" id="{973EA861-C781-51E3-DCD4-6DF8A8EE46FE}"/>
                    </a:ext>
                  </a:extLst>
                </p:cNvPr>
                <p:cNvSpPr/>
                <p:nvPr/>
              </p:nvSpPr>
              <p:spPr>
                <a:xfrm>
                  <a:off x="9746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id="{002C7C4B-AA72-C6D3-9648-4352444C4198}"/>
                    </a:ext>
                  </a:extLst>
                </p:cNvPr>
                <p:cNvSpPr/>
                <p:nvPr/>
              </p:nvSpPr>
              <p:spPr>
                <a:xfrm>
                  <a:off x="97751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49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5" name="任意多边形: 形状 514">
                  <a:extLst>
                    <a:ext uri="{FF2B5EF4-FFF2-40B4-BE49-F238E27FC236}">
                      <a16:creationId xmlns:a16="http://schemas.microsoft.com/office/drawing/2014/main" id="{310FFE5B-3883-1590-5D59-A2768A94576F}"/>
                    </a:ext>
                  </a:extLst>
                </p:cNvPr>
                <p:cNvSpPr/>
                <p:nvPr/>
              </p:nvSpPr>
              <p:spPr>
                <a:xfrm>
                  <a:off x="980740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45 w 2201"/>
                    <a:gd name="connsiteY4" fmla="*/ 2745 h 5250"/>
                    <a:gd name="connsiteX5" fmla="*/ 1445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37 w 2201"/>
                    <a:gd name="connsiteY8" fmla="*/ 5251 h 5250"/>
                    <a:gd name="connsiteX9" fmla="*/ 1512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591" y="119"/>
                        <a:pt x="1803" y="424"/>
                      </a:cubicBezTo>
                      <a:cubicBezTo>
                        <a:pt x="1989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56" y="3275"/>
                        <a:pt x="1936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37" y="5251"/>
                      </a:lnTo>
                      <a:cubicBezTo>
                        <a:pt x="1684" y="5105"/>
                        <a:pt x="1618" y="4654"/>
                        <a:pt x="1512" y="4004"/>
                      </a:cubicBezTo>
                      <a:cubicBezTo>
                        <a:pt x="1419" y="3275"/>
                        <a:pt x="1233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26" y="517"/>
                        <a:pt x="875" y="504"/>
                      </a:cubicBezTo>
                      <a:cubicBezTo>
                        <a:pt x="663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C1FD411D-F860-C5F8-27E6-2E6060F94BA9}"/>
                    </a:ext>
                  </a:extLst>
                </p:cNvPr>
                <p:cNvSpPr/>
                <p:nvPr/>
              </p:nvSpPr>
              <p:spPr>
                <a:xfrm>
                  <a:off x="984679" y="1149754"/>
                  <a:ext cx="2810" cy="5224"/>
                </a:xfrm>
                <a:custGeom>
                  <a:avLst/>
                  <a:gdLst>
                    <a:gd name="connsiteX0" fmla="*/ 796 w 2810"/>
                    <a:gd name="connsiteY0" fmla="*/ 3580 h 5224"/>
                    <a:gd name="connsiteX1" fmla="*/ 464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47 w 2810"/>
                    <a:gd name="connsiteY6" fmla="*/ 5224 h 5224"/>
                    <a:gd name="connsiteX7" fmla="*/ 1989 w 2810"/>
                    <a:gd name="connsiteY7" fmla="*/ 3580 h 5224"/>
                    <a:gd name="connsiteX8" fmla="*/ 796 w 2810"/>
                    <a:gd name="connsiteY8" fmla="*/ 3580 h 5224"/>
                    <a:gd name="connsiteX9" fmla="*/ 1896 w 2810"/>
                    <a:gd name="connsiteY9" fmla="*/ 3050 h 5224"/>
                    <a:gd name="connsiteX10" fmla="*/ 1578 w 2810"/>
                    <a:gd name="connsiteY10" fmla="*/ 1538 h 5224"/>
                    <a:gd name="connsiteX11" fmla="*/ 1405 w 2810"/>
                    <a:gd name="connsiteY11" fmla="*/ 583 h 5224"/>
                    <a:gd name="connsiteX12" fmla="*/ 1405 w 2810"/>
                    <a:gd name="connsiteY12" fmla="*/ 583 h 5224"/>
                    <a:gd name="connsiteX13" fmla="*/ 1233 w 2810"/>
                    <a:gd name="connsiteY13" fmla="*/ 1525 h 5224"/>
                    <a:gd name="connsiteX14" fmla="*/ 91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96" y="3580"/>
                      </a:moveTo>
                      <a:lnTo>
                        <a:pt x="464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796" y="3580"/>
                      </a:lnTo>
                      <a:close/>
                      <a:moveTo>
                        <a:pt x="1896" y="3050"/>
                      </a:moveTo>
                      <a:lnTo>
                        <a:pt x="1578" y="1538"/>
                      </a:lnTo>
                      <a:cubicBezTo>
                        <a:pt x="1512" y="1207"/>
                        <a:pt x="1459" y="888"/>
                        <a:pt x="1405" y="583"/>
                      </a:cubicBezTo>
                      <a:lnTo>
                        <a:pt x="1405" y="583"/>
                      </a:lnTo>
                      <a:cubicBezTo>
                        <a:pt x="1352" y="902"/>
                        <a:pt x="1299" y="1207"/>
                        <a:pt x="1233" y="1525"/>
                      </a:cubicBezTo>
                      <a:lnTo>
                        <a:pt x="91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CB8C3A5F-E2B7-67A1-334C-6C06AB29A770}"/>
                    </a:ext>
                  </a:extLst>
                </p:cNvPr>
                <p:cNvSpPr/>
                <p:nvPr/>
              </p:nvSpPr>
              <p:spPr>
                <a:xfrm>
                  <a:off x="987993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803" y="4760"/>
                        <a:pt x="2307" y="3951"/>
                        <a:pt x="2307" y="2546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ACA6FF8B-E897-60DA-687C-CF7CAF3B1FE2}"/>
                    </a:ext>
                  </a:extLst>
                </p:cNvPr>
                <p:cNvSpPr/>
                <p:nvPr/>
              </p:nvSpPr>
              <p:spPr>
                <a:xfrm>
                  <a:off x="991322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AE4043E9-4E81-AE71-175A-A6EC7F3E94C0}"/>
                    </a:ext>
                  </a:extLst>
                </p:cNvPr>
                <p:cNvSpPr/>
                <p:nvPr/>
              </p:nvSpPr>
              <p:spPr>
                <a:xfrm>
                  <a:off x="992515" y="1149714"/>
                  <a:ext cx="2068" cy="5264"/>
                </a:xfrm>
                <a:custGeom>
                  <a:avLst/>
                  <a:gdLst>
                    <a:gd name="connsiteX0" fmla="*/ 0 w 2068"/>
                    <a:gd name="connsiteY0" fmla="*/ 93 h 5264"/>
                    <a:gd name="connsiteX1" fmla="*/ 835 w 2068"/>
                    <a:gd name="connsiteY1" fmla="*/ 0 h 5264"/>
                    <a:gd name="connsiteX2" fmla="*/ 1777 w 2068"/>
                    <a:gd name="connsiteY2" fmla="*/ 424 h 5264"/>
                    <a:gd name="connsiteX3" fmla="*/ 2068 w 2068"/>
                    <a:gd name="connsiteY3" fmla="*/ 1525 h 5264"/>
                    <a:gd name="connsiteX4" fmla="*/ 1803 w 2068"/>
                    <a:gd name="connsiteY4" fmla="*/ 2639 h 5264"/>
                    <a:gd name="connsiteX5" fmla="*/ 782 w 2068"/>
                    <a:gd name="connsiteY5" fmla="*/ 3222 h 5264"/>
                    <a:gd name="connsiteX6" fmla="*/ 438 w 2068"/>
                    <a:gd name="connsiteY6" fmla="*/ 3169 h 5264"/>
                    <a:gd name="connsiteX7" fmla="*/ 438 w 2068"/>
                    <a:gd name="connsiteY7" fmla="*/ 5264 h 5264"/>
                    <a:gd name="connsiteX8" fmla="*/ 0 w 2068"/>
                    <a:gd name="connsiteY8" fmla="*/ 5264 h 5264"/>
                    <a:gd name="connsiteX9" fmla="*/ 0 w 2068"/>
                    <a:gd name="connsiteY9" fmla="*/ 93 h 5264"/>
                    <a:gd name="connsiteX10" fmla="*/ 424 w 2068"/>
                    <a:gd name="connsiteY10" fmla="*/ 2612 h 5264"/>
                    <a:gd name="connsiteX11" fmla="*/ 769 w 2068"/>
                    <a:gd name="connsiteY11" fmla="*/ 2665 h 5264"/>
                    <a:gd name="connsiteX12" fmla="*/ 1618 w 2068"/>
                    <a:gd name="connsiteY12" fmla="*/ 1551 h 5264"/>
                    <a:gd name="connsiteX13" fmla="*/ 822 w 2068"/>
                    <a:gd name="connsiteY13" fmla="*/ 530 h 5264"/>
                    <a:gd name="connsiteX14" fmla="*/ 411 w 2068"/>
                    <a:gd name="connsiteY14" fmla="*/ 583 h 5264"/>
                    <a:gd name="connsiteX15" fmla="*/ 411 w 2068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68" h="5264">
                      <a:moveTo>
                        <a:pt x="0" y="93"/>
                      </a:moveTo>
                      <a:cubicBezTo>
                        <a:pt x="212" y="40"/>
                        <a:pt x="477" y="0"/>
                        <a:pt x="835" y="0"/>
                      </a:cubicBezTo>
                      <a:cubicBezTo>
                        <a:pt x="1273" y="0"/>
                        <a:pt x="1578" y="146"/>
                        <a:pt x="1777" y="424"/>
                      </a:cubicBezTo>
                      <a:cubicBezTo>
                        <a:pt x="1976" y="676"/>
                        <a:pt x="2068" y="1061"/>
                        <a:pt x="2068" y="1525"/>
                      </a:cubicBezTo>
                      <a:cubicBezTo>
                        <a:pt x="2068" y="1989"/>
                        <a:pt x="1976" y="2373"/>
                        <a:pt x="1803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50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50" y="2665"/>
                        <a:pt x="769" y="2665"/>
                      </a:cubicBezTo>
                      <a:cubicBezTo>
                        <a:pt x="1299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91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A3A3D7E9-BAB9-A492-A4A6-D30C51B71A6D}"/>
                    </a:ext>
                  </a:extLst>
                </p:cNvPr>
                <p:cNvSpPr/>
                <p:nvPr/>
              </p:nvSpPr>
              <p:spPr>
                <a:xfrm>
                  <a:off x="99516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4AEC8EA1-D50F-5AB0-8196-A5CBBA7ECD94}"/>
                    </a:ext>
                  </a:extLst>
                </p:cNvPr>
                <p:cNvSpPr/>
                <p:nvPr/>
              </p:nvSpPr>
              <p:spPr>
                <a:xfrm>
                  <a:off x="996201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53 w 2028"/>
                    <a:gd name="connsiteY4" fmla="*/ 1419 h 5383"/>
                    <a:gd name="connsiteX5" fmla="*/ 1140 w 2028"/>
                    <a:gd name="connsiteY5" fmla="*/ 0 h 5383"/>
                    <a:gd name="connsiteX6" fmla="*/ 1883 w 2028"/>
                    <a:gd name="connsiteY6" fmla="*/ 252 h 5383"/>
                    <a:gd name="connsiteX7" fmla="*/ 1777 w 2028"/>
                    <a:gd name="connsiteY7" fmla="*/ 809 h 5383"/>
                    <a:gd name="connsiteX8" fmla="*/ 1127 w 2028"/>
                    <a:gd name="connsiteY8" fmla="*/ 544 h 5383"/>
                    <a:gd name="connsiteX9" fmla="*/ 504 w 2028"/>
                    <a:gd name="connsiteY9" fmla="*/ 1326 h 5383"/>
                    <a:gd name="connsiteX10" fmla="*/ 1167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92" y="4667"/>
                        <a:pt x="583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5" y="3169"/>
                        <a:pt x="941" y="2891"/>
                      </a:cubicBezTo>
                      <a:cubicBezTo>
                        <a:pt x="385" y="2599"/>
                        <a:pt x="53" y="2148"/>
                        <a:pt x="53" y="1419"/>
                      </a:cubicBezTo>
                      <a:cubicBezTo>
                        <a:pt x="53" y="597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83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45" y="544"/>
                        <a:pt x="1127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67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6C638F56-6824-0E3A-BE2A-C50FB9EE2542}"/>
                    </a:ext>
                  </a:extLst>
                </p:cNvPr>
                <p:cNvSpPr/>
                <p:nvPr/>
              </p:nvSpPr>
              <p:spPr>
                <a:xfrm>
                  <a:off x="998627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51 w 2559"/>
                    <a:gd name="connsiteY7" fmla="*/ 2718 h 5383"/>
                    <a:gd name="connsiteX8" fmla="*/ 1750 w 2559"/>
                    <a:gd name="connsiteY8" fmla="*/ 4826 h 5383"/>
                    <a:gd name="connsiteX9" fmla="*/ 2453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9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51" y="1339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34"/>
                        <a:pt x="2453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1D61C288-2C30-4F3D-0B82-C0F3947D87DA}"/>
                    </a:ext>
                  </a:extLst>
                </p:cNvPr>
                <p:cNvSpPr/>
                <p:nvPr/>
              </p:nvSpPr>
              <p:spPr>
                <a:xfrm>
                  <a:off x="10017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4" name="任意多边形: 形状 523">
                  <a:extLst>
                    <a:ext uri="{FF2B5EF4-FFF2-40B4-BE49-F238E27FC236}">
                      <a16:creationId xmlns:a16="http://schemas.microsoft.com/office/drawing/2014/main" id="{D54237F7-546B-545D-82FC-79BC11C01F5B}"/>
                    </a:ext>
                  </a:extLst>
                </p:cNvPr>
                <p:cNvSpPr/>
                <p:nvPr/>
              </p:nvSpPr>
              <p:spPr>
                <a:xfrm>
                  <a:off x="1002897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77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11 w 2532"/>
                    <a:gd name="connsiteY14" fmla="*/ 2997 h 5224"/>
                    <a:gd name="connsiteX15" fmla="*/ 411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83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398" y="1485"/>
                        <a:pt x="411" y="2122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5" name="任意多边形: 形状 524">
                  <a:extLst>
                    <a:ext uri="{FF2B5EF4-FFF2-40B4-BE49-F238E27FC236}">
                      <a16:creationId xmlns:a16="http://schemas.microsoft.com/office/drawing/2014/main" id="{23D6FCBA-E0F5-35C0-2335-4CBCFFA28A34}"/>
                    </a:ext>
                  </a:extLst>
                </p:cNvPr>
                <p:cNvSpPr/>
                <p:nvPr/>
              </p:nvSpPr>
              <p:spPr>
                <a:xfrm>
                  <a:off x="1005973" y="1149701"/>
                  <a:ext cx="2771" cy="5330"/>
                </a:xfrm>
                <a:custGeom>
                  <a:avLst/>
                  <a:gdLst>
                    <a:gd name="connsiteX0" fmla="*/ 2771 w 2771"/>
                    <a:gd name="connsiteY0" fmla="*/ 5039 h 5330"/>
                    <a:gd name="connsiteX1" fmla="*/ 1737 w 2771"/>
                    <a:gd name="connsiteY1" fmla="*/ 5330 h 5330"/>
                    <a:gd name="connsiteX2" fmla="*/ 477 w 2771"/>
                    <a:gd name="connsiteY2" fmla="*/ 4641 h 5330"/>
                    <a:gd name="connsiteX3" fmla="*/ 0 w 2771"/>
                    <a:gd name="connsiteY3" fmla="*/ 2692 h 5330"/>
                    <a:gd name="connsiteX4" fmla="*/ 1830 w 2771"/>
                    <a:gd name="connsiteY4" fmla="*/ 0 h 5330"/>
                    <a:gd name="connsiteX5" fmla="*/ 2665 w 2771"/>
                    <a:gd name="connsiteY5" fmla="*/ 225 h 5330"/>
                    <a:gd name="connsiteX6" fmla="*/ 2559 w 2771"/>
                    <a:gd name="connsiteY6" fmla="*/ 782 h 5330"/>
                    <a:gd name="connsiteX7" fmla="*/ 1817 w 2771"/>
                    <a:gd name="connsiteY7" fmla="*/ 557 h 5330"/>
                    <a:gd name="connsiteX8" fmla="*/ 451 w 2771"/>
                    <a:gd name="connsiteY8" fmla="*/ 2665 h 5330"/>
                    <a:gd name="connsiteX9" fmla="*/ 1750 w 2771"/>
                    <a:gd name="connsiteY9" fmla="*/ 4787 h 5330"/>
                    <a:gd name="connsiteX10" fmla="*/ 2334 w 2771"/>
                    <a:gd name="connsiteY10" fmla="*/ 4641 h 5330"/>
                    <a:gd name="connsiteX11" fmla="*/ 2334 w 2771"/>
                    <a:gd name="connsiteY11" fmla="*/ 3076 h 5330"/>
                    <a:gd name="connsiteX12" fmla="*/ 1644 w 2771"/>
                    <a:gd name="connsiteY12" fmla="*/ 3076 h 5330"/>
                    <a:gd name="connsiteX13" fmla="*/ 1644 w 2771"/>
                    <a:gd name="connsiteY13" fmla="*/ 2533 h 5330"/>
                    <a:gd name="connsiteX14" fmla="*/ 2745 w 2771"/>
                    <a:gd name="connsiteY14" fmla="*/ 2533 h 5330"/>
                    <a:gd name="connsiteX15" fmla="*/ 2745 w 2771"/>
                    <a:gd name="connsiteY15" fmla="*/ 5039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30">
                      <a:moveTo>
                        <a:pt x="2771" y="5039"/>
                      </a:moveTo>
                      <a:cubicBezTo>
                        <a:pt x="2586" y="5158"/>
                        <a:pt x="2201" y="5330"/>
                        <a:pt x="1737" y="5330"/>
                      </a:cubicBezTo>
                      <a:cubicBezTo>
                        <a:pt x="1220" y="5330"/>
                        <a:pt x="809" y="5131"/>
                        <a:pt x="477" y="4641"/>
                      </a:cubicBezTo>
                      <a:cubicBezTo>
                        <a:pt x="186" y="4203"/>
                        <a:pt x="0" y="3500"/>
                        <a:pt x="0" y="2692"/>
                      </a:cubicBezTo>
                      <a:cubicBezTo>
                        <a:pt x="0" y="1140"/>
                        <a:pt x="689" y="0"/>
                        <a:pt x="1830" y="0"/>
                      </a:cubicBezTo>
                      <a:cubicBezTo>
                        <a:pt x="2214" y="0"/>
                        <a:pt x="2519" y="119"/>
                        <a:pt x="2665" y="225"/>
                      </a:cubicBezTo>
                      <a:lnTo>
                        <a:pt x="2559" y="782"/>
                      </a:lnTo>
                      <a:cubicBezTo>
                        <a:pt x="2373" y="663"/>
                        <a:pt x="2148" y="557"/>
                        <a:pt x="1817" y="557"/>
                      </a:cubicBezTo>
                      <a:cubicBezTo>
                        <a:pt x="994" y="557"/>
                        <a:pt x="451" y="1353"/>
                        <a:pt x="451" y="2665"/>
                      </a:cubicBezTo>
                      <a:cubicBezTo>
                        <a:pt x="451" y="4004"/>
                        <a:pt x="968" y="4787"/>
                        <a:pt x="1750" y="4787"/>
                      </a:cubicBezTo>
                      <a:cubicBezTo>
                        <a:pt x="2029" y="4787"/>
                        <a:pt x="2228" y="4720"/>
                        <a:pt x="2334" y="4641"/>
                      </a:cubicBezTo>
                      <a:lnTo>
                        <a:pt x="2334" y="3076"/>
                      </a:lnTo>
                      <a:lnTo>
                        <a:pt x="1644" y="3076"/>
                      </a:lnTo>
                      <a:lnTo>
                        <a:pt x="1644" y="2533"/>
                      </a:lnTo>
                      <a:lnTo>
                        <a:pt x="2745" y="2533"/>
                      </a:lnTo>
                      <a:lnTo>
                        <a:pt x="2745" y="5039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6" name="任意多边形: 形状 525">
                  <a:extLst>
                    <a:ext uri="{FF2B5EF4-FFF2-40B4-BE49-F238E27FC236}">
                      <a16:creationId xmlns:a16="http://schemas.microsoft.com/office/drawing/2014/main" id="{2837C6E1-3535-6E07-8444-11BF8DBE2D72}"/>
                    </a:ext>
                  </a:extLst>
                </p:cNvPr>
                <p:cNvSpPr/>
                <p:nvPr/>
              </p:nvSpPr>
              <p:spPr>
                <a:xfrm>
                  <a:off x="1010919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38 w 1909"/>
                    <a:gd name="connsiteY1" fmla="*/ 2771 h 5224"/>
                    <a:gd name="connsiteX2" fmla="*/ 438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30 w 1909"/>
                    <a:gd name="connsiteY7" fmla="*/ 0 h 5224"/>
                    <a:gd name="connsiteX8" fmla="*/ 1830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50 w 1909"/>
                    <a:gd name="connsiteY11" fmla="*/ 2214 h 5224"/>
                    <a:gd name="connsiteX12" fmla="*/ 1750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9454AF65-B821-E550-98FA-AF2C1C120346}"/>
                    </a:ext>
                  </a:extLst>
                </p:cNvPr>
                <p:cNvSpPr/>
                <p:nvPr/>
              </p:nvSpPr>
              <p:spPr>
                <a:xfrm>
                  <a:off x="1013385" y="1149754"/>
                  <a:ext cx="1869" cy="5237"/>
                </a:xfrm>
                <a:custGeom>
                  <a:avLst/>
                  <a:gdLst>
                    <a:gd name="connsiteX0" fmla="*/ 0 w 1869"/>
                    <a:gd name="connsiteY0" fmla="*/ 0 h 5237"/>
                    <a:gd name="connsiteX1" fmla="*/ 438 w 1869"/>
                    <a:gd name="connsiteY1" fmla="*/ 0 h 5237"/>
                    <a:gd name="connsiteX2" fmla="*/ 438 w 1869"/>
                    <a:gd name="connsiteY2" fmla="*/ 4667 h 5237"/>
                    <a:gd name="connsiteX3" fmla="*/ 1870 w 1869"/>
                    <a:gd name="connsiteY3" fmla="*/ 4667 h 5237"/>
                    <a:gd name="connsiteX4" fmla="*/ 1870 w 1869"/>
                    <a:gd name="connsiteY4" fmla="*/ 5238 h 5237"/>
                    <a:gd name="connsiteX5" fmla="*/ 0 w 1869"/>
                    <a:gd name="connsiteY5" fmla="*/ 5238 h 5237"/>
                    <a:gd name="connsiteX6" fmla="*/ 0 w 1869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FD42980F-79D1-780D-EF3D-90BB0C8B2C64}"/>
                    </a:ext>
                  </a:extLst>
                </p:cNvPr>
                <p:cNvSpPr/>
                <p:nvPr/>
              </p:nvSpPr>
              <p:spPr>
                <a:xfrm>
                  <a:off x="1015745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C6E565CE-131D-517E-3FAD-332D7B384886}"/>
                    </a:ext>
                  </a:extLst>
                </p:cNvPr>
                <p:cNvSpPr/>
                <p:nvPr/>
              </p:nvSpPr>
              <p:spPr>
                <a:xfrm>
                  <a:off x="10165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FA866B3E-E1E7-84CC-44C5-9EBA70C0EB4C}"/>
                    </a:ext>
                  </a:extLst>
                </p:cNvPr>
                <p:cNvSpPr/>
                <p:nvPr/>
              </p:nvSpPr>
              <p:spPr>
                <a:xfrm>
                  <a:off x="1019140" y="1153586"/>
                  <a:ext cx="1127" cy="2757"/>
                </a:xfrm>
                <a:custGeom>
                  <a:avLst/>
                  <a:gdLst>
                    <a:gd name="connsiteX0" fmla="*/ 0 w 1127"/>
                    <a:gd name="connsiteY0" fmla="*/ 2758 h 2757"/>
                    <a:gd name="connsiteX1" fmla="*/ 438 w 1127"/>
                    <a:gd name="connsiteY1" fmla="*/ 106 h 2757"/>
                    <a:gd name="connsiteX2" fmla="*/ 1127 w 1127"/>
                    <a:gd name="connsiteY2" fmla="*/ 0 h 2757"/>
                    <a:gd name="connsiteX3" fmla="*/ 464 w 1127"/>
                    <a:gd name="connsiteY3" fmla="*/ 2678 h 2757"/>
                    <a:gd name="connsiteX4" fmla="*/ 0 w 1127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7" h="2757">
                      <a:moveTo>
                        <a:pt x="0" y="2758"/>
                      </a:moveTo>
                      <a:cubicBezTo>
                        <a:pt x="159" y="2108"/>
                        <a:pt x="345" y="915"/>
                        <a:pt x="438" y="106"/>
                      </a:cubicBezTo>
                      <a:lnTo>
                        <a:pt x="1127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92DBE642-D709-9214-D789-A1D8785A5ADB}"/>
                    </a:ext>
                  </a:extLst>
                </p:cNvPr>
                <p:cNvSpPr/>
                <p:nvPr/>
              </p:nvSpPr>
              <p:spPr>
                <a:xfrm>
                  <a:off x="1022243" y="1149675"/>
                  <a:ext cx="2041" cy="5383"/>
                </a:xfrm>
                <a:custGeom>
                  <a:avLst/>
                  <a:gdLst>
                    <a:gd name="connsiteX0" fmla="*/ 93 w 2041"/>
                    <a:gd name="connsiteY0" fmla="*/ 4495 h 5383"/>
                    <a:gd name="connsiteX1" fmla="*/ 875 w 2041"/>
                    <a:gd name="connsiteY1" fmla="*/ 4826 h 5383"/>
                    <a:gd name="connsiteX2" fmla="*/ 1591 w 2041"/>
                    <a:gd name="connsiteY2" fmla="*/ 3938 h 5383"/>
                    <a:gd name="connsiteX3" fmla="*/ 955 w 2041"/>
                    <a:gd name="connsiteY3" fmla="*/ 2891 h 5383"/>
                    <a:gd name="connsiteX4" fmla="*/ 66 w 2041"/>
                    <a:gd name="connsiteY4" fmla="*/ 1419 h 5383"/>
                    <a:gd name="connsiteX5" fmla="*/ 1167 w 2041"/>
                    <a:gd name="connsiteY5" fmla="*/ 0 h 5383"/>
                    <a:gd name="connsiteX6" fmla="*/ 1909 w 2041"/>
                    <a:gd name="connsiteY6" fmla="*/ 252 h 5383"/>
                    <a:gd name="connsiteX7" fmla="*/ 1790 w 2041"/>
                    <a:gd name="connsiteY7" fmla="*/ 809 h 5383"/>
                    <a:gd name="connsiteX8" fmla="*/ 1154 w 2041"/>
                    <a:gd name="connsiteY8" fmla="*/ 544 h 5383"/>
                    <a:gd name="connsiteX9" fmla="*/ 517 w 2041"/>
                    <a:gd name="connsiteY9" fmla="*/ 1326 h 5383"/>
                    <a:gd name="connsiteX10" fmla="*/ 1180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9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93" y="4495"/>
                      </a:moveTo>
                      <a:cubicBezTo>
                        <a:pt x="292" y="4667"/>
                        <a:pt x="570" y="4826"/>
                        <a:pt x="875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67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37" y="2678"/>
                        <a:pt x="2042" y="3103"/>
                        <a:pt x="2042" y="3872"/>
                      </a:cubicBezTo>
                      <a:cubicBezTo>
                        <a:pt x="2042" y="4681"/>
                        <a:pt x="1657" y="5383"/>
                        <a:pt x="862" y="5383"/>
                      </a:cubicBezTo>
                      <a:cubicBezTo>
                        <a:pt x="530" y="5383"/>
                        <a:pt x="186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AF397118-3892-2ABF-965B-DD78EE2DB04F}"/>
                    </a:ext>
                  </a:extLst>
                </p:cNvPr>
                <p:cNvSpPr/>
                <p:nvPr/>
              </p:nvSpPr>
              <p:spPr>
                <a:xfrm>
                  <a:off x="1024868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E3460A39-49CB-9ADA-0F16-EC9BA41C25C9}"/>
                    </a:ext>
                  </a:extLst>
                </p:cNvPr>
                <p:cNvSpPr/>
                <p:nvPr/>
              </p:nvSpPr>
              <p:spPr>
                <a:xfrm>
                  <a:off x="10273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82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28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51" y="0"/>
                        <a:pt x="1989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82" y="5317"/>
                      </a:cubicBezTo>
                      <a:cubicBezTo>
                        <a:pt x="477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689" y="4760"/>
                        <a:pt x="862" y="4760"/>
                      </a:cubicBezTo>
                      <a:cubicBezTo>
                        <a:pt x="1777" y="4760"/>
                        <a:pt x="2294" y="3951"/>
                        <a:pt x="2294" y="2546"/>
                      </a:cubicBezTo>
                      <a:cubicBezTo>
                        <a:pt x="2294" y="1313"/>
                        <a:pt x="1843" y="530"/>
                        <a:pt x="928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2BE6B0DB-5482-DC33-C244-3D24D5FA833A}"/>
                    </a:ext>
                  </a:extLst>
                </p:cNvPr>
                <p:cNvSpPr/>
                <p:nvPr/>
              </p:nvSpPr>
              <p:spPr>
                <a:xfrm>
                  <a:off x="1032147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38 w 2771"/>
                    <a:gd name="connsiteY12" fmla="*/ 597 h 5317"/>
                    <a:gd name="connsiteX13" fmla="*/ 438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86" y="4084"/>
                        <a:pt x="2281" y="4561"/>
                      </a:cubicBezTo>
                      <a:cubicBezTo>
                        <a:pt x="1976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790" y="4760"/>
                        <a:pt x="2307" y="3951"/>
                        <a:pt x="2307" y="2546"/>
                      </a:cubicBezTo>
                      <a:cubicBezTo>
                        <a:pt x="2307" y="1313"/>
                        <a:pt x="1870" y="530"/>
                        <a:pt x="941" y="530"/>
                      </a:cubicBezTo>
                      <a:cubicBezTo>
                        <a:pt x="716" y="530"/>
                        <a:pt x="557" y="557"/>
                        <a:pt x="438" y="597"/>
                      </a:cubicBezTo>
                      <a:lnTo>
                        <a:pt x="438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D47DD7C7-152B-6E9A-128A-F6CAB9E6FEA8}"/>
                    </a:ext>
                  </a:extLst>
                </p:cNvPr>
                <p:cNvSpPr/>
                <p:nvPr/>
              </p:nvSpPr>
              <p:spPr>
                <a:xfrm>
                  <a:off x="1035277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60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BDE53DDC-90CA-860A-87F5-AD54A92B3B58}"/>
                    </a:ext>
                  </a:extLst>
                </p:cNvPr>
                <p:cNvSpPr/>
                <p:nvPr/>
              </p:nvSpPr>
              <p:spPr>
                <a:xfrm>
                  <a:off x="104042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E6A6F6F0-C60E-0B61-B687-C4A10A333C3B}"/>
                    </a:ext>
                  </a:extLst>
                </p:cNvPr>
                <p:cNvSpPr/>
                <p:nvPr/>
              </p:nvSpPr>
              <p:spPr>
                <a:xfrm>
                  <a:off x="104287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8" name="任意多边形: 形状 537">
                  <a:extLst>
                    <a:ext uri="{FF2B5EF4-FFF2-40B4-BE49-F238E27FC236}">
                      <a16:creationId xmlns:a16="http://schemas.microsoft.com/office/drawing/2014/main" id="{03B43081-FE4C-A57F-C9CC-17090CEC7439}"/>
                    </a:ext>
                  </a:extLst>
                </p:cNvPr>
                <p:cNvSpPr/>
                <p:nvPr/>
              </p:nvSpPr>
              <p:spPr>
                <a:xfrm>
                  <a:off x="1044081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55 w 2479"/>
                    <a:gd name="connsiteY3" fmla="*/ 3103 h 5317"/>
                    <a:gd name="connsiteX4" fmla="*/ 2055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id="{A0E1E1A5-887D-CA4A-14E9-20AF612993CE}"/>
                    </a:ext>
                  </a:extLst>
                </p:cNvPr>
                <p:cNvSpPr/>
                <p:nvPr/>
              </p:nvSpPr>
              <p:spPr>
                <a:xfrm>
                  <a:off x="1047157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909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78" y="4667"/>
                        <a:pt x="570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6" y="3169"/>
                        <a:pt x="941" y="2891"/>
                      </a:cubicBezTo>
                      <a:cubicBezTo>
                        <a:pt x="385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44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id="{F6CE2288-BA63-41F7-C9DD-AF777AA4F06B}"/>
                    </a:ext>
                  </a:extLst>
                </p:cNvPr>
                <p:cNvSpPr/>
                <p:nvPr/>
              </p:nvSpPr>
              <p:spPr>
                <a:xfrm>
                  <a:off x="1049690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13 w 3447"/>
                    <a:gd name="connsiteY3" fmla="*/ 2639 h 5224"/>
                    <a:gd name="connsiteX4" fmla="*/ 1830 w 3447"/>
                    <a:gd name="connsiteY4" fmla="*/ 5184 h 5224"/>
                    <a:gd name="connsiteX5" fmla="*/ 1498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57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2997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60"/>
                        <a:pt x="2599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17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2997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id="{0FDB93DE-A3C6-55E0-1C24-211C3C37DC82}"/>
                    </a:ext>
                  </a:extLst>
                </p:cNvPr>
                <p:cNvSpPr/>
                <p:nvPr/>
              </p:nvSpPr>
              <p:spPr>
                <a:xfrm>
                  <a:off x="1053588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25 w 3076"/>
                    <a:gd name="connsiteY6" fmla="*/ 4840 h 5383"/>
                    <a:gd name="connsiteX7" fmla="*/ 2599 w 3076"/>
                    <a:gd name="connsiteY7" fmla="*/ 2665 h 5383"/>
                    <a:gd name="connsiteX8" fmla="*/ 1525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25" y="4840"/>
                      </a:cubicBezTo>
                      <a:cubicBezTo>
                        <a:pt x="2214" y="4840"/>
                        <a:pt x="2599" y="3845"/>
                        <a:pt x="2599" y="2665"/>
                      </a:cubicBezTo>
                      <a:cubicBezTo>
                        <a:pt x="2599" y="1618"/>
                        <a:pt x="2241" y="531"/>
                        <a:pt x="1525" y="531"/>
                      </a:cubicBezTo>
                      <a:cubicBezTo>
                        <a:pt x="809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97F1FD3D-4331-B9E3-02BE-779CEC45CEC8}"/>
                    </a:ext>
                  </a:extLst>
                </p:cNvPr>
                <p:cNvSpPr/>
                <p:nvPr/>
              </p:nvSpPr>
              <p:spPr>
                <a:xfrm>
                  <a:off x="10572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38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703" y="4760"/>
                        <a:pt x="862" y="4760"/>
                      </a:cubicBezTo>
                      <a:cubicBezTo>
                        <a:pt x="1803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C0D1246A-8CE3-3EF9-C822-2FBA8397A951}"/>
                    </a:ext>
                  </a:extLst>
                </p:cNvPr>
                <p:cNvSpPr/>
                <p:nvPr/>
              </p:nvSpPr>
              <p:spPr>
                <a:xfrm>
                  <a:off x="106167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08 w 2492"/>
                    <a:gd name="connsiteY7" fmla="*/ 5224 h 5224"/>
                    <a:gd name="connsiteX8" fmla="*/ 1008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08" y="5224"/>
                      </a:lnTo>
                      <a:lnTo>
                        <a:pt x="1008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57321D4A-7F4B-C9FE-FF0D-FAB350F15095}"/>
                    </a:ext>
                  </a:extLst>
                </p:cNvPr>
                <p:cNvSpPr/>
                <p:nvPr/>
              </p:nvSpPr>
              <p:spPr>
                <a:xfrm>
                  <a:off x="1064527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0857D1CD-23E7-69C6-83D4-59E2F9C21F86}"/>
                    </a:ext>
                  </a:extLst>
                </p:cNvPr>
                <p:cNvSpPr/>
                <p:nvPr/>
              </p:nvSpPr>
              <p:spPr>
                <a:xfrm>
                  <a:off x="1066914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77 w 3434"/>
                    <a:gd name="connsiteY1" fmla="*/ 663 h 5224"/>
                    <a:gd name="connsiteX2" fmla="*/ 2864 w 3434"/>
                    <a:gd name="connsiteY2" fmla="*/ 663 h 5224"/>
                    <a:gd name="connsiteX3" fmla="*/ 2440 w 3434"/>
                    <a:gd name="connsiteY3" fmla="*/ 2639 h 5224"/>
                    <a:gd name="connsiteX4" fmla="*/ 1843 w 3434"/>
                    <a:gd name="connsiteY4" fmla="*/ 5184 h 5224"/>
                    <a:gd name="connsiteX5" fmla="*/ 1525 w 3434"/>
                    <a:gd name="connsiteY5" fmla="*/ 5184 h 5224"/>
                    <a:gd name="connsiteX6" fmla="*/ 981 w 3434"/>
                    <a:gd name="connsiteY6" fmla="*/ 2692 h 5224"/>
                    <a:gd name="connsiteX7" fmla="*/ 583 w 3434"/>
                    <a:gd name="connsiteY7" fmla="*/ 663 h 5224"/>
                    <a:gd name="connsiteX8" fmla="*/ 583 w 3434"/>
                    <a:gd name="connsiteY8" fmla="*/ 663 h 5224"/>
                    <a:gd name="connsiteX9" fmla="*/ 517 w 3434"/>
                    <a:gd name="connsiteY9" fmla="*/ 2983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82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904" y="2188"/>
                        <a:pt x="2864" y="1299"/>
                        <a:pt x="2877" y="663"/>
                      </a:cubicBezTo>
                      <a:lnTo>
                        <a:pt x="2864" y="663"/>
                      </a:lnTo>
                      <a:cubicBezTo>
                        <a:pt x="2745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25" y="5184"/>
                      </a:lnTo>
                      <a:lnTo>
                        <a:pt x="981" y="2692"/>
                      </a:lnTo>
                      <a:cubicBezTo>
                        <a:pt x="822" y="1949"/>
                        <a:pt x="689" y="1286"/>
                        <a:pt x="583" y="663"/>
                      </a:cubicBezTo>
                      <a:lnTo>
                        <a:pt x="583" y="663"/>
                      </a:lnTo>
                      <a:cubicBezTo>
                        <a:pt x="570" y="1313"/>
                        <a:pt x="544" y="2201"/>
                        <a:pt x="517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82" y="0"/>
                      </a:lnTo>
                      <a:lnTo>
                        <a:pt x="1379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299DFFCB-A386-C2BF-BD1F-DD754E9B3E48}"/>
                    </a:ext>
                  </a:extLst>
                </p:cNvPr>
                <p:cNvSpPr/>
                <p:nvPr/>
              </p:nvSpPr>
              <p:spPr>
                <a:xfrm>
                  <a:off x="1070997" y="1149714"/>
                  <a:ext cx="2095" cy="5264"/>
                </a:xfrm>
                <a:custGeom>
                  <a:avLst/>
                  <a:gdLst>
                    <a:gd name="connsiteX0" fmla="*/ 13 w 2095"/>
                    <a:gd name="connsiteY0" fmla="*/ 93 h 5264"/>
                    <a:gd name="connsiteX1" fmla="*/ 849 w 2095"/>
                    <a:gd name="connsiteY1" fmla="*/ 0 h 5264"/>
                    <a:gd name="connsiteX2" fmla="*/ 1790 w 2095"/>
                    <a:gd name="connsiteY2" fmla="*/ 424 h 5264"/>
                    <a:gd name="connsiteX3" fmla="*/ 2095 w 2095"/>
                    <a:gd name="connsiteY3" fmla="*/ 1525 h 5264"/>
                    <a:gd name="connsiteX4" fmla="*/ 1817 w 2095"/>
                    <a:gd name="connsiteY4" fmla="*/ 2639 h 5264"/>
                    <a:gd name="connsiteX5" fmla="*/ 782 w 2095"/>
                    <a:gd name="connsiteY5" fmla="*/ 3222 h 5264"/>
                    <a:gd name="connsiteX6" fmla="*/ 438 w 2095"/>
                    <a:gd name="connsiteY6" fmla="*/ 3169 h 5264"/>
                    <a:gd name="connsiteX7" fmla="*/ 438 w 2095"/>
                    <a:gd name="connsiteY7" fmla="*/ 5264 h 5264"/>
                    <a:gd name="connsiteX8" fmla="*/ 0 w 2095"/>
                    <a:gd name="connsiteY8" fmla="*/ 5264 h 5264"/>
                    <a:gd name="connsiteX9" fmla="*/ 0 w 2095"/>
                    <a:gd name="connsiteY9" fmla="*/ 93 h 5264"/>
                    <a:gd name="connsiteX10" fmla="*/ 438 w 2095"/>
                    <a:gd name="connsiteY10" fmla="*/ 2612 h 5264"/>
                    <a:gd name="connsiteX11" fmla="*/ 796 w 2095"/>
                    <a:gd name="connsiteY11" fmla="*/ 2665 h 5264"/>
                    <a:gd name="connsiteX12" fmla="*/ 1644 w 2095"/>
                    <a:gd name="connsiteY12" fmla="*/ 1551 h 5264"/>
                    <a:gd name="connsiteX13" fmla="*/ 849 w 2095"/>
                    <a:gd name="connsiteY13" fmla="*/ 530 h 5264"/>
                    <a:gd name="connsiteX14" fmla="*/ 438 w 2095"/>
                    <a:gd name="connsiteY14" fmla="*/ 583 h 5264"/>
                    <a:gd name="connsiteX15" fmla="*/ 438 w 2095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64">
                      <a:moveTo>
                        <a:pt x="13" y="93"/>
                      </a:moveTo>
                      <a:cubicBezTo>
                        <a:pt x="225" y="40"/>
                        <a:pt x="504" y="0"/>
                        <a:pt x="849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95" y="1061"/>
                        <a:pt x="2095" y="1525"/>
                      </a:cubicBezTo>
                      <a:cubicBezTo>
                        <a:pt x="2095" y="1989"/>
                        <a:pt x="2002" y="2373"/>
                        <a:pt x="1817" y="2639"/>
                      </a:cubicBezTo>
                      <a:cubicBezTo>
                        <a:pt x="1591" y="3023"/>
                        <a:pt x="1220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38" y="2612"/>
                      </a:moveTo>
                      <a:cubicBezTo>
                        <a:pt x="530" y="2652"/>
                        <a:pt x="663" y="2665"/>
                        <a:pt x="796" y="2665"/>
                      </a:cubicBezTo>
                      <a:cubicBezTo>
                        <a:pt x="1326" y="2665"/>
                        <a:pt x="1644" y="2267"/>
                        <a:pt x="1644" y="1551"/>
                      </a:cubicBezTo>
                      <a:cubicBezTo>
                        <a:pt x="1644" y="862"/>
                        <a:pt x="1339" y="530"/>
                        <a:pt x="849" y="530"/>
                      </a:cubicBezTo>
                      <a:cubicBezTo>
                        <a:pt x="663" y="530"/>
                        <a:pt x="517" y="557"/>
                        <a:pt x="438" y="583"/>
                      </a:cubicBezTo>
                      <a:lnTo>
                        <a:pt x="438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AA362597-6104-C0E2-3EAC-01F6A510E8CD}"/>
                    </a:ext>
                  </a:extLst>
                </p:cNvPr>
                <p:cNvSpPr/>
                <p:nvPr/>
              </p:nvSpPr>
              <p:spPr>
                <a:xfrm>
                  <a:off x="1073464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DF31B5FF-EF9A-2C55-D6F6-E5A5E10019E4}"/>
                    </a:ext>
                  </a:extLst>
                </p:cNvPr>
                <p:cNvSpPr/>
                <p:nvPr/>
              </p:nvSpPr>
              <p:spPr>
                <a:xfrm>
                  <a:off x="1077110" y="1149714"/>
                  <a:ext cx="2187" cy="5250"/>
                </a:xfrm>
                <a:custGeom>
                  <a:avLst/>
                  <a:gdLst>
                    <a:gd name="connsiteX0" fmla="*/ 0 w 2187"/>
                    <a:gd name="connsiteY0" fmla="*/ 93 h 5250"/>
                    <a:gd name="connsiteX1" fmla="*/ 835 w 2187"/>
                    <a:gd name="connsiteY1" fmla="*/ 0 h 5250"/>
                    <a:gd name="connsiteX2" fmla="*/ 1803 w 2187"/>
                    <a:gd name="connsiteY2" fmla="*/ 424 h 5250"/>
                    <a:gd name="connsiteX3" fmla="*/ 2068 w 2187"/>
                    <a:gd name="connsiteY3" fmla="*/ 1406 h 5250"/>
                    <a:gd name="connsiteX4" fmla="*/ 1445 w 2187"/>
                    <a:gd name="connsiteY4" fmla="*/ 2745 h 5250"/>
                    <a:gd name="connsiteX5" fmla="*/ 1445 w 2187"/>
                    <a:gd name="connsiteY5" fmla="*/ 2758 h 5250"/>
                    <a:gd name="connsiteX6" fmla="*/ 1949 w 2187"/>
                    <a:gd name="connsiteY6" fmla="*/ 3819 h 5250"/>
                    <a:gd name="connsiteX7" fmla="*/ 2188 w 2187"/>
                    <a:gd name="connsiteY7" fmla="*/ 5251 h 5250"/>
                    <a:gd name="connsiteX8" fmla="*/ 1750 w 2187"/>
                    <a:gd name="connsiteY8" fmla="*/ 5251 h 5250"/>
                    <a:gd name="connsiteX9" fmla="*/ 1525 w 2187"/>
                    <a:gd name="connsiteY9" fmla="*/ 4004 h 5250"/>
                    <a:gd name="connsiteX10" fmla="*/ 849 w 2187"/>
                    <a:gd name="connsiteY10" fmla="*/ 2983 h 5250"/>
                    <a:gd name="connsiteX11" fmla="*/ 451 w 2187"/>
                    <a:gd name="connsiteY11" fmla="*/ 2983 h 5250"/>
                    <a:gd name="connsiteX12" fmla="*/ 451 w 2187"/>
                    <a:gd name="connsiteY12" fmla="*/ 5251 h 5250"/>
                    <a:gd name="connsiteX13" fmla="*/ 13 w 2187"/>
                    <a:gd name="connsiteY13" fmla="*/ 5251 h 5250"/>
                    <a:gd name="connsiteX14" fmla="*/ 13 w 2187"/>
                    <a:gd name="connsiteY14" fmla="*/ 93 h 5250"/>
                    <a:gd name="connsiteX15" fmla="*/ 438 w 2187"/>
                    <a:gd name="connsiteY15" fmla="*/ 2480 h 5250"/>
                    <a:gd name="connsiteX16" fmla="*/ 875 w 2187"/>
                    <a:gd name="connsiteY16" fmla="*/ 2480 h 5250"/>
                    <a:gd name="connsiteX17" fmla="*/ 1631 w 2187"/>
                    <a:gd name="connsiteY17" fmla="*/ 1485 h 5250"/>
                    <a:gd name="connsiteX18" fmla="*/ 862 w 2187"/>
                    <a:gd name="connsiteY18" fmla="*/ 504 h 5250"/>
                    <a:gd name="connsiteX19" fmla="*/ 438 w 2187"/>
                    <a:gd name="connsiteY19" fmla="*/ 557 h 5250"/>
                    <a:gd name="connsiteX20" fmla="*/ 438 w 2187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697" y="2904"/>
                        <a:pt x="1856" y="3275"/>
                        <a:pt x="1949" y="3819"/>
                      </a:cubicBezTo>
                      <a:cubicBezTo>
                        <a:pt x="2055" y="4548"/>
                        <a:pt x="2135" y="5052"/>
                        <a:pt x="2188" y="5251"/>
                      </a:cubicBezTo>
                      <a:lnTo>
                        <a:pt x="1750" y="5251"/>
                      </a:lnTo>
                      <a:cubicBezTo>
                        <a:pt x="1684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39" y="2480"/>
                        <a:pt x="1631" y="2082"/>
                        <a:pt x="1631" y="1485"/>
                      </a:cubicBezTo>
                      <a:cubicBezTo>
                        <a:pt x="1631" y="809"/>
                        <a:pt x="1313" y="517"/>
                        <a:pt x="862" y="504"/>
                      </a:cubicBezTo>
                      <a:cubicBezTo>
                        <a:pt x="650" y="504"/>
                        <a:pt x="491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D94DE876-286E-34BE-A44F-1BB7F1008A47}"/>
                    </a:ext>
                  </a:extLst>
                </p:cNvPr>
                <p:cNvSpPr/>
                <p:nvPr/>
              </p:nvSpPr>
              <p:spPr>
                <a:xfrm>
                  <a:off x="1081300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DEF4DBEE-0D0F-C27B-1614-5F819740E37C}"/>
                    </a:ext>
                  </a:extLst>
                </p:cNvPr>
                <p:cNvSpPr/>
                <p:nvPr/>
              </p:nvSpPr>
              <p:spPr>
                <a:xfrm>
                  <a:off x="1082480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91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24 w 2532"/>
                    <a:gd name="connsiteY14" fmla="*/ 2997 h 5224"/>
                    <a:gd name="connsiteX15" fmla="*/ 424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91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2"/>
                        <a:pt x="42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id="{EB18DBCA-CEF9-9077-EA0D-A321E6E65501}"/>
                    </a:ext>
                  </a:extLst>
                </p:cNvPr>
                <p:cNvSpPr/>
                <p:nvPr/>
              </p:nvSpPr>
              <p:spPr>
                <a:xfrm>
                  <a:off x="1085583" y="1149661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45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40 w 2545"/>
                    <a:gd name="connsiteY5" fmla="*/ 782 h 5383"/>
                    <a:gd name="connsiteX6" fmla="*/ 1750 w 2545"/>
                    <a:gd name="connsiteY6" fmla="*/ 557 h 5383"/>
                    <a:gd name="connsiteX7" fmla="*/ 438 w 2545"/>
                    <a:gd name="connsiteY7" fmla="*/ 2718 h 5383"/>
                    <a:gd name="connsiteX8" fmla="*/ 1737 w 2545"/>
                    <a:gd name="connsiteY8" fmla="*/ 4826 h 5383"/>
                    <a:gd name="connsiteX9" fmla="*/ 2440 w 2545"/>
                    <a:gd name="connsiteY9" fmla="*/ 4601 h 5383"/>
                    <a:gd name="connsiteX10" fmla="*/ 2546 w 2545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45"/>
                      </a:moveTo>
                      <a:cubicBezTo>
                        <a:pt x="2400" y="5264"/>
                        <a:pt x="2068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6" y="133"/>
                        <a:pt x="2546" y="225"/>
                      </a:cubicBezTo>
                      <a:lnTo>
                        <a:pt x="2440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39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2015" y="4826"/>
                        <a:pt x="2281" y="4734"/>
                        <a:pt x="2440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EC52E956-CCF6-0FA6-FBD5-04F0B2B5BA63}"/>
                    </a:ext>
                  </a:extLst>
                </p:cNvPr>
                <p:cNvSpPr/>
                <p:nvPr/>
              </p:nvSpPr>
              <p:spPr>
                <a:xfrm>
                  <a:off x="1088659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3" name="任意多边形: 形状 552">
                  <a:extLst>
                    <a:ext uri="{FF2B5EF4-FFF2-40B4-BE49-F238E27FC236}">
                      <a16:creationId xmlns:a16="http://schemas.microsoft.com/office/drawing/2014/main" id="{D8EEE68D-0074-AFB7-7CEE-93CAAE4A509D}"/>
                    </a:ext>
                  </a:extLst>
                </p:cNvPr>
                <p:cNvSpPr/>
                <p:nvPr/>
              </p:nvSpPr>
              <p:spPr>
                <a:xfrm>
                  <a:off x="1089852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51 w 2771"/>
                    <a:gd name="connsiteY8" fmla="*/ 4734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39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51" y="4734"/>
                      </a:moveTo>
                      <a:cubicBezTo>
                        <a:pt x="557" y="4760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55" y="530"/>
                      </a:cubicBezTo>
                      <a:cubicBezTo>
                        <a:pt x="729" y="530"/>
                        <a:pt x="557" y="557"/>
                        <a:pt x="451" y="597"/>
                      </a:cubicBezTo>
                      <a:lnTo>
                        <a:pt x="45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15B0F6A4-2743-962D-05F3-D34863AF3CF1}"/>
                    </a:ext>
                  </a:extLst>
                </p:cNvPr>
                <p:cNvSpPr/>
                <p:nvPr/>
              </p:nvSpPr>
              <p:spPr>
                <a:xfrm>
                  <a:off x="1093181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18999403-DE8F-3054-790B-0881925814B7}"/>
                    </a:ext>
                  </a:extLst>
                </p:cNvPr>
                <p:cNvSpPr/>
                <p:nvPr/>
              </p:nvSpPr>
              <p:spPr>
                <a:xfrm>
                  <a:off x="1094361" y="1149714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93 h 5317"/>
                    <a:gd name="connsiteX1" fmla="*/ 941 w 2771"/>
                    <a:gd name="connsiteY1" fmla="*/ 0 h 5317"/>
                    <a:gd name="connsiteX2" fmla="*/ 2307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64 w 2771"/>
                    <a:gd name="connsiteY8" fmla="*/ 4734 h 5317"/>
                    <a:gd name="connsiteX9" fmla="*/ 902 w 2771"/>
                    <a:gd name="connsiteY9" fmla="*/ 4760 h 5317"/>
                    <a:gd name="connsiteX10" fmla="*/ 2320 w 2771"/>
                    <a:gd name="connsiteY10" fmla="*/ 2546 h 5317"/>
                    <a:gd name="connsiteX11" fmla="*/ 968 w 2771"/>
                    <a:gd name="connsiteY11" fmla="*/ 530 h 5317"/>
                    <a:gd name="connsiteX12" fmla="*/ 464 w 2771"/>
                    <a:gd name="connsiteY12" fmla="*/ 597 h 5317"/>
                    <a:gd name="connsiteX13" fmla="*/ 46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93"/>
                      </a:moveTo>
                      <a:cubicBezTo>
                        <a:pt x="278" y="40"/>
                        <a:pt x="597" y="0"/>
                        <a:pt x="941" y="0"/>
                      </a:cubicBezTo>
                      <a:cubicBezTo>
                        <a:pt x="1551" y="0"/>
                        <a:pt x="2015" y="212"/>
                        <a:pt x="2307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94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77" y="5317"/>
                        <a:pt x="239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64" y="4734"/>
                      </a:moveTo>
                      <a:cubicBezTo>
                        <a:pt x="570" y="4760"/>
                        <a:pt x="729" y="4760"/>
                        <a:pt x="902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68" y="530"/>
                      </a:cubicBezTo>
                      <a:cubicBezTo>
                        <a:pt x="743" y="530"/>
                        <a:pt x="570" y="557"/>
                        <a:pt x="464" y="597"/>
                      </a:cubicBezTo>
                      <a:lnTo>
                        <a:pt x="46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C870777C-218B-AD87-A1B5-BD675DB18E03}"/>
                    </a:ext>
                  </a:extLst>
                </p:cNvPr>
                <p:cNvSpPr/>
                <p:nvPr/>
              </p:nvSpPr>
              <p:spPr>
                <a:xfrm>
                  <a:off x="1097715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E1AD95A4-F963-104D-E951-0E5B811E4912}"/>
                    </a:ext>
                  </a:extLst>
                </p:cNvPr>
                <p:cNvSpPr/>
                <p:nvPr/>
              </p:nvSpPr>
              <p:spPr>
                <a:xfrm>
                  <a:off x="1100937" y="1149754"/>
                  <a:ext cx="2506" cy="5224"/>
                </a:xfrm>
                <a:custGeom>
                  <a:avLst/>
                  <a:gdLst>
                    <a:gd name="connsiteX0" fmla="*/ 0 w 2506"/>
                    <a:gd name="connsiteY0" fmla="*/ 5224 h 5224"/>
                    <a:gd name="connsiteX1" fmla="*/ 0 w 2506"/>
                    <a:gd name="connsiteY1" fmla="*/ 0 h 5224"/>
                    <a:gd name="connsiteX2" fmla="*/ 464 w 2506"/>
                    <a:gd name="connsiteY2" fmla="*/ 0 h 5224"/>
                    <a:gd name="connsiteX3" fmla="*/ 1538 w 2506"/>
                    <a:gd name="connsiteY3" fmla="*/ 2639 h 5224"/>
                    <a:gd name="connsiteX4" fmla="*/ 2148 w 2506"/>
                    <a:gd name="connsiteY4" fmla="*/ 4349 h 5224"/>
                    <a:gd name="connsiteX5" fmla="*/ 2148 w 2506"/>
                    <a:gd name="connsiteY5" fmla="*/ 4336 h 5224"/>
                    <a:gd name="connsiteX6" fmla="*/ 2095 w 2506"/>
                    <a:gd name="connsiteY6" fmla="*/ 2188 h 5224"/>
                    <a:gd name="connsiteX7" fmla="*/ 2095 w 2506"/>
                    <a:gd name="connsiteY7" fmla="*/ 0 h 5224"/>
                    <a:gd name="connsiteX8" fmla="*/ 2506 w 2506"/>
                    <a:gd name="connsiteY8" fmla="*/ 0 h 5224"/>
                    <a:gd name="connsiteX9" fmla="*/ 2506 w 2506"/>
                    <a:gd name="connsiteY9" fmla="*/ 5224 h 5224"/>
                    <a:gd name="connsiteX10" fmla="*/ 2069 w 2506"/>
                    <a:gd name="connsiteY10" fmla="*/ 5224 h 5224"/>
                    <a:gd name="connsiteX11" fmla="*/ 994 w 2506"/>
                    <a:gd name="connsiteY11" fmla="*/ 2572 h 5224"/>
                    <a:gd name="connsiteX12" fmla="*/ 358 w 2506"/>
                    <a:gd name="connsiteY12" fmla="*/ 822 h 5224"/>
                    <a:gd name="connsiteX13" fmla="*/ 345 w 2506"/>
                    <a:gd name="connsiteY13" fmla="*/ 822 h 5224"/>
                    <a:gd name="connsiteX14" fmla="*/ 371 w 2506"/>
                    <a:gd name="connsiteY14" fmla="*/ 2997 h 5224"/>
                    <a:gd name="connsiteX15" fmla="*/ 371 w 2506"/>
                    <a:gd name="connsiteY15" fmla="*/ 5224 h 5224"/>
                    <a:gd name="connsiteX16" fmla="*/ 0 w 2506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64" y="0"/>
                      </a:lnTo>
                      <a:lnTo>
                        <a:pt x="1538" y="2639"/>
                      </a:lnTo>
                      <a:cubicBezTo>
                        <a:pt x="1803" y="3249"/>
                        <a:pt x="1989" y="3792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46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24"/>
                      </a:lnTo>
                      <a:lnTo>
                        <a:pt x="2069" y="5224"/>
                      </a:lnTo>
                      <a:lnTo>
                        <a:pt x="994" y="2572"/>
                      </a:lnTo>
                      <a:cubicBezTo>
                        <a:pt x="756" y="1989"/>
                        <a:pt x="530" y="1392"/>
                        <a:pt x="358" y="822"/>
                      </a:cubicBezTo>
                      <a:lnTo>
                        <a:pt x="345" y="822"/>
                      </a:lnTo>
                      <a:cubicBezTo>
                        <a:pt x="371" y="1485"/>
                        <a:pt x="371" y="2122"/>
                        <a:pt x="371" y="2997"/>
                      </a:cubicBezTo>
                      <a:lnTo>
                        <a:pt x="37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0DF3ED75-A9C8-5E75-DA02-56BEF9EC5EB4}"/>
                    </a:ext>
                  </a:extLst>
                </p:cNvPr>
                <p:cNvSpPr/>
                <p:nvPr/>
              </p:nvSpPr>
              <p:spPr>
                <a:xfrm>
                  <a:off x="1103828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041683D6-10D1-895C-912A-2A0EBCBE25BE}"/>
                    </a:ext>
                  </a:extLst>
                </p:cNvPr>
                <p:cNvSpPr/>
                <p:nvPr/>
              </p:nvSpPr>
              <p:spPr>
                <a:xfrm>
                  <a:off x="1108203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04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B897541E-AA51-0FD8-A99E-CA96CF0DB14E}"/>
                    </a:ext>
                  </a:extLst>
                </p:cNvPr>
                <p:cNvSpPr/>
                <p:nvPr/>
              </p:nvSpPr>
              <p:spPr>
                <a:xfrm>
                  <a:off x="11110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979747E4-9E10-1921-F798-24EF634A3616}"/>
                    </a:ext>
                  </a:extLst>
                </p:cNvPr>
                <p:cNvSpPr/>
                <p:nvPr/>
              </p:nvSpPr>
              <p:spPr>
                <a:xfrm>
                  <a:off x="1115417" y="1149754"/>
                  <a:ext cx="1882" cy="5237"/>
                </a:xfrm>
                <a:custGeom>
                  <a:avLst/>
                  <a:gdLst>
                    <a:gd name="connsiteX0" fmla="*/ 13 w 1882"/>
                    <a:gd name="connsiteY0" fmla="*/ 0 h 5237"/>
                    <a:gd name="connsiteX1" fmla="*/ 451 w 1882"/>
                    <a:gd name="connsiteY1" fmla="*/ 0 h 5237"/>
                    <a:gd name="connsiteX2" fmla="*/ 451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13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AB34483-5B9D-464F-7312-AB04625880F3}"/>
                    </a:ext>
                  </a:extLst>
                </p:cNvPr>
                <p:cNvSpPr/>
                <p:nvPr/>
              </p:nvSpPr>
              <p:spPr>
                <a:xfrm>
                  <a:off x="1117525" y="1149754"/>
                  <a:ext cx="2824" cy="5224"/>
                </a:xfrm>
                <a:custGeom>
                  <a:avLst/>
                  <a:gdLst>
                    <a:gd name="connsiteX0" fmla="*/ 809 w 2824"/>
                    <a:gd name="connsiteY0" fmla="*/ 3580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54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80 h 5224"/>
                    <a:gd name="connsiteX8" fmla="*/ 809 w 2824"/>
                    <a:gd name="connsiteY8" fmla="*/ 3580 h 5224"/>
                    <a:gd name="connsiteX9" fmla="*/ 1909 w 2824"/>
                    <a:gd name="connsiteY9" fmla="*/ 3050 h 5224"/>
                    <a:gd name="connsiteX10" fmla="*/ 1578 w 2824"/>
                    <a:gd name="connsiteY10" fmla="*/ 1538 h 5224"/>
                    <a:gd name="connsiteX11" fmla="*/ 1406 w 2824"/>
                    <a:gd name="connsiteY11" fmla="*/ 583 h 5224"/>
                    <a:gd name="connsiteX12" fmla="*/ 1392 w 2824"/>
                    <a:gd name="connsiteY12" fmla="*/ 583 h 5224"/>
                    <a:gd name="connsiteX13" fmla="*/ 1220 w 2824"/>
                    <a:gd name="connsiteY13" fmla="*/ 1525 h 5224"/>
                    <a:gd name="connsiteX14" fmla="*/ 888 w 2824"/>
                    <a:gd name="connsiteY14" fmla="*/ 3050 h 5224"/>
                    <a:gd name="connsiteX15" fmla="*/ 1909 w 2824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809" y="3580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809" y="3580"/>
                      </a:lnTo>
                      <a:close/>
                      <a:moveTo>
                        <a:pt x="1909" y="3050"/>
                      </a:moveTo>
                      <a:lnTo>
                        <a:pt x="1578" y="1538"/>
                      </a:lnTo>
                      <a:cubicBezTo>
                        <a:pt x="1498" y="1207"/>
                        <a:pt x="1459" y="888"/>
                        <a:pt x="1406" y="583"/>
                      </a:cubicBezTo>
                      <a:lnTo>
                        <a:pt x="1392" y="583"/>
                      </a:lnTo>
                      <a:cubicBezTo>
                        <a:pt x="1339" y="902"/>
                        <a:pt x="1286" y="1207"/>
                        <a:pt x="1220" y="1525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2FFB878C-FF84-30BC-CD67-BA7EF4F70A11}"/>
                    </a:ext>
                  </a:extLst>
                </p:cNvPr>
                <p:cNvSpPr/>
                <p:nvPr/>
              </p:nvSpPr>
              <p:spPr>
                <a:xfrm>
                  <a:off x="1120840" y="1149714"/>
                  <a:ext cx="2121" cy="5317"/>
                </a:xfrm>
                <a:custGeom>
                  <a:avLst/>
                  <a:gdLst>
                    <a:gd name="connsiteX0" fmla="*/ 0 w 2121"/>
                    <a:gd name="connsiteY0" fmla="*/ 93 h 5317"/>
                    <a:gd name="connsiteX1" fmla="*/ 796 w 2121"/>
                    <a:gd name="connsiteY1" fmla="*/ 0 h 5317"/>
                    <a:gd name="connsiteX2" fmla="*/ 1711 w 2121"/>
                    <a:gd name="connsiteY2" fmla="*/ 385 h 5317"/>
                    <a:gd name="connsiteX3" fmla="*/ 1989 w 2121"/>
                    <a:gd name="connsiteY3" fmla="*/ 1299 h 5317"/>
                    <a:gd name="connsiteX4" fmla="*/ 1419 w 2121"/>
                    <a:gd name="connsiteY4" fmla="*/ 2453 h 5317"/>
                    <a:gd name="connsiteX5" fmla="*/ 1419 w 2121"/>
                    <a:gd name="connsiteY5" fmla="*/ 2466 h 5317"/>
                    <a:gd name="connsiteX6" fmla="*/ 2122 w 2121"/>
                    <a:gd name="connsiteY6" fmla="*/ 3779 h 5317"/>
                    <a:gd name="connsiteX7" fmla="*/ 1830 w 2121"/>
                    <a:gd name="connsiteY7" fmla="*/ 4826 h 5317"/>
                    <a:gd name="connsiteX8" fmla="*/ 663 w 2121"/>
                    <a:gd name="connsiteY8" fmla="*/ 5317 h 5317"/>
                    <a:gd name="connsiteX9" fmla="*/ 0 w 2121"/>
                    <a:gd name="connsiteY9" fmla="*/ 5264 h 5317"/>
                    <a:gd name="connsiteX10" fmla="*/ 0 w 2121"/>
                    <a:gd name="connsiteY10" fmla="*/ 93 h 5317"/>
                    <a:gd name="connsiteX11" fmla="*/ 438 w 2121"/>
                    <a:gd name="connsiteY11" fmla="*/ 2254 h 5317"/>
                    <a:gd name="connsiteX12" fmla="*/ 835 w 2121"/>
                    <a:gd name="connsiteY12" fmla="*/ 2254 h 5317"/>
                    <a:gd name="connsiteX13" fmla="*/ 1565 w 2121"/>
                    <a:gd name="connsiteY13" fmla="*/ 1379 h 5317"/>
                    <a:gd name="connsiteX14" fmla="*/ 822 w 2121"/>
                    <a:gd name="connsiteY14" fmla="*/ 530 h 5317"/>
                    <a:gd name="connsiteX15" fmla="*/ 438 w 2121"/>
                    <a:gd name="connsiteY15" fmla="*/ 570 h 5317"/>
                    <a:gd name="connsiteX16" fmla="*/ 438 w 2121"/>
                    <a:gd name="connsiteY16" fmla="*/ 2254 h 5317"/>
                    <a:gd name="connsiteX17" fmla="*/ 438 w 2121"/>
                    <a:gd name="connsiteY17" fmla="*/ 4760 h 5317"/>
                    <a:gd name="connsiteX18" fmla="*/ 796 w 2121"/>
                    <a:gd name="connsiteY18" fmla="*/ 4787 h 5317"/>
                    <a:gd name="connsiteX19" fmla="*/ 1657 w 2121"/>
                    <a:gd name="connsiteY19" fmla="*/ 3766 h 5317"/>
                    <a:gd name="connsiteX20" fmla="*/ 796 w 2121"/>
                    <a:gd name="connsiteY20" fmla="*/ 2758 h 5317"/>
                    <a:gd name="connsiteX21" fmla="*/ 438 w 2121"/>
                    <a:gd name="connsiteY21" fmla="*/ 2758 h 5317"/>
                    <a:gd name="connsiteX22" fmla="*/ 438 w 2121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21" h="5317">
                      <a:moveTo>
                        <a:pt x="0" y="93"/>
                      </a:moveTo>
                      <a:cubicBezTo>
                        <a:pt x="186" y="40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711" y="385"/>
                      </a:cubicBezTo>
                      <a:cubicBezTo>
                        <a:pt x="1883" y="583"/>
                        <a:pt x="1989" y="888"/>
                        <a:pt x="1989" y="1299"/>
                      </a:cubicBezTo>
                      <a:cubicBezTo>
                        <a:pt x="1989" y="1817"/>
                        <a:pt x="1777" y="2254"/>
                        <a:pt x="1419" y="2453"/>
                      </a:cubicBezTo>
                      <a:lnTo>
                        <a:pt x="1419" y="2466"/>
                      </a:lnTo>
                      <a:cubicBezTo>
                        <a:pt x="1737" y="2599"/>
                        <a:pt x="2122" y="2997"/>
                        <a:pt x="2122" y="3779"/>
                      </a:cubicBezTo>
                      <a:cubicBezTo>
                        <a:pt x="2122" y="4230"/>
                        <a:pt x="1989" y="4561"/>
                        <a:pt x="1830" y="4826"/>
                      </a:cubicBezTo>
                      <a:cubicBezTo>
                        <a:pt x="1578" y="5158"/>
                        <a:pt x="1207" y="5317"/>
                        <a:pt x="663" y="5317"/>
                      </a:cubicBezTo>
                      <a:cubicBezTo>
                        <a:pt x="358" y="5317"/>
                        <a:pt x="133" y="5277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2254"/>
                      </a:moveTo>
                      <a:lnTo>
                        <a:pt x="835" y="2254"/>
                      </a:lnTo>
                      <a:cubicBezTo>
                        <a:pt x="1286" y="2254"/>
                        <a:pt x="1565" y="1883"/>
                        <a:pt x="1565" y="1379"/>
                      </a:cubicBezTo>
                      <a:cubicBezTo>
                        <a:pt x="1565" y="769"/>
                        <a:pt x="1260" y="530"/>
                        <a:pt x="822" y="530"/>
                      </a:cubicBezTo>
                      <a:cubicBezTo>
                        <a:pt x="623" y="530"/>
                        <a:pt x="504" y="557"/>
                        <a:pt x="438" y="570"/>
                      </a:cubicBezTo>
                      <a:lnTo>
                        <a:pt x="438" y="2254"/>
                      </a:lnTo>
                      <a:close/>
                      <a:moveTo>
                        <a:pt x="438" y="4760"/>
                      </a:moveTo>
                      <a:cubicBezTo>
                        <a:pt x="517" y="4787"/>
                        <a:pt x="650" y="4787"/>
                        <a:pt x="796" y="4787"/>
                      </a:cubicBezTo>
                      <a:cubicBezTo>
                        <a:pt x="1246" y="4787"/>
                        <a:pt x="1657" y="4535"/>
                        <a:pt x="1657" y="3766"/>
                      </a:cubicBezTo>
                      <a:cubicBezTo>
                        <a:pt x="1657" y="3050"/>
                        <a:pt x="1260" y="2758"/>
                        <a:pt x="796" y="2758"/>
                      </a:cubicBezTo>
                      <a:lnTo>
                        <a:pt x="438" y="2758"/>
                      </a:lnTo>
                      <a:lnTo>
                        <a:pt x="438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2AB2FD13-79AD-9FEB-57D2-17B4E999CCE4}"/>
                    </a:ext>
                  </a:extLst>
                </p:cNvPr>
                <p:cNvSpPr/>
                <p:nvPr/>
              </p:nvSpPr>
              <p:spPr>
                <a:xfrm>
                  <a:off x="112334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79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id="{6279B4F5-BF7A-962D-CFB8-0F4AB3558376}"/>
                    </a:ext>
                  </a:extLst>
                </p:cNvPr>
                <p:cNvSpPr/>
                <p:nvPr/>
              </p:nvSpPr>
              <p:spPr>
                <a:xfrm>
                  <a:off x="1126966" y="1149714"/>
                  <a:ext cx="2200" cy="5250"/>
                </a:xfrm>
                <a:custGeom>
                  <a:avLst/>
                  <a:gdLst>
                    <a:gd name="connsiteX0" fmla="*/ 13 w 2200"/>
                    <a:gd name="connsiteY0" fmla="*/ 93 h 5250"/>
                    <a:gd name="connsiteX1" fmla="*/ 849 w 2200"/>
                    <a:gd name="connsiteY1" fmla="*/ 0 h 5250"/>
                    <a:gd name="connsiteX2" fmla="*/ 1816 w 2200"/>
                    <a:gd name="connsiteY2" fmla="*/ 424 h 5250"/>
                    <a:gd name="connsiteX3" fmla="*/ 2095 w 2200"/>
                    <a:gd name="connsiteY3" fmla="*/ 1406 h 5250"/>
                    <a:gd name="connsiteX4" fmla="*/ 1445 w 2200"/>
                    <a:gd name="connsiteY4" fmla="*/ 2745 h 5250"/>
                    <a:gd name="connsiteX5" fmla="*/ 1445 w 2200"/>
                    <a:gd name="connsiteY5" fmla="*/ 2758 h 5250"/>
                    <a:gd name="connsiteX6" fmla="*/ 1949 w 2200"/>
                    <a:gd name="connsiteY6" fmla="*/ 3819 h 5250"/>
                    <a:gd name="connsiteX7" fmla="*/ 2201 w 2200"/>
                    <a:gd name="connsiteY7" fmla="*/ 5251 h 5250"/>
                    <a:gd name="connsiteX8" fmla="*/ 1750 w 2200"/>
                    <a:gd name="connsiteY8" fmla="*/ 5251 h 5250"/>
                    <a:gd name="connsiteX9" fmla="*/ 1525 w 2200"/>
                    <a:gd name="connsiteY9" fmla="*/ 4004 h 5250"/>
                    <a:gd name="connsiteX10" fmla="*/ 849 w 2200"/>
                    <a:gd name="connsiteY10" fmla="*/ 2983 h 5250"/>
                    <a:gd name="connsiteX11" fmla="*/ 438 w 2200"/>
                    <a:gd name="connsiteY11" fmla="*/ 2983 h 5250"/>
                    <a:gd name="connsiteX12" fmla="*/ 438 w 2200"/>
                    <a:gd name="connsiteY12" fmla="*/ 5251 h 5250"/>
                    <a:gd name="connsiteX13" fmla="*/ 0 w 2200"/>
                    <a:gd name="connsiteY13" fmla="*/ 5251 h 5250"/>
                    <a:gd name="connsiteX14" fmla="*/ 0 w 2200"/>
                    <a:gd name="connsiteY14" fmla="*/ 93 h 5250"/>
                    <a:gd name="connsiteX15" fmla="*/ 451 w 2200"/>
                    <a:gd name="connsiteY15" fmla="*/ 2480 h 5250"/>
                    <a:gd name="connsiteX16" fmla="*/ 902 w 2200"/>
                    <a:gd name="connsiteY16" fmla="*/ 2480 h 5250"/>
                    <a:gd name="connsiteX17" fmla="*/ 1657 w 2200"/>
                    <a:gd name="connsiteY17" fmla="*/ 1485 h 5250"/>
                    <a:gd name="connsiteX18" fmla="*/ 875 w 2200"/>
                    <a:gd name="connsiteY18" fmla="*/ 504 h 5250"/>
                    <a:gd name="connsiteX19" fmla="*/ 451 w 2200"/>
                    <a:gd name="connsiteY19" fmla="*/ 557 h 5250"/>
                    <a:gd name="connsiteX20" fmla="*/ 451 w 2200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0" h="5250">
                      <a:moveTo>
                        <a:pt x="13" y="93"/>
                      </a:moveTo>
                      <a:cubicBezTo>
                        <a:pt x="239" y="40"/>
                        <a:pt x="557" y="0"/>
                        <a:pt x="849" y="0"/>
                      </a:cubicBezTo>
                      <a:cubicBezTo>
                        <a:pt x="1326" y="0"/>
                        <a:pt x="1618" y="119"/>
                        <a:pt x="1816" y="424"/>
                      </a:cubicBezTo>
                      <a:cubicBezTo>
                        <a:pt x="1989" y="650"/>
                        <a:pt x="2095" y="1008"/>
                        <a:pt x="2095" y="1406"/>
                      </a:cubicBezTo>
                      <a:cubicBezTo>
                        <a:pt x="2095" y="2108"/>
                        <a:pt x="1803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70" y="3275"/>
                        <a:pt x="1949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31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51" y="2480"/>
                      </a:moveTo>
                      <a:lnTo>
                        <a:pt x="902" y="2480"/>
                      </a:lnTo>
                      <a:cubicBezTo>
                        <a:pt x="1366" y="2480"/>
                        <a:pt x="1657" y="2082"/>
                        <a:pt x="1657" y="1485"/>
                      </a:cubicBezTo>
                      <a:cubicBezTo>
                        <a:pt x="1657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51" y="557"/>
                      </a:cubicBezTo>
                      <a:lnTo>
                        <a:pt x="451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FF722557-14FE-AAA6-E5F0-4E331EDFABB0}"/>
                    </a:ext>
                  </a:extLst>
                </p:cNvPr>
                <p:cNvSpPr/>
                <p:nvPr/>
              </p:nvSpPr>
              <p:spPr>
                <a:xfrm>
                  <a:off x="112967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A2C228BA-2330-A89F-6802-A3F87519C343}"/>
                    </a:ext>
                  </a:extLst>
                </p:cNvPr>
                <p:cNvSpPr/>
                <p:nvPr/>
              </p:nvSpPr>
              <p:spPr>
                <a:xfrm>
                  <a:off x="113363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4741479F-0FE4-7266-3930-0DC902B4D745}"/>
                    </a:ext>
                  </a:extLst>
                </p:cNvPr>
                <p:cNvSpPr/>
                <p:nvPr/>
              </p:nvSpPr>
              <p:spPr>
                <a:xfrm>
                  <a:off x="113579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45 w 2492"/>
                    <a:gd name="connsiteY5" fmla="*/ 570 h 5224"/>
                    <a:gd name="connsiteX6" fmla="*/ 1445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45" y="570"/>
                      </a:lnTo>
                      <a:lnTo>
                        <a:pt x="1445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9" name="任意多边形: 形状 568">
                  <a:extLst>
                    <a:ext uri="{FF2B5EF4-FFF2-40B4-BE49-F238E27FC236}">
                      <a16:creationId xmlns:a16="http://schemas.microsoft.com/office/drawing/2014/main" id="{B03F6284-FA12-DD1E-1127-1D34967E4721}"/>
                    </a:ext>
                  </a:extLst>
                </p:cNvPr>
                <p:cNvSpPr/>
                <p:nvPr/>
              </p:nvSpPr>
              <p:spPr>
                <a:xfrm>
                  <a:off x="871933" y="1163000"/>
                  <a:ext cx="2757" cy="5317"/>
                </a:xfrm>
                <a:custGeom>
                  <a:avLst/>
                  <a:gdLst>
                    <a:gd name="connsiteX0" fmla="*/ 0 w 2757"/>
                    <a:gd name="connsiteY0" fmla="*/ 106 h 5317"/>
                    <a:gd name="connsiteX1" fmla="*/ 915 w 2757"/>
                    <a:gd name="connsiteY1" fmla="*/ 0 h 5317"/>
                    <a:gd name="connsiteX2" fmla="*/ 2294 w 2757"/>
                    <a:gd name="connsiteY2" fmla="*/ 650 h 5317"/>
                    <a:gd name="connsiteX3" fmla="*/ 2758 w 2757"/>
                    <a:gd name="connsiteY3" fmla="*/ 2533 h 5317"/>
                    <a:gd name="connsiteX4" fmla="*/ 2281 w 2757"/>
                    <a:gd name="connsiteY4" fmla="*/ 4561 h 5317"/>
                    <a:gd name="connsiteX5" fmla="*/ 796 w 2757"/>
                    <a:gd name="connsiteY5" fmla="*/ 5317 h 5317"/>
                    <a:gd name="connsiteX6" fmla="*/ 0 w 2757"/>
                    <a:gd name="connsiteY6" fmla="*/ 5264 h 5317"/>
                    <a:gd name="connsiteX7" fmla="*/ 0 w 2757"/>
                    <a:gd name="connsiteY7" fmla="*/ 106 h 5317"/>
                    <a:gd name="connsiteX8" fmla="*/ 438 w 2757"/>
                    <a:gd name="connsiteY8" fmla="*/ 4734 h 5317"/>
                    <a:gd name="connsiteX9" fmla="*/ 875 w 2757"/>
                    <a:gd name="connsiteY9" fmla="*/ 4773 h 5317"/>
                    <a:gd name="connsiteX10" fmla="*/ 2307 w 2757"/>
                    <a:gd name="connsiteY10" fmla="*/ 2559 h 5317"/>
                    <a:gd name="connsiteX11" fmla="*/ 928 w 2757"/>
                    <a:gd name="connsiteY11" fmla="*/ 530 h 5317"/>
                    <a:gd name="connsiteX12" fmla="*/ 424 w 2757"/>
                    <a:gd name="connsiteY12" fmla="*/ 610 h 5317"/>
                    <a:gd name="connsiteX13" fmla="*/ 424 w 2757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7" h="5317">
                      <a:moveTo>
                        <a:pt x="0" y="106"/>
                      </a:moveTo>
                      <a:cubicBezTo>
                        <a:pt x="265" y="53"/>
                        <a:pt x="570" y="0"/>
                        <a:pt x="915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58" y="1684"/>
                        <a:pt x="2758" y="2533"/>
                      </a:cubicBezTo>
                      <a:cubicBezTo>
                        <a:pt x="2758" y="3394"/>
                        <a:pt x="2586" y="4097"/>
                        <a:pt x="2281" y="4561"/>
                      </a:cubicBezTo>
                      <a:cubicBezTo>
                        <a:pt x="1962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03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28" y="530"/>
                      </a:cubicBezTo>
                      <a:cubicBezTo>
                        <a:pt x="703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0A0710B3-CF9A-FB70-CA5F-2DE69F0D759E}"/>
                    </a:ext>
                  </a:extLst>
                </p:cNvPr>
                <p:cNvSpPr/>
                <p:nvPr/>
              </p:nvSpPr>
              <p:spPr>
                <a:xfrm>
                  <a:off x="875049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12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64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64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F8DD5527-79CA-CAFE-BEB9-216B0B14B99D}"/>
                    </a:ext>
                  </a:extLst>
                </p:cNvPr>
                <p:cNvSpPr/>
                <p:nvPr/>
              </p:nvSpPr>
              <p:spPr>
                <a:xfrm>
                  <a:off x="878696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9526F28E-3A77-9810-5C42-5D36D57687C4}"/>
                    </a:ext>
                  </a:extLst>
                </p:cNvPr>
                <p:cNvSpPr/>
                <p:nvPr/>
              </p:nvSpPr>
              <p:spPr>
                <a:xfrm>
                  <a:off x="88065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65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67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3" name="任意多边形: 形状 572">
                  <a:extLst>
                    <a:ext uri="{FF2B5EF4-FFF2-40B4-BE49-F238E27FC236}">
                      <a16:creationId xmlns:a16="http://schemas.microsoft.com/office/drawing/2014/main" id="{0A302B72-872E-D3BC-4A96-2AEE9B9EA3D8}"/>
                    </a:ext>
                  </a:extLst>
                </p:cNvPr>
                <p:cNvSpPr/>
                <p:nvPr/>
              </p:nvSpPr>
              <p:spPr>
                <a:xfrm>
                  <a:off x="884291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17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36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25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0 w 2214"/>
                    <a:gd name="connsiteY13" fmla="*/ 5264 h 5264"/>
                    <a:gd name="connsiteX14" fmla="*/ 0 w 2214"/>
                    <a:gd name="connsiteY14" fmla="*/ 106 h 5264"/>
                    <a:gd name="connsiteX15" fmla="*/ 438 w 2214"/>
                    <a:gd name="connsiteY15" fmla="*/ 2493 h 5264"/>
                    <a:gd name="connsiteX16" fmla="*/ 888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604" y="119"/>
                        <a:pt x="1817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36" y="3832"/>
                      </a:cubicBezTo>
                      <a:cubicBezTo>
                        <a:pt x="2055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25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39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171F4416-40B5-41EE-DCAF-ECA09415CE20}"/>
                    </a:ext>
                  </a:extLst>
                </p:cNvPr>
                <p:cNvSpPr/>
                <p:nvPr/>
              </p:nvSpPr>
              <p:spPr>
                <a:xfrm>
                  <a:off x="886970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51 w 1896"/>
                    <a:gd name="connsiteY9" fmla="*/ 570 h 5237"/>
                    <a:gd name="connsiteX10" fmla="*/ 451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51" y="570"/>
                      </a:lnTo>
                      <a:lnTo>
                        <a:pt x="451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B04BFF76-6B6E-FD35-FF7A-5AC5375E7E18}"/>
                    </a:ext>
                  </a:extLst>
                </p:cNvPr>
                <p:cNvSpPr/>
                <p:nvPr/>
              </p:nvSpPr>
              <p:spPr>
                <a:xfrm>
                  <a:off x="890868" y="1163027"/>
                  <a:ext cx="3460" cy="5237"/>
                </a:xfrm>
                <a:custGeom>
                  <a:avLst/>
                  <a:gdLst>
                    <a:gd name="connsiteX0" fmla="*/ 2917 w 3460"/>
                    <a:gd name="connsiteY0" fmla="*/ 2957 h 5237"/>
                    <a:gd name="connsiteX1" fmla="*/ 2877 w 3460"/>
                    <a:gd name="connsiteY1" fmla="*/ 689 h 5237"/>
                    <a:gd name="connsiteX2" fmla="*/ 2851 w 3460"/>
                    <a:gd name="connsiteY2" fmla="*/ 689 h 5237"/>
                    <a:gd name="connsiteX3" fmla="*/ 2440 w 3460"/>
                    <a:gd name="connsiteY3" fmla="*/ 2665 h 5237"/>
                    <a:gd name="connsiteX4" fmla="*/ 1843 w 3460"/>
                    <a:gd name="connsiteY4" fmla="*/ 5211 h 5237"/>
                    <a:gd name="connsiteX5" fmla="*/ 1512 w 3460"/>
                    <a:gd name="connsiteY5" fmla="*/ 5211 h 5237"/>
                    <a:gd name="connsiteX6" fmla="*/ 955 w 3460"/>
                    <a:gd name="connsiteY6" fmla="*/ 2718 h 5237"/>
                    <a:gd name="connsiteX7" fmla="*/ 557 w 3460"/>
                    <a:gd name="connsiteY7" fmla="*/ 689 h 5237"/>
                    <a:gd name="connsiteX8" fmla="*/ 557 w 3460"/>
                    <a:gd name="connsiteY8" fmla="*/ 689 h 5237"/>
                    <a:gd name="connsiteX9" fmla="*/ 491 w 3460"/>
                    <a:gd name="connsiteY9" fmla="*/ 2997 h 5237"/>
                    <a:gd name="connsiteX10" fmla="*/ 411 w 3460"/>
                    <a:gd name="connsiteY10" fmla="*/ 5237 h 5237"/>
                    <a:gd name="connsiteX11" fmla="*/ 0 w 3460"/>
                    <a:gd name="connsiteY11" fmla="*/ 5237 h 5237"/>
                    <a:gd name="connsiteX12" fmla="*/ 239 w 3460"/>
                    <a:gd name="connsiteY12" fmla="*/ 0 h 5237"/>
                    <a:gd name="connsiteX13" fmla="*/ 796 w 3460"/>
                    <a:gd name="connsiteY13" fmla="*/ 0 h 5237"/>
                    <a:gd name="connsiteX14" fmla="*/ 1366 w 3460"/>
                    <a:gd name="connsiteY14" fmla="*/ 2532 h 5237"/>
                    <a:gd name="connsiteX15" fmla="*/ 1710 w 3460"/>
                    <a:gd name="connsiteY15" fmla="*/ 4296 h 5237"/>
                    <a:gd name="connsiteX16" fmla="*/ 1724 w 3460"/>
                    <a:gd name="connsiteY16" fmla="*/ 4296 h 5237"/>
                    <a:gd name="connsiteX17" fmla="*/ 2082 w 3460"/>
                    <a:gd name="connsiteY17" fmla="*/ 2532 h 5237"/>
                    <a:gd name="connsiteX18" fmla="*/ 2692 w 3460"/>
                    <a:gd name="connsiteY18" fmla="*/ 0 h 5237"/>
                    <a:gd name="connsiteX19" fmla="*/ 3249 w 3460"/>
                    <a:gd name="connsiteY19" fmla="*/ 0 h 5237"/>
                    <a:gd name="connsiteX20" fmla="*/ 3461 w 3460"/>
                    <a:gd name="connsiteY20" fmla="*/ 5237 h 5237"/>
                    <a:gd name="connsiteX21" fmla="*/ 3036 w 3460"/>
                    <a:gd name="connsiteY21" fmla="*/ 5237 h 5237"/>
                    <a:gd name="connsiteX22" fmla="*/ 2917 w 3460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60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77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57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92" y="0"/>
                      </a:lnTo>
                      <a:lnTo>
                        <a:pt x="3249" y="0"/>
                      </a:lnTo>
                      <a:lnTo>
                        <a:pt x="3461" y="5237"/>
                      </a:lnTo>
                      <a:lnTo>
                        <a:pt x="3036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7E43D1F1-24D4-BF0D-307F-516485648932}"/>
                    </a:ext>
                  </a:extLst>
                </p:cNvPr>
                <p:cNvSpPr/>
                <p:nvPr/>
              </p:nvSpPr>
              <p:spPr>
                <a:xfrm>
                  <a:off x="894673" y="1163040"/>
                  <a:ext cx="2811" cy="5237"/>
                </a:xfrm>
                <a:custGeom>
                  <a:avLst/>
                  <a:gdLst>
                    <a:gd name="connsiteX0" fmla="*/ 782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27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82 w 2811"/>
                    <a:gd name="connsiteY8" fmla="*/ 3593 h 5237"/>
                    <a:gd name="connsiteX9" fmla="*/ 1883 w 2811"/>
                    <a:gd name="connsiteY9" fmla="*/ 3050 h 5237"/>
                    <a:gd name="connsiteX10" fmla="*/ 1565 w 2811"/>
                    <a:gd name="connsiteY10" fmla="*/ 1551 h 5237"/>
                    <a:gd name="connsiteX11" fmla="*/ 1392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83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82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27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82" y="3593"/>
                      </a:lnTo>
                      <a:close/>
                      <a:moveTo>
                        <a:pt x="1883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83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7" name="任意多边形: 形状 576">
                  <a:extLst>
                    <a:ext uri="{FF2B5EF4-FFF2-40B4-BE49-F238E27FC236}">
                      <a16:creationId xmlns:a16="http://schemas.microsoft.com/office/drawing/2014/main" id="{9FB05ED9-0993-0F4D-5F5F-181A040280AE}"/>
                    </a:ext>
                  </a:extLst>
                </p:cNvPr>
                <p:cNvSpPr/>
                <p:nvPr/>
              </p:nvSpPr>
              <p:spPr>
                <a:xfrm>
                  <a:off x="897683" y="1162987"/>
                  <a:ext cx="2771" cy="5343"/>
                </a:xfrm>
                <a:custGeom>
                  <a:avLst/>
                  <a:gdLst>
                    <a:gd name="connsiteX0" fmla="*/ 2771 w 2771"/>
                    <a:gd name="connsiteY0" fmla="*/ 5052 h 5343"/>
                    <a:gd name="connsiteX1" fmla="*/ 1737 w 2771"/>
                    <a:gd name="connsiteY1" fmla="*/ 5344 h 5343"/>
                    <a:gd name="connsiteX2" fmla="*/ 477 w 2771"/>
                    <a:gd name="connsiteY2" fmla="*/ 4654 h 5343"/>
                    <a:gd name="connsiteX3" fmla="*/ 0 w 2771"/>
                    <a:gd name="connsiteY3" fmla="*/ 2705 h 5343"/>
                    <a:gd name="connsiteX4" fmla="*/ 1830 w 2771"/>
                    <a:gd name="connsiteY4" fmla="*/ 0 h 5343"/>
                    <a:gd name="connsiteX5" fmla="*/ 2665 w 2771"/>
                    <a:gd name="connsiteY5" fmla="*/ 239 h 5343"/>
                    <a:gd name="connsiteX6" fmla="*/ 2559 w 2771"/>
                    <a:gd name="connsiteY6" fmla="*/ 796 h 5343"/>
                    <a:gd name="connsiteX7" fmla="*/ 1817 w 2771"/>
                    <a:gd name="connsiteY7" fmla="*/ 570 h 5343"/>
                    <a:gd name="connsiteX8" fmla="*/ 464 w 2771"/>
                    <a:gd name="connsiteY8" fmla="*/ 2678 h 5343"/>
                    <a:gd name="connsiteX9" fmla="*/ 1763 w 2771"/>
                    <a:gd name="connsiteY9" fmla="*/ 4787 h 5343"/>
                    <a:gd name="connsiteX10" fmla="*/ 2334 w 2771"/>
                    <a:gd name="connsiteY10" fmla="*/ 4641 h 5343"/>
                    <a:gd name="connsiteX11" fmla="*/ 2334 w 2771"/>
                    <a:gd name="connsiteY11" fmla="*/ 3089 h 5343"/>
                    <a:gd name="connsiteX12" fmla="*/ 1657 w 2771"/>
                    <a:gd name="connsiteY12" fmla="*/ 3089 h 5343"/>
                    <a:gd name="connsiteX13" fmla="*/ 1657 w 2771"/>
                    <a:gd name="connsiteY13" fmla="*/ 2546 h 5343"/>
                    <a:gd name="connsiteX14" fmla="*/ 2771 w 2771"/>
                    <a:gd name="connsiteY14" fmla="*/ 2546 h 5343"/>
                    <a:gd name="connsiteX15" fmla="*/ 2771 w 2771"/>
                    <a:gd name="connsiteY15" fmla="*/ 5052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43">
                      <a:moveTo>
                        <a:pt x="2771" y="5052"/>
                      </a:moveTo>
                      <a:cubicBezTo>
                        <a:pt x="2572" y="5171"/>
                        <a:pt x="2188" y="5344"/>
                        <a:pt x="1737" y="5344"/>
                      </a:cubicBezTo>
                      <a:cubicBezTo>
                        <a:pt x="1220" y="5344"/>
                        <a:pt x="809" y="5145"/>
                        <a:pt x="477" y="4654"/>
                      </a:cubicBezTo>
                      <a:cubicBezTo>
                        <a:pt x="186" y="4217"/>
                        <a:pt x="0" y="3527"/>
                        <a:pt x="0" y="2705"/>
                      </a:cubicBezTo>
                      <a:cubicBezTo>
                        <a:pt x="0" y="1154"/>
                        <a:pt x="703" y="0"/>
                        <a:pt x="1830" y="0"/>
                      </a:cubicBezTo>
                      <a:cubicBezTo>
                        <a:pt x="2214" y="0"/>
                        <a:pt x="2533" y="119"/>
                        <a:pt x="2665" y="239"/>
                      </a:cubicBezTo>
                      <a:lnTo>
                        <a:pt x="2559" y="796"/>
                      </a:lnTo>
                      <a:cubicBezTo>
                        <a:pt x="2400" y="663"/>
                        <a:pt x="2161" y="570"/>
                        <a:pt x="1817" y="570"/>
                      </a:cubicBezTo>
                      <a:cubicBezTo>
                        <a:pt x="1008" y="570"/>
                        <a:pt x="464" y="1366"/>
                        <a:pt x="464" y="2678"/>
                      </a:cubicBezTo>
                      <a:cubicBezTo>
                        <a:pt x="464" y="4004"/>
                        <a:pt x="981" y="4787"/>
                        <a:pt x="1763" y="4787"/>
                      </a:cubicBezTo>
                      <a:cubicBezTo>
                        <a:pt x="2042" y="4787"/>
                        <a:pt x="2241" y="4734"/>
                        <a:pt x="2334" y="4641"/>
                      </a:cubicBezTo>
                      <a:lnTo>
                        <a:pt x="2334" y="3089"/>
                      </a:lnTo>
                      <a:lnTo>
                        <a:pt x="1657" y="3089"/>
                      </a:lnTo>
                      <a:lnTo>
                        <a:pt x="1657" y="2546"/>
                      </a:lnTo>
                      <a:lnTo>
                        <a:pt x="2771" y="2546"/>
                      </a:lnTo>
                      <a:lnTo>
                        <a:pt x="2771" y="505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90EE7264-FE94-DEA2-00C9-FABC01B44253}"/>
                    </a:ext>
                  </a:extLst>
                </p:cNvPr>
                <p:cNvSpPr/>
                <p:nvPr/>
              </p:nvSpPr>
              <p:spPr>
                <a:xfrm>
                  <a:off x="901117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51 w 2532"/>
                    <a:gd name="connsiteY3" fmla="*/ 2652 h 5250"/>
                    <a:gd name="connsiteX4" fmla="*/ 2161 w 2532"/>
                    <a:gd name="connsiteY4" fmla="*/ 4349 h 5250"/>
                    <a:gd name="connsiteX5" fmla="*/ 2161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08 w 2532"/>
                    <a:gd name="connsiteY11" fmla="*/ 2586 h 5250"/>
                    <a:gd name="connsiteX12" fmla="*/ 385 w 2532"/>
                    <a:gd name="connsiteY12" fmla="*/ 835 h 5250"/>
                    <a:gd name="connsiteX13" fmla="*/ 371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08" y="2586"/>
                      </a:lnTo>
                      <a:cubicBezTo>
                        <a:pt x="769" y="2002"/>
                        <a:pt x="557" y="1405"/>
                        <a:pt x="385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F5B15F64-F463-A135-E3EF-DB4D26157F66}"/>
                    </a:ext>
                  </a:extLst>
                </p:cNvPr>
                <p:cNvSpPr/>
                <p:nvPr/>
              </p:nvSpPr>
              <p:spPr>
                <a:xfrm>
                  <a:off x="904154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54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09901251-3775-979C-91C9-F0CC842D2E2B}"/>
                    </a:ext>
                  </a:extLst>
                </p:cNvPr>
                <p:cNvSpPr/>
                <p:nvPr/>
              </p:nvSpPr>
              <p:spPr>
                <a:xfrm>
                  <a:off x="908715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38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405 w 2810"/>
                    <a:gd name="connsiteY11" fmla="*/ 597 h 5237"/>
                    <a:gd name="connsiteX12" fmla="*/ 1392 w 2810"/>
                    <a:gd name="connsiteY12" fmla="*/ 597 h 5237"/>
                    <a:gd name="connsiteX13" fmla="*/ 1220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1" name="任意多边形: 形状 580">
                  <a:extLst>
                    <a:ext uri="{FF2B5EF4-FFF2-40B4-BE49-F238E27FC236}">
                      <a16:creationId xmlns:a16="http://schemas.microsoft.com/office/drawing/2014/main" id="{925B3595-1C7B-09AB-A8EA-988CFF6BEB90}"/>
                    </a:ext>
                  </a:extLst>
                </p:cNvPr>
                <p:cNvSpPr/>
                <p:nvPr/>
              </p:nvSpPr>
              <p:spPr>
                <a:xfrm>
                  <a:off x="91201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9A3B0565-E045-E621-47DD-E6DF1E5ED1A1}"/>
                    </a:ext>
                  </a:extLst>
                </p:cNvPr>
                <p:cNvSpPr/>
                <p:nvPr/>
              </p:nvSpPr>
              <p:spPr>
                <a:xfrm>
                  <a:off x="91436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80A75F6B-20D7-4DFA-9091-0346C0EB8A74}"/>
                    </a:ext>
                  </a:extLst>
                </p:cNvPr>
                <p:cNvSpPr/>
                <p:nvPr/>
              </p:nvSpPr>
              <p:spPr>
                <a:xfrm>
                  <a:off x="915371" y="1162974"/>
                  <a:ext cx="3102" cy="6072"/>
                </a:xfrm>
                <a:custGeom>
                  <a:avLst/>
                  <a:gdLst>
                    <a:gd name="connsiteX0" fmla="*/ 2983 w 3102"/>
                    <a:gd name="connsiteY0" fmla="*/ 6073 h 6072"/>
                    <a:gd name="connsiteX1" fmla="*/ 1697 w 3102"/>
                    <a:gd name="connsiteY1" fmla="*/ 5463 h 6072"/>
                    <a:gd name="connsiteX2" fmla="*/ 1485 w 3102"/>
                    <a:gd name="connsiteY2" fmla="*/ 5397 h 6072"/>
                    <a:gd name="connsiteX3" fmla="*/ 0 w 3102"/>
                    <a:gd name="connsiteY3" fmla="*/ 2745 h 6072"/>
                    <a:gd name="connsiteX4" fmla="*/ 1565 w 3102"/>
                    <a:gd name="connsiteY4" fmla="*/ 0 h 6072"/>
                    <a:gd name="connsiteX5" fmla="*/ 3076 w 3102"/>
                    <a:gd name="connsiteY5" fmla="*/ 2639 h 6072"/>
                    <a:gd name="connsiteX6" fmla="*/ 2122 w 3102"/>
                    <a:gd name="connsiteY6" fmla="*/ 5145 h 6072"/>
                    <a:gd name="connsiteX7" fmla="*/ 2122 w 3102"/>
                    <a:gd name="connsiteY7" fmla="*/ 5184 h 6072"/>
                    <a:gd name="connsiteX8" fmla="*/ 3103 w 3102"/>
                    <a:gd name="connsiteY8" fmla="*/ 5516 h 6072"/>
                    <a:gd name="connsiteX9" fmla="*/ 2983 w 3102"/>
                    <a:gd name="connsiteY9" fmla="*/ 6073 h 6072"/>
                    <a:gd name="connsiteX10" fmla="*/ 2625 w 3102"/>
                    <a:gd name="connsiteY10" fmla="*/ 2665 h 6072"/>
                    <a:gd name="connsiteX11" fmla="*/ 1551 w 3102"/>
                    <a:gd name="connsiteY11" fmla="*/ 530 h 6072"/>
                    <a:gd name="connsiteX12" fmla="*/ 464 w 3102"/>
                    <a:gd name="connsiteY12" fmla="*/ 2718 h 6072"/>
                    <a:gd name="connsiteX13" fmla="*/ 1538 w 3102"/>
                    <a:gd name="connsiteY13" fmla="*/ 4826 h 6072"/>
                    <a:gd name="connsiteX14" fmla="*/ 2625 w 3102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02" h="6072">
                      <a:moveTo>
                        <a:pt x="2983" y="6073"/>
                      </a:moveTo>
                      <a:cubicBezTo>
                        <a:pt x="2533" y="5874"/>
                        <a:pt x="2082" y="5675"/>
                        <a:pt x="1697" y="5463"/>
                      </a:cubicBezTo>
                      <a:cubicBezTo>
                        <a:pt x="1618" y="5436"/>
                        <a:pt x="1551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ubicBezTo>
                        <a:pt x="3076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53" y="5317"/>
                        <a:pt x="2811" y="5436"/>
                        <a:pt x="3103" y="5516"/>
                      </a:cubicBezTo>
                      <a:lnTo>
                        <a:pt x="2983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22" y="530"/>
                        <a:pt x="451" y="1591"/>
                        <a:pt x="464" y="2718"/>
                      </a:cubicBezTo>
                      <a:cubicBezTo>
                        <a:pt x="464" y="3819"/>
                        <a:pt x="849" y="4826"/>
                        <a:pt x="1538" y="4826"/>
                      </a:cubicBezTo>
                      <a:cubicBezTo>
                        <a:pt x="2228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09FE4244-DD7D-7ECB-1789-DCD83AC20166}"/>
                    </a:ext>
                  </a:extLst>
                </p:cNvPr>
                <p:cNvSpPr/>
                <p:nvPr/>
              </p:nvSpPr>
              <p:spPr>
                <a:xfrm>
                  <a:off x="919005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79 w 2479"/>
                    <a:gd name="connsiteY5" fmla="*/ 13 h 5316"/>
                    <a:gd name="connsiteX6" fmla="*/ 2479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79" y="13"/>
                      </a:lnTo>
                      <a:lnTo>
                        <a:pt x="2479" y="3050"/>
                      </a:lnTo>
                      <a:cubicBezTo>
                        <a:pt x="2479" y="4667"/>
                        <a:pt x="1936" y="5317"/>
                        <a:pt x="1207" y="5317"/>
                      </a:cubicBezTo>
                      <a:cubicBezTo>
                        <a:pt x="504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61F48632-3A04-64E1-7E49-0C8949ECBDA2}"/>
                    </a:ext>
                  </a:extLst>
                </p:cNvPr>
                <p:cNvSpPr/>
                <p:nvPr/>
              </p:nvSpPr>
              <p:spPr>
                <a:xfrm>
                  <a:off x="921815" y="1163040"/>
                  <a:ext cx="2824" cy="5237"/>
                </a:xfrm>
                <a:custGeom>
                  <a:avLst/>
                  <a:gdLst>
                    <a:gd name="connsiteX0" fmla="*/ 796 w 2824"/>
                    <a:gd name="connsiteY0" fmla="*/ 3593 h 5237"/>
                    <a:gd name="connsiteX1" fmla="*/ 451 w 2824"/>
                    <a:gd name="connsiteY1" fmla="*/ 5237 h 5237"/>
                    <a:gd name="connsiteX2" fmla="*/ 0 w 2824"/>
                    <a:gd name="connsiteY2" fmla="*/ 5237 h 5237"/>
                    <a:gd name="connsiteX3" fmla="*/ 1140 w 2824"/>
                    <a:gd name="connsiteY3" fmla="*/ 0 h 5237"/>
                    <a:gd name="connsiteX4" fmla="*/ 1671 w 2824"/>
                    <a:gd name="connsiteY4" fmla="*/ 0 h 5237"/>
                    <a:gd name="connsiteX5" fmla="*/ 2824 w 2824"/>
                    <a:gd name="connsiteY5" fmla="*/ 5237 h 5237"/>
                    <a:gd name="connsiteX6" fmla="*/ 2347 w 2824"/>
                    <a:gd name="connsiteY6" fmla="*/ 5237 h 5237"/>
                    <a:gd name="connsiteX7" fmla="*/ 1989 w 2824"/>
                    <a:gd name="connsiteY7" fmla="*/ 3593 h 5237"/>
                    <a:gd name="connsiteX8" fmla="*/ 796 w 2824"/>
                    <a:gd name="connsiteY8" fmla="*/ 3593 h 5237"/>
                    <a:gd name="connsiteX9" fmla="*/ 1909 w 2824"/>
                    <a:gd name="connsiteY9" fmla="*/ 3050 h 5237"/>
                    <a:gd name="connsiteX10" fmla="*/ 1578 w 2824"/>
                    <a:gd name="connsiteY10" fmla="*/ 1551 h 5237"/>
                    <a:gd name="connsiteX11" fmla="*/ 1405 w 2824"/>
                    <a:gd name="connsiteY11" fmla="*/ 597 h 5237"/>
                    <a:gd name="connsiteX12" fmla="*/ 1405 w 2824"/>
                    <a:gd name="connsiteY12" fmla="*/ 597 h 5237"/>
                    <a:gd name="connsiteX13" fmla="*/ 1246 w 2824"/>
                    <a:gd name="connsiteY13" fmla="*/ 1538 h 5237"/>
                    <a:gd name="connsiteX14" fmla="*/ 915 w 2824"/>
                    <a:gd name="connsiteY14" fmla="*/ 3050 h 5237"/>
                    <a:gd name="connsiteX15" fmla="*/ 1909 w 2824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59" y="902"/>
                        <a:pt x="1405" y="597"/>
                      </a:cubicBezTo>
                      <a:lnTo>
                        <a:pt x="1405" y="597"/>
                      </a:lnTo>
                      <a:cubicBezTo>
                        <a:pt x="1366" y="902"/>
                        <a:pt x="1313" y="1220"/>
                        <a:pt x="1246" y="1538"/>
                      </a:cubicBezTo>
                      <a:lnTo>
                        <a:pt x="915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5F88CBD1-71B9-836C-AE4D-3ADBE29A6986}"/>
                    </a:ext>
                  </a:extLst>
                </p:cNvPr>
                <p:cNvSpPr/>
                <p:nvPr/>
              </p:nvSpPr>
              <p:spPr>
                <a:xfrm>
                  <a:off x="925117" y="1167005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92"/>
                        <a:pt x="172" y="0"/>
                        <a:pt x="424" y="0"/>
                      </a:cubicBezTo>
                      <a:cubicBezTo>
                        <a:pt x="663" y="0"/>
                        <a:pt x="849" y="292"/>
                        <a:pt x="849" y="703"/>
                      </a:cubicBezTo>
                      <a:cubicBezTo>
                        <a:pt x="849" y="1101"/>
                        <a:pt x="676" y="1392"/>
                        <a:pt x="424" y="1392"/>
                      </a:cubicBezTo>
                      <a:cubicBezTo>
                        <a:pt x="159" y="1392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78A27F60-6135-A310-0E1E-8E75C72D5368}"/>
                    </a:ext>
                  </a:extLst>
                </p:cNvPr>
                <p:cNvSpPr/>
                <p:nvPr/>
              </p:nvSpPr>
              <p:spPr>
                <a:xfrm>
                  <a:off x="928260" y="1160813"/>
                  <a:ext cx="3540" cy="7584"/>
                </a:xfrm>
                <a:custGeom>
                  <a:avLst/>
                  <a:gdLst>
                    <a:gd name="connsiteX0" fmla="*/ 636 w 3540"/>
                    <a:gd name="connsiteY0" fmla="*/ 0 h 7584"/>
                    <a:gd name="connsiteX1" fmla="*/ 636 w 3540"/>
                    <a:gd name="connsiteY1" fmla="*/ 4429 h 7584"/>
                    <a:gd name="connsiteX2" fmla="*/ 1750 w 3540"/>
                    <a:gd name="connsiteY2" fmla="*/ 6802 h 7584"/>
                    <a:gd name="connsiteX3" fmla="*/ 2917 w 3540"/>
                    <a:gd name="connsiteY3" fmla="*/ 4429 h 7584"/>
                    <a:gd name="connsiteX4" fmla="*/ 2917 w 3540"/>
                    <a:gd name="connsiteY4" fmla="*/ 0 h 7584"/>
                    <a:gd name="connsiteX5" fmla="*/ 3540 w 3540"/>
                    <a:gd name="connsiteY5" fmla="*/ 0 h 7584"/>
                    <a:gd name="connsiteX6" fmla="*/ 3540 w 3540"/>
                    <a:gd name="connsiteY6" fmla="*/ 4349 h 7584"/>
                    <a:gd name="connsiteX7" fmla="*/ 1724 w 3540"/>
                    <a:gd name="connsiteY7" fmla="*/ 7584 h 7584"/>
                    <a:gd name="connsiteX8" fmla="*/ 0 w 3540"/>
                    <a:gd name="connsiteY8" fmla="*/ 4402 h 7584"/>
                    <a:gd name="connsiteX9" fmla="*/ 0 w 3540"/>
                    <a:gd name="connsiteY9" fmla="*/ 0 h 7584"/>
                    <a:gd name="connsiteX10" fmla="*/ 636 w 3540"/>
                    <a:gd name="connsiteY10" fmla="*/ 0 h 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0" h="7584">
                      <a:moveTo>
                        <a:pt x="636" y="0"/>
                      </a:moveTo>
                      <a:lnTo>
                        <a:pt x="636" y="4429"/>
                      </a:lnTo>
                      <a:cubicBezTo>
                        <a:pt x="636" y="6086"/>
                        <a:pt x="1114" y="6802"/>
                        <a:pt x="1750" y="6802"/>
                      </a:cubicBezTo>
                      <a:cubicBezTo>
                        <a:pt x="2453" y="6802"/>
                        <a:pt x="2917" y="6059"/>
                        <a:pt x="2917" y="4429"/>
                      </a:cubicBezTo>
                      <a:lnTo>
                        <a:pt x="2917" y="0"/>
                      </a:lnTo>
                      <a:lnTo>
                        <a:pt x="3540" y="0"/>
                      </a:lnTo>
                      <a:lnTo>
                        <a:pt x="3540" y="4349"/>
                      </a:lnTo>
                      <a:cubicBezTo>
                        <a:pt x="3540" y="6643"/>
                        <a:pt x="2758" y="7584"/>
                        <a:pt x="1724" y="7584"/>
                      </a:cubicBezTo>
                      <a:cubicBezTo>
                        <a:pt x="729" y="7584"/>
                        <a:pt x="0" y="6722"/>
                        <a:pt x="0" y="4402"/>
                      </a:cubicBezTo>
                      <a:lnTo>
                        <a:pt x="0" y="0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2BAE96B2-3CE1-5EC8-748E-E95B177A169D}"/>
                    </a:ext>
                  </a:extLst>
                </p:cNvPr>
                <p:cNvSpPr/>
                <p:nvPr/>
              </p:nvSpPr>
              <p:spPr>
                <a:xfrm>
                  <a:off x="932343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72 w 2492"/>
                    <a:gd name="connsiteY5" fmla="*/ 570 h 5237"/>
                    <a:gd name="connsiteX6" fmla="*/ 1472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6D064926-5E55-AD39-8D56-9C954D85EDF8}"/>
                    </a:ext>
                  </a:extLst>
                </p:cNvPr>
                <p:cNvSpPr/>
                <p:nvPr/>
              </p:nvSpPr>
              <p:spPr>
                <a:xfrm>
                  <a:off x="936719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EA812E49-A648-4DE6-E54D-2981A2BE427E}"/>
                    </a:ext>
                  </a:extLst>
                </p:cNvPr>
                <p:cNvSpPr/>
                <p:nvPr/>
              </p:nvSpPr>
              <p:spPr>
                <a:xfrm>
                  <a:off x="939172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91 w 2519"/>
                    <a:gd name="connsiteY2" fmla="*/ 13 h 5250"/>
                    <a:gd name="connsiteX3" fmla="*/ 1565 w 2519"/>
                    <a:gd name="connsiteY3" fmla="*/ 2652 h 5250"/>
                    <a:gd name="connsiteX4" fmla="*/ 2161 w 2519"/>
                    <a:gd name="connsiteY4" fmla="*/ 4349 h 5250"/>
                    <a:gd name="connsiteX5" fmla="*/ 2161 w 2519"/>
                    <a:gd name="connsiteY5" fmla="*/ 4336 h 5250"/>
                    <a:gd name="connsiteX6" fmla="*/ 2122 w 2519"/>
                    <a:gd name="connsiteY6" fmla="*/ 2188 h 5250"/>
                    <a:gd name="connsiteX7" fmla="*/ 2122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82 w 2519"/>
                    <a:gd name="connsiteY10" fmla="*/ 5237 h 5250"/>
                    <a:gd name="connsiteX11" fmla="*/ 1021 w 2519"/>
                    <a:gd name="connsiteY11" fmla="*/ 2586 h 5250"/>
                    <a:gd name="connsiteX12" fmla="*/ 398 w 2519"/>
                    <a:gd name="connsiteY12" fmla="*/ 835 h 5250"/>
                    <a:gd name="connsiteX13" fmla="*/ 385 w 2519"/>
                    <a:gd name="connsiteY13" fmla="*/ 835 h 5250"/>
                    <a:gd name="connsiteX14" fmla="*/ 411 w 2519"/>
                    <a:gd name="connsiteY14" fmla="*/ 3010 h 5250"/>
                    <a:gd name="connsiteX15" fmla="*/ 411 w 2519"/>
                    <a:gd name="connsiteY15" fmla="*/ 5251 h 5250"/>
                    <a:gd name="connsiteX16" fmla="*/ 0 w 2519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91" y="13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82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512"/>
                        <a:pt x="411" y="2148"/>
                        <a:pt x="411" y="3010"/>
                      </a:cubicBezTo>
                      <a:lnTo>
                        <a:pt x="411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0610B3DC-970D-2D88-A167-76535019BA82}"/>
                    </a:ext>
                  </a:extLst>
                </p:cNvPr>
                <p:cNvSpPr/>
                <p:nvPr/>
              </p:nvSpPr>
              <p:spPr>
                <a:xfrm>
                  <a:off x="94244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96A9636C-345A-92E2-7B10-DA77F3ED1B24}"/>
                    </a:ext>
                  </a:extLst>
                </p:cNvPr>
                <p:cNvSpPr/>
                <p:nvPr/>
              </p:nvSpPr>
              <p:spPr>
                <a:xfrm>
                  <a:off x="943561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77 w 3434"/>
                    <a:gd name="connsiteY1" fmla="*/ 689 h 5237"/>
                    <a:gd name="connsiteX2" fmla="*/ 2864 w 3434"/>
                    <a:gd name="connsiteY2" fmla="*/ 689 h 5237"/>
                    <a:gd name="connsiteX3" fmla="*/ 2440 w 3434"/>
                    <a:gd name="connsiteY3" fmla="*/ 2665 h 5237"/>
                    <a:gd name="connsiteX4" fmla="*/ 1843 w 3434"/>
                    <a:gd name="connsiteY4" fmla="*/ 5211 h 5237"/>
                    <a:gd name="connsiteX5" fmla="*/ 1512 w 3434"/>
                    <a:gd name="connsiteY5" fmla="*/ 5211 h 5237"/>
                    <a:gd name="connsiteX6" fmla="*/ 968 w 3434"/>
                    <a:gd name="connsiteY6" fmla="*/ 2718 h 5237"/>
                    <a:gd name="connsiteX7" fmla="*/ 583 w 3434"/>
                    <a:gd name="connsiteY7" fmla="*/ 689 h 5237"/>
                    <a:gd name="connsiteX8" fmla="*/ 570 w 3434"/>
                    <a:gd name="connsiteY8" fmla="*/ 689 h 5237"/>
                    <a:gd name="connsiteX9" fmla="*/ 504 w 3434"/>
                    <a:gd name="connsiteY9" fmla="*/ 2997 h 5237"/>
                    <a:gd name="connsiteX10" fmla="*/ 411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697 w 3434"/>
                    <a:gd name="connsiteY15" fmla="*/ 4296 h 5237"/>
                    <a:gd name="connsiteX16" fmla="*/ 1710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04" y="2214"/>
                        <a:pt x="2877" y="1339"/>
                        <a:pt x="2877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89"/>
                        <a:pt x="676" y="1313"/>
                        <a:pt x="583" y="689"/>
                      </a:cubicBezTo>
                      <a:lnTo>
                        <a:pt x="570" y="689"/>
                      </a:lnTo>
                      <a:cubicBezTo>
                        <a:pt x="570" y="1339"/>
                        <a:pt x="544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697" y="4296"/>
                      </a:cubicBezTo>
                      <a:lnTo>
                        <a:pt x="1710" y="4296"/>
                      </a:lnTo>
                      <a:cubicBezTo>
                        <a:pt x="1790" y="3752"/>
                        <a:pt x="1923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86E1EBCF-D34D-4148-26DB-3480227FC040}"/>
                    </a:ext>
                  </a:extLst>
                </p:cNvPr>
                <p:cNvSpPr/>
                <p:nvPr/>
              </p:nvSpPr>
              <p:spPr>
                <a:xfrm>
                  <a:off x="948931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86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7C87DCA7-C728-B985-3A0D-5B33DA37D2B6}"/>
                    </a:ext>
                  </a:extLst>
                </p:cNvPr>
                <p:cNvSpPr/>
                <p:nvPr/>
              </p:nvSpPr>
              <p:spPr>
                <a:xfrm>
                  <a:off x="952233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24 w 2771"/>
                    <a:gd name="connsiteY8" fmla="*/ 4734 h 5317"/>
                    <a:gd name="connsiteX9" fmla="*/ 862 w 2771"/>
                    <a:gd name="connsiteY9" fmla="*/ 4773 h 5317"/>
                    <a:gd name="connsiteX10" fmla="*/ 2294 w 2771"/>
                    <a:gd name="connsiteY10" fmla="*/ 2559 h 5317"/>
                    <a:gd name="connsiteX11" fmla="*/ 928 w 2771"/>
                    <a:gd name="connsiteY11" fmla="*/ 530 h 5317"/>
                    <a:gd name="connsiteX12" fmla="*/ 411 w 2771"/>
                    <a:gd name="connsiteY12" fmla="*/ 610 h 5317"/>
                    <a:gd name="connsiteX13" fmla="*/ 41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94"/>
                        <a:pt x="2586" y="4097"/>
                        <a:pt x="2281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12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4734"/>
                      </a:moveTo>
                      <a:cubicBezTo>
                        <a:pt x="544" y="4773"/>
                        <a:pt x="703" y="4773"/>
                        <a:pt x="862" y="4773"/>
                      </a:cubicBezTo>
                      <a:cubicBezTo>
                        <a:pt x="1790" y="4773"/>
                        <a:pt x="2294" y="3965"/>
                        <a:pt x="2294" y="2559"/>
                      </a:cubicBezTo>
                      <a:cubicBezTo>
                        <a:pt x="2307" y="1313"/>
                        <a:pt x="1843" y="530"/>
                        <a:pt x="928" y="530"/>
                      </a:cubicBezTo>
                      <a:cubicBezTo>
                        <a:pt x="703" y="530"/>
                        <a:pt x="530" y="570"/>
                        <a:pt x="411" y="610"/>
                      </a:cubicBezTo>
                      <a:lnTo>
                        <a:pt x="41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E6E632D-C4BE-7432-DCB9-6FA0E1F2454B}"/>
                    </a:ext>
                  </a:extLst>
                </p:cNvPr>
                <p:cNvSpPr/>
                <p:nvPr/>
              </p:nvSpPr>
              <p:spPr>
                <a:xfrm>
                  <a:off x="956993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64 w 3447"/>
                    <a:gd name="connsiteY2" fmla="*/ 689 h 5237"/>
                    <a:gd name="connsiteX3" fmla="*/ 2440 w 3447"/>
                    <a:gd name="connsiteY3" fmla="*/ 2665 h 5237"/>
                    <a:gd name="connsiteX4" fmla="*/ 1843 w 3447"/>
                    <a:gd name="connsiteY4" fmla="*/ 5211 h 5237"/>
                    <a:gd name="connsiteX5" fmla="*/ 1512 w 3447"/>
                    <a:gd name="connsiteY5" fmla="*/ 5211 h 5237"/>
                    <a:gd name="connsiteX6" fmla="*/ 968 w 3447"/>
                    <a:gd name="connsiteY6" fmla="*/ 2718 h 5237"/>
                    <a:gd name="connsiteX7" fmla="*/ 570 w 3447"/>
                    <a:gd name="connsiteY7" fmla="*/ 689 h 5237"/>
                    <a:gd name="connsiteX8" fmla="*/ 570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24 w 3447"/>
                    <a:gd name="connsiteY15" fmla="*/ 4296 h 5237"/>
                    <a:gd name="connsiteX16" fmla="*/ 1737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70" y="689"/>
                      </a:lnTo>
                      <a:cubicBezTo>
                        <a:pt x="557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12" y="3182"/>
                        <a:pt x="1631" y="3752"/>
                        <a:pt x="1724" y="4296"/>
                      </a:cubicBezTo>
                      <a:lnTo>
                        <a:pt x="1737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4E5BEDA3-202F-4C1B-BD30-F79F3164D896}"/>
                    </a:ext>
                  </a:extLst>
                </p:cNvPr>
                <p:cNvSpPr/>
                <p:nvPr/>
              </p:nvSpPr>
              <p:spPr>
                <a:xfrm>
                  <a:off x="96107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44D8B094-89EB-92CA-A1E4-06A976DEDFFB}"/>
                    </a:ext>
                  </a:extLst>
                </p:cNvPr>
                <p:cNvSpPr/>
                <p:nvPr/>
              </p:nvSpPr>
              <p:spPr>
                <a:xfrm>
                  <a:off x="962270" y="1163027"/>
                  <a:ext cx="2545" cy="5250"/>
                </a:xfrm>
                <a:custGeom>
                  <a:avLst/>
                  <a:gdLst>
                    <a:gd name="connsiteX0" fmla="*/ 0 w 2545"/>
                    <a:gd name="connsiteY0" fmla="*/ 5251 h 5250"/>
                    <a:gd name="connsiteX1" fmla="*/ 0 w 2545"/>
                    <a:gd name="connsiteY1" fmla="*/ 13 h 5250"/>
                    <a:gd name="connsiteX2" fmla="*/ 477 w 2545"/>
                    <a:gd name="connsiteY2" fmla="*/ 13 h 5250"/>
                    <a:gd name="connsiteX3" fmla="*/ 1565 w 2545"/>
                    <a:gd name="connsiteY3" fmla="*/ 2652 h 5250"/>
                    <a:gd name="connsiteX4" fmla="*/ 2161 w 2545"/>
                    <a:gd name="connsiteY4" fmla="*/ 4349 h 5250"/>
                    <a:gd name="connsiteX5" fmla="*/ 2175 w 2545"/>
                    <a:gd name="connsiteY5" fmla="*/ 4336 h 5250"/>
                    <a:gd name="connsiteX6" fmla="*/ 2135 w 2545"/>
                    <a:gd name="connsiteY6" fmla="*/ 2188 h 5250"/>
                    <a:gd name="connsiteX7" fmla="*/ 2135 w 2545"/>
                    <a:gd name="connsiteY7" fmla="*/ 0 h 5250"/>
                    <a:gd name="connsiteX8" fmla="*/ 2546 w 2545"/>
                    <a:gd name="connsiteY8" fmla="*/ 0 h 5250"/>
                    <a:gd name="connsiteX9" fmla="*/ 2546 w 2545"/>
                    <a:gd name="connsiteY9" fmla="*/ 5237 h 5250"/>
                    <a:gd name="connsiteX10" fmla="*/ 2108 w 2545"/>
                    <a:gd name="connsiteY10" fmla="*/ 5237 h 5250"/>
                    <a:gd name="connsiteX11" fmla="*/ 1021 w 2545"/>
                    <a:gd name="connsiteY11" fmla="*/ 2586 h 5250"/>
                    <a:gd name="connsiteX12" fmla="*/ 398 w 2545"/>
                    <a:gd name="connsiteY12" fmla="*/ 835 h 5250"/>
                    <a:gd name="connsiteX13" fmla="*/ 385 w 2545"/>
                    <a:gd name="connsiteY13" fmla="*/ 835 h 5250"/>
                    <a:gd name="connsiteX14" fmla="*/ 424 w 2545"/>
                    <a:gd name="connsiteY14" fmla="*/ 2997 h 5250"/>
                    <a:gd name="connsiteX15" fmla="*/ 424 w 2545"/>
                    <a:gd name="connsiteY15" fmla="*/ 5237 h 5250"/>
                    <a:gd name="connsiteX16" fmla="*/ 0 w 2545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37"/>
                      </a:lnTo>
                      <a:lnTo>
                        <a:pt x="2108" y="5237"/>
                      </a:lnTo>
                      <a:lnTo>
                        <a:pt x="1021" y="2586"/>
                      </a:lnTo>
                      <a:cubicBezTo>
                        <a:pt x="796" y="2002"/>
                        <a:pt x="570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24" y="2135"/>
                        <a:pt x="424" y="2997"/>
                      </a:cubicBezTo>
                      <a:lnTo>
                        <a:pt x="424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4D4ACD98-E6E0-7306-B9C5-4F39C82D4155}"/>
                    </a:ext>
                  </a:extLst>
                </p:cNvPr>
                <p:cNvSpPr/>
                <p:nvPr/>
              </p:nvSpPr>
              <p:spPr>
                <a:xfrm>
                  <a:off x="965558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24E2BE35-26DF-912E-4F0E-17880DF695C2}"/>
                    </a:ext>
                  </a:extLst>
                </p:cNvPr>
                <p:cNvSpPr/>
                <p:nvPr/>
              </p:nvSpPr>
              <p:spPr>
                <a:xfrm>
                  <a:off x="966672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51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66 w 3447"/>
                    <a:gd name="connsiteY14" fmla="*/ 2532 h 5237"/>
                    <a:gd name="connsiteX15" fmla="*/ 1697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10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697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23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10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71335565-DABB-6634-A154-95308EA156E9}"/>
                    </a:ext>
                  </a:extLst>
                </p:cNvPr>
                <p:cNvSpPr/>
                <p:nvPr/>
              </p:nvSpPr>
              <p:spPr>
                <a:xfrm>
                  <a:off x="971910" y="1163040"/>
                  <a:ext cx="2771" cy="5237"/>
                </a:xfrm>
                <a:custGeom>
                  <a:avLst/>
                  <a:gdLst>
                    <a:gd name="connsiteX0" fmla="*/ 1101 w 2771"/>
                    <a:gd name="connsiteY0" fmla="*/ 5237 h 5237"/>
                    <a:gd name="connsiteX1" fmla="*/ 0 w 2771"/>
                    <a:gd name="connsiteY1" fmla="*/ 0 h 5237"/>
                    <a:gd name="connsiteX2" fmla="*/ 477 w 2771"/>
                    <a:gd name="connsiteY2" fmla="*/ 0 h 5237"/>
                    <a:gd name="connsiteX3" fmla="*/ 994 w 2771"/>
                    <a:gd name="connsiteY3" fmla="*/ 2572 h 5237"/>
                    <a:gd name="connsiteX4" fmla="*/ 1352 w 2771"/>
                    <a:gd name="connsiteY4" fmla="*/ 4521 h 5237"/>
                    <a:gd name="connsiteX5" fmla="*/ 1352 w 2771"/>
                    <a:gd name="connsiteY5" fmla="*/ 4521 h 5237"/>
                    <a:gd name="connsiteX6" fmla="*/ 1737 w 2771"/>
                    <a:gd name="connsiteY6" fmla="*/ 2586 h 5237"/>
                    <a:gd name="connsiteX7" fmla="*/ 2307 w 2771"/>
                    <a:gd name="connsiteY7" fmla="*/ 0 h 5237"/>
                    <a:gd name="connsiteX8" fmla="*/ 2771 w 2771"/>
                    <a:gd name="connsiteY8" fmla="*/ 0 h 5237"/>
                    <a:gd name="connsiteX9" fmla="*/ 1565 w 2771"/>
                    <a:gd name="connsiteY9" fmla="*/ 5237 h 5237"/>
                    <a:gd name="connsiteX10" fmla="*/ 1101 w 2771"/>
                    <a:gd name="connsiteY10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1" h="5237">
                      <a:moveTo>
                        <a:pt x="1101" y="5237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994" y="2572"/>
                      </a:lnTo>
                      <a:cubicBezTo>
                        <a:pt x="1140" y="3288"/>
                        <a:pt x="1273" y="3925"/>
                        <a:pt x="1352" y="4521"/>
                      </a:cubicBezTo>
                      <a:lnTo>
                        <a:pt x="1352" y="4521"/>
                      </a:lnTo>
                      <a:cubicBezTo>
                        <a:pt x="1459" y="3925"/>
                        <a:pt x="1591" y="3262"/>
                        <a:pt x="1737" y="2586"/>
                      </a:cubicBezTo>
                      <a:lnTo>
                        <a:pt x="2307" y="0"/>
                      </a:lnTo>
                      <a:lnTo>
                        <a:pt x="2771" y="0"/>
                      </a:lnTo>
                      <a:lnTo>
                        <a:pt x="1565" y="5237"/>
                      </a:lnTo>
                      <a:lnTo>
                        <a:pt x="1101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91F4701E-53CD-6D0A-23C4-E8C9D9BDAFAE}"/>
                    </a:ext>
                  </a:extLst>
                </p:cNvPr>
                <p:cNvSpPr/>
                <p:nvPr/>
              </p:nvSpPr>
              <p:spPr>
                <a:xfrm>
                  <a:off x="975052" y="1163027"/>
                  <a:ext cx="1896" cy="5237"/>
                </a:xfrm>
                <a:custGeom>
                  <a:avLst/>
                  <a:gdLst>
                    <a:gd name="connsiteX0" fmla="*/ 1763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63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4AB4985B-CE46-07A0-05E6-43D13785246F}"/>
                    </a:ext>
                  </a:extLst>
                </p:cNvPr>
                <p:cNvSpPr/>
                <p:nvPr/>
              </p:nvSpPr>
              <p:spPr>
                <a:xfrm>
                  <a:off x="977518" y="1163027"/>
                  <a:ext cx="2506" cy="5250"/>
                </a:xfrm>
                <a:custGeom>
                  <a:avLst/>
                  <a:gdLst>
                    <a:gd name="connsiteX0" fmla="*/ 0 w 2506"/>
                    <a:gd name="connsiteY0" fmla="*/ 5251 h 5250"/>
                    <a:gd name="connsiteX1" fmla="*/ 0 w 2506"/>
                    <a:gd name="connsiteY1" fmla="*/ 13 h 5250"/>
                    <a:gd name="connsiteX2" fmla="*/ 464 w 2506"/>
                    <a:gd name="connsiteY2" fmla="*/ 13 h 5250"/>
                    <a:gd name="connsiteX3" fmla="*/ 1538 w 2506"/>
                    <a:gd name="connsiteY3" fmla="*/ 2652 h 5250"/>
                    <a:gd name="connsiteX4" fmla="*/ 2148 w 2506"/>
                    <a:gd name="connsiteY4" fmla="*/ 4349 h 5250"/>
                    <a:gd name="connsiteX5" fmla="*/ 2148 w 2506"/>
                    <a:gd name="connsiteY5" fmla="*/ 4336 h 5250"/>
                    <a:gd name="connsiteX6" fmla="*/ 2095 w 2506"/>
                    <a:gd name="connsiteY6" fmla="*/ 2188 h 5250"/>
                    <a:gd name="connsiteX7" fmla="*/ 2095 w 2506"/>
                    <a:gd name="connsiteY7" fmla="*/ 0 h 5250"/>
                    <a:gd name="connsiteX8" fmla="*/ 2506 w 2506"/>
                    <a:gd name="connsiteY8" fmla="*/ 0 h 5250"/>
                    <a:gd name="connsiteX9" fmla="*/ 2506 w 2506"/>
                    <a:gd name="connsiteY9" fmla="*/ 5237 h 5250"/>
                    <a:gd name="connsiteX10" fmla="*/ 2068 w 2506"/>
                    <a:gd name="connsiteY10" fmla="*/ 5237 h 5250"/>
                    <a:gd name="connsiteX11" fmla="*/ 1021 w 2506"/>
                    <a:gd name="connsiteY11" fmla="*/ 2586 h 5250"/>
                    <a:gd name="connsiteX12" fmla="*/ 398 w 2506"/>
                    <a:gd name="connsiteY12" fmla="*/ 835 h 5250"/>
                    <a:gd name="connsiteX13" fmla="*/ 385 w 2506"/>
                    <a:gd name="connsiteY13" fmla="*/ 835 h 5250"/>
                    <a:gd name="connsiteX14" fmla="*/ 411 w 2506"/>
                    <a:gd name="connsiteY14" fmla="*/ 2997 h 5250"/>
                    <a:gd name="connsiteX15" fmla="*/ 411 w 2506"/>
                    <a:gd name="connsiteY15" fmla="*/ 5237 h 5250"/>
                    <a:gd name="connsiteX16" fmla="*/ 0 w 2506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38" y="2652"/>
                      </a:lnTo>
                      <a:cubicBezTo>
                        <a:pt x="1790" y="3262"/>
                        <a:pt x="1989" y="3819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33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37"/>
                      </a:lnTo>
                      <a:lnTo>
                        <a:pt x="2068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C44031BB-0812-7ACC-826A-520C07E982D8}"/>
                    </a:ext>
                  </a:extLst>
                </p:cNvPr>
                <p:cNvSpPr/>
                <p:nvPr/>
              </p:nvSpPr>
              <p:spPr>
                <a:xfrm>
                  <a:off x="98079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DC36280B-451A-55A6-36AC-880BC65BE6D1}"/>
                    </a:ext>
                  </a:extLst>
                </p:cNvPr>
                <p:cNvSpPr/>
                <p:nvPr/>
              </p:nvSpPr>
              <p:spPr>
                <a:xfrm>
                  <a:off x="981735" y="1163040"/>
                  <a:ext cx="2837" cy="5237"/>
                </a:xfrm>
                <a:custGeom>
                  <a:avLst/>
                  <a:gdLst>
                    <a:gd name="connsiteX0" fmla="*/ 796 w 2837"/>
                    <a:gd name="connsiteY0" fmla="*/ 3593 h 5237"/>
                    <a:gd name="connsiteX1" fmla="*/ 451 w 2837"/>
                    <a:gd name="connsiteY1" fmla="*/ 5237 h 5237"/>
                    <a:gd name="connsiteX2" fmla="*/ 0 w 2837"/>
                    <a:gd name="connsiteY2" fmla="*/ 5237 h 5237"/>
                    <a:gd name="connsiteX3" fmla="*/ 1140 w 2837"/>
                    <a:gd name="connsiteY3" fmla="*/ 0 h 5237"/>
                    <a:gd name="connsiteX4" fmla="*/ 1671 w 2837"/>
                    <a:gd name="connsiteY4" fmla="*/ 0 h 5237"/>
                    <a:gd name="connsiteX5" fmla="*/ 2838 w 2837"/>
                    <a:gd name="connsiteY5" fmla="*/ 5237 h 5237"/>
                    <a:gd name="connsiteX6" fmla="*/ 2360 w 2837"/>
                    <a:gd name="connsiteY6" fmla="*/ 5237 h 5237"/>
                    <a:gd name="connsiteX7" fmla="*/ 2002 w 2837"/>
                    <a:gd name="connsiteY7" fmla="*/ 3593 h 5237"/>
                    <a:gd name="connsiteX8" fmla="*/ 796 w 2837"/>
                    <a:gd name="connsiteY8" fmla="*/ 3593 h 5237"/>
                    <a:gd name="connsiteX9" fmla="*/ 1909 w 2837"/>
                    <a:gd name="connsiteY9" fmla="*/ 3050 h 5237"/>
                    <a:gd name="connsiteX10" fmla="*/ 1578 w 2837"/>
                    <a:gd name="connsiteY10" fmla="*/ 1551 h 5237"/>
                    <a:gd name="connsiteX11" fmla="*/ 1405 w 2837"/>
                    <a:gd name="connsiteY11" fmla="*/ 597 h 5237"/>
                    <a:gd name="connsiteX12" fmla="*/ 1392 w 2837"/>
                    <a:gd name="connsiteY12" fmla="*/ 597 h 5237"/>
                    <a:gd name="connsiteX13" fmla="*/ 1233 w 2837"/>
                    <a:gd name="connsiteY13" fmla="*/ 1538 h 5237"/>
                    <a:gd name="connsiteX14" fmla="*/ 902 w 2837"/>
                    <a:gd name="connsiteY14" fmla="*/ 3050 h 5237"/>
                    <a:gd name="connsiteX15" fmla="*/ 1909 w 2837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38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C09259F8-64FC-31EA-1A15-840279222C93}"/>
                    </a:ext>
                  </a:extLst>
                </p:cNvPr>
                <p:cNvSpPr/>
                <p:nvPr/>
              </p:nvSpPr>
              <p:spPr>
                <a:xfrm>
                  <a:off x="984930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91 w 3434"/>
                    <a:gd name="connsiteY1" fmla="*/ 689 h 5237"/>
                    <a:gd name="connsiteX2" fmla="*/ 2877 w 3434"/>
                    <a:gd name="connsiteY2" fmla="*/ 689 h 5237"/>
                    <a:gd name="connsiteX3" fmla="*/ 2453 w 3434"/>
                    <a:gd name="connsiteY3" fmla="*/ 2665 h 5237"/>
                    <a:gd name="connsiteX4" fmla="*/ 1870 w 3434"/>
                    <a:gd name="connsiteY4" fmla="*/ 5211 h 5237"/>
                    <a:gd name="connsiteX5" fmla="*/ 1538 w 3434"/>
                    <a:gd name="connsiteY5" fmla="*/ 5211 h 5237"/>
                    <a:gd name="connsiteX6" fmla="*/ 981 w 3434"/>
                    <a:gd name="connsiteY6" fmla="*/ 2718 h 5237"/>
                    <a:gd name="connsiteX7" fmla="*/ 597 w 3434"/>
                    <a:gd name="connsiteY7" fmla="*/ 689 h 5237"/>
                    <a:gd name="connsiteX8" fmla="*/ 583 w 3434"/>
                    <a:gd name="connsiteY8" fmla="*/ 689 h 5237"/>
                    <a:gd name="connsiteX9" fmla="*/ 517 w 3434"/>
                    <a:gd name="connsiteY9" fmla="*/ 2997 h 5237"/>
                    <a:gd name="connsiteX10" fmla="*/ 438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710 w 3434"/>
                    <a:gd name="connsiteY15" fmla="*/ 4296 h 5237"/>
                    <a:gd name="connsiteX16" fmla="*/ 1724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17" y="2214"/>
                        <a:pt x="2877" y="1339"/>
                        <a:pt x="2891" y="689"/>
                      </a:cubicBezTo>
                      <a:lnTo>
                        <a:pt x="2877" y="689"/>
                      </a:lnTo>
                      <a:cubicBezTo>
                        <a:pt x="2758" y="1299"/>
                        <a:pt x="2625" y="1949"/>
                        <a:pt x="2453" y="2665"/>
                      </a:cubicBezTo>
                      <a:lnTo>
                        <a:pt x="1870" y="5211"/>
                      </a:lnTo>
                      <a:lnTo>
                        <a:pt x="1538" y="5211"/>
                      </a:lnTo>
                      <a:lnTo>
                        <a:pt x="981" y="2718"/>
                      </a:lnTo>
                      <a:cubicBezTo>
                        <a:pt x="835" y="1989"/>
                        <a:pt x="690" y="1313"/>
                        <a:pt x="597" y="689"/>
                      </a:cubicBezTo>
                      <a:lnTo>
                        <a:pt x="583" y="689"/>
                      </a:lnTo>
                      <a:cubicBezTo>
                        <a:pt x="570" y="1339"/>
                        <a:pt x="544" y="2214"/>
                        <a:pt x="517" y="2997"/>
                      </a:cubicBez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392A462B-8E3B-47B9-05E8-3FD6395519E8}"/>
                    </a:ext>
                  </a:extLst>
                </p:cNvPr>
                <p:cNvSpPr/>
                <p:nvPr/>
              </p:nvSpPr>
              <p:spPr>
                <a:xfrm>
                  <a:off x="988776" y="1166872"/>
                  <a:ext cx="1113" cy="2771"/>
                </a:xfrm>
                <a:custGeom>
                  <a:avLst/>
                  <a:gdLst>
                    <a:gd name="connsiteX0" fmla="*/ 0 w 1113"/>
                    <a:gd name="connsiteY0" fmla="*/ 2771 h 2771"/>
                    <a:gd name="connsiteX1" fmla="*/ 424 w 1113"/>
                    <a:gd name="connsiteY1" fmla="*/ 119 h 2771"/>
                    <a:gd name="connsiteX2" fmla="*/ 1114 w 1113"/>
                    <a:gd name="connsiteY2" fmla="*/ 0 h 2771"/>
                    <a:gd name="connsiteX3" fmla="*/ 438 w 1113"/>
                    <a:gd name="connsiteY3" fmla="*/ 2705 h 2771"/>
                    <a:gd name="connsiteX4" fmla="*/ 0 w 1113"/>
                    <a:gd name="connsiteY4" fmla="*/ 2771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3" h="2771">
                      <a:moveTo>
                        <a:pt x="0" y="2771"/>
                      </a:moveTo>
                      <a:cubicBezTo>
                        <a:pt x="159" y="2122"/>
                        <a:pt x="345" y="928"/>
                        <a:pt x="424" y="119"/>
                      </a:cubicBezTo>
                      <a:lnTo>
                        <a:pt x="1114" y="0"/>
                      </a:lnTo>
                      <a:cubicBezTo>
                        <a:pt x="955" y="955"/>
                        <a:pt x="650" y="2175"/>
                        <a:pt x="438" y="2705"/>
                      </a:cubicBezTo>
                      <a:lnTo>
                        <a:pt x="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E0E03805-7185-DCB8-0E75-3494A958451C}"/>
                    </a:ext>
                  </a:extLst>
                </p:cNvPr>
                <p:cNvSpPr/>
                <p:nvPr/>
              </p:nvSpPr>
              <p:spPr>
                <a:xfrm>
                  <a:off x="991812" y="1162974"/>
                  <a:ext cx="3115" cy="6072"/>
                </a:xfrm>
                <a:custGeom>
                  <a:avLst/>
                  <a:gdLst>
                    <a:gd name="connsiteX0" fmla="*/ 2997 w 3115"/>
                    <a:gd name="connsiteY0" fmla="*/ 6073 h 6072"/>
                    <a:gd name="connsiteX1" fmla="*/ 1697 w 3115"/>
                    <a:gd name="connsiteY1" fmla="*/ 5463 h 6072"/>
                    <a:gd name="connsiteX2" fmla="*/ 1485 w 3115"/>
                    <a:gd name="connsiteY2" fmla="*/ 5397 h 6072"/>
                    <a:gd name="connsiteX3" fmla="*/ 0 w 3115"/>
                    <a:gd name="connsiteY3" fmla="*/ 2745 h 6072"/>
                    <a:gd name="connsiteX4" fmla="*/ 1578 w 3115"/>
                    <a:gd name="connsiteY4" fmla="*/ 0 h 6072"/>
                    <a:gd name="connsiteX5" fmla="*/ 3089 w 3115"/>
                    <a:gd name="connsiteY5" fmla="*/ 2639 h 6072"/>
                    <a:gd name="connsiteX6" fmla="*/ 2122 w 3115"/>
                    <a:gd name="connsiteY6" fmla="*/ 5145 h 6072"/>
                    <a:gd name="connsiteX7" fmla="*/ 2122 w 3115"/>
                    <a:gd name="connsiteY7" fmla="*/ 5184 h 6072"/>
                    <a:gd name="connsiteX8" fmla="*/ 3116 w 3115"/>
                    <a:gd name="connsiteY8" fmla="*/ 5516 h 6072"/>
                    <a:gd name="connsiteX9" fmla="*/ 2997 w 3115"/>
                    <a:gd name="connsiteY9" fmla="*/ 6073 h 6072"/>
                    <a:gd name="connsiteX10" fmla="*/ 2639 w 3115"/>
                    <a:gd name="connsiteY10" fmla="*/ 2665 h 6072"/>
                    <a:gd name="connsiteX11" fmla="*/ 1578 w 3115"/>
                    <a:gd name="connsiteY11" fmla="*/ 530 h 6072"/>
                    <a:gd name="connsiteX12" fmla="*/ 491 w 3115"/>
                    <a:gd name="connsiteY12" fmla="*/ 2718 h 6072"/>
                    <a:gd name="connsiteX13" fmla="*/ 1565 w 3115"/>
                    <a:gd name="connsiteY13" fmla="*/ 4826 h 6072"/>
                    <a:gd name="connsiteX14" fmla="*/ 2639 w 3115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15" h="6072">
                      <a:moveTo>
                        <a:pt x="2997" y="6073"/>
                      </a:moveTo>
                      <a:cubicBezTo>
                        <a:pt x="2533" y="5874"/>
                        <a:pt x="2108" y="5675"/>
                        <a:pt x="1697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66" y="5317"/>
                        <a:pt x="2824" y="5436"/>
                        <a:pt x="3116" y="5516"/>
                      </a:cubicBezTo>
                      <a:lnTo>
                        <a:pt x="2997" y="6073"/>
                      </a:lnTo>
                      <a:close/>
                      <a:moveTo>
                        <a:pt x="2639" y="2665"/>
                      </a:moveTo>
                      <a:cubicBezTo>
                        <a:pt x="2639" y="1618"/>
                        <a:pt x="2294" y="530"/>
                        <a:pt x="1578" y="530"/>
                      </a:cubicBezTo>
                      <a:cubicBezTo>
                        <a:pt x="835" y="530"/>
                        <a:pt x="491" y="1591"/>
                        <a:pt x="491" y="2718"/>
                      </a:cubicBezTo>
                      <a:cubicBezTo>
                        <a:pt x="491" y="3819"/>
                        <a:pt x="875" y="4826"/>
                        <a:pt x="1565" y="4826"/>
                      </a:cubicBezTo>
                      <a:cubicBezTo>
                        <a:pt x="2241" y="4840"/>
                        <a:pt x="2639" y="3859"/>
                        <a:pt x="2639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6D446F68-BE6D-286C-7A58-57BBDDD8C977}"/>
                    </a:ext>
                  </a:extLst>
                </p:cNvPr>
                <p:cNvSpPr/>
                <p:nvPr/>
              </p:nvSpPr>
              <p:spPr>
                <a:xfrm>
                  <a:off x="99545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33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07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33" y="4773"/>
                      </a:cubicBezTo>
                      <a:cubicBezTo>
                        <a:pt x="1750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07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799B4015-BCB1-676D-E4FD-D0D20DF1AB6F}"/>
                    </a:ext>
                  </a:extLst>
                </p:cNvPr>
                <p:cNvSpPr/>
                <p:nvPr/>
              </p:nvSpPr>
              <p:spPr>
                <a:xfrm>
                  <a:off x="998707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949B0FE4-C692-BC37-A9BD-160484CCFE47}"/>
                    </a:ext>
                  </a:extLst>
                </p:cNvPr>
                <p:cNvSpPr/>
                <p:nvPr/>
              </p:nvSpPr>
              <p:spPr>
                <a:xfrm>
                  <a:off x="999715" y="1162961"/>
                  <a:ext cx="2041" cy="5396"/>
                </a:xfrm>
                <a:custGeom>
                  <a:avLst/>
                  <a:gdLst>
                    <a:gd name="connsiteX0" fmla="*/ 119 w 2041"/>
                    <a:gd name="connsiteY0" fmla="*/ 4495 h 5396"/>
                    <a:gd name="connsiteX1" fmla="*/ 902 w 2041"/>
                    <a:gd name="connsiteY1" fmla="*/ 4840 h 5396"/>
                    <a:gd name="connsiteX2" fmla="*/ 1604 w 2041"/>
                    <a:gd name="connsiteY2" fmla="*/ 3938 h 5396"/>
                    <a:gd name="connsiteX3" fmla="*/ 968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93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119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119" y="4495"/>
                      </a:moveTo>
                      <a:cubicBezTo>
                        <a:pt x="305" y="4681"/>
                        <a:pt x="597" y="4840"/>
                        <a:pt x="902" y="4840"/>
                      </a:cubicBezTo>
                      <a:cubicBezTo>
                        <a:pt x="1339" y="4840"/>
                        <a:pt x="1604" y="4482"/>
                        <a:pt x="1604" y="3938"/>
                      </a:cubicBezTo>
                      <a:cubicBezTo>
                        <a:pt x="1604" y="3461"/>
                        <a:pt x="1419" y="3169"/>
                        <a:pt x="968" y="2904"/>
                      </a:cubicBezTo>
                      <a:cubicBezTo>
                        <a:pt x="411" y="2612"/>
                        <a:pt x="80" y="2148"/>
                        <a:pt x="80" y="1419"/>
                      </a:cubicBezTo>
                      <a:cubicBezTo>
                        <a:pt x="80" y="610"/>
                        <a:pt x="504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93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542D03B8-7768-E91D-78C6-4A202B49EE5F}"/>
                    </a:ext>
                  </a:extLst>
                </p:cNvPr>
                <p:cNvSpPr/>
                <p:nvPr/>
              </p:nvSpPr>
              <p:spPr>
                <a:xfrm>
                  <a:off x="1003865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64 w 2519"/>
                    <a:gd name="connsiteY2" fmla="*/ 13 h 5250"/>
                    <a:gd name="connsiteX3" fmla="*/ 1551 w 2519"/>
                    <a:gd name="connsiteY3" fmla="*/ 2652 h 5250"/>
                    <a:gd name="connsiteX4" fmla="*/ 2148 w 2519"/>
                    <a:gd name="connsiteY4" fmla="*/ 4349 h 5250"/>
                    <a:gd name="connsiteX5" fmla="*/ 2161 w 2519"/>
                    <a:gd name="connsiteY5" fmla="*/ 4336 h 5250"/>
                    <a:gd name="connsiteX6" fmla="*/ 2108 w 2519"/>
                    <a:gd name="connsiteY6" fmla="*/ 2188 h 5250"/>
                    <a:gd name="connsiteX7" fmla="*/ 2108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69 w 2519"/>
                    <a:gd name="connsiteY10" fmla="*/ 5237 h 5250"/>
                    <a:gd name="connsiteX11" fmla="*/ 1008 w 2519"/>
                    <a:gd name="connsiteY11" fmla="*/ 2586 h 5250"/>
                    <a:gd name="connsiteX12" fmla="*/ 398 w 2519"/>
                    <a:gd name="connsiteY12" fmla="*/ 835 h 5250"/>
                    <a:gd name="connsiteX13" fmla="*/ 371 w 2519"/>
                    <a:gd name="connsiteY13" fmla="*/ 835 h 5250"/>
                    <a:gd name="connsiteX14" fmla="*/ 411 w 2519"/>
                    <a:gd name="connsiteY14" fmla="*/ 2997 h 5250"/>
                    <a:gd name="connsiteX15" fmla="*/ 411 w 2519"/>
                    <a:gd name="connsiteY15" fmla="*/ 5237 h 5250"/>
                    <a:gd name="connsiteX16" fmla="*/ 0 w 2519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69" y="5237"/>
                      </a:lnTo>
                      <a:lnTo>
                        <a:pt x="1008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id="{8E23E2B4-1A22-3A05-60D3-9FF3C00D9997}"/>
                    </a:ext>
                  </a:extLst>
                </p:cNvPr>
                <p:cNvSpPr/>
                <p:nvPr/>
              </p:nvSpPr>
              <p:spPr>
                <a:xfrm>
                  <a:off x="100694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51 w 3089"/>
                    <a:gd name="connsiteY6" fmla="*/ 4853 h 5396"/>
                    <a:gd name="connsiteX7" fmla="*/ 2639 w 3089"/>
                    <a:gd name="connsiteY7" fmla="*/ 2678 h 5396"/>
                    <a:gd name="connsiteX8" fmla="*/ 1565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51" y="4853"/>
                      </a:cubicBezTo>
                      <a:cubicBezTo>
                        <a:pt x="2241" y="4853"/>
                        <a:pt x="2639" y="3859"/>
                        <a:pt x="2639" y="2678"/>
                      </a:cubicBezTo>
                      <a:cubicBezTo>
                        <a:pt x="2639" y="1631"/>
                        <a:pt x="2294" y="544"/>
                        <a:pt x="1565" y="544"/>
                      </a:cubicBezTo>
                      <a:cubicBezTo>
                        <a:pt x="835" y="544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98C55109-0CDC-DCD9-C5CA-DCA419BFC7B8}"/>
                    </a:ext>
                  </a:extLst>
                </p:cNvPr>
                <p:cNvSpPr/>
                <p:nvPr/>
              </p:nvSpPr>
              <p:spPr>
                <a:xfrm>
                  <a:off x="1010428" y="1162961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40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796 h 5396"/>
                    <a:gd name="connsiteX8" fmla="*/ 1140 w 2028"/>
                    <a:gd name="connsiteY8" fmla="*/ 544 h 5396"/>
                    <a:gd name="connsiteX9" fmla="*/ 504 w 2028"/>
                    <a:gd name="connsiteY9" fmla="*/ 1326 h 5396"/>
                    <a:gd name="connsiteX10" fmla="*/ 1180 w 2028"/>
                    <a:gd name="connsiteY10" fmla="*/ 2347 h 5396"/>
                    <a:gd name="connsiteX11" fmla="*/ 2029 w 2028"/>
                    <a:gd name="connsiteY11" fmla="*/ 3885 h 5396"/>
                    <a:gd name="connsiteX12" fmla="*/ 849 w 2028"/>
                    <a:gd name="connsiteY12" fmla="*/ 5397 h 5396"/>
                    <a:gd name="connsiteX13" fmla="*/ 0 w 2028"/>
                    <a:gd name="connsiteY13" fmla="*/ 5052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292" y="4681"/>
                        <a:pt x="583" y="4840"/>
                        <a:pt x="888" y="4840"/>
                      </a:cubicBezTo>
                      <a:cubicBezTo>
                        <a:pt x="1326" y="4840"/>
                        <a:pt x="1578" y="4482"/>
                        <a:pt x="1578" y="3938"/>
                      </a:cubicBezTo>
                      <a:cubicBezTo>
                        <a:pt x="1578" y="3461"/>
                        <a:pt x="1406" y="3169"/>
                        <a:pt x="955" y="2904"/>
                      </a:cubicBezTo>
                      <a:cubicBezTo>
                        <a:pt x="398" y="2612"/>
                        <a:pt x="66" y="2148"/>
                        <a:pt x="66" y="1419"/>
                      </a:cubicBezTo>
                      <a:cubicBezTo>
                        <a:pt x="66" y="610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90" y="544"/>
                        <a:pt x="504" y="981"/>
                        <a:pt x="504" y="1326"/>
                      </a:cubicBezTo>
                      <a:cubicBezTo>
                        <a:pt x="504" y="1830"/>
                        <a:pt x="703" y="2055"/>
                        <a:pt x="1180" y="2347"/>
                      </a:cubicBezTo>
                      <a:cubicBezTo>
                        <a:pt x="1750" y="2692"/>
                        <a:pt x="2029" y="3116"/>
                        <a:pt x="2029" y="3885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193EF48-1311-AA7A-A3AA-A618C2E18C75}"/>
                    </a:ext>
                  </a:extLst>
                </p:cNvPr>
                <p:cNvSpPr/>
                <p:nvPr/>
              </p:nvSpPr>
              <p:spPr>
                <a:xfrm>
                  <a:off x="1012656" y="1163040"/>
                  <a:ext cx="2506" cy="5237"/>
                </a:xfrm>
                <a:custGeom>
                  <a:avLst/>
                  <a:gdLst>
                    <a:gd name="connsiteX0" fmla="*/ 1034 w 2506"/>
                    <a:gd name="connsiteY0" fmla="*/ 570 h 5237"/>
                    <a:gd name="connsiteX1" fmla="*/ 0 w 2506"/>
                    <a:gd name="connsiteY1" fmla="*/ 570 h 5237"/>
                    <a:gd name="connsiteX2" fmla="*/ 0 w 2506"/>
                    <a:gd name="connsiteY2" fmla="*/ 0 h 5237"/>
                    <a:gd name="connsiteX3" fmla="*/ 2506 w 2506"/>
                    <a:gd name="connsiteY3" fmla="*/ 0 h 5237"/>
                    <a:gd name="connsiteX4" fmla="*/ 2506 w 2506"/>
                    <a:gd name="connsiteY4" fmla="*/ 570 h 5237"/>
                    <a:gd name="connsiteX5" fmla="*/ 1472 w 2506"/>
                    <a:gd name="connsiteY5" fmla="*/ 570 h 5237"/>
                    <a:gd name="connsiteX6" fmla="*/ 1472 w 2506"/>
                    <a:gd name="connsiteY6" fmla="*/ 5237 h 5237"/>
                    <a:gd name="connsiteX7" fmla="*/ 1034 w 2506"/>
                    <a:gd name="connsiteY7" fmla="*/ 5237 h 5237"/>
                    <a:gd name="connsiteX8" fmla="*/ 1034 w 2506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6" h="5237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506" y="0"/>
                      </a:lnTo>
                      <a:lnTo>
                        <a:pt x="2506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34" y="5237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5" name="任意多边形: 形状 614">
                  <a:extLst>
                    <a:ext uri="{FF2B5EF4-FFF2-40B4-BE49-F238E27FC236}">
                      <a16:creationId xmlns:a16="http://schemas.microsoft.com/office/drawing/2014/main" id="{1C4F14E5-5E90-C3AA-5C91-E610F777ABBD}"/>
                    </a:ext>
                  </a:extLst>
                </p:cNvPr>
                <p:cNvSpPr/>
                <p:nvPr/>
              </p:nvSpPr>
              <p:spPr>
                <a:xfrm>
                  <a:off x="1015533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03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49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38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13 w 2214"/>
                    <a:gd name="connsiteY13" fmla="*/ 5264 h 5264"/>
                    <a:gd name="connsiteX14" fmla="*/ 13 w 2214"/>
                    <a:gd name="connsiteY14" fmla="*/ 106 h 5264"/>
                    <a:gd name="connsiteX15" fmla="*/ 438 w 2214"/>
                    <a:gd name="connsiteY15" fmla="*/ 2493 h 5264"/>
                    <a:gd name="connsiteX16" fmla="*/ 875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790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70" y="3288"/>
                        <a:pt x="1949" y="3832"/>
                      </a:cubicBezTo>
                      <a:cubicBezTo>
                        <a:pt x="2068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38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13" y="5264"/>
                      </a:lnTo>
                      <a:lnTo>
                        <a:pt x="13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6" name="任意多边形: 形状 615">
                  <a:extLst>
                    <a:ext uri="{FF2B5EF4-FFF2-40B4-BE49-F238E27FC236}">
                      <a16:creationId xmlns:a16="http://schemas.microsoft.com/office/drawing/2014/main" id="{1008746A-9C76-43FC-AA8E-110FE76E00C0}"/>
                    </a:ext>
                  </a:extLst>
                </p:cNvPr>
                <p:cNvSpPr/>
                <p:nvPr/>
              </p:nvSpPr>
              <p:spPr>
                <a:xfrm>
                  <a:off x="101819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46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20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46" y="4773"/>
                      </a:cubicBezTo>
                      <a:cubicBezTo>
                        <a:pt x="1737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20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7" name="任意多边形: 形状 616">
                  <a:extLst>
                    <a:ext uri="{FF2B5EF4-FFF2-40B4-BE49-F238E27FC236}">
                      <a16:creationId xmlns:a16="http://schemas.microsoft.com/office/drawing/2014/main" id="{690FF62D-CDC9-6890-9B74-249943E9D626}"/>
                    </a:ext>
                  </a:extLst>
                </p:cNvPr>
                <p:cNvSpPr/>
                <p:nvPr/>
              </p:nvSpPr>
              <p:spPr>
                <a:xfrm>
                  <a:off x="1021447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38 w 2771"/>
                    <a:gd name="connsiteY8" fmla="*/ 4734 h 5317"/>
                    <a:gd name="connsiteX9" fmla="*/ 875 w 2771"/>
                    <a:gd name="connsiteY9" fmla="*/ 4773 h 5317"/>
                    <a:gd name="connsiteX10" fmla="*/ 2307 w 2771"/>
                    <a:gd name="connsiteY10" fmla="*/ 2559 h 5317"/>
                    <a:gd name="connsiteX11" fmla="*/ 941 w 2771"/>
                    <a:gd name="connsiteY11" fmla="*/ 530 h 5317"/>
                    <a:gd name="connsiteX12" fmla="*/ 424 w 2771"/>
                    <a:gd name="connsiteY12" fmla="*/ 610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38" y="0"/>
                        <a:pt x="2002" y="225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94"/>
                        <a:pt x="2599" y="4097"/>
                        <a:pt x="2294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16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EA76CDCB-A55F-E499-91D2-2FC93F83A1D3}"/>
                    </a:ext>
                  </a:extLst>
                </p:cNvPr>
                <p:cNvSpPr/>
                <p:nvPr/>
              </p:nvSpPr>
              <p:spPr>
                <a:xfrm>
                  <a:off x="1026273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A7B5E6DB-E66B-6190-FB39-4A21E9E30916}"/>
                    </a:ext>
                  </a:extLst>
                </p:cNvPr>
                <p:cNvSpPr/>
                <p:nvPr/>
              </p:nvSpPr>
              <p:spPr>
                <a:xfrm>
                  <a:off x="1028474" y="1163040"/>
                  <a:ext cx="2612" cy="5237"/>
                </a:xfrm>
                <a:custGeom>
                  <a:avLst/>
                  <a:gdLst>
                    <a:gd name="connsiteX0" fmla="*/ 2108 w 2612"/>
                    <a:gd name="connsiteY0" fmla="*/ 5237 h 5237"/>
                    <a:gd name="connsiteX1" fmla="*/ 1671 w 2612"/>
                    <a:gd name="connsiteY1" fmla="*/ 4084 h 5237"/>
                    <a:gd name="connsiteX2" fmla="*/ 1286 w 2612"/>
                    <a:gd name="connsiteY2" fmla="*/ 3050 h 5237"/>
                    <a:gd name="connsiteX3" fmla="*/ 1273 w 2612"/>
                    <a:gd name="connsiteY3" fmla="*/ 3050 h 5237"/>
                    <a:gd name="connsiteX4" fmla="*/ 915 w 2612"/>
                    <a:gd name="connsiteY4" fmla="*/ 4097 h 5237"/>
                    <a:gd name="connsiteX5" fmla="*/ 504 w 2612"/>
                    <a:gd name="connsiteY5" fmla="*/ 5237 h 5237"/>
                    <a:gd name="connsiteX6" fmla="*/ 0 w 2612"/>
                    <a:gd name="connsiteY6" fmla="*/ 5237 h 5237"/>
                    <a:gd name="connsiteX7" fmla="*/ 1034 w 2612"/>
                    <a:gd name="connsiteY7" fmla="*/ 2586 h 5237"/>
                    <a:gd name="connsiteX8" fmla="*/ 40 w 2612"/>
                    <a:gd name="connsiteY8" fmla="*/ 0 h 5237"/>
                    <a:gd name="connsiteX9" fmla="*/ 557 w 2612"/>
                    <a:gd name="connsiteY9" fmla="*/ 0 h 5237"/>
                    <a:gd name="connsiteX10" fmla="*/ 994 w 2612"/>
                    <a:gd name="connsiteY10" fmla="*/ 1220 h 5237"/>
                    <a:gd name="connsiteX11" fmla="*/ 1313 w 2612"/>
                    <a:gd name="connsiteY11" fmla="*/ 2108 h 5237"/>
                    <a:gd name="connsiteX12" fmla="*/ 1326 w 2612"/>
                    <a:gd name="connsiteY12" fmla="*/ 2108 h 5237"/>
                    <a:gd name="connsiteX13" fmla="*/ 1631 w 2612"/>
                    <a:gd name="connsiteY13" fmla="*/ 1220 h 5237"/>
                    <a:gd name="connsiteX14" fmla="*/ 2095 w 2612"/>
                    <a:gd name="connsiteY14" fmla="*/ 0 h 5237"/>
                    <a:gd name="connsiteX15" fmla="*/ 2586 w 2612"/>
                    <a:gd name="connsiteY15" fmla="*/ 0 h 5237"/>
                    <a:gd name="connsiteX16" fmla="*/ 1565 w 2612"/>
                    <a:gd name="connsiteY16" fmla="*/ 2546 h 5237"/>
                    <a:gd name="connsiteX17" fmla="*/ 2612 w 2612"/>
                    <a:gd name="connsiteY17" fmla="*/ 5237 h 5237"/>
                    <a:gd name="connsiteX18" fmla="*/ 2108 w 2612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12" h="5237">
                      <a:moveTo>
                        <a:pt x="2108" y="5237"/>
                      </a:moveTo>
                      <a:lnTo>
                        <a:pt x="1671" y="4084"/>
                      </a:lnTo>
                      <a:cubicBezTo>
                        <a:pt x="1498" y="3633"/>
                        <a:pt x="1392" y="3355"/>
                        <a:pt x="1286" y="3050"/>
                      </a:cubicBezTo>
                      <a:lnTo>
                        <a:pt x="1273" y="3050"/>
                      </a:lnTo>
                      <a:cubicBezTo>
                        <a:pt x="1180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57" y="0"/>
                      </a:lnTo>
                      <a:lnTo>
                        <a:pt x="994" y="1220"/>
                      </a:lnTo>
                      <a:cubicBezTo>
                        <a:pt x="1127" y="1565"/>
                        <a:pt x="1220" y="1830"/>
                        <a:pt x="1313" y="2108"/>
                      </a:cubicBezTo>
                      <a:lnTo>
                        <a:pt x="1326" y="2108"/>
                      </a:lnTo>
                      <a:cubicBezTo>
                        <a:pt x="1419" y="1803"/>
                        <a:pt x="1498" y="1551"/>
                        <a:pt x="1631" y="1220"/>
                      </a:cubicBezTo>
                      <a:lnTo>
                        <a:pt x="2095" y="0"/>
                      </a:lnTo>
                      <a:lnTo>
                        <a:pt x="2586" y="0"/>
                      </a:lnTo>
                      <a:lnTo>
                        <a:pt x="1565" y="2546"/>
                      </a:lnTo>
                      <a:lnTo>
                        <a:pt x="2612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DB622B8D-D051-FC68-A10B-E4EE01CBC713}"/>
                    </a:ext>
                  </a:extLst>
                </p:cNvPr>
                <p:cNvSpPr/>
                <p:nvPr/>
              </p:nvSpPr>
              <p:spPr>
                <a:xfrm>
                  <a:off x="1031577" y="1163027"/>
                  <a:ext cx="1909" cy="5237"/>
                </a:xfrm>
                <a:custGeom>
                  <a:avLst/>
                  <a:gdLst>
                    <a:gd name="connsiteX0" fmla="*/ 1750 w 1909"/>
                    <a:gd name="connsiteY0" fmla="*/ 2784 h 5237"/>
                    <a:gd name="connsiteX1" fmla="*/ 438 w 1909"/>
                    <a:gd name="connsiteY1" fmla="*/ 2784 h 5237"/>
                    <a:gd name="connsiteX2" fmla="*/ 438 w 1909"/>
                    <a:gd name="connsiteY2" fmla="*/ 4681 h 5237"/>
                    <a:gd name="connsiteX3" fmla="*/ 1909 w 1909"/>
                    <a:gd name="connsiteY3" fmla="*/ 4681 h 5237"/>
                    <a:gd name="connsiteX4" fmla="*/ 1909 w 1909"/>
                    <a:gd name="connsiteY4" fmla="*/ 5237 h 5237"/>
                    <a:gd name="connsiteX5" fmla="*/ 0 w 1909"/>
                    <a:gd name="connsiteY5" fmla="*/ 5237 h 5237"/>
                    <a:gd name="connsiteX6" fmla="*/ 0 w 1909"/>
                    <a:gd name="connsiteY6" fmla="*/ 0 h 5237"/>
                    <a:gd name="connsiteX7" fmla="*/ 1830 w 1909"/>
                    <a:gd name="connsiteY7" fmla="*/ 0 h 5237"/>
                    <a:gd name="connsiteX8" fmla="*/ 1830 w 1909"/>
                    <a:gd name="connsiteY8" fmla="*/ 570 h 5237"/>
                    <a:gd name="connsiteX9" fmla="*/ 438 w 1909"/>
                    <a:gd name="connsiteY9" fmla="*/ 570 h 5237"/>
                    <a:gd name="connsiteX10" fmla="*/ 438 w 1909"/>
                    <a:gd name="connsiteY10" fmla="*/ 2228 h 5237"/>
                    <a:gd name="connsiteX11" fmla="*/ 1750 w 1909"/>
                    <a:gd name="connsiteY11" fmla="*/ 2228 h 5237"/>
                    <a:gd name="connsiteX12" fmla="*/ 1750 w 1909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909" y="4681"/>
                      </a:lnTo>
                      <a:lnTo>
                        <a:pt x="190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C5378B68-3BAE-D9CC-115A-E52B997FD0AE}"/>
                    </a:ext>
                  </a:extLst>
                </p:cNvPr>
                <p:cNvSpPr/>
                <p:nvPr/>
              </p:nvSpPr>
              <p:spPr>
                <a:xfrm>
                  <a:off x="1034043" y="1163000"/>
                  <a:ext cx="2201" cy="5264"/>
                </a:xfrm>
                <a:custGeom>
                  <a:avLst/>
                  <a:gdLst>
                    <a:gd name="connsiteX0" fmla="*/ 0 w 2201"/>
                    <a:gd name="connsiteY0" fmla="*/ 106 h 5264"/>
                    <a:gd name="connsiteX1" fmla="*/ 835 w 2201"/>
                    <a:gd name="connsiteY1" fmla="*/ 0 h 5264"/>
                    <a:gd name="connsiteX2" fmla="*/ 1817 w 2201"/>
                    <a:gd name="connsiteY2" fmla="*/ 424 h 5264"/>
                    <a:gd name="connsiteX3" fmla="*/ 2095 w 2201"/>
                    <a:gd name="connsiteY3" fmla="*/ 1419 h 5264"/>
                    <a:gd name="connsiteX4" fmla="*/ 1445 w 2201"/>
                    <a:gd name="connsiteY4" fmla="*/ 2745 h 5264"/>
                    <a:gd name="connsiteX5" fmla="*/ 1445 w 2201"/>
                    <a:gd name="connsiteY5" fmla="*/ 2771 h 5264"/>
                    <a:gd name="connsiteX6" fmla="*/ 1949 w 2201"/>
                    <a:gd name="connsiteY6" fmla="*/ 3832 h 5264"/>
                    <a:gd name="connsiteX7" fmla="*/ 2201 w 2201"/>
                    <a:gd name="connsiteY7" fmla="*/ 5264 h 5264"/>
                    <a:gd name="connsiteX8" fmla="*/ 1750 w 2201"/>
                    <a:gd name="connsiteY8" fmla="*/ 5264 h 5264"/>
                    <a:gd name="connsiteX9" fmla="*/ 1525 w 2201"/>
                    <a:gd name="connsiteY9" fmla="*/ 4004 h 5264"/>
                    <a:gd name="connsiteX10" fmla="*/ 849 w 2201"/>
                    <a:gd name="connsiteY10" fmla="*/ 2997 h 5264"/>
                    <a:gd name="connsiteX11" fmla="*/ 451 w 2201"/>
                    <a:gd name="connsiteY11" fmla="*/ 2997 h 5264"/>
                    <a:gd name="connsiteX12" fmla="*/ 451 w 2201"/>
                    <a:gd name="connsiteY12" fmla="*/ 5264 h 5264"/>
                    <a:gd name="connsiteX13" fmla="*/ 0 w 2201"/>
                    <a:gd name="connsiteY13" fmla="*/ 5264 h 5264"/>
                    <a:gd name="connsiteX14" fmla="*/ 0 w 2201"/>
                    <a:gd name="connsiteY14" fmla="*/ 106 h 5264"/>
                    <a:gd name="connsiteX15" fmla="*/ 438 w 2201"/>
                    <a:gd name="connsiteY15" fmla="*/ 2493 h 5264"/>
                    <a:gd name="connsiteX16" fmla="*/ 875 w 2201"/>
                    <a:gd name="connsiteY16" fmla="*/ 2493 h 5264"/>
                    <a:gd name="connsiteX17" fmla="*/ 1631 w 2201"/>
                    <a:gd name="connsiteY17" fmla="*/ 1498 h 5264"/>
                    <a:gd name="connsiteX18" fmla="*/ 862 w 2201"/>
                    <a:gd name="connsiteY18" fmla="*/ 517 h 5264"/>
                    <a:gd name="connsiteX19" fmla="*/ 438 w 2201"/>
                    <a:gd name="connsiteY19" fmla="*/ 583 h 5264"/>
                    <a:gd name="connsiteX20" fmla="*/ 438 w 2201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64">
                      <a:moveTo>
                        <a:pt x="0" y="106"/>
                      </a:moveTo>
                      <a:cubicBezTo>
                        <a:pt x="239" y="40"/>
                        <a:pt x="544" y="0"/>
                        <a:pt x="835" y="0"/>
                      </a:cubicBezTo>
                      <a:cubicBezTo>
                        <a:pt x="1313" y="0"/>
                        <a:pt x="1604" y="119"/>
                        <a:pt x="1817" y="424"/>
                      </a:cubicBezTo>
                      <a:cubicBezTo>
                        <a:pt x="1989" y="663"/>
                        <a:pt x="2095" y="1021"/>
                        <a:pt x="2095" y="1419"/>
                      </a:cubicBezTo>
                      <a:cubicBezTo>
                        <a:pt x="2095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49" y="3832"/>
                      </a:cubicBezTo>
                      <a:cubicBezTo>
                        <a:pt x="2055" y="4561"/>
                        <a:pt x="2135" y="5065"/>
                        <a:pt x="2201" y="5264"/>
                      </a:cubicBezTo>
                      <a:lnTo>
                        <a:pt x="1750" y="5264"/>
                      </a:lnTo>
                      <a:cubicBezTo>
                        <a:pt x="1697" y="5118"/>
                        <a:pt x="1618" y="4654"/>
                        <a:pt x="1525" y="4004"/>
                      </a:cubicBezTo>
                      <a:cubicBezTo>
                        <a:pt x="1419" y="3288"/>
                        <a:pt x="1246" y="3010"/>
                        <a:pt x="849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31" y="2095"/>
                        <a:pt x="1631" y="1498"/>
                      </a:cubicBezTo>
                      <a:cubicBezTo>
                        <a:pt x="1631" y="822"/>
                        <a:pt x="1313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8B4371A0-D037-B026-7D6C-F805A6D8E2A4}"/>
                    </a:ext>
                  </a:extLst>
                </p:cNvPr>
                <p:cNvSpPr/>
                <p:nvPr/>
              </p:nvSpPr>
              <p:spPr>
                <a:xfrm>
                  <a:off x="1036549" y="1162974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18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53 w 2545"/>
                    <a:gd name="connsiteY5" fmla="*/ 782 h 5383"/>
                    <a:gd name="connsiteX6" fmla="*/ 1763 w 2545"/>
                    <a:gd name="connsiteY6" fmla="*/ 557 h 5383"/>
                    <a:gd name="connsiteX7" fmla="*/ 451 w 2545"/>
                    <a:gd name="connsiteY7" fmla="*/ 2718 h 5383"/>
                    <a:gd name="connsiteX8" fmla="*/ 1750 w 2545"/>
                    <a:gd name="connsiteY8" fmla="*/ 4826 h 5383"/>
                    <a:gd name="connsiteX9" fmla="*/ 2466 w 2545"/>
                    <a:gd name="connsiteY9" fmla="*/ 4601 h 5383"/>
                    <a:gd name="connsiteX10" fmla="*/ 2546 w 2545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18"/>
                      </a:moveTo>
                      <a:cubicBezTo>
                        <a:pt x="2387" y="5251"/>
                        <a:pt x="2069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46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63" y="557"/>
                      </a:cubicBezTo>
                      <a:cubicBezTo>
                        <a:pt x="981" y="557"/>
                        <a:pt x="451" y="1353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47"/>
                        <a:pt x="2466" y="4601"/>
                      </a:cubicBezTo>
                      <a:lnTo>
                        <a:pt x="2546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F3F439B5-B433-1EDE-A602-7F1BFBDC1B40}"/>
                    </a:ext>
                  </a:extLst>
                </p:cNvPr>
                <p:cNvSpPr/>
                <p:nvPr/>
              </p:nvSpPr>
              <p:spPr>
                <a:xfrm>
                  <a:off x="10396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6969B615-4BDA-E211-C669-C8DDC0A7EAFD}"/>
                    </a:ext>
                  </a:extLst>
                </p:cNvPr>
                <p:cNvSpPr/>
                <p:nvPr/>
              </p:nvSpPr>
              <p:spPr>
                <a:xfrm>
                  <a:off x="1040448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5" name="任意多边形: 形状 624">
                  <a:extLst>
                    <a:ext uri="{FF2B5EF4-FFF2-40B4-BE49-F238E27FC236}">
                      <a16:creationId xmlns:a16="http://schemas.microsoft.com/office/drawing/2014/main" id="{100A0511-9884-E932-A559-1F07409B0DB1}"/>
                    </a:ext>
                  </a:extLst>
                </p:cNvPr>
                <p:cNvSpPr/>
                <p:nvPr/>
              </p:nvSpPr>
              <p:spPr>
                <a:xfrm>
                  <a:off x="1042689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54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92 w 2810"/>
                    <a:gd name="connsiteY12" fmla="*/ 597 h 5237"/>
                    <a:gd name="connsiteX13" fmla="*/ 1233 w 2810"/>
                    <a:gd name="connsiteY13" fmla="*/ 1538 h 5237"/>
                    <a:gd name="connsiteX14" fmla="*/ 902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1CFEE872-6E08-4E80-235D-B13E068AC57B}"/>
                    </a:ext>
                  </a:extLst>
                </p:cNvPr>
                <p:cNvSpPr/>
                <p:nvPr/>
              </p:nvSpPr>
              <p:spPr>
                <a:xfrm>
                  <a:off x="1045221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B060BF5A-8808-9012-7F56-FCDE1D92F4ED}"/>
                    </a:ext>
                  </a:extLst>
                </p:cNvPr>
                <p:cNvSpPr/>
                <p:nvPr/>
              </p:nvSpPr>
              <p:spPr>
                <a:xfrm>
                  <a:off x="1048085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23091F5B-8BDB-CE3B-D44A-5D0D88ABA464}"/>
                    </a:ext>
                  </a:extLst>
                </p:cNvPr>
                <p:cNvSpPr/>
                <p:nvPr/>
              </p:nvSpPr>
              <p:spPr>
                <a:xfrm>
                  <a:off x="1049080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9" name="任意多边形: 形状 628">
                  <a:extLst>
                    <a:ext uri="{FF2B5EF4-FFF2-40B4-BE49-F238E27FC236}">
                      <a16:creationId xmlns:a16="http://schemas.microsoft.com/office/drawing/2014/main" id="{9FB97D3F-3FA5-2683-088D-9E4EAD7FED93}"/>
                    </a:ext>
                  </a:extLst>
                </p:cNvPr>
                <p:cNvSpPr/>
                <p:nvPr/>
              </p:nvSpPr>
              <p:spPr>
                <a:xfrm>
                  <a:off x="1052726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64 w 2532"/>
                    <a:gd name="connsiteY2" fmla="*/ 13 h 5250"/>
                    <a:gd name="connsiteX3" fmla="*/ 1551 w 2532"/>
                    <a:gd name="connsiteY3" fmla="*/ 2652 h 5250"/>
                    <a:gd name="connsiteX4" fmla="*/ 2148 w 2532"/>
                    <a:gd name="connsiteY4" fmla="*/ 4349 h 5250"/>
                    <a:gd name="connsiteX5" fmla="*/ 2161 w 2532"/>
                    <a:gd name="connsiteY5" fmla="*/ 4336 h 5250"/>
                    <a:gd name="connsiteX6" fmla="*/ 2108 w 2532"/>
                    <a:gd name="connsiteY6" fmla="*/ 2188 h 5250"/>
                    <a:gd name="connsiteX7" fmla="*/ 2108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21 w 2532"/>
                    <a:gd name="connsiteY11" fmla="*/ 2572 h 5250"/>
                    <a:gd name="connsiteX12" fmla="*/ 398 w 2532"/>
                    <a:gd name="connsiteY12" fmla="*/ 822 h 5250"/>
                    <a:gd name="connsiteX13" fmla="*/ 385 w 2532"/>
                    <a:gd name="connsiteY13" fmla="*/ 822 h 5250"/>
                    <a:gd name="connsiteX14" fmla="*/ 424 w 2532"/>
                    <a:gd name="connsiteY14" fmla="*/ 2983 h 5250"/>
                    <a:gd name="connsiteX15" fmla="*/ 424 w 2532"/>
                    <a:gd name="connsiteY15" fmla="*/ 5224 h 5250"/>
                    <a:gd name="connsiteX16" fmla="*/ 0 w 2532"/>
                    <a:gd name="connsiteY16" fmla="*/ 5224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03" y="3262"/>
                        <a:pt x="1989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21" y="2572"/>
                      </a:lnTo>
                      <a:cubicBezTo>
                        <a:pt x="782" y="1989"/>
                        <a:pt x="557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1"/>
                        <a:pt x="424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3E177B0B-2778-3683-BA90-7682E0F302C1}"/>
                    </a:ext>
                  </a:extLst>
                </p:cNvPr>
                <p:cNvSpPr/>
                <p:nvPr/>
              </p:nvSpPr>
              <p:spPr>
                <a:xfrm>
                  <a:off x="1057526" y="1163027"/>
                  <a:ext cx="2466" cy="5316"/>
                </a:xfrm>
                <a:custGeom>
                  <a:avLst/>
                  <a:gdLst>
                    <a:gd name="connsiteX0" fmla="*/ 424 w 2466"/>
                    <a:gd name="connsiteY0" fmla="*/ 13 h 5316"/>
                    <a:gd name="connsiteX1" fmla="*/ 424 w 2466"/>
                    <a:gd name="connsiteY1" fmla="*/ 3103 h 5316"/>
                    <a:gd name="connsiteX2" fmla="*/ 1207 w 2466"/>
                    <a:gd name="connsiteY2" fmla="*/ 4773 h 5316"/>
                    <a:gd name="connsiteX3" fmla="*/ 2029 w 2466"/>
                    <a:gd name="connsiteY3" fmla="*/ 3103 h 5316"/>
                    <a:gd name="connsiteX4" fmla="*/ 2029 w 2466"/>
                    <a:gd name="connsiteY4" fmla="*/ 13 h 5316"/>
                    <a:gd name="connsiteX5" fmla="*/ 2466 w 2466"/>
                    <a:gd name="connsiteY5" fmla="*/ 13 h 5316"/>
                    <a:gd name="connsiteX6" fmla="*/ 2466 w 2466"/>
                    <a:gd name="connsiteY6" fmla="*/ 3050 h 5316"/>
                    <a:gd name="connsiteX7" fmla="*/ 1207 w 2466"/>
                    <a:gd name="connsiteY7" fmla="*/ 5317 h 5316"/>
                    <a:gd name="connsiteX8" fmla="*/ 0 w 2466"/>
                    <a:gd name="connsiteY8" fmla="*/ 3076 h 5316"/>
                    <a:gd name="connsiteX9" fmla="*/ 0 w 2466"/>
                    <a:gd name="connsiteY9" fmla="*/ 0 h 5316"/>
                    <a:gd name="connsiteX10" fmla="*/ 424 w 2466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66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0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66" y="13"/>
                      </a:lnTo>
                      <a:lnTo>
                        <a:pt x="2466" y="3050"/>
                      </a:lnTo>
                      <a:cubicBezTo>
                        <a:pt x="2466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25C62929-5AAA-5988-E720-CEB8687A690F}"/>
                    </a:ext>
                  </a:extLst>
                </p:cNvPr>
                <p:cNvSpPr/>
                <p:nvPr/>
              </p:nvSpPr>
              <p:spPr>
                <a:xfrm>
                  <a:off x="1060748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D2BF0F51-28AC-F3ED-6B3A-4F443A77E418}"/>
                    </a:ext>
                  </a:extLst>
                </p:cNvPr>
                <p:cNvSpPr/>
                <p:nvPr/>
              </p:nvSpPr>
              <p:spPr>
                <a:xfrm>
                  <a:off x="1063095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3" name="任意多边形: 形状 632">
                  <a:extLst>
                    <a:ext uri="{FF2B5EF4-FFF2-40B4-BE49-F238E27FC236}">
                      <a16:creationId xmlns:a16="http://schemas.microsoft.com/office/drawing/2014/main" id="{D7559514-1BC5-99A1-CA50-1476336BE935}"/>
                    </a:ext>
                  </a:extLst>
                </p:cNvPr>
                <p:cNvSpPr/>
                <p:nvPr/>
              </p:nvSpPr>
              <p:spPr>
                <a:xfrm>
                  <a:off x="1065216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2002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65 w 2811"/>
                    <a:gd name="connsiteY10" fmla="*/ 1551 h 5237"/>
                    <a:gd name="connsiteX11" fmla="*/ 1379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79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5160D4FE-BC04-41B1-7169-46A1F501D744}"/>
                    </a:ext>
                  </a:extLst>
                </p:cNvPr>
                <p:cNvSpPr/>
                <p:nvPr/>
              </p:nvSpPr>
              <p:spPr>
                <a:xfrm>
                  <a:off x="1068425" y="1163027"/>
                  <a:ext cx="3447" cy="5237"/>
                </a:xfrm>
                <a:custGeom>
                  <a:avLst/>
                  <a:gdLst>
                    <a:gd name="connsiteX0" fmla="*/ 2904 w 3447"/>
                    <a:gd name="connsiteY0" fmla="*/ 2957 h 5237"/>
                    <a:gd name="connsiteX1" fmla="*/ 2864 w 3447"/>
                    <a:gd name="connsiteY1" fmla="*/ 689 h 5237"/>
                    <a:gd name="connsiteX2" fmla="*/ 2838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491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10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04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04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38" y="689"/>
                      </a:lnTo>
                      <a:cubicBezTo>
                        <a:pt x="2731" y="1299"/>
                        <a:pt x="2586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57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25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04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3C0B7D74-65D1-857F-5499-EDA82A239B87}"/>
                    </a:ext>
                  </a:extLst>
                </p:cNvPr>
                <p:cNvSpPr/>
                <p:nvPr/>
              </p:nvSpPr>
              <p:spPr>
                <a:xfrm>
                  <a:off x="1072297" y="1162974"/>
                  <a:ext cx="2559" cy="5383"/>
                </a:xfrm>
                <a:custGeom>
                  <a:avLst/>
                  <a:gdLst>
                    <a:gd name="connsiteX0" fmla="*/ 2559 w 2559"/>
                    <a:gd name="connsiteY0" fmla="*/ 5118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46 w 2559"/>
                    <a:gd name="connsiteY4" fmla="*/ 225 h 5383"/>
                    <a:gd name="connsiteX5" fmla="*/ 2427 w 2559"/>
                    <a:gd name="connsiteY5" fmla="*/ 782 h 5383"/>
                    <a:gd name="connsiteX6" fmla="*/ 1750 w 2559"/>
                    <a:gd name="connsiteY6" fmla="*/ 557 h 5383"/>
                    <a:gd name="connsiteX7" fmla="*/ 438 w 2559"/>
                    <a:gd name="connsiteY7" fmla="*/ 2718 h 5383"/>
                    <a:gd name="connsiteX8" fmla="*/ 1737 w 2559"/>
                    <a:gd name="connsiteY8" fmla="*/ 4826 h 5383"/>
                    <a:gd name="connsiteX9" fmla="*/ 2440 w 2559"/>
                    <a:gd name="connsiteY9" fmla="*/ 4601 h 5383"/>
                    <a:gd name="connsiteX10" fmla="*/ 2559 w 2559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59" y="5118"/>
                      </a:moveTo>
                      <a:cubicBezTo>
                        <a:pt x="2400" y="5251"/>
                        <a:pt x="2082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7" y="133"/>
                        <a:pt x="2546" y="225"/>
                      </a:cubicBezTo>
                      <a:lnTo>
                        <a:pt x="2427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53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1989" y="4826"/>
                        <a:pt x="2267" y="4747"/>
                        <a:pt x="2440" y="4601"/>
                      </a:cubicBezTo>
                      <a:lnTo>
                        <a:pt x="2559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7B694398-2B8E-AADC-17BA-E41226966E66}"/>
                    </a:ext>
                  </a:extLst>
                </p:cNvPr>
                <p:cNvSpPr/>
                <p:nvPr/>
              </p:nvSpPr>
              <p:spPr>
                <a:xfrm>
                  <a:off x="107508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7" name="任意多边形: 形状 636">
                  <a:extLst>
                    <a:ext uri="{FF2B5EF4-FFF2-40B4-BE49-F238E27FC236}">
                      <a16:creationId xmlns:a16="http://schemas.microsoft.com/office/drawing/2014/main" id="{6E1034F4-7EEC-438A-EF7B-C11A6D183312}"/>
                    </a:ext>
                  </a:extLst>
                </p:cNvPr>
                <p:cNvSpPr/>
                <p:nvPr/>
              </p:nvSpPr>
              <p:spPr>
                <a:xfrm>
                  <a:off x="1080239" y="1163040"/>
                  <a:ext cx="1882" cy="5224"/>
                </a:xfrm>
                <a:custGeom>
                  <a:avLst/>
                  <a:gdLst>
                    <a:gd name="connsiteX0" fmla="*/ 0 w 1882"/>
                    <a:gd name="connsiteY0" fmla="*/ 0 h 5224"/>
                    <a:gd name="connsiteX1" fmla="*/ 451 w 1882"/>
                    <a:gd name="connsiteY1" fmla="*/ 0 h 5224"/>
                    <a:gd name="connsiteX2" fmla="*/ 451 w 1882"/>
                    <a:gd name="connsiteY2" fmla="*/ 4667 h 5224"/>
                    <a:gd name="connsiteX3" fmla="*/ 1883 w 1882"/>
                    <a:gd name="connsiteY3" fmla="*/ 4667 h 5224"/>
                    <a:gd name="connsiteX4" fmla="*/ 1883 w 1882"/>
                    <a:gd name="connsiteY4" fmla="*/ 5224 h 5224"/>
                    <a:gd name="connsiteX5" fmla="*/ 0 w 1882"/>
                    <a:gd name="connsiteY5" fmla="*/ 5224 h 5224"/>
                    <a:gd name="connsiteX6" fmla="*/ 0 w 1882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24">
                      <a:moveTo>
                        <a:pt x="0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8" name="任意多边形: 形状 637">
                  <a:extLst>
                    <a:ext uri="{FF2B5EF4-FFF2-40B4-BE49-F238E27FC236}">
                      <a16:creationId xmlns:a16="http://schemas.microsoft.com/office/drawing/2014/main" id="{AD9CEE77-DC61-92F3-55D8-B651F8023206}"/>
                    </a:ext>
                  </a:extLst>
                </p:cNvPr>
                <p:cNvSpPr/>
                <p:nvPr/>
              </p:nvSpPr>
              <p:spPr>
                <a:xfrm>
                  <a:off x="1082348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909 w 2811"/>
                    <a:gd name="connsiteY9" fmla="*/ 3050 h 5237"/>
                    <a:gd name="connsiteX10" fmla="*/ 1578 w 2811"/>
                    <a:gd name="connsiteY10" fmla="*/ 1551 h 5237"/>
                    <a:gd name="connsiteX11" fmla="*/ 1406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909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6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9" name="任意多边形: 形状 638">
                  <a:extLst>
                    <a:ext uri="{FF2B5EF4-FFF2-40B4-BE49-F238E27FC236}">
                      <a16:creationId xmlns:a16="http://schemas.microsoft.com/office/drawing/2014/main" id="{8D681397-DF7A-CAB8-4C8B-FCCC2F35C3DF}"/>
                    </a:ext>
                  </a:extLst>
                </p:cNvPr>
                <p:cNvSpPr/>
                <p:nvPr/>
              </p:nvSpPr>
              <p:spPr>
                <a:xfrm>
                  <a:off x="1085662" y="1163000"/>
                  <a:ext cx="2108" cy="5317"/>
                </a:xfrm>
                <a:custGeom>
                  <a:avLst/>
                  <a:gdLst>
                    <a:gd name="connsiteX0" fmla="*/ 0 w 2108"/>
                    <a:gd name="connsiteY0" fmla="*/ 106 h 5317"/>
                    <a:gd name="connsiteX1" fmla="*/ 796 w 2108"/>
                    <a:gd name="connsiteY1" fmla="*/ 0 h 5317"/>
                    <a:gd name="connsiteX2" fmla="*/ 1697 w 2108"/>
                    <a:gd name="connsiteY2" fmla="*/ 385 h 5317"/>
                    <a:gd name="connsiteX3" fmla="*/ 1976 w 2108"/>
                    <a:gd name="connsiteY3" fmla="*/ 1299 h 5317"/>
                    <a:gd name="connsiteX4" fmla="*/ 1419 w 2108"/>
                    <a:gd name="connsiteY4" fmla="*/ 2440 h 5317"/>
                    <a:gd name="connsiteX5" fmla="*/ 1419 w 2108"/>
                    <a:gd name="connsiteY5" fmla="*/ 2453 h 5317"/>
                    <a:gd name="connsiteX6" fmla="*/ 2108 w 2108"/>
                    <a:gd name="connsiteY6" fmla="*/ 3779 h 5317"/>
                    <a:gd name="connsiteX7" fmla="*/ 1830 w 2108"/>
                    <a:gd name="connsiteY7" fmla="*/ 4827 h 5317"/>
                    <a:gd name="connsiteX8" fmla="*/ 676 w 2108"/>
                    <a:gd name="connsiteY8" fmla="*/ 5317 h 5317"/>
                    <a:gd name="connsiteX9" fmla="*/ 0 w 2108"/>
                    <a:gd name="connsiteY9" fmla="*/ 5264 h 5317"/>
                    <a:gd name="connsiteX10" fmla="*/ 0 w 2108"/>
                    <a:gd name="connsiteY10" fmla="*/ 106 h 5317"/>
                    <a:gd name="connsiteX11" fmla="*/ 424 w 2108"/>
                    <a:gd name="connsiteY11" fmla="*/ 2254 h 5317"/>
                    <a:gd name="connsiteX12" fmla="*/ 822 w 2108"/>
                    <a:gd name="connsiteY12" fmla="*/ 2254 h 5317"/>
                    <a:gd name="connsiteX13" fmla="*/ 1551 w 2108"/>
                    <a:gd name="connsiteY13" fmla="*/ 1379 h 5317"/>
                    <a:gd name="connsiteX14" fmla="*/ 809 w 2108"/>
                    <a:gd name="connsiteY14" fmla="*/ 517 h 5317"/>
                    <a:gd name="connsiteX15" fmla="*/ 424 w 2108"/>
                    <a:gd name="connsiteY15" fmla="*/ 570 h 5317"/>
                    <a:gd name="connsiteX16" fmla="*/ 424 w 2108"/>
                    <a:gd name="connsiteY16" fmla="*/ 2254 h 5317"/>
                    <a:gd name="connsiteX17" fmla="*/ 424 w 2108"/>
                    <a:gd name="connsiteY17" fmla="*/ 4760 h 5317"/>
                    <a:gd name="connsiteX18" fmla="*/ 796 w 2108"/>
                    <a:gd name="connsiteY18" fmla="*/ 4787 h 5317"/>
                    <a:gd name="connsiteX19" fmla="*/ 1657 w 2108"/>
                    <a:gd name="connsiteY19" fmla="*/ 3779 h 5317"/>
                    <a:gd name="connsiteX20" fmla="*/ 796 w 2108"/>
                    <a:gd name="connsiteY20" fmla="*/ 2758 h 5317"/>
                    <a:gd name="connsiteX21" fmla="*/ 424 w 2108"/>
                    <a:gd name="connsiteY21" fmla="*/ 2758 h 5317"/>
                    <a:gd name="connsiteX22" fmla="*/ 424 w 2108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08" h="5317">
                      <a:moveTo>
                        <a:pt x="0" y="106"/>
                      </a:moveTo>
                      <a:cubicBezTo>
                        <a:pt x="186" y="53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697" y="385"/>
                      </a:cubicBezTo>
                      <a:cubicBezTo>
                        <a:pt x="1883" y="583"/>
                        <a:pt x="1976" y="888"/>
                        <a:pt x="1976" y="1299"/>
                      </a:cubicBezTo>
                      <a:cubicBezTo>
                        <a:pt x="1976" y="1803"/>
                        <a:pt x="1764" y="2241"/>
                        <a:pt x="1419" y="2440"/>
                      </a:cubicBezTo>
                      <a:lnTo>
                        <a:pt x="1419" y="2453"/>
                      </a:lnTo>
                      <a:cubicBezTo>
                        <a:pt x="1737" y="2586"/>
                        <a:pt x="2108" y="2997"/>
                        <a:pt x="2108" y="3779"/>
                      </a:cubicBezTo>
                      <a:cubicBezTo>
                        <a:pt x="2108" y="4217"/>
                        <a:pt x="2002" y="4561"/>
                        <a:pt x="1830" y="4827"/>
                      </a:cubicBezTo>
                      <a:cubicBezTo>
                        <a:pt x="1591" y="5158"/>
                        <a:pt x="1220" y="5317"/>
                        <a:pt x="676" y="5317"/>
                      </a:cubicBezTo>
                      <a:cubicBezTo>
                        <a:pt x="371" y="5317"/>
                        <a:pt x="133" y="5291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2254"/>
                      </a:moveTo>
                      <a:lnTo>
                        <a:pt x="822" y="2254"/>
                      </a:lnTo>
                      <a:cubicBezTo>
                        <a:pt x="1273" y="2254"/>
                        <a:pt x="1551" y="1883"/>
                        <a:pt x="1551" y="1379"/>
                      </a:cubicBezTo>
                      <a:cubicBezTo>
                        <a:pt x="1551" y="756"/>
                        <a:pt x="1246" y="517"/>
                        <a:pt x="809" y="517"/>
                      </a:cubicBezTo>
                      <a:cubicBezTo>
                        <a:pt x="597" y="517"/>
                        <a:pt x="491" y="530"/>
                        <a:pt x="424" y="570"/>
                      </a:cubicBezTo>
                      <a:lnTo>
                        <a:pt x="424" y="2254"/>
                      </a:lnTo>
                      <a:close/>
                      <a:moveTo>
                        <a:pt x="424" y="4760"/>
                      </a:moveTo>
                      <a:cubicBezTo>
                        <a:pt x="504" y="4787"/>
                        <a:pt x="636" y="4787"/>
                        <a:pt x="796" y="4787"/>
                      </a:cubicBezTo>
                      <a:cubicBezTo>
                        <a:pt x="1233" y="4787"/>
                        <a:pt x="1657" y="4535"/>
                        <a:pt x="1657" y="3779"/>
                      </a:cubicBezTo>
                      <a:cubicBezTo>
                        <a:pt x="1657" y="3063"/>
                        <a:pt x="1260" y="2758"/>
                        <a:pt x="796" y="2758"/>
                      </a:cubicBezTo>
                      <a:lnTo>
                        <a:pt x="424" y="2758"/>
                      </a:lnTo>
                      <a:lnTo>
                        <a:pt x="424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0" name="任意多边形: 形状 639">
                  <a:extLst>
                    <a:ext uri="{FF2B5EF4-FFF2-40B4-BE49-F238E27FC236}">
                      <a16:creationId xmlns:a16="http://schemas.microsoft.com/office/drawing/2014/main" id="{CA9DE808-79A8-2BFC-C9A9-8F5B4127EEEA}"/>
                    </a:ext>
                  </a:extLst>
                </p:cNvPr>
                <p:cNvSpPr/>
                <p:nvPr/>
              </p:nvSpPr>
              <p:spPr>
                <a:xfrm>
                  <a:off x="108816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12 w 3076"/>
                    <a:gd name="connsiteY7" fmla="*/ 2678 h 5396"/>
                    <a:gd name="connsiteX8" fmla="*/ 1538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62" y="4853"/>
                        <a:pt x="1538" y="4853"/>
                      </a:cubicBezTo>
                      <a:cubicBezTo>
                        <a:pt x="2228" y="4853"/>
                        <a:pt x="2612" y="3859"/>
                        <a:pt x="2612" y="2678"/>
                      </a:cubicBezTo>
                      <a:cubicBezTo>
                        <a:pt x="2612" y="1631"/>
                        <a:pt x="2267" y="544"/>
                        <a:pt x="1538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1" name="任意多边形: 形状 640">
                  <a:extLst>
                    <a:ext uri="{FF2B5EF4-FFF2-40B4-BE49-F238E27FC236}">
                      <a16:creationId xmlns:a16="http://schemas.microsoft.com/office/drawing/2014/main" id="{D179EAA0-637C-9017-739A-2212C2E2AFFE}"/>
                    </a:ext>
                  </a:extLst>
                </p:cNvPr>
                <p:cNvSpPr/>
                <p:nvPr/>
              </p:nvSpPr>
              <p:spPr>
                <a:xfrm>
                  <a:off x="1091802" y="1163000"/>
                  <a:ext cx="2187" cy="5264"/>
                </a:xfrm>
                <a:custGeom>
                  <a:avLst/>
                  <a:gdLst>
                    <a:gd name="connsiteX0" fmla="*/ 0 w 2187"/>
                    <a:gd name="connsiteY0" fmla="*/ 106 h 5264"/>
                    <a:gd name="connsiteX1" fmla="*/ 835 w 2187"/>
                    <a:gd name="connsiteY1" fmla="*/ 0 h 5264"/>
                    <a:gd name="connsiteX2" fmla="*/ 1803 w 2187"/>
                    <a:gd name="connsiteY2" fmla="*/ 424 h 5264"/>
                    <a:gd name="connsiteX3" fmla="*/ 2069 w 2187"/>
                    <a:gd name="connsiteY3" fmla="*/ 1419 h 5264"/>
                    <a:gd name="connsiteX4" fmla="*/ 1432 w 2187"/>
                    <a:gd name="connsiteY4" fmla="*/ 2745 h 5264"/>
                    <a:gd name="connsiteX5" fmla="*/ 1432 w 2187"/>
                    <a:gd name="connsiteY5" fmla="*/ 2771 h 5264"/>
                    <a:gd name="connsiteX6" fmla="*/ 1936 w 2187"/>
                    <a:gd name="connsiteY6" fmla="*/ 3832 h 5264"/>
                    <a:gd name="connsiteX7" fmla="*/ 2188 w 2187"/>
                    <a:gd name="connsiteY7" fmla="*/ 5264 h 5264"/>
                    <a:gd name="connsiteX8" fmla="*/ 1737 w 2187"/>
                    <a:gd name="connsiteY8" fmla="*/ 5264 h 5264"/>
                    <a:gd name="connsiteX9" fmla="*/ 1512 w 2187"/>
                    <a:gd name="connsiteY9" fmla="*/ 4004 h 5264"/>
                    <a:gd name="connsiteX10" fmla="*/ 835 w 2187"/>
                    <a:gd name="connsiteY10" fmla="*/ 2997 h 5264"/>
                    <a:gd name="connsiteX11" fmla="*/ 424 w 2187"/>
                    <a:gd name="connsiteY11" fmla="*/ 2997 h 5264"/>
                    <a:gd name="connsiteX12" fmla="*/ 424 w 2187"/>
                    <a:gd name="connsiteY12" fmla="*/ 5264 h 5264"/>
                    <a:gd name="connsiteX13" fmla="*/ 0 w 2187"/>
                    <a:gd name="connsiteY13" fmla="*/ 5264 h 5264"/>
                    <a:gd name="connsiteX14" fmla="*/ 0 w 2187"/>
                    <a:gd name="connsiteY14" fmla="*/ 106 h 5264"/>
                    <a:gd name="connsiteX15" fmla="*/ 438 w 2187"/>
                    <a:gd name="connsiteY15" fmla="*/ 2493 h 5264"/>
                    <a:gd name="connsiteX16" fmla="*/ 888 w 2187"/>
                    <a:gd name="connsiteY16" fmla="*/ 2493 h 5264"/>
                    <a:gd name="connsiteX17" fmla="*/ 1644 w 2187"/>
                    <a:gd name="connsiteY17" fmla="*/ 1498 h 5264"/>
                    <a:gd name="connsiteX18" fmla="*/ 875 w 2187"/>
                    <a:gd name="connsiteY18" fmla="*/ 517 h 5264"/>
                    <a:gd name="connsiteX19" fmla="*/ 438 w 2187"/>
                    <a:gd name="connsiteY19" fmla="*/ 583 h 5264"/>
                    <a:gd name="connsiteX20" fmla="*/ 438 w 2187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63"/>
                        <a:pt x="2069" y="1021"/>
                        <a:pt x="2069" y="1419"/>
                      </a:cubicBezTo>
                      <a:cubicBezTo>
                        <a:pt x="2069" y="2108"/>
                        <a:pt x="1790" y="2572"/>
                        <a:pt x="1432" y="2745"/>
                      </a:cubicBezTo>
                      <a:lnTo>
                        <a:pt x="1432" y="2771"/>
                      </a:lnTo>
                      <a:cubicBezTo>
                        <a:pt x="1697" y="2904"/>
                        <a:pt x="1843" y="3288"/>
                        <a:pt x="1936" y="3832"/>
                      </a:cubicBezTo>
                      <a:cubicBezTo>
                        <a:pt x="2042" y="4561"/>
                        <a:pt x="2122" y="5065"/>
                        <a:pt x="2188" y="5264"/>
                      </a:cubicBezTo>
                      <a:lnTo>
                        <a:pt x="1737" y="5264"/>
                      </a:lnTo>
                      <a:cubicBezTo>
                        <a:pt x="1697" y="5118"/>
                        <a:pt x="1618" y="4654"/>
                        <a:pt x="1512" y="4004"/>
                      </a:cubicBezTo>
                      <a:cubicBezTo>
                        <a:pt x="1405" y="3288"/>
                        <a:pt x="1233" y="3010"/>
                        <a:pt x="835" y="2997"/>
                      </a:cubicBezTo>
                      <a:lnTo>
                        <a:pt x="424" y="2997"/>
                      </a:lnTo>
                      <a:lnTo>
                        <a:pt x="424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75" y="517"/>
                      </a:cubicBezTo>
                      <a:cubicBezTo>
                        <a:pt x="650" y="517"/>
                        <a:pt x="517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2" name="任意多边形: 形状 641">
                  <a:extLst>
                    <a:ext uri="{FF2B5EF4-FFF2-40B4-BE49-F238E27FC236}">
                      <a16:creationId xmlns:a16="http://schemas.microsoft.com/office/drawing/2014/main" id="{85673DB9-7DC9-9F9E-3017-0071099A2EE7}"/>
                    </a:ext>
                  </a:extLst>
                </p:cNvPr>
                <p:cNvSpPr/>
                <p:nvPr/>
              </p:nvSpPr>
              <p:spPr>
                <a:xfrm>
                  <a:off x="1094480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B2469A2A-04B4-5782-47BB-4E6882902D2D}"/>
                    </a:ext>
                  </a:extLst>
                </p:cNvPr>
                <p:cNvSpPr/>
                <p:nvPr/>
              </p:nvSpPr>
              <p:spPr>
                <a:xfrm>
                  <a:off x="1095527" y="1162961"/>
                  <a:ext cx="2041" cy="5396"/>
                </a:xfrm>
                <a:custGeom>
                  <a:avLst/>
                  <a:gdLst>
                    <a:gd name="connsiteX0" fmla="*/ 93 w 2041"/>
                    <a:gd name="connsiteY0" fmla="*/ 4495 h 5396"/>
                    <a:gd name="connsiteX1" fmla="*/ 875 w 2041"/>
                    <a:gd name="connsiteY1" fmla="*/ 4840 h 5396"/>
                    <a:gd name="connsiteX2" fmla="*/ 1591 w 2041"/>
                    <a:gd name="connsiteY2" fmla="*/ 3938 h 5396"/>
                    <a:gd name="connsiteX3" fmla="*/ 955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93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93" y="4495"/>
                      </a:moveTo>
                      <a:cubicBezTo>
                        <a:pt x="292" y="4681"/>
                        <a:pt x="570" y="4840"/>
                        <a:pt x="875" y="4840"/>
                      </a:cubicBezTo>
                      <a:cubicBezTo>
                        <a:pt x="1326" y="4840"/>
                        <a:pt x="1591" y="4482"/>
                        <a:pt x="1591" y="3938"/>
                      </a:cubicBezTo>
                      <a:cubicBezTo>
                        <a:pt x="1591" y="3461"/>
                        <a:pt x="1392" y="3169"/>
                        <a:pt x="955" y="2904"/>
                      </a:cubicBezTo>
                      <a:cubicBezTo>
                        <a:pt x="398" y="2612"/>
                        <a:pt x="80" y="2148"/>
                        <a:pt x="80" y="1419"/>
                      </a:cubicBezTo>
                      <a:cubicBezTo>
                        <a:pt x="80" y="610"/>
                        <a:pt x="517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8" y="544"/>
                        <a:pt x="1154" y="544"/>
                      </a:cubicBezTo>
                      <a:cubicBezTo>
                        <a:pt x="689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80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57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6EFD8FFF-EE99-6DF9-E220-8E33CC5DCF8B}"/>
                    </a:ext>
                  </a:extLst>
                </p:cNvPr>
                <p:cNvSpPr/>
                <p:nvPr/>
              </p:nvSpPr>
              <p:spPr>
                <a:xfrm>
                  <a:off x="1099651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65 w 2532"/>
                    <a:gd name="connsiteY3" fmla="*/ 2652 h 5250"/>
                    <a:gd name="connsiteX4" fmla="*/ 2161 w 2532"/>
                    <a:gd name="connsiteY4" fmla="*/ 4349 h 5250"/>
                    <a:gd name="connsiteX5" fmla="*/ 2175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95 w 2532"/>
                    <a:gd name="connsiteY10" fmla="*/ 5237 h 5250"/>
                    <a:gd name="connsiteX11" fmla="*/ 1021 w 2532"/>
                    <a:gd name="connsiteY11" fmla="*/ 2586 h 5250"/>
                    <a:gd name="connsiteX12" fmla="*/ 398 w 2532"/>
                    <a:gd name="connsiteY12" fmla="*/ 835 h 5250"/>
                    <a:gd name="connsiteX13" fmla="*/ 385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03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C6BC93E8-C36C-603C-0B46-BA536D54617B}"/>
                    </a:ext>
                  </a:extLst>
                </p:cNvPr>
                <p:cNvSpPr/>
                <p:nvPr/>
              </p:nvSpPr>
              <p:spPr>
                <a:xfrm>
                  <a:off x="11029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F486D78A-7B2D-A8CE-1356-CFDF7BD8B920}"/>
                    </a:ext>
                  </a:extLst>
                </p:cNvPr>
                <p:cNvSpPr/>
                <p:nvPr/>
              </p:nvSpPr>
              <p:spPr>
                <a:xfrm>
                  <a:off x="1103987" y="1162961"/>
                  <a:ext cx="2041" cy="5396"/>
                </a:xfrm>
                <a:custGeom>
                  <a:avLst/>
                  <a:gdLst>
                    <a:gd name="connsiteX0" fmla="*/ 80 w 2041"/>
                    <a:gd name="connsiteY0" fmla="*/ 4495 h 5396"/>
                    <a:gd name="connsiteX1" fmla="*/ 862 w 2041"/>
                    <a:gd name="connsiteY1" fmla="*/ 4840 h 5396"/>
                    <a:gd name="connsiteX2" fmla="*/ 1565 w 2041"/>
                    <a:gd name="connsiteY2" fmla="*/ 3938 h 5396"/>
                    <a:gd name="connsiteX3" fmla="*/ 941 w 2041"/>
                    <a:gd name="connsiteY3" fmla="*/ 2904 h 5396"/>
                    <a:gd name="connsiteX4" fmla="*/ 53 w 2041"/>
                    <a:gd name="connsiteY4" fmla="*/ 1419 h 5396"/>
                    <a:gd name="connsiteX5" fmla="*/ 1140 w 2041"/>
                    <a:gd name="connsiteY5" fmla="*/ 0 h 5396"/>
                    <a:gd name="connsiteX6" fmla="*/ 1896 w 2041"/>
                    <a:gd name="connsiteY6" fmla="*/ 252 h 5396"/>
                    <a:gd name="connsiteX7" fmla="*/ 1777 w 2041"/>
                    <a:gd name="connsiteY7" fmla="*/ 796 h 5396"/>
                    <a:gd name="connsiteX8" fmla="*/ 1140 w 2041"/>
                    <a:gd name="connsiteY8" fmla="*/ 544 h 5396"/>
                    <a:gd name="connsiteX9" fmla="*/ 504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80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80" y="4495"/>
                      </a:moveTo>
                      <a:cubicBezTo>
                        <a:pt x="278" y="4681"/>
                        <a:pt x="557" y="4840"/>
                        <a:pt x="862" y="4840"/>
                      </a:cubicBezTo>
                      <a:cubicBezTo>
                        <a:pt x="1313" y="4840"/>
                        <a:pt x="1565" y="4482"/>
                        <a:pt x="1565" y="3938"/>
                      </a:cubicBezTo>
                      <a:cubicBezTo>
                        <a:pt x="1565" y="3461"/>
                        <a:pt x="1392" y="3169"/>
                        <a:pt x="941" y="2904"/>
                      </a:cubicBezTo>
                      <a:cubicBezTo>
                        <a:pt x="385" y="2612"/>
                        <a:pt x="53" y="2148"/>
                        <a:pt x="53" y="1419"/>
                      </a:cubicBezTo>
                      <a:cubicBezTo>
                        <a:pt x="53" y="610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76" y="544"/>
                        <a:pt x="504" y="981"/>
                        <a:pt x="504" y="1326"/>
                      </a:cubicBezTo>
                      <a:cubicBezTo>
                        <a:pt x="504" y="1830"/>
                        <a:pt x="716" y="2055"/>
                        <a:pt x="1180" y="2347"/>
                      </a:cubicBezTo>
                      <a:cubicBezTo>
                        <a:pt x="1737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44" y="5397"/>
                        <a:pt x="186" y="5251"/>
                        <a:pt x="0" y="5052"/>
                      </a:cubicBezTo>
                      <a:lnTo>
                        <a:pt x="80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0297FF62-5011-F460-4779-E0F6282289E8}"/>
                    </a:ext>
                  </a:extLst>
                </p:cNvPr>
                <p:cNvSpPr/>
                <p:nvPr/>
              </p:nvSpPr>
              <p:spPr>
                <a:xfrm>
                  <a:off x="1106586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8" name="任意多边形: 形状 647">
                  <a:extLst>
                    <a:ext uri="{FF2B5EF4-FFF2-40B4-BE49-F238E27FC236}">
                      <a16:creationId xmlns:a16="http://schemas.microsoft.com/office/drawing/2014/main" id="{B8C2C20F-E018-0ED3-97E1-408B36879C4A}"/>
                    </a:ext>
                  </a:extLst>
                </p:cNvPr>
                <p:cNvSpPr/>
                <p:nvPr/>
              </p:nvSpPr>
              <p:spPr>
                <a:xfrm>
                  <a:off x="1109291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29 w 2479"/>
                    <a:gd name="connsiteY3" fmla="*/ 3103 h 5316"/>
                    <a:gd name="connsiteX4" fmla="*/ 2029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24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9" name="任意多边形: 形状 648">
                  <a:extLst>
                    <a:ext uri="{FF2B5EF4-FFF2-40B4-BE49-F238E27FC236}">
                      <a16:creationId xmlns:a16="http://schemas.microsoft.com/office/drawing/2014/main" id="{D5AC9958-DC4C-4DE3-00EE-83A535F62003}"/>
                    </a:ext>
                  </a:extLst>
                </p:cNvPr>
                <p:cNvSpPr/>
                <p:nvPr/>
              </p:nvSpPr>
              <p:spPr>
                <a:xfrm>
                  <a:off x="1112142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0" name="任意多边形: 形状 649">
                  <a:extLst>
                    <a:ext uri="{FF2B5EF4-FFF2-40B4-BE49-F238E27FC236}">
                      <a16:creationId xmlns:a16="http://schemas.microsoft.com/office/drawing/2014/main" id="{4A6315D7-CF20-A2A6-3887-03A64F74EB95}"/>
                    </a:ext>
                  </a:extLst>
                </p:cNvPr>
                <p:cNvSpPr/>
                <p:nvPr/>
              </p:nvSpPr>
              <p:spPr>
                <a:xfrm>
                  <a:off x="1116265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1" name="任意多边形: 形状 650">
                  <a:extLst>
                    <a:ext uri="{FF2B5EF4-FFF2-40B4-BE49-F238E27FC236}">
                      <a16:creationId xmlns:a16="http://schemas.microsoft.com/office/drawing/2014/main" id="{A112FD2B-0817-BE93-62B1-5E8B25582C35}"/>
                    </a:ext>
                  </a:extLst>
                </p:cNvPr>
                <p:cNvSpPr/>
                <p:nvPr/>
              </p:nvSpPr>
              <p:spPr>
                <a:xfrm>
                  <a:off x="111956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CFE9B801-79FF-439A-E474-C24A640A6671}"/>
                    </a:ext>
                  </a:extLst>
                </p:cNvPr>
                <p:cNvSpPr/>
                <p:nvPr/>
              </p:nvSpPr>
              <p:spPr>
                <a:xfrm>
                  <a:off x="112192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EEB26538-D924-44E0-8A39-A7D9D31249F2}"/>
                    </a:ext>
                  </a:extLst>
                </p:cNvPr>
                <p:cNvSpPr/>
                <p:nvPr/>
              </p:nvSpPr>
              <p:spPr>
                <a:xfrm>
                  <a:off x="1122908" y="1162974"/>
                  <a:ext cx="3129" cy="6072"/>
                </a:xfrm>
                <a:custGeom>
                  <a:avLst/>
                  <a:gdLst>
                    <a:gd name="connsiteX0" fmla="*/ 2997 w 3129"/>
                    <a:gd name="connsiteY0" fmla="*/ 6073 h 6072"/>
                    <a:gd name="connsiteX1" fmla="*/ 1711 w 3129"/>
                    <a:gd name="connsiteY1" fmla="*/ 5463 h 6072"/>
                    <a:gd name="connsiteX2" fmla="*/ 1485 w 3129"/>
                    <a:gd name="connsiteY2" fmla="*/ 5397 h 6072"/>
                    <a:gd name="connsiteX3" fmla="*/ 0 w 3129"/>
                    <a:gd name="connsiteY3" fmla="*/ 2745 h 6072"/>
                    <a:gd name="connsiteX4" fmla="*/ 1578 w 3129"/>
                    <a:gd name="connsiteY4" fmla="*/ 0 h 6072"/>
                    <a:gd name="connsiteX5" fmla="*/ 3089 w 3129"/>
                    <a:gd name="connsiteY5" fmla="*/ 2639 h 6072"/>
                    <a:gd name="connsiteX6" fmla="*/ 2135 w 3129"/>
                    <a:gd name="connsiteY6" fmla="*/ 5145 h 6072"/>
                    <a:gd name="connsiteX7" fmla="*/ 2135 w 3129"/>
                    <a:gd name="connsiteY7" fmla="*/ 5184 h 6072"/>
                    <a:gd name="connsiteX8" fmla="*/ 3129 w 3129"/>
                    <a:gd name="connsiteY8" fmla="*/ 5516 h 6072"/>
                    <a:gd name="connsiteX9" fmla="*/ 2997 w 3129"/>
                    <a:gd name="connsiteY9" fmla="*/ 6073 h 6072"/>
                    <a:gd name="connsiteX10" fmla="*/ 2625 w 3129"/>
                    <a:gd name="connsiteY10" fmla="*/ 2665 h 6072"/>
                    <a:gd name="connsiteX11" fmla="*/ 1565 w 3129"/>
                    <a:gd name="connsiteY11" fmla="*/ 530 h 6072"/>
                    <a:gd name="connsiteX12" fmla="*/ 477 w 3129"/>
                    <a:gd name="connsiteY12" fmla="*/ 2718 h 6072"/>
                    <a:gd name="connsiteX13" fmla="*/ 1551 w 3129"/>
                    <a:gd name="connsiteY13" fmla="*/ 4826 h 6072"/>
                    <a:gd name="connsiteX14" fmla="*/ 2625 w 312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9" h="6072">
                      <a:moveTo>
                        <a:pt x="2997" y="6073"/>
                      </a:moveTo>
                      <a:cubicBezTo>
                        <a:pt x="2533" y="5874"/>
                        <a:pt x="2095" y="5675"/>
                        <a:pt x="1711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92" y="4853"/>
                        <a:pt x="2135" y="5145"/>
                      </a:cubicBezTo>
                      <a:lnTo>
                        <a:pt x="2135" y="5184"/>
                      </a:lnTo>
                      <a:cubicBezTo>
                        <a:pt x="2466" y="5317"/>
                        <a:pt x="2838" y="5436"/>
                        <a:pt x="3129" y="5516"/>
                      </a:cubicBezTo>
                      <a:lnTo>
                        <a:pt x="2997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81" y="530"/>
                        <a:pt x="1565" y="530"/>
                      </a:cubicBezTo>
                      <a:cubicBezTo>
                        <a:pt x="835" y="530"/>
                        <a:pt x="464" y="1591"/>
                        <a:pt x="477" y="2718"/>
                      </a:cubicBezTo>
                      <a:cubicBezTo>
                        <a:pt x="464" y="3819"/>
                        <a:pt x="862" y="4826"/>
                        <a:pt x="1551" y="4826"/>
                      </a:cubicBezTo>
                      <a:cubicBezTo>
                        <a:pt x="2241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3345663E-DCB2-673C-46B2-E8E532CA9426}"/>
                    </a:ext>
                  </a:extLst>
                </p:cNvPr>
                <p:cNvSpPr/>
                <p:nvPr/>
              </p:nvSpPr>
              <p:spPr>
                <a:xfrm>
                  <a:off x="1126568" y="1163027"/>
                  <a:ext cx="2479" cy="5316"/>
                </a:xfrm>
                <a:custGeom>
                  <a:avLst/>
                  <a:gdLst>
                    <a:gd name="connsiteX0" fmla="*/ 424 w 2479"/>
                    <a:gd name="connsiteY0" fmla="*/ 13 h 5316"/>
                    <a:gd name="connsiteX1" fmla="*/ 424 w 2479"/>
                    <a:gd name="connsiteY1" fmla="*/ 3103 h 5316"/>
                    <a:gd name="connsiteX2" fmla="*/ 1207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24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1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4C75AE5C-DDC2-4F76-E5F7-BECCE10E5C75}"/>
                    </a:ext>
                  </a:extLst>
                </p:cNvPr>
                <p:cNvSpPr/>
                <p:nvPr/>
              </p:nvSpPr>
              <p:spPr>
                <a:xfrm>
                  <a:off x="1129790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FA6FF29E-BAA8-FF96-B62C-B570B223D318}"/>
                    </a:ext>
                  </a:extLst>
                </p:cNvPr>
                <p:cNvSpPr/>
                <p:nvPr/>
              </p:nvSpPr>
              <p:spPr>
                <a:xfrm>
                  <a:off x="1130957" y="1163000"/>
                  <a:ext cx="2095" cy="5277"/>
                </a:xfrm>
                <a:custGeom>
                  <a:avLst/>
                  <a:gdLst>
                    <a:gd name="connsiteX0" fmla="*/ 27 w 2095"/>
                    <a:gd name="connsiteY0" fmla="*/ 93 h 5277"/>
                    <a:gd name="connsiteX1" fmla="*/ 862 w 2095"/>
                    <a:gd name="connsiteY1" fmla="*/ 0 h 5277"/>
                    <a:gd name="connsiteX2" fmla="*/ 1817 w 2095"/>
                    <a:gd name="connsiteY2" fmla="*/ 438 h 5277"/>
                    <a:gd name="connsiteX3" fmla="*/ 2095 w 2095"/>
                    <a:gd name="connsiteY3" fmla="*/ 1538 h 5277"/>
                    <a:gd name="connsiteX4" fmla="*/ 1830 w 2095"/>
                    <a:gd name="connsiteY4" fmla="*/ 2652 h 5277"/>
                    <a:gd name="connsiteX5" fmla="*/ 796 w 2095"/>
                    <a:gd name="connsiteY5" fmla="*/ 3222 h 5277"/>
                    <a:gd name="connsiteX6" fmla="*/ 438 w 2095"/>
                    <a:gd name="connsiteY6" fmla="*/ 3169 h 5277"/>
                    <a:gd name="connsiteX7" fmla="*/ 438 w 2095"/>
                    <a:gd name="connsiteY7" fmla="*/ 5277 h 5277"/>
                    <a:gd name="connsiteX8" fmla="*/ 0 w 2095"/>
                    <a:gd name="connsiteY8" fmla="*/ 5277 h 5277"/>
                    <a:gd name="connsiteX9" fmla="*/ 0 w 2095"/>
                    <a:gd name="connsiteY9" fmla="*/ 93 h 5277"/>
                    <a:gd name="connsiteX10" fmla="*/ 451 w 2095"/>
                    <a:gd name="connsiteY10" fmla="*/ 2625 h 5277"/>
                    <a:gd name="connsiteX11" fmla="*/ 822 w 2095"/>
                    <a:gd name="connsiteY11" fmla="*/ 2678 h 5277"/>
                    <a:gd name="connsiteX12" fmla="*/ 1657 w 2095"/>
                    <a:gd name="connsiteY12" fmla="*/ 1565 h 5277"/>
                    <a:gd name="connsiteX13" fmla="*/ 862 w 2095"/>
                    <a:gd name="connsiteY13" fmla="*/ 530 h 5277"/>
                    <a:gd name="connsiteX14" fmla="*/ 451 w 2095"/>
                    <a:gd name="connsiteY14" fmla="*/ 597 h 5277"/>
                    <a:gd name="connsiteX15" fmla="*/ 451 w 2095"/>
                    <a:gd name="connsiteY15" fmla="*/ 2625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77">
                      <a:moveTo>
                        <a:pt x="27" y="93"/>
                      </a:moveTo>
                      <a:cubicBezTo>
                        <a:pt x="239" y="53"/>
                        <a:pt x="517" y="0"/>
                        <a:pt x="862" y="0"/>
                      </a:cubicBezTo>
                      <a:cubicBezTo>
                        <a:pt x="1299" y="0"/>
                        <a:pt x="1604" y="146"/>
                        <a:pt x="1817" y="438"/>
                      </a:cubicBezTo>
                      <a:cubicBezTo>
                        <a:pt x="2002" y="690"/>
                        <a:pt x="2095" y="1061"/>
                        <a:pt x="2095" y="1538"/>
                      </a:cubicBezTo>
                      <a:cubicBezTo>
                        <a:pt x="2095" y="2015"/>
                        <a:pt x="2015" y="2373"/>
                        <a:pt x="1830" y="2652"/>
                      </a:cubicBezTo>
                      <a:cubicBezTo>
                        <a:pt x="1591" y="3023"/>
                        <a:pt x="1220" y="3222"/>
                        <a:pt x="796" y="3222"/>
                      </a:cubicBezTo>
                      <a:cubicBezTo>
                        <a:pt x="663" y="3222"/>
                        <a:pt x="544" y="3222"/>
                        <a:pt x="438" y="3169"/>
                      </a:cubicBezTo>
                      <a:lnTo>
                        <a:pt x="438" y="5277"/>
                      </a:lnTo>
                      <a:lnTo>
                        <a:pt x="0" y="5277"/>
                      </a:lnTo>
                      <a:lnTo>
                        <a:pt x="0" y="93"/>
                      </a:lnTo>
                      <a:close/>
                      <a:moveTo>
                        <a:pt x="451" y="2625"/>
                      </a:moveTo>
                      <a:cubicBezTo>
                        <a:pt x="557" y="2665"/>
                        <a:pt x="676" y="2678"/>
                        <a:pt x="822" y="2678"/>
                      </a:cubicBezTo>
                      <a:cubicBezTo>
                        <a:pt x="1353" y="2678"/>
                        <a:pt x="1657" y="2281"/>
                        <a:pt x="1657" y="1565"/>
                      </a:cubicBezTo>
                      <a:cubicBezTo>
                        <a:pt x="1657" y="862"/>
                        <a:pt x="1339" y="530"/>
                        <a:pt x="862" y="530"/>
                      </a:cubicBezTo>
                      <a:cubicBezTo>
                        <a:pt x="676" y="530"/>
                        <a:pt x="530" y="557"/>
                        <a:pt x="451" y="597"/>
                      </a:cubicBezTo>
                      <a:lnTo>
                        <a:pt x="451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7" name="任意多边形: 形状 656">
                  <a:extLst>
                    <a:ext uri="{FF2B5EF4-FFF2-40B4-BE49-F238E27FC236}">
                      <a16:creationId xmlns:a16="http://schemas.microsoft.com/office/drawing/2014/main" id="{61D8A30C-3185-88F8-F779-35954E4821A3}"/>
                    </a:ext>
                  </a:extLst>
                </p:cNvPr>
                <p:cNvSpPr/>
                <p:nvPr/>
              </p:nvSpPr>
              <p:spPr>
                <a:xfrm>
                  <a:off x="1135147" y="1163027"/>
                  <a:ext cx="1882" cy="5237"/>
                </a:xfrm>
                <a:custGeom>
                  <a:avLst/>
                  <a:gdLst>
                    <a:gd name="connsiteX0" fmla="*/ 1750 w 1882"/>
                    <a:gd name="connsiteY0" fmla="*/ 2784 h 5237"/>
                    <a:gd name="connsiteX1" fmla="*/ 438 w 1882"/>
                    <a:gd name="connsiteY1" fmla="*/ 2784 h 5237"/>
                    <a:gd name="connsiteX2" fmla="*/ 438 w 1882"/>
                    <a:gd name="connsiteY2" fmla="*/ 4681 h 5237"/>
                    <a:gd name="connsiteX3" fmla="*/ 1883 w 1882"/>
                    <a:gd name="connsiteY3" fmla="*/ 4681 h 5237"/>
                    <a:gd name="connsiteX4" fmla="*/ 1883 w 1882"/>
                    <a:gd name="connsiteY4" fmla="*/ 5237 h 5237"/>
                    <a:gd name="connsiteX5" fmla="*/ 0 w 1882"/>
                    <a:gd name="connsiteY5" fmla="*/ 5237 h 5237"/>
                    <a:gd name="connsiteX6" fmla="*/ 0 w 1882"/>
                    <a:gd name="connsiteY6" fmla="*/ 0 h 5237"/>
                    <a:gd name="connsiteX7" fmla="*/ 1817 w 1882"/>
                    <a:gd name="connsiteY7" fmla="*/ 0 h 5237"/>
                    <a:gd name="connsiteX8" fmla="*/ 1817 w 1882"/>
                    <a:gd name="connsiteY8" fmla="*/ 570 h 5237"/>
                    <a:gd name="connsiteX9" fmla="*/ 438 w 1882"/>
                    <a:gd name="connsiteY9" fmla="*/ 570 h 5237"/>
                    <a:gd name="connsiteX10" fmla="*/ 438 w 1882"/>
                    <a:gd name="connsiteY10" fmla="*/ 2228 h 5237"/>
                    <a:gd name="connsiteX11" fmla="*/ 1750 w 1882"/>
                    <a:gd name="connsiteY11" fmla="*/ 2228 h 5237"/>
                    <a:gd name="connsiteX12" fmla="*/ 1750 w 1882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2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83" y="4681"/>
                      </a:lnTo>
                      <a:lnTo>
                        <a:pt x="1883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8" name="任意多边形: 形状 657">
                  <a:extLst>
                    <a:ext uri="{FF2B5EF4-FFF2-40B4-BE49-F238E27FC236}">
                      <a16:creationId xmlns:a16="http://schemas.microsoft.com/office/drawing/2014/main" id="{AFCE7DA9-69F7-1E7C-D769-4F81CD108A86}"/>
                    </a:ext>
                  </a:extLst>
                </p:cNvPr>
                <p:cNvSpPr/>
                <p:nvPr/>
              </p:nvSpPr>
              <p:spPr>
                <a:xfrm>
                  <a:off x="1137335" y="1163040"/>
                  <a:ext cx="2598" cy="5237"/>
                </a:xfrm>
                <a:custGeom>
                  <a:avLst/>
                  <a:gdLst>
                    <a:gd name="connsiteX0" fmla="*/ 2108 w 2598"/>
                    <a:gd name="connsiteY0" fmla="*/ 5237 h 5237"/>
                    <a:gd name="connsiteX1" fmla="*/ 1684 w 2598"/>
                    <a:gd name="connsiteY1" fmla="*/ 4084 h 5237"/>
                    <a:gd name="connsiteX2" fmla="*/ 1299 w 2598"/>
                    <a:gd name="connsiteY2" fmla="*/ 3050 h 5237"/>
                    <a:gd name="connsiteX3" fmla="*/ 1286 w 2598"/>
                    <a:gd name="connsiteY3" fmla="*/ 3050 h 5237"/>
                    <a:gd name="connsiteX4" fmla="*/ 915 w 2598"/>
                    <a:gd name="connsiteY4" fmla="*/ 4097 h 5237"/>
                    <a:gd name="connsiteX5" fmla="*/ 504 w 2598"/>
                    <a:gd name="connsiteY5" fmla="*/ 5237 h 5237"/>
                    <a:gd name="connsiteX6" fmla="*/ 0 w 2598"/>
                    <a:gd name="connsiteY6" fmla="*/ 5237 h 5237"/>
                    <a:gd name="connsiteX7" fmla="*/ 1034 w 2598"/>
                    <a:gd name="connsiteY7" fmla="*/ 2586 h 5237"/>
                    <a:gd name="connsiteX8" fmla="*/ 40 w 2598"/>
                    <a:gd name="connsiteY8" fmla="*/ 0 h 5237"/>
                    <a:gd name="connsiteX9" fmla="*/ 544 w 2598"/>
                    <a:gd name="connsiteY9" fmla="*/ 0 h 5237"/>
                    <a:gd name="connsiteX10" fmla="*/ 981 w 2598"/>
                    <a:gd name="connsiteY10" fmla="*/ 1220 h 5237"/>
                    <a:gd name="connsiteX11" fmla="*/ 1299 w 2598"/>
                    <a:gd name="connsiteY11" fmla="*/ 2108 h 5237"/>
                    <a:gd name="connsiteX12" fmla="*/ 1313 w 2598"/>
                    <a:gd name="connsiteY12" fmla="*/ 2108 h 5237"/>
                    <a:gd name="connsiteX13" fmla="*/ 1618 w 2598"/>
                    <a:gd name="connsiteY13" fmla="*/ 1220 h 5237"/>
                    <a:gd name="connsiteX14" fmla="*/ 2082 w 2598"/>
                    <a:gd name="connsiteY14" fmla="*/ 0 h 5237"/>
                    <a:gd name="connsiteX15" fmla="*/ 2586 w 2598"/>
                    <a:gd name="connsiteY15" fmla="*/ 0 h 5237"/>
                    <a:gd name="connsiteX16" fmla="*/ 1551 w 2598"/>
                    <a:gd name="connsiteY16" fmla="*/ 2546 h 5237"/>
                    <a:gd name="connsiteX17" fmla="*/ 2599 w 2598"/>
                    <a:gd name="connsiteY17" fmla="*/ 5237 h 5237"/>
                    <a:gd name="connsiteX18" fmla="*/ 2108 w 2598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8" h="5237">
                      <a:moveTo>
                        <a:pt x="2108" y="5237"/>
                      </a:moveTo>
                      <a:lnTo>
                        <a:pt x="1684" y="4084"/>
                      </a:lnTo>
                      <a:cubicBezTo>
                        <a:pt x="1512" y="3633"/>
                        <a:pt x="1405" y="3355"/>
                        <a:pt x="1299" y="3050"/>
                      </a:cubicBezTo>
                      <a:lnTo>
                        <a:pt x="1286" y="3050"/>
                      </a:lnTo>
                      <a:cubicBezTo>
                        <a:pt x="1193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44" y="0"/>
                      </a:lnTo>
                      <a:lnTo>
                        <a:pt x="981" y="1220"/>
                      </a:lnTo>
                      <a:cubicBezTo>
                        <a:pt x="1114" y="1565"/>
                        <a:pt x="1207" y="1830"/>
                        <a:pt x="1299" y="2108"/>
                      </a:cubicBezTo>
                      <a:lnTo>
                        <a:pt x="1313" y="2108"/>
                      </a:lnTo>
                      <a:cubicBezTo>
                        <a:pt x="1405" y="1803"/>
                        <a:pt x="1498" y="1551"/>
                        <a:pt x="1618" y="1220"/>
                      </a:cubicBezTo>
                      <a:lnTo>
                        <a:pt x="2082" y="0"/>
                      </a:lnTo>
                      <a:lnTo>
                        <a:pt x="2586" y="0"/>
                      </a:lnTo>
                      <a:lnTo>
                        <a:pt x="1551" y="2546"/>
                      </a:lnTo>
                      <a:lnTo>
                        <a:pt x="2599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E269BA7E-92B3-2DCB-2906-CF49BF6F84A2}"/>
                    </a:ext>
                  </a:extLst>
                </p:cNvPr>
                <p:cNvSpPr/>
                <p:nvPr/>
              </p:nvSpPr>
              <p:spPr>
                <a:xfrm>
                  <a:off x="1141962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50 w 1896"/>
                    <a:gd name="connsiteY11" fmla="*/ 2228 h 5237"/>
                    <a:gd name="connsiteX12" fmla="*/ 1750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0" name="任意多边形: 形状 659">
                  <a:extLst>
                    <a:ext uri="{FF2B5EF4-FFF2-40B4-BE49-F238E27FC236}">
                      <a16:creationId xmlns:a16="http://schemas.microsoft.com/office/drawing/2014/main" id="{0C812C58-AFBA-D299-8396-0FB30D28CDE5}"/>
                    </a:ext>
                  </a:extLst>
                </p:cNvPr>
                <p:cNvSpPr/>
                <p:nvPr/>
              </p:nvSpPr>
              <p:spPr>
                <a:xfrm>
                  <a:off x="1144176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34 w 2810"/>
                    <a:gd name="connsiteY6" fmla="*/ 5237 h 5237"/>
                    <a:gd name="connsiteX7" fmla="*/ 1976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65 w 2810"/>
                    <a:gd name="connsiteY10" fmla="*/ 1551 h 5237"/>
                    <a:gd name="connsiteX11" fmla="*/ 1406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34" y="5237"/>
                      </a:lnTo>
                      <a:lnTo>
                        <a:pt x="1976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406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1" name="任意多边形: 形状 660">
                  <a:extLst>
                    <a:ext uri="{FF2B5EF4-FFF2-40B4-BE49-F238E27FC236}">
                      <a16:creationId xmlns:a16="http://schemas.microsoft.com/office/drawing/2014/main" id="{6F23E254-2BB7-A47A-9FC3-C1EE73F1CE23}"/>
                    </a:ext>
                  </a:extLst>
                </p:cNvPr>
                <p:cNvSpPr/>
                <p:nvPr/>
              </p:nvSpPr>
              <p:spPr>
                <a:xfrm>
                  <a:off x="982743" y="1176246"/>
                  <a:ext cx="2559" cy="5396"/>
                </a:xfrm>
                <a:custGeom>
                  <a:avLst/>
                  <a:gdLst>
                    <a:gd name="connsiteX0" fmla="*/ 2559 w 2559"/>
                    <a:gd name="connsiteY0" fmla="*/ 5158 h 5396"/>
                    <a:gd name="connsiteX1" fmla="*/ 1657 w 2559"/>
                    <a:gd name="connsiteY1" fmla="*/ 5397 h 5396"/>
                    <a:gd name="connsiteX2" fmla="*/ 0 w 2559"/>
                    <a:gd name="connsiteY2" fmla="*/ 2758 h 5396"/>
                    <a:gd name="connsiteX3" fmla="*/ 1750 w 2559"/>
                    <a:gd name="connsiteY3" fmla="*/ 0 h 5396"/>
                    <a:gd name="connsiteX4" fmla="*/ 2559 w 2559"/>
                    <a:gd name="connsiteY4" fmla="*/ 239 h 5396"/>
                    <a:gd name="connsiteX5" fmla="*/ 2440 w 2559"/>
                    <a:gd name="connsiteY5" fmla="*/ 796 h 5396"/>
                    <a:gd name="connsiteX6" fmla="*/ 1763 w 2559"/>
                    <a:gd name="connsiteY6" fmla="*/ 583 h 5396"/>
                    <a:gd name="connsiteX7" fmla="*/ 438 w 2559"/>
                    <a:gd name="connsiteY7" fmla="*/ 2745 h 5396"/>
                    <a:gd name="connsiteX8" fmla="*/ 1737 w 2559"/>
                    <a:gd name="connsiteY8" fmla="*/ 4853 h 5396"/>
                    <a:gd name="connsiteX9" fmla="*/ 2453 w 2559"/>
                    <a:gd name="connsiteY9" fmla="*/ 4641 h 5396"/>
                    <a:gd name="connsiteX10" fmla="*/ 2559 w 2559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96">
                      <a:moveTo>
                        <a:pt x="2559" y="5158"/>
                      </a:moveTo>
                      <a:cubicBezTo>
                        <a:pt x="2400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61" y="0"/>
                        <a:pt x="2426" y="146"/>
                        <a:pt x="2559" y="239"/>
                      </a:cubicBezTo>
                      <a:lnTo>
                        <a:pt x="2440" y="796"/>
                      </a:lnTo>
                      <a:cubicBezTo>
                        <a:pt x="2281" y="676"/>
                        <a:pt x="2055" y="583"/>
                        <a:pt x="1763" y="583"/>
                      </a:cubicBezTo>
                      <a:cubicBezTo>
                        <a:pt x="968" y="583"/>
                        <a:pt x="438" y="1366"/>
                        <a:pt x="438" y="2745"/>
                      </a:cubicBezTo>
                      <a:cubicBezTo>
                        <a:pt x="438" y="4031"/>
                        <a:pt x="915" y="4853"/>
                        <a:pt x="1737" y="4853"/>
                      </a:cubicBezTo>
                      <a:cubicBezTo>
                        <a:pt x="2002" y="4853"/>
                        <a:pt x="2281" y="4773"/>
                        <a:pt x="2453" y="4641"/>
                      </a:cubicBezTo>
                      <a:lnTo>
                        <a:pt x="2559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2" name="任意多边形: 形状 661">
                  <a:extLst>
                    <a:ext uri="{FF2B5EF4-FFF2-40B4-BE49-F238E27FC236}">
                      <a16:creationId xmlns:a16="http://schemas.microsoft.com/office/drawing/2014/main" id="{15E7F432-554B-00D4-62E7-3C24CA4811A5}"/>
                    </a:ext>
                  </a:extLst>
                </p:cNvPr>
                <p:cNvSpPr/>
                <p:nvPr/>
              </p:nvSpPr>
              <p:spPr>
                <a:xfrm>
                  <a:off x="985527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25 w 3089"/>
                    <a:gd name="connsiteY7" fmla="*/ 2692 h 5409"/>
                    <a:gd name="connsiteX8" fmla="*/ 1551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14" y="4866"/>
                        <a:pt x="2625" y="3885"/>
                        <a:pt x="2625" y="2692"/>
                      </a:cubicBezTo>
                      <a:cubicBezTo>
                        <a:pt x="2625" y="1644"/>
                        <a:pt x="2267" y="557"/>
                        <a:pt x="1551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8B3DB1EC-F376-47E1-5435-B9E5ED5CC8F4}"/>
                    </a:ext>
                  </a:extLst>
                </p:cNvPr>
                <p:cNvSpPr/>
                <p:nvPr/>
              </p:nvSpPr>
              <p:spPr>
                <a:xfrm>
                  <a:off x="989081" y="1176339"/>
                  <a:ext cx="3434" cy="5224"/>
                </a:xfrm>
                <a:custGeom>
                  <a:avLst/>
                  <a:gdLst>
                    <a:gd name="connsiteX0" fmla="*/ 2930 w 3434"/>
                    <a:gd name="connsiteY0" fmla="*/ 2944 h 5224"/>
                    <a:gd name="connsiteX1" fmla="*/ 2877 w 3434"/>
                    <a:gd name="connsiteY1" fmla="*/ 676 h 5224"/>
                    <a:gd name="connsiteX2" fmla="*/ 2864 w 3434"/>
                    <a:gd name="connsiteY2" fmla="*/ 676 h 5224"/>
                    <a:gd name="connsiteX3" fmla="*/ 2440 w 3434"/>
                    <a:gd name="connsiteY3" fmla="*/ 2665 h 5224"/>
                    <a:gd name="connsiteX4" fmla="*/ 1843 w 3434"/>
                    <a:gd name="connsiteY4" fmla="*/ 5211 h 5224"/>
                    <a:gd name="connsiteX5" fmla="*/ 1512 w 3434"/>
                    <a:gd name="connsiteY5" fmla="*/ 5211 h 5224"/>
                    <a:gd name="connsiteX6" fmla="*/ 968 w 3434"/>
                    <a:gd name="connsiteY6" fmla="*/ 2718 h 5224"/>
                    <a:gd name="connsiteX7" fmla="*/ 583 w 3434"/>
                    <a:gd name="connsiteY7" fmla="*/ 676 h 5224"/>
                    <a:gd name="connsiteX8" fmla="*/ 570 w 3434"/>
                    <a:gd name="connsiteY8" fmla="*/ 676 h 5224"/>
                    <a:gd name="connsiteX9" fmla="*/ 504 w 3434"/>
                    <a:gd name="connsiteY9" fmla="*/ 2997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710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30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30" y="2944"/>
                      </a:moveTo>
                      <a:cubicBezTo>
                        <a:pt x="2904" y="2214"/>
                        <a:pt x="2877" y="1326"/>
                        <a:pt x="2877" y="676"/>
                      </a:cubicBezTo>
                      <a:lnTo>
                        <a:pt x="2864" y="676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62"/>
                        <a:pt x="676" y="1299"/>
                        <a:pt x="583" y="676"/>
                      </a:cubicBezTo>
                      <a:lnTo>
                        <a:pt x="570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498" y="3156"/>
                        <a:pt x="1618" y="3739"/>
                        <a:pt x="1710" y="4283"/>
                      </a:cubicBezTo>
                      <a:lnTo>
                        <a:pt x="1710" y="4283"/>
                      </a:lnTo>
                      <a:cubicBezTo>
                        <a:pt x="1803" y="3766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30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B93350A1-539B-4E03-CB66-F9E2E22C2C13}"/>
                    </a:ext>
                  </a:extLst>
                </p:cNvPr>
                <p:cNvSpPr/>
                <p:nvPr/>
              </p:nvSpPr>
              <p:spPr>
                <a:xfrm>
                  <a:off x="993112" y="1176339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44 h 5224"/>
                    <a:gd name="connsiteX1" fmla="*/ 2864 w 3434"/>
                    <a:gd name="connsiteY1" fmla="*/ 676 h 5224"/>
                    <a:gd name="connsiteX2" fmla="*/ 2851 w 3434"/>
                    <a:gd name="connsiteY2" fmla="*/ 676 h 5224"/>
                    <a:gd name="connsiteX3" fmla="*/ 2427 w 3434"/>
                    <a:gd name="connsiteY3" fmla="*/ 2665 h 5224"/>
                    <a:gd name="connsiteX4" fmla="*/ 1830 w 3434"/>
                    <a:gd name="connsiteY4" fmla="*/ 5211 h 5224"/>
                    <a:gd name="connsiteX5" fmla="*/ 1498 w 3434"/>
                    <a:gd name="connsiteY5" fmla="*/ 5211 h 5224"/>
                    <a:gd name="connsiteX6" fmla="*/ 955 w 3434"/>
                    <a:gd name="connsiteY6" fmla="*/ 2718 h 5224"/>
                    <a:gd name="connsiteX7" fmla="*/ 570 w 3434"/>
                    <a:gd name="connsiteY7" fmla="*/ 676 h 5224"/>
                    <a:gd name="connsiteX8" fmla="*/ 557 w 3434"/>
                    <a:gd name="connsiteY8" fmla="*/ 676 h 5224"/>
                    <a:gd name="connsiteX9" fmla="*/ 504 w 3434"/>
                    <a:gd name="connsiteY9" fmla="*/ 2997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25 w 3434"/>
                    <a:gd name="connsiteY12" fmla="*/ 0 h 5224"/>
                    <a:gd name="connsiteX13" fmla="*/ 782 w 3434"/>
                    <a:gd name="connsiteY13" fmla="*/ 0 h 5224"/>
                    <a:gd name="connsiteX14" fmla="*/ 1352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9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04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44"/>
                      </a:moveTo>
                      <a:cubicBezTo>
                        <a:pt x="2891" y="2214"/>
                        <a:pt x="2851" y="1326"/>
                        <a:pt x="2864" y="676"/>
                      </a:cubicBezTo>
                      <a:lnTo>
                        <a:pt x="2851" y="676"/>
                      </a:lnTo>
                      <a:cubicBezTo>
                        <a:pt x="2731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809" y="1962"/>
                        <a:pt x="663" y="1299"/>
                        <a:pt x="570" y="676"/>
                      </a:cubicBezTo>
                      <a:lnTo>
                        <a:pt x="557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25" y="0"/>
                      </a:lnTo>
                      <a:lnTo>
                        <a:pt x="782" y="0"/>
                      </a:lnTo>
                      <a:lnTo>
                        <a:pt x="1352" y="2519"/>
                      </a:lnTo>
                      <a:cubicBezTo>
                        <a:pt x="1498" y="3156"/>
                        <a:pt x="1604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66"/>
                        <a:pt x="1923" y="3182"/>
                        <a:pt x="2069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0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FFC6A39E-F38B-DBA0-5F18-7FBCD477299F}"/>
                    </a:ext>
                  </a:extLst>
                </p:cNvPr>
                <p:cNvSpPr/>
                <p:nvPr/>
              </p:nvSpPr>
              <p:spPr>
                <a:xfrm>
                  <a:off x="996997" y="1176246"/>
                  <a:ext cx="3076" cy="5409"/>
                </a:xfrm>
                <a:custGeom>
                  <a:avLst/>
                  <a:gdLst>
                    <a:gd name="connsiteX0" fmla="*/ 3076 w 3076"/>
                    <a:gd name="connsiteY0" fmla="*/ 2652 h 5409"/>
                    <a:gd name="connsiteX1" fmla="*/ 1512 w 3076"/>
                    <a:gd name="connsiteY1" fmla="*/ 5410 h 5409"/>
                    <a:gd name="connsiteX2" fmla="*/ 0 w 3076"/>
                    <a:gd name="connsiteY2" fmla="*/ 2758 h 5409"/>
                    <a:gd name="connsiteX3" fmla="*/ 1565 w 3076"/>
                    <a:gd name="connsiteY3" fmla="*/ 0 h 5409"/>
                    <a:gd name="connsiteX4" fmla="*/ 3076 w 3076"/>
                    <a:gd name="connsiteY4" fmla="*/ 2652 h 5409"/>
                    <a:gd name="connsiteX5" fmla="*/ 464 w 3076"/>
                    <a:gd name="connsiteY5" fmla="*/ 2745 h 5409"/>
                    <a:gd name="connsiteX6" fmla="*/ 1551 w 3076"/>
                    <a:gd name="connsiteY6" fmla="*/ 4866 h 5409"/>
                    <a:gd name="connsiteX7" fmla="*/ 2625 w 3076"/>
                    <a:gd name="connsiteY7" fmla="*/ 2692 h 5409"/>
                    <a:gd name="connsiteX8" fmla="*/ 1551 w 3076"/>
                    <a:gd name="connsiteY8" fmla="*/ 557 h 5409"/>
                    <a:gd name="connsiteX9" fmla="*/ 464 w 3076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409">
                      <a:moveTo>
                        <a:pt x="3076" y="2652"/>
                      </a:moveTo>
                      <a:cubicBezTo>
                        <a:pt x="3076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50" y="0"/>
                        <a:pt x="1565" y="0"/>
                      </a:cubicBezTo>
                      <a:cubicBezTo>
                        <a:pt x="2493" y="13"/>
                        <a:pt x="3076" y="1101"/>
                        <a:pt x="3076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51" y="4866"/>
                      </a:cubicBezTo>
                      <a:cubicBezTo>
                        <a:pt x="2241" y="4866"/>
                        <a:pt x="2625" y="3885"/>
                        <a:pt x="2625" y="2692"/>
                      </a:cubicBezTo>
                      <a:cubicBezTo>
                        <a:pt x="2625" y="1644"/>
                        <a:pt x="2281" y="557"/>
                        <a:pt x="1551" y="557"/>
                      </a:cubicBezTo>
                      <a:cubicBezTo>
                        <a:pt x="835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6" name="任意多边形: 形状 665">
                  <a:extLst>
                    <a:ext uri="{FF2B5EF4-FFF2-40B4-BE49-F238E27FC236}">
                      <a16:creationId xmlns:a16="http://schemas.microsoft.com/office/drawing/2014/main" id="{0C0E159E-EDA5-F87A-BDC1-6B9284A9543A}"/>
                    </a:ext>
                  </a:extLst>
                </p:cNvPr>
                <p:cNvSpPr/>
                <p:nvPr/>
              </p:nvSpPr>
              <p:spPr>
                <a:xfrm>
                  <a:off x="1000616" y="1176313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2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51 h 5317"/>
                    <a:gd name="connsiteX7" fmla="*/ 0 w 2771"/>
                    <a:gd name="connsiteY7" fmla="*/ 106 h 5317"/>
                    <a:gd name="connsiteX8" fmla="*/ 451 w 2771"/>
                    <a:gd name="connsiteY8" fmla="*/ 4720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2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106"/>
                      </a:moveTo>
                      <a:cubicBezTo>
                        <a:pt x="292" y="40"/>
                        <a:pt x="597" y="0"/>
                        <a:pt x="928" y="0"/>
                      </a:cubicBezTo>
                      <a:cubicBezTo>
                        <a:pt x="1565" y="0"/>
                        <a:pt x="2002" y="225"/>
                        <a:pt x="2294" y="650"/>
                      </a:cubicBezTo>
                      <a:cubicBezTo>
                        <a:pt x="2586" y="1087"/>
                        <a:pt x="2771" y="1684"/>
                        <a:pt x="2771" y="2532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39"/>
                        <a:pt x="1445" y="5317"/>
                        <a:pt x="796" y="5317"/>
                      </a:cubicBezTo>
                      <a:cubicBezTo>
                        <a:pt x="491" y="5317"/>
                        <a:pt x="225" y="5290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451" y="4720"/>
                      </a:moveTo>
                      <a:cubicBezTo>
                        <a:pt x="570" y="4747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83" y="530"/>
                        <a:pt x="955" y="530"/>
                      </a:cubicBezTo>
                      <a:cubicBezTo>
                        <a:pt x="729" y="530"/>
                        <a:pt x="570" y="557"/>
                        <a:pt x="451" y="597"/>
                      </a:cubicBezTo>
                      <a:lnTo>
                        <a:pt x="451" y="472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E0833FEA-A2A1-BAA8-1A98-A740F9C2C66C}"/>
                    </a:ext>
                  </a:extLst>
                </p:cNvPr>
                <p:cNvSpPr/>
                <p:nvPr/>
              </p:nvSpPr>
              <p:spPr>
                <a:xfrm>
                  <a:off x="1003759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5C6CC69D-9AF2-058E-8C02-0038379F28F7}"/>
                    </a:ext>
                  </a:extLst>
                </p:cNvPr>
                <p:cNvSpPr/>
                <p:nvPr/>
              </p:nvSpPr>
              <p:spPr>
                <a:xfrm>
                  <a:off x="1008718" y="1176246"/>
                  <a:ext cx="2545" cy="5396"/>
                </a:xfrm>
                <a:custGeom>
                  <a:avLst/>
                  <a:gdLst>
                    <a:gd name="connsiteX0" fmla="*/ 2546 w 2545"/>
                    <a:gd name="connsiteY0" fmla="*/ 5158 h 5396"/>
                    <a:gd name="connsiteX1" fmla="*/ 1657 w 2545"/>
                    <a:gd name="connsiteY1" fmla="*/ 5397 h 5396"/>
                    <a:gd name="connsiteX2" fmla="*/ 0 w 2545"/>
                    <a:gd name="connsiteY2" fmla="*/ 2758 h 5396"/>
                    <a:gd name="connsiteX3" fmla="*/ 1750 w 2545"/>
                    <a:gd name="connsiteY3" fmla="*/ 0 h 5396"/>
                    <a:gd name="connsiteX4" fmla="*/ 2546 w 2545"/>
                    <a:gd name="connsiteY4" fmla="*/ 239 h 5396"/>
                    <a:gd name="connsiteX5" fmla="*/ 2440 w 2545"/>
                    <a:gd name="connsiteY5" fmla="*/ 796 h 5396"/>
                    <a:gd name="connsiteX6" fmla="*/ 1763 w 2545"/>
                    <a:gd name="connsiteY6" fmla="*/ 583 h 5396"/>
                    <a:gd name="connsiteX7" fmla="*/ 451 w 2545"/>
                    <a:gd name="connsiteY7" fmla="*/ 2745 h 5396"/>
                    <a:gd name="connsiteX8" fmla="*/ 1750 w 2545"/>
                    <a:gd name="connsiteY8" fmla="*/ 4853 h 5396"/>
                    <a:gd name="connsiteX9" fmla="*/ 2453 w 2545"/>
                    <a:gd name="connsiteY9" fmla="*/ 4641 h 5396"/>
                    <a:gd name="connsiteX10" fmla="*/ 2546 w 2545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96">
                      <a:moveTo>
                        <a:pt x="2546" y="5158"/>
                      </a:moveTo>
                      <a:cubicBezTo>
                        <a:pt x="2387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75" y="0"/>
                        <a:pt x="2426" y="146"/>
                        <a:pt x="2546" y="239"/>
                      </a:cubicBezTo>
                      <a:lnTo>
                        <a:pt x="2440" y="796"/>
                      </a:lnTo>
                      <a:cubicBezTo>
                        <a:pt x="2267" y="676"/>
                        <a:pt x="2042" y="583"/>
                        <a:pt x="1763" y="583"/>
                      </a:cubicBezTo>
                      <a:cubicBezTo>
                        <a:pt x="981" y="583"/>
                        <a:pt x="451" y="1366"/>
                        <a:pt x="451" y="2745"/>
                      </a:cubicBezTo>
                      <a:cubicBezTo>
                        <a:pt x="451" y="4031"/>
                        <a:pt x="928" y="4853"/>
                        <a:pt x="1750" y="4853"/>
                      </a:cubicBezTo>
                      <a:cubicBezTo>
                        <a:pt x="2015" y="4853"/>
                        <a:pt x="2281" y="4773"/>
                        <a:pt x="2453" y="4641"/>
                      </a:cubicBezTo>
                      <a:lnTo>
                        <a:pt x="2546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643400A9-B212-135E-DC5C-3BC74C959B19}"/>
                    </a:ext>
                  </a:extLst>
                </p:cNvPr>
                <p:cNvSpPr/>
                <p:nvPr/>
              </p:nvSpPr>
              <p:spPr>
                <a:xfrm>
                  <a:off x="1011502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25 w 3089"/>
                    <a:gd name="connsiteY1" fmla="*/ 5410 h 5409"/>
                    <a:gd name="connsiteX2" fmla="*/ 0 w 3089"/>
                    <a:gd name="connsiteY2" fmla="*/ 2758 h 5409"/>
                    <a:gd name="connsiteX3" fmla="*/ 1578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25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76" y="0"/>
                        <a:pt x="1578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0" name="任意多边形: 形状 669">
                  <a:extLst>
                    <a:ext uri="{FF2B5EF4-FFF2-40B4-BE49-F238E27FC236}">
                      <a16:creationId xmlns:a16="http://schemas.microsoft.com/office/drawing/2014/main" id="{435930D2-4D57-14E4-5BB1-ECB832A789C2}"/>
                    </a:ext>
                  </a:extLst>
                </p:cNvPr>
                <p:cNvSpPr/>
                <p:nvPr/>
              </p:nvSpPr>
              <p:spPr>
                <a:xfrm>
                  <a:off x="1015135" y="1176339"/>
                  <a:ext cx="2532" cy="5237"/>
                </a:xfrm>
                <a:custGeom>
                  <a:avLst/>
                  <a:gdLst>
                    <a:gd name="connsiteX0" fmla="*/ 0 w 2532"/>
                    <a:gd name="connsiteY0" fmla="*/ 5224 h 5237"/>
                    <a:gd name="connsiteX1" fmla="*/ 0 w 2532"/>
                    <a:gd name="connsiteY1" fmla="*/ 0 h 5237"/>
                    <a:gd name="connsiteX2" fmla="*/ 477 w 2532"/>
                    <a:gd name="connsiteY2" fmla="*/ 0 h 5237"/>
                    <a:gd name="connsiteX3" fmla="*/ 1565 w 2532"/>
                    <a:gd name="connsiteY3" fmla="*/ 2652 h 5237"/>
                    <a:gd name="connsiteX4" fmla="*/ 2175 w 2532"/>
                    <a:gd name="connsiteY4" fmla="*/ 4349 h 5237"/>
                    <a:gd name="connsiteX5" fmla="*/ 2175 w 2532"/>
                    <a:gd name="connsiteY5" fmla="*/ 4349 h 5237"/>
                    <a:gd name="connsiteX6" fmla="*/ 2122 w 2532"/>
                    <a:gd name="connsiteY6" fmla="*/ 2201 h 5237"/>
                    <a:gd name="connsiteX7" fmla="*/ 2122 w 2532"/>
                    <a:gd name="connsiteY7" fmla="*/ 13 h 5237"/>
                    <a:gd name="connsiteX8" fmla="*/ 2533 w 2532"/>
                    <a:gd name="connsiteY8" fmla="*/ 13 h 5237"/>
                    <a:gd name="connsiteX9" fmla="*/ 2533 w 2532"/>
                    <a:gd name="connsiteY9" fmla="*/ 5237 h 5237"/>
                    <a:gd name="connsiteX10" fmla="*/ 2095 w 2532"/>
                    <a:gd name="connsiteY10" fmla="*/ 5237 h 5237"/>
                    <a:gd name="connsiteX11" fmla="*/ 1008 w 2532"/>
                    <a:gd name="connsiteY11" fmla="*/ 2586 h 5237"/>
                    <a:gd name="connsiteX12" fmla="*/ 385 w 2532"/>
                    <a:gd name="connsiteY12" fmla="*/ 835 h 5237"/>
                    <a:gd name="connsiteX13" fmla="*/ 371 w 2532"/>
                    <a:gd name="connsiteY13" fmla="*/ 849 h 5237"/>
                    <a:gd name="connsiteX14" fmla="*/ 411 w 2532"/>
                    <a:gd name="connsiteY14" fmla="*/ 2997 h 5237"/>
                    <a:gd name="connsiteX15" fmla="*/ 411 w 2532"/>
                    <a:gd name="connsiteY15" fmla="*/ 5224 h 5237"/>
                    <a:gd name="connsiteX16" fmla="*/ 0 w 2532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05"/>
                        <a:pt x="2175" y="4349"/>
                      </a:cubicBezTo>
                      <a:lnTo>
                        <a:pt x="2175" y="4349"/>
                      </a:lnTo>
                      <a:cubicBezTo>
                        <a:pt x="2135" y="3646"/>
                        <a:pt x="2122" y="3010"/>
                        <a:pt x="2122" y="2201"/>
                      </a:cubicBezTo>
                      <a:lnTo>
                        <a:pt x="2122" y="13"/>
                      </a:lnTo>
                      <a:lnTo>
                        <a:pt x="2533" y="13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08" y="2586"/>
                      </a:lnTo>
                      <a:cubicBezTo>
                        <a:pt x="769" y="2002"/>
                        <a:pt x="544" y="1405"/>
                        <a:pt x="385" y="835"/>
                      </a:cubicBezTo>
                      <a:lnTo>
                        <a:pt x="371" y="849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1" name="任意多边形: 形状 670">
                  <a:extLst>
                    <a:ext uri="{FF2B5EF4-FFF2-40B4-BE49-F238E27FC236}">
                      <a16:creationId xmlns:a16="http://schemas.microsoft.com/office/drawing/2014/main" id="{F22E5B29-7A5F-07FE-1704-27D5A5BFDDF5}"/>
                    </a:ext>
                  </a:extLst>
                </p:cNvPr>
                <p:cNvSpPr/>
                <p:nvPr/>
              </p:nvSpPr>
              <p:spPr>
                <a:xfrm>
                  <a:off x="1018251" y="1176260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27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809 h 5396"/>
                    <a:gd name="connsiteX8" fmla="*/ 1140 w 2028"/>
                    <a:gd name="connsiteY8" fmla="*/ 557 h 5396"/>
                    <a:gd name="connsiteX9" fmla="*/ 504 w 2028"/>
                    <a:gd name="connsiteY9" fmla="*/ 1353 h 5396"/>
                    <a:gd name="connsiteX10" fmla="*/ 1180 w 2028"/>
                    <a:gd name="connsiteY10" fmla="*/ 2360 h 5396"/>
                    <a:gd name="connsiteX11" fmla="*/ 2029 w 2028"/>
                    <a:gd name="connsiteY11" fmla="*/ 3898 h 5396"/>
                    <a:gd name="connsiteX12" fmla="*/ 849 w 2028"/>
                    <a:gd name="connsiteY12" fmla="*/ 5397 h 5396"/>
                    <a:gd name="connsiteX13" fmla="*/ 0 w 2028"/>
                    <a:gd name="connsiteY13" fmla="*/ 5078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305" y="4667"/>
                        <a:pt x="583" y="4827"/>
                        <a:pt x="888" y="4827"/>
                      </a:cubicBezTo>
                      <a:cubicBezTo>
                        <a:pt x="1339" y="4827"/>
                        <a:pt x="1578" y="4455"/>
                        <a:pt x="1578" y="3938"/>
                      </a:cubicBezTo>
                      <a:cubicBezTo>
                        <a:pt x="1578" y="3447"/>
                        <a:pt x="1406" y="3169"/>
                        <a:pt x="955" y="2904"/>
                      </a:cubicBezTo>
                      <a:cubicBezTo>
                        <a:pt x="398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71" y="716"/>
                        <a:pt x="1459" y="557"/>
                        <a:pt x="1140" y="557"/>
                      </a:cubicBezTo>
                      <a:cubicBezTo>
                        <a:pt x="690" y="557"/>
                        <a:pt x="504" y="981"/>
                        <a:pt x="504" y="1353"/>
                      </a:cubicBezTo>
                      <a:cubicBezTo>
                        <a:pt x="504" y="1830"/>
                        <a:pt x="716" y="2082"/>
                        <a:pt x="1180" y="2360"/>
                      </a:cubicBezTo>
                      <a:cubicBezTo>
                        <a:pt x="1750" y="2705"/>
                        <a:pt x="2029" y="3129"/>
                        <a:pt x="2029" y="3898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78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2" name="任意多边形: 形状 671">
                  <a:extLst>
                    <a:ext uri="{FF2B5EF4-FFF2-40B4-BE49-F238E27FC236}">
                      <a16:creationId xmlns:a16="http://schemas.microsoft.com/office/drawing/2014/main" id="{C2622020-56C7-9A3F-DA06-4986D71EA357}"/>
                    </a:ext>
                  </a:extLst>
                </p:cNvPr>
                <p:cNvSpPr/>
                <p:nvPr/>
              </p:nvSpPr>
              <p:spPr>
                <a:xfrm>
                  <a:off x="1020890" y="1176339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24 w 1896"/>
                    <a:gd name="connsiteY1" fmla="*/ 2771 h 5224"/>
                    <a:gd name="connsiteX2" fmla="*/ 424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24" y="2771"/>
                      </a:lnTo>
                      <a:lnTo>
                        <a:pt x="424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3" name="任意多边形: 形状 672">
                  <a:extLst>
                    <a:ext uri="{FF2B5EF4-FFF2-40B4-BE49-F238E27FC236}">
                      <a16:creationId xmlns:a16="http://schemas.microsoft.com/office/drawing/2014/main" id="{1E9D8F82-B959-F98B-7002-180951849BEE}"/>
                    </a:ext>
                  </a:extLst>
                </p:cNvPr>
                <p:cNvSpPr/>
                <p:nvPr/>
              </p:nvSpPr>
              <p:spPr>
                <a:xfrm>
                  <a:off x="1023144" y="1176273"/>
                  <a:ext cx="3089" cy="6072"/>
                </a:xfrm>
                <a:custGeom>
                  <a:avLst/>
                  <a:gdLst>
                    <a:gd name="connsiteX0" fmla="*/ 2970 w 3089"/>
                    <a:gd name="connsiteY0" fmla="*/ 6073 h 6072"/>
                    <a:gd name="connsiteX1" fmla="*/ 1671 w 3089"/>
                    <a:gd name="connsiteY1" fmla="*/ 5476 h 6072"/>
                    <a:gd name="connsiteX2" fmla="*/ 1472 w 3089"/>
                    <a:gd name="connsiteY2" fmla="*/ 5397 h 6072"/>
                    <a:gd name="connsiteX3" fmla="*/ 0 w 3089"/>
                    <a:gd name="connsiteY3" fmla="*/ 2758 h 6072"/>
                    <a:gd name="connsiteX4" fmla="*/ 1565 w 3089"/>
                    <a:gd name="connsiteY4" fmla="*/ 0 h 6072"/>
                    <a:gd name="connsiteX5" fmla="*/ 3076 w 3089"/>
                    <a:gd name="connsiteY5" fmla="*/ 2652 h 6072"/>
                    <a:gd name="connsiteX6" fmla="*/ 2108 w 3089"/>
                    <a:gd name="connsiteY6" fmla="*/ 5158 h 6072"/>
                    <a:gd name="connsiteX7" fmla="*/ 2108 w 3089"/>
                    <a:gd name="connsiteY7" fmla="*/ 5185 h 6072"/>
                    <a:gd name="connsiteX8" fmla="*/ 3089 w 3089"/>
                    <a:gd name="connsiteY8" fmla="*/ 5516 h 6072"/>
                    <a:gd name="connsiteX9" fmla="*/ 2970 w 3089"/>
                    <a:gd name="connsiteY9" fmla="*/ 6073 h 6072"/>
                    <a:gd name="connsiteX10" fmla="*/ 2625 w 3089"/>
                    <a:gd name="connsiteY10" fmla="*/ 2665 h 6072"/>
                    <a:gd name="connsiteX11" fmla="*/ 1551 w 3089"/>
                    <a:gd name="connsiteY11" fmla="*/ 530 h 6072"/>
                    <a:gd name="connsiteX12" fmla="*/ 464 w 3089"/>
                    <a:gd name="connsiteY12" fmla="*/ 2731 h 6072"/>
                    <a:gd name="connsiteX13" fmla="*/ 1538 w 3089"/>
                    <a:gd name="connsiteY13" fmla="*/ 4840 h 6072"/>
                    <a:gd name="connsiteX14" fmla="*/ 2625 w 308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89" h="6072">
                      <a:moveTo>
                        <a:pt x="2970" y="6073"/>
                      </a:moveTo>
                      <a:cubicBezTo>
                        <a:pt x="2519" y="5887"/>
                        <a:pt x="2082" y="5675"/>
                        <a:pt x="1671" y="5476"/>
                      </a:cubicBezTo>
                      <a:cubicBezTo>
                        <a:pt x="1604" y="5436"/>
                        <a:pt x="1538" y="5397"/>
                        <a:pt x="1472" y="5397"/>
                      </a:cubicBezTo>
                      <a:cubicBezTo>
                        <a:pt x="676" y="5357"/>
                        <a:pt x="0" y="4442"/>
                        <a:pt x="0" y="2758"/>
                      </a:cubicBezTo>
                      <a:cubicBezTo>
                        <a:pt x="0" y="1074"/>
                        <a:pt x="650" y="0"/>
                        <a:pt x="1565" y="0"/>
                      </a:cubicBezTo>
                      <a:cubicBezTo>
                        <a:pt x="2480" y="0"/>
                        <a:pt x="3076" y="1101"/>
                        <a:pt x="3076" y="2652"/>
                      </a:cubicBezTo>
                      <a:cubicBezTo>
                        <a:pt x="3076" y="4004"/>
                        <a:pt x="2665" y="4866"/>
                        <a:pt x="2108" y="5158"/>
                      </a:cubicBezTo>
                      <a:lnTo>
                        <a:pt x="2108" y="5185"/>
                      </a:lnTo>
                      <a:cubicBezTo>
                        <a:pt x="2440" y="5317"/>
                        <a:pt x="2811" y="5436"/>
                        <a:pt x="3089" y="5516"/>
                      </a:cubicBezTo>
                      <a:lnTo>
                        <a:pt x="2970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09" y="530"/>
                        <a:pt x="451" y="1591"/>
                        <a:pt x="464" y="2731"/>
                      </a:cubicBezTo>
                      <a:cubicBezTo>
                        <a:pt x="464" y="3845"/>
                        <a:pt x="849" y="4840"/>
                        <a:pt x="1538" y="4840"/>
                      </a:cubicBezTo>
                      <a:cubicBezTo>
                        <a:pt x="2228" y="4840"/>
                        <a:pt x="2625" y="3872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4" name="任意多边形: 形状 673">
                  <a:extLst>
                    <a:ext uri="{FF2B5EF4-FFF2-40B4-BE49-F238E27FC236}">
                      <a16:creationId xmlns:a16="http://schemas.microsoft.com/office/drawing/2014/main" id="{0CAAD97B-E568-2C64-ACFB-FBBBB5FB018A}"/>
                    </a:ext>
                  </a:extLst>
                </p:cNvPr>
                <p:cNvSpPr/>
                <p:nvPr/>
              </p:nvSpPr>
              <p:spPr>
                <a:xfrm>
                  <a:off x="1026777" y="1176326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50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54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5" name="任意多边形: 形状 674">
                  <a:extLst>
                    <a:ext uri="{FF2B5EF4-FFF2-40B4-BE49-F238E27FC236}">
                      <a16:creationId xmlns:a16="http://schemas.microsoft.com/office/drawing/2014/main" id="{B4AA0BE5-60AB-7B51-BF3B-DA359546B842}"/>
                    </a:ext>
                  </a:extLst>
                </p:cNvPr>
                <p:cNvSpPr/>
                <p:nvPr/>
              </p:nvSpPr>
              <p:spPr>
                <a:xfrm>
                  <a:off x="1029588" y="1176339"/>
                  <a:ext cx="2824" cy="5224"/>
                </a:xfrm>
                <a:custGeom>
                  <a:avLst/>
                  <a:gdLst>
                    <a:gd name="connsiteX0" fmla="*/ 796 w 2824"/>
                    <a:gd name="connsiteY0" fmla="*/ 3593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40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93 h 5224"/>
                    <a:gd name="connsiteX8" fmla="*/ 796 w 2824"/>
                    <a:gd name="connsiteY8" fmla="*/ 3593 h 5224"/>
                    <a:gd name="connsiteX9" fmla="*/ 1909 w 2824"/>
                    <a:gd name="connsiteY9" fmla="*/ 3063 h 5224"/>
                    <a:gd name="connsiteX10" fmla="*/ 1578 w 2824"/>
                    <a:gd name="connsiteY10" fmla="*/ 1551 h 5224"/>
                    <a:gd name="connsiteX11" fmla="*/ 1406 w 2824"/>
                    <a:gd name="connsiteY11" fmla="*/ 597 h 5224"/>
                    <a:gd name="connsiteX12" fmla="*/ 1392 w 2824"/>
                    <a:gd name="connsiteY12" fmla="*/ 597 h 5224"/>
                    <a:gd name="connsiteX13" fmla="*/ 1220 w 2824"/>
                    <a:gd name="connsiteY13" fmla="*/ 1551 h 5224"/>
                    <a:gd name="connsiteX14" fmla="*/ 888 w 2824"/>
                    <a:gd name="connsiteY14" fmla="*/ 3063 h 5224"/>
                    <a:gd name="connsiteX15" fmla="*/ 1909 w 2824"/>
                    <a:gd name="connsiteY15" fmla="*/ 3063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796" y="3593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63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888"/>
                        <a:pt x="1406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99" y="1220"/>
                        <a:pt x="1220" y="1551"/>
                      </a:cubicBezTo>
                      <a:lnTo>
                        <a:pt x="888" y="3063"/>
                      </a:lnTo>
                      <a:lnTo>
                        <a:pt x="1909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6" name="任意多边形: 形状 675">
                  <a:extLst>
                    <a:ext uri="{FF2B5EF4-FFF2-40B4-BE49-F238E27FC236}">
                      <a16:creationId xmlns:a16="http://schemas.microsoft.com/office/drawing/2014/main" id="{FD0705EC-994A-CD68-F29C-A0E40A74B368}"/>
                    </a:ext>
                  </a:extLst>
                </p:cNvPr>
                <p:cNvSpPr/>
                <p:nvPr/>
              </p:nvSpPr>
              <p:spPr>
                <a:xfrm>
                  <a:off x="1032134" y="1176339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7" name="任意多边形: 形状 676">
                  <a:extLst>
                    <a:ext uri="{FF2B5EF4-FFF2-40B4-BE49-F238E27FC236}">
                      <a16:creationId xmlns:a16="http://schemas.microsoft.com/office/drawing/2014/main" id="{641D64AD-3D27-9C50-CE32-AE20E7484439}"/>
                    </a:ext>
                  </a:extLst>
                </p:cNvPr>
                <p:cNvSpPr/>
                <p:nvPr/>
              </p:nvSpPr>
              <p:spPr>
                <a:xfrm>
                  <a:off x="1034985" y="1180291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78"/>
                        <a:pt x="172" y="0"/>
                        <a:pt x="424" y="0"/>
                      </a:cubicBezTo>
                      <a:cubicBezTo>
                        <a:pt x="676" y="0"/>
                        <a:pt x="849" y="278"/>
                        <a:pt x="849" y="703"/>
                      </a:cubicBezTo>
                      <a:cubicBezTo>
                        <a:pt x="849" y="1101"/>
                        <a:pt x="690" y="1392"/>
                        <a:pt x="424" y="1392"/>
                      </a:cubicBezTo>
                      <a:cubicBezTo>
                        <a:pt x="172" y="1406"/>
                        <a:pt x="0" y="1114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002EC296-D6E9-4F83-54D7-376EF404EAE2}"/>
                </a:ext>
              </a:extLst>
            </p:cNvPr>
            <p:cNvGrpSpPr/>
            <p:nvPr/>
          </p:nvGrpSpPr>
          <p:grpSpPr>
            <a:xfrm>
              <a:off x="8907806" y="2924373"/>
              <a:ext cx="1317855" cy="1513823"/>
              <a:chOff x="1260860" y="964679"/>
              <a:chExt cx="520380" cy="597762"/>
            </a:xfrm>
          </p:grpSpPr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001E45A8-56FC-139A-EEEE-122D6352F021}"/>
                  </a:ext>
                </a:extLst>
              </p:cNvPr>
              <p:cNvSpPr/>
              <p:nvPr/>
            </p:nvSpPr>
            <p:spPr>
              <a:xfrm>
                <a:off x="1304417" y="964679"/>
                <a:ext cx="476822" cy="597762"/>
              </a:xfrm>
              <a:custGeom>
                <a:avLst/>
                <a:gdLst>
                  <a:gd name="connsiteX0" fmla="*/ 476823 w 476822"/>
                  <a:gd name="connsiteY0" fmla="*/ 322377 h 597762"/>
                  <a:gd name="connsiteX1" fmla="*/ 476810 w 476822"/>
                  <a:gd name="connsiteY1" fmla="*/ 0 h 597762"/>
                  <a:gd name="connsiteX2" fmla="*/ 0 w 476822"/>
                  <a:gd name="connsiteY2" fmla="*/ 0 h 597762"/>
                  <a:gd name="connsiteX3" fmla="*/ 0 w 476822"/>
                  <a:gd name="connsiteY3" fmla="*/ 558899 h 597762"/>
                  <a:gd name="connsiteX4" fmla="*/ 378411 w 476822"/>
                  <a:gd name="connsiteY4" fmla="*/ 558899 h 597762"/>
                  <a:gd name="connsiteX5" fmla="*/ 426981 w 476822"/>
                  <a:gd name="connsiteY5" fmla="*/ 597762 h 597762"/>
                  <a:gd name="connsiteX6" fmla="*/ 475563 w 476822"/>
                  <a:gd name="connsiteY6" fmla="*/ 558899 h 597762"/>
                  <a:gd name="connsiteX7" fmla="*/ 475603 w 476822"/>
                  <a:gd name="connsiteY7" fmla="*/ 558899 h 597762"/>
                  <a:gd name="connsiteX8" fmla="*/ 475603 w 476822"/>
                  <a:gd name="connsiteY8" fmla="*/ 558753 h 597762"/>
                  <a:gd name="connsiteX9" fmla="*/ 476823 w 476822"/>
                  <a:gd name="connsiteY9" fmla="*/ 547920 h 597762"/>
                  <a:gd name="connsiteX10" fmla="*/ 476823 w 476822"/>
                  <a:gd name="connsiteY10" fmla="*/ 345713 h 597762"/>
                  <a:gd name="connsiteX11" fmla="*/ 476717 w 476822"/>
                  <a:gd name="connsiteY11" fmla="*/ 343552 h 597762"/>
                  <a:gd name="connsiteX12" fmla="*/ 476823 w 476822"/>
                  <a:gd name="connsiteY12" fmla="*/ 322377 h 59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822" h="597762">
                    <a:moveTo>
                      <a:pt x="476823" y="322377"/>
                    </a:moveTo>
                    <a:lnTo>
                      <a:pt x="476810" y="0"/>
                    </a:lnTo>
                    <a:lnTo>
                      <a:pt x="0" y="0"/>
                    </a:lnTo>
                    <a:lnTo>
                      <a:pt x="0" y="558899"/>
                    </a:lnTo>
                    <a:lnTo>
                      <a:pt x="378411" y="558899"/>
                    </a:lnTo>
                    <a:cubicBezTo>
                      <a:pt x="383423" y="581135"/>
                      <a:pt x="403246" y="597762"/>
                      <a:pt x="426981" y="597762"/>
                    </a:cubicBezTo>
                    <a:cubicBezTo>
                      <a:pt x="450742" y="597762"/>
                      <a:pt x="470564" y="581148"/>
                      <a:pt x="475563" y="558899"/>
                    </a:cubicBezTo>
                    <a:lnTo>
                      <a:pt x="475603" y="558899"/>
                    </a:lnTo>
                    <a:lnTo>
                      <a:pt x="475603" y="558753"/>
                    </a:lnTo>
                    <a:cubicBezTo>
                      <a:pt x="476372" y="555266"/>
                      <a:pt x="476823" y="551646"/>
                      <a:pt x="476823" y="547920"/>
                    </a:cubicBezTo>
                    <a:lnTo>
                      <a:pt x="476823" y="345713"/>
                    </a:lnTo>
                    <a:cubicBezTo>
                      <a:pt x="476823" y="344984"/>
                      <a:pt x="476743" y="344281"/>
                      <a:pt x="476717" y="343552"/>
                    </a:cubicBezTo>
                    <a:lnTo>
                      <a:pt x="476823" y="322377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1E7B2208-41D5-CD16-CAD0-F84D42DC98F3}"/>
                  </a:ext>
                </a:extLst>
              </p:cNvPr>
              <p:cNvSpPr/>
              <p:nvPr/>
            </p:nvSpPr>
            <p:spPr>
              <a:xfrm>
                <a:off x="1260860" y="1485801"/>
                <a:ext cx="470537" cy="76613"/>
              </a:xfrm>
              <a:custGeom>
                <a:avLst/>
                <a:gdLst>
                  <a:gd name="connsiteX0" fmla="*/ 420696 w 470537"/>
                  <a:gd name="connsiteY0" fmla="*/ 26797 h 76613"/>
                  <a:gd name="connsiteX1" fmla="*/ 420696 w 470537"/>
                  <a:gd name="connsiteY1" fmla="*/ 0 h 76613"/>
                  <a:gd name="connsiteX2" fmla="*/ 99671 w 470537"/>
                  <a:gd name="connsiteY2" fmla="*/ 0 h 76613"/>
                  <a:gd name="connsiteX3" fmla="*/ 78098 w 470537"/>
                  <a:gd name="connsiteY3" fmla="*/ 0 h 76613"/>
                  <a:gd name="connsiteX4" fmla="*/ 0 w 470537"/>
                  <a:gd name="connsiteY4" fmla="*/ 0 h 76613"/>
                  <a:gd name="connsiteX5" fmla="*/ 0 w 470537"/>
                  <a:gd name="connsiteY5" fmla="*/ 29091 h 76613"/>
                  <a:gd name="connsiteX6" fmla="*/ 30948 w 470537"/>
                  <a:gd name="connsiteY6" fmla="*/ 73060 h 76613"/>
                  <a:gd name="connsiteX7" fmla="*/ 47575 w 470537"/>
                  <a:gd name="connsiteY7" fmla="*/ 76401 h 76613"/>
                  <a:gd name="connsiteX8" fmla="*/ 47137 w 470537"/>
                  <a:gd name="connsiteY8" fmla="*/ 76613 h 76613"/>
                  <a:gd name="connsiteX9" fmla="*/ 470538 w 470537"/>
                  <a:gd name="connsiteY9" fmla="*/ 76613 h 76613"/>
                  <a:gd name="connsiteX10" fmla="*/ 420696 w 470537"/>
                  <a:gd name="connsiteY10" fmla="*/ 26797 h 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537" h="76613">
                    <a:moveTo>
                      <a:pt x="420696" y="26797"/>
                    </a:moveTo>
                    <a:lnTo>
                      <a:pt x="420696" y="0"/>
                    </a:lnTo>
                    <a:lnTo>
                      <a:pt x="99671" y="0"/>
                    </a:lnTo>
                    <a:lnTo>
                      <a:pt x="78098" y="0"/>
                    </a:lnTo>
                    <a:lnTo>
                      <a:pt x="0" y="0"/>
                    </a:lnTo>
                    <a:lnTo>
                      <a:pt x="0" y="29091"/>
                    </a:lnTo>
                    <a:cubicBezTo>
                      <a:pt x="0" y="48967"/>
                      <a:pt x="12782" y="65966"/>
                      <a:pt x="30948" y="73060"/>
                    </a:cubicBezTo>
                    <a:cubicBezTo>
                      <a:pt x="36105" y="75062"/>
                      <a:pt x="41727" y="76136"/>
                      <a:pt x="47575" y="76401"/>
                    </a:cubicBezTo>
                    <a:cubicBezTo>
                      <a:pt x="47429" y="76454"/>
                      <a:pt x="47296" y="76534"/>
                      <a:pt x="47137" y="76613"/>
                    </a:cubicBezTo>
                    <a:lnTo>
                      <a:pt x="470538" y="76613"/>
                    </a:lnTo>
                    <a:cubicBezTo>
                      <a:pt x="443011" y="76640"/>
                      <a:pt x="420696" y="54311"/>
                      <a:pt x="420696" y="267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F6669480-87F6-C822-D104-B5848551E312}"/>
                </a:ext>
              </a:extLst>
            </p:cNvPr>
            <p:cNvGrpSpPr/>
            <p:nvPr/>
          </p:nvGrpSpPr>
          <p:grpSpPr>
            <a:xfrm>
              <a:off x="9108382" y="3544414"/>
              <a:ext cx="298162" cy="298111"/>
              <a:chOff x="1340061" y="1209514"/>
              <a:chExt cx="117735" cy="117715"/>
            </a:xfrm>
          </p:grpSpPr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B2D355AB-5AC0-9DF5-B429-7C5AC28B6222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AF0824B1-5241-6831-47A3-CCAA51A94B52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14AB46AF-FF93-EDC0-4027-4363E3C67D23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F739F9B6-99C9-1CF4-F395-8E53E1DDABC9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48C6FEE4-5A4F-8C10-4D92-E6A0C427350D}"/>
                </a:ext>
              </a:extLst>
            </p:cNvPr>
            <p:cNvGrpSpPr/>
            <p:nvPr/>
          </p:nvGrpSpPr>
          <p:grpSpPr>
            <a:xfrm>
              <a:off x="9066064" y="3960833"/>
              <a:ext cx="1101737" cy="89789"/>
              <a:chOff x="1323351" y="1373945"/>
              <a:chExt cx="435042" cy="35455"/>
            </a:xfrm>
            <a:solidFill>
              <a:srgbClr val="9ECAEF"/>
            </a:solidFill>
          </p:grpSpPr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E6D014DD-7C63-E216-884D-7B2419788FE2}"/>
                  </a:ext>
                </a:extLst>
              </p:cNvPr>
              <p:cNvSpPr/>
              <p:nvPr/>
            </p:nvSpPr>
            <p:spPr>
              <a:xfrm>
                <a:off x="1337579" y="1373945"/>
                <a:ext cx="4229" cy="7610"/>
              </a:xfrm>
              <a:custGeom>
                <a:avLst/>
                <a:gdLst>
                  <a:gd name="connsiteX0" fmla="*/ 0 w 4229"/>
                  <a:gd name="connsiteY0" fmla="*/ 0 h 7610"/>
                  <a:gd name="connsiteX1" fmla="*/ 981 w 4229"/>
                  <a:gd name="connsiteY1" fmla="*/ 0 h 7610"/>
                  <a:gd name="connsiteX2" fmla="*/ 981 w 4229"/>
                  <a:gd name="connsiteY2" fmla="*/ 6776 h 7610"/>
                  <a:gd name="connsiteX3" fmla="*/ 4230 w 4229"/>
                  <a:gd name="connsiteY3" fmla="*/ 6776 h 7610"/>
                  <a:gd name="connsiteX4" fmla="*/ 4230 w 4229"/>
                  <a:gd name="connsiteY4" fmla="*/ 7611 h 7610"/>
                  <a:gd name="connsiteX5" fmla="*/ 13 w 4229"/>
                  <a:gd name="connsiteY5" fmla="*/ 7611 h 7610"/>
                  <a:gd name="connsiteX6" fmla="*/ 13 w 4229"/>
                  <a:gd name="connsiteY6" fmla="*/ 0 h 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610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611"/>
                    </a:lnTo>
                    <a:lnTo>
                      <a:pt x="13" y="76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3301D303-BDAD-E60F-8487-AEDDF504DA81}"/>
                  </a:ext>
                </a:extLst>
              </p:cNvPr>
              <p:cNvSpPr/>
              <p:nvPr/>
            </p:nvSpPr>
            <p:spPr>
              <a:xfrm>
                <a:off x="1342326" y="1376133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98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84 h 5489"/>
                  <a:gd name="connsiteX6" fmla="*/ 2426 w 4852"/>
                  <a:gd name="connsiteY6" fmla="*/ 4933 h 5489"/>
                  <a:gd name="connsiteX7" fmla="*/ 4137 w 4852"/>
                  <a:gd name="connsiteY7" fmla="*/ 2731 h 5489"/>
                  <a:gd name="connsiteX8" fmla="*/ 2440 w 4852"/>
                  <a:gd name="connsiteY8" fmla="*/ 557 h 5489"/>
                  <a:gd name="connsiteX9" fmla="*/ 729 w 485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35"/>
                      <a:pt x="3739" y="5489"/>
                      <a:pt x="2387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7DF837C4-6C4B-9052-E26C-086B07483DDC}"/>
                  </a:ext>
                </a:extLst>
              </p:cNvPr>
              <p:cNvSpPr/>
              <p:nvPr/>
            </p:nvSpPr>
            <p:spPr>
              <a:xfrm>
                <a:off x="134808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33 h 5370"/>
                  <a:gd name="connsiteX16" fmla="*/ 1379 w 3473"/>
                  <a:gd name="connsiteY16" fmla="*/ 2533 h 5370"/>
                  <a:gd name="connsiteX17" fmla="*/ 2586 w 3473"/>
                  <a:gd name="connsiteY17" fmla="*/ 1525 h 5370"/>
                  <a:gd name="connsiteX18" fmla="*/ 1353 w 3473"/>
                  <a:gd name="connsiteY18" fmla="*/ 530 h 5370"/>
                  <a:gd name="connsiteX19" fmla="*/ 690 w 3473"/>
                  <a:gd name="connsiteY19" fmla="*/ 597 h 5370"/>
                  <a:gd name="connsiteX20" fmla="*/ 690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63" y="3912"/>
                    </a:cubicBezTo>
                    <a:cubicBezTo>
                      <a:pt x="3222" y="4654"/>
                      <a:pt x="3355" y="5171"/>
                      <a:pt x="3474" y="5370"/>
                    </a:cubicBezTo>
                    <a:lnTo>
                      <a:pt x="2758" y="5370"/>
                    </a:lnTo>
                    <a:cubicBezTo>
                      <a:pt x="2652" y="5224"/>
                      <a:pt x="2546" y="4760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33"/>
                    </a:moveTo>
                    <a:lnTo>
                      <a:pt x="1379" y="2533"/>
                    </a:lnTo>
                    <a:cubicBezTo>
                      <a:pt x="2122" y="2533"/>
                      <a:pt x="2586" y="2135"/>
                      <a:pt x="2586" y="1525"/>
                    </a:cubicBezTo>
                    <a:cubicBezTo>
                      <a:pt x="2586" y="835"/>
                      <a:pt x="2082" y="544"/>
                      <a:pt x="1353" y="530"/>
                    </a:cubicBezTo>
                    <a:cubicBezTo>
                      <a:pt x="1021" y="530"/>
                      <a:pt x="796" y="570"/>
                      <a:pt x="690" y="597"/>
                    </a:cubicBezTo>
                    <a:lnTo>
                      <a:pt x="690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948EF1FF-906F-332E-3188-722A761CEE08}"/>
                  </a:ext>
                </a:extLst>
              </p:cNvPr>
              <p:cNvSpPr/>
              <p:nvPr/>
            </p:nvSpPr>
            <p:spPr>
              <a:xfrm>
                <a:off x="1352310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703 w 2996"/>
                  <a:gd name="connsiteY9" fmla="*/ 570 h 5330"/>
                  <a:gd name="connsiteX10" fmla="*/ 703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F4C21036-3F70-3B7B-EDD0-2B1D2A88200F}"/>
                  </a:ext>
                </a:extLst>
              </p:cNvPr>
              <p:cNvSpPr/>
              <p:nvPr/>
            </p:nvSpPr>
            <p:spPr>
              <a:xfrm>
                <a:off x="1356049" y="1376225"/>
                <a:ext cx="5436" cy="5330"/>
              </a:xfrm>
              <a:custGeom>
                <a:avLst/>
                <a:gdLst>
                  <a:gd name="connsiteX0" fmla="*/ 4641 w 5436"/>
                  <a:gd name="connsiteY0" fmla="*/ 2983 h 5330"/>
                  <a:gd name="connsiteX1" fmla="*/ 4561 w 5436"/>
                  <a:gd name="connsiteY1" fmla="*/ 676 h 5330"/>
                  <a:gd name="connsiteX2" fmla="*/ 4535 w 5436"/>
                  <a:gd name="connsiteY2" fmla="*/ 676 h 5330"/>
                  <a:gd name="connsiteX3" fmla="*/ 3872 w 5436"/>
                  <a:gd name="connsiteY3" fmla="*/ 2705 h 5330"/>
                  <a:gd name="connsiteX4" fmla="*/ 2930 w 5436"/>
                  <a:gd name="connsiteY4" fmla="*/ 5291 h 5330"/>
                  <a:gd name="connsiteX5" fmla="*/ 2400 w 5436"/>
                  <a:gd name="connsiteY5" fmla="*/ 5291 h 5330"/>
                  <a:gd name="connsiteX6" fmla="*/ 1538 w 5436"/>
                  <a:gd name="connsiteY6" fmla="*/ 2758 h 5330"/>
                  <a:gd name="connsiteX7" fmla="*/ 928 w 5436"/>
                  <a:gd name="connsiteY7" fmla="*/ 690 h 5330"/>
                  <a:gd name="connsiteX8" fmla="*/ 902 w 5436"/>
                  <a:gd name="connsiteY8" fmla="*/ 690 h 5330"/>
                  <a:gd name="connsiteX9" fmla="*/ 796 w 5436"/>
                  <a:gd name="connsiteY9" fmla="*/ 3050 h 5330"/>
                  <a:gd name="connsiteX10" fmla="*/ 663 w 5436"/>
                  <a:gd name="connsiteY10" fmla="*/ 5330 h 5330"/>
                  <a:gd name="connsiteX11" fmla="*/ 0 w 5436"/>
                  <a:gd name="connsiteY11" fmla="*/ 5330 h 5330"/>
                  <a:gd name="connsiteX12" fmla="*/ 385 w 5436"/>
                  <a:gd name="connsiteY12" fmla="*/ 0 h 5330"/>
                  <a:gd name="connsiteX13" fmla="*/ 1246 w 5436"/>
                  <a:gd name="connsiteY13" fmla="*/ 0 h 5330"/>
                  <a:gd name="connsiteX14" fmla="*/ 2161 w 5436"/>
                  <a:gd name="connsiteY14" fmla="*/ 2572 h 5330"/>
                  <a:gd name="connsiteX15" fmla="*/ 2705 w 5436"/>
                  <a:gd name="connsiteY15" fmla="*/ 4376 h 5330"/>
                  <a:gd name="connsiteX16" fmla="*/ 2718 w 5436"/>
                  <a:gd name="connsiteY16" fmla="*/ 4376 h 5330"/>
                  <a:gd name="connsiteX17" fmla="*/ 3288 w 5436"/>
                  <a:gd name="connsiteY17" fmla="*/ 2572 h 5330"/>
                  <a:gd name="connsiteX18" fmla="*/ 4243 w 5436"/>
                  <a:gd name="connsiteY18" fmla="*/ 0 h 5330"/>
                  <a:gd name="connsiteX19" fmla="*/ 5118 w 5436"/>
                  <a:gd name="connsiteY19" fmla="*/ 0 h 5330"/>
                  <a:gd name="connsiteX20" fmla="*/ 5436 w 5436"/>
                  <a:gd name="connsiteY20" fmla="*/ 5330 h 5330"/>
                  <a:gd name="connsiteX21" fmla="*/ 4773 w 5436"/>
                  <a:gd name="connsiteY21" fmla="*/ 5330 h 5330"/>
                  <a:gd name="connsiteX22" fmla="*/ 464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1"/>
                    </a:lnTo>
                    <a:lnTo>
                      <a:pt x="2400" y="5291"/>
                    </a:lnTo>
                    <a:lnTo>
                      <a:pt x="1538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02" y="690"/>
                    </a:lnTo>
                    <a:cubicBezTo>
                      <a:pt x="888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30"/>
                    </a:lnTo>
                    <a:lnTo>
                      <a:pt x="4773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521C11AB-90B0-0354-435E-318EE4C89BF0}"/>
                  </a:ext>
                </a:extLst>
              </p:cNvPr>
              <p:cNvSpPr/>
              <p:nvPr/>
            </p:nvSpPr>
            <p:spPr>
              <a:xfrm>
                <a:off x="136494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EE645EF8-AAB7-BC57-58F9-EEEB87BEA5A6}"/>
                  </a:ext>
                </a:extLst>
              </p:cNvPr>
              <p:cNvSpPr/>
              <p:nvPr/>
            </p:nvSpPr>
            <p:spPr>
              <a:xfrm>
                <a:off x="1366829" y="1376186"/>
                <a:ext cx="3301" cy="5383"/>
              </a:xfrm>
              <a:custGeom>
                <a:avLst/>
                <a:gdLst>
                  <a:gd name="connsiteX0" fmla="*/ 0 w 3301"/>
                  <a:gd name="connsiteY0" fmla="*/ 106 h 5383"/>
                  <a:gd name="connsiteX1" fmla="*/ 1326 w 3301"/>
                  <a:gd name="connsiteY1" fmla="*/ 0 h 5383"/>
                  <a:gd name="connsiteX2" fmla="*/ 2824 w 3301"/>
                  <a:gd name="connsiteY2" fmla="*/ 451 h 5383"/>
                  <a:gd name="connsiteX3" fmla="*/ 3302 w 3301"/>
                  <a:gd name="connsiteY3" fmla="*/ 1565 h 5383"/>
                  <a:gd name="connsiteX4" fmla="*/ 2891 w 3301"/>
                  <a:gd name="connsiteY4" fmla="*/ 2692 h 5383"/>
                  <a:gd name="connsiteX5" fmla="*/ 1260 w 3301"/>
                  <a:gd name="connsiteY5" fmla="*/ 3288 h 5383"/>
                  <a:gd name="connsiteX6" fmla="*/ 716 w 3301"/>
                  <a:gd name="connsiteY6" fmla="*/ 3235 h 5383"/>
                  <a:gd name="connsiteX7" fmla="*/ 716 w 3301"/>
                  <a:gd name="connsiteY7" fmla="*/ 5383 h 5383"/>
                  <a:gd name="connsiteX8" fmla="*/ 13 w 3301"/>
                  <a:gd name="connsiteY8" fmla="*/ 5383 h 5383"/>
                  <a:gd name="connsiteX9" fmla="*/ 13 w 3301"/>
                  <a:gd name="connsiteY9" fmla="*/ 106 h 5383"/>
                  <a:gd name="connsiteX10" fmla="*/ 690 w 3301"/>
                  <a:gd name="connsiteY10" fmla="*/ 2665 h 5383"/>
                  <a:gd name="connsiteX11" fmla="*/ 1260 w 3301"/>
                  <a:gd name="connsiteY11" fmla="*/ 2718 h 5383"/>
                  <a:gd name="connsiteX12" fmla="*/ 2586 w 3301"/>
                  <a:gd name="connsiteY12" fmla="*/ 1591 h 5383"/>
                  <a:gd name="connsiteX13" fmla="*/ 1339 w 3301"/>
                  <a:gd name="connsiteY13" fmla="*/ 544 h 5383"/>
                  <a:gd name="connsiteX14" fmla="*/ 690 w 3301"/>
                  <a:gd name="connsiteY14" fmla="*/ 597 h 5383"/>
                  <a:gd name="connsiteX15" fmla="*/ 690 w 330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03"/>
                      <a:pt x="3302" y="1087"/>
                      <a:pt x="3302" y="1565"/>
                    </a:cubicBezTo>
                    <a:cubicBezTo>
                      <a:pt x="3302" y="2042"/>
                      <a:pt x="3156" y="2426"/>
                      <a:pt x="2891" y="2692"/>
                    </a:cubicBezTo>
                    <a:cubicBezTo>
                      <a:pt x="2519" y="3089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90" y="2665"/>
                    </a:moveTo>
                    <a:cubicBezTo>
                      <a:pt x="835" y="2705"/>
                      <a:pt x="1021" y="2718"/>
                      <a:pt x="1260" y="2718"/>
                    </a:cubicBezTo>
                    <a:cubicBezTo>
                      <a:pt x="2082" y="2718"/>
                      <a:pt x="2586" y="2320"/>
                      <a:pt x="2586" y="1591"/>
                    </a:cubicBezTo>
                    <a:cubicBezTo>
                      <a:pt x="2586" y="888"/>
                      <a:pt x="2095" y="544"/>
                      <a:pt x="1339" y="544"/>
                    </a:cubicBezTo>
                    <a:cubicBezTo>
                      <a:pt x="1034" y="544"/>
                      <a:pt x="809" y="570"/>
                      <a:pt x="690" y="597"/>
                    </a:cubicBezTo>
                    <a:lnTo>
                      <a:pt x="690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19256BCC-1C93-A9AB-398A-B5819144FA12}"/>
                  </a:ext>
                </a:extLst>
              </p:cNvPr>
              <p:cNvSpPr/>
              <p:nvPr/>
            </p:nvSpPr>
            <p:spPr>
              <a:xfrm>
                <a:off x="1370794" y="1376146"/>
                <a:ext cx="3221" cy="5489"/>
              </a:xfrm>
              <a:custGeom>
                <a:avLst/>
                <a:gdLst>
                  <a:gd name="connsiteX0" fmla="*/ 146 w 3221"/>
                  <a:gd name="connsiteY0" fmla="*/ 4575 h 5489"/>
                  <a:gd name="connsiteX1" fmla="*/ 1379 w 3221"/>
                  <a:gd name="connsiteY1" fmla="*/ 4919 h 5489"/>
                  <a:gd name="connsiteX2" fmla="*/ 2493 w 3221"/>
                  <a:gd name="connsiteY2" fmla="*/ 4004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45 h 5489"/>
                  <a:gd name="connsiteX14" fmla="*/ 146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75"/>
                    </a:moveTo>
                    <a:cubicBezTo>
                      <a:pt x="451" y="4760"/>
                      <a:pt x="902" y="4919"/>
                      <a:pt x="1379" y="4919"/>
                    </a:cubicBezTo>
                    <a:cubicBezTo>
                      <a:pt x="2082" y="4919"/>
                      <a:pt x="2493" y="4548"/>
                      <a:pt x="2493" y="4004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88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4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737D504B-C679-8403-4817-0C4BF3C7728B}"/>
                  </a:ext>
                </a:extLst>
              </p:cNvPr>
              <p:cNvSpPr/>
              <p:nvPr/>
            </p:nvSpPr>
            <p:spPr>
              <a:xfrm>
                <a:off x="137491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9E46FDAD-B625-847D-6BB7-9E4D3ED44540}"/>
                  </a:ext>
                </a:extLst>
              </p:cNvPr>
              <p:cNvSpPr/>
              <p:nvPr/>
            </p:nvSpPr>
            <p:spPr>
              <a:xfrm>
                <a:off x="1379903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35 w 5423"/>
                  <a:gd name="connsiteY2" fmla="*/ 676 h 5330"/>
                  <a:gd name="connsiteX3" fmla="*/ 3859 w 5423"/>
                  <a:gd name="connsiteY3" fmla="*/ 2705 h 5330"/>
                  <a:gd name="connsiteX4" fmla="*/ 2904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50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588" y="2241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30E1ECE8-7620-40FE-FD1B-E27714D21C5E}"/>
                  </a:ext>
                </a:extLst>
              </p:cNvPr>
              <p:cNvSpPr/>
              <p:nvPr/>
            </p:nvSpPr>
            <p:spPr>
              <a:xfrm>
                <a:off x="1388760" y="1376186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593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57 h 5409"/>
                  <a:gd name="connsiteX7" fmla="*/ 0 w 4375"/>
                  <a:gd name="connsiteY7" fmla="*/ 106 h 5409"/>
                  <a:gd name="connsiteX8" fmla="*/ 690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53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593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54" y="530"/>
                      <a:pt x="888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621ED9E3-14E1-03BC-FB66-65ECC58BE142}"/>
                  </a:ext>
                </a:extLst>
              </p:cNvPr>
              <p:cNvSpPr/>
              <p:nvPr/>
            </p:nvSpPr>
            <p:spPr>
              <a:xfrm>
                <a:off x="1393706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98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79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EC950971-BC4D-E2F7-5454-9A15E60B1BAE}"/>
                  </a:ext>
                </a:extLst>
              </p:cNvPr>
              <p:cNvSpPr/>
              <p:nvPr/>
            </p:nvSpPr>
            <p:spPr>
              <a:xfrm>
                <a:off x="1399460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63FF2BC7-83DF-A2DE-D3E6-F930E30C3CF7}"/>
                  </a:ext>
                </a:extLst>
              </p:cNvPr>
              <p:cNvSpPr/>
              <p:nvPr/>
            </p:nvSpPr>
            <p:spPr>
              <a:xfrm>
                <a:off x="1402563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291D5519-8DC2-DA5B-D6D0-6E9E5E654748}"/>
                  </a:ext>
                </a:extLst>
              </p:cNvPr>
              <p:cNvSpPr/>
              <p:nvPr/>
            </p:nvSpPr>
            <p:spPr>
              <a:xfrm>
                <a:off x="1408331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76 w 3487"/>
                  <a:gd name="connsiteY15" fmla="*/ 2533 h 5370"/>
                  <a:gd name="connsiteX16" fmla="*/ 1379 w 3487"/>
                  <a:gd name="connsiteY16" fmla="*/ 2533 h 5370"/>
                  <a:gd name="connsiteX17" fmla="*/ 2572 w 3487"/>
                  <a:gd name="connsiteY17" fmla="*/ 1525 h 5370"/>
                  <a:gd name="connsiteX18" fmla="*/ 1353 w 3487"/>
                  <a:gd name="connsiteY18" fmla="*/ 530 h 5370"/>
                  <a:gd name="connsiteX19" fmla="*/ 676 w 3487"/>
                  <a:gd name="connsiteY19" fmla="*/ 597 h 5370"/>
                  <a:gd name="connsiteX20" fmla="*/ 67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46" y="4760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76" y="2533"/>
                    </a:moveTo>
                    <a:lnTo>
                      <a:pt x="1379" y="2533"/>
                    </a:lnTo>
                    <a:cubicBezTo>
                      <a:pt x="2122" y="2533"/>
                      <a:pt x="2572" y="2135"/>
                      <a:pt x="2572" y="1525"/>
                    </a:cubicBezTo>
                    <a:cubicBezTo>
                      <a:pt x="2572" y="835"/>
                      <a:pt x="2082" y="544"/>
                      <a:pt x="1353" y="530"/>
                    </a:cubicBezTo>
                    <a:cubicBezTo>
                      <a:pt x="1021" y="530"/>
                      <a:pt x="782" y="570"/>
                      <a:pt x="676" y="597"/>
                    </a:cubicBezTo>
                    <a:lnTo>
                      <a:pt x="67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CD4160B9-0E4C-8E8E-8512-D21E23AAA490}"/>
                  </a:ext>
                </a:extLst>
              </p:cNvPr>
              <p:cNvSpPr/>
              <p:nvPr/>
            </p:nvSpPr>
            <p:spPr>
              <a:xfrm>
                <a:off x="1414669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32 w 3235"/>
                  <a:gd name="connsiteY1" fmla="*/ 4919 h 5489"/>
                  <a:gd name="connsiteX2" fmla="*/ 2546 w 3235"/>
                  <a:gd name="connsiteY2" fmla="*/ 4004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55" y="4919"/>
                      <a:pt x="1432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94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5259B779-F532-A3B0-6A9E-80E0EB4F402D}"/>
                  </a:ext>
                </a:extLst>
              </p:cNvPr>
              <p:cNvSpPr/>
              <p:nvPr/>
            </p:nvSpPr>
            <p:spPr>
              <a:xfrm>
                <a:off x="1418859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7A77002A-54AF-0B43-184D-87BC48D7A1D4}"/>
                  </a:ext>
                </a:extLst>
              </p:cNvPr>
              <p:cNvSpPr/>
              <p:nvPr/>
            </p:nvSpPr>
            <p:spPr>
              <a:xfrm>
                <a:off x="142013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E54E38FE-E802-7A2E-219F-660DEDAA886A}"/>
                  </a:ext>
                </a:extLst>
              </p:cNvPr>
              <p:cNvSpPr/>
              <p:nvPr/>
            </p:nvSpPr>
            <p:spPr>
              <a:xfrm>
                <a:off x="1426656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16 h 5330"/>
                  <a:gd name="connsiteX10" fmla="*/ 2479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79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16"/>
                    </a:moveTo>
                    <a:lnTo>
                      <a:pt x="2479" y="1578"/>
                    </a:lnTo>
                    <a:cubicBezTo>
                      <a:pt x="2360" y="1233"/>
                      <a:pt x="2294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79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FFC59CDF-4877-DC71-7562-4A5E7EDBF896}"/>
                  </a:ext>
                </a:extLst>
              </p:cNvPr>
              <p:cNvSpPr/>
              <p:nvPr/>
            </p:nvSpPr>
            <p:spPr>
              <a:xfrm>
                <a:off x="1431734" y="1376225"/>
                <a:ext cx="5449" cy="5330"/>
              </a:xfrm>
              <a:custGeom>
                <a:avLst/>
                <a:gdLst>
                  <a:gd name="connsiteX0" fmla="*/ 4614 w 5449"/>
                  <a:gd name="connsiteY0" fmla="*/ 2983 h 5330"/>
                  <a:gd name="connsiteX1" fmla="*/ 4535 w 5449"/>
                  <a:gd name="connsiteY1" fmla="*/ 676 h 5330"/>
                  <a:gd name="connsiteX2" fmla="*/ 4495 w 5449"/>
                  <a:gd name="connsiteY2" fmla="*/ 676 h 5330"/>
                  <a:gd name="connsiteX3" fmla="*/ 3832 w 5449"/>
                  <a:gd name="connsiteY3" fmla="*/ 2705 h 5330"/>
                  <a:gd name="connsiteX4" fmla="*/ 2904 w 5449"/>
                  <a:gd name="connsiteY4" fmla="*/ 5291 h 5330"/>
                  <a:gd name="connsiteX5" fmla="*/ 2373 w 5449"/>
                  <a:gd name="connsiteY5" fmla="*/ 5291 h 5330"/>
                  <a:gd name="connsiteX6" fmla="*/ 1525 w 5449"/>
                  <a:gd name="connsiteY6" fmla="*/ 2758 h 5330"/>
                  <a:gd name="connsiteX7" fmla="*/ 915 w 5449"/>
                  <a:gd name="connsiteY7" fmla="*/ 690 h 5330"/>
                  <a:gd name="connsiteX8" fmla="*/ 902 w 5449"/>
                  <a:gd name="connsiteY8" fmla="*/ 690 h 5330"/>
                  <a:gd name="connsiteX9" fmla="*/ 796 w 5449"/>
                  <a:gd name="connsiteY9" fmla="*/ 3050 h 5330"/>
                  <a:gd name="connsiteX10" fmla="*/ 650 w 5449"/>
                  <a:gd name="connsiteY10" fmla="*/ 5330 h 5330"/>
                  <a:gd name="connsiteX11" fmla="*/ 0 w 5449"/>
                  <a:gd name="connsiteY11" fmla="*/ 5330 h 5330"/>
                  <a:gd name="connsiteX12" fmla="*/ 371 w 5449"/>
                  <a:gd name="connsiteY12" fmla="*/ 0 h 5330"/>
                  <a:gd name="connsiteX13" fmla="*/ 1246 w 5449"/>
                  <a:gd name="connsiteY13" fmla="*/ 0 h 5330"/>
                  <a:gd name="connsiteX14" fmla="*/ 2161 w 5449"/>
                  <a:gd name="connsiteY14" fmla="*/ 2572 h 5330"/>
                  <a:gd name="connsiteX15" fmla="*/ 2705 w 5449"/>
                  <a:gd name="connsiteY15" fmla="*/ 4376 h 5330"/>
                  <a:gd name="connsiteX16" fmla="*/ 2731 w 5449"/>
                  <a:gd name="connsiteY16" fmla="*/ 4376 h 5330"/>
                  <a:gd name="connsiteX17" fmla="*/ 3288 w 5449"/>
                  <a:gd name="connsiteY17" fmla="*/ 2572 h 5330"/>
                  <a:gd name="connsiteX18" fmla="*/ 4243 w 5449"/>
                  <a:gd name="connsiteY18" fmla="*/ 0 h 5330"/>
                  <a:gd name="connsiteX19" fmla="*/ 5118 w 5449"/>
                  <a:gd name="connsiteY19" fmla="*/ 0 h 5330"/>
                  <a:gd name="connsiteX20" fmla="*/ 5450 w 5449"/>
                  <a:gd name="connsiteY20" fmla="*/ 5330 h 5330"/>
                  <a:gd name="connsiteX21" fmla="*/ 4773 w 5449"/>
                  <a:gd name="connsiteY21" fmla="*/ 5330 h 5330"/>
                  <a:gd name="connsiteX22" fmla="*/ 4614 w 544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30">
                    <a:moveTo>
                      <a:pt x="4614" y="2983"/>
                    </a:moveTo>
                    <a:cubicBezTo>
                      <a:pt x="4561" y="2241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1"/>
                    </a:lnTo>
                    <a:lnTo>
                      <a:pt x="2373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30"/>
                    </a:lnTo>
                    <a:lnTo>
                      <a:pt x="4773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2C34D958-8823-2B45-8D8F-B73EE13071C9}"/>
                  </a:ext>
                </a:extLst>
              </p:cNvPr>
              <p:cNvSpPr/>
              <p:nvPr/>
            </p:nvSpPr>
            <p:spPr>
              <a:xfrm>
                <a:off x="1438205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F0B8F6E3-B8D8-A345-C0BB-296D871C89AB}"/>
                  </a:ext>
                </a:extLst>
              </p:cNvPr>
              <p:cNvSpPr/>
              <p:nvPr/>
            </p:nvSpPr>
            <p:spPr>
              <a:xfrm>
                <a:off x="1441599" y="1376212"/>
                <a:ext cx="3938" cy="5330"/>
              </a:xfrm>
              <a:custGeom>
                <a:avLst/>
                <a:gdLst>
                  <a:gd name="connsiteX0" fmla="*/ 1631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74688D92-3C41-ED28-4604-2586B1F8C89B}"/>
                  </a:ext>
                </a:extLst>
              </p:cNvPr>
              <p:cNvSpPr/>
              <p:nvPr/>
            </p:nvSpPr>
            <p:spPr>
              <a:xfrm>
                <a:off x="1445709" y="1380124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19 h 2811"/>
                  <a:gd name="connsiteX2" fmla="*/ 1777 w 1776"/>
                  <a:gd name="connsiteY2" fmla="*/ 0 h 2811"/>
                  <a:gd name="connsiteX3" fmla="*/ 703 w 1776"/>
                  <a:gd name="connsiteY3" fmla="*/ 2745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77" y="0"/>
                    </a:lnTo>
                    <a:cubicBezTo>
                      <a:pt x="1512" y="955"/>
                      <a:pt x="1034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9E0F6664-DA4B-0F49-7629-68B4452A563E}"/>
                  </a:ext>
                </a:extLst>
              </p:cNvPr>
              <p:cNvSpPr/>
              <p:nvPr/>
            </p:nvSpPr>
            <p:spPr>
              <a:xfrm>
                <a:off x="1450536" y="1376133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809 h 5489"/>
                  <a:gd name="connsiteX6" fmla="*/ 2811 w 4057"/>
                  <a:gd name="connsiteY6" fmla="*/ 583 h 5489"/>
                  <a:gd name="connsiteX7" fmla="*/ 729 w 4057"/>
                  <a:gd name="connsiteY7" fmla="*/ 2784 h 5489"/>
                  <a:gd name="connsiteX8" fmla="*/ 2784 w 4057"/>
                  <a:gd name="connsiteY8" fmla="*/ 4919 h 5489"/>
                  <a:gd name="connsiteX9" fmla="*/ 3898 w 4057"/>
                  <a:gd name="connsiteY9" fmla="*/ 470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39"/>
                    </a:cubicBezTo>
                    <a:lnTo>
                      <a:pt x="3885" y="809"/>
                    </a:lnTo>
                    <a:cubicBezTo>
                      <a:pt x="3633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195" y="4919"/>
                      <a:pt x="3620" y="4840"/>
                      <a:pt x="3898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A1288A5B-8A04-CD09-B2E5-D99F22587A9C}"/>
                  </a:ext>
                </a:extLst>
              </p:cNvPr>
              <p:cNvSpPr/>
              <p:nvPr/>
            </p:nvSpPr>
            <p:spPr>
              <a:xfrm>
                <a:off x="1454951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80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2C0DCE90-316F-9804-6041-7135BAA46B4F}"/>
                  </a:ext>
                </a:extLst>
              </p:cNvPr>
              <p:cNvSpPr/>
              <p:nvPr/>
            </p:nvSpPr>
            <p:spPr>
              <a:xfrm>
                <a:off x="146071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591 w 3991"/>
                  <a:gd name="connsiteY11" fmla="*/ 2625 h 5330"/>
                  <a:gd name="connsiteX12" fmla="*/ 597 w 3991"/>
                  <a:gd name="connsiteY12" fmla="*/ 849 h 5330"/>
                  <a:gd name="connsiteX13" fmla="*/ 570 w 3991"/>
                  <a:gd name="connsiteY13" fmla="*/ 849 h 5330"/>
                  <a:gd name="connsiteX14" fmla="*/ 623 w 3991"/>
                  <a:gd name="connsiteY14" fmla="*/ 3050 h 5330"/>
                  <a:gd name="connsiteX15" fmla="*/ 623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591" y="2625"/>
                    </a:lnTo>
                    <a:cubicBezTo>
                      <a:pt x="1220" y="2029"/>
                      <a:pt x="862" y="1419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50"/>
                    </a:cubicBezTo>
                    <a:lnTo>
                      <a:pt x="623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00B8E68A-7C8F-6E77-FB10-B5B66E28DFEE}"/>
                  </a:ext>
                </a:extLst>
              </p:cNvPr>
              <p:cNvSpPr/>
              <p:nvPr/>
            </p:nvSpPr>
            <p:spPr>
              <a:xfrm>
                <a:off x="1465638" y="1376146"/>
                <a:ext cx="3221" cy="5489"/>
              </a:xfrm>
              <a:custGeom>
                <a:avLst/>
                <a:gdLst>
                  <a:gd name="connsiteX0" fmla="*/ 172 w 3221"/>
                  <a:gd name="connsiteY0" fmla="*/ 4575 h 5489"/>
                  <a:gd name="connsiteX1" fmla="*/ 1405 w 3221"/>
                  <a:gd name="connsiteY1" fmla="*/ 4919 h 5489"/>
                  <a:gd name="connsiteX2" fmla="*/ 2519 w 3221"/>
                  <a:gd name="connsiteY2" fmla="*/ 4004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45 h 5489"/>
                  <a:gd name="connsiteX14" fmla="*/ 172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75"/>
                    </a:moveTo>
                    <a:cubicBezTo>
                      <a:pt x="491" y="4760"/>
                      <a:pt x="941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F38D9A7F-6223-7B27-04BB-9A89F40E758A}"/>
                  </a:ext>
                </a:extLst>
              </p:cNvPr>
              <p:cNvSpPr/>
              <p:nvPr/>
            </p:nvSpPr>
            <p:spPr>
              <a:xfrm>
                <a:off x="1469802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90 w 2996"/>
                  <a:gd name="connsiteY9" fmla="*/ 570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6B212BA5-49BB-67E7-AD7C-7F09115AF2E0}"/>
                  </a:ext>
                </a:extLst>
              </p:cNvPr>
              <p:cNvSpPr/>
              <p:nvPr/>
            </p:nvSpPr>
            <p:spPr>
              <a:xfrm>
                <a:off x="1473382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16 w 4044"/>
                  <a:gd name="connsiteY7" fmla="*/ 2784 h 5489"/>
                  <a:gd name="connsiteX8" fmla="*/ 2758 w 4044"/>
                  <a:gd name="connsiteY8" fmla="*/ 4919 h 5489"/>
                  <a:gd name="connsiteX9" fmla="*/ 3872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35" y="583"/>
                      <a:pt x="2798" y="583"/>
                    </a:cubicBezTo>
                    <a:cubicBezTo>
                      <a:pt x="1551" y="583"/>
                      <a:pt x="716" y="1379"/>
                      <a:pt x="716" y="2784"/>
                    </a:cubicBezTo>
                    <a:cubicBezTo>
                      <a:pt x="716" y="4084"/>
                      <a:pt x="1472" y="4919"/>
                      <a:pt x="2758" y="4919"/>
                    </a:cubicBezTo>
                    <a:cubicBezTo>
                      <a:pt x="3182" y="4919"/>
                      <a:pt x="3607" y="4840"/>
                      <a:pt x="3872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A160DAB5-8F61-D533-1C3A-2BA385C9A664}"/>
                  </a:ext>
                </a:extLst>
              </p:cNvPr>
              <p:cNvSpPr/>
              <p:nvPr/>
            </p:nvSpPr>
            <p:spPr>
              <a:xfrm>
                <a:off x="1477877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4EE294FA-C7E2-DD60-8E73-8A1E56AA12F6}"/>
                  </a:ext>
                </a:extLst>
              </p:cNvPr>
              <p:cNvSpPr/>
              <p:nvPr/>
            </p:nvSpPr>
            <p:spPr>
              <a:xfrm>
                <a:off x="1482398" y="137621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3147D8A5-EB0A-7026-5EA9-A3EDDC936CC7}"/>
                  </a:ext>
                </a:extLst>
              </p:cNvPr>
              <p:cNvSpPr/>
              <p:nvPr/>
            </p:nvSpPr>
            <p:spPr>
              <a:xfrm>
                <a:off x="1485806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4B03474B-15BE-C9B8-C994-F08283563221}"/>
                  </a:ext>
                </a:extLst>
              </p:cNvPr>
              <p:cNvSpPr/>
              <p:nvPr/>
            </p:nvSpPr>
            <p:spPr>
              <a:xfrm>
                <a:off x="149032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23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C4EEABB2-9DA5-EA5B-8088-5C843D025BCE}"/>
                  </a:ext>
                </a:extLst>
              </p:cNvPr>
              <p:cNvSpPr/>
              <p:nvPr/>
            </p:nvSpPr>
            <p:spPr>
              <a:xfrm>
                <a:off x="1495432" y="1376186"/>
                <a:ext cx="3487" cy="5370"/>
              </a:xfrm>
              <a:custGeom>
                <a:avLst/>
                <a:gdLst>
                  <a:gd name="connsiteX0" fmla="*/ 13 w 3487"/>
                  <a:gd name="connsiteY0" fmla="*/ 106 h 5370"/>
                  <a:gd name="connsiteX1" fmla="*/ 1339 w 3487"/>
                  <a:gd name="connsiteY1" fmla="*/ 0 h 5370"/>
                  <a:gd name="connsiteX2" fmla="*/ 2877 w 3487"/>
                  <a:gd name="connsiteY2" fmla="*/ 438 h 5370"/>
                  <a:gd name="connsiteX3" fmla="*/ 3288 w 3487"/>
                  <a:gd name="connsiteY3" fmla="*/ 1445 h 5370"/>
                  <a:gd name="connsiteX4" fmla="*/ 2294 w 3487"/>
                  <a:gd name="connsiteY4" fmla="*/ 2798 h 5370"/>
                  <a:gd name="connsiteX5" fmla="*/ 2294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716 w 3487"/>
                  <a:gd name="connsiteY15" fmla="*/ 2533 h 5370"/>
                  <a:gd name="connsiteX16" fmla="*/ 1406 w 3487"/>
                  <a:gd name="connsiteY16" fmla="*/ 2533 h 5370"/>
                  <a:gd name="connsiteX17" fmla="*/ 2612 w 3487"/>
                  <a:gd name="connsiteY17" fmla="*/ 1525 h 5370"/>
                  <a:gd name="connsiteX18" fmla="*/ 1392 w 3487"/>
                  <a:gd name="connsiteY18" fmla="*/ 530 h 5370"/>
                  <a:gd name="connsiteX19" fmla="*/ 716 w 3487"/>
                  <a:gd name="connsiteY19" fmla="*/ 597 h 5370"/>
                  <a:gd name="connsiteX20" fmla="*/ 71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13" y="106"/>
                    </a:moveTo>
                    <a:cubicBezTo>
                      <a:pt x="358" y="40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72" y="4760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16" y="2533"/>
                    </a:moveTo>
                    <a:lnTo>
                      <a:pt x="1406" y="2533"/>
                    </a:lnTo>
                    <a:cubicBezTo>
                      <a:pt x="2161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35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60D33B38-4B4E-431A-B40E-31ADAC97BFF9}"/>
                  </a:ext>
                </a:extLst>
              </p:cNvPr>
              <p:cNvSpPr/>
              <p:nvPr/>
            </p:nvSpPr>
            <p:spPr>
              <a:xfrm>
                <a:off x="1501691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16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188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7388A19D-4CD4-185A-0D56-D6AA9994A7AC}"/>
                  </a:ext>
                </a:extLst>
              </p:cNvPr>
              <p:cNvSpPr/>
              <p:nvPr/>
            </p:nvSpPr>
            <p:spPr>
              <a:xfrm>
                <a:off x="1506915" y="1376186"/>
                <a:ext cx="4362" cy="5409"/>
              </a:xfrm>
              <a:custGeom>
                <a:avLst/>
                <a:gdLst>
                  <a:gd name="connsiteX0" fmla="*/ 13 w 4362"/>
                  <a:gd name="connsiteY0" fmla="*/ 106 h 5409"/>
                  <a:gd name="connsiteX1" fmla="*/ 1459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89 w 4362"/>
                  <a:gd name="connsiteY8" fmla="*/ 4813 h 5409"/>
                  <a:gd name="connsiteX9" fmla="*/ 1392 w 4362"/>
                  <a:gd name="connsiteY9" fmla="*/ 4853 h 5409"/>
                  <a:gd name="connsiteX10" fmla="*/ 3646 w 4362"/>
                  <a:gd name="connsiteY10" fmla="*/ 2586 h 5409"/>
                  <a:gd name="connsiteX11" fmla="*/ 1498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13" y="106"/>
                    </a:moveTo>
                    <a:cubicBezTo>
                      <a:pt x="438" y="53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607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46" y="4031"/>
                      <a:pt x="3646" y="2586"/>
                    </a:cubicBezTo>
                    <a:cubicBezTo>
                      <a:pt x="3660" y="1339"/>
                      <a:pt x="2944" y="530"/>
                      <a:pt x="1498" y="530"/>
                    </a:cubicBezTo>
                    <a:cubicBezTo>
                      <a:pt x="1140" y="530"/>
                      <a:pt x="888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55A05601-C58C-B244-7FE6-2E061A0B572D}"/>
                  </a:ext>
                </a:extLst>
              </p:cNvPr>
              <p:cNvSpPr/>
              <p:nvPr/>
            </p:nvSpPr>
            <p:spPr>
              <a:xfrm>
                <a:off x="1512179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E0B3E0A6-506A-E57D-45C5-BEC1CDB6D93E}"/>
                  </a:ext>
                </a:extLst>
              </p:cNvPr>
              <p:cNvSpPr/>
              <p:nvPr/>
            </p:nvSpPr>
            <p:spPr>
              <a:xfrm>
                <a:off x="1514075" y="1376186"/>
                <a:ext cx="3288" cy="5383"/>
              </a:xfrm>
              <a:custGeom>
                <a:avLst/>
                <a:gdLst>
                  <a:gd name="connsiteX0" fmla="*/ 0 w 3288"/>
                  <a:gd name="connsiteY0" fmla="*/ 106 h 5383"/>
                  <a:gd name="connsiteX1" fmla="*/ 1326 w 3288"/>
                  <a:gd name="connsiteY1" fmla="*/ 0 h 5383"/>
                  <a:gd name="connsiteX2" fmla="*/ 2811 w 3288"/>
                  <a:gd name="connsiteY2" fmla="*/ 451 h 5383"/>
                  <a:gd name="connsiteX3" fmla="*/ 3288 w 3288"/>
                  <a:gd name="connsiteY3" fmla="*/ 1565 h 5383"/>
                  <a:gd name="connsiteX4" fmla="*/ 2877 w 3288"/>
                  <a:gd name="connsiteY4" fmla="*/ 2692 h 5383"/>
                  <a:gd name="connsiteX5" fmla="*/ 1246 w 3288"/>
                  <a:gd name="connsiteY5" fmla="*/ 3288 h 5383"/>
                  <a:gd name="connsiteX6" fmla="*/ 703 w 3288"/>
                  <a:gd name="connsiteY6" fmla="*/ 3235 h 5383"/>
                  <a:gd name="connsiteX7" fmla="*/ 703 w 3288"/>
                  <a:gd name="connsiteY7" fmla="*/ 5383 h 5383"/>
                  <a:gd name="connsiteX8" fmla="*/ 13 w 3288"/>
                  <a:gd name="connsiteY8" fmla="*/ 5383 h 5383"/>
                  <a:gd name="connsiteX9" fmla="*/ 13 w 3288"/>
                  <a:gd name="connsiteY9" fmla="*/ 106 h 5383"/>
                  <a:gd name="connsiteX10" fmla="*/ 676 w 3288"/>
                  <a:gd name="connsiteY10" fmla="*/ 2665 h 5383"/>
                  <a:gd name="connsiteX11" fmla="*/ 1233 w 3288"/>
                  <a:gd name="connsiteY11" fmla="*/ 2718 h 5383"/>
                  <a:gd name="connsiteX12" fmla="*/ 2572 w 3288"/>
                  <a:gd name="connsiteY12" fmla="*/ 1591 h 5383"/>
                  <a:gd name="connsiteX13" fmla="*/ 1326 w 3288"/>
                  <a:gd name="connsiteY13" fmla="*/ 544 h 5383"/>
                  <a:gd name="connsiteX14" fmla="*/ 676 w 3288"/>
                  <a:gd name="connsiteY14" fmla="*/ 597 h 5383"/>
                  <a:gd name="connsiteX15" fmla="*/ 676 w 3288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83">
                    <a:moveTo>
                      <a:pt x="0" y="106"/>
                    </a:moveTo>
                    <a:cubicBezTo>
                      <a:pt x="331" y="53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03"/>
                      <a:pt x="3288" y="1087"/>
                      <a:pt x="3288" y="1565"/>
                    </a:cubicBezTo>
                    <a:cubicBezTo>
                      <a:pt x="3288" y="2042"/>
                      <a:pt x="3142" y="2426"/>
                      <a:pt x="2877" y="2692"/>
                    </a:cubicBezTo>
                    <a:cubicBezTo>
                      <a:pt x="2506" y="3089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76" y="2665"/>
                    </a:moveTo>
                    <a:cubicBezTo>
                      <a:pt x="835" y="2705"/>
                      <a:pt x="1008" y="2718"/>
                      <a:pt x="1233" y="2718"/>
                    </a:cubicBezTo>
                    <a:cubicBezTo>
                      <a:pt x="2068" y="2718"/>
                      <a:pt x="2572" y="2320"/>
                      <a:pt x="2572" y="1591"/>
                    </a:cubicBezTo>
                    <a:cubicBezTo>
                      <a:pt x="2572" y="888"/>
                      <a:pt x="2082" y="544"/>
                      <a:pt x="1326" y="544"/>
                    </a:cubicBezTo>
                    <a:cubicBezTo>
                      <a:pt x="1034" y="544"/>
                      <a:pt x="809" y="570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5" name="任意多边形: 形状 314">
                <a:extLst>
                  <a:ext uri="{FF2B5EF4-FFF2-40B4-BE49-F238E27FC236}">
                    <a16:creationId xmlns:a16="http://schemas.microsoft.com/office/drawing/2014/main" id="{1D30254D-0B0B-382B-45DB-CB5B787E304D}"/>
                  </a:ext>
                </a:extLst>
              </p:cNvPr>
              <p:cNvSpPr/>
              <p:nvPr/>
            </p:nvSpPr>
            <p:spPr>
              <a:xfrm>
                <a:off x="1518265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1D26519A-BC20-EDB2-D309-DD75E4EF0C3F}"/>
                  </a:ext>
                </a:extLst>
              </p:cNvPr>
              <p:cNvSpPr/>
              <p:nvPr/>
            </p:nvSpPr>
            <p:spPr>
              <a:xfrm>
                <a:off x="1519896" y="1376146"/>
                <a:ext cx="3222" cy="5489"/>
              </a:xfrm>
              <a:custGeom>
                <a:avLst/>
                <a:gdLst>
                  <a:gd name="connsiteX0" fmla="*/ 159 w 3222"/>
                  <a:gd name="connsiteY0" fmla="*/ 4575 h 5489"/>
                  <a:gd name="connsiteX1" fmla="*/ 1392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75"/>
                    </a:moveTo>
                    <a:cubicBezTo>
                      <a:pt x="477" y="4760"/>
                      <a:pt x="928" y="4919"/>
                      <a:pt x="1392" y="4919"/>
                    </a:cubicBezTo>
                    <a:cubicBezTo>
                      <a:pt x="2095" y="4919"/>
                      <a:pt x="2506" y="4548"/>
                      <a:pt x="2506" y="4004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5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82CB8B84-284D-FAFC-4D17-6DA502FC5C95}"/>
                  </a:ext>
                </a:extLst>
              </p:cNvPr>
              <p:cNvSpPr/>
              <p:nvPr/>
            </p:nvSpPr>
            <p:spPr>
              <a:xfrm>
                <a:off x="1523741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29 w 4044"/>
                  <a:gd name="connsiteY7" fmla="*/ 2784 h 5489"/>
                  <a:gd name="connsiteX8" fmla="*/ 2771 w 4044"/>
                  <a:gd name="connsiteY8" fmla="*/ 4919 h 5489"/>
                  <a:gd name="connsiteX9" fmla="*/ 3885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49" y="583"/>
                      <a:pt x="2798" y="583"/>
                    </a:cubicBezTo>
                    <a:cubicBezTo>
                      <a:pt x="1551" y="583"/>
                      <a:pt x="729" y="1379"/>
                      <a:pt x="729" y="2784"/>
                    </a:cubicBezTo>
                    <a:cubicBezTo>
                      <a:pt x="729" y="4084"/>
                      <a:pt x="1472" y="4919"/>
                      <a:pt x="2771" y="4919"/>
                    </a:cubicBezTo>
                    <a:cubicBezTo>
                      <a:pt x="3182" y="4919"/>
                      <a:pt x="3607" y="4840"/>
                      <a:pt x="3885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03465959-1ADA-418B-9126-BD7C2023C730}"/>
                  </a:ext>
                </a:extLst>
              </p:cNvPr>
              <p:cNvSpPr/>
              <p:nvPr/>
            </p:nvSpPr>
            <p:spPr>
              <a:xfrm>
                <a:off x="1528621" y="1376225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0112E51E-A535-F2A3-456F-FD6028CF655F}"/>
                  </a:ext>
                </a:extLst>
              </p:cNvPr>
              <p:cNvSpPr/>
              <p:nvPr/>
            </p:nvSpPr>
            <p:spPr>
              <a:xfrm>
                <a:off x="1530517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20" y="2029"/>
                      <a:pt x="875" y="1419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A5A1B3EF-C487-DBFD-910C-0813B6C08C66}"/>
                  </a:ext>
                </a:extLst>
              </p:cNvPr>
              <p:cNvSpPr/>
              <p:nvPr/>
            </p:nvSpPr>
            <p:spPr>
              <a:xfrm>
                <a:off x="1535383" y="1376146"/>
                <a:ext cx="4375" cy="5449"/>
              </a:xfrm>
              <a:custGeom>
                <a:avLst/>
                <a:gdLst>
                  <a:gd name="connsiteX0" fmla="*/ 4376 w 4375"/>
                  <a:gd name="connsiteY0" fmla="*/ 5171 h 5449"/>
                  <a:gd name="connsiteX1" fmla="*/ 2745 w 4375"/>
                  <a:gd name="connsiteY1" fmla="*/ 5450 h 5449"/>
                  <a:gd name="connsiteX2" fmla="*/ 743 w 4375"/>
                  <a:gd name="connsiteY2" fmla="*/ 4747 h 5449"/>
                  <a:gd name="connsiteX3" fmla="*/ 0 w 4375"/>
                  <a:gd name="connsiteY3" fmla="*/ 2758 h 5449"/>
                  <a:gd name="connsiteX4" fmla="*/ 2877 w 4375"/>
                  <a:gd name="connsiteY4" fmla="*/ 0 h 5449"/>
                  <a:gd name="connsiteX5" fmla="*/ 4217 w 4375"/>
                  <a:gd name="connsiteY5" fmla="*/ 252 h 5449"/>
                  <a:gd name="connsiteX6" fmla="*/ 4057 w 4375"/>
                  <a:gd name="connsiteY6" fmla="*/ 822 h 5449"/>
                  <a:gd name="connsiteX7" fmla="*/ 2864 w 4375"/>
                  <a:gd name="connsiteY7" fmla="*/ 583 h 5449"/>
                  <a:gd name="connsiteX8" fmla="*/ 729 w 4375"/>
                  <a:gd name="connsiteY8" fmla="*/ 2718 h 5449"/>
                  <a:gd name="connsiteX9" fmla="*/ 2784 w 4375"/>
                  <a:gd name="connsiteY9" fmla="*/ 4866 h 5449"/>
                  <a:gd name="connsiteX10" fmla="*/ 3699 w 4375"/>
                  <a:gd name="connsiteY10" fmla="*/ 4720 h 5449"/>
                  <a:gd name="connsiteX11" fmla="*/ 3699 w 4375"/>
                  <a:gd name="connsiteY11" fmla="*/ 3129 h 5449"/>
                  <a:gd name="connsiteX12" fmla="*/ 2612 w 4375"/>
                  <a:gd name="connsiteY12" fmla="*/ 3129 h 5449"/>
                  <a:gd name="connsiteX13" fmla="*/ 2612 w 4375"/>
                  <a:gd name="connsiteY13" fmla="*/ 2586 h 5449"/>
                  <a:gd name="connsiteX14" fmla="*/ 4362 w 4375"/>
                  <a:gd name="connsiteY14" fmla="*/ 2586 h 5449"/>
                  <a:gd name="connsiteX15" fmla="*/ 4362 w 4375"/>
                  <a:gd name="connsiteY15" fmla="*/ 5171 h 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49">
                    <a:moveTo>
                      <a:pt x="4376" y="5171"/>
                    </a:moveTo>
                    <a:cubicBezTo>
                      <a:pt x="4071" y="5277"/>
                      <a:pt x="3447" y="5450"/>
                      <a:pt x="2745" y="5450"/>
                    </a:cubicBezTo>
                    <a:cubicBezTo>
                      <a:pt x="1936" y="5450"/>
                      <a:pt x="1273" y="5251"/>
                      <a:pt x="743" y="4747"/>
                    </a:cubicBezTo>
                    <a:cubicBezTo>
                      <a:pt x="278" y="4296"/>
                      <a:pt x="0" y="3593"/>
                      <a:pt x="0" y="2758"/>
                    </a:cubicBezTo>
                    <a:cubicBezTo>
                      <a:pt x="13" y="1180"/>
                      <a:pt x="1087" y="0"/>
                      <a:pt x="2877" y="0"/>
                    </a:cubicBezTo>
                    <a:cubicBezTo>
                      <a:pt x="3500" y="0"/>
                      <a:pt x="3978" y="146"/>
                      <a:pt x="4217" y="252"/>
                    </a:cubicBezTo>
                    <a:lnTo>
                      <a:pt x="4057" y="822"/>
                    </a:lnTo>
                    <a:cubicBezTo>
                      <a:pt x="3766" y="690"/>
                      <a:pt x="3408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51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29"/>
                    </a:lnTo>
                    <a:lnTo>
                      <a:pt x="2612" y="3129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7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EFD6065E-FD79-FA54-61E8-11CFBC9079E2}"/>
                  </a:ext>
                </a:extLst>
              </p:cNvPr>
              <p:cNvSpPr/>
              <p:nvPr/>
            </p:nvSpPr>
            <p:spPr>
              <a:xfrm>
                <a:off x="154319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E43BE633-87C9-5C77-0D68-5EEED565EF7B}"/>
                  </a:ext>
                </a:extLst>
              </p:cNvPr>
              <p:cNvSpPr/>
              <p:nvPr/>
            </p:nvSpPr>
            <p:spPr>
              <a:xfrm>
                <a:off x="1547078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80FBA98A-C360-A92F-1CEC-5CFAED91B9D8}"/>
                  </a:ext>
                </a:extLst>
              </p:cNvPr>
              <p:cNvSpPr/>
              <p:nvPr/>
            </p:nvSpPr>
            <p:spPr>
              <a:xfrm>
                <a:off x="155080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0D553674-0520-6AFF-0923-DDAD522A6EF9}"/>
                  </a:ext>
                </a:extLst>
              </p:cNvPr>
              <p:cNvSpPr/>
              <p:nvPr/>
            </p:nvSpPr>
            <p:spPr>
              <a:xfrm>
                <a:off x="1552090" y="1376212"/>
                <a:ext cx="3924" cy="5330"/>
              </a:xfrm>
              <a:custGeom>
                <a:avLst/>
                <a:gdLst>
                  <a:gd name="connsiteX0" fmla="*/ 1618 w 3924"/>
                  <a:gd name="connsiteY0" fmla="*/ 583 h 5330"/>
                  <a:gd name="connsiteX1" fmla="*/ 0 w 3924"/>
                  <a:gd name="connsiteY1" fmla="*/ 583 h 5330"/>
                  <a:gd name="connsiteX2" fmla="*/ 0 w 3924"/>
                  <a:gd name="connsiteY2" fmla="*/ 0 h 5330"/>
                  <a:gd name="connsiteX3" fmla="*/ 3925 w 3924"/>
                  <a:gd name="connsiteY3" fmla="*/ 0 h 5330"/>
                  <a:gd name="connsiteX4" fmla="*/ 3925 w 3924"/>
                  <a:gd name="connsiteY4" fmla="*/ 583 h 5330"/>
                  <a:gd name="connsiteX5" fmla="*/ 2320 w 3924"/>
                  <a:gd name="connsiteY5" fmla="*/ 583 h 5330"/>
                  <a:gd name="connsiteX6" fmla="*/ 2320 w 3924"/>
                  <a:gd name="connsiteY6" fmla="*/ 5330 h 5330"/>
                  <a:gd name="connsiteX7" fmla="*/ 1618 w 3924"/>
                  <a:gd name="connsiteY7" fmla="*/ 5330 h 5330"/>
                  <a:gd name="connsiteX8" fmla="*/ 1618 w 3924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8380B54F-A68A-4F5C-A06E-17E6A392339B}"/>
                  </a:ext>
                </a:extLst>
              </p:cNvPr>
              <p:cNvSpPr/>
              <p:nvPr/>
            </p:nvSpPr>
            <p:spPr>
              <a:xfrm>
                <a:off x="1556187" y="1380124"/>
                <a:ext cx="1790" cy="2811"/>
              </a:xfrm>
              <a:custGeom>
                <a:avLst/>
                <a:gdLst>
                  <a:gd name="connsiteX0" fmla="*/ 0 w 1790"/>
                  <a:gd name="connsiteY0" fmla="*/ 2811 h 2811"/>
                  <a:gd name="connsiteX1" fmla="*/ 676 w 1790"/>
                  <a:gd name="connsiteY1" fmla="*/ 119 h 2811"/>
                  <a:gd name="connsiteX2" fmla="*/ 1790 w 1790"/>
                  <a:gd name="connsiteY2" fmla="*/ 0 h 2811"/>
                  <a:gd name="connsiteX3" fmla="*/ 716 w 1790"/>
                  <a:gd name="connsiteY3" fmla="*/ 2745 h 2811"/>
                  <a:gd name="connsiteX4" fmla="*/ 0 w 1790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90" y="0"/>
                    </a:lnTo>
                    <a:cubicBezTo>
                      <a:pt x="1525" y="955"/>
                      <a:pt x="1034" y="2214"/>
                      <a:pt x="716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B7CC22F9-B8D9-0AEA-1154-16DEA2CD2FDA}"/>
                  </a:ext>
                </a:extLst>
              </p:cNvPr>
              <p:cNvSpPr/>
              <p:nvPr/>
            </p:nvSpPr>
            <p:spPr>
              <a:xfrm>
                <a:off x="1561080" y="1376146"/>
                <a:ext cx="3208" cy="5489"/>
              </a:xfrm>
              <a:custGeom>
                <a:avLst/>
                <a:gdLst>
                  <a:gd name="connsiteX0" fmla="*/ 172 w 3208"/>
                  <a:gd name="connsiteY0" fmla="*/ 4575 h 5489"/>
                  <a:gd name="connsiteX1" fmla="*/ 1405 w 3208"/>
                  <a:gd name="connsiteY1" fmla="*/ 4919 h 5489"/>
                  <a:gd name="connsiteX2" fmla="*/ 2519 w 3208"/>
                  <a:gd name="connsiteY2" fmla="*/ 4004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45 h 5489"/>
                  <a:gd name="connsiteX14" fmla="*/ 172 w 3208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75"/>
                    </a:moveTo>
                    <a:cubicBezTo>
                      <a:pt x="477" y="4760"/>
                      <a:pt x="928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88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31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E5132DC7-9444-7340-50A2-1DD65FEDA7D9}"/>
                  </a:ext>
                </a:extLst>
              </p:cNvPr>
              <p:cNvSpPr/>
              <p:nvPr/>
            </p:nvSpPr>
            <p:spPr>
              <a:xfrm>
                <a:off x="1565230" y="1376212"/>
                <a:ext cx="3009" cy="5330"/>
              </a:xfrm>
              <a:custGeom>
                <a:avLst/>
                <a:gdLst>
                  <a:gd name="connsiteX0" fmla="*/ 2758 w 3009"/>
                  <a:gd name="connsiteY0" fmla="*/ 2838 h 5330"/>
                  <a:gd name="connsiteX1" fmla="*/ 690 w 3009"/>
                  <a:gd name="connsiteY1" fmla="*/ 2838 h 5330"/>
                  <a:gd name="connsiteX2" fmla="*/ 690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45 w 3009"/>
                  <a:gd name="connsiteY11" fmla="*/ 2267 h 5330"/>
                  <a:gd name="connsiteX12" fmla="*/ 2745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B38FD053-E7D7-C594-C55C-0001CAF80B5C}"/>
                  </a:ext>
                </a:extLst>
              </p:cNvPr>
              <p:cNvSpPr/>
              <p:nvPr/>
            </p:nvSpPr>
            <p:spPr>
              <a:xfrm>
                <a:off x="1569128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59 w 4362"/>
                  <a:gd name="connsiteY1" fmla="*/ 0 h 5409"/>
                  <a:gd name="connsiteX2" fmla="*/ 3607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63 w 4362"/>
                  <a:gd name="connsiteY12" fmla="*/ 597 h 5409"/>
                  <a:gd name="connsiteX13" fmla="*/ 663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593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62" y="4840"/>
                      <a:pt x="1101" y="4853"/>
                      <a:pt x="1379" y="4853"/>
                    </a:cubicBezTo>
                    <a:cubicBezTo>
                      <a:pt x="2838" y="4853"/>
                      <a:pt x="3633" y="4031"/>
                      <a:pt x="3633" y="2586"/>
                    </a:cubicBezTo>
                    <a:cubicBezTo>
                      <a:pt x="3633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63" y="597"/>
                    </a:cubicBezTo>
                    <a:lnTo>
                      <a:pt x="663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D090587F-37CB-6F77-45D5-581264712377}"/>
                  </a:ext>
                </a:extLst>
              </p:cNvPr>
              <p:cNvSpPr/>
              <p:nvPr/>
            </p:nvSpPr>
            <p:spPr>
              <a:xfrm>
                <a:off x="1576766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60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79 w 4388"/>
                  <a:gd name="connsiteY9" fmla="*/ 4853 h 5409"/>
                  <a:gd name="connsiteX10" fmla="*/ 3660 w 4388"/>
                  <a:gd name="connsiteY10" fmla="*/ 2586 h 5409"/>
                  <a:gd name="connsiteX11" fmla="*/ 1485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11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53"/>
                      <a:pt x="1379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60" y="1339"/>
                      <a:pt x="2944" y="530"/>
                      <a:pt x="1485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EE147F57-846E-760D-82B8-8E2A734EDAFF}"/>
                  </a:ext>
                </a:extLst>
              </p:cNvPr>
              <p:cNvSpPr/>
              <p:nvPr/>
            </p:nvSpPr>
            <p:spPr>
              <a:xfrm>
                <a:off x="1581712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C3F904BA-C461-D7FD-6C78-F3B05A4F76F5}"/>
                  </a:ext>
                </a:extLst>
              </p:cNvPr>
              <p:cNvSpPr/>
              <p:nvPr/>
            </p:nvSpPr>
            <p:spPr>
              <a:xfrm>
                <a:off x="158985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64 w 2996"/>
                  <a:gd name="connsiteY7" fmla="*/ 0 h 5330"/>
                  <a:gd name="connsiteX8" fmla="*/ 2864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0751BADD-FFA7-21C9-6E5E-753BA51C2240}"/>
                  </a:ext>
                </a:extLst>
              </p:cNvPr>
              <p:cNvSpPr/>
              <p:nvPr/>
            </p:nvSpPr>
            <p:spPr>
              <a:xfrm>
                <a:off x="1593738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004E0A1D-857A-6EE6-0BF5-B63A3D3F4DFC}"/>
                  </a:ext>
                </a:extLst>
              </p:cNvPr>
              <p:cNvSpPr/>
              <p:nvPr/>
            </p:nvSpPr>
            <p:spPr>
              <a:xfrm>
                <a:off x="1595621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45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E2EAE6C5-C8BA-FC5D-F55D-B797C0222734}"/>
                  </a:ext>
                </a:extLst>
              </p:cNvPr>
              <p:cNvSpPr/>
              <p:nvPr/>
            </p:nvSpPr>
            <p:spPr>
              <a:xfrm>
                <a:off x="1600447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19 w 3235"/>
                  <a:gd name="connsiteY1" fmla="*/ 4919 h 5489"/>
                  <a:gd name="connsiteX2" fmla="*/ 2546 w 3235"/>
                  <a:gd name="connsiteY2" fmla="*/ 4004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68" y="4919"/>
                      <a:pt x="1419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88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94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5" name="任意多边形: 形状 334">
                <a:extLst>
                  <a:ext uri="{FF2B5EF4-FFF2-40B4-BE49-F238E27FC236}">
                    <a16:creationId xmlns:a16="http://schemas.microsoft.com/office/drawing/2014/main" id="{28D24B71-568C-A6FB-1B18-C612419B0FD3}"/>
                  </a:ext>
                </a:extLst>
              </p:cNvPr>
              <p:cNvSpPr/>
              <p:nvPr/>
            </p:nvSpPr>
            <p:spPr>
              <a:xfrm>
                <a:off x="1604491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21 w 5423"/>
                  <a:gd name="connsiteY2" fmla="*/ 676 h 5330"/>
                  <a:gd name="connsiteX3" fmla="*/ 3858 w 5423"/>
                  <a:gd name="connsiteY3" fmla="*/ 2705 h 5330"/>
                  <a:gd name="connsiteX4" fmla="*/ 2917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78 w 5423"/>
                  <a:gd name="connsiteY15" fmla="*/ 4376 h 5330"/>
                  <a:gd name="connsiteX16" fmla="*/ 2705 w 5423"/>
                  <a:gd name="connsiteY16" fmla="*/ 4376 h 5330"/>
                  <a:gd name="connsiteX17" fmla="*/ 3262 w 5423"/>
                  <a:gd name="connsiteY17" fmla="*/ 2572 h 5330"/>
                  <a:gd name="connsiteX18" fmla="*/ 4203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60" y="2002"/>
                      <a:pt x="1061" y="1326"/>
                      <a:pt x="915" y="690"/>
                    </a:cubicBezTo>
                    <a:lnTo>
                      <a:pt x="902" y="690"/>
                    </a:lnTo>
                    <a:cubicBezTo>
                      <a:pt x="902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35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6" name="任意多边形: 形状 335">
                <a:extLst>
                  <a:ext uri="{FF2B5EF4-FFF2-40B4-BE49-F238E27FC236}">
                    <a16:creationId xmlns:a16="http://schemas.microsoft.com/office/drawing/2014/main" id="{C3AFDC65-F4C4-E91E-BF8A-B59DF30096F6}"/>
                  </a:ext>
                </a:extLst>
              </p:cNvPr>
              <p:cNvSpPr/>
              <p:nvPr/>
            </p:nvSpPr>
            <p:spPr>
              <a:xfrm>
                <a:off x="1610657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387 w 4879"/>
                  <a:gd name="connsiteY1" fmla="*/ 5489 h 5489"/>
                  <a:gd name="connsiteX2" fmla="*/ 0 w 4879"/>
                  <a:gd name="connsiteY2" fmla="*/ 2798 h 5489"/>
                  <a:gd name="connsiteX3" fmla="*/ 2466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66" y="5489"/>
                      <a:pt x="2387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7" name="任意多边形: 形状 336">
                <a:extLst>
                  <a:ext uri="{FF2B5EF4-FFF2-40B4-BE49-F238E27FC236}">
                    <a16:creationId xmlns:a16="http://schemas.microsoft.com/office/drawing/2014/main" id="{20D97C44-4F28-76F4-C386-C746157C2E67}"/>
                  </a:ext>
                </a:extLst>
              </p:cNvPr>
              <p:cNvSpPr/>
              <p:nvPr/>
            </p:nvSpPr>
            <p:spPr>
              <a:xfrm>
                <a:off x="1616411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73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92 w 4388"/>
                  <a:gd name="connsiteY9" fmla="*/ 4853 h 5409"/>
                  <a:gd name="connsiteX10" fmla="*/ 3660 w 4388"/>
                  <a:gd name="connsiteY10" fmla="*/ 2586 h 5409"/>
                  <a:gd name="connsiteX11" fmla="*/ 1498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73" y="5410"/>
                    </a:cubicBezTo>
                    <a:cubicBezTo>
                      <a:pt x="782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8" name="任意多边形: 形状 337">
                <a:extLst>
                  <a:ext uri="{FF2B5EF4-FFF2-40B4-BE49-F238E27FC236}">
                    <a16:creationId xmlns:a16="http://schemas.microsoft.com/office/drawing/2014/main" id="{58B62320-2A62-7CFF-398E-8E06B809FCCF}"/>
                  </a:ext>
                </a:extLst>
              </p:cNvPr>
              <p:cNvSpPr/>
              <p:nvPr/>
            </p:nvSpPr>
            <p:spPr>
              <a:xfrm>
                <a:off x="1623452" y="1376212"/>
                <a:ext cx="3951" cy="5330"/>
              </a:xfrm>
              <a:custGeom>
                <a:avLst/>
                <a:gdLst>
                  <a:gd name="connsiteX0" fmla="*/ 1631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07 w 3951"/>
                  <a:gd name="connsiteY5" fmla="*/ 583 h 5330"/>
                  <a:gd name="connsiteX6" fmla="*/ 2307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9" name="任意多边形: 形状 338">
                <a:extLst>
                  <a:ext uri="{FF2B5EF4-FFF2-40B4-BE49-F238E27FC236}">
                    <a16:creationId xmlns:a16="http://schemas.microsoft.com/office/drawing/2014/main" id="{2D29346B-91D4-66C6-2AF8-2E8F32461596}"/>
                  </a:ext>
                </a:extLst>
              </p:cNvPr>
              <p:cNvSpPr/>
              <p:nvPr/>
            </p:nvSpPr>
            <p:spPr>
              <a:xfrm>
                <a:off x="1627987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0" name="任意多边形: 形状 339">
                <a:extLst>
                  <a:ext uri="{FF2B5EF4-FFF2-40B4-BE49-F238E27FC236}">
                    <a16:creationId xmlns:a16="http://schemas.microsoft.com/office/drawing/2014/main" id="{720E8F97-612C-8C1C-D898-B158C09C1A84}"/>
                  </a:ext>
                </a:extLst>
              </p:cNvPr>
              <p:cNvSpPr/>
              <p:nvPr/>
            </p:nvSpPr>
            <p:spPr>
              <a:xfrm>
                <a:off x="1631726" y="1376225"/>
                <a:ext cx="5423" cy="5330"/>
              </a:xfrm>
              <a:custGeom>
                <a:avLst/>
                <a:gdLst>
                  <a:gd name="connsiteX0" fmla="*/ 4641 w 5423"/>
                  <a:gd name="connsiteY0" fmla="*/ 2983 h 5330"/>
                  <a:gd name="connsiteX1" fmla="*/ 4561 w 5423"/>
                  <a:gd name="connsiteY1" fmla="*/ 676 h 5330"/>
                  <a:gd name="connsiteX2" fmla="*/ 4548 w 5423"/>
                  <a:gd name="connsiteY2" fmla="*/ 676 h 5330"/>
                  <a:gd name="connsiteX3" fmla="*/ 3872 w 5423"/>
                  <a:gd name="connsiteY3" fmla="*/ 2705 h 5330"/>
                  <a:gd name="connsiteX4" fmla="*/ 2930 w 5423"/>
                  <a:gd name="connsiteY4" fmla="*/ 5291 h 5330"/>
                  <a:gd name="connsiteX5" fmla="*/ 2413 w 5423"/>
                  <a:gd name="connsiteY5" fmla="*/ 5291 h 5330"/>
                  <a:gd name="connsiteX6" fmla="*/ 1551 w 5423"/>
                  <a:gd name="connsiteY6" fmla="*/ 2758 h 5330"/>
                  <a:gd name="connsiteX7" fmla="*/ 942 w 5423"/>
                  <a:gd name="connsiteY7" fmla="*/ 690 h 5330"/>
                  <a:gd name="connsiteX8" fmla="*/ 928 w 5423"/>
                  <a:gd name="connsiteY8" fmla="*/ 690 h 5330"/>
                  <a:gd name="connsiteX9" fmla="*/ 822 w 5423"/>
                  <a:gd name="connsiteY9" fmla="*/ 3050 h 5330"/>
                  <a:gd name="connsiteX10" fmla="*/ 676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41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1"/>
                    </a:lnTo>
                    <a:lnTo>
                      <a:pt x="2413" y="5291"/>
                    </a:lnTo>
                    <a:lnTo>
                      <a:pt x="1551" y="2758"/>
                    </a:lnTo>
                    <a:cubicBezTo>
                      <a:pt x="1299" y="2002"/>
                      <a:pt x="1074" y="1326"/>
                      <a:pt x="942" y="690"/>
                    </a:cubicBezTo>
                    <a:lnTo>
                      <a:pt x="928" y="690"/>
                    </a:lnTo>
                    <a:cubicBezTo>
                      <a:pt x="928" y="1353"/>
                      <a:pt x="875" y="2254"/>
                      <a:pt x="822" y="3050"/>
                    </a:cubicBezTo>
                    <a:lnTo>
                      <a:pt x="676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1F9646CA-1BE5-6D87-8312-964846BD5F7F}"/>
                  </a:ext>
                </a:extLst>
              </p:cNvPr>
              <p:cNvSpPr/>
              <p:nvPr/>
            </p:nvSpPr>
            <p:spPr>
              <a:xfrm>
                <a:off x="1638210" y="1376186"/>
                <a:ext cx="3275" cy="5383"/>
              </a:xfrm>
              <a:custGeom>
                <a:avLst/>
                <a:gdLst>
                  <a:gd name="connsiteX0" fmla="*/ 0 w 3275"/>
                  <a:gd name="connsiteY0" fmla="*/ 106 h 5383"/>
                  <a:gd name="connsiteX1" fmla="*/ 1326 w 3275"/>
                  <a:gd name="connsiteY1" fmla="*/ 0 h 5383"/>
                  <a:gd name="connsiteX2" fmla="*/ 2811 w 3275"/>
                  <a:gd name="connsiteY2" fmla="*/ 451 h 5383"/>
                  <a:gd name="connsiteX3" fmla="*/ 3275 w 3275"/>
                  <a:gd name="connsiteY3" fmla="*/ 1565 h 5383"/>
                  <a:gd name="connsiteX4" fmla="*/ 2864 w 3275"/>
                  <a:gd name="connsiteY4" fmla="*/ 2692 h 5383"/>
                  <a:gd name="connsiteX5" fmla="*/ 1233 w 3275"/>
                  <a:gd name="connsiteY5" fmla="*/ 3288 h 5383"/>
                  <a:gd name="connsiteX6" fmla="*/ 689 w 3275"/>
                  <a:gd name="connsiteY6" fmla="*/ 3235 h 5383"/>
                  <a:gd name="connsiteX7" fmla="*/ 689 w 3275"/>
                  <a:gd name="connsiteY7" fmla="*/ 5383 h 5383"/>
                  <a:gd name="connsiteX8" fmla="*/ 0 w 3275"/>
                  <a:gd name="connsiteY8" fmla="*/ 5383 h 5383"/>
                  <a:gd name="connsiteX9" fmla="*/ 0 w 3275"/>
                  <a:gd name="connsiteY9" fmla="*/ 106 h 5383"/>
                  <a:gd name="connsiteX10" fmla="*/ 703 w 3275"/>
                  <a:gd name="connsiteY10" fmla="*/ 2665 h 5383"/>
                  <a:gd name="connsiteX11" fmla="*/ 1260 w 3275"/>
                  <a:gd name="connsiteY11" fmla="*/ 2718 h 5383"/>
                  <a:gd name="connsiteX12" fmla="*/ 2599 w 3275"/>
                  <a:gd name="connsiteY12" fmla="*/ 1591 h 5383"/>
                  <a:gd name="connsiteX13" fmla="*/ 1339 w 3275"/>
                  <a:gd name="connsiteY13" fmla="*/ 544 h 5383"/>
                  <a:gd name="connsiteX14" fmla="*/ 689 w 3275"/>
                  <a:gd name="connsiteY14" fmla="*/ 597 h 5383"/>
                  <a:gd name="connsiteX15" fmla="*/ 689 w 3275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03"/>
                      <a:pt x="3275" y="1087"/>
                      <a:pt x="3275" y="1565"/>
                    </a:cubicBezTo>
                    <a:cubicBezTo>
                      <a:pt x="3275" y="2042"/>
                      <a:pt x="3129" y="2426"/>
                      <a:pt x="2864" y="2692"/>
                    </a:cubicBezTo>
                    <a:cubicBezTo>
                      <a:pt x="2506" y="3089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703" y="2665"/>
                    </a:moveTo>
                    <a:cubicBezTo>
                      <a:pt x="849" y="2705"/>
                      <a:pt x="1034" y="2718"/>
                      <a:pt x="1260" y="2718"/>
                    </a:cubicBezTo>
                    <a:cubicBezTo>
                      <a:pt x="2095" y="2718"/>
                      <a:pt x="2599" y="2320"/>
                      <a:pt x="2599" y="1591"/>
                    </a:cubicBezTo>
                    <a:cubicBezTo>
                      <a:pt x="2599" y="888"/>
                      <a:pt x="2108" y="544"/>
                      <a:pt x="1339" y="544"/>
                    </a:cubicBezTo>
                    <a:cubicBezTo>
                      <a:pt x="1034" y="544"/>
                      <a:pt x="809" y="570"/>
                      <a:pt x="689" y="597"/>
                    </a:cubicBezTo>
                    <a:lnTo>
                      <a:pt x="689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2" name="任意多边形: 形状 341">
                <a:extLst>
                  <a:ext uri="{FF2B5EF4-FFF2-40B4-BE49-F238E27FC236}">
                    <a16:creationId xmlns:a16="http://schemas.microsoft.com/office/drawing/2014/main" id="{608D2C26-25BC-B32D-0D9B-ACD4B4965514}"/>
                  </a:ext>
                </a:extLst>
              </p:cNvPr>
              <p:cNvSpPr/>
              <p:nvPr/>
            </p:nvSpPr>
            <p:spPr>
              <a:xfrm>
                <a:off x="1642108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16480388-E0C7-BE79-B3AD-B03DFAD7864A}"/>
                  </a:ext>
                </a:extLst>
              </p:cNvPr>
              <p:cNvSpPr/>
              <p:nvPr/>
            </p:nvSpPr>
            <p:spPr>
              <a:xfrm>
                <a:off x="164785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77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13 w 3473"/>
                  <a:gd name="connsiteY9" fmla="*/ 4097 h 5370"/>
                  <a:gd name="connsiteX10" fmla="*/ 1352 w 3473"/>
                  <a:gd name="connsiteY10" fmla="*/ 3063 h 5370"/>
                  <a:gd name="connsiteX11" fmla="*/ 703 w 3473"/>
                  <a:gd name="connsiteY11" fmla="*/ 3063 h 5370"/>
                  <a:gd name="connsiteX12" fmla="*/ 703 w 3473"/>
                  <a:gd name="connsiteY12" fmla="*/ 5370 h 5370"/>
                  <a:gd name="connsiteX13" fmla="*/ 13 w 3473"/>
                  <a:gd name="connsiteY13" fmla="*/ 5370 h 5370"/>
                  <a:gd name="connsiteX14" fmla="*/ 13 w 3473"/>
                  <a:gd name="connsiteY14" fmla="*/ 106 h 5370"/>
                  <a:gd name="connsiteX15" fmla="*/ 703 w 3473"/>
                  <a:gd name="connsiteY15" fmla="*/ 2533 h 5370"/>
                  <a:gd name="connsiteX16" fmla="*/ 1406 w 3473"/>
                  <a:gd name="connsiteY16" fmla="*/ 2533 h 5370"/>
                  <a:gd name="connsiteX17" fmla="*/ 2612 w 3473"/>
                  <a:gd name="connsiteY17" fmla="*/ 1525 h 5370"/>
                  <a:gd name="connsiteX18" fmla="*/ 1392 w 3473"/>
                  <a:gd name="connsiteY18" fmla="*/ 530 h 5370"/>
                  <a:gd name="connsiteX19" fmla="*/ 716 w 3473"/>
                  <a:gd name="connsiteY19" fmla="*/ 597 h 5370"/>
                  <a:gd name="connsiteX20" fmla="*/ 716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55"/>
                      <a:pt x="3063" y="3912"/>
                    </a:cubicBezTo>
                    <a:cubicBezTo>
                      <a:pt x="3249" y="4654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59" y="4760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48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22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37FAA127-D2DE-7F0E-AD80-82425E483DAA}"/>
                  </a:ext>
                </a:extLst>
              </p:cNvPr>
              <p:cNvSpPr/>
              <p:nvPr/>
            </p:nvSpPr>
            <p:spPr>
              <a:xfrm>
                <a:off x="165450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651E9952-C0BE-DEDD-1E74-5F5B735B6219}"/>
                  </a:ext>
                </a:extLst>
              </p:cNvPr>
              <p:cNvSpPr/>
              <p:nvPr/>
            </p:nvSpPr>
            <p:spPr>
              <a:xfrm>
                <a:off x="165638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33" y="2029"/>
                      <a:pt x="888" y="1419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3140D176-FEE7-9B36-06D8-5B165234EEE3}"/>
                  </a:ext>
                </a:extLst>
              </p:cNvPr>
              <p:cNvSpPr/>
              <p:nvPr/>
            </p:nvSpPr>
            <p:spPr>
              <a:xfrm>
                <a:off x="1661255" y="1376133"/>
                <a:ext cx="4044" cy="5489"/>
              </a:xfrm>
              <a:custGeom>
                <a:avLst/>
                <a:gdLst>
                  <a:gd name="connsiteX0" fmla="*/ 4044 w 4044"/>
                  <a:gd name="connsiteY0" fmla="*/ 5224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85 w 4044"/>
                  <a:gd name="connsiteY5" fmla="*/ 809 h 5489"/>
                  <a:gd name="connsiteX6" fmla="*/ 2811 w 4044"/>
                  <a:gd name="connsiteY6" fmla="*/ 583 h 5489"/>
                  <a:gd name="connsiteX7" fmla="*/ 729 w 4044"/>
                  <a:gd name="connsiteY7" fmla="*/ 2784 h 5489"/>
                  <a:gd name="connsiteX8" fmla="*/ 2784 w 4044"/>
                  <a:gd name="connsiteY8" fmla="*/ 4919 h 5489"/>
                  <a:gd name="connsiteX9" fmla="*/ 3912 w 4044"/>
                  <a:gd name="connsiteY9" fmla="*/ 4707 h 5489"/>
                  <a:gd name="connsiteX10" fmla="*/ 4044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24"/>
                    </a:moveTo>
                    <a:cubicBezTo>
                      <a:pt x="3792" y="5357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39"/>
                    </a:cubicBezTo>
                    <a:lnTo>
                      <a:pt x="3885" y="809"/>
                    </a:lnTo>
                    <a:cubicBezTo>
                      <a:pt x="3620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209" y="4919"/>
                      <a:pt x="3633" y="4840"/>
                      <a:pt x="3912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BD5F0603-2DAE-297E-D4B0-68385961D713}"/>
                  </a:ext>
                </a:extLst>
              </p:cNvPr>
              <p:cNvSpPr/>
              <p:nvPr/>
            </p:nvSpPr>
            <p:spPr>
              <a:xfrm>
                <a:off x="1666148" y="1376225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7652BEAD-F962-9B89-2F6C-9E129DE2B615}"/>
                  </a:ext>
                </a:extLst>
              </p:cNvPr>
              <p:cNvSpPr/>
              <p:nvPr/>
            </p:nvSpPr>
            <p:spPr>
              <a:xfrm>
                <a:off x="1668044" y="1376186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57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89 w 4375"/>
                  <a:gd name="connsiteY12" fmla="*/ 597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607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71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40" y="530"/>
                      <a:pt x="888" y="570"/>
                      <a:pt x="689" y="597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9F3EC264-2FAF-1AB4-9D8B-CBEDFE33673D}"/>
                  </a:ext>
                </a:extLst>
              </p:cNvPr>
              <p:cNvSpPr/>
              <p:nvPr/>
            </p:nvSpPr>
            <p:spPr>
              <a:xfrm>
                <a:off x="167329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216756DE-1CCE-77A4-1F3A-4F1DE332D145}"/>
                  </a:ext>
                </a:extLst>
              </p:cNvPr>
              <p:cNvSpPr/>
              <p:nvPr/>
            </p:nvSpPr>
            <p:spPr>
              <a:xfrm>
                <a:off x="1675204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45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33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0"/>
                      <a:pt x="4362" y="2572"/>
                    </a:cubicBezTo>
                    <a:cubicBezTo>
                      <a:pt x="4362" y="3447"/>
                      <a:pt x="4084" y="4150"/>
                      <a:pt x="3593" y="4641"/>
                    </a:cubicBezTo>
                    <a:cubicBezTo>
                      <a:pt x="3076" y="5145"/>
                      <a:pt x="2267" y="5410"/>
                      <a:pt x="1233" y="5410"/>
                    </a:cubicBezTo>
                    <a:cubicBezTo>
                      <a:pt x="743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49" y="4840"/>
                      <a:pt x="1101" y="4853"/>
                      <a:pt x="1379" y="4853"/>
                    </a:cubicBezTo>
                    <a:cubicBezTo>
                      <a:pt x="2851" y="4853"/>
                      <a:pt x="3633" y="4031"/>
                      <a:pt x="3633" y="2586"/>
                    </a:cubicBezTo>
                    <a:cubicBezTo>
                      <a:pt x="3646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0EFCB227-BF2A-4BCF-FFDB-D01C23B85B87}"/>
                  </a:ext>
                </a:extLst>
              </p:cNvPr>
              <p:cNvSpPr/>
              <p:nvPr/>
            </p:nvSpPr>
            <p:spPr>
              <a:xfrm>
                <a:off x="1680441" y="1376225"/>
                <a:ext cx="3938" cy="5396"/>
              </a:xfrm>
              <a:custGeom>
                <a:avLst/>
                <a:gdLst>
                  <a:gd name="connsiteX0" fmla="*/ 690 w 3938"/>
                  <a:gd name="connsiteY0" fmla="*/ 0 h 5396"/>
                  <a:gd name="connsiteX1" fmla="*/ 690 w 3938"/>
                  <a:gd name="connsiteY1" fmla="*/ 3142 h 5396"/>
                  <a:gd name="connsiteX2" fmla="*/ 1936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09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690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690" y="0"/>
                    </a:moveTo>
                    <a:lnTo>
                      <a:pt x="690" y="3142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994F2E26-6C9A-650D-9381-C9A0D32504E2}"/>
                  </a:ext>
                </a:extLst>
              </p:cNvPr>
              <p:cNvSpPr/>
              <p:nvPr/>
            </p:nvSpPr>
            <p:spPr>
              <a:xfrm>
                <a:off x="1685559" y="1376212"/>
                <a:ext cx="4017" cy="5330"/>
              </a:xfrm>
              <a:custGeom>
                <a:avLst/>
                <a:gdLst>
                  <a:gd name="connsiteX0" fmla="*/ 0 w 4017"/>
                  <a:gd name="connsiteY0" fmla="*/ 5330 h 5330"/>
                  <a:gd name="connsiteX1" fmla="*/ 0 w 4017"/>
                  <a:gd name="connsiteY1" fmla="*/ 0 h 5330"/>
                  <a:gd name="connsiteX2" fmla="*/ 756 w 4017"/>
                  <a:gd name="connsiteY2" fmla="*/ 0 h 5330"/>
                  <a:gd name="connsiteX3" fmla="*/ 2466 w 4017"/>
                  <a:gd name="connsiteY3" fmla="*/ 2692 h 5330"/>
                  <a:gd name="connsiteX4" fmla="*/ 3408 w 4017"/>
                  <a:gd name="connsiteY4" fmla="*/ 4429 h 5330"/>
                  <a:gd name="connsiteX5" fmla="*/ 3421 w 4017"/>
                  <a:gd name="connsiteY5" fmla="*/ 4415 h 5330"/>
                  <a:gd name="connsiteX6" fmla="*/ 3368 w 4017"/>
                  <a:gd name="connsiteY6" fmla="*/ 2228 h 5330"/>
                  <a:gd name="connsiteX7" fmla="*/ 3368 w 4017"/>
                  <a:gd name="connsiteY7" fmla="*/ 0 h 5330"/>
                  <a:gd name="connsiteX8" fmla="*/ 4018 w 4017"/>
                  <a:gd name="connsiteY8" fmla="*/ 0 h 5330"/>
                  <a:gd name="connsiteX9" fmla="*/ 4018 w 4017"/>
                  <a:gd name="connsiteY9" fmla="*/ 5330 h 5330"/>
                  <a:gd name="connsiteX10" fmla="*/ 3302 w 4017"/>
                  <a:gd name="connsiteY10" fmla="*/ 5330 h 5330"/>
                  <a:gd name="connsiteX11" fmla="*/ 1618 w 4017"/>
                  <a:gd name="connsiteY11" fmla="*/ 2625 h 5330"/>
                  <a:gd name="connsiteX12" fmla="*/ 623 w 4017"/>
                  <a:gd name="connsiteY12" fmla="*/ 849 h 5330"/>
                  <a:gd name="connsiteX13" fmla="*/ 597 w 4017"/>
                  <a:gd name="connsiteY13" fmla="*/ 849 h 5330"/>
                  <a:gd name="connsiteX14" fmla="*/ 650 w 4017"/>
                  <a:gd name="connsiteY14" fmla="*/ 3050 h 5330"/>
                  <a:gd name="connsiteX15" fmla="*/ 650 w 4017"/>
                  <a:gd name="connsiteY15" fmla="*/ 5317 h 5330"/>
                  <a:gd name="connsiteX16" fmla="*/ 0 w 4017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875" y="1419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D8ECA211-B899-B64F-D1C6-44B53E3287D0}"/>
                  </a:ext>
                </a:extLst>
              </p:cNvPr>
              <p:cNvSpPr/>
              <p:nvPr/>
            </p:nvSpPr>
            <p:spPr>
              <a:xfrm>
                <a:off x="1690147" y="1376212"/>
                <a:ext cx="3938" cy="5330"/>
              </a:xfrm>
              <a:custGeom>
                <a:avLst/>
                <a:gdLst>
                  <a:gd name="connsiteX0" fmla="*/ 1604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294 w 3938"/>
                  <a:gd name="connsiteY5" fmla="*/ 583 h 5330"/>
                  <a:gd name="connsiteX6" fmla="*/ 2294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1F2D254E-48BC-9540-D319-43A42FACA9D9}"/>
                  </a:ext>
                </a:extLst>
              </p:cNvPr>
              <p:cNvSpPr/>
              <p:nvPr/>
            </p:nvSpPr>
            <p:spPr>
              <a:xfrm>
                <a:off x="1697042" y="1376225"/>
                <a:ext cx="3938" cy="5396"/>
              </a:xfrm>
              <a:custGeom>
                <a:avLst/>
                <a:gdLst>
                  <a:gd name="connsiteX0" fmla="*/ 703 w 3938"/>
                  <a:gd name="connsiteY0" fmla="*/ 0 h 5396"/>
                  <a:gd name="connsiteX1" fmla="*/ 703 w 3938"/>
                  <a:gd name="connsiteY1" fmla="*/ 3142 h 5396"/>
                  <a:gd name="connsiteX2" fmla="*/ 1949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23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703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46" y="4840"/>
                      <a:pt x="1949" y="4840"/>
                    </a:cubicBezTo>
                    <a:cubicBezTo>
                      <a:pt x="275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11668A0F-02AF-2FC9-6271-30975EEF1C77}"/>
                  </a:ext>
                </a:extLst>
              </p:cNvPr>
              <p:cNvSpPr/>
              <p:nvPr/>
            </p:nvSpPr>
            <p:spPr>
              <a:xfrm>
                <a:off x="1701550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0D3C6E11-9DEA-B40A-F985-1945A8E404A8}"/>
                  </a:ext>
                </a:extLst>
              </p:cNvPr>
              <p:cNvSpPr/>
              <p:nvPr/>
            </p:nvSpPr>
            <p:spPr>
              <a:xfrm>
                <a:off x="1708498" y="1376225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28ABC6B-C239-98EC-FDD4-75DEBE817532}"/>
                  </a:ext>
                </a:extLst>
              </p:cNvPr>
              <p:cNvSpPr/>
              <p:nvPr/>
            </p:nvSpPr>
            <p:spPr>
              <a:xfrm>
                <a:off x="1711813" y="137622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9 w 4468"/>
                  <a:gd name="connsiteY5" fmla="*/ 5330 h 5330"/>
                  <a:gd name="connsiteX6" fmla="*/ 3739 w 4468"/>
                  <a:gd name="connsiteY6" fmla="*/ 5330 h 5330"/>
                  <a:gd name="connsiteX7" fmla="*/ 3182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16 h 5330"/>
                  <a:gd name="connsiteX10" fmla="*/ 2480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49 w 4468"/>
                  <a:gd name="connsiteY13" fmla="*/ 1565 h 5330"/>
                  <a:gd name="connsiteX14" fmla="*/ 1406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30"/>
                    </a:lnTo>
                    <a:lnTo>
                      <a:pt x="3739" y="5330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49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BB03F01F-6650-231A-E305-E65B13AE181D}"/>
                  </a:ext>
                </a:extLst>
              </p:cNvPr>
              <p:cNvSpPr/>
              <p:nvPr/>
            </p:nvSpPr>
            <p:spPr>
              <a:xfrm>
                <a:off x="1717037" y="1376186"/>
                <a:ext cx="3367" cy="5409"/>
              </a:xfrm>
              <a:custGeom>
                <a:avLst/>
                <a:gdLst>
                  <a:gd name="connsiteX0" fmla="*/ 0 w 3367"/>
                  <a:gd name="connsiteY0" fmla="*/ 106 h 5409"/>
                  <a:gd name="connsiteX1" fmla="*/ 1273 w 3367"/>
                  <a:gd name="connsiteY1" fmla="*/ 0 h 5409"/>
                  <a:gd name="connsiteX2" fmla="*/ 2718 w 3367"/>
                  <a:gd name="connsiteY2" fmla="*/ 385 h 5409"/>
                  <a:gd name="connsiteX3" fmla="*/ 3169 w 3367"/>
                  <a:gd name="connsiteY3" fmla="*/ 1313 h 5409"/>
                  <a:gd name="connsiteX4" fmla="*/ 2267 w 3367"/>
                  <a:gd name="connsiteY4" fmla="*/ 2493 h 5409"/>
                  <a:gd name="connsiteX5" fmla="*/ 2267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19 h 5409"/>
                  <a:gd name="connsiteX8" fmla="*/ 1087 w 3367"/>
                  <a:gd name="connsiteY8" fmla="*/ 5410 h 5409"/>
                  <a:gd name="connsiteX9" fmla="*/ 13 w 3367"/>
                  <a:gd name="connsiteY9" fmla="*/ 5357 h 5409"/>
                  <a:gd name="connsiteX10" fmla="*/ 13 w 3367"/>
                  <a:gd name="connsiteY10" fmla="*/ 106 h 5409"/>
                  <a:gd name="connsiteX11" fmla="*/ 689 w 3367"/>
                  <a:gd name="connsiteY11" fmla="*/ 2294 h 5409"/>
                  <a:gd name="connsiteX12" fmla="*/ 1326 w 3367"/>
                  <a:gd name="connsiteY12" fmla="*/ 2294 h 5409"/>
                  <a:gd name="connsiteX13" fmla="*/ 2466 w 3367"/>
                  <a:gd name="connsiteY13" fmla="*/ 1392 h 5409"/>
                  <a:gd name="connsiteX14" fmla="*/ 1299 w 3367"/>
                  <a:gd name="connsiteY14" fmla="*/ 530 h 5409"/>
                  <a:gd name="connsiteX15" fmla="*/ 689 w 3367"/>
                  <a:gd name="connsiteY15" fmla="*/ 583 h 5409"/>
                  <a:gd name="connsiteX16" fmla="*/ 689 w 3367"/>
                  <a:gd name="connsiteY16" fmla="*/ 2294 h 5409"/>
                  <a:gd name="connsiteX17" fmla="*/ 689 w 3367"/>
                  <a:gd name="connsiteY17" fmla="*/ 4840 h 5409"/>
                  <a:gd name="connsiteX18" fmla="*/ 1273 w 3367"/>
                  <a:gd name="connsiteY18" fmla="*/ 4866 h 5409"/>
                  <a:gd name="connsiteX19" fmla="*/ 2639 w 3367"/>
                  <a:gd name="connsiteY19" fmla="*/ 3832 h 5409"/>
                  <a:gd name="connsiteX20" fmla="*/ 1273 w 3367"/>
                  <a:gd name="connsiteY20" fmla="*/ 2798 h 5409"/>
                  <a:gd name="connsiteX21" fmla="*/ 689 w 3367"/>
                  <a:gd name="connsiteY21" fmla="*/ 2798 h 5409"/>
                  <a:gd name="connsiteX22" fmla="*/ 689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0" y="106"/>
                    </a:moveTo>
                    <a:cubicBezTo>
                      <a:pt x="292" y="53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85"/>
                    </a:cubicBezTo>
                    <a:cubicBezTo>
                      <a:pt x="2997" y="597"/>
                      <a:pt x="3169" y="902"/>
                      <a:pt x="3169" y="1313"/>
                    </a:cubicBezTo>
                    <a:cubicBezTo>
                      <a:pt x="3169" y="1817"/>
                      <a:pt x="2837" y="2281"/>
                      <a:pt x="2267" y="2493"/>
                    </a:cubicBezTo>
                    <a:lnTo>
                      <a:pt x="2267" y="2506"/>
                    </a:lnTo>
                    <a:cubicBezTo>
                      <a:pt x="2758" y="2639"/>
                      <a:pt x="3368" y="3063"/>
                      <a:pt x="3368" y="3845"/>
                    </a:cubicBezTo>
                    <a:cubicBezTo>
                      <a:pt x="3368" y="4296"/>
                      <a:pt x="3182" y="4641"/>
                      <a:pt x="2917" y="4919"/>
                    </a:cubicBezTo>
                    <a:cubicBezTo>
                      <a:pt x="2532" y="5251"/>
                      <a:pt x="1949" y="5410"/>
                      <a:pt x="1087" y="5410"/>
                    </a:cubicBezTo>
                    <a:cubicBezTo>
                      <a:pt x="597" y="5410"/>
                      <a:pt x="239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2294"/>
                    </a:moveTo>
                    <a:lnTo>
                      <a:pt x="1326" y="2294"/>
                    </a:lnTo>
                    <a:cubicBezTo>
                      <a:pt x="2042" y="2294"/>
                      <a:pt x="2466" y="1909"/>
                      <a:pt x="2466" y="1392"/>
                    </a:cubicBezTo>
                    <a:cubicBezTo>
                      <a:pt x="2466" y="782"/>
                      <a:pt x="2002" y="530"/>
                      <a:pt x="1299" y="530"/>
                    </a:cubicBezTo>
                    <a:cubicBezTo>
                      <a:pt x="994" y="530"/>
                      <a:pt x="796" y="570"/>
                      <a:pt x="689" y="583"/>
                    </a:cubicBezTo>
                    <a:lnTo>
                      <a:pt x="689" y="2294"/>
                    </a:lnTo>
                    <a:close/>
                    <a:moveTo>
                      <a:pt x="689" y="4840"/>
                    </a:moveTo>
                    <a:cubicBezTo>
                      <a:pt x="822" y="4853"/>
                      <a:pt x="1021" y="4866"/>
                      <a:pt x="1273" y="4866"/>
                    </a:cubicBezTo>
                    <a:cubicBezTo>
                      <a:pt x="1989" y="4866"/>
                      <a:pt x="2639" y="4601"/>
                      <a:pt x="2639" y="3832"/>
                    </a:cubicBezTo>
                    <a:cubicBezTo>
                      <a:pt x="2639" y="3103"/>
                      <a:pt x="2002" y="2798"/>
                      <a:pt x="1273" y="2798"/>
                    </a:cubicBezTo>
                    <a:lnTo>
                      <a:pt x="689" y="2798"/>
                    </a:ln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9D7E8EFC-825C-F60E-DBEC-44464D97C556}"/>
                  </a:ext>
                </a:extLst>
              </p:cNvPr>
              <p:cNvSpPr/>
              <p:nvPr/>
            </p:nvSpPr>
            <p:spPr>
              <a:xfrm>
                <a:off x="1720989" y="1376133"/>
                <a:ext cx="4892" cy="5489"/>
              </a:xfrm>
              <a:custGeom>
                <a:avLst/>
                <a:gdLst>
                  <a:gd name="connsiteX0" fmla="*/ 4893 w 4892"/>
                  <a:gd name="connsiteY0" fmla="*/ 2692 h 5489"/>
                  <a:gd name="connsiteX1" fmla="*/ 2400 w 4892"/>
                  <a:gd name="connsiteY1" fmla="*/ 5489 h 5489"/>
                  <a:gd name="connsiteX2" fmla="*/ 0 w 4892"/>
                  <a:gd name="connsiteY2" fmla="*/ 2798 h 5489"/>
                  <a:gd name="connsiteX3" fmla="*/ 2480 w 4892"/>
                  <a:gd name="connsiteY3" fmla="*/ 0 h 5489"/>
                  <a:gd name="connsiteX4" fmla="*/ 4893 w 4892"/>
                  <a:gd name="connsiteY4" fmla="*/ 2692 h 5489"/>
                  <a:gd name="connsiteX5" fmla="*/ 756 w 4892"/>
                  <a:gd name="connsiteY5" fmla="*/ 2784 h 5489"/>
                  <a:gd name="connsiteX6" fmla="*/ 2440 w 4892"/>
                  <a:gd name="connsiteY6" fmla="*/ 4933 h 5489"/>
                  <a:gd name="connsiteX7" fmla="*/ 4150 w 4892"/>
                  <a:gd name="connsiteY7" fmla="*/ 2731 h 5489"/>
                  <a:gd name="connsiteX8" fmla="*/ 2466 w 4892"/>
                  <a:gd name="connsiteY8" fmla="*/ 557 h 5489"/>
                  <a:gd name="connsiteX9" fmla="*/ 756 w 489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489">
                    <a:moveTo>
                      <a:pt x="4893" y="2692"/>
                    </a:moveTo>
                    <a:cubicBezTo>
                      <a:pt x="4893" y="4535"/>
                      <a:pt x="3766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33"/>
                      <a:pt x="2440" y="4933"/>
                    </a:cubicBezTo>
                    <a:cubicBezTo>
                      <a:pt x="3554" y="4933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5D0FAEB2-5AA1-AFFC-C3BE-2B0FF4C9C174}"/>
                  </a:ext>
                </a:extLst>
              </p:cNvPr>
              <p:cNvSpPr/>
              <p:nvPr/>
            </p:nvSpPr>
            <p:spPr>
              <a:xfrm>
                <a:off x="1726757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27 w 3487"/>
                  <a:gd name="connsiteY9" fmla="*/ 4097 h 5370"/>
                  <a:gd name="connsiteX10" fmla="*/ 1353 w 3487"/>
                  <a:gd name="connsiteY10" fmla="*/ 3063 h 5370"/>
                  <a:gd name="connsiteX11" fmla="*/ 716 w 3487"/>
                  <a:gd name="connsiteY11" fmla="*/ 3063 h 5370"/>
                  <a:gd name="connsiteX12" fmla="*/ 716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703 w 3487"/>
                  <a:gd name="connsiteY15" fmla="*/ 2533 h 5370"/>
                  <a:gd name="connsiteX16" fmla="*/ 1406 w 3487"/>
                  <a:gd name="connsiteY16" fmla="*/ 2533 h 5370"/>
                  <a:gd name="connsiteX17" fmla="*/ 2599 w 3487"/>
                  <a:gd name="connsiteY17" fmla="*/ 1525 h 5370"/>
                  <a:gd name="connsiteX18" fmla="*/ 1366 w 3487"/>
                  <a:gd name="connsiteY18" fmla="*/ 530 h 5370"/>
                  <a:gd name="connsiteX19" fmla="*/ 703 w 3487"/>
                  <a:gd name="connsiteY19" fmla="*/ 597 h 5370"/>
                  <a:gd name="connsiteX20" fmla="*/ 703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55"/>
                      <a:pt x="3076" y="3912"/>
                    </a:cubicBezTo>
                    <a:cubicBezTo>
                      <a:pt x="3262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92" y="5224"/>
                      <a:pt x="2572" y="4760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35" y="2533"/>
                      <a:pt x="2599" y="2135"/>
                      <a:pt x="2599" y="1525"/>
                    </a:cubicBezTo>
                    <a:cubicBezTo>
                      <a:pt x="2599" y="835"/>
                      <a:pt x="2095" y="544"/>
                      <a:pt x="1366" y="530"/>
                    </a:cubicBezTo>
                    <a:cubicBezTo>
                      <a:pt x="1048" y="530"/>
                      <a:pt x="809" y="570"/>
                      <a:pt x="703" y="597"/>
                    </a:cubicBezTo>
                    <a:lnTo>
                      <a:pt x="703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48D57B3C-198A-1663-3CB8-F454C441669E}"/>
                  </a:ext>
                </a:extLst>
              </p:cNvPr>
              <p:cNvSpPr/>
              <p:nvPr/>
            </p:nvSpPr>
            <p:spPr>
              <a:xfrm>
                <a:off x="173101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0 w 2996"/>
                  <a:gd name="connsiteY7" fmla="*/ 0 h 5330"/>
                  <a:gd name="connsiteX8" fmla="*/ 2890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0DC90E25-EA51-80CA-C582-C75CD097D3AE}"/>
                  </a:ext>
                </a:extLst>
              </p:cNvPr>
              <p:cNvSpPr/>
              <p:nvPr/>
            </p:nvSpPr>
            <p:spPr>
              <a:xfrm>
                <a:off x="1737271" y="1376212"/>
                <a:ext cx="3009" cy="5330"/>
              </a:xfrm>
              <a:custGeom>
                <a:avLst/>
                <a:gdLst>
                  <a:gd name="connsiteX0" fmla="*/ 2771 w 3009"/>
                  <a:gd name="connsiteY0" fmla="*/ 2838 h 5330"/>
                  <a:gd name="connsiteX1" fmla="*/ 689 w 3009"/>
                  <a:gd name="connsiteY1" fmla="*/ 2838 h 5330"/>
                  <a:gd name="connsiteX2" fmla="*/ 689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58 w 3009"/>
                  <a:gd name="connsiteY11" fmla="*/ 2267 h 5330"/>
                  <a:gd name="connsiteX12" fmla="*/ 2758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05BBA283-7510-44C7-2904-62308A51A7C3}"/>
                  </a:ext>
                </a:extLst>
              </p:cNvPr>
              <p:cNvSpPr/>
              <p:nvPr/>
            </p:nvSpPr>
            <p:spPr>
              <a:xfrm>
                <a:off x="174069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E59BBEAC-DA1C-F7AD-85B6-F0041E616C9B}"/>
                  </a:ext>
                </a:extLst>
              </p:cNvPr>
              <p:cNvSpPr/>
              <p:nvPr/>
            </p:nvSpPr>
            <p:spPr>
              <a:xfrm>
                <a:off x="1323351" y="1389710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72 w 4362"/>
                  <a:gd name="connsiteY1" fmla="*/ 0 h 5423"/>
                  <a:gd name="connsiteX2" fmla="*/ 3620 w 4362"/>
                  <a:gd name="connsiteY2" fmla="*/ 676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60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703 w 4362"/>
                  <a:gd name="connsiteY8" fmla="*/ 4827 h 5423"/>
                  <a:gd name="connsiteX9" fmla="*/ 1392 w 4362"/>
                  <a:gd name="connsiteY9" fmla="*/ 4866 h 5423"/>
                  <a:gd name="connsiteX10" fmla="*/ 3660 w 4362"/>
                  <a:gd name="connsiteY10" fmla="*/ 2612 h 5423"/>
                  <a:gd name="connsiteX11" fmla="*/ 1498 w 4362"/>
                  <a:gd name="connsiteY11" fmla="*/ 557 h 5423"/>
                  <a:gd name="connsiteX12" fmla="*/ 690 w 4362"/>
                  <a:gd name="connsiteY12" fmla="*/ 623 h 5423"/>
                  <a:gd name="connsiteX13" fmla="*/ 690 w 4362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39"/>
                      <a:pt x="3620" y="676"/>
                    </a:cubicBezTo>
                    <a:cubicBezTo>
                      <a:pt x="4110" y="1114"/>
                      <a:pt x="4362" y="1724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16" y="5158"/>
                      <a:pt x="2281" y="5423"/>
                      <a:pt x="1260" y="5423"/>
                    </a:cubicBezTo>
                    <a:cubicBezTo>
                      <a:pt x="756" y="5423"/>
                      <a:pt x="358" y="5383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703" y="4827"/>
                    </a:moveTo>
                    <a:cubicBezTo>
                      <a:pt x="875" y="4866"/>
                      <a:pt x="1127" y="4866"/>
                      <a:pt x="1392" y="4866"/>
                    </a:cubicBezTo>
                    <a:cubicBezTo>
                      <a:pt x="2864" y="4866"/>
                      <a:pt x="3660" y="4044"/>
                      <a:pt x="3660" y="2612"/>
                    </a:cubicBezTo>
                    <a:cubicBezTo>
                      <a:pt x="3673" y="1353"/>
                      <a:pt x="2957" y="557"/>
                      <a:pt x="1498" y="557"/>
                    </a:cubicBezTo>
                    <a:cubicBezTo>
                      <a:pt x="1154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419D7088-EECE-F29A-4F61-CAB13F51DAEB}"/>
                  </a:ext>
                </a:extLst>
              </p:cNvPr>
              <p:cNvSpPr/>
              <p:nvPr/>
            </p:nvSpPr>
            <p:spPr>
              <a:xfrm>
                <a:off x="132829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400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38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ABE80775-4DBF-AB14-2E10-5406DBB64571}"/>
                  </a:ext>
                </a:extLst>
              </p:cNvPr>
              <p:cNvSpPr/>
              <p:nvPr/>
            </p:nvSpPr>
            <p:spPr>
              <a:xfrm>
                <a:off x="1334052" y="1389750"/>
                <a:ext cx="2970" cy="5330"/>
              </a:xfrm>
              <a:custGeom>
                <a:avLst/>
                <a:gdLst>
                  <a:gd name="connsiteX0" fmla="*/ 13 w 2970"/>
                  <a:gd name="connsiteY0" fmla="*/ 0 h 5330"/>
                  <a:gd name="connsiteX1" fmla="*/ 703 w 2970"/>
                  <a:gd name="connsiteY1" fmla="*/ 0 h 5330"/>
                  <a:gd name="connsiteX2" fmla="*/ 703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A4C3B6FB-98CD-C159-B6AC-34B2B21B50E9}"/>
                  </a:ext>
                </a:extLst>
              </p:cNvPr>
              <p:cNvSpPr/>
              <p:nvPr/>
            </p:nvSpPr>
            <p:spPr>
              <a:xfrm>
                <a:off x="1337154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28B08AA9-03B7-222F-89C8-C8ED306AFA4D}"/>
                  </a:ext>
                </a:extLst>
              </p:cNvPr>
              <p:cNvSpPr/>
              <p:nvPr/>
            </p:nvSpPr>
            <p:spPr>
              <a:xfrm>
                <a:off x="1342909" y="1389710"/>
                <a:ext cx="3473" cy="5370"/>
              </a:xfrm>
              <a:custGeom>
                <a:avLst/>
                <a:gdLst>
                  <a:gd name="connsiteX0" fmla="*/ 13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66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19"/>
                    </a:moveTo>
                    <a:cubicBezTo>
                      <a:pt x="358" y="40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59"/>
                    </a:cubicBezTo>
                    <a:cubicBezTo>
                      <a:pt x="3275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66" y="544"/>
                    </a:cubicBezTo>
                    <a:cubicBezTo>
                      <a:pt x="1034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26F8A82A-4E61-C252-52F6-B80B7837B74E}"/>
                  </a:ext>
                </a:extLst>
              </p:cNvPr>
              <p:cNvSpPr/>
              <p:nvPr/>
            </p:nvSpPr>
            <p:spPr>
              <a:xfrm>
                <a:off x="1347152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703 w 2996"/>
                  <a:gd name="connsiteY1" fmla="*/ 2837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703" y="2837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31157F22-4726-B722-F1D6-44EF31407055}"/>
                  </a:ext>
                </a:extLst>
              </p:cNvPr>
              <p:cNvSpPr/>
              <p:nvPr/>
            </p:nvSpPr>
            <p:spPr>
              <a:xfrm>
                <a:off x="1353291" y="1389763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290 h 5330"/>
                  <a:gd name="connsiteX5" fmla="*/ 2400 w 5423"/>
                  <a:gd name="connsiteY5" fmla="*/ 5290 h 5330"/>
                  <a:gd name="connsiteX6" fmla="*/ 1551 w 5423"/>
                  <a:gd name="connsiteY6" fmla="*/ 2758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48" y="1352"/>
                      <a:pt x="4548" y="690"/>
                    </a:cubicBezTo>
                    <a:lnTo>
                      <a:pt x="4535" y="690"/>
                    </a:lnTo>
                    <a:cubicBezTo>
                      <a:pt x="4349" y="1299"/>
                      <a:pt x="4124" y="1976"/>
                      <a:pt x="3859" y="2705"/>
                    </a:cubicBezTo>
                    <a:lnTo>
                      <a:pt x="2917" y="5290"/>
                    </a:lnTo>
                    <a:lnTo>
                      <a:pt x="2400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7E14993F-C112-DA6E-4B38-9924DB83309B}"/>
                  </a:ext>
                </a:extLst>
              </p:cNvPr>
              <p:cNvSpPr/>
              <p:nvPr/>
            </p:nvSpPr>
            <p:spPr>
              <a:xfrm>
                <a:off x="1359298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3023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6 w 4468"/>
                  <a:gd name="connsiteY14" fmla="*/ 3129 h 5330"/>
                  <a:gd name="connsiteX15" fmla="*/ 3023 w 4468"/>
                  <a:gd name="connsiteY15" fmla="*/ 3129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23" y="3129"/>
                    </a:moveTo>
                    <a:lnTo>
                      <a:pt x="2493" y="1591"/>
                    </a:lnTo>
                    <a:cubicBezTo>
                      <a:pt x="2373" y="1246"/>
                      <a:pt x="2307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36" y="1591"/>
                    </a:cubicBezTo>
                    <a:lnTo>
                      <a:pt x="1406" y="3129"/>
                    </a:lnTo>
                    <a:lnTo>
                      <a:pt x="3023" y="312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4AFC620C-1F09-88F7-A0B2-871164BEA59C}"/>
                  </a:ext>
                </a:extLst>
              </p:cNvPr>
              <p:cNvSpPr/>
              <p:nvPr/>
            </p:nvSpPr>
            <p:spPr>
              <a:xfrm>
                <a:off x="1364097" y="1389697"/>
                <a:ext cx="4375" cy="5436"/>
              </a:xfrm>
              <a:custGeom>
                <a:avLst/>
                <a:gdLst>
                  <a:gd name="connsiteX0" fmla="*/ 4376 w 4375"/>
                  <a:gd name="connsiteY0" fmla="*/ 5145 h 5436"/>
                  <a:gd name="connsiteX1" fmla="*/ 2731 w 4375"/>
                  <a:gd name="connsiteY1" fmla="*/ 5436 h 5436"/>
                  <a:gd name="connsiteX2" fmla="*/ 756 w 4375"/>
                  <a:gd name="connsiteY2" fmla="*/ 4734 h 5436"/>
                  <a:gd name="connsiteX3" fmla="*/ 0 w 4375"/>
                  <a:gd name="connsiteY3" fmla="*/ 2745 h 5436"/>
                  <a:gd name="connsiteX4" fmla="*/ 2877 w 4375"/>
                  <a:gd name="connsiteY4" fmla="*/ 0 h 5436"/>
                  <a:gd name="connsiteX5" fmla="*/ 4217 w 4375"/>
                  <a:gd name="connsiteY5" fmla="*/ 252 h 5436"/>
                  <a:gd name="connsiteX6" fmla="*/ 4044 w 4375"/>
                  <a:gd name="connsiteY6" fmla="*/ 809 h 5436"/>
                  <a:gd name="connsiteX7" fmla="*/ 2864 w 4375"/>
                  <a:gd name="connsiteY7" fmla="*/ 583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25 w 4375"/>
                  <a:gd name="connsiteY12" fmla="*/ 3142 h 5436"/>
                  <a:gd name="connsiteX13" fmla="*/ 2625 w 4375"/>
                  <a:gd name="connsiteY13" fmla="*/ 2599 h 5436"/>
                  <a:gd name="connsiteX14" fmla="*/ 4376 w 4375"/>
                  <a:gd name="connsiteY14" fmla="*/ 2599 h 5436"/>
                  <a:gd name="connsiteX15" fmla="*/ 4376 w 4375"/>
                  <a:gd name="connsiteY15" fmla="*/ 5145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45"/>
                    </a:moveTo>
                    <a:cubicBezTo>
                      <a:pt x="4071" y="5251"/>
                      <a:pt x="3461" y="5436"/>
                      <a:pt x="2731" y="5436"/>
                    </a:cubicBezTo>
                    <a:cubicBezTo>
                      <a:pt x="1936" y="5436"/>
                      <a:pt x="1260" y="5224"/>
                      <a:pt x="756" y="4734"/>
                    </a:cubicBezTo>
                    <a:cubicBezTo>
                      <a:pt x="292" y="4283"/>
                      <a:pt x="0" y="3593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80"/>
                      <a:pt x="2784" y="4880"/>
                    </a:cubicBezTo>
                    <a:cubicBezTo>
                      <a:pt x="3235" y="4880"/>
                      <a:pt x="3540" y="4827"/>
                      <a:pt x="3699" y="4734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99"/>
                    </a:lnTo>
                    <a:lnTo>
                      <a:pt x="4376" y="2599"/>
                    </a:lnTo>
                    <a:lnTo>
                      <a:pt x="4376" y="514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BEAFE041-C552-FD54-46F4-F4A429AEF607}"/>
                  </a:ext>
                </a:extLst>
              </p:cNvPr>
              <p:cNvSpPr/>
              <p:nvPr/>
            </p:nvSpPr>
            <p:spPr>
              <a:xfrm>
                <a:off x="136952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394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46" y="2029"/>
                      <a:pt x="875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E622B1A8-E65C-294C-E75C-71E248CA26D0}"/>
                  </a:ext>
                </a:extLst>
              </p:cNvPr>
              <p:cNvSpPr/>
              <p:nvPr/>
            </p:nvSpPr>
            <p:spPr>
              <a:xfrm>
                <a:off x="1374321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2997 w 4468"/>
                  <a:gd name="connsiteY9" fmla="*/ 3129 h 5330"/>
                  <a:gd name="connsiteX10" fmla="*/ 2479 w 4468"/>
                  <a:gd name="connsiteY10" fmla="*/ 1591 h 5330"/>
                  <a:gd name="connsiteX11" fmla="*/ 2201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405 w 4468"/>
                  <a:gd name="connsiteY14" fmla="*/ 3142 h 5330"/>
                  <a:gd name="connsiteX15" fmla="*/ 2997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79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188" y="636"/>
                    </a:lnTo>
                    <a:cubicBezTo>
                      <a:pt x="2121" y="941"/>
                      <a:pt x="2015" y="1273"/>
                      <a:pt x="1923" y="1591"/>
                    </a:cubicBezTo>
                    <a:lnTo>
                      <a:pt x="1405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E16A38D2-2C40-C2A4-1AF8-06513AFD8433}"/>
                  </a:ext>
                </a:extLst>
              </p:cNvPr>
              <p:cNvSpPr/>
              <p:nvPr/>
            </p:nvSpPr>
            <p:spPr>
              <a:xfrm>
                <a:off x="1381534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5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1" y="941"/>
                      <a:pt x="2029" y="1273"/>
                      <a:pt x="1936" y="1591"/>
                    </a:cubicBezTo>
                    <a:lnTo>
                      <a:pt x="1405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9460E42A-B8E3-DDEE-1A2F-B514AFAA15C0}"/>
                  </a:ext>
                </a:extLst>
              </p:cNvPr>
              <p:cNvSpPr/>
              <p:nvPr/>
            </p:nvSpPr>
            <p:spPr>
              <a:xfrm>
                <a:off x="138678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76 w 2956"/>
                  <a:gd name="connsiteY1" fmla="*/ 0 h 5330"/>
                  <a:gd name="connsiteX2" fmla="*/ 676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EF8B8933-F74C-7EFC-322C-61D874978079}"/>
                  </a:ext>
                </a:extLst>
              </p:cNvPr>
              <p:cNvSpPr/>
              <p:nvPr/>
            </p:nvSpPr>
            <p:spPr>
              <a:xfrm>
                <a:off x="1390497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F6F1B9B9-3182-C872-E357-5C651E4EC37D}"/>
                  </a:ext>
                </a:extLst>
              </p:cNvPr>
              <p:cNvSpPr/>
              <p:nvPr/>
            </p:nvSpPr>
            <p:spPr>
              <a:xfrm>
                <a:off x="1392048" y="1389684"/>
                <a:ext cx="4919" cy="6178"/>
              </a:xfrm>
              <a:custGeom>
                <a:avLst/>
                <a:gdLst>
                  <a:gd name="connsiteX0" fmla="*/ 4720 w 4919"/>
                  <a:gd name="connsiteY0" fmla="*/ 6179 h 6178"/>
                  <a:gd name="connsiteX1" fmla="*/ 2678 w 4919"/>
                  <a:gd name="connsiteY1" fmla="*/ 5569 h 6178"/>
                  <a:gd name="connsiteX2" fmla="*/ 2360 w 4919"/>
                  <a:gd name="connsiteY2" fmla="*/ 5489 h 6178"/>
                  <a:gd name="connsiteX3" fmla="*/ 0 w 4919"/>
                  <a:gd name="connsiteY3" fmla="*/ 2784 h 6178"/>
                  <a:gd name="connsiteX4" fmla="*/ 2493 w 4919"/>
                  <a:gd name="connsiteY4" fmla="*/ 0 h 6178"/>
                  <a:gd name="connsiteX5" fmla="*/ 4879 w 4919"/>
                  <a:gd name="connsiteY5" fmla="*/ 2678 h 6178"/>
                  <a:gd name="connsiteX6" fmla="*/ 3355 w 4919"/>
                  <a:gd name="connsiteY6" fmla="*/ 5238 h 6178"/>
                  <a:gd name="connsiteX7" fmla="*/ 3355 w 4919"/>
                  <a:gd name="connsiteY7" fmla="*/ 5264 h 6178"/>
                  <a:gd name="connsiteX8" fmla="*/ 4919 w 4919"/>
                  <a:gd name="connsiteY8" fmla="*/ 5596 h 6178"/>
                  <a:gd name="connsiteX9" fmla="*/ 4720 w 4919"/>
                  <a:gd name="connsiteY9" fmla="*/ 6179 h 6178"/>
                  <a:gd name="connsiteX10" fmla="*/ 4164 w 4919"/>
                  <a:gd name="connsiteY10" fmla="*/ 2705 h 6178"/>
                  <a:gd name="connsiteX11" fmla="*/ 2479 w 4919"/>
                  <a:gd name="connsiteY11" fmla="*/ 544 h 6178"/>
                  <a:gd name="connsiteX12" fmla="*/ 743 w 4919"/>
                  <a:gd name="connsiteY12" fmla="*/ 2771 h 6178"/>
                  <a:gd name="connsiteX13" fmla="*/ 2440 w 4919"/>
                  <a:gd name="connsiteY13" fmla="*/ 4919 h 6178"/>
                  <a:gd name="connsiteX14" fmla="*/ 4164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720" y="6179"/>
                    </a:moveTo>
                    <a:cubicBezTo>
                      <a:pt x="4004" y="5980"/>
                      <a:pt x="3302" y="5781"/>
                      <a:pt x="2678" y="5569"/>
                    </a:cubicBezTo>
                    <a:cubicBezTo>
                      <a:pt x="2572" y="5529"/>
                      <a:pt x="2453" y="5489"/>
                      <a:pt x="2360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8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55" y="5238"/>
                    </a:cubicBezTo>
                    <a:lnTo>
                      <a:pt x="3355" y="5264"/>
                    </a:lnTo>
                    <a:cubicBezTo>
                      <a:pt x="3885" y="5397"/>
                      <a:pt x="4455" y="5529"/>
                      <a:pt x="4919" y="5596"/>
                    </a:cubicBezTo>
                    <a:lnTo>
                      <a:pt x="4720" y="6179"/>
                    </a:lnTo>
                    <a:close/>
                    <a:moveTo>
                      <a:pt x="4164" y="2705"/>
                    </a:moveTo>
                    <a:cubicBezTo>
                      <a:pt x="4164" y="1631"/>
                      <a:pt x="3620" y="544"/>
                      <a:pt x="2479" y="544"/>
                    </a:cubicBezTo>
                    <a:cubicBezTo>
                      <a:pt x="1313" y="544"/>
                      <a:pt x="743" y="1618"/>
                      <a:pt x="743" y="2771"/>
                    </a:cubicBezTo>
                    <a:cubicBezTo>
                      <a:pt x="743" y="3912"/>
                      <a:pt x="1366" y="4919"/>
                      <a:pt x="2440" y="4919"/>
                    </a:cubicBezTo>
                    <a:cubicBezTo>
                      <a:pt x="3540" y="4919"/>
                      <a:pt x="4164" y="3938"/>
                      <a:pt x="4164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713982A9-BF06-3EC5-B28C-40265D905FD1}"/>
                  </a:ext>
                </a:extLst>
              </p:cNvPr>
              <p:cNvSpPr/>
              <p:nvPr/>
            </p:nvSpPr>
            <p:spPr>
              <a:xfrm>
                <a:off x="1397816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F9491458-43F8-ACD8-0BFE-3BCE74E85ECD}"/>
                  </a:ext>
                </a:extLst>
              </p:cNvPr>
              <p:cNvSpPr/>
              <p:nvPr/>
            </p:nvSpPr>
            <p:spPr>
              <a:xfrm>
                <a:off x="1402258" y="1389750"/>
                <a:ext cx="4455" cy="5330"/>
              </a:xfrm>
              <a:custGeom>
                <a:avLst/>
                <a:gdLst>
                  <a:gd name="connsiteX0" fmla="*/ 1246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46 w 4455"/>
                  <a:gd name="connsiteY8" fmla="*/ 3660 h 5330"/>
                  <a:gd name="connsiteX9" fmla="*/ 3010 w 4455"/>
                  <a:gd name="connsiteY9" fmla="*/ 3129 h 5330"/>
                  <a:gd name="connsiteX10" fmla="*/ 2480 w 4455"/>
                  <a:gd name="connsiteY10" fmla="*/ 1591 h 5330"/>
                  <a:gd name="connsiteX11" fmla="*/ 2201 w 4455"/>
                  <a:gd name="connsiteY11" fmla="*/ 636 h 5330"/>
                  <a:gd name="connsiteX12" fmla="*/ 2201 w 4455"/>
                  <a:gd name="connsiteY12" fmla="*/ 636 h 5330"/>
                  <a:gd name="connsiteX13" fmla="*/ 1936 w 4455"/>
                  <a:gd name="connsiteY13" fmla="*/ 1591 h 5330"/>
                  <a:gd name="connsiteX14" fmla="*/ 1419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46" y="3660"/>
                    </a:lnTo>
                    <a:close/>
                    <a:moveTo>
                      <a:pt x="3010" y="3129"/>
                    </a:moveTo>
                    <a:lnTo>
                      <a:pt x="2480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201" y="636"/>
                    </a:lnTo>
                    <a:cubicBezTo>
                      <a:pt x="2135" y="941"/>
                      <a:pt x="2029" y="1273"/>
                      <a:pt x="1936" y="1591"/>
                    </a:cubicBezTo>
                    <a:lnTo>
                      <a:pt x="1419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13AF1B0F-B3CE-7067-86CF-D8C4D155466D}"/>
                  </a:ext>
                </a:extLst>
              </p:cNvPr>
              <p:cNvSpPr/>
              <p:nvPr/>
            </p:nvSpPr>
            <p:spPr>
              <a:xfrm>
                <a:off x="1407482" y="1393781"/>
                <a:ext cx="1339" cy="1431"/>
              </a:xfrm>
              <a:custGeom>
                <a:avLst/>
                <a:gdLst>
                  <a:gd name="connsiteX0" fmla="*/ 0 w 1339"/>
                  <a:gd name="connsiteY0" fmla="*/ 716 h 1431"/>
                  <a:gd name="connsiteX1" fmla="*/ 676 w 1339"/>
                  <a:gd name="connsiteY1" fmla="*/ 0 h 1431"/>
                  <a:gd name="connsiteX2" fmla="*/ 1339 w 1339"/>
                  <a:gd name="connsiteY2" fmla="*/ 716 h 1431"/>
                  <a:gd name="connsiteX3" fmla="*/ 663 w 1339"/>
                  <a:gd name="connsiteY3" fmla="*/ 1432 h 1431"/>
                  <a:gd name="connsiteX4" fmla="*/ 0 w 1339"/>
                  <a:gd name="connsiteY4" fmla="*/ 716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1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32"/>
                      <a:pt x="0" y="1127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:a16="http://schemas.microsoft.com/office/drawing/2014/main" id="{D705AD9C-C9F0-799A-63B9-BF4C8CF4C15D}"/>
                  </a:ext>
                </a:extLst>
              </p:cNvPr>
              <p:cNvSpPr/>
              <p:nvPr/>
            </p:nvSpPr>
            <p:spPr>
              <a:xfrm>
                <a:off x="1412455" y="1387469"/>
                <a:ext cx="5608" cy="7730"/>
              </a:xfrm>
              <a:custGeom>
                <a:avLst/>
                <a:gdLst>
                  <a:gd name="connsiteX0" fmla="*/ 994 w 5608"/>
                  <a:gd name="connsiteY0" fmla="*/ 13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13 h 7730"/>
                  <a:gd name="connsiteX5" fmla="*/ 5609 w 5608"/>
                  <a:gd name="connsiteY5" fmla="*/ 13 h 7730"/>
                  <a:gd name="connsiteX6" fmla="*/ 5609 w 5608"/>
                  <a:gd name="connsiteY6" fmla="*/ 4442 h 7730"/>
                  <a:gd name="connsiteX7" fmla="*/ 2731 w 5608"/>
                  <a:gd name="connsiteY7" fmla="*/ 7730 h 7730"/>
                  <a:gd name="connsiteX8" fmla="*/ 0 w 5608"/>
                  <a:gd name="connsiteY8" fmla="*/ 4469 h 7730"/>
                  <a:gd name="connsiteX9" fmla="*/ 0 w 5608"/>
                  <a:gd name="connsiteY9" fmla="*/ 0 h 7730"/>
                  <a:gd name="connsiteX10" fmla="*/ 994 w 5608"/>
                  <a:gd name="connsiteY10" fmla="*/ 0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13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13"/>
                    </a:lnTo>
                    <a:lnTo>
                      <a:pt x="5609" y="13"/>
                    </a:lnTo>
                    <a:lnTo>
                      <a:pt x="5609" y="4442"/>
                    </a:lnTo>
                    <a:cubicBezTo>
                      <a:pt x="5609" y="6776"/>
                      <a:pt x="4362" y="7730"/>
                      <a:pt x="2731" y="7730"/>
                    </a:cubicBezTo>
                    <a:cubicBezTo>
                      <a:pt x="1180" y="7730"/>
                      <a:pt x="0" y="6829"/>
                      <a:pt x="0" y="4469"/>
                    </a:cubicBezTo>
                    <a:lnTo>
                      <a:pt x="0" y="0"/>
                    </a:lnTo>
                    <a:lnTo>
                      <a:pt x="994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9798CF6E-E5BB-C793-EBB8-610EDC79B630}"/>
                  </a:ext>
                </a:extLst>
              </p:cNvPr>
              <p:cNvSpPr/>
              <p:nvPr/>
            </p:nvSpPr>
            <p:spPr>
              <a:xfrm>
                <a:off x="1418886" y="1389763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AE1A87F0-2855-73C2-E49D-FB8053C72870}"/>
                  </a:ext>
                </a:extLst>
              </p:cNvPr>
              <p:cNvSpPr/>
              <p:nvPr/>
            </p:nvSpPr>
            <p:spPr>
              <a:xfrm>
                <a:off x="1425820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8B3C4152-80F9-C58A-5CDD-02BE71A43174}"/>
                  </a:ext>
                </a:extLst>
              </p:cNvPr>
              <p:cNvSpPr/>
              <p:nvPr/>
            </p:nvSpPr>
            <p:spPr>
              <a:xfrm>
                <a:off x="142971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46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C6A811D7-3500-A712-9015-93342B3260D4}"/>
                  </a:ext>
                </a:extLst>
              </p:cNvPr>
              <p:cNvSpPr/>
              <p:nvPr/>
            </p:nvSpPr>
            <p:spPr>
              <a:xfrm>
                <a:off x="1434903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F6D15CA1-DF0C-2955-6E2C-90B3D1BE0A6C}"/>
                  </a:ext>
                </a:extLst>
              </p:cNvPr>
              <p:cNvSpPr/>
              <p:nvPr/>
            </p:nvSpPr>
            <p:spPr>
              <a:xfrm>
                <a:off x="1436680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290 h 5330"/>
                  <a:gd name="connsiteX5" fmla="*/ 2360 w 5436"/>
                  <a:gd name="connsiteY5" fmla="*/ 5290 h 5330"/>
                  <a:gd name="connsiteX6" fmla="*/ 1512 w 5436"/>
                  <a:gd name="connsiteY6" fmla="*/ 2758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61" y="2241"/>
                      <a:pt x="4522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097" y="1976"/>
                      <a:pt x="3819" y="2705"/>
                    </a:cubicBezTo>
                    <a:lnTo>
                      <a:pt x="2877" y="5290"/>
                    </a:lnTo>
                    <a:lnTo>
                      <a:pt x="2360" y="5290"/>
                    </a:lnTo>
                    <a:lnTo>
                      <a:pt x="1512" y="2758"/>
                    </a:lnTo>
                    <a:cubicBezTo>
                      <a:pt x="1246" y="2002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08399243-D20B-6C3D-F797-2B6170B1D612}"/>
                  </a:ext>
                </a:extLst>
              </p:cNvPr>
              <p:cNvSpPr/>
              <p:nvPr/>
            </p:nvSpPr>
            <p:spPr>
              <a:xfrm>
                <a:off x="1445126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60 h 5330"/>
                  <a:gd name="connsiteX8" fmla="*/ 1273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01 w 4455"/>
                  <a:gd name="connsiteY12" fmla="*/ 636 h 5330"/>
                  <a:gd name="connsiteX13" fmla="*/ 1923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73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E3F344D2-C1D3-0AD6-669C-7CC555F7A9E1}"/>
                  </a:ext>
                </a:extLst>
              </p:cNvPr>
              <p:cNvSpPr/>
              <p:nvPr/>
            </p:nvSpPr>
            <p:spPr>
              <a:xfrm>
                <a:off x="145036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46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27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498 w 4375"/>
                  <a:gd name="connsiteY11" fmla="*/ 557 h 5423"/>
                  <a:gd name="connsiteX12" fmla="*/ 689 w 4375"/>
                  <a:gd name="connsiteY12" fmla="*/ 623 h 5423"/>
                  <a:gd name="connsiteX13" fmla="*/ 689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53"/>
                      <a:pt x="902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69" y="5423"/>
                      <a:pt x="345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27"/>
                    </a:moveTo>
                    <a:cubicBezTo>
                      <a:pt x="862" y="4866"/>
                      <a:pt x="1114" y="4866"/>
                      <a:pt x="1392" y="4866"/>
                    </a:cubicBezTo>
                    <a:cubicBezTo>
                      <a:pt x="2851" y="4866"/>
                      <a:pt x="3660" y="4044"/>
                      <a:pt x="3660" y="2612"/>
                    </a:cubicBezTo>
                    <a:cubicBezTo>
                      <a:pt x="3660" y="1353"/>
                      <a:pt x="2957" y="557"/>
                      <a:pt x="1498" y="557"/>
                    </a:cubicBezTo>
                    <a:cubicBezTo>
                      <a:pt x="1154" y="557"/>
                      <a:pt x="888" y="583"/>
                      <a:pt x="689" y="623"/>
                    </a:cubicBezTo>
                    <a:lnTo>
                      <a:pt x="689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AFE42115-B148-62F9-4378-79D51BD8CE53}"/>
                  </a:ext>
                </a:extLst>
              </p:cNvPr>
              <p:cNvSpPr/>
              <p:nvPr/>
            </p:nvSpPr>
            <p:spPr>
              <a:xfrm>
                <a:off x="1457895" y="1389763"/>
                <a:ext cx="5409" cy="5330"/>
              </a:xfrm>
              <a:custGeom>
                <a:avLst/>
                <a:gdLst>
                  <a:gd name="connsiteX0" fmla="*/ 4601 w 5409"/>
                  <a:gd name="connsiteY0" fmla="*/ 2983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290 h 5330"/>
                  <a:gd name="connsiteX5" fmla="*/ 2373 w 5409"/>
                  <a:gd name="connsiteY5" fmla="*/ 5290 h 5330"/>
                  <a:gd name="connsiteX6" fmla="*/ 1512 w 5409"/>
                  <a:gd name="connsiteY6" fmla="*/ 2758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83"/>
                    </a:moveTo>
                    <a:cubicBezTo>
                      <a:pt x="4561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110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F2D9A10F-2BE2-5BB9-0B7A-27EC8F7DE20B}"/>
                  </a:ext>
                </a:extLst>
              </p:cNvPr>
              <p:cNvSpPr/>
              <p:nvPr/>
            </p:nvSpPr>
            <p:spPr>
              <a:xfrm>
                <a:off x="1464365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C466F497-CF61-6C83-7884-402940986691}"/>
                  </a:ext>
                </a:extLst>
              </p:cNvPr>
              <p:cNvSpPr/>
              <p:nvPr/>
            </p:nvSpPr>
            <p:spPr>
              <a:xfrm>
                <a:off x="146624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902" y="1432"/>
                      <a:pt x="610" y="849"/>
                    </a:cubicBezTo>
                    <a:lnTo>
                      <a:pt x="583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E6725142-2077-EEB7-C731-71948468D16D}"/>
                  </a:ext>
                </a:extLst>
              </p:cNvPr>
              <p:cNvSpPr/>
              <p:nvPr/>
            </p:nvSpPr>
            <p:spPr>
              <a:xfrm>
                <a:off x="147144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74BE3480-E316-C188-341A-03C82ECBA79D}"/>
                  </a:ext>
                </a:extLst>
              </p:cNvPr>
              <p:cNvSpPr/>
              <p:nvPr/>
            </p:nvSpPr>
            <p:spPr>
              <a:xfrm>
                <a:off x="1473196" y="1389763"/>
                <a:ext cx="5436" cy="5330"/>
              </a:xfrm>
              <a:custGeom>
                <a:avLst/>
                <a:gdLst>
                  <a:gd name="connsiteX0" fmla="*/ 4614 w 5436"/>
                  <a:gd name="connsiteY0" fmla="*/ 2983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290 h 5330"/>
                  <a:gd name="connsiteX5" fmla="*/ 2387 w 5436"/>
                  <a:gd name="connsiteY5" fmla="*/ 5290 h 5330"/>
                  <a:gd name="connsiteX6" fmla="*/ 1525 w 5436"/>
                  <a:gd name="connsiteY6" fmla="*/ 2758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83"/>
                    </a:moveTo>
                    <a:cubicBezTo>
                      <a:pt x="4588" y="2241"/>
                      <a:pt x="4535" y="1352"/>
                      <a:pt x="4535" y="690"/>
                    </a:cubicBezTo>
                    <a:lnTo>
                      <a:pt x="4508" y="690"/>
                    </a:lnTo>
                    <a:cubicBezTo>
                      <a:pt x="4336" y="1299"/>
                      <a:pt x="4110" y="1976"/>
                      <a:pt x="3859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58"/>
                    </a:lnTo>
                    <a:cubicBezTo>
                      <a:pt x="1273" y="2002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48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D532A424-88C9-6A71-9347-36115996E8C3}"/>
                  </a:ext>
                </a:extLst>
              </p:cNvPr>
              <p:cNvSpPr/>
              <p:nvPr/>
            </p:nvSpPr>
            <p:spPr>
              <a:xfrm>
                <a:off x="1481510" y="1389750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4004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6839DDA7-E0DD-5FEE-6451-6C0417A4076B}"/>
                  </a:ext>
                </a:extLst>
              </p:cNvPr>
              <p:cNvSpPr/>
              <p:nvPr/>
            </p:nvSpPr>
            <p:spPr>
              <a:xfrm>
                <a:off x="1486469" y="1389750"/>
                <a:ext cx="2996" cy="5330"/>
              </a:xfrm>
              <a:custGeom>
                <a:avLst/>
                <a:gdLst>
                  <a:gd name="connsiteX0" fmla="*/ 2758 w 2996"/>
                  <a:gd name="connsiteY0" fmla="*/ 2837 h 5330"/>
                  <a:gd name="connsiteX1" fmla="*/ 689 w 2996"/>
                  <a:gd name="connsiteY1" fmla="*/ 2837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997ACFAA-D8B2-2915-EE13-C0E9EAFC56DF}"/>
                  </a:ext>
                </a:extLst>
              </p:cNvPr>
              <p:cNvSpPr/>
              <p:nvPr/>
            </p:nvSpPr>
            <p:spPr>
              <a:xfrm>
                <a:off x="149035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21 w 4004"/>
                  <a:gd name="connsiteY4" fmla="*/ 4429 h 5330"/>
                  <a:gd name="connsiteX5" fmla="*/ 3447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15 w 4004"/>
                  <a:gd name="connsiteY10" fmla="*/ 5330 h 5330"/>
                  <a:gd name="connsiteX11" fmla="*/ 1618 w 4004"/>
                  <a:gd name="connsiteY11" fmla="*/ 2625 h 5330"/>
                  <a:gd name="connsiteX12" fmla="*/ 623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15" y="5330"/>
                    </a:lnTo>
                    <a:lnTo>
                      <a:pt x="1618" y="2625"/>
                    </a:lnTo>
                    <a:cubicBezTo>
                      <a:pt x="1260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A8E5D60C-29E4-1DB0-33BE-3983A91C7807}"/>
                  </a:ext>
                </a:extLst>
              </p:cNvPr>
              <p:cNvSpPr/>
              <p:nvPr/>
            </p:nvSpPr>
            <p:spPr>
              <a:xfrm>
                <a:off x="149555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5D1E1667-DE32-4AF6-BCCA-8BAC0EC0F7CA}"/>
                  </a:ext>
                </a:extLst>
              </p:cNvPr>
              <p:cNvSpPr/>
              <p:nvPr/>
            </p:nvSpPr>
            <p:spPr>
              <a:xfrm>
                <a:off x="1497037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392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60" y="1246"/>
                      <a:pt x="2294" y="928"/>
                      <a:pt x="2214" y="636"/>
                    </a:cubicBezTo>
                    <a:lnTo>
                      <a:pt x="2188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FA0D646E-A20C-E387-471B-4B59986E5CE5}"/>
                  </a:ext>
                </a:extLst>
              </p:cNvPr>
              <p:cNvSpPr/>
              <p:nvPr/>
            </p:nvSpPr>
            <p:spPr>
              <a:xfrm>
                <a:off x="1502075" y="1389763"/>
                <a:ext cx="5409" cy="5330"/>
              </a:xfrm>
              <a:custGeom>
                <a:avLst/>
                <a:gdLst>
                  <a:gd name="connsiteX0" fmla="*/ 4654 w 5409"/>
                  <a:gd name="connsiteY0" fmla="*/ 2983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290 h 5330"/>
                  <a:gd name="connsiteX5" fmla="*/ 2413 w 5409"/>
                  <a:gd name="connsiteY5" fmla="*/ 5290 h 5330"/>
                  <a:gd name="connsiteX6" fmla="*/ 1551 w 5409"/>
                  <a:gd name="connsiteY6" fmla="*/ 2758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83"/>
                    </a:moveTo>
                    <a:cubicBezTo>
                      <a:pt x="4614" y="2241"/>
                      <a:pt x="4575" y="1352"/>
                      <a:pt x="4575" y="690"/>
                    </a:cubicBezTo>
                    <a:lnTo>
                      <a:pt x="4548" y="690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4DDBB61E-3736-1CCE-ACB3-0D91BC586559}"/>
                  </a:ext>
                </a:extLst>
              </p:cNvPr>
              <p:cNvSpPr/>
              <p:nvPr/>
            </p:nvSpPr>
            <p:spPr>
              <a:xfrm>
                <a:off x="1508161" y="1393648"/>
                <a:ext cx="1776" cy="2810"/>
              </a:xfrm>
              <a:custGeom>
                <a:avLst/>
                <a:gdLst>
                  <a:gd name="connsiteX0" fmla="*/ 0 w 1776"/>
                  <a:gd name="connsiteY0" fmla="*/ 2811 h 2810"/>
                  <a:gd name="connsiteX1" fmla="*/ 676 w 1776"/>
                  <a:gd name="connsiteY1" fmla="*/ 106 h 2810"/>
                  <a:gd name="connsiteX2" fmla="*/ 1777 w 1776"/>
                  <a:gd name="connsiteY2" fmla="*/ 0 h 2810"/>
                  <a:gd name="connsiteX3" fmla="*/ 703 w 1776"/>
                  <a:gd name="connsiteY3" fmla="*/ 2745 h 2810"/>
                  <a:gd name="connsiteX4" fmla="*/ 0 w 1776"/>
                  <a:gd name="connsiteY4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0">
                    <a:moveTo>
                      <a:pt x="0" y="2811"/>
                    </a:moveTo>
                    <a:cubicBezTo>
                      <a:pt x="252" y="2148"/>
                      <a:pt x="544" y="941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25545738-28F2-9EC0-ECA5-9EB984E9ABF3}"/>
                  </a:ext>
                </a:extLst>
              </p:cNvPr>
              <p:cNvSpPr/>
              <p:nvPr/>
            </p:nvSpPr>
            <p:spPr>
              <a:xfrm>
                <a:off x="1513001" y="1389684"/>
                <a:ext cx="4905" cy="6178"/>
              </a:xfrm>
              <a:custGeom>
                <a:avLst/>
                <a:gdLst>
                  <a:gd name="connsiteX0" fmla="*/ 4707 w 4905"/>
                  <a:gd name="connsiteY0" fmla="*/ 6179 h 6178"/>
                  <a:gd name="connsiteX1" fmla="*/ 2665 w 4905"/>
                  <a:gd name="connsiteY1" fmla="*/ 5569 h 6178"/>
                  <a:gd name="connsiteX2" fmla="*/ 2347 w 4905"/>
                  <a:gd name="connsiteY2" fmla="*/ 5489 h 6178"/>
                  <a:gd name="connsiteX3" fmla="*/ 0 w 4905"/>
                  <a:gd name="connsiteY3" fmla="*/ 2784 h 6178"/>
                  <a:gd name="connsiteX4" fmla="*/ 2479 w 4905"/>
                  <a:gd name="connsiteY4" fmla="*/ 0 h 6178"/>
                  <a:gd name="connsiteX5" fmla="*/ 4866 w 4905"/>
                  <a:gd name="connsiteY5" fmla="*/ 2678 h 6178"/>
                  <a:gd name="connsiteX6" fmla="*/ 3355 w 4905"/>
                  <a:gd name="connsiteY6" fmla="*/ 5238 h 6178"/>
                  <a:gd name="connsiteX7" fmla="*/ 3355 w 4905"/>
                  <a:gd name="connsiteY7" fmla="*/ 5264 h 6178"/>
                  <a:gd name="connsiteX8" fmla="*/ 4906 w 4905"/>
                  <a:gd name="connsiteY8" fmla="*/ 5596 h 6178"/>
                  <a:gd name="connsiteX9" fmla="*/ 4707 w 4905"/>
                  <a:gd name="connsiteY9" fmla="*/ 6179 h 6178"/>
                  <a:gd name="connsiteX10" fmla="*/ 4137 w 4905"/>
                  <a:gd name="connsiteY10" fmla="*/ 2705 h 6178"/>
                  <a:gd name="connsiteX11" fmla="*/ 2440 w 4905"/>
                  <a:gd name="connsiteY11" fmla="*/ 544 h 6178"/>
                  <a:gd name="connsiteX12" fmla="*/ 729 w 4905"/>
                  <a:gd name="connsiteY12" fmla="*/ 2771 h 6178"/>
                  <a:gd name="connsiteX13" fmla="*/ 2413 w 4905"/>
                  <a:gd name="connsiteY13" fmla="*/ 4919 h 6178"/>
                  <a:gd name="connsiteX14" fmla="*/ 4137 w 4905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178">
                    <a:moveTo>
                      <a:pt x="4707" y="6179"/>
                    </a:moveTo>
                    <a:cubicBezTo>
                      <a:pt x="3991" y="5980"/>
                      <a:pt x="3288" y="5781"/>
                      <a:pt x="2665" y="5569"/>
                    </a:cubicBezTo>
                    <a:cubicBezTo>
                      <a:pt x="2559" y="5529"/>
                      <a:pt x="2453" y="5489"/>
                      <a:pt x="2347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ubicBezTo>
                      <a:pt x="4866" y="4057"/>
                      <a:pt x="4230" y="4919"/>
                      <a:pt x="3355" y="5238"/>
                    </a:cubicBezTo>
                    <a:lnTo>
                      <a:pt x="3355" y="5264"/>
                    </a:lnTo>
                    <a:cubicBezTo>
                      <a:pt x="3872" y="5397"/>
                      <a:pt x="4455" y="5529"/>
                      <a:pt x="4906" y="5596"/>
                    </a:cubicBezTo>
                    <a:lnTo>
                      <a:pt x="4707" y="6179"/>
                    </a:lnTo>
                    <a:close/>
                    <a:moveTo>
                      <a:pt x="4137" y="2705"/>
                    </a:moveTo>
                    <a:cubicBezTo>
                      <a:pt x="4137" y="1631"/>
                      <a:pt x="3580" y="544"/>
                      <a:pt x="2440" y="544"/>
                    </a:cubicBezTo>
                    <a:cubicBezTo>
                      <a:pt x="1286" y="544"/>
                      <a:pt x="716" y="1618"/>
                      <a:pt x="729" y="2771"/>
                    </a:cubicBezTo>
                    <a:cubicBezTo>
                      <a:pt x="716" y="3912"/>
                      <a:pt x="1339" y="4919"/>
                      <a:pt x="2413" y="4919"/>
                    </a:cubicBezTo>
                    <a:cubicBezTo>
                      <a:pt x="3514" y="4919"/>
                      <a:pt x="4137" y="3938"/>
                      <a:pt x="4137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2B1690D5-4A47-0B17-BA49-3DC050EB9ED8}"/>
                  </a:ext>
                </a:extLst>
              </p:cNvPr>
              <p:cNvSpPr/>
              <p:nvPr/>
            </p:nvSpPr>
            <p:spPr>
              <a:xfrm>
                <a:off x="1518742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97F45DA4-7A42-5AA2-8A30-4909C34FC066}"/>
                  </a:ext>
                </a:extLst>
              </p:cNvPr>
              <p:cNvSpPr/>
              <p:nvPr/>
            </p:nvSpPr>
            <p:spPr>
              <a:xfrm>
                <a:off x="1523847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E68EE924-DAB4-18F1-E4DB-3F4434028166}"/>
                  </a:ext>
                </a:extLst>
              </p:cNvPr>
              <p:cNvSpPr/>
              <p:nvPr/>
            </p:nvSpPr>
            <p:spPr>
              <a:xfrm>
                <a:off x="1525478" y="1389684"/>
                <a:ext cx="3222" cy="5476"/>
              </a:xfrm>
              <a:custGeom>
                <a:avLst/>
                <a:gdLst>
                  <a:gd name="connsiteX0" fmla="*/ 172 w 3222"/>
                  <a:gd name="connsiteY0" fmla="*/ 4561 h 5476"/>
                  <a:gd name="connsiteX1" fmla="*/ 1406 w 3222"/>
                  <a:gd name="connsiteY1" fmla="*/ 4919 h 5476"/>
                  <a:gd name="connsiteX2" fmla="*/ 2519 w 3222"/>
                  <a:gd name="connsiteY2" fmla="*/ 4004 h 5476"/>
                  <a:gd name="connsiteX3" fmla="*/ 1512 w 3222"/>
                  <a:gd name="connsiteY3" fmla="*/ 2957 h 5476"/>
                  <a:gd name="connsiteX4" fmla="*/ 119 w 3222"/>
                  <a:gd name="connsiteY4" fmla="*/ 1445 h 5476"/>
                  <a:gd name="connsiteX5" fmla="*/ 1843 w 3222"/>
                  <a:gd name="connsiteY5" fmla="*/ 0 h 5476"/>
                  <a:gd name="connsiteX6" fmla="*/ 3010 w 3222"/>
                  <a:gd name="connsiteY6" fmla="*/ 265 h 5476"/>
                  <a:gd name="connsiteX7" fmla="*/ 2824 w 3222"/>
                  <a:gd name="connsiteY7" fmla="*/ 809 h 5476"/>
                  <a:gd name="connsiteX8" fmla="*/ 1803 w 3222"/>
                  <a:gd name="connsiteY8" fmla="*/ 557 h 5476"/>
                  <a:gd name="connsiteX9" fmla="*/ 809 w 3222"/>
                  <a:gd name="connsiteY9" fmla="*/ 1353 h 5476"/>
                  <a:gd name="connsiteX10" fmla="*/ 1870 w 3222"/>
                  <a:gd name="connsiteY10" fmla="*/ 2373 h 5476"/>
                  <a:gd name="connsiteX11" fmla="*/ 3222 w 3222"/>
                  <a:gd name="connsiteY11" fmla="*/ 3938 h 5476"/>
                  <a:gd name="connsiteX12" fmla="*/ 1366 w 3222"/>
                  <a:gd name="connsiteY12" fmla="*/ 5476 h 5476"/>
                  <a:gd name="connsiteX13" fmla="*/ 0 w 3222"/>
                  <a:gd name="connsiteY13" fmla="*/ 5131 h 5476"/>
                  <a:gd name="connsiteX14" fmla="*/ 172 w 3222"/>
                  <a:gd name="connsiteY14" fmla="*/ 4561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76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14"/>
                      <a:pt x="2228" y="3222"/>
                      <a:pt x="1512" y="2957"/>
                    </a:cubicBezTo>
                    <a:cubicBezTo>
                      <a:pt x="650" y="2652"/>
                      <a:pt x="119" y="2201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19"/>
                      <a:pt x="3010" y="265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03" y="557"/>
                    </a:cubicBezTo>
                    <a:cubicBezTo>
                      <a:pt x="1087" y="557"/>
                      <a:pt x="809" y="981"/>
                      <a:pt x="809" y="1353"/>
                    </a:cubicBezTo>
                    <a:cubicBezTo>
                      <a:pt x="809" y="1856"/>
                      <a:pt x="1140" y="2095"/>
                      <a:pt x="1870" y="2373"/>
                    </a:cubicBezTo>
                    <a:cubicBezTo>
                      <a:pt x="2771" y="2718"/>
                      <a:pt x="3222" y="3156"/>
                      <a:pt x="3222" y="3938"/>
                    </a:cubicBezTo>
                    <a:cubicBezTo>
                      <a:pt x="3222" y="4773"/>
                      <a:pt x="2625" y="5476"/>
                      <a:pt x="1366" y="5476"/>
                    </a:cubicBezTo>
                    <a:cubicBezTo>
                      <a:pt x="849" y="5476"/>
                      <a:pt x="278" y="5317"/>
                      <a:pt x="0" y="5131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9AAA7615-113A-D4CE-A996-0161E4981E53}"/>
                  </a:ext>
                </a:extLst>
              </p:cNvPr>
              <p:cNvSpPr/>
              <p:nvPr/>
            </p:nvSpPr>
            <p:spPr>
              <a:xfrm>
                <a:off x="153202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55 w 3991"/>
                  <a:gd name="connsiteY6" fmla="*/ 2228 h 5330"/>
                  <a:gd name="connsiteX7" fmla="*/ 3355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C209E51-8D05-93FC-5C53-0BFA24BF6EAA}"/>
                  </a:ext>
                </a:extLst>
              </p:cNvPr>
              <p:cNvSpPr/>
              <p:nvPr/>
            </p:nvSpPr>
            <p:spPr>
              <a:xfrm>
                <a:off x="1536895" y="1389670"/>
                <a:ext cx="4879" cy="5489"/>
              </a:xfrm>
              <a:custGeom>
                <a:avLst/>
                <a:gdLst>
                  <a:gd name="connsiteX0" fmla="*/ 4880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66 w 4879"/>
                  <a:gd name="connsiteY3" fmla="*/ 0 h 5489"/>
                  <a:gd name="connsiteX4" fmla="*/ 4880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80" y="2678"/>
                    </a:moveTo>
                    <a:cubicBezTo>
                      <a:pt x="4880" y="4508"/>
                      <a:pt x="3752" y="5489"/>
                      <a:pt x="2400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80" y="1114"/>
                      <a:pt x="4880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53" y="570"/>
                    </a:cubicBezTo>
                    <a:cubicBezTo>
                      <a:pt x="1326" y="570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5EE5136-2BD7-8FE1-2A2E-699729D41185}"/>
                  </a:ext>
                </a:extLst>
              </p:cNvPr>
              <p:cNvSpPr/>
              <p:nvPr/>
            </p:nvSpPr>
            <p:spPr>
              <a:xfrm>
                <a:off x="1542384" y="1389684"/>
                <a:ext cx="3235" cy="5489"/>
              </a:xfrm>
              <a:custGeom>
                <a:avLst/>
                <a:gdLst>
                  <a:gd name="connsiteX0" fmla="*/ 186 w 3235"/>
                  <a:gd name="connsiteY0" fmla="*/ 4561 h 5489"/>
                  <a:gd name="connsiteX1" fmla="*/ 1419 w 3235"/>
                  <a:gd name="connsiteY1" fmla="*/ 4919 h 5489"/>
                  <a:gd name="connsiteX2" fmla="*/ 2533 w 3235"/>
                  <a:gd name="connsiteY2" fmla="*/ 4004 h 5489"/>
                  <a:gd name="connsiteX3" fmla="*/ 1525 w 3235"/>
                  <a:gd name="connsiteY3" fmla="*/ 2957 h 5489"/>
                  <a:gd name="connsiteX4" fmla="*/ 119 w 3235"/>
                  <a:gd name="connsiteY4" fmla="*/ 1445 h 5489"/>
                  <a:gd name="connsiteX5" fmla="*/ 1843 w 3235"/>
                  <a:gd name="connsiteY5" fmla="*/ 0 h 5489"/>
                  <a:gd name="connsiteX6" fmla="*/ 3010 w 3235"/>
                  <a:gd name="connsiteY6" fmla="*/ 265 h 5489"/>
                  <a:gd name="connsiteX7" fmla="*/ 2824 w 3235"/>
                  <a:gd name="connsiteY7" fmla="*/ 822 h 5489"/>
                  <a:gd name="connsiteX8" fmla="*/ 1817 w 3235"/>
                  <a:gd name="connsiteY8" fmla="*/ 570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86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14"/>
                      <a:pt x="2254" y="3222"/>
                      <a:pt x="1525" y="2957"/>
                    </a:cubicBezTo>
                    <a:cubicBezTo>
                      <a:pt x="663" y="2652"/>
                      <a:pt x="119" y="2201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19"/>
                      <a:pt x="3010" y="265"/>
                    </a:cubicBezTo>
                    <a:lnTo>
                      <a:pt x="2824" y="822"/>
                    </a:lnTo>
                    <a:cubicBezTo>
                      <a:pt x="2652" y="729"/>
                      <a:pt x="2294" y="570"/>
                      <a:pt x="1817" y="570"/>
                    </a:cubicBezTo>
                    <a:cubicBezTo>
                      <a:pt x="1087" y="570"/>
                      <a:pt x="809" y="995"/>
                      <a:pt x="809" y="1366"/>
                    </a:cubicBezTo>
                    <a:cubicBezTo>
                      <a:pt x="809" y="1870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62" y="5489"/>
                      <a:pt x="292" y="5330"/>
                      <a:pt x="0" y="5145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950744AA-FCB7-C86E-33E9-13911A2EE5EC}"/>
                  </a:ext>
                </a:extLst>
              </p:cNvPr>
              <p:cNvSpPr/>
              <p:nvPr/>
            </p:nvSpPr>
            <p:spPr>
              <a:xfrm>
                <a:off x="1545964" y="1389763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6B8DE71B-2722-F85C-5684-A46C6F787F2D}"/>
                  </a:ext>
                </a:extLst>
              </p:cNvPr>
              <p:cNvSpPr/>
              <p:nvPr/>
            </p:nvSpPr>
            <p:spPr>
              <a:xfrm>
                <a:off x="1550472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19 h 5370"/>
                  <a:gd name="connsiteX15" fmla="*/ 690 w 3487"/>
                  <a:gd name="connsiteY15" fmla="*/ 2546 h 5370"/>
                  <a:gd name="connsiteX16" fmla="*/ 1392 w 3487"/>
                  <a:gd name="connsiteY16" fmla="*/ 2546 h 5370"/>
                  <a:gd name="connsiteX17" fmla="*/ 2586 w 3487"/>
                  <a:gd name="connsiteY17" fmla="*/ 1538 h 5370"/>
                  <a:gd name="connsiteX18" fmla="*/ 1366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58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59"/>
                    </a:cubicBezTo>
                    <a:cubicBezTo>
                      <a:pt x="3302" y="2161"/>
                      <a:pt x="2851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86" y="2135"/>
                      <a:pt x="2586" y="1538"/>
                    </a:cubicBezTo>
                    <a:cubicBezTo>
                      <a:pt x="2586" y="849"/>
                      <a:pt x="2095" y="557"/>
                      <a:pt x="1366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632FDB45-D50E-0973-7FC5-65D5659BF5CF}"/>
                  </a:ext>
                </a:extLst>
              </p:cNvPr>
              <p:cNvSpPr/>
              <p:nvPr/>
            </p:nvSpPr>
            <p:spPr>
              <a:xfrm>
                <a:off x="1554715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87556617-3BCE-B6A0-4E25-D833512F5D88}"/>
                  </a:ext>
                </a:extLst>
              </p:cNvPr>
              <p:cNvSpPr/>
              <p:nvPr/>
            </p:nvSpPr>
            <p:spPr>
              <a:xfrm>
                <a:off x="155983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90 w 4375"/>
                  <a:gd name="connsiteY8" fmla="*/ 4827 h 5423"/>
                  <a:gd name="connsiteX9" fmla="*/ 1379 w 4375"/>
                  <a:gd name="connsiteY9" fmla="*/ 4866 h 5423"/>
                  <a:gd name="connsiteX10" fmla="*/ 3646 w 4375"/>
                  <a:gd name="connsiteY10" fmla="*/ 2612 h 5423"/>
                  <a:gd name="connsiteX11" fmla="*/ 1498 w 4375"/>
                  <a:gd name="connsiteY11" fmla="*/ 557 h 5423"/>
                  <a:gd name="connsiteX12" fmla="*/ 690 w 4375"/>
                  <a:gd name="connsiteY12" fmla="*/ 623 h 5423"/>
                  <a:gd name="connsiteX13" fmla="*/ 690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24" y="53"/>
                      <a:pt x="928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94" y="5423"/>
                      <a:pt x="1260" y="5423"/>
                    </a:cubicBezTo>
                    <a:cubicBezTo>
                      <a:pt x="769" y="5423"/>
                      <a:pt x="358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27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46" y="4044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BB62BA39-A6D6-8B3B-42FA-71FE0D2F595C}"/>
                  </a:ext>
                </a:extLst>
              </p:cNvPr>
              <p:cNvSpPr/>
              <p:nvPr/>
            </p:nvSpPr>
            <p:spPr>
              <a:xfrm>
                <a:off x="1567484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89 w 2983"/>
                  <a:gd name="connsiteY1" fmla="*/ 2837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3AB8FE5A-A7FB-F86E-6BA2-2035A157B11B}"/>
                  </a:ext>
                </a:extLst>
              </p:cNvPr>
              <p:cNvSpPr/>
              <p:nvPr/>
            </p:nvSpPr>
            <p:spPr>
              <a:xfrm>
                <a:off x="1570971" y="1389750"/>
                <a:ext cx="4137" cy="5330"/>
              </a:xfrm>
              <a:custGeom>
                <a:avLst/>
                <a:gdLst>
                  <a:gd name="connsiteX0" fmla="*/ 3302 w 4137"/>
                  <a:gd name="connsiteY0" fmla="*/ 5330 h 5330"/>
                  <a:gd name="connsiteX1" fmla="*/ 2625 w 4137"/>
                  <a:gd name="connsiteY1" fmla="*/ 4150 h 5330"/>
                  <a:gd name="connsiteX2" fmla="*/ 2015 w 4137"/>
                  <a:gd name="connsiteY2" fmla="*/ 3103 h 5330"/>
                  <a:gd name="connsiteX3" fmla="*/ 2002 w 4137"/>
                  <a:gd name="connsiteY3" fmla="*/ 3103 h 5330"/>
                  <a:gd name="connsiteX4" fmla="*/ 1419 w 4137"/>
                  <a:gd name="connsiteY4" fmla="*/ 4150 h 5330"/>
                  <a:gd name="connsiteX5" fmla="*/ 782 w 4137"/>
                  <a:gd name="connsiteY5" fmla="*/ 5330 h 5330"/>
                  <a:gd name="connsiteX6" fmla="*/ 0 w 4137"/>
                  <a:gd name="connsiteY6" fmla="*/ 5330 h 5330"/>
                  <a:gd name="connsiteX7" fmla="*/ 1631 w 4137"/>
                  <a:gd name="connsiteY7" fmla="*/ 2625 h 5330"/>
                  <a:gd name="connsiteX8" fmla="*/ 66 w 4137"/>
                  <a:gd name="connsiteY8" fmla="*/ 0 h 5330"/>
                  <a:gd name="connsiteX9" fmla="*/ 875 w 4137"/>
                  <a:gd name="connsiteY9" fmla="*/ 0 h 5330"/>
                  <a:gd name="connsiteX10" fmla="*/ 1578 w 4137"/>
                  <a:gd name="connsiteY10" fmla="*/ 1260 h 5330"/>
                  <a:gd name="connsiteX11" fmla="*/ 2069 w 4137"/>
                  <a:gd name="connsiteY11" fmla="*/ 2161 h 5330"/>
                  <a:gd name="connsiteX12" fmla="*/ 2082 w 4137"/>
                  <a:gd name="connsiteY12" fmla="*/ 2161 h 5330"/>
                  <a:gd name="connsiteX13" fmla="*/ 2559 w 4137"/>
                  <a:gd name="connsiteY13" fmla="*/ 1260 h 5330"/>
                  <a:gd name="connsiteX14" fmla="*/ 3288 w 4137"/>
                  <a:gd name="connsiteY14" fmla="*/ 0 h 5330"/>
                  <a:gd name="connsiteX15" fmla="*/ 4084 w 4137"/>
                  <a:gd name="connsiteY15" fmla="*/ 0 h 5330"/>
                  <a:gd name="connsiteX16" fmla="*/ 2466 w 4137"/>
                  <a:gd name="connsiteY16" fmla="*/ 2586 h 5330"/>
                  <a:gd name="connsiteX17" fmla="*/ 4137 w 4137"/>
                  <a:gd name="connsiteY17" fmla="*/ 5330 h 5330"/>
                  <a:gd name="connsiteX18" fmla="*/ 3302 w 4137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30">
                    <a:moveTo>
                      <a:pt x="3302" y="5330"/>
                    </a:moveTo>
                    <a:lnTo>
                      <a:pt x="2625" y="4150"/>
                    </a:lnTo>
                    <a:cubicBezTo>
                      <a:pt x="2347" y="3699"/>
                      <a:pt x="2175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19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591"/>
                      <a:pt x="1923" y="1870"/>
                      <a:pt x="2069" y="2161"/>
                    </a:cubicBezTo>
                    <a:lnTo>
                      <a:pt x="2082" y="2161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86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72A3F575-114E-6F47-1690-57B4A7AE1D9A}"/>
                  </a:ext>
                </a:extLst>
              </p:cNvPr>
              <p:cNvSpPr/>
              <p:nvPr/>
            </p:nvSpPr>
            <p:spPr>
              <a:xfrm>
                <a:off x="1575864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6F1C1152-58C3-1866-EA8D-7E3C3A39B156}"/>
                  </a:ext>
                </a:extLst>
              </p:cNvPr>
              <p:cNvSpPr/>
              <p:nvPr/>
            </p:nvSpPr>
            <p:spPr>
              <a:xfrm>
                <a:off x="1579749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19 h 5370"/>
                  <a:gd name="connsiteX15" fmla="*/ 690 w 3487"/>
                  <a:gd name="connsiteY15" fmla="*/ 2546 h 5370"/>
                  <a:gd name="connsiteX16" fmla="*/ 1406 w 3487"/>
                  <a:gd name="connsiteY16" fmla="*/ 2546 h 5370"/>
                  <a:gd name="connsiteX17" fmla="*/ 2599 w 3487"/>
                  <a:gd name="connsiteY17" fmla="*/ 1538 h 5370"/>
                  <a:gd name="connsiteX18" fmla="*/ 1379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A8DB2D94-ECFE-36C6-0E10-4D141BBAA2AB}"/>
                  </a:ext>
                </a:extLst>
              </p:cNvPr>
              <p:cNvSpPr/>
              <p:nvPr/>
            </p:nvSpPr>
            <p:spPr>
              <a:xfrm>
                <a:off x="1583714" y="1389684"/>
                <a:ext cx="4030" cy="5489"/>
              </a:xfrm>
              <a:custGeom>
                <a:avLst/>
                <a:gdLst>
                  <a:gd name="connsiteX0" fmla="*/ 4031 w 4030"/>
                  <a:gd name="connsiteY0" fmla="*/ 5224 h 5489"/>
                  <a:gd name="connsiteX1" fmla="*/ 2639 w 4030"/>
                  <a:gd name="connsiteY1" fmla="*/ 5489 h 5489"/>
                  <a:gd name="connsiteX2" fmla="*/ 0 w 4030"/>
                  <a:gd name="connsiteY2" fmla="*/ 2784 h 5489"/>
                  <a:gd name="connsiteX3" fmla="*/ 2771 w 4030"/>
                  <a:gd name="connsiteY3" fmla="*/ 0 h 5489"/>
                  <a:gd name="connsiteX4" fmla="*/ 4031 w 4030"/>
                  <a:gd name="connsiteY4" fmla="*/ 225 h 5489"/>
                  <a:gd name="connsiteX5" fmla="*/ 3872 w 4030"/>
                  <a:gd name="connsiteY5" fmla="*/ 796 h 5489"/>
                  <a:gd name="connsiteX6" fmla="*/ 2798 w 4030"/>
                  <a:gd name="connsiteY6" fmla="*/ 570 h 5489"/>
                  <a:gd name="connsiteX7" fmla="*/ 729 w 4030"/>
                  <a:gd name="connsiteY7" fmla="*/ 2771 h 5489"/>
                  <a:gd name="connsiteX8" fmla="*/ 2771 w 4030"/>
                  <a:gd name="connsiteY8" fmla="*/ 4906 h 5489"/>
                  <a:gd name="connsiteX9" fmla="*/ 3885 w 4030"/>
                  <a:gd name="connsiteY9" fmla="*/ 4694 h 5489"/>
                  <a:gd name="connsiteX10" fmla="*/ 4031 w 4030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489">
                    <a:moveTo>
                      <a:pt x="4031" y="5224"/>
                    </a:moveTo>
                    <a:cubicBezTo>
                      <a:pt x="3779" y="5344"/>
                      <a:pt x="3275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71" y="0"/>
                    </a:cubicBezTo>
                    <a:cubicBezTo>
                      <a:pt x="3434" y="0"/>
                      <a:pt x="3859" y="133"/>
                      <a:pt x="4031" y="225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F7BE24AD-5E8C-ACE7-1759-F79E2990EC2E}"/>
                  </a:ext>
                </a:extLst>
              </p:cNvPr>
              <p:cNvSpPr/>
              <p:nvPr/>
            </p:nvSpPr>
            <p:spPr>
              <a:xfrm>
                <a:off x="158860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2B0E1E65-F5DF-FB86-1353-EA50D4ED0573}"/>
                  </a:ext>
                </a:extLst>
              </p:cNvPr>
              <p:cNvSpPr/>
              <p:nvPr/>
            </p:nvSpPr>
            <p:spPr>
              <a:xfrm>
                <a:off x="1589879" y="1389763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141FC964-2E92-0FEE-46AC-FC19B68A204D}"/>
                  </a:ext>
                </a:extLst>
              </p:cNvPr>
              <p:cNvSpPr/>
              <p:nvPr/>
            </p:nvSpPr>
            <p:spPr>
              <a:xfrm>
                <a:off x="1593420" y="1389750"/>
                <a:ext cx="4442" cy="5330"/>
              </a:xfrm>
              <a:custGeom>
                <a:avLst/>
                <a:gdLst>
                  <a:gd name="connsiteX0" fmla="*/ 1260 w 4442"/>
                  <a:gd name="connsiteY0" fmla="*/ 3660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60 h 5330"/>
                  <a:gd name="connsiteX8" fmla="*/ 1260 w 4442"/>
                  <a:gd name="connsiteY8" fmla="*/ 3660 h 5330"/>
                  <a:gd name="connsiteX9" fmla="*/ 3010 w 4442"/>
                  <a:gd name="connsiteY9" fmla="*/ 3129 h 5330"/>
                  <a:gd name="connsiteX10" fmla="*/ 2493 w 4442"/>
                  <a:gd name="connsiteY10" fmla="*/ 1591 h 5330"/>
                  <a:gd name="connsiteX11" fmla="*/ 2214 w 4442"/>
                  <a:gd name="connsiteY11" fmla="*/ 636 h 5330"/>
                  <a:gd name="connsiteX12" fmla="*/ 2201 w 4442"/>
                  <a:gd name="connsiteY12" fmla="*/ 636 h 5330"/>
                  <a:gd name="connsiteX13" fmla="*/ 1923 w 4442"/>
                  <a:gd name="connsiteY13" fmla="*/ 1591 h 5330"/>
                  <a:gd name="connsiteX14" fmla="*/ 1406 w 4442"/>
                  <a:gd name="connsiteY14" fmla="*/ 3142 h 5330"/>
                  <a:gd name="connsiteX15" fmla="*/ 3010 w 4442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4E06EE49-CBDC-FC21-8E8B-1494933E5749}"/>
                  </a:ext>
                </a:extLst>
              </p:cNvPr>
              <p:cNvSpPr/>
              <p:nvPr/>
            </p:nvSpPr>
            <p:spPr>
              <a:xfrm>
                <a:off x="1597437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71B8B5C0-ED56-ED88-09C4-AB84FD69C51C}"/>
                  </a:ext>
                </a:extLst>
              </p:cNvPr>
              <p:cNvSpPr/>
              <p:nvPr/>
            </p:nvSpPr>
            <p:spPr>
              <a:xfrm>
                <a:off x="160197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A8B5458-FA6D-F5B7-778E-55F453C2C5BD}"/>
                  </a:ext>
                </a:extLst>
              </p:cNvPr>
              <p:cNvSpPr/>
              <p:nvPr/>
            </p:nvSpPr>
            <p:spPr>
              <a:xfrm>
                <a:off x="160353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80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51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CBCB6EEA-ACB3-906C-9ADE-F4E3479D2ADF}"/>
                  </a:ext>
                </a:extLst>
              </p:cNvPr>
              <p:cNvSpPr/>
              <p:nvPr/>
            </p:nvSpPr>
            <p:spPr>
              <a:xfrm>
                <a:off x="160930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08 w 4004"/>
                  <a:gd name="connsiteY4" fmla="*/ 4429 h 5330"/>
                  <a:gd name="connsiteX5" fmla="*/ 3421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02 w 4004"/>
                  <a:gd name="connsiteY10" fmla="*/ 5330 h 5330"/>
                  <a:gd name="connsiteX11" fmla="*/ 1604 w 4004"/>
                  <a:gd name="connsiteY11" fmla="*/ 2625 h 5330"/>
                  <a:gd name="connsiteX12" fmla="*/ 610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58284657-7C4A-D880-619E-9841241BDEA9}"/>
                  </a:ext>
                </a:extLst>
              </p:cNvPr>
              <p:cNvSpPr/>
              <p:nvPr/>
            </p:nvSpPr>
            <p:spPr>
              <a:xfrm>
                <a:off x="1616876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23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76" y="5423"/>
                      <a:pt x="1923" y="5423"/>
                    </a:cubicBezTo>
                    <a:cubicBezTo>
                      <a:pt x="835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F628FBBB-8254-2437-24D2-E319E1293D8C}"/>
                  </a:ext>
                </a:extLst>
              </p:cNvPr>
              <p:cNvSpPr/>
              <p:nvPr/>
            </p:nvSpPr>
            <p:spPr>
              <a:xfrm>
                <a:off x="162199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89 w 2956"/>
                  <a:gd name="connsiteY1" fmla="*/ 0 h 5330"/>
                  <a:gd name="connsiteX2" fmla="*/ 689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C27EBAE4-0BBC-0085-CFC9-06E5132B86C8}"/>
                  </a:ext>
                </a:extLst>
              </p:cNvPr>
              <p:cNvSpPr/>
              <p:nvPr/>
            </p:nvSpPr>
            <p:spPr>
              <a:xfrm>
                <a:off x="1625720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90 w 2956"/>
                  <a:gd name="connsiteY1" fmla="*/ 0 h 5330"/>
                  <a:gd name="connsiteX2" fmla="*/ 690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6FCFED31-E45A-C483-B8B6-AB07123AD1CF}"/>
                  </a:ext>
                </a:extLst>
              </p:cNvPr>
              <p:cNvSpPr/>
              <p:nvPr/>
            </p:nvSpPr>
            <p:spPr>
              <a:xfrm>
                <a:off x="1629034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73 w 4455"/>
                  <a:gd name="connsiteY8" fmla="*/ 3660 h 5330"/>
                  <a:gd name="connsiteX9" fmla="*/ 3023 w 4455"/>
                  <a:gd name="connsiteY9" fmla="*/ 3129 h 5330"/>
                  <a:gd name="connsiteX10" fmla="*/ 2506 w 4455"/>
                  <a:gd name="connsiteY10" fmla="*/ 1591 h 5330"/>
                  <a:gd name="connsiteX11" fmla="*/ 2228 w 4455"/>
                  <a:gd name="connsiteY11" fmla="*/ 636 h 5330"/>
                  <a:gd name="connsiteX12" fmla="*/ 2214 w 4455"/>
                  <a:gd name="connsiteY12" fmla="*/ 636 h 5330"/>
                  <a:gd name="connsiteX13" fmla="*/ 1949 w 4455"/>
                  <a:gd name="connsiteY13" fmla="*/ 1591 h 5330"/>
                  <a:gd name="connsiteX14" fmla="*/ 1419 w 4455"/>
                  <a:gd name="connsiteY14" fmla="*/ 3142 h 5330"/>
                  <a:gd name="connsiteX15" fmla="*/ 3023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73" y="3660"/>
                    </a:lnTo>
                    <a:close/>
                    <a:moveTo>
                      <a:pt x="3023" y="3129"/>
                    </a:moveTo>
                    <a:lnTo>
                      <a:pt x="2506" y="1591"/>
                    </a:lnTo>
                    <a:cubicBezTo>
                      <a:pt x="2400" y="1246"/>
                      <a:pt x="2307" y="928"/>
                      <a:pt x="2228" y="636"/>
                    </a:cubicBezTo>
                    <a:lnTo>
                      <a:pt x="2214" y="636"/>
                    </a:lnTo>
                    <a:cubicBezTo>
                      <a:pt x="2148" y="941"/>
                      <a:pt x="2055" y="1273"/>
                      <a:pt x="1949" y="1591"/>
                    </a:cubicBezTo>
                    <a:lnTo>
                      <a:pt x="1419" y="3142"/>
                    </a:lnTo>
                    <a:lnTo>
                      <a:pt x="3023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A8BC6773-534E-0463-5E31-1990E02329AF}"/>
                  </a:ext>
                </a:extLst>
              </p:cNvPr>
              <p:cNvSpPr/>
              <p:nvPr/>
            </p:nvSpPr>
            <p:spPr>
              <a:xfrm>
                <a:off x="1634126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290 h 5330"/>
                  <a:gd name="connsiteX5" fmla="*/ 2373 w 5436"/>
                  <a:gd name="connsiteY5" fmla="*/ 5290 h 5330"/>
                  <a:gd name="connsiteX6" fmla="*/ 1512 w 5436"/>
                  <a:gd name="connsiteY6" fmla="*/ 2758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75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09" y="1299"/>
                      <a:pt x="4097" y="1976"/>
                      <a:pt x="3832" y="2705"/>
                    </a:cubicBezTo>
                    <a:lnTo>
                      <a:pt x="2891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52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E2B78163-6A57-A1A8-F057-38BE8FBF7D4D}"/>
                  </a:ext>
                </a:extLst>
              </p:cNvPr>
              <p:cNvSpPr/>
              <p:nvPr/>
            </p:nvSpPr>
            <p:spPr>
              <a:xfrm>
                <a:off x="1640265" y="1389684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29 w 4057"/>
                  <a:gd name="connsiteY7" fmla="*/ 2771 h 5489"/>
                  <a:gd name="connsiteX8" fmla="*/ 2771 w 4057"/>
                  <a:gd name="connsiteY8" fmla="*/ 4906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92" y="5344"/>
                      <a:pt x="3288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4C1D1625-CE16-C75A-C7A4-D48694ACB6CF}"/>
                  </a:ext>
                </a:extLst>
              </p:cNvPr>
              <p:cNvSpPr/>
              <p:nvPr/>
            </p:nvSpPr>
            <p:spPr>
              <a:xfrm>
                <a:off x="1644681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13 w 4879"/>
                  <a:gd name="connsiteY1" fmla="*/ 5489 h 5489"/>
                  <a:gd name="connsiteX2" fmla="*/ 0 w 4879"/>
                  <a:gd name="connsiteY2" fmla="*/ 2784 h 5489"/>
                  <a:gd name="connsiteX3" fmla="*/ 2493 w 4879"/>
                  <a:gd name="connsiteY3" fmla="*/ 0 h 5489"/>
                  <a:gd name="connsiteX4" fmla="*/ 4879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13" y="5489"/>
                    </a:cubicBezTo>
                    <a:cubicBezTo>
                      <a:pt x="1008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EC7CB8FA-6F51-0ACA-CEB6-E16F679B2C0B}"/>
                  </a:ext>
                </a:extLst>
              </p:cNvPr>
              <p:cNvSpPr/>
              <p:nvPr/>
            </p:nvSpPr>
            <p:spPr>
              <a:xfrm>
                <a:off x="1652822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EE586FA9-0476-6DC9-D3B9-24746571B47D}"/>
                  </a:ext>
                </a:extLst>
              </p:cNvPr>
              <p:cNvSpPr/>
              <p:nvPr/>
            </p:nvSpPr>
            <p:spPr>
              <a:xfrm>
                <a:off x="1656163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60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14 w 4455"/>
                  <a:gd name="connsiteY12" fmla="*/ 636 h 5330"/>
                  <a:gd name="connsiteX13" fmla="*/ 1936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14" y="636"/>
                    </a:lnTo>
                    <a:cubicBezTo>
                      <a:pt x="2122" y="941"/>
                      <a:pt x="2042" y="1273"/>
                      <a:pt x="1936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C2F551A2-D904-3969-75B9-9126EB42A165}"/>
                  </a:ext>
                </a:extLst>
              </p:cNvPr>
              <p:cNvSpPr/>
              <p:nvPr/>
            </p:nvSpPr>
            <p:spPr>
              <a:xfrm>
                <a:off x="1661387" y="1389710"/>
                <a:ext cx="3367" cy="5423"/>
              </a:xfrm>
              <a:custGeom>
                <a:avLst/>
                <a:gdLst>
                  <a:gd name="connsiteX0" fmla="*/ 13 w 3367"/>
                  <a:gd name="connsiteY0" fmla="*/ 119 h 5423"/>
                  <a:gd name="connsiteX1" fmla="*/ 1273 w 3367"/>
                  <a:gd name="connsiteY1" fmla="*/ 0 h 5423"/>
                  <a:gd name="connsiteX2" fmla="*/ 2731 w 3367"/>
                  <a:gd name="connsiteY2" fmla="*/ 385 h 5423"/>
                  <a:gd name="connsiteX3" fmla="*/ 3182 w 3367"/>
                  <a:gd name="connsiteY3" fmla="*/ 1326 h 5423"/>
                  <a:gd name="connsiteX4" fmla="*/ 2281 w 3367"/>
                  <a:gd name="connsiteY4" fmla="*/ 2506 h 5423"/>
                  <a:gd name="connsiteX5" fmla="*/ 2281 w 3367"/>
                  <a:gd name="connsiteY5" fmla="*/ 2519 h 5423"/>
                  <a:gd name="connsiteX6" fmla="*/ 3368 w 3367"/>
                  <a:gd name="connsiteY6" fmla="*/ 3845 h 5423"/>
                  <a:gd name="connsiteX7" fmla="*/ 2917 w 3367"/>
                  <a:gd name="connsiteY7" fmla="*/ 4906 h 5423"/>
                  <a:gd name="connsiteX8" fmla="*/ 1074 w 3367"/>
                  <a:gd name="connsiteY8" fmla="*/ 5423 h 5423"/>
                  <a:gd name="connsiteX9" fmla="*/ 0 w 3367"/>
                  <a:gd name="connsiteY9" fmla="*/ 5357 h 5423"/>
                  <a:gd name="connsiteX10" fmla="*/ 0 w 3367"/>
                  <a:gd name="connsiteY10" fmla="*/ 119 h 5423"/>
                  <a:gd name="connsiteX11" fmla="*/ 690 w 3367"/>
                  <a:gd name="connsiteY11" fmla="*/ 2307 h 5423"/>
                  <a:gd name="connsiteX12" fmla="*/ 1313 w 3367"/>
                  <a:gd name="connsiteY12" fmla="*/ 2307 h 5423"/>
                  <a:gd name="connsiteX13" fmla="*/ 2466 w 3367"/>
                  <a:gd name="connsiteY13" fmla="*/ 1419 h 5423"/>
                  <a:gd name="connsiteX14" fmla="*/ 1286 w 3367"/>
                  <a:gd name="connsiteY14" fmla="*/ 544 h 5423"/>
                  <a:gd name="connsiteX15" fmla="*/ 690 w 3367"/>
                  <a:gd name="connsiteY15" fmla="*/ 597 h 5423"/>
                  <a:gd name="connsiteX16" fmla="*/ 690 w 3367"/>
                  <a:gd name="connsiteY16" fmla="*/ 2307 h 5423"/>
                  <a:gd name="connsiteX17" fmla="*/ 690 w 3367"/>
                  <a:gd name="connsiteY17" fmla="*/ 4840 h 5423"/>
                  <a:gd name="connsiteX18" fmla="*/ 1273 w 3367"/>
                  <a:gd name="connsiteY18" fmla="*/ 4880 h 5423"/>
                  <a:gd name="connsiteX19" fmla="*/ 2639 w 3367"/>
                  <a:gd name="connsiteY19" fmla="*/ 3832 h 5423"/>
                  <a:gd name="connsiteX20" fmla="*/ 1260 w 3367"/>
                  <a:gd name="connsiteY20" fmla="*/ 2811 h 5423"/>
                  <a:gd name="connsiteX21" fmla="*/ 690 w 3367"/>
                  <a:gd name="connsiteY21" fmla="*/ 2811 h 5423"/>
                  <a:gd name="connsiteX22" fmla="*/ 690 w 3367"/>
                  <a:gd name="connsiteY22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23">
                    <a:moveTo>
                      <a:pt x="13" y="119"/>
                    </a:moveTo>
                    <a:cubicBezTo>
                      <a:pt x="318" y="53"/>
                      <a:pt x="796" y="0"/>
                      <a:pt x="1273" y="0"/>
                    </a:cubicBezTo>
                    <a:cubicBezTo>
                      <a:pt x="1962" y="0"/>
                      <a:pt x="2400" y="119"/>
                      <a:pt x="2731" y="385"/>
                    </a:cubicBezTo>
                    <a:cubicBezTo>
                      <a:pt x="3010" y="597"/>
                      <a:pt x="3182" y="902"/>
                      <a:pt x="3182" y="1326"/>
                    </a:cubicBezTo>
                    <a:cubicBezTo>
                      <a:pt x="3182" y="1843"/>
                      <a:pt x="2838" y="2294"/>
                      <a:pt x="2281" y="2506"/>
                    </a:cubicBezTo>
                    <a:lnTo>
                      <a:pt x="2281" y="2519"/>
                    </a:lnTo>
                    <a:cubicBezTo>
                      <a:pt x="2785" y="2639"/>
                      <a:pt x="3368" y="3063"/>
                      <a:pt x="3368" y="3845"/>
                    </a:cubicBezTo>
                    <a:cubicBezTo>
                      <a:pt x="3368" y="4309"/>
                      <a:pt x="3182" y="4654"/>
                      <a:pt x="2917" y="4906"/>
                    </a:cubicBezTo>
                    <a:cubicBezTo>
                      <a:pt x="2546" y="5251"/>
                      <a:pt x="1936" y="5423"/>
                      <a:pt x="1074" y="5423"/>
                    </a:cubicBezTo>
                    <a:cubicBezTo>
                      <a:pt x="597" y="5423"/>
                      <a:pt x="239" y="5370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2307"/>
                    </a:moveTo>
                    <a:lnTo>
                      <a:pt x="1313" y="2307"/>
                    </a:lnTo>
                    <a:cubicBezTo>
                      <a:pt x="2042" y="2307"/>
                      <a:pt x="2466" y="1923"/>
                      <a:pt x="2466" y="1419"/>
                    </a:cubicBezTo>
                    <a:cubicBezTo>
                      <a:pt x="2466" y="796"/>
                      <a:pt x="1989" y="544"/>
                      <a:pt x="1286" y="544"/>
                    </a:cubicBezTo>
                    <a:cubicBezTo>
                      <a:pt x="981" y="544"/>
                      <a:pt x="796" y="570"/>
                      <a:pt x="690" y="597"/>
                    </a:cubicBezTo>
                    <a:lnTo>
                      <a:pt x="690" y="2307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01"/>
                      <a:pt x="2639" y="3832"/>
                    </a:cubicBezTo>
                    <a:cubicBezTo>
                      <a:pt x="2639" y="3103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DAE12057-1692-2312-9CD1-EBE01242F40C}"/>
                  </a:ext>
                </a:extLst>
              </p:cNvPr>
              <p:cNvSpPr/>
              <p:nvPr/>
            </p:nvSpPr>
            <p:spPr>
              <a:xfrm>
                <a:off x="1665352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78 h 5489"/>
                  <a:gd name="connsiteX5" fmla="*/ 729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70 h 5489"/>
                  <a:gd name="connsiteX9" fmla="*/ 729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29" y="2771"/>
                    </a:moveTo>
                    <a:cubicBezTo>
                      <a:pt x="729" y="3925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29" y="1604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A66454E1-AC82-B59C-8A5B-3B33B236AB24}"/>
                  </a:ext>
                </a:extLst>
              </p:cNvPr>
              <p:cNvSpPr/>
              <p:nvPr/>
            </p:nvSpPr>
            <p:spPr>
              <a:xfrm>
                <a:off x="1671107" y="1389710"/>
                <a:ext cx="3473" cy="5370"/>
              </a:xfrm>
              <a:custGeom>
                <a:avLst/>
                <a:gdLst>
                  <a:gd name="connsiteX0" fmla="*/ 0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79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19"/>
                    </a:moveTo>
                    <a:cubicBezTo>
                      <a:pt x="358" y="40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822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B533D739-B697-4D12-1E64-AB9671501CB6}"/>
                  </a:ext>
                </a:extLst>
              </p:cNvPr>
              <p:cNvSpPr/>
              <p:nvPr/>
            </p:nvSpPr>
            <p:spPr>
              <a:xfrm>
                <a:off x="167535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D70B4E9F-09F6-E916-00CE-A1C43412F71D}"/>
                  </a:ext>
                </a:extLst>
              </p:cNvPr>
              <p:cNvSpPr/>
              <p:nvPr/>
            </p:nvSpPr>
            <p:spPr>
              <a:xfrm>
                <a:off x="1676981" y="1389684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406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57 h 5489"/>
                  <a:gd name="connsiteX4" fmla="*/ 106 w 3222"/>
                  <a:gd name="connsiteY4" fmla="*/ 1445 h 5489"/>
                  <a:gd name="connsiteX5" fmla="*/ 1830 w 3222"/>
                  <a:gd name="connsiteY5" fmla="*/ 0 h 5489"/>
                  <a:gd name="connsiteX6" fmla="*/ 3010 w 3222"/>
                  <a:gd name="connsiteY6" fmla="*/ 265 h 5489"/>
                  <a:gd name="connsiteX7" fmla="*/ 2811 w 3222"/>
                  <a:gd name="connsiteY7" fmla="*/ 822 h 5489"/>
                  <a:gd name="connsiteX8" fmla="*/ 1803 w 3222"/>
                  <a:gd name="connsiteY8" fmla="*/ 570 h 5489"/>
                  <a:gd name="connsiteX9" fmla="*/ 796 w 3222"/>
                  <a:gd name="connsiteY9" fmla="*/ 1366 h 5489"/>
                  <a:gd name="connsiteX10" fmla="*/ 1856 w 3222"/>
                  <a:gd name="connsiteY10" fmla="*/ 2387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14"/>
                      <a:pt x="2228" y="3222"/>
                      <a:pt x="1512" y="2957"/>
                    </a:cubicBezTo>
                    <a:cubicBezTo>
                      <a:pt x="637" y="2652"/>
                      <a:pt x="106" y="2201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65"/>
                    </a:cubicBezTo>
                    <a:lnTo>
                      <a:pt x="2811" y="822"/>
                    </a:lnTo>
                    <a:cubicBezTo>
                      <a:pt x="2639" y="729"/>
                      <a:pt x="2281" y="570"/>
                      <a:pt x="1803" y="570"/>
                    </a:cubicBezTo>
                    <a:cubicBezTo>
                      <a:pt x="1074" y="570"/>
                      <a:pt x="796" y="995"/>
                      <a:pt x="796" y="1366"/>
                    </a:cubicBezTo>
                    <a:cubicBezTo>
                      <a:pt x="796" y="1870"/>
                      <a:pt x="1114" y="2108"/>
                      <a:pt x="1856" y="2387"/>
                    </a:cubicBezTo>
                    <a:cubicBezTo>
                      <a:pt x="2758" y="2731"/>
                      <a:pt x="3222" y="3169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1483C9E7-3B2F-AF9B-C749-425C871F6C97}"/>
                  </a:ext>
                </a:extLst>
              </p:cNvPr>
              <p:cNvSpPr/>
              <p:nvPr/>
            </p:nvSpPr>
            <p:spPr>
              <a:xfrm>
                <a:off x="168353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21 w 3991"/>
                  <a:gd name="connsiteY4" fmla="*/ 4429 h 5330"/>
                  <a:gd name="connsiteX5" fmla="*/ 3434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97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1A34DBBC-CFB2-996E-AFAA-4C968C333E4A}"/>
                  </a:ext>
                </a:extLst>
              </p:cNvPr>
              <p:cNvSpPr/>
              <p:nvPr/>
            </p:nvSpPr>
            <p:spPr>
              <a:xfrm>
                <a:off x="1688715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BC7C2740-5448-8565-E67A-7909FEFE1C07}"/>
                  </a:ext>
                </a:extLst>
              </p:cNvPr>
              <p:cNvSpPr/>
              <p:nvPr/>
            </p:nvSpPr>
            <p:spPr>
              <a:xfrm>
                <a:off x="1690320" y="1389684"/>
                <a:ext cx="3248" cy="5489"/>
              </a:xfrm>
              <a:custGeom>
                <a:avLst/>
                <a:gdLst>
                  <a:gd name="connsiteX0" fmla="*/ 199 w 3248"/>
                  <a:gd name="connsiteY0" fmla="*/ 4561 h 5489"/>
                  <a:gd name="connsiteX1" fmla="*/ 1432 w 3248"/>
                  <a:gd name="connsiteY1" fmla="*/ 4919 h 5489"/>
                  <a:gd name="connsiteX2" fmla="*/ 2546 w 3248"/>
                  <a:gd name="connsiteY2" fmla="*/ 4004 h 5489"/>
                  <a:gd name="connsiteX3" fmla="*/ 1551 w 3248"/>
                  <a:gd name="connsiteY3" fmla="*/ 2957 h 5489"/>
                  <a:gd name="connsiteX4" fmla="*/ 133 w 3248"/>
                  <a:gd name="connsiteY4" fmla="*/ 1445 h 5489"/>
                  <a:gd name="connsiteX5" fmla="*/ 1856 w 3248"/>
                  <a:gd name="connsiteY5" fmla="*/ 0 h 5489"/>
                  <a:gd name="connsiteX6" fmla="*/ 3036 w 3248"/>
                  <a:gd name="connsiteY6" fmla="*/ 265 h 5489"/>
                  <a:gd name="connsiteX7" fmla="*/ 2837 w 3248"/>
                  <a:gd name="connsiteY7" fmla="*/ 822 h 5489"/>
                  <a:gd name="connsiteX8" fmla="*/ 1830 w 3248"/>
                  <a:gd name="connsiteY8" fmla="*/ 570 h 5489"/>
                  <a:gd name="connsiteX9" fmla="*/ 822 w 3248"/>
                  <a:gd name="connsiteY9" fmla="*/ 1366 h 5489"/>
                  <a:gd name="connsiteX10" fmla="*/ 1870 w 3248"/>
                  <a:gd name="connsiteY10" fmla="*/ 2387 h 5489"/>
                  <a:gd name="connsiteX11" fmla="*/ 3248 w 3248"/>
                  <a:gd name="connsiteY11" fmla="*/ 3951 h 5489"/>
                  <a:gd name="connsiteX12" fmla="*/ 1366 w 3248"/>
                  <a:gd name="connsiteY12" fmla="*/ 5489 h 5489"/>
                  <a:gd name="connsiteX13" fmla="*/ 0 w 3248"/>
                  <a:gd name="connsiteY13" fmla="*/ 5145 h 5489"/>
                  <a:gd name="connsiteX14" fmla="*/ 199 w 324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489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14"/>
                      <a:pt x="2254" y="3222"/>
                      <a:pt x="1551" y="2957"/>
                    </a:cubicBezTo>
                    <a:cubicBezTo>
                      <a:pt x="689" y="2652"/>
                      <a:pt x="133" y="2201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19"/>
                      <a:pt x="3036" y="265"/>
                    </a:cubicBezTo>
                    <a:lnTo>
                      <a:pt x="2837" y="822"/>
                    </a:lnTo>
                    <a:cubicBezTo>
                      <a:pt x="2665" y="729"/>
                      <a:pt x="2294" y="570"/>
                      <a:pt x="1830" y="570"/>
                    </a:cubicBezTo>
                    <a:cubicBezTo>
                      <a:pt x="1101" y="570"/>
                      <a:pt x="822" y="995"/>
                      <a:pt x="822" y="1366"/>
                    </a:cubicBezTo>
                    <a:cubicBezTo>
                      <a:pt x="822" y="1870"/>
                      <a:pt x="1154" y="2108"/>
                      <a:pt x="1870" y="2387"/>
                    </a:cubicBezTo>
                    <a:cubicBezTo>
                      <a:pt x="2771" y="2731"/>
                      <a:pt x="3248" y="3169"/>
                      <a:pt x="3248" y="3951"/>
                    </a:cubicBezTo>
                    <a:cubicBezTo>
                      <a:pt x="3248" y="4787"/>
                      <a:pt x="2639" y="5489"/>
                      <a:pt x="1366" y="5489"/>
                    </a:cubicBezTo>
                    <a:cubicBezTo>
                      <a:pt x="849" y="5489"/>
                      <a:pt x="305" y="5330"/>
                      <a:pt x="0" y="5145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E5E13DDE-28AA-DBC9-ED65-DA6EC6791CC3}"/>
                  </a:ext>
                </a:extLst>
              </p:cNvPr>
              <p:cNvSpPr/>
              <p:nvPr/>
            </p:nvSpPr>
            <p:spPr>
              <a:xfrm>
                <a:off x="169451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7F599C4F-A87E-7ADC-996A-5A9AD3631A79}"/>
                  </a:ext>
                </a:extLst>
              </p:cNvPr>
              <p:cNvSpPr/>
              <p:nvPr/>
            </p:nvSpPr>
            <p:spPr>
              <a:xfrm>
                <a:off x="1698779" y="1389750"/>
                <a:ext cx="3938" cy="5423"/>
              </a:xfrm>
              <a:custGeom>
                <a:avLst/>
                <a:gdLst>
                  <a:gd name="connsiteX0" fmla="*/ 689 w 3938"/>
                  <a:gd name="connsiteY0" fmla="*/ 0 h 5423"/>
                  <a:gd name="connsiteX1" fmla="*/ 689 w 3938"/>
                  <a:gd name="connsiteY1" fmla="*/ 3156 h 5423"/>
                  <a:gd name="connsiteX2" fmla="*/ 1936 w 3938"/>
                  <a:gd name="connsiteY2" fmla="*/ 4853 h 5423"/>
                  <a:gd name="connsiteX3" fmla="*/ 3235 w 3938"/>
                  <a:gd name="connsiteY3" fmla="*/ 3156 h 5423"/>
                  <a:gd name="connsiteX4" fmla="*/ 3235 w 3938"/>
                  <a:gd name="connsiteY4" fmla="*/ 0 h 5423"/>
                  <a:gd name="connsiteX5" fmla="*/ 3938 w 3938"/>
                  <a:gd name="connsiteY5" fmla="*/ 0 h 5423"/>
                  <a:gd name="connsiteX6" fmla="*/ 3938 w 3938"/>
                  <a:gd name="connsiteY6" fmla="*/ 3116 h 5423"/>
                  <a:gd name="connsiteX7" fmla="*/ 1909 w 3938"/>
                  <a:gd name="connsiteY7" fmla="*/ 5423 h 5423"/>
                  <a:gd name="connsiteX8" fmla="*/ 0 w 3938"/>
                  <a:gd name="connsiteY8" fmla="*/ 3142 h 5423"/>
                  <a:gd name="connsiteX9" fmla="*/ 0 w 3938"/>
                  <a:gd name="connsiteY9" fmla="*/ 0 h 5423"/>
                  <a:gd name="connsiteX10" fmla="*/ 689 w 3938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23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16"/>
                    </a:lnTo>
                    <a:cubicBezTo>
                      <a:pt x="3938" y="4747"/>
                      <a:pt x="3089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FFAD4D1A-3DBE-40A4-657A-49608BEE6A90}"/>
                  </a:ext>
                </a:extLst>
              </p:cNvPr>
              <p:cNvSpPr/>
              <p:nvPr/>
            </p:nvSpPr>
            <p:spPr>
              <a:xfrm>
                <a:off x="1703274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66C00E11-666A-84F5-06DE-968C15E0BC44}"/>
                  </a:ext>
                </a:extLst>
              </p:cNvPr>
              <p:cNvSpPr/>
              <p:nvPr/>
            </p:nvSpPr>
            <p:spPr>
              <a:xfrm>
                <a:off x="1709811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60 h 5330"/>
                  <a:gd name="connsiteX8" fmla="*/ 1260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175 w 4455"/>
                  <a:gd name="connsiteY12" fmla="*/ 636 h 5330"/>
                  <a:gd name="connsiteX13" fmla="*/ 1909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73" y="1246"/>
                      <a:pt x="2281" y="928"/>
                      <a:pt x="2214" y="636"/>
                    </a:cubicBezTo>
                    <a:lnTo>
                      <a:pt x="2175" y="636"/>
                    </a:lnTo>
                    <a:cubicBezTo>
                      <a:pt x="2108" y="941"/>
                      <a:pt x="2015" y="1273"/>
                      <a:pt x="1909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05A53226-416D-1F4A-F8F5-2170E406559F}"/>
                  </a:ext>
                </a:extLst>
              </p:cNvPr>
              <p:cNvSpPr/>
              <p:nvPr/>
            </p:nvSpPr>
            <p:spPr>
              <a:xfrm>
                <a:off x="1715035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D8697AA8-351B-83B0-9FCB-2B7B43C9F120}"/>
                  </a:ext>
                </a:extLst>
              </p:cNvPr>
              <p:cNvSpPr/>
              <p:nvPr/>
            </p:nvSpPr>
            <p:spPr>
              <a:xfrm>
                <a:off x="1718748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61834DF7-625E-5757-DE70-65BDF7494C4F}"/>
                  </a:ext>
                </a:extLst>
              </p:cNvPr>
              <p:cNvSpPr/>
              <p:nvPr/>
            </p:nvSpPr>
            <p:spPr>
              <a:xfrm>
                <a:off x="1720352" y="1389684"/>
                <a:ext cx="4919" cy="6178"/>
              </a:xfrm>
              <a:custGeom>
                <a:avLst/>
                <a:gdLst>
                  <a:gd name="connsiteX0" fmla="*/ 4694 w 4919"/>
                  <a:gd name="connsiteY0" fmla="*/ 6179 h 6178"/>
                  <a:gd name="connsiteX1" fmla="*/ 2665 w 4919"/>
                  <a:gd name="connsiteY1" fmla="*/ 5569 h 6178"/>
                  <a:gd name="connsiteX2" fmla="*/ 2334 w 4919"/>
                  <a:gd name="connsiteY2" fmla="*/ 5489 h 6178"/>
                  <a:gd name="connsiteX3" fmla="*/ 0 w 4919"/>
                  <a:gd name="connsiteY3" fmla="*/ 2784 h 6178"/>
                  <a:gd name="connsiteX4" fmla="*/ 2479 w 4919"/>
                  <a:gd name="connsiteY4" fmla="*/ 0 h 6178"/>
                  <a:gd name="connsiteX5" fmla="*/ 4879 w 4919"/>
                  <a:gd name="connsiteY5" fmla="*/ 2678 h 6178"/>
                  <a:gd name="connsiteX6" fmla="*/ 3368 w 4919"/>
                  <a:gd name="connsiteY6" fmla="*/ 5238 h 6178"/>
                  <a:gd name="connsiteX7" fmla="*/ 3368 w 4919"/>
                  <a:gd name="connsiteY7" fmla="*/ 5264 h 6178"/>
                  <a:gd name="connsiteX8" fmla="*/ 4919 w 4919"/>
                  <a:gd name="connsiteY8" fmla="*/ 5596 h 6178"/>
                  <a:gd name="connsiteX9" fmla="*/ 4694 w 4919"/>
                  <a:gd name="connsiteY9" fmla="*/ 6179 h 6178"/>
                  <a:gd name="connsiteX10" fmla="*/ 4110 w 4919"/>
                  <a:gd name="connsiteY10" fmla="*/ 2705 h 6178"/>
                  <a:gd name="connsiteX11" fmla="*/ 2440 w 4919"/>
                  <a:gd name="connsiteY11" fmla="*/ 544 h 6178"/>
                  <a:gd name="connsiteX12" fmla="*/ 716 w 4919"/>
                  <a:gd name="connsiteY12" fmla="*/ 2771 h 6178"/>
                  <a:gd name="connsiteX13" fmla="*/ 2400 w 4919"/>
                  <a:gd name="connsiteY13" fmla="*/ 4919 h 6178"/>
                  <a:gd name="connsiteX14" fmla="*/ 4110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694" y="6179"/>
                    </a:moveTo>
                    <a:cubicBezTo>
                      <a:pt x="3965" y="5980"/>
                      <a:pt x="3262" y="5781"/>
                      <a:pt x="2665" y="5569"/>
                    </a:cubicBezTo>
                    <a:cubicBezTo>
                      <a:pt x="2546" y="5529"/>
                      <a:pt x="2440" y="5489"/>
                      <a:pt x="2334" y="5489"/>
                    </a:cubicBezTo>
                    <a:cubicBezTo>
                      <a:pt x="1074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68" y="5238"/>
                    </a:cubicBezTo>
                    <a:lnTo>
                      <a:pt x="3368" y="5264"/>
                    </a:lnTo>
                    <a:cubicBezTo>
                      <a:pt x="3872" y="5397"/>
                      <a:pt x="4468" y="5529"/>
                      <a:pt x="4919" y="5596"/>
                    </a:cubicBezTo>
                    <a:lnTo>
                      <a:pt x="4694" y="6179"/>
                    </a:lnTo>
                    <a:close/>
                    <a:moveTo>
                      <a:pt x="4110" y="2705"/>
                    </a:moveTo>
                    <a:cubicBezTo>
                      <a:pt x="4110" y="1631"/>
                      <a:pt x="3567" y="544"/>
                      <a:pt x="2440" y="544"/>
                    </a:cubicBezTo>
                    <a:cubicBezTo>
                      <a:pt x="1286" y="544"/>
                      <a:pt x="716" y="1618"/>
                      <a:pt x="716" y="2771"/>
                    </a:cubicBezTo>
                    <a:cubicBezTo>
                      <a:pt x="716" y="3912"/>
                      <a:pt x="1339" y="4919"/>
                      <a:pt x="2400" y="4919"/>
                    </a:cubicBezTo>
                    <a:cubicBezTo>
                      <a:pt x="3500" y="4919"/>
                      <a:pt x="4110" y="3938"/>
                      <a:pt x="4110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366A4A77-0132-1345-0959-7D33C2F26E63}"/>
                  </a:ext>
                </a:extLst>
              </p:cNvPr>
              <p:cNvSpPr/>
              <p:nvPr/>
            </p:nvSpPr>
            <p:spPr>
              <a:xfrm>
                <a:off x="1726094" y="1389750"/>
                <a:ext cx="3924" cy="5423"/>
              </a:xfrm>
              <a:custGeom>
                <a:avLst/>
                <a:gdLst>
                  <a:gd name="connsiteX0" fmla="*/ 676 w 3924"/>
                  <a:gd name="connsiteY0" fmla="*/ 0 h 5423"/>
                  <a:gd name="connsiteX1" fmla="*/ 676 w 3924"/>
                  <a:gd name="connsiteY1" fmla="*/ 3156 h 5423"/>
                  <a:gd name="connsiteX2" fmla="*/ 1923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896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76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49"/>
                      <a:pt x="1220" y="4853"/>
                      <a:pt x="1923" y="4853"/>
                    </a:cubicBezTo>
                    <a:cubicBezTo>
                      <a:pt x="2718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896" y="5423"/>
                    </a:cubicBezTo>
                    <a:cubicBezTo>
                      <a:pt x="809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27871C1-A95B-3553-C035-685282340AD4}"/>
                  </a:ext>
                </a:extLst>
              </p:cNvPr>
              <p:cNvSpPr/>
              <p:nvPr/>
            </p:nvSpPr>
            <p:spPr>
              <a:xfrm>
                <a:off x="1731199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E79E561A-6818-934B-79EE-86765DB4672C}"/>
                  </a:ext>
                </a:extLst>
              </p:cNvPr>
              <p:cNvSpPr/>
              <p:nvPr/>
            </p:nvSpPr>
            <p:spPr>
              <a:xfrm>
                <a:off x="1733095" y="1389710"/>
                <a:ext cx="3261" cy="5383"/>
              </a:xfrm>
              <a:custGeom>
                <a:avLst/>
                <a:gdLst>
                  <a:gd name="connsiteX0" fmla="*/ 0 w 3261"/>
                  <a:gd name="connsiteY0" fmla="*/ 106 h 5383"/>
                  <a:gd name="connsiteX1" fmla="*/ 1313 w 3261"/>
                  <a:gd name="connsiteY1" fmla="*/ 0 h 5383"/>
                  <a:gd name="connsiteX2" fmla="*/ 2798 w 3261"/>
                  <a:gd name="connsiteY2" fmla="*/ 451 h 5383"/>
                  <a:gd name="connsiteX3" fmla="*/ 3262 w 3261"/>
                  <a:gd name="connsiteY3" fmla="*/ 1565 h 5383"/>
                  <a:gd name="connsiteX4" fmla="*/ 2864 w 3261"/>
                  <a:gd name="connsiteY4" fmla="*/ 2705 h 5383"/>
                  <a:gd name="connsiteX5" fmla="*/ 1246 w 3261"/>
                  <a:gd name="connsiteY5" fmla="*/ 3302 h 5383"/>
                  <a:gd name="connsiteX6" fmla="*/ 676 w 3261"/>
                  <a:gd name="connsiteY6" fmla="*/ 3249 h 5383"/>
                  <a:gd name="connsiteX7" fmla="*/ 676 w 3261"/>
                  <a:gd name="connsiteY7" fmla="*/ 5383 h 5383"/>
                  <a:gd name="connsiteX8" fmla="*/ 0 w 3261"/>
                  <a:gd name="connsiteY8" fmla="*/ 5383 h 5383"/>
                  <a:gd name="connsiteX9" fmla="*/ 0 w 3261"/>
                  <a:gd name="connsiteY9" fmla="*/ 106 h 5383"/>
                  <a:gd name="connsiteX10" fmla="*/ 676 w 3261"/>
                  <a:gd name="connsiteY10" fmla="*/ 2665 h 5383"/>
                  <a:gd name="connsiteX11" fmla="*/ 1273 w 3261"/>
                  <a:gd name="connsiteY11" fmla="*/ 2731 h 5383"/>
                  <a:gd name="connsiteX12" fmla="*/ 2586 w 3261"/>
                  <a:gd name="connsiteY12" fmla="*/ 1591 h 5383"/>
                  <a:gd name="connsiteX13" fmla="*/ 1313 w 3261"/>
                  <a:gd name="connsiteY13" fmla="*/ 544 h 5383"/>
                  <a:gd name="connsiteX14" fmla="*/ 676 w 3261"/>
                  <a:gd name="connsiteY14" fmla="*/ 597 h 5383"/>
                  <a:gd name="connsiteX15" fmla="*/ 676 w 326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83">
                    <a:moveTo>
                      <a:pt x="0" y="106"/>
                    </a:moveTo>
                    <a:cubicBezTo>
                      <a:pt x="318" y="53"/>
                      <a:pt x="756" y="0"/>
                      <a:pt x="1313" y="0"/>
                    </a:cubicBezTo>
                    <a:cubicBezTo>
                      <a:pt x="1989" y="0"/>
                      <a:pt x="2493" y="159"/>
                      <a:pt x="2798" y="451"/>
                    </a:cubicBezTo>
                    <a:cubicBezTo>
                      <a:pt x="3089" y="703"/>
                      <a:pt x="3262" y="1101"/>
                      <a:pt x="3262" y="1565"/>
                    </a:cubicBezTo>
                    <a:cubicBezTo>
                      <a:pt x="3262" y="2055"/>
                      <a:pt x="3129" y="2427"/>
                      <a:pt x="2864" y="2705"/>
                    </a:cubicBezTo>
                    <a:cubicBezTo>
                      <a:pt x="2506" y="3103"/>
                      <a:pt x="1896" y="3302"/>
                      <a:pt x="1246" y="3302"/>
                    </a:cubicBezTo>
                    <a:cubicBezTo>
                      <a:pt x="1048" y="3302"/>
                      <a:pt x="849" y="3288"/>
                      <a:pt x="676" y="3249"/>
                    </a:cubicBezTo>
                    <a:lnTo>
                      <a:pt x="676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31"/>
                      <a:pt x="1273" y="2731"/>
                    </a:cubicBezTo>
                    <a:cubicBezTo>
                      <a:pt x="2082" y="2731"/>
                      <a:pt x="2586" y="2320"/>
                      <a:pt x="2586" y="1591"/>
                    </a:cubicBezTo>
                    <a:cubicBezTo>
                      <a:pt x="2586" y="888"/>
                      <a:pt x="2082" y="544"/>
                      <a:pt x="1313" y="544"/>
                    </a:cubicBezTo>
                    <a:cubicBezTo>
                      <a:pt x="1034" y="544"/>
                      <a:pt x="809" y="557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4E7D7ACE-DAE5-2225-DB5D-0AEF62D94478}"/>
                  </a:ext>
                </a:extLst>
              </p:cNvPr>
              <p:cNvSpPr/>
              <p:nvPr/>
            </p:nvSpPr>
            <p:spPr>
              <a:xfrm>
                <a:off x="1739685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76 w 2983"/>
                  <a:gd name="connsiteY1" fmla="*/ 2837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76" y="2837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D1D5B363-AF63-4A5A-63DF-AB96FA5C5B0F}"/>
                  </a:ext>
                </a:extLst>
              </p:cNvPr>
              <p:cNvSpPr/>
              <p:nvPr/>
            </p:nvSpPr>
            <p:spPr>
              <a:xfrm>
                <a:off x="1743158" y="1389750"/>
                <a:ext cx="4110" cy="5330"/>
              </a:xfrm>
              <a:custGeom>
                <a:avLst/>
                <a:gdLst>
                  <a:gd name="connsiteX0" fmla="*/ 3315 w 4110"/>
                  <a:gd name="connsiteY0" fmla="*/ 5330 h 5330"/>
                  <a:gd name="connsiteX1" fmla="*/ 2625 w 4110"/>
                  <a:gd name="connsiteY1" fmla="*/ 4150 h 5330"/>
                  <a:gd name="connsiteX2" fmla="*/ 2015 w 4110"/>
                  <a:gd name="connsiteY2" fmla="*/ 3103 h 5330"/>
                  <a:gd name="connsiteX3" fmla="*/ 2002 w 4110"/>
                  <a:gd name="connsiteY3" fmla="*/ 3103 h 5330"/>
                  <a:gd name="connsiteX4" fmla="*/ 1432 w 4110"/>
                  <a:gd name="connsiteY4" fmla="*/ 4150 h 5330"/>
                  <a:gd name="connsiteX5" fmla="*/ 782 w 4110"/>
                  <a:gd name="connsiteY5" fmla="*/ 5330 h 5330"/>
                  <a:gd name="connsiteX6" fmla="*/ 0 w 4110"/>
                  <a:gd name="connsiteY6" fmla="*/ 5330 h 5330"/>
                  <a:gd name="connsiteX7" fmla="*/ 1631 w 4110"/>
                  <a:gd name="connsiteY7" fmla="*/ 2625 h 5330"/>
                  <a:gd name="connsiteX8" fmla="*/ 66 w 4110"/>
                  <a:gd name="connsiteY8" fmla="*/ 0 h 5330"/>
                  <a:gd name="connsiteX9" fmla="*/ 862 w 4110"/>
                  <a:gd name="connsiteY9" fmla="*/ 0 h 5330"/>
                  <a:gd name="connsiteX10" fmla="*/ 1565 w 4110"/>
                  <a:gd name="connsiteY10" fmla="*/ 1260 h 5330"/>
                  <a:gd name="connsiteX11" fmla="*/ 2042 w 4110"/>
                  <a:gd name="connsiteY11" fmla="*/ 2161 h 5330"/>
                  <a:gd name="connsiteX12" fmla="*/ 2069 w 4110"/>
                  <a:gd name="connsiteY12" fmla="*/ 2161 h 5330"/>
                  <a:gd name="connsiteX13" fmla="*/ 2546 w 4110"/>
                  <a:gd name="connsiteY13" fmla="*/ 1260 h 5330"/>
                  <a:gd name="connsiteX14" fmla="*/ 3262 w 4110"/>
                  <a:gd name="connsiteY14" fmla="*/ 0 h 5330"/>
                  <a:gd name="connsiteX15" fmla="*/ 4057 w 4110"/>
                  <a:gd name="connsiteY15" fmla="*/ 0 h 5330"/>
                  <a:gd name="connsiteX16" fmla="*/ 2440 w 4110"/>
                  <a:gd name="connsiteY16" fmla="*/ 2586 h 5330"/>
                  <a:gd name="connsiteX17" fmla="*/ 4110 w 4110"/>
                  <a:gd name="connsiteY17" fmla="*/ 5330 h 5330"/>
                  <a:gd name="connsiteX18" fmla="*/ 3315 w 4110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30">
                    <a:moveTo>
                      <a:pt x="3315" y="5330"/>
                    </a:moveTo>
                    <a:lnTo>
                      <a:pt x="2625" y="4150"/>
                    </a:lnTo>
                    <a:cubicBezTo>
                      <a:pt x="2347" y="3699"/>
                      <a:pt x="2188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32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591"/>
                      <a:pt x="1896" y="1870"/>
                      <a:pt x="2042" y="2161"/>
                    </a:cubicBezTo>
                    <a:lnTo>
                      <a:pt x="2069" y="2161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86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10D0725D-8FF0-8479-A43C-179C4A4D62AA}"/>
                  </a:ext>
                </a:extLst>
              </p:cNvPr>
              <p:cNvSpPr/>
              <p:nvPr/>
            </p:nvSpPr>
            <p:spPr>
              <a:xfrm>
                <a:off x="1750451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9F0BC2A9-8640-22F2-9584-1B33E1260DA3}"/>
                  </a:ext>
                </a:extLst>
              </p:cNvPr>
              <p:cNvSpPr/>
              <p:nvPr/>
            </p:nvSpPr>
            <p:spPr>
              <a:xfrm>
                <a:off x="1753938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73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01 w 4455"/>
                  <a:gd name="connsiteY11" fmla="*/ 636 h 5330"/>
                  <a:gd name="connsiteX12" fmla="*/ 2175 w 4455"/>
                  <a:gd name="connsiteY12" fmla="*/ 636 h 5330"/>
                  <a:gd name="connsiteX13" fmla="*/ 1923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73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87" y="1246"/>
                      <a:pt x="2281" y="928"/>
                      <a:pt x="2201" y="636"/>
                    </a:cubicBezTo>
                    <a:lnTo>
                      <a:pt x="2175" y="636"/>
                    </a:lnTo>
                    <a:cubicBezTo>
                      <a:pt x="2108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44F6178A-3390-3E09-93E7-FB51DFECCF90}"/>
                  </a:ext>
                </a:extLst>
              </p:cNvPr>
              <p:cNvSpPr/>
              <p:nvPr/>
            </p:nvSpPr>
            <p:spPr>
              <a:xfrm>
                <a:off x="1498628" y="1403208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912 w 4057"/>
                  <a:gd name="connsiteY9" fmla="*/ 4667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57"/>
                      <a:pt x="3262" y="5489"/>
                      <a:pt x="2625" y="5489"/>
                    </a:cubicBezTo>
                    <a:cubicBezTo>
                      <a:pt x="1127" y="5489"/>
                      <a:pt x="0" y="4535"/>
                      <a:pt x="0" y="2798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39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85" y="4906"/>
                      <a:pt x="2784" y="4906"/>
                    </a:cubicBezTo>
                    <a:cubicBezTo>
                      <a:pt x="3195" y="4906"/>
                      <a:pt x="3633" y="4813"/>
                      <a:pt x="3912" y="466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DAD920E2-351E-8D32-E9BA-D7E98ED0A05B}"/>
                  </a:ext>
                </a:extLst>
              </p:cNvPr>
              <p:cNvSpPr/>
              <p:nvPr/>
            </p:nvSpPr>
            <p:spPr>
              <a:xfrm>
                <a:off x="1503030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352EB707-A399-5C18-BC1A-E75798853022}"/>
                  </a:ext>
                </a:extLst>
              </p:cNvPr>
              <p:cNvSpPr/>
              <p:nvPr/>
            </p:nvSpPr>
            <p:spPr>
              <a:xfrm>
                <a:off x="1508665" y="1403314"/>
                <a:ext cx="5423" cy="5317"/>
              </a:xfrm>
              <a:custGeom>
                <a:avLst/>
                <a:gdLst>
                  <a:gd name="connsiteX0" fmla="*/ 4614 w 5423"/>
                  <a:gd name="connsiteY0" fmla="*/ 2970 h 5317"/>
                  <a:gd name="connsiteX1" fmla="*/ 4535 w 5423"/>
                  <a:gd name="connsiteY1" fmla="*/ 663 h 5317"/>
                  <a:gd name="connsiteX2" fmla="*/ 4495 w 5423"/>
                  <a:gd name="connsiteY2" fmla="*/ 663 h 5317"/>
                  <a:gd name="connsiteX3" fmla="*/ 3832 w 5423"/>
                  <a:gd name="connsiteY3" fmla="*/ 2692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62 h 5317"/>
                  <a:gd name="connsiteX16" fmla="*/ 2705 w 5423"/>
                  <a:gd name="connsiteY16" fmla="*/ 4362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70"/>
                    </a:moveTo>
                    <a:cubicBezTo>
                      <a:pt x="4575" y="2214"/>
                      <a:pt x="4522" y="1326"/>
                      <a:pt x="4535" y="663"/>
                    </a:cubicBezTo>
                    <a:lnTo>
                      <a:pt x="4495" y="663"/>
                    </a:lnTo>
                    <a:cubicBezTo>
                      <a:pt x="4323" y="1286"/>
                      <a:pt x="4110" y="1949"/>
                      <a:pt x="3832" y="2692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299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28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62"/>
                    </a:cubicBezTo>
                    <a:lnTo>
                      <a:pt x="2705" y="4362"/>
                    </a:lnTo>
                    <a:cubicBezTo>
                      <a:pt x="2838" y="3832"/>
                      <a:pt x="3023" y="3235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C60B0650-6580-E742-B630-1E57D066619A}"/>
                  </a:ext>
                </a:extLst>
              </p:cNvPr>
              <p:cNvSpPr/>
              <p:nvPr/>
            </p:nvSpPr>
            <p:spPr>
              <a:xfrm>
                <a:off x="1515030" y="1403314"/>
                <a:ext cx="5409" cy="5317"/>
              </a:xfrm>
              <a:custGeom>
                <a:avLst/>
                <a:gdLst>
                  <a:gd name="connsiteX0" fmla="*/ 4601 w 5409"/>
                  <a:gd name="connsiteY0" fmla="*/ 2970 h 5317"/>
                  <a:gd name="connsiteX1" fmla="*/ 4535 w 5409"/>
                  <a:gd name="connsiteY1" fmla="*/ 663 h 5317"/>
                  <a:gd name="connsiteX2" fmla="*/ 4508 w 5409"/>
                  <a:gd name="connsiteY2" fmla="*/ 663 h 5317"/>
                  <a:gd name="connsiteX3" fmla="*/ 3832 w 5409"/>
                  <a:gd name="connsiteY3" fmla="*/ 2692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50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62 h 5317"/>
                  <a:gd name="connsiteX16" fmla="*/ 2705 w 5409"/>
                  <a:gd name="connsiteY16" fmla="*/ 4362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70"/>
                    </a:moveTo>
                    <a:cubicBezTo>
                      <a:pt x="4561" y="2214"/>
                      <a:pt x="4521" y="1326"/>
                      <a:pt x="4535" y="663"/>
                    </a:cubicBezTo>
                    <a:lnTo>
                      <a:pt x="4508" y="663"/>
                    </a:lnTo>
                    <a:cubicBezTo>
                      <a:pt x="4323" y="1286"/>
                      <a:pt x="4097" y="1949"/>
                      <a:pt x="3832" y="2692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299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28"/>
                      <a:pt x="782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62"/>
                    </a:cubicBezTo>
                    <a:lnTo>
                      <a:pt x="2705" y="4362"/>
                    </a:lnTo>
                    <a:cubicBezTo>
                      <a:pt x="2851" y="3832"/>
                      <a:pt x="3036" y="3235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CE1C38BE-93DB-9806-75D0-F97BB6EF1598}"/>
                  </a:ext>
                </a:extLst>
              </p:cNvPr>
              <p:cNvSpPr/>
              <p:nvPr/>
            </p:nvSpPr>
            <p:spPr>
              <a:xfrm>
                <a:off x="1521182" y="1403195"/>
                <a:ext cx="4852" cy="5502"/>
              </a:xfrm>
              <a:custGeom>
                <a:avLst/>
                <a:gdLst>
                  <a:gd name="connsiteX0" fmla="*/ 4853 w 4852"/>
                  <a:gd name="connsiteY0" fmla="*/ 2705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705 h 5502"/>
                  <a:gd name="connsiteX5" fmla="*/ 729 w 4852"/>
                  <a:gd name="connsiteY5" fmla="*/ 2798 h 5502"/>
                  <a:gd name="connsiteX6" fmla="*/ 2426 w 4852"/>
                  <a:gd name="connsiteY6" fmla="*/ 4946 h 5502"/>
                  <a:gd name="connsiteX7" fmla="*/ 4124 w 4852"/>
                  <a:gd name="connsiteY7" fmla="*/ 2731 h 5502"/>
                  <a:gd name="connsiteX8" fmla="*/ 2426 w 4852"/>
                  <a:gd name="connsiteY8" fmla="*/ 557 h 5502"/>
                  <a:gd name="connsiteX9" fmla="*/ 729 w 4852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705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68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13"/>
                      <a:pt x="4853" y="1114"/>
                      <a:pt x="4853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39" y="4946"/>
                      <a:pt x="2426" y="4946"/>
                    </a:cubicBezTo>
                    <a:cubicBezTo>
                      <a:pt x="3514" y="4946"/>
                      <a:pt x="4124" y="3951"/>
                      <a:pt x="4124" y="2731"/>
                    </a:cubicBezTo>
                    <a:cubicBezTo>
                      <a:pt x="4124" y="1671"/>
                      <a:pt x="3567" y="557"/>
                      <a:pt x="2426" y="557"/>
                    </a:cubicBezTo>
                    <a:cubicBezTo>
                      <a:pt x="1286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D7C70837-BDA0-0AA7-7A29-430265DB6316}"/>
                  </a:ext>
                </a:extLst>
              </p:cNvPr>
              <p:cNvSpPr/>
              <p:nvPr/>
            </p:nvSpPr>
            <p:spPr>
              <a:xfrm>
                <a:off x="1526910" y="1403248"/>
                <a:ext cx="4375" cy="5396"/>
              </a:xfrm>
              <a:custGeom>
                <a:avLst/>
                <a:gdLst>
                  <a:gd name="connsiteX0" fmla="*/ 13 w 4375"/>
                  <a:gd name="connsiteY0" fmla="*/ 119 h 5396"/>
                  <a:gd name="connsiteX1" fmla="*/ 1472 w 4375"/>
                  <a:gd name="connsiteY1" fmla="*/ 0 h 5396"/>
                  <a:gd name="connsiteX2" fmla="*/ 3620 w 4375"/>
                  <a:gd name="connsiteY2" fmla="*/ 663 h 5396"/>
                  <a:gd name="connsiteX3" fmla="*/ 4376 w 4375"/>
                  <a:gd name="connsiteY3" fmla="*/ 2559 h 5396"/>
                  <a:gd name="connsiteX4" fmla="*/ 3607 w 4375"/>
                  <a:gd name="connsiteY4" fmla="*/ 4628 h 5396"/>
                  <a:gd name="connsiteX5" fmla="*/ 1246 w 4375"/>
                  <a:gd name="connsiteY5" fmla="*/ 5397 h 5396"/>
                  <a:gd name="connsiteX6" fmla="*/ 0 w 4375"/>
                  <a:gd name="connsiteY6" fmla="*/ 5344 h 5396"/>
                  <a:gd name="connsiteX7" fmla="*/ 0 w 4375"/>
                  <a:gd name="connsiteY7" fmla="*/ 119 h 5396"/>
                  <a:gd name="connsiteX8" fmla="*/ 703 w 4375"/>
                  <a:gd name="connsiteY8" fmla="*/ 4826 h 5396"/>
                  <a:gd name="connsiteX9" fmla="*/ 1406 w 4375"/>
                  <a:gd name="connsiteY9" fmla="*/ 4853 h 5396"/>
                  <a:gd name="connsiteX10" fmla="*/ 3660 w 4375"/>
                  <a:gd name="connsiteY10" fmla="*/ 2612 h 5396"/>
                  <a:gd name="connsiteX11" fmla="*/ 1498 w 4375"/>
                  <a:gd name="connsiteY11" fmla="*/ 544 h 5396"/>
                  <a:gd name="connsiteX12" fmla="*/ 690 w 4375"/>
                  <a:gd name="connsiteY12" fmla="*/ 623 h 5396"/>
                  <a:gd name="connsiteX13" fmla="*/ 690 w 4375"/>
                  <a:gd name="connsiteY13" fmla="*/ 4826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396">
                    <a:moveTo>
                      <a:pt x="13" y="119"/>
                    </a:moveTo>
                    <a:cubicBezTo>
                      <a:pt x="438" y="53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087"/>
                      <a:pt x="4376" y="1710"/>
                      <a:pt x="4376" y="2559"/>
                    </a:cubicBezTo>
                    <a:cubicBezTo>
                      <a:pt x="4376" y="3434"/>
                      <a:pt x="4110" y="4150"/>
                      <a:pt x="3607" y="4628"/>
                    </a:cubicBezTo>
                    <a:cubicBezTo>
                      <a:pt x="3103" y="5131"/>
                      <a:pt x="2294" y="5397"/>
                      <a:pt x="1246" y="5397"/>
                    </a:cubicBezTo>
                    <a:cubicBezTo>
                      <a:pt x="756" y="5397"/>
                      <a:pt x="345" y="5370"/>
                      <a:pt x="0" y="5344"/>
                    </a:cubicBezTo>
                    <a:lnTo>
                      <a:pt x="0" y="119"/>
                    </a:lnTo>
                    <a:close/>
                    <a:moveTo>
                      <a:pt x="703" y="4826"/>
                    </a:moveTo>
                    <a:cubicBezTo>
                      <a:pt x="875" y="4853"/>
                      <a:pt x="1127" y="4853"/>
                      <a:pt x="1406" y="4853"/>
                    </a:cubicBezTo>
                    <a:cubicBezTo>
                      <a:pt x="2864" y="4853"/>
                      <a:pt x="3660" y="4031"/>
                      <a:pt x="3660" y="2612"/>
                    </a:cubicBezTo>
                    <a:cubicBezTo>
                      <a:pt x="3686" y="1352"/>
                      <a:pt x="2970" y="544"/>
                      <a:pt x="1498" y="544"/>
                    </a:cubicBezTo>
                    <a:cubicBezTo>
                      <a:pt x="1140" y="544"/>
                      <a:pt x="875" y="583"/>
                      <a:pt x="690" y="623"/>
                    </a:cubicBezTo>
                    <a:lnTo>
                      <a:pt x="690" y="482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745606DB-E427-029F-83A5-C21AF6112515}"/>
                  </a:ext>
                </a:extLst>
              </p:cNvPr>
              <p:cNvSpPr/>
              <p:nvPr/>
            </p:nvSpPr>
            <p:spPr>
              <a:xfrm>
                <a:off x="1531869" y="1403195"/>
                <a:ext cx="4866" cy="5502"/>
              </a:xfrm>
              <a:custGeom>
                <a:avLst/>
                <a:gdLst>
                  <a:gd name="connsiteX0" fmla="*/ 4866 w 4866"/>
                  <a:gd name="connsiteY0" fmla="*/ 2705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705 h 5502"/>
                  <a:gd name="connsiteX5" fmla="*/ 729 w 4866"/>
                  <a:gd name="connsiteY5" fmla="*/ 2798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705"/>
                    </a:moveTo>
                    <a:cubicBezTo>
                      <a:pt x="4866" y="4535"/>
                      <a:pt x="3766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13"/>
                      <a:pt x="4866" y="1114"/>
                      <a:pt x="4866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53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D6D3EBE9-E715-2A51-A060-C4480E29A62E}"/>
                  </a:ext>
                </a:extLst>
              </p:cNvPr>
              <p:cNvSpPr/>
              <p:nvPr/>
            </p:nvSpPr>
            <p:spPr>
              <a:xfrm>
                <a:off x="1539692" y="1403208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898 w 4057"/>
                  <a:gd name="connsiteY9" fmla="*/ 466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75" y="5489"/>
                      <a:pt x="2625" y="5489"/>
                    </a:cubicBezTo>
                    <a:cubicBezTo>
                      <a:pt x="1140" y="5489"/>
                      <a:pt x="0" y="4535"/>
                      <a:pt x="0" y="2798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98" y="4906"/>
                      <a:pt x="2784" y="4906"/>
                    </a:cubicBezTo>
                    <a:cubicBezTo>
                      <a:pt x="3209" y="4906"/>
                      <a:pt x="3633" y="4813"/>
                      <a:pt x="3898" y="466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7E4556D2-8B07-AD64-2102-63C0BB335C8C}"/>
                  </a:ext>
                </a:extLst>
              </p:cNvPr>
              <p:cNvSpPr/>
              <p:nvPr/>
            </p:nvSpPr>
            <p:spPr>
              <a:xfrm>
                <a:off x="1544108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27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313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15ABDF02-A846-5EF0-E3AA-29F7959B110C}"/>
                  </a:ext>
                </a:extLst>
              </p:cNvPr>
              <p:cNvSpPr/>
              <p:nvPr/>
            </p:nvSpPr>
            <p:spPr>
              <a:xfrm>
                <a:off x="1549862" y="1403288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13 h 5330"/>
                  <a:gd name="connsiteX2" fmla="*/ 756 w 3991"/>
                  <a:gd name="connsiteY2" fmla="*/ 13 h 5330"/>
                  <a:gd name="connsiteX3" fmla="*/ 2453 w 3991"/>
                  <a:gd name="connsiteY3" fmla="*/ 2705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17 h 5330"/>
                  <a:gd name="connsiteX10" fmla="*/ 3288 w 3991"/>
                  <a:gd name="connsiteY10" fmla="*/ 5317 h 5330"/>
                  <a:gd name="connsiteX11" fmla="*/ 1604 w 3991"/>
                  <a:gd name="connsiteY11" fmla="*/ 2612 h 5330"/>
                  <a:gd name="connsiteX12" fmla="*/ 610 w 3991"/>
                  <a:gd name="connsiteY12" fmla="*/ 835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13"/>
                    </a:lnTo>
                    <a:lnTo>
                      <a:pt x="756" y="13"/>
                    </a:lnTo>
                    <a:lnTo>
                      <a:pt x="2453" y="2705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33" y="2015"/>
                      <a:pt x="875" y="1406"/>
                      <a:pt x="610" y="835"/>
                    </a:cubicBezTo>
                    <a:lnTo>
                      <a:pt x="583" y="849"/>
                    </a:lnTo>
                    <a:cubicBezTo>
                      <a:pt x="623" y="1512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5AA73223-71B4-98F7-EF0E-8EB187ED4438}"/>
                  </a:ext>
                </a:extLst>
              </p:cNvPr>
              <p:cNvSpPr/>
              <p:nvPr/>
            </p:nvSpPr>
            <p:spPr>
              <a:xfrm>
                <a:off x="1554782" y="1403208"/>
                <a:ext cx="3235" cy="5476"/>
              </a:xfrm>
              <a:custGeom>
                <a:avLst/>
                <a:gdLst>
                  <a:gd name="connsiteX0" fmla="*/ 186 w 3235"/>
                  <a:gd name="connsiteY0" fmla="*/ 4575 h 5476"/>
                  <a:gd name="connsiteX1" fmla="*/ 1419 w 3235"/>
                  <a:gd name="connsiteY1" fmla="*/ 4919 h 5476"/>
                  <a:gd name="connsiteX2" fmla="*/ 2532 w 3235"/>
                  <a:gd name="connsiteY2" fmla="*/ 4004 h 5476"/>
                  <a:gd name="connsiteX3" fmla="*/ 1525 w 3235"/>
                  <a:gd name="connsiteY3" fmla="*/ 2944 h 5476"/>
                  <a:gd name="connsiteX4" fmla="*/ 133 w 3235"/>
                  <a:gd name="connsiteY4" fmla="*/ 1432 h 5476"/>
                  <a:gd name="connsiteX5" fmla="*/ 1843 w 3235"/>
                  <a:gd name="connsiteY5" fmla="*/ 0 h 5476"/>
                  <a:gd name="connsiteX6" fmla="*/ 3023 w 3235"/>
                  <a:gd name="connsiteY6" fmla="*/ 252 h 5476"/>
                  <a:gd name="connsiteX7" fmla="*/ 2824 w 3235"/>
                  <a:gd name="connsiteY7" fmla="*/ 809 h 5476"/>
                  <a:gd name="connsiteX8" fmla="*/ 1816 w 3235"/>
                  <a:gd name="connsiteY8" fmla="*/ 557 h 5476"/>
                  <a:gd name="connsiteX9" fmla="*/ 809 w 3235"/>
                  <a:gd name="connsiteY9" fmla="*/ 1352 h 5476"/>
                  <a:gd name="connsiteX10" fmla="*/ 1870 w 3235"/>
                  <a:gd name="connsiteY10" fmla="*/ 2387 h 5476"/>
                  <a:gd name="connsiteX11" fmla="*/ 3235 w 3235"/>
                  <a:gd name="connsiteY11" fmla="*/ 3938 h 5476"/>
                  <a:gd name="connsiteX12" fmla="*/ 1366 w 3235"/>
                  <a:gd name="connsiteY12" fmla="*/ 5476 h 5476"/>
                  <a:gd name="connsiteX13" fmla="*/ 0 w 3235"/>
                  <a:gd name="connsiteY13" fmla="*/ 5145 h 5476"/>
                  <a:gd name="connsiteX14" fmla="*/ 186 w 3235"/>
                  <a:gd name="connsiteY14" fmla="*/ 4575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76">
                    <a:moveTo>
                      <a:pt x="186" y="4575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21" y="4919"/>
                      <a:pt x="2532" y="4561"/>
                      <a:pt x="2532" y="4004"/>
                    </a:cubicBezTo>
                    <a:cubicBezTo>
                      <a:pt x="2532" y="3514"/>
                      <a:pt x="2254" y="3222"/>
                      <a:pt x="1525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597"/>
                      <a:pt x="822" y="0"/>
                      <a:pt x="1843" y="0"/>
                    </a:cubicBezTo>
                    <a:cubicBezTo>
                      <a:pt x="2400" y="0"/>
                      <a:pt x="2784" y="133"/>
                      <a:pt x="3023" y="252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16" y="557"/>
                    </a:cubicBezTo>
                    <a:cubicBezTo>
                      <a:pt x="1074" y="557"/>
                      <a:pt x="809" y="981"/>
                      <a:pt x="809" y="1352"/>
                    </a:cubicBezTo>
                    <a:cubicBezTo>
                      <a:pt x="809" y="1856"/>
                      <a:pt x="1127" y="2095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76"/>
                      <a:pt x="1366" y="5476"/>
                    </a:cubicBezTo>
                    <a:cubicBezTo>
                      <a:pt x="849" y="5476"/>
                      <a:pt x="292" y="5330"/>
                      <a:pt x="0" y="5145"/>
                    </a:cubicBezTo>
                    <a:lnTo>
                      <a:pt x="18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80A00CBB-D048-F3E4-2065-A2658775D626}"/>
                  </a:ext>
                </a:extLst>
              </p:cNvPr>
              <p:cNvSpPr/>
              <p:nvPr/>
            </p:nvSpPr>
            <p:spPr>
              <a:xfrm>
                <a:off x="1558945" y="1403301"/>
                <a:ext cx="2996" cy="5317"/>
              </a:xfrm>
              <a:custGeom>
                <a:avLst/>
                <a:gdLst>
                  <a:gd name="connsiteX0" fmla="*/ 2758 w 2996"/>
                  <a:gd name="connsiteY0" fmla="*/ 2811 h 5317"/>
                  <a:gd name="connsiteX1" fmla="*/ 690 w 2996"/>
                  <a:gd name="connsiteY1" fmla="*/ 2811 h 5317"/>
                  <a:gd name="connsiteX2" fmla="*/ 690 w 2996"/>
                  <a:gd name="connsiteY2" fmla="*/ 4734 h 5317"/>
                  <a:gd name="connsiteX3" fmla="*/ 2997 w 2996"/>
                  <a:gd name="connsiteY3" fmla="*/ 4734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11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11"/>
                    </a:moveTo>
                    <a:lnTo>
                      <a:pt x="690" y="2811"/>
                    </a:lnTo>
                    <a:lnTo>
                      <a:pt x="690" y="4734"/>
                    </a:lnTo>
                    <a:lnTo>
                      <a:pt x="2997" y="4734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B4687C67-C52B-1E9B-993F-FD13053A9EED}"/>
                  </a:ext>
                </a:extLst>
              </p:cNvPr>
              <p:cNvSpPr/>
              <p:nvPr/>
            </p:nvSpPr>
            <p:spPr>
              <a:xfrm>
                <a:off x="1562512" y="1403195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37 h 6205"/>
                  <a:gd name="connsiteX7" fmla="*/ 3368 w 4919"/>
                  <a:gd name="connsiteY7" fmla="*/ 5264 h 6205"/>
                  <a:gd name="connsiteX8" fmla="*/ 4919 w 4919"/>
                  <a:gd name="connsiteY8" fmla="*/ 5595 h 6205"/>
                  <a:gd name="connsiteX9" fmla="*/ 4720 w 4919"/>
                  <a:gd name="connsiteY9" fmla="*/ 6205 h 6205"/>
                  <a:gd name="connsiteX10" fmla="*/ 4150 w 4919"/>
                  <a:gd name="connsiteY10" fmla="*/ 2731 h 6205"/>
                  <a:gd name="connsiteX11" fmla="*/ 2466 w 4919"/>
                  <a:gd name="connsiteY11" fmla="*/ 557 h 6205"/>
                  <a:gd name="connsiteX12" fmla="*/ 743 w 4919"/>
                  <a:gd name="connsiteY12" fmla="*/ 2784 h 6205"/>
                  <a:gd name="connsiteX13" fmla="*/ 2426 w 4919"/>
                  <a:gd name="connsiteY13" fmla="*/ 4932 h 6205"/>
                  <a:gd name="connsiteX14" fmla="*/ 415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794"/>
                      <a:pt x="2678" y="5582"/>
                    </a:cubicBezTo>
                    <a:cubicBezTo>
                      <a:pt x="2559" y="5542"/>
                      <a:pt x="2453" y="5503"/>
                      <a:pt x="2360" y="5503"/>
                    </a:cubicBezTo>
                    <a:cubicBezTo>
                      <a:pt x="1087" y="5450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2"/>
                      <a:pt x="3368" y="5237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595"/>
                    </a:cubicBezTo>
                    <a:lnTo>
                      <a:pt x="4720" y="6205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84"/>
                    </a:cubicBezTo>
                    <a:cubicBezTo>
                      <a:pt x="729" y="3912"/>
                      <a:pt x="1352" y="4932"/>
                      <a:pt x="2426" y="4932"/>
                    </a:cubicBezTo>
                    <a:cubicBezTo>
                      <a:pt x="3527" y="4946"/>
                      <a:pt x="4150" y="3951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3830DB34-A707-7E52-739F-863B4707DF4E}"/>
                  </a:ext>
                </a:extLst>
              </p:cNvPr>
              <p:cNvSpPr/>
              <p:nvPr/>
            </p:nvSpPr>
            <p:spPr>
              <a:xfrm>
                <a:off x="1568266" y="1403288"/>
                <a:ext cx="3924" cy="5409"/>
              </a:xfrm>
              <a:custGeom>
                <a:avLst/>
                <a:gdLst>
                  <a:gd name="connsiteX0" fmla="*/ 703 w 3924"/>
                  <a:gd name="connsiteY0" fmla="*/ 13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13 h 5409"/>
                  <a:gd name="connsiteX5" fmla="*/ 3925 w 3924"/>
                  <a:gd name="connsiteY5" fmla="*/ 13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13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13"/>
                    </a:lnTo>
                    <a:lnTo>
                      <a:pt x="3925" y="13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61FDB2D7-F802-01A3-2151-B8ADA1FA0B01}"/>
                  </a:ext>
                </a:extLst>
              </p:cNvPr>
              <p:cNvSpPr/>
              <p:nvPr/>
            </p:nvSpPr>
            <p:spPr>
              <a:xfrm>
                <a:off x="1572695" y="1403301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583 h 5317"/>
                  <a:gd name="connsiteX12" fmla="*/ 2214 w 4468"/>
                  <a:gd name="connsiteY12" fmla="*/ 583 h 5317"/>
                  <a:gd name="connsiteX13" fmla="*/ 1949 w 4468"/>
                  <a:gd name="connsiteY13" fmla="*/ 1551 h 5317"/>
                  <a:gd name="connsiteX14" fmla="*/ 1432 w 4468"/>
                  <a:gd name="connsiteY14" fmla="*/ 3089 h 5317"/>
                  <a:gd name="connsiteX15" fmla="*/ 3036 w 4468"/>
                  <a:gd name="connsiteY15" fmla="*/ 3089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02"/>
                      <a:pt x="2228" y="583"/>
                    </a:cubicBezTo>
                    <a:lnTo>
                      <a:pt x="2214" y="583"/>
                    </a:lnTo>
                    <a:cubicBezTo>
                      <a:pt x="2135" y="902"/>
                      <a:pt x="2042" y="1233"/>
                      <a:pt x="1949" y="1551"/>
                    </a:cubicBezTo>
                    <a:lnTo>
                      <a:pt x="1432" y="3089"/>
                    </a:lnTo>
                    <a:lnTo>
                      <a:pt x="3036" y="308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8AF50784-A6E5-967B-AD50-46B5913D126D}"/>
                  </a:ext>
                </a:extLst>
              </p:cNvPr>
              <p:cNvSpPr/>
              <p:nvPr/>
            </p:nvSpPr>
            <p:spPr>
              <a:xfrm>
                <a:off x="1576739" y="1403301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1715BF14-72DA-16DA-83C8-C5C894CC46F8}"/>
                  </a:ext>
                </a:extLst>
              </p:cNvPr>
              <p:cNvSpPr/>
              <p:nvPr/>
            </p:nvSpPr>
            <p:spPr>
              <a:xfrm>
                <a:off x="1581247" y="1407319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92"/>
                      <a:pt x="278" y="0"/>
                      <a:pt x="690" y="0"/>
                    </a:cubicBezTo>
                    <a:cubicBezTo>
                      <a:pt x="1074" y="0"/>
                      <a:pt x="1353" y="292"/>
                      <a:pt x="1353" y="703"/>
                    </a:cubicBezTo>
                    <a:cubicBezTo>
                      <a:pt x="1353" y="1114"/>
                      <a:pt x="1074" y="1419"/>
                      <a:pt x="663" y="1419"/>
                    </a:cubicBezTo>
                    <a:cubicBezTo>
                      <a:pt x="278" y="1419"/>
                      <a:pt x="0" y="1114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F1CCCE78-D24D-F876-627D-1EBFDF84555A}"/>
                </a:ext>
              </a:extLst>
            </p:cNvPr>
            <p:cNvGrpSpPr/>
            <p:nvPr/>
          </p:nvGrpSpPr>
          <p:grpSpPr>
            <a:xfrm>
              <a:off x="9066064" y="3361811"/>
              <a:ext cx="1101737" cy="89756"/>
              <a:chOff x="1323351" y="1137410"/>
              <a:chExt cx="435042" cy="35442"/>
            </a:xfrm>
            <a:solidFill>
              <a:srgbClr val="9ECAEF"/>
            </a:solidFill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2500F366-B5DD-AA53-32E6-F20E8F529694}"/>
                  </a:ext>
                </a:extLst>
              </p:cNvPr>
              <p:cNvSpPr/>
              <p:nvPr/>
            </p:nvSpPr>
            <p:spPr>
              <a:xfrm>
                <a:off x="1337579" y="1137410"/>
                <a:ext cx="4229" cy="7597"/>
              </a:xfrm>
              <a:custGeom>
                <a:avLst/>
                <a:gdLst>
                  <a:gd name="connsiteX0" fmla="*/ 0 w 4229"/>
                  <a:gd name="connsiteY0" fmla="*/ 0 h 7597"/>
                  <a:gd name="connsiteX1" fmla="*/ 981 w 4229"/>
                  <a:gd name="connsiteY1" fmla="*/ 0 h 7597"/>
                  <a:gd name="connsiteX2" fmla="*/ 981 w 4229"/>
                  <a:gd name="connsiteY2" fmla="*/ 6776 h 7597"/>
                  <a:gd name="connsiteX3" fmla="*/ 4230 w 4229"/>
                  <a:gd name="connsiteY3" fmla="*/ 6776 h 7597"/>
                  <a:gd name="connsiteX4" fmla="*/ 4230 w 4229"/>
                  <a:gd name="connsiteY4" fmla="*/ 7598 h 7597"/>
                  <a:gd name="connsiteX5" fmla="*/ 13 w 4229"/>
                  <a:gd name="connsiteY5" fmla="*/ 7598 h 7597"/>
                  <a:gd name="connsiteX6" fmla="*/ 13 w 4229"/>
                  <a:gd name="connsiteY6" fmla="*/ 0 h 7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597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598"/>
                    </a:lnTo>
                    <a:lnTo>
                      <a:pt x="13" y="75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E1A7F52B-DCD9-2BA5-C919-301E90179A36}"/>
                  </a:ext>
                </a:extLst>
              </p:cNvPr>
              <p:cNvSpPr/>
              <p:nvPr/>
            </p:nvSpPr>
            <p:spPr>
              <a:xfrm>
                <a:off x="1342326" y="1139584"/>
                <a:ext cx="4852" cy="5502"/>
              </a:xfrm>
              <a:custGeom>
                <a:avLst/>
                <a:gdLst>
                  <a:gd name="connsiteX0" fmla="*/ 4853 w 4852"/>
                  <a:gd name="connsiteY0" fmla="*/ 2692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692 h 5502"/>
                  <a:gd name="connsiteX5" fmla="*/ 729 w 4852"/>
                  <a:gd name="connsiteY5" fmla="*/ 2784 h 5502"/>
                  <a:gd name="connsiteX6" fmla="*/ 2426 w 4852"/>
                  <a:gd name="connsiteY6" fmla="*/ 4946 h 5502"/>
                  <a:gd name="connsiteX7" fmla="*/ 4137 w 4852"/>
                  <a:gd name="connsiteY7" fmla="*/ 2731 h 5502"/>
                  <a:gd name="connsiteX8" fmla="*/ 2440 w 4852"/>
                  <a:gd name="connsiteY8" fmla="*/ 557 h 5502"/>
                  <a:gd name="connsiteX9" fmla="*/ 729 w 485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692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46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50192975-DEB6-A812-71A6-D55C50848079}"/>
                  </a:ext>
                </a:extLst>
              </p:cNvPr>
              <p:cNvSpPr/>
              <p:nvPr/>
            </p:nvSpPr>
            <p:spPr>
              <a:xfrm>
                <a:off x="134808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64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00 w 3473"/>
                  <a:gd name="connsiteY9" fmla="*/ 4097 h 5356"/>
                  <a:gd name="connsiteX10" fmla="*/ 1326 w 3473"/>
                  <a:gd name="connsiteY10" fmla="*/ 3063 h 5356"/>
                  <a:gd name="connsiteX11" fmla="*/ 690 w 3473"/>
                  <a:gd name="connsiteY11" fmla="*/ 3063 h 5356"/>
                  <a:gd name="connsiteX12" fmla="*/ 690 w 3473"/>
                  <a:gd name="connsiteY12" fmla="*/ 5357 h 5356"/>
                  <a:gd name="connsiteX13" fmla="*/ 0 w 3473"/>
                  <a:gd name="connsiteY13" fmla="*/ 5357 h 5356"/>
                  <a:gd name="connsiteX14" fmla="*/ 0 w 3473"/>
                  <a:gd name="connsiteY14" fmla="*/ 119 h 5356"/>
                  <a:gd name="connsiteX15" fmla="*/ 690 w 3473"/>
                  <a:gd name="connsiteY15" fmla="*/ 2546 h 5356"/>
                  <a:gd name="connsiteX16" fmla="*/ 1379 w 3473"/>
                  <a:gd name="connsiteY16" fmla="*/ 2546 h 5356"/>
                  <a:gd name="connsiteX17" fmla="*/ 2586 w 3473"/>
                  <a:gd name="connsiteY17" fmla="*/ 1525 h 5356"/>
                  <a:gd name="connsiteX18" fmla="*/ 1353 w 3473"/>
                  <a:gd name="connsiteY18" fmla="*/ 517 h 5356"/>
                  <a:gd name="connsiteX19" fmla="*/ 690 w 3473"/>
                  <a:gd name="connsiteY19" fmla="*/ 583 h 5356"/>
                  <a:gd name="connsiteX20" fmla="*/ 690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63" y="3898"/>
                    </a:cubicBezTo>
                    <a:cubicBezTo>
                      <a:pt x="3222" y="4641"/>
                      <a:pt x="3355" y="5158"/>
                      <a:pt x="3474" y="5357"/>
                    </a:cubicBezTo>
                    <a:lnTo>
                      <a:pt x="2758" y="5357"/>
                    </a:lnTo>
                    <a:cubicBezTo>
                      <a:pt x="2652" y="5211"/>
                      <a:pt x="2546" y="4747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79" y="2546"/>
                    </a:lnTo>
                    <a:cubicBezTo>
                      <a:pt x="2122" y="2546"/>
                      <a:pt x="2586" y="2135"/>
                      <a:pt x="2586" y="1525"/>
                    </a:cubicBezTo>
                    <a:cubicBezTo>
                      <a:pt x="2586" y="835"/>
                      <a:pt x="2082" y="530"/>
                      <a:pt x="1353" y="517"/>
                    </a:cubicBezTo>
                    <a:cubicBezTo>
                      <a:pt x="1021" y="517"/>
                      <a:pt x="796" y="557"/>
                      <a:pt x="690" y="583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24F8461C-9A6D-86E4-B43B-8DC5A7CD5618}"/>
                  </a:ext>
                </a:extLst>
              </p:cNvPr>
              <p:cNvSpPr/>
              <p:nvPr/>
            </p:nvSpPr>
            <p:spPr>
              <a:xfrm>
                <a:off x="1352310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703 w 2996"/>
                  <a:gd name="connsiteY1" fmla="*/ 2824 h 5317"/>
                  <a:gd name="connsiteX2" fmla="*/ 703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703 w 2996"/>
                  <a:gd name="connsiteY9" fmla="*/ 570 h 5317"/>
                  <a:gd name="connsiteX10" fmla="*/ 703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703" y="2824"/>
                    </a:lnTo>
                    <a:lnTo>
                      <a:pt x="703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0B6ACC0F-93A8-E36D-B878-38624023AB37}"/>
                  </a:ext>
                </a:extLst>
              </p:cNvPr>
              <p:cNvSpPr/>
              <p:nvPr/>
            </p:nvSpPr>
            <p:spPr>
              <a:xfrm>
                <a:off x="1356049" y="1139677"/>
                <a:ext cx="5436" cy="5317"/>
              </a:xfrm>
              <a:custGeom>
                <a:avLst/>
                <a:gdLst>
                  <a:gd name="connsiteX0" fmla="*/ 4641 w 5436"/>
                  <a:gd name="connsiteY0" fmla="*/ 2983 h 5317"/>
                  <a:gd name="connsiteX1" fmla="*/ 4561 w 5436"/>
                  <a:gd name="connsiteY1" fmla="*/ 676 h 5317"/>
                  <a:gd name="connsiteX2" fmla="*/ 4535 w 5436"/>
                  <a:gd name="connsiteY2" fmla="*/ 676 h 5317"/>
                  <a:gd name="connsiteX3" fmla="*/ 3872 w 5436"/>
                  <a:gd name="connsiteY3" fmla="*/ 2705 h 5317"/>
                  <a:gd name="connsiteX4" fmla="*/ 2930 w 5436"/>
                  <a:gd name="connsiteY4" fmla="*/ 5290 h 5317"/>
                  <a:gd name="connsiteX5" fmla="*/ 2400 w 5436"/>
                  <a:gd name="connsiteY5" fmla="*/ 5290 h 5317"/>
                  <a:gd name="connsiteX6" fmla="*/ 1538 w 5436"/>
                  <a:gd name="connsiteY6" fmla="*/ 2745 h 5317"/>
                  <a:gd name="connsiteX7" fmla="*/ 928 w 5436"/>
                  <a:gd name="connsiteY7" fmla="*/ 676 h 5317"/>
                  <a:gd name="connsiteX8" fmla="*/ 902 w 5436"/>
                  <a:gd name="connsiteY8" fmla="*/ 676 h 5317"/>
                  <a:gd name="connsiteX9" fmla="*/ 796 w 5436"/>
                  <a:gd name="connsiteY9" fmla="*/ 3050 h 5317"/>
                  <a:gd name="connsiteX10" fmla="*/ 663 w 5436"/>
                  <a:gd name="connsiteY10" fmla="*/ 5317 h 5317"/>
                  <a:gd name="connsiteX11" fmla="*/ 0 w 5436"/>
                  <a:gd name="connsiteY11" fmla="*/ 5317 h 5317"/>
                  <a:gd name="connsiteX12" fmla="*/ 385 w 5436"/>
                  <a:gd name="connsiteY12" fmla="*/ 0 h 5317"/>
                  <a:gd name="connsiteX13" fmla="*/ 1246 w 5436"/>
                  <a:gd name="connsiteY13" fmla="*/ 0 h 5317"/>
                  <a:gd name="connsiteX14" fmla="*/ 2161 w 5436"/>
                  <a:gd name="connsiteY14" fmla="*/ 2572 h 5317"/>
                  <a:gd name="connsiteX15" fmla="*/ 2705 w 5436"/>
                  <a:gd name="connsiteY15" fmla="*/ 4376 h 5317"/>
                  <a:gd name="connsiteX16" fmla="*/ 2718 w 5436"/>
                  <a:gd name="connsiteY16" fmla="*/ 4376 h 5317"/>
                  <a:gd name="connsiteX17" fmla="*/ 3288 w 5436"/>
                  <a:gd name="connsiteY17" fmla="*/ 2572 h 5317"/>
                  <a:gd name="connsiteX18" fmla="*/ 4243 w 5436"/>
                  <a:gd name="connsiteY18" fmla="*/ 0 h 5317"/>
                  <a:gd name="connsiteX19" fmla="*/ 5118 w 5436"/>
                  <a:gd name="connsiteY19" fmla="*/ 0 h 5317"/>
                  <a:gd name="connsiteX20" fmla="*/ 5436 w 5436"/>
                  <a:gd name="connsiteY20" fmla="*/ 5317 h 5317"/>
                  <a:gd name="connsiteX21" fmla="*/ 4773 w 5436"/>
                  <a:gd name="connsiteY21" fmla="*/ 5317 h 5317"/>
                  <a:gd name="connsiteX22" fmla="*/ 4641 w 5436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0"/>
                    </a:lnTo>
                    <a:lnTo>
                      <a:pt x="2400" y="5290"/>
                    </a:lnTo>
                    <a:lnTo>
                      <a:pt x="1538" y="2745"/>
                    </a:lnTo>
                    <a:cubicBezTo>
                      <a:pt x="1286" y="1989"/>
                      <a:pt x="1074" y="1313"/>
                      <a:pt x="928" y="676"/>
                    </a:cubicBezTo>
                    <a:lnTo>
                      <a:pt x="902" y="676"/>
                    </a:lnTo>
                    <a:cubicBezTo>
                      <a:pt x="888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17"/>
                    </a:lnTo>
                    <a:lnTo>
                      <a:pt x="4773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E70E2EAA-C846-E60E-8753-BBAA146A1C2A}"/>
                  </a:ext>
                </a:extLst>
              </p:cNvPr>
              <p:cNvSpPr/>
              <p:nvPr/>
            </p:nvSpPr>
            <p:spPr>
              <a:xfrm>
                <a:off x="136494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24967648-18ED-702A-78A0-9695334DBC3D}"/>
                  </a:ext>
                </a:extLst>
              </p:cNvPr>
              <p:cNvSpPr/>
              <p:nvPr/>
            </p:nvSpPr>
            <p:spPr>
              <a:xfrm>
                <a:off x="1366829" y="1139624"/>
                <a:ext cx="3301" cy="5370"/>
              </a:xfrm>
              <a:custGeom>
                <a:avLst/>
                <a:gdLst>
                  <a:gd name="connsiteX0" fmla="*/ 0 w 3301"/>
                  <a:gd name="connsiteY0" fmla="*/ 106 h 5370"/>
                  <a:gd name="connsiteX1" fmla="*/ 1326 w 3301"/>
                  <a:gd name="connsiteY1" fmla="*/ 0 h 5370"/>
                  <a:gd name="connsiteX2" fmla="*/ 2824 w 3301"/>
                  <a:gd name="connsiteY2" fmla="*/ 451 h 5370"/>
                  <a:gd name="connsiteX3" fmla="*/ 3302 w 3301"/>
                  <a:gd name="connsiteY3" fmla="*/ 1565 h 5370"/>
                  <a:gd name="connsiteX4" fmla="*/ 2891 w 3301"/>
                  <a:gd name="connsiteY4" fmla="*/ 2705 h 5370"/>
                  <a:gd name="connsiteX5" fmla="*/ 1260 w 3301"/>
                  <a:gd name="connsiteY5" fmla="*/ 3288 h 5370"/>
                  <a:gd name="connsiteX6" fmla="*/ 716 w 3301"/>
                  <a:gd name="connsiteY6" fmla="*/ 3235 h 5370"/>
                  <a:gd name="connsiteX7" fmla="*/ 716 w 3301"/>
                  <a:gd name="connsiteY7" fmla="*/ 5370 h 5370"/>
                  <a:gd name="connsiteX8" fmla="*/ 13 w 3301"/>
                  <a:gd name="connsiteY8" fmla="*/ 5370 h 5370"/>
                  <a:gd name="connsiteX9" fmla="*/ 13 w 3301"/>
                  <a:gd name="connsiteY9" fmla="*/ 106 h 5370"/>
                  <a:gd name="connsiteX10" fmla="*/ 690 w 3301"/>
                  <a:gd name="connsiteY10" fmla="*/ 2678 h 5370"/>
                  <a:gd name="connsiteX11" fmla="*/ 1260 w 3301"/>
                  <a:gd name="connsiteY11" fmla="*/ 2731 h 5370"/>
                  <a:gd name="connsiteX12" fmla="*/ 2586 w 3301"/>
                  <a:gd name="connsiteY12" fmla="*/ 1591 h 5370"/>
                  <a:gd name="connsiteX13" fmla="*/ 1339 w 3301"/>
                  <a:gd name="connsiteY13" fmla="*/ 544 h 5370"/>
                  <a:gd name="connsiteX14" fmla="*/ 690 w 3301"/>
                  <a:gd name="connsiteY14" fmla="*/ 597 h 5370"/>
                  <a:gd name="connsiteX15" fmla="*/ 690 w 3301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16"/>
                      <a:pt x="3302" y="1087"/>
                      <a:pt x="3302" y="1565"/>
                    </a:cubicBezTo>
                    <a:cubicBezTo>
                      <a:pt x="3302" y="2042"/>
                      <a:pt x="3156" y="2427"/>
                      <a:pt x="2891" y="2705"/>
                    </a:cubicBezTo>
                    <a:cubicBezTo>
                      <a:pt x="2519" y="3103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678"/>
                    </a:moveTo>
                    <a:cubicBezTo>
                      <a:pt x="835" y="2718"/>
                      <a:pt x="1021" y="2731"/>
                      <a:pt x="1260" y="2731"/>
                    </a:cubicBezTo>
                    <a:cubicBezTo>
                      <a:pt x="2082" y="2731"/>
                      <a:pt x="2586" y="2334"/>
                      <a:pt x="2586" y="1591"/>
                    </a:cubicBezTo>
                    <a:cubicBezTo>
                      <a:pt x="2586" y="902"/>
                      <a:pt x="2095" y="544"/>
                      <a:pt x="1339" y="544"/>
                    </a:cubicBezTo>
                    <a:cubicBezTo>
                      <a:pt x="1034" y="544"/>
                      <a:pt x="809" y="583"/>
                      <a:pt x="690" y="597"/>
                    </a:cubicBezTo>
                    <a:lnTo>
                      <a:pt x="690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3AF29174-0693-288B-10AB-260BFF80A1A5}"/>
                  </a:ext>
                </a:extLst>
              </p:cNvPr>
              <p:cNvSpPr/>
              <p:nvPr/>
            </p:nvSpPr>
            <p:spPr>
              <a:xfrm>
                <a:off x="1370794" y="1139597"/>
                <a:ext cx="3221" cy="5489"/>
              </a:xfrm>
              <a:custGeom>
                <a:avLst/>
                <a:gdLst>
                  <a:gd name="connsiteX0" fmla="*/ 146 w 3221"/>
                  <a:gd name="connsiteY0" fmla="*/ 4561 h 5489"/>
                  <a:gd name="connsiteX1" fmla="*/ 1379 w 3221"/>
                  <a:gd name="connsiteY1" fmla="*/ 4906 h 5489"/>
                  <a:gd name="connsiteX2" fmla="*/ 2493 w 3221"/>
                  <a:gd name="connsiteY2" fmla="*/ 3991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58 h 5489"/>
                  <a:gd name="connsiteX14" fmla="*/ 146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61"/>
                    </a:moveTo>
                    <a:cubicBezTo>
                      <a:pt x="451" y="4747"/>
                      <a:pt x="902" y="4906"/>
                      <a:pt x="1379" y="4906"/>
                    </a:cubicBezTo>
                    <a:cubicBezTo>
                      <a:pt x="2082" y="4906"/>
                      <a:pt x="2493" y="4535"/>
                      <a:pt x="2493" y="3991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75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4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656FE6E1-CE86-7506-D2A2-C94C41A35E84}"/>
                  </a:ext>
                </a:extLst>
              </p:cNvPr>
              <p:cNvSpPr/>
              <p:nvPr/>
            </p:nvSpPr>
            <p:spPr>
              <a:xfrm>
                <a:off x="137491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B7C4BCA6-1FA7-C54E-FABE-E9256E7D0947}"/>
                  </a:ext>
                </a:extLst>
              </p:cNvPr>
              <p:cNvSpPr/>
              <p:nvPr/>
            </p:nvSpPr>
            <p:spPr>
              <a:xfrm>
                <a:off x="1379903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35 w 5423"/>
                  <a:gd name="connsiteY2" fmla="*/ 676 h 5317"/>
                  <a:gd name="connsiteX3" fmla="*/ 3859 w 5423"/>
                  <a:gd name="connsiteY3" fmla="*/ 2705 h 5317"/>
                  <a:gd name="connsiteX4" fmla="*/ 2904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50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588" y="2228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5AD5BB03-4EBD-30C6-7C0D-7EC64D0CCFC4}"/>
                  </a:ext>
                </a:extLst>
              </p:cNvPr>
              <p:cNvSpPr/>
              <p:nvPr/>
            </p:nvSpPr>
            <p:spPr>
              <a:xfrm>
                <a:off x="1388760" y="1139624"/>
                <a:ext cx="4375" cy="5423"/>
              </a:xfrm>
              <a:custGeom>
                <a:avLst/>
                <a:gdLst>
                  <a:gd name="connsiteX0" fmla="*/ 13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593 w 4375"/>
                  <a:gd name="connsiteY4" fmla="*/ 4654 h 5423"/>
                  <a:gd name="connsiteX5" fmla="*/ 1246 w 4375"/>
                  <a:gd name="connsiteY5" fmla="*/ 5423 h 5423"/>
                  <a:gd name="connsiteX6" fmla="*/ 0 w 4375"/>
                  <a:gd name="connsiteY6" fmla="*/ 5357 h 5423"/>
                  <a:gd name="connsiteX7" fmla="*/ 0 w 4375"/>
                  <a:gd name="connsiteY7" fmla="*/ 119 h 5423"/>
                  <a:gd name="connsiteX8" fmla="*/ 690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90 w 4375"/>
                  <a:gd name="connsiteY12" fmla="*/ 637 h 5423"/>
                  <a:gd name="connsiteX13" fmla="*/ 690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13" y="119"/>
                    </a:moveTo>
                    <a:cubicBezTo>
                      <a:pt x="438" y="66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593" y="4654"/>
                    </a:cubicBezTo>
                    <a:cubicBezTo>
                      <a:pt x="3103" y="5158"/>
                      <a:pt x="2294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54" y="557"/>
                      <a:pt x="888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01C67B8D-A18F-2F34-7926-35ED19AAF4E8}"/>
                  </a:ext>
                </a:extLst>
              </p:cNvPr>
              <p:cNvSpPr/>
              <p:nvPr/>
            </p:nvSpPr>
            <p:spPr>
              <a:xfrm>
                <a:off x="1393706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79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CAF600A8-5331-DA62-3AEB-652C11C20F65}"/>
                  </a:ext>
                </a:extLst>
              </p:cNvPr>
              <p:cNvSpPr/>
              <p:nvPr/>
            </p:nvSpPr>
            <p:spPr>
              <a:xfrm>
                <a:off x="1399460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AD5EFAEA-3B7B-4FA9-4153-073C0C3A3846}"/>
                  </a:ext>
                </a:extLst>
              </p:cNvPr>
              <p:cNvSpPr/>
              <p:nvPr/>
            </p:nvSpPr>
            <p:spPr>
              <a:xfrm>
                <a:off x="1402563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738DF6C2-0A9A-97C8-B5CA-395FC6CC8D6A}"/>
                  </a:ext>
                </a:extLst>
              </p:cNvPr>
              <p:cNvSpPr/>
              <p:nvPr/>
            </p:nvSpPr>
            <p:spPr>
              <a:xfrm>
                <a:off x="1408331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58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676 w 3487"/>
                  <a:gd name="connsiteY15" fmla="*/ 2546 h 5356"/>
                  <a:gd name="connsiteX16" fmla="*/ 1379 w 3487"/>
                  <a:gd name="connsiteY16" fmla="*/ 2546 h 5356"/>
                  <a:gd name="connsiteX17" fmla="*/ 2572 w 3487"/>
                  <a:gd name="connsiteY17" fmla="*/ 1525 h 5356"/>
                  <a:gd name="connsiteX18" fmla="*/ 1353 w 3487"/>
                  <a:gd name="connsiteY18" fmla="*/ 517 h 5356"/>
                  <a:gd name="connsiteX19" fmla="*/ 676 w 3487"/>
                  <a:gd name="connsiteY19" fmla="*/ 583 h 5356"/>
                  <a:gd name="connsiteX20" fmla="*/ 67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58" y="5357"/>
                    </a:lnTo>
                    <a:cubicBezTo>
                      <a:pt x="2665" y="5211"/>
                      <a:pt x="2546" y="4747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76" y="2546"/>
                    </a:moveTo>
                    <a:lnTo>
                      <a:pt x="1379" y="2546"/>
                    </a:lnTo>
                    <a:cubicBezTo>
                      <a:pt x="2122" y="2546"/>
                      <a:pt x="2572" y="2135"/>
                      <a:pt x="2572" y="1525"/>
                    </a:cubicBezTo>
                    <a:cubicBezTo>
                      <a:pt x="2572" y="835"/>
                      <a:pt x="2082" y="530"/>
                      <a:pt x="1353" y="517"/>
                    </a:cubicBezTo>
                    <a:cubicBezTo>
                      <a:pt x="1021" y="517"/>
                      <a:pt x="782" y="557"/>
                      <a:pt x="676" y="583"/>
                    </a:cubicBezTo>
                    <a:lnTo>
                      <a:pt x="67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02F2327A-9A45-BF4B-5795-DBC06FBAFCC3}"/>
                  </a:ext>
                </a:extLst>
              </p:cNvPr>
              <p:cNvSpPr/>
              <p:nvPr/>
            </p:nvSpPr>
            <p:spPr>
              <a:xfrm>
                <a:off x="1414669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32 w 3235"/>
                  <a:gd name="connsiteY1" fmla="*/ 4906 h 5489"/>
                  <a:gd name="connsiteX2" fmla="*/ 2546 w 3235"/>
                  <a:gd name="connsiteY2" fmla="*/ 3991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55" y="4906"/>
                      <a:pt x="1432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75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81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58719F-0882-4C8C-AFC6-FA5061A42B08}"/>
                  </a:ext>
                </a:extLst>
              </p:cNvPr>
              <p:cNvSpPr/>
              <p:nvPr/>
            </p:nvSpPr>
            <p:spPr>
              <a:xfrm>
                <a:off x="1418859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C1BA7619-1D4B-DACC-0094-DDF31CBF8C3D}"/>
                  </a:ext>
                </a:extLst>
              </p:cNvPr>
              <p:cNvSpPr/>
              <p:nvPr/>
            </p:nvSpPr>
            <p:spPr>
              <a:xfrm>
                <a:off x="142013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2A2F9D4-4527-B4AA-9BE0-469480B1DFA9}"/>
                  </a:ext>
                </a:extLst>
              </p:cNvPr>
              <p:cNvSpPr/>
              <p:nvPr/>
            </p:nvSpPr>
            <p:spPr>
              <a:xfrm>
                <a:off x="1426656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16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13 w 4455"/>
                  <a:gd name="connsiteY6" fmla="*/ 5317 h 5317"/>
                  <a:gd name="connsiteX7" fmla="*/ 3142 w 4455"/>
                  <a:gd name="connsiteY7" fmla="*/ 3646 h 5317"/>
                  <a:gd name="connsiteX8" fmla="*/ 1260 w 4455"/>
                  <a:gd name="connsiteY8" fmla="*/ 3646 h 5317"/>
                  <a:gd name="connsiteX9" fmla="*/ 2997 w 4455"/>
                  <a:gd name="connsiteY9" fmla="*/ 3103 h 5317"/>
                  <a:gd name="connsiteX10" fmla="*/ 2479 w 4455"/>
                  <a:gd name="connsiteY10" fmla="*/ 1578 h 5317"/>
                  <a:gd name="connsiteX11" fmla="*/ 2201 w 4455"/>
                  <a:gd name="connsiteY11" fmla="*/ 597 h 5317"/>
                  <a:gd name="connsiteX12" fmla="*/ 2175 w 4455"/>
                  <a:gd name="connsiteY12" fmla="*/ 597 h 5317"/>
                  <a:gd name="connsiteX13" fmla="*/ 1909 w 4455"/>
                  <a:gd name="connsiteY13" fmla="*/ 1565 h 5317"/>
                  <a:gd name="connsiteX14" fmla="*/ 1379 w 4455"/>
                  <a:gd name="connsiteY14" fmla="*/ 3103 h 5317"/>
                  <a:gd name="connsiteX15" fmla="*/ 2997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13" y="5317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94" y="902"/>
                      <a:pt x="2201" y="597"/>
                    </a:cubicBezTo>
                    <a:lnTo>
                      <a:pt x="2175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79" y="3103"/>
                    </a:lnTo>
                    <a:lnTo>
                      <a:pt x="2997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C4187261-7A39-5D17-56B2-CE97AC4DEC90}"/>
                  </a:ext>
                </a:extLst>
              </p:cNvPr>
              <p:cNvSpPr/>
              <p:nvPr/>
            </p:nvSpPr>
            <p:spPr>
              <a:xfrm>
                <a:off x="1431734" y="1139677"/>
                <a:ext cx="5449" cy="5317"/>
              </a:xfrm>
              <a:custGeom>
                <a:avLst/>
                <a:gdLst>
                  <a:gd name="connsiteX0" fmla="*/ 4614 w 5449"/>
                  <a:gd name="connsiteY0" fmla="*/ 2983 h 5317"/>
                  <a:gd name="connsiteX1" fmla="*/ 4535 w 5449"/>
                  <a:gd name="connsiteY1" fmla="*/ 676 h 5317"/>
                  <a:gd name="connsiteX2" fmla="*/ 4495 w 5449"/>
                  <a:gd name="connsiteY2" fmla="*/ 676 h 5317"/>
                  <a:gd name="connsiteX3" fmla="*/ 3832 w 5449"/>
                  <a:gd name="connsiteY3" fmla="*/ 2705 h 5317"/>
                  <a:gd name="connsiteX4" fmla="*/ 2904 w 5449"/>
                  <a:gd name="connsiteY4" fmla="*/ 5290 h 5317"/>
                  <a:gd name="connsiteX5" fmla="*/ 2373 w 5449"/>
                  <a:gd name="connsiteY5" fmla="*/ 5290 h 5317"/>
                  <a:gd name="connsiteX6" fmla="*/ 1525 w 5449"/>
                  <a:gd name="connsiteY6" fmla="*/ 2745 h 5317"/>
                  <a:gd name="connsiteX7" fmla="*/ 915 w 5449"/>
                  <a:gd name="connsiteY7" fmla="*/ 676 h 5317"/>
                  <a:gd name="connsiteX8" fmla="*/ 902 w 5449"/>
                  <a:gd name="connsiteY8" fmla="*/ 676 h 5317"/>
                  <a:gd name="connsiteX9" fmla="*/ 796 w 5449"/>
                  <a:gd name="connsiteY9" fmla="*/ 3050 h 5317"/>
                  <a:gd name="connsiteX10" fmla="*/ 650 w 5449"/>
                  <a:gd name="connsiteY10" fmla="*/ 5317 h 5317"/>
                  <a:gd name="connsiteX11" fmla="*/ 0 w 5449"/>
                  <a:gd name="connsiteY11" fmla="*/ 5317 h 5317"/>
                  <a:gd name="connsiteX12" fmla="*/ 371 w 5449"/>
                  <a:gd name="connsiteY12" fmla="*/ 0 h 5317"/>
                  <a:gd name="connsiteX13" fmla="*/ 1246 w 5449"/>
                  <a:gd name="connsiteY13" fmla="*/ 0 h 5317"/>
                  <a:gd name="connsiteX14" fmla="*/ 2161 w 5449"/>
                  <a:gd name="connsiteY14" fmla="*/ 2572 h 5317"/>
                  <a:gd name="connsiteX15" fmla="*/ 2705 w 5449"/>
                  <a:gd name="connsiteY15" fmla="*/ 4376 h 5317"/>
                  <a:gd name="connsiteX16" fmla="*/ 2731 w 5449"/>
                  <a:gd name="connsiteY16" fmla="*/ 4376 h 5317"/>
                  <a:gd name="connsiteX17" fmla="*/ 3288 w 5449"/>
                  <a:gd name="connsiteY17" fmla="*/ 2572 h 5317"/>
                  <a:gd name="connsiteX18" fmla="*/ 4243 w 5449"/>
                  <a:gd name="connsiteY18" fmla="*/ 0 h 5317"/>
                  <a:gd name="connsiteX19" fmla="*/ 5118 w 5449"/>
                  <a:gd name="connsiteY19" fmla="*/ 0 h 5317"/>
                  <a:gd name="connsiteX20" fmla="*/ 5450 w 5449"/>
                  <a:gd name="connsiteY20" fmla="*/ 5317 h 5317"/>
                  <a:gd name="connsiteX21" fmla="*/ 4773 w 5449"/>
                  <a:gd name="connsiteY21" fmla="*/ 5317 h 5317"/>
                  <a:gd name="connsiteX22" fmla="*/ 4614 w 5449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17">
                    <a:moveTo>
                      <a:pt x="4614" y="2983"/>
                    </a:moveTo>
                    <a:cubicBezTo>
                      <a:pt x="4561" y="2228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17"/>
                    </a:lnTo>
                    <a:lnTo>
                      <a:pt x="4773" y="5317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C4EB7AD5-427B-674B-4DE9-CD7111FEEF6C}"/>
                  </a:ext>
                </a:extLst>
              </p:cNvPr>
              <p:cNvSpPr/>
              <p:nvPr/>
            </p:nvSpPr>
            <p:spPr>
              <a:xfrm>
                <a:off x="1438205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5797A986-BE6C-F244-FD0E-5B1DDC91110E}"/>
                  </a:ext>
                </a:extLst>
              </p:cNvPr>
              <p:cNvSpPr/>
              <p:nvPr/>
            </p:nvSpPr>
            <p:spPr>
              <a:xfrm>
                <a:off x="1441599" y="1139677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3F76A0E8-D596-5A7B-0F0F-5A4181C0F680}"/>
                  </a:ext>
                </a:extLst>
              </p:cNvPr>
              <p:cNvSpPr/>
              <p:nvPr/>
            </p:nvSpPr>
            <p:spPr>
              <a:xfrm>
                <a:off x="1445709" y="1143562"/>
                <a:ext cx="1776" cy="2824"/>
              </a:xfrm>
              <a:custGeom>
                <a:avLst/>
                <a:gdLst>
                  <a:gd name="connsiteX0" fmla="*/ 0 w 1776"/>
                  <a:gd name="connsiteY0" fmla="*/ 2824 h 2824"/>
                  <a:gd name="connsiteX1" fmla="*/ 676 w 1776"/>
                  <a:gd name="connsiteY1" fmla="*/ 119 h 2824"/>
                  <a:gd name="connsiteX2" fmla="*/ 1777 w 1776"/>
                  <a:gd name="connsiteY2" fmla="*/ 0 h 2824"/>
                  <a:gd name="connsiteX3" fmla="*/ 703 w 1776"/>
                  <a:gd name="connsiteY3" fmla="*/ 2745 h 2824"/>
                  <a:gd name="connsiteX4" fmla="*/ 0 w 1776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77" y="0"/>
                    </a:lnTo>
                    <a:cubicBezTo>
                      <a:pt x="1512" y="968"/>
                      <a:pt x="1034" y="2214"/>
                      <a:pt x="703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EDC891E4-3235-D57F-6EA6-D39497E639BF}"/>
                  </a:ext>
                </a:extLst>
              </p:cNvPr>
              <p:cNvSpPr/>
              <p:nvPr/>
            </p:nvSpPr>
            <p:spPr>
              <a:xfrm>
                <a:off x="1450536" y="1139584"/>
                <a:ext cx="4057" cy="5489"/>
              </a:xfrm>
              <a:custGeom>
                <a:avLst/>
                <a:gdLst>
                  <a:gd name="connsiteX0" fmla="*/ 4044 w 4057"/>
                  <a:gd name="connsiteY0" fmla="*/ 5238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57 h 5489"/>
                  <a:gd name="connsiteX7" fmla="*/ 729 w 4057"/>
                  <a:gd name="connsiteY7" fmla="*/ 2758 h 5489"/>
                  <a:gd name="connsiteX8" fmla="*/ 2784 w 4057"/>
                  <a:gd name="connsiteY8" fmla="*/ 4893 h 5489"/>
                  <a:gd name="connsiteX9" fmla="*/ 3898 w 4057"/>
                  <a:gd name="connsiteY9" fmla="*/ 4667 h 5489"/>
                  <a:gd name="connsiteX10" fmla="*/ 4044 w 4057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38"/>
                    </a:moveTo>
                    <a:cubicBezTo>
                      <a:pt x="3779" y="5370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195" y="4893"/>
                      <a:pt x="3620" y="4800"/>
                      <a:pt x="3898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4B8F35DC-A4C5-A000-9B26-7B0799FD0245}"/>
                  </a:ext>
                </a:extLst>
              </p:cNvPr>
              <p:cNvSpPr/>
              <p:nvPr/>
            </p:nvSpPr>
            <p:spPr>
              <a:xfrm>
                <a:off x="1454951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01236DA6-B5A2-4CF8-BB4F-CA53DE41E0E4}"/>
                  </a:ext>
                </a:extLst>
              </p:cNvPr>
              <p:cNvSpPr/>
              <p:nvPr/>
            </p:nvSpPr>
            <p:spPr>
              <a:xfrm>
                <a:off x="146071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40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591 w 3991"/>
                  <a:gd name="connsiteY11" fmla="*/ 2612 h 5317"/>
                  <a:gd name="connsiteX12" fmla="*/ 597 w 3991"/>
                  <a:gd name="connsiteY12" fmla="*/ 849 h 5317"/>
                  <a:gd name="connsiteX13" fmla="*/ 570 w 3991"/>
                  <a:gd name="connsiteY13" fmla="*/ 849 h 5317"/>
                  <a:gd name="connsiteX14" fmla="*/ 623 w 3991"/>
                  <a:gd name="connsiteY14" fmla="*/ 3036 h 5317"/>
                  <a:gd name="connsiteX15" fmla="*/ 623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591" y="2612"/>
                    </a:lnTo>
                    <a:cubicBezTo>
                      <a:pt x="1220" y="2015"/>
                      <a:pt x="862" y="1405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36"/>
                    </a:cubicBezTo>
                    <a:lnTo>
                      <a:pt x="623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B5093BBE-BF8F-1B19-9FB6-03FAD947454B}"/>
                  </a:ext>
                </a:extLst>
              </p:cNvPr>
              <p:cNvSpPr/>
              <p:nvPr/>
            </p:nvSpPr>
            <p:spPr>
              <a:xfrm>
                <a:off x="1465638" y="1139597"/>
                <a:ext cx="3221" cy="5489"/>
              </a:xfrm>
              <a:custGeom>
                <a:avLst/>
                <a:gdLst>
                  <a:gd name="connsiteX0" fmla="*/ 172 w 3221"/>
                  <a:gd name="connsiteY0" fmla="*/ 4561 h 5489"/>
                  <a:gd name="connsiteX1" fmla="*/ 1405 w 3221"/>
                  <a:gd name="connsiteY1" fmla="*/ 4906 h 5489"/>
                  <a:gd name="connsiteX2" fmla="*/ 2519 w 3221"/>
                  <a:gd name="connsiteY2" fmla="*/ 3991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58 h 5489"/>
                  <a:gd name="connsiteX14" fmla="*/ 172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61"/>
                    </a:moveTo>
                    <a:cubicBezTo>
                      <a:pt x="491" y="4747"/>
                      <a:pt x="941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81A71A6-3A95-17ED-7055-0E76A9065129}"/>
                  </a:ext>
                </a:extLst>
              </p:cNvPr>
              <p:cNvSpPr/>
              <p:nvPr/>
            </p:nvSpPr>
            <p:spPr>
              <a:xfrm>
                <a:off x="1469802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90 w 2996"/>
                  <a:gd name="connsiteY9" fmla="*/ 570 h 5317"/>
                  <a:gd name="connsiteX10" fmla="*/ 690 w 2996"/>
                  <a:gd name="connsiteY10" fmla="*/ 2254 h 5317"/>
                  <a:gd name="connsiteX11" fmla="*/ 2771 w 2996"/>
                  <a:gd name="connsiteY11" fmla="*/ 2254 h 5317"/>
                  <a:gd name="connsiteX12" fmla="*/ 2771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54"/>
                    </a:lnTo>
                    <a:lnTo>
                      <a:pt x="2771" y="2254"/>
                    </a:lnTo>
                    <a:lnTo>
                      <a:pt x="2771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FE956CE7-6A54-0149-3EB2-A5C4F6D343C1}"/>
                  </a:ext>
                </a:extLst>
              </p:cNvPr>
              <p:cNvSpPr/>
              <p:nvPr/>
            </p:nvSpPr>
            <p:spPr>
              <a:xfrm>
                <a:off x="1473382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16 w 4044"/>
                  <a:gd name="connsiteY7" fmla="*/ 2758 h 5489"/>
                  <a:gd name="connsiteX8" fmla="*/ 2758 w 4044"/>
                  <a:gd name="connsiteY8" fmla="*/ 4893 h 5489"/>
                  <a:gd name="connsiteX9" fmla="*/ 3872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35" y="557"/>
                      <a:pt x="2798" y="557"/>
                    </a:cubicBezTo>
                    <a:cubicBezTo>
                      <a:pt x="1551" y="557"/>
                      <a:pt x="716" y="1366"/>
                      <a:pt x="716" y="2758"/>
                    </a:cubicBezTo>
                    <a:cubicBezTo>
                      <a:pt x="716" y="4057"/>
                      <a:pt x="1472" y="4893"/>
                      <a:pt x="2758" y="4893"/>
                    </a:cubicBezTo>
                    <a:cubicBezTo>
                      <a:pt x="3182" y="4893"/>
                      <a:pt x="3607" y="4800"/>
                      <a:pt x="3872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A8ACA674-87C9-5E58-CEA0-831358C4E411}"/>
                  </a:ext>
                </a:extLst>
              </p:cNvPr>
              <p:cNvSpPr/>
              <p:nvPr/>
            </p:nvSpPr>
            <p:spPr>
              <a:xfrm>
                <a:off x="1477877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D19E438-3566-716D-C1E8-750E6C57343C}"/>
                  </a:ext>
                </a:extLst>
              </p:cNvPr>
              <p:cNvSpPr/>
              <p:nvPr/>
            </p:nvSpPr>
            <p:spPr>
              <a:xfrm>
                <a:off x="1482398" y="1139677"/>
                <a:ext cx="2996" cy="5317"/>
              </a:xfrm>
              <a:custGeom>
                <a:avLst/>
                <a:gdLst>
                  <a:gd name="connsiteX0" fmla="*/ 2771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AF86FBD8-FCFC-8C29-C28F-915F76C5AC81}"/>
                  </a:ext>
                </a:extLst>
              </p:cNvPr>
              <p:cNvSpPr/>
              <p:nvPr/>
            </p:nvSpPr>
            <p:spPr>
              <a:xfrm>
                <a:off x="1485806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88DA48C9-191F-003A-AB6A-9A1C6306EED2}"/>
                  </a:ext>
                </a:extLst>
              </p:cNvPr>
              <p:cNvSpPr/>
              <p:nvPr/>
            </p:nvSpPr>
            <p:spPr>
              <a:xfrm>
                <a:off x="149032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A41D1F8-0AF8-FCF6-5EFA-1DED92948FF5}"/>
                  </a:ext>
                </a:extLst>
              </p:cNvPr>
              <p:cNvSpPr/>
              <p:nvPr/>
            </p:nvSpPr>
            <p:spPr>
              <a:xfrm>
                <a:off x="1495432" y="1139624"/>
                <a:ext cx="3487" cy="5356"/>
              </a:xfrm>
              <a:custGeom>
                <a:avLst/>
                <a:gdLst>
                  <a:gd name="connsiteX0" fmla="*/ 13 w 3487"/>
                  <a:gd name="connsiteY0" fmla="*/ 119 h 5356"/>
                  <a:gd name="connsiteX1" fmla="*/ 1339 w 3487"/>
                  <a:gd name="connsiteY1" fmla="*/ 0 h 5356"/>
                  <a:gd name="connsiteX2" fmla="*/ 2877 w 3487"/>
                  <a:gd name="connsiteY2" fmla="*/ 438 h 5356"/>
                  <a:gd name="connsiteX3" fmla="*/ 3288 w 3487"/>
                  <a:gd name="connsiteY3" fmla="*/ 1445 h 5356"/>
                  <a:gd name="connsiteX4" fmla="*/ 2294 w 3487"/>
                  <a:gd name="connsiteY4" fmla="*/ 2798 h 5356"/>
                  <a:gd name="connsiteX5" fmla="*/ 2294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716 w 3487"/>
                  <a:gd name="connsiteY15" fmla="*/ 2546 h 5356"/>
                  <a:gd name="connsiteX16" fmla="*/ 1406 w 3487"/>
                  <a:gd name="connsiteY16" fmla="*/ 2546 h 5356"/>
                  <a:gd name="connsiteX17" fmla="*/ 2612 w 3487"/>
                  <a:gd name="connsiteY17" fmla="*/ 1525 h 5356"/>
                  <a:gd name="connsiteX18" fmla="*/ 1392 w 3487"/>
                  <a:gd name="connsiteY18" fmla="*/ 517 h 5356"/>
                  <a:gd name="connsiteX19" fmla="*/ 716 w 3487"/>
                  <a:gd name="connsiteY19" fmla="*/ 583 h 5356"/>
                  <a:gd name="connsiteX20" fmla="*/ 71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13" y="119"/>
                    </a:moveTo>
                    <a:cubicBezTo>
                      <a:pt x="358" y="53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78" y="5211"/>
                      <a:pt x="2572" y="4747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716" y="2546"/>
                    </a:moveTo>
                    <a:lnTo>
                      <a:pt x="1406" y="2546"/>
                    </a:lnTo>
                    <a:cubicBezTo>
                      <a:pt x="2161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35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6144638-8787-1F69-9D0F-B9DFFB78C33B}"/>
                  </a:ext>
                </a:extLst>
              </p:cNvPr>
              <p:cNvSpPr/>
              <p:nvPr/>
            </p:nvSpPr>
            <p:spPr>
              <a:xfrm>
                <a:off x="1501691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03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26 w 4455"/>
                  <a:gd name="connsiteY6" fmla="*/ 5317 h 5317"/>
                  <a:gd name="connsiteX7" fmla="*/ 3169 w 4455"/>
                  <a:gd name="connsiteY7" fmla="*/ 3646 h 5317"/>
                  <a:gd name="connsiteX8" fmla="*/ 1260 w 4455"/>
                  <a:gd name="connsiteY8" fmla="*/ 3646 h 5317"/>
                  <a:gd name="connsiteX9" fmla="*/ 3010 w 4455"/>
                  <a:gd name="connsiteY9" fmla="*/ 3103 h 5317"/>
                  <a:gd name="connsiteX10" fmla="*/ 2480 w 4455"/>
                  <a:gd name="connsiteY10" fmla="*/ 1578 h 5317"/>
                  <a:gd name="connsiteX11" fmla="*/ 2201 w 4455"/>
                  <a:gd name="connsiteY11" fmla="*/ 597 h 5317"/>
                  <a:gd name="connsiteX12" fmla="*/ 2188 w 4455"/>
                  <a:gd name="connsiteY12" fmla="*/ 597 h 5317"/>
                  <a:gd name="connsiteX13" fmla="*/ 1909 w 4455"/>
                  <a:gd name="connsiteY13" fmla="*/ 1565 h 5317"/>
                  <a:gd name="connsiteX14" fmla="*/ 1392 w 4455"/>
                  <a:gd name="connsiteY14" fmla="*/ 3103 h 5317"/>
                  <a:gd name="connsiteX15" fmla="*/ 3010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26" y="5317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02"/>
                      <a:pt x="2201" y="597"/>
                    </a:cubicBezTo>
                    <a:lnTo>
                      <a:pt x="2188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92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914A25A0-34A7-843D-53B1-751E87EE87FB}"/>
                  </a:ext>
                </a:extLst>
              </p:cNvPr>
              <p:cNvSpPr/>
              <p:nvPr/>
            </p:nvSpPr>
            <p:spPr>
              <a:xfrm>
                <a:off x="1506915" y="1139624"/>
                <a:ext cx="4362" cy="5423"/>
              </a:xfrm>
              <a:custGeom>
                <a:avLst/>
                <a:gdLst>
                  <a:gd name="connsiteX0" fmla="*/ 13 w 4362"/>
                  <a:gd name="connsiteY0" fmla="*/ 119 h 5423"/>
                  <a:gd name="connsiteX1" fmla="*/ 1459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89 w 4362"/>
                  <a:gd name="connsiteY8" fmla="*/ 4840 h 5423"/>
                  <a:gd name="connsiteX9" fmla="*/ 1392 w 4362"/>
                  <a:gd name="connsiteY9" fmla="*/ 4866 h 5423"/>
                  <a:gd name="connsiteX10" fmla="*/ 3646 w 4362"/>
                  <a:gd name="connsiteY10" fmla="*/ 2612 h 5423"/>
                  <a:gd name="connsiteX11" fmla="*/ 1498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13" y="119"/>
                    </a:moveTo>
                    <a:cubicBezTo>
                      <a:pt x="438" y="66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46" y="4057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88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E68B0BBD-745C-6ACD-6EE1-7C6B35BC1FD4}"/>
                  </a:ext>
                </a:extLst>
              </p:cNvPr>
              <p:cNvSpPr/>
              <p:nvPr/>
            </p:nvSpPr>
            <p:spPr>
              <a:xfrm>
                <a:off x="1512179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BB690F60-1BE4-3AAA-3968-66639428AC47}"/>
                  </a:ext>
                </a:extLst>
              </p:cNvPr>
              <p:cNvSpPr/>
              <p:nvPr/>
            </p:nvSpPr>
            <p:spPr>
              <a:xfrm>
                <a:off x="1514075" y="1139624"/>
                <a:ext cx="3288" cy="5370"/>
              </a:xfrm>
              <a:custGeom>
                <a:avLst/>
                <a:gdLst>
                  <a:gd name="connsiteX0" fmla="*/ 0 w 3288"/>
                  <a:gd name="connsiteY0" fmla="*/ 106 h 5370"/>
                  <a:gd name="connsiteX1" fmla="*/ 1326 w 3288"/>
                  <a:gd name="connsiteY1" fmla="*/ 0 h 5370"/>
                  <a:gd name="connsiteX2" fmla="*/ 2811 w 3288"/>
                  <a:gd name="connsiteY2" fmla="*/ 451 h 5370"/>
                  <a:gd name="connsiteX3" fmla="*/ 3288 w 3288"/>
                  <a:gd name="connsiteY3" fmla="*/ 1565 h 5370"/>
                  <a:gd name="connsiteX4" fmla="*/ 2877 w 3288"/>
                  <a:gd name="connsiteY4" fmla="*/ 2705 h 5370"/>
                  <a:gd name="connsiteX5" fmla="*/ 1246 w 3288"/>
                  <a:gd name="connsiteY5" fmla="*/ 3288 h 5370"/>
                  <a:gd name="connsiteX6" fmla="*/ 703 w 3288"/>
                  <a:gd name="connsiteY6" fmla="*/ 3235 h 5370"/>
                  <a:gd name="connsiteX7" fmla="*/ 703 w 3288"/>
                  <a:gd name="connsiteY7" fmla="*/ 5370 h 5370"/>
                  <a:gd name="connsiteX8" fmla="*/ 13 w 3288"/>
                  <a:gd name="connsiteY8" fmla="*/ 5370 h 5370"/>
                  <a:gd name="connsiteX9" fmla="*/ 13 w 3288"/>
                  <a:gd name="connsiteY9" fmla="*/ 106 h 5370"/>
                  <a:gd name="connsiteX10" fmla="*/ 676 w 3288"/>
                  <a:gd name="connsiteY10" fmla="*/ 2678 h 5370"/>
                  <a:gd name="connsiteX11" fmla="*/ 1233 w 3288"/>
                  <a:gd name="connsiteY11" fmla="*/ 2731 h 5370"/>
                  <a:gd name="connsiteX12" fmla="*/ 2572 w 3288"/>
                  <a:gd name="connsiteY12" fmla="*/ 1591 h 5370"/>
                  <a:gd name="connsiteX13" fmla="*/ 1326 w 3288"/>
                  <a:gd name="connsiteY13" fmla="*/ 544 h 5370"/>
                  <a:gd name="connsiteX14" fmla="*/ 676 w 3288"/>
                  <a:gd name="connsiteY14" fmla="*/ 597 h 5370"/>
                  <a:gd name="connsiteX15" fmla="*/ 676 w 3288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70">
                    <a:moveTo>
                      <a:pt x="0" y="106"/>
                    </a:moveTo>
                    <a:cubicBezTo>
                      <a:pt x="331" y="66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16"/>
                      <a:pt x="3288" y="1087"/>
                      <a:pt x="3288" y="1565"/>
                    </a:cubicBezTo>
                    <a:cubicBezTo>
                      <a:pt x="3288" y="2042"/>
                      <a:pt x="3142" y="2427"/>
                      <a:pt x="2877" y="2705"/>
                    </a:cubicBezTo>
                    <a:cubicBezTo>
                      <a:pt x="2506" y="3103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76" y="2678"/>
                    </a:moveTo>
                    <a:cubicBezTo>
                      <a:pt x="835" y="2718"/>
                      <a:pt x="1008" y="2731"/>
                      <a:pt x="1233" y="2731"/>
                    </a:cubicBezTo>
                    <a:cubicBezTo>
                      <a:pt x="2068" y="2731"/>
                      <a:pt x="2572" y="2334"/>
                      <a:pt x="2572" y="1591"/>
                    </a:cubicBezTo>
                    <a:cubicBezTo>
                      <a:pt x="2572" y="902"/>
                      <a:pt x="2082" y="544"/>
                      <a:pt x="1326" y="544"/>
                    </a:cubicBezTo>
                    <a:cubicBezTo>
                      <a:pt x="1034" y="544"/>
                      <a:pt x="809" y="583"/>
                      <a:pt x="676" y="597"/>
                    </a:cubicBezTo>
                    <a:lnTo>
                      <a:pt x="676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E2ED884B-39CC-8A29-6D0E-61772535FFBF}"/>
                  </a:ext>
                </a:extLst>
              </p:cNvPr>
              <p:cNvSpPr/>
              <p:nvPr/>
            </p:nvSpPr>
            <p:spPr>
              <a:xfrm>
                <a:off x="1518265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AD77EFFB-169B-4F75-3F58-4D1CA93BF520}"/>
                  </a:ext>
                </a:extLst>
              </p:cNvPr>
              <p:cNvSpPr/>
              <p:nvPr/>
            </p:nvSpPr>
            <p:spPr>
              <a:xfrm>
                <a:off x="1519896" y="1139597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392 w 3222"/>
                  <a:gd name="connsiteY1" fmla="*/ 4906 h 5489"/>
                  <a:gd name="connsiteX2" fmla="*/ 2506 w 3222"/>
                  <a:gd name="connsiteY2" fmla="*/ 3991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58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47"/>
                      <a:pt x="928" y="4906"/>
                      <a:pt x="1392" y="4906"/>
                    </a:cubicBezTo>
                    <a:cubicBezTo>
                      <a:pt x="2095" y="4906"/>
                      <a:pt x="2506" y="4535"/>
                      <a:pt x="2506" y="3991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09AFD991-7D49-8FCB-31F6-20B121FB6AB9}"/>
                  </a:ext>
                </a:extLst>
              </p:cNvPr>
              <p:cNvSpPr/>
              <p:nvPr/>
            </p:nvSpPr>
            <p:spPr>
              <a:xfrm>
                <a:off x="1523741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29 w 4044"/>
                  <a:gd name="connsiteY7" fmla="*/ 2758 h 5489"/>
                  <a:gd name="connsiteX8" fmla="*/ 2771 w 4044"/>
                  <a:gd name="connsiteY8" fmla="*/ 4893 h 5489"/>
                  <a:gd name="connsiteX9" fmla="*/ 3885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49" y="557"/>
                      <a:pt x="2798" y="557"/>
                    </a:cubicBezTo>
                    <a:cubicBezTo>
                      <a:pt x="1551" y="557"/>
                      <a:pt x="729" y="1366"/>
                      <a:pt x="729" y="2758"/>
                    </a:cubicBezTo>
                    <a:cubicBezTo>
                      <a:pt x="729" y="4057"/>
                      <a:pt x="1472" y="4893"/>
                      <a:pt x="2771" y="4893"/>
                    </a:cubicBezTo>
                    <a:cubicBezTo>
                      <a:pt x="3182" y="4893"/>
                      <a:pt x="3607" y="4800"/>
                      <a:pt x="3885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2CA1302E-4DC9-85BC-45FB-D7DB0E4C5D5B}"/>
                  </a:ext>
                </a:extLst>
              </p:cNvPr>
              <p:cNvSpPr/>
              <p:nvPr/>
            </p:nvSpPr>
            <p:spPr>
              <a:xfrm>
                <a:off x="1528621" y="1139677"/>
                <a:ext cx="689" cy="5317"/>
              </a:xfrm>
              <a:custGeom>
                <a:avLst/>
                <a:gdLst>
                  <a:gd name="connsiteX0" fmla="*/ 689 w 689"/>
                  <a:gd name="connsiteY0" fmla="*/ 0 h 5317"/>
                  <a:gd name="connsiteX1" fmla="*/ 689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89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89" y="0"/>
                    </a:moveTo>
                    <a:lnTo>
                      <a:pt x="689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1077A850-8C86-B8FF-ADA7-CAC49A648AB1}"/>
                  </a:ext>
                </a:extLst>
              </p:cNvPr>
              <p:cNvSpPr/>
              <p:nvPr/>
            </p:nvSpPr>
            <p:spPr>
              <a:xfrm>
                <a:off x="1530517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53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604 w 3991"/>
                  <a:gd name="connsiteY11" fmla="*/ 2612 h 5317"/>
                  <a:gd name="connsiteX12" fmla="*/ 610 w 3991"/>
                  <a:gd name="connsiteY12" fmla="*/ 849 h 5317"/>
                  <a:gd name="connsiteX13" fmla="*/ 583 w 3991"/>
                  <a:gd name="connsiteY13" fmla="*/ 849 h 5317"/>
                  <a:gd name="connsiteX14" fmla="*/ 636 w 3991"/>
                  <a:gd name="connsiteY14" fmla="*/ 3036 h 5317"/>
                  <a:gd name="connsiteX15" fmla="*/ 636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20" y="2015"/>
                      <a:pt x="875" y="1405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36"/>
                    </a:cubicBezTo>
                    <a:lnTo>
                      <a:pt x="636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8583A4F0-AD2A-51F2-ED02-A0BF88B52DCF}"/>
                  </a:ext>
                </a:extLst>
              </p:cNvPr>
              <p:cNvSpPr/>
              <p:nvPr/>
            </p:nvSpPr>
            <p:spPr>
              <a:xfrm>
                <a:off x="1535383" y="1139611"/>
                <a:ext cx="4375" cy="5436"/>
              </a:xfrm>
              <a:custGeom>
                <a:avLst/>
                <a:gdLst>
                  <a:gd name="connsiteX0" fmla="*/ 4376 w 4375"/>
                  <a:gd name="connsiteY0" fmla="*/ 5158 h 5436"/>
                  <a:gd name="connsiteX1" fmla="*/ 2745 w 4375"/>
                  <a:gd name="connsiteY1" fmla="*/ 5436 h 5436"/>
                  <a:gd name="connsiteX2" fmla="*/ 743 w 4375"/>
                  <a:gd name="connsiteY2" fmla="*/ 4734 h 5436"/>
                  <a:gd name="connsiteX3" fmla="*/ 0 w 4375"/>
                  <a:gd name="connsiteY3" fmla="*/ 2758 h 5436"/>
                  <a:gd name="connsiteX4" fmla="*/ 2877 w 4375"/>
                  <a:gd name="connsiteY4" fmla="*/ 0 h 5436"/>
                  <a:gd name="connsiteX5" fmla="*/ 4217 w 4375"/>
                  <a:gd name="connsiteY5" fmla="*/ 239 h 5436"/>
                  <a:gd name="connsiteX6" fmla="*/ 4057 w 4375"/>
                  <a:gd name="connsiteY6" fmla="*/ 809 h 5436"/>
                  <a:gd name="connsiteX7" fmla="*/ 2864 w 4375"/>
                  <a:gd name="connsiteY7" fmla="*/ 570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12 w 4375"/>
                  <a:gd name="connsiteY12" fmla="*/ 3142 h 5436"/>
                  <a:gd name="connsiteX13" fmla="*/ 2612 w 4375"/>
                  <a:gd name="connsiteY13" fmla="*/ 2586 h 5436"/>
                  <a:gd name="connsiteX14" fmla="*/ 4362 w 4375"/>
                  <a:gd name="connsiteY14" fmla="*/ 2586 h 5436"/>
                  <a:gd name="connsiteX15" fmla="*/ 4362 w 4375"/>
                  <a:gd name="connsiteY15" fmla="*/ 5158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58"/>
                    </a:moveTo>
                    <a:cubicBezTo>
                      <a:pt x="4071" y="5277"/>
                      <a:pt x="3447" y="5436"/>
                      <a:pt x="2745" y="5436"/>
                    </a:cubicBezTo>
                    <a:cubicBezTo>
                      <a:pt x="1936" y="5436"/>
                      <a:pt x="1273" y="5238"/>
                      <a:pt x="743" y="4734"/>
                    </a:cubicBezTo>
                    <a:cubicBezTo>
                      <a:pt x="278" y="4296"/>
                      <a:pt x="0" y="3580"/>
                      <a:pt x="0" y="2758"/>
                    </a:cubicBezTo>
                    <a:cubicBezTo>
                      <a:pt x="13" y="1167"/>
                      <a:pt x="1087" y="0"/>
                      <a:pt x="2877" y="0"/>
                    </a:cubicBezTo>
                    <a:cubicBezTo>
                      <a:pt x="3500" y="0"/>
                      <a:pt x="3978" y="133"/>
                      <a:pt x="4217" y="239"/>
                    </a:cubicBezTo>
                    <a:lnTo>
                      <a:pt x="4057" y="809"/>
                    </a:lnTo>
                    <a:cubicBezTo>
                      <a:pt x="3766" y="676"/>
                      <a:pt x="3408" y="570"/>
                      <a:pt x="2864" y="570"/>
                    </a:cubicBezTo>
                    <a:cubicBezTo>
                      <a:pt x="1578" y="570"/>
                      <a:pt x="729" y="1379"/>
                      <a:pt x="729" y="2718"/>
                    </a:cubicBezTo>
                    <a:cubicBezTo>
                      <a:pt x="729" y="4071"/>
                      <a:pt x="1551" y="4880"/>
                      <a:pt x="2784" y="4880"/>
                    </a:cubicBezTo>
                    <a:cubicBezTo>
                      <a:pt x="3235" y="4880"/>
                      <a:pt x="3540" y="4813"/>
                      <a:pt x="3699" y="4734"/>
                    </a:cubicBezTo>
                    <a:lnTo>
                      <a:pt x="3699" y="3142"/>
                    </a:lnTo>
                    <a:lnTo>
                      <a:pt x="2612" y="3142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5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4F601DB0-79DD-F5ED-AF58-00B36D72227D}"/>
                  </a:ext>
                </a:extLst>
              </p:cNvPr>
              <p:cNvSpPr/>
              <p:nvPr/>
            </p:nvSpPr>
            <p:spPr>
              <a:xfrm>
                <a:off x="154319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DC834C39-D2D6-BDC6-CA85-4F415D521C9C}"/>
                  </a:ext>
                </a:extLst>
              </p:cNvPr>
              <p:cNvSpPr/>
              <p:nvPr/>
            </p:nvSpPr>
            <p:spPr>
              <a:xfrm>
                <a:off x="1547078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5CA21F26-9750-BD86-3F9A-2CA98C6706C9}"/>
                  </a:ext>
                </a:extLst>
              </p:cNvPr>
              <p:cNvSpPr/>
              <p:nvPr/>
            </p:nvSpPr>
            <p:spPr>
              <a:xfrm>
                <a:off x="155080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047BDDA6-B058-ADB9-DEB8-F9F8C9C96B90}"/>
                  </a:ext>
                </a:extLst>
              </p:cNvPr>
              <p:cNvSpPr/>
              <p:nvPr/>
            </p:nvSpPr>
            <p:spPr>
              <a:xfrm>
                <a:off x="1552090" y="1139677"/>
                <a:ext cx="3924" cy="5317"/>
              </a:xfrm>
              <a:custGeom>
                <a:avLst/>
                <a:gdLst>
                  <a:gd name="connsiteX0" fmla="*/ 1618 w 3924"/>
                  <a:gd name="connsiteY0" fmla="*/ 583 h 5317"/>
                  <a:gd name="connsiteX1" fmla="*/ 0 w 3924"/>
                  <a:gd name="connsiteY1" fmla="*/ 583 h 5317"/>
                  <a:gd name="connsiteX2" fmla="*/ 0 w 3924"/>
                  <a:gd name="connsiteY2" fmla="*/ 0 h 5317"/>
                  <a:gd name="connsiteX3" fmla="*/ 3925 w 3924"/>
                  <a:gd name="connsiteY3" fmla="*/ 0 h 5317"/>
                  <a:gd name="connsiteX4" fmla="*/ 3925 w 3924"/>
                  <a:gd name="connsiteY4" fmla="*/ 583 h 5317"/>
                  <a:gd name="connsiteX5" fmla="*/ 2320 w 3924"/>
                  <a:gd name="connsiteY5" fmla="*/ 583 h 5317"/>
                  <a:gd name="connsiteX6" fmla="*/ 2320 w 3924"/>
                  <a:gd name="connsiteY6" fmla="*/ 5317 h 5317"/>
                  <a:gd name="connsiteX7" fmla="*/ 1618 w 3924"/>
                  <a:gd name="connsiteY7" fmla="*/ 5317 h 5317"/>
                  <a:gd name="connsiteX8" fmla="*/ 1618 w 3924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7DFD4DE3-7BDD-4A4B-0D84-B5D456C368A1}"/>
                  </a:ext>
                </a:extLst>
              </p:cNvPr>
              <p:cNvSpPr/>
              <p:nvPr/>
            </p:nvSpPr>
            <p:spPr>
              <a:xfrm>
                <a:off x="1556187" y="1143562"/>
                <a:ext cx="1790" cy="2824"/>
              </a:xfrm>
              <a:custGeom>
                <a:avLst/>
                <a:gdLst>
                  <a:gd name="connsiteX0" fmla="*/ 0 w 1790"/>
                  <a:gd name="connsiteY0" fmla="*/ 2824 h 2824"/>
                  <a:gd name="connsiteX1" fmla="*/ 676 w 1790"/>
                  <a:gd name="connsiteY1" fmla="*/ 119 h 2824"/>
                  <a:gd name="connsiteX2" fmla="*/ 1790 w 1790"/>
                  <a:gd name="connsiteY2" fmla="*/ 0 h 2824"/>
                  <a:gd name="connsiteX3" fmla="*/ 716 w 1790"/>
                  <a:gd name="connsiteY3" fmla="*/ 2745 h 2824"/>
                  <a:gd name="connsiteX4" fmla="*/ 0 w 1790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90" y="0"/>
                    </a:lnTo>
                    <a:cubicBezTo>
                      <a:pt x="1525" y="968"/>
                      <a:pt x="1034" y="2214"/>
                      <a:pt x="716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D730EA9A-A29D-D4E1-6E2C-87E7DE661235}"/>
                  </a:ext>
                </a:extLst>
              </p:cNvPr>
              <p:cNvSpPr/>
              <p:nvPr/>
            </p:nvSpPr>
            <p:spPr>
              <a:xfrm>
                <a:off x="1561080" y="1139597"/>
                <a:ext cx="3208" cy="5489"/>
              </a:xfrm>
              <a:custGeom>
                <a:avLst/>
                <a:gdLst>
                  <a:gd name="connsiteX0" fmla="*/ 172 w 3208"/>
                  <a:gd name="connsiteY0" fmla="*/ 4561 h 5489"/>
                  <a:gd name="connsiteX1" fmla="*/ 1405 w 3208"/>
                  <a:gd name="connsiteY1" fmla="*/ 4906 h 5489"/>
                  <a:gd name="connsiteX2" fmla="*/ 2519 w 3208"/>
                  <a:gd name="connsiteY2" fmla="*/ 3991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58 h 5489"/>
                  <a:gd name="connsiteX14" fmla="*/ 172 w 320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61"/>
                    </a:moveTo>
                    <a:cubicBezTo>
                      <a:pt x="477" y="4747"/>
                      <a:pt x="928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75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45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0875ED4D-C003-B76B-4C92-8C4500EE0AD8}"/>
                  </a:ext>
                </a:extLst>
              </p:cNvPr>
              <p:cNvSpPr/>
              <p:nvPr/>
            </p:nvSpPr>
            <p:spPr>
              <a:xfrm>
                <a:off x="1565230" y="1139677"/>
                <a:ext cx="3009" cy="5317"/>
              </a:xfrm>
              <a:custGeom>
                <a:avLst/>
                <a:gdLst>
                  <a:gd name="connsiteX0" fmla="*/ 2758 w 3009"/>
                  <a:gd name="connsiteY0" fmla="*/ 2824 h 5317"/>
                  <a:gd name="connsiteX1" fmla="*/ 690 w 3009"/>
                  <a:gd name="connsiteY1" fmla="*/ 2824 h 5317"/>
                  <a:gd name="connsiteX2" fmla="*/ 690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45 w 3009"/>
                  <a:gd name="connsiteY11" fmla="*/ 2254 h 5317"/>
                  <a:gd name="connsiteX12" fmla="*/ 2745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F617B045-45BE-7E34-E38E-1D238709DBD0}"/>
                  </a:ext>
                </a:extLst>
              </p:cNvPr>
              <p:cNvSpPr/>
              <p:nvPr/>
            </p:nvSpPr>
            <p:spPr>
              <a:xfrm>
                <a:off x="1569128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59 w 4362"/>
                  <a:gd name="connsiteY1" fmla="*/ 0 h 5423"/>
                  <a:gd name="connsiteX2" fmla="*/ 3607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63 w 4362"/>
                  <a:gd name="connsiteY12" fmla="*/ 637 h 5423"/>
                  <a:gd name="connsiteX13" fmla="*/ 663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593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62" y="4866"/>
                      <a:pt x="1101" y="4866"/>
                      <a:pt x="1379" y="4866"/>
                    </a:cubicBezTo>
                    <a:cubicBezTo>
                      <a:pt x="2838" y="4866"/>
                      <a:pt x="3633" y="4057"/>
                      <a:pt x="3633" y="2612"/>
                    </a:cubicBezTo>
                    <a:cubicBezTo>
                      <a:pt x="3633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63" y="637"/>
                    </a:cubicBezTo>
                    <a:lnTo>
                      <a:pt x="663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C840096F-BD56-F409-66D2-9EFD2AAF9172}"/>
                  </a:ext>
                </a:extLst>
              </p:cNvPr>
              <p:cNvSpPr/>
              <p:nvPr/>
            </p:nvSpPr>
            <p:spPr>
              <a:xfrm>
                <a:off x="1576766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60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79 w 4388"/>
                  <a:gd name="connsiteY9" fmla="*/ 4866 h 5423"/>
                  <a:gd name="connsiteX10" fmla="*/ 3660 w 4388"/>
                  <a:gd name="connsiteY10" fmla="*/ 2612 h 5423"/>
                  <a:gd name="connsiteX11" fmla="*/ 1485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11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60" y="1353"/>
                      <a:pt x="2944" y="557"/>
                      <a:pt x="1485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A5E0FA41-2623-2A0C-48E0-61AF875B3BB6}"/>
                  </a:ext>
                </a:extLst>
              </p:cNvPr>
              <p:cNvSpPr/>
              <p:nvPr/>
            </p:nvSpPr>
            <p:spPr>
              <a:xfrm>
                <a:off x="1581712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20AF597-5ACE-7996-5384-7FD42AEE4635}"/>
                  </a:ext>
                </a:extLst>
              </p:cNvPr>
              <p:cNvSpPr/>
              <p:nvPr/>
            </p:nvSpPr>
            <p:spPr>
              <a:xfrm>
                <a:off x="158985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64 w 2996"/>
                  <a:gd name="connsiteY7" fmla="*/ 0 h 5317"/>
                  <a:gd name="connsiteX8" fmla="*/ 2864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0364E0C0-FF73-02CD-F679-686CDDF04E35}"/>
                  </a:ext>
                </a:extLst>
              </p:cNvPr>
              <p:cNvSpPr/>
              <p:nvPr/>
            </p:nvSpPr>
            <p:spPr>
              <a:xfrm>
                <a:off x="1593738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50EA6F57-4D22-8FBB-EB68-E96E6C1CFD48}"/>
                  </a:ext>
                </a:extLst>
              </p:cNvPr>
              <p:cNvSpPr/>
              <p:nvPr/>
            </p:nvSpPr>
            <p:spPr>
              <a:xfrm>
                <a:off x="1595621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45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6AAB67D2-D31C-1E84-8593-26CFCAE4AF85}"/>
                  </a:ext>
                </a:extLst>
              </p:cNvPr>
              <p:cNvSpPr/>
              <p:nvPr/>
            </p:nvSpPr>
            <p:spPr>
              <a:xfrm>
                <a:off x="1600447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19 w 3235"/>
                  <a:gd name="connsiteY1" fmla="*/ 4906 h 5489"/>
                  <a:gd name="connsiteX2" fmla="*/ 2546 w 3235"/>
                  <a:gd name="connsiteY2" fmla="*/ 3991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68" y="4906"/>
                      <a:pt x="1419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75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81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75853F61-E472-9A29-4088-594F648FBE25}"/>
                  </a:ext>
                </a:extLst>
              </p:cNvPr>
              <p:cNvSpPr/>
              <p:nvPr/>
            </p:nvSpPr>
            <p:spPr>
              <a:xfrm>
                <a:off x="1604491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21 w 5423"/>
                  <a:gd name="connsiteY2" fmla="*/ 676 h 5317"/>
                  <a:gd name="connsiteX3" fmla="*/ 3858 w 5423"/>
                  <a:gd name="connsiteY3" fmla="*/ 2705 h 5317"/>
                  <a:gd name="connsiteX4" fmla="*/ 2917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62 w 5423"/>
                  <a:gd name="connsiteY17" fmla="*/ 2572 h 5317"/>
                  <a:gd name="connsiteX18" fmla="*/ 4203 w 5423"/>
                  <a:gd name="connsiteY18" fmla="*/ 0 h 5317"/>
                  <a:gd name="connsiteX19" fmla="*/ 5092 w 5423"/>
                  <a:gd name="connsiteY19" fmla="*/ 0 h 5317"/>
                  <a:gd name="connsiteX20" fmla="*/ 5423 w 5423"/>
                  <a:gd name="connsiteY20" fmla="*/ 5317 h 5317"/>
                  <a:gd name="connsiteX21" fmla="*/ 4747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601" y="2228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15" y="676"/>
                    </a:cubicBezTo>
                    <a:lnTo>
                      <a:pt x="902" y="676"/>
                    </a:lnTo>
                    <a:cubicBezTo>
                      <a:pt x="902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17"/>
                    </a:lnTo>
                    <a:lnTo>
                      <a:pt x="4747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B81F2845-A2DE-097C-3CA2-0E4CC051DFDC}"/>
                  </a:ext>
                </a:extLst>
              </p:cNvPr>
              <p:cNvSpPr/>
              <p:nvPr/>
            </p:nvSpPr>
            <p:spPr>
              <a:xfrm>
                <a:off x="1610657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387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53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387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D10F1B31-6E56-4B8E-320A-69852ED3E28C}"/>
                  </a:ext>
                </a:extLst>
              </p:cNvPr>
              <p:cNvSpPr/>
              <p:nvPr/>
            </p:nvSpPr>
            <p:spPr>
              <a:xfrm>
                <a:off x="1616411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73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92 w 4388"/>
                  <a:gd name="connsiteY9" fmla="*/ 4866 h 5423"/>
                  <a:gd name="connsiteX10" fmla="*/ 3660 w 4388"/>
                  <a:gd name="connsiteY10" fmla="*/ 2612 h 5423"/>
                  <a:gd name="connsiteX11" fmla="*/ 1498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24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73" y="5423"/>
                    </a:cubicBezTo>
                    <a:cubicBezTo>
                      <a:pt x="782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44" y="557"/>
                      <a:pt x="1498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08869AFA-1FA0-A66C-9651-31F21D793BC4}"/>
                  </a:ext>
                </a:extLst>
              </p:cNvPr>
              <p:cNvSpPr/>
              <p:nvPr/>
            </p:nvSpPr>
            <p:spPr>
              <a:xfrm>
                <a:off x="1623452" y="1139677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07 w 3951"/>
                  <a:gd name="connsiteY5" fmla="*/ 583 h 5317"/>
                  <a:gd name="connsiteX6" fmla="*/ 2307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46CDD83C-6998-4F73-D0D8-C2C3DB188A3A}"/>
                  </a:ext>
                </a:extLst>
              </p:cNvPr>
              <p:cNvSpPr/>
              <p:nvPr/>
            </p:nvSpPr>
            <p:spPr>
              <a:xfrm>
                <a:off x="1627987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46D5F172-4CC5-A8E0-F66F-FF73FCEF06DB}"/>
                  </a:ext>
                </a:extLst>
              </p:cNvPr>
              <p:cNvSpPr/>
              <p:nvPr/>
            </p:nvSpPr>
            <p:spPr>
              <a:xfrm>
                <a:off x="1631726" y="1139677"/>
                <a:ext cx="5423" cy="5317"/>
              </a:xfrm>
              <a:custGeom>
                <a:avLst/>
                <a:gdLst>
                  <a:gd name="connsiteX0" fmla="*/ 4641 w 5423"/>
                  <a:gd name="connsiteY0" fmla="*/ 2983 h 5317"/>
                  <a:gd name="connsiteX1" fmla="*/ 4561 w 5423"/>
                  <a:gd name="connsiteY1" fmla="*/ 676 h 5317"/>
                  <a:gd name="connsiteX2" fmla="*/ 4548 w 5423"/>
                  <a:gd name="connsiteY2" fmla="*/ 676 h 5317"/>
                  <a:gd name="connsiteX3" fmla="*/ 3872 w 5423"/>
                  <a:gd name="connsiteY3" fmla="*/ 2705 h 5317"/>
                  <a:gd name="connsiteX4" fmla="*/ 2930 w 5423"/>
                  <a:gd name="connsiteY4" fmla="*/ 5290 h 5317"/>
                  <a:gd name="connsiteX5" fmla="*/ 2413 w 5423"/>
                  <a:gd name="connsiteY5" fmla="*/ 5290 h 5317"/>
                  <a:gd name="connsiteX6" fmla="*/ 1551 w 5423"/>
                  <a:gd name="connsiteY6" fmla="*/ 2745 h 5317"/>
                  <a:gd name="connsiteX7" fmla="*/ 942 w 5423"/>
                  <a:gd name="connsiteY7" fmla="*/ 676 h 5317"/>
                  <a:gd name="connsiteX8" fmla="*/ 928 w 5423"/>
                  <a:gd name="connsiteY8" fmla="*/ 676 h 5317"/>
                  <a:gd name="connsiteX9" fmla="*/ 822 w 5423"/>
                  <a:gd name="connsiteY9" fmla="*/ 3050 h 5317"/>
                  <a:gd name="connsiteX10" fmla="*/ 676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60 w 5423"/>
                  <a:gd name="connsiteY13" fmla="*/ 0 h 5317"/>
                  <a:gd name="connsiteX14" fmla="*/ 2161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41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45"/>
                    </a:lnTo>
                    <a:cubicBezTo>
                      <a:pt x="1299" y="1989"/>
                      <a:pt x="1074" y="1313"/>
                      <a:pt x="942" y="676"/>
                    </a:cubicBezTo>
                    <a:lnTo>
                      <a:pt x="928" y="676"/>
                    </a:lnTo>
                    <a:cubicBezTo>
                      <a:pt x="928" y="1352"/>
                      <a:pt x="875" y="2241"/>
                      <a:pt x="822" y="3050"/>
                    </a:cubicBezTo>
                    <a:lnTo>
                      <a:pt x="676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F5D49A54-1B3B-98A0-8E9B-2028B7217C4E}"/>
                  </a:ext>
                </a:extLst>
              </p:cNvPr>
              <p:cNvSpPr/>
              <p:nvPr/>
            </p:nvSpPr>
            <p:spPr>
              <a:xfrm>
                <a:off x="1638210" y="1139624"/>
                <a:ext cx="3275" cy="5370"/>
              </a:xfrm>
              <a:custGeom>
                <a:avLst/>
                <a:gdLst>
                  <a:gd name="connsiteX0" fmla="*/ 0 w 3275"/>
                  <a:gd name="connsiteY0" fmla="*/ 106 h 5370"/>
                  <a:gd name="connsiteX1" fmla="*/ 1326 w 3275"/>
                  <a:gd name="connsiteY1" fmla="*/ 0 h 5370"/>
                  <a:gd name="connsiteX2" fmla="*/ 2811 w 3275"/>
                  <a:gd name="connsiteY2" fmla="*/ 451 h 5370"/>
                  <a:gd name="connsiteX3" fmla="*/ 3275 w 3275"/>
                  <a:gd name="connsiteY3" fmla="*/ 1565 h 5370"/>
                  <a:gd name="connsiteX4" fmla="*/ 2864 w 3275"/>
                  <a:gd name="connsiteY4" fmla="*/ 2705 h 5370"/>
                  <a:gd name="connsiteX5" fmla="*/ 1233 w 3275"/>
                  <a:gd name="connsiteY5" fmla="*/ 3288 h 5370"/>
                  <a:gd name="connsiteX6" fmla="*/ 689 w 3275"/>
                  <a:gd name="connsiteY6" fmla="*/ 3235 h 5370"/>
                  <a:gd name="connsiteX7" fmla="*/ 689 w 3275"/>
                  <a:gd name="connsiteY7" fmla="*/ 5370 h 5370"/>
                  <a:gd name="connsiteX8" fmla="*/ 0 w 3275"/>
                  <a:gd name="connsiteY8" fmla="*/ 5370 h 5370"/>
                  <a:gd name="connsiteX9" fmla="*/ 0 w 3275"/>
                  <a:gd name="connsiteY9" fmla="*/ 106 h 5370"/>
                  <a:gd name="connsiteX10" fmla="*/ 703 w 3275"/>
                  <a:gd name="connsiteY10" fmla="*/ 2678 h 5370"/>
                  <a:gd name="connsiteX11" fmla="*/ 1260 w 3275"/>
                  <a:gd name="connsiteY11" fmla="*/ 2731 h 5370"/>
                  <a:gd name="connsiteX12" fmla="*/ 2599 w 3275"/>
                  <a:gd name="connsiteY12" fmla="*/ 1591 h 5370"/>
                  <a:gd name="connsiteX13" fmla="*/ 1339 w 3275"/>
                  <a:gd name="connsiteY13" fmla="*/ 544 h 5370"/>
                  <a:gd name="connsiteX14" fmla="*/ 689 w 3275"/>
                  <a:gd name="connsiteY14" fmla="*/ 597 h 5370"/>
                  <a:gd name="connsiteX15" fmla="*/ 689 w 3275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16"/>
                      <a:pt x="3275" y="1087"/>
                      <a:pt x="3275" y="1565"/>
                    </a:cubicBezTo>
                    <a:cubicBezTo>
                      <a:pt x="3275" y="2042"/>
                      <a:pt x="3129" y="2427"/>
                      <a:pt x="2864" y="2705"/>
                    </a:cubicBezTo>
                    <a:cubicBezTo>
                      <a:pt x="2506" y="3103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03" y="2678"/>
                    </a:moveTo>
                    <a:cubicBezTo>
                      <a:pt x="849" y="2718"/>
                      <a:pt x="1034" y="2731"/>
                      <a:pt x="1260" y="2731"/>
                    </a:cubicBezTo>
                    <a:cubicBezTo>
                      <a:pt x="2095" y="2731"/>
                      <a:pt x="2599" y="2334"/>
                      <a:pt x="2599" y="1591"/>
                    </a:cubicBezTo>
                    <a:cubicBezTo>
                      <a:pt x="2599" y="902"/>
                      <a:pt x="2108" y="544"/>
                      <a:pt x="1339" y="544"/>
                    </a:cubicBezTo>
                    <a:cubicBezTo>
                      <a:pt x="1034" y="544"/>
                      <a:pt x="809" y="583"/>
                      <a:pt x="689" y="597"/>
                    </a:cubicBezTo>
                    <a:lnTo>
                      <a:pt x="689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B5F7902E-D9A2-1858-C38C-EE620F5915A3}"/>
                  </a:ext>
                </a:extLst>
              </p:cNvPr>
              <p:cNvSpPr/>
              <p:nvPr/>
            </p:nvSpPr>
            <p:spPr>
              <a:xfrm>
                <a:off x="1642108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0EDC762-290F-34B8-0575-4342BCB7BF4C}"/>
                  </a:ext>
                </a:extLst>
              </p:cNvPr>
              <p:cNvSpPr/>
              <p:nvPr/>
            </p:nvSpPr>
            <p:spPr>
              <a:xfrm>
                <a:off x="164785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77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13 w 3473"/>
                  <a:gd name="connsiteY9" fmla="*/ 4097 h 5356"/>
                  <a:gd name="connsiteX10" fmla="*/ 1352 w 3473"/>
                  <a:gd name="connsiteY10" fmla="*/ 3063 h 5356"/>
                  <a:gd name="connsiteX11" fmla="*/ 703 w 3473"/>
                  <a:gd name="connsiteY11" fmla="*/ 3063 h 5356"/>
                  <a:gd name="connsiteX12" fmla="*/ 703 w 3473"/>
                  <a:gd name="connsiteY12" fmla="*/ 5357 h 5356"/>
                  <a:gd name="connsiteX13" fmla="*/ 13 w 3473"/>
                  <a:gd name="connsiteY13" fmla="*/ 5357 h 5356"/>
                  <a:gd name="connsiteX14" fmla="*/ 13 w 3473"/>
                  <a:gd name="connsiteY14" fmla="*/ 119 h 5356"/>
                  <a:gd name="connsiteX15" fmla="*/ 703 w 3473"/>
                  <a:gd name="connsiteY15" fmla="*/ 2546 h 5356"/>
                  <a:gd name="connsiteX16" fmla="*/ 1406 w 3473"/>
                  <a:gd name="connsiteY16" fmla="*/ 2546 h 5356"/>
                  <a:gd name="connsiteX17" fmla="*/ 2612 w 3473"/>
                  <a:gd name="connsiteY17" fmla="*/ 1525 h 5356"/>
                  <a:gd name="connsiteX18" fmla="*/ 1392 w 3473"/>
                  <a:gd name="connsiteY18" fmla="*/ 517 h 5356"/>
                  <a:gd name="connsiteX19" fmla="*/ 716 w 3473"/>
                  <a:gd name="connsiteY19" fmla="*/ 583 h 5356"/>
                  <a:gd name="connsiteX20" fmla="*/ 716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41"/>
                      <a:pt x="3063" y="3898"/>
                    </a:cubicBezTo>
                    <a:cubicBezTo>
                      <a:pt x="3249" y="4641"/>
                      <a:pt x="3368" y="5158"/>
                      <a:pt x="3474" y="5357"/>
                    </a:cubicBezTo>
                    <a:lnTo>
                      <a:pt x="2758" y="5357"/>
                    </a:lnTo>
                    <a:cubicBezTo>
                      <a:pt x="2678" y="5211"/>
                      <a:pt x="2559" y="4747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48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22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7DF80411-72C7-97D0-E979-272B0E24E60F}"/>
                  </a:ext>
                </a:extLst>
              </p:cNvPr>
              <p:cNvSpPr/>
              <p:nvPr/>
            </p:nvSpPr>
            <p:spPr>
              <a:xfrm>
                <a:off x="165450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BAABA3E0-C960-6660-A595-3D53B5BCE068}"/>
                  </a:ext>
                </a:extLst>
              </p:cNvPr>
              <p:cNvSpPr/>
              <p:nvPr/>
            </p:nvSpPr>
            <p:spPr>
              <a:xfrm>
                <a:off x="165638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56 w 3991"/>
                  <a:gd name="connsiteY2" fmla="*/ 0 h 5317"/>
                  <a:gd name="connsiteX3" fmla="*/ 2466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302 w 3991"/>
                  <a:gd name="connsiteY10" fmla="*/ 5317 h 5317"/>
                  <a:gd name="connsiteX11" fmla="*/ 1618 w 3991"/>
                  <a:gd name="connsiteY11" fmla="*/ 2612 h 5317"/>
                  <a:gd name="connsiteX12" fmla="*/ 623 w 3991"/>
                  <a:gd name="connsiteY12" fmla="*/ 849 h 5317"/>
                  <a:gd name="connsiteX13" fmla="*/ 597 w 3991"/>
                  <a:gd name="connsiteY13" fmla="*/ 849 h 5317"/>
                  <a:gd name="connsiteX14" fmla="*/ 650 w 3991"/>
                  <a:gd name="connsiteY14" fmla="*/ 3036 h 5317"/>
                  <a:gd name="connsiteX15" fmla="*/ 650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33" y="2015"/>
                      <a:pt x="888" y="1405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F6E8E68B-CE9B-4C1D-1070-546196FFE9A4}"/>
                  </a:ext>
                </a:extLst>
              </p:cNvPr>
              <p:cNvSpPr/>
              <p:nvPr/>
            </p:nvSpPr>
            <p:spPr>
              <a:xfrm>
                <a:off x="1661255" y="1139584"/>
                <a:ext cx="4044" cy="5489"/>
              </a:xfrm>
              <a:custGeom>
                <a:avLst/>
                <a:gdLst>
                  <a:gd name="connsiteX0" fmla="*/ 4044 w 4044"/>
                  <a:gd name="connsiteY0" fmla="*/ 5238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85 w 4044"/>
                  <a:gd name="connsiteY5" fmla="*/ 796 h 5489"/>
                  <a:gd name="connsiteX6" fmla="*/ 2811 w 4044"/>
                  <a:gd name="connsiteY6" fmla="*/ 557 h 5489"/>
                  <a:gd name="connsiteX7" fmla="*/ 729 w 4044"/>
                  <a:gd name="connsiteY7" fmla="*/ 2758 h 5489"/>
                  <a:gd name="connsiteX8" fmla="*/ 2784 w 4044"/>
                  <a:gd name="connsiteY8" fmla="*/ 4893 h 5489"/>
                  <a:gd name="connsiteX9" fmla="*/ 3912 w 4044"/>
                  <a:gd name="connsiteY9" fmla="*/ 4667 h 5489"/>
                  <a:gd name="connsiteX10" fmla="*/ 4044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38"/>
                    </a:moveTo>
                    <a:cubicBezTo>
                      <a:pt x="3792" y="5370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25"/>
                    </a:cubicBezTo>
                    <a:lnTo>
                      <a:pt x="3885" y="796"/>
                    </a:lnTo>
                    <a:cubicBezTo>
                      <a:pt x="3620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209" y="4893"/>
                      <a:pt x="3633" y="4800"/>
                      <a:pt x="3912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EF8DE1CE-F276-D03A-0342-97A458DD904A}"/>
                  </a:ext>
                </a:extLst>
              </p:cNvPr>
              <p:cNvSpPr/>
              <p:nvPr/>
            </p:nvSpPr>
            <p:spPr>
              <a:xfrm>
                <a:off x="1666148" y="1139677"/>
                <a:ext cx="702" cy="5317"/>
              </a:xfrm>
              <a:custGeom>
                <a:avLst/>
                <a:gdLst>
                  <a:gd name="connsiteX0" fmla="*/ 703 w 702"/>
                  <a:gd name="connsiteY0" fmla="*/ 0 h 5317"/>
                  <a:gd name="connsiteX1" fmla="*/ 703 w 702"/>
                  <a:gd name="connsiteY1" fmla="*/ 5317 h 5317"/>
                  <a:gd name="connsiteX2" fmla="*/ 0 w 702"/>
                  <a:gd name="connsiteY2" fmla="*/ 5317 h 5317"/>
                  <a:gd name="connsiteX3" fmla="*/ 0 w 702"/>
                  <a:gd name="connsiteY3" fmla="*/ 0 h 5317"/>
                  <a:gd name="connsiteX4" fmla="*/ 703 w 702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17">
                    <a:moveTo>
                      <a:pt x="703" y="0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72304E86-6CB1-1B8E-41BE-B805ADF92D98}"/>
                  </a:ext>
                </a:extLst>
              </p:cNvPr>
              <p:cNvSpPr/>
              <p:nvPr/>
            </p:nvSpPr>
            <p:spPr>
              <a:xfrm>
                <a:off x="1668044" y="1139624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89 w 4375"/>
                  <a:gd name="connsiteY12" fmla="*/ 637 h 5423"/>
                  <a:gd name="connsiteX13" fmla="*/ 689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607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71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40" y="557"/>
                      <a:pt x="888" y="597"/>
                      <a:pt x="689" y="637"/>
                    </a:cubicBez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9D5EF754-31E4-B18F-C1F2-728290582EAA}"/>
                  </a:ext>
                </a:extLst>
              </p:cNvPr>
              <p:cNvSpPr/>
              <p:nvPr/>
            </p:nvSpPr>
            <p:spPr>
              <a:xfrm>
                <a:off x="167329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3DFBF48A-93AC-8D36-CA9B-6862652D97EC}"/>
                  </a:ext>
                </a:extLst>
              </p:cNvPr>
              <p:cNvSpPr/>
              <p:nvPr/>
            </p:nvSpPr>
            <p:spPr>
              <a:xfrm>
                <a:off x="1675204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45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33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1"/>
                      <a:pt x="4362" y="2586"/>
                    </a:cubicBezTo>
                    <a:cubicBezTo>
                      <a:pt x="4362" y="3447"/>
                      <a:pt x="4084" y="4164"/>
                      <a:pt x="3593" y="4654"/>
                    </a:cubicBezTo>
                    <a:cubicBezTo>
                      <a:pt x="3076" y="5158"/>
                      <a:pt x="2267" y="5423"/>
                      <a:pt x="1233" y="5423"/>
                    </a:cubicBezTo>
                    <a:cubicBezTo>
                      <a:pt x="743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49" y="4866"/>
                      <a:pt x="1101" y="4866"/>
                      <a:pt x="1379" y="4866"/>
                    </a:cubicBezTo>
                    <a:cubicBezTo>
                      <a:pt x="2851" y="4866"/>
                      <a:pt x="3633" y="4057"/>
                      <a:pt x="3633" y="2612"/>
                    </a:cubicBezTo>
                    <a:cubicBezTo>
                      <a:pt x="3646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83407966-27CE-7EA3-1D63-BFB00F7C33C8}"/>
                  </a:ext>
                </a:extLst>
              </p:cNvPr>
              <p:cNvSpPr/>
              <p:nvPr/>
            </p:nvSpPr>
            <p:spPr>
              <a:xfrm>
                <a:off x="1680441" y="1139677"/>
                <a:ext cx="3938" cy="5409"/>
              </a:xfrm>
              <a:custGeom>
                <a:avLst/>
                <a:gdLst>
                  <a:gd name="connsiteX0" fmla="*/ 690 w 3938"/>
                  <a:gd name="connsiteY0" fmla="*/ 0 h 5409"/>
                  <a:gd name="connsiteX1" fmla="*/ 690 w 3938"/>
                  <a:gd name="connsiteY1" fmla="*/ 3156 h 5409"/>
                  <a:gd name="connsiteX2" fmla="*/ 1936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690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690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D6BA6B01-1CF8-7DCD-B663-16B58C38EA75}"/>
                  </a:ext>
                </a:extLst>
              </p:cNvPr>
              <p:cNvSpPr/>
              <p:nvPr/>
            </p:nvSpPr>
            <p:spPr>
              <a:xfrm>
                <a:off x="1685559" y="1139677"/>
                <a:ext cx="4017" cy="5317"/>
              </a:xfrm>
              <a:custGeom>
                <a:avLst/>
                <a:gdLst>
                  <a:gd name="connsiteX0" fmla="*/ 0 w 4017"/>
                  <a:gd name="connsiteY0" fmla="*/ 5317 h 5317"/>
                  <a:gd name="connsiteX1" fmla="*/ 0 w 4017"/>
                  <a:gd name="connsiteY1" fmla="*/ 0 h 5317"/>
                  <a:gd name="connsiteX2" fmla="*/ 756 w 4017"/>
                  <a:gd name="connsiteY2" fmla="*/ 0 h 5317"/>
                  <a:gd name="connsiteX3" fmla="*/ 2466 w 4017"/>
                  <a:gd name="connsiteY3" fmla="*/ 2692 h 5317"/>
                  <a:gd name="connsiteX4" fmla="*/ 3408 w 4017"/>
                  <a:gd name="connsiteY4" fmla="*/ 4429 h 5317"/>
                  <a:gd name="connsiteX5" fmla="*/ 3421 w 4017"/>
                  <a:gd name="connsiteY5" fmla="*/ 4415 h 5317"/>
                  <a:gd name="connsiteX6" fmla="*/ 3368 w 4017"/>
                  <a:gd name="connsiteY6" fmla="*/ 2228 h 5317"/>
                  <a:gd name="connsiteX7" fmla="*/ 3368 w 4017"/>
                  <a:gd name="connsiteY7" fmla="*/ 0 h 5317"/>
                  <a:gd name="connsiteX8" fmla="*/ 4018 w 4017"/>
                  <a:gd name="connsiteY8" fmla="*/ 0 h 5317"/>
                  <a:gd name="connsiteX9" fmla="*/ 4018 w 4017"/>
                  <a:gd name="connsiteY9" fmla="*/ 5317 h 5317"/>
                  <a:gd name="connsiteX10" fmla="*/ 3302 w 4017"/>
                  <a:gd name="connsiteY10" fmla="*/ 5317 h 5317"/>
                  <a:gd name="connsiteX11" fmla="*/ 1618 w 4017"/>
                  <a:gd name="connsiteY11" fmla="*/ 2612 h 5317"/>
                  <a:gd name="connsiteX12" fmla="*/ 623 w 4017"/>
                  <a:gd name="connsiteY12" fmla="*/ 849 h 5317"/>
                  <a:gd name="connsiteX13" fmla="*/ 597 w 4017"/>
                  <a:gd name="connsiteY13" fmla="*/ 849 h 5317"/>
                  <a:gd name="connsiteX14" fmla="*/ 650 w 4017"/>
                  <a:gd name="connsiteY14" fmla="*/ 3036 h 5317"/>
                  <a:gd name="connsiteX15" fmla="*/ 650 w 4017"/>
                  <a:gd name="connsiteY15" fmla="*/ 5304 h 5317"/>
                  <a:gd name="connsiteX16" fmla="*/ 0 w 4017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46" y="2015"/>
                      <a:pt x="875" y="1405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EBBEE365-A361-032F-088A-3EFE15D40F50}"/>
                  </a:ext>
                </a:extLst>
              </p:cNvPr>
              <p:cNvSpPr/>
              <p:nvPr/>
            </p:nvSpPr>
            <p:spPr>
              <a:xfrm>
                <a:off x="1690147" y="1139677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294 w 3938"/>
                  <a:gd name="connsiteY5" fmla="*/ 583 h 5317"/>
                  <a:gd name="connsiteX6" fmla="*/ 2294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7BCD22B1-C51C-264C-56FF-BD3E4F991CBD}"/>
                  </a:ext>
                </a:extLst>
              </p:cNvPr>
              <p:cNvSpPr/>
              <p:nvPr/>
            </p:nvSpPr>
            <p:spPr>
              <a:xfrm>
                <a:off x="1697042" y="1139677"/>
                <a:ext cx="3938" cy="5409"/>
              </a:xfrm>
              <a:custGeom>
                <a:avLst/>
                <a:gdLst>
                  <a:gd name="connsiteX0" fmla="*/ 703 w 3938"/>
                  <a:gd name="connsiteY0" fmla="*/ 0 h 5409"/>
                  <a:gd name="connsiteX1" fmla="*/ 703 w 3938"/>
                  <a:gd name="connsiteY1" fmla="*/ 3156 h 5409"/>
                  <a:gd name="connsiteX2" fmla="*/ 1949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23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703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46" y="4853"/>
                      <a:pt x="1949" y="4853"/>
                    </a:cubicBezTo>
                    <a:cubicBezTo>
                      <a:pt x="275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BBE7A9CE-D208-1C6F-43F6-C0A7A7316A84}"/>
                  </a:ext>
                </a:extLst>
              </p:cNvPr>
              <p:cNvSpPr/>
              <p:nvPr/>
            </p:nvSpPr>
            <p:spPr>
              <a:xfrm>
                <a:off x="1701550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85623402-E130-963B-E09D-8A82269BDC8D}"/>
                  </a:ext>
                </a:extLst>
              </p:cNvPr>
              <p:cNvSpPr/>
              <p:nvPr/>
            </p:nvSpPr>
            <p:spPr>
              <a:xfrm>
                <a:off x="1708498" y="1139677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8B36DABD-8C54-DA65-1433-9568E38EF9FF}"/>
                  </a:ext>
                </a:extLst>
              </p:cNvPr>
              <p:cNvSpPr/>
              <p:nvPr/>
            </p:nvSpPr>
            <p:spPr>
              <a:xfrm>
                <a:off x="1711813" y="1139677"/>
                <a:ext cx="4468" cy="5317"/>
              </a:xfrm>
              <a:custGeom>
                <a:avLst/>
                <a:gdLst>
                  <a:gd name="connsiteX0" fmla="*/ 1260 w 4468"/>
                  <a:gd name="connsiteY0" fmla="*/ 3646 h 5317"/>
                  <a:gd name="connsiteX1" fmla="*/ 703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52 w 4468"/>
                  <a:gd name="connsiteY4" fmla="*/ 0 h 5317"/>
                  <a:gd name="connsiteX5" fmla="*/ 4469 w 4468"/>
                  <a:gd name="connsiteY5" fmla="*/ 5317 h 5317"/>
                  <a:gd name="connsiteX6" fmla="*/ 3739 w 4468"/>
                  <a:gd name="connsiteY6" fmla="*/ 5317 h 5317"/>
                  <a:gd name="connsiteX7" fmla="*/ 3182 w 4468"/>
                  <a:gd name="connsiteY7" fmla="*/ 3646 h 5317"/>
                  <a:gd name="connsiteX8" fmla="*/ 1260 w 4468"/>
                  <a:gd name="connsiteY8" fmla="*/ 3646 h 5317"/>
                  <a:gd name="connsiteX9" fmla="*/ 3010 w 4468"/>
                  <a:gd name="connsiteY9" fmla="*/ 3103 h 5317"/>
                  <a:gd name="connsiteX10" fmla="*/ 2480 w 4468"/>
                  <a:gd name="connsiteY10" fmla="*/ 1578 h 5317"/>
                  <a:gd name="connsiteX11" fmla="*/ 2214 w 4468"/>
                  <a:gd name="connsiteY11" fmla="*/ 597 h 5317"/>
                  <a:gd name="connsiteX12" fmla="*/ 2201 w 4468"/>
                  <a:gd name="connsiteY12" fmla="*/ 597 h 5317"/>
                  <a:gd name="connsiteX13" fmla="*/ 1949 w 4468"/>
                  <a:gd name="connsiteY13" fmla="*/ 1565 h 5317"/>
                  <a:gd name="connsiteX14" fmla="*/ 1406 w 4468"/>
                  <a:gd name="connsiteY14" fmla="*/ 3103 h 5317"/>
                  <a:gd name="connsiteX15" fmla="*/ 3010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17"/>
                    </a:lnTo>
                    <a:lnTo>
                      <a:pt x="3739" y="5317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73" y="1233"/>
                      <a:pt x="2294" y="902"/>
                      <a:pt x="2214" y="597"/>
                    </a:cubicBezTo>
                    <a:lnTo>
                      <a:pt x="2201" y="597"/>
                    </a:lnTo>
                    <a:cubicBezTo>
                      <a:pt x="2135" y="915"/>
                      <a:pt x="2029" y="1233"/>
                      <a:pt x="1949" y="1565"/>
                    </a:cubicBezTo>
                    <a:lnTo>
                      <a:pt x="1406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ABEEFE29-71B7-59E6-DFE8-5DA1C4D7E83B}"/>
                  </a:ext>
                </a:extLst>
              </p:cNvPr>
              <p:cNvSpPr/>
              <p:nvPr/>
            </p:nvSpPr>
            <p:spPr>
              <a:xfrm>
                <a:off x="1717037" y="1139624"/>
                <a:ext cx="3367" cy="5436"/>
              </a:xfrm>
              <a:custGeom>
                <a:avLst/>
                <a:gdLst>
                  <a:gd name="connsiteX0" fmla="*/ 0 w 3367"/>
                  <a:gd name="connsiteY0" fmla="*/ 119 h 5436"/>
                  <a:gd name="connsiteX1" fmla="*/ 1273 w 3367"/>
                  <a:gd name="connsiteY1" fmla="*/ 0 h 5436"/>
                  <a:gd name="connsiteX2" fmla="*/ 2718 w 3367"/>
                  <a:gd name="connsiteY2" fmla="*/ 398 h 5436"/>
                  <a:gd name="connsiteX3" fmla="*/ 3169 w 3367"/>
                  <a:gd name="connsiteY3" fmla="*/ 1339 h 5436"/>
                  <a:gd name="connsiteX4" fmla="*/ 2267 w 3367"/>
                  <a:gd name="connsiteY4" fmla="*/ 2506 h 5436"/>
                  <a:gd name="connsiteX5" fmla="*/ 2267 w 3367"/>
                  <a:gd name="connsiteY5" fmla="*/ 2533 h 5436"/>
                  <a:gd name="connsiteX6" fmla="*/ 3368 w 3367"/>
                  <a:gd name="connsiteY6" fmla="*/ 3872 h 5436"/>
                  <a:gd name="connsiteX7" fmla="*/ 2917 w 3367"/>
                  <a:gd name="connsiteY7" fmla="*/ 4933 h 5436"/>
                  <a:gd name="connsiteX8" fmla="*/ 1087 w 3367"/>
                  <a:gd name="connsiteY8" fmla="*/ 5436 h 5436"/>
                  <a:gd name="connsiteX9" fmla="*/ 13 w 3367"/>
                  <a:gd name="connsiteY9" fmla="*/ 5370 h 5436"/>
                  <a:gd name="connsiteX10" fmla="*/ 13 w 3367"/>
                  <a:gd name="connsiteY10" fmla="*/ 119 h 5436"/>
                  <a:gd name="connsiteX11" fmla="*/ 689 w 3367"/>
                  <a:gd name="connsiteY11" fmla="*/ 2307 h 5436"/>
                  <a:gd name="connsiteX12" fmla="*/ 1326 w 3367"/>
                  <a:gd name="connsiteY12" fmla="*/ 2307 h 5436"/>
                  <a:gd name="connsiteX13" fmla="*/ 2466 w 3367"/>
                  <a:gd name="connsiteY13" fmla="*/ 1406 h 5436"/>
                  <a:gd name="connsiteX14" fmla="*/ 1299 w 3367"/>
                  <a:gd name="connsiteY14" fmla="*/ 530 h 5436"/>
                  <a:gd name="connsiteX15" fmla="*/ 689 w 3367"/>
                  <a:gd name="connsiteY15" fmla="*/ 583 h 5436"/>
                  <a:gd name="connsiteX16" fmla="*/ 689 w 3367"/>
                  <a:gd name="connsiteY16" fmla="*/ 2307 h 5436"/>
                  <a:gd name="connsiteX17" fmla="*/ 689 w 3367"/>
                  <a:gd name="connsiteY17" fmla="*/ 4866 h 5436"/>
                  <a:gd name="connsiteX18" fmla="*/ 1273 w 3367"/>
                  <a:gd name="connsiteY18" fmla="*/ 4893 h 5436"/>
                  <a:gd name="connsiteX19" fmla="*/ 2639 w 3367"/>
                  <a:gd name="connsiteY19" fmla="*/ 3845 h 5436"/>
                  <a:gd name="connsiteX20" fmla="*/ 1273 w 3367"/>
                  <a:gd name="connsiteY20" fmla="*/ 2811 h 5436"/>
                  <a:gd name="connsiteX21" fmla="*/ 689 w 3367"/>
                  <a:gd name="connsiteY21" fmla="*/ 2811 h 5436"/>
                  <a:gd name="connsiteX22" fmla="*/ 689 w 3367"/>
                  <a:gd name="connsiteY22" fmla="*/ 4866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36">
                    <a:moveTo>
                      <a:pt x="0" y="119"/>
                    </a:moveTo>
                    <a:cubicBezTo>
                      <a:pt x="292" y="66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98"/>
                    </a:cubicBezTo>
                    <a:cubicBezTo>
                      <a:pt x="2997" y="597"/>
                      <a:pt x="3169" y="915"/>
                      <a:pt x="3169" y="1339"/>
                    </a:cubicBezTo>
                    <a:cubicBezTo>
                      <a:pt x="3169" y="1856"/>
                      <a:pt x="2837" y="2307"/>
                      <a:pt x="2267" y="2506"/>
                    </a:cubicBezTo>
                    <a:lnTo>
                      <a:pt x="2267" y="2533"/>
                    </a:lnTo>
                    <a:cubicBezTo>
                      <a:pt x="2758" y="2665"/>
                      <a:pt x="3368" y="3076"/>
                      <a:pt x="3368" y="3872"/>
                    </a:cubicBezTo>
                    <a:cubicBezTo>
                      <a:pt x="3368" y="4336"/>
                      <a:pt x="3182" y="4667"/>
                      <a:pt x="2917" y="4933"/>
                    </a:cubicBezTo>
                    <a:cubicBezTo>
                      <a:pt x="2532" y="5277"/>
                      <a:pt x="1949" y="5436"/>
                      <a:pt x="1087" y="5436"/>
                    </a:cubicBezTo>
                    <a:cubicBezTo>
                      <a:pt x="597" y="5436"/>
                      <a:pt x="239" y="5397"/>
                      <a:pt x="13" y="5370"/>
                    </a:cubicBezTo>
                    <a:lnTo>
                      <a:pt x="13" y="119"/>
                    </a:lnTo>
                    <a:close/>
                    <a:moveTo>
                      <a:pt x="689" y="2307"/>
                    </a:moveTo>
                    <a:lnTo>
                      <a:pt x="1326" y="2307"/>
                    </a:lnTo>
                    <a:cubicBezTo>
                      <a:pt x="2042" y="2307"/>
                      <a:pt x="2466" y="1936"/>
                      <a:pt x="2466" y="1406"/>
                    </a:cubicBezTo>
                    <a:cubicBezTo>
                      <a:pt x="2466" y="796"/>
                      <a:pt x="2002" y="530"/>
                      <a:pt x="1299" y="530"/>
                    </a:cubicBezTo>
                    <a:cubicBezTo>
                      <a:pt x="994" y="530"/>
                      <a:pt x="796" y="557"/>
                      <a:pt x="689" y="583"/>
                    </a:cubicBezTo>
                    <a:lnTo>
                      <a:pt x="689" y="2307"/>
                    </a:lnTo>
                    <a:close/>
                    <a:moveTo>
                      <a:pt x="689" y="4866"/>
                    </a:moveTo>
                    <a:cubicBezTo>
                      <a:pt x="822" y="4880"/>
                      <a:pt x="1021" y="4893"/>
                      <a:pt x="1273" y="4893"/>
                    </a:cubicBezTo>
                    <a:cubicBezTo>
                      <a:pt x="1989" y="4893"/>
                      <a:pt x="2639" y="4628"/>
                      <a:pt x="2639" y="3845"/>
                    </a:cubicBezTo>
                    <a:cubicBezTo>
                      <a:pt x="2639" y="3129"/>
                      <a:pt x="2002" y="2811"/>
                      <a:pt x="1273" y="2811"/>
                    </a:cubicBezTo>
                    <a:lnTo>
                      <a:pt x="689" y="2811"/>
                    </a:lnTo>
                    <a:lnTo>
                      <a:pt x="689" y="486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A0D97DBA-EA44-6E6E-FAC0-DA5E4B5F77A5}"/>
                  </a:ext>
                </a:extLst>
              </p:cNvPr>
              <p:cNvSpPr/>
              <p:nvPr/>
            </p:nvSpPr>
            <p:spPr>
              <a:xfrm>
                <a:off x="1720989" y="1139584"/>
                <a:ext cx="4892" cy="5502"/>
              </a:xfrm>
              <a:custGeom>
                <a:avLst/>
                <a:gdLst>
                  <a:gd name="connsiteX0" fmla="*/ 4893 w 4892"/>
                  <a:gd name="connsiteY0" fmla="*/ 2692 h 5502"/>
                  <a:gd name="connsiteX1" fmla="*/ 2400 w 4892"/>
                  <a:gd name="connsiteY1" fmla="*/ 5503 h 5502"/>
                  <a:gd name="connsiteX2" fmla="*/ 0 w 4892"/>
                  <a:gd name="connsiteY2" fmla="*/ 2798 h 5502"/>
                  <a:gd name="connsiteX3" fmla="*/ 2480 w 4892"/>
                  <a:gd name="connsiteY3" fmla="*/ 0 h 5502"/>
                  <a:gd name="connsiteX4" fmla="*/ 4893 w 4892"/>
                  <a:gd name="connsiteY4" fmla="*/ 2692 h 5502"/>
                  <a:gd name="connsiteX5" fmla="*/ 756 w 4892"/>
                  <a:gd name="connsiteY5" fmla="*/ 2784 h 5502"/>
                  <a:gd name="connsiteX6" fmla="*/ 2440 w 4892"/>
                  <a:gd name="connsiteY6" fmla="*/ 4946 h 5502"/>
                  <a:gd name="connsiteX7" fmla="*/ 4150 w 4892"/>
                  <a:gd name="connsiteY7" fmla="*/ 2731 h 5502"/>
                  <a:gd name="connsiteX8" fmla="*/ 2466 w 4892"/>
                  <a:gd name="connsiteY8" fmla="*/ 557 h 5502"/>
                  <a:gd name="connsiteX9" fmla="*/ 756 w 489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502">
                    <a:moveTo>
                      <a:pt x="4893" y="2692"/>
                    </a:moveTo>
                    <a:cubicBezTo>
                      <a:pt x="4893" y="4535"/>
                      <a:pt x="3766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46"/>
                      <a:pt x="2440" y="4946"/>
                    </a:cubicBezTo>
                    <a:cubicBezTo>
                      <a:pt x="3554" y="4946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89F1B402-B759-A23C-770E-EB26D55ACFF4}"/>
                  </a:ext>
                </a:extLst>
              </p:cNvPr>
              <p:cNvSpPr/>
              <p:nvPr/>
            </p:nvSpPr>
            <p:spPr>
              <a:xfrm>
                <a:off x="1726757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27 w 3487"/>
                  <a:gd name="connsiteY9" fmla="*/ 4097 h 5356"/>
                  <a:gd name="connsiteX10" fmla="*/ 1353 w 3487"/>
                  <a:gd name="connsiteY10" fmla="*/ 3063 h 5356"/>
                  <a:gd name="connsiteX11" fmla="*/ 716 w 3487"/>
                  <a:gd name="connsiteY11" fmla="*/ 3063 h 5356"/>
                  <a:gd name="connsiteX12" fmla="*/ 716 w 3487"/>
                  <a:gd name="connsiteY12" fmla="*/ 5357 h 5356"/>
                  <a:gd name="connsiteX13" fmla="*/ 13 w 3487"/>
                  <a:gd name="connsiteY13" fmla="*/ 5357 h 5356"/>
                  <a:gd name="connsiteX14" fmla="*/ 13 w 3487"/>
                  <a:gd name="connsiteY14" fmla="*/ 119 h 5356"/>
                  <a:gd name="connsiteX15" fmla="*/ 703 w 3487"/>
                  <a:gd name="connsiteY15" fmla="*/ 2546 h 5356"/>
                  <a:gd name="connsiteX16" fmla="*/ 1406 w 3487"/>
                  <a:gd name="connsiteY16" fmla="*/ 2546 h 5356"/>
                  <a:gd name="connsiteX17" fmla="*/ 2599 w 3487"/>
                  <a:gd name="connsiteY17" fmla="*/ 1525 h 5356"/>
                  <a:gd name="connsiteX18" fmla="*/ 1366 w 3487"/>
                  <a:gd name="connsiteY18" fmla="*/ 517 h 5356"/>
                  <a:gd name="connsiteX19" fmla="*/ 703 w 3487"/>
                  <a:gd name="connsiteY19" fmla="*/ 583 h 5356"/>
                  <a:gd name="connsiteX20" fmla="*/ 703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41"/>
                      <a:pt x="3076" y="3898"/>
                    </a:cubicBezTo>
                    <a:cubicBezTo>
                      <a:pt x="3262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92" y="5211"/>
                      <a:pt x="2572" y="4747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25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48" y="517"/>
                      <a:pt x="809" y="557"/>
                      <a:pt x="703" y="583"/>
                    </a:cubicBezTo>
                    <a:lnTo>
                      <a:pt x="703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AA160AB6-17C8-6744-EBF9-464AFC14306C}"/>
                  </a:ext>
                </a:extLst>
              </p:cNvPr>
              <p:cNvSpPr/>
              <p:nvPr/>
            </p:nvSpPr>
            <p:spPr>
              <a:xfrm>
                <a:off x="173101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90 w 2996"/>
                  <a:gd name="connsiteY7" fmla="*/ 0 h 5317"/>
                  <a:gd name="connsiteX8" fmla="*/ 2890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8632E8DD-1850-313A-6883-6019967D6037}"/>
                  </a:ext>
                </a:extLst>
              </p:cNvPr>
              <p:cNvSpPr/>
              <p:nvPr/>
            </p:nvSpPr>
            <p:spPr>
              <a:xfrm>
                <a:off x="1737271" y="1139677"/>
                <a:ext cx="3009" cy="5317"/>
              </a:xfrm>
              <a:custGeom>
                <a:avLst/>
                <a:gdLst>
                  <a:gd name="connsiteX0" fmla="*/ 2771 w 3009"/>
                  <a:gd name="connsiteY0" fmla="*/ 2824 h 5317"/>
                  <a:gd name="connsiteX1" fmla="*/ 689 w 3009"/>
                  <a:gd name="connsiteY1" fmla="*/ 2824 h 5317"/>
                  <a:gd name="connsiteX2" fmla="*/ 689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58 w 3009"/>
                  <a:gd name="connsiteY11" fmla="*/ 2254 h 5317"/>
                  <a:gd name="connsiteX12" fmla="*/ 2758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A4902D51-64B7-B833-2142-4D5B60E01B29}"/>
                  </a:ext>
                </a:extLst>
              </p:cNvPr>
              <p:cNvSpPr/>
              <p:nvPr/>
            </p:nvSpPr>
            <p:spPr>
              <a:xfrm>
                <a:off x="174069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D04AFE0D-A9D4-D580-717F-5D79A209D26A}"/>
                  </a:ext>
                </a:extLst>
              </p:cNvPr>
              <p:cNvSpPr/>
              <p:nvPr/>
            </p:nvSpPr>
            <p:spPr>
              <a:xfrm>
                <a:off x="1323351" y="1153175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72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60 w 4362"/>
                  <a:gd name="connsiteY5" fmla="*/ 5410 h 5409"/>
                  <a:gd name="connsiteX6" fmla="*/ 0 w 4362"/>
                  <a:gd name="connsiteY6" fmla="*/ 5344 h 5409"/>
                  <a:gd name="connsiteX7" fmla="*/ 0 w 4362"/>
                  <a:gd name="connsiteY7" fmla="*/ 106 h 5409"/>
                  <a:gd name="connsiteX8" fmla="*/ 703 w 4362"/>
                  <a:gd name="connsiteY8" fmla="*/ 4813 h 5409"/>
                  <a:gd name="connsiteX9" fmla="*/ 1392 w 4362"/>
                  <a:gd name="connsiteY9" fmla="*/ 4840 h 5409"/>
                  <a:gd name="connsiteX10" fmla="*/ 3660 w 4362"/>
                  <a:gd name="connsiteY10" fmla="*/ 2586 h 5409"/>
                  <a:gd name="connsiteX11" fmla="*/ 1498 w 4362"/>
                  <a:gd name="connsiteY11" fmla="*/ 530 h 5409"/>
                  <a:gd name="connsiteX12" fmla="*/ 690 w 4362"/>
                  <a:gd name="connsiteY12" fmla="*/ 610 h 5409"/>
                  <a:gd name="connsiteX13" fmla="*/ 690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27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110" y="1087"/>
                      <a:pt x="4362" y="1724"/>
                      <a:pt x="4362" y="2572"/>
                    </a:cubicBezTo>
                    <a:cubicBezTo>
                      <a:pt x="4362" y="3434"/>
                      <a:pt x="4097" y="4150"/>
                      <a:pt x="3607" y="4641"/>
                    </a:cubicBezTo>
                    <a:cubicBezTo>
                      <a:pt x="3116" y="5131"/>
                      <a:pt x="2281" y="5410"/>
                      <a:pt x="1260" y="5410"/>
                    </a:cubicBezTo>
                    <a:cubicBezTo>
                      <a:pt x="756" y="5410"/>
                      <a:pt x="358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392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73" y="1326"/>
                      <a:pt x="2957" y="530"/>
                      <a:pt x="1498" y="530"/>
                    </a:cubicBezTo>
                    <a:cubicBezTo>
                      <a:pt x="1154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2B7A804A-5DA0-7283-EA6D-DD1F7CCDD25C}"/>
                  </a:ext>
                </a:extLst>
              </p:cNvPr>
              <p:cNvSpPr/>
              <p:nvPr/>
            </p:nvSpPr>
            <p:spPr>
              <a:xfrm>
                <a:off x="132829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7" y="0"/>
                      <a:pt x="2479" y="0"/>
                    </a:cubicBezTo>
                    <a:cubicBezTo>
                      <a:pt x="3938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1F1FAE83-03FB-6CA9-5492-31985660ACA8}"/>
                  </a:ext>
                </a:extLst>
              </p:cNvPr>
              <p:cNvSpPr/>
              <p:nvPr/>
            </p:nvSpPr>
            <p:spPr>
              <a:xfrm>
                <a:off x="1334052" y="1153202"/>
                <a:ext cx="2970" cy="5317"/>
              </a:xfrm>
              <a:custGeom>
                <a:avLst/>
                <a:gdLst>
                  <a:gd name="connsiteX0" fmla="*/ 13 w 2970"/>
                  <a:gd name="connsiteY0" fmla="*/ 0 h 5317"/>
                  <a:gd name="connsiteX1" fmla="*/ 703 w 2970"/>
                  <a:gd name="connsiteY1" fmla="*/ 0 h 5317"/>
                  <a:gd name="connsiteX2" fmla="*/ 703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78F19811-5A5F-C199-D9A4-4258FF662AB0}"/>
                  </a:ext>
                </a:extLst>
              </p:cNvPr>
              <p:cNvSpPr/>
              <p:nvPr/>
            </p:nvSpPr>
            <p:spPr>
              <a:xfrm>
                <a:off x="1337154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37 w 4866"/>
                  <a:gd name="connsiteY7" fmla="*/ 2718 h 5502"/>
                  <a:gd name="connsiteX8" fmla="*/ 2440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81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E9804AB7-4681-6D5D-1A68-FE647C82D2CD}"/>
                  </a:ext>
                </a:extLst>
              </p:cNvPr>
              <p:cNvSpPr/>
              <p:nvPr/>
            </p:nvSpPr>
            <p:spPr>
              <a:xfrm>
                <a:off x="1342909" y="1153175"/>
                <a:ext cx="3473" cy="5370"/>
              </a:xfrm>
              <a:custGeom>
                <a:avLst/>
                <a:gdLst>
                  <a:gd name="connsiteX0" fmla="*/ 13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66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06"/>
                    </a:moveTo>
                    <a:cubicBezTo>
                      <a:pt x="358" y="27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45"/>
                    </a:cubicBezTo>
                    <a:cubicBezTo>
                      <a:pt x="3275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34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8784ED27-4003-97C6-DB2A-D888480F5742}"/>
                  </a:ext>
                </a:extLst>
              </p:cNvPr>
              <p:cNvSpPr/>
              <p:nvPr/>
            </p:nvSpPr>
            <p:spPr>
              <a:xfrm>
                <a:off x="1347152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BCCEE661-0B04-0D38-81CA-4305B0C54F30}"/>
                  </a:ext>
                </a:extLst>
              </p:cNvPr>
              <p:cNvSpPr/>
              <p:nvPr/>
            </p:nvSpPr>
            <p:spPr>
              <a:xfrm>
                <a:off x="1353291" y="1153202"/>
                <a:ext cx="5423" cy="5330"/>
              </a:xfrm>
              <a:custGeom>
                <a:avLst/>
                <a:gdLst>
                  <a:gd name="connsiteX0" fmla="*/ 4628 w 5423"/>
                  <a:gd name="connsiteY0" fmla="*/ 2997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304 h 5330"/>
                  <a:gd name="connsiteX5" fmla="*/ 2400 w 5423"/>
                  <a:gd name="connsiteY5" fmla="*/ 5304 h 5330"/>
                  <a:gd name="connsiteX6" fmla="*/ 1551 w 5423"/>
                  <a:gd name="connsiteY6" fmla="*/ 2771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97"/>
                    </a:moveTo>
                    <a:cubicBezTo>
                      <a:pt x="4601" y="2254"/>
                      <a:pt x="4548" y="1366"/>
                      <a:pt x="4548" y="690"/>
                    </a:cubicBezTo>
                    <a:lnTo>
                      <a:pt x="4535" y="690"/>
                    </a:lnTo>
                    <a:cubicBezTo>
                      <a:pt x="4349" y="1313"/>
                      <a:pt x="4124" y="1989"/>
                      <a:pt x="3859" y="2705"/>
                    </a:cubicBezTo>
                    <a:lnTo>
                      <a:pt x="2917" y="5304"/>
                    </a:lnTo>
                    <a:lnTo>
                      <a:pt x="2400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7DD35C1D-3F41-8178-6F82-F7242E9A74F7}"/>
                  </a:ext>
                </a:extLst>
              </p:cNvPr>
              <p:cNvSpPr/>
              <p:nvPr/>
            </p:nvSpPr>
            <p:spPr>
              <a:xfrm>
                <a:off x="1359298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3023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19 w 4468"/>
                  <a:gd name="connsiteY14" fmla="*/ 3116 h 5330"/>
                  <a:gd name="connsiteX15" fmla="*/ 3023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23" y="3103"/>
                    </a:moveTo>
                    <a:lnTo>
                      <a:pt x="2493" y="1578"/>
                    </a:lnTo>
                    <a:cubicBezTo>
                      <a:pt x="2373" y="1233"/>
                      <a:pt x="2307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B5918EE8-ABF0-58A5-34BA-F5B326605D48}"/>
                  </a:ext>
                </a:extLst>
              </p:cNvPr>
              <p:cNvSpPr/>
              <p:nvPr/>
            </p:nvSpPr>
            <p:spPr>
              <a:xfrm>
                <a:off x="1364097" y="1153175"/>
                <a:ext cx="4375" cy="5423"/>
              </a:xfrm>
              <a:custGeom>
                <a:avLst/>
                <a:gdLst>
                  <a:gd name="connsiteX0" fmla="*/ 4376 w 4375"/>
                  <a:gd name="connsiteY0" fmla="*/ 5118 h 5423"/>
                  <a:gd name="connsiteX1" fmla="*/ 2731 w 4375"/>
                  <a:gd name="connsiteY1" fmla="*/ 5423 h 5423"/>
                  <a:gd name="connsiteX2" fmla="*/ 756 w 4375"/>
                  <a:gd name="connsiteY2" fmla="*/ 4720 h 5423"/>
                  <a:gd name="connsiteX3" fmla="*/ 0 w 4375"/>
                  <a:gd name="connsiteY3" fmla="*/ 2745 h 5423"/>
                  <a:gd name="connsiteX4" fmla="*/ 2877 w 4375"/>
                  <a:gd name="connsiteY4" fmla="*/ 0 h 5423"/>
                  <a:gd name="connsiteX5" fmla="*/ 4217 w 4375"/>
                  <a:gd name="connsiteY5" fmla="*/ 252 h 5423"/>
                  <a:gd name="connsiteX6" fmla="*/ 4044 w 4375"/>
                  <a:gd name="connsiteY6" fmla="*/ 809 h 5423"/>
                  <a:gd name="connsiteX7" fmla="*/ 2864 w 4375"/>
                  <a:gd name="connsiteY7" fmla="*/ 583 h 5423"/>
                  <a:gd name="connsiteX8" fmla="*/ 729 w 4375"/>
                  <a:gd name="connsiteY8" fmla="*/ 2718 h 5423"/>
                  <a:gd name="connsiteX9" fmla="*/ 2784 w 4375"/>
                  <a:gd name="connsiteY9" fmla="*/ 4866 h 5423"/>
                  <a:gd name="connsiteX10" fmla="*/ 3699 w 4375"/>
                  <a:gd name="connsiteY10" fmla="*/ 4720 h 5423"/>
                  <a:gd name="connsiteX11" fmla="*/ 3699 w 4375"/>
                  <a:gd name="connsiteY11" fmla="*/ 3142 h 5423"/>
                  <a:gd name="connsiteX12" fmla="*/ 2625 w 4375"/>
                  <a:gd name="connsiteY12" fmla="*/ 3142 h 5423"/>
                  <a:gd name="connsiteX13" fmla="*/ 2625 w 4375"/>
                  <a:gd name="connsiteY13" fmla="*/ 2586 h 5423"/>
                  <a:gd name="connsiteX14" fmla="*/ 4376 w 4375"/>
                  <a:gd name="connsiteY14" fmla="*/ 2586 h 5423"/>
                  <a:gd name="connsiteX15" fmla="*/ 4376 w 4375"/>
                  <a:gd name="connsiteY15" fmla="*/ 5118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23">
                    <a:moveTo>
                      <a:pt x="4376" y="5118"/>
                    </a:moveTo>
                    <a:cubicBezTo>
                      <a:pt x="4071" y="5224"/>
                      <a:pt x="3461" y="5423"/>
                      <a:pt x="2731" y="5423"/>
                    </a:cubicBezTo>
                    <a:cubicBezTo>
                      <a:pt x="1936" y="5423"/>
                      <a:pt x="1260" y="5211"/>
                      <a:pt x="756" y="4720"/>
                    </a:cubicBezTo>
                    <a:cubicBezTo>
                      <a:pt x="292" y="4283"/>
                      <a:pt x="0" y="3567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86"/>
                    </a:lnTo>
                    <a:lnTo>
                      <a:pt x="4376" y="2586"/>
                    </a:lnTo>
                    <a:lnTo>
                      <a:pt x="4376" y="511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1CE7DA6E-1913-5249-CBAE-8AA90FD0A473}"/>
                  </a:ext>
                </a:extLst>
              </p:cNvPr>
              <p:cNvSpPr/>
              <p:nvPr/>
            </p:nvSpPr>
            <p:spPr>
              <a:xfrm>
                <a:off x="136952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394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288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288" y="5344"/>
                    </a:lnTo>
                    <a:lnTo>
                      <a:pt x="1604" y="2639"/>
                    </a:lnTo>
                    <a:cubicBezTo>
                      <a:pt x="1246" y="2055"/>
                      <a:pt x="875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DBAC85BC-B816-9105-D8E2-56FDA444F71B}"/>
                  </a:ext>
                </a:extLst>
              </p:cNvPr>
              <p:cNvSpPr/>
              <p:nvPr/>
            </p:nvSpPr>
            <p:spPr>
              <a:xfrm>
                <a:off x="1374321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2997 w 4468"/>
                  <a:gd name="connsiteY9" fmla="*/ 3103 h 5330"/>
                  <a:gd name="connsiteX10" fmla="*/ 2479 w 4468"/>
                  <a:gd name="connsiteY10" fmla="*/ 1578 h 5330"/>
                  <a:gd name="connsiteX11" fmla="*/ 2201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405 w 4468"/>
                  <a:gd name="connsiteY14" fmla="*/ 3116 h 5330"/>
                  <a:gd name="connsiteX15" fmla="*/ 2997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21" y="915"/>
                      <a:pt x="2015" y="1246"/>
                      <a:pt x="1923" y="1565"/>
                    </a:cubicBezTo>
                    <a:lnTo>
                      <a:pt x="1405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18FD0FB1-E784-557E-C394-09BB945FB3DB}"/>
                  </a:ext>
                </a:extLst>
              </p:cNvPr>
              <p:cNvSpPr/>
              <p:nvPr/>
            </p:nvSpPr>
            <p:spPr>
              <a:xfrm>
                <a:off x="1381534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05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1" y="915"/>
                      <a:pt x="2029" y="1246"/>
                      <a:pt x="1936" y="1565"/>
                    </a:cubicBezTo>
                    <a:lnTo>
                      <a:pt x="1405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477BDCDA-F005-EFE8-EB66-E1C85319A2A3}"/>
                  </a:ext>
                </a:extLst>
              </p:cNvPr>
              <p:cNvSpPr/>
              <p:nvPr/>
            </p:nvSpPr>
            <p:spPr>
              <a:xfrm>
                <a:off x="138678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BF4E056D-A144-D90A-FC6C-750DF98EFDE8}"/>
                  </a:ext>
                </a:extLst>
              </p:cNvPr>
              <p:cNvSpPr/>
              <p:nvPr/>
            </p:nvSpPr>
            <p:spPr>
              <a:xfrm>
                <a:off x="1390497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5D12EB35-3176-3BFF-DF79-326373DE5BDD}"/>
                  </a:ext>
                </a:extLst>
              </p:cNvPr>
              <p:cNvSpPr/>
              <p:nvPr/>
            </p:nvSpPr>
            <p:spPr>
              <a:xfrm>
                <a:off x="1392048" y="1153109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93 w 4919"/>
                  <a:gd name="connsiteY4" fmla="*/ 0 h 6205"/>
                  <a:gd name="connsiteX5" fmla="*/ 4879 w 4919"/>
                  <a:gd name="connsiteY5" fmla="*/ 2692 h 6205"/>
                  <a:gd name="connsiteX6" fmla="*/ 3355 w 4919"/>
                  <a:gd name="connsiteY6" fmla="*/ 5251 h 6205"/>
                  <a:gd name="connsiteX7" fmla="*/ 3355 w 4919"/>
                  <a:gd name="connsiteY7" fmla="*/ 5277 h 6205"/>
                  <a:gd name="connsiteX8" fmla="*/ 4919 w 4919"/>
                  <a:gd name="connsiteY8" fmla="*/ 5609 h 6205"/>
                  <a:gd name="connsiteX9" fmla="*/ 4720 w 4919"/>
                  <a:gd name="connsiteY9" fmla="*/ 6205 h 6205"/>
                  <a:gd name="connsiteX10" fmla="*/ 4164 w 4919"/>
                  <a:gd name="connsiteY10" fmla="*/ 2731 h 6205"/>
                  <a:gd name="connsiteX11" fmla="*/ 2479 w 4919"/>
                  <a:gd name="connsiteY11" fmla="*/ 570 h 6205"/>
                  <a:gd name="connsiteX12" fmla="*/ 743 w 4919"/>
                  <a:gd name="connsiteY12" fmla="*/ 2798 h 6205"/>
                  <a:gd name="connsiteX13" fmla="*/ 2440 w 4919"/>
                  <a:gd name="connsiteY13" fmla="*/ 4946 h 6205"/>
                  <a:gd name="connsiteX14" fmla="*/ 4164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808"/>
                      <a:pt x="2678" y="5582"/>
                    </a:cubicBezTo>
                    <a:cubicBezTo>
                      <a:pt x="2572" y="5542"/>
                      <a:pt x="2453" y="5503"/>
                      <a:pt x="2360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8" y="0"/>
                      <a:pt x="2493" y="0"/>
                    </a:cubicBezTo>
                    <a:cubicBezTo>
                      <a:pt x="3938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55" y="5251"/>
                    </a:cubicBezTo>
                    <a:lnTo>
                      <a:pt x="3355" y="5277"/>
                    </a:lnTo>
                    <a:cubicBezTo>
                      <a:pt x="3885" y="5410"/>
                      <a:pt x="4455" y="5542"/>
                      <a:pt x="4919" y="5609"/>
                    </a:cubicBezTo>
                    <a:lnTo>
                      <a:pt x="4720" y="6205"/>
                    </a:lnTo>
                    <a:close/>
                    <a:moveTo>
                      <a:pt x="4164" y="2731"/>
                    </a:moveTo>
                    <a:cubicBezTo>
                      <a:pt x="4164" y="1657"/>
                      <a:pt x="3620" y="570"/>
                      <a:pt x="2479" y="570"/>
                    </a:cubicBezTo>
                    <a:cubicBezTo>
                      <a:pt x="1313" y="570"/>
                      <a:pt x="743" y="1644"/>
                      <a:pt x="743" y="2798"/>
                    </a:cubicBez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40" y="4946"/>
                      <a:pt x="4164" y="3965"/>
                      <a:pt x="4164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5A2407EE-5EB1-EEDF-0AD0-F84985BEA906}"/>
                  </a:ext>
                </a:extLst>
              </p:cNvPr>
              <p:cNvSpPr/>
              <p:nvPr/>
            </p:nvSpPr>
            <p:spPr>
              <a:xfrm>
                <a:off x="1397816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6C931C45-78E4-AE7B-B686-051A819C974C}"/>
                  </a:ext>
                </a:extLst>
              </p:cNvPr>
              <p:cNvSpPr/>
              <p:nvPr/>
            </p:nvSpPr>
            <p:spPr>
              <a:xfrm>
                <a:off x="1402258" y="1153215"/>
                <a:ext cx="4455" cy="5330"/>
              </a:xfrm>
              <a:custGeom>
                <a:avLst/>
                <a:gdLst>
                  <a:gd name="connsiteX0" fmla="*/ 1246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46 w 4455"/>
                  <a:gd name="connsiteY8" fmla="*/ 3646 h 5330"/>
                  <a:gd name="connsiteX9" fmla="*/ 3010 w 4455"/>
                  <a:gd name="connsiteY9" fmla="*/ 3103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201 w 4455"/>
                  <a:gd name="connsiteY12" fmla="*/ 610 h 5330"/>
                  <a:gd name="connsiteX13" fmla="*/ 1936 w 4455"/>
                  <a:gd name="connsiteY13" fmla="*/ 1565 h 5330"/>
                  <a:gd name="connsiteX14" fmla="*/ 1419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46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0CC5459C-453C-8EED-CCA1-A483FF770AC4}"/>
                  </a:ext>
                </a:extLst>
              </p:cNvPr>
              <p:cNvSpPr/>
              <p:nvPr/>
            </p:nvSpPr>
            <p:spPr>
              <a:xfrm>
                <a:off x="1407482" y="1157232"/>
                <a:ext cx="1339" cy="1432"/>
              </a:xfrm>
              <a:custGeom>
                <a:avLst/>
                <a:gdLst>
                  <a:gd name="connsiteX0" fmla="*/ 0 w 1339"/>
                  <a:gd name="connsiteY0" fmla="*/ 716 h 1432"/>
                  <a:gd name="connsiteX1" fmla="*/ 676 w 1339"/>
                  <a:gd name="connsiteY1" fmla="*/ 0 h 1432"/>
                  <a:gd name="connsiteX2" fmla="*/ 1339 w 1339"/>
                  <a:gd name="connsiteY2" fmla="*/ 716 h 1432"/>
                  <a:gd name="connsiteX3" fmla="*/ 663 w 1339"/>
                  <a:gd name="connsiteY3" fmla="*/ 1432 h 1432"/>
                  <a:gd name="connsiteX4" fmla="*/ 0 w 1339"/>
                  <a:gd name="connsiteY4" fmla="*/ 716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2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19"/>
                      <a:pt x="0" y="1114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2F6B4CF6-29A6-AD5A-BED7-10CA162E3BAB}"/>
                  </a:ext>
                </a:extLst>
              </p:cNvPr>
              <p:cNvSpPr/>
              <p:nvPr/>
            </p:nvSpPr>
            <p:spPr>
              <a:xfrm>
                <a:off x="1412455" y="1150934"/>
                <a:ext cx="5608" cy="7730"/>
              </a:xfrm>
              <a:custGeom>
                <a:avLst/>
                <a:gdLst>
                  <a:gd name="connsiteX0" fmla="*/ 994 w 5608"/>
                  <a:gd name="connsiteY0" fmla="*/ 0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0 h 7730"/>
                  <a:gd name="connsiteX5" fmla="*/ 5609 w 5608"/>
                  <a:gd name="connsiteY5" fmla="*/ 0 h 7730"/>
                  <a:gd name="connsiteX6" fmla="*/ 5609 w 5608"/>
                  <a:gd name="connsiteY6" fmla="*/ 4429 h 7730"/>
                  <a:gd name="connsiteX7" fmla="*/ 2731 w 5608"/>
                  <a:gd name="connsiteY7" fmla="*/ 7730 h 7730"/>
                  <a:gd name="connsiteX8" fmla="*/ 0 w 5608"/>
                  <a:gd name="connsiteY8" fmla="*/ 4482 h 7730"/>
                  <a:gd name="connsiteX9" fmla="*/ 0 w 5608"/>
                  <a:gd name="connsiteY9" fmla="*/ 13 h 7730"/>
                  <a:gd name="connsiteX10" fmla="*/ 994 w 5608"/>
                  <a:gd name="connsiteY10" fmla="*/ 13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0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0"/>
                    </a:lnTo>
                    <a:lnTo>
                      <a:pt x="5609" y="0"/>
                    </a:lnTo>
                    <a:lnTo>
                      <a:pt x="5609" y="4429"/>
                    </a:lnTo>
                    <a:cubicBezTo>
                      <a:pt x="5609" y="6762"/>
                      <a:pt x="4362" y="7730"/>
                      <a:pt x="2731" y="7730"/>
                    </a:cubicBezTo>
                    <a:cubicBezTo>
                      <a:pt x="1180" y="7730"/>
                      <a:pt x="0" y="6842"/>
                      <a:pt x="0" y="4482"/>
                    </a:cubicBezTo>
                    <a:lnTo>
                      <a:pt x="0" y="13"/>
                    </a:lnTo>
                    <a:lnTo>
                      <a:pt x="994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A5A22B39-6481-EEA6-D19E-C770A4842C86}"/>
                  </a:ext>
                </a:extLst>
              </p:cNvPr>
              <p:cNvSpPr/>
              <p:nvPr/>
            </p:nvSpPr>
            <p:spPr>
              <a:xfrm>
                <a:off x="1418886" y="1153202"/>
                <a:ext cx="3951" cy="5330"/>
              </a:xfrm>
              <a:custGeom>
                <a:avLst/>
                <a:gdLst>
                  <a:gd name="connsiteX0" fmla="*/ 1631 w 3951"/>
                  <a:gd name="connsiteY0" fmla="*/ 597 h 5330"/>
                  <a:gd name="connsiteX1" fmla="*/ 0 w 3951"/>
                  <a:gd name="connsiteY1" fmla="*/ 597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97 h 5330"/>
                  <a:gd name="connsiteX5" fmla="*/ 2320 w 3951"/>
                  <a:gd name="connsiteY5" fmla="*/ 597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A4248775-B698-C192-FEAF-370365EA8915}"/>
                  </a:ext>
                </a:extLst>
              </p:cNvPr>
              <p:cNvSpPr/>
              <p:nvPr/>
            </p:nvSpPr>
            <p:spPr>
              <a:xfrm>
                <a:off x="1425820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AC84D28A-B20C-245E-AB9C-6B1D9AD8D04F}"/>
                  </a:ext>
                </a:extLst>
              </p:cNvPr>
              <p:cNvSpPr/>
              <p:nvPr/>
            </p:nvSpPr>
            <p:spPr>
              <a:xfrm>
                <a:off x="142971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40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705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46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7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C4DAC72C-ED4A-3E0D-6460-EA25AC4D5630}"/>
                  </a:ext>
                </a:extLst>
              </p:cNvPr>
              <p:cNvSpPr/>
              <p:nvPr/>
            </p:nvSpPr>
            <p:spPr>
              <a:xfrm>
                <a:off x="1434903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FDA51AE1-B131-B7FD-60F5-F8A37ECA786E}"/>
                  </a:ext>
                </a:extLst>
              </p:cNvPr>
              <p:cNvSpPr/>
              <p:nvPr/>
            </p:nvSpPr>
            <p:spPr>
              <a:xfrm>
                <a:off x="1436680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304 h 5330"/>
                  <a:gd name="connsiteX5" fmla="*/ 2360 w 5436"/>
                  <a:gd name="connsiteY5" fmla="*/ 5304 h 5330"/>
                  <a:gd name="connsiteX6" fmla="*/ 1512 w 5436"/>
                  <a:gd name="connsiteY6" fmla="*/ 2771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61" y="2254"/>
                      <a:pt x="4522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097" y="1989"/>
                      <a:pt x="3819" y="2705"/>
                    </a:cubicBezTo>
                    <a:lnTo>
                      <a:pt x="2877" y="5304"/>
                    </a:lnTo>
                    <a:lnTo>
                      <a:pt x="2360" y="5304"/>
                    </a:lnTo>
                    <a:lnTo>
                      <a:pt x="1512" y="2771"/>
                    </a:lnTo>
                    <a:cubicBezTo>
                      <a:pt x="1246" y="2015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62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20DAA22D-1426-01A7-165E-22FCC2B078A8}"/>
                  </a:ext>
                </a:extLst>
              </p:cNvPr>
              <p:cNvSpPr/>
              <p:nvPr/>
            </p:nvSpPr>
            <p:spPr>
              <a:xfrm>
                <a:off x="1445126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73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01 w 4455"/>
                  <a:gd name="connsiteY12" fmla="*/ 610 h 5330"/>
                  <a:gd name="connsiteX13" fmla="*/ 1923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73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11A15108-50B5-A758-75C0-C186C754EDA7}"/>
                  </a:ext>
                </a:extLst>
              </p:cNvPr>
              <p:cNvSpPr/>
              <p:nvPr/>
            </p:nvSpPr>
            <p:spPr>
              <a:xfrm>
                <a:off x="145036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30 h 5409"/>
                  <a:gd name="connsiteX12" fmla="*/ 689 w 4375"/>
                  <a:gd name="connsiteY12" fmla="*/ 610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27"/>
                      <a:pt x="902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81" y="5410"/>
                      <a:pt x="1246" y="5410"/>
                    </a:cubicBezTo>
                    <a:cubicBezTo>
                      <a:pt x="769" y="5410"/>
                      <a:pt x="345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62" y="4840"/>
                      <a:pt x="1114" y="4840"/>
                      <a:pt x="1392" y="4840"/>
                    </a:cubicBezTo>
                    <a:cubicBezTo>
                      <a:pt x="2851" y="4840"/>
                      <a:pt x="3660" y="4018"/>
                      <a:pt x="3660" y="2586"/>
                    </a:cubicBezTo>
                    <a:cubicBezTo>
                      <a:pt x="3660" y="1326"/>
                      <a:pt x="2957" y="530"/>
                      <a:pt x="1498" y="530"/>
                    </a:cubicBezTo>
                    <a:cubicBezTo>
                      <a:pt x="1154" y="530"/>
                      <a:pt x="888" y="570"/>
                      <a:pt x="689" y="610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D59F5A63-532E-951F-AE55-9CCE08602278}"/>
                  </a:ext>
                </a:extLst>
              </p:cNvPr>
              <p:cNvSpPr/>
              <p:nvPr/>
            </p:nvSpPr>
            <p:spPr>
              <a:xfrm>
                <a:off x="1457895" y="1153202"/>
                <a:ext cx="5409" cy="5330"/>
              </a:xfrm>
              <a:custGeom>
                <a:avLst/>
                <a:gdLst>
                  <a:gd name="connsiteX0" fmla="*/ 4601 w 5409"/>
                  <a:gd name="connsiteY0" fmla="*/ 2997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304 h 5330"/>
                  <a:gd name="connsiteX5" fmla="*/ 2373 w 5409"/>
                  <a:gd name="connsiteY5" fmla="*/ 5304 h 5330"/>
                  <a:gd name="connsiteX6" fmla="*/ 1512 w 5409"/>
                  <a:gd name="connsiteY6" fmla="*/ 2771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97"/>
                    </a:moveTo>
                    <a:cubicBezTo>
                      <a:pt x="4561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110" y="1989"/>
                      <a:pt x="3832" y="2705"/>
                    </a:cubicBezTo>
                    <a:lnTo>
                      <a:pt x="2904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E67A7326-2830-1573-4002-6C90811A60E7}"/>
                  </a:ext>
                </a:extLst>
              </p:cNvPr>
              <p:cNvSpPr/>
              <p:nvPr/>
            </p:nvSpPr>
            <p:spPr>
              <a:xfrm>
                <a:off x="1464365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91261082-9967-B422-1FCD-A686564A918C}"/>
                  </a:ext>
                </a:extLst>
              </p:cNvPr>
              <p:cNvSpPr/>
              <p:nvPr/>
            </p:nvSpPr>
            <p:spPr>
              <a:xfrm>
                <a:off x="146624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18 w 3991"/>
                  <a:gd name="connsiteY11" fmla="*/ 2639 h 5343"/>
                  <a:gd name="connsiteX12" fmla="*/ 610 w 3991"/>
                  <a:gd name="connsiteY12" fmla="*/ 862 h 5343"/>
                  <a:gd name="connsiteX13" fmla="*/ 583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18" y="2639"/>
                    </a:lnTo>
                    <a:cubicBezTo>
                      <a:pt x="1246" y="2055"/>
                      <a:pt x="902" y="1432"/>
                      <a:pt x="610" y="862"/>
                    </a:cubicBezTo>
                    <a:lnTo>
                      <a:pt x="583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786F7318-737A-842C-2FD8-2CDFADDDBB16}"/>
                  </a:ext>
                </a:extLst>
              </p:cNvPr>
              <p:cNvSpPr/>
              <p:nvPr/>
            </p:nvSpPr>
            <p:spPr>
              <a:xfrm>
                <a:off x="147144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6EB120E7-FE74-14D2-6ECB-8337C48FE976}"/>
                  </a:ext>
                </a:extLst>
              </p:cNvPr>
              <p:cNvSpPr/>
              <p:nvPr/>
            </p:nvSpPr>
            <p:spPr>
              <a:xfrm>
                <a:off x="1473196" y="1153202"/>
                <a:ext cx="5436" cy="5330"/>
              </a:xfrm>
              <a:custGeom>
                <a:avLst/>
                <a:gdLst>
                  <a:gd name="connsiteX0" fmla="*/ 4614 w 5436"/>
                  <a:gd name="connsiteY0" fmla="*/ 2997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304 h 5330"/>
                  <a:gd name="connsiteX5" fmla="*/ 2387 w 5436"/>
                  <a:gd name="connsiteY5" fmla="*/ 5304 h 5330"/>
                  <a:gd name="connsiteX6" fmla="*/ 1525 w 5436"/>
                  <a:gd name="connsiteY6" fmla="*/ 2771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97"/>
                    </a:moveTo>
                    <a:cubicBezTo>
                      <a:pt x="4588" y="2254"/>
                      <a:pt x="4535" y="1366"/>
                      <a:pt x="4535" y="690"/>
                    </a:cubicBezTo>
                    <a:lnTo>
                      <a:pt x="4508" y="690"/>
                    </a:lnTo>
                    <a:cubicBezTo>
                      <a:pt x="4336" y="1313"/>
                      <a:pt x="4110" y="1989"/>
                      <a:pt x="3859" y="2705"/>
                    </a:cubicBezTo>
                    <a:lnTo>
                      <a:pt x="2917" y="5304"/>
                    </a:lnTo>
                    <a:lnTo>
                      <a:pt x="2387" y="5304"/>
                    </a:lnTo>
                    <a:lnTo>
                      <a:pt x="1525" y="2771"/>
                    </a:lnTo>
                    <a:cubicBezTo>
                      <a:pt x="1273" y="2015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62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E4B982D7-2641-4B97-BAA5-E1BA713D3760}"/>
                  </a:ext>
                </a:extLst>
              </p:cNvPr>
              <p:cNvSpPr/>
              <p:nvPr/>
            </p:nvSpPr>
            <p:spPr>
              <a:xfrm>
                <a:off x="1481510" y="1153202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3991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973400F4-61C2-CEB3-254E-61ECE1108E9B}"/>
                  </a:ext>
                </a:extLst>
              </p:cNvPr>
              <p:cNvSpPr/>
              <p:nvPr/>
            </p:nvSpPr>
            <p:spPr>
              <a:xfrm>
                <a:off x="1486469" y="115320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2787A63D-BDDB-D84A-71F6-CB1B49D9DC98}"/>
                  </a:ext>
                </a:extLst>
              </p:cNvPr>
              <p:cNvSpPr/>
              <p:nvPr/>
            </p:nvSpPr>
            <p:spPr>
              <a:xfrm>
                <a:off x="149035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21 w 4004"/>
                  <a:gd name="connsiteY4" fmla="*/ 4429 h 5343"/>
                  <a:gd name="connsiteX5" fmla="*/ 3447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15 w 4004"/>
                  <a:gd name="connsiteY10" fmla="*/ 5344 h 5343"/>
                  <a:gd name="connsiteX11" fmla="*/ 1618 w 4004"/>
                  <a:gd name="connsiteY11" fmla="*/ 2639 h 5343"/>
                  <a:gd name="connsiteX12" fmla="*/ 623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15" y="5344"/>
                    </a:lnTo>
                    <a:lnTo>
                      <a:pt x="1618" y="2639"/>
                    </a:lnTo>
                    <a:cubicBezTo>
                      <a:pt x="1260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ADAAC932-6BD8-82B2-AB0D-F0CBA3B3357A}"/>
                  </a:ext>
                </a:extLst>
              </p:cNvPr>
              <p:cNvSpPr/>
              <p:nvPr/>
            </p:nvSpPr>
            <p:spPr>
              <a:xfrm>
                <a:off x="149555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8B08F356-2D29-D4D4-8FF2-7BBCAEA2C691}"/>
                  </a:ext>
                </a:extLst>
              </p:cNvPr>
              <p:cNvSpPr/>
              <p:nvPr/>
            </p:nvSpPr>
            <p:spPr>
              <a:xfrm>
                <a:off x="1497037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392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60" y="1233"/>
                      <a:pt x="2294" y="915"/>
                      <a:pt x="2214" y="610"/>
                    </a:cubicBezTo>
                    <a:lnTo>
                      <a:pt x="2188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B8998B0E-C02B-DD36-5C6F-C067B2D73DB4}"/>
                  </a:ext>
                </a:extLst>
              </p:cNvPr>
              <p:cNvSpPr/>
              <p:nvPr/>
            </p:nvSpPr>
            <p:spPr>
              <a:xfrm>
                <a:off x="1502075" y="1153202"/>
                <a:ext cx="5409" cy="5330"/>
              </a:xfrm>
              <a:custGeom>
                <a:avLst/>
                <a:gdLst>
                  <a:gd name="connsiteX0" fmla="*/ 4654 w 5409"/>
                  <a:gd name="connsiteY0" fmla="*/ 2997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304 h 5330"/>
                  <a:gd name="connsiteX5" fmla="*/ 2413 w 5409"/>
                  <a:gd name="connsiteY5" fmla="*/ 5304 h 5330"/>
                  <a:gd name="connsiteX6" fmla="*/ 1551 w 5409"/>
                  <a:gd name="connsiteY6" fmla="*/ 2771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97"/>
                    </a:moveTo>
                    <a:cubicBezTo>
                      <a:pt x="4614" y="2254"/>
                      <a:pt x="4575" y="1366"/>
                      <a:pt x="4575" y="690"/>
                    </a:cubicBezTo>
                    <a:lnTo>
                      <a:pt x="4548" y="690"/>
                    </a:lnTo>
                    <a:cubicBezTo>
                      <a:pt x="4362" y="1313"/>
                      <a:pt x="4137" y="1989"/>
                      <a:pt x="3872" y="2705"/>
                    </a:cubicBezTo>
                    <a:lnTo>
                      <a:pt x="2930" y="5304"/>
                    </a:lnTo>
                    <a:lnTo>
                      <a:pt x="2413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A6C2FD59-5861-EC46-1171-D513449AA836}"/>
                  </a:ext>
                </a:extLst>
              </p:cNvPr>
              <p:cNvSpPr/>
              <p:nvPr/>
            </p:nvSpPr>
            <p:spPr>
              <a:xfrm>
                <a:off x="1508161" y="1157113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06 h 2811"/>
                  <a:gd name="connsiteX2" fmla="*/ 1777 w 1776"/>
                  <a:gd name="connsiteY2" fmla="*/ 0 h 2811"/>
                  <a:gd name="connsiteX3" fmla="*/ 703 w 1776"/>
                  <a:gd name="connsiteY3" fmla="*/ 2731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44" y="928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31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137CC348-ED11-6F72-04BA-ED48ADBB963F}"/>
                  </a:ext>
                </a:extLst>
              </p:cNvPr>
              <p:cNvSpPr/>
              <p:nvPr/>
            </p:nvSpPr>
            <p:spPr>
              <a:xfrm>
                <a:off x="1513001" y="1153109"/>
                <a:ext cx="4905" cy="6205"/>
              </a:xfrm>
              <a:custGeom>
                <a:avLst/>
                <a:gdLst>
                  <a:gd name="connsiteX0" fmla="*/ 4707 w 4905"/>
                  <a:gd name="connsiteY0" fmla="*/ 6205 h 6205"/>
                  <a:gd name="connsiteX1" fmla="*/ 2665 w 4905"/>
                  <a:gd name="connsiteY1" fmla="*/ 5582 h 6205"/>
                  <a:gd name="connsiteX2" fmla="*/ 2347 w 4905"/>
                  <a:gd name="connsiteY2" fmla="*/ 5503 h 6205"/>
                  <a:gd name="connsiteX3" fmla="*/ 0 w 4905"/>
                  <a:gd name="connsiteY3" fmla="*/ 2811 h 6205"/>
                  <a:gd name="connsiteX4" fmla="*/ 2479 w 4905"/>
                  <a:gd name="connsiteY4" fmla="*/ 0 h 6205"/>
                  <a:gd name="connsiteX5" fmla="*/ 4866 w 4905"/>
                  <a:gd name="connsiteY5" fmla="*/ 2692 h 6205"/>
                  <a:gd name="connsiteX6" fmla="*/ 3355 w 4905"/>
                  <a:gd name="connsiteY6" fmla="*/ 5251 h 6205"/>
                  <a:gd name="connsiteX7" fmla="*/ 3355 w 4905"/>
                  <a:gd name="connsiteY7" fmla="*/ 5277 h 6205"/>
                  <a:gd name="connsiteX8" fmla="*/ 4906 w 4905"/>
                  <a:gd name="connsiteY8" fmla="*/ 5609 h 6205"/>
                  <a:gd name="connsiteX9" fmla="*/ 4707 w 4905"/>
                  <a:gd name="connsiteY9" fmla="*/ 6205 h 6205"/>
                  <a:gd name="connsiteX10" fmla="*/ 4137 w 4905"/>
                  <a:gd name="connsiteY10" fmla="*/ 2731 h 6205"/>
                  <a:gd name="connsiteX11" fmla="*/ 2440 w 4905"/>
                  <a:gd name="connsiteY11" fmla="*/ 570 h 6205"/>
                  <a:gd name="connsiteX12" fmla="*/ 729 w 4905"/>
                  <a:gd name="connsiteY12" fmla="*/ 2798 h 6205"/>
                  <a:gd name="connsiteX13" fmla="*/ 2413 w 4905"/>
                  <a:gd name="connsiteY13" fmla="*/ 4946 h 6205"/>
                  <a:gd name="connsiteX14" fmla="*/ 4137 w 4905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205">
                    <a:moveTo>
                      <a:pt x="4707" y="6205"/>
                    </a:moveTo>
                    <a:cubicBezTo>
                      <a:pt x="3991" y="6006"/>
                      <a:pt x="3288" y="5808"/>
                      <a:pt x="2665" y="5582"/>
                    </a:cubicBezTo>
                    <a:cubicBezTo>
                      <a:pt x="2559" y="5542"/>
                      <a:pt x="2453" y="5503"/>
                      <a:pt x="2347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66" y="1127"/>
                      <a:pt x="4866" y="2692"/>
                    </a:cubicBezTo>
                    <a:cubicBezTo>
                      <a:pt x="4866" y="4071"/>
                      <a:pt x="4230" y="4932"/>
                      <a:pt x="3355" y="5251"/>
                    </a:cubicBezTo>
                    <a:lnTo>
                      <a:pt x="3355" y="5277"/>
                    </a:lnTo>
                    <a:cubicBezTo>
                      <a:pt x="3872" y="5410"/>
                      <a:pt x="4455" y="5542"/>
                      <a:pt x="4906" y="5609"/>
                    </a:cubicBezTo>
                    <a:lnTo>
                      <a:pt x="4707" y="6205"/>
                    </a:lnTo>
                    <a:close/>
                    <a:moveTo>
                      <a:pt x="4137" y="2731"/>
                    </a:moveTo>
                    <a:cubicBezTo>
                      <a:pt x="4137" y="1657"/>
                      <a:pt x="3580" y="570"/>
                      <a:pt x="2440" y="570"/>
                    </a:cubicBezTo>
                    <a:cubicBezTo>
                      <a:pt x="1286" y="570"/>
                      <a:pt x="716" y="1644"/>
                      <a:pt x="729" y="2798"/>
                    </a:cubicBezTo>
                    <a:cubicBezTo>
                      <a:pt x="716" y="3925"/>
                      <a:pt x="1339" y="4946"/>
                      <a:pt x="2413" y="4946"/>
                    </a:cubicBezTo>
                    <a:cubicBezTo>
                      <a:pt x="3514" y="4946"/>
                      <a:pt x="4137" y="3965"/>
                      <a:pt x="4137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FFB282F7-4C22-7D25-1B4E-0995E0037098}"/>
                  </a:ext>
                </a:extLst>
              </p:cNvPr>
              <p:cNvSpPr/>
              <p:nvPr/>
            </p:nvSpPr>
            <p:spPr>
              <a:xfrm>
                <a:off x="1518742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F2761794-3E7C-D534-E4DB-BA789575B940}"/>
                  </a:ext>
                </a:extLst>
              </p:cNvPr>
              <p:cNvSpPr/>
              <p:nvPr/>
            </p:nvSpPr>
            <p:spPr>
              <a:xfrm>
                <a:off x="1523847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0735A48A-ADFA-660E-F83F-FC1B44CDFCA6}"/>
                  </a:ext>
                </a:extLst>
              </p:cNvPr>
              <p:cNvSpPr/>
              <p:nvPr/>
            </p:nvSpPr>
            <p:spPr>
              <a:xfrm>
                <a:off x="1525478" y="1153135"/>
                <a:ext cx="3222" cy="5489"/>
              </a:xfrm>
              <a:custGeom>
                <a:avLst/>
                <a:gdLst>
                  <a:gd name="connsiteX0" fmla="*/ 172 w 3222"/>
                  <a:gd name="connsiteY0" fmla="*/ 4561 h 5489"/>
                  <a:gd name="connsiteX1" fmla="*/ 1406 w 3222"/>
                  <a:gd name="connsiteY1" fmla="*/ 4919 h 5489"/>
                  <a:gd name="connsiteX2" fmla="*/ 2519 w 3222"/>
                  <a:gd name="connsiteY2" fmla="*/ 4004 h 5489"/>
                  <a:gd name="connsiteX3" fmla="*/ 1512 w 3222"/>
                  <a:gd name="connsiteY3" fmla="*/ 2957 h 5489"/>
                  <a:gd name="connsiteX4" fmla="*/ 119 w 3222"/>
                  <a:gd name="connsiteY4" fmla="*/ 1445 h 5489"/>
                  <a:gd name="connsiteX5" fmla="*/ 1843 w 3222"/>
                  <a:gd name="connsiteY5" fmla="*/ 0 h 5489"/>
                  <a:gd name="connsiteX6" fmla="*/ 3010 w 3222"/>
                  <a:gd name="connsiteY6" fmla="*/ 278 h 5489"/>
                  <a:gd name="connsiteX7" fmla="*/ 2824 w 3222"/>
                  <a:gd name="connsiteY7" fmla="*/ 809 h 5489"/>
                  <a:gd name="connsiteX8" fmla="*/ 1803 w 3222"/>
                  <a:gd name="connsiteY8" fmla="*/ 557 h 5489"/>
                  <a:gd name="connsiteX9" fmla="*/ 809 w 3222"/>
                  <a:gd name="connsiteY9" fmla="*/ 1352 h 5489"/>
                  <a:gd name="connsiteX10" fmla="*/ 1870 w 3222"/>
                  <a:gd name="connsiteY10" fmla="*/ 2387 h 5489"/>
                  <a:gd name="connsiteX11" fmla="*/ 3222 w 3222"/>
                  <a:gd name="connsiteY11" fmla="*/ 3951 h 5489"/>
                  <a:gd name="connsiteX12" fmla="*/ 1366 w 3222"/>
                  <a:gd name="connsiteY12" fmla="*/ 5489 h 5489"/>
                  <a:gd name="connsiteX13" fmla="*/ 0 w 3222"/>
                  <a:gd name="connsiteY13" fmla="*/ 5145 h 5489"/>
                  <a:gd name="connsiteX14" fmla="*/ 172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00"/>
                      <a:pt x="2228" y="3235"/>
                      <a:pt x="1512" y="2957"/>
                    </a:cubicBezTo>
                    <a:cubicBezTo>
                      <a:pt x="650" y="2652"/>
                      <a:pt x="119" y="2188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33"/>
                      <a:pt x="3010" y="278"/>
                    </a:cubicBezTo>
                    <a:lnTo>
                      <a:pt x="2824" y="809"/>
                    </a:lnTo>
                    <a:cubicBezTo>
                      <a:pt x="2652" y="703"/>
                      <a:pt x="2294" y="557"/>
                      <a:pt x="1803" y="557"/>
                    </a:cubicBezTo>
                    <a:cubicBezTo>
                      <a:pt x="1087" y="557"/>
                      <a:pt x="809" y="994"/>
                      <a:pt x="809" y="1352"/>
                    </a:cubicBezTo>
                    <a:cubicBezTo>
                      <a:pt x="809" y="1856"/>
                      <a:pt x="1140" y="2095"/>
                      <a:pt x="1870" y="2387"/>
                    </a:cubicBezTo>
                    <a:cubicBezTo>
                      <a:pt x="2771" y="2731"/>
                      <a:pt x="3222" y="3169"/>
                      <a:pt x="3222" y="3951"/>
                    </a:cubicBezTo>
                    <a:cubicBezTo>
                      <a:pt x="3222" y="4773"/>
                      <a:pt x="2625" y="5489"/>
                      <a:pt x="1366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514CB07B-64BD-0738-56D7-46ADE261C5CD}"/>
                  </a:ext>
                </a:extLst>
              </p:cNvPr>
              <p:cNvSpPr/>
              <p:nvPr/>
            </p:nvSpPr>
            <p:spPr>
              <a:xfrm>
                <a:off x="153202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55 w 3991"/>
                  <a:gd name="connsiteY6" fmla="*/ 2241 h 5343"/>
                  <a:gd name="connsiteX7" fmla="*/ 3355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8E116F07-704E-85A8-7C2C-0CDDBF2D8D02}"/>
                  </a:ext>
                </a:extLst>
              </p:cNvPr>
              <p:cNvSpPr/>
              <p:nvPr/>
            </p:nvSpPr>
            <p:spPr>
              <a:xfrm>
                <a:off x="1536895" y="1153122"/>
                <a:ext cx="4879" cy="5502"/>
              </a:xfrm>
              <a:custGeom>
                <a:avLst/>
                <a:gdLst>
                  <a:gd name="connsiteX0" fmla="*/ 4880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80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80" y="2692"/>
                    </a:moveTo>
                    <a:cubicBezTo>
                      <a:pt x="4880" y="4535"/>
                      <a:pt x="3752" y="5503"/>
                      <a:pt x="2400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-13"/>
                      <a:pt x="4880" y="1114"/>
                      <a:pt x="4880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53" y="557"/>
                    </a:cubicBezTo>
                    <a:cubicBezTo>
                      <a:pt x="1326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5E17649D-558D-D665-4933-1AD7D9629860}"/>
                  </a:ext>
                </a:extLst>
              </p:cNvPr>
              <p:cNvSpPr/>
              <p:nvPr/>
            </p:nvSpPr>
            <p:spPr>
              <a:xfrm>
                <a:off x="1542384" y="1153135"/>
                <a:ext cx="3235" cy="5515"/>
              </a:xfrm>
              <a:custGeom>
                <a:avLst/>
                <a:gdLst>
                  <a:gd name="connsiteX0" fmla="*/ 186 w 3235"/>
                  <a:gd name="connsiteY0" fmla="*/ 4561 h 5515"/>
                  <a:gd name="connsiteX1" fmla="*/ 1419 w 3235"/>
                  <a:gd name="connsiteY1" fmla="*/ 4919 h 5515"/>
                  <a:gd name="connsiteX2" fmla="*/ 2533 w 3235"/>
                  <a:gd name="connsiteY2" fmla="*/ 4004 h 5515"/>
                  <a:gd name="connsiteX3" fmla="*/ 1525 w 3235"/>
                  <a:gd name="connsiteY3" fmla="*/ 2957 h 5515"/>
                  <a:gd name="connsiteX4" fmla="*/ 119 w 3235"/>
                  <a:gd name="connsiteY4" fmla="*/ 1445 h 5515"/>
                  <a:gd name="connsiteX5" fmla="*/ 1843 w 3235"/>
                  <a:gd name="connsiteY5" fmla="*/ 0 h 5515"/>
                  <a:gd name="connsiteX6" fmla="*/ 3010 w 3235"/>
                  <a:gd name="connsiteY6" fmla="*/ 278 h 5515"/>
                  <a:gd name="connsiteX7" fmla="*/ 2824 w 3235"/>
                  <a:gd name="connsiteY7" fmla="*/ 835 h 5515"/>
                  <a:gd name="connsiteX8" fmla="*/ 1817 w 3235"/>
                  <a:gd name="connsiteY8" fmla="*/ 583 h 5515"/>
                  <a:gd name="connsiteX9" fmla="*/ 809 w 3235"/>
                  <a:gd name="connsiteY9" fmla="*/ 1379 h 5515"/>
                  <a:gd name="connsiteX10" fmla="*/ 1870 w 3235"/>
                  <a:gd name="connsiteY10" fmla="*/ 2413 h 5515"/>
                  <a:gd name="connsiteX11" fmla="*/ 3235 w 3235"/>
                  <a:gd name="connsiteY11" fmla="*/ 3978 h 5515"/>
                  <a:gd name="connsiteX12" fmla="*/ 1366 w 3235"/>
                  <a:gd name="connsiteY12" fmla="*/ 5516 h 5515"/>
                  <a:gd name="connsiteX13" fmla="*/ 0 w 3235"/>
                  <a:gd name="connsiteY13" fmla="*/ 5171 h 5515"/>
                  <a:gd name="connsiteX14" fmla="*/ 186 w 3235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515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00"/>
                      <a:pt x="2254" y="3235"/>
                      <a:pt x="1525" y="2957"/>
                    </a:cubicBezTo>
                    <a:cubicBezTo>
                      <a:pt x="663" y="2652"/>
                      <a:pt x="119" y="2188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33"/>
                      <a:pt x="3010" y="278"/>
                    </a:cubicBezTo>
                    <a:lnTo>
                      <a:pt x="2824" y="835"/>
                    </a:lnTo>
                    <a:cubicBezTo>
                      <a:pt x="2652" y="729"/>
                      <a:pt x="2294" y="583"/>
                      <a:pt x="1817" y="583"/>
                    </a:cubicBezTo>
                    <a:cubicBezTo>
                      <a:pt x="1087" y="583"/>
                      <a:pt x="809" y="1021"/>
                      <a:pt x="809" y="1379"/>
                    </a:cubicBezTo>
                    <a:cubicBezTo>
                      <a:pt x="809" y="1883"/>
                      <a:pt x="1127" y="2121"/>
                      <a:pt x="1870" y="2413"/>
                    </a:cubicBezTo>
                    <a:cubicBezTo>
                      <a:pt x="2771" y="2758"/>
                      <a:pt x="3235" y="3195"/>
                      <a:pt x="3235" y="3978"/>
                    </a:cubicBezTo>
                    <a:cubicBezTo>
                      <a:pt x="3235" y="4800"/>
                      <a:pt x="2625" y="5516"/>
                      <a:pt x="1366" y="5516"/>
                    </a:cubicBezTo>
                    <a:cubicBezTo>
                      <a:pt x="862" y="5516"/>
                      <a:pt x="292" y="5357"/>
                      <a:pt x="0" y="5171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D610DA0D-7922-8DFE-0FB6-0D1A78FB2A47}"/>
                  </a:ext>
                </a:extLst>
              </p:cNvPr>
              <p:cNvSpPr/>
              <p:nvPr/>
            </p:nvSpPr>
            <p:spPr>
              <a:xfrm>
                <a:off x="1545964" y="1153202"/>
                <a:ext cx="3938" cy="5330"/>
              </a:xfrm>
              <a:custGeom>
                <a:avLst/>
                <a:gdLst>
                  <a:gd name="connsiteX0" fmla="*/ 1604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0678146F-1702-8D6C-B179-FF48A51D15CB}"/>
                  </a:ext>
                </a:extLst>
              </p:cNvPr>
              <p:cNvSpPr/>
              <p:nvPr/>
            </p:nvSpPr>
            <p:spPr>
              <a:xfrm>
                <a:off x="1550472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690 w 3487"/>
                  <a:gd name="connsiteY15" fmla="*/ 2519 h 5370"/>
                  <a:gd name="connsiteX16" fmla="*/ 1392 w 3487"/>
                  <a:gd name="connsiteY16" fmla="*/ 2519 h 5370"/>
                  <a:gd name="connsiteX17" fmla="*/ 2586 w 3487"/>
                  <a:gd name="connsiteY17" fmla="*/ 1512 h 5370"/>
                  <a:gd name="connsiteX18" fmla="*/ 1366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58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45"/>
                    </a:cubicBezTo>
                    <a:cubicBezTo>
                      <a:pt x="3302" y="2148"/>
                      <a:pt x="2851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86" y="2135"/>
                      <a:pt x="2586" y="1512"/>
                    </a:cubicBezTo>
                    <a:cubicBezTo>
                      <a:pt x="2586" y="835"/>
                      <a:pt x="2095" y="530"/>
                      <a:pt x="1366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EC7D553-63C7-D868-5423-53335E035FF0}"/>
                  </a:ext>
                </a:extLst>
              </p:cNvPr>
              <p:cNvSpPr/>
              <p:nvPr/>
            </p:nvSpPr>
            <p:spPr>
              <a:xfrm>
                <a:off x="1554715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FC2B747F-B6F9-F5E4-0E75-DB4674C7823C}"/>
                  </a:ext>
                </a:extLst>
              </p:cNvPr>
              <p:cNvSpPr/>
              <p:nvPr/>
            </p:nvSpPr>
            <p:spPr>
              <a:xfrm>
                <a:off x="155983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90 w 4375"/>
                  <a:gd name="connsiteY8" fmla="*/ 4813 h 5409"/>
                  <a:gd name="connsiteX9" fmla="*/ 1379 w 4375"/>
                  <a:gd name="connsiteY9" fmla="*/ 4840 h 5409"/>
                  <a:gd name="connsiteX10" fmla="*/ 3646 w 4375"/>
                  <a:gd name="connsiteY10" fmla="*/ 2586 h 5409"/>
                  <a:gd name="connsiteX11" fmla="*/ 1498 w 4375"/>
                  <a:gd name="connsiteY11" fmla="*/ 530 h 5409"/>
                  <a:gd name="connsiteX12" fmla="*/ 690 w 4375"/>
                  <a:gd name="connsiteY12" fmla="*/ 610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24" y="27"/>
                      <a:pt x="928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40"/>
                      <a:pt x="1379" y="4840"/>
                    </a:cubicBezTo>
                    <a:cubicBezTo>
                      <a:pt x="2851" y="4840"/>
                      <a:pt x="3646" y="4018"/>
                      <a:pt x="3646" y="2586"/>
                    </a:cubicBezTo>
                    <a:cubicBezTo>
                      <a:pt x="3660" y="1326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7F03D169-7C65-213E-28F7-2C78D9510327}"/>
                  </a:ext>
                </a:extLst>
              </p:cNvPr>
              <p:cNvSpPr/>
              <p:nvPr/>
            </p:nvSpPr>
            <p:spPr>
              <a:xfrm>
                <a:off x="1567484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89 w 2983"/>
                  <a:gd name="connsiteY1" fmla="*/ 2838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3C409DAB-EEAE-6C9D-22D7-CFD44F5223C9}"/>
                  </a:ext>
                </a:extLst>
              </p:cNvPr>
              <p:cNvSpPr/>
              <p:nvPr/>
            </p:nvSpPr>
            <p:spPr>
              <a:xfrm>
                <a:off x="1570971" y="1153188"/>
                <a:ext cx="4137" cy="5343"/>
              </a:xfrm>
              <a:custGeom>
                <a:avLst/>
                <a:gdLst>
                  <a:gd name="connsiteX0" fmla="*/ 3302 w 4137"/>
                  <a:gd name="connsiteY0" fmla="*/ 5344 h 5343"/>
                  <a:gd name="connsiteX1" fmla="*/ 2625 w 4137"/>
                  <a:gd name="connsiteY1" fmla="*/ 4164 h 5343"/>
                  <a:gd name="connsiteX2" fmla="*/ 2015 w 4137"/>
                  <a:gd name="connsiteY2" fmla="*/ 3116 h 5343"/>
                  <a:gd name="connsiteX3" fmla="*/ 2002 w 4137"/>
                  <a:gd name="connsiteY3" fmla="*/ 3116 h 5343"/>
                  <a:gd name="connsiteX4" fmla="*/ 1419 w 4137"/>
                  <a:gd name="connsiteY4" fmla="*/ 4164 h 5343"/>
                  <a:gd name="connsiteX5" fmla="*/ 782 w 4137"/>
                  <a:gd name="connsiteY5" fmla="*/ 5330 h 5343"/>
                  <a:gd name="connsiteX6" fmla="*/ 0 w 4137"/>
                  <a:gd name="connsiteY6" fmla="*/ 5330 h 5343"/>
                  <a:gd name="connsiteX7" fmla="*/ 1631 w 4137"/>
                  <a:gd name="connsiteY7" fmla="*/ 2625 h 5343"/>
                  <a:gd name="connsiteX8" fmla="*/ 66 w 4137"/>
                  <a:gd name="connsiteY8" fmla="*/ 0 h 5343"/>
                  <a:gd name="connsiteX9" fmla="*/ 875 w 4137"/>
                  <a:gd name="connsiteY9" fmla="*/ 0 h 5343"/>
                  <a:gd name="connsiteX10" fmla="*/ 1578 w 4137"/>
                  <a:gd name="connsiteY10" fmla="*/ 1260 h 5343"/>
                  <a:gd name="connsiteX11" fmla="*/ 2069 w 4137"/>
                  <a:gd name="connsiteY11" fmla="*/ 2148 h 5343"/>
                  <a:gd name="connsiteX12" fmla="*/ 2082 w 4137"/>
                  <a:gd name="connsiteY12" fmla="*/ 2148 h 5343"/>
                  <a:gd name="connsiteX13" fmla="*/ 2559 w 4137"/>
                  <a:gd name="connsiteY13" fmla="*/ 1260 h 5343"/>
                  <a:gd name="connsiteX14" fmla="*/ 3288 w 4137"/>
                  <a:gd name="connsiteY14" fmla="*/ 0 h 5343"/>
                  <a:gd name="connsiteX15" fmla="*/ 4084 w 4137"/>
                  <a:gd name="connsiteY15" fmla="*/ 0 h 5343"/>
                  <a:gd name="connsiteX16" fmla="*/ 2466 w 4137"/>
                  <a:gd name="connsiteY16" fmla="*/ 2599 h 5343"/>
                  <a:gd name="connsiteX17" fmla="*/ 4137 w 4137"/>
                  <a:gd name="connsiteY17" fmla="*/ 5330 h 5343"/>
                  <a:gd name="connsiteX18" fmla="*/ 3302 w 4137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43">
                    <a:moveTo>
                      <a:pt x="3302" y="5344"/>
                    </a:moveTo>
                    <a:lnTo>
                      <a:pt x="2625" y="4164"/>
                    </a:lnTo>
                    <a:cubicBezTo>
                      <a:pt x="2347" y="3713"/>
                      <a:pt x="2175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19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604"/>
                      <a:pt x="1923" y="1870"/>
                      <a:pt x="2069" y="2148"/>
                    </a:cubicBezTo>
                    <a:lnTo>
                      <a:pt x="2082" y="2148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99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C1B1E612-51DA-0019-4475-D84854D346BC}"/>
                  </a:ext>
                </a:extLst>
              </p:cNvPr>
              <p:cNvSpPr/>
              <p:nvPr/>
            </p:nvSpPr>
            <p:spPr>
              <a:xfrm>
                <a:off x="1575864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1A620599-38E0-EA28-AB32-C8EFA0CFAFE0}"/>
                  </a:ext>
                </a:extLst>
              </p:cNvPr>
              <p:cNvSpPr/>
              <p:nvPr/>
            </p:nvSpPr>
            <p:spPr>
              <a:xfrm>
                <a:off x="1579749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90 w 3487"/>
                  <a:gd name="connsiteY15" fmla="*/ 2519 h 5370"/>
                  <a:gd name="connsiteX16" fmla="*/ 1406 w 3487"/>
                  <a:gd name="connsiteY16" fmla="*/ 2519 h 5370"/>
                  <a:gd name="connsiteX17" fmla="*/ 2599 w 3487"/>
                  <a:gd name="connsiteY17" fmla="*/ 1512 h 5370"/>
                  <a:gd name="connsiteX18" fmla="*/ 1379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406" y="2519"/>
                    </a:lnTo>
                    <a:cubicBezTo>
                      <a:pt x="2135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586612F3-EF3B-D23D-9F06-7B70864EA246}"/>
                  </a:ext>
                </a:extLst>
              </p:cNvPr>
              <p:cNvSpPr/>
              <p:nvPr/>
            </p:nvSpPr>
            <p:spPr>
              <a:xfrm>
                <a:off x="1583714" y="1153122"/>
                <a:ext cx="4030" cy="5502"/>
              </a:xfrm>
              <a:custGeom>
                <a:avLst/>
                <a:gdLst>
                  <a:gd name="connsiteX0" fmla="*/ 4031 w 4030"/>
                  <a:gd name="connsiteY0" fmla="*/ 5237 h 5502"/>
                  <a:gd name="connsiteX1" fmla="*/ 2639 w 4030"/>
                  <a:gd name="connsiteY1" fmla="*/ 5503 h 5502"/>
                  <a:gd name="connsiteX2" fmla="*/ 0 w 4030"/>
                  <a:gd name="connsiteY2" fmla="*/ 2798 h 5502"/>
                  <a:gd name="connsiteX3" fmla="*/ 2771 w 4030"/>
                  <a:gd name="connsiteY3" fmla="*/ 0 h 5502"/>
                  <a:gd name="connsiteX4" fmla="*/ 4031 w 4030"/>
                  <a:gd name="connsiteY4" fmla="*/ 239 h 5502"/>
                  <a:gd name="connsiteX5" fmla="*/ 3872 w 4030"/>
                  <a:gd name="connsiteY5" fmla="*/ 796 h 5502"/>
                  <a:gd name="connsiteX6" fmla="*/ 2798 w 4030"/>
                  <a:gd name="connsiteY6" fmla="*/ 570 h 5502"/>
                  <a:gd name="connsiteX7" fmla="*/ 729 w 4030"/>
                  <a:gd name="connsiteY7" fmla="*/ 2758 h 5502"/>
                  <a:gd name="connsiteX8" fmla="*/ 2771 w 4030"/>
                  <a:gd name="connsiteY8" fmla="*/ 4906 h 5502"/>
                  <a:gd name="connsiteX9" fmla="*/ 3885 w 4030"/>
                  <a:gd name="connsiteY9" fmla="*/ 4681 h 5502"/>
                  <a:gd name="connsiteX10" fmla="*/ 4031 w 4030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502">
                    <a:moveTo>
                      <a:pt x="4031" y="5237"/>
                    </a:moveTo>
                    <a:cubicBezTo>
                      <a:pt x="3779" y="5357"/>
                      <a:pt x="3275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71" y="0"/>
                    </a:cubicBezTo>
                    <a:cubicBezTo>
                      <a:pt x="3434" y="0"/>
                      <a:pt x="3859" y="146"/>
                      <a:pt x="4031" y="239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81"/>
                    </a:cubicBezTo>
                    <a:lnTo>
                      <a:pt x="4031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9FB4149D-4E40-1AAD-54E8-5B711389FB8A}"/>
                  </a:ext>
                </a:extLst>
              </p:cNvPr>
              <p:cNvSpPr/>
              <p:nvPr/>
            </p:nvSpPr>
            <p:spPr>
              <a:xfrm>
                <a:off x="158860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4D9D9DC2-B809-E136-0B49-825A06C6B39E}"/>
                  </a:ext>
                </a:extLst>
              </p:cNvPr>
              <p:cNvSpPr/>
              <p:nvPr/>
            </p:nvSpPr>
            <p:spPr>
              <a:xfrm>
                <a:off x="1589879" y="1153202"/>
                <a:ext cx="3938" cy="5330"/>
              </a:xfrm>
              <a:custGeom>
                <a:avLst/>
                <a:gdLst>
                  <a:gd name="connsiteX0" fmla="*/ 1631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F98F0186-60E5-96D0-81D6-EC4F95DC2CD1}"/>
                  </a:ext>
                </a:extLst>
              </p:cNvPr>
              <p:cNvSpPr/>
              <p:nvPr/>
            </p:nvSpPr>
            <p:spPr>
              <a:xfrm>
                <a:off x="1593420" y="1153215"/>
                <a:ext cx="4442" cy="5330"/>
              </a:xfrm>
              <a:custGeom>
                <a:avLst/>
                <a:gdLst>
                  <a:gd name="connsiteX0" fmla="*/ 1260 w 4442"/>
                  <a:gd name="connsiteY0" fmla="*/ 3646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46 h 5330"/>
                  <a:gd name="connsiteX8" fmla="*/ 1260 w 4442"/>
                  <a:gd name="connsiteY8" fmla="*/ 3646 h 5330"/>
                  <a:gd name="connsiteX9" fmla="*/ 3010 w 4442"/>
                  <a:gd name="connsiteY9" fmla="*/ 3103 h 5330"/>
                  <a:gd name="connsiteX10" fmla="*/ 2493 w 4442"/>
                  <a:gd name="connsiteY10" fmla="*/ 1578 h 5330"/>
                  <a:gd name="connsiteX11" fmla="*/ 2214 w 4442"/>
                  <a:gd name="connsiteY11" fmla="*/ 610 h 5330"/>
                  <a:gd name="connsiteX12" fmla="*/ 2201 w 4442"/>
                  <a:gd name="connsiteY12" fmla="*/ 610 h 5330"/>
                  <a:gd name="connsiteX13" fmla="*/ 1923 w 4442"/>
                  <a:gd name="connsiteY13" fmla="*/ 1565 h 5330"/>
                  <a:gd name="connsiteX14" fmla="*/ 1406 w 4442"/>
                  <a:gd name="connsiteY14" fmla="*/ 3116 h 5330"/>
                  <a:gd name="connsiteX15" fmla="*/ 3010 w 4442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59305251-6ACF-EB60-440B-6844C9D5E36F}"/>
                  </a:ext>
                </a:extLst>
              </p:cNvPr>
              <p:cNvSpPr/>
              <p:nvPr/>
            </p:nvSpPr>
            <p:spPr>
              <a:xfrm>
                <a:off x="1597437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20 w 3938"/>
                  <a:gd name="connsiteY5" fmla="*/ 597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F4F74B6D-D64D-8ADB-D38D-4D73F2CC41F6}"/>
                  </a:ext>
                </a:extLst>
              </p:cNvPr>
              <p:cNvSpPr/>
              <p:nvPr/>
            </p:nvSpPr>
            <p:spPr>
              <a:xfrm>
                <a:off x="160197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A57B37B2-D08E-81AA-9649-5157A1CAE674}"/>
                  </a:ext>
                </a:extLst>
              </p:cNvPr>
              <p:cNvSpPr/>
              <p:nvPr/>
            </p:nvSpPr>
            <p:spPr>
              <a:xfrm>
                <a:off x="160353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51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2986CB52-9D97-4617-32DA-A8E42DA3AB35}"/>
                  </a:ext>
                </a:extLst>
              </p:cNvPr>
              <p:cNvSpPr/>
              <p:nvPr/>
            </p:nvSpPr>
            <p:spPr>
              <a:xfrm>
                <a:off x="160930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08 w 4004"/>
                  <a:gd name="connsiteY4" fmla="*/ 4429 h 5343"/>
                  <a:gd name="connsiteX5" fmla="*/ 3421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02 w 4004"/>
                  <a:gd name="connsiteY10" fmla="*/ 5344 h 5343"/>
                  <a:gd name="connsiteX11" fmla="*/ 1604 w 4004"/>
                  <a:gd name="connsiteY11" fmla="*/ 2639 h 5343"/>
                  <a:gd name="connsiteX12" fmla="*/ 610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9C3955C3-8E74-FD84-B967-E5D50F4EAF13}"/>
                  </a:ext>
                </a:extLst>
              </p:cNvPr>
              <p:cNvSpPr/>
              <p:nvPr/>
            </p:nvSpPr>
            <p:spPr>
              <a:xfrm>
                <a:off x="1616876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8AB6F7C7-799B-2166-946C-CB1B7D24E671}"/>
                  </a:ext>
                </a:extLst>
              </p:cNvPr>
              <p:cNvSpPr/>
              <p:nvPr/>
            </p:nvSpPr>
            <p:spPr>
              <a:xfrm>
                <a:off x="162199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89 w 2956"/>
                  <a:gd name="connsiteY1" fmla="*/ 0 h 5317"/>
                  <a:gd name="connsiteX2" fmla="*/ 689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F7E09905-1FA0-76FF-084E-3582C6B96DC7}"/>
                  </a:ext>
                </a:extLst>
              </p:cNvPr>
              <p:cNvSpPr/>
              <p:nvPr/>
            </p:nvSpPr>
            <p:spPr>
              <a:xfrm>
                <a:off x="1625720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90 w 2956"/>
                  <a:gd name="connsiteY1" fmla="*/ 0 h 5317"/>
                  <a:gd name="connsiteX2" fmla="*/ 690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03BBD21E-5355-FF98-2D80-5F9E05810E18}"/>
                  </a:ext>
                </a:extLst>
              </p:cNvPr>
              <p:cNvSpPr/>
              <p:nvPr/>
            </p:nvSpPr>
            <p:spPr>
              <a:xfrm>
                <a:off x="1629034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73 w 4455"/>
                  <a:gd name="connsiteY8" fmla="*/ 3646 h 5330"/>
                  <a:gd name="connsiteX9" fmla="*/ 3023 w 4455"/>
                  <a:gd name="connsiteY9" fmla="*/ 3103 h 5330"/>
                  <a:gd name="connsiteX10" fmla="*/ 2506 w 4455"/>
                  <a:gd name="connsiteY10" fmla="*/ 1578 h 5330"/>
                  <a:gd name="connsiteX11" fmla="*/ 2228 w 4455"/>
                  <a:gd name="connsiteY11" fmla="*/ 610 h 5330"/>
                  <a:gd name="connsiteX12" fmla="*/ 2214 w 4455"/>
                  <a:gd name="connsiteY12" fmla="*/ 610 h 5330"/>
                  <a:gd name="connsiteX13" fmla="*/ 1949 w 4455"/>
                  <a:gd name="connsiteY13" fmla="*/ 1565 h 5330"/>
                  <a:gd name="connsiteX14" fmla="*/ 1419 w 4455"/>
                  <a:gd name="connsiteY14" fmla="*/ 3116 h 5330"/>
                  <a:gd name="connsiteX15" fmla="*/ 3023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73" y="3646"/>
                    </a:lnTo>
                    <a:close/>
                    <a:moveTo>
                      <a:pt x="3023" y="3103"/>
                    </a:moveTo>
                    <a:lnTo>
                      <a:pt x="2506" y="1578"/>
                    </a:lnTo>
                    <a:cubicBezTo>
                      <a:pt x="2400" y="1233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48" y="915"/>
                      <a:pt x="2055" y="1246"/>
                      <a:pt x="1949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D2947AF5-4CA0-CEB6-C56A-C7FCB8D7FAD1}"/>
                  </a:ext>
                </a:extLst>
              </p:cNvPr>
              <p:cNvSpPr/>
              <p:nvPr/>
            </p:nvSpPr>
            <p:spPr>
              <a:xfrm>
                <a:off x="1634126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304 h 5330"/>
                  <a:gd name="connsiteX5" fmla="*/ 2373 w 5436"/>
                  <a:gd name="connsiteY5" fmla="*/ 5304 h 5330"/>
                  <a:gd name="connsiteX6" fmla="*/ 1512 w 5436"/>
                  <a:gd name="connsiteY6" fmla="*/ 2771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75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09" y="1313"/>
                      <a:pt x="4097" y="1989"/>
                      <a:pt x="3832" y="2705"/>
                    </a:cubicBezTo>
                    <a:lnTo>
                      <a:pt x="2891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66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79F740E7-0625-4C40-6314-66675CABEAD4}"/>
                  </a:ext>
                </a:extLst>
              </p:cNvPr>
              <p:cNvSpPr/>
              <p:nvPr/>
            </p:nvSpPr>
            <p:spPr>
              <a:xfrm>
                <a:off x="1640265" y="1153122"/>
                <a:ext cx="4057" cy="5502"/>
              </a:xfrm>
              <a:custGeom>
                <a:avLst/>
                <a:gdLst>
                  <a:gd name="connsiteX0" fmla="*/ 4044 w 4057"/>
                  <a:gd name="connsiteY0" fmla="*/ 5237 h 5502"/>
                  <a:gd name="connsiteX1" fmla="*/ 2639 w 4057"/>
                  <a:gd name="connsiteY1" fmla="*/ 5503 h 5502"/>
                  <a:gd name="connsiteX2" fmla="*/ 0 w 4057"/>
                  <a:gd name="connsiteY2" fmla="*/ 2798 h 5502"/>
                  <a:gd name="connsiteX3" fmla="*/ 2784 w 4057"/>
                  <a:gd name="connsiteY3" fmla="*/ 0 h 5502"/>
                  <a:gd name="connsiteX4" fmla="*/ 4057 w 4057"/>
                  <a:gd name="connsiteY4" fmla="*/ 239 h 5502"/>
                  <a:gd name="connsiteX5" fmla="*/ 3885 w 4057"/>
                  <a:gd name="connsiteY5" fmla="*/ 796 h 5502"/>
                  <a:gd name="connsiteX6" fmla="*/ 2811 w 4057"/>
                  <a:gd name="connsiteY6" fmla="*/ 570 h 5502"/>
                  <a:gd name="connsiteX7" fmla="*/ 729 w 4057"/>
                  <a:gd name="connsiteY7" fmla="*/ 2758 h 5502"/>
                  <a:gd name="connsiteX8" fmla="*/ 2771 w 4057"/>
                  <a:gd name="connsiteY8" fmla="*/ 4906 h 5502"/>
                  <a:gd name="connsiteX9" fmla="*/ 3898 w 4057"/>
                  <a:gd name="connsiteY9" fmla="*/ 4681 h 5502"/>
                  <a:gd name="connsiteX10" fmla="*/ 4044 w 4057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502">
                    <a:moveTo>
                      <a:pt x="4044" y="5237"/>
                    </a:moveTo>
                    <a:cubicBezTo>
                      <a:pt x="3792" y="5357"/>
                      <a:pt x="3288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81"/>
                    </a:cubicBezTo>
                    <a:lnTo>
                      <a:pt x="4044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3E1C84CD-8F2D-DDB6-5B60-25AC6CF20953}"/>
                  </a:ext>
                </a:extLst>
              </p:cNvPr>
              <p:cNvSpPr/>
              <p:nvPr/>
            </p:nvSpPr>
            <p:spPr>
              <a:xfrm>
                <a:off x="1644681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13 w 4879"/>
                  <a:gd name="connsiteY1" fmla="*/ 5503 h 5502"/>
                  <a:gd name="connsiteX2" fmla="*/ 0 w 4879"/>
                  <a:gd name="connsiteY2" fmla="*/ 2798 h 5502"/>
                  <a:gd name="connsiteX3" fmla="*/ 2493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50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13" y="5503"/>
                    </a:cubicBezTo>
                    <a:cubicBezTo>
                      <a:pt x="1008" y="5503"/>
                      <a:pt x="0" y="4416"/>
                      <a:pt x="0" y="2798"/>
                    </a:cubicBezTo>
                    <a:cubicBezTo>
                      <a:pt x="0" y="1114"/>
                      <a:pt x="1061" y="0"/>
                      <a:pt x="2493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7F928C30-FD57-BEE5-A4DC-B74F95FCC9F1}"/>
                  </a:ext>
                </a:extLst>
              </p:cNvPr>
              <p:cNvSpPr/>
              <p:nvPr/>
            </p:nvSpPr>
            <p:spPr>
              <a:xfrm>
                <a:off x="1652822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291D1E84-6182-2CA9-D381-5ED1DA2806EA}"/>
                  </a:ext>
                </a:extLst>
              </p:cNvPr>
              <p:cNvSpPr/>
              <p:nvPr/>
            </p:nvSpPr>
            <p:spPr>
              <a:xfrm>
                <a:off x="1656163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14 w 4455"/>
                  <a:gd name="connsiteY12" fmla="*/ 610 h 5330"/>
                  <a:gd name="connsiteX13" fmla="*/ 1936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14" y="610"/>
                    </a:lnTo>
                    <a:cubicBezTo>
                      <a:pt x="2122" y="915"/>
                      <a:pt x="2042" y="1246"/>
                      <a:pt x="1936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8553FBCA-2FDD-ACAF-DF39-561A33FE2B82}"/>
                  </a:ext>
                </a:extLst>
              </p:cNvPr>
              <p:cNvSpPr/>
              <p:nvPr/>
            </p:nvSpPr>
            <p:spPr>
              <a:xfrm>
                <a:off x="1661387" y="1153175"/>
                <a:ext cx="3367" cy="5409"/>
              </a:xfrm>
              <a:custGeom>
                <a:avLst/>
                <a:gdLst>
                  <a:gd name="connsiteX0" fmla="*/ 13 w 3367"/>
                  <a:gd name="connsiteY0" fmla="*/ 106 h 5409"/>
                  <a:gd name="connsiteX1" fmla="*/ 1273 w 3367"/>
                  <a:gd name="connsiteY1" fmla="*/ 0 h 5409"/>
                  <a:gd name="connsiteX2" fmla="*/ 2731 w 3367"/>
                  <a:gd name="connsiteY2" fmla="*/ 371 h 5409"/>
                  <a:gd name="connsiteX3" fmla="*/ 3182 w 3367"/>
                  <a:gd name="connsiteY3" fmla="*/ 1313 h 5409"/>
                  <a:gd name="connsiteX4" fmla="*/ 2281 w 3367"/>
                  <a:gd name="connsiteY4" fmla="*/ 2493 h 5409"/>
                  <a:gd name="connsiteX5" fmla="*/ 2281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06 h 5409"/>
                  <a:gd name="connsiteX8" fmla="*/ 1074 w 3367"/>
                  <a:gd name="connsiteY8" fmla="*/ 5410 h 5409"/>
                  <a:gd name="connsiteX9" fmla="*/ 0 w 3367"/>
                  <a:gd name="connsiteY9" fmla="*/ 5344 h 5409"/>
                  <a:gd name="connsiteX10" fmla="*/ 0 w 3367"/>
                  <a:gd name="connsiteY10" fmla="*/ 106 h 5409"/>
                  <a:gd name="connsiteX11" fmla="*/ 690 w 3367"/>
                  <a:gd name="connsiteY11" fmla="*/ 2281 h 5409"/>
                  <a:gd name="connsiteX12" fmla="*/ 1313 w 3367"/>
                  <a:gd name="connsiteY12" fmla="*/ 2281 h 5409"/>
                  <a:gd name="connsiteX13" fmla="*/ 2466 w 3367"/>
                  <a:gd name="connsiteY13" fmla="*/ 1392 h 5409"/>
                  <a:gd name="connsiteX14" fmla="*/ 1286 w 3367"/>
                  <a:gd name="connsiteY14" fmla="*/ 530 h 5409"/>
                  <a:gd name="connsiteX15" fmla="*/ 690 w 3367"/>
                  <a:gd name="connsiteY15" fmla="*/ 583 h 5409"/>
                  <a:gd name="connsiteX16" fmla="*/ 690 w 3367"/>
                  <a:gd name="connsiteY16" fmla="*/ 2281 h 5409"/>
                  <a:gd name="connsiteX17" fmla="*/ 690 w 3367"/>
                  <a:gd name="connsiteY17" fmla="*/ 4840 h 5409"/>
                  <a:gd name="connsiteX18" fmla="*/ 1273 w 3367"/>
                  <a:gd name="connsiteY18" fmla="*/ 4880 h 5409"/>
                  <a:gd name="connsiteX19" fmla="*/ 2639 w 3367"/>
                  <a:gd name="connsiteY19" fmla="*/ 3845 h 5409"/>
                  <a:gd name="connsiteX20" fmla="*/ 1260 w 3367"/>
                  <a:gd name="connsiteY20" fmla="*/ 2811 h 5409"/>
                  <a:gd name="connsiteX21" fmla="*/ 690 w 3367"/>
                  <a:gd name="connsiteY21" fmla="*/ 2811 h 5409"/>
                  <a:gd name="connsiteX22" fmla="*/ 690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13" y="106"/>
                    </a:moveTo>
                    <a:cubicBezTo>
                      <a:pt x="318" y="27"/>
                      <a:pt x="796" y="0"/>
                      <a:pt x="1273" y="0"/>
                    </a:cubicBezTo>
                    <a:cubicBezTo>
                      <a:pt x="1962" y="0"/>
                      <a:pt x="2400" y="106"/>
                      <a:pt x="2731" y="371"/>
                    </a:cubicBezTo>
                    <a:cubicBezTo>
                      <a:pt x="3010" y="583"/>
                      <a:pt x="3182" y="902"/>
                      <a:pt x="3182" y="1313"/>
                    </a:cubicBezTo>
                    <a:cubicBezTo>
                      <a:pt x="3182" y="1830"/>
                      <a:pt x="2838" y="2281"/>
                      <a:pt x="2281" y="2493"/>
                    </a:cubicBezTo>
                    <a:lnTo>
                      <a:pt x="2281" y="2506"/>
                    </a:lnTo>
                    <a:cubicBezTo>
                      <a:pt x="2785" y="2625"/>
                      <a:pt x="3368" y="3050"/>
                      <a:pt x="3368" y="3845"/>
                    </a:cubicBezTo>
                    <a:cubicBezTo>
                      <a:pt x="3368" y="4296"/>
                      <a:pt x="3182" y="4654"/>
                      <a:pt x="2917" y="4906"/>
                    </a:cubicBezTo>
                    <a:cubicBezTo>
                      <a:pt x="2546" y="5251"/>
                      <a:pt x="1936" y="5410"/>
                      <a:pt x="1074" y="5410"/>
                    </a:cubicBezTo>
                    <a:cubicBezTo>
                      <a:pt x="597" y="5410"/>
                      <a:pt x="239" y="5370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690" y="2281"/>
                    </a:moveTo>
                    <a:lnTo>
                      <a:pt x="1313" y="2281"/>
                    </a:lnTo>
                    <a:cubicBezTo>
                      <a:pt x="2042" y="2281"/>
                      <a:pt x="2466" y="1896"/>
                      <a:pt x="2466" y="1392"/>
                    </a:cubicBezTo>
                    <a:cubicBezTo>
                      <a:pt x="2466" y="769"/>
                      <a:pt x="1989" y="530"/>
                      <a:pt x="1286" y="530"/>
                    </a:cubicBezTo>
                    <a:cubicBezTo>
                      <a:pt x="981" y="530"/>
                      <a:pt x="796" y="557"/>
                      <a:pt x="690" y="583"/>
                    </a:cubicBezTo>
                    <a:lnTo>
                      <a:pt x="690" y="2281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14"/>
                      <a:pt x="2639" y="3845"/>
                    </a:cubicBezTo>
                    <a:cubicBezTo>
                      <a:pt x="2639" y="3116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6CB8231-6C4D-A394-55FA-6EDEB0064F40}"/>
                  </a:ext>
                </a:extLst>
              </p:cNvPr>
              <p:cNvSpPr/>
              <p:nvPr/>
            </p:nvSpPr>
            <p:spPr>
              <a:xfrm>
                <a:off x="1665352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29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40 w 4879"/>
                  <a:gd name="connsiteY8" fmla="*/ 557 h 5502"/>
                  <a:gd name="connsiteX9" fmla="*/ 729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29" y="2785"/>
                    </a:moveTo>
                    <a:cubicBezTo>
                      <a:pt x="729" y="3912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04"/>
                      <a:pt x="729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A9A5ADAC-4E26-DCB6-3550-91943C1DF611}"/>
                  </a:ext>
                </a:extLst>
              </p:cNvPr>
              <p:cNvSpPr/>
              <p:nvPr/>
            </p:nvSpPr>
            <p:spPr>
              <a:xfrm>
                <a:off x="1671107" y="1153175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79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58" y="27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822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782419B8-DCDB-EEB7-D7B2-AFF00446401D}"/>
                  </a:ext>
                </a:extLst>
              </p:cNvPr>
              <p:cNvSpPr/>
              <p:nvPr/>
            </p:nvSpPr>
            <p:spPr>
              <a:xfrm>
                <a:off x="167535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68E12CD9-7C50-D9C9-DB4D-828753E9550E}"/>
                  </a:ext>
                </a:extLst>
              </p:cNvPr>
              <p:cNvSpPr/>
              <p:nvPr/>
            </p:nvSpPr>
            <p:spPr>
              <a:xfrm>
                <a:off x="1676981" y="1153135"/>
                <a:ext cx="3222" cy="5515"/>
              </a:xfrm>
              <a:custGeom>
                <a:avLst/>
                <a:gdLst>
                  <a:gd name="connsiteX0" fmla="*/ 159 w 3222"/>
                  <a:gd name="connsiteY0" fmla="*/ 4561 h 5515"/>
                  <a:gd name="connsiteX1" fmla="*/ 1406 w 3222"/>
                  <a:gd name="connsiteY1" fmla="*/ 4919 h 5515"/>
                  <a:gd name="connsiteX2" fmla="*/ 2506 w 3222"/>
                  <a:gd name="connsiteY2" fmla="*/ 4004 h 5515"/>
                  <a:gd name="connsiteX3" fmla="*/ 1512 w 3222"/>
                  <a:gd name="connsiteY3" fmla="*/ 2957 h 5515"/>
                  <a:gd name="connsiteX4" fmla="*/ 106 w 3222"/>
                  <a:gd name="connsiteY4" fmla="*/ 1445 h 5515"/>
                  <a:gd name="connsiteX5" fmla="*/ 1830 w 3222"/>
                  <a:gd name="connsiteY5" fmla="*/ 0 h 5515"/>
                  <a:gd name="connsiteX6" fmla="*/ 3010 w 3222"/>
                  <a:gd name="connsiteY6" fmla="*/ 278 h 5515"/>
                  <a:gd name="connsiteX7" fmla="*/ 2811 w 3222"/>
                  <a:gd name="connsiteY7" fmla="*/ 835 h 5515"/>
                  <a:gd name="connsiteX8" fmla="*/ 1803 w 3222"/>
                  <a:gd name="connsiteY8" fmla="*/ 583 h 5515"/>
                  <a:gd name="connsiteX9" fmla="*/ 796 w 3222"/>
                  <a:gd name="connsiteY9" fmla="*/ 1379 h 5515"/>
                  <a:gd name="connsiteX10" fmla="*/ 1856 w 3222"/>
                  <a:gd name="connsiteY10" fmla="*/ 2413 h 5515"/>
                  <a:gd name="connsiteX11" fmla="*/ 3222 w 3222"/>
                  <a:gd name="connsiteY11" fmla="*/ 3978 h 5515"/>
                  <a:gd name="connsiteX12" fmla="*/ 1352 w 3222"/>
                  <a:gd name="connsiteY12" fmla="*/ 5516 h 5515"/>
                  <a:gd name="connsiteX13" fmla="*/ 0 w 3222"/>
                  <a:gd name="connsiteY13" fmla="*/ 5171 h 5515"/>
                  <a:gd name="connsiteX14" fmla="*/ 159 w 3222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515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00"/>
                      <a:pt x="2228" y="3235"/>
                      <a:pt x="1512" y="2957"/>
                    </a:cubicBezTo>
                    <a:cubicBezTo>
                      <a:pt x="637" y="2652"/>
                      <a:pt x="106" y="2188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33"/>
                      <a:pt x="3010" y="278"/>
                    </a:cubicBezTo>
                    <a:lnTo>
                      <a:pt x="2811" y="835"/>
                    </a:lnTo>
                    <a:cubicBezTo>
                      <a:pt x="2639" y="729"/>
                      <a:pt x="2281" y="583"/>
                      <a:pt x="1803" y="583"/>
                    </a:cubicBezTo>
                    <a:cubicBezTo>
                      <a:pt x="1074" y="583"/>
                      <a:pt x="796" y="1021"/>
                      <a:pt x="796" y="1379"/>
                    </a:cubicBezTo>
                    <a:cubicBezTo>
                      <a:pt x="796" y="1883"/>
                      <a:pt x="1114" y="2121"/>
                      <a:pt x="1856" y="2413"/>
                    </a:cubicBezTo>
                    <a:cubicBezTo>
                      <a:pt x="2758" y="2758"/>
                      <a:pt x="3222" y="3195"/>
                      <a:pt x="3222" y="3978"/>
                    </a:cubicBezTo>
                    <a:cubicBezTo>
                      <a:pt x="3222" y="4800"/>
                      <a:pt x="2612" y="5516"/>
                      <a:pt x="1352" y="5516"/>
                    </a:cubicBezTo>
                    <a:cubicBezTo>
                      <a:pt x="849" y="5516"/>
                      <a:pt x="278" y="5357"/>
                      <a:pt x="0" y="5171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4BD41EA9-5AAC-9AC7-A2FA-F37DCDD707E2}"/>
                  </a:ext>
                </a:extLst>
              </p:cNvPr>
              <p:cNvSpPr/>
              <p:nvPr/>
            </p:nvSpPr>
            <p:spPr>
              <a:xfrm>
                <a:off x="168353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66 w 3991"/>
                  <a:gd name="connsiteY3" fmla="*/ 2705 h 5343"/>
                  <a:gd name="connsiteX4" fmla="*/ 3421 w 3991"/>
                  <a:gd name="connsiteY4" fmla="*/ 4429 h 5343"/>
                  <a:gd name="connsiteX5" fmla="*/ 3434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10 w 3991"/>
                  <a:gd name="connsiteY12" fmla="*/ 862 h 5343"/>
                  <a:gd name="connsiteX13" fmla="*/ 597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705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67B0F977-0C2D-1FA3-8988-CF5FEEC46135}"/>
                  </a:ext>
                </a:extLst>
              </p:cNvPr>
              <p:cNvSpPr/>
              <p:nvPr/>
            </p:nvSpPr>
            <p:spPr>
              <a:xfrm>
                <a:off x="1688715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6E665159-5CE0-E7C3-2A44-300E4BC2B3F5}"/>
                  </a:ext>
                </a:extLst>
              </p:cNvPr>
              <p:cNvSpPr/>
              <p:nvPr/>
            </p:nvSpPr>
            <p:spPr>
              <a:xfrm>
                <a:off x="1690320" y="1153135"/>
                <a:ext cx="3248" cy="5515"/>
              </a:xfrm>
              <a:custGeom>
                <a:avLst/>
                <a:gdLst>
                  <a:gd name="connsiteX0" fmla="*/ 199 w 3248"/>
                  <a:gd name="connsiteY0" fmla="*/ 4561 h 5515"/>
                  <a:gd name="connsiteX1" fmla="*/ 1432 w 3248"/>
                  <a:gd name="connsiteY1" fmla="*/ 4919 h 5515"/>
                  <a:gd name="connsiteX2" fmla="*/ 2546 w 3248"/>
                  <a:gd name="connsiteY2" fmla="*/ 4004 h 5515"/>
                  <a:gd name="connsiteX3" fmla="*/ 1551 w 3248"/>
                  <a:gd name="connsiteY3" fmla="*/ 2957 h 5515"/>
                  <a:gd name="connsiteX4" fmla="*/ 133 w 3248"/>
                  <a:gd name="connsiteY4" fmla="*/ 1445 h 5515"/>
                  <a:gd name="connsiteX5" fmla="*/ 1856 w 3248"/>
                  <a:gd name="connsiteY5" fmla="*/ 0 h 5515"/>
                  <a:gd name="connsiteX6" fmla="*/ 3036 w 3248"/>
                  <a:gd name="connsiteY6" fmla="*/ 278 h 5515"/>
                  <a:gd name="connsiteX7" fmla="*/ 2837 w 3248"/>
                  <a:gd name="connsiteY7" fmla="*/ 835 h 5515"/>
                  <a:gd name="connsiteX8" fmla="*/ 1830 w 3248"/>
                  <a:gd name="connsiteY8" fmla="*/ 583 h 5515"/>
                  <a:gd name="connsiteX9" fmla="*/ 822 w 3248"/>
                  <a:gd name="connsiteY9" fmla="*/ 1379 h 5515"/>
                  <a:gd name="connsiteX10" fmla="*/ 1870 w 3248"/>
                  <a:gd name="connsiteY10" fmla="*/ 2413 h 5515"/>
                  <a:gd name="connsiteX11" fmla="*/ 3248 w 3248"/>
                  <a:gd name="connsiteY11" fmla="*/ 3978 h 5515"/>
                  <a:gd name="connsiteX12" fmla="*/ 1366 w 3248"/>
                  <a:gd name="connsiteY12" fmla="*/ 5516 h 5515"/>
                  <a:gd name="connsiteX13" fmla="*/ 0 w 3248"/>
                  <a:gd name="connsiteY13" fmla="*/ 5171 h 5515"/>
                  <a:gd name="connsiteX14" fmla="*/ 199 w 3248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515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00"/>
                      <a:pt x="2254" y="3235"/>
                      <a:pt x="1551" y="2957"/>
                    </a:cubicBezTo>
                    <a:cubicBezTo>
                      <a:pt x="689" y="2652"/>
                      <a:pt x="133" y="2188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33"/>
                      <a:pt x="3036" y="278"/>
                    </a:cubicBezTo>
                    <a:lnTo>
                      <a:pt x="2837" y="835"/>
                    </a:lnTo>
                    <a:cubicBezTo>
                      <a:pt x="2665" y="729"/>
                      <a:pt x="2294" y="583"/>
                      <a:pt x="1830" y="583"/>
                    </a:cubicBezTo>
                    <a:cubicBezTo>
                      <a:pt x="1101" y="583"/>
                      <a:pt x="822" y="1021"/>
                      <a:pt x="822" y="1379"/>
                    </a:cubicBezTo>
                    <a:cubicBezTo>
                      <a:pt x="822" y="1883"/>
                      <a:pt x="1154" y="2121"/>
                      <a:pt x="1870" y="2413"/>
                    </a:cubicBezTo>
                    <a:cubicBezTo>
                      <a:pt x="2771" y="2758"/>
                      <a:pt x="3248" y="3195"/>
                      <a:pt x="3248" y="3978"/>
                    </a:cubicBezTo>
                    <a:cubicBezTo>
                      <a:pt x="3248" y="4800"/>
                      <a:pt x="2639" y="5516"/>
                      <a:pt x="1366" y="5516"/>
                    </a:cubicBezTo>
                    <a:cubicBezTo>
                      <a:pt x="849" y="5516"/>
                      <a:pt x="305" y="5357"/>
                      <a:pt x="0" y="5171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980B9095-C4AC-3779-F17F-926F27C467C8}"/>
                  </a:ext>
                </a:extLst>
              </p:cNvPr>
              <p:cNvSpPr/>
              <p:nvPr/>
            </p:nvSpPr>
            <p:spPr>
              <a:xfrm>
                <a:off x="169451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3A5D2DB8-F73C-00F4-B908-A80A9754BC63}"/>
                  </a:ext>
                </a:extLst>
              </p:cNvPr>
              <p:cNvSpPr/>
              <p:nvPr/>
            </p:nvSpPr>
            <p:spPr>
              <a:xfrm>
                <a:off x="1698779" y="1153202"/>
                <a:ext cx="3938" cy="5409"/>
              </a:xfrm>
              <a:custGeom>
                <a:avLst/>
                <a:gdLst>
                  <a:gd name="connsiteX0" fmla="*/ 689 w 3938"/>
                  <a:gd name="connsiteY0" fmla="*/ 0 h 5409"/>
                  <a:gd name="connsiteX1" fmla="*/ 689 w 3938"/>
                  <a:gd name="connsiteY1" fmla="*/ 3156 h 5409"/>
                  <a:gd name="connsiteX2" fmla="*/ 1936 w 3938"/>
                  <a:gd name="connsiteY2" fmla="*/ 4840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29 h 5409"/>
                  <a:gd name="connsiteX9" fmla="*/ 0 w 3938"/>
                  <a:gd name="connsiteY9" fmla="*/ 0 h 5409"/>
                  <a:gd name="connsiteX10" fmla="*/ 689 w 3938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89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097B7FF6-55FB-1133-195A-79D7B592A78B}"/>
                  </a:ext>
                </a:extLst>
              </p:cNvPr>
              <p:cNvSpPr/>
              <p:nvPr/>
            </p:nvSpPr>
            <p:spPr>
              <a:xfrm>
                <a:off x="1703274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4A935808-E965-BB3C-B726-9EFCC3CDBC68}"/>
                  </a:ext>
                </a:extLst>
              </p:cNvPr>
              <p:cNvSpPr/>
              <p:nvPr/>
            </p:nvSpPr>
            <p:spPr>
              <a:xfrm>
                <a:off x="1709811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73" y="1233"/>
                      <a:pt x="2281" y="915"/>
                      <a:pt x="2214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0707BE11-1953-1E7D-E0AA-8A7E893C4FCB}"/>
                  </a:ext>
                </a:extLst>
              </p:cNvPr>
              <p:cNvSpPr/>
              <p:nvPr/>
            </p:nvSpPr>
            <p:spPr>
              <a:xfrm>
                <a:off x="1715035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7B44D65D-E7DC-BAF5-55FF-9BA8A6224D64}"/>
                  </a:ext>
                </a:extLst>
              </p:cNvPr>
              <p:cNvSpPr/>
              <p:nvPr/>
            </p:nvSpPr>
            <p:spPr>
              <a:xfrm>
                <a:off x="1718748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6B8574A4-9EDA-5BC8-A21E-FC36AACF1938}"/>
                  </a:ext>
                </a:extLst>
              </p:cNvPr>
              <p:cNvSpPr/>
              <p:nvPr/>
            </p:nvSpPr>
            <p:spPr>
              <a:xfrm>
                <a:off x="1720352" y="1153109"/>
                <a:ext cx="4919" cy="6205"/>
              </a:xfrm>
              <a:custGeom>
                <a:avLst/>
                <a:gdLst>
                  <a:gd name="connsiteX0" fmla="*/ 4694 w 4919"/>
                  <a:gd name="connsiteY0" fmla="*/ 6205 h 6205"/>
                  <a:gd name="connsiteX1" fmla="*/ 2665 w 4919"/>
                  <a:gd name="connsiteY1" fmla="*/ 5582 h 6205"/>
                  <a:gd name="connsiteX2" fmla="*/ 2334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51 h 6205"/>
                  <a:gd name="connsiteX7" fmla="*/ 3368 w 4919"/>
                  <a:gd name="connsiteY7" fmla="*/ 5277 h 6205"/>
                  <a:gd name="connsiteX8" fmla="*/ 4919 w 4919"/>
                  <a:gd name="connsiteY8" fmla="*/ 5609 h 6205"/>
                  <a:gd name="connsiteX9" fmla="*/ 4694 w 4919"/>
                  <a:gd name="connsiteY9" fmla="*/ 6205 h 6205"/>
                  <a:gd name="connsiteX10" fmla="*/ 4110 w 4919"/>
                  <a:gd name="connsiteY10" fmla="*/ 2731 h 6205"/>
                  <a:gd name="connsiteX11" fmla="*/ 2440 w 4919"/>
                  <a:gd name="connsiteY11" fmla="*/ 570 h 6205"/>
                  <a:gd name="connsiteX12" fmla="*/ 716 w 4919"/>
                  <a:gd name="connsiteY12" fmla="*/ 2798 h 6205"/>
                  <a:gd name="connsiteX13" fmla="*/ 2400 w 4919"/>
                  <a:gd name="connsiteY13" fmla="*/ 4946 h 6205"/>
                  <a:gd name="connsiteX14" fmla="*/ 411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694" y="6205"/>
                    </a:moveTo>
                    <a:cubicBezTo>
                      <a:pt x="3965" y="6006"/>
                      <a:pt x="3262" y="5808"/>
                      <a:pt x="2665" y="5582"/>
                    </a:cubicBezTo>
                    <a:cubicBezTo>
                      <a:pt x="2546" y="5542"/>
                      <a:pt x="2440" y="5503"/>
                      <a:pt x="2334" y="5503"/>
                    </a:cubicBezTo>
                    <a:cubicBezTo>
                      <a:pt x="1074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68" y="5251"/>
                    </a:cubicBezTo>
                    <a:lnTo>
                      <a:pt x="3368" y="5277"/>
                    </a:lnTo>
                    <a:cubicBezTo>
                      <a:pt x="3872" y="5410"/>
                      <a:pt x="4468" y="5542"/>
                      <a:pt x="4919" y="5609"/>
                    </a:cubicBezTo>
                    <a:lnTo>
                      <a:pt x="4694" y="6205"/>
                    </a:lnTo>
                    <a:close/>
                    <a:moveTo>
                      <a:pt x="4110" y="2731"/>
                    </a:moveTo>
                    <a:cubicBezTo>
                      <a:pt x="4110" y="1657"/>
                      <a:pt x="3567" y="570"/>
                      <a:pt x="2440" y="570"/>
                    </a:cubicBezTo>
                    <a:cubicBezTo>
                      <a:pt x="1286" y="570"/>
                      <a:pt x="716" y="1644"/>
                      <a:pt x="716" y="2798"/>
                    </a:cubicBezTo>
                    <a:cubicBezTo>
                      <a:pt x="716" y="3925"/>
                      <a:pt x="1339" y="4946"/>
                      <a:pt x="2400" y="4946"/>
                    </a:cubicBezTo>
                    <a:cubicBezTo>
                      <a:pt x="3500" y="4946"/>
                      <a:pt x="4110" y="3965"/>
                      <a:pt x="411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7048B5F8-8D40-910B-CFDE-E942FB4C9C97}"/>
                  </a:ext>
                </a:extLst>
              </p:cNvPr>
              <p:cNvSpPr/>
              <p:nvPr/>
            </p:nvSpPr>
            <p:spPr>
              <a:xfrm>
                <a:off x="1726094" y="1153202"/>
                <a:ext cx="3924" cy="5409"/>
              </a:xfrm>
              <a:custGeom>
                <a:avLst/>
                <a:gdLst>
                  <a:gd name="connsiteX0" fmla="*/ 676 w 3924"/>
                  <a:gd name="connsiteY0" fmla="*/ 0 h 5409"/>
                  <a:gd name="connsiteX1" fmla="*/ 676 w 3924"/>
                  <a:gd name="connsiteY1" fmla="*/ 3156 h 5409"/>
                  <a:gd name="connsiteX2" fmla="*/ 1923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896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76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36"/>
                      <a:pt x="1220" y="4840"/>
                      <a:pt x="1923" y="4840"/>
                    </a:cubicBezTo>
                    <a:cubicBezTo>
                      <a:pt x="2718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896" y="5410"/>
                    </a:cubicBezTo>
                    <a:cubicBezTo>
                      <a:pt x="809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91D38FD8-D649-8781-A126-915AE1422B25}"/>
                  </a:ext>
                </a:extLst>
              </p:cNvPr>
              <p:cNvSpPr/>
              <p:nvPr/>
            </p:nvSpPr>
            <p:spPr>
              <a:xfrm>
                <a:off x="1731199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D1215CC2-5E88-8103-C0DA-1FDB3C5AD6C5}"/>
                  </a:ext>
                </a:extLst>
              </p:cNvPr>
              <p:cNvSpPr/>
              <p:nvPr/>
            </p:nvSpPr>
            <p:spPr>
              <a:xfrm>
                <a:off x="1733095" y="1153175"/>
                <a:ext cx="3261" cy="5370"/>
              </a:xfrm>
              <a:custGeom>
                <a:avLst/>
                <a:gdLst>
                  <a:gd name="connsiteX0" fmla="*/ 0 w 3261"/>
                  <a:gd name="connsiteY0" fmla="*/ 93 h 5370"/>
                  <a:gd name="connsiteX1" fmla="*/ 1313 w 3261"/>
                  <a:gd name="connsiteY1" fmla="*/ 0 h 5370"/>
                  <a:gd name="connsiteX2" fmla="*/ 2798 w 3261"/>
                  <a:gd name="connsiteY2" fmla="*/ 438 h 5370"/>
                  <a:gd name="connsiteX3" fmla="*/ 3262 w 3261"/>
                  <a:gd name="connsiteY3" fmla="*/ 1551 h 5370"/>
                  <a:gd name="connsiteX4" fmla="*/ 2864 w 3261"/>
                  <a:gd name="connsiteY4" fmla="*/ 2692 h 5370"/>
                  <a:gd name="connsiteX5" fmla="*/ 1246 w 3261"/>
                  <a:gd name="connsiteY5" fmla="*/ 3275 h 5370"/>
                  <a:gd name="connsiteX6" fmla="*/ 676 w 3261"/>
                  <a:gd name="connsiteY6" fmla="*/ 3235 h 5370"/>
                  <a:gd name="connsiteX7" fmla="*/ 676 w 3261"/>
                  <a:gd name="connsiteY7" fmla="*/ 5370 h 5370"/>
                  <a:gd name="connsiteX8" fmla="*/ 0 w 3261"/>
                  <a:gd name="connsiteY8" fmla="*/ 5370 h 5370"/>
                  <a:gd name="connsiteX9" fmla="*/ 0 w 3261"/>
                  <a:gd name="connsiteY9" fmla="*/ 93 h 5370"/>
                  <a:gd name="connsiteX10" fmla="*/ 676 w 3261"/>
                  <a:gd name="connsiteY10" fmla="*/ 2665 h 5370"/>
                  <a:gd name="connsiteX11" fmla="*/ 1273 w 3261"/>
                  <a:gd name="connsiteY11" fmla="*/ 2718 h 5370"/>
                  <a:gd name="connsiteX12" fmla="*/ 2586 w 3261"/>
                  <a:gd name="connsiteY12" fmla="*/ 1578 h 5370"/>
                  <a:gd name="connsiteX13" fmla="*/ 1313 w 3261"/>
                  <a:gd name="connsiteY13" fmla="*/ 530 h 5370"/>
                  <a:gd name="connsiteX14" fmla="*/ 676 w 3261"/>
                  <a:gd name="connsiteY14" fmla="*/ 583 h 5370"/>
                  <a:gd name="connsiteX15" fmla="*/ 676 w 3261"/>
                  <a:gd name="connsiteY15" fmla="*/ 2665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70">
                    <a:moveTo>
                      <a:pt x="0" y="93"/>
                    </a:moveTo>
                    <a:cubicBezTo>
                      <a:pt x="318" y="27"/>
                      <a:pt x="756" y="0"/>
                      <a:pt x="1313" y="0"/>
                    </a:cubicBezTo>
                    <a:cubicBezTo>
                      <a:pt x="1989" y="0"/>
                      <a:pt x="2493" y="146"/>
                      <a:pt x="2798" y="438"/>
                    </a:cubicBezTo>
                    <a:cubicBezTo>
                      <a:pt x="3089" y="690"/>
                      <a:pt x="3262" y="1074"/>
                      <a:pt x="3262" y="1551"/>
                    </a:cubicBezTo>
                    <a:cubicBezTo>
                      <a:pt x="3262" y="2029"/>
                      <a:pt x="3129" y="2413"/>
                      <a:pt x="2864" y="2692"/>
                    </a:cubicBezTo>
                    <a:cubicBezTo>
                      <a:pt x="2506" y="3076"/>
                      <a:pt x="1896" y="3275"/>
                      <a:pt x="1246" y="3275"/>
                    </a:cubicBezTo>
                    <a:cubicBezTo>
                      <a:pt x="1048" y="3275"/>
                      <a:pt x="849" y="3275"/>
                      <a:pt x="676" y="3235"/>
                    </a:cubicBezTo>
                    <a:lnTo>
                      <a:pt x="676" y="5370"/>
                    </a:lnTo>
                    <a:lnTo>
                      <a:pt x="0" y="5370"/>
                    </a:lnTo>
                    <a:lnTo>
                      <a:pt x="0" y="93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18"/>
                      <a:pt x="1273" y="2718"/>
                    </a:cubicBezTo>
                    <a:cubicBezTo>
                      <a:pt x="2082" y="2718"/>
                      <a:pt x="2586" y="2307"/>
                      <a:pt x="2586" y="1578"/>
                    </a:cubicBezTo>
                    <a:cubicBezTo>
                      <a:pt x="2586" y="862"/>
                      <a:pt x="2082" y="530"/>
                      <a:pt x="1313" y="530"/>
                    </a:cubicBezTo>
                    <a:cubicBezTo>
                      <a:pt x="1034" y="530"/>
                      <a:pt x="809" y="557"/>
                      <a:pt x="676" y="583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CF76A531-3191-C975-268F-32210C3801EE}"/>
                  </a:ext>
                </a:extLst>
              </p:cNvPr>
              <p:cNvSpPr/>
              <p:nvPr/>
            </p:nvSpPr>
            <p:spPr>
              <a:xfrm>
                <a:off x="1739685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76 w 2983"/>
                  <a:gd name="connsiteY1" fmla="*/ 2838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76" y="2838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A296A622-1663-5551-20D8-A34721BF259A}"/>
                  </a:ext>
                </a:extLst>
              </p:cNvPr>
              <p:cNvSpPr/>
              <p:nvPr/>
            </p:nvSpPr>
            <p:spPr>
              <a:xfrm>
                <a:off x="1743158" y="1153188"/>
                <a:ext cx="4110" cy="5343"/>
              </a:xfrm>
              <a:custGeom>
                <a:avLst/>
                <a:gdLst>
                  <a:gd name="connsiteX0" fmla="*/ 3315 w 4110"/>
                  <a:gd name="connsiteY0" fmla="*/ 5344 h 5343"/>
                  <a:gd name="connsiteX1" fmla="*/ 2625 w 4110"/>
                  <a:gd name="connsiteY1" fmla="*/ 4164 h 5343"/>
                  <a:gd name="connsiteX2" fmla="*/ 2015 w 4110"/>
                  <a:gd name="connsiteY2" fmla="*/ 3116 h 5343"/>
                  <a:gd name="connsiteX3" fmla="*/ 2002 w 4110"/>
                  <a:gd name="connsiteY3" fmla="*/ 3116 h 5343"/>
                  <a:gd name="connsiteX4" fmla="*/ 1432 w 4110"/>
                  <a:gd name="connsiteY4" fmla="*/ 4164 h 5343"/>
                  <a:gd name="connsiteX5" fmla="*/ 782 w 4110"/>
                  <a:gd name="connsiteY5" fmla="*/ 5330 h 5343"/>
                  <a:gd name="connsiteX6" fmla="*/ 0 w 4110"/>
                  <a:gd name="connsiteY6" fmla="*/ 5330 h 5343"/>
                  <a:gd name="connsiteX7" fmla="*/ 1631 w 4110"/>
                  <a:gd name="connsiteY7" fmla="*/ 2625 h 5343"/>
                  <a:gd name="connsiteX8" fmla="*/ 66 w 4110"/>
                  <a:gd name="connsiteY8" fmla="*/ 0 h 5343"/>
                  <a:gd name="connsiteX9" fmla="*/ 862 w 4110"/>
                  <a:gd name="connsiteY9" fmla="*/ 0 h 5343"/>
                  <a:gd name="connsiteX10" fmla="*/ 1565 w 4110"/>
                  <a:gd name="connsiteY10" fmla="*/ 1260 h 5343"/>
                  <a:gd name="connsiteX11" fmla="*/ 2042 w 4110"/>
                  <a:gd name="connsiteY11" fmla="*/ 2148 h 5343"/>
                  <a:gd name="connsiteX12" fmla="*/ 2069 w 4110"/>
                  <a:gd name="connsiteY12" fmla="*/ 2148 h 5343"/>
                  <a:gd name="connsiteX13" fmla="*/ 2546 w 4110"/>
                  <a:gd name="connsiteY13" fmla="*/ 1260 h 5343"/>
                  <a:gd name="connsiteX14" fmla="*/ 3262 w 4110"/>
                  <a:gd name="connsiteY14" fmla="*/ 0 h 5343"/>
                  <a:gd name="connsiteX15" fmla="*/ 4057 w 4110"/>
                  <a:gd name="connsiteY15" fmla="*/ 0 h 5343"/>
                  <a:gd name="connsiteX16" fmla="*/ 2440 w 4110"/>
                  <a:gd name="connsiteY16" fmla="*/ 2599 h 5343"/>
                  <a:gd name="connsiteX17" fmla="*/ 4110 w 4110"/>
                  <a:gd name="connsiteY17" fmla="*/ 5330 h 5343"/>
                  <a:gd name="connsiteX18" fmla="*/ 3315 w 4110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43">
                    <a:moveTo>
                      <a:pt x="3315" y="5344"/>
                    </a:moveTo>
                    <a:lnTo>
                      <a:pt x="2625" y="4164"/>
                    </a:lnTo>
                    <a:cubicBezTo>
                      <a:pt x="2347" y="3713"/>
                      <a:pt x="2188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32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604"/>
                      <a:pt x="1896" y="1870"/>
                      <a:pt x="2042" y="2148"/>
                    </a:cubicBezTo>
                    <a:lnTo>
                      <a:pt x="2069" y="2148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99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160F41E1-6BDA-1BF5-507E-E913A98AD9B9}"/>
                  </a:ext>
                </a:extLst>
              </p:cNvPr>
              <p:cNvSpPr/>
              <p:nvPr/>
            </p:nvSpPr>
            <p:spPr>
              <a:xfrm>
                <a:off x="1750451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21322D39-DC95-AB9C-6319-923D3008BB95}"/>
                  </a:ext>
                </a:extLst>
              </p:cNvPr>
              <p:cNvSpPr/>
              <p:nvPr/>
            </p:nvSpPr>
            <p:spPr>
              <a:xfrm>
                <a:off x="1753938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73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23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87" y="1233"/>
                      <a:pt x="2281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A5553F9B-884B-02FC-EB64-03286C9A8866}"/>
                  </a:ext>
                </a:extLst>
              </p:cNvPr>
              <p:cNvSpPr/>
              <p:nvPr/>
            </p:nvSpPr>
            <p:spPr>
              <a:xfrm>
                <a:off x="1498628" y="1166660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912 w 4057"/>
                  <a:gd name="connsiteY9" fmla="*/ 4694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44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84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85" y="4919"/>
                      <a:pt x="2784" y="4919"/>
                    </a:cubicBezTo>
                    <a:cubicBezTo>
                      <a:pt x="3195" y="4919"/>
                      <a:pt x="3633" y="4840"/>
                      <a:pt x="3912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5A676570-916B-9CB9-25DE-8B129083DFDD}"/>
                  </a:ext>
                </a:extLst>
              </p:cNvPr>
              <p:cNvSpPr/>
              <p:nvPr/>
            </p:nvSpPr>
            <p:spPr>
              <a:xfrm>
                <a:off x="1503030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299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5033A0B6-5F01-7648-60FA-F3404D284627}"/>
                  </a:ext>
                </a:extLst>
              </p:cNvPr>
              <p:cNvSpPr/>
              <p:nvPr/>
            </p:nvSpPr>
            <p:spPr>
              <a:xfrm>
                <a:off x="1508665" y="1166739"/>
                <a:ext cx="5423" cy="5317"/>
              </a:xfrm>
              <a:custGeom>
                <a:avLst/>
                <a:gdLst>
                  <a:gd name="connsiteX0" fmla="*/ 4614 w 5423"/>
                  <a:gd name="connsiteY0" fmla="*/ 2997 h 5317"/>
                  <a:gd name="connsiteX1" fmla="*/ 4535 w 5423"/>
                  <a:gd name="connsiteY1" fmla="*/ 689 h 5317"/>
                  <a:gd name="connsiteX2" fmla="*/ 4495 w 5423"/>
                  <a:gd name="connsiteY2" fmla="*/ 689 h 5317"/>
                  <a:gd name="connsiteX3" fmla="*/ 3832 w 5423"/>
                  <a:gd name="connsiteY3" fmla="*/ 2705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36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97"/>
                    </a:moveTo>
                    <a:cubicBezTo>
                      <a:pt x="4575" y="2254"/>
                      <a:pt x="4522" y="1352"/>
                      <a:pt x="4535" y="689"/>
                    </a:cubicBezTo>
                    <a:lnTo>
                      <a:pt x="4495" y="689"/>
                    </a:lnTo>
                    <a:cubicBezTo>
                      <a:pt x="4323" y="1313"/>
                      <a:pt x="4110" y="1976"/>
                      <a:pt x="3832" y="2705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41"/>
                      <a:pt x="796" y="3036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76"/>
                    </a:cubicBezTo>
                    <a:lnTo>
                      <a:pt x="2705" y="4376"/>
                    </a:lnTo>
                    <a:cubicBezTo>
                      <a:pt x="2838" y="3832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3078214F-B705-3B2B-18B5-D10A16812381}"/>
                  </a:ext>
                </a:extLst>
              </p:cNvPr>
              <p:cNvSpPr/>
              <p:nvPr/>
            </p:nvSpPr>
            <p:spPr>
              <a:xfrm>
                <a:off x="1515030" y="1166739"/>
                <a:ext cx="5409" cy="5317"/>
              </a:xfrm>
              <a:custGeom>
                <a:avLst/>
                <a:gdLst>
                  <a:gd name="connsiteX0" fmla="*/ 4601 w 5409"/>
                  <a:gd name="connsiteY0" fmla="*/ 2997 h 5317"/>
                  <a:gd name="connsiteX1" fmla="*/ 4535 w 5409"/>
                  <a:gd name="connsiteY1" fmla="*/ 689 h 5317"/>
                  <a:gd name="connsiteX2" fmla="*/ 4508 w 5409"/>
                  <a:gd name="connsiteY2" fmla="*/ 689 h 5317"/>
                  <a:gd name="connsiteX3" fmla="*/ 3832 w 5409"/>
                  <a:gd name="connsiteY3" fmla="*/ 2705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36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76 h 5317"/>
                  <a:gd name="connsiteX16" fmla="*/ 2705 w 5409"/>
                  <a:gd name="connsiteY16" fmla="*/ 4376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97"/>
                    </a:moveTo>
                    <a:cubicBezTo>
                      <a:pt x="4561" y="2254"/>
                      <a:pt x="4521" y="1352"/>
                      <a:pt x="4535" y="689"/>
                    </a:cubicBezTo>
                    <a:lnTo>
                      <a:pt x="4508" y="689"/>
                    </a:lnTo>
                    <a:cubicBezTo>
                      <a:pt x="4323" y="1313"/>
                      <a:pt x="4097" y="1976"/>
                      <a:pt x="3832" y="2705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313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41"/>
                      <a:pt x="782" y="3036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76"/>
                    </a:cubicBezTo>
                    <a:lnTo>
                      <a:pt x="2705" y="4376"/>
                    </a:lnTo>
                    <a:cubicBezTo>
                      <a:pt x="2851" y="3832"/>
                      <a:pt x="3036" y="3248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0DDF1250-FE9B-DE2C-F589-85B561E8EDD7}"/>
                  </a:ext>
                </a:extLst>
              </p:cNvPr>
              <p:cNvSpPr/>
              <p:nvPr/>
            </p:nvSpPr>
            <p:spPr>
              <a:xfrm>
                <a:off x="1521182" y="1166660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84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71 h 5489"/>
                  <a:gd name="connsiteX6" fmla="*/ 2426 w 4852"/>
                  <a:gd name="connsiteY6" fmla="*/ 4933 h 5489"/>
                  <a:gd name="connsiteX7" fmla="*/ 4124 w 4852"/>
                  <a:gd name="connsiteY7" fmla="*/ 2731 h 5489"/>
                  <a:gd name="connsiteX8" fmla="*/ 2426 w 4852"/>
                  <a:gd name="connsiteY8" fmla="*/ 557 h 5489"/>
                  <a:gd name="connsiteX9" fmla="*/ 729 w 4852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22"/>
                      <a:pt x="3739" y="5489"/>
                      <a:pt x="2387" y="5489"/>
                    </a:cubicBezTo>
                    <a:cubicBezTo>
                      <a:pt x="968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01"/>
                      <a:pt x="4853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39" y="4933"/>
                      <a:pt x="2426" y="4933"/>
                    </a:cubicBezTo>
                    <a:cubicBezTo>
                      <a:pt x="3514" y="4933"/>
                      <a:pt x="4124" y="3925"/>
                      <a:pt x="4124" y="2731"/>
                    </a:cubicBezTo>
                    <a:cubicBezTo>
                      <a:pt x="4124" y="1657"/>
                      <a:pt x="3567" y="557"/>
                      <a:pt x="2426" y="557"/>
                    </a:cubicBezTo>
                    <a:cubicBezTo>
                      <a:pt x="1286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E8DB20D-CCB6-71BF-ABC0-19884265AAA5}"/>
                  </a:ext>
                </a:extLst>
              </p:cNvPr>
              <p:cNvSpPr/>
              <p:nvPr/>
            </p:nvSpPr>
            <p:spPr>
              <a:xfrm>
                <a:off x="1526910" y="1166713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72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44 h 5409"/>
                  <a:gd name="connsiteX7" fmla="*/ 0 w 4375"/>
                  <a:gd name="connsiteY7" fmla="*/ 106 h 5409"/>
                  <a:gd name="connsiteX8" fmla="*/ 703 w 4375"/>
                  <a:gd name="connsiteY8" fmla="*/ 4813 h 5409"/>
                  <a:gd name="connsiteX9" fmla="*/ 1406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17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40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101"/>
                      <a:pt x="4376" y="1710"/>
                      <a:pt x="4376" y="2572"/>
                    </a:cubicBezTo>
                    <a:cubicBezTo>
                      <a:pt x="4376" y="3434"/>
                      <a:pt x="4110" y="4163"/>
                      <a:pt x="3607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406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86" y="1326"/>
                      <a:pt x="2970" y="517"/>
                      <a:pt x="1498" y="517"/>
                    </a:cubicBezTo>
                    <a:cubicBezTo>
                      <a:pt x="1140" y="517"/>
                      <a:pt x="875" y="557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58349CB9-6D7C-A8CA-A2A2-D14537F45D97}"/>
                  </a:ext>
                </a:extLst>
              </p:cNvPr>
              <p:cNvSpPr/>
              <p:nvPr/>
            </p:nvSpPr>
            <p:spPr>
              <a:xfrm>
                <a:off x="1531869" y="1166660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71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22"/>
                      <a:pt x="3766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01"/>
                      <a:pt x="4866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53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80" y="557"/>
                      <a:pt x="2440" y="557"/>
                    </a:cubicBezTo>
                    <a:cubicBezTo>
                      <a:pt x="1299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75FA8232-DBA9-2BB1-36BC-AF1AD493B509}"/>
                  </a:ext>
                </a:extLst>
              </p:cNvPr>
              <p:cNvSpPr/>
              <p:nvPr/>
            </p:nvSpPr>
            <p:spPr>
              <a:xfrm>
                <a:off x="1539692" y="1166660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44"/>
                      <a:pt x="3275" y="5489"/>
                      <a:pt x="2625" y="5489"/>
                    </a:cubicBezTo>
                    <a:cubicBezTo>
                      <a:pt x="1140" y="5489"/>
                      <a:pt x="0" y="4548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25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98" y="4919"/>
                      <a:pt x="2784" y="4919"/>
                    </a:cubicBezTo>
                    <a:cubicBezTo>
                      <a:pt x="3209" y="4919"/>
                      <a:pt x="3633" y="4840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B6CE29B8-0A7F-E003-07D5-2AD0839FF40B}"/>
                  </a:ext>
                </a:extLst>
              </p:cNvPr>
              <p:cNvSpPr/>
              <p:nvPr/>
            </p:nvSpPr>
            <p:spPr>
              <a:xfrm>
                <a:off x="1544108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27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313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E8F19DB5-27CF-0014-3E7F-331242920534}"/>
                  </a:ext>
                </a:extLst>
              </p:cNvPr>
              <p:cNvSpPr/>
              <p:nvPr/>
            </p:nvSpPr>
            <p:spPr>
              <a:xfrm>
                <a:off x="1549862" y="1166753"/>
                <a:ext cx="3991" cy="5330"/>
              </a:xfrm>
              <a:custGeom>
                <a:avLst/>
                <a:gdLst>
                  <a:gd name="connsiteX0" fmla="*/ 0 w 3991"/>
                  <a:gd name="connsiteY0" fmla="*/ 5317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13 h 5330"/>
                  <a:gd name="connsiteX8" fmla="*/ 3991 w 3991"/>
                  <a:gd name="connsiteY8" fmla="*/ 13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39 h 5330"/>
                  <a:gd name="connsiteX12" fmla="*/ 610 w 3991"/>
                  <a:gd name="connsiteY12" fmla="*/ 849 h 5330"/>
                  <a:gd name="connsiteX13" fmla="*/ 583 w 3991"/>
                  <a:gd name="connsiteY13" fmla="*/ 862 h 5330"/>
                  <a:gd name="connsiteX14" fmla="*/ 636 w 3991"/>
                  <a:gd name="connsiteY14" fmla="*/ 3063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28"/>
                      <a:pt x="3169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39"/>
                    </a:lnTo>
                    <a:cubicBezTo>
                      <a:pt x="1233" y="2042"/>
                      <a:pt x="875" y="1432"/>
                      <a:pt x="610" y="849"/>
                    </a:cubicBezTo>
                    <a:lnTo>
                      <a:pt x="583" y="862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2F02ACE2-BF9F-6FE8-03A2-BEC440EFA37E}"/>
                  </a:ext>
                </a:extLst>
              </p:cNvPr>
              <p:cNvSpPr/>
              <p:nvPr/>
            </p:nvSpPr>
            <p:spPr>
              <a:xfrm>
                <a:off x="1554795" y="1166660"/>
                <a:ext cx="3235" cy="5489"/>
              </a:xfrm>
              <a:custGeom>
                <a:avLst/>
                <a:gdLst>
                  <a:gd name="connsiteX0" fmla="*/ 172 w 3235"/>
                  <a:gd name="connsiteY0" fmla="*/ 4575 h 5489"/>
                  <a:gd name="connsiteX1" fmla="*/ 1405 w 3235"/>
                  <a:gd name="connsiteY1" fmla="*/ 4919 h 5489"/>
                  <a:gd name="connsiteX2" fmla="*/ 2519 w 3235"/>
                  <a:gd name="connsiteY2" fmla="*/ 4004 h 5489"/>
                  <a:gd name="connsiteX3" fmla="*/ 1512 w 3235"/>
                  <a:gd name="connsiteY3" fmla="*/ 2944 h 5489"/>
                  <a:gd name="connsiteX4" fmla="*/ 119 w 3235"/>
                  <a:gd name="connsiteY4" fmla="*/ 1432 h 5489"/>
                  <a:gd name="connsiteX5" fmla="*/ 1830 w 3235"/>
                  <a:gd name="connsiteY5" fmla="*/ 0 h 5489"/>
                  <a:gd name="connsiteX6" fmla="*/ 3010 w 3235"/>
                  <a:gd name="connsiteY6" fmla="*/ 252 h 5489"/>
                  <a:gd name="connsiteX7" fmla="*/ 2824 w 3235"/>
                  <a:gd name="connsiteY7" fmla="*/ 822 h 5489"/>
                  <a:gd name="connsiteX8" fmla="*/ 1817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38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72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72" y="4575"/>
                    </a:moveTo>
                    <a:cubicBezTo>
                      <a:pt x="477" y="4773"/>
                      <a:pt x="928" y="4919"/>
                      <a:pt x="1405" y="4919"/>
                    </a:cubicBezTo>
                    <a:cubicBezTo>
                      <a:pt x="2108" y="4919"/>
                      <a:pt x="2519" y="4561"/>
                      <a:pt x="2519" y="4004"/>
                    </a:cubicBezTo>
                    <a:cubicBezTo>
                      <a:pt x="2519" y="3500"/>
                      <a:pt x="2241" y="3222"/>
                      <a:pt x="1512" y="2944"/>
                    </a:cubicBezTo>
                    <a:cubicBezTo>
                      <a:pt x="650" y="2652"/>
                      <a:pt x="119" y="2188"/>
                      <a:pt x="119" y="1432"/>
                    </a:cubicBezTo>
                    <a:cubicBezTo>
                      <a:pt x="119" y="597"/>
                      <a:pt x="809" y="0"/>
                      <a:pt x="1830" y="0"/>
                    </a:cubicBezTo>
                    <a:cubicBezTo>
                      <a:pt x="2387" y="0"/>
                      <a:pt x="2771" y="133"/>
                      <a:pt x="3010" y="252"/>
                    </a:cubicBezTo>
                    <a:lnTo>
                      <a:pt x="2824" y="822"/>
                    </a:lnTo>
                    <a:cubicBezTo>
                      <a:pt x="2652" y="729"/>
                      <a:pt x="2294" y="557"/>
                      <a:pt x="1817" y="557"/>
                    </a:cubicBezTo>
                    <a:cubicBezTo>
                      <a:pt x="1074" y="557"/>
                      <a:pt x="809" y="995"/>
                      <a:pt x="809" y="1366"/>
                    </a:cubicBezTo>
                    <a:cubicBezTo>
                      <a:pt x="809" y="1856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89"/>
                      <a:pt x="1366" y="5489"/>
                    </a:cubicBezTo>
                    <a:cubicBezTo>
                      <a:pt x="849" y="5489"/>
                      <a:pt x="292" y="5330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5A4EC204-D356-A371-A0B8-07985CF578AB}"/>
                  </a:ext>
                </a:extLst>
              </p:cNvPr>
              <p:cNvSpPr/>
              <p:nvPr/>
            </p:nvSpPr>
            <p:spPr>
              <a:xfrm>
                <a:off x="1558945" y="1166739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67 h 5317"/>
                  <a:gd name="connsiteX11" fmla="*/ 2745 w 2996"/>
                  <a:gd name="connsiteY11" fmla="*/ 2267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23C4694F-E770-81E7-1B45-13ACBDB009E2}"/>
                  </a:ext>
                </a:extLst>
              </p:cNvPr>
              <p:cNvSpPr/>
              <p:nvPr/>
            </p:nvSpPr>
            <p:spPr>
              <a:xfrm>
                <a:off x="1562512" y="1166660"/>
                <a:ext cx="4919" cy="6192"/>
              </a:xfrm>
              <a:custGeom>
                <a:avLst/>
                <a:gdLst>
                  <a:gd name="connsiteX0" fmla="*/ 4720 w 4919"/>
                  <a:gd name="connsiteY0" fmla="*/ 6192 h 6192"/>
                  <a:gd name="connsiteX1" fmla="*/ 2678 w 4919"/>
                  <a:gd name="connsiteY1" fmla="*/ 5569 h 6192"/>
                  <a:gd name="connsiteX2" fmla="*/ 2360 w 4919"/>
                  <a:gd name="connsiteY2" fmla="*/ 5489 h 6192"/>
                  <a:gd name="connsiteX3" fmla="*/ 0 w 4919"/>
                  <a:gd name="connsiteY3" fmla="*/ 2784 h 6192"/>
                  <a:gd name="connsiteX4" fmla="*/ 2479 w 4919"/>
                  <a:gd name="connsiteY4" fmla="*/ 0 h 6192"/>
                  <a:gd name="connsiteX5" fmla="*/ 4879 w 4919"/>
                  <a:gd name="connsiteY5" fmla="*/ 2692 h 6192"/>
                  <a:gd name="connsiteX6" fmla="*/ 3368 w 4919"/>
                  <a:gd name="connsiteY6" fmla="*/ 5238 h 6192"/>
                  <a:gd name="connsiteX7" fmla="*/ 3368 w 4919"/>
                  <a:gd name="connsiteY7" fmla="*/ 5264 h 6192"/>
                  <a:gd name="connsiteX8" fmla="*/ 4919 w 4919"/>
                  <a:gd name="connsiteY8" fmla="*/ 5609 h 6192"/>
                  <a:gd name="connsiteX9" fmla="*/ 4720 w 4919"/>
                  <a:gd name="connsiteY9" fmla="*/ 6192 h 6192"/>
                  <a:gd name="connsiteX10" fmla="*/ 4150 w 4919"/>
                  <a:gd name="connsiteY10" fmla="*/ 2731 h 6192"/>
                  <a:gd name="connsiteX11" fmla="*/ 2466 w 4919"/>
                  <a:gd name="connsiteY11" fmla="*/ 557 h 6192"/>
                  <a:gd name="connsiteX12" fmla="*/ 743 w 4919"/>
                  <a:gd name="connsiteY12" fmla="*/ 2798 h 6192"/>
                  <a:gd name="connsiteX13" fmla="*/ 2426 w 4919"/>
                  <a:gd name="connsiteY13" fmla="*/ 4946 h 6192"/>
                  <a:gd name="connsiteX14" fmla="*/ 4150 w 4919"/>
                  <a:gd name="connsiteY14" fmla="*/ 2731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92">
                    <a:moveTo>
                      <a:pt x="4720" y="6192"/>
                    </a:moveTo>
                    <a:cubicBezTo>
                      <a:pt x="4004" y="5993"/>
                      <a:pt x="3302" y="5781"/>
                      <a:pt x="2678" y="5569"/>
                    </a:cubicBezTo>
                    <a:cubicBezTo>
                      <a:pt x="2559" y="5542"/>
                      <a:pt x="2453" y="5489"/>
                      <a:pt x="2360" y="5489"/>
                    </a:cubicBezTo>
                    <a:cubicBezTo>
                      <a:pt x="1087" y="5450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3"/>
                      <a:pt x="3368" y="5238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609"/>
                    </a:cubicBezTo>
                    <a:lnTo>
                      <a:pt x="4720" y="6192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98"/>
                    </a:cubicBez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33"/>
                      <a:pt x="4150" y="3938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19C95EBC-5116-A31E-690A-9A5E9D844C7D}"/>
                  </a:ext>
                </a:extLst>
              </p:cNvPr>
              <p:cNvSpPr/>
              <p:nvPr/>
            </p:nvSpPr>
            <p:spPr>
              <a:xfrm>
                <a:off x="1568266" y="1166739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47"/>
                      <a:pt x="3063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C6FA7E84-BD2D-E744-6A13-29C7BB6DF51A}"/>
                  </a:ext>
                </a:extLst>
              </p:cNvPr>
              <p:cNvSpPr/>
              <p:nvPr/>
            </p:nvSpPr>
            <p:spPr>
              <a:xfrm>
                <a:off x="1572695" y="1166753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610 h 5317"/>
                  <a:gd name="connsiteX12" fmla="*/ 2214 w 4468"/>
                  <a:gd name="connsiteY12" fmla="*/ 610 h 5317"/>
                  <a:gd name="connsiteX13" fmla="*/ 1949 w 4468"/>
                  <a:gd name="connsiteY13" fmla="*/ 1565 h 5317"/>
                  <a:gd name="connsiteX14" fmla="*/ 1432 w 4468"/>
                  <a:gd name="connsiteY14" fmla="*/ 3103 h 5317"/>
                  <a:gd name="connsiteX15" fmla="*/ 3036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35" y="915"/>
                      <a:pt x="2042" y="1246"/>
                      <a:pt x="1949" y="1565"/>
                    </a:cubicBezTo>
                    <a:lnTo>
                      <a:pt x="1432" y="3103"/>
                    </a:lnTo>
                    <a:lnTo>
                      <a:pt x="3036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829F0140-9E8B-64C3-4584-E2128610E96D}"/>
                  </a:ext>
                </a:extLst>
              </p:cNvPr>
              <p:cNvSpPr/>
              <p:nvPr/>
            </p:nvSpPr>
            <p:spPr>
              <a:xfrm>
                <a:off x="1576739" y="1166753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CECC5E5F-1124-573B-A768-74AD778D2DFB}"/>
                  </a:ext>
                </a:extLst>
              </p:cNvPr>
              <p:cNvSpPr/>
              <p:nvPr/>
            </p:nvSpPr>
            <p:spPr>
              <a:xfrm>
                <a:off x="1581247" y="1170784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78"/>
                      <a:pt x="278" y="0"/>
                      <a:pt x="690" y="0"/>
                    </a:cubicBezTo>
                    <a:cubicBezTo>
                      <a:pt x="1074" y="0"/>
                      <a:pt x="1353" y="278"/>
                      <a:pt x="1353" y="703"/>
                    </a:cubicBezTo>
                    <a:cubicBezTo>
                      <a:pt x="1353" y="1101"/>
                      <a:pt x="1074" y="1419"/>
                      <a:pt x="663" y="1419"/>
                    </a:cubicBezTo>
                    <a:cubicBezTo>
                      <a:pt x="278" y="1405"/>
                      <a:pt x="0" y="1101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3B9D2738-7C16-BAF1-11D6-F58797F7B63F}"/>
                </a:ext>
              </a:extLst>
            </p:cNvPr>
            <p:cNvGrpSpPr/>
            <p:nvPr/>
          </p:nvGrpSpPr>
          <p:grpSpPr>
            <a:xfrm>
              <a:off x="9140240" y="3041194"/>
              <a:ext cx="303488" cy="265275"/>
              <a:chOff x="1352641" y="1010808"/>
              <a:chExt cx="119838" cy="104749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6F6486B3-4A5B-3605-8D6B-DE0FAA062D8F}"/>
                  </a:ext>
                </a:extLst>
              </p:cNvPr>
              <p:cNvSpPr/>
              <p:nvPr/>
            </p:nvSpPr>
            <p:spPr>
              <a:xfrm>
                <a:off x="1352641" y="1010808"/>
                <a:ext cx="24251" cy="104749"/>
              </a:xfrm>
              <a:custGeom>
                <a:avLst/>
                <a:gdLst>
                  <a:gd name="connsiteX0" fmla="*/ 0 w 24251"/>
                  <a:gd name="connsiteY0" fmla="*/ 0 h 104749"/>
                  <a:gd name="connsiteX1" fmla="*/ 24252 w 24251"/>
                  <a:gd name="connsiteY1" fmla="*/ 0 h 104749"/>
                  <a:gd name="connsiteX2" fmla="*/ 24252 w 24251"/>
                  <a:gd name="connsiteY2" fmla="*/ 104750 h 104749"/>
                  <a:gd name="connsiteX3" fmla="*/ 0 w 24251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51" h="104749">
                    <a:moveTo>
                      <a:pt x="0" y="0"/>
                    </a:moveTo>
                    <a:lnTo>
                      <a:pt x="24252" y="0"/>
                    </a:lnTo>
                    <a:lnTo>
                      <a:pt x="24252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7D9046C2-C302-B6D8-E91B-E06562597CA3}"/>
                  </a:ext>
                </a:extLst>
              </p:cNvPr>
              <p:cNvSpPr/>
              <p:nvPr/>
            </p:nvSpPr>
            <p:spPr>
              <a:xfrm>
                <a:off x="1382024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8FFBECCB-FB23-E21D-3E02-C0C0A886A282}"/>
                  </a:ext>
                </a:extLst>
              </p:cNvPr>
              <p:cNvSpPr/>
              <p:nvPr/>
            </p:nvSpPr>
            <p:spPr>
              <a:xfrm>
                <a:off x="1416366" y="1026614"/>
                <a:ext cx="24264" cy="88931"/>
              </a:xfrm>
              <a:custGeom>
                <a:avLst/>
                <a:gdLst>
                  <a:gd name="connsiteX0" fmla="*/ 0 w 24264"/>
                  <a:gd name="connsiteY0" fmla="*/ 0 h 88931"/>
                  <a:gd name="connsiteX1" fmla="*/ 24265 w 24264"/>
                  <a:gd name="connsiteY1" fmla="*/ 0 h 88931"/>
                  <a:gd name="connsiteX2" fmla="*/ 24265 w 24264"/>
                  <a:gd name="connsiteY2" fmla="*/ 88931 h 88931"/>
                  <a:gd name="connsiteX3" fmla="*/ 0 w 24264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88931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97B4DA4E-1A8F-BEAC-87B6-6194367B8ABD}"/>
                  </a:ext>
                </a:extLst>
              </p:cNvPr>
              <p:cNvSpPr/>
              <p:nvPr/>
            </p:nvSpPr>
            <p:spPr>
              <a:xfrm>
                <a:off x="1445749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21CC1362-111C-1005-AB8F-B18670F2E6C8}"/>
                </a:ext>
              </a:extLst>
            </p:cNvPr>
            <p:cNvGrpSpPr/>
            <p:nvPr/>
          </p:nvGrpSpPr>
          <p:grpSpPr>
            <a:xfrm>
              <a:off x="9461998" y="3041194"/>
              <a:ext cx="303488" cy="265275"/>
              <a:chOff x="1479693" y="1010808"/>
              <a:chExt cx="119838" cy="104749"/>
            </a:xfrm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A95CC35-22B1-4F17-8122-14065E972963}"/>
                  </a:ext>
                </a:extLst>
              </p:cNvPr>
              <p:cNvSpPr/>
              <p:nvPr/>
            </p:nvSpPr>
            <p:spPr>
              <a:xfrm>
                <a:off x="1479693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A829AA6-7085-CD8D-F9E4-A5438B8A9B30}"/>
                  </a:ext>
                </a:extLst>
              </p:cNvPr>
              <p:cNvSpPr/>
              <p:nvPr/>
            </p:nvSpPr>
            <p:spPr>
              <a:xfrm>
                <a:off x="1509076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5D53C82F-6C06-6944-B139-779B52F15D06}"/>
                  </a:ext>
                </a:extLst>
              </p:cNvPr>
              <p:cNvSpPr/>
              <p:nvPr/>
            </p:nvSpPr>
            <p:spPr>
              <a:xfrm>
                <a:off x="1543405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C420D0EA-25DD-7179-0B91-86538A5D6A74}"/>
                  </a:ext>
                </a:extLst>
              </p:cNvPr>
              <p:cNvSpPr/>
              <p:nvPr/>
            </p:nvSpPr>
            <p:spPr>
              <a:xfrm>
                <a:off x="1572801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2B552D18-C293-27E5-493A-6BCC5C1FD47D}"/>
                </a:ext>
              </a:extLst>
            </p:cNvPr>
            <p:cNvGrpSpPr/>
            <p:nvPr/>
          </p:nvGrpSpPr>
          <p:grpSpPr>
            <a:xfrm>
              <a:off x="9783755" y="3041194"/>
              <a:ext cx="303455" cy="265275"/>
              <a:chOff x="1606745" y="1010808"/>
              <a:chExt cx="119825" cy="104749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0B4DA5A6-81B2-0B7A-F0AA-27BDF52BBA89}"/>
                  </a:ext>
                </a:extLst>
              </p:cNvPr>
              <p:cNvSpPr/>
              <p:nvPr/>
            </p:nvSpPr>
            <p:spPr>
              <a:xfrm>
                <a:off x="1606745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B4BE770E-F85E-455A-AEE3-CEEA1E19F23D}"/>
                  </a:ext>
                </a:extLst>
              </p:cNvPr>
              <p:cNvSpPr/>
              <p:nvPr/>
            </p:nvSpPr>
            <p:spPr>
              <a:xfrm>
                <a:off x="1636128" y="1038468"/>
                <a:ext cx="26717" cy="77090"/>
              </a:xfrm>
              <a:custGeom>
                <a:avLst/>
                <a:gdLst>
                  <a:gd name="connsiteX0" fmla="*/ 0 w 26717"/>
                  <a:gd name="connsiteY0" fmla="*/ 0 h 77090"/>
                  <a:gd name="connsiteX1" fmla="*/ 26718 w 26717"/>
                  <a:gd name="connsiteY1" fmla="*/ 0 h 77090"/>
                  <a:gd name="connsiteX2" fmla="*/ 26718 w 26717"/>
                  <a:gd name="connsiteY2" fmla="*/ 77090 h 77090"/>
                  <a:gd name="connsiteX3" fmla="*/ 0 w 26717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77090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EC8D657B-61A3-8D6E-27C4-10D110CF674E}"/>
                  </a:ext>
                </a:extLst>
              </p:cNvPr>
              <p:cNvSpPr/>
              <p:nvPr/>
            </p:nvSpPr>
            <p:spPr>
              <a:xfrm>
                <a:off x="1670457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rgbClr val="1F75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6E31343B-4104-5143-5444-32E78282E9EF}"/>
                  </a:ext>
                </a:extLst>
              </p:cNvPr>
              <p:cNvSpPr/>
              <p:nvPr/>
            </p:nvSpPr>
            <p:spPr>
              <a:xfrm>
                <a:off x="1699853" y="1063170"/>
                <a:ext cx="26717" cy="52388"/>
              </a:xfrm>
              <a:custGeom>
                <a:avLst/>
                <a:gdLst>
                  <a:gd name="connsiteX0" fmla="*/ 0 w 26717"/>
                  <a:gd name="connsiteY0" fmla="*/ 0 h 52388"/>
                  <a:gd name="connsiteX1" fmla="*/ 26718 w 26717"/>
                  <a:gd name="connsiteY1" fmla="*/ 0 h 52388"/>
                  <a:gd name="connsiteX2" fmla="*/ 26718 w 26717"/>
                  <a:gd name="connsiteY2" fmla="*/ 52388 h 52388"/>
                  <a:gd name="connsiteX3" fmla="*/ 0 w 26717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52388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E07963DF-B457-D4D1-8343-B1D0A6AA2C2F}"/>
                </a:ext>
              </a:extLst>
            </p:cNvPr>
            <p:cNvGrpSpPr/>
            <p:nvPr/>
          </p:nvGrpSpPr>
          <p:grpSpPr>
            <a:xfrm>
              <a:off x="6816080" y="3095156"/>
              <a:ext cx="1102900" cy="1746394"/>
              <a:chOff x="434902" y="1032116"/>
              <a:chExt cx="435501" cy="689597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9F180E68-C210-90D3-DA7B-765C3A004CCF}"/>
                  </a:ext>
                </a:extLst>
              </p:cNvPr>
              <p:cNvSpPr/>
              <p:nvPr/>
            </p:nvSpPr>
            <p:spPr>
              <a:xfrm>
                <a:off x="566953" y="1265443"/>
                <a:ext cx="142923" cy="402861"/>
              </a:xfrm>
              <a:custGeom>
                <a:avLst/>
                <a:gdLst>
                  <a:gd name="connsiteX0" fmla="*/ 68021 w 142923"/>
                  <a:gd name="connsiteY0" fmla="*/ 0 h 402861"/>
                  <a:gd name="connsiteX1" fmla="*/ 0 w 142923"/>
                  <a:gd name="connsiteY1" fmla="*/ 35403 h 402861"/>
                  <a:gd name="connsiteX2" fmla="*/ 85364 w 142923"/>
                  <a:gd name="connsiteY2" fmla="*/ 189822 h 402861"/>
                  <a:gd name="connsiteX3" fmla="*/ 106142 w 142923"/>
                  <a:gd name="connsiteY3" fmla="*/ 324923 h 402861"/>
                  <a:gd name="connsiteX4" fmla="*/ 128802 w 142923"/>
                  <a:gd name="connsiteY4" fmla="*/ 402862 h 402861"/>
                  <a:gd name="connsiteX5" fmla="*/ 142924 w 142923"/>
                  <a:gd name="connsiteY5" fmla="*/ 401271 h 402861"/>
                  <a:gd name="connsiteX6" fmla="*/ 116802 w 142923"/>
                  <a:gd name="connsiteY6" fmla="*/ 181535 h 402861"/>
                  <a:gd name="connsiteX7" fmla="*/ 68021 w 142923"/>
                  <a:gd name="connsiteY7" fmla="*/ 0 h 40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23" h="402861">
                    <a:moveTo>
                      <a:pt x="68021" y="0"/>
                    </a:moveTo>
                    <a:lnTo>
                      <a:pt x="0" y="35403"/>
                    </a:lnTo>
                    <a:lnTo>
                      <a:pt x="85364" y="189822"/>
                    </a:lnTo>
                    <a:cubicBezTo>
                      <a:pt x="85364" y="189822"/>
                      <a:pt x="77369" y="237079"/>
                      <a:pt x="106142" y="324923"/>
                    </a:cubicBezTo>
                    <a:lnTo>
                      <a:pt x="128802" y="402862"/>
                    </a:lnTo>
                    <a:lnTo>
                      <a:pt x="142924" y="401271"/>
                    </a:lnTo>
                    <a:lnTo>
                      <a:pt x="116802" y="181535"/>
                    </a:lnTo>
                    <a:cubicBezTo>
                      <a:pt x="116789" y="181535"/>
                      <a:pt x="101461" y="75539"/>
                      <a:pt x="68021" y="0"/>
                    </a:cubicBez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A3ADD50-AA36-986A-0A0C-F05EF760ADE5}"/>
                  </a:ext>
                </a:extLst>
              </p:cNvPr>
              <p:cNvSpPr/>
              <p:nvPr/>
            </p:nvSpPr>
            <p:spPr>
              <a:xfrm>
                <a:off x="690730" y="1655668"/>
                <a:ext cx="72051" cy="44790"/>
              </a:xfrm>
              <a:custGeom>
                <a:avLst/>
                <a:gdLst>
                  <a:gd name="connsiteX0" fmla="*/ 0 w 72051"/>
                  <a:gd name="connsiteY0" fmla="*/ 8778 h 44790"/>
                  <a:gd name="connsiteX1" fmla="*/ 20154 w 72051"/>
                  <a:gd name="connsiteY1" fmla="*/ 0 h 44790"/>
                  <a:gd name="connsiteX2" fmla="*/ 26373 w 72051"/>
                  <a:gd name="connsiteY2" fmla="*/ 15898 h 44790"/>
                  <a:gd name="connsiteX3" fmla="*/ 32830 w 72051"/>
                  <a:gd name="connsiteY3" fmla="*/ 21003 h 44790"/>
                  <a:gd name="connsiteX4" fmla="*/ 72052 w 72051"/>
                  <a:gd name="connsiteY4" fmla="*/ 31703 h 44790"/>
                  <a:gd name="connsiteX5" fmla="*/ 64255 w 72051"/>
                  <a:gd name="connsiteY5" fmla="*/ 34010 h 44790"/>
                  <a:gd name="connsiteX6" fmla="*/ 31690 w 72051"/>
                  <a:gd name="connsiteY6" fmla="*/ 38439 h 44790"/>
                  <a:gd name="connsiteX7" fmla="*/ 29874 w 72051"/>
                  <a:gd name="connsiteY7" fmla="*/ 41542 h 44790"/>
                  <a:gd name="connsiteX8" fmla="*/ 18391 w 72051"/>
                  <a:gd name="connsiteY8" fmla="*/ 44790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51" h="44790">
                    <a:moveTo>
                      <a:pt x="0" y="8778"/>
                    </a:moveTo>
                    <a:lnTo>
                      <a:pt x="20154" y="0"/>
                    </a:lnTo>
                    <a:lnTo>
                      <a:pt x="26373" y="15898"/>
                    </a:lnTo>
                    <a:lnTo>
                      <a:pt x="32830" y="21003"/>
                    </a:lnTo>
                    <a:lnTo>
                      <a:pt x="72052" y="31703"/>
                    </a:lnTo>
                    <a:lnTo>
                      <a:pt x="64255" y="34010"/>
                    </a:lnTo>
                    <a:lnTo>
                      <a:pt x="31690" y="38439"/>
                    </a:lnTo>
                    <a:lnTo>
                      <a:pt x="29874" y="41542"/>
                    </a:lnTo>
                    <a:lnTo>
                      <a:pt x="18391" y="44790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54" name="图形 2">
                <a:extLst>
                  <a:ext uri="{FF2B5EF4-FFF2-40B4-BE49-F238E27FC236}">
                    <a16:creationId xmlns:a16="http://schemas.microsoft.com/office/drawing/2014/main" id="{2170DC50-ADB4-5D14-1022-33808CFE5DAE}"/>
                  </a:ext>
                </a:extLst>
              </p:cNvPr>
              <p:cNvGrpSpPr/>
              <p:nvPr/>
            </p:nvGrpSpPr>
            <p:grpSpPr>
              <a:xfrm>
                <a:off x="434902" y="1294123"/>
                <a:ext cx="175027" cy="427590"/>
                <a:chOff x="434902" y="1294123"/>
                <a:chExt cx="175027" cy="427590"/>
              </a:xfrm>
            </p:grpSpPr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4AA2805E-D6A6-0D71-E95A-D1D02BE3AA15}"/>
                    </a:ext>
                  </a:extLst>
                </p:cNvPr>
                <p:cNvSpPr/>
                <p:nvPr/>
              </p:nvSpPr>
              <p:spPr>
                <a:xfrm>
                  <a:off x="452033" y="1294123"/>
                  <a:ext cx="157896" cy="369275"/>
                </a:xfrm>
                <a:custGeom>
                  <a:avLst/>
                  <a:gdLst>
                    <a:gd name="connsiteX0" fmla="*/ 157787 w 157896"/>
                    <a:gd name="connsiteY0" fmla="*/ 0 h 369275"/>
                    <a:gd name="connsiteX1" fmla="*/ 80578 w 157896"/>
                    <a:gd name="connsiteY1" fmla="*/ 3288 h 369275"/>
                    <a:gd name="connsiteX2" fmla="*/ 92843 w 157896"/>
                    <a:gd name="connsiteY2" fmla="*/ 165531 h 369275"/>
                    <a:gd name="connsiteX3" fmla="*/ 28561 w 157896"/>
                    <a:gd name="connsiteY3" fmla="*/ 286112 h 369275"/>
                    <a:gd name="connsiteX4" fmla="*/ 0 w 157896"/>
                    <a:gd name="connsiteY4" fmla="*/ 362142 h 369275"/>
                    <a:gd name="connsiteX5" fmla="*/ 12278 w 157896"/>
                    <a:gd name="connsiteY5" fmla="*/ 369276 h 369275"/>
                    <a:gd name="connsiteX6" fmla="*/ 122968 w 157896"/>
                    <a:gd name="connsiteY6" fmla="*/ 177703 h 369275"/>
                    <a:gd name="connsiteX7" fmla="*/ 157787 w 157896"/>
                    <a:gd name="connsiteY7" fmla="*/ 0 h 36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96" h="369275">
                      <a:moveTo>
                        <a:pt x="157787" y="0"/>
                      </a:moveTo>
                      <a:lnTo>
                        <a:pt x="80578" y="3288"/>
                      </a:lnTo>
                      <a:lnTo>
                        <a:pt x="92843" y="165531"/>
                      </a:lnTo>
                      <a:cubicBezTo>
                        <a:pt x="92843" y="165531"/>
                        <a:pt x="58116" y="198547"/>
                        <a:pt x="28561" y="286112"/>
                      </a:cubicBezTo>
                      <a:lnTo>
                        <a:pt x="0" y="362142"/>
                      </a:lnTo>
                      <a:lnTo>
                        <a:pt x="12278" y="369276"/>
                      </a:lnTo>
                      <a:lnTo>
                        <a:pt x="122968" y="177703"/>
                      </a:lnTo>
                      <a:cubicBezTo>
                        <a:pt x="122955" y="177690"/>
                        <a:pt x="160161" y="66668"/>
                        <a:pt x="157787" y="0"/>
                      </a:cubicBezTo>
                      <a:close/>
                    </a:path>
                  </a:pathLst>
                </a:custGeom>
                <a:solidFill>
                  <a:srgbClr val="35127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EB9CCDE4-82FF-7AFA-C7A5-DA268B84CB92}"/>
                    </a:ext>
                  </a:extLst>
                </p:cNvPr>
                <p:cNvSpPr/>
                <p:nvPr/>
              </p:nvSpPr>
              <p:spPr>
                <a:xfrm>
                  <a:off x="434902" y="1642886"/>
                  <a:ext cx="46355" cy="78827"/>
                </a:xfrm>
                <a:custGeom>
                  <a:avLst/>
                  <a:gdLst>
                    <a:gd name="connsiteX0" fmla="*/ 19332 w 46355"/>
                    <a:gd name="connsiteY0" fmla="*/ 0 h 78827"/>
                    <a:gd name="connsiteX1" fmla="*/ 40097 w 46355"/>
                    <a:gd name="connsiteY1" fmla="*/ 14227 h 78827"/>
                    <a:gd name="connsiteX2" fmla="*/ 30324 w 46355"/>
                    <a:gd name="connsiteY2" fmla="*/ 28256 h 78827"/>
                    <a:gd name="connsiteX3" fmla="*/ 30086 w 46355"/>
                    <a:gd name="connsiteY3" fmla="*/ 36835 h 78827"/>
                    <a:gd name="connsiteX4" fmla="*/ 46355 w 46355"/>
                    <a:gd name="connsiteY4" fmla="*/ 78827 h 78827"/>
                    <a:gd name="connsiteX5" fmla="*/ 39248 w 46355"/>
                    <a:gd name="connsiteY5" fmla="*/ 72794 h 78827"/>
                    <a:gd name="connsiteX6" fmla="*/ 14174 w 46355"/>
                    <a:gd name="connsiteY6" fmla="*/ 44830 h 78827"/>
                    <a:gd name="connsiteX7" fmla="*/ 10289 w 46355"/>
                    <a:gd name="connsiteY7" fmla="*/ 44764 h 78827"/>
                    <a:gd name="connsiteX8" fmla="*/ 0 w 46355"/>
                    <a:gd name="connsiteY8" fmla="*/ 35774 h 7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355" h="78827">
                      <a:moveTo>
                        <a:pt x="19332" y="0"/>
                      </a:moveTo>
                      <a:lnTo>
                        <a:pt x="40097" y="14227"/>
                      </a:lnTo>
                      <a:lnTo>
                        <a:pt x="30324" y="28256"/>
                      </a:lnTo>
                      <a:lnTo>
                        <a:pt x="30086" y="36835"/>
                      </a:lnTo>
                      <a:lnTo>
                        <a:pt x="46355" y="78827"/>
                      </a:lnTo>
                      <a:lnTo>
                        <a:pt x="39248" y="72794"/>
                      </a:lnTo>
                      <a:lnTo>
                        <a:pt x="14174" y="44830"/>
                      </a:lnTo>
                      <a:lnTo>
                        <a:pt x="10289" y="44764"/>
                      </a:lnTo>
                      <a:lnTo>
                        <a:pt x="0" y="35774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4A79ADAD-8702-70B8-9759-9929B79A1795}"/>
                  </a:ext>
                </a:extLst>
              </p:cNvPr>
              <p:cNvGrpSpPr/>
              <p:nvPr/>
            </p:nvGrpSpPr>
            <p:grpSpPr>
              <a:xfrm>
                <a:off x="492382" y="1032116"/>
                <a:ext cx="378021" cy="331416"/>
                <a:chOff x="492382" y="1032116"/>
                <a:chExt cx="378021" cy="331416"/>
              </a:xfrm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DF3160D6-443F-FB13-8D23-B722DB88354C}"/>
                    </a:ext>
                  </a:extLst>
                </p:cNvPr>
                <p:cNvSpPr/>
                <p:nvPr/>
              </p:nvSpPr>
              <p:spPr>
                <a:xfrm>
                  <a:off x="495414" y="1034768"/>
                  <a:ext cx="133597" cy="166333"/>
                </a:xfrm>
                <a:custGeom>
                  <a:avLst/>
                  <a:gdLst>
                    <a:gd name="connsiteX0" fmla="*/ 99954 w 133597"/>
                    <a:gd name="connsiteY0" fmla="*/ 1551 h 166333"/>
                    <a:gd name="connsiteX1" fmla="*/ 74695 w 133597"/>
                    <a:gd name="connsiteY1" fmla="*/ 20207 h 166333"/>
                    <a:gd name="connsiteX2" fmla="*/ 48773 w 133597"/>
                    <a:gd name="connsiteY2" fmla="*/ 53714 h 166333"/>
                    <a:gd name="connsiteX3" fmla="*/ 8623 w 133597"/>
                    <a:gd name="connsiteY3" fmla="*/ 101700 h 166333"/>
                    <a:gd name="connsiteX4" fmla="*/ 1715 w 133597"/>
                    <a:gd name="connsiteY4" fmla="*/ 157708 h 166333"/>
                    <a:gd name="connsiteX5" fmla="*/ 33697 w 133597"/>
                    <a:gd name="connsiteY5" fmla="*/ 157748 h 166333"/>
                    <a:gd name="connsiteX6" fmla="*/ 88617 w 133597"/>
                    <a:gd name="connsiteY6" fmla="*/ 98889 h 166333"/>
                    <a:gd name="connsiteX7" fmla="*/ 120679 w 133597"/>
                    <a:gd name="connsiteY7" fmla="*/ 84874 h 166333"/>
                    <a:gd name="connsiteX8" fmla="*/ 127255 w 133597"/>
                    <a:gd name="connsiteY8" fmla="*/ 54987 h 166333"/>
                    <a:gd name="connsiteX9" fmla="*/ 120095 w 133597"/>
                    <a:gd name="connsiteY9" fmla="*/ 7054 h 166333"/>
                    <a:gd name="connsiteX10" fmla="*/ 99954 w 133597"/>
                    <a:gd name="connsiteY10" fmla="*/ 1551 h 16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597" h="166333">
                      <a:moveTo>
                        <a:pt x="99954" y="1551"/>
                      </a:moveTo>
                      <a:cubicBezTo>
                        <a:pt x="99954" y="1551"/>
                        <a:pt x="78208" y="5794"/>
                        <a:pt x="74695" y="20207"/>
                      </a:cubicBezTo>
                      <a:cubicBezTo>
                        <a:pt x="71208" y="34620"/>
                        <a:pt x="65413" y="42589"/>
                        <a:pt x="48773" y="53714"/>
                      </a:cubicBezTo>
                      <a:cubicBezTo>
                        <a:pt x="32079" y="64878"/>
                        <a:pt x="5891" y="84622"/>
                        <a:pt x="8623" y="101700"/>
                      </a:cubicBezTo>
                      <a:cubicBezTo>
                        <a:pt x="13091" y="128842"/>
                        <a:pt x="-5591" y="142963"/>
                        <a:pt x="1715" y="157708"/>
                      </a:cubicBezTo>
                      <a:cubicBezTo>
                        <a:pt x="9021" y="172439"/>
                        <a:pt x="27955" y="165451"/>
                        <a:pt x="33697" y="157748"/>
                      </a:cubicBezTo>
                      <a:cubicBezTo>
                        <a:pt x="39517" y="150004"/>
                        <a:pt x="82266" y="112745"/>
                        <a:pt x="88617" y="98889"/>
                      </a:cubicBezTo>
                      <a:cubicBezTo>
                        <a:pt x="94982" y="84980"/>
                        <a:pt x="113134" y="94381"/>
                        <a:pt x="120679" y="84874"/>
                      </a:cubicBezTo>
                      <a:cubicBezTo>
                        <a:pt x="128263" y="75446"/>
                        <a:pt x="123741" y="60331"/>
                        <a:pt x="127255" y="54987"/>
                      </a:cubicBezTo>
                      <a:cubicBezTo>
                        <a:pt x="140051" y="35389"/>
                        <a:pt x="131326" y="18550"/>
                        <a:pt x="120095" y="7054"/>
                      </a:cubicBezTo>
                      <a:cubicBezTo>
                        <a:pt x="108904" y="-4415"/>
                        <a:pt x="99954" y="1551"/>
                        <a:pt x="99954" y="1551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E70567DD-D90F-74BF-0857-E8AE5C075132}"/>
                    </a:ext>
                  </a:extLst>
                </p:cNvPr>
                <p:cNvGrpSpPr/>
                <p:nvPr/>
              </p:nvGrpSpPr>
              <p:grpSpPr>
                <a:xfrm>
                  <a:off x="596177" y="1082466"/>
                  <a:ext cx="274226" cy="150159"/>
                  <a:chOff x="596177" y="1082466"/>
                  <a:chExt cx="274226" cy="150159"/>
                </a:xfrm>
              </p:grpSpPr>
              <p:sp>
                <p:nvSpPr>
                  <p:cNvPr id="65" name="任意多边形: 形状 64">
                    <a:extLst>
                      <a:ext uri="{FF2B5EF4-FFF2-40B4-BE49-F238E27FC236}">
                        <a16:creationId xmlns:a16="http://schemas.microsoft.com/office/drawing/2014/main" id="{EE37D62E-5338-9468-EFF8-4B6DB5056E7A}"/>
                      </a:ext>
                    </a:extLst>
                  </p:cNvPr>
                  <p:cNvSpPr/>
                  <p:nvPr/>
                </p:nvSpPr>
                <p:spPr>
                  <a:xfrm>
                    <a:off x="838559" y="1082466"/>
                    <a:ext cx="31843" cy="30599"/>
                  </a:xfrm>
                  <a:custGeom>
                    <a:avLst/>
                    <a:gdLst>
                      <a:gd name="connsiteX0" fmla="*/ 0 w 31843"/>
                      <a:gd name="connsiteY0" fmla="*/ 21901 h 30599"/>
                      <a:gd name="connsiteX1" fmla="*/ 23018 w 31843"/>
                      <a:gd name="connsiteY1" fmla="*/ 10 h 30599"/>
                      <a:gd name="connsiteX2" fmla="*/ 7147 w 31843"/>
                      <a:gd name="connsiteY2" fmla="*/ 30599 h 30599"/>
                      <a:gd name="connsiteX3" fmla="*/ 0 w 31843"/>
                      <a:gd name="connsiteY3" fmla="*/ 21901 h 30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43" h="30599">
                        <a:moveTo>
                          <a:pt x="0" y="21901"/>
                        </a:moveTo>
                        <a:cubicBezTo>
                          <a:pt x="0" y="21901"/>
                          <a:pt x="16601" y="-534"/>
                          <a:pt x="23018" y="10"/>
                        </a:cubicBezTo>
                        <a:cubicBezTo>
                          <a:pt x="28402" y="447"/>
                          <a:pt x="46435" y="10816"/>
                          <a:pt x="7147" y="30599"/>
                        </a:cubicBezTo>
                        <a:lnTo>
                          <a:pt x="0" y="21901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6" name="任意多边形: 形状 65">
                    <a:extLst>
                      <a:ext uri="{FF2B5EF4-FFF2-40B4-BE49-F238E27FC236}">
                        <a16:creationId xmlns:a16="http://schemas.microsoft.com/office/drawing/2014/main" id="{C9A6C259-7139-C10E-16AD-DD483AE8AE18}"/>
                      </a:ext>
                    </a:extLst>
                  </p:cNvPr>
                  <p:cNvSpPr/>
                  <p:nvPr/>
                </p:nvSpPr>
                <p:spPr>
                  <a:xfrm>
                    <a:off x="596177" y="1099660"/>
                    <a:ext cx="253520" cy="132965"/>
                  </a:xfrm>
                  <a:custGeom>
                    <a:avLst/>
                    <a:gdLst>
                      <a:gd name="connsiteX0" fmla="*/ 33241 w 253520"/>
                      <a:gd name="connsiteY0" fmla="*/ 59575 h 132965"/>
                      <a:gd name="connsiteX1" fmla="*/ 136029 w 253520"/>
                      <a:gd name="connsiteY1" fmla="*/ 132966 h 132965"/>
                      <a:gd name="connsiteX2" fmla="*/ 253521 w 253520"/>
                      <a:gd name="connsiteY2" fmla="*/ 12835 h 132965"/>
                      <a:gd name="connsiteX3" fmla="*/ 244027 w 253520"/>
                      <a:gd name="connsiteY3" fmla="*/ 0 h 132965"/>
                      <a:gd name="connsiteX4" fmla="*/ 139635 w 253520"/>
                      <a:gd name="connsiteY4" fmla="*/ 80591 h 132965"/>
                      <a:gd name="connsiteX5" fmla="*/ 43862 w 253520"/>
                      <a:gd name="connsiteY5" fmla="*/ 22011 h 132965"/>
                      <a:gd name="connsiteX6" fmla="*/ 0 w 253520"/>
                      <a:gd name="connsiteY6" fmla="*/ 21348 h 132965"/>
                      <a:gd name="connsiteX7" fmla="*/ 33241 w 253520"/>
                      <a:gd name="connsiteY7" fmla="*/ 59575 h 132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3520" h="132965">
                        <a:moveTo>
                          <a:pt x="33241" y="59575"/>
                        </a:moveTo>
                        <a:lnTo>
                          <a:pt x="136029" y="132966"/>
                        </a:lnTo>
                        <a:lnTo>
                          <a:pt x="253521" y="12835"/>
                        </a:lnTo>
                        <a:lnTo>
                          <a:pt x="244027" y="0"/>
                        </a:lnTo>
                        <a:lnTo>
                          <a:pt x="139635" y="80591"/>
                        </a:lnTo>
                        <a:lnTo>
                          <a:pt x="43862" y="22011"/>
                        </a:lnTo>
                        <a:cubicBezTo>
                          <a:pt x="43862" y="22011"/>
                          <a:pt x="13220" y="-292"/>
                          <a:pt x="0" y="21348"/>
                        </a:cubicBezTo>
                        <a:cubicBezTo>
                          <a:pt x="13" y="21348"/>
                          <a:pt x="12185" y="44538"/>
                          <a:pt x="33241" y="59575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AE160A56-E2C4-8F50-6EA0-65B8BBC2F6E4}"/>
                    </a:ext>
                  </a:extLst>
                </p:cNvPr>
                <p:cNvSpPr/>
                <p:nvPr/>
              </p:nvSpPr>
              <p:spPr>
                <a:xfrm>
                  <a:off x="522423" y="1103850"/>
                  <a:ext cx="140396" cy="223434"/>
                </a:xfrm>
                <a:custGeom>
                  <a:avLst/>
                  <a:gdLst>
                    <a:gd name="connsiteX0" fmla="*/ 26763 w 140396"/>
                    <a:gd name="connsiteY0" fmla="*/ 10356 h 223434"/>
                    <a:gd name="connsiteX1" fmla="*/ 2790 w 140396"/>
                    <a:gd name="connsiteY1" fmla="*/ 59416 h 223434"/>
                    <a:gd name="connsiteX2" fmla="*/ 8001 w 140396"/>
                    <a:gd name="connsiteY2" fmla="*/ 142181 h 223434"/>
                    <a:gd name="connsiteX3" fmla="*/ 7072 w 140396"/>
                    <a:gd name="connsiteY3" fmla="*/ 223435 h 223434"/>
                    <a:gd name="connsiteX4" fmla="*/ 128396 w 140396"/>
                    <a:gd name="connsiteY4" fmla="*/ 211316 h 223434"/>
                    <a:gd name="connsiteX5" fmla="*/ 140396 w 140396"/>
                    <a:gd name="connsiteY5" fmla="*/ 127556 h 223434"/>
                    <a:gd name="connsiteX6" fmla="*/ 124604 w 140396"/>
                    <a:gd name="connsiteY6" fmla="*/ 102800 h 223434"/>
                    <a:gd name="connsiteX7" fmla="*/ 136445 w 140396"/>
                    <a:gd name="connsiteY7" fmla="*/ 77926 h 223434"/>
                    <a:gd name="connsiteX8" fmla="*/ 102859 w 140396"/>
                    <a:gd name="connsiteY8" fmla="*/ 0 h 223434"/>
                    <a:gd name="connsiteX9" fmla="*/ 26763 w 140396"/>
                    <a:gd name="connsiteY9" fmla="*/ 10356 h 22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396" h="223434">
                      <a:moveTo>
                        <a:pt x="26763" y="10356"/>
                      </a:moveTo>
                      <a:cubicBezTo>
                        <a:pt x="26763" y="10356"/>
                        <a:pt x="11342" y="24159"/>
                        <a:pt x="2790" y="59416"/>
                      </a:cubicBezTo>
                      <a:cubicBezTo>
                        <a:pt x="-5736" y="94646"/>
                        <a:pt x="8001" y="142181"/>
                        <a:pt x="8001" y="142181"/>
                      </a:cubicBezTo>
                      <a:lnTo>
                        <a:pt x="7072" y="223435"/>
                      </a:lnTo>
                      <a:lnTo>
                        <a:pt x="128396" y="211316"/>
                      </a:lnTo>
                      <a:lnTo>
                        <a:pt x="140396" y="127556"/>
                      </a:lnTo>
                      <a:lnTo>
                        <a:pt x="124604" y="102800"/>
                      </a:lnTo>
                      <a:lnTo>
                        <a:pt x="136445" y="77926"/>
                      </a:lnTo>
                      <a:lnTo>
                        <a:pt x="102859" y="0"/>
                      </a:lnTo>
                      <a:lnTo>
                        <a:pt x="26763" y="103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D96ABB26-91A2-59EA-B9E7-F566D573FD74}"/>
                    </a:ext>
                  </a:extLst>
                </p:cNvPr>
                <p:cNvSpPr/>
                <p:nvPr/>
              </p:nvSpPr>
              <p:spPr>
                <a:xfrm>
                  <a:off x="577534" y="1080805"/>
                  <a:ext cx="34143" cy="51380"/>
                </a:xfrm>
                <a:custGeom>
                  <a:avLst/>
                  <a:gdLst>
                    <a:gd name="connsiteX0" fmla="*/ 13777 w 34143"/>
                    <a:gd name="connsiteY0" fmla="*/ 0 h 51380"/>
                    <a:gd name="connsiteX1" fmla="*/ 0 w 34143"/>
                    <a:gd name="connsiteY1" fmla="*/ 29025 h 51380"/>
                    <a:gd name="connsiteX2" fmla="*/ 31823 w 34143"/>
                    <a:gd name="connsiteY2" fmla="*/ 47111 h 51380"/>
                    <a:gd name="connsiteX3" fmla="*/ 34143 w 34143"/>
                    <a:gd name="connsiteY3" fmla="*/ 3766 h 51380"/>
                    <a:gd name="connsiteX4" fmla="*/ 13777 w 34143"/>
                    <a:gd name="connsiteY4" fmla="*/ 0 h 51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143" h="51380">
                      <a:moveTo>
                        <a:pt x="13777" y="0"/>
                      </a:moveTo>
                      <a:lnTo>
                        <a:pt x="0" y="29025"/>
                      </a:lnTo>
                      <a:cubicBezTo>
                        <a:pt x="0" y="29025"/>
                        <a:pt x="32738" y="63102"/>
                        <a:pt x="31823" y="47111"/>
                      </a:cubicBezTo>
                      <a:cubicBezTo>
                        <a:pt x="30987" y="32287"/>
                        <a:pt x="34143" y="3766"/>
                        <a:pt x="34143" y="3766"/>
                      </a:cubicBezTo>
                      <a:lnTo>
                        <a:pt x="13777" y="0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EBE644E1-C0DD-C0C4-F4E5-48DC9AD326B2}"/>
                    </a:ext>
                  </a:extLst>
                </p:cNvPr>
                <p:cNvSpPr/>
                <p:nvPr/>
              </p:nvSpPr>
              <p:spPr>
                <a:xfrm>
                  <a:off x="582238" y="1034648"/>
                  <a:ext cx="37667" cy="64251"/>
                </a:xfrm>
                <a:custGeom>
                  <a:avLst/>
                  <a:gdLst>
                    <a:gd name="connsiteX0" fmla="*/ 9483 w 37667"/>
                    <a:gd name="connsiteY0" fmla="*/ 5198 h 64251"/>
                    <a:gd name="connsiteX1" fmla="*/ 361 w 37667"/>
                    <a:gd name="connsiteY1" fmla="*/ 31956 h 64251"/>
                    <a:gd name="connsiteX2" fmla="*/ 14138 w 37667"/>
                    <a:gd name="connsiteY2" fmla="*/ 62718 h 64251"/>
                    <a:gd name="connsiteX3" fmla="*/ 30473 w 37667"/>
                    <a:gd name="connsiteY3" fmla="*/ 54444 h 64251"/>
                    <a:gd name="connsiteX4" fmla="*/ 30924 w 37667"/>
                    <a:gd name="connsiteY4" fmla="*/ 4960 h 64251"/>
                    <a:gd name="connsiteX5" fmla="*/ 9483 w 37667"/>
                    <a:gd name="connsiteY5" fmla="*/ 5198 h 64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67" h="64251">
                      <a:moveTo>
                        <a:pt x="9483" y="5198"/>
                      </a:moveTo>
                      <a:cubicBezTo>
                        <a:pt x="5718" y="11178"/>
                        <a:pt x="-1721" y="22780"/>
                        <a:pt x="361" y="31956"/>
                      </a:cubicBezTo>
                      <a:cubicBezTo>
                        <a:pt x="2429" y="41105"/>
                        <a:pt x="5108" y="57295"/>
                        <a:pt x="14138" y="62718"/>
                      </a:cubicBezTo>
                      <a:cubicBezTo>
                        <a:pt x="23194" y="68141"/>
                        <a:pt x="27728" y="57693"/>
                        <a:pt x="30473" y="54444"/>
                      </a:cubicBezTo>
                      <a:cubicBezTo>
                        <a:pt x="33218" y="51182"/>
                        <a:pt x="44926" y="16416"/>
                        <a:pt x="30924" y="4960"/>
                      </a:cubicBezTo>
                      <a:cubicBezTo>
                        <a:pt x="20316" y="-3672"/>
                        <a:pt x="12348" y="664"/>
                        <a:pt x="9483" y="519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D44F0B1A-9D4F-F6A9-60F0-A61CADC41B40}"/>
                    </a:ext>
                  </a:extLst>
                </p:cNvPr>
                <p:cNvSpPr/>
                <p:nvPr/>
              </p:nvSpPr>
              <p:spPr>
                <a:xfrm>
                  <a:off x="578331" y="1032116"/>
                  <a:ext cx="46804" cy="33254"/>
                </a:xfrm>
                <a:custGeom>
                  <a:avLst/>
                  <a:gdLst>
                    <a:gd name="connsiteX0" fmla="*/ 27618 w 46804"/>
                    <a:gd name="connsiteY0" fmla="*/ 14413 h 33254"/>
                    <a:gd name="connsiteX1" fmla="*/ 1577 w 46804"/>
                    <a:gd name="connsiteY1" fmla="*/ 33255 h 33254"/>
                    <a:gd name="connsiteX2" fmla="*/ 23587 w 46804"/>
                    <a:gd name="connsiteY2" fmla="*/ 0 h 33254"/>
                    <a:gd name="connsiteX3" fmla="*/ 43079 w 46804"/>
                    <a:gd name="connsiteY3" fmla="*/ 32737 h 33254"/>
                    <a:gd name="connsiteX4" fmla="*/ 27618 w 46804"/>
                    <a:gd name="connsiteY4" fmla="*/ 14413 h 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04" h="33254">
                      <a:moveTo>
                        <a:pt x="27618" y="14413"/>
                      </a:moveTo>
                      <a:cubicBezTo>
                        <a:pt x="27618" y="14413"/>
                        <a:pt x="15194" y="31690"/>
                        <a:pt x="1577" y="33255"/>
                      </a:cubicBezTo>
                      <a:cubicBezTo>
                        <a:pt x="1577" y="33255"/>
                        <a:pt x="-8779" y="3885"/>
                        <a:pt x="23587" y="0"/>
                      </a:cubicBezTo>
                      <a:cubicBezTo>
                        <a:pt x="23587" y="0"/>
                        <a:pt x="57929" y="8831"/>
                        <a:pt x="43079" y="32737"/>
                      </a:cubicBezTo>
                      <a:cubicBezTo>
                        <a:pt x="43079" y="32737"/>
                        <a:pt x="27101" y="23960"/>
                        <a:pt x="27618" y="14413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62" name="图形 2">
                  <a:extLst>
                    <a:ext uri="{FF2B5EF4-FFF2-40B4-BE49-F238E27FC236}">
                      <a16:creationId xmlns:a16="http://schemas.microsoft.com/office/drawing/2014/main" id="{6EAB92D4-4894-9B9E-9304-C145FC21D5BF}"/>
                    </a:ext>
                  </a:extLst>
                </p:cNvPr>
                <p:cNvGrpSpPr/>
                <p:nvPr/>
              </p:nvGrpSpPr>
              <p:grpSpPr>
                <a:xfrm>
                  <a:off x="492382" y="1116804"/>
                  <a:ext cx="186946" cy="246728"/>
                  <a:chOff x="492382" y="1116804"/>
                  <a:chExt cx="186946" cy="246728"/>
                </a:xfrm>
              </p:grpSpPr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8EBB9D97-0D4F-DDBF-BC57-F8D773ACAB9A}"/>
                      </a:ext>
                    </a:extLst>
                  </p:cNvPr>
                  <p:cNvSpPr/>
                  <p:nvPr/>
                </p:nvSpPr>
                <p:spPr>
                  <a:xfrm>
                    <a:off x="644547" y="1339099"/>
                    <a:ext cx="34781" cy="24434"/>
                  </a:xfrm>
                  <a:custGeom>
                    <a:avLst/>
                    <a:gdLst>
                      <a:gd name="connsiteX0" fmla="*/ 5065 w 34781"/>
                      <a:gd name="connsiteY0" fmla="*/ 0 h 24434"/>
                      <a:gd name="connsiteX1" fmla="*/ 34355 w 34781"/>
                      <a:gd name="connsiteY1" fmla="*/ 12305 h 24434"/>
                      <a:gd name="connsiteX2" fmla="*/ 0 w 34781"/>
                      <a:gd name="connsiteY2" fmla="*/ 10064 h 24434"/>
                      <a:gd name="connsiteX3" fmla="*/ 5065 w 34781"/>
                      <a:gd name="connsiteY3" fmla="*/ 0 h 2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81" h="24434">
                        <a:moveTo>
                          <a:pt x="5065" y="0"/>
                        </a:moveTo>
                        <a:cubicBezTo>
                          <a:pt x="5065" y="0"/>
                          <a:pt x="32300" y="6192"/>
                          <a:pt x="34355" y="12305"/>
                        </a:cubicBezTo>
                        <a:cubicBezTo>
                          <a:pt x="36105" y="17410"/>
                          <a:pt x="33878" y="38068"/>
                          <a:pt x="0" y="10064"/>
                        </a:cubicBezTo>
                        <a:lnTo>
                          <a:pt x="5065" y="0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4" name="任意多边形: 形状 63">
                    <a:extLst>
                      <a:ext uri="{FF2B5EF4-FFF2-40B4-BE49-F238E27FC236}">
                        <a16:creationId xmlns:a16="http://schemas.microsoft.com/office/drawing/2014/main" id="{5D9DE75E-3D1A-8AA2-EAB8-42FC1B03C79A}"/>
                      </a:ext>
                    </a:extLst>
                  </p:cNvPr>
                  <p:cNvSpPr/>
                  <p:nvPr/>
                </p:nvSpPr>
                <p:spPr>
                  <a:xfrm>
                    <a:off x="492382" y="1116804"/>
                    <a:ext cx="160465" cy="235567"/>
                  </a:xfrm>
                  <a:custGeom>
                    <a:avLst/>
                    <a:gdLst>
                      <a:gd name="connsiteX0" fmla="*/ 29648 w 160465"/>
                      <a:gd name="connsiteY0" fmla="*/ 44313 h 235567"/>
                      <a:gd name="connsiteX1" fmla="*/ 0 w 160465"/>
                      <a:gd name="connsiteY1" fmla="*/ 166950 h 235567"/>
                      <a:gd name="connsiteX2" fmla="*/ 154168 w 160465"/>
                      <a:gd name="connsiteY2" fmla="*/ 235567 h 235567"/>
                      <a:gd name="connsiteX3" fmla="*/ 160466 w 160465"/>
                      <a:gd name="connsiteY3" fmla="*/ 222865 h 235567"/>
                      <a:gd name="connsiteX4" fmla="*/ 50213 w 160465"/>
                      <a:gd name="connsiteY4" fmla="*/ 151608 h 235567"/>
                      <a:gd name="connsiteX5" fmla="*/ 70673 w 160465"/>
                      <a:gd name="connsiteY5" fmla="*/ 41197 h 235567"/>
                      <a:gd name="connsiteX6" fmla="*/ 55623 w 160465"/>
                      <a:gd name="connsiteY6" fmla="*/ 0 h 235567"/>
                      <a:gd name="connsiteX7" fmla="*/ 29648 w 160465"/>
                      <a:gd name="connsiteY7" fmla="*/ 44313 h 23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465" h="235567">
                        <a:moveTo>
                          <a:pt x="29648" y="44313"/>
                        </a:moveTo>
                        <a:lnTo>
                          <a:pt x="0" y="166950"/>
                        </a:lnTo>
                        <a:lnTo>
                          <a:pt x="154168" y="235567"/>
                        </a:lnTo>
                        <a:lnTo>
                          <a:pt x="160466" y="222865"/>
                        </a:lnTo>
                        <a:lnTo>
                          <a:pt x="50213" y="151608"/>
                        </a:lnTo>
                        <a:lnTo>
                          <a:pt x="70673" y="41197"/>
                        </a:lnTo>
                        <a:cubicBezTo>
                          <a:pt x="70673" y="41197"/>
                          <a:pt x="80538" y="4601"/>
                          <a:pt x="55623" y="0"/>
                        </a:cubicBezTo>
                        <a:cubicBezTo>
                          <a:pt x="55623" y="13"/>
                          <a:pt x="36185" y="19239"/>
                          <a:pt x="29648" y="44313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4D056A12-47BA-BCE6-F64A-9AAA84EB6FF0}"/>
                </a:ext>
              </a:extLst>
            </p:cNvPr>
            <p:cNvGrpSpPr/>
            <p:nvPr/>
          </p:nvGrpSpPr>
          <p:grpSpPr>
            <a:xfrm>
              <a:off x="9888357" y="3039995"/>
              <a:ext cx="960172" cy="1765689"/>
              <a:chOff x="1648049" y="1010335"/>
              <a:chExt cx="379142" cy="697216"/>
            </a:xfrm>
          </p:grpSpPr>
          <p:grpSp>
            <p:nvGrpSpPr>
              <p:cNvPr id="35" name="图形 2">
                <a:extLst>
                  <a:ext uri="{FF2B5EF4-FFF2-40B4-BE49-F238E27FC236}">
                    <a16:creationId xmlns:a16="http://schemas.microsoft.com/office/drawing/2014/main" id="{0A2ED606-7DAF-5573-937B-A88111F39138}"/>
                  </a:ext>
                </a:extLst>
              </p:cNvPr>
              <p:cNvGrpSpPr/>
              <p:nvPr/>
            </p:nvGrpSpPr>
            <p:grpSpPr>
              <a:xfrm>
                <a:off x="1648049" y="1103651"/>
                <a:ext cx="219011" cy="137102"/>
                <a:chOff x="1648049" y="1103651"/>
                <a:chExt cx="219011" cy="137102"/>
              </a:xfrm>
              <a:solidFill>
                <a:srgbClr val="FFC190"/>
              </a:solidFill>
            </p:grpSpPr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29BFE454-9C14-949E-B8C9-DD2434AE2680}"/>
                    </a:ext>
                  </a:extLst>
                </p:cNvPr>
                <p:cNvSpPr/>
                <p:nvPr/>
              </p:nvSpPr>
              <p:spPr>
                <a:xfrm>
                  <a:off x="1648049" y="1173272"/>
                  <a:ext cx="29249" cy="20384"/>
                </a:xfrm>
                <a:custGeom>
                  <a:avLst/>
                  <a:gdLst>
                    <a:gd name="connsiteX0" fmla="*/ 29250 w 29249"/>
                    <a:gd name="connsiteY0" fmla="*/ 11527 h 20384"/>
                    <a:gd name="connsiteX1" fmla="*/ 5104 w 29249"/>
                    <a:gd name="connsiteY1" fmla="*/ 230 h 20384"/>
                    <a:gd name="connsiteX2" fmla="*/ 25842 w 29249"/>
                    <a:gd name="connsiteY2" fmla="*/ 20384 h 20384"/>
                    <a:gd name="connsiteX3" fmla="*/ 29250 w 29249"/>
                    <a:gd name="connsiteY3" fmla="*/ 11527 h 2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49" h="20384">
                      <a:moveTo>
                        <a:pt x="29250" y="11527"/>
                      </a:moveTo>
                      <a:cubicBezTo>
                        <a:pt x="29250" y="11527"/>
                        <a:pt x="10050" y="-1905"/>
                        <a:pt x="5104" y="230"/>
                      </a:cubicBezTo>
                      <a:cubicBezTo>
                        <a:pt x="914" y="2033"/>
                        <a:pt x="-10688" y="15067"/>
                        <a:pt x="25842" y="20384"/>
                      </a:cubicBezTo>
                      <a:lnTo>
                        <a:pt x="29250" y="11527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710D3CDB-E133-8465-8973-66A8E077F9CA}"/>
                    </a:ext>
                  </a:extLst>
                </p:cNvPr>
                <p:cNvSpPr/>
                <p:nvPr/>
              </p:nvSpPr>
              <p:spPr>
                <a:xfrm>
                  <a:off x="1671571" y="1103651"/>
                  <a:ext cx="195489" cy="137102"/>
                </a:xfrm>
                <a:custGeom>
                  <a:avLst/>
                  <a:gdLst>
                    <a:gd name="connsiteX0" fmla="*/ 186003 w 195489"/>
                    <a:gd name="connsiteY0" fmla="*/ 44804 h 137102"/>
                    <a:gd name="connsiteX1" fmla="*/ 133973 w 195489"/>
                    <a:gd name="connsiteY1" fmla="*/ 137103 h 137102"/>
                    <a:gd name="connsiteX2" fmla="*/ 0 w 195489"/>
                    <a:gd name="connsiteY2" fmla="*/ 90920 h 137102"/>
                    <a:gd name="connsiteX3" fmla="*/ 3394 w 195489"/>
                    <a:gd name="connsiteY3" fmla="*/ 79517 h 137102"/>
                    <a:gd name="connsiteX4" fmla="*/ 111950 w 195489"/>
                    <a:gd name="connsiteY4" fmla="*/ 98929 h 137102"/>
                    <a:gd name="connsiteX5" fmla="*/ 162601 w 195489"/>
                    <a:gd name="connsiteY5" fmla="*/ 19399 h 137102"/>
                    <a:gd name="connsiteX6" fmla="*/ 195471 w 195489"/>
                    <a:gd name="connsiteY6" fmla="*/ 2745 h 137102"/>
                    <a:gd name="connsiteX7" fmla="*/ 186003 w 195489"/>
                    <a:gd name="connsiteY7" fmla="*/ 44804 h 13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489" h="137102">
                      <a:moveTo>
                        <a:pt x="186003" y="44804"/>
                      </a:moveTo>
                      <a:lnTo>
                        <a:pt x="133973" y="137103"/>
                      </a:lnTo>
                      <a:lnTo>
                        <a:pt x="0" y="90920"/>
                      </a:lnTo>
                      <a:lnTo>
                        <a:pt x="3394" y="79517"/>
                      </a:lnTo>
                      <a:lnTo>
                        <a:pt x="111950" y="98929"/>
                      </a:lnTo>
                      <a:lnTo>
                        <a:pt x="162601" y="19399"/>
                      </a:lnTo>
                      <a:cubicBezTo>
                        <a:pt x="162601" y="19399"/>
                        <a:pt x="177504" y="-8711"/>
                        <a:pt x="195471" y="2745"/>
                      </a:cubicBezTo>
                      <a:cubicBezTo>
                        <a:pt x="195471" y="2745"/>
                        <a:pt x="196359" y="25697"/>
                        <a:pt x="186003" y="4480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FF861219-30EA-4297-A67F-02AC80ED0139}"/>
                  </a:ext>
                </a:extLst>
              </p:cNvPr>
              <p:cNvGrpSpPr/>
              <p:nvPr/>
            </p:nvGrpSpPr>
            <p:grpSpPr>
              <a:xfrm>
                <a:off x="1778210" y="1088972"/>
                <a:ext cx="230773" cy="123578"/>
                <a:chOff x="1778210" y="1088972"/>
                <a:chExt cx="230773" cy="123578"/>
              </a:xfrm>
              <a:solidFill>
                <a:srgbClr val="FFC190"/>
              </a:solidFill>
            </p:grpSpPr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7F761413-7DB6-2DE6-93A7-DDFF8246FCC0}"/>
                    </a:ext>
                  </a:extLst>
                </p:cNvPr>
                <p:cNvSpPr/>
                <p:nvPr/>
              </p:nvSpPr>
              <p:spPr>
                <a:xfrm>
                  <a:off x="1794539" y="1106714"/>
                  <a:ext cx="214444" cy="105836"/>
                </a:xfrm>
                <a:custGeom>
                  <a:avLst/>
                  <a:gdLst>
                    <a:gd name="connsiteX0" fmla="*/ 188642 w 214444"/>
                    <a:gd name="connsiteY0" fmla="*/ 42788 h 105836"/>
                    <a:gd name="connsiteX1" fmla="*/ 103477 w 214444"/>
                    <a:gd name="connsiteY1" fmla="*/ 105837 h 105836"/>
                    <a:gd name="connsiteX2" fmla="*/ 0 w 214444"/>
                    <a:gd name="connsiteY2" fmla="*/ 9016 h 105836"/>
                    <a:gd name="connsiteX3" fmla="*/ 7770 w 214444"/>
                    <a:gd name="connsiteY3" fmla="*/ 0 h 105836"/>
                    <a:gd name="connsiteX4" fmla="*/ 98942 w 214444"/>
                    <a:gd name="connsiteY4" fmla="*/ 61948 h 105836"/>
                    <a:gd name="connsiteX5" fmla="*/ 177637 w 214444"/>
                    <a:gd name="connsiteY5" fmla="*/ 10011 h 105836"/>
                    <a:gd name="connsiteX6" fmla="*/ 214445 w 214444"/>
                    <a:gd name="connsiteY6" fmla="*/ 8194 h 105836"/>
                    <a:gd name="connsiteX7" fmla="*/ 188642 w 214444"/>
                    <a:gd name="connsiteY7" fmla="*/ 42788 h 105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444" h="105836">
                      <a:moveTo>
                        <a:pt x="188642" y="42788"/>
                      </a:moveTo>
                      <a:lnTo>
                        <a:pt x="103477" y="105837"/>
                      </a:lnTo>
                      <a:lnTo>
                        <a:pt x="0" y="9016"/>
                      </a:lnTo>
                      <a:lnTo>
                        <a:pt x="7770" y="0"/>
                      </a:lnTo>
                      <a:lnTo>
                        <a:pt x="98942" y="61948"/>
                      </a:lnTo>
                      <a:lnTo>
                        <a:pt x="177637" y="10011"/>
                      </a:lnTo>
                      <a:cubicBezTo>
                        <a:pt x="177637" y="10011"/>
                        <a:pt x="202724" y="-9573"/>
                        <a:pt x="214445" y="8194"/>
                      </a:cubicBezTo>
                      <a:cubicBezTo>
                        <a:pt x="214445" y="8208"/>
                        <a:pt x="205919" y="29502"/>
                        <a:pt x="188642" y="4278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7B855E6D-572F-2798-D50C-5CC595B3AADB}"/>
                    </a:ext>
                  </a:extLst>
                </p:cNvPr>
                <p:cNvSpPr/>
                <p:nvPr/>
              </p:nvSpPr>
              <p:spPr>
                <a:xfrm>
                  <a:off x="1778210" y="1088972"/>
                  <a:ext cx="25570" cy="26837"/>
                </a:xfrm>
                <a:custGeom>
                  <a:avLst/>
                  <a:gdLst>
                    <a:gd name="connsiteX0" fmla="*/ 25570 w 25570"/>
                    <a:gd name="connsiteY0" fmla="*/ 20181 h 26837"/>
                    <a:gd name="connsiteX1" fmla="*/ 8094 w 25570"/>
                    <a:gd name="connsiteY1" fmla="*/ 0 h 26837"/>
                    <a:gd name="connsiteX2" fmla="*/ 18795 w 25570"/>
                    <a:gd name="connsiteY2" fmla="*/ 26838 h 26837"/>
                    <a:gd name="connsiteX3" fmla="*/ 25570 w 25570"/>
                    <a:gd name="connsiteY3" fmla="*/ 20181 h 2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570" h="26837">
                      <a:moveTo>
                        <a:pt x="25570" y="20181"/>
                      </a:moveTo>
                      <a:cubicBezTo>
                        <a:pt x="25570" y="20181"/>
                        <a:pt x="13491" y="67"/>
                        <a:pt x="8094" y="0"/>
                      </a:cubicBezTo>
                      <a:cubicBezTo>
                        <a:pt x="3573" y="-66"/>
                        <a:pt x="-12352" y="7108"/>
                        <a:pt x="18795" y="26838"/>
                      </a:cubicBezTo>
                      <a:lnTo>
                        <a:pt x="25570" y="20181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37A45C17-DDB8-E7A7-1853-E78E10CEC082}"/>
                  </a:ext>
                </a:extLst>
              </p:cNvPr>
              <p:cNvSpPr/>
              <p:nvPr/>
            </p:nvSpPr>
            <p:spPr>
              <a:xfrm>
                <a:off x="1865808" y="1678501"/>
                <a:ext cx="37431" cy="26465"/>
              </a:xfrm>
              <a:custGeom>
                <a:avLst/>
                <a:gdLst>
                  <a:gd name="connsiteX0" fmla="*/ 36928 w 37431"/>
                  <a:gd name="connsiteY0" fmla="*/ 902 h 26465"/>
                  <a:gd name="connsiteX1" fmla="*/ 29794 w 37431"/>
                  <a:gd name="connsiteY1" fmla="*/ 0 h 26465"/>
                  <a:gd name="connsiteX2" fmla="*/ 26280 w 37431"/>
                  <a:gd name="connsiteY2" fmla="*/ 10501 h 26465"/>
                  <a:gd name="connsiteX3" fmla="*/ 22767 w 37431"/>
                  <a:gd name="connsiteY3" fmla="*/ 14705 h 26465"/>
                  <a:gd name="connsiteX4" fmla="*/ 0 w 37431"/>
                  <a:gd name="connsiteY4" fmla="*/ 26466 h 26465"/>
                  <a:gd name="connsiteX5" fmla="*/ 37431 w 37431"/>
                  <a:gd name="connsiteY5" fmla="*/ 22422 h 2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31" h="26465">
                    <a:moveTo>
                      <a:pt x="36928" y="902"/>
                    </a:moveTo>
                    <a:lnTo>
                      <a:pt x="29794" y="0"/>
                    </a:lnTo>
                    <a:lnTo>
                      <a:pt x="26280" y="10501"/>
                    </a:lnTo>
                    <a:lnTo>
                      <a:pt x="22767" y="14705"/>
                    </a:lnTo>
                    <a:lnTo>
                      <a:pt x="0" y="26466"/>
                    </a:lnTo>
                    <a:lnTo>
                      <a:pt x="37431" y="22422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494724DD-4867-5654-8584-B9CA557F1192}"/>
                  </a:ext>
                </a:extLst>
              </p:cNvPr>
              <p:cNvSpPr/>
              <p:nvPr/>
            </p:nvSpPr>
            <p:spPr>
              <a:xfrm>
                <a:off x="1915133" y="1665851"/>
                <a:ext cx="29011" cy="41700"/>
              </a:xfrm>
              <a:custGeom>
                <a:avLst/>
                <a:gdLst>
                  <a:gd name="connsiteX0" fmla="*/ 16680 w 29011"/>
                  <a:gd name="connsiteY0" fmla="*/ 0 h 41700"/>
                  <a:gd name="connsiteX1" fmla="*/ 10250 w 29011"/>
                  <a:gd name="connsiteY1" fmla="*/ 3235 h 41700"/>
                  <a:gd name="connsiteX2" fmla="*/ 13114 w 29011"/>
                  <a:gd name="connsiteY2" fmla="*/ 13883 h 41700"/>
                  <a:gd name="connsiteX3" fmla="*/ 12517 w 29011"/>
                  <a:gd name="connsiteY3" fmla="*/ 19346 h 41700"/>
                  <a:gd name="connsiteX4" fmla="*/ 0 w 29011"/>
                  <a:gd name="connsiteY4" fmla="*/ 41701 h 41700"/>
                  <a:gd name="connsiteX5" fmla="*/ 29012 w 29011"/>
                  <a:gd name="connsiteY5" fmla="*/ 17675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" h="41700">
                    <a:moveTo>
                      <a:pt x="16680" y="0"/>
                    </a:moveTo>
                    <a:lnTo>
                      <a:pt x="10250" y="3235"/>
                    </a:lnTo>
                    <a:lnTo>
                      <a:pt x="13114" y="13883"/>
                    </a:lnTo>
                    <a:lnTo>
                      <a:pt x="12517" y="19346"/>
                    </a:lnTo>
                    <a:lnTo>
                      <a:pt x="0" y="41701"/>
                    </a:lnTo>
                    <a:lnTo>
                      <a:pt x="29012" y="17675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4FB1C03-BD7B-AAF1-1A05-BE169994256B}"/>
                  </a:ext>
                </a:extLst>
              </p:cNvPr>
              <p:cNvSpPr/>
              <p:nvPr/>
            </p:nvSpPr>
            <p:spPr>
              <a:xfrm>
                <a:off x="1891306" y="1282004"/>
                <a:ext cx="126959" cy="407621"/>
              </a:xfrm>
              <a:custGeom>
                <a:avLst/>
                <a:gdLst>
                  <a:gd name="connsiteX0" fmla="*/ 126959 w 126959"/>
                  <a:gd name="connsiteY0" fmla="*/ 17197 h 407621"/>
                  <a:gd name="connsiteX1" fmla="*/ 61603 w 126959"/>
                  <a:gd name="connsiteY1" fmla="*/ 230104 h 407621"/>
                  <a:gd name="connsiteX2" fmla="*/ 16919 w 126959"/>
                  <a:gd name="connsiteY2" fmla="*/ 407622 h 407621"/>
                  <a:gd name="connsiteX3" fmla="*/ 0 w 126959"/>
                  <a:gd name="connsiteY3" fmla="*/ 404068 h 407621"/>
                  <a:gd name="connsiteX4" fmla="*/ 22196 w 126959"/>
                  <a:gd name="connsiteY4" fmla="*/ 214471 h 407621"/>
                  <a:gd name="connsiteX5" fmla="*/ 45188 w 126959"/>
                  <a:gd name="connsiteY5" fmla="*/ 0 h 40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59" h="407621">
                    <a:moveTo>
                      <a:pt x="126959" y="17197"/>
                    </a:moveTo>
                    <a:lnTo>
                      <a:pt x="61603" y="230104"/>
                    </a:lnTo>
                    <a:lnTo>
                      <a:pt x="16919" y="407622"/>
                    </a:lnTo>
                    <a:lnTo>
                      <a:pt x="0" y="404068"/>
                    </a:lnTo>
                    <a:lnTo>
                      <a:pt x="22196" y="214471"/>
                    </a:lnTo>
                    <a:lnTo>
                      <a:pt x="45188" y="0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0E92730-9192-BC46-3CFB-01F7F818BE88}"/>
                  </a:ext>
                </a:extLst>
              </p:cNvPr>
              <p:cNvSpPr/>
              <p:nvPr/>
            </p:nvSpPr>
            <p:spPr>
              <a:xfrm>
                <a:off x="1827223" y="1266610"/>
                <a:ext cx="131825" cy="408178"/>
              </a:xfrm>
              <a:custGeom>
                <a:avLst/>
                <a:gdLst>
                  <a:gd name="connsiteX0" fmla="*/ 35999 w 131825"/>
                  <a:gd name="connsiteY0" fmla="*/ 0 h 408178"/>
                  <a:gd name="connsiteX1" fmla="*/ 0 w 131825"/>
                  <a:gd name="connsiteY1" fmla="*/ 199210 h 408178"/>
                  <a:gd name="connsiteX2" fmla="*/ 94421 w 131825"/>
                  <a:gd name="connsiteY2" fmla="*/ 408179 h 408178"/>
                  <a:gd name="connsiteX3" fmla="*/ 113130 w 131825"/>
                  <a:gd name="connsiteY3" fmla="*/ 403273 h 408178"/>
                  <a:gd name="connsiteX4" fmla="*/ 55889 w 131825"/>
                  <a:gd name="connsiteY4" fmla="*/ 220531 h 408178"/>
                  <a:gd name="connsiteX5" fmla="*/ 129452 w 131825"/>
                  <a:gd name="connsiteY5" fmla="*/ 31425 h 408178"/>
                  <a:gd name="connsiteX6" fmla="*/ 131825 w 131825"/>
                  <a:gd name="connsiteY6" fmla="*/ 20141 h 40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825" h="408178">
                    <a:moveTo>
                      <a:pt x="35999" y="0"/>
                    </a:moveTo>
                    <a:lnTo>
                      <a:pt x="0" y="199210"/>
                    </a:lnTo>
                    <a:lnTo>
                      <a:pt x="94421" y="408179"/>
                    </a:lnTo>
                    <a:lnTo>
                      <a:pt x="113130" y="403273"/>
                    </a:lnTo>
                    <a:lnTo>
                      <a:pt x="55889" y="220531"/>
                    </a:lnTo>
                    <a:lnTo>
                      <a:pt x="129452" y="31425"/>
                    </a:lnTo>
                    <a:lnTo>
                      <a:pt x="131825" y="20141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B71758A-E1D1-247F-EB9F-7EF28EDB795E}"/>
                  </a:ext>
                </a:extLst>
              </p:cNvPr>
              <p:cNvSpPr/>
              <p:nvPr/>
            </p:nvSpPr>
            <p:spPr>
              <a:xfrm>
                <a:off x="1852628" y="1081322"/>
                <a:ext cx="166896" cy="251001"/>
              </a:xfrm>
              <a:custGeom>
                <a:avLst/>
                <a:gdLst>
                  <a:gd name="connsiteX0" fmla="*/ 166897 w 166896"/>
                  <a:gd name="connsiteY0" fmla="*/ 243245 h 251001"/>
                  <a:gd name="connsiteX1" fmla="*/ 0 w 166896"/>
                  <a:gd name="connsiteY1" fmla="*/ 251001 h 251001"/>
                  <a:gd name="connsiteX2" fmla="*/ 12782 w 166896"/>
                  <a:gd name="connsiteY2" fmla="*/ 133324 h 251001"/>
                  <a:gd name="connsiteX3" fmla="*/ 7359 w 166896"/>
                  <a:gd name="connsiteY3" fmla="*/ 16428 h 251001"/>
                  <a:gd name="connsiteX4" fmla="*/ 73219 w 166896"/>
                  <a:gd name="connsiteY4" fmla="*/ 0 h 251001"/>
                  <a:gd name="connsiteX5" fmla="*/ 155785 w 166896"/>
                  <a:gd name="connsiteY5" fmla="*/ 3739 h 251001"/>
                  <a:gd name="connsiteX6" fmla="*/ 161010 w 166896"/>
                  <a:gd name="connsiteY6" fmla="*/ 116551 h 25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96" h="251001">
                    <a:moveTo>
                      <a:pt x="166897" y="243245"/>
                    </a:moveTo>
                    <a:lnTo>
                      <a:pt x="0" y="251001"/>
                    </a:lnTo>
                    <a:lnTo>
                      <a:pt x="12782" y="133324"/>
                    </a:lnTo>
                    <a:lnTo>
                      <a:pt x="7359" y="16428"/>
                    </a:lnTo>
                    <a:lnTo>
                      <a:pt x="73219" y="0"/>
                    </a:lnTo>
                    <a:lnTo>
                      <a:pt x="155785" y="3739"/>
                    </a:lnTo>
                    <a:lnTo>
                      <a:pt x="161010" y="11655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B31A691F-2909-870F-DB41-79BD934D7708}"/>
                  </a:ext>
                </a:extLst>
              </p:cNvPr>
              <p:cNvSpPr/>
              <p:nvPr/>
            </p:nvSpPr>
            <p:spPr>
              <a:xfrm>
                <a:off x="1823007" y="1097651"/>
                <a:ext cx="52728" cy="66264"/>
              </a:xfrm>
              <a:custGeom>
                <a:avLst/>
                <a:gdLst>
                  <a:gd name="connsiteX0" fmla="*/ 43902 w 52728"/>
                  <a:gd name="connsiteY0" fmla="*/ 392 h 66264"/>
                  <a:gd name="connsiteX1" fmla="*/ 28402 w 52728"/>
                  <a:gd name="connsiteY1" fmla="*/ 66264 h 66264"/>
                  <a:gd name="connsiteX2" fmla="*/ 0 w 52728"/>
                  <a:gd name="connsiteY2" fmla="*/ 38300 h 66264"/>
                  <a:gd name="connsiteX3" fmla="*/ 43902 w 52728"/>
                  <a:gd name="connsiteY3" fmla="*/ 392 h 6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66264">
                    <a:moveTo>
                      <a:pt x="43902" y="392"/>
                    </a:moveTo>
                    <a:cubicBezTo>
                      <a:pt x="43902" y="392"/>
                      <a:pt x="71800" y="14619"/>
                      <a:pt x="28402" y="66264"/>
                    </a:cubicBezTo>
                    <a:lnTo>
                      <a:pt x="0" y="38300"/>
                    </a:lnTo>
                    <a:cubicBezTo>
                      <a:pt x="-13" y="38300"/>
                      <a:pt x="18378" y="-4514"/>
                      <a:pt x="43902" y="392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18C191C-69C1-2081-34CA-97E1A6C7F1E7}"/>
                  </a:ext>
                </a:extLst>
              </p:cNvPr>
              <p:cNvSpPr/>
              <p:nvPr/>
            </p:nvSpPr>
            <p:spPr>
              <a:xfrm>
                <a:off x="1981431" y="1086321"/>
                <a:ext cx="45760" cy="67490"/>
              </a:xfrm>
              <a:custGeom>
                <a:avLst/>
                <a:gdLst>
                  <a:gd name="connsiteX0" fmla="*/ 30324 w 45760"/>
                  <a:gd name="connsiteY0" fmla="*/ 0 h 67490"/>
                  <a:gd name="connsiteX1" fmla="*/ 35562 w 45760"/>
                  <a:gd name="connsiteY1" fmla="*/ 67491 h 67490"/>
                  <a:gd name="connsiteX2" fmla="*/ 0 w 45760"/>
                  <a:gd name="connsiteY2" fmla="*/ 49431 h 67490"/>
                  <a:gd name="connsiteX3" fmla="*/ 30324 w 45760"/>
                  <a:gd name="connsiteY3" fmla="*/ 0 h 6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60" h="67490">
                    <a:moveTo>
                      <a:pt x="30324" y="0"/>
                    </a:moveTo>
                    <a:cubicBezTo>
                      <a:pt x="30324" y="0"/>
                      <a:pt x="61245" y="5105"/>
                      <a:pt x="35562" y="67491"/>
                    </a:cubicBezTo>
                    <a:lnTo>
                      <a:pt x="0" y="49431"/>
                    </a:lnTo>
                    <a:cubicBezTo>
                      <a:pt x="0" y="49431"/>
                      <a:pt x="4508" y="3076"/>
                      <a:pt x="30324" y="0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44" name="图形 2">
                <a:extLst>
                  <a:ext uri="{FF2B5EF4-FFF2-40B4-BE49-F238E27FC236}">
                    <a16:creationId xmlns:a16="http://schemas.microsoft.com/office/drawing/2014/main" id="{7D64A434-DC08-BAA9-696D-C29887324805}"/>
                  </a:ext>
                </a:extLst>
              </p:cNvPr>
              <p:cNvGrpSpPr/>
              <p:nvPr/>
            </p:nvGrpSpPr>
            <p:grpSpPr>
              <a:xfrm>
                <a:off x="1899010" y="1010335"/>
                <a:ext cx="43156" cy="82438"/>
                <a:chOff x="1899010" y="1010335"/>
                <a:chExt cx="43156" cy="82438"/>
              </a:xfrm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478D13CD-39C1-428D-84C7-615BC97AE2D8}"/>
                    </a:ext>
                  </a:extLst>
                </p:cNvPr>
                <p:cNvSpPr/>
                <p:nvPr/>
              </p:nvSpPr>
              <p:spPr>
                <a:xfrm>
                  <a:off x="1916145" y="1051926"/>
                  <a:ext cx="23981" cy="40847"/>
                </a:xfrm>
                <a:custGeom>
                  <a:avLst/>
                  <a:gdLst>
                    <a:gd name="connsiteX0" fmla="*/ 23969 w 23981"/>
                    <a:gd name="connsiteY0" fmla="*/ 35854 h 40847"/>
                    <a:gd name="connsiteX1" fmla="*/ 487 w 23981"/>
                    <a:gd name="connsiteY1" fmla="*/ 36954 h 40847"/>
                    <a:gd name="connsiteX2" fmla="*/ 1388 w 23981"/>
                    <a:gd name="connsiteY2" fmla="*/ 7253 h 40847"/>
                    <a:gd name="connsiteX3" fmla="*/ 18533 w 23981"/>
                    <a:gd name="connsiteY3" fmla="*/ 0 h 40847"/>
                    <a:gd name="connsiteX4" fmla="*/ 23969 w 23981"/>
                    <a:gd name="connsiteY4" fmla="*/ 35854 h 4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81" h="40847">
                      <a:moveTo>
                        <a:pt x="23969" y="35854"/>
                      </a:moveTo>
                      <a:cubicBezTo>
                        <a:pt x="24606" y="41728"/>
                        <a:pt x="964" y="42828"/>
                        <a:pt x="487" y="36954"/>
                      </a:cubicBezTo>
                      <a:cubicBezTo>
                        <a:pt x="-998" y="19929"/>
                        <a:pt x="1388" y="7253"/>
                        <a:pt x="1388" y="7253"/>
                      </a:cubicBezTo>
                      <a:lnTo>
                        <a:pt x="18533" y="0"/>
                      </a:lnTo>
                      <a:cubicBezTo>
                        <a:pt x="18533" y="0"/>
                        <a:pt x="22683" y="23589"/>
                        <a:pt x="23969" y="3585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70EFCAFF-78A7-B29B-86B8-76456E9C6241}"/>
                    </a:ext>
                  </a:extLst>
                </p:cNvPr>
                <p:cNvSpPr/>
                <p:nvPr/>
              </p:nvSpPr>
              <p:spPr>
                <a:xfrm>
                  <a:off x="1900080" y="1015139"/>
                  <a:ext cx="37358" cy="54302"/>
                </a:xfrm>
                <a:custGeom>
                  <a:avLst/>
                  <a:gdLst>
                    <a:gd name="connsiteX0" fmla="*/ 20941 w 37358"/>
                    <a:gd name="connsiteY0" fmla="*/ 53387 h 54302"/>
                    <a:gd name="connsiteX1" fmla="*/ 2126 w 37358"/>
                    <a:gd name="connsiteY1" fmla="*/ 49701 h 54302"/>
                    <a:gd name="connsiteX2" fmla="*/ 2165 w 37358"/>
                    <a:gd name="connsiteY2" fmla="*/ 9393 h 54302"/>
                    <a:gd name="connsiteX3" fmla="*/ 21909 w 37358"/>
                    <a:gd name="connsiteY3" fmla="*/ 509 h 54302"/>
                    <a:gd name="connsiteX4" fmla="*/ 35672 w 37358"/>
                    <a:gd name="connsiteY4" fmla="*/ 43628 h 54302"/>
                    <a:gd name="connsiteX5" fmla="*/ 20941 w 37358"/>
                    <a:gd name="connsiteY5" fmla="*/ 53387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58" h="54302">
                      <a:moveTo>
                        <a:pt x="20941" y="53387"/>
                      </a:moveTo>
                      <a:cubicBezTo>
                        <a:pt x="19350" y="53626"/>
                        <a:pt x="4738" y="56808"/>
                        <a:pt x="2126" y="49701"/>
                      </a:cubicBezTo>
                      <a:cubicBezTo>
                        <a:pt x="-500" y="42607"/>
                        <a:pt x="-924" y="16022"/>
                        <a:pt x="2165" y="9393"/>
                      </a:cubicBezTo>
                      <a:cubicBezTo>
                        <a:pt x="5281" y="2803"/>
                        <a:pt x="16446" y="-1533"/>
                        <a:pt x="21909" y="509"/>
                      </a:cubicBezTo>
                      <a:cubicBezTo>
                        <a:pt x="27332" y="2524"/>
                        <a:pt x="42368" y="17136"/>
                        <a:pt x="35672" y="43628"/>
                      </a:cubicBezTo>
                      <a:cubicBezTo>
                        <a:pt x="35659" y="43628"/>
                        <a:pt x="29559" y="52128"/>
                        <a:pt x="20941" y="53387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639942EF-880E-EFA6-E835-ADECC24048CE}"/>
                    </a:ext>
                  </a:extLst>
                </p:cNvPr>
                <p:cNvSpPr/>
                <p:nvPr/>
              </p:nvSpPr>
              <p:spPr>
                <a:xfrm>
                  <a:off x="1899010" y="1010335"/>
                  <a:ext cx="43156" cy="54949"/>
                </a:xfrm>
                <a:custGeom>
                  <a:avLst/>
                  <a:gdLst>
                    <a:gd name="connsiteX0" fmla="*/ 0 w 43156"/>
                    <a:gd name="connsiteY0" fmla="*/ 14356 h 54949"/>
                    <a:gd name="connsiteX1" fmla="*/ 8155 w 43156"/>
                    <a:gd name="connsiteY1" fmla="*/ 22352 h 54949"/>
                    <a:gd name="connsiteX2" fmla="*/ 26864 w 43156"/>
                    <a:gd name="connsiteY2" fmla="*/ 23744 h 54949"/>
                    <a:gd name="connsiteX3" fmla="*/ 28057 w 43156"/>
                    <a:gd name="connsiteY3" fmla="*/ 49547 h 54949"/>
                    <a:gd name="connsiteX4" fmla="*/ 42205 w 43156"/>
                    <a:gd name="connsiteY4" fmla="*/ 51934 h 54949"/>
                    <a:gd name="connsiteX5" fmla="*/ 25737 w 43156"/>
                    <a:gd name="connsiteY5" fmla="*/ 235 h 54949"/>
                    <a:gd name="connsiteX6" fmla="*/ 0 w 43156"/>
                    <a:gd name="connsiteY6" fmla="*/ 14356 h 5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56" h="54949">
                      <a:moveTo>
                        <a:pt x="0" y="14356"/>
                      </a:moveTo>
                      <a:cubicBezTo>
                        <a:pt x="0" y="14356"/>
                        <a:pt x="1750" y="23399"/>
                        <a:pt x="8155" y="22352"/>
                      </a:cubicBezTo>
                      <a:cubicBezTo>
                        <a:pt x="14559" y="21291"/>
                        <a:pt x="25511" y="18891"/>
                        <a:pt x="26864" y="23744"/>
                      </a:cubicBezTo>
                      <a:cubicBezTo>
                        <a:pt x="28216" y="28623"/>
                        <a:pt x="24384" y="45569"/>
                        <a:pt x="28057" y="49547"/>
                      </a:cubicBezTo>
                      <a:cubicBezTo>
                        <a:pt x="31717" y="53511"/>
                        <a:pt x="40600" y="58112"/>
                        <a:pt x="42205" y="51934"/>
                      </a:cubicBezTo>
                      <a:cubicBezTo>
                        <a:pt x="43796" y="45768"/>
                        <a:pt x="45864" y="8045"/>
                        <a:pt x="25737" y="235"/>
                      </a:cubicBezTo>
                      <a:cubicBezTo>
                        <a:pt x="25750" y="248"/>
                        <a:pt x="5900" y="-3014"/>
                        <a:pt x="0" y="14356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68F1D581-4C94-975B-ECF6-157DEA0699C6}"/>
                </a:ext>
              </a:extLst>
            </p:cNvPr>
            <p:cNvGrpSpPr/>
            <p:nvPr/>
          </p:nvGrpSpPr>
          <p:grpSpPr>
            <a:xfrm>
              <a:off x="9483288" y="3545486"/>
              <a:ext cx="298162" cy="298111"/>
              <a:chOff x="1340061" y="1209514"/>
              <a:chExt cx="117735" cy="117715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7ED4AD1-5304-6D52-A1F9-1CA84DC04265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A75F67A-5612-45BF-048C-4347D4377C4F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DED4CA6-AA1F-2D22-CE85-69769A7749A0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E223EFD2-37B2-3F96-01A7-1CD73F8BCBA0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B183C76A-3558-BDC7-80B9-3B0783AE9CBC}"/>
                </a:ext>
              </a:extLst>
            </p:cNvPr>
            <p:cNvGrpSpPr/>
            <p:nvPr/>
          </p:nvGrpSpPr>
          <p:grpSpPr>
            <a:xfrm>
              <a:off x="9747215" y="2924357"/>
              <a:ext cx="563269" cy="563173"/>
              <a:chOff x="1340061" y="1209514"/>
              <a:chExt cx="117735" cy="117715"/>
            </a:xfrm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1A6138A2-898F-44AB-0209-4101E7FD5FD6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A987ED94-8300-776E-5245-DDCAAC913FE0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3CA219F3-C778-F787-C190-D6255D134885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A669785-B1BE-0017-80D1-13E9DD622DF0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grpSp>
        <p:nvGrpSpPr>
          <p:cNvPr id="934" name="组合 933">
            <a:extLst>
              <a:ext uri="{FF2B5EF4-FFF2-40B4-BE49-F238E27FC236}">
                <a16:creationId xmlns:a16="http://schemas.microsoft.com/office/drawing/2014/main" id="{46146041-C0D7-797C-C02C-90AEF7ABD6A8}"/>
              </a:ext>
            </a:extLst>
          </p:cNvPr>
          <p:cNvGrpSpPr/>
          <p:nvPr/>
        </p:nvGrpSpPr>
        <p:grpSpPr>
          <a:xfrm>
            <a:off x="6977294" y="1749638"/>
            <a:ext cx="4231274" cy="3860303"/>
            <a:chOff x="6977294" y="1749638"/>
            <a:chExt cx="4231274" cy="3860303"/>
          </a:xfrm>
        </p:grpSpPr>
        <p:sp>
          <p:nvSpPr>
            <p:cNvPr id="943" name="任意多边形: 形状 942">
              <a:extLst>
                <a:ext uri="{FF2B5EF4-FFF2-40B4-BE49-F238E27FC236}">
                  <a16:creationId xmlns:a16="http://schemas.microsoft.com/office/drawing/2014/main" id="{F0EE4AB5-0945-0482-8764-D0454970D91D}"/>
                </a:ext>
              </a:extLst>
            </p:cNvPr>
            <p:cNvSpPr/>
            <p:nvPr/>
          </p:nvSpPr>
          <p:spPr>
            <a:xfrm>
              <a:off x="6977294" y="1958820"/>
              <a:ext cx="4231274" cy="3265762"/>
            </a:xfrm>
            <a:custGeom>
              <a:avLst/>
              <a:gdLst>
                <a:gd name="connsiteX0" fmla="*/ 696820 w 1199854"/>
                <a:gd name="connsiteY0" fmla="*/ 1199864 h 1199864"/>
                <a:gd name="connsiteX1" fmla="*/ 0 w 1199854"/>
                <a:gd name="connsiteY1" fmla="*/ 1199864 h 1199864"/>
                <a:gd name="connsiteX2" fmla="*/ 0 w 1199854"/>
                <a:gd name="connsiteY2" fmla="*/ 503034 h 1199864"/>
                <a:gd name="connsiteX3" fmla="*/ 503034 w 1199854"/>
                <a:gd name="connsiteY3" fmla="*/ 0 h 1199864"/>
                <a:gd name="connsiteX4" fmla="*/ 1199855 w 1199854"/>
                <a:gd name="connsiteY4" fmla="*/ 0 h 1199864"/>
                <a:gd name="connsiteX5" fmla="*/ 1199855 w 1199854"/>
                <a:gd name="connsiteY5" fmla="*/ 696820 h 1199864"/>
                <a:gd name="connsiteX6" fmla="*/ 696820 w 1199854"/>
                <a:gd name="connsiteY6" fmla="*/ 1199864 h 11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854" h="1199864">
                  <a:moveTo>
                    <a:pt x="696820" y="1199864"/>
                  </a:moveTo>
                  <a:lnTo>
                    <a:pt x="0" y="1199864"/>
                  </a:lnTo>
                  <a:lnTo>
                    <a:pt x="0" y="503034"/>
                  </a:lnTo>
                  <a:cubicBezTo>
                    <a:pt x="0" y="225219"/>
                    <a:pt x="225219" y="0"/>
                    <a:pt x="503034" y="0"/>
                  </a:cubicBezTo>
                  <a:lnTo>
                    <a:pt x="1199855" y="0"/>
                  </a:lnTo>
                  <a:lnTo>
                    <a:pt x="1199855" y="696820"/>
                  </a:lnTo>
                  <a:cubicBezTo>
                    <a:pt x="1199855" y="974646"/>
                    <a:pt x="974636" y="1199864"/>
                    <a:pt x="696820" y="11998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4C5975DE-619F-94ED-FC51-84C2F77541CA}"/>
                </a:ext>
              </a:extLst>
            </p:cNvPr>
            <p:cNvSpPr/>
            <p:nvPr/>
          </p:nvSpPr>
          <p:spPr>
            <a:xfrm>
              <a:off x="7727085" y="3046113"/>
              <a:ext cx="2826884" cy="1673789"/>
            </a:xfrm>
            <a:custGeom>
              <a:avLst/>
              <a:gdLst>
                <a:gd name="connsiteX0" fmla="*/ 0 w 801614"/>
                <a:gd name="connsiteY0" fmla="*/ 0 h 614962"/>
                <a:gd name="connsiteX1" fmla="*/ 801614 w 801614"/>
                <a:gd name="connsiteY1" fmla="*/ 0 h 614962"/>
                <a:gd name="connsiteX2" fmla="*/ 801614 w 801614"/>
                <a:gd name="connsiteY2" fmla="*/ 614963 h 614962"/>
                <a:gd name="connsiteX3" fmla="*/ 0 w 801614"/>
                <a:gd name="connsiteY3" fmla="*/ 614963 h 61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1614" h="614962">
                  <a:moveTo>
                    <a:pt x="0" y="0"/>
                  </a:moveTo>
                  <a:lnTo>
                    <a:pt x="801614" y="0"/>
                  </a:lnTo>
                  <a:lnTo>
                    <a:pt x="801614" y="614963"/>
                  </a:lnTo>
                  <a:lnTo>
                    <a:pt x="0" y="614963"/>
                  </a:ln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41" name="文本框 940">
              <a:extLst>
                <a:ext uri="{FF2B5EF4-FFF2-40B4-BE49-F238E27FC236}">
                  <a16:creationId xmlns:a16="http://schemas.microsoft.com/office/drawing/2014/main" id="{7BBC4995-D217-0438-683F-4047EF96EA6B}"/>
                </a:ext>
              </a:extLst>
            </p:cNvPr>
            <p:cNvSpPr txBox="1"/>
            <p:nvPr/>
          </p:nvSpPr>
          <p:spPr>
            <a:xfrm>
              <a:off x="7287231" y="3032686"/>
              <a:ext cx="3488719" cy="156015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  <a:spcAft>
                  <a:spcPts val="600"/>
                </a:spcAft>
              </a:pPr>
              <a:r>
                <a:rPr lang="zh-CN" altLang="en-US" sz="1600" dirty="0">
                  <a:solidFill>
                    <a:schemeClr val="bg1"/>
                  </a:solidFill>
                </a:rPr>
                <a:t>院校线是考生进入复试的基本分数要求。除</a:t>
              </a:r>
              <a:r>
                <a:rPr lang="en-US" altLang="zh-CN" sz="1600" dirty="0">
                  <a:solidFill>
                    <a:schemeClr val="bg1"/>
                  </a:solidFill>
                </a:rPr>
                <a:t>34</a:t>
              </a:r>
              <a:r>
                <a:rPr lang="zh-CN" altLang="en-US" sz="1600" dirty="0">
                  <a:solidFill>
                    <a:schemeClr val="bg1"/>
                  </a:solidFill>
                </a:rPr>
                <a:t>所自主划线院校，大部分学校均参考国家线。</a:t>
              </a: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初试总分及各科成绩达到院校线即有机会参加复试。</a:t>
              </a:r>
            </a:p>
          </p:txBody>
        </p:sp>
        <p:sp>
          <p:nvSpPr>
            <p:cNvPr id="958" name="文本框 957">
              <a:extLst>
                <a:ext uri="{FF2B5EF4-FFF2-40B4-BE49-F238E27FC236}">
                  <a16:creationId xmlns:a16="http://schemas.microsoft.com/office/drawing/2014/main" id="{B32821A0-3B3E-5868-6C39-F80388999F89}"/>
                </a:ext>
              </a:extLst>
            </p:cNvPr>
            <p:cNvSpPr txBox="1"/>
            <p:nvPr/>
          </p:nvSpPr>
          <p:spPr>
            <a:xfrm>
              <a:off x="9976338" y="2487919"/>
              <a:ext cx="769037" cy="343299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院校线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32335319-E1BE-9279-B8DD-65ED9093E133}"/>
                </a:ext>
              </a:extLst>
            </p:cNvPr>
            <p:cNvSpPr/>
            <p:nvPr/>
          </p:nvSpPr>
          <p:spPr>
            <a:xfrm rot="16200000">
              <a:off x="10450936" y="1929280"/>
              <a:ext cx="540000" cy="180717"/>
            </a:xfrm>
            <a:custGeom>
              <a:avLst/>
              <a:gdLst>
                <a:gd name="connsiteX0" fmla="*/ 0 w 155543"/>
                <a:gd name="connsiteY0" fmla="*/ 0 h 67265"/>
                <a:gd name="connsiteX1" fmla="*/ 155543 w 155543"/>
                <a:gd name="connsiteY1" fmla="*/ 0 h 67265"/>
                <a:gd name="connsiteX2" fmla="*/ 155543 w 155543"/>
                <a:gd name="connsiteY2" fmla="*/ 67266 h 67265"/>
                <a:gd name="connsiteX3" fmla="*/ 0 w 155543"/>
                <a:gd name="connsiteY3" fmla="*/ 67266 h 6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65">
                  <a:moveTo>
                    <a:pt x="0" y="0"/>
                  </a:moveTo>
                  <a:lnTo>
                    <a:pt x="155543" y="0"/>
                  </a:lnTo>
                  <a:lnTo>
                    <a:pt x="155543" y="67266"/>
                  </a:lnTo>
                  <a:lnTo>
                    <a:pt x="0" y="6726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0616AE43-0352-EC4F-7E59-59318D2FABBF}"/>
                </a:ext>
              </a:extLst>
            </p:cNvPr>
            <p:cNvSpPr/>
            <p:nvPr/>
          </p:nvSpPr>
          <p:spPr>
            <a:xfrm rot="16200000">
              <a:off x="10181204" y="1929291"/>
              <a:ext cx="540000" cy="180694"/>
            </a:xfrm>
            <a:custGeom>
              <a:avLst/>
              <a:gdLst>
                <a:gd name="connsiteX0" fmla="*/ 0 w 155543"/>
                <a:gd name="connsiteY0" fmla="*/ 0 h 67256"/>
                <a:gd name="connsiteX1" fmla="*/ 155543 w 155543"/>
                <a:gd name="connsiteY1" fmla="*/ 0 h 67256"/>
                <a:gd name="connsiteX2" fmla="*/ 155543 w 155543"/>
                <a:gd name="connsiteY2" fmla="*/ 67256 h 67256"/>
                <a:gd name="connsiteX3" fmla="*/ 0 w 155543"/>
                <a:gd name="connsiteY3" fmla="*/ 67256 h 6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56">
                  <a:moveTo>
                    <a:pt x="0" y="0"/>
                  </a:moveTo>
                  <a:lnTo>
                    <a:pt x="155543" y="0"/>
                  </a:lnTo>
                  <a:lnTo>
                    <a:pt x="155543" y="67256"/>
                  </a:lnTo>
                  <a:lnTo>
                    <a:pt x="0" y="6725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CB333994-0C1E-FBA6-A29A-388267DC0E4F}"/>
                </a:ext>
              </a:extLst>
            </p:cNvPr>
            <p:cNvSpPr/>
            <p:nvPr/>
          </p:nvSpPr>
          <p:spPr>
            <a:xfrm rot="16200000">
              <a:off x="7384785" y="5249582"/>
              <a:ext cx="540000" cy="180717"/>
            </a:xfrm>
            <a:custGeom>
              <a:avLst/>
              <a:gdLst>
                <a:gd name="connsiteX0" fmla="*/ 0 w 155543"/>
                <a:gd name="connsiteY0" fmla="*/ 0 h 67265"/>
                <a:gd name="connsiteX1" fmla="*/ 155543 w 155543"/>
                <a:gd name="connsiteY1" fmla="*/ 0 h 67265"/>
                <a:gd name="connsiteX2" fmla="*/ 155543 w 155543"/>
                <a:gd name="connsiteY2" fmla="*/ 67266 h 67265"/>
                <a:gd name="connsiteX3" fmla="*/ 0 w 155543"/>
                <a:gd name="connsiteY3" fmla="*/ 67266 h 6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65">
                  <a:moveTo>
                    <a:pt x="0" y="0"/>
                  </a:moveTo>
                  <a:lnTo>
                    <a:pt x="155543" y="0"/>
                  </a:lnTo>
                  <a:lnTo>
                    <a:pt x="155543" y="67266"/>
                  </a:lnTo>
                  <a:lnTo>
                    <a:pt x="0" y="6726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01176163-2842-3C70-F931-D88CE67E96FC}"/>
                </a:ext>
              </a:extLst>
            </p:cNvPr>
            <p:cNvSpPr/>
            <p:nvPr/>
          </p:nvSpPr>
          <p:spPr>
            <a:xfrm rot="16200000">
              <a:off x="7115053" y="5249593"/>
              <a:ext cx="540000" cy="180694"/>
            </a:xfrm>
            <a:custGeom>
              <a:avLst/>
              <a:gdLst>
                <a:gd name="connsiteX0" fmla="*/ 0 w 155543"/>
                <a:gd name="connsiteY0" fmla="*/ 0 h 67256"/>
                <a:gd name="connsiteX1" fmla="*/ 155543 w 155543"/>
                <a:gd name="connsiteY1" fmla="*/ 0 h 67256"/>
                <a:gd name="connsiteX2" fmla="*/ 155543 w 155543"/>
                <a:gd name="connsiteY2" fmla="*/ 67256 h 67256"/>
                <a:gd name="connsiteX3" fmla="*/ 0 w 155543"/>
                <a:gd name="connsiteY3" fmla="*/ 67256 h 6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56">
                  <a:moveTo>
                    <a:pt x="0" y="0"/>
                  </a:moveTo>
                  <a:lnTo>
                    <a:pt x="155543" y="0"/>
                  </a:lnTo>
                  <a:lnTo>
                    <a:pt x="155543" y="67256"/>
                  </a:lnTo>
                  <a:lnTo>
                    <a:pt x="0" y="6725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83871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F2DCE48-6107-8978-25E8-862AA887E29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01</a:t>
            </a:r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76428D8-D7D1-7B59-4BC9-93B2CA4C83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进入复试的条件</a:t>
            </a:r>
          </a:p>
        </p:txBody>
      </p:sp>
      <p:sp>
        <p:nvSpPr>
          <p:cNvPr id="937" name="文本占位符 936">
            <a:extLst>
              <a:ext uri="{FF2B5EF4-FFF2-40B4-BE49-F238E27FC236}">
                <a16:creationId xmlns:a16="http://schemas.microsoft.com/office/drawing/2014/main" id="{1BAACD14-3C7D-507C-A2A9-8F52FB8B9AE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复试线</a:t>
            </a:r>
          </a:p>
        </p:txBody>
      </p:sp>
      <p:sp>
        <p:nvSpPr>
          <p:cNvPr id="942" name="文本占位符 941">
            <a:extLst>
              <a:ext uri="{FF2B5EF4-FFF2-40B4-BE49-F238E27FC236}">
                <a16:creationId xmlns:a16="http://schemas.microsoft.com/office/drawing/2014/main" id="{EBBCEDA1-0A06-460B-14E2-1BDCE3D2659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04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936E5FC8-517E-4F78-282A-83BA394ED610}"/>
              </a:ext>
            </a:extLst>
          </p:cNvPr>
          <p:cNvGrpSpPr/>
          <p:nvPr/>
        </p:nvGrpSpPr>
        <p:grpSpPr>
          <a:xfrm>
            <a:off x="6476509" y="1886906"/>
            <a:ext cx="4546487" cy="3706812"/>
            <a:chOff x="6816080" y="1553840"/>
            <a:chExt cx="4032449" cy="3287710"/>
          </a:xfrm>
        </p:grpSpPr>
        <p:grpSp>
          <p:nvGrpSpPr>
            <p:cNvPr id="5" name="图形 2">
              <a:extLst>
                <a:ext uri="{FF2B5EF4-FFF2-40B4-BE49-F238E27FC236}">
                  <a16:creationId xmlns:a16="http://schemas.microsoft.com/office/drawing/2014/main" id="{874AE835-F2FB-3B90-DC58-A1E30CFCF880}"/>
                </a:ext>
              </a:extLst>
            </p:cNvPr>
            <p:cNvGrpSpPr/>
            <p:nvPr/>
          </p:nvGrpSpPr>
          <p:grpSpPr>
            <a:xfrm>
              <a:off x="7084794" y="1943617"/>
              <a:ext cx="1327073" cy="1327268"/>
              <a:chOff x="541009" y="577409"/>
              <a:chExt cx="524020" cy="524097"/>
            </a:xfrm>
            <a:solidFill>
              <a:srgbClr val="DAE2F2"/>
            </a:solidFill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9B697844-0C8E-794D-F294-008F8911C0D2}"/>
                  </a:ext>
                </a:extLst>
              </p:cNvPr>
              <p:cNvSpPr/>
              <p:nvPr/>
            </p:nvSpPr>
            <p:spPr>
              <a:xfrm>
                <a:off x="592953" y="629063"/>
                <a:ext cx="417913" cy="417892"/>
              </a:xfrm>
              <a:custGeom>
                <a:avLst/>
                <a:gdLst>
                  <a:gd name="connsiteX0" fmla="*/ 155628 w 417913"/>
                  <a:gd name="connsiteY0" fmla="*/ 6967 h 417892"/>
                  <a:gd name="connsiteX1" fmla="*/ 6976 w 417913"/>
                  <a:gd name="connsiteY1" fmla="*/ 262265 h 417892"/>
                  <a:gd name="connsiteX2" fmla="*/ 262287 w 417913"/>
                  <a:gd name="connsiteY2" fmla="*/ 410916 h 417892"/>
                  <a:gd name="connsiteX3" fmla="*/ 410939 w 417913"/>
                  <a:gd name="connsiteY3" fmla="*/ 155619 h 417892"/>
                  <a:gd name="connsiteX4" fmla="*/ 155628 w 417913"/>
                  <a:gd name="connsiteY4" fmla="*/ 6967 h 417892"/>
                  <a:gd name="connsiteX5" fmla="*/ 236988 w 417913"/>
                  <a:gd name="connsiteY5" fmla="*/ 315157 h 417892"/>
                  <a:gd name="connsiteX6" fmla="*/ 102710 w 417913"/>
                  <a:gd name="connsiteY6" fmla="*/ 237005 h 417892"/>
                  <a:gd name="connsiteX7" fmla="*/ 180914 w 417913"/>
                  <a:gd name="connsiteY7" fmla="*/ 102727 h 417892"/>
                  <a:gd name="connsiteX8" fmla="*/ 315166 w 417913"/>
                  <a:gd name="connsiteY8" fmla="*/ 180905 h 417892"/>
                  <a:gd name="connsiteX9" fmla="*/ 236988 w 417913"/>
                  <a:gd name="connsiteY9" fmla="*/ 315157 h 41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913" h="417892">
                    <a:moveTo>
                      <a:pt x="155628" y="6967"/>
                    </a:moveTo>
                    <a:cubicBezTo>
                      <a:pt x="44076" y="36430"/>
                      <a:pt x="-22486" y="150713"/>
                      <a:pt x="6976" y="262265"/>
                    </a:cubicBezTo>
                    <a:cubicBezTo>
                      <a:pt x="36426" y="373816"/>
                      <a:pt x="150722" y="440379"/>
                      <a:pt x="262287" y="410916"/>
                    </a:cubicBezTo>
                    <a:cubicBezTo>
                      <a:pt x="373812" y="381467"/>
                      <a:pt x="440401" y="267144"/>
                      <a:pt x="410939" y="155619"/>
                    </a:cubicBezTo>
                    <a:cubicBezTo>
                      <a:pt x="381463" y="44067"/>
                      <a:pt x="267153" y="-22469"/>
                      <a:pt x="155628" y="6967"/>
                    </a:cubicBezTo>
                    <a:close/>
                    <a:moveTo>
                      <a:pt x="236988" y="315157"/>
                    </a:moveTo>
                    <a:cubicBezTo>
                      <a:pt x="178341" y="330644"/>
                      <a:pt x="118210" y="295652"/>
                      <a:pt x="102710" y="237005"/>
                    </a:cubicBezTo>
                    <a:cubicBezTo>
                      <a:pt x="87236" y="178332"/>
                      <a:pt x="122227" y="118214"/>
                      <a:pt x="180914" y="102727"/>
                    </a:cubicBezTo>
                    <a:cubicBezTo>
                      <a:pt x="239573" y="87213"/>
                      <a:pt x="299679" y="122271"/>
                      <a:pt x="315166" y="180905"/>
                    </a:cubicBezTo>
                    <a:cubicBezTo>
                      <a:pt x="330626" y="239578"/>
                      <a:pt x="295661" y="299656"/>
                      <a:pt x="236988" y="31515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7C859B60-1161-916D-B6E1-CE7C08AF3AB1}"/>
                  </a:ext>
                </a:extLst>
              </p:cNvPr>
              <p:cNvSpPr/>
              <p:nvPr/>
            </p:nvSpPr>
            <p:spPr>
              <a:xfrm>
                <a:off x="691263" y="577409"/>
                <a:ext cx="116640" cy="117201"/>
              </a:xfrm>
              <a:custGeom>
                <a:avLst/>
                <a:gdLst>
                  <a:gd name="connsiteX0" fmla="*/ 116640 w 116640"/>
                  <a:gd name="connsiteY0" fmla="*/ 93162 h 117201"/>
                  <a:gd name="connsiteX1" fmla="*/ 25601 w 116640"/>
                  <a:gd name="connsiteY1" fmla="*/ 117202 h 117201"/>
                  <a:gd name="connsiteX2" fmla="*/ 2331 w 116640"/>
                  <a:gd name="connsiteY2" fmla="*/ 29026 h 117201"/>
                  <a:gd name="connsiteX3" fmla="*/ 93344 w 116640"/>
                  <a:gd name="connsiteY3" fmla="*/ 4987 h 117201"/>
                  <a:gd name="connsiteX4" fmla="*/ 116640 w 116640"/>
                  <a:gd name="connsiteY4" fmla="*/ 93162 h 1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40" h="117201">
                    <a:moveTo>
                      <a:pt x="116640" y="93162"/>
                    </a:moveTo>
                    <a:lnTo>
                      <a:pt x="25601" y="117202"/>
                    </a:lnTo>
                    <a:cubicBezTo>
                      <a:pt x="25601" y="117202"/>
                      <a:pt x="-9165" y="48730"/>
                      <a:pt x="2331" y="29026"/>
                    </a:cubicBezTo>
                    <a:cubicBezTo>
                      <a:pt x="14171" y="8660"/>
                      <a:pt x="74396" y="-8949"/>
                      <a:pt x="93344" y="4987"/>
                    </a:cubicBezTo>
                    <a:cubicBezTo>
                      <a:pt x="111748" y="18459"/>
                      <a:pt x="116640" y="93162"/>
                      <a:pt x="116640" y="9316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BB1D2D24-9E81-7E15-DD80-F26D816A03BB}"/>
                  </a:ext>
                </a:extLst>
              </p:cNvPr>
              <p:cNvSpPr/>
              <p:nvPr/>
            </p:nvSpPr>
            <p:spPr>
              <a:xfrm>
                <a:off x="790759" y="985006"/>
                <a:ext cx="115986" cy="116500"/>
              </a:xfrm>
              <a:custGeom>
                <a:avLst/>
                <a:gdLst>
                  <a:gd name="connsiteX0" fmla="*/ 91039 w 115986"/>
                  <a:gd name="connsiteY0" fmla="*/ 0 h 116500"/>
                  <a:gd name="connsiteX1" fmla="*/ 0 w 115986"/>
                  <a:gd name="connsiteY1" fmla="*/ 24039 h 116500"/>
                  <a:gd name="connsiteX2" fmla="*/ 23270 w 115986"/>
                  <a:gd name="connsiteY2" fmla="*/ 112241 h 116500"/>
                  <a:gd name="connsiteX3" fmla="*/ 114310 w 115986"/>
                  <a:gd name="connsiteY3" fmla="*/ 88175 h 116500"/>
                  <a:gd name="connsiteX4" fmla="*/ 91039 w 115986"/>
                  <a:gd name="connsiteY4" fmla="*/ 0 h 1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86" h="116500">
                    <a:moveTo>
                      <a:pt x="91039" y="0"/>
                    </a:moveTo>
                    <a:lnTo>
                      <a:pt x="0" y="24039"/>
                    </a:lnTo>
                    <a:cubicBezTo>
                      <a:pt x="0" y="24039"/>
                      <a:pt x="3580" y="100732"/>
                      <a:pt x="23270" y="112241"/>
                    </a:cubicBezTo>
                    <a:cubicBezTo>
                      <a:pt x="43597" y="124082"/>
                      <a:pt x="104670" y="109682"/>
                      <a:pt x="114310" y="88175"/>
                    </a:cubicBezTo>
                    <a:cubicBezTo>
                      <a:pt x="123631" y="67385"/>
                      <a:pt x="91039" y="0"/>
                      <a:pt x="9103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id="{6EBF100B-A640-78ED-2A85-F1AE7FC6A5D3}"/>
                  </a:ext>
                </a:extLst>
              </p:cNvPr>
              <p:cNvSpPr/>
              <p:nvPr/>
            </p:nvSpPr>
            <p:spPr>
              <a:xfrm>
                <a:off x="558218" y="680376"/>
                <a:ext cx="122633" cy="122882"/>
              </a:xfrm>
              <a:custGeom>
                <a:avLst/>
                <a:gdLst>
                  <a:gd name="connsiteX0" fmla="*/ 122634 w 122633"/>
                  <a:gd name="connsiteY0" fmla="*/ 36166 h 122882"/>
                  <a:gd name="connsiteX1" fmla="*/ 85971 w 122633"/>
                  <a:gd name="connsiteY1" fmla="*/ 122883 h 122882"/>
                  <a:gd name="connsiteX2" fmla="*/ 1946 w 122633"/>
                  <a:gd name="connsiteY2" fmla="*/ 87347 h 122882"/>
                  <a:gd name="connsiteX3" fmla="*/ 38622 w 122633"/>
                  <a:gd name="connsiteY3" fmla="*/ 644 h 122882"/>
                  <a:gd name="connsiteX4" fmla="*/ 122634 w 122633"/>
                  <a:gd name="connsiteY4" fmla="*/ 36166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2">
                    <a:moveTo>
                      <a:pt x="122634" y="36166"/>
                    </a:moveTo>
                    <a:lnTo>
                      <a:pt x="85971" y="122883"/>
                    </a:lnTo>
                    <a:cubicBezTo>
                      <a:pt x="85971" y="122883"/>
                      <a:pt x="10525" y="108496"/>
                      <a:pt x="1946" y="87347"/>
                    </a:cubicBezTo>
                    <a:cubicBezTo>
                      <a:pt x="-6898" y="65535"/>
                      <a:pt x="15988" y="7141"/>
                      <a:pt x="38622" y="644"/>
                    </a:cubicBezTo>
                    <a:cubicBezTo>
                      <a:pt x="60526" y="-5641"/>
                      <a:pt x="122634" y="36166"/>
                      <a:pt x="122634" y="3616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7814A4DF-487C-3584-944B-48C7303DA8EF}"/>
                  </a:ext>
                </a:extLst>
              </p:cNvPr>
              <p:cNvSpPr/>
              <p:nvPr/>
            </p:nvSpPr>
            <p:spPr>
              <a:xfrm>
                <a:off x="541009" y="842751"/>
                <a:ext cx="109054" cy="108818"/>
              </a:xfrm>
              <a:custGeom>
                <a:avLst/>
                <a:gdLst>
                  <a:gd name="connsiteX0" fmla="*/ 100197 w 109054"/>
                  <a:gd name="connsiteY0" fmla="*/ 1691 h 108818"/>
                  <a:gd name="connsiteX1" fmla="*/ 109054 w 109054"/>
                  <a:gd name="connsiteY1" fmla="*/ 95436 h 108818"/>
                  <a:gd name="connsiteX2" fmla="*/ 18254 w 109054"/>
                  <a:gd name="connsiteY2" fmla="*/ 104015 h 108818"/>
                  <a:gd name="connsiteX3" fmla="*/ 9383 w 109054"/>
                  <a:gd name="connsiteY3" fmla="*/ 10270 h 108818"/>
                  <a:gd name="connsiteX4" fmla="*/ 100197 w 109054"/>
                  <a:gd name="connsiteY4" fmla="*/ 1691 h 10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54" h="108818">
                    <a:moveTo>
                      <a:pt x="100197" y="1691"/>
                    </a:moveTo>
                    <a:lnTo>
                      <a:pt x="109054" y="95436"/>
                    </a:lnTo>
                    <a:cubicBezTo>
                      <a:pt x="109054" y="95436"/>
                      <a:pt x="35822" y="118560"/>
                      <a:pt x="18254" y="104015"/>
                    </a:cubicBezTo>
                    <a:cubicBezTo>
                      <a:pt x="101" y="89018"/>
                      <a:pt x="-7443" y="26725"/>
                      <a:pt x="9383" y="10270"/>
                    </a:cubicBezTo>
                    <a:cubicBezTo>
                      <a:pt x="25705" y="-5654"/>
                      <a:pt x="100197" y="1691"/>
                      <a:pt x="100197" y="169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8F0B570D-5142-A832-8512-F18B7507E84A}"/>
                  </a:ext>
                </a:extLst>
              </p:cNvPr>
              <p:cNvSpPr/>
              <p:nvPr/>
            </p:nvSpPr>
            <p:spPr>
              <a:xfrm>
                <a:off x="949793" y="733779"/>
                <a:ext cx="115236" cy="114429"/>
              </a:xfrm>
              <a:custGeom>
                <a:avLst/>
                <a:gdLst>
                  <a:gd name="connsiteX0" fmla="*/ 20327 w 115236"/>
                  <a:gd name="connsiteY0" fmla="*/ 114429 h 114429"/>
                  <a:gd name="connsiteX1" fmla="*/ 0 w 115236"/>
                  <a:gd name="connsiteY1" fmla="*/ 22501 h 114429"/>
                  <a:gd name="connsiteX2" fmla="*/ 89064 w 115236"/>
                  <a:gd name="connsiteY2" fmla="*/ 2798 h 114429"/>
                  <a:gd name="connsiteX3" fmla="*/ 109377 w 115236"/>
                  <a:gd name="connsiteY3" fmla="*/ 94765 h 114429"/>
                  <a:gd name="connsiteX4" fmla="*/ 20327 w 115236"/>
                  <a:gd name="connsiteY4" fmla="*/ 114429 h 11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36" h="114429">
                    <a:moveTo>
                      <a:pt x="20327" y="114429"/>
                    </a:moveTo>
                    <a:lnTo>
                      <a:pt x="0" y="22501"/>
                    </a:lnTo>
                    <a:cubicBezTo>
                      <a:pt x="0" y="22501"/>
                      <a:pt x="69864" y="-9454"/>
                      <a:pt x="89064" y="2798"/>
                    </a:cubicBezTo>
                    <a:cubicBezTo>
                      <a:pt x="108900" y="15461"/>
                      <a:pt x="124042" y="76374"/>
                      <a:pt x="109377" y="94765"/>
                    </a:cubicBezTo>
                    <a:cubicBezTo>
                      <a:pt x="95137" y="112559"/>
                      <a:pt x="20327" y="114429"/>
                      <a:pt x="20327" y="11442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48A8B5DE-77F9-F549-0B07-F1D4407F789C}"/>
                  </a:ext>
                </a:extLst>
              </p:cNvPr>
              <p:cNvSpPr/>
              <p:nvPr/>
            </p:nvSpPr>
            <p:spPr>
              <a:xfrm>
                <a:off x="844632" y="597347"/>
                <a:ext cx="130368" cy="130212"/>
              </a:xfrm>
              <a:custGeom>
                <a:avLst/>
                <a:gdLst>
                  <a:gd name="connsiteX0" fmla="*/ 0 w 130368"/>
                  <a:gd name="connsiteY0" fmla="*/ 72906 h 130212"/>
                  <a:gd name="connsiteX1" fmla="*/ 74730 w 130368"/>
                  <a:gd name="connsiteY1" fmla="*/ 130213 h 130212"/>
                  <a:gd name="connsiteX2" fmla="*/ 130261 w 130368"/>
                  <a:gd name="connsiteY2" fmla="*/ 57843 h 130212"/>
                  <a:gd name="connsiteX3" fmla="*/ 55570 w 130368"/>
                  <a:gd name="connsiteY3" fmla="*/ 522 h 130212"/>
                  <a:gd name="connsiteX4" fmla="*/ 0 w 130368"/>
                  <a:gd name="connsiteY4" fmla="*/ 72906 h 130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68" h="130212">
                    <a:moveTo>
                      <a:pt x="0" y="72906"/>
                    </a:moveTo>
                    <a:lnTo>
                      <a:pt x="74730" y="130213"/>
                    </a:lnTo>
                    <a:cubicBezTo>
                      <a:pt x="74730" y="130213"/>
                      <a:pt x="133204" y="80463"/>
                      <a:pt x="130261" y="57843"/>
                    </a:cubicBezTo>
                    <a:cubicBezTo>
                      <a:pt x="127171" y="34480"/>
                      <a:pt x="78443" y="-4994"/>
                      <a:pt x="55570" y="522"/>
                    </a:cubicBezTo>
                    <a:cubicBezTo>
                      <a:pt x="33374" y="5879"/>
                      <a:pt x="0" y="72906"/>
                      <a:pt x="0" y="7290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id="{2FAFB57B-D2D0-DFA5-507F-766288404E43}"/>
                  </a:ext>
                </a:extLst>
              </p:cNvPr>
              <p:cNvSpPr/>
              <p:nvPr/>
            </p:nvSpPr>
            <p:spPr>
              <a:xfrm>
                <a:off x="614643" y="957028"/>
                <a:ext cx="130344" cy="130188"/>
              </a:xfrm>
              <a:custGeom>
                <a:avLst/>
                <a:gdLst>
                  <a:gd name="connsiteX0" fmla="*/ 130345 w 130344"/>
                  <a:gd name="connsiteY0" fmla="*/ 57307 h 130188"/>
                  <a:gd name="connsiteX1" fmla="*/ 55641 w 130344"/>
                  <a:gd name="connsiteY1" fmla="*/ 0 h 130188"/>
                  <a:gd name="connsiteX2" fmla="*/ 110 w 130344"/>
                  <a:gd name="connsiteY2" fmla="*/ 72370 h 130188"/>
                  <a:gd name="connsiteX3" fmla="*/ 74814 w 130344"/>
                  <a:gd name="connsiteY3" fmla="*/ 129664 h 130188"/>
                  <a:gd name="connsiteX4" fmla="*/ 130345 w 130344"/>
                  <a:gd name="connsiteY4" fmla="*/ 57307 h 13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44" h="130188">
                    <a:moveTo>
                      <a:pt x="130345" y="57307"/>
                    </a:moveTo>
                    <a:lnTo>
                      <a:pt x="55641" y="0"/>
                    </a:lnTo>
                    <a:cubicBezTo>
                      <a:pt x="55641" y="0"/>
                      <a:pt x="-2873" y="49749"/>
                      <a:pt x="110" y="72370"/>
                    </a:cubicBezTo>
                    <a:cubicBezTo>
                      <a:pt x="3200" y="95693"/>
                      <a:pt x="51955" y="135193"/>
                      <a:pt x="74814" y="129664"/>
                    </a:cubicBezTo>
                    <a:cubicBezTo>
                      <a:pt x="97010" y="124321"/>
                      <a:pt x="130345" y="57307"/>
                      <a:pt x="130345" y="5730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id="{8F980699-AE12-92C5-EAFB-655B3978697B}"/>
                  </a:ext>
                </a:extLst>
              </p:cNvPr>
              <p:cNvSpPr/>
              <p:nvPr/>
            </p:nvSpPr>
            <p:spPr>
              <a:xfrm>
                <a:off x="927358" y="882497"/>
                <a:ext cx="122633" cy="122897"/>
              </a:xfrm>
              <a:custGeom>
                <a:avLst/>
                <a:gdLst>
                  <a:gd name="connsiteX0" fmla="*/ 0 w 122633"/>
                  <a:gd name="connsiteY0" fmla="*/ 86703 h 122897"/>
                  <a:gd name="connsiteX1" fmla="*/ 36689 w 122633"/>
                  <a:gd name="connsiteY1" fmla="*/ 0 h 122897"/>
                  <a:gd name="connsiteX2" fmla="*/ 120687 w 122633"/>
                  <a:gd name="connsiteY2" fmla="*/ 35522 h 122897"/>
                  <a:gd name="connsiteX3" fmla="*/ 83999 w 122633"/>
                  <a:gd name="connsiteY3" fmla="*/ 122252 h 122897"/>
                  <a:gd name="connsiteX4" fmla="*/ 0 w 122633"/>
                  <a:gd name="connsiteY4" fmla="*/ 86703 h 12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97">
                    <a:moveTo>
                      <a:pt x="0" y="86703"/>
                    </a:moveTo>
                    <a:lnTo>
                      <a:pt x="36689" y="0"/>
                    </a:lnTo>
                    <a:cubicBezTo>
                      <a:pt x="36689" y="0"/>
                      <a:pt x="112122" y="14373"/>
                      <a:pt x="120687" y="35522"/>
                    </a:cubicBezTo>
                    <a:cubicBezTo>
                      <a:pt x="129532" y="57334"/>
                      <a:pt x="106646" y="115755"/>
                      <a:pt x="83999" y="122252"/>
                    </a:cubicBezTo>
                    <a:cubicBezTo>
                      <a:pt x="62067" y="128550"/>
                      <a:pt x="0" y="86703"/>
                      <a:pt x="0" y="8670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6" name="图形 2">
              <a:extLst>
                <a:ext uri="{FF2B5EF4-FFF2-40B4-BE49-F238E27FC236}">
                  <a16:creationId xmlns:a16="http://schemas.microsoft.com/office/drawing/2014/main" id="{B6D3F228-B411-6B36-4037-471D2AF4C1EB}"/>
                </a:ext>
              </a:extLst>
            </p:cNvPr>
            <p:cNvGrpSpPr/>
            <p:nvPr/>
          </p:nvGrpSpPr>
          <p:grpSpPr>
            <a:xfrm>
              <a:off x="8131688" y="1553840"/>
              <a:ext cx="642177" cy="642241"/>
              <a:chOff x="954395" y="423498"/>
              <a:chExt cx="253576" cy="253601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D146FB4E-B2C7-FD37-C70E-2D82F8574517}"/>
                  </a:ext>
                </a:extLst>
              </p:cNvPr>
              <p:cNvSpPr/>
              <p:nvPr/>
            </p:nvSpPr>
            <p:spPr>
              <a:xfrm>
                <a:off x="979532" y="448486"/>
                <a:ext cx="202218" cy="202202"/>
              </a:xfrm>
              <a:custGeom>
                <a:avLst/>
                <a:gdLst>
                  <a:gd name="connsiteX0" fmla="*/ 75302 w 202218"/>
                  <a:gd name="connsiteY0" fmla="*/ 3370 h 202202"/>
                  <a:gd name="connsiteX1" fmla="*/ 3369 w 202218"/>
                  <a:gd name="connsiteY1" fmla="*/ 126895 h 202202"/>
                  <a:gd name="connsiteX2" fmla="*/ 126921 w 202218"/>
                  <a:gd name="connsiteY2" fmla="*/ 198828 h 202202"/>
                  <a:gd name="connsiteX3" fmla="*/ 198840 w 202218"/>
                  <a:gd name="connsiteY3" fmla="*/ 75303 h 202202"/>
                  <a:gd name="connsiteX4" fmla="*/ 75302 w 202218"/>
                  <a:gd name="connsiteY4" fmla="*/ 3370 h 202202"/>
                  <a:gd name="connsiteX5" fmla="*/ 114682 w 202218"/>
                  <a:gd name="connsiteY5" fmla="*/ 152499 h 202202"/>
                  <a:gd name="connsiteX6" fmla="*/ 49711 w 202218"/>
                  <a:gd name="connsiteY6" fmla="*/ 114683 h 202202"/>
                  <a:gd name="connsiteX7" fmla="*/ 87554 w 202218"/>
                  <a:gd name="connsiteY7" fmla="*/ 49712 h 202202"/>
                  <a:gd name="connsiteX8" fmla="*/ 152512 w 202218"/>
                  <a:gd name="connsiteY8" fmla="*/ 87541 h 202202"/>
                  <a:gd name="connsiteX9" fmla="*/ 114682 w 202218"/>
                  <a:gd name="connsiteY9" fmla="*/ 152499 h 202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218" h="202202">
                    <a:moveTo>
                      <a:pt x="75302" y="3370"/>
                    </a:moveTo>
                    <a:cubicBezTo>
                      <a:pt x="21336" y="17624"/>
                      <a:pt x="-10871" y="72916"/>
                      <a:pt x="3369" y="126895"/>
                    </a:cubicBezTo>
                    <a:cubicBezTo>
                      <a:pt x="17623" y="180874"/>
                      <a:pt x="72929" y="213082"/>
                      <a:pt x="126921" y="198828"/>
                    </a:cubicBezTo>
                    <a:cubicBezTo>
                      <a:pt x="180874" y="184574"/>
                      <a:pt x="213107" y="129255"/>
                      <a:pt x="198840" y="75303"/>
                    </a:cubicBezTo>
                    <a:cubicBezTo>
                      <a:pt x="184586" y="21324"/>
                      <a:pt x="129268" y="-10870"/>
                      <a:pt x="75302" y="3370"/>
                    </a:cubicBezTo>
                    <a:close/>
                    <a:moveTo>
                      <a:pt x="114682" y="152499"/>
                    </a:moveTo>
                    <a:cubicBezTo>
                      <a:pt x="86294" y="159991"/>
                      <a:pt x="57216" y="143072"/>
                      <a:pt x="49711" y="114683"/>
                    </a:cubicBezTo>
                    <a:cubicBezTo>
                      <a:pt x="42220" y="86295"/>
                      <a:pt x="59165" y="57217"/>
                      <a:pt x="87554" y="49712"/>
                    </a:cubicBezTo>
                    <a:cubicBezTo>
                      <a:pt x="115929" y="42207"/>
                      <a:pt x="145020" y="59166"/>
                      <a:pt x="152512" y="87541"/>
                    </a:cubicBezTo>
                    <a:cubicBezTo>
                      <a:pt x="159990" y="115930"/>
                      <a:pt x="143058" y="144994"/>
                      <a:pt x="114682" y="15249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22A70B8F-0B03-D427-9D4F-B04B372A13D1}"/>
                  </a:ext>
                </a:extLst>
              </p:cNvPr>
              <p:cNvSpPr/>
              <p:nvPr/>
            </p:nvSpPr>
            <p:spPr>
              <a:xfrm>
                <a:off x="1027110" y="423498"/>
                <a:ext cx="56430" cy="56707"/>
              </a:xfrm>
              <a:custGeom>
                <a:avLst/>
                <a:gdLst>
                  <a:gd name="connsiteX0" fmla="*/ 56431 w 56430"/>
                  <a:gd name="connsiteY0" fmla="*/ 45079 h 56707"/>
                  <a:gd name="connsiteX1" fmla="*/ 12383 w 56430"/>
                  <a:gd name="connsiteY1" fmla="*/ 56708 h 56707"/>
                  <a:gd name="connsiteX2" fmla="*/ 1126 w 56430"/>
                  <a:gd name="connsiteY2" fmla="*/ 14039 h 56707"/>
                  <a:gd name="connsiteX3" fmla="*/ 45174 w 56430"/>
                  <a:gd name="connsiteY3" fmla="*/ 2410 h 56707"/>
                  <a:gd name="connsiteX4" fmla="*/ 56431 w 56430"/>
                  <a:gd name="connsiteY4" fmla="*/ 45079 h 5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0" h="56707">
                    <a:moveTo>
                      <a:pt x="56431" y="45079"/>
                    </a:moveTo>
                    <a:lnTo>
                      <a:pt x="12383" y="56708"/>
                    </a:lnTo>
                    <a:cubicBezTo>
                      <a:pt x="12383" y="56708"/>
                      <a:pt x="-4430" y="23572"/>
                      <a:pt x="1126" y="14039"/>
                    </a:cubicBezTo>
                    <a:cubicBezTo>
                      <a:pt x="6854" y="4187"/>
                      <a:pt x="35998" y="-4326"/>
                      <a:pt x="45174" y="2410"/>
                    </a:cubicBezTo>
                    <a:cubicBezTo>
                      <a:pt x="54071" y="8934"/>
                      <a:pt x="56431" y="45079"/>
                      <a:pt x="56431" y="4507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862E69CF-ECC4-1269-6141-65DA00D93C12}"/>
                  </a:ext>
                </a:extLst>
              </p:cNvPr>
              <p:cNvSpPr/>
              <p:nvPr/>
            </p:nvSpPr>
            <p:spPr>
              <a:xfrm>
                <a:off x="1075254" y="620729"/>
                <a:ext cx="56128" cy="56370"/>
              </a:xfrm>
              <a:custGeom>
                <a:avLst/>
                <a:gdLst>
                  <a:gd name="connsiteX0" fmla="*/ 44048 w 56128"/>
                  <a:gd name="connsiteY0" fmla="*/ 0 h 56370"/>
                  <a:gd name="connsiteX1" fmla="*/ 0 w 56128"/>
                  <a:gd name="connsiteY1" fmla="*/ 11629 h 56370"/>
                  <a:gd name="connsiteX2" fmla="*/ 11257 w 56128"/>
                  <a:gd name="connsiteY2" fmla="*/ 54311 h 56370"/>
                  <a:gd name="connsiteX3" fmla="*/ 55318 w 56128"/>
                  <a:gd name="connsiteY3" fmla="*/ 42669 h 56370"/>
                  <a:gd name="connsiteX4" fmla="*/ 44048 w 56128"/>
                  <a:gd name="connsiteY4" fmla="*/ 0 h 5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28" h="56370">
                    <a:moveTo>
                      <a:pt x="44048" y="0"/>
                    </a:moveTo>
                    <a:lnTo>
                      <a:pt x="0" y="11629"/>
                    </a:lnTo>
                    <a:cubicBezTo>
                      <a:pt x="0" y="11629"/>
                      <a:pt x="1737" y="48742"/>
                      <a:pt x="11257" y="54311"/>
                    </a:cubicBezTo>
                    <a:cubicBezTo>
                      <a:pt x="21109" y="60039"/>
                      <a:pt x="50651" y="53064"/>
                      <a:pt x="55318" y="42669"/>
                    </a:cubicBezTo>
                    <a:cubicBezTo>
                      <a:pt x="59827" y="32592"/>
                      <a:pt x="44048" y="0"/>
                      <a:pt x="44048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408060E1-8571-0942-3DD5-D0FF59E0D3BC}"/>
                  </a:ext>
                </a:extLst>
              </p:cNvPr>
              <p:cNvSpPr/>
              <p:nvPr/>
            </p:nvSpPr>
            <p:spPr>
              <a:xfrm>
                <a:off x="962732" y="473315"/>
                <a:ext cx="59337" cy="59463"/>
              </a:xfrm>
              <a:custGeom>
                <a:avLst/>
                <a:gdLst>
                  <a:gd name="connsiteX0" fmla="*/ 59338 w 59337"/>
                  <a:gd name="connsiteY0" fmla="*/ 17497 h 59463"/>
                  <a:gd name="connsiteX1" fmla="*/ 41597 w 59337"/>
                  <a:gd name="connsiteY1" fmla="*/ 59463 h 59463"/>
                  <a:gd name="connsiteX2" fmla="*/ 943 w 59337"/>
                  <a:gd name="connsiteY2" fmla="*/ 42253 h 59463"/>
                  <a:gd name="connsiteX3" fmla="*/ 18684 w 59337"/>
                  <a:gd name="connsiteY3" fmla="*/ 313 h 59463"/>
                  <a:gd name="connsiteX4" fmla="*/ 59338 w 59337"/>
                  <a:gd name="connsiteY4" fmla="*/ 17497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7" h="59463">
                    <a:moveTo>
                      <a:pt x="59338" y="17497"/>
                    </a:moveTo>
                    <a:lnTo>
                      <a:pt x="41597" y="59463"/>
                    </a:lnTo>
                    <a:cubicBezTo>
                      <a:pt x="41597" y="59463"/>
                      <a:pt x="5093" y="52502"/>
                      <a:pt x="943" y="42253"/>
                    </a:cubicBezTo>
                    <a:cubicBezTo>
                      <a:pt x="-3340" y="31711"/>
                      <a:pt x="7732" y="3456"/>
                      <a:pt x="18684" y="313"/>
                    </a:cubicBezTo>
                    <a:cubicBezTo>
                      <a:pt x="29279" y="-2737"/>
                      <a:pt x="59338" y="17497"/>
                      <a:pt x="59338" y="174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0" name="任意多边形: 形状 919">
                <a:extLst>
                  <a:ext uri="{FF2B5EF4-FFF2-40B4-BE49-F238E27FC236}">
                    <a16:creationId xmlns:a16="http://schemas.microsoft.com/office/drawing/2014/main" id="{594E27DC-C05E-60BE-781A-0A851F9D76FC}"/>
                  </a:ext>
                </a:extLst>
              </p:cNvPr>
              <p:cNvSpPr/>
              <p:nvPr/>
            </p:nvSpPr>
            <p:spPr>
              <a:xfrm>
                <a:off x="954395" y="551890"/>
                <a:ext cx="52771" cy="52647"/>
              </a:xfrm>
              <a:custGeom>
                <a:avLst/>
                <a:gdLst>
                  <a:gd name="connsiteX0" fmla="*/ 48476 w 52771"/>
                  <a:gd name="connsiteY0" fmla="*/ 818 h 52647"/>
                  <a:gd name="connsiteX1" fmla="*/ 52772 w 52771"/>
                  <a:gd name="connsiteY1" fmla="*/ 46166 h 52647"/>
                  <a:gd name="connsiteX2" fmla="*/ 8830 w 52771"/>
                  <a:gd name="connsiteY2" fmla="*/ 50329 h 52647"/>
                  <a:gd name="connsiteX3" fmla="*/ 4547 w 52771"/>
                  <a:gd name="connsiteY3" fmla="*/ 4968 h 52647"/>
                  <a:gd name="connsiteX4" fmla="*/ 48476 w 52771"/>
                  <a:gd name="connsiteY4" fmla="*/ 818 h 5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1" h="52647">
                    <a:moveTo>
                      <a:pt x="48476" y="818"/>
                    </a:moveTo>
                    <a:lnTo>
                      <a:pt x="52772" y="46166"/>
                    </a:lnTo>
                    <a:cubicBezTo>
                      <a:pt x="52772" y="46166"/>
                      <a:pt x="17329" y="57357"/>
                      <a:pt x="8830" y="50329"/>
                    </a:cubicBezTo>
                    <a:cubicBezTo>
                      <a:pt x="52" y="43076"/>
                      <a:pt x="-3607" y="12937"/>
                      <a:pt x="4547" y="4968"/>
                    </a:cubicBezTo>
                    <a:cubicBezTo>
                      <a:pt x="12450" y="-2735"/>
                      <a:pt x="48476" y="818"/>
                      <a:pt x="48476" y="81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A3D84FC9-944F-7A83-2790-44F9C2FE9261}"/>
                  </a:ext>
                </a:extLst>
              </p:cNvPr>
              <p:cNvSpPr/>
              <p:nvPr/>
            </p:nvSpPr>
            <p:spPr>
              <a:xfrm>
                <a:off x="1152212" y="499152"/>
                <a:ext cx="55759" cy="55372"/>
              </a:xfrm>
              <a:custGeom>
                <a:avLst/>
                <a:gdLst>
                  <a:gd name="connsiteX0" fmla="*/ 9825 w 55759"/>
                  <a:gd name="connsiteY0" fmla="*/ 55372 h 55372"/>
                  <a:gd name="connsiteX1" fmla="*/ 0 w 55759"/>
                  <a:gd name="connsiteY1" fmla="*/ 10887 h 55372"/>
                  <a:gd name="connsiteX2" fmla="*/ 43093 w 55759"/>
                  <a:gd name="connsiteY2" fmla="*/ 1353 h 55372"/>
                  <a:gd name="connsiteX3" fmla="*/ 52918 w 55759"/>
                  <a:gd name="connsiteY3" fmla="*/ 45852 h 55372"/>
                  <a:gd name="connsiteX4" fmla="*/ 9825 w 55759"/>
                  <a:gd name="connsiteY4" fmla="*/ 55372 h 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59" h="55372">
                    <a:moveTo>
                      <a:pt x="9825" y="55372"/>
                    </a:moveTo>
                    <a:lnTo>
                      <a:pt x="0" y="10887"/>
                    </a:lnTo>
                    <a:cubicBezTo>
                      <a:pt x="0" y="10887"/>
                      <a:pt x="33812" y="-4574"/>
                      <a:pt x="43093" y="1353"/>
                    </a:cubicBezTo>
                    <a:cubicBezTo>
                      <a:pt x="52693" y="7479"/>
                      <a:pt x="60026" y="36955"/>
                      <a:pt x="52918" y="45852"/>
                    </a:cubicBezTo>
                    <a:cubicBezTo>
                      <a:pt x="46024" y="54471"/>
                      <a:pt x="9825" y="55372"/>
                      <a:pt x="9825" y="55372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300C9CF4-8F5B-811C-AC03-2B1887B6E496}"/>
                  </a:ext>
                </a:extLst>
              </p:cNvPr>
              <p:cNvSpPr/>
              <p:nvPr/>
            </p:nvSpPr>
            <p:spPr>
              <a:xfrm>
                <a:off x="1101309" y="433134"/>
                <a:ext cx="63074" cy="63008"/>
              </a:xfrm>
              <a:custGeom>
                <a:avLst/>
                <a:gdLst>
                  <a:gd name="connsiteX0" fmla="*/ 0 w 63074"/>
                  <a:gd name="connsiteY0" fmla="*/ 35297 h 63008"/>
                  <a:gd name="connsiteX1" fmla="*/ 36159 w 63074"/>
                  <a:gd name="connsiteY1" fmla="*/ 63009 h 63008"/>
                  <a:gd name="connsiteX2" fmla="*/ 63022 w 63074"/>
                  <a:gd name="connsiteY2" fmla="*/ 27991 h 63008"/>
                  <a:gd name="connsiteX3" fmla="*/ 26890 w 63074"/>
                  <a:gd name="connsiteY3" fmla="*/ 252 h 63008"/>
                  <a:gd name="connsiteX4" fmla="*/ 0 w 63074"/>
                  <a:gd name="connsiteY4" fmla="*/ 35297 h 6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4" h="63008">
                    <a:moveTo>
                      <a:pt x="0" y="35297"/>
                    </a:moveTo>
                    <a:lnTo>
                      <a:pt x="36159" y="63009"/>
                    </a:lnTo>
                    <a:cubicBezTo>
                      <a:pt x="36159" y="63009"/>
                      <a:pt x="64454" y="38943"/>
                      <a:pt x="63022" y="27991"/>
                    </a:cubicBezTo>
                    <a:cubicBezTo>
                      <a:pt x="61537" y="16694"/>
                      <a:pt x="37949" y="-2413"/>
                      <a:pt x="26890" y="252"/>
                    </a:cubicBezTo>
                    <a:cubicBezTo>
                      <a:pt x="16163" y="2851"/>
                      <a:pt x="0" y="35297"/>
                      <a:pt x="0" y="352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8F2E4F71-C6FD-63DD-CA91-C56282705977}"/>
                  </a:ext>
                </a:extLst>
              </p:cNvPr>
              <p:cNvSpPr/>
              <p:nvPr/>
            </p:nvSpPr>
            <p:spPr>
              <a:xfrm>
                <a:off x="990047" y="607178"/>
                <a:ext cx="63063" cy="62998"/>
              </a:xfrm>
              <a:custGeom>
                <a:avLst/>
                <a:gdLst>
                  <a:gd name="connsiteX0" fmla="*/ 63063 w 63063"/>
                  <a:gd name="connsiteY0" fmla="*/ 27726 h 62998"/>
                  <a:gd name="connsiteX1" fmla="*/ 26918 w 63063"/>
                  <a:gd name="connsiteY1" fmla="*/ 0 h 62998"/>
                  <a:gd name="connsiteX2" fmla="*/ 54 w 63063"/>
                  <a:gd name="connsiteY2" fmla="*/ 35018 h 62998"/>
                  <a:gd name="connsiteX3" fmla="*/ 36200 w 63063"/>
                  <a:gd name="connsiteY3" fmla="*/ 62744 h 62998"/>
                  <a:gd name="connsiteX4" fmla="*/ 63063 w 63063"/>
                  <a:gd name="connsiteY4" fmla="*/ 27726 h 6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63" h="62998">
                    <a:moveTo>
                      <a:pt x="63063" y="27726"/>
                    </a:moveTo>
                    <a:lnTo>
                      <a:pt x="26918" y="0"/>
                    </a:lnTo>
                    <a:cubicBezTo>
                      <a:pt x="26918" y="0"/>
                      <a:pt x="-1404" y="24079"/>
                      <a:pt x="54" y="35018"/>
                    </a:cubicBezTo>
                    <a:cubicBezTo>
                      <a:pt x="1540" y="46315"/>
                      <a:pt x="25141" y="65422"/>
                      <a:pt x="36200" y="62744"/>
                    </a:cubicBezTo>
                    <a:cubicBezTo>
                      <a:pt x="46927" y="60158"/>
                      <a:pt x="63063" y="27726"/>
                      <a:pt x="63063" y="27726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id="{C3C78D08-CFF3-0523-780B-E0E37D12FD46}"/>
                  </a:ext>
                </a:extLst>
              </p:cNvPr>
              <p:cNvSpPr/>
              <p:nvPr/>
            </p:nvSpPr>
            <p:spPr>
              <a:xfrm>
                <a:off x="1141339" y="571125"/>
                <a:ext cx="59332" cy="59463"/>
              </a:xfrm>
              <a:custGeom>
                <a:avLst/>
                <a:gdLst>
                  <a:gd name="connsiteX0" fmla="*/ 0 w 59332"/>
                  <a:gd name="connsiteY0" fmla="*/ 41953 h 59463"/>
                  <a:gd name="connsiteX1" fmla="*/ 17741 w 59332"/>
                  <a:gd name="connsiteY1" fmla="*/ 0 h 59463"/>
                  <a:gd name="connsiteX2" fmla="*/ 58395 w 59332"/>
                  <a:gd name="connsiteY2" fmla="*/ 17184 h 59463"/>
                  <a:gd name="connsiteX3" fmla="*/ 40653 w 59332"/>
                  <a:gd name="connsiteY3" fmla="*/ 59150 h 59463"/>
                  <a:gd name="connsiteX4" fmla="*/ 0 w 59332"/>
                  <a:gd name="connsiteY4" fmla="*/ 41953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2" h="59463">
                    <a:moveTo>
                      <a:pt x="0" y="41953"/>
                    </a:moveTo>
                    <a:lnTo>
                      <a:pt x="17741" y="0"/>
                    </a:lnTo>
                    <a:cubicBezTo>
                      <a:pt x="17741" y="0"/>
                      <a:pt x="54244" y="6948"/>
                      <a:pt x="58395" y="17184"/>
                    </a:cubicBezTo>
                    <a:cubicBezTo>
                      <a:pt x="62664" y="27725"/>
                      <a:pt x="51592" y="56008"/>
                      <a:pt x="40653" y="59150"/>
                    </a:cubicBezTo>
                    <a:cubicBezTo>
                      <a:pt x="30033" y="62200"/>
                      <a:pt x="0" y="41953"/>
                      <a:pt x="0" y="41953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7" name="图形 2">
              <a:extLst>
                <a:ext uri="{FF2B5EF4-FFF2-40B4-BE49-F238E27FC236}">
                  <a16:creationId xmlns:a16="http://schemas.microsoft.com/office/drawing/2014/main" id="{BDA369EA-E69D-331D-AFEF-E37E0664EB74}"/>
                </a:ext>
              </a:extLst>
            </p:cNvPr>
            <p:cNvGrpSpPr/>
            <p:nvPr/>
          </p:nvGrpSpPr>
          <p:grpSpPr>
            <a:xfrm>
              <a:off x="9252498" y="2042848"/>
              <a:ext cx="1385246" cy="1907440"/>
              <a:chOff x="1396968" y="616592"/>
              <a:chExt cx="546991" cy="753189"/>
            </a:xfrm>
          </p:grpSpPr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id="{3A9227CF-B146-D9EF-3774-9D648E4FE344}"/>
                  </a:ext>
                </a:extLst>
              </p:cNvPr>
              <p:cNvSpPr/>
              <p:nvPr/>
            </p:nvSpPr>
            <p:spPr>
              <a:xfrm>
                <a:off x="1396968" y="616592"/>
                <a:ext cx="546991" cy="753189"/>
              </a:xfrm>
              <a:custGeom>
                <a:avLst/>
                <a:gdLst>
                  <a:gd name="connsiteX0" fmla="*/ 0 w 546991"/>
                  <a:gd name="connsiteY0" fmla="*/ 0 h 753189"/>
                  <a:gd name="connsiteX1" fmla="*/ 546992 w 546991"/>
                  <a:gd name="connsiteY1" fmla="*/ 0 h 753189"/>
                  <a:gd name="connsiteX2" fmla="*/ 546992 w 546991"/>
                  <a:gd name="connsiteY2" fmla="*/ 753189 h 753189"/>
                  <a:gd name="connsiteX3" fmla="*/ 0 w 546991"/>
                  <a:gd name="connsiteY3" fmla="*/ 753189 h 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6991" h="753189">
                    <a:moveTo>
                      <a:pt x="0" y="0"/>
                    </a:moveTo>
                    <a:lnTo>
                      <a:pt x="546992" y="0"/>
                    </a:lnTo>
                    <a:lnTo>
                      <a:pt x="546992" y="753189"/>
                    </a:lnTo>
                    <a:lnTo>
                      <a:pt x="0" y="75318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id="{A6B5E6AE-9FDC-DE07-2651-AD9A7AEFD5BC}"/>
                  </a:ext>
                </a:extLst>
              </p:cNvPr>
              <p:cNvSpPr/>
              <p:nvPr/>
            </p:nvSpPr>
            <p:spPr>
              <a:xfrm>
                <a:off x="1409763" y="638974"/>
                <a:ext cx="510435" cy="66403"/>
              </a:xfrm>
              <a:custGeom>
                <a:avLst/>
                <a:gdLst>
                  <a:gd name="connsiteX0" fmla="*/ 0 w 510435"/>
                  <a:gd name="connsiteY0" fmla="*/ 0 h 66403"/>
                  <a:gd name="connsiteX1" fmla="*/ 510436 w 510435"/>
                  <a:gd name="connsiteY1" fmla="*/ 0 h 66403"/>
                  <a:gd name="connsiteX2" fmla="*/ 510436 w 510435"/>
                  <a:gd name="connsiteY2" fmla="*/ 66403 h 66403"/>
                  <a:gd name="connsiteX3" fmla="*/ 0 w 510435"/>
                  <a:gd name="connsiteY3" fmla="*/ 66403 h 66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435" h="66403">
                    <a:moveTo>
                      <a:pt x="0" y="0"/>
                    </a:moveTo>
                    <a:lnTo>
                      <a:pt x="510436" y="0"/>
                    </a:lnTo>
                    <a:lnTo>
                      <a:pt x="510436" y="66403"/>
                    </a:lnTo>
                    <a:lnTo>
                      <a:pt x="0" y="6640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3" name="任意多边形: 形状 902">
                <a:extLst>
                  <a:ext uri="{FF2B5EF4-FFF2-40B4-BE49-F238E27FC236}">
                    <a16:creationId xmlns:a16="http://schemas.microsoft.com/office/drawing/2014/main" id="{3065B2E4-9606-1465-6994-91C9788F728E}"/>
                  </a:ext>
                </a:extLst>
              </p:cNvPr>
              <p:cNvSpPr/>
              <p:nvPr/>
            </p:nvSpPr>
            <p:spPr>
              <a:xfrm>
                <a:off x="1417096" y="738619"/>
                <a:ext cx="193919" cy="599273"/>
              </a:xfrm>
              <a:custGeom>
                <a:avLst/>
                <a:gdLst>
                  <a:gd name="connsiteX0" fmla="*/ 0 w 193919"/>
                  <a:gd name="connsiteY0" fmla="*/ 0 h 599273"/>
                  <a:gd name="connsiteX1" fmla="*/ 193919 w 193919"/>
                  <a:gd name="connsiteY1" fmla="*/ 0 h 599273"/>
                  <a:gd name="connsiteX2" fmla="*/ 193919 w 193919"/>
                  <a:gd name="connsiteY2" fmla="*/ 599274 h 599273"/>
                  <a:gd name="connsiteX3" fmla="*/ 0 w 193919"/>
                  <a:gd name="connsiteY3" fmla="*/ 599274 h 59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919" h="599273">
                    <a:moveTo>
                      <a:pt x="0" y="0"/>
                    </a:moveTo>
                    <a:lnTo>
                      <a:pt x="193919" y="0"/>
                    </a:lnTo>
                    <a:lnTo>
                      <a:pt x="193919" y="599274"/>
                    </a:lnTo>
                    <a:lnTo>
                      <a:pt x="0" y="59927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4" name="任意多边形: 形状 903">
                <a:extLst>
                  <a:ext uri="{FF2B5EF4-FFF2-40B4-BE49-F238E27FC236}">
                    <a16:creationId xmlns:a16="http://schemas.microsoft.com/office/drawing/2014/main" id="{34DDB36A-716D-145E-ED42-1BB0498DCB0E}"/>
                  </a:ext>
                </a:extLst>
              </p:cNvPr>
              <p:cNvSpPr/>
              <p:nvPr/>
            </p:nvSpPr>
            <p:spPr>
              <a:xfrm>
                <a:off x="1433564" y="1127213"/>
                <a:ext cx="151833" cy="174109"/>
              </a:xfrm>
              <a:custGeom>
                <a:avLst/>
                <a:gdLst>
                  <a:gd name="connsiteX0" fmla="*/ 0 w 151833"/>
                  <a:gd name="connsiteY0" fmla="*/ 0 h 174109"/>
                  <a:gd name="connsiteX1" fmla="*/ 151834 w 151833"/>
                  <a:gd name="connsiteY1" fmla="*/ 0 h 174109"/>
                  <a:gd name="connsiteX2" fmla="*/ 151834 w 151833"/>
                  <a:gd name="connsiteY2" fmla="*/ 174110 h 174109"/>
                  <a:gd name="connsiteX3" fmla="*/ 0 w 151833"/>
                  <a:gd name="connsiteY3" fmla="*/ 174110 h 17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1741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174110"/>
                    </a:lnTo>
                    <a:lnTo>
                      <a:pt x="0" y="1741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id="{1C6BAF43-E21C-FB47-0BA8-1D6562B1F084}"/>
                  </a:ext>
                </a:extLst>
              </p:cNvPr>
              <p:cNvSpPr/>
              <p:nvPr/>
            </p:nvSpPr>
            <p:spPr>
              <a:xfrm>
                <a:off x="1433564" y="784112"/>
                <a:ext cx="151833" cy="24569"/>
              </a:xfrm>
              <a:custGeom>
                <a:avLst/>
                <a:gdLst>
                  <a:gd name="connsiteX0" fmla="*/ 0 w 151833"/>
                  <a:gd name="connsiteY0" fmla="*/ 0 h 24569"/>
                  <a:gd name="connsiteX1" fmla="*/ 151834 w 151833"/>
                  <a:gd name="connsiteY1" fmla="*/ 0 h 24569"/>
                  <a:gd name="connsiteX2" fmla="*/ 151834 w 151833"/>
                  <a:gd name="connsiteY2" fmla="*/ 24570 h 24569"/>
                  <a:gd name="connsiteX3" fmla="*/ 0 w 151833"/>
                  <a:gd name="connsiteY3" fmla="*/ 24570 h 2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6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70"/>
                    </a:lnTo>
                    <a:lnTo>
                      <a:pt x="0" y="2457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6" name="任意多边形: 形状 905">
                <a:extLst>
                  <a:ext uri="{FF2B5EF4-FFF2-40B4-BE49-F238E27FC236}">
                    <a16:creationId xmlns:a16="http://schemas.microsoft.com/office/drawing/2014/main" id="{EF7FBA6D-2EC6-9568-34BC-7786D031C3AA}"/>
                  </a:ext>
                </a:extLst>
              </p:cNvPr>
              <p:cNvSpPr/>
              <p:nvPr/>
            </p:nvSpPr>
            <p:spPr>
              <a:xfrm>
                <a:off x="1433564" y="839457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id="{66623218-262A-07FF-49C8-825A7B4F3724}"/>
                  </a:ext>
                </a:extLst>
              </p:cNvPr>
              <p:cNvSpPr/>
              <p:nvPr/>
            </p:nvSpPr>
            <p:spPr>
              <a:xfrm>
                <a:off x="1433564" y="905860"/>
                <a:ext cx="151833" cy="24596"/>
              </a:xfrm>
              <a:custGeom>
                <a:avLst/>
                <a:gdLst>
                  <a:gd name="connsiteX0" fmla="*/ 0 w 151833"/>
                  <a:gd name="connsiteY0" fmla="*/ 0 h 24596"/>
                  <a:gd name="connsiteX1" fmla="*/ 151834 w 151833"/>
                  <a:gd name="connsiteY1" fmla="*/ 0 h 24596"/>
                  <a:gd name="connsiteX2" fmla="*/ 151834 w 151833"/>
                  <a:gd name="connsiteY2" fmla="*/ 24596 h 24596"/>
                  <a:gd name="connsiteX3" fmla="*/ 0 w 151833"/>
                  <a:gd name="connsiteY3" fmla="*/ 24596 h 2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596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596"/>
                    </a:lnTo>
                    <a:lnTo>
                      <a:pt x="0" y="24596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A7F6E560-98E3-4AC6-D8A5-5868649CD473}"/>
                  </a:ext>
                </a:extLst>
              </p:cNvPr>
              <p:cNvSpPr/>
              <p:nvPr/>
            </p:nvSpPr>
            <p:spPr>
              <a:xfrm>
                <a:off x="1433564" y="961205"/>
                <a:ext cx="151833" cy="24609"/>
              </a:xfrm>
              <a:custGeom>
                <a:avLst/>
                <a:gdLst>
                  <a:gd name="connsiteX0" fmla="*/ 0 w 151833"/>
                  <a:gd name="connsiteY0" fmla="*/ 0 h 24609"/>
                  <a:gd name="connsiteX1" fmla="*/ 151834 w 151833"/>
                  <a:gd name="connsiteY1" fmla="*/ 0 h 24609"/>
                  <a:gd name="connsiteX2" fmla="*/ 151834 w 151833"/>
                  <a:gd name="connsiteY2" fmla="*/ 24610 h 24609"/>
                  <a:gd name="connsiteX3" fmla="*/ 0 w 151833"/>
                  <a:gd name="connsiteY3" fmla="*/ 24610 h 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833" h="24609">
                    <a:moveTo>
                      <a:pt x="0" y="0"/>
                    </a:moveTo>
                    <a:lnTo>
                      <a:pt x="151834" y="0"/>
                    </a:lnTo>
                    <a:lnTo>
                      <a:pt x="151834" y="24610"/>
                    </a:lnTo>
                    <a:lnTo>
                      <a:pt x="0" y="24610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6278328E-BCB3-FB41-B2C3-E05622F68144}"/>
                  </a:ext>
                </a:extLst>
              </p:cNvPr>
              <p:cNvSpPr/>
              <p:nvPr/>
            </p:nvSpPr>
            <p:spPr>
              <a:xfrm>
                <a:off x="1665909" y="738619"/>
                <a:ext cx="254289" cy="29489"/>
              </a:xfrm>
              <a:custGeom>
                <a:avLst/>
                <a:gdLst>
                  <a:gd name="connsiteX0" fmla="*/ 0 w 254289"/>
                  <a:gd name="connsiteY0" fmla="*/ 0 h 29489"/>
                  <a:gd name="connsiteX1" fmla="*/ 254290 w 254289"/>
                  <a:gd name="connsiteY1" fmla="*/ 0 h 29489"/>
                  <a:gd name="connsiteX2" fmla="*/ 254290 w 254289"/>
                  <a:gd name="connsiteY2" fmla="*/ 29489 h 29489"/>
                  <a:gd name="connsiteX3" fmla="*/ 0 w 254289"/>
                  <a:gd name="connsiteY3" fmla="*/ 29489 h 2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48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489"/>
                    </a:lnTo>
                    <a:lnTo>
                      <a:pt x="0" y="29489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id="{29AC551A-A536-6DD0-1114-EE64EF04E394}"/>
                  </a:ext>
                </a:extLst>
              </p:cNvPr>
              <p:cNvSpPr/>
              <p:nvPr/>
            </p:nvSpPr>
            <p:spPr>
              <a:xfrm>
                <a:off x="1665909" y="793910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1" name="任意多边形: 形状 910">
                <a:extLst>
                  <a:ext uri="{FF2B5EF4-FFF2-40B4-BE49-F238E27FC236}">
                    <a16:creationId xmlns:a16="http://schemas.microsoft.com/office/drawing/2014/main" id="{128004DA-DAFA-BFC9-D79A-072A79F411D8}"/>
                  </a:ext>
                </a:extLst>
              </p:cNvPr>
              <p:cNvSpPr/>
              <p:nvPr/>
            </p:nvSpPr>
            <p:spPr>
              <a:xfrm>
                <a:off x="1665909" y="860327"/>
                <a:ext cx="254289" cy="29542"/>
              </a:xfrm>
              <a:custGeom>
                <a:avLst/>
                <a:gdLst>
                  <a:gd name="connsiteX0" fmla="*/ 0 w 254289"/>
                  <a:gd name="connsiteY0" fmla="*/ 0 h 29542"/>
                  <a:gd name="connsiteX1" fmla="*/ 254290 w 254289"/>
                  <a:gd name="connsiteY1" fmla="*/ 0 h 29542"/>
                  <a:gd name="connsiteX2" fmla="*/ 254290 w 254289"/>
                  <a:gd name="connsiteY2" fmla="*/ 29542 h 29542"/>
                  <a:gd name="connsiteX3" fmla="*/ 0 w 254289"/>
                  <a:gd name="connsiteY3" fmla="*/ 29542 h 2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29542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29542"/>
                    </a:lnTo>
                    <a:lnTo>
                      <a:pt x="0" y="2954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2" name="任意多边形: 形状 911">
                <a:extLst>
                  <a:ext uri="{FF2B5EF4-FFF2-40B4-BE49-F238E27FC236}">
                    <a16:creationId xmlns:a16="http://schemas.microsoft.com/office/drawing/2014/main" id="{AB6D8FDF-FDB6-59A3-FB71-120C8E298ED1}"/>
                  </a:ext>
                </a:extLst>
              </p:cNvPr>
              <p:cNvSpPr/>
              <p:nvPr/>
            </p:nvSpPr>
            <p:spPr>
              <a:xfrm>
                <a:off x="1665909" y="930456"/>
                <a:ext cx="254289" cy="390079"/>
              </a:xfrm>
              <a:custGeom>
                <a:avLst/>
                <a:gdLst>
                  <a:gd name="connsiteX0" fmla="*/ 0 w 254289"/>
                  <a:gd name="connsiteY0" fmla="*/ 0 h 390079"/>
                  <a:gd name="connsiteX1" fmla="*/ 254290 w 254289"/>
                  <a:gd name="connsiteY1" fmla="*/ 0 h 390079"/>
                  <a:gd name="connsiteX2" fmla="*/ 254290 w 254289"/>
                  <a:gd name="connsiteY2" fmla="*/ 390080 h 390079"/>
                  <a:gd name="connsiteX3" fmla="*/ 0 w 254289"/>
                  <a:gd name="connsiteY3" fmla="*/ 390080 h 39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289" h="390079">
                    <a:moveTo>
                      <a:pt x="0" y="0"/>
                    </a:moveTo>
                    <a:lnTo>
                      <a:pt x="254290" y="0"/>
                    </a:lnTo>
                    <a:lnTo>
                      <a:pt x="254290" y="390080"/>
                    </a:lnTo>
                    <a:lnTo>
                      <a:pt x="0" y="390080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3" name="任意多边形: 形状 912">
                <a:extLst>
                  <a:ext uri="{FF2B5EF4-FFF2-40B4-BE49-F238E27FC236}">
                    <a16:creationId xmlns:a16="http://schemas.microsoft.com/office/drawing/2014/main" id="{EAFF93A9-CDCB-97F8-75AF-68E545D043CF}"/>
                  </a:ext>
                </a:extLst>
              </p:cNvPr>
              <p:cNvSpPr/>
              <p:nvPr/>
            </p:nvSpPr>
            <p:spPr>
              <a:xfrm>
                <a:off x="1687867" y="973496"/>
                <a:ext cx="215863" cy="175502"/>
              </a:xfrm>
              <a:custGeom>
                <a:avLst/>
                <a:gdLst>
                  <a:gd name="connsiteX0" fmla="*/ 0 w 215863"/>
                  <a:gd name="connsiteY0" fmla="*/ 0 h 175502"/>
                  <a:gd name="connsiteX1" fmla="*/ 215864 w 215863"/>
                  <a:gd name="connsiteY1" fmla="*/ 0 h 175502"/>
                  <a:gd name="connsiteX2" fmla="*/ 215864 w 215863"/>
                  <a:gd name="connsiteY2" fmla="*/ 175502 h 175502"/>
                  <a:gd name="connsiteX3" fmla="*/ 0 w 215863"/>
                  <a:gd name="connsiteY3" fmla="*/ 175502 h 17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863" h="175502">
                    <a:moveTo>
                      <a:pt x="0" y="0"/>
                    </a:moveTo>
                    <a:lnTo>
                      <a:pt x="215864" y="0"/>
                    </a:lnTo>
                    <a:lnTo>
                      <a:pt x="215864" y="175502"/>
                    </a:lnTo>
                    <a:lnTo>
                      <a:pt x="0" y="175502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4" name="任意多边形: 形状 913">
                <a:extLst>
                  <a:ext uri="{FF2B5EF4-FFF2-40B4-BE49-F238E27FC236}">
                    <a16:creationId xmlns:a16="http://schemas.microsoft.com/office/drawing/2014/main" id="{47FE4116-03C9-224F-26CB-CDC7BB3E60C0}"/>
                  </a:ext>
                </a:extLst>
              </p:cNvPr>
              <p:cNvSpPr/>
              <p:nvPr/>
            </p:nvSpPr>
            <p:spPr>
              <a:xfrm>
                <a:off x="1417096" y="655561"/>
                <a:ext cx="277148" cy="31398"/>
              </a:xfrm>
              <a:custGeom>
                <a:avLst/>
                <a:gdLst>
                  <a:gd name="connsiteX0" fmla="*/ 0 w 277148"/>
                  <a:gd name="connsiteY0" fmla="*/ 0 h 31398"/>
                  <a:gd name="connsiteX1" fmla="*/ 277149 w 277148"/>
                  <a:gd name="connsiteY1" fmla="*/ 0 h 31398"/>
                  <a:gd name="connsiteX2" fmla="*/ 277149 w 277148"/>
                  <a:gd name="connsiteY2" fmla="*/ 31398 h 31398"/>
                  <a:gd name="connsiteX3" fmla="*/ 0 w 277148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7148" h="31398">
                    <a:moveTo>
                      <a:pt x="0" y="0"/>
                    </a:moveTo>
                    <a:lnTo>
                      <a:pt x="277149" y="0"/>
                    </a:lnTo>
                    <a:lnTo>
                      <a:pt x="277149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B14649C7-71B8-B6E5-CDD8-9AF09652D63E}"/>
                  </a:ext>
                </a:extLst>
              </p:cNvPr>
              <p:cNvSpPr/>
              <p:nvPr/>
            </p:nvSpPr>
            <p:spPr>
              <a:xfrm>
                <a:off x="1800360" y="655561"/>
                <a:ext cx="109761" cy="31398"/>
              </a:xfrm>
              <a:custGeom>
                <a:avLst/>
                <a:gdLst>
                  <a:gd name="connsiteX0" fmla="*/ 0 w 109761"/>
                  <a:gd name="connsiteY0" fmla="*/ 0 h 31398"/>
                  <a:gd name="connsiteX1" fmla="*/ 109762 w 109761"/>
                  <a:gd name="connsiteY1" fmla="*/ 0 h 31398"/>
                  <a:gd name="connsiteX2" fmla="*/ 109762 w 109761"/>
                  <a:gd name="connsiteY2" fmla="*/ 31398 h 31398"/>
                  <a:gd name="connsiteX3" fmla="*/ 0 w 109761"/>
                  <a:gd name="connsiteY3" fmla="*/ 31398 h 3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61" h="31398">
                    <a:moveTo>
                      <a:pt x="0" y="0"/>
                    </a:moveTo>
                    <a:lnTo>
                      <a:pt x="109762" y="0"/>
                    </a:lnTo>
                    <a:lnTo>
                      <a:pt x="109762" y="31398"/>
                    </a:lnTo>
                    <a:lnTo>
                      <a:pt x="0" y="3139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C21F4ECF-1D72-799C-2E32-D00E71C4242F}"/>
                </a:ext>
              </a:extLst>
            </p:cNvPr>
            <p:cNvGrpSpPr/>
            <p:nvPr/>
          </p:nvGrpSpPr>
          <p:grpSpPr>
            <a:xfrm>
              <a:off x="7203988" y="3464899"/>
              <a:ext cx="1913047" cy="1098916"/>
              <a:chOff x="588075" y="1178116"/>
              <a:chExt cx="755403" cy="433928"/>
            </a:xfrm>
          </p:grpSpPr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281BEBEF-8FCF-5E16-3517-2418BDCFEE98}"/>
                  </a:ext>
                </a:extLst>
              </p:cNvPr>
              <p:cNvSpPr/>
              <p:nvPr/>
            </p:nvSpPr>
            <p:spPr>
              <a:xfrm>
                <a:off x="588075" y="1178116"/>
                <a:ext cx="755403" cy="433928"/>
              </a:xfrm>
              <a:custGeom>
                <a:avLst/>
                <a:gdLst>
                  <a:gd name="connsiteX0" fmla="*/ 0 w 755403"/>
                  <a:gd name="connsiteY0" fmla="*/ 0 h 433928"/>
                  <a:gd name="connsiteX1" fmla="*/ 755404 w 755403"/>
                  <a:gd name="connsiteY1" fmla="*/ 0 h 433928"/>
                  <a:gd name="connsiteX2" fmla="*/ 755404 w 755403"/>
                  <a:gd name="connsiteY2" fmla="*/ 433929 h 433928"/>
                  <a:gd name="connsiteX3" fmla="*/ 0 w 755403"/>
                  <a:gd name="connsiteY3" fmla="*/ 433929 h 43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403" h="433928">
                    <a:moveTo>
                      <a:pt x="0" y="0"/>
                    </a:moveTo>
                    <a:lnTo>
                      <a:pt x="755404" y="0"/>
                    </a:lnTo>
                    <a:lnTo>
                      <a:pt x="755404" y="433929"/>
                    </a:lnTo>
                    <a:lnTo>
                      <a:pt x="0" y="433929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7" name="任意多边形: 形状 886">
                <a:extLst>
                  <a:ext uri="{FF2B5EF4-FFF2-40B4-BE49-F238E27FC236}">
                    <a16:creationId xmlns:a16="http://schemas.microsoft.com/office/drawing/2014/main" id="{F2216FD1-4C91-AC33-61CB-AF9C4C69E24B}"/>
                  </a:ext>
                </a:extLst>
              </p:cNvPr>
              <p:cNvSpPr/>
              <p:nvPr/>
            </p:nvSpPr>
            <p:spPr>
              <a:xfrm>
                <a:off x="605750" y="1190991"/>
                <a:ext cx="704911" cy="38266"/>
              </a:xfrm>
              <a:custGeom>
                <a:avLst/>
                <a:gdLst>
                  <a:gd name="connsiteX0" fmla="*/ 0 w 704911"/>
                  <a:gd name="connsiteY0" fmla="*/ 0 h 38266"/>
                  <a:gd name="connsiteX1" fmla="*/ 704912 w 704911"/>
                  <a:gd name="connsiteY1" fmla="*/ 0 h 38266"/>
                  <a:gd name="connsiteX2" fmla="*/ 704912 w 704911"/>
                  <a:gd name="connsiteY2" fmla="*/ 38267 h 38266"/>
                  <a:gd name="connsiteX3" fmla="*/ 0 w 704911"/>
                  <a:gd name="connsiteY3" fmla="*/ 38267 h 3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911" h="38266">
                    <a:moveTo>
                      <a:pt x="0" y="0"/>
                    </a:moveTo>
                    <a:lnTo>
                      <a:pt x="704912" y="0"/>
                    </a:lnTo>
                    <a:lnTo>
                      <a:pt x="704912" y="38267"/>
                    </a:lnTo>
                    <a:lnTo>
                      <a:pt x="0" y="38267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id="{842955F3-E5F7-0C89-5BF1-E615CA0F92AF}"/>
                  </a:ext>
                </a:extLst>
              </p:cNvPr>
              <p:cNvSpPr/>
              <p:nvPr/>
            </p:nvSpPr>
            <p:spPr>
              <a:xfrm>
                <a:off x="615867" y="1248404"/>
                <a:ext cx="267814" cy="345262"/>
              </a:xfrm>
              <a:custGeom>
                <a:avLst/>
                <a:gdLst>
                  <a:gd name="connsiteX0" fmla="*/ 0 w 267814"/>
                  <a:gd name="connsiteY0" fmla="*/ 0 h 345262"/>
                  <a:gd name="connsiteX1" fmla="*/ 267814 w 267814"/>
                  <a:gd name="connsiteY1" fmla="*/ 0 h 345262"/>
                  <a:gd name="connsiteX2" fmla="*/ 267814 w 267814"/>
                  <a:gd name="connsiteY2" fmla="*/ 345263 h 345262"/>
                  <a:gd name="connsiteX3" fmla="*/ 0 w 267814"/>
                  <a:gd name="connsiteY3" fmla="*/ 345263 h 34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814" h="345262">
                    <a:moveTo>
                      <a:pt x="0" y="0"/>
                    </a:moveTo>
                    <a:lnTo>
                      <a:pt x="267814" y="0"/>
                    </a:lnTo>
                    <a:lnTo>
                      <a:pt x="267814" y="345263"/>
                    </a:lnTo>
                    <a:lnTo>
                      <a:pt x="0" y="345263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9" name="任意多边形: 形状 888">
                <a:extLst>
                  <a:ext uri="{FF2B5EF4-FFF2-40B4-BE49-F238E27FC236}">
                    <a16:creationId xmlns:a16="http://schemas.microsoft.com/office/drawing/2014/main" id="{16AAE67D-3316-70E3-8142-0880ACC95426}"/>
                  </a:ext>
                </a:extLst>
              </p:cNvPr>
              <p:cNvSpPr/>
              <p:nvPr/>
            </p:nvSpPr>
            <p:spPr>
              <a:xfrm>
                <a:off x="638620" y="1472303"/>
                <a:ext cx="209671" cy="100307"/>
              </a:xfrm>
              <a:custGeom>
                <a:avLst/>
                <a:gdLst>
                  <a:gd name="connsiteX0" fmla="*/ 0 w 209671"/>
                  <a:gd name="connsiteY0" fmla="*/ 0 h 100307"/>
                  <a:gd name="connsiteX1" fmla="*/ 209672 w 209671"/>
                  <a:gd name="connsiteY1" fmla="*/ 0 h 100307"/>
                  <a:gd name="connsiteX2" fmla="*/ 209672 w 209671"/>
                  <a:gd name="connsiteY2" fmla="*/ 100308 h 100307"/>
                  <a:gd name="connsiteX3" fmla="*/ 0 w 209671"/>
                  <a:gd name="connsiteY3" fmla="*/ 100308 h 10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0030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00308"/>
                    </a:lnTo>
                    <a:lnTo>
                      <a:pt x="0" y="10030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B1E0F7DF-B0EC-D420-E7F3-96AC36E4C31C}"/>
                  </a:ext>
                </a:extLst>
              </p:cNvPr>
              <p:cNvSpPr/>
              <p:nvPr/>
            </p:nvSpPr>
            <p:spPr>
              <a:xfrm>
                <a:off x="638620" y="1274618"/>
                <a:ext cx="209671" cy="14161"/>
              </a:xfrm>
              <a:custGeom>
                <a:avLst/>
                <a:gdLst>
                  <a:gd name="connsiteX0" fmla="*/ 0 w 209671"/>
                  <a:gd name="connsiteY0" fmla="*/ 0 h 14161"/>
                  <a:gd name="connsiteX1" fmla="*/ 209672 w 209671"/>
                  <a:gd name="connsiteY1" fmla="*/ 0 h 14161"/>
                  <a:gd name="connsiteX2" fmla="*/ 209672 w 209671"/>
                  <a:gd name="connsiteY2" fmla="*/ 14161 h 14161"/>
                  <a:gd name="connsiteX3" fmla="*/ 0 w 209671"/>
                  <a:gd name="connsiteY3" fmla="*/ 14161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61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61"/>
                    </a:lnTo>
                    <a:lnTo>
                      <a:pt x="0" y="14161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1" name="任意多边形: 形状 890">
                <a:extLst>
                  <a:ext uri="{FF2B5EF4-FFF2-40B4-BE49-F238E27FC236}">
                    <a16:creationId xmlns:a16="http://schemas.microsoft.com/office/drawing/2014/main" id="{E247C3C3-942B-C6FE-9E0C-A736D018D4B0}"/>
                  </a:ext>
                </a:extLst>
              </p:cNvPr>
              <p:cNvSpPr/>
              <p:nvPr/>
            </p:nvSpPr>
            <p:spPr>
              <a:xfrm>
                <a:off x="638620" y="1306507"/>
                <a:ext cx="209671" cy="14187"/>
              </a:xfrm>
              <a:custGeom>
                <a:avLst/>
                <a:gdLst>
                  <a:gd name="connsiteX0" fmla="*/ 0 w 209671"/>
                  <a:gd name="connsiteY0" fmla="*/ 0 h 14187"/>
                  <a:gd name="connsiteX1" fmla="*/ 209672 w 209671"/>
                  <a:gd name="connsiteY1" fmla="*/ 0 h 14187"/>
                  <a:gd name="connsiteX2" fmla="*/ 209672 w 209671"/>
                  <a:gd name="connsiteY2" fmla="*/ 14188 h 14187"/>
                  <a:gd name="connsiteX3" fmla="*/ 0 w 209671"/>
                  <a:gd name="connsiteY3" fmla="*/ 14188 h 1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87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88"/>
                    </a:lnTo>
                    <a:lnTo>
                      <a:pt x="0" y="14188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2" name="任意多边形: 形状 891">
                <a:extLst>
                  <a:ext uri="{FF2B5EF4-FFF2-40B4-BE49-F238E27FC236}">
                    <a16:creationId xmlns:a16="http://schemas.microsoft.com/office/drawing/2014/main" id="{B98B3A70-318B-F5B6-4983-98E133154C1E}"/>
                  </a:ext>
                </a:extLst>
              </p:cNvPr>
              <p:cNvSpPr/>
              <p:nvPr/>
            </p:nvSpPr>
            <p:spPr>
              <a:xfrm>
                <a:off x="638620" y="1344774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3" name="任意多边形: 形状 892">
                <a:extLst>
                  <a:ext uri="{FF2B5EF4-FFF2-40B4-BE49-F238E27FC236}">
                    <a16:creationId xmlns:a16="http://schemas.microsoft.com/office/drawing/2014/main" id="{80D97376-B4BA-C946-6B11-6856045C8C0B}"/>
                  </a:ext>
                </a:extLst>
              </p:cNvPr>
              <p:cNvSpPr/>
              <p:nvPr/>
            </p:nvSpPr>
            <p:spPr>
              <a:xfrm>
                <a:off x="638620" y="1376650"/>
                <a:ext cx="209671" cy="14174"/>
              </a:xfrm>
              <a:custGeom>
                <a:avLst/>
                <a:gdLst>
                  <a:gd name="connsiteX0" fmla="*/ 0 w 209671"/>
                  <a:gd name="connsiteY0" fmla="*/ 0 h 14174"/>
                  <a:gd name="connsiteX1" fmla="*/ 209672 w 209671"/>
                  <a:gd name="connsiteY1" fmla="*/ 0 h 14174"/>
                  <a:gd name="connsiteX2" fmla="*/ 209672 w 209671"/>
                  <a:gd name="connsiteY2" fmla="*/ 14174 h 14174"/>
                  <a:gd name="connsiteX3" fmla="*/ 0 w 209671"/>
                  <a:gd name="connsiteY3" fmla="*/ 14174 h 1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671" h="14174">
                    <a:moveTo>
                      <a:pt x="0" y="0"/>
                    </a:moveTo>
                    <a:lnTo>
                      <a:pt x="209672" y="0"/>
                    </a:lnTo>
                    <a:lnTo>
                      <a:pt x="209672" y="14174"/>
                    </a:lnTo>
                    <a:lnTo>
                      <a:pt x="0" y="14174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4" name="任意多边形: 形状 893">
                <a:extLst>
                  <a:ext uri="{FF2B5EF4-FFF2-40B4-BE49-F238E27FC236}">
                    <a16:creationId xmlns:a16="http://schemas.microsoft.com/office/drawing/2014/main" id="{F35EC2AC-B17F-397A-F38C-A3AE4A40123A}"/>
                  </a:ext>
                </a:extLst>
              </p:cNvPr>
              <p:cNvSpPr/>
              <p:nvPr/>
            </p:nvSpPr>
            <p:spPr>
              <a:xfrm>
                <a:off x="959486" y="1248404"/>
                <a:ext cx="351176" cy="16985"/>
              </a:xfrm>
              <a:custGeom>
                <a:avLst/>
                <a:gdLst>
                  <a:gd name="connsiteX0" fmla="*/ 0 w 351176"/>
                  <a:gd name="connsiteY0" fmla="*/ 0 h 16985"/>
                  <a:gd name="connsiteX1" fmla="*/ 351176 w 351176"/>
                  <a:gd name="connsiteY1" fmla="*/ 0 h 16985"/>
                  <a:gd name="connsiteX2" fmla="*/ 351176 w 351176"/>
                  <a:gd name="connsiteY2" fmla="*/ 16985 h 16985"/>
                  <a:gd name="connsiteX3" fmla="*/ 0 w 351176"/>
                  <a:gd name="connsiteY3" fmla="*/ 16985 h 1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698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6985"/>
                    </a:lnTo>
                    <a:lnTo>
                      <a:pt x="0" y="1698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5" name="任意多边形: 形状 894">
                <a:extLst>
                  <a:ext uri="{FF2B5EF4-FFF2-40B4-BE49-F238E27FC236}">
                    <a16:creationId xmlns:a16="http://schemas.microsoft.com/office/drawing/2014/main" id="{28902EE9-1BA1-F223-946C-D9C3CE7E81AB}"/>
                  </a:ext>
                </a:extLst>
              </p:cNvPr>
              <p:cNvSpPr/>
              <p:nvPr/>
            </p:nvSpPr>
            <p:spPr>
              <a:xfrm>
                <a:off x="959486" y="1280267"/>
                <a:ext cx="351176" cy="17011"/>
              </a:xfrm>
              <a:custGeom>
                <a:avLst/>
                <a:gdLst>
                  <a:gd name="connsiteX0" fmla="*/ 0 w 351176"/>
                  <a:gd name="connsiteY0" fmla="*/ 0 h 17011"/>
                  <a:gd name="connsiteX1" fmla="*/ 351176 w 351176"/>
                  <a:gd name="connsiteY1" fmla="*/ 0 h 17011"/>
                  <a:gd name="connsiteX2" fmla="*/ 351176 w 351176"/>
                  <a:gd name="connsiteY2" fmla="*/ 17012 h 17011"/>
                  <a:gd name="connsiteX3" fmla="*/ 0 w 351176"/>
                  <a:gd name="connsiteY3" fmla="*/ 17012 h 1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11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12"/>
                    </a:lnTo>
                    <a:lnTo>
                      <a:pt x="0" y="17012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7CEA39F7-9E85-F901-9C31-C01925057D71}"/>
                  </a:ext>
                </a:extLst>
              </p:cNvPr>
              <p:cNvSpPr/>
              <p:nvPr/>
            </p:nvSpPr>
            <p:spPr>
              <a:xfrm>
                <a:off x="959486" y="1318534"/>
                <a:ext cx="351176" cy="17025"/>
              </a:xfrm>
              <a:custGeom>
                <a:avLst/>
                <a:gdLst>
                  <a:gd name="connsiteX0" fmla="*/ 0 w 351176"/>
                  <a:gd name="connsiteY0" fmla="*/ 0 h 17025"/>
                  <a:gd name="connsiteX1" fmla="*/ 351176 w 351176"/>
                  <a:gd name="connsiteY1" fmla="*/ 0 h 17025"/>
                  <a:gd name="connsiteX2" fmla="*/ 351176 w 351176"/>
                  <a:gd name="connsiteY2" fmla="*/ 17025 h 17025"/>
                  <a:gd name="connsiteX3" fmla="*/ 0 w 351176"/>
                  <a:gd name="connsiteY3" fmla="*/ 17025 h 1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17025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17025"/>
                    </a:lnTo>
                    <a:lnTo>
                      <a:pt x="0" y="17025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5DAFF0E1-9977-F90E-26DB-3E15F5C07F72}"/>
                  </a:ext>
                </a:extLst>
              </p:cNvPr>
              <p:cNvSpPr/>
              <p:nvPr/>
            </p:nvSpPr>
            <p:spPr>
              <a:xfrm>
                <a:off x="959486" y="1358948"/>
                <a:ext cx="351176" cy="224734"/>
              </a:xfrm>
              <a:custGeom>
                <a:avLst/>
                <a:gdLst>
                  <a:gd name="connsiteX0" fmla="*/ 0 w 351176"/>
                  <a:gd name="connsiteY0" fmla="*/ 0 h 224734"/>
                  <a:gd name="connsiteX1" fmla="*/ 351176 w 351176"/>
                  <a:gd name="connsiteY1" fmla="*/ 0 h 224734"/>
                  <a:gd name="connsiteX2" fmla="*/ 351176 w 351176"/>
                  <a:gd name="connsiteY2" fmla="*/ 224734 h 224734"/>
                  <a:gd name="connsiteX3" fmla="*/ 0 w 351176"/>
                  <a:gd name="connsiteY3" fmla="*/ 224734 h 2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176" h="224734">
                    <a:moveTo>
                      <a:pt x="0" y="0"/>
                    </a:moveTo>
                    <a:lnTo>
                      <a:pt x="351176" y="0"/>
                    </a:lnTo>
                    <a:lnTo>
                      <a:pt x="351176" y="224734"/>
                    </a:lnTo>
                    <a:lnTo>
                      <a:pt x="0" y="224734"/>
                    </a:lnTo>
                    <a:close/>
                  </a:path>
                </a:pathLst>
              </a:custGeom>
              <a:solidFill>
                <a:srgbClr val="EAF0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ADB5472D-D784-51E8-2026-09AE33D55822}"/>
                  </a:ext>
                </a:extLst>
              </p:cNvPr>
              <p:cNvSpPr/>
              <p:nvPr/>
            </p:nvSpPr>
            <p:spPr>
              <a:xfrm>
                <a:off x="989810" y="1383744"/>
                <a:ext cx="298098" cy="101116"/>
              </a:xfrm>
              <a:custGeom>
                <a:avLst/>
                <a:gdLst>
                  <a:gd name="connsiteX0" fmla="*/ 0 w 298098"/>
                  <a:gd name="connsiteY0" fmla="*/ 0 h 101116"/>
                  <a:gd name="connsiteX1" fmla="*/ 298099 w 298098"/>
                  <a:gd name="connsiteY1" fmla="*/ 0 h 101116"/>
                  <a:gd name="connsiteX2" fmla="*/ 298099 w 298098"/>
                  <a:gd name="connsiteY2" fmla="*/ 101117 h 101116"/>
                  <a:gd name="connsiteX3" fmla="*/ 0 w 298098"/>
                  <a:gd name="connsiteY3" fmla="*/ 101117 h 10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098" h="101116">
                    <a:moveTo>
                      <a:pt x="0" y="0"/>
                    </a:moveTo>
                    <a:lnTo>
                      <a:pt x="298099" y="0"/>
                    </a:lnTo>
                    <a:lnTo>
                      <a:pt x="298099" y="101117"/>
                    </a:lnTo>
                    <a:lnTo>
                      <a:pt x="0" y="101117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9" name="任意多边形: 形状 898">
                <a:extLst>
                  <a:ext uri="{FF2B5EF4-FFF2-40B4-BE49-F238E27FC236}">
                    <a16:creationId xmlns:a16="http://schemas.microsoft.com/office/drawing/2014/main" id="{DD414828-8A27-9421-563E-ABAD8E1810F7}"/>
                  </a:ext>
                </a:extLst>
              </p:cNvPr>
              <p:cNvSpPr/>
              <p:nvPr/>
            </p:nvSpPr>
            <p:spPr>
              <a:xfrm>
                <a:off x="615867" y="1200578"/>
                <a:ext cx="382773" cy="18072"/>
              </a:xfrm>
              <a:custGeom>
                <a:avLst/>
                <a:gdLst>
                  <a:gd name="connsiteX0" fmla="*/ 0 w 382773"/>
                  <a:gd name="connsiteY0" fmla="*/ 0 h 18072"/>
                  <a:gd name="connsiteX1" fmla="*/ 382774 w 382773"/>
                  <a:gd name="connsiteY1" fmla="*/ 0 h 18072"/>
                  <a:gd name="connsiteX2" fmla="*/ 382774 w 382773"/>
                  <a:gd name="connsiteY2" fmla="*/ 18073 h 18072"/>
                  <a:gd name="connsiteX3" fmla="*/ 0 w 382773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773" h="18072">
                    <a:moveTo>
                      <a:pt x="0" y="0"/>
                    </a:moveTo>
                    <a:lnTo>
                      <a:pt x="382774" y="0"/>
                    </a:lnTo>
                    <a:lnTo>
                      <a:pt x="382774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0" name="任意多边形: 形状 899">
                <a:extLst>
                  <a:ext uri="{FF2B5EF4-FFF2-40B4-BE49-F238E27FC236}">
                    <a16:creationId xmlns:a16="http://schemas.microsoft.com/office/drawing/2014/main" id="{7B1189B9-BA9D-7DBD-2839-7C885AAF24B1}"/>
                  </a:ext>
                </a:extLst>
              </p:cNvPr>
              <p:cNvSpPr/>
              <p:nvPr/>
            </p:nvSpPr>
            <p:spPr>
              <a:xfrm>
                <a:off x="1145158" y="1200578"/>
                <a:ext cx="151581" cy="18072"/>
              </a:xfrm>
              <a:custGeom>
                <a:avLst/>
                <a:gdLst>
                  <a:gd name="connsiteX0" fmla="*/ 0 w 151581"/>
                  <a:gd name="connsiteY0" fmla="*/ 0 h 18072"/>
                  <a:gd name="connsiteX1" fmla="*/ 151582 w 151581"/>
                  <a:gd name="connsiteY1" fmla="*/ 0 h 18072"/>
                  <a:gd name="connsiteX2" fmla="*/ 151582 w 151581"/>
                  <a:gd name="connsiteY2" fmla="*/ 18073 h 18072"/>
                  <a:gd name="connsiteX3" fmla="*/ 0 w 151581"/>
                  <a:gd name="connsiteY3" fmla="*/ 18073 h 1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581" h="18072">
                    <a:moveTo>
                      <a:pt x="0" y="0"/>
                    </a:moveTo>
                    <a:lnTo>
                      <a:pt x="151582" y="0"/>
                    </a:lnTo>
                    <a:lnTo>
                      <a:pt x="151582" y="18073"/>
                    </a:lnTo>
                    <a:lnTo>
                      <a:pt x="0" y="18073"/>
                    </a:ln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DF8D506-BD6F-FF16-1C3E-B64C99992819}"/>
                </a:ext>
              </a:extLst>
            </p:cNvPr>
            <p:cNvSpPr/>
            <p:nvPr/>
          </p:nvSpPr>
          <p:spPr>
            <a:xfrm>
              <a:off x="8559151" y="4085646"/>
              <a:ext cx="799222" cy="524776"/>
            </a:xfrm>
            <a:custGeom>
              <a:avLst/>
              <a:gdLst>
                <a:gd name="connsiteX0" fmla="*/ 0 w 315588"/>
                <a:gd name="connsiteY0" fmla="*/ 0 h 207218"/>
                <a:gd name="connsiteX1" fmla="*/ 315588 w 315588"/>
                <a:gd name="connsiteY1" fmla="*/ 0 h 207218"/>
                <a:gd name="connsiteX2" fmla="*/ 315588 w 315588"/>
                <a:gd name="connsiteY2" fmla="*/ 207219 h 207218"/>
                <a:gd name="connsiteX3" fmla="*/ 0 w 315588"/>
                <a:gd name="connsiteY3" fmla="*/ 207219 h 2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588" h="207218">
                  <a:moveTo>
                    <a:pt x="0" y="0"/>
                  </a:moveTo>
                  <a:lnTo>
                    <a:pt x="315588" y="0"/>
                  </a:lnTo>
                  <a:lnTo>
                    <a:pt x="315588" y="207219"/>
                  </a:lnTo>
                  <a:lnTo>
                    <a:pt x="0" y="20721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7DE13734-A205-53D6-D899-471D369D4837}"/>
                </a:ext>
              </a:extLst>
            </p:cNvPr>
            <p:cNvSpPr/>
            <p:nvPr/>
          </p:nvSpPr>
          <p:spPr>
            <a:xfrm>
              <a:off x="7620139" y="2447445"/>
              <a:ext cx="2685508" cy="1546999"/>
            </a:xfrm>
            <a:custGeom>
              <a:avLst/>
              <a:gdLst>
                <a:gd name="connsiteX0" fmla="*/ 1011523 w 1060424"/>
                <a:gd name="connsiteY0" fmla="*/ 0 h 610862"/>
                <a:gd name="connsiteX1" fmla="*/ 952890 w 1060424"/>
                <a:gd name="connsiteY1" fmla="*/ 0 h 610862"/>
                <a:gd name="connsiteX2" fmla="*/ 48888 w 1060424"/>
                <a:gd name="connsiteY2" fmla="*/ 0 h 610862"/>
                <a:gd name="connsiteX3" fmla="*/ 0 w 1060424"/>
                <a:gd name="connsiteY3" fmla="*/ 48874 h 610862"/>
                <a:gd name="connsiteX4" fmla="*/ 0 w 1060424"/>
                <a:gd name="connsiteY4" fmla="*/ 610863 h 610862"/>
                <a:gd name="connsiteX5" fmla="*/ 54311 w 1060424"/>
                <a:gd name="connsiteY5" fmla="*/ 610863 h 610862"/>
                <a:gd name="connsiteX6" fmla="*/ 1006047 w 1060424"/>
                <a:gd name="connsiteY6" fmla="*/ 610863 h 610862"/>
                <a:gd name="connsiteX7" fmla="*/ 1060424 w 1060424"/>
                <a:gd name="connsiteY7" fmla="*/ 610863 h 610862"/>
                <a:gd name="connsiteX8" fmla="*/ 1060424 w 1060424"/>
                <a:gd name="connsiteY8" fmla="*/ 48888 h 610862"/>
                <a:gd name="connsiteX9" fmla="*/ 1011523 w 1060424"/>
                <a:gd name="connsiteY9" fmla="*/ 0 h 61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424" h="610862">
                  <a:moveTo>
                    <a:pt x="1011523" y="0"/>
                  </a:moveTo>
                  <a:lnTo>
                    <a:pt x="952890" y="0"/>
                  </a:lnTo>
                  <a:lnTo>
                    <a:pt x="48888" y="0"/>
                  </a:lnTo>
                  <a:cubicBezTo>
                    <a:pt x="21878" y="0"/>
                    <a:pt x="0" y="21878"/>
                    <a:pt x="0" y="48874"/>
                  </a:cubicBezTo>
                  <a:lnTo>
                    <a:pt x="0" y="610863"/>
                  </a:lnTo>
                  <a:lnTo>
                    <a:pt x="54311" y="610863"/>
                  </a:lnTo>
                  <a:lnTo>
                    <a:pt x="1006047" y="610863"/>
                  </a:lnTo>
                  <a:lnTo>
                    <a:pt x="1060424" y="610863"/>
                  </a:lnTo>
                  <a:lnTo>
                    <a:pt x="1060424" y="48888"/>
                  </a:lnTo>
                  <a:cubicBezTo>
                    <a:pt x="1060437" y="21878"/>
                    <a:pt x="1038493" y="0"/>
                    <a:pt x="101152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D650417F-78B0-AB90-A067-6E9B82F3C02D}"/>
                </a:ext>
              </a:extLst>
            </p:cNvPr>
            <p:cNvSpPr/>
            <p:nvPr/>
          </p:nvSpPr>
          <p:spPr>
            <a:xfrm>
              <a:off x="7620139" y="3994479"/>
              <a:ext cx="2685508" cy="475046"/>
            </a:xfrm>
            <a:custGeom>
              <a:avLst/>
              <a:gdLst>
                <a:gd name="connsiteX0" fmla="*/ 1011523 w 1060424"/>
                <a:gd name="connsiteY0" fmla="*/ 187581 h 187581"/>
                <a:gd name="connsiteX1" fmla="*/ 952890 w 1060424"/>
                <a:gd name="connsiteY1" fmla="*/ 187581 h 187581"/>
                <a:gd name="connsiteX2" fmla="*/ 48888 w 1060424"/>
                <a:gd name="connsiteY2" fmla="*/ 187581 h 187581"/>
                <a:gd name="connsiteX3" fmla="*/ 0 w 1060424"/>
                <a:gd name="connsiteY3" fmla="*/ 138694 h 187581"/>
                <a:gd name="connsiteX4" fmla="*/ 0 w 1060424"/>
                <a:gd name="connsiteY4" fmla="*/ 0 h 187581"/>
                <a:gd name="connsiteX5" fmla="*/ 1060424 w 1060424"/>
                <a:gd name="connsiteY5" fmla="*/ 0 h 187581"/>
                <a:gd name="connsiteX6" fmla="*/ 1060424 w 1060424"/>
                <a:gd name="connsiteY6" fmla="*/ 138707 h 187581"/>
                <a:gd name="connsiteX7" fmla="*/ 1011523 w 1060424"/>
                <a:gd name="connsiteY7" fmla="*/ 187581 h 18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0424" h="187581">
                  <a:moveTo>
                    <a:pt x="1011523" y="187581"/>
                  </a:moveTo>
                  <a:lnTo>
                    <a:pt x="952890" y="187581"/>
                  </a:lnTo>
                  <a:lnTo>
                    <a:pt x="48888" y="187581"/>
                  </a:lnTo>
                  <a:cubicBezTo>
                    <a:pt x="21878" y="187581"/>
                    <a:pt x="0" y="165703"/>
                    <a:pt x="0" y="138694"/>
                  </a:cubicBezTo>
                  <a:lnTo>
                    <a:pt x="0" y="0"/>
                  </a:lnTo>
                  <a:lnTo>
                    <a:pt x="1060424" y="0"/>
                  </a:lnTo>
                  <a:lnTo>
                    <a:pt x="1060424" y="138707"/>
                  </a:lnTo>
                  <a:cubicBezTo>
                    <a:pt x="1060437" y="165703"/>
                    <a:pt x="1038493" y="187581"/>
                    <a:pt x="1011523" y="187581"/>
                  </a:cubicBez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0C14EC25-C1DE-FBD3-9965-A5669A516B14}"/>
                </a:ext>
              </a:extLst>
            </p:cNvPr>
            <p:cNvSpPr/>
            <p:nvPr/>
          </p:nvSpPr>
          <p:spPr>
            <a:xfrm>
              <a:off x="7843542" y="4610425"/>
              <a:ext cx="2204685" cy="121959"/>
            </a:xfrm>
            <a:custGeom>
              <a:avLst/>
              <a:gdLst>
                <a:gd name="connsiteX0" fmla="*/ 0 w 870562"/>
                <a:gd name="connsiteY0" fmla="*/ 0 h 48158"/>
                <a:gd name="connsiteX1" fmla="*/ 870562 w 870562"/>
                <a:gd name="connsiteY1" fmla="*/ 0 h 48158"/>
                <a:gd name="connsiteX2" fmla="*/ 870562 w 870562"/>
                <a:gd name="connsiteY2" fmla="*/ 48158 h 48158"/>
                <a:gd name="connsiteX3" fmla="*/ 0 w 870562"/>
                <a:gd name="connsiteY3" fmla="*/ 48158 h 4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562" h="48158">
                  <a:moveTo>
                    <a:pt x="0" y="0"/>
                  </a:moveTo>
                  <a:lnTo>
                    <a:pt x="870562" y="0"/>
                  </a:lnTo>
                  <a:lnTo>
                    <a:pt x="870562" y="48158"/>
                  </a:lnTo>
                  <a:lnTo>
                    <a:pt x="0" y="48158"/>
                  </a:lnTo>
                  <a:close/>
                </a:path>
              </a:pathLst>
            </a:custGeom>
            <a:solidFill>
              <a:schemeClr val="accent2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6B9F228-D948-BEA7-2E7C-1556F69862C8}"/>
                </a:ext>
              </a:extLst>
            </p:cNvPr>
            <p:cNvSpPr/>
            <p:nvPr/>
          </p:nvSpPr>
          <p:spPr>
            <a:xfrm>
              <a:off x="7711508" y="2577833"/>
              <a:ext cx="2479698" cy="1416644"/>
            </a:xfrm>
            <a:custGeom>
              <a:avLst/>
              <a:gdLst>
                <a:gd name="connsiteX0" fmla="*/ 0 w 979156"/>
                <a:gd name="connsiteY0" fmla="*/ 0 h 559389"/>
                <a:gd name="connsiteX1" fmla="*/ 979157 w 979156"/>
                <a:gd name="connsiteY1" fmla="*/ 0 h 559389"/>
                <a:gd name="connsiteX2" fmla="*/ 979157 w 979156"/>
                <a:gd name="connsiteY2" fmla="*/ 559389 h 559389"/>
                <a:gd name="connsiteX3" fmla="*/ 0 w 979156"/>
                <a:gd name="connsiteY3" fmla="*/ 559389 h 55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156" h="559389">
                  <a:moveTo>
                    <a:pt x="0" y="0"/>
                  </a:moveTo>
                  <a:lnTo>
                    <a:pt x="979157" y="0"/>
                  </a:lnTo>
                  <a:lnTo>
                    <a:pt x="979157" y="559389"/>
                  </a:lnTo>
                  <a:lnTo>
                    <a:pt x="0" y="559389"/>
                  </a:lnTo>
                  <a:close/>
                </a:path>
              </a:pathLst>
            </a:custGeom>
            <a:solidFill>
              <a:srgbClr val="B9DDFF"/>
            </a:solidFill>
            <a:ln w="132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950EE428-C906-9DD4-1E2B-C5509F1302C6}"/>
                </a:ext>
              </a:extLst>
            </p:cNvPr>
            <p:cNvGrpSpPr/>
            <p:nvPr/>
          </p:nvGrpSpPr>
          <p:grpSpPr>
            <a:xfrm>
              <a:off x="7540958" y="2648081"/>
              <a:ext cx="1366845" cy="614837"/>
              <a:chOff x="721134" y="855580"/>
              <a:chExt cx="539725" cy="242780"/>
            </a:xfrm>
          </p:grpSpPr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41862999-6934-F2A6-0DBE-57C8605AFC45}"/>
                  </a:ext>
                </a:extLst>
              </p:cNvPr>
              <p:cNvSpPr/>
              <p:nvPr/>
            </p:nvSpPr>
            <p:spPr>
              <a:xfrm>
                <a:off x="721134" y="855580"/>
                <a:ext cx="539725" cy="242780"/>
              </a:xfrm>
              <a:custGeom>
                <a:avLst/>
                <a:gdLst>
                  <a:gd name="connsiteX0" fmla="*/ 0 w 539725"/>
                  <a:gd name="connsiteY0" fmla="*/ 0 h 242780"/>
                  <a:gd name="connsiteX1" fmla="*/ 539726 w 539725"/>
                  <a:gd name="connsiteY1" fmla="*/ 0 h 242780"/>
                  <a:gd name="connsiteX2" fmla="*/ 539726 w 539725"/>
                  <a:gd name="connsiteY2" fmla="*/ 242780 h 242780"/>
                  <a:gd name="connsiteX3" fmla="*/ 0 w 539725"/>
                  <a:gd name="connsiteY3" fmla="*/ 242780 h 24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725" h="242780">
                    <a:moveTo>
                      <a:pt x="0" y="0"/>
                    </a:moveTo>
                    <a:lnTo>
                      <a:pt x="539726" y="0"/>
                    </a:lnTo>
                    <a:lnTo>
                      <a:pt x="539726" y="242780"/>
                    </a:lnTo>
                    <a:lnTo>
                      <a:pt x="0" y="242780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681" name="图形 2">
                <a:extLst>
                  <a:ext uri="{FF2B5EF4-FFF2-40B4-BE49-F238E27FC236}">
                    <a16:creationId xmlns:a16="http://schemas.microsoft.com/office/drawing/2014/main" id="{4C5BD0F6-C7F0-6C33-B8F9-066F94C743BB}"/>
                  </a:ext>
                </a:extLst>
              </p:cNvPr>
              <p:cNvGrpSpPr/>
              <p:nvPr/>
            </p:nvGrpSpPr>
            <p:grpSpPr>
              <a:xfrm>
                <a:off x="755940" y="919027"/>
                <a:ext cx="191201" cy="149155"/>
                <a:chOff x="755940" y="919027"/>
                <a:chExt cx="191201" cy="149155"/>
              </a:xfrm>
            </p:grpSpPr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C5296EE8-2138-9D40-7289-05C01D66EF88}"/>
                    </a:ext>
                  </a:extLst>
                </p:cNvPr>
                <p:cNvSpPr/>
                <p:nvPr/>
              </p:nvSpPr>
              <p:spPr>
                <a:xfrm>
                  <a:off x="755940" y="919027"/>
                  <a:ext cx="38717" cy="149155"/>
                </a:xfrm>
                <a:custGeom>
                  <a:avLst/>
                  <a:gdLst>
                    <a:gd name="connsiteX0" fmla="*/ 0 w 38717"/>
                    <a:gd name="connsiteY0" fmla="*/ 0 h 149155"/>
                    <a:gd name="connsiteX1" fmla="*/ 38718 w 38717"/>
                    <a:gd name="connsiteY1" fmla="*/ 0 h 149155"/>
                    <a:gd name="connsiteX2" fmla="*/ 38718 w 38717"/>
                    <a:gd name="connsiteY2" fmla="*/ 149155 h 149155"/>
                    <a:gd name="connsiteX3" fmla="*/ 0 w 38717"/>
                    <a:gd name="connsiteY3" fmla="*/ 149155 h 14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49155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49155"/>
                      </a:lnTo>
                      <a:lnTo>
                        <a:pt x="0" y="14915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3" name="任意多边形: 形状 882">
                  <a:extLst>
                    <a:ext uri="{FF2B5EF4-FFF2-40B4-BE49-F238E27FC236}">
                      <a16:creationId xmlns:a16="http://schemas.microsoft.com/office/drawing/2014/main" id="{982E5D6B-03F5-335A-B7EE-63ECA85E9CF2}"/>
                    </a:ext>
                  </a:extLst>
                </p:cNvPr>
                <p:cNvSpPr/>
                <p:nvPr/>
              </p:nvSpPr>
              <p:spPr>
                <a:xfrm>
                  <a:off x="802838" y="958420"/>
                  <a:ext cx="42642" cy="109761"/>
                </a:xfrm>
                <a:custGeom>
                  <a:avLst/>
                  <a:gdLst>
                    <a:gd name="connsiteX0" fmla="*/ 0 w 42642"/>
                    <a:gd name="connsiteY0" fmla="*/ 0 h 109761"/>
                    <a:gd name="connsiteX1" fmla="*/ 42642 w 42642"/>
                    <a:gd name="connsiteY1" fmla="*/ 0 h 109761"/>
                    <a:gd name="connsiteX2" fmla="*/ 42642 w 42642"/>
                    <a:gd name="connsiteY2" fmla="*/ 109762 h 109761"/>
                    <a:gd name="connsiteX3" fmla="*/ 0 w 42642"/>
                    <a:gd name="connsiteY3" fmla="*/ 109762 h 10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42" h="109761">
                      <a:moveTo>
                        <a:pt x="0" y="0"/>
                      </a:moveTo>
                      <a:lnTo>
                        <a:pt x="42642" y="0"/>
                      </a:lnTo>
                      <a:lnTo>
                        <a:pt x="42642" y="109762"/>
                      </a:lnTo>
                      <a:lnTo>
                        <a:pt x="0" y="10976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4" name="任意多边形: 形状 883">
                  <a:extLst>
                    <a:ext uri="{FF2B5EF4-FFF2-40B4-BE49-F238E27FC236}">
                      <a16:creationId xmlns:a16="http://schemas.microsoft.com/office/drawing/2014/main" id="{D75ED0B0-B515-7B59-7E7D-941843DCC190}"/>
                    </a:ext>
                  </a:extLst>
                </p:cNvPr>
                <p:cNvSpPr/>
                <p:nvPr/>
              </p:nvSpPr>
              <p:spPr>
                <a:xfrm>
                  <a:off x="857627" y="941541"/>
                  <a:ext cx="38717" cy="126627"/>
                </a:xfrm>
                <a:custGeom>
                  <a:avLst/>
                  <a:gdLst>
                    <a:gd name="connsiteX0" fmla="*/ 0 w 38717"/>
                    <a:gd name="connsiteY0" fmla="*/ 0 h 126627"/>
                    <a:gd name="connsiteX1" fmla="*/ 38718 w 38717"/>
                    <a:gd name="connsiteY1" fmla="*/ 0 h 126627"/>
                    <a:gd name="connsiteX2" fmla="*/ 38718 w 38717"/>
                    <a:gd name="connsiteY2" fmla="*/ 126628 h 126627"/>
                    <a:gd name="connsiteX3" fmla="*/ 0 w 38717"/>
                    <a:gd name="connsiteY3" fmla="*/ 126628 h 1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17" h="126627">
                      <a:moveTo>
                        <a:pt x="0" y="0"/>
                      </a:moveTo>
                      <a:lnTo>
                        <a:pt x="38718" y="0"/>
                      </a:lnTo>
                      <a:lnTo>
                        <a:pt x="38718" y="126628"/>
                      </a:lnTo>
                      <a:lnTo>
                        <a:pt x="0" y="12662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5" name="任意多边形: 形状 884">
                  <a:extLst>
                    <a:ext uri="{FF2B5EF4-FFF2-40B4-BE49-F238E27FC236}">
                      <a16:creationId xmlns:a16="http://schemas.microsoft.com/office/drawing/2014/main" id="{386CC94E-69C6-2A53-51CB-771D8D0E6D4A}"/>
                    </a:ext>
                  </a:extLst>
                </p:cNvPr>
                <p:cNvSpPr/>
                <p:nvPr/>
              </p:nvSpPr>
              <p:spPr>
                <a:xfrm>
                  <a:off x="904512" y="993598"/>
                  <a:ext cx="42629" cy="74584"/>
                </a:xfrm>
                <a:custGeom>
                  <a:avLst/>
                  <a:gdLst>
                    <a:gd name="connsiteX0" fmla="*/ 0 w 42629"/>
                    <a:gd name="connsiteY0" fmla="*/ 0 h 74584"/>
                    <a:gd name="connsiteX1" fmla="*/ 42629 w 42629"/>
                    <a:gd name="connsiteY1" fmla="*/ 0 h 74584"/>
                    <a:gd name="connsiteX2" fmla="*/ 42629 w 42629"/>
                    <a:gd name="connsiteY2" fmla="*/ 74584 h 74584"/>
                    <a:gd name="connsiteX3" fmla="*/ 0 w 42629"/>
                    <a:gd name="connsiteY3" fmla="*/ 74584 h 7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29" h="74584">
                      <a:moveTo>
                        <a:pt x="0" y="0"/>
                      </a:moveTo>
                      <a:lnTo>
                        <a:pt x="42629" y="0"/>
                      </a:lnTo>
                      <a:lnTo>
                        <a:pt x="42629" y="74584"/>
                      </a:lnTo>
                      <a:lnTo>
                        <a:pt x="0" y="7458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682" name="图形 2">
                <a:extLst>
                  <a:ext uri="{FF2B5EF4-FFF2-40B4-BE49-F238E27FC236}">
                    <a16:creationId xmlns:a16="http://schemas.microsoft.com/office/drawing/2014/main" id="{59327803-BC39-9F9C-621A-64BF1FDAE756}"/>
                  </a:ext>
                </a:extLst>
              </p:cNvPr>
              <p:cNvGrpSpPr/>
              <p:nvPr/>
            </p:nvGrpSpPr>
            <p:grpSpPr>
              <a:xfrm>
                <a:off x="1016077" y="968948"/>
                <a:ext cx="215863" cy="99233"/>
                <a:chOff x="1016077" y="968948"/>
                <a:chExt cx="215863" cy="99233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9A62D689-9FF8-EDC5-21E7-EEA9545FCB52}"/>
                    </a:ext>
                  </a:extLst>
                </p:cNvPr>
                <p:cNvSpPr/>
                <p:nvPr/>
              </p:nvSpPr>
              <p:spPr>
                <a:xfrm>
                  <a:off x="1016395" y="968948"/>
                  <a:ext cx="215545" cy="99233"/>
                </a:xfrm>
                <a:custGeom>
                  <a:avLst/>
                  <a:gdLst>
                    <a:gd name="connsiteX0" fmla="*/ 0 w 215545"/>
                    <a:gd name="connsiteY0" fmla="*/ 18868 h 99233"/>
                    <a:gd name="connsiteX1" fmla="*/ 29290 w 215545"/>
                    <a:gd name="connsiteY1" fmla="*/ 0 h 99233"/>
                    <a:gd name="connsiteX2" fmla="*/ 47747 w 215545"/>
                    <a:gd name="connsiteY2" fmla="*/ 9441 h 99233"/>
                    <a:gd name="connsiteX3" fmla="*/ 77899 w 215545"/>
                    <a:gd name="connsiteY3" fmla="*/ 37431 h 99233"/>
                    <a:gd name="connsiteX4" fmla="*/ 104299 w 215545"/>
                    <a:gd name="connsiteY4" fmla="*/ 18881 h 99233"/>
                    <a:gd name="connsiteX5" fmla="*/ 113819 w 215545"/>
                    <a:gd name="connsiteY5" fmla="*/ 24344 h 99233"/>
                    <a:gd name="connsiteX6" fmla="*/ 126919 w 215545"/>
                    <a:gd name="connsiteY6" fmla="*/ 31823 h 99233"/>
                    <a:gd name="connsiteX7" fmla="*/ 144833 w 215545"/>
                    <a:gd name="connsiteY7" fmla="*/ 37431 h 99233"/>
                    <a:gd name="connsiteX8" fmla="*/ 174057 w 215545"/>
                    <a:gd name="connsiteY8" fmla="*/ 43040 h 99233"/>
                    <a:gd name="connsiteX9" fmla="*/ 186322 w 215545"/>
                    <a:gd name="connsiteY9" fmla="*/ 67371 h 99233"/>
                    <a:gd name="connsiteX10" fmla="*/ 215546 w 215545"/>
                    <a:gd name="connsiteY10" fmla="*/ 63619 h 99233"/>
                    <a:gd name="connsiteX11" fmla="*/ 215546 w 215545"/>
                    <a:gd name="connsiteY11" fmla="*/ 99234 h 99233"/>
                    <a:gd name="connsiteX12" fmla="*/ 0 w 215545"/>
                    <a:gd name="connsiteY12" fmla="*/ 99234 h 99233"/>
                    <a:gd name="connsiteX13" fmla="*/ 0 w 215545"/>
                    <a:gd name="connsiteY13" fmla="*/ 18868 h 9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45" h="99233">
                      <a:moveTo>
                        <a:pt x="0" y="18868"/>
                      </a:moveTo>
                      <a:lnTo>
                        <a:pt x="29290" y="0"/>
                      </a:lnTo>
                      <a:lnTo>
                        <a:pt x="47747" y="9441"/>
                      </a:lnTo>
                      <a:lnTo>
                        <a:pt x="77899" y="37431"/>
                      </a:lnTo>
                      <a:lnTo>
                        <a:pt x="104299" y="18881"/>
                      </a:lnTo>
                      <a:lnTo>
                        <a:pt x="113819" y="24344"/>
                      </a:lnTo>
                      <a:lnTo>
                        <a:pt x="126919" y="31823"/>
                      </a:lnTo>
                      <a:lnTo>
                        <a:pt x="144833" y="37431"/>
                      </a:lnTo>
                      <a:cubicBezTo>
                        <a:pt x="144833" y="37431"/>
                        <a:pt x="168395" y="42112"/>
                        <a:pt x="174057" y="43040"/>
                      </a:cubicBezTo>
                      <a:lnTo>
                        <a:pt x="186322" y="67371"/>
                      </a:lnTo>
                      <a:lnTo>
                        <a:pt x="215546" y="63619"/>
                      </a:lnTo>
                      <a:lnTo>
                        <a:pt x="215546" y="99234"/>
                      </a:lnTo>
                      <a:lnTo>
                        <a:pt x="0" y="99234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A1844E06-3652-7D7D-E17F-2C9B60A62A81}"/>
                    </a:ext>
                  </a:extLst>
                </p:cNvPr>
                <p:cNvSpPr/>
                <p:nvPr/>
              </p:nvSpPr>
              <p:spPr>
                <a:xfrm>
                  <a:off x="1016077" y="1027767"/>
                  <a:ext cx="215850" cy="40414"/>
                </a:xfrm>
                <a:custGeom>
                  <a:avLst/>
                  <a:gdLst>
                    <a:gd name="connsiteX0" fmla="*/ 0 w 215850"/>
                    <a:gd name="connsiteY0" fmla="*/ 17900 h 40414"/>
                    <a:gd name="connsiteX1" fmla="*/ 29608 w 215850"/>
                    <a:gd name="connsiteY1" fmla="*/ 0 h 40414"/>
                    <a:gd name="connsiteX2" fmla="*/ 42748 w 215850"/>
                    <a:gd name="connsiteY2" fmla="*/ 13220 h 40414"/>
                    <a:gd name="connsiteX3" fmla="*/ 54178 w 215850"/>
                    <a:gd name="connsiteY3" fmla="*/ 17900 h 40414"/>
                    <a:gd name="connsiteX4" fmla="*/ 83893 w 215850"/>
                    <a:gd name="connsiteY4" fmla="*/ 8963 h 40414"/>
                    <a:gd name="connsiteX5" fmla="*/ 98027 w 215850"/>
                    <a:gd name="connsiteY5" fmla="*/ 17900 h 40414"/>
                    <a:gd name="connsiteX6" fmla="*/ 118765 w 215850"/>
                    <a:gd name="connsiteY6" fmla="*/ 26320 h 40414"/>
                    <a:gd name="connsiteX7" fmla="*/ 145151 w 215850"/>
                    <a:gd name="connsiteY7" fmla="*/ 31001 h 40414"/>
                    <a:gd name="connsiteX8" fmla="*/ 175316 w 215850"/>
                    <a:gd name="connsiteY8" fmla="*/ 31001 h 40414"/>
                    <a:gd name="connsiteX9" fmla="*/ 192487 w 215850"/>
                    <a:gd name="connsiteY9" fmla="*/ 31001 h 40414"/>
                    <a:gd name="connsiteX10" fmla="*/ 215850 w 215850"/>
                    <a:gd name="connsiteY10" fmla="*/ 40415 h 40414"/>
                    <a:gd name="connsiteX11" fmla="*/ 318 w 215850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850" h="40414">
                      <a:moveTo>
                        <a:pt x="0" y="17900"/>
                      </a:moveTo>
                      <a:lnTo>
                        <a:pt x="29608" y="0"/>
                      </a:lnTo>
                      <a:lnTo>
                        <a:pt x="42748" y="13220"/>
                      </a:lnTo>
                      <a:lnTo>
                        <a:pt x="54178" y="17900"/>
                      </a:lnTo>
                      <a:lnTo>
                        <a:pt x="83893" y="8963"/>
                      </a:lnTo>
                      <a:lnTo>
                        <a:pt x="98027" y="17900"/>
                      </a:lnTo>
                      <a:lnTo>
                        <a:pt x="118765" y="26320"/>
                      </a:lnTo>
                      <a:lnTo>
                        <a:pt x="145151" y="31001"/>
                      </a:lnTo>
                      <a:lnTo>
                        <a:pt x="175316" y="31001"/>
                      </a:lnTo>
                      <a:lnTo>
                        <a:pt x="192487" y="31001"/>
                      </a:lnTo>
                      <a:lnTo>
                        <a:pt x="215850" y="40415"/>
                      </a:lnTo>
                      <a:lnTo>
                        <a:pt x="318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683" name="图形 2">
                <a:extLst>
                  <a:ext uri="{FF2B5EF4-FFF2-40B4-BE49-F238E27FC236}">
                    <a16:creationId xmlns:a16="http://schemas.microsoft.com/office/drawing/2014/main" id="{3E3F8409-9760-961A-8963-5319095B0605}"/>
                  </a:ext>
                </a:extLst>
              </p:cNvPr>
              <p:cNvGrpSpPr/>
              <p:nvPr/>
            </p:nvGrpSpPr>
            <p:grpSpPr>
              <a:xfrm>
                <a:off x="745995" y="880309"/>
                <a:ext cx="490029" cy="34819"/>
                <a:chOff x="745995" y="880309"/>
                <a:chExt cx="490029" cy="34819"/>
              </a:xfrm>
              <a:solidFill>
                <a:srgbClr val="9ECAEF"/>
              </a:solidFill>
            </p:grpSpPr>
            <p:sp>
              <p:nvSpPr>
                <p:cNvPr id="684" name="任意多边形: 形状 683">
                  <a:extLst>
                    <a:ext uri="{FF2B5EF4-FFF2-40B4-BE49-F238E27FC236}">
                      <a16:creationId xmlns:a16="http://schemas.microsoft.com/office/drawing/2014/main" id="{A0389CAE-E4E6-4293-D2F9-6423BB84575C}"/>
                    </a:ext>
                  </a:extLst>
                </p:cNvPr>
                <p:cNvSpPr/>
                <p:nvPr/>
              </p:nvSpPr>
              <p:spPr>
                <a:xfrm>
                  <a:off x="761986" y="880309"/>
                  <a:ext cx="4760" cy="7465"/>
                </a:xfrm>
                <a:custGeom>
                  <a:avLst/>
                  <a:gdLst>
                    <a:gd name="connsiteX0" fmla="*/ 13 w 4760"/>
                    <a:gd name="connsiteY0" fmla="*/ 0 h 7465"/>
                    <a:gd name="connsiteX1" fmla="*/ 1114 w 4760"/>
                    <a:gd name="connsiteY1" fmla="*/ 0 h 7465"/>
                    <a:gd name="connsiteX2" fmla="*/ 1114 w 4760"/>
                    <a:gd name="connsiteY2" fmla="*/ 6643 h 7465"/>
                    <a:gd name="connsiteX3" fmla="*/ 4760 w 4760"/>
                    <a:gd name="connsiteY3" fmla="*/ 6643 h 7465"/>
                    <a:gd name="connsiteX4" fmla="*/ 4760 w 4760"/>
                    <a:gd name="connsiteY4" fmla="*/ 7465 h 7465"/>
                    <a:gd name="connsiteX5" fmla="*/ 0 w 4760"/>
                    <a:gd name="connsiteY5" fmla="*/ 7465 h 7465"/>
                    <a:gd name="connsiteX6" fmla="*/ 0 w 4760"/>
                    <a:gd name="connsiteY6" fmla="*/ 0 h 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0" h="7465">
                      <a:moveTo>
                        <a:pt x="13" y="0"/>
                      </a:moveTo>
                      <a:lnTo>
                        <a:pt x="1114" y="0"/>
                      </a:lnTo>
                      <a:lnTo>
                        <a:pt x="1114" y="6643"/>
                      </a:lnTo>
                      <a:lnTo>
                        <a:pt x="4760" y="6643"/>
                      </a:lnTo>
                      <a:lnTo>
                        <a:pt x="4760" y="7465"/>
                      </a:lnTo>
                      <a:lnTo>
                        <a:pt x="0" y="74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5" name="任意多边形: 形状 684">
                  <a:extLst>
                    <a:ext uri="{FF2B5EF4-FFF2-40B4-BE49-F238E27FC236}">
                      <a16:creationId xmlns:a16="http://schemas.microsoft.com/office/drawing/2014/main" id="{4DD7D339-4503-7925-9C18-F931AF57238E}"/>
                    </a:ext>
                  </a:extLst>
                </p:cNvPr>
                <p:cNvSpPr/>
                <p:nvPr/>
              </p:nvSpPr>
              <p:spPr>
                <a:xfrm>
                  <a:off x="76735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6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45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6" name="任意多边形: 形状 685">
                  <a:extLst>
                    <a:ext uri="{FF2B5EF4-FFF2-40B4-BE49-F238E27FC236}">
                      <a16:creationId xmlns:a16="http://schemas.microsoft.com/office/drawing/2014/main" id="{8CC7654C-B968-F079-B94B-E43A1559DFC4}"/>
                    </a:ext>
                  </a:extLst>
                </p:cNvPr>
                <p:cNvSpPr/>
                <p:nvPr/>
              </p:nvSpPr>
              <p:spPr>
                <a:xfrm>
                  <a:off x="773840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98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18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69 w 3911"/>
                    <a:gd name="connsiteY19" fmla="*/ 583 h 5277"/>
                    <a:gd name="connsiteX20" fmla="*/ 769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55" y="0"/>
                        <a:pt x="1498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23" y="2930"/>
                        <a:pt x="3302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23" y="5118"/>
                        <a:pt x="2877" y="4681"/>
                        <a:pt x="2718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888" y="544"/>
                        <a:pt x="769" y="583"/>
                      </a:cubicBezTo>
                      <a:lnTo>
                        <a:pt x="769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7" name="任意多边形: 形状 686">
                  <a:extLst>
                    <a:ext uri="{FF2B5EF4-FFF2-40B4-BE49-F238E27FC236}">
                      <a16:creationId xmlns:a16="http://schemas.microsoft.com/office/drawing/2014/main" id="{46711849-0996-E21D-3163-DB09F00B62E8}"/>
                    </a:ext>
                  </a:extLst>
                </p:cNvPr>
                <p:cNvSpPr/>
                <p:nvPr/>
              </p:nvSpPr>
              <p:spPr>
                <a:xfrm>
                  <a:off x="778614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8" name="任意多边形: 形状 687">
                  <a:extLst>
                    <a:ext uri="{FF2B5EF4-FFF2-40B4-BE49-F238E27FC236}">
                      <a16:creationId xmlns:a16="http://schemas.microsoft.com/office/drawing/2014/main" id="{DF792840-1450-5674-942D-D42C535333C7}"/>
                    </a:ext>
                  </a:extLst>
                </p:cNvPr>
                <p:cNvSpPr/>
                <p:nvPr/>
              </p:nvSpPr>
              <p:spPr>
                <a:xfrm>
                  <a:off x="782830" y="882537"/>
                  <a:ext cx="6139" cy="5237"/>
                </a:xfrm>
                <a:custGeom>
                  <a:avLst/>
                  <a:gdLst>
                    <a:gd name="connsiteX0" fmla="*/ 5211 w 6139"/>
                    <a:gd name="connsiteY0" fmla="*/ 2930 h 5237"/>
                    <a:gd name="connsiteX1" fmla="*/ 5131 w 6139"/>
                    <a:gd name="connsiteY1" fmla="*/ 676 h 5237"/>
                    <a:gd name="connsiteX2" fmla="*/ 5105 w 6139"/>
                    <a:gd name="connsiteY2" fmla="*/ 676 h 5237"/>
                    <a:gd name="connsiteX3" fmla="*/ 4349 w 6139"/>
                    <a:gd name="connsiteY3" fmla="*/ 2665 h 5237"/>
                    <a:gd name="connsiteX4" fmla="*/ 3275 w 6139"/>
                    <a:gd name="connsiteY4" fmla="*/ 5198 h 5237"/>
                    <a:gd name="connsiteX5" fmla="*/ 2692 w 6139"/>
                    <a:gd name="connsiteY5" fmla="*/ 5198 h 5237"/>
                    <a:gd name="connsiteX6" fmla="*/ 1724 w 6139"/>
                    <a:gd name="connsiteY6" fmla="*/ 2705 h 5237"/>
                    <a:gd name="connsiteX7" fmla="*/ 1034 w 6139"/>
                    <a:gd name="connsiteY7" fmla="*/ 676 h 5237"/>
                    <a:gd name="connsiteX8" fmla="*/ 1008 w 6139"/>
                    <a:gd name="connsiteY8" fmla="*/ 676 h 5237"/>
                    <a:gd name="connsiteX9" fmla="*/ 902 w 6139"/>
                    <a:gd name="connsiteY9" fmla="*/ 2997 h 5237"/>
                    <a:gd name="connsiteX10" fmla="*/ 743 w 6139"/>
                    <a:gd name="connsiteY10" fmla="*/ 5237 h 5237"/>
                    <a:gd name="connsiteX11" fmla="*/ 0 w 6139"/>
                    <a:gd name="connsiteY11" fmla="*/ 5237 h 5237"/>
                    <a:gd name="connsiteX12" fmla="*/ 424 w 6139"/>
                    <a:gd name="connsiteY12" fmla="*/ 0 h 5237"/>
                    <a:gd name="connsiteX13" fmla="*/ 1419 w 6139"/>
                    <a:gd name="connsiteY13" fmla="*/ 0 h 5237"/>
                    <a:gd name="connsiteX14" fmla="*/ 2440 w 6139"/>
                    <a:gd name="connsiteY14" fmla="*/ 2533 h 5237"/>
                    <a:gd name="connsiteX15" fmla="*/ 3050 w 6139"/>
                    <a:gd name="connsiteY15" fmla="*/ 4309 h 5237"/>
                    <a:gd name="connsiteX16" fmla="*/ 3063 w 6139"/>
                    <a:gd name="connsiteY16" fmla="*/ 4309 h 5237"/>
                    <a:gd name="connsiteX17" fmla="*/ 3699 w 6139"/>
                    <a:gd name="connsiteY17" fmla="*/ 2533 h 5237"/>
                    <a:gd name="connsiteX18" fmla="*/ 4773 w 6139"/>
                    <a:gd name="connsiteY18" fmla="*/ 0 h 5237"/>
                    <a:gd name="connsiteX19" fmla="*/ 5768 w 6139"/>
                    <a:gd name="connsiteY19" fmla="*/ 0 h 5237"/>
                    <a:gd name="connsiteX20" fmla="*/ 6139 w 6139"/>
                    <a:gd name="connsiteY20" fmla="*/ 5237 h 5237"/>
                    <a:gd name="connsiteX21" fmla="*/ 5370 w 6139"/>
                    <a:gd name="connsiteY21" fmla="*/ 5237 h 5237"/>
                    <a:gd name="connsiteX22" fmla="*/ 5211 w 6139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32" y="1976"/>
                        <a:pt x="1193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63" y="4309"/>
                      </a:lnTo>
                      <a:cubicBezTo>
                        <a:pt x="3222" y="3766"/>
                        <a:pt x="3434" y="3196"/>
                        <a:pt x="3699" y="2533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37"/>
                      </a:lnTo>
                      <a:lnTo>
                        <a:pt x="5370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9" name="任意多边形: 形状 688">
                  <a:extLst>
                    <a:ext uri="{FF2B5EF4-FFF2-40B4-BE49-F238E27FC236}">
                      <a16:creationId xmlns:a16="http://schemas.microsoft.com/office/drawing/2014/main" id="{2E802EFF-A2AF-9C57-B3F5-77A0B374870D}"/>
                    </a:ext>
                  </a:extLst>
                </p:cNvPr>
                <p:cNvSpPr/>
                <p:nvPr/>
              </p:nvSpPr>
              <p:spPr>
                <a:xfrm>
                  <a:off x="792841" y="882537"/>
                  <a:ext cx="755" cy="5237"/>
                </a:xfrm>
                <a:custGeom>
                  <a:avLst/>
                  <a:gdLst>
                    <a:gd name="connsiteX0" fmla="*/ 756 w 755"/>
                    <a:gd name="connsiteY0" fmla="*/ 0 h 5237"/>
                    <a:gd name="connsiteX1" fmla="*/ 756 w 755"/>
                    <a:gd name="connsiteY1" fmla="*/ 5237 h 5237"/>
                    <a:gd name="connsiteX2" fmla="*/ 0 w 755"/>
                    <a:gd name="connsiteY2" fmla="*/ 5237 h 5237"/>
                    <a:gd name="connsiteX3" fmla="*/ 0 w 755"/>
                    <a:gd name="connsiteY3" fmla="*/ 0 h 5237"/>
                    <a:gd name="connsiteX4" fmla="*/ 756 w 755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" h="5237">
                      <a:moveTo>
                        <a:pt x="756" y="0"/>
                      </a:moveTo>
                      <a:lnTo>
                        <a:pt x="75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0" name="任意多边形: 形状 689">
                  <a:extLst>
                    <a:ext uri="{FF2B5EF4-FFF2-40B4-BE49-F238E27FC236}">
                      <a16:creationId xmlns:a16="http://schemas.microsoft.com/office/drawing/2014/main" id="{B65BF427-59D1-51F4-2E7A-BAD61AAC0669}"/>
                    </a:ext>
                  </a:extLst>
                </p:cNvPr>
                <p:cNvSpPr/>
                <p:nvPr/>
              </p:nvSpPr>
              <p:spPr>
                <a:xfrm>
                  <a:off x="794962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85 w 3699"/>
                    <a:gd name="connsiteY1" fmla="*/ 0 h 5263"/>
                    <a:gd name="connsiteX2" fmla="*/ 3169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69 w 3699"/>
                    <a:gd name="connsiteY10" fmla="*/ 2625 h 5263"/>
                    <a:gd name="connsiteX11" fmla="*/ 1406 w 3699"/>
                    <a:gd name="connsiteY11" fmla="*/ 2678 h 5263"/>
                    <a:gd name="connsiteX12" fmla="*/ 2904 w 3699"/>
                    <a:gd name="connsiteY12" fmla="*/ 1565 h 5263"/>
                    <a:gd name="connsiteX13" fmla="*/ 1498 w 3699"/>
                    <a:gd name="connsiteY13" fmla="*/ 544 h 5263"/>
                    <a:gd name="connsiteX14" fmla="*/ 769 w 3699"/>
                    <a:gd name="connsiteY14" fmla="*/ 597 h 5263"/>
                    <a:gd name="connsiteX15" fmla="*/ 769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676"/>
                        <a:pt x="3699" y="1074"/>
                        <a:pt x="3699" y="1525"/>
                      </a:cubicBezTo>
                      <a:cubicBezTo>
                        <a:pt x="3699" y="2015"/>
                        <a:pt x="3527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68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41" y="2665"/>
                        <a:pt x="1154" y="2678"/>
                        <a:pt x="1406" y="2678"/>
                      </a:cubicBezTo>
                      <a:cubicBezTo>
                        <a:pt x="2334" y="2678"/>
                        <a:pt x="2904" y="2294"/>
                        <a:pt x="2904" y="1565"/>
                      </a:cubicBezTo>
                      <a:cubicBezTo>
                        <a:pt x="2904" y="875"/>
                        <a:pt x="2347" y="544"/>
                        <a:pt x="1498" y="544"/>
                      </a:cubicBezTo>
                      <a:cubicBezTo>
                        <a:pt x="1167" y="544"/>
                        <a:pt x="902" y="570"/>
                        <a:pt x="769" y="597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1" name="任意多边形: 形状 690">
                  <a:extLst>
                    <a:ext uri="{FF2B5EF4-FFF2-40B4-BE49-F238E27FC236}">
                      <a16:creationId xmlns:a16="http://schemas.microsoft.com/office/drawing/2014/main" id="{ACADB690-DF2B-DF38-F588-F3F07016B305}"/>
                    </a:ext>
                  </a:extLst>
                </p:cNvPr>
                <p:cNvSpPr/>
                <p:nvPr/>
              </p:nvSpPr>
              <p:spPr>
                <a:xfrm>
                  <a:off x="79937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604 w 3633"/>
                    <a:gd name="connsiteY1" fmla="*/ 4840 h 5396"/>
                    <a:gd name="connsiteX2" fmla="*/ 2851 w 3633"/>
                    <a:gd name="connsiteY2" fmla="*/ 3951 h 5396"/>
                    <a:gd name="connsiteX3" fmla="*/ 1724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61" y="4840"/>
                        <a:pt x="1604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46" y="3182"/>
                        <a:pt x="1724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15" y="0"/>
                        <a:pt x="2082" y="0"/>
                      </a:cubicBezTo>
                      <a:cubicBezTo>
                        <a:pt x="2705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612" y="570"/>
                        <a:pt x="2055" y="570"/>
                      </a:cubicBezTo>
                      <a:cubicBezTo>
                        <a:pt x="1246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2" name="任意多边形: 形状 691">
                  <a:extLst>
                    <a:ext uri="{FF2B5EF4-FFF2-40B4-BE49-F238E27FC236}">
                      <a16:creationId xmlns:a16="http://schemas.microsoft.com/office/drawing/2014/main" id="{DEBD1CA1-2240-92C7-D829-8D65E9FB0D9B}"/>
                    </a:ext>
                  </a:extLst>
                </p:cNvPr>
                <p:cNvSpPr/>
                <p:nvPr/>
              </p:nvSpPr>
              <p:spPr>
                <a:xfrm>
                  <a:off x="804058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74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3" name="任意多边形: 形状 692">
                  <a:extLst>
                    <a:ext uri="{FF2B5EF4-FFF2-40B4-BE49-F238E27FC236}">
                      <a16:creationId xmlns:a16="http://schemas.microsoft.com/office/drawing/2014/main" id="{95437FBF-12B7-8D66-90EA-4D3EC1F17344}"/>
                    </a:ext>
                  </a:extLst>
                </p:cNvPr>
                <p:cNvSpPr/>
                <p:nvPr/>
              </p:nvSpPr>
              <p:spPr>
                <a:xfrm>
                  <a:off x="809667" y="882537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30 h 5237"/>
                    <a:gd name="connsiteX1" fmla="*/ 5131 w 6125"/>
                    <a:gd name="connsiteY1" fmla="*/ 676 h 5237"/>
                    <a:gd name="connsiteX2" fmla="*/ 5105 w 6125"/>
                    <a:gd name="connsiteY2" fmla="*/ 676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40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24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55" y="2201"/>
                        <a:pt x="888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40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4" name="任意多边形: 形状 693">
                  <a:extLst>
                    <a:ext uri="{FF2B5EF4-FFF2-40B4-BE49-F238E27FC236}">
                      <a16:creationId xmlns:a16="http://schemas.microsoft.com/office/drawing/2014/main" id="{B3972E3C-2308-E559-A519-FCD6E0A795FE}"/>
                    </a:ext>
                  </a:extLst>
                </p:cNvPr>
                <p:cNvSpPr/>
                <p:nvPr/>
              </p:nvSpPr>
              <p:spPr>
                <a:xfrm>
                  <a:off x="819678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5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69 w 4919"/>
                    <a:gd name="connsiteY8" fmla="*/ 4747 h 5330"/>
                    <a:gd name="connsiteX9" fmla="*/ 1551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69 w 4919"/>
                    <a:gd name="connsiteY12" fmla="*/ 610 h 5330"/>
                    <a:gd name="connsiteX13" fmla="*/ 769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84" y="663"/>
                      </a:cubicBezTo>
                      <a:cubicBezTo>
                        <a:pt x="4628" y="1087"/>
                        <a:pt x="4919" y="1697"/>
                        <a:pt x="4919" y="2533"/>
                      </a:cubicBezTo>
                      <a:cubicBezTo>
                        <a:pt x="4919" y="3381"/>
                        <a:pt x="4628" y="4084"/>
                        <a:pt x="4057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55" y="4773"/>
                        <a:pt x="1246" y="4787"/>
                        <a:pt x="1551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02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5" name="任意多边形: 形状 694">
                  <a:extLst>
                    <a:ext uri="{FF2B5EF4-FFF2-40B4-BE49-F238E27FC236}">
                      <a16:creationId xmlns:a16="http://schemas.microsoft.com/office/drawing/2014/main" id="{DCF764B1-FB7A-4DC3-A945-451D42E94864}"/>
                    </a:ext>
                  </a:extLst>
                </p:cNvPr>
                <p:cNvSpPr/>
                <p:nvPr/>
              </p:nvSpPr>
              <p:spPr>
                <a:xfrm>
                  <a:off x="825247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498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45" y="557"/>
                      </a:cubicBezTo>
                      <a:cubicBezTo>
                        <a:pt x="1459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6" name="任意多边形: 形状 695">
                  <a:extLst>
                    <a:ext uri="{FF2B5EF4-FFF2-40B4-BE49-F238E27FC236}">
                      <a16:creationId xmlns:a16="http://schemas.microsoft.com/office/drawing/2014/main" id="{2699B3DD-1EB5-2D8F-FDE3-FAFD24C9E3FD}"/>
                    </a:ext>
                  </a:extLst>
                </p:cNvPr>
                <p:cNvSpPr/>
                <p:nvPr/>
              </p:nvSpPr>
              <p:spPr>
                <a:xfrm>
                  <a:off x="831731" y="882537"/>
                  <a:ext cx="3328" cy="5237"/>
                </a:xfrm>
                <a:custGeom>
                  <a:avLst/>
                  <a:gdLst>
                    <a:gd name="connsiteX0" fmla="*/ 0 w 3328"/>
                    <a:gd name="connsiteY0" fmla="*/ 0 h 5237"/>
                    <a:gd name="connsiteX1" fmla="*/ 769 w 3328"/>
                    <a:gd name="connsiteY1" fmla="*/ 0 h 5237"/>
                    <a:gd name="connsiteX2" fmla="*/ 769 w 3328"/>
                    <a:gd name="connsiteY2" fmla="*/ 4681 h 5237"/>
                    <a:gd name="connsiteX3" fmla="*/ 3328 w 3328"/>
                    <a:gd name="connsiteY3" fmla="*/ 4681 h 5237"/>
                    <a:gd name="connsiteX4" fmla="*/ 3328 w 3328"/>
                    <a:gd name="connsiteY4" fmla="*/ 5237 h 5237"/>
                    <a:gd name="connsiteX5" fmla="*/ 0 w 3328"/>
                    <a:gd name="connsiteY5" fmla="*/ 5237 h 5237"/>
                    <a:gd name="connsiteX6" fmla="*/ 0 w 3328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28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28" y="4681"/>
                      </a:lnTo>
                      <a:lnTo>
                        <a:pt x="332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7" name="任意多边形: 形状 696">
                  <a:extLst>
                    <a:ext uri="{FF2B5EF4-FFF2-40B4-BE49-F238E27FC236}">
                      <a16:creationId xmlns:a16="http://schemas.microsoft.com/office/drawing/2014/main" id="{9F17A8D7-2EBB-C5D5-0635-C7F46BC064D4}"/>
                    </a:ext>
                  </a:extLst>
                </p:cNvPr>
                <p:cNvSpPr/>
                <p:nvPr/>
              </p:nvSpPr>
              <p:spPr>
                <a:xfrm>
                  <a:off x="835218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98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44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8" name="任意多边形: 形状 697">
                  <a:extLst>
                    <a:ext uri="{FF2B5EF4-FFF2-40B4-BE49-F238E27FC236}">
                      <a16:creationId xmlns:a16="http://schemas.microsoft.com/office/drawing/2014/main" id="{D39E87C5-6929-7E00-F05F-C53E00DB5A99}"/>
                    </a:ext>
                  </a:extLst>
                </p:cNvPr>
                <p:cNvSpPr/>
                <p:nvPr/>
              </p:nvSpPr>
              <p:spPr>
                <a:xfrm>
                  <a:off x="841702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59 w 3911"/>
                    <a:gd name="connsiteY4" fmla="*/ 2771 h 5277"/>
                    <a:gd name="connsiteX5" fmla="*/ 2559 w 3911"/>
                    <a:gd name="connsiteY5" fmla="*/ 2798 h 5277"/>
                    <a:gd name="connsiteX6" fmla="*/ 3434 w 3911"/>
                    <a:gd name="connsiteY6" fmla="*/ 3845 h 5277"/>
                    <a:gd name="connsiteX7" fmla="*/ 3912 w 3911"/>
                    <a:gd name="connsiteY7" fmla="*/ 5277 h 5277"/>
                    <a:gd name="connsiteX8" fmla="*/ 3103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13 w 3911"/>
                    <a:gd name="connsiteY13" fmla="*/ 5277 h 5277"/>
                    <a:gd name="connsiteX14" fmla="*/ 13 w 3911"/>
                    <a:gd name="connsiteY14" fmla="*/ 119 h 5277"/>
                    <a:gd name="connsiteX15" fmla="*/ 769 w 3911"/>
                    <a:gd name="connsiteY15" fmla="*/ 2506 h 5277"/>
                    <a:gd name="connsiteX16" fmla="*/ 1565 w 3911"/>
                    <a:gd name="connsiteY16" fmla="*/ 2506 h 5277"/>
                    <a:gd name="connsiteX17" fmla="*/ 2917 w 3911"/>
                    <a:gd name="connsiteY17" fmla="*/ 1512 h 5277"/>
                    <a:gd name="connsiteX18" fmla="*/ 1538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10" y="2930"/>
                        <a:pt x="3302" y="3302"/>
                        <a:pt x="3434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03" y="5277"/>
                      </a:lnTo>
                      <a:cubicBezTo>
                        <a:pt x="3010" y="5118"/>
                        <a:pt x="2877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13" y="5277"/>
                      </a:lnTo>
                      <a:lnTo>
                        <a:pt x="13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17" y="2108"/>
                        <a:pt x="2917" y="1512"/>
                      </a:cubicBezTo>
                      <a:cubicBezTo>
                        <a:pt x="2917" y="835"/>
                        <a:pt x="2360" y="544"/>
                        <a:pt x="1538" y="530"/>
                      </a:cubicBezTo>
                      <a:cubicBezTo>
                        <a:pt x="1167" y="530"/>
                        <a:pt x="902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99" name="任意多边形: 形状 698">
                  <a:extLst>
                    <a:ext uri="{FF2B5EF4-FFF2-40B4-BE49-F238E27FC236}">
                      <a16:creationId xmlns:a16="http://schemas.microsoft.com/office/drawing/2014/main" id="{9092FA48-634A-C546-D056-FA8C1E9C0232}"/>
                    </a:ext>
                  </a:extLst>
                </p:cNvPr>
                <p:cNvSpPr/>
                <p:nvPr/>
              </p:nvSpPr>
              <p:spPr>
                <a:xfrm>
                  <a:off x="848875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38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44" y="4707"/>
                        <a:pt x="1034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86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1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0" name="任意多边形: 形状 699">
                  <a:extLst>
                    <a:ext uri="{FF2B5EF4-FFF2-40B4-BE49-F238E27FC236}">
                      <a16:creationId xmlns:a16="http://schemas.microsoft.com/office/drawing/2014/main" id="{8AE1E32D-A8CD-2B2D-212E-FE14F6E2BE0C}"/>
                    </a:ext>
                  </a:extLst>
                </p:cNvPr>
                <p:cNvSpPr/>
                <p:nvPr/>
              </p:nvSpPr>
              <p:spPr>
                <a:xfrm>
                  <a:off x="85356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1" name="任意多边形: 形状 700">
                  <a:extLst>
                    <a:ext uri="{FF2B5EF4-FFF2-40B4-BE49-F238E27FC236}">
                      <a16:creationId xmlns:a16="http://schemas.microsoft.com/office/drawing/2014/main" id="{44557FC1-A748-C43D-871D-4D9555453BA1}"/>
                    </a:ext>
                  </a:extLst>
                </p:cNvPr>
                <p:cNvSpPr/>
                <p:nvPr/>
              </p:nvSpPr>
              <p:spPr>
                <a:xfrm>
                  <a:off x="855001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2" name="任意多边形: 形状 701">
                  <a:extLst>
                    <a:ext uri="{FF2B5EF4-FFF2-40B4-BE49-F238E27FC236}">
                      <a16:creationId xmlns:a16="http://schemas.microsoft.com/office/drawing/2014/main" id="{4062B1D9-8C1C-1F5C-A84E-EB0AEB832BA8}"/>
                    </a:ext>
                  </a:extLst>
                </p:cNvPr>
                <p:cNvSpPr/>
                <p:nvPr/>
              </p:nvSpPr>
              <p:spPr>
                <a:xfrm>
                  <a:off x="862347" y="882537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809 w 5025"/>
                    <a:gd name="connsiteY1" fmla="*/ 5237 h 5237"/>
                    <a:gd name="connsiteX2" fmla="*/ 0 w 5025"/>
                    <a:gd name="connsiteY2" fmla="*/ 5237 h 5237"/>
                    <a:gd name="connsiteX3" fmla="*/ 2042 w 5025"/>
                    <a:gd name="connsiteY3" fmla="*/ 0 h 5237"/>
                    <a:gd name="connsiteX4" fmla="*/ 2983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40 w 5025"/>
                    <a:gd name="connsiteY7" fmla="*/ 3593 h 5237"/>
                    <a:gd name="connsiteX8" fmla="*/ 1419 w 5025"/>
                    <a:gd name="connsiteY8" fmla="*/ 3593 h 5237"/>
                    <a:gd name="connsiteX9" fmla="*/ 3394 w 5025"/>
                    <a:gd name="connsiteY9" fmla="*/ 3063 h 5237"/>
                    <a:gd name="connsiteX10" fmla="*/ 2811 w 5025"/>
                    <a:gd name="connsiteY10" fmla="*/ 1565 h 5237"/>
                    <a:gd name="connsiteX11" fmla="*/ 2506 w 5025"/>
                    <a:gd name="connsiteY11" fmla="*/ 610 h 5237"/>
                    <a:gd name="connsiteX12" fmla="*/ 2493 w 5025"/>
                    <a:gd name="connsiteY12" fmla="*/ 610 h 5237"/>
                    <a:gd name="connsiteX13" fmla="*/ 2201 w 5025"/>
                    <a:gd name="connsiteY13" fmla="*/ 1551 h 5237"/>
                    <a:gd name="connsiteX14" fmla="*/ 1604 w 5025"/>
                    <a:gd name="connsiteY14" fmla="*/ 3063 h 5237"/>
                    <a:gd name="connsiteX15" fmla="*/ 3394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40" y="3593"/>
                      </a:lnTo>
                      <a:lnTo>
                        <a:pt x="1419" y="3593"/>
                      </a:lnTo>
                      <a:close/>
                      <a:moveTo>
                        <a:pt x="3394" y="3063"/>
                      </a:moveTo>
                      <a:lnTo>
                        <a:pt x="2811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307" y="1233"/>
                        <a:pt x="2201" y="1551"/>
                      </a:cubicBezTo>
                      <a:lnTo>
                        <a:pt x="1604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3" name="任意多边形: 形状 702">
                  <a:extLst>
                    <a:ext uri="{FF2B5EF4-FFF2-40B4-BE49-F238E27FC236}">
                      <a16:creationId xmlns:a16="http://schemas.microsoft.com/office/drawing/2014/main" id="{BA35B4F4-1BA8-7ECB-D90B-7384FAE1B177}"/>
                    </a:ext>
                  </a:extLst>
                </p:cNvPr>
                <p:cNvSpPr/>
                <p:nvPr/>
              </p:nvSpPr>
              <p:spPr>
                <a:xfrm>
                  <a:off x="868035" y="882537"/>
                  <a:ext cx="6152" cy="5237"/>
                </a:xfrm>
                <a:custGeom>
                  <a:avLst/>
                  <a:gdLst>
                    <a:gd name="connsiteX0" fmla="*/ 5224 w 6152"/>
                    <a:gd name="connsiteY0" fmla="*/ 2930 h 5237"/>
                    <a:gd name="connsiteX1" fmla="*/ 5145 w 6152"/>
                    <a:gd name="connsiteY1" fmla="*/ 676 h 5237"/>
                    <a:gd name="connsiteX2" fmla="*/ 5118 w 6152"/>
                    <a:gd name="connsiteY2" fmla="*/ 676 h 5237"/>
                    <a:gd name="connsiteX3" fmla="*/ 4349 w 6152"/>
                    <a:gd name="connsiteY3" fmla="*/ 2665 h 5237"/>
                    <a:gd name="connsiteX4" fmla="*/ 3288 w 6152"/>
                    <a:gd name="connsiteY4" fmla="*/ 5198 h 5237"/>
                    <a:gd name="connsiteX5" fmla="*/ 2692 w 6152"/>
                    <a:gd name="connsiteY5" fmla="*/ 5198 h 5237"/>
                    <a:gd name="connsiteX6" fmla="*/ 1737 w 6152"/>
                    <a:gd name="connsiteY6" fmla="*/ 2705 h 5237"/>
                    <a:gd name="connsiteX7" fmla="*/ 1047 w 6152"/>
                    <a:gd name="connsiteY7" fmla="*/ 676 h 5237"/>
                    <a:gd name="connsiteX8" fmla="*/ 1021 w 6152"/>
                    <a:gd name="connsiteY8" fmla="*/ 676 h 5237"/>
                    <a:gd name="connsiteX9" fmla="*/ 902 w 6152"/>
                    <a:gd name="connsiteY9" fmla="*/ 2997 h 5237"/>
                    <a:gd name="connsiteX10" fmla="*/ 743 w 6152"/>
                    <a:gd name="connsiteY10" fmla="*/ 5237 h 5237"/>
                    <a:gd name="connsiteX11" fmla="*/ 0 w 6152"/>
                    <a:gd name="connsiteY11" fmla="*/ 5237 h 5237"/>
                    <a:gd name="connsiteX12" fmla="*/ 424 w 6152"/>
                    <a:gd name="connsiteY12" fmla="*/ 0 h 5237"/>
                    <a:gd name="connsiteX13" fmla="*/ 1419 w 6152"/>
                    <a:gd name="connsiteY13" fmla="*/ 0 h 5237"/>
                    <a:gd name="connsiteX14" fmla="*/ 2440 w 6152"/>
                    <a:gd name="connsiteY14" fmla="*/ 2533 h 5237"/>
                    <a:gd name="connsiteX15" fmla="*/ 3050 w 6152"/>
                    <a:gd name="connsiteY15" fmla="*/ 4309 h 5237"/>
                    <a:gd name="connsiteX16" fmla="*/ 3076 w 6152"/>
                    <a:gd name="connsiteY16" fmla="*/ 4309 h 5237"/>
                    <a:gd name="connsiteX17" fmla="*/ 3713 w 6152"/>
                    <a:gd name="connsiteY17" fmla="*/ 2533 h 5237"/>
                    <a:gd name="connsiteX18" fmla="*/ 4787 w 6152"/>
                    <a:gd name="connsiteY18" fmla="*/ 0 h 5237"/>
                    <a:gd name="connsiteX19" fmla="*/ 5781 w 6152"/>
                    <a:gd name="connsiteY19" fmla="*/ 0 h 5237"/>
                    <a:gd name="connsiteX20" fmla="*/ 6152 w 6152"/>
                    <a:gd name="connsiteY20" fmla="*/ 5237 h 5237"/>
                    <a:gd name="connsiteX21" fmla="*/ 5383 w 6152"/>
                    <a:gd name="connsiteY21" fmla="*/ 5237 h 5237"/>
                    <a:gd name="connsiteX22" fmla="*/ 5224 w 615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52" h="5237">
                      <a:moveTo>
                        <a:pt x="5224" y="2930"/>
                      </a:moveTo>
                      <a:cubicBezTo>
                        <a:pt x="5184" y="2201"/>
                        <a:pt x="5145" y="1326"/>
                        <a:pt x="5145" y="676"/>
                      </a:cubicBezTo>
                      <a:lnTo>
                        <a:pt x="5118" y="676"/>
                      </a:lnTo>
                      <a:cubicBezTo>
                        <a:pt x="4906" y="1286"/>
                        <a:pt x="4667" y="1936"/>
                        <a:pt x="4349" y="2665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37" y="2705"/>
                      </a:lnTo>
                      <a:cubicBezTo>
                        <a:pt x="1459" y="1976"/>
                        <a:pt x="1207" y="1299"/>
                        <a:pt x="1047" y="676"/>
                      </a:cubicBezTo>
                      <a:lnTo>
                        <a:pt x="1021" y="676"/>
                      </a:lnTo>
                      <a:cubicBezTo>
                        <a:pt x="994" y="1339"/>
                        <a:pt x="955" y="2201"/>
                        <a:pt x="902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33"/>
                      </a:lnTo>
                      <a:cubicBezTo>
                        <a:pt x="2692" y="3182"/>
                        <a:pt x="2904" y="3752"/>
                        <a:pt x="3050" y="4309"/>
                      </a:cubicBezTo>
                      <a:lnTo>
                        <a:pt x="3076" y="4309"/>
                      </a:lnTo>
                      <a:cubicBezTo>
                        <a:pt x="3222" y="3766"/>
                        <a:pt x="3434" y="3196"/>
                        <a:pt x="3713" y="2533"/>
                      </a:cubicBezTo>
                      <a:lnTo>
                        <a:pt x="4787" y="0"/>
                      </a:lnTo>
                      <a:lnTo>
                        <a:pt x="5781" y="0"/>
                      </a:lnTo>
                      <a:lnTo>
                        <a:pt x="6152" y="5237"/>
                      </a:lnTo>
                      <a:lnTo>
                        <a:pt x="5383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4" name="任意多边形: 形状 703">
                  <a:extLst>
                    <a:ext uri="{FF2B5EF4-FFF2-40B4-BE49-F238E27FC236}">
                      <a16:creationId xmlns:a16="http://schemas.microsoft.com/office/drawing/2014/main" id="{E2EB5414-1C19-38EB-0279-0E7C950F6DD7}"/>
                    </a:ext>
                  </a:extLst>
                </p:cNvPr>
                <p:cNvSpPr/>
                <p:nvPr/>
              </p:nvSpPr>
              <p:spPr>
                <a:xfrm>
                  <a:off x="875368" y="882537"/>
                  <a:ext cx="3367" cy="5237"/>
                </a:xfrm>
                <a:custGeom>
                  <a:avLst/>
                  <a:gdLst>
                    <a:gd name="connsiteX0" fmla="*/ 3089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22 w 3367"/>
                    <a:gd name="connsiteY7" fmla="*/ 0 h 5237"/>
                    <a:gd name="connsiteX8" fmla="*/ 3222 w 3367"/>
                    <a:gd name="connsiteY8" fmla="*/ 570 h 5237"/>
                    <a:gd name="connsiteX9" fmla="*/ 756 w 3367"/>
                    <a:gd name="connsiteY9" fmla="*/ 570 h 5237"/>
                    <a:gd name="connsiteX10" fmla="*/ 756 w 3367"/>
                    <a:gd name="connsiteY10" fmla="*/ 2228 h 5237"/>
                    <a:gd name="connsiteX11" fmla="*/ 3076 w 3367"/>
                    <a:gd name="connsiteY11" fmla="*/ 2228 h 5237"/>
                    <a:gd name="connsiteX12" fmla="*/ 307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089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22" y="0"/>
                      </a:lnTo>
                      <a:lnTo>
                        <a:pt x="3222" y="570"/>
                      </a:lnTo>
                      <a:lnTo>
                        <a:pt x="756" y="570"/>
                      </a:lnTo>
                      <a:lnTo>
                        <a:pt x="756" y="2228"/>
                      </a:lnTo>
                      <a:lnTo>
                        <a:pt x="3076" y="2228"/>
                      </a:lnTo>
                      <a:lnTo>
                        <a:pt x="307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5" name="任意多边形: 形状 704">
                  <a:extLst>
                    <a:ext uri="{FF2B5EF4-FFF2-40B4-BE49-F238E27FC236}">
                      <a16:creationId xmlns:a16="http://schemas.microsoft.com/office/drawing/2014/main" id="{50123CCB-8CF4-0DF8-A22A-6F4F465824BF}"/>
                    </a:ext>
                  </a:extLst>
                </p:cNvPr>
                <p:cNvSpPr/>
                <p:nvPr/>
              </p:nvSpPr>
              <p:spPr>
                <a:xfrm>
                  <a:off x="879186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6" name="任意多边形: 形状 705">
                  <a:extLst>
                    <a:ext uri="{FF2B5EF4-FFF2-40B4-BE49-F238E27FC236}">
                      <a16:creationId xmlns:a16="http://schemas.microsoft.com/office/drawing/2014/main" id="{6DCCF191-53C5-9470-E59D-DEA550C0FDF9}"/>
                    </a:ext>
                  </a:extLst>
                </p:cNvPr>
                <p:cNvSpPr/>
                <p:nvPr/>
              </p:nvSpPr>
              <p:spPr>
                <a:xfrm>
                  <a:off x="88382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56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65" y="2108"/>
                        <a:pt x="610" y="915"/>
                        <a:pt x="756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7" name="任意多边形: 形状 706">
                  <a:extLst>
                    <a:ext uri="{FF2B5EF4-FFF2-40B4-BE49-F238E27FC236}">
                      <a16:creationId xmlns:a16="http://schemas.microsoft.com/office/drawing/2014/main" id="{388F8B67-E912-AADF-8F97-2D47973DF62D}"/>
                    </a:ext>
                  </a:extLst>
                </p:cNvPr>
                <p:cNvSpPr/>
                <p:nvPr/>
              </p:nvSpPr>
              <p:spPr>
                <a:xfrm>
                  <a:off x="889264" y="882457"/>
                  <a:ext cx="4561" cy="5396"/>
                </a:xfrm>
                <a:custGeom>
                  <a:avLst/>
                  <a:gdLst>
                    <a:gd name="connsiteX0" fmla="*/ 4548 w 4561"/>
                    <a:gd name="connsiteY0" fmla="*/ 5145 h 5396"/>
                    <a:gd name="connsiteX1" fmla="*/ 2957 w 4561"/>
                    <a:gd name="connsiteY1" fmla="*/ 5397 h 5396"/>
                    <a:gd name="connsiteX2" fmla="*/ 0 w 4561"/>
                    <a:gd name="connsiteY2" fmla="*/ 2758 h 5396"/>
                    <a:gd name="connsiteX3" fmla="*/ 3142 w 4561"/>
                    <a:gd name="connsiteY3" fmla="*/ 0 h 5396"/>
                    <a:gd name="connsiteX4" fmla="*/ 4561 w 4561"/>
                    <a:gd name="connsiteY4" fmla="*/ 239 h 5396"/>
                    <a:gd name="connsiteX5" fmla="*/ 4362 w 4561"/>
                    <a:gd name="connsiteY5" fmla="*/ 796 h 5396"/>
                    <a:gd name="connsiteX6" fmla="*/ 3156 w 4561"/>
                    <a:gd name="connsiteY6" fmla="*/ 583 h 5396"/>
                    <a:gd name="connsiteX7" fmla="*/ 809 w 4561"/>
                    <a:gd name="connsiteY7" fmla="*/ 2731 h 5396"/>
                    <a:gd name="connsiteX8" fmla="*/ 3116 w 4561"/>
                    <a:gd name="connsiteY8" fmla="*/ 4840 h 5396"/>
                    <a:gd name="connsiteX9" fmla="*/ 4376 w 4561"/>
                    <a:gd name="connsiteY9" fmla="*/ 4628 h 5396"/>
                    <a:gd name="connsiteX10" fmla="*/ 4548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48" y="5145"/>
                      </a:moveTo>
                      <a:cubicBezTo>
                        <a:pt x="4270" y="5264"/>
                        <a:pt x="3686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42" y="0"/>
                      </a:cubicBezTo>
                      <a:cubicBezTo>
                        <a:pt x="3885" y="0"/>
                        <a:pt x="4349" y="146"/>
                        <a:pt x="4561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37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80" y="4840"/>
                        <a:pt x="4057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8" name="任意多边形: 形状 707">
                  <a:extLst>
                    <a:ext uri="{FF2B5EF4-FFF2-40B4-BE49-F238E27FC236}">
                      <a16:creationId xmlns:a16="http://schemas.microsoft.com/office/drawing/2014/main" id="{158A9661-ECFB-B9D3-EFB5-E5B4514BB26C}"/>
                    </a:ext>
                  </a:extLst>
                </p:cNvPr>
                <p:cNvSpPr/>
                <p:nvPr/>
              </p:nvSpPr>
              <p:spPr>
                <a:xfrm>
                  <a:off x="894236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31" y="4853"/>
                      </a:cubicBezTo>
                      <a:cubicBezTo>
                        <a:pt x="3951" y="4853"/>
                        <a:pt x="4654" y="3872"/>
                        <a:pt x="4654" y="2678"/>
                      </a:cubicBezTo>
                      <a:cubicBezTo>
                        <a:pt x="4654" y="1644"/>
                        <a:pt x="4031" y="557"/>
                        <a:pt x="2731" y="557"/>
                      </a:cubicBezTo>
                      <a:cubicBezTo>
                        <a:pt x="1458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09" name="任意多边形: 形状 708">
                  <a:extLst>
                    <a:ext uri="{FF2B5EF4-FFF2-40B4-BE49-F238E27FC236}">
                      <a16:creationId xmlns:a16="http://schemas.microsoft.com/office/drawing/2014/main" id="{BAB3A52A-CEEA-50E8-1A88-18BF79094FE9}"/>
                    </a:ext>
                  </a:extLst>
                </p:cNvPr>
                <p:cNvSpPr/>
                <p:nvPr/>
              </p:nvSpPr>
              <p:spPr>
                <a:xfrm>
                  <a:off x="900706" y="882537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37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52 h 5237"/>
                    <a:gd name="connsiteX4" fmla="*/ 3859 w 4521"/>
                    <a:gd name="connsiteY4" fmla="*/ 4349 h 5237"/>
                    <a:gd name="connsiteX5" fmla="*/ 3885 w 4521"/>
                    <a:gd name="connsiteY5" fmla="*/ 4349 h 5237"/>
                    <a:gd name="connsiteX6" fmla="*/ 3779 w 4521"/>
                    <a:gd name="connsiteY6" fmla="*/ 2201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37 h 5237"/>
                    <a:gd name="connsiteX10" fmla="*/ 3739 w 4521"/>
                    <a:gd name="connsiteY10" fmla="*/ 5237 h 5237"/>
                    <a:gd name="connsiteX11" fmla="*/ 1830 w 4521"/>
                    <a:gd name="connsiteY11" fmla="*/ 2572 h 5237"/>
                    <a:gd name="connsiteX12" fmla="*/ 716 w 4521"/>
                    <a:gd name="connsiteY12" fmla="*/ 835 h 5237"/>
                    <a:gd name="connsiteX13" fmla="*/ 689 w 4521"/>
                    <a:gd name="connsiteY13" fmla="*/ 835 h 5237"/>
                    <a:gd name="connsiteX14" fmla="*/ 756 w 4521"/>
                    <a:gd name="connsiteY14" fmla="*/ 2997 h 5237"/>
                    <a:gd name="connsiteX15" fmla="*/ 756 w 4521"/>
                    <a:gd name="connsiteY15" fmla="*/ 5224 h 5237"/>
                    <a:gd name="connsiteX16" fmla="*/ 0 w 4521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52"/>
                      </a:lnTo>
                      <a:cubicBezTo>
                        <a:pt x="3235" y="3262"/>
                        <a:pt x="3580" y="3819"/>
                        <a:pt x="3859" y="4349"/>
                      </a:cubicBezTo>
                      <a:lnTo>
                        <a:pt x="3885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37"/>
                      </a:lnTo>
                      <a:lnTo>
                        <a:pt x="3739" y="5237"/>
                      </a:lnTo>
                      <a:lnTo>
                        <a:pt x="1830" y="2572"/>
                      </a:lnTo>
                      <a:cubicBezTo>
                        <a:pt x="1405" y="2002"/>
                        <a:pt x="1008" y="1392"/>
                        <a:pt x="716" y="835"/>
                      </a:cubicBezTo>
                      <a:lnTo>
                        <a:pt x="689" y="835"/>
                      </a:lnTo>
                      <a:cubicBezTo>
                        <a:pt x="743" y="1485"/>
                        <a:pt x="756" y="2122"/>
                        <a:pt x="756" y="2997"/>
                      </a:cubicBezTo>
                      <a:lnTo>
                        <a:pt x="756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0" name="任意多边形: 形状 709">
                  <a:extLst>
                    <a:ext uri="{FF2B5EF4-FFF2-40B4-BE49-F238E27FC236}">
                      <a16:creationId xmlns:a16="http://schemas.microsoft.com/office/drawing/2014/main" id="{C5798D7B-E6E7-10D9-EC3A-4EC4C23FF8BB}"/>
                    </a:ext>
                  </a:extLst>
                </p:cNvPr>
                <p:cNvSpPr/>
                <p:nvPr/>
              </p:nvSpPr>
              <p:spPr>
                <a:xfrm>
                  <a:off x="906236" y="882444"/>
                  <a:ext cx="3633" cy="5396"/>
                </a:xfrm>
                <a:custGeom>
                  <a:avLst/>
                  <a:gdLst>
                    <a:gd name="connsiteX0" fmla="*/ 212 w 3633"/>
                    <a:gd name="connsiteY0" fmla="*/ 4508 h 5396"/>
                    <a:gd name="connsiteX1" fmla="*/ 1604 w 3633"/>
                    <a:gd name="connsiteY1" fmla="*/ 4840 h 5396"/>
                    <a:gd name="connsiteX2" fmla="*/ 2864 w 3633"/>
                    <a:gd name="connsiteY2" fmla="*/ 3951 h 5396"/>
                    <a:gd name="connsiteX3" fmla="*/ 1737 w 3633"/>
                    <a:gd name="connsiteY3" fmla="*/ 2917 h 5396"/>
                    <a:gd name="connsiteX4" fmla="*/ 146 w 3633"/>
                    <a:gd name="connsiteY4" fmla="*/ 1432 h 5396"/>
                    <a:gd name="connsiteX5" fmla="*/ 2082 w 3633"/>
                    <a:gd name="connsiteY5" fmla="*/ 0 h 5396"/>
                    <a:gd name="connsiteX6" fmla="*/ 3408 w 3633"/>
                    <a:gd name="connsiteY6" fmla="*/ 265 h 5396"/>
                    <a:gd name="connsiteX7" fmla="*/ 3196 w 3633"/>
                    <a:gd name="connsiteY7" fmla="*/ 809 h 5396"/>
                    <a:gd name="connsiteX8" fmla="*/ 2055 w 3633"/>
                    <a:gd name="connsiteY8" fmla="*/ 570 h 5396"/>
                    <a:gd name="connsiteX9" fmla="*/ 928 w 3633"/>
                    <a:gd name="connsiteY9" fmla="*/ 1352 h 5396"/>
                    <a:gd name="connsiteX10" fmla="*/ 2122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212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212" y="4508"/>
                      </a:moveTo>
                      <a:cubicBezTo>
                        <a:pt x="557" y="4707"/>
                        <a:pt x="1061" y="4840"/>
                        <a:pt x="1604" y="4840"/>
                      </a:cubicBezTo>
                      <a:cubicBezTo>
                        <a:pt x="2400" y="4840"/>
                        <a:pt x="2864" y="4482"/>
                        <a:pt x="2864" y="3951"/>
                      </a:cubicBezTo>
                      <a:cubicBezTo>
                        <a:pt x="2864" y="3461"/>
                        <a:pt x="2546" y="3182"/>
                        <a:pt x="1737" y="2917"/>
                      </a:cubicBezTo>
                      <a:cubicBezTo>
                        <a:pt x="756" y="2599"/>
                        <a:pt x="146" y="2161"/>
                        <a:pt x="146" y="1432"/>
                      </a:cubicBezTo>
                      <a:cubicBezTo>
                        <a:pt x="146" y="610"/>
                        <a:pt x="928" y="0"/>
                        <a:pt x="2082" y="0"/>
                      </a:cubicBezTo>
                      <a:cubicBezTo>
                        <a:pt x="2692" y="0"/>
                        <a:pt x="3142" y="133"/>
                        <a:pt x="3408" y="265"/>
                      </a:cubicBezTo>
                      <a:lnTo>
                        <a:pt x="3196" y="809"/>
                      </a:lnTo>
                      <a:cubicBezTo>
                        <a:pt x="2997" y="716"/>
                        <a:pt x="2599" y="570"/>
                        <a:pt x="2055" y="570"/>
                      </a:cubicBezTo>
                      <a:cubicBezTo>
                        <a:pt x="1233" y="570"/>
                        <a:pt x="928" y="994"/>
                        <a:pt x="928" y="1352"/>
                      </a:cubicBezTo>
                      <a:cubicBezTo>
                        <a:pt x="928" y="1843"/>
                        <a:pt x="1286" y="2082"/>
                        <a:pt x="2122" y="2360"/>
                      </a:cubicBezTo>
                      <a:cubicBezTo>
                        <a:pt x="3129" y="2705"/>
                        <a:pt x="3633" y="3129"/>
                        <a:pt x="3633" y="3898"/>
                      </a:cubicBezTo>
                      <a:cubicBezTo>
                        <a:pt x="3633" y="4707"/>
                        <a:pt x="2957" y="5397"/>
                        <a:pt x="1538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212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1" name="任意多边形: 形状 710">
                  <a:extLst>
                    <a:ext uri="{FF2B5EF4-FFF2-40B4-BE49-F238E27FC236}">
                      <a16:creationId xmlns:a16="http://schemas.microsoft.com/office/drawing/2014/main" id="{8DDFAD77-BCA9-BDF8-9409-D05909C4A09B}"/>
                    </a:ext>
                  </a:extLst>
                </p:cNvPr>
                <p:cNvSpPr/>
                <p:nvPr/>
              </p:nvSpPr>
              <p:spPr>
                <a:xfrm>
                  <a:off x="910943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03 w 3381"/>
                    <a:gd name="connsiteY11" fmla="*/ 2228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2" name="任意多边形: 形状 711">
                  <a:extLst>
                    <a:ext uri="{FF2B5EF4-FFF2-40B4-BE49-F238E27FC236}">
                      <a16:creationId xmlns:a16="http://schemas.microsoft.com/office/drawing/2014/main" id="{80558B10-3554-C962-4FDA-1345BDBEE151}"/>
                    </a:ext>
                  </a:extLst>
                </p:cNvPr>
                <p:cNvSpPr/>
                <p:nvPr/>
              </p:nvSpPr>
              <p:spPr>
                <a:xfrm>
                  <a:off x="914960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70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76 w 4547"/>
                    <a:gd name="connsiteY5" fmla="*/ 796 h 5396"/>
                    <a:gd name="connsiteX6" fmla="*/ 3169 w 4547"/>
                    <a:gd name="connsiteY6" fmla="*/ 583 h 5396"/>
                    <a:gd name="connsiteX7" fmla="*/ 822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62" y="146"/>
                        <a:pt x="4548" y="239"/>
                      </a:cubicBezTo>
                      <a:lnTo>
                        <a:pt x="4376" y="796"/>
                      </a:lnTo>
                      <a:cubicBezTo>
                        <a:pt x="4084" y="676"/>
                        <a:pt x="3660" y="583"/>
                        <a:pt x="3169" y="583"/>
                      </a:cubicBezTo>
                      <a:cubicBezTo>
                        <a:pt x="1763" y="583"/>
                        <a:pt x="822" y="1366"/>
                        <a:pt x="822" y="2731"/>
                      </a:cubicBezTo>
                      <a:cubicBezTo>
                        <a:pt x="822" y="4018"/>
                        <a:pt x="1671" y="4840"/>
                        <a:pt x="3116" y="4840"/>
                      </a:cubicBezTo>
                      <a:cubicBezTo>
                        <a:pt x="3593" y="4840"/>
                        <a:pt x="4084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3" name="任意多边形: 形状 712">
                  <a:extLst>
                    <a:ext uri="{FF2B5EF4-FFF2-40B4-BE49-F238E27FC236}">
                      <a16:creationId xmlns:a16="http://schemas.microsoft.com/office/drawing/2014/main" id="{0EFAF85F-615B-F82B-FE5D-B3059B60E593}"/>
                    </a:ext>
                  </a:extLst>
                </p:cNvPr>
                <p:cNvSpPr/>
                <p:nvPr/>
              </p:nvSpPr>
              <p:spPr>
                <a:xfrm>
                  <a:off x="920039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4" name="任意多边形: 形状 713">
                  <a:extLst>
                    <a:ext uri="{FF2B5EF4-FFF2-40B4-BE49-F238E27FC236}">
                      <a16:creationId xmlns:a16="http://schemas.microsoft.com/office/drawing/2014/main" id="{9B281B11-D8DE-D11D-BF87-3408DEDA8A09}"/>
                    </a:ext>
                  </a:extLst>
                </p:cNvPr>
                <p:cNvSpPr/>
                <p:nvPr/>
              </p:nvSpPr>
              <p:spPr>
                <a:xfrm>
                  <a:off x="925144" y="882537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69 w 3381"/>
                    <a:gd name="connsiteY1" fmla="*/ 2784 h 5237"/>
                    <a:gd name="connsiteX2" fmla="*/ 769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28 h 5237"/>
                    <a:gd name="connsiteX11" fmla="*/ 3116 w 3381"/>
                    <a:gd name="connsiteY11" fmla="*/ 2228 h 5237"/>
                    <a:gd name="connsiteX12" fmla="*/ 3116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5" name="任意多边形: 形状 714">
                  <a:extLst>
                    <a:ext uri="{FF2B5EF4-FFF2-40B4-BE49-F238E27FC236}">
                      <a16:creationId xmlns:a16="http://schemas.microsoft.com/office/drawing/2014/main" id="{B7B32019-2825-9BBB-6338-14846FD4EDC3}"/>
                    </a:ext>
                  </a:extLst>
                </p:cNvPr>
                <p:cNvSpPr/>
                <p:nvPr/>
              </p:nvSpPr>
              <p:spPr>
                <a:xfrm>
                  <a:off x="92897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05E5C7C4-82C0-3764-9475-287C0AC0B7AD}"/>
                    </a:ext>
                  </a:extLst>
                </p:cNvPr>
                <p:cNvSpPr/>
                <p:nvPr/>
              </p:nvSpPr>
              <p:spPr>
                <a:xfrm>
                  <a:off x="934067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7" name="任意多边形: 形状 716">
                  <a:extLst>
                    <a:ext uri="{FF2B5EF4-FFF2-40B4-BE49-F238E27FC236}">
                      <a16:creationId xmlns:a16="http://schemas.microsoft.com/office/drawing/2014/main" id="{371455A9-F65A-AE57-0D51-FA18C1B4EE0B}"/>
                    </a:ext>
                  </a:extLst>
                </p:cNvPr>
                <p:cNvSpPr/>
                <p:nvPr/>
              </p:nvSpPr>
              <p:spPr>
                <a:xfrm>
                  <a:off x="939835" y="882497"/>
                  <a:ext cx="3911" cy="5277"/>
                </a:xfrm>
                <a:custGeom>
                  <a:avLst/>
                  <a:gdLst>
                    <a:gd name="connsiteX0" fmla="*/ 0 w 3911"/>
                    <a:gd name="connsiteY0" fmla="*/ 119 h 5277"/>
                    <a:gd name="connsiteX1" fmla="*/ 1485 w 3911"/>
                    <a:gd name="connsiteY1" fmla="*/ 0 h 5277"/>
                    <a:gd name="connsiteX2" fmla="*/ 3222 w 3911"/>
                    <a:gd name="connsiteY2" fmla="*/ 438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98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18 h 5277"/>
                    <a:gd name="connsiteX10" fmla="*/ 1512 w 3911"/>
                    <a:gd name="connsiteY10" fmla="*/ 3010 h 5277"/>
                    <a:gd name="connsiteX11" fmla="*/ 782 w 3911"/>
                    <a:gd name="connsiteY11" fmla="*/ 3010 h 5277"/>
                    <a:gd name="connsiteX12" fmla="*/ 782 w 3911"/>
                    <a:gd name="connsiteY12" fmla="*/ 5277 h 5277"/>
                    <a:gd name="connsiteX13" fmla="*/ 0 w 3911"/>
                    <a:gd name="connsiteY13" fmla="*/ 5277 h 5277"/>
                    <a:gd name="connsiteX14" fmla="*/ 0 w 3911"/>
                    <a:gd name="connsiteY14" fmla="*/ 119 h 5277"/>
                    <a:gd name="connsiteX15" fmla="*/ 782 w 3911"/>
                    <a:gd name="connsiteY15" fmla="*/ 2506 h 5277"/>
                    <a:gd name="connsiteX16" fmla="*/ 1578 w 3911"/>
                    <a:gd name="connsiteY16" fmla="*/ 2506 h 5277"/>
                    <a:gd name="connsiteX17" fmla="*/ 2930 w 3911"/>
                    <a:gd name="connsiteY17" fmla="*/ 1512 h 5277"/>
                    <a:gd name="connsiteX18" fmla="*/ 1551 w 3911"/>
                    <a:gd name="connsiteY18" fmla="*/ 530 h 5277"/>
                    <a:gd name="connsiteX19" fmla="*/ 782 w 3911"/>
                    <a:gd name="connsiteY19" fmla="*/ 583 h 5277"/>
                    <a:gd name="connsiteX20" fmla="*/ 782 w 3911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0" y="119"/>
                      </a:moveTo>
                      <a:cubicBezTo>
                        <a:pt x="398" y="40"/>
                        <a:pt x="955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5" y="2586"/>
                        <a:pt x="2572" y="2771"/>
                      </a:cubicBezTo>
                      <a:lnTo>
                        <a:pt x="2572" y="2798"/>
                      </a:lnTo>
                      <a:cubicBezTo>
                        <a:pt x="3036" y="2930"/>
                        <a:pt x="3315" y="3302"/>
                        <a:pt x="3447" y="3845"/>
                      </a:cubicBezTo>
                      <a:cubicBezTo>
                        <a:pt x="3646" y="4574"/>
                        <a:pt x="3779" y="5092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18"/>
                        <a:pt x="2891" y="4681"/>
                        <a:pt x="2705" y="4018"/>
                      </a:cubicBezTo>
                      <a:cubicBezTo>
                        <a:pt x="2533" y="3302"/>
                        <a:pt x="2214" y="3036"/>
                        <a:pt x="1512" y="3010"/>
                      </a:cubicBezTo>
                      <a:lnTo>
                        <a:pt x="782" y="3010"/>
                      </a:lnTo>
                      <a:lnTo>
                        <a:pt x="782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13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8" name="任意多边形: 形状 717">
                  <a:extLst>
                    <a:ext uri="{FF2B5EF4-FFF2-40B4-BE49-F238E27FC236}">
                      <a16:creationId xmlns:a16="http://schemas.microsoft.com/office/drawing/2014/main" id="{419D24B2-3EC2-453B-B025-DEE5F0D9DA20}"/>
                    </a:ext>
                  </a:extLst>
                </p:cNvPr>
                <p:cNvSpPr/>
                <p:nvPr/>
              </p:nvSpPr>
              <p:spPr>
                <a:xfrm>
                  <a:off x="946863" y="882537"/>
                  <a:ext cx="4998" cy="5237"/>
                </a:xfrm>
                <a:custGeom>
                  <a:avLst/>
                  <a:gdLst>
                    <a:gd name="connsiteX0" fmla="*/ 1432 w 4998"/>
                    <a:gd name="connsiteY0" fmla="*/ 3593 h 5237"/>
                    <a:gd name="connsiteX1" fmla="*/ 796 w 4998"/>
                    <a:gd name="connsiteY1" fmla="*/ 5237 h 5237"/>
                    <a:gd name="connsiteX2" fmla="*/ 0 w 4998"/>
                    <a:gd name="connsiteY2" fmla="*/ 5237 h 5237"/>
                    <a:gd name="connsiteX3" fmla="*/ 2029 w 4998"/>
                    <a:gd name="connsiteY3" fmla="*/ 0 h 5237"/>
                    <a:gd name="connsiteX4" fmla="*/ 2957 w 4998"/>
                    <a:gd name="connsiteY4" fmla="*/ 0 h 5237"/>
                    <a:gd name="connsiteX5" fmla="*/ 4999 w 4998"/>
                    <a:gd name="connsiteY5" fmla="*/ 5237 h 5237"/>
                    <a:gd name="connsiteX6" fmla="*/ 4177 w 4998"/>
                    <a:gd name="connsiteY6" fmla="*/ 5237 h 5237"/>
                    <a:gd name="connsiteX7" fmla="*/ 3540 w 4998"/>
                    <a:gd name="connsiteY7" fmla="*/ 3593 h 5237"/>
                    <a:gd name="connsiteX8" fmla="*/ 1432 w 4998"/>
                    <a:gd name="connsiteY8" fmla="*/ 3593 h 5237"/>
                    <a:gd name="connsiteX9" fmla="*/ 3381 w 4998"/>
                    <a:gd name="connsiteY9" fmla="*/ 3063 h 5237"/>
                    <a:gd name="connsiteX10" fmla="*/ 2798 w 4998"/>
                    <a:gd name="connsiteY10" fmla="*/ 1565 h 5237"/>
                    <a:gd name="connsiteX11" fmla="*/ 2493 w 4998"/>
                    <a:gd name="connsiteY11" fmla="*/ 610 h 5237"/>
                    <a:gd name="connsiteX12" fmla="*/ 2466 w 4998"/>
                    <a:gd name="connsiteY12" fmla="*/ 610 h 5237"/>
                    <a:gd name="connsiteX13" fmla="*/ 2161 w 4998"/>
                    <a:gd name="connsiteY13" fmla="*/ 1551 h 5237"/>
                    <a:gd name="connsiteX14" fmla="*/ 1578 w 4998"/>
                    <a:gd name="connsiteY14" fmla="*/ 3063 h 5237"/>
                    <a:gd name="connsiteX15" fmla="*/ 3381 w 499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98" h="5237">
                      <a:moveTo>
                        <a:pt x="1432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4999" y="5237"/>
                      </a:lnTo>
                      <a:lnTo>
                        <a:pt x="4177" y="5237"/>
                      </a:lnTo>
                      <a:lnTo>
                        <a:pt x="3540" y="3593"/>
                      </a:lnTo>
                      <a:lnTo>
                        <a:pt x="1432" y="3593"/>
                      </a:lnTo>
                      <a:close/>
                      <a:moveTo>
                        <a:pt x="3381" y="3063"/>
                      </a:moveTo>
                      <a:lnTo>
                        <a:pt x="2798" y="1565"/>
                      </a:lnTo>
                      <a:cubicBezTo>
                        <a:pt x="2665" y="1220"/>
                        <a:pt x="2586" y="915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33"/>
                        <a:pt x="2161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19" name="任意多边形: 形状 718">
                  <a:extLst>
                    <a:ext uri="{FF2B5EF4-FFF2-40B4-BE49-F238E27FC236}">
                      <a16:creationId xmlns:a16="http://schemas.microsoft.com/office/drawing/2014/main" id="{143AC2A3-FA44-78E3-67DE-DD4B14A66FBD}"/>
                    </a:ext>
                  </a:extLst>
                </p:cNvPr>
                <p:cNvSpPr/>
                <p:nvPr/>
              </p:nvSpPr>
              <p:spPr>
                <a:xfrm>
                  <a:off x="952750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97 w 4932"/>
                    <a:gd name="connsiteY2" fmla="*/ 663 h 5330"/>
                    <a:gd name="connsiteX3" fmla="*/ 4933 w 4932"/>
                    <a:gd name="connsiteY3" fmla="*/ 2533 h 5330"/>
                    <a:gd name="connsiteX4" fmla="*/ 4084 w 4932"/>
                    <a:gd name="connsiteY4" fmla="*/ 4574 h 5330"/>
                    <a:gd name="connsiteX5" fmla="*/ 1432 w 4932"/>
                    <a:gd name="connsiteY5" fmla="*/ 5330 h 5330"/>
                    <a:gd name="connsiteX6" fmla="*/ 27 w 4932"/>
                    <a:gd name="connsiteY6" fmla="*/ 5264 h 5330"/>
                    <a:gd name="connsiteX7" fmla="*/ 27 w 4932"/>
                    <a:gd name="connsiteY7" fmla="*/ 119 h 5330"/>
                    <a:gd name="connsiteX8" fmla="*/ 782 w 4932"/>
                    <a:gd name="connsiteY8" fmla="*/ 4747 h 5330"/>
                    <a:gd name="connsiteX9" fmla="*/ 1565 w 4932"/>
                    <a:gd name="connsiteY9" fmla="*/ 4787 h 5330"/>
                    <a:gd name="connsiteX10" fmla="*/ 4124 w 4932"/>
                    <a:gd name="connsiteY10" fmla="*/ 2546 h 5330"/>
                    <a:gd name="connsiteX11" fmla="*/ 1684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97" y="663"/>
                      </a:cubicBezTo>
                      <a:cubicBezTo>
                        <a:pt x="4628" y="1087"/>
                        <a:pt x="4933" y="1697"/>
                        <a:pt x="4933" y="2533"/>
                      </a:cubicBezTo>
                      <a:cubicBezTo>
                        <a:pt x="4933" y="3381"/>
                        <a:pt x="4641" y="4084"/>
                        <a:pt x="4084" y="4574"/>
                      </a:cubicBezTo>
                      <a:cubicBezTo>
                        <a:pt x="3514" y="5078"/>
                        <a:pt x="2599" y="5330"/>
                        <a:pt x="1432" y="5330"/>
                      </a:cubicBezTo>
                      <a:cubicBezTo>
                        <a:pt x="875" y="5330"/>
                        <a:pt x="424" y="5304"/>
                        <a:pt x="27" y="5264"/>
                      </a:cubicBezTo>
                      <a:lnTo>
                        <a:pt x="27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73" y="4787"/>
                        <a:pt x="1565" y="4787"/>
                      </a:cubicBezTo>
                      <a:cubicBezTo>
                        <a:pt x="3222" y="4787"/>
                        <a:pt x="4124" y="3978"/>
                        <a:pt x="4124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0" name="任意多边形: 形状 719">
                  <a:extLst>
                    <a:ext uri="{FF2B5EF4-FFF2-40B4-BE49-F238E27FC236}">
                      <a16:creationId xmlns:a16="http://schemas.microsoft.com/office/drawing/2014/main" id="{E1E6FE0A-107D-BA01-26CF-32A5E9CDC99C}"/>
                    </a:ext>
                  </a:extLst>
                </p:cNvPr>
                <p:cNvSpPr/>
                <p:nvPr/>
              </p:nvSpPr>
              <p:spPr>
                <a:xfrm>
                  <a:off x="958690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A360A4CF-9644-FAE0-4194-58EF12097AD1}"/>
                    </a:ext>
                  </a:extLst>
                </p:cNvPr>
                <p:cNvSpPr/>
                <p:nvPr/>
              </p:nvSpPr>
              <p:spPr>
                <a:xfrm>
                  <a:off x="960798" y="882497"/>
                  <a:ext cx="3699" cy="5263"/>
                </a:xfrm>
                <a:custGeom>
                  <a:avLst/>
                  <a:gdLst>
                    <a:gd name="connsiteX0" fmla="*/ 0 w 3699"/>
                    <a:gd name="connsiteY0" fmla="*/ 106 h 5263"/>
                    <a:gd name="connsiteX1" fmla="*/ 1498 w 3699"/>
                    <a:gd name="connsiteY1" fmla="*/ 0 h 5263"/>
                    <a:gd name="connsiteX2" fmla="*/ 3182 w 3699"/>
                    <a:gd name="connsiteY2" fmla="*/ 438 h 5263"/>
                    <a:gd name="connsiteX3" fmla="*/ 3699 w 3699"/>
                    <a:gd name="connsiteY3" fmla="*/ 1525 h 5263"/>
                    <a:gd name="connsiteX4" fmla="*/ 3235 w 3699"/>
                    <a:gd name="connsiteY4" fmla="*/ 2652 h 5263"/>
                    <a:gd name="connsiteX5" fmla="*/ 1406 w 3699"/>
                    <a:gd name="connsiteY5" fmla="*/ 3222 h 5263"/>
                    <a:gd name="connsiteX6" fmla="*/ 782 w 3699"/>
                    <a:gd name="connsiteY6" fmla="*/ 3169 h 5263"/>
                    <a:gd name="connsiteX7" fmla="*/ 782 w 3699"/>
                    <a:gd name="connsiteY7" fmla="*/ 5264 h 5263"/>
                    <a:gd name="connsiteX8" fmla="*/ 0 w 3699"/>
                    <a:gd name="connsiteY8" fmla="*/ 5264 h 5263"/>
                    <a:gd name="connsiteX9" fmla="*/ 0 w 3699"/>
                    <a:gd name="connsiteY9" fmla="*/ 106 h 5263"/>
                    <a:gd name="connsiteX10" fmla="*/ 782 w 3699"/>
                    <a:gd name="connsiteY10" fmla="*/ 2625 h 5263"/>
                    <a:gd name="connsiteX11" fmla="*/ 1419 w 3699"/>
                    <a:gd name="connsiteY11" fmla="*/ 2678 h 5263"/>
                    <a:gd name="connsiteX12" fmla="*/ 2930 w 3699"/>
                    <a:gd name="connsiteY12" fmla="*/ 1565 h 5263"/>
                    <a:gd name="connsiteX13" fmla="*/ 1512 w 3699"/>
                    <a:gd name="connsiteY13" fmla="*/ 544 h 5263"/>
                    <a:gd name="connsiteX14" fmla="*/ 782 w 3699"/>
                    <a:gd name="connsiteY14" fmla="*/ 597 h 5263"/>
                    <a:gd name="connsiteX15" fmla="*/ 782 w 3699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99" h="5263">
                      <a:moveTo>
                        <a:pt x="0" y="106"/>
                      </a:moveTo>
                      <a:cubicBezTo>
                        <a:pt x="385" y="40"/>
                        <a:pt x="862" y="0"/>
                        <a:pt x="1498" y="0"/>
                      </a:cubicBezTo>
                      <a:cubicBezTo>
                        <a:pt x="2267" y="0"/>
                        <a:pt x="2824" y="159"/>
                        <a:pt x="3182" y="438"/>
                      </a:cubicBezTo>
                      <a:cubicBezTo>
                        <a:pt x="3500" y="676"/>
                        <a:pt x="3699" y="1074"/>
                        <a:pt x="3699" y="1525"/>
                      </a:cubicBezTo>
                      <a:cubicBezTo>
                        <a:pt x="3699" y="2015"/>
                        <a:pt x="3540" y="2373"/>
                        <a:pt x="3235" y="2652"/>
                      </a:cubicBezTo>
                      <a:cubicBezTo>
                        <a:pt x="2824" y="3036"/>
                        <a:pt x="2161" y="3222"/>
                        <a:pt x="1406" y="3222"/>
                      </a:cubicBezTo>
                      <a:cubicBezTo>
                        <a:pt x="1180" y="3222"/>
                        <a:pt x="955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55" y="2665"/>
                        <a:pt x="1180" y="2678"/>
                        <a:pt x="1419" y="2678"/>
                      </a:cubicBezTo>
                      <a:cubicBezTo>
                        <a:pt x="2360" y="2678"/>
                        <a:pt x="2930" y="2294"/>
                        <a:pt x="2930" y="1565"/>
                      </a:cubicBezTo>
                      <a:cubicBezTo>
                        <a:pt x="2930" y="875"/>
                        <a:pt x="2373" y="544"/>
                        <a:pt x="1512" y="544"/>
                      </a:cubicBezTo>
                      <a:cubicBezTo>
                        <a:pt x="1180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245F4626-95E5-D82A-1DD0-948F0A80678A}"/>
                    </a:ext>
                  </a:extLst>
                </p:cNvPr>
                <p:cNvSpPr/>
                <p:nvPr/>
              </p:nvSpPr>
              <p:spPr>
                <a:xfrm>
                  <a:off x="965532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6D91B38-E1EA-D141-38C8-61E3F2714FD4}"/>
                    </a:ext>
                  </a:extLst>
                </p:cNvPr>
                <p:cNvSpPr/>
                <p:nvPr/>
              </p:nvSpPr>
              <p:spPr>
                <a:xfrm>
                  <a:off x="967348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91 w 3633"/>
                    <a:gd name="connsiteY1" fmla="*/ 4840 h 5396"/>
                    <a:gd name="connsiteX2" fmla="*/ 2851 w 3633"/>
                    <a:gd name="connsiteY2" fmla="*/ 3951 h 5396"/>
                    <a:gd name="connsiteX3" fmla="*/ 1710 w 3633"/>
                    <a:gd name="connsiteY3" fmla="*/ 2917 h 5396"/>
                    <a:gd name="connsiteX4" fmla="*/ 133 w 3633"/>
                    <a:gd name="connsiteY4" fmla="*/ 1432 h 5396"/>
                    <a:gd name="connsiteX5" fmla="*/ 2068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108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57" y="4707"/>
                        <a:pt x="1047" y="4840"/>
                        <a:pt x="1591" y="4840"/>
                      </a:cubicBezTo>
                      <a:cubicBezTo>
                        <a:pt x="2387" y="4840"/>
                        <a:pt x="2851" y="4482"/>
                        <a:pt x="2851" y="3951"/>
                      </a:cubicBezTo>
                      <a:cubicBezTo>
                        <a:pt x="2851" y="3461"/>
                        <a:pt x="2533" y="3182"/>
                        <a:pt x="1710" y="2917"/>
                      </a:cubicBezTo>
                      <a:cubicBezTo>
                        <a:pt x="729" y="2599"/>
                        <a:pt x="133" y="2161"/>
                        <a:pt x="133" y="1432"/>
                      </a:cubicBezTo>
                      <a:cubicBezTo>
                        <a:pt x="133" y="610"/>
                        <a:pt x="902" y="0"/>
                        <a:pt x="2068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18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9DFEA3BF-70DB-5D2D-0164-2DAD03344566}"/>
                    </a:ext>
                  </a:extLst>
                </p:cNvPr>
                <p:cNvSpPr/>
                <p:nvPr/>
              </p:nvSpPr>
              <p:spPr>
                <a:xfrm>
                  <a:off x="971684" y="882457"/>
                  <a:ext cx="4547" cy="5396"/>
                </a:xfrm>
                <a:custGeom>
                  <a:avLst/>
                  <a:gdLst>
                    <a:gd name="connsiteX0" fmla="*/ 4548 w 4547"/>
                    <a:gd name="connsiteY0" fmla="*/ 5145 h 5396"/>
                    <a:gd name="connsiteX1" fmla="*/ 2957 w 4547"/>
                    <a:gd name="connsiteY1" fmla="*/ 5397 h 5396"/>
                    <a:gd name="connsiteX2" fmla="*/ 0 w 4547"/>
                    <a:gd name="connsiteY2" fmla="*/ 2758 h 5396"/>
                    <a:gd name="connsiteX3" fmla="*/ 3129 w 4547"/>
                    <a:gd name="connsiteY3" fmla="*/ 0 h 5396"/>
                    <a:gd name="connsiteX4" fmla="*/ 4548 w 4547"/>
                    <a:gd name="connsiteY4" fmla="*/ 239 h 5396"/>
                    <a:gd name="connsiteX5" fmla="*/ 4362 w 4547"/>
                    <a:gd name="connsiteY5" fmla="*/ 796 h 5396"/>
                    <a:gd name="connsiteX6" fmla="*/ 3142 w 4547"/>
                    <a:gd name="connsiteY6" fmla="*/ 583 h 5396"/>
                    <a:gd name="connsiteX7" fmla="*/ 809 w 4547"/>
                    <a:gd name="connsiteY7" fmla="*/ 2731 h 5396"/>
                    <a:gd name="connsiteX8" fmla="*/ 3116 w 4547"/>
                    <a:gd name="connsiteY8" fmla="*/ 4840 h 5396"/>
                    <a:gd name="connsiteX9" fmla="*/ 4389 w 4547"/>
                    <a:gd name="connsiteY9" fmla="*/ 4628 h 5396"/>
                    <a:gd name="connsiteX10" fmla="*/ 4548 w 4547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7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57" y="5397"/>
                      </a:cubicBezTo>
                      <a:cubicBezTo>
                        <a:pt x="1273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42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89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5" name="任意多边形: 形状 724">
                  <a:extLst>
                    <a:ext uri="{FF2B5EF4-FFF2-40B4-BE49-F238E27FC236}">
                      <a16:creationId xmlns:a16="http://schemas.microsoft.com/office/drawing/2014/main" id="{A5B27056-5BB6-3FC4-B0BC-17606D2DC2AC}"/>
                    </a:ext>
                  </a:extLst>
                </p:cNvPr>
                <p:cNvSpPr/>
                <p:nvPr/>
              </p:nvSpPr>
              <p:spPr>
                <a:xfrm>
                  <a:off x="97721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F43F20FF-AA1A-0129-48A2-9C482E51610F}"/>
                    </a:ext>
                  </a:extLst>
                </p:cNvPr>
                <p:cNvSpPr/>
                <p:nvPr/>
              </p:nvSpPr>
              <p:spPr>
                <a:xfrm>
                  <a:off x="97932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52 h 5237"/>
                    <a:gd name="connsiteX4" fmla="*/ 3858 w 4508"/>
                    <a:gd name="connsiteY4" fmla="*/ 4349 h 5237"/>
                    <a:gd name="connsiteX5" fmla="*/ 3858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22" y="3262"/>
                        <a:pt x="3554" y="3819"/>
                        <a:pt x="3858" y="4349"/>
                      </a:cubicBezTo>
                      <a:lnTo>
                        <a:pt x="3858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6E3D467E-6647-EAE3-774C-F67C7CD550EA}"/>
                    </a:ext>
                  </a:extLst>
                </p:cNvPr>
                <p:cNvSpPr/>
                <p:nvPr/>
              </p:nvSpPr>
              <p:spPr>
                <a:xfrm>
                  <a:off x="984811" y="882470"/>
                  <a:ext cx="4932" cy="5356"/>
                </a:xfrm>
                <a:custGeom>
                  <a:avLst/>
                  <a:gdLst>
                    <a:gd name="connsiteX0" fmla="*/ 4933 w 4932"/>
                    <a:gd name="connsiteY0" fmla="*/ 5065 h 5356"/>
                    <a:gd name="connsiteX1" fmla="*/ 3089 w 4932"/>
                    <a:gd name="connsiteY1" fmla="*/ 5357 h 5356"/>
                    <a:gd name="connsiteX2" fmla="*/ 849 w 4932"/>
                    <a:gd name="connsiteY2" fmla="*/ 4667 h 5356"/>
                    <a:gd name="connsiteX3" fmla="*/ 0 w 4932"/>
                    <a:gd name="connsiteY3" fmla="*/ 2705 h 5356"/>
                    <a:gd name="connsiteX4" fmla="*/ 3262 w 4932"/>
                    <a:gd name="connsiteY4" fmla="*/ 0 h 5356"/>
                    <a:gd name="connsiteX5" fmla="*/ 4747 w 4932"/>
                    <a:gd name="connsiteY5" fmla="*/ 252 h 5356"/>
                    <a:gd name="connsiteX6" fmla="*/ 4561 w 4932"/>
                    <a:gd name="connsiteY6" fmla="*/ 809 h 5356"/>
                    <a:gd name="connsiteX7" fmla="*/ 3222 w 4932"/>
                    <a:gd name="connsiteY7" fmla="*/ 570 h 5356"/>
                    <a:gd name="connsiteX8" fmla="*/ 809 w 4932"/>
                    <a:gd name="connsiteY8" fmla="*/ 2678 h 5356"/>
                    <a:gd name="connsiteX9" fmla="*/ 3129 w 4932"/>
                    <a:gd name="connsiteY9" fmla="*/ 4800 h 5356"/>
                    <a:gd name="connsiteX10" fmla="*/ 4163 w 4932"/>
                    <a:gd name="connsiteY10" fmla="*/ 4654 h 5356"/>
                    <a:gd name="connsiteX11" fmla="*/ 4163 w 4932"/>
                    <a:gd name="connsiteY11" fmla="*/ 3103 h 5356"/>
                    <a:gd name="connsiteX12" fmla="*/ 2944 w 4932"/>
                    <a:gd name="connsiteY12" fmla="*/ 3103 h 5356"/>
                    <a:gd name="connsiteX13" fmla="*/ 2944 w 4932"/>
                    <a:gd name="connsiteY13" fmla="*/ 2559 h 5356"/>
                    <a:gd name="connsiteX14" fmla="*/ 4919 w 4932"/>
                    <a:gd name="connsiteY14" fmla="*/ 2559 h 5356"/>
                    <a:gd name="connsiteX15" fmla="*/ 4919 w 4932"/>
                    <a:gd name="connsiteY15" fmla="*/ 5065 h 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56">
                      <a:moveTo>
                        <a:pt x="4933" y="5065"/>
                      </a:moveTo>
                      <a:cubicBezTo>
                        <a:pt x="4588" y="5171"/>
                        <a:pt x="3898" y="5357"/>
                        <a:pt x="3089" y="5357"/>
                      </a:cubicBezTo>
                      <a:cubicBezTo>
                        <a:pt x="2188" y="5357"/>
                        <a:pt x="1432" y="5145"/>
                        <a:pt x="849" y="4667"/>
                      </a:cubicBezTo>
                      <a:cubicBezTo>
                        <a:pt x="332" y="4230"/>
                        <a:pt x="0" y="3527"/>
                        <a:pt x="0" y="2705"/>
                      </a:cubicBezTo>
                      <a:cubicBezTo>
                        <a:pt x="13" y="1140"/>
                        <a:pt x="1246" y="0"/>
                        <a:pt x="3262" y="0"/>
                      </a:cubicBezTo>
                      <a:cubicBezTo>
                        <a:pt x="3938" y="0"/>
                        <a:pt x="4495" y="133"/>
                        <a:pt x="4747" y="252"/>
                      </a:cubicBezTo>
                      <a:lnTo>
                        <a:pt x="4561" y="809"/>
                      </a:lnTo>
                      <a:cubicBezTo>
                        <a:pt x="4230" y="690"/>
                        <a:pt x="3832" y="570"/>
                        <a:pt x="3222" y="570"/>
                      </a:cubicBezTo>
                      <a:cubicBezTo>
                        <a:pt x="1763" y="570"/>
                        <a:pt x="809" y="1379"/>
                        <a:pt x="809" y="2678"/>
                      </a:cubicBezTo>
                      <a:cubicBezTo>
                        <a:pt x="809" y="4004"/>
                        <a:pt x="1724" y="4800"/>
                        <a:pt x="3129" y="4800"/>
                      </a:cubicBezTo>
                      <a:cubicBezTo>
                        <a:pt x="3633" y="4800"/>
                        <a:pt x="3978" y="4734"/>
                        <a:pt x="4163" y="4654"/>
                      </a:cubicBezTo>
                      <a:lnTo>
                        <a:pt x="4163" y="3103"/>
                      </a:lnTo>
                      <a:lnTo>
                        <a:pt x="2944" y="3103"/>
                      </a:lnTo>
                      <a:lnTo>
                        <a:pt x="2944" y="2559"/>
                      </a:lnTo>
                      <a:lnTo>
                        <a:pt x="4919" y="2559"/>
                      </a:lnTo>
                      <a:lnTo>
                        <a:pt x="4919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7DD732C4-A76F-F768-A11F-B0F653E5BD47}"/>
                    </a:ext>
                  </a:extLst>
                </p:cNvPr>
                <p:cNvSpPr/>
                <p:nvPr/>
              </p:nvSpPr>
              <p:spPr>
                <a:xfrm>
                  <a:off x="993615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29" name="任意多边形: 形状 728">
                  <a:extLst>
                    <a:ext uri="{FF2B5EF4-FFF2-40B4-BE49-F238E27FC236}">
                      <a16:creationId xmlns:a16="http://schemas.microsoft.com/office/drawing/2014/main" id="{8C141FE1-A955-D074-BACC-5BAC58DBDF09}"/>
                    </a:ext>
                  </a:extLst>
                </p:cNvPr>
                <p:cNvSpPr/>
                <p:nvPr/>
              </p:nvSpPr>
              <p:spPr>
                <a:xfrm>
                  <a:off x="9979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69 w 3341"/>
                    <a:gd name="connsiteY1" fmla="*/ 0 h 5237"/>
                    <a:gd name="connsiteX2" fmla="*/ 769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0 w 3341"/>
                    <a:gd name="connsiteY5" fmla="*/ 5237 h 5237"/>
                    <a:gd name="connsiteX6" fmla="*/ 0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4AA0D11B-AA09-A54B-4CB9-99FD8F39712D}"/>
                    </a:ext>
                  </a:extLst>
                </p:cNvPr>
                <p:cNvSpPr/>
                <p:nvPr/>
              </p:nvSpPr>
              <p:spPr>
                <a:xfrm>
                  <a:off x="1002181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6785169A-AB8E-BBEA-EFB9-1C99C3023C86}"/>
                    </a:ext>
                  </a:extLst>
                </p:cNvPr>
                <p:cNvSpPr/>
                <p:nvPr/>
              </p:nvSpPr>
              <p:spPr>
                <a:xfrm>
                  <a:off x="100362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DC04D9DF-94D4-3B2F-8471-1C064E1ADCF5}"/>
                    </a:ext>
                  </a:extLst>
                </p:cNvPr>
                <p:cNvSpPr/>
                <p:nvPr/>
              </p:nvSpPr>
              <p:spPr>
                <a:xfrm>
                  <a:off x="1008267" y="886369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28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3" name="任意多边形: 形状 732">
                  <a:extLst>
                    <a:ext uri="{FF2B5EF4-FFF2-40B4-BE49-F238E27FC236}">
                      <a16:creationId xmlns:a16="http://schemas.microsoft.com/office/drawing/2014/main" id="{E41735C1-D2DF-4F22-32BB-307B13F6C1F7}"/>
                    </a:ext>
                  </a:extLst>
                </p:cNvPr>
                <p:cNvSpPr/>
                <p:nvPr/>
              </p:nvSpPr>
              <p:spPr>
                <a:xfrm>
                  <a:off x="1013756" y="882444"/>
                  <a:ext cx="3633" cy="5396"/>
                </a:xfrm>
                <a:custGeom>
                  <a:avLst/>
                  <a:gdLst>
                    <a:gd name="connsiteX0" fmla="*/ 186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69 w 3633"/>
                    <a:gd name="connsiteY7" fmla="*/ 809 h 5396"/>
                    <a:gd name="connsiteX8" fmla="*/ 2029 w 3633"/>
                    <a:gd name="connsiteY8" fmla="*/ 570 h 5396"/>
                    <a:gd name="connsiteX9" fmla="*/ 902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25 w 3633"/>
                    <a:gd name="connsiteY12" fmla="*/ 5397 h 5396"/>
                    <a:gd name="connsiteX13" fmla="*/ 0 w 3633"/>
                    <a:gd name="connsiteY13" fmla="*/ 5065 h 5396"/>
                    <a:gd name="connsiteX14" fmla="*/ 186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86" y="4508"/>
                      </a:moveTo>
                      <a:cubicBezTo>
                        <a:pt x="530" y="4707"/>
                        <a:pt x="1047" y="4840"/>
                        <a:pt x="1578" y="4840"/>
                      </a:cubicBezTo>
                      <a:cubicBezTo>
                        <a:pt x="2360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888" y="0"/>
                        <a:pt x="2055" y="0"/>
                      </a:cubicBezTo>
                      <a:cubicBezTo>
                        <a:pt x="2678" y="0"/>
                        <a:pt x="3129" y="133"/>
                        <a:pt x="3394" y="265"/>
                      </a:cubicBezTo>
                      <a:lnTo>
                        <a:pt x="3169" y="809"/>
                      </a:lnTo>
                      <a:cubicBezTo>
                        <a:pt x="2970" y="716"/>
                        <a:pt x="2572" y="570"/>
                        <a:pt x="2029" y="570"/>
                      </a:cubicBezTo>
                      <a:cubicBezTo>
                        <a:pt x="1207" y="570"/>
                        <a:pt x="902" y="994"/>
                        <a:pt x="902" y="1352"/>
                      </a:cubicBezTo>
                      <a:cubicBezTo>
                        <a:pt x="902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25" y="5397"/>
                      </a:cubicBezTo>
                      <a:cubicBezTo>
                        <a:pt x="955" y="5397"/>
                        <a:pt x="318" y="5251"/>
                        <a:pt x="0" y="5065"/>
                      </a:cubicBezTo>
                      <a:lnTo>
                        <a:pt x="186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AE12FC43-A6AB-F5D0-8942-65AB34B92C3F}"/>
                    </a:ext>
                  </a:extLst>
                </p:cNvPr>
                <p:cNvSpPr/>
                <p:nvPr/>
              </p:nvSpPr>
              <p:spPr>
                <a:xfrm>
                  <a:off x="101845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82 w 3367"/>
                    <a:gd name="connsiteY9" fmla="*/ 570 h 5237"/>
                    <a:gd name="connsiteX10" fmla="*/ 782 w 3367"/>
                    <a:gd name="connsiteY10" fmla="*/ 2228 h 5237"/>
                    <a:gd name="connsiteX11" fmla="*/ 3116 w 3367"/>
                    <a:gd name="connsiteY11" fmla="*/ 2228 h 5237"/>
                    <a:gd name="connsiteX12" fmla="*/ 3116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82" y="570"/>
                      </a:lnTo>
                      <a:lnTo>
                        <a:pt x="782" y="2228"/>
                      </a:lnTo>
                      <a:lnTo>
                        <a:pt x="3116" y="2228"/>
                      </a:lnTo>
                      <a:lnTo>
                        <a:pt x="3116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1DA5E502-6956-8646-1123-88355D2F1880}"/>
                    </a:ext>
                  </a:extLst>
                </p:cNvPr>
                <p:cNvSpPr/>
                <p:nvPr/>
              </p:nvSpPr>
              <p:spPr>
                <a:xfrm>
                  <a:off x="1022813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69 w 4932"/>
                    <a:gd name="connsiteY12" fmla="*/ 610 h 5330"/>
                    <a:gd name="connsiteX13" fmla="*/ 769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77" y="53"/>
                        <a:pt x="1047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28" y="4084"/>
                        <a:pt x="4071" y="4574"/>
                      </a:cubicBezTo>
                      <a:cubicBezTo>
                        <a:pt x="3514" y="5078"/>
                        <a:pt x="2586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09" y="4787"/>
                        <a:pt x="4110" y="3978"/>
                        <a:pt x="4110" y="2546"/>
                      </a:cubicBezTo>
                      <a:cubicBezTo>
                        <a:pt x="4110" y="1313"/>
                        <a:pt x="3315" y="544"/>
                        <a:pt x="1671" y="544"/>
                      </a:cubicBezTo>
                      <a:cubicBezTo>
                        <a:pt x="1273" y="544"/>
                        <a:pt x="968" y="570"/>
                        <a:pt x="769" y="610"/>
                      </a:cubicBezTo>
                      <a:lnTo>
                        <a:pt x="76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7CC8E2AF-2E0C-B8B3-E84C-994835DD99AA}"/>
                    </a:ext>
                  </a:extLst>
                </p:cNvPr>
                <p:cNvSpPr/>
                <p:nvPr/>
              </p:nvSpPr>
              <p:spPr>
                <a:xfrm>
                  <a:off x="1031418" y="882497"/>
                  <a:ext cx="4919" cy="5330"/>
                </a:xfrm>
                <a:custGeom>
                  <a:avLst/>
                  <a:gdLst>
                    <a:gd name="connsiteX0" fmla="*/ 13 w 4919"/>
                    <a:gd name="connsiteY0" fmla="*/ 119 h 5330"/>
                    <a:gd name="connsiteX1" fmla="*/ 1657 w 4919"/>
                    <a:gd name="connsiteY1" fmla="*/ 0 h 5330"/>
                    <a:gd name="connsiteX2" fmla="*/ 4084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96 w 4919"/>
                    <a:gd name="connsiteY8" fmla="*/ 4747 h 5330"/>
                    <a:gd name="connsiteX9" fmla="*/ 1578 w 4919"/>
                    <a:gd name="connsiteY9" fmla="*/ 4787 h 5330"/>
                    <a:gd name="connsiteX10" fmla="*/ 4137 w 4919"/>
                    <a:gd name="connsiteY10" fmla="*/ 2546 h 5330"/>
                    <a:gd name="connsiteX11" fmla="*/ 1697 w 4919"/>
                    <a:gd name="connsiteY11" fmla="*/ 544 h 5330"/>
                    <a:gd name="connsiteX12" fmla="*/ 796 w 4919"/>
                    <a:gd name="connsiteY12" fmla="*/ 610 h 5330"/>
                    <a:gd name="connsiteX13" fmla="*/ 796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13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71" y="0"/>
                        <a:pt x="3567" y="239"/>
                        <a:pt x="4084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73" y="4787"/>
                        <a:pt x="1578" y="4787"/>
                      </a:cubicBezTo>
                      <a:cubicBezTo>
                        <a:pt x="3235" y="4787"/>
                        <a:pt x="4137" y="3978"/>
                        <a:pt x="4137" y="2546"/>
                      </a:cubicBezTo>
                      <a:cubicBezTo>
                        <a:pt x="4137" y="1313"/>
                        <a:pt x="3341" y="544"/>
                        <a:pt x="1697" y="544"/>
                      </a:cubicBezTo>
                      <a:cubicBezTo>
                        <a:pt x="1299" y="544"/>
                        <a:pt x="1008" y="570"/>
                        <a:pt x="796" y="610"/>
                      </a:cubicBezTo>
                      <a:lnTo>
                        <a:pt x="796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id="{8CFFCC02-E64F-5C44-E78D-718C8AECDEA3}"/>
                    </a:ext>
                  </a:extLst>
                </p:cNvPr>
                <p:cNvSpPr/>
                <p:nvPr/>
              </p:nvSpPr>
              <p:spPr>
                <a:xfrm>
                  <a:off x="1037000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81" y="3872"/>
                        <a:pt x="4681" y="2678"/>
                      </a:cubicBezTo>
                      <a:cubicBezTo>
                        <a:pt x="4681" y="1644"/>
                        <a:pt x="4057" y="557"/>
                        <a:pt x="2758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9CAB40D0-67CC-5F3F-C4D4-4E86499A069B}"/>
                    </a:ext>
                  </a:extLst>
                </p:cNvPr>
                <p:cNvSpPr/>
                <p:nvPr/>
              </p:nvSpPr>
              <p:spPr>
                <a:xfrm>
                  <a:off x="1046176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49 w 3367"/>
                    <a:gd name="connsiteY7" fmla="*/ 0 h 5237"/>
                    <a:gd name="connsiteX8" fmla="*/ 3249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6C50C462-84D5-146B-03E6-1584D897944B}"/>
                    </a:ext>
                  </a:extLst>
                </p:cNvPr>
                <p:cNvSpPr/>
                <p:nvPr/>
              </p:nvSpPr>
              <p:spPr>
                <a:xfrm>
                  <a:off x="1050551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10230C94-22D4-1AD2-2939-30E35DC57F4B}"/>
                    </a:ext>
                  </a:extLst>
                </p:cNvPr>
                <p:cNvSpPr/>
                <p:nvPr/>
              </p:nvSpPr>
              <p:spPr>
                <a:xfrm>
                  <a:off x="1052660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0E9EDAFE-97F8-3F63-F086-BD56A8A9DE7E}"/>
                    </a:ext>
                  </a:extLst>
                </p:cNvPr>
                <p:cNvSpPr/>
                <p:nvPr/>
              </p:nvSpPr>
              <p:spPr>
                <a:xfrm>
                  <a:off x="1058123" y="882444"/>
                  <a:ext cx="3633" cy="5396"/>
                </a:xfrm>
                <a:custGeom>
                  <a:avLst/>
                  <a:gdLst>
                    <a:gd name="connsiteX0" fmla="*/ 199 w 3633"/>
                    <a:gd name="connsiteY0" fmla="*/ 4508 h 5396"/>
                    <a:gd name="connsiteX1" fmla="*/ 1578 w 3633"/>
                    <a:gd name="connsiteY1" fmla="*/ 4840 h 5396"/>
                    <a:gd name="connsiteX2" fmla="*/ 2824 w 3633"/>
                    <a:gd name="connsiteY2" fmla="*/ 3951 h 5396"/>
                    <a:gd name="connsiteX3" fmla="*/ 1697 w 3633"/>
                    <a:gd name="connsiteY3" fmla="*/ 2917 h 5396"/>
                    <a:gd name="connsiteX4" fmla="*/ 119 w 3633"/>
                    <a:gd name="connsiteY4" fmla="*/ 1432 h 5396"/>
                    <a:gd name="connsiteX5" fmla="*/ 2055 w 3633"/>
                    <a:gd name="connsiteY5" fmla="*/ 0 h 5396"/>
                    <a:gd name="connsiteX6" fmla="*/ 3394 w 3633"/>
                    <a:gd name="connsiteY6" fmla="*/ 265 h 5396"/>
                    <a:gd name="connsiteX7" fmla="*/ 3182 w 3633"/>
                    <a:gd name="connsiteY7" fmla="*/ 809 h 5396"/>
                    <a:gd name="connsiteX8" fmla="*/ 2042 w 3633"/>
                    <a:gd name="connsiteY8" fmla="*/ 570 h 5396"/>
                    <a:gd name="connsiteX9" fmla="*/ 915 w 3633"/>
                    <a:gd name="connsiteY9" fmla="*/ 1352 h 5396"/>
                    <a:gd name="connsiteX10" fmla="*/ 2095 w 3633"/>
                    <a:gd name="connsiteY10" fmla="*/ 2360 h 5396"/>
                    <a:gd name="connsiteX11" fmla="*/ 3633 w 3633"/>
                    <a:gd name="connsiteY11" fmla="*/ 3898 h 5396"/>
                    <a:gd name="connsiteX12" fmla="*/ 1538 w 3633"/>
                    <a:gd name="connsiteY12" fmla="*/ 5397 h 5396"/>
                    <a:gd name="connsiteX13" fmla="*/ 0 w 3633"/>
                    <a:gd name="connsiteY13" fmla="*/ 5065 h 5396"/>
                    <a:gd name="connsiteX14" fmla="*/ 199 w 3633"/>
                    <a:gd name="connsiteY14" fmla="*/ 450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396">
                      <a:moveTo>
                        <a:pt x="199" y="4508"/>
                      </a:moveTo>
                      <a:cubicBezTo>
                        <a:pt x="544" y="4707"/>
                        <a:pt x="1048" y="4840"/>
                        <a:pt x="1578" y="4840"/>
                      </a:cubicBezTo>
                      <a:cubicBezTo>
                        <a:pt x="2373" y="4840"/>
                        <a:pt x="2824" y="4482"/>
                        <a:pt x="2824" y="3951"/>
                      </a:cubicBezTo>
                      <a:cubicBezTo>
                        <a:pt x="2824" y="3461"/>
                        <a:pt x="2506" y="3182"/>
                        <a:pt x="1697" y="2917"/>
                      </a:cubicBezTo>
                      <a:cubicBezTo>
                        <a:pt x="716" y="2599"/>
                        <a:pt x="119" y="2161"/>
                        <a:pt x="119" y="1432"/>
                      </a:cubicBezTo>
                      <a:cubicBezTo>
                        <a:pt x="119" y="610"/>
                        <a:pt x="902" y="0"/>
                        <a:pt x="2055" y="0"/>
                      </a:cubicBezTo>
                      <a:cubicBezTo>
                        <a:pt x="2665" y="0"/>
                        <a:pt x="3116" y="133"/>
                        <a:pt x="3394" y="265"/>
                      </a:cubicBezTo>
                      <a:lnTo>
                        <a:pt x="3182" y="809"/>
                      </a:lnTo>
                      <a:cubicBezTo>
                        <a:pt x="2983" y="716"/>
                        <a:pt x="2572" y="570"/>
                        <a:pt x="2042" y="570"/>
                      </a:cubicBezTo>
                      <a:cubicBezTo>
                        <a:pt x="1220" y="570"/>
                        <a:pt x="915" y="994"/>
                        <a:pt x="915" y="1352"/>
                      </a:cubicBezTo>
                      <a:cubicBezTo>
                        <a:pt x="915" y="1843"/>
                        <a:pt x="1273" y="2082"/>
                        <a:pt x="2095" y="2360"/>
                      </a:cubicBezTo>
                      <a:cubicBezTo>
                        <a:pt x="3116" y="2705"/>
                        <a:pt x="3633" y="3129"/>
                        <a:pt x="3633" y="3898"/>
                      </a:cubicBezTo>
                      <a:cubicBezTo>
                        <a:pt x="3633" y="4707"/>
                        <a:pt x="2944" y="5397"/>
                        <a:pt x="1538" y="5397"/>
                      </a:cubicBezTo>
                      <a:cubicBezTo>
                        <a:pt x="968" y="5397"/>
                        <a:pt x="332" y="5251"/>
                        <a:pt x="0" y="5065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2F722411-A537-3220-B945-EF802C86DDDA}"/>
                    </a:ext>
                  </a:extLst>
                </p:cNvPr>
                <p:cNvSpPr/>
                <p:nvPr/>
              </p:nvSpPr>
              <p:spPr>
                <a:xfrm>
                  <a:off x="1062644" y="882537"/>
                  <a:ext cx="6112" cy="5237"/>
                </a:xfrm>
                <a:custGeom>
                  <a:avLst/>
                  <a:gdLst>
                    <a:gd name="connsiteX0" fmla="*/ 5224 w 6112"/>
                    <a:gd name="connsiteY0" fmla="*/ 2930 h 5237"/>
                    <a:gd name="connsiteX1" fmla="*/ 5131 w 6112"/>
                    <a:gd name="connsiteY1" fmla="*/ 676 h 5237"/>
                    <a:gd name="connsiteX2" fmla="*/ 5105 w 6112"/>
                    <a:gd name="connsiteY2" fmla="*/ 676 h 5237"/>
                    <a:gd name="connsiteX3" fmla="*/ 4349 w 6112"/>
                    <a:gd name="connsiteY3" fmla="*/ 2665 h 5237"/>
                    <a:gd name="connsiteX4" fmla="*/ 3288 w 6112"/>
                    <a:gd name="connsiteY4" fmla="*/ 5198 h 5237"/>
                    <a:gd name="connsiteX5" fmla="*/ 2705 w 6112"/>
                    <a:gd name="connsiteY5" fmla="*/ 5198 h 5237"/>
                    <a:gd name="connsiteX6" fmla="*/ 1737 w 6112"/>
                    <a:gd name="connsiteY6" fmla="*/ 2705 h 5237"/>
                    <a:gd name="connsiteX7" fmla="*/ 1034 w 6112"/>
                    <a:gd name="connsiteY7" fmla="*/ 676 h 5237"/>
                    <a:gd name="connsiteX8" fmla="*/ 1008 w 6112"/>
                    <a:gd name="connsiteY8" fmla="*/ 676 h 5237"/>
                    <a:gd name="connsiteX9" fmla="*/ 888 w 6112"/>
                    <a:gd name="connsiteY9" fmla="*/ 2997 h 5237"/>
                    <a:gd name="connsiteX10" fmla="*/ 743 w 6112"/>
                    <a:gd name="connsiteY10" fmla="*/ 5237 h 5237"/>
                    <a:gd name="connsiteX11" fmla="*/ 0 w 6112"/>
                    <a:gd name="connsiteY11" fmla="*/ 5237 h 5237"/>
                    <a:gd name="connsiteX12" fmla="*/ 424 w 6112"/>
                    <a:gd name="connsiteY12" fmla="*/ 0 h 5237"/>
                    <a:gd name="connsiteX13" fmla="*/ 1406 w 6112"/>
                    <a:gd name="connsiteY13" fmla="*/ 0 h 5237"/>
                    <a:gd name="connsiteX14" fmla="*/ 2427 w 6112"/>
                    <a:gd name="connsiteY14" fmla="*/ 2533 h 5237"/>
                    <a:gd name="connsiteX15" fmla="*/ 3036 w 6112"/>
                    <a:gd name="connsiteY15" fmla="*/ 4309 h 5237"/>
                    <a:gd name="connsiteX16" fmla="*/ 3063 w 6112"/>
                    <a:gd name="connsiteY16" fmla="*/ 4309 h 5237"/>
                    <a:gd name="connsiteX17" fmla="*/ 3686 w 6112"/>
                    <a:gd name="connsiteY17" fmla="*/ 2533 h 5237"/>
                    <a:gd name="connsiteX18" fmla="*/ 4747 w 6112"/>
                    <a:gd name="connsiteY18" fmla="*/ 0 h 5237"/>
                    <a:gd name="connsiteX19" fmla="*/ 5741 w 6112"/>
                    <a:gd name="connsiteY19" fmla="*/ 0 h 5237"/>
                    <a:gd name="connsiteX20" fmla="*/ 6113 w 6112"/>
                    <a:gd name="connsiteY20" fmla="*/ 5237 h 5237"/>
                    <a:gd name="connsiteX21" fmla="*/ 5357 w 6112"/>
                    <a:gd name="connsiteY21" fmla="*/ 5237 h 5237"/>
                    <a:gd name="connsiteX22" fmla="*/ 5224 w 6112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37">
                      <a:moveTo>
                        <a:pt x="5224" y="2930"/>
                      </a:moveTo>
                      <a:cubicBezTo>
                        <a:pt x="5184" y="2201"/>
                        <a:pt x="5131" y="1326"/>
                        <a:pt x="5131" y="676"/>
                      </a:cubicBezTo>
                      <a:lnTo>
                        <a:pt x="5105" y="676"/>
                      </a:lnTo>
                      <a:cubicBezTo>
                        <a:pt x="4893" y="1286"/>
                        <a:pt x="4654" y="1936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888" y="2997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6" y="0"/>
                      </a:lnTo>
                      <a:lnTo>
                        <a:pt x="2427" y="2533"/>
                      </a:lnTo>
                      <a:cubicBezTo>
                        <a:pt x="2678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21" y="3196"/>
                        <a:pt x="3686" y="2533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37"/>
                      </a:lnTo>
                      <a:lnTo>
                        <a:pt x="5357" y="5237"/>
                      </a:lnTo>
                      <a:lnTo>
                        <a:pt x="5224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D0115FE3-6CCD-2E60-1CDC-574962C8F291}"/>
                    </a:ext>
                  </a:extLst>
                </p:cNvPr>
                <p:cNvSpPr/>
                <p:nvPr/>
              </p:nvSpPr>
              <p:spPr>
                <a:xfrm>
                  <a:off x="1069605" y="882444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45 w 5476"/>
                    <a:gd name="connsiteY6" fmla="*/ 4853 h 5409"/>
                    <a:gd name="connsiteX7" fmla="*/ 4681 w 5476"/>
                    <a:gd name="connsiteY7" fmla="*/ 2678 h 5409"/>
                    <a:gd name="connsiteX8" fmla="*/ 2758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0"/>
                        <a:pt x="5476" y="1101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45" y="4853"/>
                      </a:cubicBezTo>
                      <a:cubicBezTo>
                        <a:pt x="3965" y="4853"/>
                        <a:pt x="4681" y="3872"/>
                        <a:pt x="4681" y="2678"/>
                      </a:cubicBezTo>
                      <a:cubicBezTo>
                        <a:pt x="4681" y="1644"/>
                        <a:pt x="4044" y="557"/>
                        <a:pt x="2758" y="557"/>
                      </a:cubicBezTo>
                      <a:cubicBezTo>
                        <a:pt x="1472" y="570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92917547-81C3-A833-4189-079E70652000}"/>
                    </a:ext>
                  </a:extLst>
                </p:cNvPr>
                <p:cNvSpPr/>
                <p:nvPr/>
              </p:nvSpPr>
              <p:spPr>
                <a:xfrm>
                  <a:off x="1076089" y="882497"/>
                  <a:ext cx="4919" cy="5330"/>
                </a:xfrm>
                <a:custGeom>
                  <a:avLst/>
                  <a:gdLst>
                    <a:gd name="connsiteX0" fmla="*/ 0 w 4919"/>
                    <a:gd name="connsiteY0" fmla="*/ 119 h 5330"/>
                    <a:gd name="connsiteX1" fmla="*/ 1644 w 4919"/>
                    <a:gd name="connsiteY1" fmla="*/ 0 h 5330"/>
                    <a:gd name="connsiteX2" fmla="*/ 4071 w 4919"/>
                    <a:gd name="connsiteY2" fmla="*/ 663 h 5330"/>
                    <a:gd name="connsiteX3" fmla="*/ 4919 w 4919"/>
                    <a:gd name="connsiteY3" fmla="*/ 2533 h 5330"/>
                    <a:gd name="connsiteX4" fmla="*/ 4057 w 4919"/>
                    <a:gd name="connsiteY4" fmla="*/ 4574 h 5330"/>
                    <a:gd name="connsiteX5" fmla="*/ 1406 w 4919"/>
                    <a:gd name="connsiteY5" fmla="*/ 5330 h 5330"/>
                    <a:gd name="connsiteX6" fmla="*/ 0 w 4919"/>
                    <a:gd name="connsiteY6" fmla="*/ 5264 h 5330"/>
                    <a:gd name="connsiteX7" fmla="*/ 0 w 4919"/>
                    <a:gd name="connsiteY7" fmla="*/ 119 h 5330"/>
                    <a:gd name="connsiteX8" fmla="*/ 782 w 4919"/>
                    <a:gd name="connsiteY8" fmla="*/ 4747 h 5330"/>
                    <a:gd name="connsiteX9" fmla="*/ 1565 w 4919"/>
                    <a:gd name="connsiteY9" fmla="*/ 4787 h 5330"/>
                    <a:gd name="connsiteX10" fmla="*/ 4110 w 4919"/>
                    <a:gd name="connsiteY10" fmla="*/ 2546 h 5330"/>
                    <a:gd name="connsiteX11" fmla="*/ 1684 w 4919"/>
                    <a:gd name="connsiteY11" fmla="*/ 544 h 5330"/>
                    <a:gd name="connsiteX12" fmla="*/ 782 w 4919"/>
                    <a:gd name="connsiteY12" fmla="*/ 610 h 5330"/>
                    <a:gd name="connsiteX13" fmla="*/ 782 w 4919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30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44" y="0"/>
                      </a:cubicBezTo>
                      <a:cubicBezTo>
                        <a:pt x="2758" y="0"/>
                        <a:pt x="3554" y="239"/>
                        <a:pt x="4071" y="663"/>
                      </a:cubicBezTo>
                      <a:cubicBezTo>
                        <a:pt x="4614" y="1087"/>
                        <a:pt x="4919" y="1697"/>
                        <a:pt x="4919" y="2533"/>
                      </a:cubicBezTo>
                      <a:cubicBezTo>
                        <a:pt x="4919" y="3381"/>
                        <a:pt x="4614" y="4084"/>
                        <a:pt x="4057" y="4574"/>
                      </a:cubicBezTo>
                      <a:cubicBezTo>
                        <a:pt x="3500" y="5078"/>
                        <a:pt x="2572" y="5330"/>
                        <a:pt x="1406" y="5330"/>
                      </a:cubicBezTo>
                      <a:cubicBezTo>
                        <a:pt x="849" y="5330"/>
                        <a:pt x="398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73" y="544"/>
                        <a:pt x="981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5" name="任意多边形: 形状 744">
                  <a:extLst>
                    <a:ext uri="{FF2B5EF4-FFF2-40B4-BE49-F238E27FC236}">
                      <a16:creationId xmlns:a16="http://schemas.microsoft.com/office/drawing/2014/main" id="{293A856A-1F1D-3793-DF55-123E0BDF3413}"/>
                    </a:ext>
                  </a:extLst>
                </p:cNvPr>
                <p:cNvSpPr/>
                <p:nvPr/>
              </p:nvSpPr>
              <p:spPr>
                <a:xfrm>
                  <a:off x="108400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9D6A8C7B-78A8-7DF4-71C9-6F0D9FFCAA1D}"/>
                    </a:ext>
                  </a:extLst>
                </p:cNvPr>
                <p:cNvSpPr/>
                <p:nvPr/>
              </p:nvSpPr>
              <p:spPr>
                <a:xfrm>
                  <a:off x="1089110" y="882537"/>
                  <a:ext cx="3367" cy="5237"/>
                </a:xfrm>
                <a:custGeom>
                  <a:avLst/>
                  <a:gdLst>
                    <a:gd name="connsiteX0" fmla="*/ 3116 w 3367"/>
                    <a:gd name="connsiteY0" fmla="*/ 2784 h 5237"/>
                    <a:gd name="connsiteX1" fmla="*/ 782 w 3367"/>
                    <a:gd name="connsiteY1" fmla="*/ 2784 h 5237"/>
                    <a:gd name="connsiteX2" fmla="*/ 782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EC396C92-E94F-D874-A5E5-471F8CA67817}"/>
                    </a:ext>
                  </a:extLst>
                </p:cNvPr>
                <p:cNvSpPr/>
                <p:nvPr/>
              </p:nvSpPr>
              <p:spPr>
                <a:xfrm>
                  <a:off x="1093340" y="882537"/>
                  <a:ext cx="6125" cy="5237"/>
                </a:xfrm>
                <a:custGeom>
                  <a:avLst/>
                  <a:gdLst>
                    <a:gd name="connsiteX0" fmla="*/ 5211 w 6125"/>
                    <a:gd name="connsiteY0" fmla="*/ 2930 h 5237"/>
                    <a:gd name="connsiteX1" fmla="*/ 5131 w 6125"/>
                    <a:gd name="connsiteY1" fmla="*/ 676 h 5237"/>
                    <a:gd name="connsiteX2" fmla="*/ 5092 w 6125"/>
                    <a:gd name="connsiteY2" fmla="*/ 676 h 5237"/>
                    <a:gd name="connsiteX3" fmla="*/ 4336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34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97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33 h 5237"/>
                    <a:gd name="connsiteX15" fmla="*/ 3036 w 6125"/>
                    <a:gd name="connsiteY15" fmla="*/ 4309 h 5237"/>
                    <a:gd name="connsiteX16" fmla="*/ 3063 w 6125"/>
                    <a:gd name="connsiteY16" fmla="*/ 4309 h 5237"/>
                    <a:gd name="connsiteX17" fmla="*/ 3686 w 6125"/>
                    <a:gd name="connsiteY17" fmla="*/ 2533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57 w 6125"/>
                    <a:gd name="connsiteY21" fmla="*/ 5237 h 5237"/>
                    <a:gd name="connsiteX22" fmla="*/ 5211 w 6125"/>
                    <a:gd name="connsiteY22" fmla="*/ 293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11" y="2930"/>
                      </a:moveTo>
                      <a:cubicBezTo>
                        <a:pt x="5184" y="2201"/>
                        <a:pt x="5118" y="1326"/>
                        <a:pt x="5131" y="676"/>
                      </a:cubicBezTo>
                      <a:lnTo>
                        <a:pt x="5092" y="676"/>
                      </a:lnTo>
                      <a:cubicBezTo>
                        <a:pt x="4893" y="1286"/>
                        <a:pt x="4641" y="1936"/>
                        <a:pt x="4336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76"/>
                        <a:pt x="1207" y="1299"/>
                        <a:pt x="1034" y="676"/>
                      </a:cubicBezTo>
                      <a:lnTo>
                        <a:pt x="1008" y="676"/>
                      </a:lnTo>
                      <a:cubicBezTo>
                        <a:pt x="994" y="1339"/>
                        <a:pt x="941" y="2201"/>
                        <a:pt x="902" y="2997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33"/>
                      </a:lnTo>
                      <a:cubicBezTo>
                        <a:pt x="2692" y="3182"/>
                        <a:pt x="2891" y="3752"/>
                        <a:pt x="3036" y="4309"/>
                      </a:cubicBezTo>
                      <a:lnTo>
                        <a:pt x="3063" y="4309"/>
                      </a:lnTo>
                      <a:cubicBezTo>
                        <a:pt x="3209" y="3766"/>
                        <a:pt x="3434" y="3196"/>
                        <a:pt x="3686" y="2533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57" y="5237"/>
                      </a:lnTo>
                      <a:lnTo>
                        <a:pt x="5211" y="293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354C0E9F-8C79-415B-C4B1-A70FB1BB9FA8}"/>
                    </a:ext>
                  </a:extLst>
                </p:cNvPr>
                <p:cNvSpPr/>
                <p:nvPr/>
              </p:nvSpPr>
              <p:spPr>
                <a:xfrm>
                  <a:off x="1100646" y="882497"/>
                  <a:ext cx="3686" cy="5263"/>
                </a:xfrm>
                <a:custGeom>
                  <a:avLst/>
                  <a:gdLst>
                    <a:gd name="connsiteX0" fmla="*/ 0 w 3686"/>
                    <a:gd name="connsiteY0" fmla="*/ 106 h 5263"/>
                    <a:gd name="connsiteX1" fmla="*/ 1472 w 3686"/>
                    <a:gd name="connsiteY1" fmla="*/ 0 h 5263"/>
                    <a:gd name="connsiteX2" fmla="*/ 3169 w 3686"/>
                    <a:gd name="connsiteY2" fmla="*/ 438 h 5263"/>
                    <a:gd name="connsiteX3" fmla="*/ 3686 w 3686"/>
                    <a:gd name="connsiteY3" fmla="*/ 1525 h 5263"/>
                    <a:gd name="connsiteX4" fmla="*/ 3222 w 3686"/>
                    <a:gd name="connsiteY4" fmla="*/ 2652 h 5263"/>
                    <a:gd name="connsiteX5" fmla="*/ 1392 w 3686"/>
                    <a:gd name="connsiteY5" fmla="*/ 3222 h 5263"/>
                    <a:gd name="connsiteX6" fmla="*/ 782 w 3686"/>
                    <a:gd name="connsiteY6" fmla="*/ 3169 h 5263"/>
                    <a:gd name="connsiteX7" fmla="*/ 782 w 3686"/>
                    <a:gd name="connsiteY7" fmla="*/ 5264 h 5263"/>
                    <a:gd name="connsiteX8" fmla="*/ 0 w 3686"/>
                    <a:gd name="connsiteY8" fmla="*/ 5264 h 5263"/>
                    <a:gd name="connsiteX9" fmla="*/ 0 w 3686"/>
                    <a:gd name="connsiteY9" fmla="*/ 106 h 5263"/>
                    <a:gd name="connsiteX10" fmla="*/ 782 w 3686"/>
                    <a:gd name="connsiteY10" fmla="*/ 2625 h 5263"/>
                    <a:gd name="connsiteX11" fmla="*/ 1405 w 3686"/>
                    <a:gd name="connsiteY11" fmla="*/ 2678 h 5263"/>
                    <a:gd name="connsiteX12" fmla="*/ 2917 w 3686"/>
                    <a:gd name="connsiteY12" fmla="*/ 1565 h 5263"/>
                    <a:gd name="connsiteX13" fmla="*/ 1498 w 3686"/>
                    <a:gd name="connsiteY13" fmla="*/ 544 h 5263"/>
                    <a:gd name="connsiteX14" fmla="*/ 782 w 3686"/>
                    <a:gd name="connsiteY14" fmla="*/ 597 h 5263"/>
                    <a:gd name="connsiteX15" fmla="*/ 782 w 3686"/>
                    <a:gd name="connsiteY15" fmla="*/ 2625 h 5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63">
                      <a:moveTo>
                        <a:pt x="0" y="106"/>
                      </a:moveTo>
                      <a:cubicBezTo>
                        <a:pt x="371" y="40"/>
                        <a:pt x="862" y="0"/>
                        <a:pt x="1472" y="0"/>
                      </a:cubicBezTo>
                      <a:cubicBezTo>
                        <a:pt x="2241" y="0"/>
                        <a:pt x="2811" y="159"/>
                        <a:pt x="3169" y="438"/>
                      </a:cubicBezTo>
                      <a:cubicBezTo>
                        <a:pt x="3500" y="676"/>
                        <a:pt x="3686" y="1074"/>
                        <a:pt x="3686" y="1525"/>
                      </a:cubicBezTo>
                      <a:cubicBezTo>
                        <a:pt x="3686" y="2015"/>
                        <a:pt x="3527" y="2373"/>
                        <a:pt x="3222" y="2652"/>
                      </a:cubicBezTo>
                      <a:cubicBezTo>
                        <a:pt x="2811" y="3036"/>
                        <a:pt x="2148" y="3222"/>
                        <a:pt x="1392" y="3222"/>
                      </a:cubicBezTo>
                      <a:cubicBezTo>
                        <a:pt x="1154" y="3222"/>
                        <a:pt x="941" y="3222"/>
                        <a:pt x="782" y="3169"/>
                      </a:cubicBez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782" y="2625"/>
                      </a:moveTo>
                      <a:cubicBezTo>
                        <a:pt x="941" y="2665"/>
                        <a:pt x="1154" y="2678"/>
                        <a:pt x="1405" y="2678"/>
                      </a:cubicBezTo>
                      <a:cubicBezTo>
                        <a:pt x="2347" y="2678"/>
                        <a:pt x="2917" y="2294"/>
                        <a:pt x="2917" y="1565"/>
                      </a:cubicBezTo>
                      <a:cubicBezTo>
                        <a:pt x="2917" y="875"/>
                        <a:pt x="2360" y="544"/>
                        <a:pt x="1498" y="544"/>
                      </a:cubicBezTo>
                      <a:cubicBezTo>
                        <a:pt x="1154" y="544"/>
                        <a:pt x="915" y="570"/>
                        <a:pt x="782" y="597"/>
                      </a:cubicBezTo>
                      <a:lnTo>
                        <a:pt x="782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8A7F3483-069A-C296-770C-ECEF0EF8C1C9}"/>
                    </a:ext>
                  </a:extLst>
                </p:cNvPr>
                <p:cNvSpPr/>
                <p:nvPr/>
              </p:nvSpPr>
              <p:spPr>
                <a:xfrm>
                  <a:off x="1105021" y="882444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58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22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45 w 5489"/>
                    <a:gd name="connsiteY8" fmla="*/ 557 h 5409"/>
                    <a:gd name="connsiteX9" fmla="*/ 822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84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44"/>
                        <a:pt x="4057" y="557"/>
                        <a:pt x="2745" y="557"/>
                      </a:cubicBezTo>
                      <a:cubicBezTo>
                        <a:pt x="1472" y="570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BBD26BB8-4A7B-D296-5C24-673B4756ED26}"/>
                    </a:ext>
                  </a:extLst>
                </p:cNvPr>
                <p:cNvSpPr/>
                <p:nvPr/>
              </p:nvSpPr>
              <p:spPr>
                <a:xfrm>
                  <a:off x="1111505" y="882497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09 w 3898"/>
                    <a:gd name="connsiteY2" fmla="*/ 438 h 5277"/>
                    <a:gd name="connsiteX3" fmla="*/ 3686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498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69 w 3898"/>
                    <a:gd name="connsiteY15" fmla="*/ 2506 h 5277"/>
                    <a:gd name="connsiteX16" fmla="*/ 1565 w 3898"/>
                    <a:gd name="connsiteY16" fmla="*/ 2506 h 5277"/>
                    <a:gd name="connsiteX17" fmla="*/ 2904 w 3898"/>
                    <a:gd name="connsiteY17" fmla="*/ 1512 h 5277"/>
                    <a:gd name="connsiteX18" fmla="*/ 1525 w 3898"/>
                    <a:gd name="connsiteY18" fmla="*/ 530 h 5277"/>
                    <a:gd name="connsiteX19" fmla="*/ 756 w 3898"/>
                    <a:gd name="connsiteY19" fmla="*/ 583 h 5277"/>
                    <a:gd name="connsiteX20" fmla="*/ 756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40"/>
                        <a:pt x="941" y="0"/>
                        <a:pt x="1485" y="0"/>
                      </a:cubicBezTo>
                      <a:cubicBezTo>
                        <a:pt x="2320" y="0"/>
                        <a:pt x="2851" y="133"/>
                        <a:pt x="3209" y="438"/>
                      </a:cubicBezTo>
                      <a:cubicBezTo>
                        <a:pt x="3514" y="663"/>
                        <a:pt x="3686" y="1021"/>
                        <a:pt x="3686" y="1432"/>
                      </a:cubicBezTo>
                      <a:cubicBezTo>
                        <a:pt x="3686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23" y="2930"/>
                        <a:pt x="3302" y="3302"/>
                        <a:pt x="3434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498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69" y="2506"/>
                      </a:moveTo>
                      <a:lnTo>
                        <a:pt x="1565" y="2506"/>
                      </a:lnTo>
                      <a:cubicBezTo>
                        <a:pt x="2387" y="2506"/>
                        <a:pt x="2904" y="2108"/>
                        <a:pt x="2904" y="1512"/>
                      </a:cubicBezTo>
                      <a:cubicBezTo>
                        <a:pt x="2904" y="835"/>
                        <a:pt x="2347" y="544"/>
                        <a:pt x="1525" y="530"/>
                      </a:cubicBezTo>
                      <a:cubicBezTo>
                        <a:pt x="1140" y="530"/>
                        <a:pt x="888" y="544"/>
                        <a:pt x="756" y="583"/>
                      </a:cubicBezTo>
                      <a:lnTo>
                        <a:pt x="756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8D613A13-0DA0-9642-6802-3001B0AC280E}"/>
                    </a:ext>
                  </a:extLst>
                </p:cNvPr>
                <p:cNvSpPr/>
                <p:nvPr/>
              </p:nvSpPr>
              <p:spPr>
                <a:xfrm>
                  <a:off x="1118983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83CCD873-708B-89E6-A1CA-1D4E6FAAB345}"/>
                    </a:ext>
                  </a:extLst>
                </p:cNvPr>
                <p:cNvSpPr/>
                <p:nvPr/>
              </p:nvSpPr>
              <p:spPr>
                <a:xfrm>
                  <a:off x="1121105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58 w 4508"/>
                    <a:gd name="connsiteY3" fmla="*/ 2652 h 5237"/>
                    <a:gd name="connsiteX4" fmla="*/ 3845 w 4508"/>
                    <a:gd name="connsiteY4" fmla="*/ 4349 h 5237"/>
                    <a:gd name="connsiteX5" fmla="*/ 3859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03 w 4508"/>
                    <a:gd name="connsiteY11" fmla="*/ 2572 h 5237"/>
                    <a:gd name="connsiteX12" fmla="*/ 689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52"/>
                      </a:lnTo>
                      <a:cubicBezTo>
                        <a:pt x="3209" y="3262"/>
                        <a:pt x="3554" y="3819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03" y="2572"/>
                      </a:lnTo>
                      <a:cubicBezTo>
                        <a:pt x="1379" y="2002"/>
                        <a:pt x="981" y="1392"/>
                        <a:pt x="689" y="835"/>
                      </a:cubicBezTo>
                      <a:lnTo>
                        <a:pt x="663" y="835"/>
                      </a:lnTo>
                      <a:cubicBezTo>
                        <a:pt x="716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448D5F27-B17B-3556-2C1A-C8F6C5D0A112}"/>
                    </a:ext>
                  </a:extLst>
                </p:cNvPr>
                <p:cNvSpPr/>
                <p:nvPr/>
              </p:nvSpPr>
              <p:spPr>
                <a:xfrm>
                  <a:off x="1126594" y="882457"/>
                  <a:ext cx="4548" cy="5396"/>
                </a:xfrm>
                <a:custGeom>
                  <a:avLst/>
                  <a:gdLst>
                    <a:gd name="connsiteX0" fmla="*/ 4548 w 4548"/>
                    <a:gd name="connsiteY0" fmla="*/ 5145 h 5396"/>
                    <a:gd name="connsiteX1" fmla="*/ 2970 w 4548"/>
                    <a:gd name="connsiteY1" fmla="*/ 5397 h 5396"/>
                    <a:gd name="connsiteX2" fmla="*/ 0 w 4548"/>
                    <a:gd name="connsiteY2" fmla="*/ 2758 h 5396"/>
                    <a:gd name="connsiteX3" fmla="*/ 3129 w 4548"/>
                    <a:gd name="connsiteY3" fmla="*/ 0 h 5396"/>
                    <a:gd name="connsiteX4" fmla="*/ 4548 w 4548"/>
                    <a:gd name="connsiteY4" fmla="*/ 239 h 5396"/>
                    <a:gd name="connsiteX5" fmla="*/ 4362 w 4548"/>
                    <a:gd name="connsiteY5" fmla="*/ 796 h 5396"/>
                    <a:gd name="connsiteX6" fmla="*/ 3156 w 4548"/>
                    <a:gd name="connsiteY6" fmla="*/ 583 h 5396"/>
                    <a:gd name="connsiteX7" fmla="*/ 809 w 4548"/>
                    <a:gd name="connsiteY7" fmla="*/ 2731 h 5396"/>
                    <a:gd name="connsiteX8" fmla="*/ 3116 w 4548"/>
                    <a:gd name="connsiteY8" fmla="*/ 4840 h 5396"/>
                    <a:gd name="connsiteX9" fmla="*/ 4376 w 4548"/>
                    <a:gd name="connsiteY9" fmla="*/ 4628 h 5396"/>
                    <a:gd name="connsiteX10" fmla="*/ 4548 w 4548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48" h="5396">
                      <a:moveTo>
                        <a:pt x="4548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58"/>
                      </a:cubicBezTo>
                      <a:cubicBezTo>
                        <a:pt x="0" y="1127"/>
                        <a:pt x="1273" y="0"/>
                        <a:pt x="3129" y="0"/>
                      </a:cubicBezTo>
                      <a:cubicBezTo>
                        <a:pt x="3885" y="0"/>
                        <a:pt x="4349" y="146"/>
                        <a:pt x="4548" y="239"/>
                      </a:cubicBezTo>
                      <a:lnTo>
                        <a:pt x="4362" y="796"/>
                      </a:lnTo>
                      <a:cubicBezTo>
                        <a:pt x="4071" y="676"/>
                        <a:pt x="3646" y="583"/>
                        <a:pt x="3156" y="583"/>
                      </a:cubicBezTo>
                      <a:cubicBezTo>
                        <a:pt x="1750" y="583"/>
                        <a:pt x="809" y="1366"/>
                        <a:pt x="809" y="2731"/>
                      </a:cubicBezTo>
                      <a:cubicBezTo>
                        <a:pt x="809" y="4018"/>
                        <a:pt x="1657" y="4840"/>
                        <a:pt x="3116" y="4840"/>
                      </a:cubicBezTo>
                      <a:cubicBezTo>
                        <a:pt x="3593" y="4840"/>
                        <a:pt x="4071" y="4760"/>
                        <a:pt x="4376" y="4628"/>
                      </a:cubicBezTo>
                      <a:lnTo>
                        <a:pt x="4548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0A68CBD5-DD04-2E5A-C91E-A7B2D5667F10}"/>
                    </a:ext>
                  </a:extLst>
                </p:cNvPr>
                <p:cNvSpPr/>
                <p:nvPr/>
              </p:nvSpPr>
              <p:spPr>
                <a:xfrm>
                  <a:off x="1132110" y="882537"/>
                  <a:ext cx="782" cy="5237"/>
                </a:xfrm>
                <a:custGeom>
                  <a:avLst/>
                  <a:gdLst>
                    <a:gd name="connsiteX0" fmla="*/ 782 w 782"/>
                    <a:gd name="connsiteY0" fmla="*/ 0 h 5237"/>
                    <a:gd name="connsiteX1" fmla="*/ 782 w 782"/>
                    <a:gd name="connsiteY1" fmla="*/ 5237 h 5237"/>
                    <a:gd name="connsiteX2" fmla="*/ 0 w 782"/>
                    <a:gd name="connsiteY2" fmla="*/ 5237 h 5237"/>
                    <a:gd name="connsiteX3" fmla="*/ 0 w 782"/>
                    <a:gd name="connsiteY3" fmla="*/ 0 h 5237"/>
                    <a:gd name="connsiteX4" fmla="*/ 782 w 782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37">
                      <a:moveTo>
                        <a:pt x="782" y="0"/>
                      </a:moveTo>
                      <a:lnTo>
                        <a:pt x="782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F6F25F8-FF5F-528C-8FC3-F68955B2FCB4}"/>
                    </a:ext>
                  </a:extLst>
                </p:cNvPr>
                <p:cNvSpPr/>
                <p:nvPr/>
              </p:nvSpPr>
              <p:spPr>
                <a:xfrm>
                  <a:off x="1134245" y="882497"/>
                  <a:ext cx="4932" cy="5330"/>
                </a:xfrm>
                <a:custGeom>
                  <a:avLst/>
                  <a:gdLst>
                    <a:gd name="connsiteX0" fmla="*/ 0 w 4932"/>
                    <a:gd name="connsiteY0" fmla="*/ 119 h 5330"/>
                    <a:gd name="connsiteX1" fmla="*/ 1644 w 4932"/>
                    <a:gd name="connsiteY1" fmla="*/ 0 h 5330"/>
                    <a:gd name="connsiteX2" fmla="*/ 4084 w 4932"/>
                    <a:gd name="connsiteY2" fmla="*/ 663 h 5330"/>
                    <a:gd name="connsiteX3" fmla="*/ 4933 w 4932"/>
                    <a:gd name="connsiteY3" fmla="*/ 2533 h 5330"/>
                    <a:gd name="connsiteX4" fmla="*/ 4071 w 4932"/>
                    <a:gd name="connsiteY4" fmla="*/ 4574 h 5330"/>
                    <a:gd name="connsiteX5" fmla="*/ 1419 w 4932"/>
                    <a:gd name="connsiteY5" fmla="*/ 5330 h 5330"/>
                    <a:gd name="connsiteX6" fmla="*/ 13 w 4932"/>
                    <a:gd name="connsiteY6" fmla="*/ 5264 h 5330"/>
                    <a:gd name="connsiteX7" fmla="*/ 13 w 4932"/>
                    <a:gd name="connsiteY7" fmla="*/ 119 h 5330"/>
                    <a:gd name="connsiteX8" fmla="*/ 769 w 4932"/>
                    <a:gd name="connsiteY8" fmla="*/ 4747 h 5330"/>
                    <a:gd name="connsiteX9" fmla="*/ 1565 w 4932"/>
                    <a:gd name="connsiteY9" fmla="*/ 4787 h 5330"/>
                    <a:gd name="connsiteX10" fmla="*/ 4110 w 4932"/>
                    <a:gd name="connsiteY10" fmla="*/ 2546 h 5330"/>
                    <a:gd name="connsiteX11" fmla="*/ 1684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0" y="119"/>
                      </a:moveTo>
                      <a:cubicBezTo>
                        <a:pt x="464" y="53"/>
                        <a:pt x="1021" y="0"/>
                        <a:pt x="1644" y="0"/>
                      </a:cubicBezTo>
                      <a:cubicBezTo>
                        <a:pt x="2758" y="0"/>
                        <a:pt x="3540" y="239"/>
                        <a:pt x="4084" y="663"/>
                      </a:cubicBezTo>
                      <a:cubicBezTo>
                        <a:pt x="4614" y="1087"/>
                        <a:pt x="4933" y="1697"/>
                        <a:pt x="4933" y="2533"/>
                      </a:cubicBezTo>
                      <a:cubicBezTo>
                        <a:pt x="4933" y="3381"/>
                        <a:pt x="4628" y="4084"/>
                        <a:pt x="4071" y="4574"/>
                      </a:cubicBezTo>
                      <a:cubicBezTo>
                        <a:pt x="3514" y="5078"/>
                        <a:pt x="2572" y="5330"/>
                        <a:pt x="1419" y="5330"/>
                      </a:cubicBezTo>
                      <a:cubicBezTo>
                        <a:pt x="862" y="5330"/>
                        <a:pt x="398" y="5304"/>
                        <a:pt x="13" y="5264"/>
                      </a:cubicBezTo>
                      <a:lnTo>
                        <a:pt x="13" y="119"/>
                      </a:lnTo>
                      <a:close/>
                      <a:moveTo>
                        <a:pt x="769" y="4747"/>
                      </a:moveTo>
                      <a:cubicBezTo>
                        <a:pt x="968" y="4773"/>
                        <a:pt x="1246" y="4787"/>
                        <a:pt x="1565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28" y="544"/>
                        <a:pt x="1684" y="544"/>
                      </a:cubicBezTo>
                      <a:cubicBezTo>
                        <a:pt x="1286" y="544"/>
                        <a:pt x="994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2A75C0E3-45A6-B3EA-5F69-B9EAC7371B07}"/>
                    </a:ext>
                  </a:extLst>
                </p:cNvPr>
                <p:cNvSpPr/>
                <p:nvPr/>
              </p:nvSpPr>
              <p:spPr>
                <a:xfrm>
                  <a:off x="1140159" y="882537"/>
                  <a:ext cx="769" cy="5237"/>
                </a:xfrm>
                <a:custGeom>
                  <a:avLst/>
                  <a:gdLst>
                    <a:gd name="connsiteX0" fmla="*/ 769 w 769"/>
                    <a:gd name="connsiteY0" fmla="*/ 0 h 5237"/>
                    <a:gd name="connsiteX1" fmla="*/ 769 w 769"/>
                    <a:gd name="connsiteY1" fmla="*/ 5237 h 5237"/>
                    <a:gd name="connsiteX2" fmla="*/ 0 w 769"/>
                    <a:gd name="connsiteY2" fmla="*/ 5237 h 5237"/>
                    <a:gd name="connsiteX3" fmla="*/ 0 w 769"/>
                    <a:gd name="connsiteY3" fmla="*/ 0 h 5237"/>
                    <a:gd name="connsiteX4" fmla="*/ 769 w 769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37">
                      <a:moveTo>
                        <a:pt x="769" y="0"/>
                      </a:moveTo>
                      <a:lnTo>
                        <a:pt x="76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7FB9A580-9405-174D-C93F-D5C1D1FADDCA}"/>
                    </a:ext>
                  </a:extLst>
                </p:cNvPr>
                <p:cNvSpPr/>
                <p:nvPr/>
              </p:nvSpPr>
              <p:spPr>
                <a:xfrm>
                  <a:off x="1142280" y="882497"/>
                  <a:ext cx="4932" cy="5330"/>
                </a:xfrm>
                <a:custGeom>
                  <a:avLst/>
                  <a:gdLst>
                    <a:gd name="connsiteX0" fmla="*/ 13 w 4932"/>
                    <a:gd name="connsiteY0" fmla="*/ 119 h 5330"/>
                    <a:gd name="connsiteX1" fmla="*/ 1657 w 4932"/>
                    <a:gd name="connsiteY1" fmla="*/ 0 h 5330"/>
                    <a:gd name="connsiteX2" fmla="*/ 4084 w 4932"/>
                    <a:gd name="connsiteY2" fmla="*/ 663 h 5330"/>
                    <a:gd name="connsiteX3" fmla="*/ 4932 w 4932"/>
                    <a:gd name="connsiteY3" fmla="*/ 2533 h 5330"/>
                    <a:gd name="connsiteX4" fmla="*/ 4071 w 4932"/>
                    <a:gd name="connsiteY4" fmla="*/ 4574 h 5330"/>
                    <a:gd name="connsiteX5" fmla="*/ 1405 w 4932"/>
                    <a:gd name="connsiteY5" fmla="*/ 5330 h 5330"/>
                    <a:gd name="connsiteX6" fmla="*/ 0 w 4932"/>
                    <a:gd name="connsiteY6" fmla="*/ 5264 h 5330"/>
                    <a:gd name="connsiteX7" fmla="*/ 0 w 4932"/>
                    <a:gd name="connsiteY7" fmla="*/ 119 h 5330"/>
                    <a:gd name="connsiteX8" fmla="*/ 796 w 4932"/>
                    <a:gd name="connsiteY8" fmla="*/ 4747 h 5330"/>
                    <a:gd name="connsiteX9" fmla="*/ 1578 w 4932"/>
                    <a:gd name="connsiteY9" fmla="*/ 4787 h 5330"/>
                    <a:gd name="connsiteX10" fmla="*/ 4110 w 4932"/>
                    <a:gd name="connsiteY10" fmla="*/ 2546 h 5330"/>
                    <a:gd name="connsiteX11" fmla="*/ 1671 w 4932"/>
                    <a:gd name="connsiteY11" fmla="*/ 544 h 5330"/>
                    <a:gd name="connsiteX12" fmla="*/ 782 w 4932"/>
                    <a:gd name="connsiteY12" fmla="*/ 610 h 5330"/>
                    <a:gd name="connsiteX13" fmla="*/ 782 w 4932"/>
                    <a:gd name="connsiteY13" fmla="*/ 4747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30">
                      <a:moveTo>
                        <a:pt x="13" y="119"/>
                      </a:moveTo>
                      <a:cubicBezTo>
                        <a:pt x="491" y="53"/>
                        <a:pt x="1034" y="0"/>
                        <a:pt x="1657" y="0"/>
                      </a:cubicBezTo>
                      <a:cubicBezTo>
                        <a:pt x="2771" y="0"/>
                        <a:pt x="3554" y="239"/>
                        <a:pt x="4084" y="663"/>
                      </a:cubicBezTo>
                      <a:cubicBezTo>
                        <a:pt x="4628" y="1087"/>
                        <a:pt x="4932" y="1697"/>
                        <a:pt x="4932" y="2533"/>
                      </a:cubicBezTo>
                      <a:cubicBezTo>
                        <a:pt x="4932" y="3381"/>
                        <a:pt x="4614" y="4084"/>
                        <a:pt x="4071" y="4574"/>
                      </a:cubicBezTo>
                      <a:cubicBezTo>
                        <a:pt x="3500" y="5078"/>
                        <a:pt x="2572" y="5330"/>
                        <a:pt x="1405" y="5330"/>
                      </a:cubicBezTo>
                      <a:cubicBezTo>
                        <a:pt x="849" y="5330"/>
                        <a:pt x="385" y="5304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81" y="4773"/>
                        <a:pt x="1260" y="4787"/>
                        <a:pt x="1578" y="4787"/>
                      </a:cubicBezTo>
                      <a:cubicBezTo>
                        <a:pt x="3222" y="4787"/>
                        <a:pt x="4110" y="3978"/>
                        <a:pt x="4110" y="2546"/>
                      </a:cubicBezTo>
                      <a:cubicBezTo>
                        <a:pt x="4124" y="1313"/>
                        <a:pt x="3315" y="544"/>
                        <a:pt x="1671" y="544"/>
                      </a:cubicBezTo>
                      <a:cubicBezTo>
                        <a:pt x="1286" y="544"/>
                        <a:pt x="968" y="570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8" name="任意多边形: 形状 757">
                  <a:extLst>
                    <a:ext uri="{FF2B5EF4-FFF2-40B4-BE49-F238E27FC236}">
                      <a16:creationId xmlns:a16="http://schemas.microsoft.com/office/drawing/2014/main" id="{86E26A37-840D-B3AF-BC44-E2079A33E08A}"/>
                    </a:ext>
                  </a:extLst>
                </p:cNvPr>
                <p:cNvSpPr/>
                <p:nvPr/>
              </p:nvSpPr>
              <p:spPr>
                <a:xfrm>
                  <a:off x="1148194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9F8CBAD9-E686-81DD-7B94-2D3C95F315FA}"/>
                    </a:ext>
                  </a:extLst>
                </p:cNvPr>
                <p:cNvSpPr/>
                <p:nvPr/>
              </p:nvSpPr>
              <p:spPr>
                <a:xfrm>
                  <a:off x="1153962" y="882537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37 h 5237"/>
                    <a:gd name="connsiteX1" fmla="*/ 0 w 4508"/>
                    <a:gd name="connsiteY1" fmla="*/ 0 h 5237"/>
                    <a:gd name="connsiteX2" fmla="*/ 835 w 4508"/>
                    <a:gd name="connsiteY2" fmla="*/ 0 h 5237"/>
                    <a:gd name="connsiteX3" fmla="*/ 2771 w 4508"/>
                    <a:gd name="connsiteY3" fmla="*/ 2652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201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37 h 5237"/>
                    <a:gd name="connsiteX10" fmla="*/ 3726 w 4508"/>
                    <a:gd name="connsiteY10" fmla="*/ 5237 h 5237"/>
                    <a:gd name="connsiteX11" fmla="*/ 1817 w 4508"/>
                    <a:gd name="connsiteY11" fmla="*/ 2572 h 5237"/>
                    <a:gd name="connsiteX12" fmla="*/ 690 w 4508"/>
                    <a:gd name="connsiteY12" fmla="*/ 835 h 5237"/>
                    <a:gd name="connsiteX13" fmla="*/ 663 w 4508"/>
                    <a:gd name="connsiteY13" fmla="*/ 835 h 5237"/>
                    <a:gd name="connsiteX14" fmla="*/ 729 w 4508"/>
                    <a:gd name="connsiteY14" fmla="*/ 2997 h 5237"/>
                    <a:gd name="connsiteX15" fmla="*/ 729 w 4508"/>
                    <a:gd name="connsiteY15" fmla="*/ 5224 h 5237"/>
                    <a:gd name="connsiteX16" fmla="*/ 0 w 4508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52"/>
                      </a:lnTo>
                      <a:cubicBezTo>
                        <a:pt x="3222" y="3262"/>
                        <a:pt x="3567" y="3819"/>
                        <a:pt x="3845" y="4349"/>
                      </a:cubicBezTo>
                      <a:lnTo>
                        <a:pt x="3872" y="4349"/>
                      </a:lnTo>
                      <a:cubicBezTo>
                        <a:pt x="3805" y="3646"/>
                        <a:pt x="3779" y="3010"/>
                        <a:pt x="3779" y="2201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37"/>
                      </a:lnTo>
                      <a:lnTo>
                        <a:pt x="3726" y="5237"/>
                      </a:lnTo>
                      <a:lnTo>
                        <a:pt x="1817" y="2572"/>
                      </a:lnTo>
                      <a:cubicBezTo>
                        <a:pt x="1392" y="2002"/>
                        <a:pt x="994" y="1392"/>
                        <a:pt x="690" y="835"/>
                      </a:cubicBezTo>
                      <a:lnTo>
                        <a:pt x="663" y="835"/>
                      </a:lnTo>
                      <a:cubicBezTo>
                        <a:pt x="703" y="1485"/>
                        <a:pt x="729" y="2122"/>
                        <a:pt x="729" y="2997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00C658F3-099C-F54A-BDA6-542CB4A71641}"/>
                    </a:ext>
                  </a:extLst>
                </p:cNvPr>
                <p:cNvSpPr/>
                <p:nvPr/>
              </p:nvSpPr>
              <p:spPr>
                <a:xfrm>
                  <a:off x="1159133" y="882537"/>
                  <a:ext cx="4441" cy="5237"/>
                </a:xfrm>
                <a:custGeom>
                  <a:avLst/>
                  <a:gdLst>
                    <a:gd name="connsiteX0" fmla="*/ 1817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17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AAFE5A93-A98C-7BE2-ED2A-137265B3FB37}"/>
                    </a:ext>
                  </a:extLst>
                </p:cNvPr>
                <p:cNvSpPr/>
                <p:nvPr/>
              </p:nvSpPr>
              <p:spPr>
                <a:xfrm>
                  <a:off x="1166903" y="882537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103 h 5317"/>
                    <a:gd name="connsiteX2" fmla="*/ 2188 w 4428"/>
                    <a:gd name="connsiteY2" fmla="*/ 4760 h 5317"/>
                    <a:gd name="connsiteX3" fmla="*/ 3646 w 4428"/>
                    <a:gd name="connsiteY3" fmla="*/ 3103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89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103"/>
                      </a:lnTo>
                      <a:cubicBezTo>
                        <a:pt x="796" y="4270"/>
                        <a:pt x="1406" y="4760"/>
                        <a:pt x="2188" y="4760"/>
                      </a:cubicBezTo>
                      <a:cubicBezTo>
                        <a:pt x="3089" y="4760"/>
                        <a:pt x="3646" y="4256"/>
                        <a:pt x="3646" y="3103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67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89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2" name="任意多边形: 形状 761">
                  <a:extLst>
                    <a:ext uri="{FF2B5EF4-FFF2-40B4-BE49-F238E27FC236}">
                      <a16:creationId xmlns:a16="http://schemas.microsoft.com/office/drawing/2014/main" id="{066A8294-667E-3FF0-78D4-F3C9789371A6}"/>
                    </a:ext>
                  </a:extLst>
                </p:cNvPr>
                <p:cNvSpPr/>
                <p:nvPr/>
              </p:nvSpPr>
              <p:spPr>
                <a:xfrm>
                  <a:off x="1171995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12DFD47D-34BA-7C76-C3AB-0A93730D6BA6}"/>
                    </a:ext>
                  </a:extLst>
                </p:cNvPr>
                <p:cNvSpPr/>
                <p:nvPr/>
              </p:nvSpPr>
              <p:spPr>
                <a:xfrm>
                  <a:off x="1179791" y="882537"/>
                  <a:ext cx="3341" cy="5237"/>
                </a:xfrm>
                <a:custGeom>
                  <a:avLst/>
                  <a:gdLst>
                    <a:gd name="connsiteX0" fmla="*/ 0 w 3341"/>
                    <a:gd name="connsiteY0" fmla="*/ 0 h 5237"/>
                    <a:gd name="connsiteX1" fmla="*/ 782 w 3341"/>
                    <a:gd name="connsiteY1" fmla="*/ 0 h 5237"/>
                    <a:gd name="connsiteX2" fmla="*/ 782 w 3341"/>
                    <a:gd name="connsiteY2" fmla="*/ 4681 h 5237"/>
                    <a:gd name="connsiteX3" fmla="*/ 3341 w 3341"/>
                    <a:gd name="connsiteY3" fmla="*/ 4681 h 5237"/>
                    <a:gd name="connsiteX4" fmla="*/ 3341 w 3341"/>
                    <a:gd name="connsiteY4" fmla="*/ 5237 h 5237"/>
                    <a:gd name="connsiteX5" fmla="*/ 13 w 3341"/>
                    <a:gd name="connsiteY5" fmla="*/ 5237 h 5237"/>
                    <a:gd name="connsiteX6" fmla="*/ 13 w 3341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37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81"/>
                      </a:lnTo>
                      <a:lnTo>
                        <a:pt x="3341" y="4681"/>
                      </a:lnTo>
                      <a:lnTo>
                        <a:pt x="3341" y="5237"/>
                      </a:lnTo>
                      <a:lnTo>
                        <a:pt x="13" y="5237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A70BA731-39AC-AE8C-AB66-8B95EEC5C6A6}"/>
                    </a:ext>
                  </a:extLst>
                </p:cNvPr>
                <p:cNvSpPr/>
                <p:nvPr/>
              </p:nvSpPr>
              <p:spPr>
                <a:xfrm>
                  <a:off x="1183530" y="882537"/>
                  <a:ext cx="5038" cy="5237"/>
                </a:xfrm>
                <a:custGeom>
                  <a:avLst/>
                  <a:gdLst>
                    <a:gd name="connsiteX0" fmla="*/ 1432 w 5038"/>
                    <a:gd name="connsiteY0" fmla="*/ 3593 h 5237"/>
                    <a:gd name="connsiteX1" fmla="*/ 809 w 5038"/>
                    <a:gd name="connsiteY1" fmla="*/ 5237 h 5237"/>
                    <a:gd name="connsiteX2" fmla="*/ 0 w 5038"/>
                    <a:gd name="connsiteY2" fmla="*/ 5237 h 5237"/>
                    <a:gd name="connsiteX3" fmla="*/ 2055 w 5038"/>
                    <a:gd name="connsiteY3" fmla="*/ 0 h 5237"/>
                    <a:gd name="connsiteX4" fmla="*/ 2983 w 5038"/>
                    <a:gd name="connsiteY4" fmla="*/ 0 h 5237"/>
                    <a:gd name="connsiteX5" fmla="*/ 5039 w 5038"/>
                    <a:gd name="connsiteY5" fmla="*/ 5237 h 5237"/>
                    <a:gd name="connsiteX6" fmla="*/ 4203 w 5038"/>
                    <a:gd name="connsiteY6" fmla="*/ 5237 h 5237"/>
                    <a:gd name="connsiteX7" fmla="*/ 3567 w 5038"/>
                    <a:gd name="connsiteY7" fmla="*/ 3593 h 5237"/>
                    <a:gd name="connsiteX8" fmla="*/ 1432 w 5038"/>
                    <a:gd name="connsiteY8" fmla="*/ 3593 h 5237"/>
                    <a:gd name="connsiteX9" fmla="*/ 3394 w 5038"/>
                    <a:gd name="connsiteY9" fmla="*/ 3063 h 5237"/>
                    <a:gd name="connsiteX10" fmla="*/ 2824 w 5038"/>
                    <a:gd name="connsiteY10" fmla="*/ 1565 h 5237"/>
                    <a:gd name="connsiteX11" fmla="*/ 2506 w 5038"/>
                    <a:gd name="connsiteY11" fmla="*/ 610 h 5237"/>
                    <a:gd name="connsiteX12" fmla="*/ 2493 w 5038"/>
                    <a:gd name="connsiteY12" fmla="*/ 610 h 5237"/>
                    <a:gd name="connsiteX13" fmla="*/ 2188 w 5038"/>
                    <a:gd name="connsiteY13" fmla="*/ 1551 h 5237"/>
                    <a:gd name="connsiteX14" fmla="*/ 1591 w 5038"/>
                    <a:gd name="connsiteY14" fmla="*/ 3063 h 5237"/>
                    <a:gd name="connsiteX15" fmla="*/ 3394 w 5038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38" h="5237">
                      <a:moveTo>
                        <a:pt x="1432" y="3593"/>
                      </a:moveTo>
                      <a:lnTo>
                        <a:pt x="809" y="5237"/>
                      </a:lnTo>
                      <a:lnTo>
                        <a:pt x="0" y="5237"/>
                      </a:lnTo>
                      <a:lnTo>
                        <a:pt x="2055" y="0"/>
                      </a:lnTo>
                      <a:lnTo>
                        <a:pt x="2983" y="0"/>
                      </a:lnTo>
                      <a:lnTo>
                        <a:pt x="5039" y="5237"/>
                      </a:lnTo>
                      <a:lnTo>
                        <a:pt x="4203" y="5237"/>
                      </a:lnTo>
                      <a:lnTo>
                        <a:pt x="3567" y="3593"/>
                      </a:lnTo>
                      <a:lnTo>
                        <a:pt x="1432" y="3593"/>
                      </a:lnTo>
                      <a:close/>
                      <a:moveTo>
                        <a:pt x="3394" y="3063"/>
                      </a:moveTo>
                      <a:lnTo>
                        <a:pt x="2824" y="1565"/>
                      </a:lnTo>
                      <a:cubicBezTo>
                        <a:pt x="2678" y="1220"/>
                        <a:pt x="2586" y="915"/>
                        <a:pt x="2506" y="610"/>
                      </a:cubicBezTo>
                      <a:lnTo>
                        <a:pt x="2493" y="610"/>
                      </a:lnTo>
                      <a:cubicBezTo>
                        <a:pt x="2400" y="915"/>
                        <a:pt x="2294" y="1233"/>
                        <a:pt x="2188" y="1551"/>
                      </a:cubicBezTo>
                      <a:lnTo>
                        <a:pt x="1591" y="3063"/>
                      </a:lnTo>
                      <a:lnTo>
                        <a:pt x="3394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2148E479-C901-8D5B-ABE9-588EFFFEC6B5}"/>
                    </a:ext>
                  </a:extLst>
                </p:cNvPr>
                <p:cNvSpPr/>
                <p:nvPr/>
              </p:nvSpPr>
              <p:spPr>
                <a:xfrm>
                  <a:off x="1189431" y="882497"/>
                  <a:ext cx="3792" cy="5316"/>
                </a:xfrm>
                <a:custGeom>
                  <a:avLst/>
                  <a:gdLst>
                    <a:gd name="connsiteX0" fmla="*/ 0 w 3792"/>
                    <a:gd name="connsiteY0" fmla="*/ 119 h 5316"/>
                    <a:gd name="connsiteX1" fmla="*/ 1419 w 3792"/>
                    <a:gd name="connsiteY1" fmla="*/ 0 h 5316"/>
                    <a:gd name="connsiteX2" fmla="*/ 3063 w 3792"/>
                    <a:gd name="connsiteY2" fmla="*/ 385 h 5316"/>
                    <a:gd name="connsiteX3" fmla="*/ 3567 w 3792"/>
                    <a:gd name="connsiteY3" fmla="*/ 1313 h 5316"/>
                    <a:gd name="connsiteX4" fmla="*/ 2559 w 3792"/>
                    <a:gd name="connsiteY4" fmla="*/ 2453 h 5316"/>
                    <a:gd name="connsiteX5" fmla="*/ 2559 w 3792"/>
                    <a:gd name="connsiteY5" fmla="*/ 2466 h 5316"/>
                    <a:gd name="connsiteX6" fmla="*/ 3792 w 3792"/>
                    <a:gd name="connsiteY6" fmla="*/ 3779 h 5316"/>
                    <a:gd name="connsiteX7" fmla="*/ 3288 w 3792"/>
                    <a:gd name="connsiteY7" fmla="*/ 4813 h 5316"/>
                    <a:gd name="connsiteX8" fmla="*/ 1207 w 3792"/>
                    <a:gd name="connsiteY8" fmla="*/ 5317 h 5316"/>
                    <a:gd name="connsiteX9" fmla="*/ 0 w 3792"/>
                    <a:gd name="connsiteY9" fmla="*/ 5251 h 5316"/>
                    <a:gd name="connsiteX10" fmla="*/ 0 w 3792"/>
                    <a:gd name="connsiteY10" fmla="*/ 119 h 5316"/>
                    <a:gd name="connsiteX11" fmla="*/ 769 w 3792"/>
                    <a:gd name="connsiteY11" fmla="*/ 2254 h 5316"/>
                    <a:gd name="connsiteX12" fmla="*/ 1485 w 3792"/>
                    <a:gd name="connsiteY12" fmla="*/ 2254 h 5316"/>
                    <a:gd name="connsiteX13" fmla="*/ 2784 w 3792"/>
                    <a:gd name="connsiteY13" fmla="*/ 1392 h 5316"/>
                    <a:gd name="connsiteX14" fmla="*/ 1459 w 3792"/>
                    <a:gd name="connsiteY14" fmla="*/ 544 h 5316"/>
                    <a:gd name="connsiteX15" fmla="*/ 769 w 3792"/>
                    <a:gd name="connsiteY15" fmla="*/ 583 h 5316"/>
                    <a:gd name="connsiteX16" fmla="*/ 769 w 3792"/>
                    <a:gd name="connsiteY16" fmla="*/ 2254 h 5316"/>
                    <a:gd name="connsiteX17" fmla="*/ 769 w 3792"/>
                    <a:gd name="connsiteY17" fmla="*/ 4760 h 5316"/>
                    <a:gd name="connsiteX18" fmla="*/ 1419 w 3792"/>
                    <a:gd name="connsiteY18" fmla="*/ 4787 h 5316"/>
                    <a:gd name="connsiteX19" fmla="*/ 2957 w 3792"/>
                    <a:gd name="connsiteY19" fmla="*/ 3779 h 5316"/>
                    <a:gd name="connsiteX20" fmla="*/ 1419 w 3792"/>
                    <a:gd name="connsiteY20" fmla="*/ 2758 h 5316"/>
                    <a:gd name="connsiteX21" fmla="*/ 769 w 3792"/>
                    <a:gd name="connsiteY21" fmla="*/ 2758 h 5316"/>
                    <a:gd name="connsiteX22" fmla="*/ 769 w 3792"/>
                    <a:gd name="connsiteY22" fmla="*/ 476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92" h="5316">
                      <a:moveTo>
                        <a:pt x="0" y="119"/>
                      </a:moveTo>
                      <a:cubicBezTo>
                        <a:pt x="345" y="53"/>
                        <a:pt x="875" y="0"/>
                        <a:pt x="1419" y="0"/>
                      </a:cubicBezTo>
                      <a:cubicBezTo>
                        <a:pt x="2188" y="0"/>
                        <a:pt x="2692" y="119"/>
                        <a:pt x="3063" y="385"/>
                      </a:cubicBezTo>
                      <a:cubicBezTo>
                        <a:pt x="3368" y="583"/>
                        <a:pt x="3567" y="888"/>
                        <a:pt x="3567" y="1313"/>
                      </a:cubicBezTo>
                      <a:cubicBezTo>
                        <a:pt x="3567" y="1817"/>
                        <a:pt x="3195" y="2254"/>
                        <a:pt x="2559" y="2453"/>
                      </a:cubicBezTo>
                      <a:lnTo>
                        <a:pt x="2559" y="2466"/>
                      </a:lnTo>
                      <a:cubicBezTo>
                        <a:pt x="3129" y="2586"/>
                        <a:pt x="3792" y="2997"/>
                        <a:pt x="3792" y="3779"/>
                      </a:cubicBezTo>
                      <a:cubicBezTo>
                        <a:pt x="3792" y="4230"/>
                        <a:pt x="3580" y="4561"/>
                        <a:pt x="3288" y="4813"/>
                      </a:cubicBezTo>
                      <a:cubicBezTo>
                        <a:pt x="2864" y="5145"/>
                        <a:pt x="2188" y="5317"/>
                        <a:pt x="1207" y="5317"/>
                      </a:cubicBezTo>
                      <a:cubicBezTo>
                        <a:pt x="663" y="5317"/>
                        <a:pt x="278" y="5290"/>
                        <a:pt x="0" y="5251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85" y="2254"/>
                      </a:lnTo>
                      <a:cubicBezTo>
                        <a:pt x="2294" y="2254"/>
                        <a:pt x="2784" y="1883"/>
                        <a:pt x="2784" y="1392"/>
                      </a:cubicBezTo>
                      <a:cubicBezTo>
                        <a:pt x="2784" y="769"/>
                        <a:pt x="2241" y="544"/>
                        <a:pt x="1459" y="544"/>
                      </a:cubicBezTo>
                      <a:cubicBezTo>
                        <a:pt x="1114" y="544"/>
                        <a:pt x="888" y="557"/>
                        <a:pt x="769" y="583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28" y="4787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79"/>
                      </a:cubicBezTo>
                      <a:cubicBezTo>
                        <a:pt x="2957" y="3063"/>
                        <a:pt x="2254" y="2758"/>
                        <a:pt x="1419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6" name="任意多边形: 形状 765">
                  <a:extLst>
                    <a:ext uri="{FF2B5EF4-FFF2-40B4-BE49-F238E27FC236}">
                      <a16:creationId xmlns:a16="http://schemas.microsoft.com/office/drawing/2014/main" id="{B66F86F1-FA3F-8145-2A9B-1B08A9D6AB38}"/>
                    </a:ext>
                  </a:extLst>
                </p:cNvPr>
                <p:cNvSpPr/>
                <p:nvPr/>
              </p:nvSpPr>
              <p:spPr>
                <a:xfrm>
                  <a:off x="1193873" y="882444"/>
                  <a:ext cx="5502" cy="5409"/>
                </a:xfrm>
                <a:custGeom>
                  <a:avLst/>
                  <a:gdLst>
                    <a:gd name="connsiteX0" fmla="*/ 5503 w 5502"/>
                    <a:gd name="connsiteY0" fmla="*/ 2652 h 5409"/>
                    <a:gd name="connsiteX1" fmla="*/ 2705 w 5502"/>
                    <a:gd name="connsiteY1" fmla="*/ 5410 h 5409"/>
                    <a:gd name="connsiteX2" fmla="*/ 0 w 5502"/>
                    <a:gd name="connsiteY2" fmla="*/ 2758 h 5409"/>
                    <a:gd name="connsiteX3" fmla="*/ 2798 w 5502"/>
                    <a:gd name="connsiteY3" fmla="*/ 0 h 5409"/>
                    <a:gd name="connsiteX4" fmla="*/ 5503 w 5502"/>
                    <a:gd name="connsiteY4" fmla="*/ 2652 h 5409"/>
                    <a:gd name="connsiteX5" fmla="*/ 849 w 5502"/>
                    <a:gd name="connsiteY5" fmla="*/ 2731 h 5409"/>
                    <a:gd name="connsiteX6" fmla="*/ 2758 w 5502"/>
                    <a:gd name="connsiteY6" fmla="*/ 4853 h 5409"/>
                    <a:gd name="connsiteX7" fmla="*/ 4694 w 5502"/>
                    <a:gd name="connsiteY7" fmla="*/ 2678 h 5409"/>
                    <a:gd name="connsiteX8" fmla="*/ 2771 w 5502"/>
                    <a:gd name="connsiteY8" fmla="*/ 557 h 5409"/>
                    <a:gd name="connsiteX9" fmla="*/ 849 w 5502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2" h="5409">
                      <a:moveTo>
                        <a:pt x="5503" y="2652"/>
                      </a:moveTo>
                      <a:cubicBezTo>
                        <a:pt x="5503" y="4455"/>
                        <a:pt x="4256" y="5410"/>
                        <a:pt x="2705" y="5410"/>
                      </a:cubicBezTo>
                      <a:cubicBezTo>
                        <a:pt x="1127" y="5410"/>
                        <a:pt x="0" y="4336"/>
                        <a:pt x="0" y="2758"/>
                      </a:cubicBezTo>
                      <a:cubicBezTo>
                        <a:pt x="0" y="1087"/>
                        <a:pt x="1193" y="0"/>
                        <a:pt x="2798" y="0"/>
                      </a:cubicBezTo>
                      <a:cubicBezTo>
                        <a:pt x="4455" y="0"/>
                        <a:pt x="5503" y="1101"/>
                        <a:pt x="5503" y="2652"/>
                      </a:cubicBezTo>
                      <a:close/>
                      <a:moveTo>
                        <a:pt x="849" y="2731"/>
                      </a:moveTo>
                      <a:cubicBezTo>
                        <a:pt x="849" y="3859"/>
                        <a:pt x="1538" y="4853"/>
                        <a:pt x="2758" y="4853"/>
                      </a:cubicBezTo>
                      <a:cubicBezTo>
                        <a:pt x="3991" y="4853"/>
                        <a:pt x="4694" y="3872"/>
                        <a:pt x="4694" y="2678"/>
                      </a:cubicBezTo>
                      <a:cubicBezTo>
                        <a:pt x="4694" y="1644"/>
                        <a:pt x="4071" y="557"/>
                        <a:pt x="2771" y="557"/>
                      </a:cubicBezTo>
                      <a:cubicBezTo>
                        <a:pt x="1485" y="570"/>
                        <a:pt x="849" y="1591"/>
                        <a:pt x="84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D783793D-D3D5-90A8-2407-0075C0C9C10C}"/>
                    </a:ext>
                  </a:extLst>
                </p:cNvPr>
                <p:cNvSpPr/>
                <p:nvPr/>
              </p:nvSpPr>
              <p:spPr>
                <a:xfrm>
                  <a:off x="1200370" y="882497"/>
                  <a:ext cx="3898" cy="5277"/>
                </a:xfrm>
                <a:custGeom>
                  <a:avLst/>
                  <a:gdLst>
                    <a:gd name="connsiteX0" fmla="*/ 13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38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98 h 5277"/>
                    <a:gd name="connsiteX6" fmla="*/ 3447 w 3898"/>
                    <a:gd name="connsiteY6" fmla="*/ 3845 h 5277"/>
                    <a:gd name="connsiteX7" fmla="*/ 3898 w 3898"/>
                    <a:gd name="connsiteY7" fmla="*/ 5277 h 5277"/>
                    <a:gd name="connsiteX8" fmla="*/ 3103 w 3898"/>
                    <a:gd name="connsiteY8" fmla="*/ 5277 h 5277"/>
                    <a:gd name="connsiteX9" fmla="*/ 2705 w 3898"/>
                    <a:gd name="connsiteY9" fmla="*/ 4018 h 5277"/>
                    <a:gd name="connsiteX10" fmla="*/ 1512 w 3898"/>
                    <a:gd name="connsiteY10" fmla="*/ 3010 h 5277"/>
                    <a:gd name="connsiteX11" fmla="*/ 769 w 3898"/>
                    <a:gd name="connsiteY11" fmla="*/ 3010 h 5277"/>
                    <a:gd name="connsiteX12" fmla="*/ 769 w 3898"/>
                    <a:gd name="connsiteY12" fmla="*/ 5277 h 5277"/>
                    <a:gd name="connsiteX13" fmla="*/ 0 w 3898"/>
                    <a:gd name="connsiteY13" fmla="*/ 5277 h 5277"/>
                    <a:gd name="connsiteX14" fmla="*/ 0 w 3898"/>
                    <a:gd name="connsiteY14" fmla="*/ 119 h 5277"/>
                    <a:gd name="connsiteX15" fmla="*/ 782 w 3898"/>
                    <a:gd name="connsiteY15" fmla="*/ 2506 h 5277"/>
                    <a:gd name="connsiteX16" fmla="*/ 1578 w 3898"/>
                    <a:gd name="connsiteY16" fmla="*/ 2506 h 5277"/>
                    <a:gd name="connsiteX17" fmla="*/ 2930 w 3898"/>
                    <a:gd name="connsiteY17" fmla="*/ 1512 h 5277"/>
                    <a:gd name="connsiteX18" fmla="*/ 1551 w 3898"/>
                    <a:gd name="connsiteY18" fmla="*/ 530 h 5277"/>
                    <a:gd name="connsiteX19" fmla="*/ 782 w 3898"/>
                    <a:gd name="connsiteY19" fmla="*/ 583 h 5277"/>
                    <a:gd name="connsiteX20" fmla="*/ 782 w 3898"/>
                    <a:gd name="connsiteY20" fmla="*/ 2506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13" y="119"/>
                      </a:moveTo>
                      <a:cubicBezTo>
                        <a:pt x="398" y="40"/>
                        <a:pt x="968" y="0"/>
                        <a:pt x="1485" y="0"/>
                      </a:cubicBezTo>
                      <a:cubicBezTo>
                        <a:pt x="2320" y="0"/>
                        <a:pt x="2851" y="133"/>
                        <a:pt x="3222" y="438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86"/>
                        <a:pt x="2559" y="2771"/>
                      </a:cubicBezTo>
                      <a:lnTo>
                        <a:pt x="2559" y="2798"/>
                      </a:lnTo>
                      <a:cubicBezTo>
                        <a:pt x="3036" y="2930"/>
                        <a:pt x="3302" y="3302"/>
                        <a:pt x="3447" y="3845"/>
                      </a:cubicBezTo>
                      <a:cubicBezTo>
                        <a:pt x="3633" y="4574"/>
                        <a:pt x="3766" y="5092"/>
                        <a:pt x="3898" y="5277"/>
                      </a:cubicBezTo>
                      <a:lnTo>
                        <a:pt x="3103" y="5277"/>
                      </a:lnTo>
                      <a:cubicBezTo>
                        <a:pt x="2997" y="5118"/>
                        <a:pt x="2864" y="4681"/>
                        <a:pt x="2705" y="4018"/>
                      </a:cubicBezTo>
                      <a:cubicBezTo>
                        <a:pt x="2519" y="3302"/>
                        <a:pt x="2201" y="3036"/>
                        <a:pt x="1512" y="3010"/>
                      </a:cubicBezTo>
                      <a:lnTo>
                        <a:pt x="769" y="3010"/>
                      </a:lnTo>
                      <a:lnTo>
                        <a:pt x="769" y="5277"/>
                      </a:lnTo>
                      <a:lnTo>
                        <a:pt x="0" y="5277"/>
                      </a:lnTo>
                      <a:lnTo>
                        <a:pt x="0" y="119"/>
                      </a:lnTo>
                      <a:close/>
                      <a:moveTo>
                        <a:pt x="782" y="2506"/>
                      </a:moveTo>
                      <a:lnTo>
                        <a:pt x="1578" y="2506"/>
                      </a:lnTo>
                      <a:cubicBezTo>
                        <a:pt x="2400" y="2506"/>
                        <a:pt x="2930" y="2108"/>
                        <a:pt x="2930" y="1512"/>
                      </a:cubicBezTo>
                      <a:cubicBezTo>
                        <a:pt x="2930" y="835"/>
                        <a:pt x="2373" y="544"/>
                        <a:pt x="1551" y="530"/>
                      </a:cubicBezTo>
                      <a:cubicBezTo>
                        <a:pt x="1180" y="530"/>
                        <a:pt x="915" y="544"/>
                        <a:pt x="782" y="583"/>
                      </a:cubicBezTo>
                      <a:lnTo>
                        <a:pt x="782" y="2506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5BD0784F-477A-94C6-94FE-D285763D3BFC}"/>
                    </a:ext>
                  </a:extLst>
                </p:cNvPr>
                <p:cNvSpPr/>
                <p:nvPr/>
              </p:nvSpPr>
              <p:spPr>
                <a:xfrm>
                  <a:off x="1205170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321C4C79-B676-9733-4A8C-4B3A401C2DD9}"/>
                    </a:ext>
                  </a:extLst>
                </p:cNvPr>
                <p:cNvSpPr/>
                <p:nvPr/>
              </p:nvSpPr>
              <p:spPr>
                <a:xfrm>
                  <a:off x="1212237" y="882537"/>
                  <a:ext cx="3367" cy="5237"/>
                </a:xfrm>
                <a:custGeom>
                  <a:avLst/>
                  <a:gdLst>
                    <a:gd name="connsiteX0" fmla="*/ 3103 w 3367"/>
                    <a:gd name="connsiteY0" fmla="*/ 2784 h 5237"/>
                    <a:gd name="connsiteX1" fmla="*/ 769 w 3367"/>
                    <a:gd name="connsiteY1" fmla="*/ 2784 h 5237"/>
                    <a:gd name="connsiteX2" fmla="*/ 769 w 3367"/>
                    <a:gd name="connsiteY2" fmla="*/ 4681 h 5237"/>
                    <a:gd name="connsiteX3" fmla="*/ 3368 w 3367"/>
                    <a:gd name="connsiteY3" fmla="*/ 4681 h 5237"/>
                    <a:gd name="connsiteX4" fmla="*/ 3368 w 3367"/>
                    <a:gd name="connsiteY4" fmla="*/ 5237 h 5237"/>
                    <a:gd name="connsiteX5" fmla="*/ 0 w 3367"/>
                    <a:gd name="connsiteY5" fmla="*/ 5237 h 5237"/>
                    <a:gd name="connsiteX6" fmla="*/ 0 w 3367"/>
                    <a:gd name="connsiteY6" fmla="*/ 0 h 5237"/>
                    <a:gd name="connsiteX7" fmla="*/ 3235 w 3367"/>
                    <a:gd name="connsiteY7" fmla="*/ 0 h 5237"/>
                    <a:gd name="connsiteX8" fmla="*/ 3235 w 3367"/>
                    <a:gd name="connsiteY8" fmla="*/ 570 h 5237"/>
                    <a:gd name="connsiteX9" fmla="*/ 769 w 3367"/>
                    <a:gd name="connsiteY9" fmla="*/ 570 h 5237"/>
                    <a:gd name="connsiteX10" fmla="*/ 769 w 3367"/>
                    <a:gd name="connsiteY10" fmla="*/ 2228 h 5237"/>
                    <a:gd name="connsiteX11" fmla="*/ 3103 w 3367"/>
                    <a:gd name="connsiteY11" fmla="*/ 2228 h 5237"/>
                    <a:gd name="connsiteX12" fmla="*/ 3103 w 3367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37">
                      <a:moveTo>
                        <a:pt x="3103" y="2784"/>
                      </a:moveTo>
                      <a:lnTo>
                        <a:pt x="769" y="2784"/>
                      </a:lnTo>
                      <a:lnTo>
                        <a:pt x="769" y="4681"/>
                      </a:lnTo>
                      <a:lnTo>
                        <a:pt x="3368" y="4681"/>
                      </a:lnTo>
                      <a:lnTo>
                        <a:pt x="336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28"/>
                      </a:lnTo>
                      <a:lnTo>
                        <a:pt x="3103" y="2228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0" name="任意多边形: 形状 769">
                  <a:extLst>
                    <a:ext uri="{FF2B5EF4-FFF2-40B4-BE49-F238E27FC236}">
                      <a16:creationId xmlns:a16="http://schemas.microsoft.com/office/drawing/2014/main" id="{5698A2F2-6C97-996D-492F-AC158492E8D7}"/>
                    </a:ext>
                  </a:extLst>
                </p:cNvPr>
                <p:cNvSpPr/>
                <p:nvPr/>
              </p:nvSpPr>
              <p:spPr>
                <a:xfrm>
                  <a:off x="1216056" y="882537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599 w 4441"/>
                    <a:gd name="connsiteY5" fmla="*/ 583 h 5237"/>
                    <a:gd name="connsiteX6" fmla="*/ 2599 w 4441"/>
                    <a:gd name="connsiteY6" fmla="*/ 5237 h 5237"/>
                    <a:gd name="connsiteX7" fmla="*/ 1817 w 4441"/>
                    <a:gd name="connsiteY7" fmla="*/ 5237 h 5237"/>
                    <a:gd name="connsiteX8" fmla="*/ 1817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339C9741-5E9B-9AC2-CB73-5EF34C8CD4C1}"/>
                    </a:ext>
                  </a:extLst>
                </p:cNvPr>
                <p:cNvSpPr/>
                <p:nvPr/>
              </p:nvSpPr>
              <p:spPr>
                <a:xfrm>
                  <a:off x="745995" y="895796"/>
                  <a:ext cx="4932" cy="5317"/>
                </a:xfrm>
                <a:custGeom>
                  <a:avLst/>
                  <a:gdLst>
                    <a:gd name="connsiteX0" fmla="*/ 0 w 4932"/>
                    <a:gd name="connsiteY0" fmla="*/ 119 h 5317"/>
                    <a:gd name="connsiteX1" fmla="*/ 1657 w 4932"/>
                    <a:gd name="connsiteY1" fmla="*/ 0 h 5317"/>
                    <a:gd name="connsiteX2" fmla="*/ 4097 w 4932"/>
                    <a:gd name="connsiteY2" fmla="*/ 650 h 5317"/>
                    <a:gd name="connsiteX3" fmla="*/ 4932 w 4932"/>
                    <a:gd name="connsiteY3" fmla="*/ 2546 h 5317"/>
                    <a:gd name="connsiteX4" fmla="*/ 4071 w 4932"/>
                    <a:gd name="connsiteY4" fmla="*/ 4561 h 5317"/>
                    <a:gd name="connsiteX5" fmla="*/ 1405 w 4932"/>
                    <a:gd name="connsiteY5" fmla="*/ 5317 h 5317"/>
                    <a:gd name="connsiteX6" fmla="*/ 0 w 4932"/>
                    <a:gd name="connsiteY6" fmla="*/ 5264 h 5317"/>
                    <a:gd name="connsiteX7" fmla="*/ 0 w 4932"/>
                    <a:gd name="connsiteY7" fmla="*/ 119 h 5317"/>
                    <a:gd name="connsiteX8" fmla="*/ 769 w 4932"/>
                    <a:gd name="connsiteY8" fmla="*/ 4747 h 5317"/>
                    <a:gd name="connsiteX9" fmla="*/ 1565 w 4932"/>
                    <a:gd name="connsiteY9" fmla="*/ 4760 h 5317"/>
                    <a:gd name="connsiteX10" fmla="*/ 4124 w 4932"/>
                    <a:gd name="connsiteY10" fmla="*/ 2546 h 5317"/>
                    <a:gd name="connsiteX11" fmla="*/ 1684 w 4932"/>
                    <a:gd name="connsiteY11" fmla="*/ 530 h 5317"/>
                    <a:gd name="connsiteX12" fmla="*/ 782 w 4932"/>
                    <a:gd name="connsiteY12" fmla="*/ 610 h 5317"/>
                    <a:gd name="connsiteX13" fmla="*/ 782 w 4932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32" h="5317">
                      <a:moveTo>
                        <a:pt x="0" y="119"/>
                      </a:moveTo>
                      <a:cubicBezTo>
                        <a:pt x="477" y="53"/>
                        <a:pt x="1034" y="0"/>
                        <a:pt x="1657" y="0"/>
                      </a:cubicBezTo>
                      <a:cubicBezTo>
                        <a:pt x="2758" y="0"/>
                        <a:pt x="3554" y="225"/>
                        <a:pt x="4097" y="650"/>
                      </a:cubicBezTo>
                      <a:cubicBezTo>
                        <a:pt x="4628" y="1074"/>
                        <a:pt x="4932" y="1697"/>
                        <a:pt x="4932" y="2546"/>
                      </a:cubicBezTo>
                      <a:cubicBezTo>
                        <a:pt x="4932" y="3394"/>
                        <a:pt x="4628" y="4084"/>
                        <a:pt x="4071" y="4561"/>
                      </a:cubicBezTo>
                      <a:cubicBezTo>
                        <a:pt x="3514" y="5065"/>
                        <a:pt x="2586" y="5317"/>
                        <a:pt x="1405" y="5317"/>
                      </a:cubicBezTo>
                      <a:cubicBezTo>
                        <a:pt x="862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69" y="4747"/>
                      </a:moveTo>
                      <a:cubicBezTo>
                        <a:pt x="968" y="4760"/>
                        <a:pt x="1260" y="4760"/>
                        <a:pt x="1565" y="4760"/>
                      </a:cubicBezTo>
                      <a:cubicBezTo>
                        <a:pt x="3222" y="4760"/>
                        <a:pt x="4124" y="3965"/>
                        <a:pt x="4124" y="2546"/>
                      </a:cubicBezTo>
                      <a:cubicBezTo>
                        <a:pt x="4124" y="1313"/>
                        <a:pt x="3328" y="530"/>
                        <a:pt x="1684" y="530"/>
                      </a:cubicBezTo>
                      <a:cubicBezTo>
                        <a:pt x="1299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2CD5E799-837D-06EB-D217-84B7F5B90837}"/>
                    </a:ext>
                  </a:extLst>
                </p:cNvPr>
                <p:cNvSpPr/>
                <p:nvPr/>
              </p:nvSpPr>
              <p:spPr>
                <a:xfrm>
                  <a:off x="751564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31" y="557"/>
                        <a:pt x="2745" y="557"/>
                      </a:cubicBezTo>
                      <a:cubicBezTo>
                        <a:pt x="1472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F82E3F4A-B9E3-13D9-3EF6-058AE4F5A9E0}"/>
                    </a:ext>
                  </a:extLst>
                </p:cNvPr>
                <p:cNvSpPr/>
                <p:nvPr/>
              </p:nvSpPr>
              <p:spPr>
                <a:xfrm>
                  <a:off x="758048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4" name="任意多边形: 形状 773">
                  <a:extLst>
                    <a:ext uri="{FF2B5EF4-FFF2-40B4-BE49-F238E27FC236}">
                      <a16:creationId xmlns:a16="http://schemas.microsoft.com/office/drawing/2014/main" id="{0121B500-3D4D-77C8-6811-20BC22927A85}"/>
                    </a:ext>
                  </a:extLst>
                </p:cNvPr>
                <p:cNvSpPr/>
                <p:nvPr/>
              </p:nvSpPr>
              <p:spPr>
                <a:xfrm>
                  <a:off x="761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705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35 w 5476"/>
                    <a:gd name="connsiteY5" fmla="*/ 2731 h 5409"/>
                    <a:gd name="connsiteX6" fmla="*/ 2758 w 5476"/>
                    <a:gd name="connsiteY6" fmla="*/ 4853 h 5409"/>
                    <a:gd name="connsiteX7" fmla="*/ 4681 w 5476"/>
                    <a:gd name="connsiteY7" fmla="*/ 2678 h 5409"/>
                    <a:gd name="connsiteX8" fmla="*/ 2771 w 5476"/>
                    <a:gd name="connsiteY8" fmla="*/ 557 h 5409"/>
                    <a:gd name="connsiteX9" fmla="*/ 835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59"/>
                        <a:pt x="1525" y="4853"/>
                        <a:pt x="2758" y="4853"/>
                      </a:cubicBezTo>
                      <a:cubicBezTo>
                        <a:pt x="3991" y="4853"/>
                        <a:pt x="4681" y="3872"/>
                        <a:pt x="4681" y="2678"/>
                      </a:cubicBezTo>
                      <a:cubicBezTo>
                        <a:pt x="4681" y="1631"/>
                        <a:pt x="4057" y="557"/>
                        <a:pt x="2771" y="557"/>
                      </a:cubicBezTo>
                      <a:cubicBezTo>
                        <a:pt x="1485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A44DAF67-212C-0DF0-9262-CCC413F3F39A}"/>
                    </a:ext>
                  </a:extLst>
                </p:cNvPr>
                <p:cNvSpPr/>
                <p:nvPr/>
              </p:nvSpPr>
              <p:spPr>
                <a:xfrm>
                  <a:off x="768019" y="895796"/>
                  <a:ext cx="3898" cy="5277"/>
                </a:xfrm>
                <a:custGeom>
                  <a:avLst/>
                  <a:gdLst>
                    <a:gd name="connsiteX0" fmla="*/ 0 w 3898"/>
                    <a:gd name="connsiteY0" fmla="*/ 119 h 5277"/>
                    <a:gd name="connsiteX1" fmla="*/ 1485 w 3898"/>
                    <a:gd name="connsiteY1" fmla="*/ 0 h 5277"/>
                    <a:gd name="connsiteX2" fmla="*/ 3222 w 3898"/>
                    <a:gd name="connsiteY2" fmla="*/ 424 h 5277"/>
                    <a:gd name="connsiteX3" fmla="*/ 3699 w 3898"/>
                    <a:gd name="connsiteY3" fmla="*/ 1432 h 5277"/>
                    <a:gd name="connsiteX4" fmla="*/ 2559 w 3898"/>
                    <a:gd name="connsiteY4" fmla="*/ 2771 h 5277"/>
                    <a:gd name="connsiteX5" fmla="*/ 2559 w 3898"/>
                    <a:gd name="connsiteY5" fmla="*/ 2784 h 5277"/>
                    <a:gd name="connsiteX6" fmla="*/ 3434 w 3898"/>
                    <a:gd name="connsiteY6" fmla="*/ 3845 h 5277"/>
                    <a:gd name="connsiteX7" fmla="*/ 3898 w 3898"/>
                    <a:gd name="connsiteY7" fmla="*/ 5277 h 5277"/>
                    <a:gd name="connsiteX8" fmla="*/ 3089 w 3898"/>
                    <a:gd name="connsiteY8" fmla="*/ 5277 h 5277"/>
                    <a:gd name="connsiteX9" fmla="*/ 2692 w 3898"/>
                    <a:gd name="connsiteY9" fmla="*/ 4031 h 5277"/>
                    <a:gd name="connsiteX10" fmla="*/ 1498 w 3898"/>
                    <a:gd name="connsiteY10" fmla="*/ 2997 h 5277"/>
                    <a:gd name="connsiteX11" fmla="*/ 782 w 3898"/>
                    <a:gd name="connsiteY11" fmla="*/ 2997 h 5277"/>
                    <a:gd name="connsiteX12" fmla="*/ 782 w 3898"/>
                    <a:gd name="connsiteY12" fmla="*/ 5264 h 5277"/>
                    <a:gd name="connsiteX13" fmla="*/ 0 w 3898"/>
                    <a:gd name="connsiteY13" fmla="*/ 5264 h 5277"/>
                    <a:gd name="connsiteX14" fmla="*/ 0 w 3898"/>
                    <a:gd name="connsiteY14" fmla="*/ 119 h 5277"/>
                    <a:gd name="connsiteX15" fmla="*/ 782 w 3898"/>
                    <a:gd name="connsiteY15" fmla="*/ 2493 h 5277"/>
                    <a:gd name="connsiteX16" fmla="*/ 1578 w 3898"/>
                    <a:gd name="connsiteY16" fmla="*/ 2493 h 5277"/>
                    <a:gd name="connsiteX17" fmla="*/ 2930 w 3898"/>
                    <a:gd name="connsiteY17" fmla="*/ 1485 h 5277"/>
                    <a:gd name="connsiteX18" fmla="*/ 1551 w 3898"/>
                    <a:gd name="connsiteY18" fmla="*/ 504 h 5277"/>
                    <a:gd name="connsiteX19" fmla="*/ 782 w 3898"/>
                    <a:gd name="connsiteY19" fmla="*/ 570 h 5277"/>
                    <a:gd name="connsiteX20" fmla="*/ 782 w 3898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98" h="5277">
                      <a:moveTo>
                        <a:pt x="0" y="119"/>
                      </a:moveTo>
                      <a:cubicBezTo>
                        <a:pt x="385" y="53"/>
                        <a:pt x="955" y="0"/>
                        <a:pt x="1485" y="0"/>
                      </a:cubicBezTo>
                      <a:cubicBezTo>
                        <a:pt x="2307" y="0"/>
                        <a:pt x="2851" y="133"/>
                        <a:pt x="3222" y="424"/>
                      </a:cubicBezTo>
                      <a:cubicBezTo>
                        <a:pt x="3514" y="663"/>
                        <a:pt x="3699" y="1021"/>
                        <a:pt x="3699" y="1432"/>
                      </a:cubicBezTo>
                      <a:cubicBezTo>
                        <a:pt x="3699" y="2122"/>
                        <a:pt x="3182" y="2572"/>
                        <a:pt x="2559" y="2771"/>
                      </a:cubicBezTo>
                      <a:lnTo>
                        <a:pt x="2559" y="2784"/>
                      </a:lnTo>
                      <a:cubicBezTo>
                        <a:pt x="3023" y="2917"/>
                        <a:pt x="3302" y="3302"/>
                        <a:pt x="3434" y="3845"/>
                      </a:cubicBezTo>
                      <a:cubicBezTo>
                        <a:pt x="3633" y="4575"/>
                        <a:pt x="3779" y="5078"/>
                        <a:pt x="3898" y="5277"/>
                      </a:cubicBezTo>
                      <a:lnTo>
                        <a:pt x="3089" y="5277"/>
                      </a:lnTo>
                      <a:cubicBezTo>
                        <a:pt x="2997" y="5131"/>
                        <a:pt x="2864" y="4681"/>
                        <a:pt x="2692" y="4031"/>
                      </a:cubicBezTo>
                      <a:cubicBezTo>
                        <a:pt x="2519" y="3288"/>
                        <a:pt x="2188" y="3036"/>
                        <a:pt x="1498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00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EE0D5057-BC04-EBCC-4BA6-23BF2EEF70CD}"/>
                    </a:ext>
                  </a:extLst>
                </p:cNvPr>
                <p:cNvSpPr/>
                <p:nvPr/>
              </p:nvSpPr>
              <p:spPr>
                <a:xfrm>
                  <a:off x="772806" y="895849"/>
                  <a:ext cx="3367" cy="5224"/>
                </a:xfrm>
                <a:custGeom>
                  <a:avLst/>
                  <a:gdLst>
                    <a:gd name="connsiteX0" fmla="*/ 3103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27B3AC5E-4D01-9C71-48E7-FF620313C83F}"/>
                    </a:ext>
                  </a:extLst>
                </p:cNvPr>
                <p:cNvSpPr/>
                <p:nvPr/>
              </p:nvSpPr>
              <p:spPr>
                <a:xfrm>
                  <a:off x="7797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05 w 6125"/>
                    <a:gd name="connsiteY1" fmla="*/ 663 h 5224"/>
                    <a:gd name="connsiteX2" fmla="*/ 5078 w 6125"/>
                    <a:gd name="connsiteY2" fmla="*/ 663 h 5224"/>
                    <a:gd name="connsiteX3" fmla="*/ 4309 w 6125"/>
                    <a:gd name="connsiteY3" fmla="*/ 2652 h 5224"/>
                    <a:gd name="connsiteX4" fmla="*/ 3262 w 6125"/>
                    <a:gd name="connsiteY4" fmla="*/ 5198 h 5224"/>
                    <a:gd name="connsiteX5" fmla="*/ 2665 w 6125"/>
                    <a:gd name="connsiteY5" fmla="*/ 5198 h 5224"/>
                    <a:gd name="connsiteX6" fmla="*/ 1697 w 6125"/>
                    <a:gd name="connsiteY6" fmla="*/ 2705 h 5224"/>
                    <a:gd name="connsiteX7" fmla="*/ 1008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29 w 6125"/>
                    <a:gd name="connsiteY10" fmla="*/ 5224 h 5224"/>
                    <a:gd name="connsiteX11" fmla="*/ 0 w 6125"/>
                    <a:gd name="connsiteY11" fmla="*/ 5224 h 5224"/>
                    <a:gd name="connsiteX12" fmla="*/ 411 w 6125"/>
                    <a:gd name="connsiteY12" fmla="*/ 0 h 5224"/>
                    <a:gd name="connsiteX13" fmla="*/ 1405 w 6125"/>
                    <a:gd name="connsiteY13" fmla="*/ 0 h 5224"/>
                    <a:gd name="connsiteX14" fmla="*/ 2440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60 w 6125"/>
                    <a:gd name="connsiteY18" fmla="*/ 0 h 5224"/>
                    <a:gd name="connsiteX19" fmla="*/ 5741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092" y="1313"/>
                        <a:pt x="5105" y="663"/>
                      </a:cubicBezTo>
                      <a:lnTo>
                        <a:pt x="5078" y="663"/>
                      </a:lnTo>
                      <a:cubicBezTo>
                        <a:pt x="4866" y="1273"/>
                        <a:pt x="4614" y="1936"/>
                        <a:pt x="4309" y="2652"/>
                      </a:cubicBezTo>
                      <a:lnTo>
                        <a:pt x="3262" y="5198"/>
                      </a:lnTo>
                      <a:lnTo>
                        <a:pt x="2665" y="5198"/>
                      </a:lnTo>
                      <a:lnTo>
                        <a:pt x="1697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1008" y="663"/>
                      </a:lnTo>
                      <a:cubicBezTo>
                        <a:pt x="981" y="1313"/>
                        <a:pt x="941" y="2201"/>
                        <a:pt x="888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405" y="0"/>
                      </a:lnTo>
                      <a:lnTo>
                        <a:pt x="2440" y="2519"/>
                      </a:lnTo>
                      <a:cubicBezTo>
                        <a:pt x="2692" y="3169"/>
                        <a:pt x="2891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60" y="0"/>
                      </a:lnTo>
                      <a:lnTo>
                        <a:pt x="5741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8" name="任意多边形: 形状 777">
                  <a:extLst>
                    <a:ext uri="{FF2B5EF4-FFF2-40B4-BE49-F238E27FC236}">
                      <a16:creationId xmlns:a16="http://schemas.microsoft.com/office/drawing/2014/main" id="{8AD48785-0109-AACA-073E-4FA9222667C8}"/>
                    </a:ext>
                  </a:extLst>
                </p:cNvPr>
                <p:cNvSpPr/>
                <p:nvPr/>
              </p:nvSpPr>
              <p:spPr>
                <a:xfrm>
                  <a:off x="786476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22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22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79" name="任意多边形: 形状 778">
                  <a:extLst>
                    <a:ext uri="{FF2B5EF4-FFF2-40B4-BE49-F238E27FC236}">
                      <a16:creationId xmlns:a16="http://schemas.microsoft.com/office/drawing/2014/main" id="{06A88501-984C-5D03-5339-055E9BDABBFB}"/>
                    </a:ext>
                  </a:extLst>
                </p:cNvPr>
                <p:cNvSpPr/>
                <p:nvPr/>
              </p:nvSpPr>
              <p:spPr>
                <a:xfrm>
                  <a:off x="791886" y="895783"/>
                  <a:ext cx="4932" cy="5343"/>
                </a:xfrm>
                <a:custGeom>
                  <a:avLst/>
                  <a:gdLst>
                    <a:gd name="connsiteX0" fmla="*/ 4919 w 4932"/>
                    <a:gd name="connsiteY0" fmla="*/ 5065 h 5343"/>
                    <a:gd name="connsiteX1" fmla="*/ 3076 w 4932"/>
                    <a:gd name="connsiteY1" fmla="*/ 5344 h 5343"/>
                    <a:gd name="connsiteX2" fmla="*/ 835 w 4932"/>
                    <a:gd name="connsiteY2" fmla="*/ 4654 h 5343"/>
                    <a:gd name="connsiteX3" fmla="*/ 0 w 4932"/>
                    <a:gd name="connsiteY3" fmla="*/ 2705 h 5343"/>
                    <a:gd name="connsiteX4" fmla="*/ 3249 w 4932"/>
                    <a:gd name="connsiteY4" fmla="*/ 0 h 5343"/>
                    <a:gd name="connsiteX5" fmla="*/ 4747 w 4932"/>
                    <a:gd name="connsiteY5" fmla="*/ 239 h 5343"/>
                    <a:gd name="connsiteX6" fmla="*/ 4561 w 4932"/>
                    <a:gd name="connsiteY6" fmla="*/ 796 h 5343"/>
                    <a:gd name="connsiteX7" fmla="*/ 3235 w 4932"/>
                    <a:gd name="connsiteY7" fmla="*/ 570 h 5343"/>
                    <a:gd name="connsiteX8" fmla="*/ 835 w 4932"/>
                    <a:gd name="connsiteY8" fmla="*/ 2665 h 5343"/>
                    <a:gd name="connsiteX9" fmla="*/ 3142 w 4932"/>
                    <a:gd name="connsiteY9" fmla="*/ 4787 h 5343"/>
                    <a:gd name="connsiteX10" fmla="*/ 4177 w 4932"/>
                    <a:gd name="connsiteY10" fmla="*/ 4654 h 5343"/>
                    <a:gd name="connsiteX11" fmla="*/ 4177 w 4932"/>
                    <a:gd name="connsiteY11" fmla="*/ 3089 h 5343"/>
                    <a:gd name="connsiteX12" fmla="*/ 2944 w 4932"/>
                    <a:gd name="connsiteY12" fmla="*/ 3089 h 5343"/>
                    <a:gd name="connsiteX13" fmla="*/ 2944 w 4932"/>
                    <a:gd name="connsiteY13" fmla="*/ 2559 h 5343"/>
                    <a:gd name="connsiteX14" fmla="*/ 4933 w 4932"/>
                    <a:gd name="connsiteY14" fmla="*/ 2559 h 5343"/>
                    <a:gd name="connsiteX15" fmla="*/ 4933 w 4932"/>
                    <a:gd name="connsiteY15" fmla="*/ 5065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32" h="5343">
                      <a:moveTo>
                        <a:pt x="4919" y="5065"/>
                      </a:moveTo>
                      <a:cubicBezTo>
                        <a:pt x="4575" y="5158"/>
                        <a:pt x="3885" y="5344"/>
                        <a:pt x="3076" y="5344"/>
                      </a:cubicBezTo>
                      <a:cubicBezTo>
                        <a:pt x="2175" y="5344"/>
                        <a:pt x="1419" y="5145"/>
                        <a:pt x="835" y="4654"/>
                      </a:cubicBezTo>
                      <a:cubicBezTo>
                        <a:pt x="318" y="4217"/>
                        <a:pt x="0" y="3514"/>
                        <a:pt x="0" y="2705"/>
                      </a:cubicBezTo>
                      <a:cubicBezTo>
                        <a:pt x="13" y="1154"/>
                        <a:pt x="1246" y="0"/>
                        <a:pt x="3249" y="0"/>
                      </a:cubicBezTo>
                      <a:cubicBezTo>
                        <a:pt x="3951" y="0"/>
                        <a:pt x="4482" y="133"/>
                        <a:pt x="4747" y="239"/>
                      </a:cubicBezTo>
                      <a:lnTo>
                        <a:pt x="4561" y="796"/>
                      </a:lnTo>
                      <a:cubicBezTo>
                        <a:pt x="4256" y="663"/>
                        <a:pt x="3845" y="570"/>
                        <a:pt x="3235" y="570"/>
                      </a:cubicBezTo>
                      <a:cubicBezTo>
                        <a:pt x="1777" y="570"/>
                        <a:pt x="835" y="1366"/>
                        <a:pt x="835" y="2665"/>
                      </a:cubicBezTo>
                      <a:cubicBezTo>
                        <a:pt x="835" y="4004"/>
                        <a:pt x="1750" y="4787"/>
                        <a:pt x="3142" y="4787"/>
                      </a:cubicBezTo>
                      <a:cubicBezTo>
                        <a:pt x="3660" y="4787"/>
                        <a:pt x="3991" y="4734"/>
                        <a:pt x="4177" y="4654"/>
                      </a:cubicBezTo>
                      <a:lnTo>
                        <a:pt x="4177" y="3089"/>
                      </a:lnTo>
                      <a:lnTo>
                        <a:pt x="2944" y="3089"/>
                      </a:lnTo>
                      <a:lnTo>
                        <a:pt x="2944" y="2559"/>
                      </a:lnTo>
                      <a:lnTo>
                        <a:pt x="4933" y="2559"/>
                      </a:lnTo>
                      <a:lnTo>
                        <a:pt x="4933" y="506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45059AE8-39E1-6486-C5B6-5838E07D833D}"/>
                    </a:ext>
                  </a:extLst>
                </p:cNvPr>
                <p:cNvSpPr/>
                <p:nvPr/>
              </p:nvSpPr>
              <p:spPr>
                <a:xfrm>
                  <a:off x="797986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03 w 4494"/>
                    <a:gd name="connsiteY11" fmla="*/ 2572 h 5237"/>
                    <a:gd name="connsiteX12" fmla="*/ 703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79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703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C18C0329-8305-DF19-7FBF-4E6D237503A3}"/>
                    </a:ext>
                  </a:extLst>
                </p:cNvPr>
                <p:cNvSpPr/>
                <p:nvPr/>
              </p:nvSpPr>
              <p:spPr>
                <a:xfrm>
                  <a:off x="803382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811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9AD02718-7CEC-02F0-0C40-12D6D66E1ECB}"/>
                    </a:ext>
                  </a:extLst>
                </p:cNvPr>
                <p:cNvSpPr/>
                <p:nvPr/>
              </p:nvSpPr>
              <p:spPr>
                <a:xfrm>
                  <a:off x="81152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57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66 w 5012"/>
                    <a:gd name="connsiteY12" fmla="*/ 583 h 5224"/>
                    <a:gd name="connsiteX13" fmla="*/ 2161 w 5012"/>
                    <a:gd name="connsiteY13" fmla="*/ 1525 h 5224"/>
                    <a:gd name="connsiteX14" fmla="*/ 1578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57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3" name="任意多边形: 形状 782">
                  <a:extLst>
                    <a:ext uri="{FF2B5EF4-FFF2-40B4-BE49-F238E27FC236}">
                      <a16:creationId xmlns:a16="http://schemas.microsoft.com/office/drawing/2014/main" id="{B9B58D10-D3CD-5E30-2395-26581CC4C115}"/>
                    </a:ext>
                  </a:extLst>
                </p:cNvPr>
                <p:cNvSpPr/>
                <p:nvPr/>
              </p:nvSpPr>
              <p:spPr>
                <a:xfrm>
                  <a:off x="817411" y="895836"/>
                  <a:ext cx="3354" cy="5224"/>
                </a:xfrm>
                <a:custGeom>
                  <a:avLst/>
                  <a:gdLst>
                    <a:gd name="connsiteX0" fmla="*/ 0 w 3354"/>
                    <a:gd name="connsiteY0" fmla="*/ 0 h 5224"/>
                    <a:gd name="connsiteX1" fmla="*/ 782 w 3354"/>
                    <a:gd name="connsiteY1" fmla="*/ 0 h 5224"/>
                    <a:gd name="connsiteX2" fmla="*/ 782 w 3354"/>
                    <a:gd name="connsiteY2" fmla="*/ 4667 h 5224"/>
                    <a:gd name="connsiteX3" fmla="*/ 3355 w 3354"/>
                    <a:gd name="connsiteY3" fmla="*/ 4667 h 5224"/>
                    <a:gd name="connsiteX4" fmla="*/ 3355 w 3354"/>
                    <a:gd name="connsiteY4" fmla="*/ 5224 h 5224"/>
                    <a:gd name="connsiteX5" fmla="*/ 0 w 3354"/>
                    <a:gd name="connsiteY5" fmla="*/ 5224 h 5224"/>
                    <a:gd name="connsiteX6" fmla="*/ 0 w 3354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4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55" y="4667"/>
                      </a:lnTo>
                      <a:lnTo>
                        <a:pt x="3355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444D6E5A-50CA-4664-E86E-788552FAF999}"/>
                    </a:ext>
                  </a:extLst>
                </p:cNvPr>
                <p:cNvSpPr/>
                <p:nvPr/>
              </p:nvSpPr>
              <p:spPr>
                <a:xfrm>
                  <a:off x="821614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C1817610-A221-9995-6F38-36BF890C8A81}"/>
                    </a:ext>
                  </a:extLst>
                </p:cNvPr>
                <p:cNvSpPr/>
                <p:nvPr/>
              </p:nvSpPr>
              <p:spPr>
                <a:xfrm>
                  <a:off x="823391" y="895743"/>
                  <a:ext cx="5542" cy="6099"/>
                </a:xfrm>
                <a:custGeom>
                  <a:avLst/>
                  <a:gdLst>
                    <a:gd name="connsiteX0" fmla="*/ 5304 w 5542"/>
                    <a:gd name="connsiteY0" fmla="*/ 6099 h 6099"/>
                    <a:gd name="connsiteX1" fmla="*/ 3010 w 5542"/>
                    <a:gd name="connsiteY1" fmla="*/ 5489 h 6099"/>
                    <a:gd name="connsiteX2" fmla="*/ 2639 w 5542"/>
                    <a:gd name="connsiteY2" fmla="*/ 5410 h 6099"/>
                    <a:gd name="connsiteX3" fmla="*/ 0 w 5542"/>
                    <a:gd name="connsiteY3" fmla="*/ 2758 h 6099"/>
                    <a:gd name="connsiteX4" fmla="*/ 2798 w 5542"/>
                    <a:gd name="connsiteY4" fmla="*/ 0 h 6099"/>
                    <a:gd name="connsiteX5" fmla="*/ 5489 w 5542"/>
                    <a:gd name="connsiteY5" fmla="*/ 2652 h 6099"/>
                    <a:gd name="connsiteX6" fmla="*/ 3792 w 5542"/>
                    <a:gd name="connsiteY6" fmla="*/ 5158 h 6099"/>
                    <a:gd name="connsiteX7" fmla="*/ 3792 w 5542"/>
                    <a:gd name="connsiteY7" fmla="*/ 5198 h 6099"/>
                    <a:gd name="connsiteX8" fmla="*/ 5542 w 5542"/>
                    <a:gd name="connsiteY8" fmla="*/ 5529 h 6099"/>
                    <a:gd name="connsiteX9" fmla="*/ 5304 w 5542"/>
                    <a:gd name="connsiteY9" fmla="*/ 6099 h 6099"/>
                    <a:gd name="connsiteX10" fmla="*/ 4654 w 5542"/>
                    <a:gd name="connsiteY10" fmla="*/ 2678 h 6099"/>
                    <a:gd name="connsiteX11" fmla="*/ 2758 w 5542"/>
                    <a:gd name="connsiteY11" fmla="*/ 557 h 6099"/>
                    <a:gd name="connsiteX12" fmla="*/ 822 w 5542"/>
                    <a:gd name="connsiteY12" fmla="*/ 2745 h 6099"/>
                    <a:gd name="connsiteX13" fmla="*/ 2718 w 5542"/>
                    <a:gd name="connsiteY13" fmla="*/ 4853 h 6099"/>
                    <a:gd name="connsiteX14" fmla="*/ 4654 w 5542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2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1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87" y="4866"/>
                        <a:pt x="3792" y="5158"/>
                      </a:cubicBezTo>
                      <a:lnTo>
                        <a:pt x="3792" y="5198"/>
                      </a:lnTo>
                      <a:cubicBezTo>
                        <a:pt x="4376" y="5330"/>
                        <a:pt x="5025" y="5450"/>
                        <a:pt x="5542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18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1C16A598-58F4-0783-A0BA-6A2B4129B30D}"/>
                    </a:ext>
                  </a:extLst>
                </p:cNvPr>
                <p:cNvSpPr/>
                <p:nvPr/>
              </p:nvSpPr>
              <p:spPr>
                <a:xfrm>
                  <a:off x="829861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34" y="5317"/>
                        <a:pt x="2148" y="5317"/>
                      </a:cubicBezTo>
                      <a:cubicBezTo>
                        <a:pt x="91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7" name="任意多边形: 形状 786">
                  <a:extLst>
                    <a:ext uri="{FF2B5EF4-FFF2-40B4-BE49-F238E27FC236}">
                      <a16:creationId xmlns:a16="http://schemas.microsoft.com/office/drawing/2014/main" id="{20EE1255-4D53-D57C-D83A-AB65B3C73AEC}"/>
                    </a:ext>
                  </a:extLst>
                </p:cNvPr>
                <p:cNvSpPr/>
                <p:nvPr/>
              </p:nvSpPr>
              <p:spPr>
                <a:xfrm>
                  <a:off x="834860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78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86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78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4147423C-7260-FDB4-B313-FF9810D6E76A}"/>
                    </a:ext>
                  </a:extLst>
                </p:cNvPr>
                <p:cNvSpPr/>
                <p:nvPr/>
              </p:nvSpPr>
              <p:spPr>
                <a:xfrm>
                  <a:off x="840734" y="899787"/>
                  <a:ext cx="1524" cy="1405"/>
                </a:xfrm>
                <a:custGeom>
                  <a:avLst/>
                  <a:gdLst>
                    <a:gd name="connsiteX0" fmla="*/ 0 w 1524"/>
                    <a:gd name="connsiteY0" fmla="*/ 703 h 1405"/>
                    <a:gd name="connsiteX1" fmla="*/ 769 w 1524"/>
                    <a:gd name="connsiteY1" fmla="*/ 0 h 1405"/>
                    <a:gd name="connsiteX2" fmla="*/ 1525 w 1524"/>
                    <a:gd name="connsiteY2" fmla="*/ 703 h 1405"/>
                    <a:gd name="connsiteX3" fmla="*/ 769 w 1524"/>
                    <a:gd name="connsiteY3" fmla="*/ 1406 h 1405"/>
                    <a:gd name="connsiteX4" fmla="*/ 0 w 1524"/>
                    <a:gd name="connsiteY4" fmla="*/ 703 h 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" h="1405">
                      <a:moveTo>
                        <a:pt x="0" y="703"/>
                      </a:moveTo>
                      <a:cubicBezTo>
                        <a:pt x="0" y="292"/>
                        <a:pt x="318" y="0"/>
                        <a:pt x="769" y="0"/>
                      </a:cubicBezTo>
                      <a:cubicBezTo>
                        <a:pt x="1220" y="0"/>
                        <a:pt x="1525" y="292"/>
                        <a:pt x="1525" y="703"/>
                      </a:cubicBezTo>
                      <a:cubicBezTo>
                        <a:pt x="1525" y="1101"/>
                        <a:pt x="1246" y="1406"/>
                        <a:pt x="769" y="1406"/>
                      </a:cubicBezTo>
                      <a:cubicBezTo>
                        <a:pt x="318" y="1406"/>
                        <a:pt x="0" y="1101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DC768DB7-B4A2-3EBD-529F-AB2C01D1B475}"/>
                    </a:ext>
                  </a:extLst>
                </p:cNvPr>
                <p:cNvSpPr/>
                <p:nvPr/>
              </p:nvSpPr>
              <p:spPr>
                <a:xfrm>
                  <a:off x="846356" y="893595"/>
                  <a:ext cx="6311" cy="7597"/>
                </a:xfrm>
                <a:custGeom>
                  <a:avLst/>
                  <a:gdLst>
                    <a:gd name="connsiteX0" fmla="*/ 1114 w 6311"/>
                    <a:gd name="connsiteY0" fmla="*/ 0 h 7597"/>
                    <a:gd name="connsiteX1" fmla="*/ 1114 w 6311"/>
                    <a:gd name="connsiteY1" fmla="*/ 4415 h 7597"/>
                    <a:gd name="connsiteX2" fmla="*/ 3116 w 6311"/>
                    <a:gd name="connsiteY2" fmla="*/ 6802 h 7597"/>
                    <a:gd name="connsiteX3" fmla="*/ 5198 w 6311"/>
                    <a:gd name="connsiteY3" fmla="*/ 4415 h 7597"/>
                    <a:gd name="connsiteX4" fmla="*/ 5198 w 6311"/>
                    <a:gd name="connsiteY4" fmla="*/ 0 h 7597"/>
                    <a:gd name="connsiteX5" fmla="*/ 6311 w 6311"/>
                    <a:gd name="connsiteY5" fmla="*/ 0 h 7597"/>
                    <a:gd name="connsiteX6" fmla="*/ 6311 w 6311"/>
                    <a:gd name="connsiteY6" fmla="*/ 4362 h 7597"/>
                    <a:gd name="connsiteX7" fmla="*/ 3076 w 6311"/>
                    <a:gd name="connsiteY7" fmla="*/ 7598 h 7597"/>
                    <a:gd name="connsiteX8" fmla="*/ 0 w 6311"/>
                    <a:gd name="connsiteY8" fmla="*/ 4402 h 7597"/>
                    <a:gd name="connsiteX9" fmla="*/ 0 w 6311"/>
                    <a:gd name="connsiteY9" fmla="*/ 0 h 7597"/>
                    <a:gd name="connsiteX10" fmla="*/ 1114 w 6311"/>
                    <a:gd name="connsiteY10" fmla="*/ 0 h 7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1" h="7597">
                      <a:moveTo>
                        <a:pt x="1114" y="0"/>
                      </a:moveTo>
                      <a:lnTo>
                        <a:pt x="1114" y="4415"/>
                      </a:lnTo>
                      <a:cubicBezTo>
                        <a:pt x="1114" y="6086"/>
                        <a:pt x="1962" y="6802"/>
                        <a:pt x="3116" y="6802"/>
                      </a:cubicBezTo>
                      <a:cubicBezTo>
                        <a:pt x="4389" y="6802"/>
                        <a:pt x="5198" y="6073"/>
                        <a:pt x="5198" y="4415"/>
                      </a:cubicBezTo>
                      <a:lnTo>
                        <a:pt x="5198" y="0"/>
                      </a:lnTo>
                      <a:lnTo>
                        <a:pt x="6311" y="0"/>
                      </a:lnTo>
                      <a:lnTo>
                        <a:pt x="6311" y="4362"/>
                      </a:lnTo>
                      <a:cubicBezTo>
                        <a:pt x="6311" y="6656"/>
                        <a:pt x="4932" y="7598"/>
                        <a:pt x="3076" y="7598"/>
                      </a:cubicBezTo>
                      <a:cubicBezTo>
                        <a:pt x="1326" y="7598"/>
                        <a:pt x="0" y="6723"/>
                        <a:pt x="0" y="4402"/>
                      </a:cubicBezTo>
                      <a:lnTo>
                        <a:pt x="0" y="0"/>
                      </a:lnTo>
                      <a:lnTo>
                        <a:pt x="111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1C0B3D7B-402F-FAB8-5735-06FB4D70B1BF}"/>
                    </a:ext>
                  </a:extLst>
                </p:cNvPr>
                <p:cNvSpPr/>
                <p:nvPr/>
              </p:nvSpPr>
              <p:spPr>
                <a:xfrm>
                  <a:off x="853609" y="895836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83 h 5237"/>
                    <a:gd name="connsiteX1" fmla="*/ 0 w 4441"/>
                    <a:gd name="connsiteY1" fmla="*/ 583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83 h 5237"/>
                    <a:gd name="connsiteX5" fmla="*/ 2612 w 4441"/>
                    <a:gd name="connsiteY5" fmla="*/ 583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1" name="任意多边形: 形状 790">
                  <a:extLst>
                    <a:ext uri="{FF2B5EF4-FFF2-40B4-BE49-F238E27FC236}">
                      <a16:creationId xmlns:a16="http://schemas.microsoft.com/office/drawing/2014/main" id="{93B64C76-F5D8-D2EE-94FB-164CFFCB31B9}"/>
                    </a:ext>
                  </a:extLst>
                </p:cNvPr>
                <p:cNvSpPr/>
                <p:nvPr/>
              </p:nvSpPr>
              <p:spPr>
                <a:xfrm>
                  <a:off x="8614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47F4A713-FF15-0D4C-A6C3-33908155A95D}"/>
                    </a:ext>
                  </a:extLst>
                </p:cNvPr>
                <p:cNvSpPr/>
                <p:nvPr/>
              </p:nvSpPr>
              <p:spPr>
                <a:xfrm>
                  <a:off x="865794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16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1835BA5C-3C5E-BB24-96E3-BC02C9B9AE4D}"/>
                    </a:ext>
                  </a:extLst>
                </p:cNvPr>
                <p:cNvSpPr/>
                <p:nvPr/>
              </p:nvSpPr>
              <p:spPr>
                <a:xfrm>
                  <a:off x="8716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F566BE64-CC74-A360-E557-91F8B7928EEE}"/>
                    </a:ext>
                  </a:extLst>
                </p:cNvPr>
                <p:cNvSpPr/>
                <p:nvPr/>
              </p:nvSpPr>
              <p:spPr>
                <a:xfrm>
                  <a:off x="873591" y="895849"/>
                  <a:ext cx="6139" cy="5224"/>
                </a:xfrm>
                <a:custGeom>
                  <a:avLst/>
                  <a:gdLst>
                    <a:gd name="connsiteX0" fmla="*/ 5224 w 6139"/>
                    <a:gd name="connsiteY0" fmla="*/ 2917 h 5224"/>
                    <a:gd name="connsiteX1" fmla="*/ 5131 w 6139"/>
                    <a:gd name="connsiteY1" fmla="*/ 663 h 5224"/>
                    <a:gd name="connsiteX2" fmla="*/ 5118 w 6139"/>
                    <a:gd name="connsiteY2" fmla="*/ 663 h 5224"/>
                    <a:gd name="connsiteX3" fmla="*/ 4349 w 6139"/>
                    <a:gd name="connsiteY3" fmla="*/ 2652 h 5224"/>
                    <a:gd name="connsiteX4" fmla="*/ 3288 w 6139"/>
                    <a:gd name="connsiteY4" fmla="*/ 5198 h 5224"/>
                    <a:gd name="connsiteX5" fmla="*/ 2705 w 6139"/>
                    <a:gd name="connsiteY5" fmla="*/ 5198 h 5224"/>
                    <a:gd name="connsiteX6" fmla="*/ 1737 w 6139"/>
                    <a:gd name="connsiteY6" fmla="*/ 2705 h 5224"/>
                    <a:gd name="connsiteX7" fmla="*/ 1034 w 6139"/>
                    <a:gd name="connsiteY7" fmla="*/ 663 h 5224"/>
                    <a:gd name="connsiteX8" fmla="*/ 1021 w 6139"/>
                    <a:gd name="connsiteY8" fmla="*/ 663 h 5224"/>
                    <a:gd name="connsiteX9" fmla="*/ 902 w 6139"/>
                    <a:gd name="connsiteY9" fmla="*/ 2983 h 5224"/>
                    <a:gd name="connsiteX10" fmla="*/ 743 w 6139"/>
                    <a:gd name="connsiteY10" fmla="*/ 5224 h 5224"/>
                    <a:gd name="connsiteX11" fmla="*/ 0 w 6139"/>
                    <a:gd name="connsiteY11" fmla="*/ 5224 h 5224"/>
                    <a:gd name="connsiteX12" fmla="*/ 424 w 6139"/>
                    <a:gd name="connsiteY12" fmla="*/ 0 h 5224"/>
                    <a:gd name="connsiteX13" fmla="*/ 1419 w 6139"/>
                    <a:gd name="connsiteY13" fmla="*/ 0 h 5224"/>
                    <a:gd name="connsiteX14" fmla="*/ 2440 w 6139"/>
                    <a:gd name="connsiteY14" fmla="*/ 2519 h 5224"/>
                    <a:gd name="connsiteX15" fmla="*/ 3050 w 6139"/>
                    <a:gd name="connsiteY15" fmla="*/ 4283 h 5224"/>
                    <a:gd name="connsiteX16" fmla="*/ 3063 w 6139"/>
                    <a:gd name="connsiteY16" fmla="*/ 4283 h 5224"/>
                    <a:gd name="connsiteX17" fmla="*/ 3699 w 6139"/>
                    <a:gd name="connsiteY17" fmla="*/ 2519 h 5224"/>
                    <a:gd name="connsiteX18" fmla="*/ 4773 w 6139"/>
                    <a:gd name="connsiteY18" fmla="*/ 0 h 5224"/>
                    <a:gd name="connsiteX19" fmla="*/ 5768 w 6139"/>
                    <a:gd name="connsiteY19" fmla="*/ 0 h 5224"/>
                    <a:gd name="connsiteX20" fmla="*/ 6139 w 6139"/>
                    <a:gd name="connsiteY20" fmla="*/ 5224 h 5224"/>
                    <a:gd name="connsiteX21" fmla="*/ 5383 w 6139"/>
                    <a:gd name="connsiteY21" fmla="*/ 5224 h 5224"/>
                    <a:gd name="connsiteX22" fmla="*/ 5224 w 613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39" h="5224">
                      <a:moveTo>
                        <a:pt x="5224" y="2917"/>
                      </a:moveTo>
                      <a:cubicBezTo>
                        <a:pt x="5184" y="2188"/>
                        <a:pt x="5131" y="1313"/>
                        <a:pt x="5131" y="663"/>
                      </a:cubicBezTo>
                      <a:lnTo>
                        <a:pt x="5118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37" y="2705"/>
                      </a:lnTo>
                      <a:cubicBezTo>
                        <a:pt x="1459" y="1962"/>
                        <a:pt x="1193" y="1299"/>
                        <a:pt x="1034" y="663"/>
                      </a:cubicBezTo>
                      <a:lnTo>
                        <a:pt x="1021" y="663"/>
                      </a:lnTo>
                      <a:cubicBezTo>
                        <a:pt x="994" y="1313"/>
                        <a:pt x="968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19" y="0"/>
                      </a:lnTo>
                      <a:lnTo>
                        <a:pt x="2440" y="2519"/>
                      </a:lnTo>
                      <a:cubicBezTo>
                        <a:pt x="2692" y="3169"/>
                        <a:pt x="2904" y="3739"/>
                        <a:pt x="3050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68" y="0"/>
                      </a:lnTo>
                      <a:lnTo>
                        <a:pt x="6139" y="5224"/>
                      </a:lnTo>
                      <a:lnTo>
                        <a:pt x="5383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CBF85316-B05A-8DA4-9913-CDD31AFBB3B3}"/>
                    </a:ext>
                  </a:extLst>
                </p:cNvPr>
                <p:cNvSpPr/>
                <p:nvPr/>
              </p:nvSpPr>
              <p:spPr>
                <a:xfrm>
                  <a:off x="883151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796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70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24 w 5025"/>
                    <a:gd name="connsiteY10" fmla="*/ 1538 h 5224"/>
                    <a:gd name="connsiteX11" fmla="*/ 2506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70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06" y="583"/>
                      </a:cubicBezTo>
                      <a:lnTo>
                        <a:pt x="2493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C693B9F2-37CE-9D20-E308-34456568B008}"/>
                    </a:ext>
                  </a:extLst>
                </p:cNvPr>
                <p:cNvSpPr/>
                <p:nvPr/>
              </p:nvSpPr>
              <p:spPr>
                <a:xfrm>
                  <a:off x="889038" y="895796"/>
                  <a:ext cx="4919" cy="5317"/>
                </a:xfrm>
                <a:custGeom>
                  <a:avLst/>
                  <a:gdLst>
                    <a:gd name="connsiteX0" fmla="*/ 13 w 4919"/>
                    <a:gd name="connsiteY0" fmla="*/ 119 h 5317"/>
                    <a:gd name="connsiteX1" fmla="*/ 1657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46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64 h 5317"/>
                    <a:gd name="connsiteX7" fmla="*/ 0 w 4919"/>
                    <a:gd name="connsiteY7" fmla="*/ 119 h 5317"/>
                    <a:gd name="connsiteX8" fmla="*/ 796 w 4919"/>
                    <a:gd name="connsiteY8" fmla="*/ 4747 h 5317"/>
                    <a:gd name="connsiteX9" fmla="*/ 1578 w 4919"/>
                    <a:gd name="connsiteY9" fmla="*/ 4760 h 5317"/>
                    <a:gd name="connsiteX10" fmla="*/ 4150 w 4919"/>
                    <a:gd name="connsiteY10" fmla="*/ 2546 h 5317"/>
                    <a:gd name="connsiteX11" fmla="*/ 1710 w 4919"/>
                    <a:gd name="connsiteY11" fmla="*/ 530 h 5317"/>
                    <a:gd name="connsiteX12" fmla="*/ 809 w 4919"/>
                    <a:gd name="connsiteY12" fmla="*/ 610 h 5317"/>
                    <a:gd name="connsiteX13" fmla="*/ 809 w 4919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13" y="119"/>
                      </a:moveTo>
                      <a:cubicBezTo>
                        <a:pt x="477" y="53"/>
                        <a:pt x="1061" y="0"/>
                        <a:pt x="1657" y="0"/>
                      </a:cubicBezTo>
                      <a:cubicBezTo>
                        <a:pt x="2771" y="0"/>
                        <a:pt x="3567" y="225"/>
                        <a:pt x="4084" y="650"/>
                      </a:cubicBezTo>
                      <a:cubicBezTo>
                        <a:pt x="4614" y="1074"/>
                        <a:pt x="4919" y="1697"/>
                        <a:pt x="4919" y="2546"/>
                      </a:cubicBezTo>
                      <a:cubicBezTo>
                        <a:pt x="4919" y="3394"/>
                        <a:pt x="4628" y="4084"/>
                        <a:pt x="4057" y="4561"/>
                      </a:cubicBezTo>
                      <a:cubicBezTo>
                        <a:pt x="3487" y="5065"/>
                        <a:pt x="2572" y="5317"/>
                        <a:pt x="1405" y="5317"/>
                      </a:cubicBezTo>
                      <a:cubicBezTo>
                        <a:pt x="849" y="5317"/>
                        <a:pt x="385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96" y="4747"/>
                      </a:moveTo>
                      <a:cubicBezTo>
                        <a:pt x="994" y="4760"/>
                        <a:pt x="1273" y="4760"/>
                        <a:pt x="1578" y="4760"/>
                      </a:cubicBezTo>
                      <a:cubicBezTo>
                        <a:pt x="3235" y="4760"/>
                        <a:pt x="4150" y="3965"/>
                        <a:pt x="4150" y="2546"/>
                      </a:cubicBezTo>
                      <a:cubicBezTo>
                        <a:pt x="4150" y="1313"/>
                        <a:pt x="3355" y="530"/>
                        <a:pt x="1710" y="530"/>
                      </a:cubicBezTo>
                      <a:cubicBezTo>
                        <a:pt x="1313" y="530"/>
                        <a:pt x="1008" y="557"/>
                        <a:pt x="809" y="610"/>
                      </a:cubicBezTo>
                      <a:lnTo>
                        <a:pt x="809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685A79FB-DADB-159A-F5ED-2C2F300101D3}"/>
                    </a:ext>
                  </a:extLst>
                </p:cNvPr>
                <p:cNvSpPr/>
                <p:nvPr/>
              </p:nvSpPr>
              <p:spPr>
                <a:xfrm>
                  <a:off x="897524" y="895849"/>
                  <a:ext cx="6099" cy="5224"/>
                </a:xfrm>
                <a:custGeom>
                  <a:avLst/>
                  <a:gdLst>
                    <a:gd name="connsiteX0" fmla="*/ 5198 w 6099"/>
                    <a:gd name="connsiteY0" fmla="*/ 2917 h 5224"/>
                    <a:gd name="connsiteX1" fmla="*/ 5105 w 6099"/>
                    <a:gd name="connsiteY1" fmla="*/ 663 h 5224"/>
                    <a:gd name="connsiteX2" fmla="*/ 5092 w 6099"/>
                    <a:gd name="connsiteY2" fmla="*/ 663 h 5224"/>
                    <a:gd name="connsiteX3" fmla="*/ 4336 w 6099"/>
                    <a:gd name="connsiteY3" fmla="*/ 2652 h 5224"/>
                    <a:gd name="connsiteX4" fmla="*/ 3262 w 6099"/>
                    <a:gd name="connsiteY4" fmla="*/ 5198 h 5224"/>
                    <a:gd name="connsiteX5" fmla="*/ 2678 w 6099"/>
                    <a:gd name="connsiteY5" fmla="*/ 5198 h 5224"/>
                    <a:gd name="connsiteX6" fmla="*/ 1710 w 6099"/>
                    <a:gd name="connsiteY6" fmla="*/ 2705 h 5224"/>
                    <a:gd name="connsiteX7" fmla="*/ 1008 w 6099"/>
                    <a:gd name="connsiteY7" fmla="*/ 663 h 5224"/>
                    <a:gd name="connsiteX8" fmla="*/ 994 w 6099"/>
                    <a:gd name="connsiteY8" fmla="*/ 663 h 5224"/>
                    <a:gd name="connsiteX9" fmla="*/ 875 w 6099"/>
                    <a:gd name="connsiteY9" fmla="*/ 2983 h 5224"/>
                    <a:gd name="connsiteX10" fmla="*/ 729 w 6099"/>
                    <a:gd name="connsiteY10" fmla="*/ 5224 h 5224"/>
                    <a:gd name="connsiteX11" fmla="*/ 0 w 6099"/>
                    <a:gd name="connsiteY11" fmla="*/ 5224 h 5224"/>
                    <a:gd name="connsiteX12" fmla="*/ 411 w 6099"/>
                    <a:gd name="connsiteY12" fmla="*/ 0 h 5224"/>
                    <a:gd name="connsiteX13" fmla="*/ 1392 w 6099"/>
                    <a:gd name="connsiteY13" fmla="*/ 0 h 5224"/>
                    <a:gd name="connsiteX14" fmla="*/ 2413 w 6099"/>
                    <a:gd name="connsiteY14" fmla="*/ 2519 h 5224"/>
                    <a:gd name="connsiteX15" fmla="*/ 3023 w 6099"/>
                    <a:gd name="connsiteY15" fmla="*/ 4283 h 5224"/>
                    <a:gd name="connsiteX16" fmla="*/ 3050 w 6099"/>
                    <a:gd name="connsiteY16" fmla="*/ 4283 h 5224"/>
                    <a:gd name="connsiteX17" fmla="*/ 3673 w 6099"/>
                    <a:gd name="connsiteY17" fmla="*/ 2519 h 5224"/>
                    <a:gd name="connsiteX18" fmla="*/ 4747 w 6099"/>
                    <a:gd name="connsiteY18" fmla="*/ 0 h 5224"/>
                    <a:gd name="connsiteX19" fmla="*/ 5741 w 6099"/>
                    <a:gd name="connsiteY19" fmla="*/ 0 h 5224"/>
                    <a:gd name="connsiteX20" fmla="*/ 6099 w 6099"/>
                    <a:gd name="connsiteY20" fmla="*/ 5224 h 5224"/>
                    <a:gd name="connsiteX21" fmla="*/ 5344 w 6099"/>
                    <a:gd name="connsiteY21" fmla="*/ 5224 h 5224"/>
                    <a:gd name="connsiteX22" fmla="*/ 5198 w 6099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099" h="5224">
                      <a:moveTo>
                        <a:pt x="5198" y="2917"/>
                      </a:moveTo>
                      <a:cubicBezTo>
                        <a:pt x="5145" y="2188"/>
                        <a:pt x="5092" y="1313"/>
                        <a:pt x="5105" y="663"/>
                      </a:cubicBezTo>
                      <a:lnTo>
                        <a:pt x="5092" y="663"/>
                      </a:lnTo>
                      <a:cubicBezTo>
                        <a:pt x="4893" y="1273"/>
                        <a:pt x="4641" y="1936"/>
                        <a:pt x="4336" y="2652"/>
                      </a:cubicBezTo>
                      <a:lnTo>
                        <a:pt x="3262" y="5198"/>
                      </a:lnTo>
                      <a:lnTo>
                        <a:pt x="2678" y="5198"/>
                      </a:lnTo>
                      <a:lnTo>
                        <a:pt x="1710" y="2705"/>
                      </a:lnTo>
                      <a:cubicBezTo>
                        <a:pt x="1419" y="1962"/>
                        <a:pt x="1180" y="1299"/>
                        <a:pt x="1008" y="663"/>
                      </a:cubicBezTo>
                      <a:lnTo>
                        <a:pt x="994" y="663"/>
                      </a:lnTo>
                      <a:cubicBezTo>
                        <a:pt x="981" y="1313"/>
                        <a:pt x="941" y="2201"/>
                        <a:pt x="875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13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196" y="3752"/>
                        <a:pt x="3421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099" y="5224"/>
                      </a:lnTo>
                      <a:lnTo>
                        <a:pt x="5344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D35085FB-C4F6-6F3B-C5EB-F8DDC72E52CC}"/>
                    </a:ext>
                  </a:extLst>
                </p:cNvPr>
                <p:cNvSpPr/>
                <p:nvPr/>
              </p:nvSpPr>
              <p:spPr>
                <a:xfrm>
                  <a:off x="90481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799" name="任意多边形: 形状 798">
                  <a:extLst>
                    <a:ext uri="{FF2B5EF4-FFF2-40B4-BE49-F238E27FC236}">
                      <a16:creationId xmlns:a16="http://schemas.microsoft.com/office/drawing/2014/main" id="{DA7D7F3D-6F02-1362-FABA-2B02924CACF4}"/>
                    </a:ext>
                  </a:extLst>
                </p:cNvPr>
                <p:cNvSpPr/>
                <p:nvPr/>
              </p:nvSpPr>
              <p:spPr>
                <a:xfrm>
                  <a:off x="906938" y="895849"/>
                  <a:ext cx="4508" cy="5237"/>
                </a:xfrm>
                <a:custGeom>
                  <a:avLst/>
                  <a:gdLst>
                    <a:gd name="connsiteX0" fmla="*/ 0 w 4508"/>
                    <a:gd name="connsiteY0" fmla="*/ 5224 h 5237"/>
                    <a:gd name="connsiteX1" fmla="*/ 0 w 4508"/>
                    <a:gd name="connsiteY1" fmla="*/ 0 h 5237"/>
                    <a:gd name="connsiteX2" fmla="*/ 849 w 4508"/>
                    <a:gd name="connsiteY2" fmla="*/ 0 h 5237"/>
                    <a:gd name="connsiteX3" fmla="*/ 2771 w 4508"/>
                    <a:gd name="connsiteY3" fmla="*/ 2639 h 5237"/>
                    <a:gd name="connsiteX4" fmla="*/ 3845 w 4508"/>
                    <a:gd name="connsiteY4" fmla="*/ 4349 h 5237"/>
                    <a:gd name="connsiteX5" fmla="*/ 3872 w 4508"/>
                    <a:gd name="connsiteY5" fmla="*/ 4349 h 5237"/>
                    <a:gd name="connsiteX6" fmla="*/ 3779 w 4508"/>
                    <a:gd name="connsiteY6" fmla="*/ 2188 h 5237"/>
                    <a:gd name="connsiteX7" fmla="*/ 3779 w 4508"/>
                    <a:gd name="connsiteY7" fmla="*/ 0 h 5237"/>
                    <a:gd name="connsiteX8" fmla="*/ 4508 w 4508"/>
                    <a:gd name="connsiteY8" fmla="*/ 0 h 5237"/>
                    <a:gd name="connsiteX9" fmla="*/ 4508 w 4508"/>
                    <a:gd name="connsiteY9" fmla="*/ 5224 h 5237"/>
                    <a:gd name="connsiteX10" fmla="*/ 3726 w 4508"/>
                    <a:gd name="connsiteY10" fmla="*/ 5224 h 5237"/>
                    <a:gd name="connsiteX11" fmla="*/ 1817 w 4508"/>
                    <a:gd name="connsiteY11" fmla="*/ 2572 h 5237"/>
                    <a:gd name="connsiteX12" fmla="*/ 703 w 4508"/>
                    <a:gd name="connsiteY12" fmla="*/ 822 h 5237"/>
                    <a:gd name="connsiteX13" fmla="*/ 676 w 4508"/>
                    <a:gd name="connsiteY13" fmla="*/ 835 h 5237"/>
                    <a:gd name="connsiteX14" fmla="*/ 729 w 4508"/>
                    <a:gd name="connsiteY14" fmla="*/ 3010 h 5237"/>
                    <a:gd name="connsiteX15" fmla="*/ 729 w 4508"/>
                    <a:gd name="connsiteY15" fmla="*/ 5237 h 5237"/>
                    <a:gd name="connsiteX16" fmla="*/ 0 w 4508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45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08" y="0"/>
                      </a:lnTo>
                      <a:lnTo>
                        <a:pt x="4508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406" y="1989"/>
                        <a:pt x="1008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6EDE43C7-8421-45C6-F9E6-211010BE2927}"/>
                    </a:ext>
                  </a:extLst>
                </p:cNvPr>
                <p:cNvSpPr/>
                <p:nvPr/>
              </p:nvSpPr>
              <p:spPr>
                <a:xfrm>
                  <a:off x="912799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E613E520-384A-00F0-A8DF-FB9651DEB8CC}"/>
                    </a:ext>
                  </a:extLst>
                </p:cNvPr>
                <p:cNvSpPr/>
                <p:nvPr/>
              </p:nvSpPr>
              <p:spPr>
                <a:xfrm>
                  <a:off x="914761" y="895849"/>
                  <a:ext cx="6112" cy="5224"/>
                </a:xfrm>
                <a:custGeom>
                  <a:avLst/>
                  <a:gdLst>
                    <a:gd name="connsiteX0" fmla="*/ 5211 w 6112"/>
                    <a:gd name="connsiteY0" fmla="*/ 2917 h 5224"/>
                    <a:gd name="connsiteX1" fmla="*/ 5118 w 6112"/>
                    <a:gd name="connsiteY1" fmla="*/ 663 h 5224"/>
                    <a:gd name="connsiteX2" fmla="*/ 5105 w 6112"/>
                    <a:gd name="connsiteY2" fmla="*/ 663 h 5224"/>
                    <a:gd name="connsiteX3" fmla="*/ 4349 w 6112"/>
                    <a:gd name="connsiteY3" fmla="*/ 2652 h 5224"/>
                    <a:gd name="connsiteX4" fmla="*/ 3288 w 6112"/>
                    <a:gd name="connsiteY4" fmla="*/ 5198 h 5224"/>
                    <a:gd name="connsiteX5" fmla="*/ 2692 w 6112"/>
                    <a:gd name="connsiteY5" fmla="*/ 5198 h 5224"/>
                    <a:gd name="connsiteX6" fmla="*/ 1724 w 6112"/>
                    <a:gd name="connsiteY6" fmla="*/ 2705 h 5224"/>
                    <a:gd name="connsiteX7" fmla="*/ 1021 w 6112"/>
                    <a:gd name="connsiteY7" fmla="*/ 663 h 5224"/>
                    <a:gd name="connsiteX8" fmla="*/ 1021 w 6112"/>
                    <a:gd name="connsiteY8" fmla="*/ 663 h 5224"/>
                    <a:gd name="connsiteX9" fmla="*/ 902 w 6112"/>
                    <a:gd name="connsiteY9" fmla="*/ 2983 h 5224"/>
                    <a:gd name="connsiteX10" fmla="*/ 729 w 6112"/>
                    <a:gd name="connsiteY10" fmla="*/ 5224 h 5224"/>
                    <a:gd name="connsiteX11" fmla="*/ 0 w 6112"/>
                    <a:gd name="connsiteY11" fmla="*/ 5224 h 5224"/>
                    <a:gd name="connsiteX12" fmla="*/ 411 w 6112"/>
                    <a:gd name="connsiteY12" fmla="*/ 0 h 5224"/>
                    <a:gd name="connsiteX13" fmla="*/ 1392 w 6112"/>
                    <a:gd name="connsiteY13" fmla="*/ 0 h 5224"/>
                    <a:gd name="connsiteX14" fmla="*/ 2427 w 6112"/>
                    <a:gd name="connsiteY14" fmla="*/ 2519 h 5224"/>
                    <a:gd name="connsiteX15" fmla="*/ 3023 w 6112"/>
                    <a:gd name="connsiteY15" fmla="*/ 4283 h 5224"/>
                    <a:gd name="connsiteX16" fmla="*/ 3050 w 6112"/>
                    <a:gd name="connsiteY16" fmla="*/ 4283 h 5224"/>
                    <a:gd name="connsiteX17" fmla="*/ 3673 w 6112"/>
                    <a:gd name="connsiteY17" fmla="*/ 2519 h 5224"/>
                    <a:gd name="connsiteX18" fmla="*/ 4747 w 6112"/>
                    <a:gd name="connsiteY18" fmla="*/ 0 h 5224"/>
                    <a:gd name="connsiteX19" fmla="*/ 5741 w 6112"/>
                    <a:gd name="connsiteY19" fmla="*/ 0 h 5224"/>
                    <a:gd name="connsiteX20" fmla="*/ 6113 w 6112"/>
                    <a:gd name="connsiteY20" fmla="*/ 5224 h 5224"/>
                    <a:gd name="connsiteX21" fmla="*/ 5357 w 6112"/>
                    <a:gd name="connsiteY21" fmla="*/ 5224 h 5224"/>
                    <a:gd name="connsiteX22" fmla="*/ 5211 w 6112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12" h="5224">
                      <a:moveTo>
                        <a:pt x="5211" y="2917"/>
                      </a:moveTo>
                      <a:cubicBezTo>
                        <a:pt x="5171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49" y="2652"/>
                      </a:cubicBezTo>
                      <a:lnTo>
                        <a:pt x="3288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21" y="663"/>
                      </a:lnTo>
                      <a:cubicBezTo>
                        <a:pt x="1008" y="1313"/>
                        <a:pt x="955" y="2201"/>
                        <a:pt x="902" y="2983"/>
                      </a:cubicBezTo>
                      <a:lnTo>
                        <a:pt x="729" y="5224"/>
                      </a:lnTo>
                      <a:lnTo>
                        <a:pt x="0" y="5224"/>
                      </a:lnTo>
                      <a:lnTo>
                        <a:pt x="411" y="0"/>
                      </a:lnTo>
                      <a:lnTo>
                        <a:pt x="1392" y="0"/>
                      </a:lnTo>
                      <a:lnTo>
                        <a:pt x="2427" y="2519"/>
                      </a:lnTo>
                      <a:cubicBezTo>
                        <a:pt x="2665" y="3169"/>
                        <a:pt x="2864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08" y="3182"/>
                        <a:pt x="3673" y="2519"/>
                      </a:cubicBezTo>
                      <a:lnTo>
                        <a:pt x="4747" y="0"/>
                      </a:lnTo>
                      <a:lnTo>
                        <a:pt x="5741" y="0"/>
                      </a:lnTo>
                      <a:lnTo>
                        <a:pt x="6113" y="5224"/>
                      </a:lnTo>
                      <a:lnTo>
                        <a:pt x="5357" y="5224"/>
                      </a:lnTo>
                      <a:lnTo>
                        <a:pt x="5211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A9879EE9-4BF4-D9CF-1D84-157E86E9DF60}"/>
                    </a:ext>
                  </a:extLst>
                </p:cNvPr>
                <p:cNvSpPr/>
                <p:nvPr/>
              </p:nvSpPr>
              <p:spPr>
                <a:xfrm>
                  <a:off x="924123" y="895849"/>
                  <a:ext cx="4959" cy="5224"/>
                </a:xfrm>
                <a:custGeom>
                  <a:avLst/>
                  <a:gdLst>
                    <a:gd name="connsiteX0" fmla="*/ 1949 w 4959"/>
                    <a:gd name="connsiteY0" fmla="*/ 5224 h 5224"/>
                    <a:gd name="connsiteX1" fmla="*/ 0 w 4959"/>
                    <a:gd name="connsiteY1" fmla="*/ 0 h 5224"/>
                    <a:gd name="connsiteX2" fmla="*/ 835 w 4959"/>
                    <a:gd name="connsiteY2" fmla="*/ 0 h 5224"/>
                    <a:gd name="connsiteX3" fmla="*/ 1763 w 4959"/>
                    <a:gd name="connsiteY3" fmla="*/ 2572 h 5224"/>
                    <a:gd name="connsiteX4" fmla="*/ 2400 w 4959"/>
                    <a:gd name="connsiteY4" fmla="*/ 4521 h 5224"/>
                    <a:gd name="connsiteX5" fmla="*/ 2413 w 4959"/>
                    <a:gd name="connsiteY5" fmla="*/ 4521 h 5224"/>
                    <a:gd name="connsiteX6" fmla="*/ 3103 w 4959"/>
                    <a:gd name="connsiteY6" fmla="*/ 2586 h 5224"/>
                    <a:gd name="connsiteX7" fmla="*/ 4124 w 4959"/>
                    <a:gd name="connsiteY7" fmla="*/ 0 h 5224"/>
                    <a:gd name="connsiteX8" fmla="*/ 4959 w 4959"/>
                    <a:gd name="connsiteY8" fmla="*/ 0 h 5224"/>
                    <a:gd name="connsiteX9" fmla="*/ 2811 w 4959"/>
                    <a:gd name="connsiteY9" fmla="*/ 5224 h 5224"/>
                    <a:gd name="connsiteX10" fmla="*/ 1949 w 4959"/>
                    <a:gd name="connsiteY10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59" h="5224">
                      <a:moveTo>
                        <a:pt x="1949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1763" y="2572"/>
                      </a:lnTo>
                      <a:cubicBezTo>
                        <a:pt x="2029" y="3275"/>
                        <a:pt x="2241" y="3925"/>
                        <a:pt x="2400" y="4521"/>
                      </a:cubicBezTo>
                      <a:lnTo>
                        <a:pt x="2413" y="4521"/>
                      </a:lnTo>
                      <a:cubicBezTo>
                        <a:pt x="2586" y="3938"/>
                        <a:pt x="2838" y="3262"/>
                        <a:pt x="3103" y="2586"/>
                      </a:cubicBezTo>
                      <a:lnTo>
                        <a:pt x="4124" y="0"/>
                      </a:lnTo>
                      <a:lnTo>
                        <a:pt x="4959" y="0"/>
                      </a:lnTo>
                      <a:lnTo>
                        <a:pt x="2811" y="5224"/>
                      </a:lnTo>
                      <a:lnTo>
                        <a:pt x="1949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3" name="任意多边形: 形状 802">
                  <a:extLst>
                    <a:ext uri="{FF2B5EF4-FFF2-40B4-BE49-F238E27FC236}">
                      <a16:creationId xmlns:a16="http://schemas.microsoft.com/office/drawing/2014/main" id="{B759BDA6-6A88-CA3C-D9AE-F820D9E54038}"/>
                    </a:ext>
                  </a:extLst>
                </p:cNvPr>
                <p:cNvSpPr/>
                <p:nvPr/>
              </p:nvSpPr>
              <p:spPr>
                <a:xfrm>
                  <a:off x="929705" y="895849"/>
                  <a:ext cx="3381" cy="5224"/>
                </a:xfrm>
                <a:custGeom>
                  <a:avLst/>
                  <a:gdLst>
                    <a:gd name="connsiteX0" fmla="*/ 3116 w 3381"/>
                    <a:gd name="connsiteY0" fmla="*/ 2771 h 5224"/>
                    <a:gd name="connsiteX1" fmla="*/ 782 w 3381"/>
                    <a:gd name="connsiteY1" fmla="*/ 2771 h 5224"/>
                    <a:gd name="connsiteX2" fmla="*/ 782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49 w 3381"/>
                    <a:gd name="connsiteY7" fmla="*/ 0 h 5224"/>
                    <a:gd name="connsiteX8" fmla="*/ 3249 w 3381"/>
                    <a:gd name="connsiteY8" fmla="*/ 570 h 5224"/>
                    <a:gd name="connsiteX9" fmla="*/ 782 w 3381"/>
                    <a:gd name="connsiteY9" fmla="*/ 570 h 5224"/>
                    <a:gd name="connsiteX10" fmla="*/ 782 w 3381"/>
                    <a:gd name="connsiteY10" fmla="*/ 2214 h 5224"/>
                    <a:gd name="connsiteX11" fmla="*/ 3116 w 3381"/>
                    <a:gd name="connsiteY11" fmla="*/ 2214 h 5224"/>
                    <a:gd name="connsiteX12" fmla="*/ 3116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82" y="570"/>
                      </a:lnTo>
                      <a:lnTo>
                        <a:pt x="782" y="2214"/>
                      </a:lnTo>
                      <a:lnTo>
                        <a:pt x="3116" y="2214"/>
                      </a:lnTo>
                      <a:lnTo>
                        <a:pt x="3116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BD25A8B0-A55E-AFF1-BCF8-FD0AA47D41C3}"/>
                    </a:ext>
                  </a:extLst>
                </p:cNvPr>
                <p:cNvSpPr/>
                <p:nvPr/>
              </p:nvSpPr>
              <p:spPr>
                <a:xfrm>
                  <a:off x="934094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35 w 4521"/>
                    <a:gd name="connsiteY2" fmla="*/ 0 h 5237"/>
                    <a:gd name="connsiteX3" fmla="*/ 2771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79 w 4521"/>
                    <a:gd name="connsiteY6" fmla="*/ 2188 h 5237"/>
                    <a:gd name="connsiteX7" fmla="*/ 3779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26 w 4521"/>
                    <a:gd name="connsiteY10" fmla="*/ 5224 h 5237"/>
                    <a:gd name="connsiteX11" fmla="*/ 1817 w 4521"/>
                    <a:gd name="connsiteY11" fmla="*/ 2572 h 5237"/>
                    <a:gd name="connsiteX12" fmla="*/ 703 w 4521"/>
                    <a:gd name="connsiteY12" fmla="*/ 822 h 5237"/>
                    <a:gd name="connsiteX13" fmla="*/ 676 w 4521"/>
                    <a:gd name="connsiteY13" fmla="*/ 835 h 5237"/>
                    <a:gd name="connsiteX14" fmla="*/ 743 w 4521"/>
                    <a:gd name="connsiteY14" fmla="*/ 3010 h 5237"/>
                    <a:gd name="connsiteX15" fmla="*/ 743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71" y="2639"/>
                      </a:lnTo>
                      <a:cubicBezTo>
                        <a:pt x="3209" y="3249"/>
                        <a:pt x="3554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79" y="3010"/>
                        <a:pt x="3779" y="2188"/>
                      </a:cubicBezTo>
                      <a:lnTo>
                        <a:pt x="3779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26" y="5224"/>
                      </a:lnTo>
                      <a:lnTo>
                        <a:pt x="1817" y="2572"/>
                      </a:lnTo>
                      <a:cubicBezTo>
                        <a:pt x="1392" y="1989"/>
                        <a:pt x="994" y="1392"/>
                        <a:pt x="703" y="822"/>
                      </a:cubicBezTo>
                      <a:lnTo>
                        <a:pt x="676" y="835"/>
                      </a:lnTo>
                      <a:cubicBezTo>
                        <a:pt x="716" y="1498"/>
                        <a:pt x="743" y="2135"/>
                        <a:pt x="743" y="3010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D5F0C45F-ED5C-F76A-4D95-ADBEA2F8F41F}"/>
                    </a:ext>
                  </a:extLst>
                </p:cNvPr>
                <p:cNvSpPr/>
                <p:nvPr/>
              </p:nvSpPr>
              <p:spPr>
                <a:xfrm>
                  <a:off x="939954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B7E26E51-6BF1-09BA-26F5-BB2154F85232}"/>
                    </a:ext>
                  </a:extLst>
                </p:cNvPr>
                <p:cNvSpPr/>
                <p:nvPr/>
              </p:nvSpPr>
              <p:spPr>
                <a:xfrm>
                  <a:off x="941612" y="895849"/>
                  <a:ext cx="5012" cy="5224"/>
                </a:xfrm>
                <a:custGeom>
                  <a:avLst/>
                  <a:gdLst>
                    <a:gd name="connsiteX0" fmla="*/ 1432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203 w 5012"/>
                    <a:gd name="connsiteY6" fmla="*/ 5224 h 5224"/>
                    <a:gd name="connsiteX7" fmla="*/ 3554 w 5012"/>
                    <a:gd name="connsiteY7" fmla="*/ 3580 h 5224"/>
                    <a:gd name="connsiteX8" fmla="*/ 1432 w 5012"/>
                    <a:gd name="connsiteY8" fmla="*/ 3580 h 5224"/>
                    <a:gd name="connsiteX9" fmla="*/ 3408 w 5012"/>
                    <a:gd name="connsiteY9" fmla="*/ 3050 h 5224"/>
                    <a:gd name="connsiteX10" fmla="*/ 2824 w 5012"/>
                    <a:gd name="connsiteY10" fmla="*/ 1538 h 5224"/>
                    <a:gd name="connsiteX11" fmla="*/ 2519 w 5012"/>
                    <a:gd name="connsiteY11" fmla="*/ 583 h 5224"/>
                    <a:gd name="connsiteX12" fmla="*/ 2480 w 5012"/>
                    <a:gd name="connsiteY12" fmla="*/ 583 h 5224"/>
                    <a:gd name="connsiteX13" fmla="*/ 2188 w 5012"/>
                    <a:gd name="connsiteY13" fmla="*/ 1525 h 5224"/>
                    <a:gd name="connsiteX14" fmla="*/ 1591 w 5012"/>
                    <a:gd name="connsiteY14" fmla="*/ 3050 h 5224"/>
                    <a:gd name="connsiteX15" fmla="*/ 3408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32" y="3580"/>
                      </a:lnTo>
                      <a:close/>
                      <a:moveTo>
                        <a:pt x="3408" y="3050"/>
                      </a:moveTo>
                      <a:lnTo>
                        <a:pt x="2824" y="1538"/>
                      </a:lnTo>
                      <a:cubicBezTo>
                        <a:pt x="2692" y="1207"/>
                        <a:pt x="2599" y="888"/>
                        <a:pt x="2519" y="583"/>
                      </a:cubicBezTo>
                      <a:lnTo>
                        <a:pt x="2480" y="583"/>
                      </a:lnTo>
                      <a:cubicBezTo>
                        <a:pt x="2400" y="888"/>
                        <a:pt x="2294" y="1220"/>
                        <a:pt x="2188" y="1525"/>
                      </a:cubicBezTo>
                      <a:lnTo>
                        <a:pt x="1591" y="3050"/>
                      </a:lnTo>
                      <a:lnTo>
                        <a:pt x="340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C3E6217D-661F-CA96-833F-1B84C39A50A9}"/>
                    </a:ext>
                  </a:extLst>
                </p:cNvPr>
                <p:cNvSpPr/>
                <p:nvPr/>
              </p:nvSpPr>
              <p:spPr>
                <a:xfrm>
                  <a:off x="947327" y="895849"/>
                  <a:ext cx="6125" cy="5224"/>
                </a:xfrm>
                <a:custGeom>
                  <a:avLst/>
                  <a:gdLst>
                    <a:gd name="connsiteX0" fmla="*/ 5198 w 6125"/>
                    <a:gd name="connsiteY0" fmla="*/ 2917 h 5224"/>
                    <a:gd name="connsiteX1" fmla="*/ 5118 w 6125"/>
                    <a:gd name="connsiteY1" fmla="*/ 663 h 5224"/>
                    <a:gd name="connsiteX2" fmla="*/ 5105 w 6125"/>
                    <a:gd name="connsiteY2" fmla="*/ 663 h 5224"/>
                    <a:gd name="connsiteX3" fmla="*/ 4336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34 w 6125"/>
                    <a:gd name="connsiteY7" fmla="*/ 663 h 5224"/>
                    <a:gd name="connsiteX8" fmla="*/ 1008 w 6125"/>
                    <a:gd name="connsiteY8" fmla="*/ 663 h 5224"/>
                    <a:gd name="connsiteX9" fmla="*/ 902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23 w 6125"/>
                    <a:gd name="connsiteY15" fmla="*/ 4283 h 5224"/>
                    <a:gd name="connsiteX16" fmla="*/ 3050 w 6125"/>
                    <a:gd name="connsiteY16" fmla="*/ 4283 h 5224"/>
                    <a:gd name="connsiteX17" fmla="*/ 3686 w 6125"/>
                    <a:gd name="connsiteY17" fmla="*/ 2519 h 5224"/>
                    <a:gd name="connsiteX18" fmla="*/ 4760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57 w 6125"/>
                    <a:gd name="connsiteY21" fmla="*/ 5224 h 5224"/>
                    <a:gd name="connsiteX22" fmla="*/ 5198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198" y="2917"/>
                      </a:moveTo>
                      <a:cubicBezTo>
                        <a:pt x="5158" y="2188"/>
                        <a:pt x="5105" y="1313"/>
                        <a:pt x="5118" y="663"/>
                      </a:cubicBezTo>
                      <a:lnTo>
                        <a:pt x="5105" y="663"/>
                      </a:lnTo>
                      <a:cubicBezTo>
                        <a:pt x="4893" y="1273"/>
                        <a:pt x="4654" y="1936"/>
                        <a:pt x="4336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19" y="1962"/>
                        <a:pt x="1193" y="1299"/>
                        <a:pt x="1034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902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91" y="3739"/>
                        <a:pt x="3023" y="4283"/>
                      </a:cubicBezTo>
                      <a:lnTo>
                        <a:pt x="3050" y="4283"/>
                      </a:lnTo>
                      <a:cubicBezTo>
                        <a:pt x="3209" y="3752"/>
                        <a:pt x="3421" y="3182"/>
                        <a:pt x="3686" y="2519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57" y="5224"/>
                      </a:lnTo>
                      <a:lnTo>
                        <a:pt x="5198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CC66C77E-68C3-8FC9-5142-C7B5BA2E23EE}"/>
                    </a:ext>
                  </a:extLst>
                </p:cNvPr>
                <p:cNvSpPr/>
                <p:nvPr/>
              </p:nvSpPr>
              <p:spPr>
                <a:xfrm>
                  <a:off x="954155" y="899668"/>
                  <a:ext cx="2002" cy="2757"/>
                </a:xfrm>
                <a:custGeom>
                  <a:avLst/>
                  <a:gdLst>
                    <a:gd name="connsiteX0" fmla="*/ 0 w 2002"/>
                    <a:gd name="connsiteY0" fmla="*/ 2758 h 2757"/>
                    <a:gd name="connsiteX1" fmla="*/ 769 w 2002"/>
                    <a:gd name="connsiteY1" fmla="*/ 106 h 2757"/>
                    <a:gd name="connsiteX2" fmla="*/ 2002 w 2002"/>
                    <a:gd name="connsiteY2" fmla="*/ 0 h 2757"/>
                    <a:gd name="connsiteX3" fmla="*/ 796 w 2002"/>
                    <a:gd name="connsiteY3" fmla="*/ 2692 h 2757"/>
                    <a:gd name="connsiteX4" fmla="*/ 0 w 2002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2" h="2757">
                      <a:moveTo>
                        <a:pt x="0" y="2758"/>
                      </a:moveTo>
                      <a:cubicBezTo>
                        <a:pt x="278" y="2108"/>
                        <a:pt x="623" y="915"/>
                        <a:pt x="769" y="106"/>
                      </a:cubicBezTo>
                      <a:lnTo>
                        <a:pt x="2002" y="0"/>
                      </a:lnTo>
                      <a:cubicBezTo>
                        <a:pt x="1710" y="941"/>
                        <a:pt x="1154" y="2175"/>
                        <a:pt x="796" y="2692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93DA2A41-3A76-24BD-213A-F934C34533DB}"/>
                    </a:ext>
                  </a:extLst>
                </p:cNvPr>
                <p:cNvSpPr/>
                <p:nvPr/>
              </p:nvSpPr>
              <p:spPr>
                <a:xfrm>
                  <a:off x="959605" y="895743"/>
                  <a:ext cx="5515" cy="6099"/>
                </a:xfrm>
                <a:custGeom>
                  <a:avLst/>
                  <a:gdLst>
                    <a:gd name="connsiteX0" fmla="*/ 5304 w 5515"/>
                    <a:gd name="connsiteY0" fmla="*/ 6099 h 6099"/>
                    <a:gd name="connsiteX1" fmla="*/ 3010 w 5515"/>
                    <a:gd name="connsiteY1" fmla="*/ 5489 h 6099"/>
                    <a:gd name="connsiteX2" fmla="*/ 2639 w 5515"/>
                    <a:gd name="connsiteY2" fmla="*/ 5410 h 6099"/>
                    <a:gd name="connsiteX3" fmla="*/ 0 w 5515"/>
                    <a:gd name="connsiteY3" fmla="*/ 2758 h 6099"/>
                    <a:gd name="connsiteX4" fmla="*/ 2798 w 5515"/>
                    <a:gd name="connsiteY4" fmla="*/ 0 h 6099"/>
                    <a:gd name="connsiteX5" fmla="*/ 5476 w 5515"/>
                    <a:gd name="connsiteY5" fmla="*/ 2652 h 6099"/>
                    <a:gd name="connsiteX6" fmla="*/ 3766 w 5515"/>
                    <a:gd name="connsiteY6" fmla="*/ 5158 h 6099"/>
                    <a:gd name="connsiteX7" fmla="*/ 3766 w 5515"/>
                    <a:gd name="connsiteY7" fmla="*/ 5198 h 6099"/>
                    <a:gd name="connsiteX8" fmla="*/ 5516 w 5515"/>
                    <a:gd name="connsiteY8" fmla="*/ 5529 h 6099"/>
                    <a:gd name="connsiteX9" fmla="*/ 5304 w 5515"/>
                    <a:gd name="connsiteY9" fmla="*/ 6099 h 6099"/>
                    <a:gd name="connsiteX10" fmla="*/ 4654 w 5515"/>
                    <a:gd name="connsiteY10" fmla="*/ 2678 h 6099"/>
                    <a:gd name="connsiteX11" fmla="*/ 2758 w 5515"/>
                    <a:gd name="connsiteY11" fmla="*/ 557 h 6099"/>
                    <a:gd name="connsiteX12" fmla="*/ 822 w 5515"/>
                    <a:gd name="connsiteY12" fmla="*/ 2745 h 6099"/>
                    <a:gd name="connsiteX13" fmla="*/ 2731 w 5515"/>
                    <a:gd name="connsiteY13" fmla="*/ 4853 h 6099"/>
                    <a:gd name="connsiteX14" fmla="*/ 4654 w 5515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99">
                      <a:moveTo>
                        <a:pt x="5304" y="6099"/>
                      </a:moveTo>
                      <a:cubicBezTo>
                        <a:pt x="4482" y="5914"/>
                        <a:pt x="3686" y="5702"/>
                        <a:pt x="3010" y="5489"/>
                      </a:cubicBezTo>
                      <a:cubicBezTo>
                        <a:pt x="2877" y="5450"/>
                        <a:pt x="2758" y="5410"/>
                        <a:pt x="2639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15" y="0"/>
                        <a:pt x="5476" y="1101"/>
                        <a:pt x="5476" y="2652"/>
                      </a:cubicBezTo>
                      <a:cubicBezTo>
                        <a:pt x="5476" y="4004"/>
                        <a:pt x="4760" y="4866"/>
                        <a:pt x="3766" y="5158"/>
                      </a:cubicBezTo>
                      <a:lnTo>
                        <a:pt x="3766" y="5198"/>
                      </a:lnTo>
                      <a:cubicBezTo>
                        <a:pt x="4362" y="5330"/>
                        <a:pt x="5012" y="5450"/>
                        <a:pt x="5516" y="5529"/>
                      </a:cubicBezTo>
                      <a:lnTo>
                        <a:pt x="5304" y="6099"/>
                      </a:lnTo>
                      <a:close/>
                      <a:moveTo>
                        <a:pt x="4654" y="2678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66"/>
                        <a:pt x="4654" y="3885"/>
                        <a:pt x="4654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C97E4C0B-6621-2E3D-DCEE-97C4A5B66882}"/>
                    </a:ext>
                  </a:extLst>
                </p:cNvPr>
                <p:cNvSpPr/>
                <p:nvPr/>
              </p:nvSpPr>
              <p:spPr>
                <a:xfrm>
                  <a:off x="966062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79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EDEE7ECC-7DC2-633D-17C7-8E6BAD7CD4D2}"/>
                    </a:ext>
                  </a:extLst>
                </p:cNvPr>
                <p:cNvSpPr/>
                <p:nvPr/>
              </p:nvSpPr>
              <p:spPr>
                <a:xfrm>
                  <a:off x="971830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876655E0-1498-E650-7E45-54179251D36E}"/>
                    </a:ext>
                  </a:extLst>
                </p:cNvPr>
                <p:cNvSpPr/>
                <p:nvPr/>
              </p:nvSpPr>
              <p:spPr>
                <a:xfrm>
                  <a:off x="973620" y="895743"/>
                  <a:ext cx="3633" cy="5423"/>
                </a:xfrm>
                <a:custGeom>
                  <a:avLst/>
                  <a:gdLst>
                    <a:gd name="connsiteX0" fmla="*/ 225 w 3633"/>
                    <a:gd name="connsiteY0" fmla="*/ 4508 h 5423"/>
                    <a:gd name="connsiteX1" fmla="*/ 1618 w 3633"/>
                    <a:gd name="connsiteY1" fmla="*/ 4840 h 5423"/>
                    <a:gd name="connsiteX2" fmla="*/ 2877 w 3633"/>
                    <a:gd name="connsiteY2" fmla="*/ 3951 h 5423"/>
                    <a:gd name="connsiteX3" fmla="*/ 1750 w 3633"/>
                    <a:gd name="connsiteY3" fmla="*/ 2904 h 5423"/>
                    <a:gd name="connsiteX4" fmla="*/ 159 w 3633"/>
                    <a:gd name="connsiteY4" fmla="*/ 1419 h 5423"/>
                    <a:gd name="connsiteX5" fmla="*/ 2095 w 3633"/>
                    <a:gd name="connsiteY5" fmla="*/ 0 h 5423"/>
                    <a:gd name="connsiteX6" fmla="*/ 3421 w 3633"/>
                    <a:gd name="connsiteY6" fmla="*/ 265 h 5423"/>
                    <a:gd name="connsiteX7" fmla="*/ 3209 w 3633"/>
                    <a:gd name="connsiteY7" fmla="*/ 822 h 5423"/>
                    <a:gd name="connsiteX8" fmla="*/ 2055 w 3633"/>
                    <a:gd name="connsiteY8" fmla="*/ 570 h 5423"/>
                    <a:gd name="connsiteX9" fmla="*/ 928 w 3633"/>
                    <a:gd name="connsiteY9" fmla="*/ 1352 h 5423"/>
                    <a:gd name="connsiteX10" fmla="*/ 2122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225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225" y="4508"/>
                      </a:moveTo>
                      <a:cubicBezTo>
                        <a:pt x="570" y="4694"/>
                        <a:pt x="1074" y="4840"/>
                        <a:pt x="1618" y="4840"/>
                      </a:cubicBezTo>
                      <a:cubicBezTo>
                        <a:pt x="2400" y="4840"/>
                        <a:pt x="2877" y="4482"/>
                        <a:pt x="2877" y="3951"/>
                      </a:cubicBezTo>
                      <a:cubicBezTo>
                        <a:pt x="2877" y="3461"/>
                        <a:pt x="2546" y="3182"/>
                        <a:pt x="1750" y="2904"/>
                      </a:cubicBezTo>
                      <a:cubicBezTo>
                        <a:pt x="769" y="2599"/>
                        <a:pt x="159" y="2161"/>
                        <a:pt x="159" y="1419"/>
                      </a:cubicBezTo>
                      <a:cubicBezTo>
                        <a:pt x="159" y="597"/>
                        <a:pt x="941" y="0"/>
                        <a:pt x="2095" y="0"/>
                      </a:cubicBezTo>
                      <a:cubicBezTo>
                        <a:pt x="2705" y="0"/>
                        <a:pt x="3156" y="119"/>
                        <a:pt x="3421" y="265"/>
                      </a:cubicBezTo>
                      <a:lnTo>
                        <a:pt x="3209" y="822"/>
                      </a:lnTo>
                      <a:cubicBezTo>
                        <a:pt x="3010" y="743"/>
                        <a:pt x="2612" y="570"/>
                        <a:pt x="2055" y="570"/>
                      </a:cubicBezTo>
                      <a:cubicBezTo>
                        <a:pt x="1233" y="570"/>
                        <a:pt x="928" y="1008"/>
                        <a:pt x="928" y="1352"/>
                      </a:cubicBezTo>
                      <a:cubicBezTo>
                        <a:pt x="928" y="1856"/>
                        <a:pt x="1286" y="2095"/>
                        <a:pt x="2122" y="2373"/>
                      </a:cubicBezTo>
                      <a:cubicBezTo>
                        <a:pt x="3129" y="2705"/>
                        <a:pt x="3633" y="3142"/>
                        <a:pt x="3633" y="3912"/>
                      </a:cubicBezTo>
                      <a:cubicBezTo>
                        <a:pt x="3633" y="4720"/>
                        <a:pt x="2957" y="5423"/>
                        <a:pt x="1538" y="5423"/>
                      </a:cubicBezTo>
                      <a:cubicBezTo>
                        <a:pt x="968" y="5423"/>
                        <a:pt x="331" y="5264"/>
                        <a:pt x="0" y="5092"/>
                      </a:cubicBezTo>
                      <a:lnTo>
                        <a:pt x="225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07337B19-0365-62F3-821A-31D27D3DF489}"/>
                    </a:ext>
                  </a:extLst>
                </p:cNvPr>
                <p:cNvSpPr/>
                <p:nvPr/>
              </p:nvSpPr>
              <p:spPr>
                <a:xfrm>
                  <a:off x="981032" y="895849"/>
                  <a:ext cx="4521" cy="5237"/>
                </a:xfrm>
                <a:custGeom>
                  <a:avLst/>
                  <a:gdLst>
                    <a:gd name="connsiteX0" fmla="*/ 0 w 4521"/>
                    <a:gd name="connsiteY0" fmla="*/ 5224 h 5237"/>
                    <a:gd name="connsiteX1" fmla="*/ 0 w 4521"/>
                    <a:gd name="connsiteY1" fmla="*/ 0 h 5237"/>
                    <a:gd name="connsiteX2" fmla="*/ 849 w 4521"/>
                    <a:gd name="connsiteY2" fmla="*/ 0 h 5237"/>
                    <a:gd name="connsiteX3" fmla="*/ 2784 w 4521"/>
                    <a:gd name="connsiteY3" fmla="*/ 2639 h 5237"/>
                    <a:gd name="connsiteX4" fmla="*/ 3859 w 4521"/>
                    <a:gd name="connsiteY4" fmla="*/ 4349 h 5237"/>
                    <a:gd name="connsiteX5" fmla="*/ 3872 w 4521"/>
                    <a:gd name="connsiteY5" fmla="*/ 4349 h 5237"/>
                    <a:gd name="connsiteX6" fmla="*/ 3792 w 4521"/>
                    <a:gd name="connsiteY6" fmla="*/ 2188 h 5237"/>
                    <a:gd name="connsiteX7" fmla="*/ 3792 w 4521"/>
                    <a:gd name="connsiteY7" fmla="*/ 0 h 5237"/>
                    <a:gd name="connsiteX8" fmla="*/ 4521 w 4521"/>
                    <a:gd name="connsiteY8" fmla="*/ 0 h 5237"/>
                    <a:gd name="connsiteX9" fmla="*/ 4521 w 4521"/>
                    <a:gd name="connsiteY9" fmla="*/ 5224 h 5237"/>
                    <a:gd name="connsiteX10" fmla="*/ 3739 w 4521"/>
                    <a:gd name="connsiteY10" fmla="*/ 5224 h 5237"/>
                    <a:gd name="connsiteX11" fmla="*/ 1830 w 4521"/>
                    <a:gd name="connsiteY11" fmla="*/ 2572 h 5237"/>
                    <a:gd name="connsiteX12" fmla="*/ 716 w 4521"/>
                    <a:gd name="connsiteY12" fmla="*/ 822 h 5237"/>
                    <a:gd name="connsiteX13" fmla="*/ 690 w 4521"/>
                    <a:gd name="connsiteY13" fmla="*/ 835 h 5237"/>
                    <a:gd name="connsiteX14" fmla="*/ 756 w 4521"/>
                    <a:gd name="connsiteY14" fmla="*/ 3010 h 5237"/>
                    <a:gd name="connsiteX15" fmla="*/ 756 w 4521"/>
                    <a:gd name="connsiteY15" fmla="*/ 5237 h 5237"/>
                    <a:gd name="connsiteX16" fmla="*/ 0 w 4521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21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84" y="2639"/>
                      </a:lnTo>
                      <a:cubicBezTo>
                        <a:pt x="3222" y="3249"/>
                        <a:pt x="3580" y="3805"/>
                        <a:pt x="3859" y="4349"/>
                      </a:cubicBezTo>
                      <a:lnTo>
                        <a:pt x="3872" y="4349"/>
                      </a:lnTo>
                      <a:cubicBezTo>
                        <a:pt x="3792" y="3646"/>
                        <a:pt x="3792" y="3010"/>
                        <a:pt x="3792" y="2188"/>
                      </a:cubicBezTo>
                      <a:lnTo>
                        <a:pt x="3792" y="0"/>
                      </a:lnTo>
                      <a:lnTo>
                        <a:pt x="4521" y="0"/>
                      </a:lnTo>
                      <a:lnTo>
                        <a:pt x="4521" y="5224"/>
                      </a:lnTo>
                      <a:lnTo>
                        <a:pt x="3739" y="5224"/>
                      </a:lnTo>
                      <a:lnTo>
                        <a:pt x="1830" y="2572"/>
                      </a:lnTo>
                      <a:cubicBezTo>
                        <a:pt x="1419" y="1989"/>
                        <a:pt x="1021" y="1392"/>
                        <a:pt x="716" y="822"/>
                      </a:cubicBezTo>
                      <a:lnTo>
                        <a:pt x="690" y="835"/>
                      </a:lnTo>
                      <a:cubicBezTo>
                        <a:pt x="729" y="1498"/>
                        <a:pt x="756" y="2135"/>
                        <a:pt x="756" y="3010"/>
                      </a:cubicBezTo>
                      <a:lnTo>
                        <a:pt x="756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3ECBC38F-6A74-E4EC-C056-AA3ADA23FCE9}"/>
                    </a:ext>
                  </a:extLst>
                </p:cNvPr>
                <p:cNvSpPr/>
                <p:nvPr/>
              </p:nvSpPr>
              <p:spPr>
                <a:xfrm>
                  <a:off x="986535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01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45" y="4853"/>
                      </a:cubicBezTo>
                      <a:cubicBezTo>
                        <a:pt x="3965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123E7F9D-0E84-CC6A-1CE6-1A5BAF3CE84C}"/>
                    </a:ext>
                  </a:extLst>
                </p:cNvPr>
                <p:cNvSpPr/>
                <p:nvPr/>
              </p:nvSpPr>
              <p:spPr>
                <a:xfrm>
                  <a:off x="992700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710 w 3633"/>
                    <a:gd name="connsiteY3" fmla="*/ 2904 h 5423"/>
                    <a:gd name="connsiteX4" fmla="*/ 133 w 3633"/>
                    <a:gd name="connsiteY4" fmla="*/ 1419 h 5423"/>
                    <a:gd name="connsiteX5" fmla="*/ 2068 w 3633"/>
                    <a:gd name="connsiteY5" fmla="*/ 0 h 5423"/>
                    <a:gd name="connsiteX6" fmla="*/ 3394 w 3633"/>
                    <a:gd name="connsiteY6" fmla="*/ 265 h 5423"/>
                    <a:gd name="connsiteX7" fmla="*/ 3169 w 3633"/>
                    <a:gd name="connsiteY7" fmla="*/ 822 h 5423"/>
                    <a:gd name="connsiteX8" fmla="*/ 2029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710" y="2904"/>
                      </a:cubicBezTo>
                      <a:cubicBezTo>
                        <a:pt x="729" y="2599"/>
                        <a:pt x="133" y="2161"/>
                        <a:pt x="133" y="1419"/>
                      </a:cubicBezTo>
                      <a:cubicBezTo>
                        <a:pt x="133" y="597"/>
                        <a:pt x="902" y="0"/>
                        <a:pt x="2068" y="0"/>
                      </a:cubicBezTo>
                      <a:cubicBezTo>
                        <a:pt x="2678" y="0"/>
                        <a:pt x="3129" y="119"/>
                        <a:pt x="3394" y="265"/>
                      </a:cubicBezTo>
                      <a:lnTo>
                        <a:pt x="3169" y="822"/>
                      </a:lnTo>
                      <a:cubicBezTo>
                        <a:pt x="2970" y="743"/>
                        <a:pt x="2572" y="570"/>
                        <a:pt x="2029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41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389889C4-3CA2-5C61-B4D8-9AB0B0C1F6B4}"/>
                    </a:ext>
                  </a:extLst>
                </p:cNvPr>
                <p:cNvSpPr/>
                <p:nvPr/>
              </p:nvSpPr>
              <p:spPr>
                <a:xfrm>
                  <a:off x="996705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CC9000FF-4F0D-9DCD-8C37-229748A3C193}"/>
                    </a:ext>
                  </a:extLst>
                </p:cNvPr>
                <p:cNvSpPr/>
                <p:nvPr/>
              </p:nvSpPr>
              <p:spPr>
                <a:xfrm>
                  <a:off x="1001796" y="895796"/>
                  <a:ext cx="3911" cy="5277"/>
                </a:xfrm>
                <a:custGeom>
                  <a:avLst/>
                  <a:gdLst>
                    <a:gd name="connsiteX0" fmla="*/ 13 w 3911"/>
                    <a:gd name="connsiteY0" fmla="*/ 119 h 5277"/>
                    <a:gd name="connsiteX1" fmla="*/ 1498 w 3911"/>
                    <a:gd name="connsiteY1" fmla="*/ 0 h 5277"/>
                    <a:gd name="connsiteX2" fmla="*/ 3235 w 3911"/>
                    <a:gd name="connsiteY2" fmla="*/ 424 h 5277"/>
                    <a:gd name="connsiteX3" fmla="*/ 3699 w 3911"/>
                    <a:gd name="connsiteY3" fmla="*/ 1432 h 5277"/>
                    <a:gd name="connsiteX4" fmla="*/ 2572 w 3911"/>
                    <a:gd name="connsiteY4" fmla="*/ 2771 h 5277"/>
                    <a:gd name="connsiteX5" fmla="*/ 2572 w 3911"/>
                    <a:gd name="connsiteY5" fmla="*/ 2784 h 5277"/>
                    <a:gd name="connsiteX6" fmla="*/ 3447 w 3911"/>
                    <a:gd name="connsiteY6" fmla="*/ 3845 h 5277"/>
                    <a:gd name="connsiteX7" fmla="*/ 3912 w 3911"/>
                    <a:gd name="connsiteY7" fmla="*/ 5277 h 5277"/>
                    <a:gd name="connsiteX8" fmla="*/ 3116 w 3911"/>
                    <a:gd name="connsiteY8" fmla="*/ 5277 h 5277"/>
                    <a:gd name="connsiteX9" fmla="*/ 2705 w 3911"/>
                    <a:gd name="connsiteY9" fmla="*/ 4031 h 5277"/>
                    <a:gd name="connsiteX10" fmla="*/ 1512 w 3911"/>
                    <a:gd name="connsiteY10" fmla="*/ 2997 h 5277"/>
                    <a:gd name="connsiteX11" fmla="*/ 782 w 3911"/>
                    <a:gd name="connsiteY11" fmla="*/ 2997 h 5277"/>
                    <a:gd name="connsiteX12" fmla="*/ 782 w 3911"/>
                    <a:gd name="connsiteY12" fmla="*/ 5264 h 5277"/>
                    <a:gd name="connsiteX13" fmla="*/ 0 w 3911"/>
                    <a:gd name="connsiteY13" fmla="*/ 5264 h 5277"/>
                    <a:gd name="connsiteX14" fmla="*/ 0 w 3911"/>
                    <a:gd name="connsiteY14" fmla="*/ 119 h 5277"/>
                    <a:gd name="connsiteX15" fmla="*/ 782 w 3911"/>
                    <a:gd name="connsiteY15" fmla="*/ 2493 h 5277"/>
                    <a:gd name="connsiteX16" fmla="*/ 1578 w 3911"/>
                    <a:gd name="connsiteY16" fmla="*/ 2493 h 5277"/>
                    <a:gd name="connsiteX17" fmla="*/ 2930 w 3911"/>
                    <a:gd name="connsiteY17" fmla="*/ 1485 h 5277"/>
                    <a:gd name="connsiteX18" fmla="*/ 1551 w 3911"/>
                    <a:gd name="connsiteY18" fmla="*/ 504 h 5277"/>
                    <a:gd name="connsiteX19" fmla="*/ 782 w 3911"/>
                    <a:gd name="connsiteY19" fmla="*/ 570 h 5277"/>
                    <a:gd name="connsiteX20" fmla="*/ 782 w 3911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11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47" y="3845"/>
                      </a:cubicBezTo>
                      <a:cubicBezTo>
                        <a:pt x="3646" y="4575"/>
                        <a:pt x="3792" y="5078"/>
                        <a:pt x="3912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05" y="4031"/>
                      </a:cubicBezTo>
                      <a:cubicBezTo>
                        <a:pt x="2533" y="3288"/>
                        <a:pt x="2201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80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4723698B-ACE8-2043-22B0-876525D21CF1}"/>
                    </a:ext>
                  </a:extLst>
                </p:cNvPr>
                <p:cNvSpPr/>
                <p:nvPr/>
              </p:nvSpPr>
              <p:spPr>
                <a:xfrm>
                  <a:off x="1006570" y="895836"/>
                  <a:ext cx="4428" cy="5317"/>
                </a:xfrm>
                <a:custGeom>
                  <a:avLst/>
                  <a:gdLst>
                    <a:gd name="connsiteX0" fmla="*/ 796 w 4428"/>
                    <a:gd name="connsiteY0" fmla="*/ 0 h 5317"/>
                    <a:gd name="connsiteX1" fmla="*/ 796 w 4428"/>
                    <a:gd name="connsiteY1" fmla="*/ 3089 h 5317"/>
                    <a:gd name="connsiteX2" fmla="*/ 2188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96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96" y="0"/>
                      </a:moveTo>
                      <a:lnTo>
                        <a:pt x="796" y="3089"/>
                      </a:lnTo>
                      <a:cubicBezTo>
                        <a:pt x="796" y="4270"/>
                        <a:pt x="1392" y="4760"/>
                        <a:pt x="2188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41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C4B11C76-721C-AD12-05BC-21B87A5F92C2}"/>
                    </a:ext>
                  </a:extLst>
                </p:cNvPr>
                <p:cNvSpPr/>
                <p:nvPr/>
              </p:nvSpPr>
              <p:spPr>
                <a:xfrm>
                  <a:off x="1012351" y="895796"/>
                  <a:ext cx="4906" cy="5317"/>
                </a:xfrm>
                <a:custGeom>
                  <a:avLst/>
                  <a:gdLst>
                    <a:gd name="connsiteX0" fmla="*/ 0 w 4906"/>
                    <a:gd name="connsiteY0" fmla="*/ 119 h 5317"/>
                    <a:gd name="connsiteX1" fmla="*/ 1644 w 4906"/>
                    <a:gd name="connsiteY1" fmla="*/ 0 h 5317"/>
                    <a:gd name="connsiteX2" fmla="*/ 4071 w 4906"/>
                    <a:gd name="connsiteY2" fmla="*/ 650 h 5317"/>
                    <a:gd name="connsiteX3" fmla="*/ 4906 w 4906"/>
                    <a:gd name="connsiteY3" fmla="*/ 2546 h 5317"/>
                    <a:gd name="connsiteX4" fmla="*/ 4057 w 4906"/>
                    <a:gd name="connsiteY4" fmla="*/ 4561 h 5317"/>
                    <a:gd name="connsiteX5" fmla="*/ 1406 w 4906"/>
                    <a:gd name="connsiteY5" fmla="*/ 5317 h 5317"/>
                    <a:gd name="connsiteX6" fmla="*/ 0 w 4906"/>
                    <a:gd name="connsiteY6" fmla="*/ 5264 h 5317"/>
                    <a:gd name="connsiteX7" fmla="*/ 0 w 4906"/>
                    <a:gd name="connsiteY7" fmla="*/ 119 h 5317"/>
                    <a:gd name="connsiteX8" fmla="*/ 782 w 4906"/>
                    <a:gd name="connsiteY8" fmla="*/ 4747 h 5317"/>
                    <a:gd name="connsiteX9" fmla="*/ 1565 w 4906"/>
                    <a:gd name="connsiteY9" fmla="*/ 4760 h 5317"/>
                    <a:gd name="connsiteX10" fmla="*/ 4110 w 4906"/>
                    <a:gd name="connsiteY10" fmla="*/ 2546 h 5317"/>
                    <a:gd name="connsiteX11" fmla="*/ 1684 w 4906"/>
                    <a:gd name="connsiteY11" fmla="*/ 530 h 5317"/>
                    <a:gd name="connsiteX12" fmla="*/ 782 w 4906"/>
                    <a:gd name="connsiteY12" fmla="*/ 610 h 5317"/>
                    <a:gd name="connsiteX13" fmla="*/ 782 w 4906"/>
                    <a:gd name="connsiteY13" fmla="*/ 4747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06" h="5317">
                      <a:moveTo>
                        <a:pt x="0" y="119"/>
                      </a:moveTo>
                      <a:cubicBezTo>
                        <a:pt x="464" y="53"/>
                        <a:pt x="1034" y="0"/>
                        <a:pt x="1644" y="0"/>
                      </a:cubicBezTo>
                      <a:cubicBezTo>
                        <a:pt x="2758" y="0"/>
                        <a:pt x="3554" y="225"/>
                        <a:pt x="4071" y="650"/>
                      </a:cubicBezTo>
                      <a:cubicBezTo>
                        <a:pt x="4614" y="1074"/>
                        <a:pt x="4906" y="1697"/>
                        <a:pt x="4906" y="2546"/>
                      </a:cubicBezTo>
                      <a:cubicBezTo>
                        <a:pt x="4906" y="3394"/>
                        <a:pt x="4614" y="4084"/>
                        <a:pt x="4057" y="4561"/>
                      </a:cubicBezTo>
                      <a:cubicBezTo>
                        <a:pt x="3500" y="5065"/>
                        <a:pt x="2572" y="5317"/>
                        <a:pt x="1406" y="5317"/>
                      </a:cubicBezTo>
                      <a:cubicBezTo>
                        <a:pt x="849" y="5317"/>
                        <a:pt x="398" y="5290"/>
                        <a:pt x="0" y="5264"/>
                      </a:cubicBezTo>
                      <a:lnTo>
                        <a:pt x="0" y="119"/>
                      </a:lnTo>
                      <a:close/>
                      <a:moveTo>
                        <a:pt x="782" y="4747"/>
                      </a:moveTo>
                      <a:cubicBezTo>
                        <a:pt x="981" y="4760"/>
                        <a:pt x="1260" y="4760"/>
                        <a:pt x="1565" y="4760"/>
                      </a:cubicBezTo>
                      <a:cubicBezTo>
                        <a:pt x="3222" y="4760"/>
                        <a:pt x="4110" y="3965"/>
                        <a:pt x="4110" y="2546"/>
                      </a:cubicBezTo>
                      <a:cubicBezTo>
                        <a:pt x="4110" y="1313"/>
                        <a:pt x="3328" y="530"/>
                        <a:pt x="1684" y="530"/>
                      </a:cubicBezTo>
                      <a:cubicBezTo>
                        <a:pt x="1273" y="530"/>
                        <a:pt x="981" y="557"/>
                        <a:pt x="782" y="610"/>
                      </a:cubicBezTo>
                      <a:lnTo>
                        <a:pt x="782" y="474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17853C07-075C-2DD4-82D4-B8ED6A922F99}"/>
                    </a:ext>
                  </a:extLst>
                </p:cNvPr>
                <p:cNvSpPr/>
                <p:nvPr/>
              </p:nvSpPr>
              <p:spPr>
                <a:xfrm>
                  <a:off x="1020956" y="895849"/>
                  <a:ext cx="3367" cy="5224"/>
                </a:xfrm>
                <a:custGeom>
                  <a:avLst/>
                  <a:gdLst>
                    <a:gd name="connsiteX0" fmla="*/ 3116 w 3367"/>
                    <a:gd name="connsiteY0" fmla="*/ 2771 h 5224"/>
                    <a:gd name="connsiteX1" fmla="*/ 782 w 3367"/>
                    <a:gd name="connsiteY1" fmla="*/ 2771 h 5224"/>
                    <a:gd name="connsiteX2" fmla="*/ 782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49 w 3367"/>
                    <a:gd name="connsiteY7" fmla="*/ 0 h 5224"/>
                    <a:gd name="connsiteX8" fmla="*/ 3249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103 w 3367"/>
                    <a:gd name="connsiteY11" fmla="*/ 2214 h 5224"/>
                    <a:gd name="connsiteX12" fmla="*/ 3103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116" y="2771"/>
                      </a:moveTo>
                      <a:lnTo>
                        <a:pt x="782" y="2771"/>
                      </a:lnTo>
                      <a:lnTo>
                        <a:pt x="782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060C7B-555D-514F-2510-A59813F68D06}"/>
                    </a:ext>
                  </a:extLst>
                </p:cNvPr>
                <p:cNvSpPr/>
                <p:nvPr/>
              </p:nvSpPr>
              <p:spPr>
                <a:xfrm>
                  <a:off x="1024908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18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3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91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39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23" y="3633"/>
                        <a:pt x="1618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3" y="1233"/>
                      </a:lnTo>
                      <a:cubicBezTo>
                        <a:pt x="1976" y="1565"/>
                        <a:pt x="2148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52" y="1565"/>
                        <a:pt x="2891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9E2464DA-7276-F375-5129-AB1A53E5CC44}"/>
                    </a:ext>
                  </a:extLst>
                </p:cNvPr>
                <p:cNvSpPr/>
                <p:nvPr/>
              </p:nvSpPr>
              <p:spPr>
                <a:xfrm>
                  <a:off x="1030437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6567E952-9B26-6053-C292-63435B75A73E}"/>
                    </a:ext>
                  </a:extLst>
                </p:cNvPr>
                <p:cNvSpPr/>
                <p:nvPr/>
              </p:nvSpPr>
              <p:spPr>
                <a:xfrm>
                  <a:off x="1034786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22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47 w 3924"/>
                    <a:gd name="connsiteY6" fmla="*/ 3845 h 5277"/>
                    <a:gd name="connsiteX7" fmla="*/ 3925 w 3924"/>
                    <a:gd name="connsiteY7" fmla="*/ 5277 h 5277"/>
                    <a:gd name="connsiteX8" fmla="*/ 3116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22" y="424"/>
                      </a:cubicBezTo>
                      <a:cubicBezTo>
                        <a:pt x="3527" y="663"/>
                        <a:pt x="3699" y="1021"/>
                        <a:pt x="3699" y="1432"/>
                      </a:cubicBezTo>
                      <a:cubicBezTo>
                        <a:pt x="3699" y="2122"/>
                        <a:pt x="3196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02" y="3302"/>
                        <a:pt x="3447" y="3845"/>
                      </a:cubicBezTo>
                      <a:cubicBezTo>
                        <a:pt x="3646" y="4575"/>
                        <a:pt x="3792" y="5078"/>
                        <a:pt x="3925" y="5277"/>
                      </a:cubicBezTo>
                      <a:lnTo>
                        <a:pt x="3116" y="5277"/>
                      </a:lnTo>
                      <a:cubicBezTo>
                        <a:pt x="3010" y="5131"/>
                        <a:pt x="2877" y="4681"/>
                        <a:pt x="2718" y="4031"/>
                      </a:cubicBezTo>
                      <a:cubicBezTo>
                        <a:pt x="2533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02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F202DEDD-2E33-B09A-55F9-71EAE345A7FD}"/>
                    </a:ext>
                  </a:extLst>
                </p:cNvPr>
                <p:cNvSpPr/>
                <p:nvPr/>
              </p:nvSpPr>
              <p:spPr>
                <a:xfrm>
                  <a:off x="1039254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29 w 4561"/>
                    <a:gd name="connsiteY3" fmla="*/ 0 h 5409"/>
                    <a:gd name="connsiteX4" fmla="*/ 4561 w 4561"/>
                    <a:gd name="connsiteY4" fmla="*/ 225 h 5409"/>
                    <a:gd name="connsiteX5" fmla="*/ 4376 w 4561"/>
                    <a:gd name="connsiteY5" fmla="*/ 769 h 5409"/>
                    <a:gd name="connsiteX6" fmla="*/ 3169 w 4561"/>
                    <a:gd name="connsiteY6" fmla="*/ 557 h 5409"/>
                    <a:gd name="connsiteX7" fmla="*/ 822 w 4561"/>
                    <a:gd name="connsiteY7" fmla="*/ 2731 h 5409"/>
                    <a:gd name="connsiteX8" fmla="*/ 3116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70" y="5277"/>
                        <a:pt x="3686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76" y="769"/>
                      </a:lnTo>
                      <a:cubicBezTo>
                        <a:pt x="4084" y="663"/>
                        <a:pt x="3660" y="557"/>
                        <a:pt x="3169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57" y="4826"/>
                        <a:pt x="3116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5" name="任意多边形: 形状 824">
                  <a:extLst>
                    <a:ext uri="{FF2B5EF4-FFF2-40B4-BE49-F238E27FC236}">
                      <a16:creationId xmlns:a16="http://schemas.microsoft.com/office/drawing/2014/main" id="{F53ADFF1-A91D-3D4C-1779-2E3C3516363D}"/>
                    </a:ext>
                  </a:extLst>
                </p:cNvPr>
                <p:cNvSpPr/>
                <p:nvPr/>
              </p:nvSpPr>
              <p:spPr>
                <a:xfrm>
                  <a:off x="1044757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AAC32A88-CBF6-6C4D-8733-AE8142E79D7B}"/>
                    </a:ext>
                  </a:extLst>
                </p:cNvPr>
                <p:cNvSpPr/>
                <p:nvPr/>
              </p:nvSpPr>
              <p:spPr>
                <a:xfrm>
                  <a:off x="1046202" y="895836"/>
                  <a:ext cx="4428" cy="5237"/>
                </a:xfrm>
                <a:custGeom>
                  <a:avLst/>
                  <a:gdLst>
                    <a:gd name="connsiteX0" fmla="*/ 1830 w 4428"/>
                    <a:gd name="connsiteY0" fmla="*/ 583 h 5237"/>
                    <a:gd name="connsiteX1" fmla="*/ 0 w 4428"/>
                    <a:gd name="connsiteY1" fmla="*/ 583 h 5237"/>
                    <a:gd name="connsiteX2" fmla="*/ 0 w 4428"/>
                    <a:gd name="connsiteY2" fmla="*/ 0 h 5237"/>
                    <a:gd name="connsiteX3" fmla="*/ 4429 w 4428"/>
                    <a:gd name="connsiteY3" fmla="*/ 0 h 5237"/>
                    <a:gd name="connsiteX4" fmla="*/ 4429 w 4428"/>
                    <a:gd name="connsiteY4" fmla="*/ 583 h 5237"/>
                    <a:gd name="connsiteX5" fmla="*/ 2599 w 4428"/>
                    <a:gd name="connsiteY5" fmla="*/ 583 h 5237"/>
                    <a:gd name="connsiteX6" fmla="*/ 2599 w 4428"/>
                    <a:gd name="connsiteY6" fmla="*/ 5237 h 5237"/>
                    <a:gd name="connsiteX7" fmla="*/ 1817 w 4428"/>
                    <a:gd name="connsiteY7" fmla="*/ 5237 h 5237"/>
                    <a:gd name="connsiteX8" fmla="*/ 1817 w 4428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28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29" y="0"/>
                      </a:lnTo>
                      <a:lnTo>
                        <a:pt x="4429" y="583"/>
                      </a:lnTo>
                      <a:lnTo>
                        <a:pt x="2599" y="583"/>
                      </a:lnTo>
                      <a:lnTo>
                        <a:pt x="2599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DD4FF890-CE4F-4D14-2A14-5DBF6BCFB3D5}"/>
                    </a:ext>
                  </a:extLst>
                </p:cNvPr>
                <p:cNvSpPr/>
                <p:nvPr/>
              </p:nvSpPr>
              <p:spPr>
                <a:xfrm>
                  <a:off x="1050193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796 w 5012"/>
                    <a:gd name="connsiteY1" fmla="*/ 5224 h 5224"/>
                    <a:gd name="connsiteX2" fmla="*/ 0 w 5012"/>
                    <a:gd name="connsiteY2" fmla="*/ 5224 h 5224"/>
                    <a:gd name="connsiteX3" fmla="*/ 2042 w 5012"/>
                    <a:gd name="connsiteY3" fmla="*/ 0 h 5224"/>
                    <a:gd name="connsiteX4" fmla="*/ 2983 w 5012"/>
                    <a:gd name="connsiteY4" fmla="*/ 0 h 5224"/>
                    <a:gd name="connsiteX5" fmla="*/ 5012 w 5012"/>
                    <a:gd name="connsiteY5" fmla="*/ 5224 h 5224"/>
                    <a:gd name="connsiteX6" fmla="*/ 4190 w 5012"/>
                    <a:gd name="connsiteY6" fmla="*/ 5224 h 5224"/>
                    <a:gd name="connsiteX7" fmla="*/ 3554 w 5012"/>
                    <a:gd name="connsiteY7" fmla="*/ 3580 h 5224"/>
                    <a:gd name="connsiteX8" fmla="*/ 1419 w 5012"/>
                    <a:gd name="connsiteY8" fmla="*/ 3580 h 5224"/>
                    <a:gd name="connsiteX9" fmla="*/ 3394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94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796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12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9B2EC56A-ECB2-B5D3-792F-A844E3BAB212}"/>
                    </a:ext>
                  </a:extLst>
                </p:cNvPr>
                <p:cNvSpPr/>
                <p:nvPr/>
              </p:nvSpPr>
              <p:spPr>
                <a:xfrm>
                  <a:off x="1054702" y="895836"/>
                  <a:ext cx="4455" cy="5237"/>
                </a:xfrm>
                <a:custGeom>
                  <a:avLst/>
                  <a:gdLst>
                    <a:gd name="connsiteX0" fmla="*/ 1830 w 4455"/>
                    <a:gd name="connsiteY0" fmla="*/ 583 h 5237"/>
                    <a:gd name="connsiteX1" fmla="*/ 0 w 4455"/>
                    <a:gd name="connsiteY1" fmla="*/ 583 h 5237"/>
                    <a:gd name="connsiteX2" fmla="*/ 0 w 4455"/>
                    <a:gd name="connsiteY2" fmla="*/ 0 h 5237"/>
                    <a:gd name="connsiteX3" fmla="*/ 4455 w 4455"/>
                    <a:gd name="connsiteY3" fmla="*/ 0 h 5237"/>
                    <a:gd name="connsiteX4" fmla="*/ 4455 w 4455"/>
                    <a:gd name="connsiteY4" fmla="*/ 583 h 5237"/>
                    <a:gd name="connsiteX5" fmla="*/ 2612 w 4455"/>
                    <a:gd name="connsiteY5" fmla="*/ 583 h 5237"/>
                    <a:gd name="connsiteX6" fmla="*/ 2612 w 4455"/>
                    <a:gd name="connsiteY6" fmla="*/ 5237 h 5237"/>
                    <a:gd name="connsiteX7" fmla="*/ 1830 w 4455"/>
                    <a:gd name="connsiteY7" fmla="*/ 5237 h 5237"/>
                    <a:gd name="connsiteX8" fmla="*/ 1830 w 4455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55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55" y="0"/>
                      </a:lnTo>
                      <a:lnTo>
                        <a:pt x="4455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29" name="任意多边形: 形状 828">
                  <a:extLst>
                    <a:ext uri="{FF2B5EF4-FFF2-40B4-BE49-F238E27FC236}">
                      <a16:creationId xmlns:a16="http://schemas.microsoft.com/office/drawing/2014/main" id="{37CA71DB-2BC8-ADCC-6353-8A07FA525187}"/>
                    </a:ext>
                  </a:extLst>
                </p:cNvPr>
                <p:cNvSpPr/>
                <p:nvPr/>
              </p:nvSpPr>
              <p:spPr>
                <a:xfrm>
                  <a:off x="1059820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E0555DB1-BE25-6614-B0F2-7F12A51AA4BC}"/>
                    </a:ext>
                  </a:extLst>
                </p:cNvPr>
                <p:cNvSpPr/>
                <p:nvPr/>
              </p:nvSpPr>
              <p:spPr>
                <a:xfrm>
                  <a:off x="1061597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67" y="0"/>
                        <a:pt x="2784" y="0"/>
                      </a:cubicBezTo>
                      <a:cubicBezTo>
                        <a:pt x="4429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348A884-8BEE-BE91-AD6A-BF89DE01949D}"/>
                    </a:ext>
                  </a:extLst>
                </p:cNvPr>
                <p:cNvSpPr/>
                <p:nvPr/>
              </p:nvSpPr>
              <p:spPr>
                <a:xfrm>
                  <a:off x="1068067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49 w 4494"/>
                    <a:gd name="connsiteY2" fmla="*/ 0 h 5237"/>
                    <a:gd name="connsiteX3" fmla="*/ 2771 w 4494"/>
                    <a:gd name="connsiteY3" fmla="*/ 2639 h 5237"/>
                    <a:gd name="connsiteX4" fmla="*/ 3845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699 w 4494"/>
                    <a:gd name="connsiteY10" fmla="*/ 5224 h 5237"/>
                    <a:gd name="connsiteX11" fmla="*/ 1803 w 4494"/>
                    <a:gd name="connsiteY11" fmla="*/ 2572 h 5237"/>
                    <a:gd name="connsiteX12" fmla="*/ 690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39"/>
                      </a:lnTo>
                      <a:cubicBezTo>
                        <a:pt x="3222" y="3249"/>
                        <a:pt x="3567" y="3805"/>
                        <a:pt x="3845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699" y="5224"/>
                      </a:lnTo>
                      <a:lnTo>
                        <a:pt x="1803" y="2572"/>
                      </a:lnTo>
                      <a:cubicBezTo>
                        <a:pt x="1379" y="1989"/>
                        <a:pt x="981" y="1392"/>
                        <a:pt x="690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B1E8A1DF-CA55-ADD1-1F74-C2386BAEE520}"/>
                    </a:ext>
                  </a:extLst>
                </p:cNvPr>
                <p:cNvSpPr/>
                <p:nvPr/>
              </p:nvSpPr>
              <p:spPr>
                <a:xfrm>
                  <a:off x="1076606" y="895836"/>
                  <a:ext cx="4428" cy="5317"/>
                </a:xfrm>
                <a:custGeom>
                  <a:avLst/>
                  <a:gdLst>
                    <a:gd name="connsiteX0" fmla="*/ 782 w 4428"/>
                    <a:gd name="connsiteY0" fmla="*/ 0 h 5317"/>
                    <a:gd name="connsiteX1" fmla="*/ 782 w 4428"/>
                    <a:gd name="connsiteY1" fmla="*/ 3089 h 5317"/>
                    <a:gd name="connsiteX2" fmla="*/ 2175 w 4428"/>
                    <a:gd name="connsiteY2" fmla="*/ 4760 h 5317"/>
                    <a:gd name="connsiteX3" fmla="*/ 3646 w 4428"/>
                    <a:gd name="connsiteY3" fmla="*/ 3089 h 5317"/>
                    <a:gd name="connsiteX4" fmla="*/ 3646 w 4428"/>
                    <a:gd name="connsiteY4" fmla="*/ 0 h 5317"/>
                    <a:gd name="connsiteX5" fmla="*/ 4429 w 4428"/>
                    <a:gd name="connsiteY5" fmla="*/ 0 h 5317"/>
                    <a:gd name="connsiteX6" fmla="*/ 4429 w 4428"/>
                    <a:gd name="connsiteY6" fmla="*/ 3050 h 5317"/>
                    <a:gd name="connsiteX7" fmla="*/ 2161 w 4428"/>
                    <a:gd name="connsiteY7" fmla="*/ 5317 h 5317"/>
                    <a:gd name="connsiteX8" fmla="*/ 0 w 4428"/>
                    <a:gd name="connsiteY8" fmla="*/ 3076 h 5317"/>
                    <a:gd name="connsiteX9" fmla="*/ 0 w 4428"/>
                    <a:gd name="connsiteY9" fmla="*/ 0 h 5317"/>
                    <a:gd name="connsiteX10" fmla="*/ 782 w 4428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28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76" y="4760"/>
                        <a:pt x="3646" y="4243"/>
                        <a:pt x="3646" y="3089"/>
                      </a:cubicBezTo>
                      <a:lnTo>
                        <a:pt x="3646" y="0"/>
                      </a:lnTo>
                      <a:lnTo>
                        <a:pt x="4429" y="0"/>
                      </a:lnTo>
                      <a:lnTo>
                        <a:pt x="4429" y="3050"/>
                      </a:lnTo>
                      <a:cubicBezTo>
                        <a:pt x="4429" y="4654"/>
                        <a:pt x="3461" y="5317"/>
                        <a:pt x="2161" y="5317"/>
                      </a:cubicBezTo>
                      <a:cubicBezTo>
                        <a:pt x="955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3" name="任意多边形: 形状 832">
                  <a:extLst>
                    <a:ext uri="{FF2B5EF4-FFF2-40B4-BE49-F238E27FC236}">
                      <a16:creationId xmlns:a16="http://schemas.microsoft.com/office/drawing/2014/main" id="{C4643A3F-9AA4-9299-D8C3-181D0F3B66C2}"/>
                    </a:ext>
                  </a:extLst>
                </p:cNvPr>
                <p:cNvSpPr/>
                <p:nvPr/>
              </p:nvSpPr>
              <p:spPr>
                <a:xfrm>
                  <a:off x="1082361" y="895836"/>
                  <a:ext cx="3341" cy="5224"/>
                </a:xfrm>
                <a:custGeom>
                  <a:avLst/>
                  <a:gdLst>
                    <a:gd name="connsiteX0" fmla="*/ 13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13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E51A6F61-DE00-4AC8-C71D-4485DF016D55}"/>
                    </a:ext>
                  </a:extLst>
                </p:cNvPr>
                <p:cNvSpPr/>
                <p:nvPr/>
              </p:nvSpPr>
              <p:spPr>
                <a:xfrm>
                  <a:off x="108656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EBC00B5C-9407-8D4F-6779-C4304CB9001C}"/>
                    </a:ext>
                  </a:extLst>
                </p:cNvPr>
                <p:cNvSpPr/>
                <p:nvPr/>
              </p:nvSpPr>
              <p:spPr>
                <a:xfrm>
                  <a:off x="1090317" y="895849"/>
                  <a:ext cx="5012" cy="5224"/>
                </a:xfrm>
                <a:custGeom>
                  <a:avLst/>
                  <a:gdLst>
                    <a:gd name="connsiteX0" fmla="*/ 1419 w 5012"/>
                    <a:gd name="connsiteY0" fmla="*/ 3580 h 5224"/>
                    <a:gd name="connsiteX1" fmla="*/ 809 w 5012"/>
                    <a:gd name="connsiteY1" fmla="*/ 5224 h 5224"/>
                    <a:gd name="connsiteX2" fmla="*/ 0 w 5012"/>
                    <a:gd name="connsiteY2" fmla="*/ 5224 h 5224"/>
                    <a:gd name="connsiteX3" fmla="*/ 2029 w 5012"/>
                    <a:gd name="connsiteY3" fmla="*/ 0 h 5224"/>
                    <a:gd name="connsiteX4" fmla="*/ 2970 w 5012"/>
                    <a:gd name="connsiteY4" fmla="*/ 0 h 5224"/>
                    <a:gd name="connsiteX5" fmla="*/ 5012 w 5012"/>
                    <a:gd name="connsiteY5" fmla="*/ 5224 h 5224"/>
                    <a:gd name="connsiteX6" fmla="*/ 4177 w 5012"/>
                    <a:gd name="connsiteY6" fmla="*/ 5224 h 5224"/>
                    <a:gd name="connsiteX7" fmla="*/ 3540 w 5012"/>
                    <a:gd name="connsiteY7" fmla="*/ 3580 h 5224"/>
                    <a:gd name="connsiteX8" fmla="*/ 1419 w 5012"/>
                    <a:gd name="connsiteY8" fmla="*/ 3580 h 5224"/>
                    <a:gd name="connsiteX9" fmla="*/ 3381 w 5012"/>
                    <a:gd name="connsiteY9" fmla="*/ 3050 h 5224"/>
                    <a:gd name="connsiteX10" fmla="*/ 2798 w 5012"/>
                    <a:gd name="connsiteY10" fmla="*/ 1538 h 5224"/>
                    <a:gd name="connsiteX11" fmla="*/ 2493 w 5012"/>
                    <a:gd name="connsiteY11" fmla="*/ 583 h 5224"/>
                    <a:gd name="connsiteX12" fmla="*/ 2480 w 5012"/>
                    <a:gd name="connsiteY12" fmla="*/ 583 h 5224"/>
                    <a:gd name="connsiteX13" fmla="*/ 2175 w 5012"/>
                    <a:gd name="connsiteY13" fmla="*/ 1525 h 5224"/>
                    <a:gd name="connsiteX14" fmla="*/ 1591 w 5012"/>
                    <a:gd name="connsiteY14" fmla="*/ 3050 h 5224"/>
                    <a:gd name="connsiteX15" fmla="*/ 3381 w 5012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12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12" y="5224"/>
                      </a:lnTo>
                      <a:lnTo>
                        <a:pt x="4177" y="5224"/>
                      </a:lnTo>
                      <a:lnTo>
                        <a:pt x="3540" y="3580"/>
                      </a:lnTo>
                      <a:lnTo>
                        <a:pt x="1419" y="3580"/>
                      </a:lnTo>
                      <a:close/>
                      <a:moveTo>
                        <a:pt x="3381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81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78750491-D4A7-F09D-337B-9B349FE9858C}"/>
                    </a:ext>
                  </a:extLst>
                </p:cNvPr>
                <p:cNvSpPr/>
                <p:nvPr/>
              </p:nvSpPr>
              <p:spPr>
                <a:xfrm>
                  <a:off x="1096005" y="895849"/>
                  <a:ext cx="6125" cy="5224"/>
                </a:xfrm>
                <a:custGeom>
                  <a:avLst/>
                  <a:gdLst>
                    <a:gd name="connsiteX0" fmla="*/ 5224 w 6125"/>
                    <a:gd name="connsiteY0" fmla="*/ 2917 h 5224"/>
                    <a:gd name="connsiteX1" fmla="*/ 5131 w 6125"/>
                    <a:gd name="connsiteY1" fmla="*/ 663 h 5224"/>
                    <a:gd name="connsiteX2" fmla="*/ 5105 w 6125"/>
                    <a:gd name="connsiteY2" fmla="*/ 663 h 5224"/>
                    <a:gd name="connsiteX3" fmla="*/ 4349 w 6125"/>
                    <a:gd name="connsiteY3" fmla="*/ 2652 h 5224"/>
                    <a:gd name="connsiteX4" fmla="*/ 3275 w 6125"/>
                    <a:gd name="connsiteY4" fmla="*/ 5198 h 5224"/>
                    <a:gd name="connsiteX5" fmla="*/ 2692 w 6125"/>
                    <a:gd name="connsiteY5" fmla="*/ 5198 h 5224"/>
                    <a:gd name="connsiteX6" fmla="*/ 1724 w 6125"/>
                    <a:gd name="connsiteY6" fmla="*/ 2705 h 5224"/>
                    <a:gd name="connsiteX7" fmla="*/ 1021 w 6125"/>
                    <a:gd name="connsiteY7" fmla="*/ 663 h 5224"/>
                    <a:gd name="connsiteX8" fmla="*/ 1008 w 6125"/>
                    <a:gd name="connsiteY8" fmla="*/ 663 h 5224"/>
                    <a:gd name="connsiteX9" fmla="*/ 888 w 6125"/>
                    <a:gd name="connsiteY9" fmla="*/ 2983 h 5224"/>
                    <a:gd name="connsiteX10" fmla="*/ 743 w 6125"/>
                    <a:gd name="connsiteY10" fmla="*/ 5224 h 5224"/>
                    <a:gd name="connsiteX11" fmla="*/ 0 w 6125"/>
                    <a:gd name="connsiteY11" fmla="*/ 5224 h 5224"/>
                    <a:gd name="connsiteX12" fmla="*/ 424 w 6125"/>
                    <a:gd name="connsiteY12" fmla="*/ 0 h 5224"/>
                    <a:gd name="connsiteX13" fmla="*/ 1405 w 6125"/>
                    <a:gd name="connsiteY13" fmla="*/ 0 h 5224"/>
                    <a:gd name="connsiteX14" fmla="*/ 2426 w 6125"/>
                    <a:gd name="connsiteY14" fmla="*/ 2519 h 5224"/>
                    <a:gd name="connsiteX15" fmla="*/ 3036 w 6125"/>
                    <a:gd name="connsiteY15" fmla="*/ 4283 h 5224"/>
                    <a:gd name="connsiteX16" fmla="*/ 3063 w 6125"/>
                    <a:gd name="connsiteY16" fmla="*/ 4283 h 5224"/>
                    <a:gd name="connsiteX17" fmla="*/ 3699 w 6125"/>
                    <a:gd name="connsiteY17" fmla="*/ 2519 h 5224"/>
                    <a:gd name="connsiteX18" fmla="*/ 4773 w 6125"/>
                    <a:gd name="connsiteY18" fmla="*/ 0 h 5224"/>
                    <a:gd name="connsiteX19" fmla="*/ 5755 w 6125"/>
                    <a:gd name="connsiteY19" fmla="*/ 0 h 5224"/>
                    <a:gd name="connsiteX20" fmla="*/ 6126 w 6125"/>
                    <a:gd name="connsiteY20" fmla="*/ 5224 h 5224"/>
                    <a:gd name="connsiteX21" fmla="*/ 5370 w 6125"/>
                    <a:gd name="connsiteY21" fmla="*/ 5224 h 5224"/>
                    <a:gd name="connsiteX22" fmla="*/ 5224 w 6125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24">
                      <a:moveTo>
                        <a:pt x="5224" y="2917"/>
                      </a:moveTo>
                      <a:cubicBezTo>
                        <a:pt x="5184" y="2188"/>
                        <a:pt x="5118" y="1313"/>
                        <a:pt x="5131" y="663"/>
                      </a:cubicBezTo>
                      <a:lnTo>
                        <a:pt x="5105" y="663"/>
                      </a:lnTo>
                      <a:cubicBezTo>
                        <a:pt x="4906" y="1273"/>
                        <a:pt x="4654" y="1936"/>
                        <a:pt x="4349" y="2652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63"/>
                      </a:cubicBezTo>
                      <a:lnTo>
                        <a:pt x="1008" y="663"/>
                      </a:lnTo>
                      <a:cubicBezTo>
                        <a:pt x="994" y="1313"/>
                        <a:pt x="955" y="2201"/>
                        <a:pt x="888" y="2983"/>
                      </a:cubicBezTo>
                      <a:lnTo>
                        <a:pt x="743" y="5224"/>
                      </a:lnTo>
                      <a:lnTo>
                        <a:pt x="0" y="5224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19"/>
                      </a:lnTo>
                      <a:cubicBezTo>
                        <a:pt x="2678" y="3169"/>
                        <a:pt x="2877" y="3739"/>
                        <a:pt x="3036" y="4283"/>
                      </a:cubicBezTo>
                      <a:lnTo>
                        <a:pt x="3063" y="4283"/>
                      </a:lnTo>
                      <a:cubicBezTo>
                        <a:pt x="3222" y="3752"/>
                        <a:pt x="3434" y="3182"/>
                        <a:pt x="3699" y="2519"/>
                      </a:cubicBezTo>
                      <a:lnTo>
                        <a:pt x="4773" y="0"/>
                      </a:lnTo>
                      <a:lnTo>
                        <a:pt x="5755" y="0"/>
                      </a:lnTo>
                      <a:lnTo>
                        <a:pt x="6126" y="5224"/>
                      </a:lnTo>
                      <a:lnTo>
                        <a:pt x="5370" y="5224"/>
                      </a:lnTo>
                      <a:lnTo>
                        <a:pt x="522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7" name="任意多边形: 形状 836">
                  <a:extLst>
                    <a:ext uri="{FF2B5EF4-FFF2-40B4-BE49-F238E27FC236}">
                      <a16:creationId xmlns:a16="http://schemas.microsoft.com/office/drawing/2014/main" id="{CDD794E2-B9A5-1DE8-941E-173D3636841E}"/>
                    </a:ext>
                  </a:extLst>
                </p:cNvPr>
                <p:cNvSpPr/>
                <p:nvPr/>
              </p:nvSpPr>
              <p:spPr>
                <a:xfrm>
                  <a:off x="1102966" y="895743"/>
                  <a:ext cx="4561" cy="5409"/>
                </a:xfrm>
                <a:custGeom>
                  <a:avLst/>
                  <a:gdLst>
                    <a:gd name="connsiteX0" fmla="*/ 4548 w 4561"/>
                    <a:gd name="connsiteY0" fmla="*/ 5158 h 5409"/>
                    <a:gd name="connsiteX1" fmla="*/ 2957 w 4561"/>
                    <a:gd name="connsiteY1" fmla="*/ 5410 h 5409"/>
                    <a:gd name="connsiteX2" fmla="*/ 0 w 4561"/>
                    <a:gd name="connsiteY2" fmla="*/ 2758 h 5409"/>
                    <a:gd name="connsiteX3" fmla="*/ 3142 w 4561"/>
                    <a:gd name="connsiteY3" fmla="*/ 0 h 5409"/>
                    <a:gd name="connsiteX4" fmla="*/ 4561 w 4561"/>
                    <a:gd name="connsiteY4" fmla="*/ 225 h 5409"/>
                    <a:gd name="connsiteX5" fmla="*/ 4362 w 4561"/>
                    <a:gd name="connsiteY5" fmla="*/ 769 h 5409"/>
                    <a:gd name="connsiteX6" fmla="*/ 3156 w 4561"/>
                    <a:gd name="connsiteY6" fmla="*/ 557 h 5409"/>
                    <a:gd name="connsiteX7" fmla="*/ 822 w 4561"/>
                    <a:gd name="connsiteY7" fmla="*/ 2731 h 5409"/>
                    <a:gd name="connsiteX8" fmla="*/ 3129 w 4561"/>
                    <a:gd name="connsiteY8" fmla="*/ 4826 h 5409"/>
                    <a:gd name="connsiteX9" fmla="*/ 4376 w 4561"/>
                    <a:gd name="connsiteY9" fmla="*/ 4601 h 5409"/>
                    <a:gd name="connsiteX10" fmla="*/ 4548 w 4561"/>
                    <a:gd name="connsiteY10" fmla="*/ 5158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409">
                      <a:moveTo>
                        <a:pt x="4548" y="5158"/>
                      </a:moveTo>
                      <a:cubicBezTo>
                        <a:pt x="4256" y="5277"/>
                        <a:pt x="3699" y="5410"/>
                        <a:pt x="2957" y="5410"/>
                      </a:cubicBezTo>
                      <a:cubicBezTo>
                        <a:pt x="1273" y="5410"/>
                        <a:pt x="0" y="4468"/>
                        <a:pt x="0" y="2758"/>
                      </a:cubicBezTo>
                      <a:cubicBezTo>
                        <a:pt x="0" y="1114"/>
                        <a:pt x="1273" y="0"/>
                        <a:pt x="3142" y="0"/>
                      </a:cubicBezTo>
                      <a:cubicBezTo>
                        <a:pt x="3898" y="0"/>
                        <a:pt x="4349" y="133"/>
                        <a:pt x="4561" y="225"/>
                      </a:cubicBezTo>
                      <a:lnTo>
                        <a:pt x="4362" y="769"/>
                      </a:lnTo>
                      <a:cubicBezTo>
                        <a:pt x="4071" y="663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31"/>
                      </a:cubicBezTo>
                      <a:cubicBezTo>
                        <a:pt x="822" y="4018"/>
                        <a:pt x="1671" y="4826"/>
                        <a:pt x="3129" y="4826"/>
                      </a:cubicBezTo>
                      <a:cubicBezTo>
                        <a:pt x="3593" y="4826"/>
                        <a:pt x="4071" y="4747"/>
                        <a:pt x="4376" y="4601"/>
                      </a:cubicBezTo>
                      <a:lnTo>
                        <a:pt x="4548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3AD76906-4E58-8828-F5D4-48D8378AD83C}"/>
                    </a:ext>
                  </a:extLst>
                </p:cNvPr>
                <p:cNvSpPr/>
                <p:nvPr/>
              </p:nvSpPr>
              <p:spPr>
                <a:xfrm>
                  <a:off x="1107938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57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5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65" y="4853"/>
                        <a:pt x="4654" y="3872"/>
                        <a:pt x="4654" y="2678"/>
                      </a:cubicBezTo>
                      <a:cubicBezTo>
                        <a:pt x="4654" y="1631"/>
                        <a:pt x="4044" y="557"/>
                        <a:pt x="2731" y="557"/>
                      </a:cubicBezTo>
                      <a:cubicBezTo>
                        <a:pt x="1459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2EAB3449-41FD-12A6-EFF8-18BA89FAED44}"/>
                    </a:ext>
                  </a:extLst>
                </p:cNvPr>
                <p:cNvSpPr/>
                <p:nvPr/>
              </p:nvSpPr>
              <p:spPr>
                <a:xfrm>
                  <a:off x="1117114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69 w 3341"/>
                    <a:gd name="connsiteY1" fmla="*/ 0 h 5224"/>
                    <a:gd name="connsiteX2" fmla="*/ 769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13 w 3341"/>
                    <a:gd name="connsiteY5" fmla="*/ 5224 h 5224"/>
                    <a:gd name="connsiteX6" fmla="*/ 13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69" y="0"/>
                      </a:lnTo>
                      <a:lnTo>
                        <a:pt x="769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13" y="522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2FF9E688-E76E-D47E-7379-4F7E74B638BA}"/>
                    </a:ext>
                  </a:extLst>
                </p:cNvPr>
                <p:cNvSpPr/>
                <p:nvPr/>
              </p:nvSpPr>
              <p:spPr>
                <a:xfrm>
                  <a:off x="1120853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94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80 w 5025"/>
                    <a:gd name="connsiteY12" fmla="*/ 583 h 5224"/>
                    <a:gd name="connsiteX13" fmla="*/ 2175 w 5025"/>
                    <a:gd name="connsiteY13" fmla="*/ 1525 h 5224"/>
                    <a:gd name="connsiteX14" fmla="*/ 1591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94" y="3050"/>
                      </a:moveTo>
                      <a:lnTo>
                        <a:pt x="2798" y="1538"/>
                      </a:lnTo>
                      <a:cubicBezTo>
                        <a:pt x="2665" y="1207"/>
                        <a:pt x="2572" y="888"/>
                        <a:pt x="2493" y="583"/>
                      </a:cubicBezTo>
                      <a:lnTo>
                        <a:pt x="2480" y="583"/>
                      </a:lnTo>
                      <a:cubicBezTo>
                        <a:pt x="2387" y="888"/>
                        <a:pt x="2294" y="1220"/>
                        <a:pt x="2175" y="1525"/>
                      </a:cubicBezTo>
                      <a:lnTo>
                        <a:pt x="1591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1" name="任意多边形: 形状 840">
                  <a:extLst>
                    <a:ext uri="{FF2B5EF4-FFF2-40B4-BE49-F238E27FC236}">
                      <a16:creationId xmlns:a16="http://schemas.microsoft.com/office/drawing/2014/main" id="{7B963C1C-DA98-7B79-A8FE-25227B5EDB6D}"/>
                    </a:ext>
                  </a:extLst>
                </p:cNvPr>
                <p:cNvSpPr/>
                <p:nvPr/>
              </p:nvSpPr>
              <p:spPr>
                <a:xfrm>
                  <a:off x="1126753" y="895796"/>
                  <a:ext cx="3778" cy="5330"/>
                </a:xfrm>
                <a:custGeom>
                  <a:avLst/>
                  <a:gdLst>
                    <a:gd name="connsiteX0" fmla="*/ 0 w 3778"/>
                    <a:gd name="connsiteY0" fmla="*/ 119 h 5330"/>
                    <a:gd name="connsiteX1" fmla="*/ 1406 w 3778"/>
                    <a:gd name="connsiteY1" fmla="*/ 0 h 5330"/>
                    <a:gd name="connsiteX2" fmla="*/ 3050 w 3778"/>
                    <a:gd name="connsiteY2" fmla="*/ 385 h 5330"/>
                    <a:gd name="connsiteX3" fmla="*/ 3554 w 3778"/>
                    <a:gd name="connsiteY3" fmla="*/ 1313 h 5330"/>
                    <a:gd name="connsiteX4" fmla="*/ 2546 w 3778"/>
                    <a:gd name="connsiteY4" fmla="*/ 2466 h 5330"/>
                    <a:gd name="connsiteX5" fmla="*/ 2546 w 3778"/>
                    <a:gd name="connsiteY5" fmla="*/ 2466 h 5330"/>
                    <a:gd name="connsiteX6" fmla="*/ 3779 w 3778"/>
                    <a:gd name="connsiteY6" fmla="*/ 3779 h 5330"/>
                    <a:gd name="connsiteX7" fmla="*/ 3275 w 3778"/>
                    <a:gd name="connsiteY7" fmla="*/ 4840 h 5330"/>
                    <a:gd name="connsiteX8" fmla="*/ 1207 w 3778"/>
                    <a:gd name="connsiteY8" fmla="*/ 5330 h 5330"/>
                    <a:gd name="connsiteX9" fmla="*/ 0 w 3778"/>
                    <a:gd name="connsiteY9" fmla="*/ 5277 h 5330"/>
                    <a:gd name="connsiteX10" fmla="*/ 0 w 3778"/>
                    <a:gd name="connsiteY10" fmla="*/ 119 h 5330"/>
                    <a:gd name="connsiteX11" fmla="*/ 769 w 3778"/>
                    <a:gd name="connsiteY11" fmla="*/ 2254 h 5330"/>
                    <a:gd name="connsiteX12" fmla="*/ 1459 w 3778"/>
                    <a:gd name="connsiteY12" fmla="*/ 2254 h 5330"/>
                    <a:gd name="connsiteX13" fmla="*/ 2758 w 3778"/>
                    <a:gd name="connsiteY13" fmla="*/ 1379 h 5330"/>
                    <a:gd name="connsiteX14" fmla="*/ 1445 w 3778"/>
                    <a:gd name="connsiteY14" fmla="*/ 517 h 5330"/>
                    <a:gd name="connsiteX15" fmla="*/ 769 w 3778"/>
                    <a:gd name="connsiteY15" fmla="*/ 570 h 5330"/>
                    <a:gd name="connsiteX16" fmla="*/ 769 w 3778"/>
                    <a:gd name="connsiteY16" fmla="*/ 2254 h 5330"/>
                    <a:gd name="connsiteX17" fmla="*/ 769 w 3778"/>
                    <a:gd name="connsiteY17" fmla="*/ 4760 h 5330"/>
                    <a:gd name="connsiteX18" fmla="*/ 1419 w 3778"/>
                    <a:gd name="connsiteY18" fmla="*/ 4787 h 5330"/>
                    <a:gd name="connsiteX19" fmla="*/ 2957 w 3778"/>
                    <a:gd name="connsiteY19" fmla="*/ 3766 h 5330"/>
                    <a:gd name="connsiteX20" fmla="*/ 1406 w 3778"/>
                    <a:gd name="connsiteY20" fmla="*/ 2758 h 5330"/>
                    <a:gd name="connsiteX21" fmla="*/ 769 w 3778"/>
                    <a:gd name="connsiteY21" fmla="*/ 2758 h 5330"/>
                    <a:gd name="connsiteX22" fmla="*/ 769 w 3778"/>
                    <a:gd name="connsiteY22" fmla="*/ 4760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78" h="5330">
                      <a:moveTo>
                        <a:pt x="0" y="119"/>
                      </a:moveTo>
                      <a:cubicBezTo>
                        <a:pt x="332" y="53"/>
                        <a:pt x="862" y="0"/>
                        <a:pt x="1406" y="0"/>
                      </a:cubicBezTo>
                      <a:cubicBezTo>
                        <a:pt x="2175" y="0"/>
                        <a:pt x="2678" y="119"/>
                        <a:pt x="3050" y="385"/>
                      </a:cubicBezTo>
                      <a:cubicBezTo>
                        <a:pt x="3368" y="583"/>
                        <a:pt x="3554" y="902"/>
                        <a:pt x="3554" y="1313"/>
                      </a:cubicBezTo>
                      <a:cubicBezTo>
                        <a:pt x="3554" y="1817"/>
                        <a:pt x="3169" y="2254"/>
                        <a:pt x="2546" y="2466"/>
                      </a:cubicBezTo>
                      <a:lnTo>
                        <a:pt x="2546" y="2466"/>
                      </a:lnTo>
                      <a:cubicBezTo>
                        <a:pt x="3103" y="2586"/>
                        <a:pt x="3779" y="2997"/>
                        <a:pt x="3779" y="3779"/>
                      </a:cubicBezTo>
                      <a:cubicBezTo>
                        <a:pt x="3779" y="4243"/>
                        <a:pt x="3567" y="4575"/>
                        <a:pt x="3275" y="4840"/>
                      </a:cubicBezTo>
                      <a:cubicBezTo>
                        <a:pt x="2851" y="5171"/>
                        <a:pt x="2175" y="5330"/>
                        <a:pt x="1207" y="5330"/>
                      </a:cubicBezTo>
                      <a:cubicBezTo>
                        <a:pt x="663" y="5330"/>
                        <a:pt x="252" y="5290"/>
                        <a:pt x="0" y="5277"/>
                      </a:cubicBezTo>
                      <a:lnTo>
                        <a:pt x="0" y="119"/>
                      </a:lnTo>
                      <a:close/>
                      <a:moveTo>
                        <a:pt x="769" y="2254"/>
                      </a:moveTo>
                      <a:lnTo>
                        <a:pt x="1459" y="2254"/>
                      </a:lnTo>
                      <a:cubicBezTo>
                        <a:pt x="2294" y="2254"/>
                        <a:pt x="2758" y="1883"/>
                        <a:pt x="2758" y="1379"/>
                      </a:cubicBezTo>
                      <a:cubicBezTo>
                        <a:pt x="2758" y="769"/>
                        <a:pt x="2228" y="517"/>
                        <a:pt x="1445" y="517"/>
                      </a:cubicBezTo>
                      <a:cubicBezTo>
                        <a:pt x="1101" y="517"/>
                        <a:pt x="888" y="544"/>
                        <a:pt x="769" y="570"/>
                      </a:cubicBezTo>
                      <a:lnTo>
                        <a:pt x="769" y="2254"/>
                      </a:lnTo>
                      <a:close/>
                      <a:moveTo>
                        <a:pt x="769" y="4760"/>
                      </a:moveTo>
                      <a:cubicBezTo>
                        <a:pt x="915" y="4773"/>
                        <a:pt x="1140" y="4787"/>
                        <a:pt x="1419" y="4787"/>
                      </a:cubicBezTo>
                      <a:cubicBezTo>
                        <a:pt x="2214" y="4787"/>
                        <a:pt x="2957" y="4535"/>
                        <a:pt x="2957" y="3766"/>
                      </a:cubicBezTo>
                      <a:cubicBezTo>
                        <a:pt x="2957" y="3050"/>
                        <a:pt x="2254" y="2758"/>
                        <a:pt x="1406" y="2758"/>
                      </a:cubicBezTo>
                      <a:lnTo>
                        <a:pt x="769" y="2758"/>
                      </a:lnTo>
                      <a:lnTo>
                        <a:pt x="769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DAD39F0-6D3A-E7A2-5D4F-8FC0A4E88538}"/>
                    </a:ext>
                  </a:extLst>
                </p:cNvPr>
                <p:cNvSpPr/>
                <p:nvPr/>
              </p:nvSpPr>
              <p:spPr>
                <a:xfrm>
                  <a:off x="1131222" y="895743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58 h 5409"/>
                    <a:gd name="connsiteX3" fmla="*/ 2784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45 w 5476"/>
                    <a:gd name="connsiteY6" fmla="*/ 4853 h 5409"/>
                    <a:gd name="connsiteX7" fmla="*/ 4667 w 5476"/>
                    <a:gd name="connsiteY7" fmla="*/ 2678 h 5409"/>
                    <a:gd name="connsiteX8" fmla="*/ 2745 w 5476"/>
                    <a:gd name="connsiteY8" fmla="*/ 557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58"/>
                      </a:cubicBezTo>
                      <a:cubicBezTo>
                        <a:pt x="0" y="1101"/>
                        <a:pt x="1180" y="0"/>
                        <a:pt x="2784" y="0"/>
                      </a:cubicBezTo>
                      <a:cubicBezTo>
                        <a:pt x="4415" y="0"/>
                        <a:pt x="5476" y="1114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59"/>
                        <a:pt x="1525" y="4853"/>
                        <a:pt x="2745" y="4853"/>
                      </a:cubicBezTo>
                      <a:cubicBezTo>
                        <a:pt x="3978" y="4853"/>
                        <a:pt x="4667" y="3872"/>
                        <a:pt x="4667" y="2678"/>
                      </a:cubicBezTo>
                      <a:cubicBezTo>
                        <a:pt x="4667" y="1631"/>
                        <a:pt x="4044" y="557"/>
                        <a:pt x="2745" y="557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4B130C1-463A-A0B1-5853-4F627A401A58}"/>
                    </a:ext>
                  </a:extLst>
                </p:cNvPr>
                <p:cNvSpPr/>
                <p:nvPr/>
              </p:nvSpPr>
              <p:spPr>
                <a:xfrm>
                  <a:off x="1137679" y="895796"/>
                  <a:ext cx="3924" cy="5277"/>
                </a:xfrm>
                <a:custGeom>
                  <a:avLst/>
                  <a:gdLst>
                    <a:gd name="connsiteX0" fmla="*/ 13 w 3924"/>
                    <a:gd name="connsiteY0" fmla="*/ 119 h 5277"/>
                    <a:gd name="connsiteX1" fmla="*/ 1498 w 3924"/>
                    <a:gd name="connsiteY1" fmla="*/ 0 h 5277"/>
                    <a:gd name="connsiteX2" fmla="*/ 3235 w 3924"/>
                    <a:gd name="connsiteY2" fmla="*/ 424 h 5277"/>
                    <a:gd name="connsiteX3" fmla="*/ 3699 w 3924"/>
                    <a:gd name="connsiteY3" fmla="*/ 1432 h 5277"/>
                    <a:gd name="connsiteX4" fmla="*/ 2572 w 3924"/>
                    <a:gd name="connsiteY4" fmla="*/ 2771 h 5277"/>
                    <a:gd name="connsiteX5" fmla="*/ 2572 w 3924"/>
                    <a:gd name="connsiteY5" fmla="*/ 2784 h 5277"/>
                    <a:gd name="connsiteX6" fmla="*/ 3461 w 3924"/>
                    <a:gd name="connsiteY6" fmla="*/ 3845 h 5277"/>
                    <a:gd name="connsiteX7" fmla="*/ 3925 w 3924"/>
                    <a:gd name="connsiteY7" fmla="*/ 5277 h 5277"/>
                    <a:gd name="connsiteX8" fmla="*/ 3129 w 3924"/>
                    <a:gd name="connsiteY8" fmla="*/ 5277 h 5277"/>
                    <a:gd name="connsiteX9" fmla="*/ 2718 w 3924"/>
                    <a:gd name="connsiteY9" fmla="*/ 4031 h 5277"/>
                    <a:gd name="connsiteX10" fmla="*/ 1512 w 3924"/>
                    <a:gd name="connsiteY10" fmla="*/ 2997 h 5277"/>
                    <a:gd name="connsiteX11" fmla="*/ 782 w 3924"/>
                    <a:gd name="connsiteY11" fmla="*/ 2997 h 5277"/>
                    <a:gd name="connsiteX12" fmla="*/ 782 w 3924"/>
                    <a:gd name="connsiteY12" fmla="*/ 5264 h 5277"/>
                    <a:gd name="connsiteX13" fmla="*/ 0 w 3924"/>
                    <a:gd name="connsiteY13" fmla="*/ 5264 h 5277"/>
                    <a:gd name="connsiteX14" fmla="*/ 0 w 3924"/>
                    <a:gd name="connsiteY14" fmla="*/ 119 h 5277"/>
                    <a:gd name="connsiteX15" fmla="*/ 782 w 3924"/>
                    <a:gd name="connsiteY15" fmla="*/ 2493 h 5277"/>
                    <a:gd name="connsiteX16" fmla="*/ 1578 w 3924"/>
                    <a:gd name="connsiteY16" fmla="*/ 2493 h 5277"/>
                    <a:gd name="connsiteX17" fmla="*/ 2930 w 3924"/>
                    <a:gd name="connsiteY17" fmla="*/ 1485 h 5277"/>
                    <a:gd name="connsiteX18" fmla="*/ 1551 w 3924"/>
                    <a:gd name="connsiteY18" fmla="*/ 504 h 5277"/>
                    <a:gd name="connsiteX19" fmla="*/ 782 w 3924"/>
                    <a:gd name="connsiteY19" fmla="*/ 570 h 5277"/>
                    <a:gd name="connsiteX20" fmla="*/ 782 w 3924"/>
                    <a:gd name="connsiteY20" fmla="*/ 2493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24" h="5277">
                      <a:moveTo>
                        <a:pt x="13" y="119"/>
                      </a:moveTo>
                      <a:cubicBezTo>
                        <a:pt x="411" y="53"/>
                        <a:pt x="968" y="0"/>
                        <a:pt x="1498" y="0"/>
                      </a:cubicBezTo>
                      <a:cubicBezTo>
                        <a:pt x="2334" y="0"/>
                        <a:pt x="2864" y="133"/>
                        <a:pt x="3235" y="424"/>
                      </a:cubicBezTo>
                      <a:cubicBezTo>
                        <a:pt x="3540" y="663"/>
                        <a:pt x="3699" y="1021"/>
                        <a:pt x="3699" y="1432"/>
                      </a:cubicBezTo>
                      <a:cubicBezTo>
                        <a:pt x="3699" y="2122"/>
                        <a:pt x="3209" y="2572"/>
                        <a:pt x="2572" y="2771"/>
                      </a:cubicBezTo>
                      <a:lnTo>
                        <a:pt x="2572" y="2784"/>
                      </a:lnTo>
                      <a:cubicBezTo>
                        <a:pt x="3036" y="2917"/>
                        <a:pt x="3315" y="3302"/>
                        <a:pt x="3461" y="3845"/>
                      </a:cubicBezTo>
                      <a:cubicBezTo>
                        <a:pt x="3660" y="4575"/>
                        <a:pt x="3792" y="5078"/>
                        <a:pt x="3925" y="5277"/>
                      </a:cubicBezTo>
                      <a:lnTo>
                        <a:pt x="3129" y="5277"/>
                      </a:lnTo>
                      <a:cubicBezTo>
                        <a:pt x="3036" y="5131"/>
                        <a:pt x="2890" y="4681"/>
                        <a:pt x="2718" y="4031"/>
                      </a:cubicBezTo>
                      <a:cubicBezTo>
                        <a:pt x="2546" y="3288"/>
                        <a:pt x="2214" y="3036"/>
                        <a:pt x="1512" y="2997"/>
                      </a:cubicBezTo>
                      <a:lnTo>
                        <a:pt x="782" y="2997"/>
                      </a:lnTo>
                      <a:lnTo>
                        <a:pt x="782" y="5264"/>
                      </a:lnTo>
                      <a:lnTo>
                        <a:pt x="0" y="5264"/>
                      </a:lnTo>
                      <a:lnTo>
                        <a:pt x="0" y="119"/>
                      </a:lnTo>
                      <a:close/>
                      <a:moveTo>
                        <a:pt x="782" y="2493"/>
                      </a:moveTo>
                      <a:lnTo>
                        <a:pt x="1578" y="2493"/>
                      </a:lnTo>
                      <a:cubicBezTo>
                        <a:pt x="2413" y="2493"/>
                        <a:pt x="2930" y="2095"/>
                        <a:pt x="2930" y="1485"/>
                      </a:cubicBezTo>
                      <a:cubicBezTo>
                        <a:pt x="2930" y="822"/>
                        <a:pt x="2373" y="530"/>
                        <a:pt x="1551" y="504"/>
                      </a:cubicBezTo>
                      <a:cubicBezTo>
                        <a:pt x="1167" y="504"/>
                        <a:pt x="915" y="544"/>
                        <a:pt x="782" y="570"/>
                      </a:cubicBezTo>
                      <a:lnTo>
                        <a:pt x="782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C516191D-27B8-A5D4-12F5-35E503C00260}"/>
                    </a:ext>
                  </a:extLst>
                </p:cNvPr>
                <p:cNvSpPr/>
                <p:nvPr/>
              </p:nvSpPr>
              <p:spPr>
                <a:xfrm>
                  <a:off x="1142466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5C9EC615-2BDF-9DA8-B651-BBE1F6E9BA78}"/>
                    </a:ext>
                  </a:extLst>
                </p:cNvPr>
                <p:cNvSpPr/>
                <p:nvPr/>
              </p:nvSpPr>
              <p:spPr>
                <a:xfrm>
                  <a:off x="1144309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7 w 3633"/>
                    <a:gd name="connsiteY2" fmla="*/ 3951 h 5423"/>
                    <a:gd name="connsiteX3" fmla="*/ 1710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81 w 3633"/>
                    <a:gd name="connsiteY6" fmla="*/ 265 h 5423"/>
                    <a:gd name="connsiteX7" fmla="*/ 3169 w 3633"/>
                    <a:gd name="connsiteY7" fmla="*/ 822 h 5423"/>
                    <a:gd name="connsiteX8" fmla="*/ 2042 w 3633"/>
                    <a:gd name="connsiteY8" fmla="*/ 570 h 5423"/>
                    <a:gd name="connsiteX9" fmla="*/ 902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25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47" y="4840"/>
                        <a:pt x="1578" y="4840"/>
                      </a:cubicBezTo>
                      <a:cubicBezTo>
                        <a:pt x="2373" y="4840"/>
                        <a:pt x="2837" y="4482"/>
                        <a:pt x="2837" y="3951"/>
                      </a:cubicBezTo>
                      <a:cubicBezTo>
                        <a:pt x="2837" y="3461"/>
                        <a:pt x="2519" y="3182"/>
                        <a:pt x="1710" y="2904"/>
                      </a:cubicBezTo>
                      <a:cubicBezTo>
                        <a:pt x="729" y="2599"/>
                        <a:pt x="119" y="2161"/>
                        <a:pt x="119" y="1419"/>
                      </a:cubicBezTo>
                      <a:cubicBezTo>
                        <a:pt x="119" y="597"/>
                        <a:pt x="888" y="0"/>
                        <a:pt x="2055" y="0"/>
                      </a:cubicBezTo>
                      <a:cubicBezTo>
                        <a:pt x="2678" y="0"/>
                        <a:pt x="3116" y="119"/>
                        <a:pt x="3381" y="265"/>
                      </a:cubicBezTo>
                      <a:lnTo>
                        <a:pt x="3169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07" y="570"/>
                        <a:pt x="902" y="1008"/>
                        <a:pt x="902" y="1352"/>
                      </a:cubicBezTo>
                      <a:cubicBezTo>
                        <a:pt x="902" y="1856"/>
                        <a:pt x="1260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30" y="5423"/>
                        <a:pt x="1525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4A2967B6-A000-EEB1-0A08-8B7958557E95}"/>
                    </a:ext>
                  </a:extLst>
                </p:cNvPr>
                <p:cNvSpPr/>
                <p:nvPr/>
              </p:nvSpPr>
              <p:spPr>
                <a:xfrm>
                  <a:off x="1151681" y="895849"/>
                  <a:ext cx="4494" cy="5237"/>
                </a:xfrm>
                <a:custGeom>
                  <a:avLst/>
                  <a:gdLst>
                    <a:gd name="connsiteX0" fmla="*/ 0 w 4494"/>
                    <a:gd name="connsiteY0" fmla="*/ 5224 h 5237"/>
                    <a:gd name="connsiteX1" fmla="*/ 0 w 4494"/>
                    <a:gd name="connsiteY1" fmla="*/ 0 h 5237"/>
                    <a:gd name="connsiteX2" fmla="*/ 835 w 4494"/>
                    <a:gd name="connsiteY2" fmla="*/ 0 h 5237"/>
                    <a:gd name="connsiteX3" fmla="*/ 2758 w 4494"/>
                    <a:gd name="connsiteY3" fmla="*/ 2639 h 5237"/>
                    <a:gd name="connsiteX4" fmla="*/ 3832 w 4494"/>
                    <a:gd name="connsiteY4" fmla="*/ 4349 h 5237"/>
                    <a:gd name="connsiteX5" fmla="*/ 3859 w 4494"/>
                    <a:gd name="connsiteY5" fmla="*/ 4349 h 5237"/>
                    <a:gd name="connsiteX6" fmla="*/ 3766 w 4494"/>
                    <a:gd name="connsiteY6" fmla="*/ 2188 h 5237"/>
                    <a:gd name="connsiteX7" fmla="*/ 3766 w 4494"/>
                    <a:gd name="connsiteY7" fmla="*/ 0 h 5237"/>
                    <a:gd name="connsiteX8" fmla="*/ 4495 w 4494"/>
                    <a:gd name="connsiteY8" fmla="*/ 0 h 5237"/>
                    <a:gd name="connsiteX9" fmla="*/ 4495 w 4494"/>
                    <a:gd name="connsiteY9" fmla="*/ 5224 h 5237"/>
                    <a:gd name="connsiteX10" fmla="*/ 3713 w 4494"/>
                    <a:gd name="connsiteY10" fmla="*/ 5224 h 5237"/>
                    <a:gd name="connsiteX11" fmla="*/ 1817 w 4494"/>
                    <a:gd name="connsiteY11" fmla="*/ 2572 h 5237"/>
                    <a:gd name="connsiteX12" fmla="*/ 689 w 4494"/>
                    <a:gd name="connsiteY12" fmla="*/ 822 h 5237"/>
                    <a:gd name="connsiteX13" fmla="*/ 663 w 4494"/>
                    <a:gd name="connsiteY13" fmla="*/ 835 h 5237"/>
                    <a:gd name="connsiteX14" fmla="*/ 729 w 4494"/>
                    <a:gd name="connsiteY14" fmla="*/ 3010 h 5237"/>
                    <a:gd name="connsiteX15" fmla="*/ 729 w 4494"/>
                    <a:gd name="connsiteY15" fmla="*/ 5237 h 5237"/>
                    <a:gd name="connsiteX16" fmla="*/ 0 w 4494"/>
                    <a:gd name="connsiteY16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94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835" y="0"/>
                      </a:lnTo>
                      <a:lnTo>
                        <a:pt x="2758" y="2639"/>
                      </a:lnTo>
                      <a:cubicBezTo>
                        <a:pt x="3209" y="3249"/>
                        <a:pt x="3554" y="3805"/>
                        <a:pt x="3832" y="4349"/>
                      </a:cubicBezTo>
                      <a:lnTo>
                        <a:pt x="3859" y="4349"/>
                      </a:lnTo>
                      <a:cubicBezTo>
                        <a:pt x="3792" y="3646"/>
                        <a:pt x="3766" y="3010"/>
                        <a:pt x="3766" y="2188"/>
                      </a:cubicBezTo>
                      <a:lnTo>
                        <a:pt x="3766" y="0"/>
                      </a:lnTo>
                      <a:lnTo>
                        <a:pt x="4495" y="0"/>
                      </a:lnTo>
                      <a:lnTo>
                        <a:pt x="4495" y="5224"/>
                      </a:lnTo>
                      <a:lnTo>
                        <a:pt x="3713" y="5224"/>
                      </a:lnTo>
                      <a:lnTo>
                        <a:pt x="1817" y="2572"/>
                      </a:lnTo>
                      <a:cubicBezTo>
                        <a:pt x="1392" y="1989"/>
                        <a:pt x="981" y="1392"/>
                        <a:pt x="689" y="822"/>
                      </a:cubicBezTo>
                      <a:lnTo>
                        <a:pt x="663" y="835"/>
                      </a:lnTo>
                      <a:cubicBezTo>
                        <a:pt x="703" y="1498"/>
                        <a:pt x="729" y="2135"/>
                        <a:pt x="729" y="3010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FC2301E0-EFC0-1393-C3D9-9A00CB0A26D6}"/>
                    </a:ext>
                  </a:extLst>
                </p:cNvPr>
                <p:cNvSpPr/>
                <p:nvPr/>
              </p:nvSpPr>
              <p:spPr>
                <a:xfrm>
                  <a:off x="1157542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B87B0FDC-C977-7199-80F2-73ABD8BC60D1}"/>
                    </a:ext>
                  </a:extLst>
                </p:cNvPr>
                <p:cNvSpPr/>
                <p:nvPr/>
              </p:nvSpPr>
              <p:spPr>
                <a:xfrm>
                  <a:off x="1159345" y="895743"/>
                  <a:ext cx="3633" cy="5423"/>
                </a:xfrm>
                <a:custGeom>
                  <a:avLst/>
                  <a:gdLst>
                    <a:gd name="connsiteX0" fmla="*/ 199 w 3633"/>
                    <a:gd name="connsiteY0" fmla="*/ 4508 h 5423"/>
                    <a:gd name="connsiteX1" fmla="*/ 1578 w 3633"/>
                    <a:gd name="connsiteY1" fmla="*/ 4840 h 5423"/>
                    <a:gd name="connsiteX2" fmla="*/ 2838 w 3633"/>
                    <a:gd name="connsiteY2" fmla="*/ 3951 h 5423"/>
                    <a:gd name="connsiteX3" fmla="*/ 1697 w 3633"/>
                    <a:gd name="connsiteY3" fmla="*/ 2904 h 5423"/>
                    <a:gd name="connsiteX4" fmla="*/ 119 w 3633"/>
                    <a:gd name="connsiteY4" fmla="*/ 1419 h 5423"/>
                    <a:gd name="connsiteX5" fmla="*/ 2055 w 3633"/>
                    <a:gd name="connsiteY5" fmla="*/ 0 h 5423"/>
                    <a:gd name="connsiteX6" fmla="*/ 3394 w 3633"/>
                    <a:gd name="connsiteY6" fmla="*/ 265 h 5423"/>
                    <a:gd name="connsiteX7" fmla="*/ 3182 w 3633"/>
                    <a:gd name="connsiteY7" fmla="*/ 822 h 5423"/>
                    <a:gd name="connsiteX8" fmla="*/ 2042 w 3633"/>
                    <a:gd name="connsiteY8" fmla="*/ 570 h 5423"/>
                    <a:gd name="connsiteX9" fmla="*/ 915 w 3633"/>
                    <a:gd name="connsiteY9" fmla="*/ 1352 h 5423"/>
                    <a:gd name="connsiteX10" fmla="*/ 2095 w 3633"/>
                    <a:gd name="connsiteY10" fmla="*/ 2373 h 5423"/>
                    <a:gd name="connsiteX11" fmla="*/ 3633 w 3633"/>
                    <a:gd name="connsiteY11" fmla="*/ 3912 h 5423"/>
                    <a:gd name="connsiteX12" fmla="*/ 1538 w 3633"/>
                    <a:gd name="connsiteY12" fmla="*/ 5423 h 5423"/>
                    <a:gd name="connsiteX13" fmla="*/ 0 w 3633"/>
                    <a:gd name="connsiteY13" fmla="*/ 5092 h 5423"/>
                    <a:gd name="connsiteX14" fmla="*/ 199 w 3633"/>
                    <a:gd name="connsiteY14" fmla="*/ 4508 h 5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23">
                      <a:moveTo>
                        <a:pt x="199" y="4508"/>
                      </a:moveTo>
                      <a:cubicBezTo>
                        <a:pt x="544" y="4694"/>
                        <a:pt x="1061" y="4840"/>
                        <a:pt x="1578" y="4840"/>
                      </a:cubicBezTo>
                      <a:cubicBezTo>
                        <a:pt x="2373" y="4840"/>
                        <a:pt x="2838" y="4482"/>
                        <a:pt x="2838" y="3951"/>
                      </a:cubicBezTo>
                      <a:cubicBezTo>
                        <a:pt x="2838" y="3461"/>
                        <a:pt x="2519" y="3182"/>
                        <a:pt x="1697" y="2904"/>
                      </a:cubicBezTo>
                      <a:cubicBezTo>
                        <a:pt x="716" y="2599"/>
                        <a:pt x="119" y="2161"/>
                        <a:pt x="119" y="1419"/>
                      </a:cubicBezTo>
                      <a:cubicBezTo>
                        <a:pt x="119" y="597"/>
                        <a:pt x="902" y="0"/>
                        <a:pt x="2055" y="0"/>
                      </a:cubicBezTo>
                      <a:cubicBezTo>
                        <a:pt x="2665" y="0"/>
                        <a:pt x="3116" y="119"/>
                        <a:pt x="3394" y="265"/>
                      </a:cubicBezTo>
                      <a:lnTo>
                        <a:pt x="3182" y="822"/>
                      </a:lnTo>
                      <a:cubicBezTo>
                        <a:pt x="2983" y="743"/>
                        <a:pt x="2586" y="570"/>
                        <a:pt x="2042" y="570"/>
                      </a:cubicBezTo>
                      <a:cubicBezTo>
                        <a:pt x="1220" y="570"/>
                        <a:pt x="915" y="1008"/>
                        <a:pt x="915" y="1352"/>
                      </a:cubicBezTo>
                      <a:cubicBezTo>
                        <a:pt x="915" y="1856"/>
                        <a:pt x="1273" y="2095"/>
                        <a:pt x="2095" y="2373"/>
                      </a:cubicBezTo>
                      <a:cubicBezTo>
                        <a:pt x="3116" y="2705"/>
                        <a:pt x="3633" y="3142"/>
                        <a:pt x="3633" y="3912"/>
                      </a:cubicBezTo>
                      <a:cubicBezTo>
                        <a:pt x="3633" y="4720"/>
                        <a:pt x="2944" y="5423"/>
                        <a:pt x="1538" y="5423"/>
                      </a:cubicBezTo>
                      <a:cubicBezTo>
                        <a:pt x="955" y="5423"/>
                        <a:pt x="318" y="5264"/>
                        <a:pt x="0" y="5092"/>
                      </a:cubicBezTo>
                      <a:lnTo>
                        <a:pt x="199" y="450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FAF915C7-4B4E-0C3F-B042-D212DA8E99D4}"/>
                    </a:ext>
                  </a:extLst>
                </p:cNvPr>
                <p:cNvSpPr/>
                <p:nvPr/>
              </p:nvSpPr>
              <p:spPr>
                <a:xfrm>
                  <a:off x="116403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88DB443C-680A-A6B6-ED07-5A8DACB23864}"/>
                    </a:ext>
                  </a:extLst>
                </p:cNvPr>
                <p:cNvSpPr/>
                <p:nvPr/>
              </p:nvSpPr>
              <p:spPr>
                <a:xfrm>
                  <a:off x="1168865" y="895836"/>
                  <a:ext cx="4415" cy="5317"/>
                </a:xfrm>
                <a:custGeom>
                  <a:avLst/>
                  <a:gdLst>
                    <a:gd name="connsiteX0" fmla="*/ 769 w 4415"/>
                    <a:gd name="connsiteY0" fmla="*/ 0 h 5317"/>
                    <a:gd name="connsiteX1" fmla="*/ 769 w 4415"/>
                    <a:gd name="connsiteY1" fmla="*/ 3089 h 5317"/>
                    <a:gd name="connsiteX2" fmla="*/ 2161 w 4415"/>
                    <a:gd name="connsiteY2" fmla="*/ 4760 h 5317"/>
                    <a:gd name="connsiteX3" fmla="*/ 3620 w 4415"/>
                    <a:gd name="connsiteY3" fmla="*/ 3089 h 5317"/>
                    <a:gd name="connsiteX4" fmla="*/ 3620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69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69" y="0"/>
                      </a:moveTo>
                      <a:lnTo>
                        <a:pt x="769" y="3089"/>
                      </a:lnTo>
                      <a:cubicBezTo>
                        <a:pt x="769" y="4270"/>
                        <a:pt x="1366" y="4760"/>
                        <a:pt x="2161" y="4760"/>
                      </a:cubicBezTo>
                      <a:cubicBezTo>
                        <a:pt x="3050" y="4760"/>
                        <a:pt x="3620" y="4243"/>
                        <a:pt x="3620" y="3089"/>
                      </a:cubicBezTo>
                      <a:lnTo>
                        <a:pt x="3620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60555475-9458-69A4-9108-5C2E79F86262}"/>
                    </a:ext>
                  </a:extLst>
                </p:cNvPr>
                <p:cNvSpPr/>
                <p:nvPr/>
              </p:nvSpPr>
              <p:spPr>
                <a:xfrm>
                  <a:off x="1173917" y="895836"/>
                  <a:ext cx="4442" cy="5237"/>
                </a:xfrm>
                <a:custGeom>
                  <a:avLst/>
                  <a:gdLst>
                    <a:gd name="connsiteX0" fmla="*/ 1830 w 4442"/>
                    <a:gd name="connsiteY0" fmla="*/ 583 h 5237"/>
                    <a:gd name="connsiteX1" fmla="*/ 0 w 4442"/>
                    <a:gd name="connsiteY1" fmla="*/ 583 h 5237"/>
                    <a:gd name="connsiteX2" fmla="*/ 0 w 4442"/>
                    <a:gd name="connsiteY2" fmla="*/ 0 h 5237"/>
                    <a:gd name="connsiteX3" fmla="*/ 4442 w 4442"/>
                    <a:gd name="connsiteY3" fmla="*/ 0 h 5237"/>
                    <a:gd name="connsiteX4" fmla="*/ 4442 w 4442"/>
                    <a:gd name="connsiteY4" fmla="*/ 583 h 5237"/>
                    <a:gd name="connsiteX5" fmla="*/ 2612 w 4442"/>
                    <a:gd name="connsiteY5" fmla="*/ 583 h 5237"/>
                    <a:gd name="connsiteX6" fmla="*/ 2612 w 4442"/>
                    <a:gd name="connsiteY6" fmla="*/ 5237 h 5237"/>
                    <a:gd name="connsiteX7" fmla="*/ 1817 w 4442"/>
                    <a:gd name="connsiteY7" fmla="*/ 5237 h 5237"/>
                    <a:gd name="connsiteX8" fmla="*/ 1817 w 4442"/>
                    <a:gd name="connsiteY8" fmla="*/ 58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2" h="5237">
                      <a:moveTo>
                        <a:pt x="1830" y="583"/>
                      </a:moveTo>
                      <a:lnTo>
                        <a:pt x="0" y="583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83"/>
                      </a:lnTo>
                      <a:lnTo>
                        <a:pt x="2612" y="583"/>
                      </a:lnTo>
                      <a:lnTo>
                        <a:pt x="2612" y="5237"/>
                      </a:lnTo>
                      <a:lnTo>
                        <a:pt x="1817" y="5237"/>
                      </a:lnTo>
                      <a:lnTo>
                        <a:pt x="1817" y="58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32D72075-C757-5882-174F-EF84BF4F5300}"/>
                    </a:ext>
                  </a:extLst>
                </p:cNvPr>
                <p:cNvSpPr/>
                <p:nvPr/>
              </p:nvSpPr>
              <p:spPr>
                <a:xfrm>
                  <a:off x="1181263" y="895849"/>
                  <a:ext cx="5025" cy="5224"/>
                </a:xfrm>
                <a:custGeom>
                  <a:avLst/>
                  <a:gdLst>
                    <a:gd name="connsiteX0" fmla="*/ 1432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42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203 w 5025"/>
                    <a:gd name="connsiteY6" fmla="*/ 5224 h 5224"/>
                    <a:gd name="connsiteX7" fmla="*/ 3567 w 5025"/>
                    <a:gd name="connsiteY7" fmla="*/ 3580 h 5224"/>
                    <a:gd name="connsiteX8" fmla="*/ 1432 w 5025"/>
                    <a:gd name="connsiteY8" fmla="*/ 3580 h 5224"/>
                    <a:gd name="connsiteX9" fmla="*/ 3394 w 5025"/>
                    <a:gd name="connsiteY9" fmla="*/ 3050 h 5224"/>
                    <a:gd name="connsiteX10" fmla="*/ 2811 w 5025"/>
                    <a:gd name="connsiteY10" fmla="*/ 1538 h 5224"/>
                    <a:gd name="connsiteX11" fmla="*/ 2493 w 5025"/>
                    <a:gd name="connsiteY11" fmla="*/ 583 h 5224"/>
                    <a:gd name="connsiteX12" fmla="*/ 2493 w 5025"/>
                    <a:gd name="connsiteY12" fmla="*/ 583 h 5224"/>
                    <a:gd name="connsiteX13" fmla="*/ 2188 w 5025"/>
                    <a:gd name="connsiteY13" fmla="*/ 1525 h 5224"/>
                    <a:gd name="connsiteX14" fmla="*/ 1604 w 5025"/>
                    <a:gd name="connsiteY14" fmla="*/ 3050 h 5224"/>
                    <a:gd name="connsiteX15" fmla="*/ 3394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32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42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203" y="5224"/>
                      </a:lnTo>
                      <a:lnTo>
                        <a:pt x="3567" y="3580"/>
                      </a:lnTo>
                      <a:lnTo>
                        <a:pt x="1432" y="3580"/>
                      </a:lnTo>
                      <a:close/>
                      <a:moveTo>
                        <a:pt x="3394" y="3050"/>
                      </a:moveTo>
                      <a:lnTo>
                        <a:pt x="2811" y="1538"/>
                      </a:lnTo>
                      <a:cubicBezTo>
                        <a:pt x="2678" y="1207"/>
                        <a:pt x="2599" y="888"/>
                        <a:pt x="2493" y="583"/>
                      </a:cubicBezTo>
                      <a:lnTo>
                        <a:pt x="2493" y="583"/>
                      </a:lnTo>
                      <a:cubicBezTo>
                        <a:pt x="2387" y="888"/>
                        <a:pt x="2281" y="1220"/>
                        <a:pt x="2188" y="1525"/>
                      </a:cubicBezTo>
                      <a:lnTo>
                        <a:pt x="1604" y="3050"/>
                      </a:lnTo>
                      <a:lnTo>
                        <a:pt x="3394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249C976F-F9CE-8C0F-D4B5-E55DE9F2CD9D}"/>
                    </a:ext>
                  </a:extLst>
                </p:cNvPr>
                <p:cNvSpPr/>
                <p:nvPr/>
              </p:nvSpPr>
              <p:spPr>
                <a:xfrm>
                  <a:off x="1187163" y="895836"/>
                  <a:ext cx="3341" cy="5224"/>
                </a:xfrm>
                <a:custGeom>
                  <a:avLst/>
                  <a:gdLst>
                    <a:gd name="connsiteX0" fmla="*/ 0 w 3341"/>
                    <a:gd name="connsiteY0" fmla="*/ 0 h 5224"/>
                    <a:gd name="connsiteX1" fmla="*/ 782 w 3341"/>
                    <a:gd name="connsiteY1" fmla="*/ 0 h 5224"/>
                    <a:gd name="connsiteX2" fmla="*/ 782 w 3341"/>
                    <a:gd name="connsiteY2" fmla="*/ 4667 h 5224"/>
                    <a:gd name="connsiteX3" fmla="*/ 3341 w 3341"/>
                    <a:gd name="connsiteY3" fmla="*/ 4667 h 5224"/>
                    <a:gd name="connsiteX4" fmla="*/ 3341 w 3341"/>
                    <a:gd name="connsiteY4" fmla="*/ 5224 h 5224"/>
                    <a:gd name="connsiteX5" fmla="*/ 0 w 3341"/>
                    <a:gd name="connsiteY5" fmla="*/ 5224 h 5224"/>
                    <a:gd name="connsiteX6" fmla="*/ 0 w 3341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1" h="5224">
                      <a:moveTo>
                        <a:pt x="0" y="0"/>
                      </a:moveTo>
                      <a:lnTo>
                        <a:pt x="782" y="0"/>
                      </a:lnTo>
                      <a:lnTo>
                        <a:pt x="782" y="4667"/>
                      </a:lnTo>
                      <a:lnTo>
                        <a:pt x="3341" y="4667"/>
                      </a:lnTo>
                      <a:lnTo>
                        <a:pt x="334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4" name="任意多边形: 形状 853">
                  <a:extLst>
                    <a:ext uri="{FF2B5EF4-FFF2-40B4-BE49-F238E27FC236}">
                      <a16:creationId xmlns:a16="http://schemas.microsoft.com/office/drawing/2014/main" id="{D6E176B1-130F-6C57-A944-6A9DA75853BF}"/>
                    </a:ext>
                  </a:extLst>
                </p:cNvPr>
                <p:cNvSpPr/>
                <p:nvPr/>
              </p:nvSpPr>
              <p:spPr>
                <a:xfrm>
                  <a:off x="1191367" y="895836"/>
                  <a:ext cx="769" cy="5224"/>
                </a:xfrm>
                <a:custGeom>
                  <a:avLst/>
                  <a:gdLst>
                    <a:gd name="connsiteX0" fmla="*/ 769 w 769"/>
                    <a:gd name="connsiteY0" fmla="*/ 0 h 5224"/>
                    <a:gd name="connsiteX1" fmla="*/ 769 w 769"/>
                    <a:gd name="connsiteY1" fmla="*/ 5224 h 5224"/>
                    <a:gd name="connsiteX2" fmla="*/ 0 w 769"/>
                    <a:gd name="connsiteY2" fmla="*/ 5224 h 5224"/>
                    <a:gd name="connsiteX3" fmla="*/ 0 w 769"/>
                    <a:gd name="connsiteY3" fmla="*/ 0 h 5224"/>
                    <a:gd name="connsiteX4" fmla="*/ 769 w 769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" h="5224">
                      <a:moveTo>
                        <a:pt x="769" y="0"/>
                      </a:moveTo>
                      <a:lnTo>
                        <a:pt x="76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69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D1FD3C7C-3D92-73B1-1A4A-3DD9EEB25AEF}"/>
                    </a:ext>
                  </a:extLst>
                </p:cNvPr>
                <p:cNvSpPr/>
                <p:nvPr/>
              </p:nvSpPr>
              <p:spPr>
                <a:xfrm>
                  <a:off x="1193130" y="895743"/>
                  <a:ext cx="5529" cy="6099"/>
                </a:xfrm>
                <a:custGeom>
                  <a:avLst/>
                  <a:gdLst>
                    <a:gd name="connsiteX0" fmla="*/ 5304 w 5529"/>
                    <a:gd name="connsiteY0" fmla="*/ 6099 h 6099"/>
                    <a:gd name="connsiteX1" fmla="*/ 3010 w 5529"/>
                    <a:gd name="connsiteY1" fmla="*/ 5489 h 6099"/>
                    <a:gd name="connsiteX2" fmla="*/ 2652 w 5529"/>
                    <a:gd name="connsiteY2" fmla="*/ 5410 h 6099"/>
                    <a:gd name="connsiteX3" fmla="*/ 0 w 5529"/>
                    <a:gd name="connsiteY3" fmla="*/ 2758 h 6099"/>
                    <a:gd name="connsiteX4" fmla="*/ 2798 w 5529"/>
                    <a:gd name="connsiteY4" fmla="*/ 0 h 6099"/>
                    <a:gd name="connsiteX5" fmla="*/ 5489 w 5529"/>
                    <a:gd name="connsiteY5" fmla="*/ 2652 h 6099"/>
                    <a:gd name="connsiteX6" fmla="*/ 3779 w 5529"/>
                    <a:gd name="connsiteY6" fmla="*/ 5158 h 6099"/>
                    <a:gd name="connsiteX7" fmla="*/ 3779 w 5529"/>
                    <a:gd name="connsiteY7" fmla="*/ 5198 h 6099"/>
                    <a:gd name="connsiteX8" fmla="*/ 5529 w 5529"/>
                    <a:gd name="connsiteY8" fmla="*/ 5529 h 6099"/>
                    <a:gd name="connsiteX9" fmla="*/ 5304 w 5529"/>
                    <a:gd name="connsiteY9" fmla="*/ 6099 h 6099"/>
                    <a:gd name="connsiteX10" fmla="*/ 4667 w 5529"/>
                    <a:gd name="connsiteY10" fmla="*/ 2678 h 6099"/>
                    <a:gd name="connsiteX11" fmla="*/ 2771 w 5529"/>
                    <a:gd name="connsiteY11" fmla="*/ 557 h 6099"/>
                    <a:gd name="connsiteX12" fmla="*/ 822 w 5529"/>
                    <a:gd name="connsiteY12" fmla="*/ 2745 h 6099"/>
                    <a:gd name="connsiteX13" fmla="*/ 2731 w 5529"/>
                    <a:gd name="connsiteY13" fmla="*/ 4853 h 6099"/>
                    <a:gd name="connsiteX14" fmla="*/ 4667 w 5529"/>
                    <a:gd name="connsiteY14" fmla="*/ 2678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" h="6099">
                      <a:moveTo>
                        <a:pt x="5304" y="6099"/>
                      </a:moveTo>
                      <a:cubicBezTo>
                        <a:pt x="4495" y="5914"/>
                        <a:pt x="3699" y="5702"/>
                        <a:pt x="3010" y="5489"/>
                      </a:cubicBezTo>
                      <a:cubicBezTo>
                        <a:pt x="2890" y="5450"/>
                        <a:pt x="2771" y="5410"/>
                        <a:pt x="2652" y="5410"/>
                      </a:cubicBezTo>
                      <a:cubicBezTo>
                        <a:pt x="1220" y="5370"/>
                        <a:pt x="0" y="4442"/>
                        <a:pt x="0" y="2758"/>
                      </a:cubicBezTo>
                      <a:cubicBezTo>
                        <a:pt x="0" y="1087"/>
                        <a:pt x="1180" y="0"/>
                        <a:pt x="2798" y="0"/>
                      </a:cubicBezTo>
                      <a:cubicBezTo>
                        <a:pt x="4429" y="0"/>
                        <a:pt x="5489" y="1101"/>
                        <a:pt x="5489" y="2652"/>
                      </a:cubicBezTo>
                      <a:cubicBezTo>
                        <a:pt x="5489" y="4004"/>
                        <a:pt x="4773" y="4866"/>
                        <a:pt x="3779" y="5158"/>
                      </a:cubicBezTo>
                      <a:lnTo>
                        <a:pt x="3779" y="5198"/>
                      </a:lnTo>
                      <a:cubicBezTo>
                        <a:pt x="4376" y="5330"/>
                        <a:pt x="5025" y="5450"/>
                        <a:pt x="5529" y="5529"/>
                      </a:cubicBezTo>
                      <a:lnTo>
                        <a:pt x="5304" y="6099"/>
                      </a:lnTo>
                      <a:close/>
                      <a:moveTo>
                        <a:pt x="4667" y="2678"/>
                      </a:moveTo>
                      <a:cubicBezTo>
                        <a:pt x="4667" y="1631"/>
                        <a:pt x="4057" y="557"/>
                        <a:pt x="2771" y="557"/>
                      </a:cubicBezTo>
                      <a:cubicBezTo>
                        <a:pt x="1459" y="557"/>
                        <a:pt x="822" y="1604"/>
                        <a:pt x="822" y="2745"/>
                      </a:cubicBezTo>
                      <a:cubicBezTo>
                        <a:pt x="809" y="3859"/>
                        <a:pt x="1512" y="4853"/>
                        <a:pt x="2731" y="4853"/>
                      </a:cubicBezTo>
                      <a:cubicBezTo>
                        <a:pt x="3978" y="4866"/>
                        <a:pt x="4667" y="3885"/>
                        <a:pt x="4667" y="267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A99FE18A-8A0F-9C69-10DF-88AA51898929}"/>
                    </a:ext>
                  </a:extLst>
                </p:cNvPr>
                <p:cNvSpPr/>
                <p:nvPr/>
              </p:nvSpPr>
              <p:spPr>
                <a:xfrm>
                  <a:off x="1199614" y="895836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089 h 5317"/>
                    <a:gd name="connsiteX2" fmla="*/ 2175 w 4415"/>
                    <a:gd name="connsiteY2" fmla="*/ 4760 h 5317"/>
                    <a:gd name="connsiteX3" fmla="*/ 3633 w 4415"/>
                    <a:gd name="connsiteY3" fmla="*/ 3089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089"/>
                      </a:lnTo>
                      <a:cubicBezTo>
                        <a:pt x="782" y="4270"/>
                        <a:pt x="1379" y="4760"/>
                        <a:pt x="2175" y="4760"/>
                      </a:cubicBezTo>
                      <a:cubicBezTo>
                        <a:pt x="3050" y="4760"/>
                        <a:pt x="3633" y="4243"/>
                        <a:pt x="3633" y="3089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54"/>
                        <a:pt x="3447" y="5317"/>
                        <a:pt x="2148" y="5317"/>
                      </a:cubicBezTo>
                      <a:cubicBezTo>
                        <a:pt x="928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8825A38E-1E9F-DAF5-935C-BB3883B1D8EA}"/>
                    </a:ext>
                  </a:extLst>
                </p:cNvPr>
                <p:cNvSpPr/>
                <p:nvPr/>
              </p:nvSpPr>
              <p:spPr>
                <a:xfrm>
                  <a:off x="1205369" y="895836"/>
                  <a:ext cx="782" cy="5224"/>
                </a:xfrm>
                <a:custGeom>
                  <a:avLst/>
                  <a:gdLst>
                    <a:gd name="connsiteX0" fmla="*/ 782 w 782"/>
                    <a:gd name="connsiteY0" fmla="*/ 0 h 5224"/>
                    <a:gd name="connsiteX1" fmla="*/ 782 w 782"/>
                    <a:gd name="connsiteY1" fmla="*/ 5224 h 5224"/>
                    <a:gd name="connsiteX2" fmla="*/ 0 w 782"/>
                    <a:gd name="connsiteY2" fmla="*/ 5224 h 5224"/>
                    <a:gd name="connsiteX3" fmla="*/ 0 w 782"/>
                    <a:gd name="connsiteY3" fmla="*/ 0 h 5224"/>
                    <a:gd name="connsiteX4" fmla="*/ 782 w 782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2" h="5224">
                      <a:moveTo>
                        <a:pt x="782" y="0"/>
                      </a:moveTo>
                      <a:lnTo>
                        <a:pt x="782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83963264-ED1C-5416-1687-745F2D294C97}"/>
                    </a:ext>
                  </a:extLst>
                </p:cNvPr>
                <p:cNvSpPr/>
                <p:nvPr/>
              </p:nvSpPr>
              <p:spPr>
                <a:xfrm>
                  <a:off x="1207503" y="895796"/>
                  <a:ext cx="3686" cy="5290"/>
                </a:xfrm>
                <a:custGeom>
                  <a:avLst/>
                  <a:gdLst>
                    <a:gd name="connsiteX0" fmla="*/ 0 w 3686"/>
                    <a:gd name="connsiteY0" fmla="*/ 106 h 5290"/>
                    <a:gd name="connsiteX1" fmla="*/ 1485 w 3686"/>
                    <a:gd name="connsiteY1" fmla="*/ 0 h 5290"/>
                    <a:gd name="connsiteX2" fmla="*/ 3169 w 3686"/>
                    <a:gd name="connsiteY2" fmla="*/ 438 h 5290"/>
                    <a:gd name="connsiteX3" fmla="*/ 3686 w 3686"/>
                    <a:gd name="connsiteY3" fmla="*/ 1538 h 5290"/>
                    <a:gd name="connsiteX4" fmla="*/ 3222 w 3686"/>
                    <a:gd name="connsiteY4" fmla="*/ 2652 h 5290"/>
                    <a:gd name="connsiteX5" fmla="*/ 1392 w 3686"/>
                    <a:gd name="connsiteY5" fmla="*/ 3235 h 5290"/>
                    <a:gd name="connsiteX6" fmla="*/ 769 w 3686"/>
                    <a:gd name="connsiteY6" fmla="*/ 3196 h 5290"/>
                    <a:gd name="connsiteX7" fmla="*/ 769 w 3686"/>
                    <a:gd name="connsiteY7" fmla="*/ 5290 h 5290"/>
                    <a:gd name="connsiteX8" fmla="*/ 0 w 3686"/>
                    <a:gd name="connsiteY8" fmla="*/ 5290 h 5290"/>
                    <a:gd name="connsiteX9" fmla="*/ 0 w 3686"/>
                    <a:gd name="connsiteY9" fmla="*/ 106 h 5290"/>
                    <a:gd name="connsiteX10" fmla="*/ 769 w 3686"/>
                    <a:gd name="connsiteY10" fmla="*/ 2625 h 5290"/>
                    <a:gd name="connsiteX11" fmla="*/ 1405 w 3686"/>
                    <a:gd name="connsiteY11" fmla="*/ 2678 h 5290"/>
                    <a:gd name="connsiteX12" fmla="*/ 2917 w 3686"/>
                    <a:gd name="connsiteY12" fmla="*/ 1551 h 5290"/>
                    <a:gd name="connsiteX13" fmla="*/ 1498 w 3686"/>
                    <a:gd name="connsiteY13" fmla="*/ 530 h 5290"/>
                    <a:gd name="connsiteX14" fmla="*/ 769 w 3686"/>
                    <a:gd name="connsiteY14" fmla="*/ 583 h 5290"/>
                    <a:gd name="connsiteX15" fmla="*/ 769 w 3686"/>
                    <a:gd name="connsiteY15" fmla="*/ 2625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86" h="5290">
                      <a:moveTo>
                        <a:pt x="0" y="106"/>
                      </a:moveTo>
                      <a:cubicBezTo>
                        <a:pt x="385" y="53"/>
                        <a:pt x="862" y="0"/>
                        <a:pt x="1485" y="0"/>
                      </a:cubicBezTo>
                      <a:cubicBezTo>
                        <a:pt x="2254" y="0"/>
                        <a:pt x="2811" y="159"/>
                        <a:pt x="3169" y="438"/>
                      </a:cubicBezTo>
                      <a:cubicBezTo>
                        <a:pt x="3487" y="703"/>
                        <a:pt x="3686" y="1074"/>
                        <a:pt x="3686" y="1538"/>
                      </a:cubicBezTo>
                      <a:cubicBezTo>
                        <a:pt x="3686" y="2015"/>
                        <a:pt x="3527" y="2387"/>
                        <a:pt x="3222" y="2652"/>
                      </a:cubicBezTo>
                      <a:cubicBezTo>
                        <a:pt x="2811" y="3036"/>
                        <a:pt x="2135" y="3235"/>
                        <a:pt x="1392" y="3235"/>
                      </a:cubicBezTo>
                      <a:cubicBezTo>
                        <a:pt x="1167" y="3235"/>
                        <a:pt x="941" y="3235"/>
                        <a:pt x="769" y="3196"/>
                      </a:cubicBezTo>
                      <a:lnTo>
                        <a:pt x="769" y="5290"/>
                      </a:lnTo>
                      <a:lnTo>
                        <a:pt x="0" y="5290"/>
                      </a:lnTo>
                      <a:lnTo>
                        <a:pt x="0" y="106"/>
                      </a:lnTo>
                      <a:close/>
                      <a:moveTo>
                        <a:pt x="769" y="2625"/>
                      </a:moveTo>
                      <a:cubicBezTo>
                        <a:pt x="928" y="2665"/>
                        <a:pt x="1167" y="2678"/>
                        <a:pt x="1405" y="2678"/>
                      </a:cubicBezTo>
                      <a:cubicBezTo>
                        <a:pt x="2334" y="2678"/>
                        <a:pt x="2917" y="2281"/>
                        <a:pt x="2917" y="1551"/>
                      </a:cubicBezTo>
                      <a:cubicBezTo>
                        <a:pt x="2917" y="849"/>
                        <a:pt x="2347" y="530"/>
                        <a:pt x="1498" y="530"/>
                      </a:cubicBezTo>
                      <a:cubicBezTo>
                        <a:pt x="1167" y="530"/>
                        <a:pt x="902" y="544"/>
                        <a:pt x="769" y="583"/>
                      </a:cubicBezTo>
                      <a:lnTo>
                        <a:pt x="769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B14BDDE8-9FAA-25CB-0B4D-57C663580BD2}"/>
                    </a:ext>
                  </a:extLst>
                </p:cNvPr>
                <p:cNvSpPr/>
                <p:nvPr/>
              </p:nvSpPr>
              <p:spPr>
                <a:xfrm>
                  <a:off x="1214915" y="895849"/>
                  <a:ext cx="3381" cy="5224"/>
                </a:xfrm>
                <a:custGeom>
                  <a:avLst/>
                  <a:gdLst>
                    <a:gd name="connsiteX0" fmla="*/ 3103 w 3381"/>
                    <a:gd name="connsiteY0" fmla="*/ 2771 h 5224"/>
                    <a:gd name="connsiteX1" fmla="*/ 769 w 3381"/>
                    <a:gd name="connsiteY1" fmla="*/ 2771 h 5224"/>
                    <a:gd name="connsiteX2" fmla="*/ 769 w 3381"/>
                    <a:gd name="connsiteY2" fmla="*/ 4667 h 5224"/>
                    <a:gd name="connsiteX3" fmla="*/ 3381 w 3381"/>
                    <a:gd name="connsiteY3" fmla="*/ 4667 h 5224"/>
                    <a:gd name="connsiteX4" fmla="*/ 3381 w 3381"/>
                    <a:gd name="connsiteY4" fmla="*/ 5224 h 5224"/>
                    <a:gd name="connsiteX5" fmla="*/ 0 w 3381"/>
                    <a:gd name="connsiteY5" fmla="*/ 5224 h 5224"/>
                    <a:gd name="connsiteX6" fmla="*/ 0 w 3381"/>
                    <a:gd name="connsiteY6" fmla="*/ 0 h 5224"/>
                    <a:gd name="connsiteX7" fmla="*/ 3235 w 3381"/>
                    <a:gd name="connsiteY7" fmla="*/ 0 h 5224"/>
                    <a:gd name="connsiteX8" fmla="*/ 3235 w 3381"/>
                    <a:gd name="connsiteY8" fmla="*/ 570 h 5224"/>
                    <a:gd name="connsiteX9" fmla="*/ 769 w 3381"/>
                    <a:gd name="connsiteY9" fmla="*/ 570 h 5224"/>
                    <a:gd name="connsiteX10" fmla="*/ 769 w 3381"/>
                    <a:gd name="connsiteY10" fmla="*/ 2214 h 5224"/>
                    <a:gd name="connsiteX11" fmla="*/ 3103 w 3381"/>
                    <a:gd name="connsiteY11" fmla="*/ 2214 h 5224"/>
                    <a:gd name="connsiteX12" fmla="*/ 3103 w 3381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24">
                      <a:moveTo>
                        <a:pt x="3103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81" y="4667"/>
                      </a:lnTo>
                      <a:lnTo>
                        <a:pt x="3381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BE82DAE-992F-8050-DE29-7035B310F053}"/>
                    </a:ext>
                  </a:extLst>
                </p:cNvPr>
                <p:cNvSpPr/>
                <p:nvPr/>
              </p:nvSpPr>
              <p:spPr>
                <a:xfrm>
                  <a:off x="1218854" y="895836"/>
                  <a:ext cx="4627" cy="5237"/>
                </a:xfrm>
                <a:custGeom>
                  <a:avLst/>
                  <a:gdLst>
                    <a:gd name="connsiteX0" fmla="*/ 3726 w 4627"/>
                    <a:gd name="connsiteY0" fmla="*/ 5237 h 5237"/>
                    <a:gd name="connsiteX1" fmla="*/ 2957 w 4627"/>
                    <a:gd name="connsiteY1" fmla="*/ 4084 h 5237"/>
                    <a:gd name="connsiteX2" fmla="*/ 2267 w 4627"/>
                    <a:gd name="connsiteY2" fmla="*/ 3050 h 5237"/>
                    <a:gd name="connsiteX3" fmla="*/ 2254 w 4627"/>
                    <a:gd name="connsiteY3" fmla="*/ 3050 h 5237"/>
                    <a:gd name="connsiteX4" fmla="*/ 1604 w 4627"/>
                    <a:gd name="connsiteY4" fmla="*/ 4084 h 5237"/>
                    <a:gd name="connsiteX5" fmla="*/ 888 w 4627"/>
                    <a:gd name="connsiteY5" fmla="*/ 5237 h 5237"/>
                    <a:gd name="connsiteX6" fmla="*/ 0 w 4627"/>
                    <a:gd name="connsiteY6" fmla="*/ 5237 h 5237"/>
                    <a:gd name="connsiteX7" fmla="*/ 1830 w 4627"/>
                    <a:gd name="connsiteY7" fmla="*/ 2586 h 5237"/>
                    <a:gd name="connsiteX8" fmla="*/ 66 w 4627"/>
                    <a:gd name="connsiteY8" fmla="*/ 0 h 5237"/>
                    <a:gd name="connsiteX9" fmla="*/ 968 w 4627"/>
                    <a:gd name="connsiteY9" fmla="*/ 0 h 5237"/>
                    <a:gd name="connsiteX10" fmla="*/ 1764 w 4627"/>
                    <a:gd name="connsiteY10" fmla="*/ 1233 h 5237"/>
                    <a:gd name="connsiteX11" fmla="*/ 2320 w 4627"/>
                    <a:gd name="connsiteY11" fmla="*/ 2108 h 5237"/>
                    <a:gd name="connsiteX12" fmla="*/ 2347 w 4627"/>
                    <a:gd name="connsiteY12" fmla="*/ 2108 h 5237"/>
                    <a:gd name="connsiteX13" fmla="*/ 2877 w 4627"/>
                    <a:gd name="connsiteY13" fmla="*/ 1233 h 5237"/>
                    <a:gd name="connsiteX14" fmla="*/ 3699 w 4627"/>
                    <a:gd name="connsiteY14" fmla="*/ 0 h 5237"/>
                    <a:gd name="connsiteX15" fmla="*/ 4588 w 4627"/>
                    <a:gd name="connsiteY15" fmla="*/ 0 h 5237"/>
                    <a:gd name="connsiteX16" fmla="*/ 2758 w 4627"/>
                    <a:gd name="connsiteY16" fmla="*/ 2533 h 5237"/>
                    <a:gd name="connsiteX17" fmla="*/ 4628 w 4627"/>
                    <a:gd name="connsiteY17" fmla="*/ 5224 h 5237"/>
                    <a:gd name="connsiteX18" fmla="*/ 3726 w 4627"/>
                    <a:gd name="connsiteY18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27" h="5237">
                      <a:moveTo>
                        <a:pt x="3726" y="5237"/>
                      </a:moveTo>
                      <a:lnTo>
                        <a:pt x="2957" y="4084"/>
                      </a:lnTo>
                      <a:cubicBezTo>
                        <a:pt x="2652" y="3646"/>
                        <a:pt x="2453" y="3355"/>
                        <a:pt x="2267" y="3050"/>
                      </a:cubicBezTo>
                      <a:lnTo>
                        <a:pt x="2254" y="3050"/>
                      </a:lnTo>
                      <a:cubicBezTo>
                        <a:pt x="2082" y="3355"/>
                        <a:pt x="1909" y="3633"/>
                        <a:pt x="1604" y="4084"/>
                      </a:cubicBezTo>
                      <a:lnTo>
                        <a:pt x="888" y="5237"/>
                      </a:lnTo>
                      <a:lnTo>
                        <a:pt x="0" y="5237"/>
                      </a:lnTo>
                      <a:lnTo>
                        <a:pt x="1830" y="2586"/>
                      </a:lnTo>
                      <a:lnTo>
                        <a:pt x="66" y="0"/>
                      </a:lnTo>
                      <a:lnTo>
                        <a:pt x="968" y="0"/>
                      </a:lnTo>
                      <a:lnTo>
                        <a:pt x="1764" y="1233"/>
                      </a:lnTo>
                      <a:cubicBezTo>
                        <a:pt x="1989" y="1565"/>
                        <a:pt x="2161" y="1830"/>
                        <a:pt x="2320" y="2108"/>
                      </a:cubicBezTo>
                      <a:lnTo>
                        <a:pt x="2347" y="2108"/>
                      </a:lnTo>
                      <a:cubicBezTo>
                        <a:pt x="2519" y="1803"/>
                        <a:pt x="2665" y="1565"/>
                        <a:pt x="2877" y="1233"/>
                      </a:cubicBezTo>
                      <a:lnTo>
                        <a:pt x="3699" y="0"/>
                      </a:lnTo>
                      <a:lnTo>
                        <a:pt x="4588" y="0"/>
                      </a:lnTo>
                      <a:lnTo>
                        <a:pt x="2758" y="2533"/>
                      </a:lnTo>
                      <a:lnTo>
                        <a:pt x="4628" y="5224"/>
                      </a:lnTo>
                      <a:lnTo>
                        <a:pt x="3726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193C130A-B38A-C84C-A845-4610ADF82FA8}"/>
                    </a:ext>
                  </a:extLst>
                </p:cNvPr>
                <p:cNvSpPr/>
                <p:nvPr/>
              </p:nvSpPr>
              <p:spPr>
                <a:xfrm>
                  <a:off x="1227074" y="895849"/>
                  <a:ext cx="3367" cy="5224"/>
                </a:xfrm>
                <a:custGeom>
                  <a:avLst/>
                  <a:gdLst>
                    <a:gd name="connsiteX0" fmla="*/ 3089 w 3367"/>
                    <a:gd name="connsiteY0" fmla="*/ 2771 h 5224"/>
                    <a:gd name="connsiteX1" fmla="*/ 769 w 3367"/>
                    <a:gd name="connsiteY1" fmla="*/ 2771 h 5224"/>
                    <a:gd name="connsiteX2" fmla="*/ 769 w 3367"/>
                    <a:gd name="connsiteY2" fmla="*/ 4667 h 5224"/>
                    <a:gd name="connsiteX3" fmla="*/ 3368 w 3367"/>
                    <a:gd name="connsiteY3" fmla="*/ 4667 h 5224"/>
                    <a:gd name="connsiteX4" fmla="*/ 3368 w 3367"/>
                    <a:gd name="connsiteY4" fmla="*/ 5224 h 5224"/>
                    <a:gd name="connsiteX5" fmla="*/ 0 w 3367"/>
                    <a:gd name="connsiteY5" fmla="*/ 5224 h 5224"/>
                    <a:gd name="connsiteX6" fmla="*/ 0 w 3367"/>
                    <a:gd name="connsiteY6" fmla="*/ 0 h 5224"/>
                    <a:gd name="connsiteX7" fmla="*/ 3235 w 3367"/>
                    <a:gd name="connsiteY7" fmla="*/ 0 h 5224"/>
                    <a:gd name="connsiteX8" fmla="*/ 3235 w 3367"/>
                    <a:gd name="connsiteY8" fmla="*/ 570 h 5224"/>
                    <a:gd name="connsiteX9" fmla="*/ 769 w 3367"/>
                    <a:gd name="connsiteY9" fmla="*/ 570 h 5224"/>
                    <a:gd name="connsiteX10" fmla="*/ 769 w 3367"/>
                    <a:gd name="connsiteY10" fmla="*/ 2214 h 5224"/>
                    <a:gd name="connsiteX11" fmla="*/ 3089 w 3367"/>
                    <a:gd name="connsiteY11" fmla="*/ 2214 h 5224"/>
                    <a:gd name="connsiteX12" fmla="*/ 3089 w 3367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67" h="5224">
                      <a:moveTo>
                        <a:pt x="3089" y="2771"/>
                      </a:moveTo>
                      <a:lnTo>
                        <a:pt x="769" y="2771"/>
                      </a:lnTo>
                      <a:lnTo>
                        <a:pt x="769" y="4667"/>
                      </a:lnTo>
                      <a:lnTo>
                        <a:pt x="3368" y="4667"/>
                      </a:lnTo>
                      <a:lnTo>
                        <a:pt x="336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3235" y="0"/>
                      </a:lnTo>
                      <a:lnTo>
                        <a:pt x="3235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089" y="2214"/>
                      </a:lnTo>
                      <a:lnTo>
                        <a:pt x="3089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F71C0421-063D-D58D-8BCC-AE70FF1D19B2}"/>
                    </a:ext>
                  </a:extLst>
                </p:cNvPr>
                <p:cNvSpPr/>
                <p:nvPr/>
              </p:nvSpPr>
              <p:spPr>
                <a:xfrm>
                  <a:off x="1230999" y="895849"/>
                  <a:ext cx="5025" cy="5224"/>
                </a:xfrm>
                <a:custGeom>
                  <a:avLst/>
                  <a:gdLst>
                    <a:gd name="connsiteX0" fmla="*/ 1419 w 5025"/>
                    <a:gd name="connsiteY0" fmla="*/ 3580 h 5224"/>
                    <a:gd name="connsiteX1" fmla="*/ 809 w 5025"/>
                    <a:gd name="connsiteY1" fmla="*/ 5224 h 5224"/>
                    <a:gd name="connsiteX2" fmla="*/ 0 w 5025"/>
                    <a:gd name="connsiteY2" fmla="*/ 5224 h 5224"/>
                    <a:gd name="connsiteX3" fmla="*/ 2029 w 5025"/>
                    <a:gd name="connsiteY3" fmla="*/ 0 h 5224"/>
                    <a:gd name="connsiteX4" fmla="*/ 2983 w 5025"/>
                    <a:gd name="connsiteY4" fmla="*/ 0 h 5224"/>
                    <a:gd name="connsiteX5" fmla="*/ 5025 w 5025"/>
                    <a:gd name="connsiteY5" fmla="*/ 5224 h 5224"/>
                    <a:gd name="connsiteX6" fmla="*/ 4190 w 5025"/>
                    <a:gd name="connsiteY6" fmla="*/ 5224 h 5224"/>
                    <a:gd name="connsiteX7" fmla="*/ 3554 w 5025"/>
                    <a:gd name="connsiteY7" fmla="*/ 3580 h 5224"/>
                    <a:gd name="connsiteX8" fmla="*/ 1419 w 5025"/>
                    <a:gd name="connsiteY8" fmla="*/ 3580 h 5224"/>
                    <a:gd name="connsiteX9" fmla="*/ 3368 w 5025"/>
                    <a:gd name="connsiteY9" fmla="*/ 3050 h 5224"/>
                    <a:gd name="connsiteX10" fmla="*/ 2798 w 5025"/>
                    <a:gd name="connsiteY10" fmla="*/ 1538 h 5224"/>
                    <a:gd name="connsiteX11" fmla="*/ 2493 w 5025"/>
                    <a:gd name="connsiteY11" fmla="*/ 583 h 5224"/>
                    <a:gd name="connsiteX12" fmla="*/ 2466 w 5025"/>
                    <a:gd name="connsiteY12" fmla="*/ 583 h 5224"/>
                    <a:gd name="connsiteX13" fmla="*/ 2161 w 5025"/>
                    <a:gd name="connsiteY13" fmla="*/ 1525 h 5224"/>
                    <a:gd name="connsiteX14" fmla="*/ 1578 w 5025"/>
                    <a:gd name="connsiteY14" fmla="*/ 3050 h 5224"/>
                    <a:gd name="connsiteX15" fmla="*/ 3368 w 5025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24">
                      <a:moveTo>
                        <a:pt x="1419" y="3580"/>
                      </a:moveTo>
                      <a:lnTo>
                        <a:pt x="809" y="5224"/>
                      </a:lnTo>
                      <a:lnTo>
                        <a:pt x="0" y="5224"/>
                      </a:lnTo>
                      <a:lnTo>
                        <a:pt x="2029" y="0"/>
                      </a:lnTo>
                      <a:lnTo>
                        <a:pt x="2983" y="0"/>
                      </a:lnTo>
                      <a:lnTo>
                        <a:pt x="5025" y="5224"/>
                      </a:lnTo>
                      <a:lnTo>
                        <a:pt x="4190" y="5224"/>
                      </a:lnTo>
                      <a:lnTo>
                        <a:pt x="3554" y="3580"/>
                      </a:lnTo>
                      <a:lnTo>
                        <a:pt x="1419" y="3580"/>
                      </a:lnTo>
                      <a:close/>
                      <a:moveTo>
                        <a:pt x="3368" y="3050"/>
                      </a:moveTo>
                      <a:lnTo>
                        <a:pt x="2798" y="1538"/>
                      </a:lnTo>
                      <a:cubicBezTo>
                        <a:pt x="2652" y="1207"/>
                        <a:pt x="2559" y="888"/>
                        <a:pt x="2493" y="583"/>
                      </a:cubicBezTo>
                      <a:lnTo>
                        <a:pt x="2466" y="583"/>
                      </a:lnTo>
                      <a:cubicBezTo>
                        <a:pt x="2387" y="888"/>
                        <a:pt x="2281" y="1220"/>
                        <a:pt x="2161" y="1525"/>
                      </a:cubicBezTo>
                      <a:lnTo>
                        <a:pt x="1578" y="3050"/>
                      </a:lnTo>
                      <a:lnTo>
                        <a:pt x="3368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5D7714D6-FB9D-B0E7-F422-0CD77DBB1985}"/>
                    </a:ext>
                  </a:extLst>
                </p:cNvPr>
                <p:cNvSpPr/>
                <p:nvPr/>
              </p:nvSpPr>
              <p:spPr>
                <a:xfrm>
                  <a:off x="943389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22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86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85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60" y="557"/>
                        <a:pt x="3156" y="557"/>
                      </a:cubicBezTo>
                      <a:cubicBezTo>
                        <a:pt x="1750" y="557"/>
                        <a:pt x="822" y="1352"/>
                        <a:pt x="822" y="2718"/>
                      </a:cubicBezTo>
                      <a:cubicBezTo>
                        <a:pt x="822" y="4004"/>
                        <a:pt x="1657" y="4840"/>
                        <a:pt x="3116" y="4840"/>
                      </a:cubicBezTo>
                      <a:cubicBezTo>
                        <a:pt x="3593" y="4840"/>
                        <a:pt x="4071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A46E0661-65FE-4735-9AC1-5C6E436D917B}"/>
                    </a:ext>
                  </a:extLst>
                </p:cNvPr>
                <p:cNvSpPr/>
                <p:nvPr/>
              </p:nvSpPr>
              <p:spPr>
                <a:xfrm>
                  <a:off x="948374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705 w 5489"/>
                    <a:gd name="connsiteY1" fmla="*/ 5410 h 5409"/>
                    <a:gd name="connsiteX2" fmla="*/ 0 w 5489"/>
                    <a:gd name="connsiteY2" fmla="*/ 2745 h 5409"/>
                    <a:gd name="connsiteX3" fmla="*/ 2785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45 w 5489"/>
                    <a:gd name="connsiteY6" fmla="*/ 4853 h 5409"/>
                    <a:gd name="connsiteX7" fmla="*/ 4667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705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5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25" y="4853"/>
                        <a:pt x="2745" y="4853"/>
                      </a:cubicBezTo>
                      <a:cubicBezTo>
                        <a:pt x="3978" y="4853"/>
                        <a:pt x="4667" y="3859"/>
                        <a:pt x="4667" y="2678"/>
                      </a:cubicBezTo>
                      <a:cubicBezTo>
                        <a:pt x="4667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930B2D15-E6FC-7663-2869-31AF1F0355DC}"/>
                    </a:ext>
                  </a:extLst>
                </p:cNvPr>
                <p:cNvSpPr/>
                <p:nvPr/>
              </p:nvSpPr>
              <p:spPr>
                <a:xfrm>
                  <a:off x="954699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75 w 6125"/>
                    <a:gd name="connsiteY4" fmla="*/ 5198 h 5237"/>
                    <a:gd name="connsiteX5" fmla="*/ 2692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888 w 6125"/>
                    <a:gd name="connsiteY9" fmla="*/ 2983 h 5237"/>
                    <a:gd name="connsiteX10" fmla="*/ 729 w 6125"/>
                    <a:gd name="connsiteY10" fmla="*/ 5237 h 5237"/>
                    <a:gd name="connsiteX11" fmla="*/ 0 w 6125"/>
                    <a:gd name="connsiteY11" fmla="*/ 5237 h 5237"/>
                    <a:gd name="connsiteX12" fmla="*/ 411 w 6125"/>
                    <a:gd name="connsiteY12" fmla="*/ 0 h 5237"/>
                    <a:gd name="connsiteX13" fmla="*/ 1419 w 6125"/>
                    <a:gd name="connsiteY13" fmla="*/ 0 h 5237"/>
                    <a:gd name="connsiteX14" fmla="*/ 2440 w 6125"/>
                    <a:gd name="connsiteY14" fmla="*/ 2546 h 5237"/>
                    <a:gd name="connsiteX15" fmla="*/ 3036 w 6125"/>
                    <a:gd name="connsiteY15" fmla="*/ 4296 h 5237"/>
                    <a:gd name="connsiteX16" fmla="*/ 3063 w 6125"/>
                    <a:gd name="connsiteY16" fmla="*/ 4296 h 5237"/>
                    <a:gd name="connsiteX17" fmla="*/ 3699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893" y="1299"/>
                        <a:pt x="4654" y="1949"/>
                        <a:pt x="4349" y="2665"/>
                      </a:cubicBezTo>
                      <a:lnTo>
                        <a:pt x="3275" y="5198"/>
                      </a:lnTo>
                      <a:lnTo>
                        <a:pt x="2692" y="5198"/>
                      </a:lnTo>
                      <a:lnTo>
                        <a:pt x="1724" y="2705"/>
                      </a:lnTo>
                      <a:cubicBezTo>
                        <a:pt x="1445" y="1962"/>
                        <a:pt x="1193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41" y="2188"/>
                        <a:pt x="888" y="2983"/>
                      </a:cubicBezTo>
                      <a:lnTo>
                        <a:pt x="729" y="5237"/>
                      </a:lnTo>
                      <a:lnTo>
                        <a:pt x="0" y="5237"/>
                      </a:lnTo>
                      <a:lnTo>
                        <a:pt x="411" y="0"/>
                      </a:lnTo>
                      <a:lnTo>
                        <a:pt x="1419" y="0"/>
                      </a:lnTo>
                      <a:lnTo>
                        <a:pt x="2440" y="2546"/>
                      </a:lnTo>
                      <a:cubicBezTo>
                        <a:pt x="2692" y="3182"/>
                        <a:pt x="2891" y="3752"/>
                        <a:pt x="3036" y="4296"/>
                      </a:cubicBezTo>
                      <a:lnTo>
                        <a:pt x="3063" y="4296"/>
                      </a:lnTo>
                      <a:cubicBezTo>
                        <a:pt x="3222" y="3766"/>
                        <a:pt x="3434" y="3195"/>
                        <a:pt x="3699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6" name="任意多边形: 形状 865">
                  <a:extLst>
                    <a:ext uri="{FF2B5EF4-FFF2-40B4-BE49-F238E27FC236}">
                      <a16:creationId xmlns:a16="http://schemas.microsoft.com/office/drawing/2014/main" id="{37D66703-4FBF-3FA5-E300-2921BAFE5CC7}"/>
                    </a:ext>
                  </a:extLst>
                </p:cNvPr>
                <p:cNvSpPr/>
                <p:nvPr/>
              </p:nvSpPr>
              <p:spPr>
                <a:xfrm>
                  <a:off x="961846" y="909122"/>
                  <a:ext cx="6125" cy="5237"/>
                </a:xfrm>
                <a:custGeom>
                  <a:avLst/>
                  <a:gdLst>
                    <a:gd name="connsiteX0" fmla="*/ 5224 w 6125"/>
                    <a:gd name="connsiteY0" fmla="*/ 2944 h 5237"/>
                    <a:gd name="connsiteX1" fmla="*/ 5131 w 6125"/>
                    <a:gd name="connsiteY1" fmla="*/ 689 h 5237"/>
                    <a:gd name="connsiteX2" fmla="*/ 5105 w 6125"/>
                    <a:gd name="connsiteY2" fmla="*/ 689 h 5237"/>
                    <a:gd name="connsiteX3" fmla="*/ 4349 w 6125"/>
                    <a:gd name="connsiteY3" fmla="*/ 2665 h 5237"/>
                    <a:gd name="connsiteX4" fmla="*/ 3288 w 6125"/>
                    <a:gd name="connsiteY4" fmla="*/ 5198 h 5237"/>
                    <a:gd name="connsiteX5" fmla="*/ 2705 w 6125"/>
                    <a:gd name="connsiteY5" fmla="*/ 5198 h 5237"/>
                    <a:gd name="connsiteX6" fmla="*/ 1724 w 6125"/>
                    <a:gd name="connsiteY6" fmla="*/ 2705 h 5237"/>
                    <a:gd name="connsiteX7" fmla="*/ 1021 w 6125"/>
                    <a:gd name="connsiteY7" fmla="*/ 676 h 5237"/>
                    <a:gd name="connsiteX8" fmla="*/ 1008 w 6125"/>
                    <a:gd name="connsiteY8" fmla="*/ 676 h 5237"/>
                    <a:gd name="connsiteX9" fmla="*/ 902 w 6125"/>
                    <a:gd name="connsiteY9" fmla="*/ 2983 h 5237"/>
                    <a:gd name="connsiteX10" fmla="*/ 743 w 6125"/>
                    <a:gd name="connsiteY10" fmla="*/ 5237 h 5237"/>
                    <a:gd name="connsiteX11" fmla="*/ 0 w 6125"/>
                    <a:gd name="connsiteY11" fmla="*/ 5237 h 5237"/>
                    <a:gd name="connsiteX12" fmla="*/ 424 w 6125"/>
                    <a:gd name="connsiteY12" fmla="*/ 0 h 5237"/>
                    <a:gd name="connsiteX13" fmla="*/ 1405 w 6125"/>
                    <a:gd name="connsiteY13" fmla="*/ 0 h 5237"/>
                    <a:gd name="connsiteX14" fmla="*/ 2426 w 6125"/>
                    <a:gd name="connsiteY14" fmla="*/ 2546 h 5237"/>
                    <a:gd name="connsiteX15" fmla="*/ 3023 w 6125"/>
                    <a:gd name="connsiteY15" fmla="*/ 4296 h 5237"/>
                    <a:gd name="connsiteX16" fmla="*/ 3063 w 6125"/>
                    <a:gd name="connsiteY16" fmla="*/ 4296 h 5237"/>
                    <a:gd name="connsiteX17" fmla="*/ 3686 w 6125"/>
                    <a:gd name="connsiteY17" fmla="*/ 2546 h 5237"/>
                    <a:gd name="connsiteX18" fmla="*/ 4760 w 6125"/>
                    <a:gd name="connsiteY18" fmla="*/ 0 h 5237"/>
                    <a:gd name="connsiteX19" fmla="*/ 5755 w 6125"/>
                    <a:gd name="connsiteY19" fmla="*/ 0 h 5237"/>
                    <a:gd name="connsiteX20" fmla="*/ 6126 w 6125"/>
                    <a:gd name="connsiteY20" fmla="*/ 5237 h 5237"/>
                    <a:gd name="connsiteX21" fmla="*/ 5370 w 6125"/>
                    <a:gd name="connsiteY21" fmla="*/ 5237 h 5237"/>
                    <a:gd name="connsiteX22" fmla="*/ 5224 w 6125"/>
                    <a:gd name="connsiteY22" fmla="*/ 294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125" h="5237">
                      <a:moveTo>
                        <a:pt x="5224" y="2944"/>
                      </a:moveTo>
                      <a:cubicBezTo>
                        <a:pt x="5171" y="2201"/>
                        <a:pt x="5131" y="1339"/>
                        <a:pt x="5131" y="689"/>
                      </a:cubicBezTo>
                      <a:lnTo>
                        <a:pt x="5105" y="689"/>
                      </a:lnTo>
                      <a:cubicBezTo>
                        <a:pt x="4906" y="1299"/>
                        <a:pt x="4654" y="1949"/>
                        <a:pt x="4349" y="2665"/>
                      </a:cubicBezTo>
                      <a:lnTo>
                        <a:pt x="3288" y="5198"/>
                      </a:lnTo>
                      <a:lnTo>
                        <a:pt x="2705" y="5198"/>
                      </a:lnTo>
                      <a:lnTo>
                        <a:pt x="1724" y="2705"/>
                      </a:lnTo>
                      <a:cubicBezTo>
                        <a:pt x="1445" y="1962"/>
                        <a:pt x="1207" y="1299"/>
                        <a:pt x="1021" y="676"/>
                      </a:cubicBezTo>
                      <a:lnTo>
                        <a:pt x="1008" y="676"/>
                      </a:lnTo>
                      <a:cubicBezTo>
                        <a:pt x="994" y="1326"/>
                        <a:pt x="955" y="2188"/>
                        <a:pt x="902" y="2983"/>
                      </a:cubicBezTo>
                      <a:lnTo>
                        <a:pt x="743" y="5237"/>
                      </a:lnTo>
                      <a:lnTo>
                        <a:pt x="0" y="5237"/>
                      </a:lnTo>
                      <a:lnTo>
                        <a:pt x="424" y="0"/>
                      </a:lnTo>
                      <a:lnTo>
                        <a:pt x="1405" y="0"/>
                      </a:lnTo>
                      <a:lnTo>
                        <a:pt x="2426" y="2546"/>
                      </a:lnTo>
                      <a:cubicBezTo>
                        <a:pt x="2678" y="3182"/>
                        <a:pt x="2877" y="3752"/>
                        <a:pt x="3023" y="4296"/>
                      </a:cubicBezTo>
                      <a:lnTo>
                        <a:pt x="3063" y="4296"/>
                      </a:lnTo>
                      <a:cubicBezTo>
                        <a:pt x="3195" y="3766"/>
                        <a:pt x="3421" y="3195"/>
                        <a:pt x="3686" y="2546"/>
                      </a:cubicBezTo>
                      <a:lnTo>
                        <a:pt x="4760" y="0"/>
                      </a:lnTo>
                      <a:lnTo>
                        <a:pt x="5755" y="0"/>
                      </a:lnTo>
                      <a:lnTo>
                        <a:pt x="6126" y="5237"/>
                      </a:lnTo>
                      <a:lnTo>
                        <a:pt x="5370" y="5237"/>
                      </a:lnTo>
                      <a:lnTo>
                        <a:pt x="522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7" name="任意多边形: 形状 866">
                  <a:extLst>
                    <a:ext uri="{FF2B5EF4-FFF2-40B4-BE49-F238E27FC236}">
                      <a16:creationId xmlns:a16="http://schemas.microsoft.com/office/drawing/2014/main" id="{C640D8F1-DF8C-7206-4F3B-49F6016A43F8}"/>
                    </a:ext>
                  </a:extLst>
                </p:cNvPr>
                <p:cNvSpPr/>
                <p:nvPr/>
              </p:nvSpPr>
              <p:spPr>
                <a:xfrm>
                  <a:off x="968807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85 w 5476"/>
                    <a:gd name="connsiteY3" fmla="*/ 0 h 5409"/>
                    <a:gd name="connsiteX4" fmla="*/ 5476 w 5476"/>
                    <a:gd name="connsiteY4" fmla="*/ 2652 h 5409"/>
                    <a:gd name="connsiteX5" fmla="*/ 822 w 5476"/>
                    <a:gd name="connsiteY5" fmla="*/ 2731 h 5409"/>
                    <a:gd name="connsiteX6" fmla="*/ 2731 w 5476"/>
                    <a:gd name="connsiteY6" fmla="*/ 4853 h 5409"/>
                    <a:gd name="connsiteX7" fmla="*/ 4654 w 5476"/>
                    <a:gd name="connsiteY7" fmla="*/ 2678 h 5409"/>
                    <a:gd name="connsiteX8" fmla="*/ 2731 w 5476"/>
                    <a:gd name="connsiteY8" fmla="*/ 544 h 5409"/>
                    <a:gd name="connsiteX9" fmla="*/ 822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67" y="0"/>
                        <a:pt x="2785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22" y="2731"/>
                      </a:moveTo>
                      <a:cubicBezTo>
                        <a:pt x="822" y="3845"/>
                        <a:pt x="1525" y="4853"/>
                        <a:pt x="2731" y="4853"/>
                      </a:cubicBezTo>
                      <a:cubicBezTo>
                        <a:pt x="3951" y="4853"/>
                        <a:pt x="4654" y="3859"/>
                        <a:pt x="4654" y="2678"/>
                      </a:cubicBezTo>
                      <a:cubicBezTo>
                        <a:pt x="4654" y="1631"/>
                        <a:pt x="4031" y="544"/>
                        <a:pt x="2731" y="544"/>
                      </a:cubicBezTo>
                      <a:cubicBezTo>
                        <a:pt x="1459" y="557"/>
                        <a:pt x="822" y="1591"/>
                        <a:pt x="822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27070C54-DDF8-49B2-BAEE-802CA3DDA193}"/>
                    </a:ext>
                  </a:extLst>
                </p:cNvPr>
                <p:cNvSpPr/>
                <p:nvPr/>
              </p:nvSpPr>
              <p:spPr>
                <a:xfrm>
                  <a:off x="975278" y="909095"/>
                  <a:ext cx="4919" cy="5317"/>
                </a:xfrm>
                <a:custGeom>
                  <a:avLst/>
                  <a:gdLst>
                    <a:gd name="connsiteX0" fmla="*/ 0 w 4919"/>
                    <a:gd name="connsiteY0" fmla="*/ 106 h 5317"/>
                    <a:gd name="connsiteX1" fmla="*/ 1644 w 4919"/>
                    <a:gd name="connsiteY1" fmla="*/ 0 h 5317"/>
                    <a:gd name="connsiteX2" fmla="*/ 4084 w 4919"/>
                    <a:gd name="connsiteY2" fmla="*/ 650 h 5317"/>
                    <a:gd name="connsiteX3" fmla="*/ 4919 w 4919"/>
                    <a:gd name="connsiteY3" fmla="*/ 2533 h 5317"/>
                    <a:gd name="connsiteX4" fmla="*/ 4057 w 4919"/>
                    <a:gd name="connsiteY4" fmla="*/ 4561 h 5317"/>
                    <a:gd name="connsiteX5" fmla="*/ 1405 w 4919"/>
                    <a:gd name="connsiteY5" fmla="*/ 5317 h 5317"/>
                    <a:gd name="connsiteX6" fmla="*/ 0 w 4919"/>
                    <a:gd name="connsiteY6" fmla="*/ 5251 h 5317"/>
                    <a:gd name="connsiteX7" fmla="*/ 0 w 4919"/>
                    <a:gd name="connsiteY7" fmla="*/ 106 h 5317"/>
                    <a:gd name="connsiteX8" fmla="*/ 782 w 4919"/>
                    <a:gd name="connsiteY8" fmla="*/ 4734 h 5317"/>
                    <a:gd name="connsiteX9" fmla="*/ 1565 w 4919"/>
                    <a:gd name="connsiteY9" fmla="*/ 4787 h 5317"/>
                    <a:gd name="connsiteX10" fmla="*/ 4110 w 4919"/>
                    <a:gd name="connsiteY10" fmla="*/ 2559 h 5317"/>
                    <a:gd name="connsiteX11" fmla="*/ 1684 w 4919"/>
                    <a:gd name="connsiteY11" fmla="*/ 530 h 5317"/>
                    <a:gd name="connsiteX12" fmla="*/ 782 w 4919"/>
                    <a:gd name="connsiteY12" fmla="*/ 597 h 5317"/>
                    <a:gd name="connsiteX13" fmla="*/ 782 w 4919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19" h="5317">
                      <a:moveTo>
                        <a:pt x="0" y="106"/>
                      </a:moveTo>
                      <a:cubicBezTo>
                        <a:pt x="477" y="40"/>
                        <a:pt x="1034" y="0"/>
                        <a:pt x="1644" y="0"/>
                      </a:cubicBezTo>
                      <a:cubicBezTo>
                        <a:pt x="2745" y="0"/>
                        <a:pt x="3540" y="225"/>
                        <a:pt x="4084" y="650"/>
                      </a:cubicBezTo>
                      <a:cubicBezTo>
                        <a:pt x="4614" y="1074"/>
                        <a:pt x="4919" y="1671"/>
                        <a:pt x="4919" y="2533"/>
                      </a:cubicBezTo>
                      <a:cubicBezTo>
                        <a:pt x="4919" y="3381"/>
                        <a:pt x="4614" y="4084"/>
                        <a:pt x="4057" y="4561"/>
                      </a:cubicBezTo>
                      <a:cubicBezTo>
                        <a:pt x="3500" y="5052"/>
                        <a:pt x="2572" y="5317"/>
                        <a:pt x="1405" y="5317"/>
                      </a:cubicBezTo>
                      <a:cubicBezTo>
                        <a:pt x="849" y="5317"/>
                        <a:pt x="398" y="5291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782" y="4734"/>
                      </a:moveTo>
                      <a:cubicBezTo>
                        <a:pt x="968" y="4773"/>
                        <a:pt x="1260" y="4787"/>
                        <a:pt x="1565" y="4787"/>
                      </a:cubicBezTo>
                      <a:cubicBezTo>
                        <a:pt x="3222" y="4787"/>
                        <a:pt x="4110" y="3965"/>
                        <a:pt x="4110" y="2559"/>
                      </a:cubicBezTo>
                      <a:cubicBezTo>
                        <a:pt x="4124" y="1326"/>
                        <a:pt x="3328" y="530"/>
                        <a:pt x="1684" y="530"/>
                      </a:cubicBezTo>
                      <a:cubicBezTo>
                        <a:pt x="1273" y="530"/>
                        <a:pt x="981" y="570"/>
                        <a:pt x="782" y="597"/>
                      </a:cubicBezTo>
                      <a:lnTo>
                        <a:pt x="782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98BAF777-901B-3166-78E9-9F425DAA3FF7}"/>
                    </a:ext>
                  </a:extLst>
                </p:cNvPr>
                <p:cNvSpPr/>
                <p:nvPr/>
              </p:nvSpPr>
              <p:spPr>
                <a:xfrm>
                  <a:off x="980847" y="909042"/>
                  <a:ext cx="5489" cy="5409"/>
                </a:xfrm>
                <a:custGeom>
                  <a:avLst/>
                  <a:gdLst>
                    <a:gd name="connsiteX0" fmla="*/ 5489 w 5489"/>
                    <a:gd name="connsiteY0" fmla="*/ 2652 h 5409"/>
                    <a:gd name="connsiteX1" fmla="*/ 2692 w 5489"/>
                    <a:gd name="connsiteY1" fmla="*/ 5410 h 5409"/>
                    <a:gd name="connsiteX2" fmla="*/ 0 w 5489"/>
                    <a:gd name="connsiteY2" fmla="*/ 2745 h 5409"/>
                    <a:gd name="connsiteX3" fmla="*/ 2784 w 5489"/>
                    <a:gd name="connsiteY3" fmla="*/ 0 h 5409"/>
                    <a:gd name="connsiteX4" fmla="*/ 5489 w 5489"/>
                    <a:gd name="connsiteY4" fmla="*/ 2652 h 5409"/>
                    <a:gd name="connsiteX5" fmla="*/ 835 w 5489"/>
                    <a:gd name="connsiteY5" fmla="*/ 2731 h 5409"/>
                    <a:gd name="connsiteX6" fmla="*/ 2758 w 5489"/>
                    <a:gd name="connsiteY6" fmla="*/ 4853 h 5409"/>
                    <a:gd name="connsiteX7" fmla="*/ 4681 w 5489"/>
                    <a:gd name="connsiteY7" fmla="*/ 2678 h 5409"/>
                    <a:gd name="connsiteX8" fmla="*/ 2758 w 5489"/>
                    <a:gd name="connsiteY8" fmla="*/ 544 h 5409"/>
                    <a:gd name="connsiteX9" fmla="*/ 835 w 5489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9" h="5409">
                      <a:moveTo>
                        <a:pt x="5489" y="2652"/>
                      </a:moveTo>
                      <a:cubicBezTo>
                        <a:pt x="5489" y="4455"/>
                        <a:pt x="4230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84" y="0"/>
                      </a:cubicBezTo>
                      <a:cubicBezTo>
                        <a:pt x="4429" y="13"/>
                        <a:pt x="5489" y="1101"/>
                        <a:pt x="5489" y="2652"/>
                      </a:cubicBezTo>
                      <a:close/>
                      <a:moveTo>
                        <a:pt x="835" y="2731"/>
                      </a:moveTo>
                      <a:cubicBezTo>
                        <a:pt x="835" y="3845"/>
                        <a:pt x="1538" y="4853"/>
                        <a:pt x="2758" y="4853"/>
                      </a:cubicBezTo>
                      <a:cubicBezTo>
                        <a:pt x="3978" y="4853"/>
                        <a:pt x="4681" y="3859"/>
                        <a:pt x="4681" y="2678"/>
                      </a:cubicBezTo>
                      <a:cubicBezTo>
                        <a:pt x="4681" y="1631"/>
                        <a:pt x="4057" y="544"/>
                        <a:pt x="2758" y="544"/>
                      </a:cubicBezTo>
                      <a:cubicBezTo>
                        <a:pt x="1472" y="557"/>
                        <a:pt x="835" y="1591"/>
                        <a:pt x="835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C3CD7AD6-EF3F-7A78-A9C1-210E25DD0F37}"/>
                    </a:ext>
                  </a:extLst>
                </p:cNvPr>
                <p:cNvSpPr/>
                <p:nvPr/>
              </p:nvSpPr>
              <p:spPr>
                <a:xfrm>
                  <a:off x="989664" y="909055"/>
                  <a:ext cx="4561" cy="5396"/>
                </a:xfrm>
                <a:custGeom>
                  <a:avLst/>
                  <a:gdLst>
                    <a:gd name="connsiteX0" fmla="*/ 4561 w 4561"/>
                    <a:gd name="connsiteY0" fmla="*/ 5145 h 5396"/>
                    <a:gd name="connsiteX1" fmla="*/ 2970 w 4561"/>
                    <a:gd name="connsiteY1" fmla="*/ 5397 h 5396"/>
                    <a:gd name="connsiteX2" fmla="*/ 0 w 4561"/>
                    <a:gd name="connsiteY2" fmla="*/ 2745 h 5396"/>
                    <a:gd name="connsiteX3" fmla="*/ 3129 w 4561"/>
                    <a:gd name="connsiteY3" fmla="*/ 0 h 5396"/>
                    <a:gd name="connsiteX4" fmla="*/ 4561 w 4561"/>
                    <a:gd name="connsiteY4" fmla="*/ 225 h 5396"/>
                    <a:gd name="connsiteX5" fmla="*/ 4362 w 4561"/>
                    <a:gd name="connsiteY5" fmla="*/ 782 h 5396"/>
                    <a:gd name="connsiteX6" fmla="*/ 3156 w 4561"/>
                    <a:gd name="connsiteY6" fmla="*/ 557 h 5396"/>
                    <a:gd name="connsiteX7" fmla="*/ 809 w 4561"/>
                    <a:gd name="connsiteY7" fmla="*/ 2718 h 5396"/>
                    <a:gd name="connsiteX8" fmla="*/ 3116 w 4561"/>
                    <a:gd name="connsiteY8" fmla="*/ 4840 h 5396"/>
                    <a:gd name="connsiteX9" fmla="*/ 4376 w 4561"/>
                    <a:gd name="connsiteY9" fmla="*/ 4614 h 5396"/>
                    <a:gd name="connsiteX10" fmla="*/ 4561 w 4561"/>
                    <a:gd name="connsiteY10" fmla="*/ 514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61" h="5396">
                      <a:moveTo>
                        <a:pt x="4561" y="5145"/>
                      </a:moveTo>
                      <a:cubicBezTo>
                        <a:pt x="4270" y="5264"/>
                        <a:pt x="3699" y="5397"/>
                        <a:pt x="2970" y="5397"/>
                      </a:cubicBezTo>
                      <a:cubicBezTo>
                        <a:pt x="1273" y="5397"/>
                        <a:pt x="0" y="4468"/>
                        <a:pt x="0" y="2745"/>
                      </a:cubicBezTo>
                      <a:cubicBezTo>
                        <a:pt x="0" y="1114"/>
                        <a:pt x="1273" y="0"/>
                        <a:pt x="3129" y="0"/>
                      </a:cubicBezTo>
                      <a:cubicBezTo>
                        <a:pt x="3872" y="0"/>
                        <a:pt x="4349" y="133"/>
                        <a:pt x="4561" y="225"/>
                      </a:cubicBezTo>
                      <a:lnTo>
                        <a:pt x="4362" y="782"/>
                      </a:lnTo>
                      <a:cubicBezTo>
                        <a:pt x="4071" y="650"/>
                        <a:pt x="3646" y="557"/>
                        <a:pt x="3156" y="557"/>
                      </a:cubicBezTo>
                      <a:cubicBezTo>
                        <a:pt x="1750" y="557"/>
                        <a:pt x="809" y="1352"/>
                        <a:pt x="809" y="2718"/>
                      </a:cubicBezTo>
                      <a:cubicBezTo>
                        <a:pt x="809" y="4004"/>
                        <a:pt x="1644" y="4840"/>
                        <a:pt x="3116" y="4840"/>
                      </a:cubicBezTo>
                      <a:cubicBezTo>
                        <a:pt x="3593" y="4840"/>
                        <a:pt x="4057" y="4747"/>
                        <a:pt x="4376" y="4614"/>
                      </a:cubicBezTo>
                      <a:lnTo>
                        <a:pt x="4561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1" name="任意多边形: 形状 870">
                  <a:extLst>
                    <a:ext uri="{FF2B5EF4-FFF2-40B4-BE49-F238E27FC236}">
                      <a16:creationId xmlns:a16="http://schemas.microsoft.com/office/drawing/2014/main" id="{A2D0F06C-43D8-61B3-8471-C7EE67D7AADD}"/>
                    </a:ext>
                  </a:extLst>
                </p:cNvPr>
                <p:cNvSpPr/>
                <p:nvPr/>
              </p:nvSpPr>
              <p:spPr>
                <a:xfrm>
                  <a:off x="994650" y="909042"/>
                  <a:ext cx="5476" cy="5409"/>
                </a:xfrm>
                <a:custGeom>
                  <a:avLst/>
                  <a:gdLst>
                    <a:gd name="connsiteX0" fmla="*/ 5476 w 5476"/>
                    <a:gd name="connsiteY0" fmla="*/ 2652 h 5409"/>
                    <a:gd name="connsiteX1" fmla="*/ 2692 w 5476"/>
                    <a:gd name="connsiteY1" fmla="*/ 5410 h 5409"/>
                    <a:gd name="connsiteX2" fmla="*/ 0 w 5476"/>
                    <a:gd name="connsiteY2" fmla="*/ 2745 h 5409"/>
                    <a:gd name="connsiteX3" fmla="*/ 2771 w 5476"/>
                    <a:gd name="connsiteY3" fmla="*/ 0 h 5409"/>
                    <a:gd name="connsiteX4" fmla="*/ 5476 w 5476"/>
                    <a:gd name="connsiteY4" fmla="*/ 2652 h 5409"/>
                    <a:gd name="connsiteX5" fmla="*/ 809 w 5476"/>
                    <a:gd name="connsiteY5" fmla="*/ 2731 h 5409"/>
                    <a:gd name="connsiteX6" fmla="*/ 2718 w 5476"/>
                    <a:gd name="connsiteY6" fmla="*/ 4853 h 5409"/>
                    <a:gd name="connsiteX7" fmla="*/ 4641 w 5476"/>
                    <a:gd name="connsiteY7" fmla="*/ 2678 h 5409"/>
                    <a:gd name="connsiteX8" fmla="*/ 2731 w 5476"/>
                    <a:gd name="connsiteY8" fmla="*/ 544 h 5409"/>
                    <a:gd name="connsiteX9" fmla="*/ 809 w 5476"/>
                    <a:gd name="connsiteY9" fmla="*/ 2731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76" h="5409">
                      <a:moveTo>
                        <a:pt x="5476" y="2652"/>
                      </a:moveTo>
                      <a:cubicBezTo>
                        <a:pt x="5476" y="4455"/>
                        <a:pt x="4217" y="5410"/>
                        <a:pt x="2692" y="5410"/>
                      </a:cubicBezTo>
                      <a:cubicBezTo>
                        <a:pt x="1114" y="5410"/>
                        <a:pt x="0" y="4336"/>
                        <a:pt x="0" y="2745"/>
                      </a:cubicBezTo>
                      <a:cubicBezTo>
                        <a:pt x="0" y="1087"/>
                        <a:pt x="1180" y="0"/>
                        <a:pt x="2771" y="0"/>
                      </a:cubicBezTo>
                      <a:cubicBezTo>
                        <a:pt x="4415" y="13"/>
                        <a:pt x="5476" y="1101"/>
                        <a:pt x="5476" y="2652"/>
                      </a:cubicBezTo>
                      <a:close/>
                      <a:moveTo>
                        <a:pt x="809" y="2731"/>
                      </a:moveTo>
                      <a:cubicBezTo>
                        <a:pt x="809" y="3845"/>
                        <a:pt x="1498" y="4853"/>
                        <a:pt x="2718" y="4853"/>
                      </a:cubicBezTo>
                      <a:cubicBezTo>
                        <a:pt x="3951" y="4853"/>
                        <a:pt x="4641" y="3859"/>
                        <a:pt x="4641" y="2678"/>
                      </a:cubicBezTo>
                      <a:cubicBezTo>
                        <a:pt x="4641" y="1631"/>
                        <a:pt x="4031" y="544"/>
                        <a:pt x="2731" y="544"/>
                      </a:cubicBezTo>
                      <a:cubicBezTo>
                        <a:pt x="1472" y="557"/>
                        <a:pt x="809" y="1591"/>
                        <a:pt x="809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86A73EC2-BD93-FDB8-FF88-1BBC3B007D3F}"/>
                    </a:ext>
                  </a:extLst>
                </p:cNvPr>
                <p:cNvSpPr/>
                <p:nvPr/>
              </p:nvSpPr>
              <p:spPr>
                <a:xfrm>
                  <a:off x="1001120" y="909135"/>
                  <a:ext cx="4508" cy="5250"/>
                </a:xfrm>
                <a:custGeom>
                  <a:avLst/>
                  <a:gdLst>
                    <a:gd name="connsiteX0" fmla="*/ 0 w 4508"/>
                    <a:gd name="connsiteY0" fmla="*/ 5237 h 5250"/>
                    <a:gd name="connsiteX1" fmla="*/ 0 w 4508"/>
                    <a:gd name="connsiteY1" fmla="*/ 0 h 5250"/>
                    <a:gd name="connsiteX2" fmla="*/ 849 w 4508"/>
                    <a:gd name="connsiteY2" fmla="*/ 0 h 5250"/>
                    <a:gd name="connsiteX3" fmla="*/ 2771 w 4508"/>
                    <a:gd name="connsiteY3" fmla="*/ 2652 h 5250"/>
                    <a:gd name="connsiteX4" fmla="*/ 3845 w 4508"/>
                    <a:gd name="connsiteY4" fmla="*/ 4362 h 5250"/>
                    <a:gd name="connsiteX5" fmla="*/ 3872 w 4508"/>
                    <a:gd name="connsiteY5" fmla="*/ 4362 h 5250"/>
                    <a:gd name="connsiteX6" fmla="*/ 3779 w 4508"/>
                    <a:gd name="connsiteY6" fmla="*/ 2201 h 5250"/>
                    <a:gd name="connsiteX7" fmla="*/ 3779 w 4508"/>
                    <a:gd name="connsiteY7" fmla="*/ 13 h 5250"/>
                    <a:gd name="connsiteX8" fmla="*/ 4508 w 4508"/>
                    <a:gd name="connsiteY8" fmla="*/ 13 h 5250"/>
                    <a:gd name="connsiteX9" fmla="*/ 4508 w 4508"/>
                    <a:gd name="connsiteY9" fmla="*/ 5251 h 5250"/>
                    <a:gd name="connsiteX10" fmla="*/ 3726 w 4508"/>
                    <a:gd name="connsiteY10" fmla="*/ 5251 h 5250"/>
                    <a:gd name="connsiteX11" fmla="*/ 1817 w 4508"/>
                    <a:gd name="connsiteY11" fmla="*/ 2586 h 5250"/>
                    <a:gd name="connsiteX12" fmla="*/ 703 w 4508"/>
                    <a:gd name="connsiteY12" fmla="*/ 849 h 5250"/>
                    <a:gd name="connsiteX13" fmla="*/ 676 w 4508"/>
                    <a:gd name="connsiteY13" fmla="*/ 849 h 5250"/>
                    <a:gd name="connsiteX14" fmla="*/ 743 w 4508"/>
                    <a:gd name="connsiteY14" fmla="*/ 3010 h 5250"/>
                    <a:gd name="connsiteX15" fmla="*/ 743 w 4508"/>
                    <a:gd name="connsiteY15" fmla="*/ 5251 h 5250"/>
                    <a:gd name="connsiteX16" fmla="*/ 0 w 4508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08" h="5250">
                      <a:moveTo>
                        <a:pt x="0" y="5237"/>
                      </a:moveTo>
                      <a:lnTo>
                        <a:pt x="0" y="0"/>
                      </a:lnTo>
                      <a:lnTo>
                        <a:pt x="849" y="0"/>
                      </a:lnTo>
                      <a:lnTo>
                        <a:pt x="2771" y="2652"/>
                      </a:lnTo>
                      <a:cubicBezTo>
                        <a:pt x="3209" y="3275"/>
                        <a:pt x="3554" y="3819"/>
                        <a:pt x="3845" y="4362"/>
                      </a:cubicBezTo>
                      <a:lnTo>
                        <a:pt x="3872" y="4362"/>
                      </a:lnTo>
                      <a:cubicBezTo>
                        <a:pt x="3792" y="3660"/>
                        <a:pt x="3779" y="3010"/>
                        <a:pt x="3779" y="2201"/>
                      </a:cubicBezTo>
                      <a:lnTo>
                        <a:pt x="3779" y="13"/>
                      </a:lnTo>
                      <a:lnTo>
                        <a:pt x="4508" y="13"/>
                      </a:lnTo>
                      <a:lnTo>
                        <a:pt x="4508" y="5251"/>
                      </a:lnTo>
                      <a:lnTo>
                        <a:pt x="3726" y="5251"/>
                      </a:lnTo>
                      <a:lnTo>
                        <a:pt x="1817" y="2586"/>
                      </a:lnTo>
                      <a:cubicBezTo>
                        <a:pt x="1392" y="2015"/>
                        <a:pt x="994" y="1419"/>
                        <a:pt x="703" y="849"/>
                      </a:cubicBezTo>
                      <a:lnTo>
                        <a:pt x="676" y="849"/>
                      </a:lnTo>
                      <a:cubicBezTo>
                        <a:pt x="716" y="1512"/>
                        <a:pt x="743" y="2148"/>
                        <a:pt x="743" y="3010"/>
                      </a:cubicBezTo>
                      <a:lnTo>
                        <a:pt x="743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EA999A20-8FB7-066C-F430-F19D6B9CC2CB}"/>
                    </a:ext>
                  </a:extLst>
                </p:cNvPr>
                <p:cNvSpPr/>
                <p:nvPr/>
              </p:nvSpPr>
              <p:spPr>
                <a:xfrm>
                  <a:off x="1006676" y="909042"/>
                  <a:ext cx="3633" cy="5409"/>
                </a:xfrm>
                <a:custGeom>
                  <a:avLst/>
                  <a:gdLst>
                    <a:gd name="connsiteX0" fmla="*/ 199 w 3633"/>
                    <a:gd name="connsiteY0" fmla="*/ 4495 h 5409"/>
                    <a:gd name="connsiteX1" fmla="*/ 1591 w 3633"/>
                    <a:gd name="connsiteY1" fmla="*/ 4840 h 5409"/>
                    <a:gd name="connsiteX2" fmla="*/ 2837 w 3633"/>
                    <a:gd name="connsiteY2" fmla="*/ 3938 h 5409"/>
                    <a:gd name="connsiteX3" fmla="*/ 1724 w 3633"/>
                    <a:gd name="connsiteY3" fmla="*/ 2904 h 5409"/>
                    <a:gd name="connsiteX4" fmla="*/ 133 w 3633"/>
                    <a:gd name="connsiteY4" fmla="*/ 1419 h 5409"/>
                    <a:gd name="connsiteX5" fmla="*/ 2068 w 3633"/>
                    <a:gd name="connsiteY5" fmla="*/ 0 h 5409"/>
                    <a:gd name="connsiteX6" fmla="*/ 3408 w 3633"/>
                    <a:gd name="connsiteY6" fmla="*/ 252 h 5409"/>
                    <a:gd name="connsiteX7" fmla="*/ 3182 w 3633"/>
                    <a:gd name="connsiteY7" fmla="*/ 809 h 5409"/>
                    <a:gd name="connsiteX8" fmla="*/ 2055 w 3633"/>
                    <a:gd name="connsiteY8" fmla="*/ 557 h 5409"/>
                    <a:gd name="connsiteX9" fmla="*/ 915 w 3633"/>
                    <a:gd name="connsiteY9" fmla="*/ 1352 h 5409"/>
                    <a:gd name="connsiteX10" fmla="*/ 2108 w 3633"/>
                    <a:gd name="connsiteY10" fmla="*/ 2360 h 5409"/>
                    <a:gd name="connsiteX11" fmla="*/ 3633 w 3633"/>
                    <a:gd name="connsiteY11" fmla="*/ 3898 h 5409"/>
                    <a:gd name="connsiteX12" fmla="*/ 1525 w 3633"/>
                    <a:gd name="connsiteY12" fmla="*/ 5410 h 5409"/>
                    <a:gd name="connsiteX13" fmla="*/ 0 w 3633"/>
                    <a:gd name="connsiteY13" fmla="*/ 5078 h 5409"/>
                    <a:gd name="connsiteX14" fmla="*/ 199 w 3633"/>
                    <a:gd name="connsiteY14" fmla="*/ 449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33" h="5409">
                      <a:moveTo>
                        <a:pt x="199" y="4495"/>
                      </a:moveTo>
                      <a:cubicBezTo>
                        <a:pt x="544" y="4694"/>
                        <a:pt x="1047" y="4840"/>
                        <a:pt x="1591" y="4840"/>
                      </a:cubicBezTo>
                      <a:cubicBezTo>
                        <a:pt x="2387" y="4840"/>
                        <a:pt x="2837" y="4482"/>
                        <a:pt x="2837" y="3938"/>
                      </a:cubicBezTo>
                      <a:cubicBezTo>
                        <a:pt x="2837" y="3447"/>
                        <a:pt x="2519" y="3182"/>
                        <a:pt x="1724" y="2904"/>
                      </a:cubicBezTo>
                      <a:cubicBezTo>
                        <a:pt x="743" y="2599"/>
                        <a:pt x="133" y="2148"/>
                        <a:pt x="133" y="1419"/>
                      </a:cubicBezTo>
                      <a:cubicBezTo>
                        <a:pt x="133" y="610"/>
                        <a:pt x="915" y="0"/>
                        <a:pt x="2068" y="0"/>
                      </a:cubicBezTo>
                      <a:cubicBezTo>
                        <a:pt x="2692" y="0"/>
                        <a:pt x="3142" y="119"/>
                        <a:pt x="3408" y="252"/>
                      </a:cubicBezTo>
                      <a:lnTo>
                        <a:pt x="3182" y="809"/>
                      </a:lnTo>
                      <a:cubicBezTo>
                        <a:pt x="2997" y="729"/>
                        <a:pt x="2599" y="557"/>
                        <a:pt x="2055" y="557"/>
                      </a:cubicBezTo>
                      <a:cubicBezTo>
                        <a:pt x="1233" y="557"/>
                        <a:pt x="915" y="981"/>
                        <a:pt x="915" y="1352"/>
                      </a:cubicBezTo>
                      <a:cubicBezTo>
                        <a:pt x="915" y="1843"/>
                        <a:pt x="1273" y="2082"/>
                        <a:pt x="2108" y="2360"/>
                      </a:cubicBezTo>
                      <a:cubicBezTo>
                        <a:pt x="3129" y="2692"/>
                        <a:pt x="3633" y="3129"/>
                        <a:pt x="3633" y="3898"/>
                      </a:cubicBezTo>
                      <a:cubicBezTo>
                        <a:pt x="3633" y="4707"/>
                        <a:pt x="2944" y="5410"/>
                        <a:pt x="1525" y="5410"/>
                      </a:cubicBezTo>
                      <a:cubicBezTo>
                        <a:pt x="955" y="5410"/>
                        <a:pt x="318" y="5251"/>
                        <a:pt x="0" y="5078"/>
                      </a:cubicBezTo>
                      <a:lnTo>
                        <a:pt x="19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494EBD6E-3ED7-FDB5-D649-CDB2615D0F06}"/>
                    </a:ext>
                  </a:extLst>
                </p:cNvPr>
                <p:cNvSpPr/>
                <p:nvPr/>
              </p:nvSpPr>
              <p:spPr>
                <a:xfrm>
                  <a:off x="1011343" y="909135"/>
                  <a:ext cx="3381" cy="5237"/>
                </a:xfrm>
                <a:custGeom>
                  <a:avLst/>
                  <a:gdLst>
                    <a:gd name="connsiteX0" fmla="*/ 3116 w 3381"/>
                    <a:gd name="connsiteY0" fmla="*/ 2784 h 5237"/>
                    <a:gd name="connsiteX1" fmla="*/ 782 w 3381"/>
                    <a:gd name="connsiteY1" fmla="*/ 2784 h 5237"/>
                    <a:gd name="connsiteX2" fmla="*/ 782 w 3381"/>
                    <a:gd name="connsiteY2" fmla="*/ 4681 h 5237"/>
                    <a:gd name="connsiteX3" fmla="*/ 3381 w 3381"/>
                    <a:gd name="connsiteY3" fmla="*/ 4681 h 5237"/>
                    <a:gd name="connsiteX4" fmla="*/ 3381 w 3381"/>
                    <a:gd name="connsiteY4" fmla="*/ 5237 h 5237"/>
                    <a:gd name="connsiteX5" fmla="*/ 0 w 3381"/>
                    <a:gd name="connsiteY5" fmla="*/ 5237 h 5237"/>
                    <a:gd name="connsiteX6" fmla="*/ 0 w 3381"/>
                    <a:gd name="connsiteY6" fmla="*/ 0 h 5237"/>
                    <a:gd name="connsiteX7" fmla="*/ 3249 w 3381"/>
                    <a:gd name="connsiteY7" fmla="*/ 0 h 5237"/>
                    <a:gd name="connsiteX8" fmla="*/ 3249 w 3381"/>
                    <a:gd name="connsiteY8" fmla="*/ 570 h 5237"/>
                    <a:gd name="connsiteX9" fmla="*/ 769 w 3381"/>
                    <a:gd name="connsiteY9" fmla="*/ 570 h 5237"/>
                    <a:gd name="connsiteX10" fmla="*/ 769 w 3381"/>
                    <a:gd name="connsiteY10" fmla="*/ 2214 h 5237"/>
                    <a:gd name="connsiteX11" fmla="*/ 3103 w 3381"/>
                    <a:gd name="connsiteY11" fmla="*/ 2214 h 5237"/>
                    <a:gd name="connsiteX12" fmla="*/ 3103 w 3381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81" h="5237">
                      <a:moveTo>
                        <a:pt x="3116" y="2784"/>
                      </a:moveTo>
                      <a:lnTo>
                        <a:pt x="782" y="2784"/>
                      </a:lnTo>
                      <a:lnTo>
                        <a:pt x="782" y="4681"/>
                      </a:lnTo>
                      <a:lnTo>
                        <a:pt x="3381" y="4681"/>
                      </a:lnTo>
                      <a:lnTo>
                        <a:pt x="3381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3249" y="0"/>
                      </a:lnTo>
                      <a:lnTo>
                        <a:pt x="3249" y="570"/>
                      </a:lnTo>
                      <a:lnTo>
                        <a:pt x="769" y="570"/>
                      </a:lnTo>
                      <a:lnTo>
                        <a:pt x="769" y="2214"/>
                      </a:lnTo>
                      <a:lnTo>
                        <a:pt x="3103" y="2214"/>
                      </a:lnTo>
                      <a:lnTo>
                        <a:pt x="310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5" name="任意多边形: 形状 874">
                  <a:extLst>
                    <a:ext uri="{FF2B5EF4-FFF2-40B4-BE49-F238E27FC236}">
                      <a16:creationId xmlns:a16="http://schemas.microsoft.com/office/drawing/2014/main" id="{D12B7DC0-242E-266B-B748-5CB499C07F5F}"/>
                    </a:ext>
                  </a:extLst>
                </p:cNvPr>
                <p:cNvSpPr/>
                <p:nvPr/>
              </p:nvSpPr>
              <p:spPr>
                <a:xfrm>
                  <a:off x="1015387" y="909042"/>
                  <a:ext cx="5515" cy="6086"/>
                </a:xfrm>
                <a:custGeom>
                  <a:avLst/>
                  <a:gdLst>
                    <a:gd name="connsiteX0" fmla="*/ 5304 w 5515"/>
                    <a:gd name="connsiteY0" fmla="*/ 6086 h 6086"/>
                    <a:gd name="connsiteX1" fmla="*/ 3010 w 5515"/>
                    <a:gd name="connsiteY1" fmla="*/ 5489 h 6086"/>
                    <a:gd name="connsiteX2" fmla="*/ 2639 w 5515"/>
                    <a:gd name="connsiteY2" fmla="*/ 5410 h 6086"/>
                    <a:gd name="connsiteX3" fmla="*/ 0 w 5515"/>
                    <a:gd name="connsiteY3" fmla="*/ 2758 h 6086"/>
                    <a:gd name="connsiteX4" fmla="*/ 2784 w 5515"/>
                    <a:gd name="connsiteY4" fmla="*/ 0 h 6086"/>
                    <a:gd name="connsiteX5" fmla="*/ 5476 w 5515"/>
                    <a:gd name="connsiteY5" fmla="*/ 2639 h 6086"/>
                    <a:gd name="connsiteX6" fmla="*/ 3766 w 5515"/>
                    <a:gd name="connsiteY6" fmla="*/ 5158 h 6086"/>
                    <a:gd name="connsiteX7" fmla="*/ 3766 w 5515"/>
                    <a:gd name="connsiteY7" fmla="*/ 5184 h 6086"/>
                    <a:gd name="connsiteX8" fmla="*/ 5516 w 5515"/>
                    <a:gd name="connsiteY8" fmla="*/ 5516 h 6086"/>
                    <a:gd name="connsiteX9" fmla="*/ 5304 w 5515"/>
                    <a:gd name="connsiteY9" fmla="*/ 6086 h 6086"/>
                    <a:gd name="connsiteX10" fmla="*/ 4654 w 5515"/>
                    <a:gd name="connsiteY10" fmla="*/ 2692 h 6086"/>
                    <a:gd name="connsiteX11" fmla="*/ 2758 w 5515"/>
                    <a:gd name="connsiteY11" fmla="*/ 557 h 6086"/>
                    <a:gd name="connsiteX12" fmla="*/ 822 w 5515"/>
                    <a:gd name="connsiteY12" fmla="*/ 2745 h 6086"/>
                    <a:gd name="connsiteX13" fmla="*/ 2731 w 5515"/>
                    <a:gd name="connsiteY13" fmla="*/ 4866 h 6086"/>
                    <a:gd name="connsiteX14" fmla="*/ 4654 w 5515"/>
                    <a:gd name="connsiteY14" fmla="*/ 2692 h 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15" h="6086">
                      <a:moveTo>
                        <a:pt x="5304" y="6086"/>
                      </a:moveTo>
                      <a:cubicBezTo>
                        <a:pt x="4482" y="5900"/>
                        <a:pt x="3699" y="5702"/>
                        <a:pt x="3010" y="5489"/>
                      </a:cubicBezTo>
                      <a:cubicBezTo>
                        <a:pt x="2877" y="5436"/>
                        <a:pt x="2758" y="5410"/>
                        <a:pt x="2639" y="5410"/>
                      </a:cubicBezTo>
                      <a:cubicBezTo>
                        <a:pt x="1220" y="5357"/>
                        <a:pt x="0" y="4442"/>
                        <a:pt x="0" y="2758"/>
                      </a:cubicBezTo>
                      <a:cubicBezTo>
                        <a:pt x="0" y="1087"/>
                        <a:pt x="1167" y="0"/>
                        <a:pt x="2784" y="0"/>
                      </a:cubicBezTo>
                      <a:cubicBezTo>
                        <a:pt x="4415" y="0"/>
                        <a:pt x="5476" y="1101"/>
                        <a:pt x="5476" y="2639"/>
                      </a:cubicBezTo>
                      <a:cubicBezTo>
                        <a:pt x="5476" y="3991"/>
                        <a:pt x="4760" y="4853"/>
                        <a:pt x="3766" y="5158"/>
                      </a:cubicBezTo>
                      <a:lnTo>
                        <a:pt x="3766" y="5184"/>
                      </a:lnTo>
                      <a:cubicBezTo>
                        <a:pt x="4349" y="5317"/>
                        <a:pt x="4999" y="5436"/>
                        <a:pt x="5516" y="5516"/>
                      </a:cubicBezTo>
                      <a:lnTo>
                        <a:pt x="5304" y="6086"/>
                      </a:lnTo>
                      <a:close/>
                      <a:moveTo>
                        <a:pt x="4654" y="2692"/>
                      </a:moveTo>
                      <a:cubicBezTo>
                        <a:pt x="4654" y="1631"/>
                        <a:pt x="4031" y="557"/>
                        <a:pt x="2758" y="557"/>
                      </a:cubicBezTo>
                      <a:cubicBezTo>
                        <a:pt x="1445" y="557"/>
                        <a:pt x="809" y="1618"/>
                        <a:pt x="822" y="2745"/>
                      </a:cubicBezTo>
                      <a:cubicBezTo>
                        <a:pt x="809" y="3859"/>
                        <a:pt x="1512" y="4866"/>
                        <a:pt x="2731" y="4866"/>
                      </a:cubicBezTo>
                      <a:cubicBezTo>
                        <a:pt x="3965" y="4853"/>
                        <a:pt x="4654" y="3885"/>
                        <a:pt x="4654" y="2692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D1CE689F-9CC2-1F4F-5659-474F2D1B0F39}"/>
                    </a:ext>
                  </a:extLst>
                </p:cNvPr>
                <p:cNvSpPr/>
                <p:nvPr/>
              </p:nvSpPr>
              <p:spPr>
                <a:xfrm>
                  <a:off x="1021858" y="909135"/>
                  <a:ext cx="4415" cy="5317"/>
                </a:xfrm>
                <a:custGeom>
                  <a:avLst/>
                  <a:gdLst>
                    <a:gd name="connsiteX0" fmla="*/ 782 w 4415"/>
                    <a:gd name="connsiteY0" fmla="*/ 0 h 5317"/>
                    <a:gd name="connsiteX1" fmla="*/ 782 w 4415"/>
                    <a:gd name="connsiteY1" fmla="*/ 3103 h 5317"/>
                    <a:gd name="connsiteX2" fmla="*/ 2175 w 4415"/>
                    <a:gd name="connsiteY2" fmla="*/ 4760 h 5317"/>
                    <a:gd name="connsiteX3" fmla="*/ 3633 w 4415"/>
                    <a:gd name="connsiteY3" fmla="*/ 3103 h 5317"/>
                    <a:gd name="connsiteX4" fmla="*/ 3633 w 4415"/>
                    <a:gd name="connsiteY4" fmla="*/ 0 h 5317"/>
                    <a:gd name="connsiteX5" fmla="*/ 4415 w 4415"/>
                    <a:gd name="connsiteY5" fmla="*/ 0 h 5317"/>
                    <a:gd name="connsiteX6" fmla="*/ 4415 w 4415"/>
                    <a:gd name="connsiteY6" fmla="*/ 3050 h 5317"/>
                    <a:gd name="connsiteX7" fmla="*/ 2148 w 4415"/>
                    <a:gd name="connsiteY7" fmla="*/ 5317 h 5317"/>
                    <a:gd name="connsiteX8" fmla="*/ 0 w 4415"/>
                    <a:gd name="connsiteY8" fmla="*/ 3076 h 5317"/>
                    <a:gd name="connsiteX9" fmla="*/ 0 w 4415"/>
                    <a:gd name="connsiteY9" fmla="*/ 0 h 5317"/>
                    <a:gd name="connsiteX10" fmla="*/ 782 w 4415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15" h="5317">
                      <a:moveTo>
                        <a:pt x="782" y="0"/>
                      </a:moveTo>
                      <a:lnTo>
                        <a:pt x="782" y="3103"/>
                      </a:lnTo>
                      <a:cubicBezTo>
                        <a:pt x="782" y="4270"/>
                        <a:pt x="1366" y="4760"/>
                        <a:pt x="2175" y="4760"/>
                      </a:cubicBezTo>
                      <a:cubicBezTo>
                        <a:pt x="3063" y="4760"/>
                        <a:pt x="3633" y="4243"/>
                        <a:pt x="3633" y="3103"/>
                      </a:cubicBezTo>
                      <a:lnTo>
                        <a:pt x="3633" y="0"/>
                      </a:lnTo>
                      <a:lnTo>
                        <a:pt x="4415" y="0"/>
                      </a:lnTo>
                      <a:lnTo>
                        <a:pt x="4415" y="3050"/>
                      </a:lnTo>
                      <a:cubicBezTo>
                        <a:pt x="4415" y="4667"/>
                        <a:pt x="3447" y="5317"/>
                        <a:pt x="2148" y="5317"/>
                      </a:cubicBezTo>
                      <a:cubicBezTo>
                        <a:pt x="915" y="5317"/>
                        <a:pt x="0" y="4694"/>
                        <a:pt x="0" y="3076"/>
                      </a:cubicBezTo>
                      <a:lnTo>
                        <a:pt x="0" y="0"/>
                      </a:lnTo>
                      <a:lnTo>
                        <a:pt x="782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1F9538A4-37E6-BDF5-89AF-ADBCFD4D4CFE}"/>
                    </a:ext>
                  </a:extLst>
                </p:cNvPr>
                <p:cNvSpPr/>
                <p:nvPr/>
              </p:nvSpPr>
              <p:spPr>
                <a:xfrm>
                  <a:off x="1026870" y="909135"/>
                  <a:ext cx="5025" cy="5237"/>
                </a:xfrm>
                <a:custGeom>
                  <a:avLst/>
                  <a:gdLst>
                    <a:gd name="connsiteX0" fmla="*/ 1419 w 5025"/>
                    <a:gd name="connsiteY0" fmla="*/ 3593 h 5237"/>
                    <a:gd name="connsiteX1" fmla="*/ 796 w 5025"/>
                    <a:gd name="connsiteY1" fmla="*/ 5237 h 5237"/>
                    <a:gd name="connsiteX2" fmla="*/ 0 w 5025"/>
                    <a:gd name="connsiteY2" fmla="*/ 5237 h 5237"/>
                    <a:gd name="connsiteX3" fmla="*/ 2029 w 5025"/>
                    <a:gd name="connsiteY3" fmla="*/ 0 h 5237"/>
                    <a:gd name="connsiteX4" fmla="*/ 2970 w 5025"/>
                    <a:gd name="connsiteY4" fmla="*/ 0 h 5237"/>
                    <a:gd name="connsiteX5" fmla="*/ 5025 w 5025"/>
                    <a:gd name="connsiteY5" fmla="*/ 5237 h 5237"/>
                    <a:gd name="connsiteX6" fmla="*/ 4190 w 5025"/>
                    <a:gd name="connsiteY6" fmla="*/ 5237 h 5237"/>
                    <a:gd name="connsiteX7" fmla="*/ 3554 w 5025"/>
                    <a:gd name="connsiteY7" fmla="*/ 3593 h 5237"/>
                    <a:gd name="connsiteX8" fmla="*/ 1419 w 5025"/>
                    <a:gd name="connsiteY8" fmla="*/ 3593 h 5237"/>
                    <a:gd name="connsiteX9" fmla="*/ 3381 w 5025"/>
                    <a:gd name="connsiteY9" fmla="*/ 3063 h 5237"/>
                    <a:gd name="connsiteX10" fmla="*/ 2798 w 5025"/>
                    <a:gd name="connsiteY10" fmla="*/ 1551 h 5237"/>
                    <a:gd name="connsiteX11" fmla="*/ 2493 w 5025"/>
                    <a:gd name="connsiteY11" fmla="*/ 610 h 5237"/>
                    <a:gd name="connsiteX12" fmla="*/ 2466 w 5025"/>
                    <a:gd name="connsiteY12" fmla="*/ 610 h 5237"/>
                    <a:gd name="connsiteX13" fmla="*/ 2175 w 5025"/>
                    <a:gd name="connsiteY13" fmla="*/ 1551 h 5237"/>
                    <a:gd name="connsiteX14" fmla="*/ 1578 w 5025"/>
                    <a:gd name="connsiteY14" fmla="*/ 3063 h 5237"/>
                    <a:gd name="connsiteX15" fmla="*/ 3381 w 5025"/>
                    <a:gd name="connsiteY15" fmla="*/ 3063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25" h="5237">
                      <a:moveTo>
                        <a:pt x="1419" y="3593"/>
                      </a:moveTo>
                      <a:lnTo>
                        <a:pt x="796" y="5237"/>
                      </a:lnTo>
                      <a:lnTo>
                        <a:pt x="0" y="5237"/>
                      </a:lnTo>
                      <a:lnTo>
                        <a:pt x="2029" y="0"/>
                      </a:lnTo>
                      <a:lnTo>
                        <a:pt x="2970" y="0"/>
                      </a:lnTo>
                      <a:lnTo>
                        <a:pt x="5025" y="5237"/>
                      </a:lnTo>
                      <a:lnTo>
                        <a:pt x="4190" y="5237"/>
                      </a:lnTo>
                      <a:lnTo>
                        <a:pt x="3554" y="3593"/>
                      </a:lnTo>
                      <a:lnTo>
                        <a:pt x="1419" y="3593"/>
                      </a:lnTo>
                      <a:close/>
                      <a:moveTo>
                        <a:pt x="3381" y="3063"/>
                      </a:moveTo>
                      <a:lnTo>
                        <a:pt x="2798" y="1551"/>
                      </a:lnTo>
                      <a:cubicBezTo>
                        <a:pt x="2665" y="1207"/>
                        <a:pt x="2586" y="902"/>
                        <a:pt x="2493" y="610"/>
                      </a:cubicBezTo>
                      <a:lnTo>
                        <a:pt x="2466" y="610"/>
                      </a:lnTo>
                      <a:cubicBezTo>
                        <a:pt x="2373" y="915"/>
                        <a:pt x="2281" y="1220"/>
                        <a:pt x="2175" y="1551"/>
                      </a:cubicBezTo>
                      <a:lnTo>
                        <a:pt x="1578" y="3063"/>
                      </a:lnTo>
                      <a:lnTo>
                        <a:pt x="3381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9FAFD139-B25D-25B1-0E50-253A81834BF2}"/>
                    </a:ext>
                  </a:extLst>
                </p:cNvPr>
                <p:cNvSpPr/>
                <p:nvPr/>
              </p:nvSpPr>
              <p:spPr>
                <a:xfrm>
                  <a:off x="1031378" y="909135"/>
                  <a:ext cx="4441" cy="5237"/>
                </a:xfrm>
                <a:custGeom>
                  <a:avLst/>
                  <a:gdLst>
                    <a:gd name="connsiteX0" fmla="*/ 1830 w 4441"/>
                    <a:gd name="connsiteY0" fmla="*/ 570 h 5237"/>
                    <a:gd name="connsiteX1" fmla="*/ 0 w 4441"/>
                    <a:gd name="connsiteY1" fmla="*/ 570 h 5237"/>
                    <a:gd name="connsiteX2" fmla="*/ 0 w 4441"/>
                    <a:gd name="connsiteY2" fmla="*/ 0 h 5237"/>
                    <a:gd name="connsiteX3" fmla="*/ 4442 w 4441"/>
                    <a:gd name="connsiteY3" fmla="*/ 0 h 5237"/>
                    <a:gd name="connsiteX4" fmla="*/ 4442 w 4441"/>
                    <a:gd name="connsiteY4" fmla="*/ 570 h 5237"/>
                    <a:gd name="connsiteX5" fmla="*/ 2612 w 4441"/>
                    <a:gd name="connsiteY5" fmla="*/ 570 h 5237"/>
                    <a:gd name="connsiteX6" fmla="*/ 2612 w 4441"/>
                    <a:gd name="connsiteY6" fmla="*/ 5237 h 5237"/>
                    <a:gd name="connsiteX7" fmla="*/ 1830 w 4441"/>
                    <a:gd name="connsiteY7" fmla="*/ 5237 h 5237"/>
                    <a:gd name="connsiteX8" fmla="*/ 1830 w 4441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41" h="5237">
                      <a:moveTo>
                        <a:pt x="1830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4442" y="0"/>
                      </a:lnTo>
                      <a:lnTo>
                        <a:pt x="4442" y="570"/>
                      </a:lnTo>
                      <a:lnTo>
                        <a:pt x="2612" y="570"/>
                      </a:lnTo>
                      <a:lnTo>
                        <a:pt x="2612" y="5237"/>
                      </a:lnTo>
                      <a:lnTo>
                        <a:pt x="1830" y="5237"/>
                      </a:lnTo>
                      <a:lnTo>
                        <a:pt x="1830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879" name="任意多边形: 形状 878">
                  <a:extLst>
                    <a:ext uri="{FF2B5EF4-FFF2-40B4-BE49-F238E27FC236}">
                      <a16:creationId xmlns:a16="http://schemas.microsoft.com/office/drawing/2014/main" id="{D210D833-81FC-1D5B-43CD-B0960B83AEF3}"/>
                    </a:ext>
                  </a:extLst>
                </p:cNvPr>
                <p:cNvSpPr/>
                <p:nvPr/>
              </p:nvSpPr>
              <p:spPr>
                <a:xfrm>
                  <a:off x="1036483" y="913100"/>
                  <a:ext cx="1498" cy="1392"/>
                </a:xfrm>
                <a:custGeom>
                  <a:avLst/>
                  <a:gdLst>
                    <a:gd name="connsiteX0" fmla="*/ 0 w 1498"/>
                    <a:gd name="connsiteY0" fmla="*/ 703 h 1392"/>
                    <a:gd name="connsiteX1" fmla="*/ 756 w 1498"/>
                    <a:gd name="connsiteY1" fmla="*/ 0 h 1392"/>
                    <a:gd name="connsiteX2" fmla="*/ 1498 w 1498"/>
                    <a:gd name="connsiteY2" fmla="*/ 703 h 1392"/>
                    <a:gd name="connsiteX3" fmla="*/ 743 w 1498"/>
                    <a:gd name="connsiteY3" fmla="*/ 1392 h 1392"/>
                    <a:gd name="connsiteX4" fmla="*/ 0 w 149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" h="1392">
                      <a:moveTo>
                        <a:pt x="0" y="703"/>
                      </a:moveTo>
                      <a:cubicBezTo>
                        <a:pt x="0" y="292"/>
                        <a:pt x="318" y="0"/>
                        <a:pt x="756" y="0"/>
                      </a:cubicBezTo>
                      <a:cubicBezTo>
                        <a:pt x="1193" y="0"/>
                        <a:pt x="1498" y="278"/>
                        <a:pt x="1498" y="703"/>
                      </a:cubicBezTo>
                      <a:cubicBezTo>
                        <a:pt x="1498" y="1101"/>
                        <a:pt x="1207" y="1392"/>
                        <a:pt x="743" y="1392"/>
                      </a:cubicBezTo>
                      <a:cubicBezTo>
                        <a:pt x="292" y="1379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07D94CC9-6610-DD13-C2A2-0818FE96D57F}"/>
                </a:ext>
              </a:extLst>
            </p:cNvPr>
            <p:cNvGrpSpPr/>
            <p:nvPr/>
          </p:nvGrpSpPr>
          <p:grpSpPr>
            <a:xfrm>
              <a:off x="7887531" y="3324771"/>
              <a:ext cx="767219" cy="614870"/>
              <a:chOff x="857985" y="1122784"/>
              <a:chExt cx="302951" cy="242793"/>
            </a:xfrm>
          </p:grpSpPr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6E4F25CE-0A96-13C2-FA29-ECFFFBD72344}"/>
                  </a:ext>
                </a:extLst>
              </p:cNvPr>
              <p:cNvSpPr/>
              <p:nvPr/>
            </p:nvSpPr>
            <p:spPr>
              <a:xfrm>
                <a:off x="857985" y="1122784"/>
                <a:ext cx="302951" cy="242793"/>
              </a:xfrm>
              <a:custGeom>
                <a:avLst/>
                <a:gdLst>
                  <a:gd name="connsiteX0" fmla="*/ 0 w 302951"/>
                  <a:gd name="connsiteY0" fmla="*/ 0 h 242793"/>
                  <a:gd name="connsiteX1" fmla="*/ 302952 w 302951"/>
                  <a:gd name="connsiteY1" fmla="*/ 0 h 242793"/>
                  <a:gd name="connsiteX2" fmla="*/ 302952 w 302951"/>
                  <a:gd name="connsiteY2" fmla="*/ 242794 h 242793"/>
                  <a:gd name="connsiteX3" fmla="*/ 0 w 302951"/>
                  <a:gd name="connsiteY3" fmla="*/ 242794 h 2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951" h="242793">
                    <a:moveTo>
                      <a:pt x="0" y="0"/>
                    </a:moveTo>
                    <a:lnTo>
                      <a:pt x="302952" y="0"/>
                    </a:lnTo>
                    <a:lnTo>
                      <a:pt x="302952" y="242794"/>
                    </a:lnTo>
                    <a:lnTo>
                      <a:pt x="0" y="242794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480" name="图形 2">
                <a:extLst>
                  <a:ext uri="{FF2B5EF4-FFF2-40B4-BE49-F238E27FC236}">
                    <a16:creationId xmlns:a16="http://schemas.microsoft.com/office/drawing/2014/main" id="{A97705FF-6C33-6DDE-F9C8-59B7AA2DCEB7}"/>
                  </a:ext>
                </a:extLst>
              </p:cNvPr>
              <p:cNvGrpSpPr/>
              <p:nvPr/>
            </p:nvGrpSpPr>
            <p:grpSpPr>
              <a:xfrm>
                <a:off x="876415" y="1236153"/>
                <a:ext cx="268291" cy="99233"/>
                <a:chOff x="876415" y="1236153"/>
                <a:chExt cx="268291" cy="99233"/>
              </a:xfrm>
            </p:grpSpPr>
            <p:sp>
              <p:nvSpPr>
                <p:cNvPr id="678" name="任意多边形: 形状 677">
                  <a:extLst>
                    <a:ext uri="{FF2B5EF4-FFF2-40B4-BE49-F238E27FC236}">
                      <a16:creationId xmlns:a16="http://schemas.microsoft.com/office/drawing/2014/main" id="{079A8084-6B91-9181-BDB6-FAA5906A8BFE}"/>
                    </a:ext>
                  </a:extLst>
                </p:cNvPr>
                <p:cNvSpPr/>
                <p:nvPr/>
              </p:nvSpPr>
              <p:spPr>
                <a:xfrm>
                  <a:off x="876826" y="1236153"/>
                  <a:ext cx="267880" cy="99207"/>
                </a:xfrm>
                <a:custGeom>
                  <a:avLst/>
                  <a:gdLst>
                    <a:gd name="connsiteX0" fmla="*/ 0 w 267880"/>
                    <a:gd name="connsiteY0" fmla="*/ 18868 h 99207"/>
                    <a:gd name="connsiteX1" fmla="*/ 36397 w 267880"/>
                    <a:gd name="connsiteY1" fmla="*/ 0 h 99207"/>
                    <a:gd name="connsiteX2" fmla="*/ 59336 w 267880"/>
                    <a:gd name="connsiteY2" fmla="*/ 9427 h 99207"/>
                    <a:gd name="connsiteX3" fmla="*/ 96820 w 267880"/>
                    <a:gd name="connsiteY3" fmla="*/ 37418 h 99207"/>
                    <a:gd name="connsiteX4" fmla="*/ 129638 w 267880"/>
                    <a:gd name="connsiteY4" fmla="*/ 18855 h 99207"/>
                    <a:gd name="connsiteX5" fmla="*/ 141478 w 267880"/>
                    <a:gd name="connsiteY5" fmla="*/ 24318 h 99207"/>
                    <a:gd name="connsiteX6" fmla="*/ 157774 w 267880"/>
                    <a:gd name="connsiteY6" fmla="*/ 31796 h 99207"/>
                    <a:gd name="connsiteX7" fmla="*/ 180024 w 267880"/>
                    <a:gd name="connsiteY7" fmla="*/ 37405 h 99207"/>
                    <a:gd name="connsiteX8" fmla="*/ 216341 w 267880"/>
                    <a:gd name="connsiteY8" fmla="*/ 43014 h 99207"/>
                    <a:gd name="connsiteX9" fmla="*/ 231563 w 267880"/>
                    <a:gd name="connsiteY9" fmla="*/ 67345 h 99207"/>
                    <a:gd name="connsiteX10" fmla="*/ 267881 w 267880"/>
                    <a:gd name="connsiteY10" fmla="*/ 63592 h 99207"/>
                    <a:gd name="connsiteX11" fmla="*/ 267881 w 267880"/>
                    <a:gd name="connsiteY11" fmla="*/ 99207 h 99207"/>
                    <a:gd name="connsiteX12" fmla="*/ 0 w 267880"/>
                    <a:gd name="connsiteY12" fmla="*/ 99207 h 99207"/>
                    <a:gd name="connsiteX13" fmla="*/ 0 w 267880"/>
                    <a:gd name="connsiteY13" fmla="*/ 18868 h 9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880" h="99207">
                      <a:moveTo>
                        <a:pt x="0" y="18868"/>
                      </a:moveTo>
                      <a:lnTo>
                        <a:pt x="36397" y="0"/>
                      </a:lnTo>
                      <a:lnTo>
                        <a:pt x="59336" y="9427"/>
                      </a:lnTo>
                      <a:lnTo>
                        <a:pt x="96820" y="37418"/>
                      </a:lnTo>
                      <a:lnTo>
                        <a:pt x="129638" y="18855"/>
                      </a:lnTo>
                      <a:lnTo>
                        <a:pt x="141478" y="24318"/>
                      </a:lnTo>
                      <a:lnTo>
                        <a:pt x="157774" y="31796"/>
                      </a:lnTo>
                      <a:lnTo>
                        <a:pt x="180024" y="37405"/>
                      </a:lnTo>
                      <a:cubicBezTo>
                        <a:pt x="180024" y="37405"/>
                        <a:pt x="209314" y="42085"/>
                        <a:pt x="216341" y="43014"/>
                      </a:cubicBezTo>
                      <a:lnTo>
                        <a:pt x="231563" y="67345"/>
                      </a:lnTo>
                      <a:lnTo>
                        <a:pt x="267881" y="63592"/>
                      </a:lnTo>
                      <a:lnTo>
                        <a:pt x="267881" y="99207"/>
                      </a:lnTo>
                      <a:lnTo>
                        <a:pt x="0" y="99207"/>
                      </a:lnTo>
                      <a:lnTo>
                        <a:pt x="0" y="1886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9" name="任意多边形: 形状 678">
                  <a:extLst>
                    <a:ext uri="{FF2B5EF4-FFF2-40B4-BE49-F238E27FC236}">
                      <a16:creationId xmlns:a16="http://schemas.microsoft.com/office/drawing/2014/main" id="{32CD7CF8-9831-5324-5422-1EBF38D97030}"/>
                    </a:ext>
                  </a:extLst>
                </p:cNvPr>
                <p:cNvSpPr/>
                <p:nvPr/>
              </p:nvSpPr>
              <p:spPr>
                <a:xfrm>
                  <a:off x="876415" y="1294972"/>
                  <a:ext cx="268278" cy="40414"/>
                </a:xfrm>
                <a:custGeom>
                  <a:avLst/>
                  <a:gdLst>
                    <a:gd name="connsiteX0" fmla="*/ 0 w 268278"/>
                    <a:gd name="connsiteY0" fmla="*/ 17900 h 40414"/>
                    <a:gd name="connsiteX1" fmla="*/ 36795 w 268278"/>
                    <a:gd name="connsiteY1" fmla="*/ 0 h 40414"/>
                    <a:gd name="connsiteX2" fmla="*/ 53131 w 268278"/>
                    <a:gd name="connsiteY2" fmla="*/ 13233 h 40414"/>
                    <a:gd name="connsiteX3" fmla="*/ 67345 w 268278"/>
                    <a:gd name="connsiteY3" fmla="*/ 17900 h 40414"/>
                    <a:gd name="connsiteX4" fmla="*/ 104272 w 268278"/>
                    <a:gd name="connsiteY4" fmla="*/ 8950 h 40414"/>
                    <a:gd name="connsiteX5" fmla="*/ 121841 w 268278"/>
                    <a:gd name="connsiteY5" fmla="*/ 17900 h 40414"/>
                    <a:gd name="connsiteX6" fmla="*/ 147604 w 268278"/>
                    <a:gd name="connsiteY6" fmla="*/ 26333 h 40414"/>
                    <a:gd name="connsiteX7" fmla="*/ 180408 w 268278"/>
                    <a:gd name="connsiteY7" fmla="*/ 31001 h 40414"/>
                    <a:gd name="connsiteX8" fmla="*/ 217892 w 268278"/>
                    <a:gd name="connsiteY8" fmla="*/ 31001 h 40414"/>
                    <a:gd name="connsiteX9" fmla="*/ 239240 w 268278"/>
                    <a:gd name="connsiteY9" fmla="*/ 31001 h 40414"/>
                    <a:gd name="connsiteX10" fmla="*/ 268278 w 268278"/>
                    <a:gd name="connsiteY10" fmla="*/ 40415 h 40414"/>
                    <a:gd name="connsiteX11" fmla="*/ 411 w 268278"/>
                    <a:gd name="connsiteY11" fmla="*/ 40415 h 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278" h="40414">
                      <a:moveTo>
                        <a:pt x="0" y="17900"/>
                      </a:moveTo>
                      <a:lnTo>
                        <a:pt x="36795" y="0"/>
                      </a:lnTo>
                      <a:lnTo>
                        <a:pt x="53131" y="13233"/>
                      </a:lnTo>
                      <a:lnTo>
                        <a:pt x="67345" y="17900"/>
                      </a:lnTo>
                      <a:lnTo>
                        <a:pt x="104272" y="8950"/>
                      </a:lnTo>
                      <a:lnTo>
                        <a:pt x="121841" y="17900"/>
                      </a:lnTo>
                      <a:lnTo>
                        <a:pt x="147604" y="26333"/>
                      </a:lnTo>
                      <a:lnTo>
                        <a:pt x="180408" y="31001"/>
                      </a:lnTo>
                      <a:lnTo>
                        <a:pt x="217892" y="31001"/>
                      </a:lnTo>
                      <a:lnTo>
                        <a:pt x="239240" y="31001"/>
                      </a:lnTo>
                      <a:lnTo>
                        <a:pt x="268278" y="40415"/>
                      </a:lnTo>
                      <a:lnTo>
                        <a:pt x="411" y="4041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481" name="图形 2">
                <a:extLst>
                  <a:ext uri="{FF2B5EF4-FFF2-40B4-BE49-F238E27FC236}">
                    <a16:creationId xmlns:a16="http://schemas.microsoft.com/office/drawing/2014/main" id="{37A4D83E-75B0-2FBD-D149-D0E12DE09BCB}"/>
                  </a:ext>
                </a:extLst>
              </p:cNvPr>
              <p:cNvGrpSpPr/>
              <p:nvPr/>
            </p:nvGrpSpPr>
            <p:grpSpPr>
              <a:xfrm>
                <a:off x="871933" y="1147526"/>
                <a:ext cx="275053" cy="34819"/>
                <a:chOff x="871933" y="1147526"/>
                <a:chExt cx="275053" cy="34819"/>
              </a:xfrm>
              <a:solidFill>
                <a:srgbClr val="9ECAEF"/>
              </a:solidFill>
            </p:grpSpPr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0AAC69BA-9485-7998-2AB9-A575361C935B}"/>
                    </a:ext>
                  </a:extLst>
                </p:cNvPr>
                <p:cNvSpPr/>
                <p:nvPr/>
              </p:nvSpPr>
              <p:spPr>
                <a:xfrm>
                  <a:off x="880923" y="1147526"/>
                  <a:ext cx="2665" cy="7451"/>
                </a:xfrm>
                <a:custGeom>
                  <a:avLst/>
                  <a:gdLst>
                    <a:gd name="connsiteX0" fmla="*/ 0 w 2665"/>
                    <a:gd name="connsiteY0" fmla="*/ 0 h 7451"/>
                    <a:gd name="connsiteX1" fmla="*/ 623 w 2665"/>
                    <a:gd name="connsiteY1" fmla="*/ 0 h 7451"/>
                    <a:gd name="connsiteX2" fmla="*/ 623 w 2665"/>
                    <a:gd name="connsiteY2" fmla="*/ 6643 h 7451"/>
                    <a:gd name="connsiteX3" fmla="*/ 2665 w 2665"/>
                    <a:gd name="connsiteY3" fmla="*/ 6643 h 7451"/>
                    <a:gd name="connsiteX4" fmla="*/ 2665 w 2665"/>
                    <a:gd name="connsiteY4" fmla="*/ 7452 h 7451"/>
                    <a:gd name="connsiteX5" fmla="*/ 0 w 2665"/>
                    <a:gd name="connsiteY5" fmla="*/ 7452 h 7451"/>
                    <a:gd name="connsiteX6" fmla="*/ 0 w 2665"/>
                    <a:gd name="connsiteY6" fmla="*/ 0 h 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5" h="7451">
                      <a:moveTo>
                        <a:pt x="0" y="0"/>
                      </a:moveTo>
                      <a:lnTo>
                        <a:pt x="623" y="0"/>
                      </a:lnTo>
                      <a:lnTo>
                        <a:pt x="623" y="6643"/>
                      </a:lnTo>
                      <a:lnTo>
                        <a:pt x="2665" y="6643"/>
                      </a:lnTo>
                      <a:lnTo>
                        <a:pt x="2665" y="7452"/>
                      </a:lnTo>
                      <a:lnTo>
                        <a:pt x="0" y="74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436695F6-9FA5-18B9-93A3-30FBFD5CAA46}"/>
                    </a:ext>
                  </a:extLst>
                </p:cNvPr>
                <p:cNvSpPr/>
                <p:nvPr/>
              </p:nvSpPr>
              <p:spPr>
                <a:xfrm>
                  <a:off x="883920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51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id="{80E22A52-E09A-CE86-89EF-C8C15EB634A0}"/>
                    </a:ext>
                  </a:extLst>
                </p:cNvPr>
                <p:cNvSpPr/>
                <p:nvPr/>
              </p:nvSpPr>
              <p:spPr>
                <a:xfrm>
                  <a:off x="887553" y="1149714"/>
                  <a:ext cx="2214" cy="5250"/>
                </a:xfrm>
                <a:custGeom>
                  <a:avLst/>
                  <a:gdLst>
                    <a:gd name="connsiteX0" fmla="*/ 0 w 2214"/>
                    <a:gd name="connsiteY0" fmla="*/ 93 h 5250"/>
                    <a:gd name="connsiteX1" fmla="*/ 835 w 2214"/>
                    <a:gd name="connsiteY1" fmla="*/ 0 h 5250"/>
                    <a:gd name="connsiteX2" fmla="*/ 1817 w 2214"/>
                    <a:gd name="connsiteY2" fmla="*/ 424 h 5250"/>
                    <a:gd name="connsiteX3" fmla="*/ 2082 w 2214"/>
                    <a:gd name="connsiteY3" fmla="*/ 1406 h 5250"/>
                    <a:gd name="connsiteX4" fmla="*/ 1459 w 2214"/>
                    <a:gd name="connsiteY4" fmla="*/ 2745 h 5250"/>
                    <a:gd name="connsiteX5" fmla="*/ 1459 w 2214"/>
                    <a:gd name="connsiteY5" fmla="*/ 2758 h 5250"/>
                    <a:gd name="connsiteX6" fmla="*/ 1949 w 2214"/>
                    <a:gd name="connsiteY6" fmla="*/ 3819 h 5250"/>
                    <a:gd name="connsiteX7" fmla="*/ 2214 w 2214"/>
                    <a:gd name="connsiteY7" fmla="*/ 5251 h 5250"/>
                    <a:gd name="connsiteX8" fmla="*/ 1750 w 2214"/>
                    <a:gd name="connsiteY8" fmla="*/ 5251 h 5250"/>
                    <a:gd name="connsiteX9" fmla="*/ 1525 w 2214"/>
                    <a:gd name="connsiteY9" fmla="*/ 4004 h 5250"/>
                    <a:gd name="connsiteX10" fmla="*/ 849 w 2214"/>
                    <a:gd name="connsiteY10" fmla="*/ 2983 h 5250"/>
                    <a:gd name="connsiteX11" fmla="*/ 451 w 2214"/>
                    <a:gd name="connsiteY11" fmla="*/ 2983 h 5250"/>
                    <a:gd name="connsiteX12" fmla="*/ 451 w 2214"/>
                    <a:gd name="connsiteY12" fmla="*/ 5251 h 5250"/>
                    <a:gd name="connsiteX13" fmla="*/ 13 w 2214"/>
                    <a:gd name="connsiteY13" fmla="*/ 5251 h 5250"/>
                    <a:gd name="connsiteX14" fmla="*/ 13 w 2214"/>
                    <a:gd name="connsiteY14" fmla="*/ 93 h 5250"/>
                    <a:gd name="connsiteX15" fmla="*/ 438 w 2214"/>
                    <a:gd name="connsiteY15" fmla="*/ 2480 h 5250"/>
                    <a:gd name="connsiteX16" fmla="*/ 875 w 2214"/>
                    <a:gd name="connsiteY16" fmla="*/ 2480 h 5250"/>
                    <a:gd name="connsiteX17" fmla="*/ 1644 w 2214"/>
                    <a:gd name="connsiteY17" fmla="*/ 1485 h 5250"/>
                    <a:gd name="connsiteX18" fmla="*/ 862 w 2214"/>
                    <a:gd name="connsiteY18" fmla="*/ 504 h 5250"/>
                    <a:gd name="connsiteX19" fmla="*/ 438 w 2214"/>
                    <a:gd name="connsiteY19" fmla="*/ 557 h 5250"/>
                    <a:gd name="connsiteX20" fmla="*/ 438 w 2214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591" y="119"/>
                        <a:pt x="1817" y="424"/>
                      </a:cubicBezTo>
                      <a:cubicBezTo>
                        <a:pt x="1989" y="650"/>
                        <a:pt x="2082" y="1008"/>
                        <a:pt x="2082" y="1406"/>
                      </a:cubicBezTo>
                      <a:cubicBezTo>
                        <a:pt x="2082" y="2108"/>
                        <a:pt x="1803" y="2559"/>
                        <a:pt x="1459" y="2745"/>
                      </a:cubicBezTo>
                      <a:lnTo>
                        <a:pt x="1459" y="2758"/>
                      </a:lnTo>
                      <a:cubicBezTo>
                        <a:pt x="1724" y="2904"/>
                        <a:pt x="1870" y="3275"/>
                        <a:pt x="1949" y="3819"/>
                      </a:cubicBezTo>
                      <a:cubicBezTo>
                        <a:pt x="2055" y="4548"/>
                        <a:pt x="2148" y="5052"/>
                        <a:pt x="2214" y="5251"/>
                      </a:cubicBezTo>
                      <a:lnTo>
                        <a:pt x="1750" y="5251"/>
                      </a:lnTo>
                      <a:cubicBezTo>
                        <a:pt x="1710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62" y="504"/>
                      </a:cubicBezTo>
                      <a:cubicBezTo>
                        <a:pt x="650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5" name="任意多边形: 形状 484">
                  <a:extLst>
                    <a:ext uri="{FF2B5EF4-FFF2-40B4-BE49-F238E27FC236}">
                      <a16:creationId xmlns:a16="http://schemas.microsoft.com/office/drawing/2014/main" id="{BE7D27E3-448B-F5FE-2227-4E17599E15A0}"/>
                    </a:ext>
                  </a:extLst>
                </p:cNvPr>
                <p:cNvSpPr/>
                <p:nvPr/>
              </p:nvSpPr>
              <p:spPr>
                <a:xfrm>
                  <a:off x="89024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6" name="任意多边形: 形状 485">
                  <a:extLst>
                    <a:ext uri="{FF2B5EF4-FFF2-40B4-BE49-F238E27FC236}">
                      <a16:creationId xmlns:a16="http://schemas.microsoft.com/office/drawing/2014/main" id="{A324EF62-8BF7-1AE6-F7FE-83C9BD7E8EC9}"/>
                    </a:ext>
                  </a:extLst>
                </p:cNvPr>
                <p:cNvSpPr/>
                <p:nvPr/>
              </p:nvSpPr>
              <p:spPr>
                <a:xfrm>
                  <a:off x="892618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40 w 3447"/>
                    <a:gd name="connsiteY3" fmla="*/ 2639 h 5224"/>
                    <a:gd name="connsiteX4" fmla="*/ 1843 w 3447"/>
                    <a:gd name="connsiteY4" fmla="*/ 5184 h 5224"/>
                    <a:gd name="connsiteX5" fmla="*/ 1512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70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3023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12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70" y="1313"/>
                        <a:pt x="544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3023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id="{00674E82-F6BE-D375-168F-FB5EAB4BAB67}"/>
                    </a:ext>
                  </a:extLst>
                </p:cNvPr>
                <p:cNvSpPr/>
                <p:nvPr/>
              </p:nvSpPr>
              <p:spPr>
                <a:xfrm>
                  <a:off x="89822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2E11BD65-8B21-0630-B882-9B05FA329330}"/>
                    </a:ext>
                  </a:extLst>
                </p:cNvPr>
                <p:cNvSpPr/>
                <p:nvPr/>
              </p:nvSpPr>
              <p:spPr>
                <a:xfrm>
                  <a:off x="899420" y="1149714"/>
                  <a:ext cx="2081" cy="5264"/>
                </a:xfrm>
                <a:custGeom>
                  <a:avLst/>
                  <a:gdLst>
                    <a:gd name="connsiteX0" fmla="*/ 0 w 2081"/>
                    <a:gd name="connsiteY0" fmla="*/ 93 h 5264"/>
                    <a:gd name="connsiteX1" fmla="*/ 835 w 2081"/>
                    <a:gd name="connsiteY1" fmla="*/ 0 h 5264"/>
                    <a:gd name="connsiteX2" fmla="*/ 1790 w 2081"/>
                    <a:gd name="connsiteY2" fmla="*/ 424 h 5264"/>
                    <a:gd name="connsiteX3" fmla="*/ 2082 w 2081"/>
                    <a:gd name="connsiteY3" fmla="*/ 1525 h 5264"/>
                    <a:gd name="connsiteX4" fmla="*/ 1817 w 2081"/>
                    <a:gd name="connsiteY4" fmla="*/ 2639 h 5264"/>
                    <a:gd name="connsiteX5" fmla="*/ 782 w 2081"/>
                    <a:gd name="connsiteY5" fmla="*/ 3222 h 5264"/>
                    <a:gd name="connsiteX6" fmla="*/ 438 w 2081"/>
                    <a:gd name="connsiteY6" fmla="*/ 3169 h 5264"/>
                    <a:gd name="connsiteX7" fmla="*/ 438 w 2081"/>
                    <a:gd name="connsiteY7" fmla="*/ 5264 h 5264"/>
                    <a:gd name="connsiteX8" fmla="*/ 0 w 2081"/>
                    <a:gd name="connsiteY8" fmla="*/ 5264 h 5264"/>
                    <a:gd name="connsiteX9" fmla="*/ 0 w 2081"/>
                    <a:gd name="connsiteY9" fmla="*/ 93 h 5264"/>
                    <a:gd name="connsiteX10" fmla="*/ 424 w 2081"/>
                    <a:gd name="connsiteY10" fmla="*/ 2612 h 5264"/>
                    <a:gd name="connsiteX11" fmla="*/ 782 w 2081"/>
                    <a:gd name="connsiteY11" fmla="*/ 2665 h 5264"/>
                    <a:gd name="connsiteX12" fmla="*/ 1618 w 2081"/>
                    <a:gd name="connsiteY12" fmla="*/ 1551 h 5264"/>
                    <a:gd name="connsiteX13" fmla="*/ 822 w 2081"/>
                    <a:gd name="connsiteY13" fmla="*/ 530 h 5264"/>
                    <a:gd name="connsiteX14" fmla="*/ 411 w 2081"/>
                    <a:gd name="connsiteY14" fmla="*/ 583 h 5264"/>
                    <a:gd name="connsiteX15" fmla="*/ 411 w 2081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81" h="5264">
                      <a:moveTo>
                        <a:pt x="0" y="93"/>
                      </a:moveTo>
                      <a:cubicBezTo>
                        <a:pt x="212" y="40"/>
                        <a:pt x="491" y="0"/>
                        <a:pt x="835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82" y="1061"/>
                        <a:pt x="2082" y="1525"/>
                      </a:cubicBezTo>
                      <a:cubicBezTo>
                        <a:pt x="2082" y="1989"/>
                        <a:pt x="1989" y="2373"/>
                        <a:pt x="1817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36" y="2665"/>
                        <a:pt x="782" y="2665"/>
                      </a:cubicBezTo>
                      <a:cubicBezTo>
                        <a:pt x="1313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77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2C3D36B5-5EC9-C1CA-9EDF-E269535D8249}"/>
                    </a:ext>
                  </a:extLst>
                </p:cNvPr>
                <p:cNvSpPr/>
                <p:nvPr/>
              </p:nvSpPr>
              <p:spPr>
                <a:xfrm>
                  <a:off x="901900" y="1149675"/>
                  <a:ext cx="2028" cy="5383"/>
                </a:xfrm>
                <a:custGeom>
                  <a:avLst/>
                  <a:gdLst>
                    <a:gd name="connsiteX0" fmla="*/ 119 w 2028"/>
                    <a:gd name="connsiteY0" fmla="*/ 4495 h 5383"/>
                    <a:gd name="connsiteX1" fmla="*/ 902 w 2028"/>
                    <a:gd name="connsiteY1" fmla="*/ 4826 h 5383"/>
                    <a:gd name="connsiteX2" fmla="*/ 1604 w 2028"/>
                    <a:gd name="connsiteY2" fmla="*/ 3938 h 5383"/>
                    <a:gd name="connsiteX3" fmla="*/ 968 w 2028"/>
                    <a:gd name="connsiteY3" fmla="*/ 2891 h 5383"/>
                    <a:gd name="connsiteX4" fmla="*/ 80 w 2028"/>
                    <a:gd name="connsiteY4" fmla="*/ 1419 h 5383"/>
                    <a:gd name="connsiteX5" fmla="*/ 1167 w 2028"/>
                    <a:gd name="connsiteY5" fmla="*/ 0 h 5383"/>
                    <a:gd name="connsiteX6" fmla="*/ 1923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119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19" y="4495"/>
                      </a:moveTo>
                      <a:cubicBezTo>
                        <a:pt x="305" y="4667"/>
                        <a:pt x="610" y="4826"/>
                        <a:pt x="902" y="4826"/>
                      </a:cubicBezTo>
                      <a:cubicBezTo>
                        <a:pt x="1339" y="4826"/>
                        <a:pt x="1604" y="4468"/>
                        <a:pt x="1604" y="3938"/>
                      </a:cubicBezTo>
                      <a:cubicBezTo>
                        <a:pt x="1604" y="3447"/>
                        <a:pt x="1419" y="3169"/>
                        <a:pt x="968" y="2891"/>
                      </a:cubicBezTo>
                      <a:cubicBezTo>
                        <a:pt x="411" y="2599"/>
                        <a:pt x="80" y="2148"/>
                        <a:pt x="80" y="1419"/>
                      </a:cubicBezTo>
                      <a:cubicBezTo>
                        <a:pt x="80" y="597"/>
                        <a:pt x="517" y="0"/>
                        <a:pt x="1167" y="0"/>
                      </a:cubicBezTo>
                      <a:cubicBezTo>
                        <a:pt x="1512" y="0"/>
                        <a:pt x="1763" y="119"/>
                        <a:pt x="1923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72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5AEC9B3C-9B58-CAC3-E225-31DE56095532}"/>
                    </a:ext>
                  </a:extLst>
                </p:cNvPr>
                <p:cNvSpPr/>
                <p:nvPr/>
              </p:nvSpPr>
              <p:spPr>
                <a:xfrm>
                  <a:off x="90453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F2405D23-BA45-F393-28FA-BDFA0483F923}"/>
                    </a:ext>
                  </a:extLst>
                </p:cNvPr>
                <p:cNvSpPr/>
                <p:nvPr/>
              </p:nvSpPr>
              <p:spPr>
                <a:xfrm>
                  <a:off x="907694" y="1149767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17 h 5224"/>
                    <a:gd name="connsiteX1" fmla="*/ 2864 w 3434"/>
                    <a:gd name="connsiteY1" fmla="*/ 663 h 5224"/>
                    <a:gd name="connsiteX2" fmla="*/ 2851 w 3434"/>
                    <a:gd name="connsiteY2" fmla="*/ 663 h 5224"/>
                    <a:gd name="connsiteX3" fmla="*/ 2426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70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52 w 3434"/>
                    <a:gd name="connsiteY12" fmla="*/ 0 h 5224"/>
                    <a:gd name="connsiteX13" fmla="*/ 809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2983 w 3434"/>
                    <a:gd name="connsiteY21" fmla="*/ 5224 h 5224"/>
                    <a:gd name="connsiteX22" fmla="*/ 2904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73"/>
                        <a:pt x="2586" y="1923"/>
                        <a:pt x="2426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76" y="1286"/>
                        <a:pt x="570" y="663"/>
                      </a:cubicBezTo>
                      <a:lnTo>
                        <a:pt x="570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52" y="0"/>
                      </a:lnTo>
                      <a:lnTo>
                        <a:pt x="809" y="0"/>
                      </a:lnTo>
                      <a:lnTo>
                        <a:pt x="1379" y="2519"/>
                      </a:lnTo>
                      <a:cubicBezTo>
                        <a:pt x="1512" y="3156"/>
                        <a:pt x="1631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2983" y="5224"/>
                      </a:lnTo>
                      <a:lnTo>
                        <a:pt x="2904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2" name="任意多边形: 形状 491">
                  <a:extLst>
                    <a:ext uri="{FF2B5EF4-FFF2-40B4-BE49-F238E27FC236}">
                      <a16:creationId xmlns:a16="http://schemas.microsoft.com/office/drawing/2014/main" id="{9AD6376F-139B-B216-23C5-4496939D4AB8}"/>
                    </a:ext>
                  </a:extLst>
                </p:cNvPr>
                <p:cNvSpPr/>
                <p:nvPr/>
              </p:nvSpPr>
              <p:spPr>
                <a:xfrm>
                  <a:off x="913290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81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81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44" y="4760"/>
                        <a:pt x="703" y="4760"/>
                        <a:pt x="862" y="4760"/>
                      </a:cubicBezTo>
                      <a:cubicBezTo>
                        <a:pt x="1790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3" name="任意多边形: 形状 492">
                  <a:extLst>
                    <a:ext uri="{FF2B5EF4-FFF2-40B4-BE49-F238E27FC236}">
                      <a16:creationId xmlns:a16="http://schemas.microsoft.com/office/drawing/2014/main" id="{FF2559F6-28F7-D62F-AC96-1ABAE82CAA1E}"/>
                    </a:ext>
                  </a:extLst>
                </p:cNvPr>
                <p:cNvSpPr/>
                <p:nvPr/>
              </p:nvSpPr>
              <p:spPr>
                <a:xfrm>
                  <a:off x="91640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4" name="任意多边形: 形状 493">
                  <a:extLst>
                    <a:ext uri="{FF2B5EF4-FFF2-40B4-BE49-F238E27FC236}">
                      <a16:creationId xmlns:a16="http://schemas.microsoft.com/office/drawing/2014/main" id="{77EE1C26-06B9-A79C-8989-46C8D3409D95}"/>
                    </a:ext>
                  </a:extLst>
                </p:cNvPr>
                <p:cNvSpPr/>
                <p:nvPr/>
              </p:nvSpPr>
              <p:spPr>
                <a:xfrm>
                  <a:off x="920052" y="1149754"/>
                  <a:ext cx="1882" cy="5237"/>
                </a:xfrm>
                <a:custGeom>
                  <a:avLst/>
                  <a:gdLst>
                    <a:gd name="connsiteX0" fmla="*/ 0 w 1882"/>
                    <a:gd name="connsiteY0" fmla="*/ 0 h 5237"/>
                    <a:gd name="connsiteX1" fmla="*/ 438 w 1882"/>
                    <a:gd name="connsiteY1" fmla="*/ 0 h 5237"/>
                    <a:gd name="connsiteX2" fmla="*/ 438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5" name="任意多边形: 形状 494">
                  <a:extLst>
                    <a:ext uri="{FF2B5EF4-FFF2-40B4-BE49-F238E27FC236}">
                      <a16:creationId xmlns:a16="http://schemas.microsoft.com/office/drawing/2014/main" id="{F87085BE-3BC2-E9F1-F656-C0B490CACEF5}"/>
                    </a:ext>
                  </a:extLst>
                </p:cNvPr>
                <p:cNvSpPr/>
                <p:nvPr/>
              </p:nvSpPr>
              <p:spPr>
                <a:xfrm>
                  <a:off x="922001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25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39 w 3076"/>
                    <a:gd name="connsiteY7" fmla="*/ 2665 h 5383"/>
                    <a:gd name="connsiteX8" fmla="*/ 1565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25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39" y="3845"/>
                        <a:pt x="2639" y="2665"/>
                      </a:cubicBezTo>
                      <a:cubicBezTo>
                        <a:pt x="2639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6" name="任意多边形: 形状 495">
                  <a:extLst>
                    <a:ext uri="{FF2B5EF4-FFF2-40B4-BE49-F238E27FC236}">
                      <a16:creationId xmlns:a16="http://schemas.microsoft.com/office/drawing/2014/main" id="{CED0B0CB-897F-A76B-3237-30DD7F057F0E}"/>
                    </a:ext>
                  </a:extLst>
                </p:cNvPr>
                <p:cNvSpPr/>
                <p:nvPr/>
              </p:nvSpPr>
              <p:spPr>
                <a:xfrm>
                  <a:off x="925647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32 w 2201"/>
                    <a:gd name="connsiteY4" fmla="*/ 2745 h 5250"/>
                    <a:gd name="connsiteX5" fmla="*/ 1432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50 w 2201"/>
                    <a:gd name="connsiteY8" fmla="*/ 5251 h 5250"/>
                    <a:gd name="connsiteX9" fmla="*/ 1525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86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32" y="2745"/>
                      </a:cubicBezTo>
                      <a:lnTo>
                        <a:pt x="1432" y="2758"/>
                      </a:lnTo>
                      <a:cubicBezTo>
                        <a:pt x="1697" y="2904"/>
                        <a:pt x="1843" y="3275"/>
                        <a:pt x="1936" y="3819"/>
                      </a:cubicBezTo>
                      <a:cubicBezTo>
                        <a:pt x="2042" y="4548"/>
                        <a:pt x="2122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7" name="任意多边形: 形状 496">
                  <a:extLst>
                    <a:ext uri="{FF2B5EF4-FFF2-40B4-BE49-F238E27FC236}">
                      <a16:creationId xmlns:a16="http://schemas.microsoft.com/office/drawing/2014/main" id="{57DC3536-84DD-6907-9E1A-1D2C29BFF8F5}"/>
                    </a:ext>
                  </a:extLst>
                </p:cNvPr>
                <p:cNvSpPr/>
                <p:nvPr/>
              </p:nvSpPr>
              <p:spPr>
                <a:xfrm>
                  <a:off x="929692" y="1149675"/>
                  <a:ext cx="2028" cy="5383"/>
                </a:xfrm>
                <a:custGeom>
                  <a:avLst/>
                  <a:gdLst>
                    <a:gd name="connsiteX0" fmla="*/ 106 w 2028"/>
                    <a:gd name="connsiteY0" fmla="*/ 4495 h 5383"/>
                    <a:gd name="connsiteX1" fmla="*/ 888 w 2028"/>
                    <a:gd name="connsiteY1" fmla="*/ 4826 h 5383"/>
                    <a:gd name="connsiteX2" fmla="*/ 1591 w 2028"/>
                    <a:gd name="connsiteY2" fmla="*/ 3938 h 5383"/>
                    <a:gd name="connsiteX3" fmla="*/ 955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896 w 2028"/>
                    <a:gd name="connsiteY6" fmla="*/ 252 h 5383"/>
                    <a:gd name="connsiteX7" fmla="*/ 1777 w 2028"/>
                    <a:gd name="connsiteY7" fmla="*/ 809 h 5383"/>
                    <a:gd name="connsiteX8" fmla="*/ 1140 w 2028"/>
                    <a:gd name="connsiteY8" fmla="*/ 544 h 5383"/>
                    <a:gd name="connsiteX9" fmla="*/ 504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106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106" y="4495"/>
                      </a:moveTo>
                      <a:cubicBezTo>
                        <a:pt x="305" y="4667"/>
                        <a:pt x="570" y="4826"/>
                        <a:pt x="888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32" y="544"/>
                        <a:pt x="1140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80" y="2334"/>
                      </a:cubicBezTo>
                      <a:cubicBezTo>
                        <a:pt x="1737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8" name="任意多边形: 形状 497">
                  <a:extLst>
                    <a:ext uri="{FF2B5EF4-FFF2-40B4-BE49-F238E27FC236}">
                      <a16:creationId xmlns:a16="http://schemas.microsoft.com/office/drawing/2014/main" id="{BA691ABA-1BF7-F3FD-12D8-F8FC3F88B934}"/>
                    </a:ext>
                  </a:extLst>
                </p:cNvPr>
                <p:cNvSpPr/>
                <p:nvPr/>
              </p:nvSpPr>
              <p:spPr>
                <a:xfrm>
                  <a:off x="9323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9" name="任意多边形: 形状 498">
                  <a:extLst>
                    <a:ext uri="{FF2B5EF4-FFF2-40B4-BE49-F238E27FC236}">
                      <a16:creationId xmlns:a16="http://schemas.microsoft.com/office/drawing/2014/main" id="{E537CA6F-AA3E-A3B2-4702-06F7BF1BC5C3}"/>
                    </a:ext>
                  </a:extLst>
                </p:cNvPr>
                <p:cNvSpPr/>
                <p:nvPr/>
              </p:nvSpPr>
              <p:spPr>
                <a:xfrm>
                  <a:off x="933126" y="1149754"/>
                  <a:ext cx="2479" cy="5224"/>
                </a:xfrm>
                <a:custGeom>
                  <a:avLst/>
                  <a:gdLst>
                    <a:gd name="connsiteX0" fmla="*/ 1021 w 2479"/>
                    <a:gd name="connsiteY0" fmla="*/ 570 h 5224"/>
                    <a:gd name="connsiteX1" fmla="*/ 0 w 2479"/>
                    <a:gd name="connsiteY1" fmla="*/ 570 h 5224"/>
                    <a:gd name="connsiteX2" fmla="*/ 0 w 2479"/>
                    <a:gd name="connsiteY2" fmla="*/ 0 h 5224"/>
                    <a:gd name="connsiteX3" fmla="*/ 2480 w 2479"/>
                    <a:gd name="connsiteY3" fmla="*/ 0 h 5224"/>
                    <a:gd name="connsiteX4" fmla="*/ 2480 w 2479"/>
                    <a:gd name="connsiteY4" fmla="*/ 570 h 5224"/>
                    <a:gd name="connsiteX5" fmla="*/ 1459 w 2479"/>
                    <a:gd name="connsiteY5" fmla="*/ 570 h 5224"/>
                    <a:gd name="connsiteX6" fmla="*/ 1459 w 2479"/>
                    <a:gd name="connsiteY6" fmla="*/ 5224 h 5224"/>
                    <a:gd name="connsiteX7" fmla="*/ 1021 w 2479"/>
                    <a:gd name="connsiteY7" fmla="*/ 5224 h 5224"/>
                    <a:gd name="connsiteX8" fmla="*/ 1021 w 2479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9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80" y="0"/>
                      </a:lnTo>
                      <a:lnTo>
                        <a:pt x="2480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0" name="任意多边形: 形状 499">
                  <a:extLst>
                    <a:ext uri="{FF2B5EF4-FFF2-40B4-BE49-F238E27FC236}">
                      <a16:creationId xmlns:a16="http://schemas.microsoft.com/office/drawing/2014/main" id="{AA910550-F031-AECD-6A9F-C388B3381800}"/>
                    </a:ext>
                  </a:extLst>
                </p:cNvPr>
                <p:cNvSpPr/>
                <p:nvPr/>
              </p:nvSpPr>
              <p:spPr>
                <a:xfrm>
                  <a:off x="937249" y="1149754"/>
                  <a:ext cx="2810" cy="5224"/>
                </a:xfrm>
                <a:custGeom>
                  <a:avLst/>
                  <a:gdLst>
                    <a:gd name="connsiteX0" fmla="*/ 782 w 2810"/>
                    <a:gd name="connsiteY0" fmla="*/ 3580 h 5224"/>
                    <a:gd name="connsiteX1" fmla="*/ 438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34 w 2810"/>
                    <a:gd name="connsiteY6" fmla="*/ 5224 h 5224"/>
                    <a:gd name="connsiteX7" fmla="*/ 1976 w 2810"/>
                    <a:gd name="connsiteY7" fmla="*/ 3580 h 5224"/>
                    <a:gd name="connsiteX8" fmla="*/ 782 w 2810"/>
                    <a:gd name="connsiteY8" fmla="*/ 3580 h 5224"/>
                    <a:gd name="connsiteX9" fmla="*/ 1896 w 2810"/>
                    <a:gd name="connsiteY9" fmla="*/ 3050 h 5224"/>
                    <a:gd name="connsiteX10" fmla="*/ 1565 w 2810"/>
                    <a:gd name="connsiteY10" fmla="*/ 1538 h 5224"/>
                    <a:gd name="connsiteX11" fmla="*/ 1392 w 2810"/>
                    <a:gd name="connsiteY11" fmla="*/ 583 h 5224"/>
                    <a:gd name="connsiteX12" fmla="*/ 1379 w 2810"/>
                    <a:gd name="connsiteY12" fmla="*/ 583 h 5224"/>
                    <a:gd name="connsiteX13" fmla="*/ 1207 w 2810"/>
                    <a:gd name="connsiteY13" fmla="*/ 1525 h 5224"/>
                    <a:gd name="connsiteX14" fmla="*/ 87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82" y="358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34" y="5224"/>
                      </a:lnTo>
                      <a:lnTo>
                        <a:pt x="1976" y="3580"/>
                      </a:lnTo>
                      <a:lnTo>
                        <a:pt x="782" y="3580"/>
                      </a:lnTo>
                      <a:close/>
                      <a:moveTo>
                        <a:pt x="1896" y="3050"/>
                      </a:moveTo>
                      <a:lnTo>
                        <a:pt x="1565" y="1538"/>
                      </a:lnTo>
                      <a:cubicBezTo>
                        <a:pt x="1498" y="1207"/>
                        <a:pt x="1445" y="888"/>
                        <a:pt x="1392" y="583"/>
                      </a:cubicBezTo>
                      <a:lnTo>
                        <a:pt x="1379" y="583"/>
                      </a:lnTo>
                      <a:cubicBezTo>
                        <a:pt x="1339" y="902"/>
                        <a:pt x="1273" y="1207"/>
                        <a:pt x="1207" y="1525"/>
                      </a:cubicBezTo>
                      <a:lnTo>
                        <a:pt x="87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6E498BFB-DEDD-5C97-CEC9-6E302F050B75}"/>
                    </a:ext>
                  </a:extLst>
                </p:cNvPr>
                <p:cNvSpPr/>
                <p:nvPr/>
              </p:nvSpPr>
              <p:spPr>
                <a:xfrm>
                  <a:off x="940458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64 w 3434"/>
                    <a:gd name="connsiteY1" fmla="*/ 663 h 5224"/>
                    <a:gd name="connsiteX2" fmla="*/ 2837 w 3434"/>
                    <a:gd name="connsiteY2" fmla="*/ 663 h 5224"/>
                    <a:gd name="connsiteX3" fmla="*/ 2413 w 3434"/>
                    <a:gd name="connsiteY3" fmla="*/ 2639 h 5224"/>
                    <a:gd name="connsiteX4" fmla="*/ 1830 w 3434"/>
                    <a:gd name="connsiteY4" fmla="*/ 5184 h 5224"/>
                    <a:gd name="connsiteX5" fmla="*/ 1498 w 3434"/>
                    <a:gd name="connsiteY5" fmla="*/ 5184 h 5224"/>
                    <a:gd name="connsiteX6" fmla="*/ 955 w 3434"/>
                    <a:gd name="connsiteY6" fmla="*/ 2692 h 5224"/>
                    <a:gd name="connsiteX7" fmla="*/ 570 w 3434"/>
                    <a:gd name="connsiteY7" fmla="*/ 663 h 5224"/>
                    <a:gd name="connsiteX8" fmla="*/ 557 w 3434"/>
                    <a:gd name="connsiteY8" fmla="*/ 663 h 5224"/>
                    <a:gd name="connsiteX9" fmla="*/ 504 w 3434"/>
                    <a:gd name="connsiteY9" fmla="*/ 2983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891" y="2188"/>
                        <a:pt x="2864" y="1299"/>
                        <a:pt x="2864" y="663"/>
                      </a:cubicBezTo>
                      <a:lnTo>
                        <a:pt x="2837" y="663"/>
                      </a:lnTo>
                      <a:cubicBezTo>
                        <a:pt x="2731" y="1273"/>
                        <a:pt x="2586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30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31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8B53AA5B-A30C-078C-2309-81515D801ED3}"/>
                    </a:ext>
                  </a:extLst>
                </p:cNvPr>
                <p:cNvSpPr/>
                <p:nvPr/>
              </p:nvSpPr>
              <p:spPr>
                <a:xfrm>
                  <a:off x="944529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3A06CB0E-987D-E334-95D4-C046A8B8CC73}"/>
                    </a:ext>
                  </a:extLst>
                </p:cNvPr>
                <p:cNvSpPr/>
                <p:nvPr/>
              </p:nvSpPr>
              <p:spPr>
                <a:xfrm>
                  <a:off x="946690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F2EE5C32-F156-EC03-B98A-0CED7DDF1598}"/>
                    </a:ext>
                  </a:extLst>
                </p:cNvPr>
                <p:cNvSpPr/>
                <p:nvPr/>
              </p:nvSpPr>
              <p:spPr>
                <a:xfrm>
                  <a:off x="949289" y="1153586"/>
                  <a:ext cx="1140" cy="2757"/>
                </a:xfrm>
                <a:custGeom>
                  <a:avLst/>
                  <a:gdLst>
                    <a:gd name="connsiteX0" fmla="*/ 0 w 1140"/>
                    <a:gd name="connsiteY0" fmla="*/ 2758 h 2757"/>
                    <a:gd name="connsiteX1" fmla="*/ 438 w 1140"/>
                    <a:gd name="connsiteY1" fmla="*/ 106 h 2757"/>
                    <a:gd name="connsiteX2" fmla="*/ 1140 w 1140"/>
                    <a:gd name="connsiteY2" fmla="*/ 0 h 2757"/>
                    <a:gd name="connsiteX3" fmla="*/ 464 w 1140"/>
                    <a:gd name="connsiteY3" fmla="*/ 2678 h 2757"/>
                    <a:gd name="connsiteX4" fmla="*/ 0 w 1140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0" h="2757">
                      <a:moveTo>
                        <a:pt x="0" y="2758"/>
                      </a:moveTo>
                      <a:cubicBezTo>
                        <a:pt x="172" y="2108"/>
                        <a:pt x="358" y="915"/>
                        <a:pt x="438" y="106"/>
                      </a:cubicBezTo>
                      <a:lnTo>
                        <a:pt x="1140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5" name="任意多边形: 形状 504">
                  <a:extLst>
                    <a:ext uri="{FF2B5EF4-FFF2-40B4-BE49-F238E27FC236}">
                      <a16:creationId xmlns:a16="http://schemas.microsoft.com/office/drawing/2014/main" id="{DA5B5D1E-7094-4FC6-0475-443F3162A1DD}"/>
                    </a:ext>
                  </a:extLst>
                </p:cNvPr>
                <p:cNvSpPr/>
                <p:nvPr/>
              </p:nvSpPr>
              <p:spPr>
                <a:xfrm>
                  <a:off x="952352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8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41" y="4826"/>
                        <a:pt x="1750" y="4826"/>
                      </a:cubicBezTo>
                      <a:cubicBezTo>
                        <a:pt x="2015" y="4826"/>
                        <a:pt x="2294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6" name="任意多边形: 形状 505">
                  <a:extLst>
                    <a:ext uri="{FF2B5EF4-FFF2-40B4-BE49-F238E27FC236}">
                      <a16:creationId xmlns:a16="http://schemas.microsoft.com/office/drawing/2014/main" id="{372BB0EB-25CF-F0E7-6621-6A0E8C9C5901}"/>
                    </a:ext>
                  </a:extLst>
                </p:cNvPr>
                <p:cNvSpPr/>
                <p:nvPr/>
              </p:nvSpPr>
              <p:spPr>
                <a:xfrm>
                  <a:off x="955123" y="1149674"/>
                  <a:ext cx="3089" cy="5383"/>
                </a:xfrm>
                <a:custGeom>
                  <a:avLst/>
                  <a:gdLst>
                    <a:gd name="connsiteX0" fmla="*/ 3089 w 3089"/>
                    <a:gd name="connsiteY0" fmla="*/ 2639 h 5383"/>
                    <a:gd name="connsiteX1" fmla="*/ 1525 w 3089"/>
                    <a:gd name="connsiteY1" fmla="*/ 5383 h 5383"/>
                    <a:gd name="connsiteX2" fmla="*/ 0 w 3089"/>
                    <a:gd name="connsiteY2" fmla="*/ 2732 h 5383"/>
                    <a:gd name="connsiteX3" fmla="*/ 1565 w 3089"/>
                    <a:gd name="connsiteY3" fmla="*/ 0 h 5383"/>
                    <a:gd name="connsiteX4" fmla="*/ 3089 w 3089"/>
                    <a:gd name="connsiteY4" fmla="*/ 2639 h 5383"/>
                    <a:gd name="connsiteX5" fmla="*/ 477 w 3089"/>
                    <a:gd name="connsiteY5" fmla="*/ 2718 h 5383"/>
                    <a:gd name="connsiteX6" fmla="*/ 1551 w 3089"/>
                    <a:gd name="connsiteY6" fmla="*/ 4840 h 5383"/>
                    <a:gd name="connsiteX7" fmla="*/ 2625 w 3089"/>
                    <a:gd name="connsiteY7" fmla="*/ 2665 h 5383"/>
                    <a:gd name="connsiteX8" fmla="*/ 1565 w 3089"/>
                    <a:gd name="connsiteY8" fmla="*/ 531 h 5383"/>
                    <a:gd name="connsiteX9" fmla="*/ 477 w 3089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83">
                      <a:moveTo>
                        <a:pt x="3089" y="2639"/>
                      </a:moveTo>
                      <a:cubicBezTo>
                        <a:pt x="3089" y="4442"/>
                        <a:pt x="2387" y="5383"/>
                        <a:pt x="1525" y="5383"/>
                      </a:cubicBezTo>
                      <a:cubicBezTo>
                        <a:pt x="636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506" y="-13"/>
                        <a:pt x="3089" y="1087"/>
                        <a:pt x="3089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75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94" y="531"/>
                        <a:pt x="1565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7" name="任意多边形: 形状 506">
                  <a:extLst>
                    <a:ext uri="{FF2B5EF4-FFF2-40B4-BE49-F238E27FC236}">
                      <a16:creationId xmlns:a16="http://schemas.microsoft.com/office/drawing/2014/main" id="{A06737E3-C353-7BB6-CA4F-AB9C25D8E1D8}"/>
                    </a:ext>
                  </a:extLst>
                </p:cNvPr>
                <p:cNvSpPr/>
                <p:nvPr/>
              </p:nvSpPr>
              <p:spPr>
                <a:xfrm>
                  <a:off x="958770" y="1149754"/>
                  <a:ext cx="2545" cy="5224"/>
                </a:xfrm>
                <a:custGeom>
                  <a:avLst/>
                  <a:gdLst>
                    <a:gd name="connsiteX0" fmla="*/ 0 w 2545"/>
                    <a:gd name="connsiteY0" fmla="*/ 5224 h 5224"/>
                    <a:gd name="connsiteX1" fmla="*/ 0 w 2545"/>
                    <a:gd name="connsiteY1" fmla="*/ 0 h 5224"/>
                    <a:gd name="connsiteX2" fmla="*/ 477 w 2545"/>
                    <a:gd name="connsiteY2" fmla="*/ 0 h 5224"/>
                    <a:gd name="connsiteX3" fmla="*/ 1565 w 2545"/>
                    <a:gd name="connsiteY3" fmla="*/ 2639 h 5224"/>
                    <a:gd name="connsiteX4" fmla="*/ 2175 w 2545"/>
                    <a:gd name="connsiteY4" fmla="*/ 4349 h 5224"/>
                    <a:gd name="connsiteX5" fmla="*/ 2188 w 2545"/>
                    <a:gd name="connsiteY5" fmla="*/ 4336 h 5224"/>
                    <a:gd name="connsiteX6" fmla="*/ 2135 w 2545"/>
                    <a:gd name="connsiteY6" fmla="*/ 2188 h 5224"/>
                    <a:gd name="connsiteX7" fmla="*/ 2135 w 2545"/>
                    <a:gd name="connsiteY7" fmla="*/ 0 h 5224"/>
                    <a:gd name="connsiteX8" fmla="*/ 2546 w 2545"/>
                    <a:gd name="connsiteY8" fmla="*/ 0 h 5224"/>
                    <a:gd name="connsiteX9" fmla="*/ 2546 w 2545"/>
                    <a:gd name="connsiteY9" fmla="*/ 5224 h 5224"/>
                    <a:gd name="connsiteX10" fmla="*/ 2108 w 2545"/>
                    <a:gd name="connsiteY10" fmla="*/ 5224 h 5224"/>
                    <a:gd name="connsiteX11" fmla="*/ 1034 w 2545"/>
                    <a:gd name="connsiteY11" fmla="*/ 2572 h 5224"/>
                    <a:gd name="connsiteX12" fmla="*/ 398 w 2545"/>
                    <a:gd name="connsiteY12" fmla="*/ 822 h 5224"/>
                    <a:gd name="connsiteX13" fmla="*/ 398 w 2545"/>
                    <a:gd name="connsiteY13" fmla="*/ 822 h 5224"/>
                    <a:gd name="connsiteX14" fmla="*/ 438 w 2545"/>
                    <a:gd name="connsiteY14" fmla="*/ 2997 h 5224"/>
                    <a:gd name="connsiteX15" fmla="*/ 438 w 2545"/>
                    <a:gd name="connsiteY15" fmla="*/ 5224 h 5224"/>
                    <a:gd name="connsiteX16" fmla="*/ 0 w 2545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17" y="3249"/>
                        <a:pt x="2015" y="3792"/>
                        <a:pt x="2175" y="4349"/>
                      </a:cubicBezTo>
                      <a:lnTo>
                        <a:pt x="2188" y="4336"/>
                      </a:lnTo>
                      <a:cubicBezTo>
                        <a:pt x="2148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98" y="822"/>
                      </a:lnTo>
                      <a:cubicBezTo>
                        <a:pt x="411" y="1485"/>
                        <a:pt x="438" y="2122"/>
                        <a:pt x="438" y="2997"/>
                      </a:cubicBezTo>
                      <a:lnTo>
                        <a:pt x="438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id="{561D7D2C-8051-DE76-7C0A-4A2549B056BC}"/>
                    </a:ext>
                  </a:extLst>
                </p:cNvPr>
                <p:cNvSpPr/>
                <p:nvPr/>
              </p:nvSpPr>
              <p:spPr>
                <a:xfrm>
                  <a:off x="961859" y="1149675"/>
                  <a:ext cx="2041" cy="5383"/>
                </a:xfrm>
                <a:custGeom>
                  <a:avLst/>
                  <a:gdLst>
                    <a:gd name="connsiteX0" fmla="*/ 133 w 2041"/>
                    <a:gd name="connsiteY0" fmla="*/ 4495 h 5383"/>
                    <a:gd name="connsiteX1" fmla="*/ 915 w 2041"/>
                    <a:gd name="connsiteY1" fmla="*/ 4826 h 5383"/>
                    <a:gd name="connsiteX2" fmla="*/ 1618 w 2041"/>
                    <a:gd name="connsiteY2" fmla="*/ 3938 h 5383"/>
                    <a:gd name="connsiteX3" fmla="*/ 981 w 2041"/>
                    <a:gd name="connsiteY3" fmla="*/ 2891 h 5383"/>
                    <a:gd name="connsiteX4" fmla="*/ 93 w 2041"/>
                    <a:gd name="connsiteY4" fmla="*/ 1419 h 5383"/>
                    <a:gd name="connsiteX5" fmla="*/ 1180 w 2041"/>
                    <a:gd name="connsiteY5" fmla="*/ 0 h 5383"/>
                    <a:gd name="connsiteX6" fmla="*/ 1923 w 2041"/>
                    <a:gd name="connsiteY6" fmla="*/ 252 h 5383"/>
                    <a:gd name="connsiteX7" fmla="*/ 1803 w 2041"/>
                    <a:gd name="connsiteY7" fmla="*/ 809 h 5383"/>
                    <a:gd name="connsiteX8" fmla="*/ 1167 w 2041"/>
                    <a:gd name="connsiteY8" fmla="*/ 544 h 5383"/>
                    <a:gd name="connsiteX9" fmla="*/ 530 w 2041"/>
                    <a:gd name="connsiteY9" fmla="*/ 1326 h 5383"/>
                    <a:gd name="connsiteX10" fmla="*/ 1193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13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133" y="4495"/>
                      </a:moveTo>
                      <a:cubicBezTo>
                        <a:pt x="332" y="4667"/>
                        <a:pt x="623" y="4826"/>
                        <a:pt x="915" y="4826"/>
                      </a:cubicBezTo>
                      <a:cubicBezTo>
                        <a:pt x="1352" y="4826"/>
                        <a:pt x="1618" y="4468"/>
                        <a:pt x="1618" y="3938"/>
                      </a:cubicBezTo>
                      <a:cubicBezTo>
                        <a:pt x="1618" y="3447"/>
                        <a:pt x="1432" y="3169"/>
                        <a:pt x="981" y="2891"/>
                      </a:cubicBezTo>
                      <a:cubicBezTo>
                        <a:pt x="424" y="2599"/>
                        <a:pt x="93" y="2148"/>
                        <a:pt x="93" y="1419"/>
                      </a:cubicBezTo>
                      <a:cubicBezTo>
                        <a:pt x="93" y="597"/>
                        <a:pt x="530" y="0"/>
                        <a:pt x="1180" y="0"/>
                      </a:cubicBezTo>
                      <a:cubicBezTo>
                        <a:pt x="1525" y="0"/>
                        <a:pt x="1763" y="119"/>
                        <a:pt x="1923" y="252"/>
                      </a:cubicBezTo>
                      <a:lnTo>
                        <a:pt x="1803" y="809"/>
                      </a:lnTo>
                      <a:cubicBezTo>
                        <a:pt x="1697" y="716"/>
                        <a:pt x="1472" y="544"/>
                        <a:pt x="1167" y="544"/>
                      </a:cubicBezTo>
                      <a:cubicBezTo>
                        <a:pt x="703" y="544"/>
                        <a:pt x="530" y="968"/>
                        <a:pt x="530" y="1326"/>
                      </a:cubicBezTo>
                      <a:cubicBezTo>
                        <a:pt x="530" y="1817"/>
                        <a:pt x="729" y="2055"/>
                        <a:pt x="1193" y="2334"/>
                      </a:cubicBezTo>
                      <a:cubicBezTo>
                        <a:pt x="1750" y="2678"/>
                        <a:pt x="2042" y="3103"/>
                        <a:pt x="2042" y="3872"/>
                      </a:cubicBezTo>
                      <a:cubicBezTo>
                        <a:pt x="2042" y="4681"/>
                        <a:pt x="1671" y="5383"/>
                        <a:pt x="862" y="5383"/>
                      </a:cubicBezTo>
                      <a:cubicBezTo>
                        <a:pt x="544" y="5383"/>
                        <a:pt x="186" y="5237"/>
                        <a:pt x="0" y="5052"/>
                      </a:cubicBezTo>
                      <a:lnTo>
                        <a:pt x="13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id="{0F36470F-65BE-DC40-6295-25C74223E5F0}"/>
                    </a:ext>
                  </a:extLst>
                </p:cNvPr>
                <p:cNvSpPr/>
                <p:nvPr/>
              </p:nvSpPr>
              <p:spPr>
                <a:xfrm>
                  <a:off x="964511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51 w 1909"/>
                    <a:gd name="connsiteY1" fmla="*/ 2771 h 5224"/>
                    <a:gd name="connsiteX2" fmla="*/ 451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17 w 1909"/>
                    <a:gd name="connsiteY7" fmla="*/ 0 h 5224"/>
                    <a:gd name="connsiteX8" fmla="*/ 1817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37 w 1909"/>
                    <a:gd name="connsiteY11" fmla="*/ 2214 h 5224"/>
                    <a:gd name="connsiteX12" fmla="*/ 1737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51" y="2771"/>
                      </a:lnTo>
                      <a:lnTo>
                        <a:pt x="451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0" name="任意多边形: 形状 509">
                  <a:extLst>
                    <a:ext uri="{FF2B5EF4-FFF2-40B4-BE49-F238E27FC236}">
                      <a16:creationId xmlns:a16="http://schemas.microsoft.com/office/drawing/2014/main" id="{7557755D-F0B3-57B4-941A-598B976B5BB5}"/>
                    </a:ext>
                  </a:extLst>
                </p:cNvPr>
                <p:cNvSpPr/>
                <p:nvPr/>
              </p:nvSpPr>
              <p:spPr>
                <a:xfrm>
                  <a:off x="966791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64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64 w 2559"/>
                    <a:gd name="connsiteY7" fmla="*/ 2718 h 5383"/>
                    <a:gd name="connsiteX8" fmla="*/ 1750 w 2559"/>
                    <a:gd name="connsiteY8" fmla="*/ 4826 h 5383"/>
                    <a:gd name="connsiteX9" fmla="*/ 2466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55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64" y="0"/>
                      </a:cubicBezTo>
                      <a:cubicBezTo>
                        <a:pt x="2188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69" y="557"/>
                        <a:pt x="1777" y="557"/>
                      </a:cubicBezTo>
                      <a:cubicBezTo>
                        <a:pt x="981" y="557"/>
                        <a:pt x="464" y="1339"/>
                        <a:pt x="464" y="2718"/>
                      </a:cubicBezTo>
                      <a:cubicBezTo>
                        <a:pt x="464" y="4004"/>
                        <a:pt x="928" y="4826"/>
                        <a:pt x="1750" y="4826"/>
                      </a:cubicBezTo>
                      <a:cubicBezTo>
                        <a:pt x="2002" y="4826"/>
                        <a:pt x="2281" y="4734"/>
                        <a:pt x="2466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id="{7F31F9DD-8F0C-519A-F4D2-423DD5A4FDB5}"/>
                    </a:ext>
                  </a:extLst>
                </p:cNvPr>
                <p:cNvSpPr/>
                <p:nvPr/>
              </p:nvSpPr>
              <p:spPr>
                <a:xfrm>
                  <a:off x="969629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2" name="任意多边形: 形状 511">
                  <a:extLst>
                    <a:ext uri="{FF2B5EF4-FFF2-40B4-BE49-F238E27FC236}">
                      <a16:creationId xmlns:a16="http://schemas.microsoft.com/office/drawing/2014/main" id="{5590C178-C6EE-321E-A5BD-4640190DDA2C}"/>
                    </a:ext>
                  </a:extLst>
                </p:cNvPr>
                <p:cNvSpPr/>
                <p:nvPr/>
              </p:nvSpPr>
              <p:spPr>
                <a:xfrm>
                  <a:off x="972493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3" name="任意多边形: 形状 512">
                  <a:extLst>
                    <a:ext uri="{FF2B5EF4-FFF2-40B4-BE49-F238E27FC236}">
                      <a16:creationId xmlns:a16="http://schemas.microsoft.com/office/drawing/2014/main" id="{973EA861-C781-51E3-DCD4-6DF8A8EE46FE}"/>
                    </a:ext>
                  </a:extLst>
                </p:cNvPr>
                <p:cNvSpPr/>
                <p:nvPr/>
              </p:nvSpPr>
              <p:spPr>
                <a:xfrm>
                  <a:off x="9746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id="{002C7C4B-AA72-C6D3-9648-4352444C4198}"/>
                    </a:ext>
                  </a:extLst>
                </p:cNvPr>
                <p:cNvSpPr/>
                <p:nvPr/>
              </p:nvSpPr>
              <p:spPr>
                <a:xfrm>
                  <a:off x="977518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49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5" name="任意多边形: 形状 514">
                  <a:extLst>
                    <a:ext uri="{FF2B5EF4-FFF2-40B4-BE49-F238E27FC236}">
                      <a16:creationId xmlns:a16="http://schemas.microsoft.com/office/drawing/2014/main" id="{310FFE5B-3883-1590-5D59-A2768A94576F}"/>
                    </a:ext>
                  </a:extLst>
                </p:cNvPr>
                <p:cNvSpPr/>
                <p:nvPr/>
              </p:nvSpPr>
              <p:spPr>
                <a:xfrm>
                  <a:off x="980740" y="1149714"/>
                  <a:ext cx="2201" cy="5250"/>
                </a:xfrm>
                <a:custGeom>
                  <a:avLst/>
                  <a:gdLst>
                    <a:gd name="connsiteX0" fmla="*/ 0 w 2201"/>
                    <a:gd name="connsiteY0" fmla="*/ 93 h 5250"/>
                    <a:gd name="connsiteX1" fmla="*/ 835 w 2201"/>
                    <a:gd name="connsiteY1" fmla="*/ 0 h 5250"/>
                    <a:gd name="connsiteX2" fmla="*/ 1803 w 2201"/>
                    <a:gd name="connsiteY2" fmla="*/ 424 h 5250"/>
                    <a:gd name="connsiteX3" fmla="*/ 2068 w 2201"/>
                    <a:gd name="connsiteY3" fmla="*/ 1406 h 5250"/>
                    <a:gd name="connsiteX4" fmla="*/ 1445 w 2201"/>
                    <a:gd name="connsiteY4" fmla="*/ 2745 h 5250"/>
                    <a:gd name="connsiteX5" fmla="*/ 1445 w 2201"/>
                    <a:gd name="connsiteY5" fmla="*/ 2758 h 5250"/>
                    <a:gd name="connsiteX6" fmla="*/ 1936 w 2201"/>
                    <a:gd name="connsiteY6" fmla="*/ 3819 h 5250"/>
                    <a:gd name="connsiteX7" fmla="*/ 2201 w 2201"/>
                    <a:gd name="connsiteY7" fmla="*/ 5251 h 5250"/>
                    <a:gd name="connsiteX8" fmla="*/ 1737 w 2201"/>
                    <a:gd name="connsiteY8" fmla="*/ 5251 h 5250"/>
                    <a:gd name="connsiteX9" fmla="*/ 1512 w 2201"/>
                    <a:gd name="connsiteY9" fmla="*/ 4004 h 5250"/>
                    <a:gd name="connsiteX10" fmla="*/ 849 w 2201"/>
                    <a:gd name="connsiteY10" fmla="*/ 2983 h 5250"/>
                    <a:gd name="connsiteX11" fmla="*/ 438 w 2201"/>
                    <a:gd name="connsiteY11" fmla="*/ 2983 h 5250"/>
                    <a:gd name="connsiteX12" fmla="*/ 438 w 2201"/>
                    <a:gd name="connsiteY12" fmla="*/ 5251 h 5250"/>
                    <a:gd name="connsiteX13" fmla="*/ 0 w 2201"/>
                    <a:gd name="connsiteY13" fmla="*/ 5251 h 5250"/>
                    <a:gd name="connsiteX14" fmla="*/ 0 w 2201"/>
                    <a:gd name="connsiteY14" fmla="*/ 93 h 5250"/>
                    <a:gd name="connsiteX15" fmla="*/ 438 w 2201"/>
                    <a:gd name="connsiteY15" fmla="*/ 2480 h 5250"/>
                    <a:gd name="connsiteX16" fmla="*/ 888 w 2201"/>
                    <a:gd name="connsiteY16" fmla="*/ 2480 h 5250"/>
                    <a:gd name="connsiteX17" fmla="*/ 1644 w 2201"/>
                    <a:gd name="connsiteY17" fmla="*/ 1485 h 5250"/>
                    <a:gd name="connsiteX18" fmla="*/ 875 w 2201"/>
                    <a:gd name="connsiteY18" fmla="*/ 504 h 5250"/>
                    <a:gd name="connsiteX19" fmla="*/ 438 w 2201"/>
                    <a:gd name="connsiteY19" fmla="*/ 557 h 5250"/>
                    <a:gd name="connsiteX20" fmla="*/ 438 w 2201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591" y="119"/>
                        <a:pt x="1803" y="424"/>
                      </a:cubicBezTo>
                      <a:cubicBezTo>
                        <a:pt x="1989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56" y="3275"/>
                        <a:pt x="1936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37" y="5251"/>
                      </a:lnTo>
                      <a:cubicBezTo>
                        <a:pt x="1684" y="5105"/>
                        <a:pt x="1618" y="4654"/>
                        <a:pt x="1512" y="4004"/>
                      </a:cubicBezTo>
                      <a:cubicBezTo>
                        <a:pt x="1419" y="3275"/>
                        <a:pt x="1233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38" y="2480"/>
                      </a:moveTo>
                      <a:lnTo>
                        <a:pt x="888" y="2480"/>
                      </a:lnTo>
                      <a:cubicBezTo>
                        <a:pt x="1352" y="2480"/>
                        <a:pt x="1644" y="2082"/>
                        <a:pt x="1644" y="1485"/>
                      </a:cubicBezTo>
                      <a:cubicBezTo>
                        <a:pt x="1644" y="809"/>
                        <a:pt x="1326" y="517"/>
                        <a:pt x="875" y="504"/>
                      </a:cubicBezTo>
                      <a:cubicBezTo>
                        <a:pt x="663" y="504"/>
                        <a:pt x="504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C1FD411D-F860-C5F8-27E6-2E6060F94BA9}"/>
                    </a:ext>
                  </a:extLst>
                </p:cNvPr>
                <p:cNvSpPr/>
                <p:nvPr/>
              </p:nvSpPr>
              <p:spPr>
                <a:xfrm>
                  <a:off x="984679" y="1149754"/>
                  <a:ext cx="2810" cy="5224"/>
                </a:xfrm>
                <a:custGeom>
                  <a:avLst/>
                  <a:gdLst>
                    <a:gd name="connsiteX0" fmla="*/ 796 w 2810"/>
                    <a:gd name="connsiteY0" fmla="*/ 3580 h 5224"/>
                    <a:gd name="connsiteX1" fmla="*/ 464 w 2810"/>
                    <a:gd name="connsiteY1" fmla="*/ 5224 h 5224"/>
                    <a:gd name="connsiteX2" fmla="*/ 0 w 2810"/>
                    <a:gd name="connsiteY2" fmla="*/ 5224 h 5224"/>
                    <a:gd name="connsiteX3" fmla="*/ 1140 w 2810"/>
                    <a:gd name="connsiteY3" fmla="*/ 0 h 5224"/>
                    <a:gd name="connsiteX4" fmla="*/ 1671 w 2810"/>
                    <a:gd name="connsiteY4" fmla="*/ 0 h 5224"/>
                    <a:gd name="connsiteX5" fmla="*/ 2811 w 2810"/>
                    <a:gd name="connsiteY5" fmla="*/ 5224 h 5224"/>
                    <a:gd name="connsiteX6" fmla="*/ 2347 w 2810"/>
                    <a:gd name="connsiteY6" fmla="*/ 5224 h 5224"/>
                    <a:gd name="connsiteX7" fmla="*/ 1989 w 2810"/>
                    <a:gd name="connsiteY7" fmla="*/ 3580 h 5224"/>
                    <a:gd name="connsiteX8" fmla="*/ 796 w 2810"/>
                    <a:gd name="connsiteY8" fmla="*/ 3580 h 5224"/>
                    <a:gd name="connsiteX9" fmla="*/ 1896 w 2810"/>
                    <a:gd name="connsiteY9" fmla="*/ 3050 h 5224"/>
                    <a:gd name="connsiteX10" fmla="*/ 1578 w 2810"/>
                    <a:gd name="connsiteY10" fmla="*/ 1538 h 5224"/>
                    <a:gd name="connsiteX11" fmla="*/ 1405 w 2810"/>
                    <a:gd name="connsiteY11" fmla="*/ 583 h 5224"/>
                    <a:gd name="connsiteX12" fmla="*/ 1405 w 2810"/>
                    <a:gd name="connsiteY12" fmla="*/ 583 h 5224"/>
                    <a:gd name="connsiteX13" fmla="*/ 1233 w 2810"/>
                    <a:gd name="connsiteY13" fmla="*/ 1525 h 5224"/>
                    <a:gd name="connsiteX14" fmla="*/ 915 w 2810"/>
                    <a:gd name="connsiteY14" fmla="*/ 3050 h 5224"/>
                    <a:gd name="connsiteX15" fmla="*/ 1896 w 2810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24">
                      <a:moveTo>
                        <a:pt x="796" y="3580"/>
                      </a:moveTo>
                      <a:lnTo>
                        <a:pt x="464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796" y="3580"/>
                      </a:lnTo>
                      <a:close/>
                      <a:moveTo>
                        <a:pt x="1896" y="3050"/>
                      </a:moveTo>
                      <a:lnTo>
                        <a:pt x="1578" y="1538"/>
                      </a:lnTo>
                      <a:cubicBezTo>
                        <a:pt x="1512" y="1207"/>
                        <a:pt x="1459" y="888"/>
                        <a:pt x="1405" y="583"/>
                      </a:cubicBezTo>
                      <a:lnTo>
                        <a:pt x="1405" y="583"/>
                      </a:lnTo>
                      <a:cubicBezTo>
                        <a:pt x="1352" y="902"/>
                        <a:pt x="1299" y="1207"/>
                        <a:pt x="1233" y="1525"/>
                      </a:cubicBezTo>
                      <a:lnTo>
                        <a:pt x="915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CB8C3A5F-E2B7-67A1-334C-6C06AB29A770}"/>
                    </a:ext>
                  </a:extLst>
                </p:cNvPr>
                <p:cNvSpPr/>
                <p:nvPr/>
              </p:nvSpPr>
              <p:spPr>
                <a:xfrm>
                  <a:off x="987993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803" y="4760"/>
                        <a:pt x="2307" y="3951"/>
                        <a:pt x="2307" y="2546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ACA6FF8B-E897-60DA-687C-CF7CAF3B1FE2}"/>
                    </a:ext>
                  </a:extLst>
                </p:cNvPr>
                <p:cNvSpPr/>
                <p:nvPr/>
              </p:nvSpPr>
              <p:spPr>
                <a:xfrm>
                  <a:off x="991322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AE4043E9-4E81-AE71-175A-A6EC7F3E94C0}"/>
                    </a:ext>
                  </a:extLst>
                </p:cNvPr>
                <p:cNvSpPr/>
                <p:nvPr/>
              </p:nvSpPr>
              <p:spPr>
                <a:xfrm>
                  <a:off x="992515" y="1149714"/>
                  <a:ext cx="2068" cy="5264"/>
                </a:xfrm>
                <a:custGeom>
                  <a:avLst/>
                  <a:gdLst>
                    <a:gd name="connsiteX0" fmla="*/ 0 w 2068"/>
                    <a:gd name="connsiteY0" fmla="*/ 93 h 5264"/>
                    <a:gd name="connsiteX1" fmla="*/ 835 w 2068"/>
                    <a:gd name="connsiteY1" fmla="*/ 0 h 5264"/>
                    <a:gd name="connsiteX2" fmla="*/ 1777 w 2068"/>
                    <a:gd name="connsiteY2" fmla="*/ 424 h 5264"/>
                    <a:gd name="connsiteX3" fmla="*/ 2068 w 2068"/>
                    <a:gd name="connsiteY3" fmla="*/ 1525 h 5264"/>
                    <a:gd name="connsiteX4" fmla="*/ 1803 w 2068"/>
                    <a:gd name="connsiteY4" fmla="*/ 2639 h 5264"/>
                    <a:gd name="connsiteX5" fmla="*/ 782 w 2068"/>
                    <a:gd name="connsiteY5" fmla="*/ 3222 h 5264"/>
                    <a:gd name="connsiteX6" fmla="*/ 438 w 2068"/>
                    <a:gd name="connsiteY6" fmla="*/ 3169 h 5264"/>
                    <a:gd name="connsiteX7" fmla="*/ 438 w 2068"/>
                    <a:gd name="connsiteY7" fmla="*/ 5264 h 5264"/>
                    <a:gd name="connsiteX8" fmla="*/ 0 w 2068"/>
                    <a:gd name="connsiteY8" fmla="*/ 5264 h 5264"/>
                    <a:gd name="connsiteX9" fmla="*/ 0 w 2068"/>
                    <a:gd name="connsiteY9" fmla="*/ 93 h 5264"/>
                    <a:gd name="connsiteX10" fmla="*/ 424 w 2068"/>
                    <a:gd name="connsiteY10" fmla="*/ 2612 h 5264"/>
                    <a:gd name="connsiteX11" fmla="*/ 769 w 2068"/>
                    <a:gd name="connsiteY11" fmla="*/ 2665 h 5264"/>
                    <a:gd name="connsiteX12" fmla="*/ 1618 w 2068"/>
                    <a:gd name="connsiteY12" fmla="*/ 1551 h 5264"/>
                    <a:gd name="connsiteX13" fmla="*/ 822 w 2068"/>
                    <a:gd name="connsiteY13" fmla="*/ 530 h 5264"/>
                    <a:gd name="connsiteX14" fmla="*/ 411 w 2068"/>
                    <a:gd name="connsiteY14" fmla="*/ 583 h 5264"/>
                    <a:gd name="connsiteX15" fmla="*/ 411 w 2068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68" h="5264">
                      <a:moveTo>
                        <a:pt x="0" y="93"/>
                      </a:moveTo>
                      <a:cubicBezTo>
                        <a:pt x="212" y="40"/>
                        <a:pt x="477" y="0"/>
                        <a:pt x="835" y="0"/>
                      </a:cubicBezTo>
                      <a:cubicBezTo>
                        <a:pt x="1273" y="0"/>
                        <a:pt x="1578" y="146"/>
                        <a:pt x="1777" y="424"/>
                      </a:cubicBezTo>
                      <a:cubicBezTo>
                        <a:pt x="1976" y="676"/>
                        <a:pt x="2068" y="1061"/>
                        <a:pt x="2068" y="1525"/>
                      </a:cubicBezTo>
                      <a:cubicBezTo>
                        <a:pt x="2068" y="1989"/>
                        <a:pt x="1976" y="2373"/>
                        <a:pt x="1803" y="2639"/>
                      </a:cubicBezTo>
                      <a:cubicBezTo>
                        <a:pt x="1578" y="3023"/>
                        <a:pt x="1207" y="3222"/>
                        <a:pt x="782" y="3222"/>
                      </a:cubicBezTo>
                      <a:cubicBezTo>
                        <a:pt x="650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24" y="2612"/>
                      </a:moveTo>
                      <a:cubicBezTo>
                        <a:pt x="517" y="2652"/>
                        <a:pt x="650" y="2665"/>
                        <a:pt x="769" y="2665"/>
                      </a:cubicBezTo>
                      <a:cubicBezTo>
                        <a:pt x="1299" y="2665"/>
                        <a:pt x="1618" y="2267"/>
                        <a:pt x="1618" y="1551"/>
                      </a:cubicBezTo>
                      <a:cubicBezTo>
                        <a:pt x="1618" y="862"/>
                        <a:pt x="1313" y="530"/>
                        <a:pt x="822" y="530"/>
                      </a:cubicBezTo>
                      <a:cubicBezTo>
                        <a:pt x="636" y="530"/>
                        <a:pt x="491" y="557"/>
                        <a:pt x="411" y="583"/>
                      </a:cubicBezTo>
                      <a:lnTo>
                        <a:pt x="411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A3A3D7E9-BAB9-A492-A4A6-D30C51B71A6D}"/>
                    </a:ext>
                  </a:extLst>
                </p:cNvPr>
                <p:cNvSpPr/>
                <p:nvPr/>
              </p:nvSpPr>
              <p:spPr>
                <a:xfrm>
                  <a:off x="995167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4AEC8EA1-D50F-5AB0-8196-A5CBBA7ECD94}"/>
                    </a:ext>
                  </a:extLst>
                </p:cNvPr>
                <p:cNvSpPr/>
                <p:nvPr/>
              </p:nvSpPr>
              <p:spPr>
                <a:xfrm>
                  <a:off x="996201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53 w 2028"/>
                    <a:gd name="connsiteY4" fmla="*/ 1419 h 5383"/>
                    <a:gd name="connsiteX5" fmla="*/ 1140 w 2028"/>
                    <a:gd name="connsiteY5" fmla="*/ 0 h 5383"/>
                    <a:gd name="connsiteX6" fmla="*/ 1883 w 2028"/>
                    <a:gd name="connsiteY6" fmla="*/ 252 h 5383"/>
                    <a:gd name="connsiteX7" fmla="*/ 1777 w 2028"/>
                    <a:gd name="connsiteY7" fmla="*/ 809 h 5383"/>
                    <a:gd name="connsiteX8" fmla="*/ 1127 w 2028"/>
                    <a:gd name="connsiteY8" fmla="*/ 544 h 5383"/>
                    <a:gd name="connsiteX9" fmla="*/ 504 w 2028"/>
                    <a:gd name="connsiteY9" fmla="*/ 1326 h 5383"/>
                    <a:gd name="connsiteX10" fmla="*/ 1167 w 2028"/>
                    <a:gd name="connsiteY10" fmla="*/ 2334 h 5383"/>
                    <a:gd name="connsiteX11" fmla="*/ 2029 w 2028"/>
                    <a:gd name="connsiteY11" fmla="*/ 3872 h 5383"/>
                    <a:gd name="connsiteX12" fmla="*/ 862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92" y="4667"/>
                        <a:pt x="583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5" y="3169"/>
                        <a:pt x="941" y="2891"/>
                      </a:cubicBezTo>
                      <a:cubicBezTo>
                        <a:pt x="385" y="2599"/>
                        <a:pt x="53" y="2148"/>
                        <a:pt x="53" y="1419"/>
                      </a:cubicBezTo>
                      <a:cubicBezTo>
                        <a:pt x="53" y="597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83" y="252"/>
                      </a:cubicBezTo>
                      <a:lnTo>
                        <a:pt x="1777" y="809"/>
                      </a:lnTo>
                      <a:cubicBezTo>
                        <a:pt x="1657" y="716"/>
                        <a:pt x="1445" y="544"/>
                        <a:pt x="1127" y="544"/>
                      </a:cubicBezTo>
                      <a:cubicBezTo>
                        <a:pt x="676" y="544"/>
                        <a:pt x="504" y="968"/>
                        <a:pt x="504" y="1326"/>
                      </a:cubicBezTo>
                      <a:cubicBezTo>
                        <a:pt x="504" y="1817"/>
                        <a:pt x="703" y="2055"/>
                        <a:pt x="1167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57" y="5383"/>
                        <a:pt x="862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6C638F56-6824-0E3A-BE2A-C50FB9EE2542}"/>
                    </a:ext>
                  </a:extLst>
                </p:cNvPr>
                <p:cNvSpPr/>
                <p:nvPr/>
              </p:nvSpPr>
              <p:spPr>
                <a:xfrm>
                  <a:off x="998627" y="1149661"/>
                  <a:ext cx="2559" cy="5383"/>
                </a:xfrm>
                <a:custGeom>
                  <a:avLst/>
                  <a:gdLst>
                    <a:gd name="connsiteX0" fmla="*/ 2546 w 2559"/>
                    <a:gd name="connsiteY0" fmla="*/ 5145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59 w 2559"/>
                    <a:gd name="connsiteY4" fmla="*/ 225 h 5383"/>
                    <a:gd name="connsiteX5" fmla="*/ 2453 w 2559"/>
                    <a:gd name="connsiteY5" fmla="*/ 782 h 5383"/>
                    <a:gd name="connsiteX6" fmla="*/ 1777 w 2559"/>
                    <a:gd name="connsiteY6" fmla="*/ 557 h 5383"/>
                    <a:gd name="connsiteX7" fmla="*/ 451 w 2559"/>
                    <a:gd name="connsiteY7" fmla="*/ 2718 h 5383"/>
                    <a:gd name="connsiteX8" fmla="*/ 1750 w 2559"/>
                    <a:gd name="connsiteY8" fmla="*/ 4826 h 5383"/>
                    <a:gd name="connsiteX9" fmla="*/ 2453 w 2559"/>
                    <a:gd name="connsiteY9" fmla="*/ 4601 h 5383"/>
                    <a:gd name="connsiteX10" fmla="*/ 2546 w 2559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46" y="5145"/>
                      </a:moveTo>
                      <a:cubicBezTo>
                        <a:pt x="2387" y="5264"/>
                        <a:pt x="2069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59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77" y="557"/>
                      </a:cubicBezTo>
                      <a:cubicBezTo>
                        <a:pt x="981" y="557"/>
                        <a:pt x="451" y="1339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34"/>
                        <a:pt x="2453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1D61C288-2C30-4F3D-0B82-C0F3947D87DA}"/>
                    </a:ext>
                  </a:extLst>
                </p:cNvPr>
                <p:cNvSpPr/>
                <p:nvPr/>
              </p:nvSpPr>
              <p:spPr>
                <a:xfrm>
                  <a:off x="100170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4" name="任意多边形: 形状 523">
                  <a:extLst>
                    <a:ext uri="{FF2B5EF4-FFF2-40B4-BE49-F238E27FC236}">
                      <a16:creationId xmlns:a16="http://schemas.microsoft.com/office/drawing/2014/main" id="{D54237F7-546B-545D-82FC-79BC11C01F5B}"/>
                    </a:ext>
                  </a:extLst>
                </p:cNvPr>
                <p:cNvSpPr/>
                <p:nvPr/>
              </p:nvSpPr>
              <p:spPr>
                <a:xfrm>
                  <a:off x="1002897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77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11 w 2532"/>
                    <a:gd name="connsiteY14" fmla="*/ 2997 h 5224"/>
                    <a:gd name="connsiteX15" fmla="*/ 411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83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398" y="1485"/>
                        <a:pt x="411" y="2122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5" name="任意多边形: 形状 524">
                  <a:extLst>
                    <a:ext uri="{FF2B5EF4-FFF2-40B4-BE49-F238E27FC236}">
                      <a16:creationId xmlns:a16="http://schemas.microsoft.com/office/drawing/2014/main" id="{23D6FCBA-E0F5-35C0-2335-4CBCFFA28A34}"/>
                    </a:ext>
                  </a:extLst>
                </p:cNvPr>
                <p:cNvSpPr/>
                <p:nvPr/>
              </p:nvSpPr>
              <p:spPr>
                <a:xfrm>
                  <a:off x="1005973" y="1149701"/>
                  <a:ext cx="2771" cy="5330"/>
                </a:xfrm>
                <a:custGeom>
                  <a:avLst/>
                  <a:gdLst>
                    <a:gd name="connsiteX0" fmla="*/ 2771 w 2771"/>
                    <a:gd name="connsiteY0" fmla="*/ 5039 h 5330"/>
                    <a:gd name="connsiteX1" fmla="*/ 1737 w 2771"/>
                    <a:gd name="connsiteY1" fmla="*/ 5330 h 5330"/>
                    <a:gd name="connsiteX2" fmla="*/ 477 w 2771"/>
                    <a:gd name="connsiteY2" fmla="*/ 4641 h 5330"/>
                    <a:gd name="connsiteX3" fmla="*/ 0 w 2771"/>
                    <a:gd name="connsiteY3" fmla="*/ 2692 h 5330"/>
                    <a:gd name="connsiteX4" fmla="*/ 1830 w 2771"/>
                    <a:gd name="connsiteY4" fmla="*/ 0 h 5330"/>
                    <a:gd name="connsiteX5" fmla="*/ 2665 w 2771"/>
                    <a:gd name="connsiteY5" fmla="*/ 225 h 5330"/>
                    <a:gd name="connsiteX6" fmla="*/ 2559 w 2771"/>
                    <a:gd name="connsiteY6" fmla="*/ 782 h 5330"/>
                    <a:gd name="connsiteX7" fmla="*/ 1817 w 2771"/>
                    <a:gd name="connsiteY7" fmla="*/ 557 h 5330"/>
                    <a:gd name="connsiteX8" fmla="*/ 451 w 2771"/>
                    <a:gd name="connsiteY8" fmla="*/ 2665 h 5330"/>
                    <a:gd name="connsiteX9" fmla="*/ 1750 w 2771"/>
                    <a:gd name="connsiteY9" fmla="*/ 4787 h 5330"/>
                    <a:gd name="connsiteX10" fmla="*/ 2334 w 2771"/>
                    <a:gd name="connsiteY10" fmla="*/ 4641 h 5330"/>
                    <a:gd name="connsiteX11" fmla="*/ 2334 w 2771"/>
                    <a:gd name="connsiteY11" fmla="*/ 3076 h 5330"/>
                    <a:gd name="connsiteX12" fmla="*/ 1644 w 2771"/>
                    <a:gd name="connsiteY12" fmla="*/ 3076 h 5330"/>
                    <a:gd name="connsiteX13" fmla="*/ 1644 w 2771"/>
                    <a:gd name="connsiteY13" fmla="*/ 2533 h 5330"/>
                    <a:gd name="connsiteX14" fmla="*/ 2745 w 2771"/>
                    <a:gd name="connsiteY14" fmla="*/ 2533 h 5330"/>
                    <a:gd name="connsiteX15" fmla="*/ 2745 w 2771"/>
                    <a:gd name="connsiteY15" fmla="*/ 5039 h 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30">
                      <a:moveTo>
                        <a:pt x="2771" y="5039"/>
                      </a:moveTo>
                      <a:cubicBezTo>
                        <a:pt x="2586" y="5158"/>
                        <a:pt x="2201" y="5330"/>
                        <a:pt x="1737" y="5330"/>
                      </a:cubicBezTo>
                      <a:cubicBezTo>
                        <a:pt x="1220" y="5330"/>
                        <a:pt x="809" y="5131"/>
                        <a:pt x="477" y="4641"/>
                      </a:cubicBezTo>
                      <a:cubicBezTo>
                        <a:pt x="186" y="4203"/>
                        <a:pt x="0" y="3500"/>
                        <a:pt x="0" y="2692"/>
                      </a:cubicBezTo>
                      <a:cubicBezTo>
                        <a:pt x="0" y="1140"/>
                        <a:pt x="689" y="0"/>
                        <a:pt x="1830" y="0"/>
                      </a:cubicBezTo>
                      <a:cubicBezTo>
                        <a:pt x="2214" y="0"/>
                        <a:pt x="2519" y="119"/>
                        <a:pt x="2665" y="225"/>
                      </a:cubicBezTo>
                      <a:lnTo>
                        <a:pt x="2559" y="782"/>
                      </a:lnTo>
                      <a:cubicBezTo>
                        <a:pt x="2373" y="663"/>
                        <a:pt x="2148" y="557"/>
                        <a:pt x="1817" y="557"/>
                      </a:cubicBezTo>
                      <a:cubicBezTo>
                        <a:pt x="994" y="557"/>
                        <a:pt x="451" y="1353"/>
                        <a:pt x="451" y="2665"/>
                      </a:cubicBezTo>
                      <a:cubicBezTo>
                        <a:pt x="451" y="4004"/>
                        <a:pt x="968" y="4787"/>
                        <a:pt x="1750" y="4787"/>
                      </a:cubicBezTo>
                      <a:cubicBezTo>
                        <a:pt x="2029" y="4787"/>
                        <a:pt x="2228" y="4720"/>
                        <a:pt x="2334" y="4641"/>
                      </a:cubicBezTo>
                      <a:lnTo>
                        <a:pt x="2334" y="3076"/>
                      </a:lnTo>
                      <a:lnTo>
                        <a:pt x="1644" y="3076"/>
                      </a:lnTo>
                      <a:lnTo>
                        <a:pt x="1644" y="2533"/>
                      </a:lnTo>
                      <a:lnTo>
                        <a:pt x="2745" y="2533"/>
                      </a:lnTo>
                      <a:lnTo>
                        <a:pt x="2745" y="5039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6" name="任意多边形: 形状 525">
                  <a:extLst>
                    <a:ext uri="{FF2B5EF4-FFF2-40B4-BE49-F238E27FC236}">
                      <a16:creationId xmlns:a16="http://schemas.microsoft.com/office/drawing/2014/main" id="{2837C6E1-3535-6E07-8444-11BF8DBE2D72}"/>
                    </a:ext>
                  </a:extLst>
                </p:cNvPr>
                <p:cNvSpPr/>
                <p:nvPr/>
              </p:nvSpPr>
              <p:spPr>
                <a:xfrm>
                  <a:off x="1010919" y="1149754"/>
                  <a:ext cx="1909" cy="5224"/>
                </a:xfrm>
                <a:custGeom>
                  <a:avLst/>
                  <a:gdLst>
                    <a:gd name="connsiteX0" fmla="*/ 1750 w 1909"/>
                    <a:gd name="connsiteY0" fmla="*/ 2771 h 5224"/>
                    <a:gd name="connsiteX1" fmla="*/ 438 w 1909"/>
                    <a:gd name="connsiteY1" fmla="*/ 2771 h 5224"/>
                    <a:gd name="connsiteX2" fmla="*/ 438 w 1909"/>
                    <a:gd name="connsiteY2" fmla="*/ 4654 h 5224"/>
                    <a:gd name="connsiteX3" fmla="*/ 1909 w 1909"/>
                    <a:gd name="connsiteY3" fmla="*/ 4654 h 5224"/>
                    <a:gd name="connsiteX4" fmla="*/ 1909 w 1909"/>
                    <a:gd name="connsiteY4" fmla="*/ 5224 h 5224"/>
                    <a:gd name="connsiteX5" fmla="*/ 0 w 1909"/>
                    <a:gd name="connsiteY5" fmla="*/ 5224 h 5224"/>
                    <a:gd name="connsiteX6" fmla="*/ 0 w 1909"/>
                    <a:gd name="connsiteY6" fmla="*/ 0 h 5224"/>
                    <a:gd name="connsiteX7" fmla="*/ 1830 w 1909"/>
                    <a:gd name="connsiteY7" fmla="*/ 0 h 5224"/>
                    <a:gd name="connsiteX8" fmla="*/ 1830 w 1909"/>
                    <a:gd name="connsiteY8" fmla="*/ 557 h 5224"/>
                    <a:gd name="connsiteX9" fmla="*/ 438 w 1909"/>
                    <a:gd name="connsiteY9" fmla="*/ 557 h 5224"/>
                    <a:gd name="connsiteX10" fmla="*/ 438 w 1909"/>
                    <a:gd name="connsiteY10" fmla="*/ 2214 h 5224"/>
                    <a:gd name="connsiteX11" fmla="*/ 1750 w 1909"/>
                    <a:gd name="connsiteY11" fmla="*/ 2214 h 5224"/>
                    <a:gd name="connsiteX12" fmla="*/ 1750 w 1909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909" y="4654"/>
                      </a:lnTo>
                      <a:lnTo>
                        <a:pt x="1909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9454AF65-B821-E550-98FA-AF2C1C120346}"/>
                    </a:ext>
                  </a:extLst>
                </p:cNvPr>
                <p:cNvSpPr/>
                <p:nvPr/>
              </p:nvSpPr>
              <p:spPr>
                <a:xfrm>
                  <a:off x="1013385" y="1149754"/>
                  <a:ext cx="1869" cy="5237"/>
                </a:xfrm>
                <a:custGeom>
                  <a:avLst/>
                  <a:gdLst>
                    <a:gd name="connsiteX0" fmla="*/ 0 w 1869"/>
                    <a:gd name="connsiteY0" fmla="*/ 0 h 5237"/>
                    <a:gd name="connsiteX1" fmla="*/ 438 w 1869"/>
                    <a:gd name="connsiteY1" fmla="*/ 0 h 5237"/>
                    <a:gd name="connsiteX2" fmla="*/ 438 w 1869"/>
                    <a:gd name="connsiteY2" fmla="*/ 4667 h 5237"/>
                    <a:gd name="connsiteX3" fmla="*/ 1870 w 1869"/>
                    <a:gd name="connsiteY3" fmla="*/ 4667 h 5237"/>
                    <a:gd name="connsiteX4" fmla="*/ 1870 w 1869"/>
                    <a:gd name="connsiteY4" fmla="*/ 5238 h 5237"/>
                    <a:gd name="connsiteX5" fmla="*/ 0 w 1869"/>
                    <a:gd name="connsiteY5" fmla="*/ 5238 h 5237"/>
                    <a:gd name="connsiteX6" fmla="*/ 0 w 1869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37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FD42980F-79D1-780D-EF3D-90BB0C8B2C64}"/>
                    </a:ext>
                  </a:extLst>
                </p:cNvPr>
                <p:cNvSpPr/>
                <p:nvPr/>
              </p:nvSpPr>
              <p:spPr>
                <a:xfrm>
                  <a:off x="1015745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C6E565CE-131D-517E-3FAD-332D7B384886}"/>
                    </a:ext>
                  </a:extLst>
                </p:cNvPr>
                <p:cNvSpPr/>
                <p:nvPr/>
              </p:nvSpPr>
              <p:spPr>
                <a:xfrm>
                  <a:off x="10165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FA866B3E-E1E7-84CC-44C5-9EBA70C0EB4C}"/>
                    </a:ext>
                  </a:extLst>
                </p:cNvPr>
                <p:cNvSpPr/>
                <p:nvPr/>
              </p:nvSpPr>
              <p:spPr>
                <a:xfrm>
                  <a:off x="1019140" y="1153586"/>
                  <a:ext cx="1127" cy="2757"/>
                </a:xfrm>
                <a:custGeom>
                  <a:avLst/>
                  <a:gdLst>
                    <a:gd name="connsiteX0" fmla="*/ 0 w 1127"/>
                    <a:gd name="connsiteY0" fmla="*/ 2758 h 2757"/>
                    <a:gd name="connsiteX1" fmla="*/ 438 w 1127"/>
                    <a:gd name="connsiteY1" fmla="*/ 106 h 2757"/>
                    <a:gd name="connsiteX2" fmla="*/ 1127 w 1127"/>
                    <a:gd name="connsiteY2" fmla="*/ 0 h 2757"/>
                    <a:gd name="connsiteX3" fmla="*/ 464 w 1127"/>
                    <a:gd name="connsiteY3" fmla="*/ 2678 h 2757"/>
                    <a:gd name="connsiteX4" fmla="*/ 0 w 1127"/>
                    <a:gd name="connsiteY4" fmla="*/ 2758 h 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7" h="2757">
                      <a:moveTo>
                        <a:pt x="0" y="2758"/>
                      </a:moveTo>
                      <a:cubicBezTo>
                        <a:pt x="159" y="2108"/>
                        <a:pt x="345" y="915"/>
                        <a:pt x="438" y="106"/>
                      </a:cubicBezTo>
                      <a:lnTo>
                        <a:pt x="1127" y="0"/>
                      </a:lnTo>
                      <a:cubicBezTo>
                        <a:pt x="968" y="941"/>
                        <a:pt x="663" y="2161"/>
                        <a:pt x="464" y="2678"/>
                      </a:cubicBezTo>
                      <a:lnTo>
                        <a:pt x="0" y="27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92DBE642-D709-9214-D789-A1D8785A5ADB}"/>
                    </a:ext>
                  </a:extLst>
                </p:cNvPr>
                <p:cNvSpPr/>
                <p:nvPr/>
              </p:nvSpPr>
              <p:spPr>
                <a:xfrm>
                  <a:off x="1022243" y="1149675"/>
                  <a:ext cx="2041" cy="5383"/>
                </a:xfrm>
                <a:custGeom>
                  <a:avLst/>
                  <a:gdLst>
                    <a:gd name="connsiteX0" fmla="*/ 93 w 2041"/>
                    <a:gd name="connsiteY0" fmla="*/ 4495 h 5383"/>
                    <a:gd name="connsiteX1" fmla="*/ 875 w 2041"/>
                    <a:gd name="connsiteY1" fmla="*/ 4826 h 5383"/>
                    <a:gd name="connsiteX2" fmla="*/ 1591 w 2041"/>
                    <a:gd name="connsiteY2" fmla="*/ 3938 h 5383"/>
                    <a:gd name="connsiteX3" fmla="*/ 955 w 2041"/>
                    <a:gd name="connsiteY3" fmla="*/ 2891 h 5383"/>
                    <a:gd name="connsiteX4" fmla="*/ 66 w 2041"/>
                    <a:gd name="connsiteY4" fmla="*/ 1419 h 5383"/>
                    <a:gd name="connsiteX5" fmla="*/ 1167 w 2041"/>
                    <a:gd name="connsiteY5" fmla="*/ 0 h 5383"/>
                    <a:gd name="connsiteX6" fmla="*/ 1909 w 2041"/>
                    <a:gd name="connsiteY6" fmla="*/ 252 h 5383"/>
                    <a:gd name="connsiteX7" fmla="*/ 1790 w 2041"/>
                    <a:gd name="connsiteY7" fmla="*/ 809 h 5383"/>
                    <a:gd name="connsiteX8" fmla="*/ 1154 w 2041"/>
                    <a:gd name="connsiteY8" fmla="*/ 544 h 5383"/>
                    <a:gd name="connsiteX9" fmla="*/ 517 w 2041"/>
                    <a:gd name="connsiteY9" fmla="*/ 1326 h 5383"/>
                    <a:gd name="connsiteX10" fmla="*/ 1180 w 2041"/>
                    <a:gd name="connsiteY10" fmla="*/ 2334 h 5383"/>
                    <a:gd name="connsiteX11" fmla="*/ 2042 w 2041"/>
                    <a:gd name="connsiteY11" fmla="*/ 3872 h 5383"/>
                    <a:gd name="connsiteX12" fmla="*/ 862 w 2041"/>
                    <a:gd name="connsiteY12" fmla="*/ 5383 h 5383"/>
                    <a:gd name="connsiteX13" fmla="*/ 0 w 2041"/>
                    <a:gd name="connsiteY13" fmla="*/ 5052 h 5383"/>
                    <a:gd name="connsiteX14" fmla="*/ 93 w 2041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83">
                      <a:moveTo>
                        <a:pt x="93" y="4495"/>
                      </a:moveTo>
                      <a:cubicBezTo>
                        <a:pt x="292" y="4667"/>
                        <a:pt x="570" y="4826"/>
                        <a:pt x="875" y="4826"/>
                      </a:cubicBezTo>
                      <a:cubicBezTo>
                        <a:pt x="1326" y="4826"/>
                        <a:pt x="1591" y="4468"/>
                        <a:pt x="1591" y="3938"/>
                      </a:cubicBezTo>
                      <a:cubicBezTo>
                        <a:pt x="1591" y="3447"/>
                        <a:pt x="1405" y="3169"/>
                        <a:pt x="955" y="2891"/>
                      </a:cubicBezTo>
                      <a:cubicBezTo>
                        <a:pt x="411" y="2599"/>
                        <a:pt x="66" y="2148"/>
                        <a:pt x="66" y="1419"/>
                      </a:cubicBezTo>
                      <a:cubicBezTo>
                        <a:pt x="66" y="597"/>
                        <a:pt x="504" y="0"/>
                        <a:pt x="1167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89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37" y="2678"/>
                        <a:pt x="2042" y="3103"/>
                        <a:pt x="2042" y="3872"/>
                      </a:cubicBezTo>
                      <a:cubicBezTo>
                        <a:pt x="2042" y="4681"/>
                        <a:pt x="1657" y="5383"/>
                        <a:pt x="862" y="5383"/>
                      </a:cubicBezTo>
                      <a:cubicBezTo>
                        <a:pt x="530" y="5383"/>
                        <a:pt x="186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AF397118-3892-2ABF-965B-DD78EE2DB04F}"/>
                    </a:ext>
                  </a:extLst>
                </p:cNvPr>
                <p:cNvSpPr/>
                <p:nvPr/>
              </p:nvSpPr>
              <p:spPr>
                <a:xfrm>
                  <a:off x="1024868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E3460A39-49CB-9ADA-0F16-EC9BA41C25C9}"/>
                    </a:ext>
                  </a:extLst>
                </p:cNvPr>
                <p:cNvSpPr/>
                <p:nvPr/>
              </p:nvSpPr>
              <p:spPr>
                <a:xfrm>
                  <a:off x="10273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82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28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51" y="0"/>
                        <a:pt x="1989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82" y="5317"/>
                      </a:cubicBezTo>
                      <a:cubicBezTo>
                        <a:pt x="477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689" y="4760"/>
                        <a:pt x="862" y="4760"/>
                      </a:cubicBezTo>
                      <a:cubicBezTo>
                        <a:pt x="1777" y="4760"/>
                        <a:pt x="2294" y="3951"/>
                        <a:pt x="2294" y="2546"/>
                      </a:cubicBezTo>
                      <a:cubicBezTo>
                        <a:pt x="2294" y="1313"/>
                        <a:pt x="1843" y="530"/>
                        <a:pt x="928" y="530"/>
                      </a:cubicBezTo>
                      <a:cubicBezTo>
                        <a:pt x="703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2BE6B0DB-5482-DC33-C244-3D24D5FA833A}"/>
                    </a:ext>
                  </a:extLst>
                </p:cNvPr>
                <p:cNvSpPr/>
                <p:nvPr/>
              </p:nvSpPr>
              <p:spPr>
                <a:xfrm>
                  <a:off x="1032147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38 w 2771"/>
                    <a:gd name="connsiteY8" fmla="*/ 4734 h 5317"/>
                    <a:gd name="connsiteX9" fmla="*/ 875 w 2771"/>
                    <a:gd name="connsiteY9" fmla="*/ 4760 h 5317"/>
                    <a:gd name="connsiteX10" fmla="*/ 2307 w 2771"/>
                    <a:gd name="connsiteY10" fmla="*/ 2546 h 5317"/>
                    <a:gd name="connsiteX11" fmla="*/ 941 w 2771"/>
                    <a:gd name="connsiteY11" fmla="*/ 530 h 5317"/>
                    <a:gd name="connsiteX12" fmla="*/ 438 w 2771"/>
                    <a:gd name="connsiteY12" fmla="*/ 597 h 5317"/>
                    <a:gd name="connsiteX13" fmla="*/ 438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78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86" y="4084"/>
                        <a:pt x="2281" y="4561"/>
                      </a:cubicBezTo>
                      <a:cubicBezTo>
                        <a:pt x="1976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4734"/>
                      </a:moveTo>
                      <a:cubicBezTo>
                        <a:pt x="544" y="4760"/>
                        <a:pt x="716" y="4760"/>
                        <a:pt x="875" y="4760"/>
                      </a:cubicBezTo>
                      <a:cubicBezTo>
                        <a:pt x="1790" y="4760"/>
                        <a:pt x="2307" y="3951"/>
                        <a:pt x="2307" y="2546"/>
                      </a:cubicBezTo>
                      <a:cubicBezTo>
                        <a:pt x="2307" y="1313"/>
                        <a:pt x="1870" y="530"/>
                        <a:pt x="941" y="530"/>
                      </a:cubicBezTo>
                      <a:cubicBezTo>
                        <a:pt x="716" y="530"/>
                        <a:pt x="557" y="557"/>
                        <a:pt x="438" y="597"/>
                      </a:cubicBezTo>
                      <a:lnTo>
                        <a:pt x="438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D47DD7C7-152B-6E9A-128A-F6CAB9E6FEA8}"/>
                    </a:ext>
                  </a:extLst>
                </p:cNvPr>
                <p:cNvSpPr/>
                <p:nvPr/>
              </p:nvSpPr>
              <p:spPr>
                <a:xfrm>
                  <a:off x="1035277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38 w 3076"/>
                    <a:gd name="connsiteY6" fmla="*/ 4840 h 5383"/>
                    <a:gd name="connsiteX7" fmla="*/ 2625 w 3076"/>
                    <a:gd name="connsiteY7" fmla="*/ 2665 h 5383"/>
                    <a:gd name="connsiteX8" fmla="*/ 1538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60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38" y="4840"/>
                      </a:cubicBezTo>
                      <a:cubicBezTo>
                        <a:pt x="2228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38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BDE53DDC-90CA-860A-87F5-AD54A92B3B58}"/>
                    </a:ext>
                  </a:extLst>
                </p:cNvPr>
                <p:cNvSpPr/>
                <p:nvPr/>
              </p:nvSpPr>
              <p:spPr>
                <a:xfrm>
                  <a:off x="104042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E6A6F6F0-C60E-0B61-B687-C4A10A333C3B}"/>
                    </a:ext>
                  </a:extLst>
                </p:cNvPr>
                <p:cNvSpPr/>
                <p:nvPr/>
              </p:nvSpPr>
              <p:spPr>
                <a:xfrm>
                  <a:off x="1042874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8" name="任意多边形: 形状 537">
                  <a:extLst>
                    <a:ext uri="{FF2B5EF4-FFF2-40B4-BE49-F238E27FC236}">
                      <a16:creationId xmlns:a16="http://schemas.microsoft.com/office/drawing/2014/main" id="{03B43081-FE4C-A57F-C9CC-17090CEC7439}"/>
                    </a:ext>
                  </a:extLst>
                </p:cNvPr>
                <p:cNvSpPr/>
                <p:nvPr/>
              </p:nvSpPr>
              <p:spPr>
                <a:xfrm>
                  <a:off x="1044081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55 w 2479"/>
                    <a:gd name="connsiteY3" fmla="*/ 3103 h 5317"/>
                    <a:gd name="connsiteX4" fmla="*/ 2055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id="{A0E1E1A5-887D-CA4A-14E9-20AF612993CE}"/>
                    </a:ext>
                  </a:extLst>
                </p:cNvPr>
                <p:cNvSpPr/>
                <p:nvPr/>
              </p:nvSpPr>
              <p:spPr>
                <a:xfrm>
                  <a:off x="1047157" y="1149675"/>
                  <a:ext cx="2028" cy="5383"/>
                </a:xfrm>
                <a:custGeom>
                  <a:avLst/>
                  <a:gdLst>
                    <a:gd name="connsiteX0" fmla="*/ 93 w 2028"/>
                    <a:gd name="connsiteY0" fmla="*/ 4495 h 5383"/>
                    <a:gd name="connsiteX1" fmla="*/ 875 w 2028"/>
                    <a:gd name="connsiteY1" fmla="*/ 4826 h 5383"/>
                    <a:gd name="connsiteX2" fmla="*/ 1578 w 2028"/>
                    <a:gd name="connsiteY2" fmla="*/ 3938 h 5383"/>
                    <a:gd name="connsiteX3" fmla="*/ 941 w 2028"/>
                    <a:gd name="connsiteY3" fmla="*/ 2891 h 5383"/>
                    <a:gd name="connsiteX4" fmla="*/ 66 w 2028"/>
                    <a:gd name="connsiteY4" fmla="*/ 1419 h 5383"/>
                    <a:gd name="connsiteX5" fmla="*/ 1154 w 2028"/>
                    <a:gd name="connsiteY5" fmla="*/ 0 h 5383"/>
                    <a:gd name="connsiteX6" fmla="*/ 1909 w 2028"/>
                    <a:gd name="connsiteY6" fmla="*/ 252 h 5383"/>
                    <a:gd name="connsiteX7" fmla="*/ 1790 w 2028"/>
                    <a:gd name="connsiteY7" fmla="*/ 809 h 5383"/>
                    <a:gd name="connsiteX8" fmla="*/ 1154 w 2028"/>
                    <a:gd name="connsiteY8" fmla="*/ 544 h 5383"/>
                    <a:gd name="connsiteX9" fmla="*/ 517 w 2028"/>
                    <a:gd name="connsiteY9" fmla="*/ 1326 h 5383"/>
                    <a:gd name="connsiteX10" fmla="*/ 1180 w 2028"/>
                    <a:gd name="connsiteY10" fmla="*/ 2334 h 5383"/>
                    <a:gd name="connsiteX11" fmla="*/ 2029 w 2028"/>
                    <a:gd name="connsiteY11" fmla="*/ 3872 h 5383"/>
                    <a:gd name="connsiteX12" fmla="*/ 849 w 2028"/>
                    <a:gd name="connsiteY12" fmla="*/ 5383 h 5383"/>
                    <a:gd name="connsiteX13" fmla="*/ 0 w 2028"/>
                    <a:gd name="connsiteY13" fmla="*/ 5052 h 5383"/>
                    <a:gd name="connsiteX14" fmla="*/ 93 w 2028"/>
                    <a:gd name="connsiteY14" fmla="*/ 449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83">
                      <a:moveTo>
                        <a:pt x="93" y="4495"/>
                      </a:moveTo>
                      <a:cubicBezTo>
                        <a:pt x="278" y="4667"/>
                        <a:pt x="570" y="4826"/>
                        <a:pt x="875" y="4826"/>
                      </a:cubicBezTo>
                      <a:cubicBezTo>
                        <a:pt x="1313" y="4826"/>
                        <a:pt x="1578" y="4468"/>
                        <a:pt x="1578" y="3938"/>
                      </a:cubicBezTo>
                      <a:cubicBezTo>
                        <a:pt x="1578" y="3447"/>
                        <a:pt x="1406" y="3169"/>
                        <a:pt x="941" y="2891"/>
                      </a:cubicBezTo>
                      <a:cubicBezTo>
                        <a:pt x="385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909" y="252"/>
                      </a:cubicBezTo>
                      <a:lnTo>
                        <a:pt x="1790" y="809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68"/>
                        <a:pt x="517" y="1326"/>
                      </a:cubicBezTo>
                      <a:cubicBezTo>
                        <a:pt x="517" y="1817"/>
                        <a:pt x="729" y="2055"/>
                        <a:pt x="1180" y="2334"/>
                      </a:cubicBezTo>
                      <a:cubicBezTo>
                        <a:pt x="1750" y="2678"/>
                        <a:pt x="2029" y="3103"/>
                        <a:pt x="2029" y="3872"/>
                      </a:cubicBezTo>
                      <a:cubicBezTo>
                        <a:pt x="2029" y="4681"/>
                        <a:pt x="1644" y="5383"/>
                        <a:pt x="849" y="5383"/>
                      </a:cubicBezTo>
                      <a:cubicBezTo>
                        <a:pt x="530" y="5383"/>
                        <a:pt x="172" y="5237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id="{F6CE2288-BA63-41F7-C9DD-AF777AA4F06B}"/>
                    </a:ext>
                  </a:extLst>
                </p:cNvPr>
                <p:cNvSpPr/>
                <p:nvPr/>
              </p:nvSpPr>
              <p:spPr>
                <a:xfrm>
                  <a:off x="1049690" y="1149767"/>
                  <a:ext cx="3447" cy="5224"/>
                </a:xfrm>
                <a:custGeom>
                  <a:avLst/>
                  <a:gdLst>
                    <a:gd name="connsiteX0" fmla="*/ 2917 w 3447"/>
                    <a:gd name="connsiteY0" fmla="*/ 2917 h 5224"/>
                    <a:gd name="connsiteX1" fmla="*/ 2864 w 3447"/>
                    <a:gd name="connsiteY1" fmla="*/ 663 h 5224"/>
                    <a:gd name="connsiteX2" fmla="*/ 2851 w 3447"/>
                    <a:gd name="connsiteY2" fmla="*/ 663 h 5224"/>
                    <a:gd name="connsiteX3" fmla="*/ 2413 w 3447"/>
                    <a:gd name="connsiteY3" fmla="*/ 2639 h 5224"/>
                    <a:gd name="connsiteX4" fmla="*/ 1830 w 3447"/>
                    <a:gd name="connsiteY4" fmla="*/ 5184 h 5224"/>
                    <a:gd name="connsiteX5" fmla="*/ 1498 w 3447"/>
                    <a:gd name="connsiteY5" fmla="*/ 5184 h 5224"/>
                    <a:gd name="connsiteX6" fmla="*/ 955 w 3447"/>
                    <a:gd name="connsiteY6" fmla="*/ 2692 h 5224"/>
                    <a:gd name="connsiteX7" fmla="*/ 570 w 3447"/>
                    <a:gd name="connsiteY7" fmla="*/ 663 h 5224"/>
                    <a:gd name="connsiteX8" fmla="*/ 557 w 3447"/>
                    <a:gd name="connsiteY8" fmla="*/ 663 h 5224"/>
                    <a:gd name="connsiteX9" fmla="*/ 504 w 3447"/>
                    <a:gd name="connsiteY9" fmla="*/ 2983 h 5224"/>
                    <a:gd name="connsiteX10" fmla="*/ 411 w 3447"/>
                    <a:gd name="connsiteY10" fmla="*/ 5224 h 5224"/>
                    <a:gd name="connsiteX11" fmla="*/ 0 w 3447"/>
                    <a:gd name="connsiteY11" fmla="*/ 5224 h 5224"/>
                    <a:gd name="connsiteX12" fmla="*/ 239 w 3447"/>
                    <a:gd name="connsiteY12" fmla="*/ 0 h 5224"/>
                    <a:gd name="connsiteX13" fmla="*/ 796 w 3447"/>
                    <a:gd name="connsiteY13" fmla="*/ 0 h 5224"/>
                    <a:gd name="connsiteX14" fmla="*/ 1366 w 3447"/>
                    <a:gd name="connsiteY14" fmla="*/ 2519 h 5224"/>
                    <a:gd name="connsiteX15" fmla="*/ 1710 w 3447"/>
                    <a:gd name="connsiteY15" fmla="*/ 4283 h 5224"/>
                    <a:gd name="connsiteX16" fmla="*/ 1724 w 3447"/>
                    <a:gd name="connsiteY16" fmla="*/ 4283 h 5224"/>
                    <a:gd name="connsiteX17" fmla="*/ 2082 w 3447"/>
                    <a:gd name="connsiteY17" fmla="*/ 2519 h 5224"/>
                    <a:gd name="connsiteX18" fmla="*/ 2678 w 3447"/>
                    <a:gd name="connsiteY18" fmla="*/ 0 h 5224"/>
                    <a:gd name="connsiteX19" fmla="*/ 3235 w 3447"/>
                    <a:gd name="connsiteY19" fmla="*/ 0 h 5224"/>
                    <a:gd name="connsiteX20" fmla="*/ 3447 w 3447"/>
                    <a:gd name="connsiteY20" fmla="*/ 5224 h 5224"/>
                    <a:gd name="connsiteX21" fmla="*/ 2997 w 3447"/>
                    <a:gd name="connsiteY21" fmla="*/ 5224 h 5224"/>
                    <a:gd name="connsiteX22" fmla="*/ 2917 w 3447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24">
                      <a:moveTo>
                        <a:pt x="2917" y="2917"/>
                      </a:moveTo>
                      <a:cubicBezTo>
                        <a:pt x="2891" y="2188"/>
                        <a:pt x="2851" y="1299"/>
                        <a:pt x="2864" y="663"/>
                      </a:cubicBezTo>
                      <a:lnTo>
                        <a:pt x="2851" y="663"/>
                      </a:lnTo>
                      <a:cubicBezTo>
                        <a:pt x="2731" y="1260"/>
                        <a:pt x="2599" y="1923"/>
                        <a:pt x="2413" y="2639"/>
                      </a:cubicBezTo>
                      <a:lnTo>
                        <a:pt x="1830" y="5184"/>
                      </a:lnTo>
                      <a:lnTo>
                        <a:pt x="1498" y="5184"/>
                      </a:lnTo>
                      <a:lnTo>
                        <a:pt x="955" y="2692"/>
                      </a:lnTo>
                      <a:cubicBezTo>
                        <a:pt x="796" y="1949"/>
                        <a:pt x="663" y="1286"/>
                        <a:pt x="570" y="663"/>
                      </a:cubicBezTo>
                      <a:lnTo>
                        <a:pt x="557" y="663"/>
                      </a:lnTo>
                      <a:cubicBezTo>
                        <a:pt x="557" y="1313"/>
                        <a:pt x="517" y="2201"/>
                        <a:pt x="504" y="2983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36" y="3182"/>
                        <a:pt x="2082" y="2519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24"/>
                      </a:lnTo>
                      <a:lnTo>
                        <a:pt x="2997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id="{0FDB93DE-A3C6-55E0-1C24-211C3C37DC82}"/>
                    </a:ext>
                  </a:extLst>
                </p:cNvPr>
                <p:cNvSpPr/>
                <p:nvPr/>
              </p:nvSpPr>
              <p:spPr>
                <a:xfrm>
                  <a:off x="1053588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51 w 3076"/>
                    <a:gd name="connsiteY5" fmla="*/ 2718 h 5383"/>
                    <a:gd name="connsiteX6" fmla="*/ 1525 w 3076"/>
                    <a:gd name="connsiteY6" fmla="*/ 4840 h 5383"/>
                    <a:gd name="connsiteX7" fmla="*/ 2599 w 3076"/>
                    <a:gd name="connsiteY7" fmla="*/ 2665 h 5383"/>
                    <a:gd name="connsiteX8" fmla="*/ 1525 w 3076"/>
                    <a:gd name="connsiteY8" fmla="*/ 531 h 5383"/>
                    <a:gd name="connsiteX9" fmla="*/ 451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51" y="2718"/>
                      </a:moveTo>
                      <a:cubicBezTo>
                        <a:pt x="451" y="3832"/>
                        <a:pt x="849" y="4840"/>
                        <a:pt x="1525" y="4840"/>
                      </a:cubicBezTo>
                      <a:cubicBezTo>
                        <a:pt x="2214" y="4840"/>
                        <a:pt x="2599" y="3845"/>
                        <a:pt x="2599" y="2665"/>
                      </a:cubicBezTo>
                      <a:cubicBezTo>
                        <a:pt x="2599" y="1618"/>
                        <a:pt x="2241" y="531"/>
                        <a:pt x="1525" y="531"/>
                      </a:cubicBezTo>
                      <a:cubicBezTo>
                        <a:pt x="809" y="531"/>
                        <a:pt x="451" y="1565"/>
                        <a:pt x="451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97F1FD3D-4331-B9E3-02BE-779CEC45CEC8}"/>
                    </a:ext>
                  </a:extLst>
                </p:cNvPr>
                <p:cNvSpPr/>
                <p:nvPr/>
              </p:nvSpPr>
              <p:spPr>
                <a:xfrm>
                  <a:off x="1057221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24 w 2771"/>
                    <a:gd name="connsiteY8" fmla="*/ 4734 h 5317"/>
                    <a:gd name="connsiteX9" fmla="*/ 862 w 2771"/>
                    <a:gd name="connsiteY9" fmla="*/ 4760 h 5317"/>
                    <a:gd name="connsiteX10" fmla="*/ 2294 w 2771"/>
                    <a:gd name="connsiteY10" fmla="*/ 2546 h 5317"/>
                    <a:gd name="connsiteX11" fmla="*/ 941 w 2771"/>
                    <a:gd name="connsiteY11" fmla="*/ 530 h 5317"/>
                    <a:gd name="connsiteX12" fmla="*/ 424 w 2771"/>
                    <a:gd name="connsiteY12" fmla="*/ 597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70" y="0"/>
                        <a:pt x="928" y="0"/>
                      </a:cubicBezTo>
                      <a:cubicBezTo>
                        <a:pt x="1538" y="0"/>
                        <a:pt x="2002" y="212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25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24" y="4734"/>
                      </a:moveTo>
                      <a:cubicBezTo>
                        <a:pt x="530" y="4760"/>
                        <a:pt x="703" y="4760"/>
                        <a:pt x="862" y="4760"/>
                      </a:cubicBezTo>
                      <a:cubicBezTo>
                        <a:pt x="1803" y="4760"/>
                        <a:pt x="2294" y="3951"/>
                        <a:pt x="2294" y="2546"/>
                      </a:cubicBezTo>
                      <a:cubicBezTo>
                        <a:pt x="2294" y="1313"/>
                        <a:pt x="1856" y="530"/>
                        <a:pt x="941" y="530"/>
                      </a:cubicBezTo>
                      <a:cubicBezTo>
                        <a:pt x="716" y="530"/>
                        <a:pt x="544" y="557"/>
                        <a:pt x="424" y="597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C0D1246A-8CE3-3EF9-C822-2FBA8397A951}"/>
                    </a:ext>
                  </a:extLst>
                </p:cNvPr>
                <p:cNvSpPr/>
                <p:nvPr/>
              </p:nvSpPr>
              <p:spPr>
                <a:xfrm>
                  <a:off x="106167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08 w 2492"/>
                    <a:gd name="connsiteY7" fmla="*/ 5224 h 5224"/>
                    <a:gd name="connsiteX8" fmla="*/ 1008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08" y="5224"/>
                      </a:lnTo>
                      <a:lnTo>
                        <a:pt x="1008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57321D4A-7F4B-C9FE-FF0D-FAB350F15095}"/>
                    </a:ext>
                  </a:extLst>
                </p:cNvPr>
                <p:cNvSpPr/>
                <p:nvPr/>
              </p:nvSpPr>
              <p:spPr>
                <a:xfrm>
                  <a:off x="1064527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0857D1CD-23E7-69C6-83D4-59E2F9C21F86}"/>
                    </a:ext>
                  </a:extLst>
                </p:cNvPr>
                <p:cNvSpPr/>
                <p:nvPr/>
              </p:nvSpPr>
              <p:spPr>
                <a:xfrm>
                  <a:off x="1066914" y="1149767"/>
                  <a:ext cx="3434" cy="5224"/>
                </a:xfrm>
                <a:custGeom>
                  <a:avLst/>
                  <a:gdLst>
                    <a:gd name="connsiteX0" fmla="*/ 2917 w 3434"/>
                    <a:gd name="connsiteY0" fmla="*/ 2917 h 5224"/>
                    <a:gd name="connsiteX1" fmla="*/ 2877 w 3434"/>
                    <a:gd name="connsiteY1" fmla="*/ 663 h 5224"/>
                    <a:gd name="connsiteX2" fmla="*/ 2864 w 3434"/>
                    <a:gd name="connsiteY2" fmla="*/ 663 h 5224"/>
                    <a:gd name="connsiteX3" fmla="*/ 2440 w 3434"/>
                    <a:gd name="connsiteY3" fmla="*/ 2639 h 5224"/>
                    <a:gd name="connsiteX4" fmla="*/ 1843 w 3434"/>
                    <a:gd name="connsiteY4" fmla="*/ 5184 h 5224"/>
                    <a:gd name="connsiteX5" fmla="*/ 1525 w 3434"/>
                    <a:gd name="connsiteY5" fmla="*/ 5184 h 5224"/>
                    <a:gd name="connsiteX6" fmla="*/ 981 w 3434"/>
                    <a:gd name="connsiteY6" fmla="*/ 2692 h 5224"/>
                    <a:gd name="connsiteX7" fmla="*/ 583 w 3434"/>
                    <a:gd name="connsiteY7" fmla="*/ 663 h 5224"/>
                    <a:gd name="connsiteX8" fmla="*/ 583 w 3434"/>
                    <a:gd name="connsiteY8" fmla="*/ 663 h 5224"/>
                    <a:gd name="connsiteX9" fmla="*/ 517 w 3434"/>
                    <a:gd name="connsiteY9" fmla="*/ 2983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82 w 3434"/>
                    <a:gd name="connsiteY13" fmla="*/ 0 h 5224"/>
                    <a:gd name="connsiteX14" fmla="*/ 1379 w 3434"/>
                    <a:gd name="connsiteY14" fmla="*/ 2519 h 5224"/>
                    <a:gd name="connsiteX15" fmla="*/ 1710 w 3434"/>
                    <a:gd name="connsiteY15" fmla="*/ 4283 h 5224"/>
                    <a:gd name="connsiteX16" fmla="*/ 1724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17 w 3434"/>
                    <a:gd name="connsiteY22" fmla="*/ 2917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17" y="2917"/>
                      </a:moveTo>
                      <a:cubicBezTo>
                        <a:pt x="2904" y="2188"/>
                        <a:pt x="2864" y="1299"/>
                        <a:pt x="2877" y="663"/>
                      </a:cubicBezTo>
                      <a:lnTo>
                        <a:pt x="2864" y="663"/>
                      </a:lnTo>
                      <a:cubicBezTo>
                        <a:pt x="2745" y="1273"/>
                        <a:pt x="2599" y="1923"/>
                        <a:pt x="2440" y="2639"/>
                      </a:cubicBezTo>
                      <a:lnTo>
                        <a:pt x="1843" y="5184"/>
                      </a:lnTo>
                      <a:lnTo>
                        <a:pt x="1525" y="5184"/>
                      </a:lnTo>
                      <a:lnTo>
                        <a:pt x="981" y="2692"/>
                      </a:lnTo>
                      <a:cubicBezTo>
                        <a:pt x="822" y="1949"/>
                        <a:pt x="689" y="1286"/>
                        <a:pt x="583" y="663"/>
                      </a:cubicBezTo>
                      <a:lnTo>
                        <a:pt x="583" y="663"/>
                      </a:lnTo>
                      <a:cubicBezTo>
                        <a:pt x="570" y="1313"/>
                        <a:pt x="544" y="2201"/>
                        <a:pt x="517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82" y="0"/>
                      </a:lnTo>
                      <a:lnTo>
                        <a:pt x="1379" y="2519"/>
                      </a:lnTo>
                      <a:cubicBezTo>
                        <a:pt x="1512" y="3156"/>
                        <a:pt x="1618" y="3739"/>
                        <a:pt x="1710" y="4283"/>
                      </a:cubicBezTo>
                      <a:lnTo>
                        <a:pt x="1724" y="4283"/>
                      </a:lnTo>
                      <a:cubicBezTo>
                        <a:pt x="1803" y="3752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17" y="291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299DFFCB-A386-C2BF-BD1F-DD754E9B3E48}"/>
                    </a:ext>
                  </a:extLst>
                </p:cNvPr>
                <p:cNvSpPr/>
                <p:nvPr/>
              </p:nvSpPr>
              <p:spPr>
                <a:xfrm>
                  <a:off x="1070997" y="1149714"/>
                  <a:ext cx="2095" cy="5264"/>
                </a:xfrm>
                <a:custGeom>
                  <a:avLst/>
                  <a:gdLst>
                    <a:gd name="connsiteX0" fmla="*/ 13 w 2095"/>
                    <a:gd name="connsiteY0" fmla="*/ 93 h 5264"/>
                    <a:gd name="connsiteX1" fmla="*/ 849 w 2095"/>
                    <a:gd name="connsiteY1" fmla="*/ 0 h 5264"/>
                    <a:gd name="connsiteX2" fmla="*/ 1790 w 2095"/>
                    <a:gd name="connsiteY2" fmla="*/ 424 h 5264"/>
                    <a:gd name="connsiteX3" fmla="*/ 2095 w 2095"/>
                    <a:gd name="connsiteY3" fmla="*/ 1525 h 5264"/>
                    <a:gd name="connsiteX4" fmla="*/ 1817 w 2095"/>
                    <a:gd name="connsiteY4" fmla="*/ 2639 h 5264"/>
                    <a:gd name="connsiteX5" fmla="*/ 782 w 2095"/>
                    <a:gd name="connsiteY5" fmla="*/ 3222 h 5264"/>
                    <a:gd name="connsiteX6" fmla="*/ 438 w 2095"/>
                    <a:gd name="connsiteY6" fmla="*/ 3169 h 5264"/>
                    <a:gd name="connsiteX7" fmla="*/ 438 w 2095"/>
                    <a:gd name="connsiteY7" fmla="*/ 5264 h 5264"/>
                    <a:gd name="connsiteX8" fmla="*/ 0 w 2095"/>
                    <a:gd name="connsiteY8" fmla="*/ 5264 h 5264"/>
                    <a:gd name="connsiteX9" fmla="*/ 0 w 2095"/>
                    <a:gd name="connsiteY9" fmla="*/ 93 h 5264"/>
                    <a:gd name="connsiteX10" fmla="*/ 438 w 2095"/>
                    <a:gd name="connsiteY10" fmla="*/ 2612 h 5264"/>
                    <a:gd name="connsiteX11" fmla="*/ 796 w 2095"/>
                    <a:gd name="connsiteY11" fmla="*/ 2665 h 5264"/>
                    <a:gd name="connsiteX12" fmla="*/ 1644 w 2095"/>
                    <a:gd name="connsiteY12" fmla="*/ 1551 h 5264"/>
                    <a:gd name="connsiteX13" fmla="*/ 849 w 2095"/>
                    <a:gd name="connsiteY13" fmla="*/ 530 h 5264"/>
                    <a:gd name="connsiteX14" fmla="*/ 438 w 2095"/>
                    <a:gd name="connsiteY14" fmla="*/ 583 h 5264"/>
                    <a:gd name="connsiteX15" fmla="*/ 438 w 2095"/>
                    <a:gd name="connsiteY15" fmla="*/ 2612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64">
                      <a:moveTo>
                        <a:pt x="13" y="93"/>
                      </a:moveTo>
                      <a:cubicBezTo>
                        <a:pt x="225" y="40"/>
                        <a:pt x="504" y="0"/>
                        <a:pt x="849" y="0"/>
                      </a:cubicBezTo>
                      <a:cubicBezTo>
                        <a:pt x="1273" y="0"/>
                        <a:pt x="1591" y="146"/>
                        <a:pt x="1790" y="424"/>
                      </a:cubicBezTo>
                      <a:cubicBezTo>
                        <a:pt x="1976" y="676"/>
                        <a:pt x="2095" y="1061"/>
                        <a:pt x="2095" y="1525"/>
                      </a:cubicBezTo>
                      <a:cubicBezTo>
                        <a:pt x="2095" y="1989"/>
                        <a:pt x="2002" y="2373"/>
                        <a:pt x="1817" y="2639"/>
                      </a:cubicBezTo>
                      <a:cubicBezTo>
                        <a:pt x="1591" y="3023"/>
                        <a:pt x="1220" y="3222"/>
                        <a:pt x="782" y="3222"/>
                      </a:cubicBezTo>
                      <a:cubicBezTo>
                        <a:pt x="663" y="3222"/>
                        <a:pt x="530" y="3209"/>
                        <a:pt x="438" y="3169"/>
                      </a:cubicBezTo>
                      <a:lnTo>
                        <a:pt x="438" y="5264"/>
                      </a:lnTo>
                      <a:lnTo>
                        <a:pt x="0" y="5264"/>
                      </a:lnTo>
                      <a:lnTo>
                        <a:pt x="0" y="93"/>
                      </a:lnTo>
                      <a:close/>
                      <a:moveTo>
                        <a:pt x="438" y="2612"/>
                      </a:moveTo>
                      <a:cubicBezTo>
                        <a:pt x="530" y="2652"/>
                        <a:pt x="663" y="2665"/>
                        <a:pt x="796" y="2665"/>
                      </a:cubicBezTo>
                      <a:cubicBezTo>
                        <a:pt x="1326" y="2665"/>
                        <a:pt x="1644" y="2267"/>
                        <a:pt x="1644" y="1551"/>
                      </a:cubicBezTo>
                      <a:cubicBezTo>
                        <a:pt x="1644" y="862"/>
                        <a:pt x="1339" y="530"/>
                        <a:pt x="849" y="530"/>
                      </a:cubicBezTo>
                      <a:cubicBezTo>
                        <a:pt x="663" y="530"/>
                        <a:pt x="517" y="557"/>
                        <a:pt x="438" y="583"/>
                      </a:cubicBezTo>
                      <a:lnTo>
                        <a:pt x="438" y="261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AA362597-6104-C0E2-3EAC-01F6A510E8CD}"/>
                    </a:ext>
                  </a:extLst>
                </p:cNvPr>
                <p:cNvSpPr/>
                <p:nvPr/>
              </p:nvSpPr>
              <p:spPr>
                <a:xfrm>
                  <a:off x="1073464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65 w 3076"/>
                    <a:gd name="connsiteY3" fmla="*/ 0 h 5383"/>
                    <a:gd name="connsiteX4" fmla="*/ 3076 w 3076"/>
                    <a:gd name="connsiteY4" fmla="*/ 2639 h 5383"/>
                    <a:gd name="connsiteX5" fmla="*/ 464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64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-13"/>
                        <a:pt x="3076" y="1087"/>
                        <a:pt x="3076" y="2639"/>
                      </a:cubicBezTo>
                      <a:close/>
                      <a:moveTo>
                        <a:pt x="464" y="2718"/>
                      </a:moveTo>
                      <a:cubicBezTo>
                        <a:pt x="464" y="3832"/>
                        <a:pt x="849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22" y="531"/>
                        <a:pt x="464" y="1565"/>
                        <a:pt x="464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DF31B5FF-EF9A-2C55-D6F6-E5A5E10019E4}"/>
                    </a:ext>
                  </a:extLst>
                </p:cNvPr>
                <p:cNvSpPr/>
                <p:nvPr/>
              </p:nvSpPr>
              <p:spPr>
                <a:xfrm>
                  <a:off x="1077110" y="1149714"/>
                  <a:ext cx="2187" cy="5250"/>
                </a:xfrm>
                <a:custGeom>
                  <a:avLst/>
                  <a:gdLst>
                    <a:gd name="connsiteX0" fmla="*/ 0 w 2187"/>
                    <a:gd name="connsiteY0" fmla="*/ 93 h 5250"/>
                    <a:gd name="connsiteX1" fmla="*/ 835 w 2187"/>
                    <a:gd name="connsiteY1" fmla="*/ 0 h 5250"/>
                    <a:gd name="connsiteX2" fmla="*/ 1803 w 2187"/>
                    <a:gd name="connsiteY2" fmla="*/ 424 h 5250"/>
                    <a:gd name="connsiteX3" fmla="*/ 2068 w 2187"/>
                    <a:gd name="connsiteY3" fmla="*/ 1406 h 5250"/>
                    <a:gd name="connsiteX4" fmla="*/ 1445 w 2187"/>
                    <a:gd name="connsiteY4" fmla="*/ 2745 h 5250"/>
                    <a:gd name="connsiteX5" fmla="*/ 1445 w 2187"/>
                    <a:gd name="connsiteY5" fmla="*/ 2758 h 5250"/>
                    <a:gd name="connsiteX6" fmla="*/ 1949 w 2187"/>
                    <a:gd name="connsiteY6" fmla="*/ 3819 h 5250"/>
                    <a:gd name="connsiteX7" fmla="*/ 2188 w 2187"/>
                    <a:gd name="connsiteY7" fmla="*/ 5251 h 5250"/>
                    <a:gd name="connsiteX8" fmla="*/ 1750 w 2187"/>
                    <a:gd name="connsiteY8" fmla="*/ 5251 h 5250"/>
                    <a:gd name="connsiteX9" fmla="*/ 1525 w 2187"/>
                    <a:gd name="connsiteY9" fmla="*/ 4004 h 5250"/>
                    <a:gd name="connsiteX10" fmla="*/ 849 w 2187"/>
                    <a:gd name="connsiteY10" fmla="*/ 2983 h 5250"/>
                    <a:gd name="connsiteX11" fmla="*/ 451 w 2187"/>
                    <a:gd name="connsiteY11" fmla="*/ 2983 h 5250"/>
                    <a:gd name="connsiteX12" fmla="*/ 451 w 2187"/>
                    <a:gd name="connsiteY12" fmla="*/ 5251 h 5250"/>
                    <a:gd name="connsiteX13" fmla="*/ 13 w 2187"/>
                    <a:gd name="connsiteY13" fmla="*/ 5251 h 5250"/>
                    <a:gd name="connsiteX14" fmla="*/ 13 w 2187"/>
                    <a:gd name="connsiteY14" fmla="*/ 93 h 5250"/>
                    <a:gd name="connsiteX15" fmla="*/ 438 w 2187"/>
                    <a:gd name="connsiteY15" fmla="*/ 2480 h 5250"/>
                    <a:gd name="connsiteX16" fmla="*/ 875 w 2187"/>
                    <a:gd name="connsiteY16" fmla="*/ 2480 h 5250"/>
                    <a:gd name="connsiteX17" fmla="*/ 1631 w 2187"/>
                    <a:gd name="connsiteY17" fmla="*/ 1485 h 5250"/>
                    <a:gd name="connsiteX18" fmla="*/ 862 w 2187"/>
                    <a:gd name="connsiteY18" fmla="*/ 504 h 5250"/>
                    <a:gd name="connsiteX19" fmla="*/ 438 w 2187"/>
                    <a:gd name="connsiteY19" fmla="*/ 557 h 5250"/>
                    <a:gd name="connsiteX20" fmla="*/ 438 w 2187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50">
                      <a:moveTo>
                        <a:pt x="0" y="93"/>
                      </a:moveTo>
                      <a:cubicBezTo>
                        <a:pt x="212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50"/>
                        <a:pt x="2068" y="1008"/>
                        <a:pt x="2068" y="1406"/>
                      </a:cubicBezTo>
                      <a:cubicBezTo>
                        <a:pt x="2068" y="2108"/>
                        <a:pt x="1790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697" y="2904"/>
                        <a:pt x="1856" y="3275"/>
                        <a:pt x="1949" y="3819"/>
                      </a:cubicBezTo>
                      <a:cubicBezTo>
                        <a:pt x="2055" y="4548"/>
                        <a:pt x="2135" y="5052"/>
                        <a:pt x="2188" y="5251"/>
                      </a:cubicBezTo>
                      <a:lnTo>
                        <a:pt x="1750" y="5251"/>
                      </a:lnTo>
                      <a:cubicBezTo>
                        <a:pt x="1684" y="5105"/>
                        <a:pt x="1618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51" y="2983"/>
                      </a:lnTo>
                      <a:lnTo>
                        <a:pt x="451" y="5251"/>
                      </a:lnTo>
                      <a:lnTo>
                        <a:pt x="13" y="5251"/>
                      </a:lnTo>
                      <a:lnTo>
                        <a:pt x="13" y="93"/>
                      </a:lnTo>
                      <a:close/>
                      <a:moveTo>
                        <a:pt x="438" y="2480"/>
                      </a:moveTo>
                      <a:lnTo>
                        <a:pt x="875" y="2480"/>
                      </a:lnTo>
                      <a:cubicBezTo>
                        <a:pt x="1339" y="2480"/>
                        <a:pt x="1631" y="2082"/>
                        <a:pt x="1631" y="1485"/>
                      </a:cubicBezTo>
                      <a:cubicBezTo>
                        <a:pt x="1631" y="809"/>
                        <a:pt x="1313" y="517"/>
                        <a:pt x="862" y="504"/>
                      </a:cubicBezTo>
                      <a:cubicBezTo>
                        <a:pt x="650" y="504"/>
                        <a:pt x="491" y="530"/>
                        <a:pt x="438" y="557"/>
                      </a:cubicBezTo>
                      <a:lnTo>
                        <a:pt x="438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D94DE876-286E-34BE-A44F-1BB7F1008A47}"/>
                    </a:ext>
                  </a:extLst>
                </p:cNvPr>
                <p:cNvSpPr/>
                <p:nvPr/>
              </p:nvSpPr>
              <p:spPr>
                <a:xfrm>
                  <a:off x="1081300" y="1149754"/>
                  <a:ext cx="424" cy="5224"/>
                </a:xfrm>
                <a:custGeom>
                  <a:avLst/>
                  <a:gdLst>
                    <a:gd name="connsiteX0" fmla="*/ 424 w 424"/>
                    <a:gd name="connsiteY0" fmla="*/ 0 h 5224"/>
                    <a:gd name="connsiteX1" fmla="*/ 424 w 424"/>
                    <a:gd name="connsiteY1" fmla="*/ 5224 h 5224"/>
                    <a:gd name="connsiteX2" fmla="*/ 0 w 424"/>
                    <a:gd name="connsiteY2" fmla="*/ 5224 h 5224"/>
                    <a:gd name="connsiteX3" fmla="*/ 0 w 424"/>
                    <a:gd name="connsiteY3" fmla="*/ 0 h 5224"/>
                    <a:gd name="connsiteX4" fmla="*/ 424 w 424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24">
                      <a:moveTo>
                        <a:pt x="424" y="0"/>
                      </a:move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DEF4DBEE-0D0F-C27B-1614-5F819740E37C}"/>
                    </a:ext>
                  </a:extLst>
                </p:cNvPr>
                <p:cNvSpPr/>
                <p:nvPr/>
              </p:nvSpPr>
              <p:spPr>
                <a:xfrm>
                  <a:off x="1082480" y="1149754"/>
                  <a:ext cx="2532" cy="5224"/>
                </a:xfrm>
                <a:custGeom>
                  <a:avLst/>
                  <a:gdLst>
                    <a:gd name="connsiteX0" fmla="*/ 0 w 2532"/>
                    <a:gd name="connsiteY0" fmla="*/ 5224 h 5224"/>
                    <a:gd name="connsiteX1" fmla="*/ 0 w 2532"/>
                    <a:gd name="connsiteY1" fmla="*/ 0 h 5224"/>
                    <a:gd name="connsiteX2" fmla="*/ 491 w 2532"/>
                    <a:gd name="connsiteY2" fmla="*/ 0 h 5224"/>
                    <a:gd name="connsiteX3" fmla="*/ 1565 w 2532"/>
                    <a:gd name="connsiteY3" fmla="*/ 2639 h 5224"/>
                    <a:gd name="connsiteX4" fmla="*/ 2161 w 2532"/>
                    <a:gd name="connsiteY4" fmla="*/ 4349 h 5224"/>
                    <a:gd name="connsiteX5" fmla="*/ 2175 w 2532"/>
                    <a:gd name="connsiteY5" fmla="*/ 4336 h 5224"/>
                    <a:gd name="connsiteX6" fmla="*/ 2135 w 2532"/>
                    <a:gd name="connsiteY6" fmla="*/ 2188 h 5224"/>
                    <a:gd name="connsiteX7" fmla="*/ 2135 w 2532"/>
                    <a:gd name="connsiteY7" fmla="*/ 0 h 5224"/>
                    <a:gd name="connsiteX8" fmla="*/ 2533 w 2532"/>
                    <a:gd name="connsiteY8" fmla="*/ 0 h 5224"/>
                    <a:gd name="connsiteX9" fmla="*/ 2533 w 2532"/>
                    <a:gd name="connsiteY9" fmla="*/ 5224 h 5224"/>
                    <a:gd name="connsiteX10" fmla="*/ 2108 w 2532"/>
                    <a:gd name="connsiteY10" fmla="*/ 5224 h 5224"/>
                    <a:gd name="connsiteX11" fmla="*/ 1034 w 2532"/>
                    <a:gd name="connsiteY11" fmla="*/ 2572 h 5224"/>
                    <a:gd name="connsiteX12" fmla="*/ 398 w 2532"/>
                    <a:gd name="connsiteY12" fmla="*/ 822 h 5224"/>
                    <a:gd name="connsiteX13" fmla="*/ 385 w 2532"/>
                    <a:gd name="connsiteY13" fmla="*/ 822 h 5224"/>
                    <a:gd name="connsiteX14" fmla="*/ 424 w 2532"/>
                    <a:gd name="connsiteY14" fmla="*/ 2997 h 5224"/>
                    <a:gd name="connsiteX15" fmla="*/ 424 w 2532"/>
                    <a:gd name="connsiteY15" fmla="*/ 5224 h 5224"/>
                    <a:gd name="connsiteX16" fmla="*/ 0 w 2532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91" y="0"/>
                      </a:lnTo>
                      <a:lnTo>
                        <a:pt x="1565" y="2639"/>
                      </a:lnTo>
                      <a:cubicBezTo>
                        <a:pt x="1803" y="3249"/>
                        <a:pt x="2015" y="3792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46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33" y="0"/>
                      </a:lnTo>
                      <a:lnTo>
                        <a:pt x="2533" y="5224"/>
                      </a:lnTo>
                      <a:lnTo>
                        <a:pt x="2108" y="5224"/>
                      </a:lnTo>
                      <a:lnTo>
                        <a:pt x="1034" y="2572"/>
                      </a:lnTo>
                      <a:cubicBezTo>
                        <a:pt x="796" y="1989"/>
                        <a:pt x="570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2"/>
                        <a:pt x="42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id="{EB18DBCA-CEF9-9077-EA0D-A321E6E65501}"/>
                    </a:ext>
                  </a:extLst>
                </p:cNvPr>
                <p:cNvSpPr/>
                <p:nvPr/>
              </p:nvSpPr>
              <p:spPr>
                <a:xfrm>
                  <a:off x="1085583" y="1149661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45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40 w 2545"/>
                    <a:gd name="connsiteY5" fmla="*/ 782 h 5383"/>
                    <a:gd name="connsiteX6" fmla="*/ 1750 w 2545"/>
                    <a:gd name="connsiteY6" fmla="*/ 557 h 5383"/>
                    <a:gd name="connsiteX7" fmla="*/ 438 w 2545"/>
                    <a:gd name="connsiteY7" fmla="*/ 2718 h 5383"/>
                    <a:gd name="connsiteX8" fmla="*/ 1737 w 2545"/>
                    <a:gd name="connsiteY8" fmla="*/ 4826 h 5383"/>
                    <a:gd name="connsiteX9" fmla="*/ 2440 w 2545"/>
                    <a:gd name="connsiteY9" fmla="*/ 4601 h 5383"/>
                    <a:gd name="connsiteX10" fmla="*/ 2546 w 2545"/>
                    <a:gd name="connsiteY10" fmla="*/ 5145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45"/>
                      </a:moveTo>
                      <a:cubicBezTo>
                        <a:pt x="2400" y="5264"/>
                        <a:pt x="2068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6" y="133"/>
                        <a:pt x="2546" y="225"/>
                      </a:cubicBezTo>
                      <a:lnTo>
                        <a:pt x="2440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39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2015" y="4826"/>
                        <a:pt x="2281" y="4734"/>
                        <a:pt x="2440" y="4601"/>
                      </a:cubicBezTo>
                      <a:lnTo>
                        <a:pt x="2546" y="514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EC52E956-CCF6-0FA6-FBD5-04F0B2B5BA63}"/>
                    </a:ext>
                  </a:extLst>
                </p:cNvPr>
                <p:cNvSpPr/>
                <p:nvPr/>
              </p:nvSpPr>
              <p:spPr>
                <a:xfrm>
                  <a:off x="1088659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3" name="任意多边形: 形状 552">
                  <a:extLst>
                    <a:ext uri="{FF2B5EF4-FFF2-40B4-BE49-F238E27FC236}">
                      <a16:creationId xmlns:a16="http://schemas.microsoft.com/office/drawing/2014/main" id="{D8EEE68D-0074-AFB7-7CEE-93CAAE4A509D}"/>
                    </a:ext>
                  </a:extLst>
                </p:cNvPr>
                <p:cNvSpPr/>
                <p:nvPr/>
              </p:nvSpPr>
              <p:spPr>
                <a:xfrm>
                  <a:off x="1089852" y="1149714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93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13 w 2771"/>
                    <a:gd name="connsiteY6" fmla="*/ 5264 h 5317"/>
                    <a:gd name="connsiteX7" fmla="*/ 13 w 2771"/>
                    <a:gd name="connsiteY7" fmla="*/ 93 h 5317"/>
                    <a:gd name="connsiteX8" fmla="*/ 451 w 2771"/>
                    <a:gd name="connsiteY8" fmla="*/ 4734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93"/>
                      </a:moveTo>
                      <a:cubicBezTo>
                        <a:pt x="265" y="40"/>
                        <a:pt x="583" y="0"/>
                        <a:pt x="928" y="0"/>
                      </a:cubicBezTo>
                      <a:cubicBezTo>
                        <a:pt x="1551" y="0"/>
                        <a:pt x="2002" y="212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52"/>
                        <a:pt x="1445" y="5317"/>
                        <a:pt x="796" y="5317"/>
                      </a:cubicBezTo>
                      <a:cubicBezTo>
                        <a:pt x="491" y="5317"/>
                        <a:pt x="239" y="5291"/>
                        <a:pt x="13" y="5264"/>
                      </a:cubicBezTo>
                      <a:lnTo>
                        <a:pt x="13" y="93"/>
                      </a:lnTo>
                      <a:close/>
                      <a:moveTo>
                        <a:pt x="451" y="4734"/>
                      </a:moveTo>
                      <a:cubicBezTo>
                        <a:pt x="557" y="4760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55" y="530"/>
                      </a:cubicBezTo>
                      <a:cubicBezTo>
                        <a:pt x="729" y="530"/>
                        <a:pt x="557" y="557"/>
                        <a:pt x="451" y="597"/>
                      </a:cubicBezTo>
                      <a:lnTo>
                        <a:pt x="45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15B0F6A4-2743-962D-05F3-D34863AF3CF1}"/>
                    </a:ext>
                  </a:extLst>
                </p:cNvPr>
                <p:cNvSpPr/>
                <p:nvPr/>
              </p:nvSpPr>
              <p:spPr>
                <a:xfrm>
                  <a:off x="1093181" y="1149754"/>
                  <a:ext cx="437" cy="5224"/>
                </a:xfrm>
                <a:custGeom>
                  <a:avLst/>
                  <a:gdLst>
                    <a:gd name="connsiteX0" fmla="*/ 438 w 437"/>
                    <a:gd name="connsiteY0" fmla="*/ 0 h 5224"/>
                    <a:gd name="connsiteX1" fmla="*/ 438 w 437"/>
                    <a:gd name="connsiteY1" fmla="*/ 5224 h 5224"/>
                    <a:gd name="connsiteX2" fmla="*/ 0 w 437"/>
                    <a:gd name="connsiteY2" fmla="*/ 5224 h 5224"/>
                    <a:gd name="connsiteX3" fmla="*/ 0 w 437"/>
                    <a:gd name="connsiteY3" fmla="*/ 0 h 5224"/>
                    <a:gd name="connsiteX4" fmla="*/ 438 w 437"/>
                    <a:gd name="connsiteY4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24">
                      <a:moveTo>
                        <a:pt x="438" y="0"/>
                      </a:moveTo>
                      <a:lnTo>
                        <a:pt x="438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18999403-DE8F-3054-790B-0881925814B7}"/>
                    </a:ext>
                  </a:extLst>
                </p:cNvPr>
                <p:cNvSpPr/>
                <p:nvPr/>
              </p:nvSpPr>
              <p:spPr>
                <a:xfrm>
                  <a:off x="1094361" y="1149714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93 h 5317"/>
                    <a:gd name="connsiteX1" fmla="*/ 941 w 2771"/>
                    <a:gd name="connsiteY1" fmla="*/ 0 h 5317"/>
                    <a:gd name="connsiteX2" fmla="*/ 2307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93 h 5317"/>
                    <a:gd name="connsiteX8" fmla="*/ 464 w 2771"/>
                    <a:gd name="connsiteY8" fmla="*/ 4734 h 5317"/>
                    <a:gd name="connsiteX9" fmla="*/ 902 w 2771"/>
                    <a:gd name="connsiteY9" fmla="*/ 4760 h 5317"/>
                    <a:gd name="connsiteX10" fmla="*/ 2320 w 2771"/>
                    <a:gd name="connsiteY10" fmla="*/ 2546 h 5317"/>
                    <a:gd name="connsiteX11" fmla="*/ 968 w 2771"/>
                    <a:gd name="connsiteY11" fmla="*/ 530 h 5317"/>
                    <a:gd name="connsiteX12" fmla="*/ 464 w 2771"/>
                    <a:gd name="connsiteY12" fmla="*/ 597 h 5317"/>
                    <a:gd name="connsiteX13" fmla="*/ 46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93"/>
                      </a:moveTo>
                      <a:cubicBezTo>
                        <a:pt x="278" y="40"/>
                        <a:pt x="597" y="0"/>
                        <a:pt x="941" y="0"/>
                      </a:cubicBezTo>
                      <a:cubicBezTo>
                        <a:pt x="1551" y="0"/>
                        <a:pt x="2015" y="212"/>
                        <a:pt x="2307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81"/>
                        <a:pt x="2612" y="4084"/>
                        <a:pt x="2294" y="4561"/>
                      </a:cubicBezTo>
                      <a:cubicBezTo>
                        <a:pt x="1976" y="5052"/>
                        <a:pt x="1459" y="5317"/>
                        <a:pt x="796" y="5317"/>
                      </a:cubicBezTo>
                      <a:cubicBezTo>
                        <a:pt x="477" y="5317"/>
                        <a:pt x="239" y="5291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64" y="4734"/>
                      </a:moveTo>
                      <a:cubicBezTo>
                        <a:pt x="570" y="4760"/>
                        <a:pt x="729" y="4760"/>
                        <a:pt x="902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70" y="530"/>
                        <a:pt x="968" y="530"/>
                      </a:cubicBezTo>
                      <a:cubicBezTo>
                        <a:pt x="743" y="530"/>
                        <a:pt x="570" y="557"/>
                        <a:pt x="464" y="597"/>
                      </a:cubicBezTo>
                      <a:lnTo>
                        <a:pt x="46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C870777C-218B-AD87-A1B5-BD675DB18E03}"/>
                    </a:ext>
                  </a:extLst>
                </p:cNvPr>
                <p:cNvSpPr/>
                <p:nvPr/>
              </p:nvSpPr>
              <p:spPr>
                <a:xfrm>
                  <a:off x="1097715" y="1149741"/>
                  <a:ext cx="2479" cy="5317"/>
                </a:xfrm>
                <a:custGeom>
                  <a:avLst/>
                  <a:gdLst>
                    <a:gd name="connsiteX0" fmla="*/ 424 w 2479"/>
                    <a:gd name="connsiteY0" fmla="*/ 13 h 5317"/>
                    <a:gd name="connsiteX1" fmla="*/ 424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24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83"/>
                        <a:pt x="756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E1AD95A4-F963-104D-E951-0E5B811E4912}"/>
                    </a:ext>
                  </a:extLst>
                </p:cNvPr>
                <p:cNvSpPr/>
                <p:nvPr/>
              </p:nvSpPr>
              <p:spPr>
                <a:xfrm>
                  <a:off x="1100937" y="1149754"/>
                  <a:ext cx="2506" cy="5224"/>
                </a:xfrm>
                <a:custGeom>
                  <a:avLst/>
                  <a:gdLst>
                    <a:gd name="connsiteX0" fmla="*/ 0 w 2506"/>
                    <a:gd name="connsiteY0" fmla="*/ 5224 h 5224"/>
                    <a:gd name="connsiteX1" fmla="*/ 0 w 2506"/>
                    <a:gd name="connsiteY1" fmla="*/ 0 h 5224"/>
                    <a:gd name="connsiteX2" fmla="*/ 464 w 2506"/>
                    <a:gd name="connsiteY2" fmla="*/ 0 h 5224"/>
                    <a:gd name="connsiteX3" fmla="*/ 1538 w 2506"/>
                    <a:gd name="connsiteY3" fmla="*/ 2639 h 5224"/>
                    <a:gd name="connsiteX4" fmla="*/ 2148 w 2506"/>
                    <a:gd name="connsiteY4" fmla="*/ 4349 h 5224"/>
                    <a:gd name="connsiteX5" fmla="*/ 2148 w 2506"/>
                    <a:gd name="connsiteY5" fmla="*/ 4336 h 5224"/>
                    <a:gd name="connsiteX6" fmla="*/ 2095 w 2506"/>
                    <a:gd name="connsiteY6" fmla="*/ 2188 h 5224"/>
                    <a:gd name="connsiteX7" fmla="*/ 2095 w 2506"/>
                    <a:gd name="connsiteY7" fmla="*/ 0 h 5224"/>
                    <a:gd name="connsiteX8" fmla="*/ 2506 w 2506"/>
                    <a:gd name="connsiteY8" fmla="*/ 0 h 5224"/>
                    <a:gd name="connsiteX9" fmla="*/ 2506 w 2506"/>
                    <a:gd name="connsiteY9" fmla="*/ 5224 h 5224"/>
                    <a:gd name="connsiteX10" fmla="*/ 2069 w 2506"/>
                    <a:gd name="connsiteY10" fmla="*/ 5224 h 5224"/>
                    <a:gd name="connsiteX11" fmla="*/ 994 w 2506"/>
                    <a:gd name="connsiteY11" fmla="*/ 2572 h 5224"/>
                    <a:gd name="connsiteX12" fmla="*/ 358 w 2506"/>
                    <a:gd name="connsiteY12" fmla="*/ 822 h 5224"/>
                    <a:gd name="connsiteX13" fmla="*/ 345 w 2506"/>
                    <a:gd name="connsiteY13" fmla="*/ 822 h 5224"/>
                    <a:gd name="connsiteX14" fmla="*/ 371 w 2506"/>
                    <a:gd name="connsiteY14" fmla="*/ 2997 h 5224"/>
                    <a:gd name="connsiteX15" fmla="*/ 371 w 2506"/>
                    <a:gd name="connsiteY15" fmla="*/ 5224 h 5224"/>
                    <a:gd name="connsiteX16" fmla="*/ 0 w 2506"/>
                    <a:gd name="connsiteY16" fmla="*/ 522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24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64" y="0"/>
                      </a:lnTo>
                      <a:lnTo>
                        <a:pt x="1538" y="2639"/>
                      </a:lnTo>
                      <a:cubicBezTo>
                        <a:pt x="1803" y="3249"/>
                        <a:pt x="1989" y="3792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46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24"/>
                      </a:lnTo>
                      <a:lnTo>
                        <a:pt x="2069" y="5224"/>
                      </a:lnTo>
                      <a:lnTo>
                        <a:pt x="994" y="2572"/>
                      </a:lnTo>
                      <a:cubicBezTo>
                        <a:pt x="756" y="1989"/>
                        <a:pt x="530" y="1392"/>
                        <a:pt x="358" y="822"/>
                      </a:cubicBezTo>
                      <a:lnTo>
                        <a:pt x="345" y="822"/>
                      </a:lnTo>
                      <a:cubicBezTo>
                        <a:pt x="371" y="1485"/>
                        <a:pt x="371" y="2122"/>
                        <a:pt x="371" y="2997"/>
                      </a:cubicBezTo>
                      <a:lnTo>
                        <a:pt x="37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0DF3ED75-A9C8-5E75-DA02-56BEF9EC5EB4}"/>
                    </a:ext>
                  </a:extLst>
                </p:cNvPr>
                <p:cNvSpPr/>
                <p:nvPr/>
              </p:nvSpPr>
              <p:spPr>
                <a:xfrm>
                  <a:off x="1103828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041683D6-10D1-895C-912A-2A0EBCBE25BE}"/>
                    </a:ext>
                  </a:extLst>
                </p:cNvPr>
                <p:cNvSpPr/>
                <p:nvPr/>
              </p:nvSpPr>
              <p:spPr>
                <a:xfrm>
                  <a:off x="1108203" y="1149741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63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63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04" y="5317"/>
                        <a:pt x="0" y="4720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B897541E-AA51-0FD8-A99E-CA96CF0DB14E}"/>
                    </a:ext>
                  </a:extLst>
                </p:cNvPr>
                <p:cNvSpPr/>
                <p:nvPr/>
              </p:nvSpPr>
              <p:spPr>
                <a:xfrm>
                  <a:off x="1111041" y="1149754"/>
                  <a:ext cx="2492" cy="5224"/>
                </a:xfrm>
                <a:custGeom>
                  <a:avLst/>
                  <a:gdLst>
                    <a:gd name="connsiteX0" fmla="*/ 1034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72 w 2492"/>
                    <a:gd name="connsiteY5" fmla="*/ 570 h 5224"/>
                    <a:gd name="connsiteX6" fmla="*/ 1472 w 2492"/>
                    <a:gd name="connsiteY6" fmla="*/ 5224 h 5224"/>
                    <a:gd name="connsiteX7" fmla="*/ 1034 w 2492"/>
                    <a:gd name="connsiteY7" fmla="*/ 5224 h 5224"/>
                    <a:gd name="connsiteX8" fmla="*/ 1034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24"/>
                      </a:lnTo>
                      <a:lnTo>
                        <a:pt x="1034" y="5224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979747E4-9E10-1921-F798-24EF634A3616}"/>
                    </a:ext>
                  </a:extLst>
                </p:cNvPr>
                <p:cNvSpPr/>
                <p:nvPr/>
              </p:nvSpPr>
              <p:spPr>
                <a:xfrm>
                  <a:off x="1115417" y="1149754"/>
                  <a:ext cx="1882" cy="5237"/>
                </a:xfrm>
                <a:custGeom>
                  <a:avLst/>
                  <a:gdLst>
                    <a:gd name="connsiteX0" fmla="*/ 13 w 1882"/>
                    <a:gd name="connsiteY0" fmla="*/ 0 h 5237"/>
                    <a:gd name="connsiteX1" fmla="*/ 451 w 1882"/>
                    <a:gd name="connsiteY1" fmla="*/ 0 h 5237"/>
                    <a:gd name="connsiteX2" fmla="*/ 451 w 1882"/>
                    <a:gd name="connsiteY2" fmla="*/ 4667 h 5237"/>
                    <a:gd name="connsiteX3" fmla="*/ 1883 w 1882"/>
                    <a:gd name="connsiteY3" fmla="*/ 4667 h 5237"/>
                    <a:gd name="connsiteX4" fmla="*/ 1883 w 1882"/>
                    <a:gd name="connsiteY4" fmla="*/ 5238 h 5237"/>
                    <a:gd name="connsiteX5" fmla="*/ 0 w 1882"/>
                    <a:gd name="connsiteY5" fmla="*/ 5238 h 5237"/>
                    <a:gd name="connsiteX6" fmla="*/ 0 w 1882"/>
                    <a:gd name="connsiteY6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37">
                      <a:moveTo>
                        <a:pt x="13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38"/>
                      </a:lnTo>
                      <a:lnTo>
                        <a:pt x="0" y="52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AB34483-5B9D-464F-7312-AB04625880F3}"/>
                    </a:ext>
                  </a:extLst>
                </p:cNvPr>
                <p:cNvSpPr/>
                <p:nvPr/>
              </p:nvSpPr>
              <p:spPr>
                <a:xfrm>
                  <a:off x="1117525" y="1149754"/>
                  <a:ext cx="2824" cy="5224"/>
                </a:xfrm>
                <a:custGeom>
                  <a:avLst/>
                  <a:gdLst>
                    <a:gd name="connsiteX0" fmla="*/ 809 w 2824"/>
                    <a:gd name="connsiteY0" fmla="*/ 3580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54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80 h 5224"/>
                    <a:gd name="connsiteX8" fmla="*/ 809 w 2824"/>
                    <a:gd name="connsiteY8" fmla="*/ 3580 h 5224"/>
                    <a:gd name="connsiteX9" fmla="*/ 1909 w 2824"/>
                    <a:gd name="connsiteY9" fmla="*/ 3050 h 5224"/>
                    <a:gd name="connsiteX10" fmla="*/ 1578 w 2824"/>
                    <a:gd name="connsiteY10" fmla="*/ 1538 h 5224"/>
                    <a:gd name="connsiteX11" fmla="*/ 1406 w 2824"/>
                    <a:gd name="connsiteY11" fmla="*/ 583 h 5224"/>
                    <a:gd name="connsiteX12" fmla="*/ 1392 w 2824"/>
                    <a:gd name="connsiteY12" fmla="*/ 583 h 5224"/>
                    <a:gd name="connsiteX13" fmla="*/ 1220 w 2824"/>
                    <a:gd name="connsiteY13" fmla="*/ 1525 h 5224"/>
                    <a:gd name="connsiteX14" fmla="*/ 888 w 2824"/>
                    <a:gd name="connsiteY14" fmla="*/ 3050 h 5224"/>
                    <a:gd name="connsiteX15" fmla="*/ 1909 w 2824"/>
                    <a:gd name="connsiteY15" fmla="*/ 305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809" y="3580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80"/>
                      </a:lnTo>
                      <a:lnTo>
                        <a:pt x="809" y="3580"/>
                      </a:lnTo>
                      <a:close/>
                      <a:moveTo>
                        <a:pt x="1909" y="3050"/>
                      </a:moveTo>
                      <a:lnTo>
                        <a:pt x="1578" y="1538"/>
                      </a:lnTo>
                      <a:cubicBezTo>
                        <a:pt x="1498" y="1207"/>
                        <a:pt x="1459" y="888"/>
                        <a:pt x="1406" y="583"/>
                      </a:cubicBezTo>
                      <a:lnTo>
                        <a:pt x="1392" y="583"/>
                      </a:lnTo>
                      <a:cubicBezTo>
                        <a:pt x="1339" y="902"/>
                        <a:pt x="1286" y="1207"/>
                        <a:pt x="1220" y="1525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2FFB878C-FF84-30BC-CD67-BA7EF4F70A11}"/>
                    </a:ext>
                  </a:extLst>
                </p:cNvPr>
                <p:cNvSpPr/>
                <p:nvPr/>
              </p:nvSpPr>
              <p:spPr>
                <a:xfrm>
                  <a:off x="1120840" y="1149714"/>
                  <a:ext cx="2121" cy="5317"/>
                </a:xfrm>
                <a:custGeom>
                  <a:avLst/>
                  <a:gdLst>
                    <a:gd name="connsiteX0" fmla="*/ 0 w 2121"/>
                    <a:gd name="connsiteY0" fmla="*/ 93 h 5317"/>
                    <a:gd name="connsiteX1" fmla="*/ 796 w 2121"/>
                    <a:gd name="connsiteY1" fmla="*/ 0 h 5317"/>
                    <a:gd name="connsiteX2" fmla="*/ 1711 w 2121"/>
                    <a:gd name="connsiteY2" fmla="*/ 385 h 5317"/>
                    <a:gd name="connsiteX3" fmla="*/ 1989 w 2121"/>
                    <a:gd name="connsiteY3" fmla="*/ 1299 h 5317"/>
                    <a:gd name="connsiteX4" fmla="*/ 1419 w 2121"/>
                    <a:gd name="connsiteY4" fmla="*/ 2453 h 5317"/>
                    <a:gd name="connsiteX5" fmla="*/ 1419 w 2121"/>
                    <a:gd name="connsiteY5" fmla="*/ 2466 h 5317"/>
                    <a:gd name="connsiteX6" fmla="*/ 2122 w 2121"/>
                    <a:gd name="connsiteY6" fmla="*/ 3779 h 5317"/>
                    <a:gd name="connsiteX7" fmla="*/ 1830 w 2121"/>
                    <a:gd name="connsiteY7" fmla="*/ 4826 h 5317"/>
                    <a:gd name="connsiteX8" fmla="*/ 663 w 2121"/>
                    <a:gd name="connsiteY8" fmla="*/ 5317 h 5317"/>
                    <a:gd name="connsiteX9" fmla="*/ 0 w 2121"/>
                    <a:gd name="connsiteY9" fmla="*/ 5264 h 5317"/>
                    <a:gd name="connsiteX10" fmla="*/ 0 w 2121"/>
                    <a:gd name="connsiteY10" fmla="*/ 93 h 5317"/>
                    <a:gd name="connsiteX11" fmla="*/ 438 w 2121"/>
                    <a:gd name="connsiteY11" fmla="*/ 2254 h 5317"/>
                    <a:gd name="connsiteX12" fmla="*/ 835 w 2121"/>
                    <a:gd name="connsiteY12" fmla="*/ 2254 h 5317"/>
                    <a:gd name="connsiteX13" fmla="*/ 1565 w 2121"/>
                    <a:gd name="connsiteY13" fmla="*/ 1379 h 5317"/>
                    <a:gd name="connsiteX14" fmla="*/ 822 w 2121"/>
                    <a:gd name="connsiteY14" fmla="*/ 530 h 5317"/>
                    <a:gd name="connsiteX15" fmla="*/ 438 w 2121"/>
                    <a:gd name="connsiteY15" fmla="*/ 570 h 5317"/>
                    <a:gd name="connsiteX16" fmla="*/ 438 w 2121"/>
                    <a:gd name="connsiteY16" fmla="*/ 2254 h 5317"/>
                    <a:gd name="connsiteX17" fmla="*/ 438 w 2121"/>
                    <a:gd name="connsiteY17" fmla="*/ 4760 h 5317"/>
                    <a:gd name="connsiteX18" fmla="*/ 796 w 2121"/>
                    <a:gd name="connsiteY18" fmla="*/ 4787 h 5317"/>
                    <a:gd name="connsiteX19" fmla="*/ 1657 w 2121"/>
                    <a:gd name="connsiteY19" fmla="*/ 3766 h 5317"/>
                    <a:gd name="connsiteX20" fmla="*/ 796 w 2121"/>
                    <a:gd name="connsiteY20" fmla="*/ 2758 h 5317"/>
                    <a:gd name="connsiteX21" fmla="*/ 438 w 2121"/>
                    <a:gd name="connsiteY21" fmla="*/ 2758 h 5317"/>
                    <a:gd name="connsiteX22" fmla="*/ 438 w 2121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21" h="5317">
                      <a:moveTo>
                        <a:pt x="0" y="93"/>
                      </a:moveTo>
                      <a:cubicBezTo>
                        <a:pt x="186" y="40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711" y="385"/>
                      </a:cubicBezTo>
                      <a:cubicBezTo>
                        <a:pt x="1883" y="583"/>
                        <a:pt x="1989" y="888"/>
                        <a:pt x="1989" y="1299"/>
                      </a:cubicBezTo>
                      <a:cubicBezTo>
                        <a:pt x="1989" y="1817"/>
                        <a:pt x="1777" y="2254"/>
                        <a:pt x="1419" y="2453"/>
                      </a:cubicBezTo>
                      <a:lnTo>
                        <a:pt x="1419" y="2466"/>
                      </a:lnTo>
                      <a:cubicBezTo>
                        <a:pt x="1737" y="2599"/>
                        <a:pt x="2122" y="2997"/>
                        <a:pt x="2122" y="3779"/>
                      </a:cubicBezTo>
                      <a:cubicBezTo>
                        <a:pt x="2122" y="4230"/>
                        <a:pt x="1989" y="4561"/>
                        <a:pt x="1830" y="4826"/>
                      </a:cubicBezTo>
                      <a:cubicBezTo>
                        <a:pt x="1578" y="5158"/>
                        <a:pt x="1207" y="5317"/>
                        <a:pt x="663" y="5317"/>
                      </a:cubicBezTo>
                      <a:cubicBezTo>
                        <a:pt x="358" y="5317"/>
                        <a:pt x="133" y="5277"/>
                        <a:pt x="0" y="5264"/>
                      </a:cubicBezTo>
                      <a:lnTo>
                        <a:pt x="0" y="93"/>
                      </a:lnTo>
                      <a:close/>
                      <a:moveTo>
                        <a:pt x="438" y="2254"/>
                      </a:moveTo>
                      <a:lnTo>
                        <a:pt x="835" y="2254"/>
                      </a:lnTo>
                      <a:cubicBezTo>
                        <a:pt x="1286" y="2254"/>
                        <a:pt x="1565" y="1883"/>
                        <a:pt x="1565" y="1379"/>
                      </a:cubicBezTo>
                      <a:cubicBezTo>
                        <a:pt x="1565" y="769"/>
                        <a:pt x="1260" y="530"/>
                        <a:pt x="822" y="530"/>
                      </a:cubicBezTo>
                      <a:cubicBezTo>
                        <a:pt x="623" y="530"/>
                        <a:pt x="504" y="557"/>
                        <a:pt x="438" y="570"/>
                      </a:cubicBezTo>
                      <a:lnTo>
                        <a:pt x="438" y="2254"/>
                      </a:lnTo>
                      <a:close/>
                      <a:moveTo>
                        <a:pt x="438" y="4760"/>
                      </a:moveTo>
                      <a:cubicBezTo>
                        <a:pt x="517" y="4787"/>
                        <a:pt x="650" y="4787"/>
                        <a:pt x="796" y="4787"/>
                      </a:cubicBezTo>
                      <a:cubicBezTo>
                        <a:pt x="1246" y="4787"/>
                        <a:pt x="1657" y="4535"/>
                        <a:pt x="1657" y="3766"/>
                      </a:cubicBezTo>
                      <a:cubicBezTo>
                        <a:pt x="1657" y="3050"/>
                        <a:pt x="1260" y="2758"/>
                        <a:pt x="796" y="2758"/>
                      </a:cubicBezTo>
                      <a:lnTo>
                        <a:pt x="438" y="2758"/>
                      </a:lnTo>
                      <a:lnTo>
                        <a:pt x="438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2AB2FD13-79AD-9FEB-57D2-17B4E999CCE4}"/>
                    </a:ext>
                  </a:extLst>
                </p:cNvPr>
                <p:cNvSpPr/>
                <p:nvPr/>
              </p:nvSpPr>
              <p:spPr>
                <a:xfrm>
                  <a:off x="1123346" y="1149674"/>
                  <a:ext cx="3076" cy="5383"/>
                </a:xfrm>
                <a:custGeom>
                  <a:avLst/>
                  <a:gdLst>
                    <a:gd name="connsiteX0" fmla="*/ 3076 w 3076"/>
                    <a:gd name="connsiteY0" fmla="*/ 2639 h 5383"/>
                    <a:gd name="connsiteX1" fmla="*/ 1512 w 3076"/>
                    <a:gd name="connsiteY1" fmla="*/ 5383 h 5383"/>
                    <a:gd name="connsiteX2" fmla="*/ 0 w 3076"/>
                    <a:gd name="connsiteY2" fmla="*/ 2732 h 5383"/>
                    <a:gd name="connsiteX3" fmla="*/ 1578 w 3076"/>
                    <a:gd name="connsiteY3" fmla="*/ 0 h 5383"/>
                    <a:gd name="connsiteX4" fmla="*/ 3076 w 3076"/>
                    <a:gd name="connsiteY4" fmla="*/ 2639 h 5383"/>
                    <a:gd name="connsiteX5" fmla="*/ 477 w 3076"/>
                    <a:gd name="connsiteY5" fmla="*/ 2718 h 5383"/>
                    <a:gd name="connsiteX6" fmla="*/ 1551 w 3076"/>
                    <a:gd name="connsiteY6" fmla="*/ 4840 h 5383"/>
                    <a:gd name="connsiteX7" fmla="*/ 2625 w 3076"/>
                    <a:gd name="connsiteY7" fmla="*/ 2665 h 5383"/>
                    <a:gd name="connsiteX8" fmla="*/ 1551 w 3076"/>
                    <a:gd name="connsiteY8" fmla="*/ 531 h 5383"/>
                    <a:gd name="connsiteX9" fmla="*/ 477 w 3076"/>
                    <a:gd name="connsiteY9" fmla="*/ 27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83">
                      <a:moveTo>
                        <a:pt x="3076" y="2639"/>
                      </a:moveTo>
                      <a:cubicBezTo>
                        <a:pt x="3076" y="4442"/>
                        <a:pt x="2373" y="5383"/>
                        <a:pt x="1512" y="5383"/>
                      </a:cubicBezTo>
                      <a:cubicBezTo>
                        <a:pt x="623" y="5383"/>
                        <a:pt x="0" y="4309"/>
                        <a:pt x="0" y="2732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79" y="-13"/>
                        <a:pt x="3076" y="1087"/>
                        <a:pt x="3076" y="2639"/>
                      </a:cubicBezTo>
                      <a:close/>
                      <a:moveTo>
                        <a:pt x="477" y="2718"/>
                      </a:moveTo>
                      <a:cubicBezTo>
                        <a:pt x="477" y="3832"/>
                        <a:pt x="862" y="4840"/>
                        <a:pt x="1551" y="4840"/>
                      </a:cubicBezTo>
                      <a:cubicBezTo>
                        <a:pt x="2241" y="4840"/>
                        <a:pt x="2625" y="3845"/>
                        <a:pt x="2625" y="2665"/>
                      </a:cubicBezTo>
                      <a:cubicBezTo>
                        <a:pt x="2625" y="1618"/>
                        <a:pt x="2281" y="531"/>
                        <a:pt x="1551" y="531"/>
                      </a:cubicBezTo>
                      <a:cubicBezTo>
                        <a:pt x="835" y="531"/>
                        <a:pt x="477" y="1565"/>
                        <a:pt x="477" y="2718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5" name="任意多边形: 形状 564">
                  <a:extLst>
                    <a:ext uri="{FF2B5EF4-FFF2-40B4-BE49-F238E27FC236}">
                      <a16:creationId xmlns:a16="http://schemas.microsoft.com/office/drawing/2014/main" id="{6279B4F5-BF7A-962D-CFB8-0F4AB3558376}"/>
                    </a:ext>
                  </a:extLst>
                </p:cNvPr>
                <p:cNvSpPr/>
                <p:nvPr/>
              </p:nvSpPr>
              <p:spPr>
                <a:xfrm>
                  <a:off x="1126966" y="1149714"/>
                  <a:ext cx="2200" cy="5250"/>
                </a:xfrm>
                <a:custGeom>
                  <a:avLst/>
                  <a:gdLst>
                    <a:gd name="connsiteX0" fmla="*/ 13 w 2200"/>
                    <a:gd name="connsiteY0" fmla="*/ 93 h 5250"/>
                    <a:gd name="connsiteX1" fmla="*/ 849 w 2200"/>
                    <a:gd name="connsiteY1" fmla="*/ 0 h 5250"/>
                    <a:gd name="connsiteX2" fmla="*/ 1816 w 2200"/>
                    <a:gd name="connsiteY2" fmla="*/ 424 h 5250"/>
                    <a:gd name="connsiteX3" fmla="*/ 2095 w 2200"/>
                    <a:gd name="connsiteY3" fmla="*/ 1406 h 5250"/>
                    <a:gd name="connsiteX4" fmla="*/ 1445 w 2200"/>
                    <a:gd name="connsiteY4" fmla="*/ 2745 h 5250"/>
                    <a:gd name="connsiteX5" fmla="*/ 1445 w 2200"/>
                    <a:gd name="connsiteY5" fmla="*/ 2758 h 5250"/>
                    <a:gd name="connsiteX6" fmla="*/ 1949 w 2200"/>
                    <a:gd name="connsiteY6" fmla="*/ 3819 h 5250"/>
                    <a:gd name="connsiteX7" fmla="*/ 2201 w 2200"/>
                    <a:gd name="connsiteY7" fmla="*/ 5251 h 5250"/>
                    <a:gd name="connsiteX8" fmla="*/ 1750 w 2200"/>
                    <a:gd name="connsiteY8" fmla="*/ 5251 h 5250"/>
                    <a:gd name="connsiteX9" fmla="*/ 1525 w 2200"/>
                    <a:gd name="connsiteY9" fmla="*/ 4004 h 5250"/>
                    <a:gd name="connsiteX10" fmla="*/ 849 w 2200"/>
                    <a:gd name="connsiteY10" fmla="*/ 2983 h 5250"/>
                    <a:gd name="connsiteX11" fmla="*/ 438 w 2200"/>
                    <a:gd name="connsiteY11" fmla="*/ 2983 h 5250"/>
                    <a:gd name="connsiteX12" fmla="*/ 438 w 2200"/>
                    <a:gd name="connsiteY12" fmla="*/ 5251 h 5250"/>
                    <a:gd name="connsiteX13" fmla="*/ 0 w 2200"/>
                    <a:gd name="connsiteY13" fmla="*/ 5251 h 5250"/>
                    <a:gd name="connsiteX14" fmla="*/ 0 w 2200"/>
                    <a:gd name="connsiteY14" fmla="*/ 93 h 5250"/>
                    <a:gd name="connsiteX15" fmla="*/ 451 w 2200"/>
                    <a:gd name="connsiteY15" fmla="*/ 2480 h 5250"/>
                    <a:gd name="connsiteX16" fmla="*/ 902 w 2200"/>
                    <a:gd name="connsiteY16" fmla="*/ 2480 h 5250"/>
                    <a:gd name="connsiteX17" fmla="*/ 1657 w 2200"/>
                    <a:gd name="connsiteY17" fmla="*/ 1485 h 5250"/>
                    <a:gd name="connsiteX18" fmla="*/ 875 w 2200"/>
                    <a:gd name="connsiteY18" fmla="*/ 504 h 5250"/>
                    <a:gd name="connsiteX19" fmla="*/ 451 w 2200"/>
                    <a:gd name="connsiteY19" fmla="*/ 557 h 5250"/>
                    <a:gd name="connsiteX20" fmla="*/ 451 w 2200"/>
                    <a:gd name="connsiteY20" fmla="*/ 2480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0" h="5250">
                      <a:moveTo>
                        <a:pt x="13" y="93"/>
                      </a:moveTo>
                      <a:cubicBezTo>
                        <a:pt x="239" y="40"/>
                        <a:pt x="557" y="0"/>
                        <a:pt x="849" y="0"/>
                      </a:cubicBezTo>
                      <a:cubicBezTo>
                        <a:pt x="1326" y="0"/>
                        <a:pt x="1618" y="119"/>
                        <a:pt x="1816" y="424"/>
                      </a:cubicBezTo>
                      <a:cubicBezTo>
                        <a:pt x="1989" y="650"/>
                        <a:pt x="2095" y="1008"/>
                        <a:pt x="2095" y="1406"/>
                      </a:cubicBezTo>
                      <a:cubicBezTo>
                        <a:pt x="2095" y="2108"/>
                        <a:pt x="1803" y="2559"/>
                        <a:pt x="1445" y="2745"/>
                      </a:cubicBezTo>
                      <a:lnTo>
                        <a:pt x="1445" y="2758"/>
                      </a:lnTo>
                      <a:cubicBezTo>
                        <a:pt x="1710" y="2904"/>
                        <a:pt x="1870" y="3275"/>
                        <a:pt x="1949" y="3819"/>
                      </a:cubicBezTo>
                      <a:cubicBezTo>
                        <a:pt x="2055" y="4548"/>
                        <a:pt x="2135" y="5052"/>
                        <a:pt x="2201" y="5251"/>
                      </a:cubicBezTo>
                      <a:lnTo>
                        <a:pt x="1750" y="5251"/>
                      </a:lnTo>
                      <a:cubicBezTo>
                        <a:pt x="1697" y="5105"/>
                        <a:pt x="1631" y="4654"/>
                        <a:pt x="1525" y="4004"/>
                      </a:cubicBezTo>
                      <a:cubicBezTo>
                        <a:pt x="1419" y="3275"/>
                        <a:pt x="1246" y="3010"/>
                        <a:pt x="849" y="2983"/>
                      </a:cubicBezTo>
                      <a:lnTo>
                        <a:pt x="438" y="2983"/>
                      </a:lnTo>
                      <a:lnTo>
                        <a:pt x="438" y="5251"/>
                      </a:lnTo>
                      <a:lnTo>
                        <a:pt x="0" y="5251"/>
                      </a:lnTo>
                      <a:lnTo>
                        <a:pt x="0" y="93"/>
                      </a:lnTo>
                      <a:close/>
                      <a:moveTo>
                        <a:pt x="451" y="2480"/>
                      </a:moveTo>
                      <a:lnTo>
                        <a:pt x="902" y="2480"/>
                      </a:lnTo>
                      <a:cubicBezTo>
                        <a:pt x="1366" y="2480"/>
                        <a:pt x="1657" y="2082"/>
                        <a:pt x="1657" y="1485"/>
                      </a:cubicBezTo>
                      <a:cubicBezTo>
                        <a:pt x="1657" y="809"/>
                        <a:pt x="1339" y="517"/>
                        <a:pt x="875" y="504"/>
                      </a:cubicBezTo>
                      <a:cubicBezTo>
                        <a:pt x="663" y="504"/>
                        <a:pt x="517" y="530"/>
                        <a:pt x="451" y="557"/>
                      </a:cubicBezTo>
                      <a:lnTo>
                        <a:pt x="451" y="248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FF722557-14FE-AAA6-E5F0-4E331EDFABB0}"/>
                    </a:ext>
                  </a:extLst>
                </p:cNvPr>
                <p:cNvSpPr/>
                <p:nvPr/>
              </p:nvSpPr>
              <p:spPr>
                <a:xfrm>
                  <a:off x="1129671" y="1149754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37 w 1896"/>
                    <a:gd name="connsiteY11" fmla="*/ 2214 h 5224"/>
                    <a:gd name="connsiteX12" fmla="*/ 1737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37" y="2214"/>
                      </a:lnTo>
                      <a:lnTo>
                        <a:pt x="1737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A2C228BA-2330-A89F-6802-A3F87519C343}"/>
                    </a:ext>
                  </a:extLst>
                </p:cNvPr>
                <p:cNvSpPr/>
                <p:nvPr/>
              </p:nvSpPr>
              <p:spPr>
                <a:xfrm>
                  <a:off x="1133635" y="1149754"/>
                  <a:ext cx="1896" cy="5224"/>
                </a:xfrm>
                <a:custGeom>
                  <a:avLst/>
                  <a:gdLst>
                    <a:gd name="connsiteX0" fmla="*/ 1750 w 1896"/>
                    <a:gd name="connsiteY0" fmla="*/ 2771 h 5224"/>
                    <a:gd name="connsiteX1" fmla="*/ 438 w 1896"/>
                    <a:gd name="connsiteY1" fmla="*/ 2771 h 5224"/>
                    <a:gd name="connsiteX2" fmla="*/ 438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50" y="2771"/>
                      </a:moveTo>
                      <a:lnTo>
                        <a:pt x="438" y="2771"/>
                      </a:lnTo>
                      <a:lnTo>
                        <a:pt x="438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4741479F-0FE4-7266-3930-0DC902B4D745}"/>
                    </a:ext>
                  </a:extLst>
                </p:cNvPr>
                <p:cNvSpPr/>
                <p:nvPr/>
              </p:nvSpPr>
              <p:spPr>
                <a:xfrm>
                  <a:off x="1135796" y="1149754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45 w 2492"/>
                    <a:gd name="connsiteY5" fmla="*/ 570 h 5224"/>
                    <a:gd name="connsiteX6" fmla="*/ 1445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45" y="570"/>
                      </a:lnTo>
                      <a:lnTo>
                        <a:pt x="1445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69" name="任意多边形: 形状 568">
                  <a:extLst>
                    <a:ext uri="{FF2B5EF4-FFF2-40B4-BE49-F238E27FC236}">
                      <a16:creationId xmlns:a16="http://schemas.microsoft.com/office/drawing/2014/main" id="{B03F6284-FA12-DD1E-1127-1D34967E4721}"/>
                    </a:ext>
                  </a:extLst>
                </p:cNvPr>
                <p:cNvSpPr/>
                <p:nvPr/>
              </p:nvSpPr>
              <p:spPr>
                <a:xfrm>
                  <a:off x="871933" y="1163000"/>
                  <a:ext cx="2757" cy="5317"/>
                </a:xfrm>
                <a:custGeom>
                  <a:avLst/>
                  <a:gdLst>
                    <a:gd name="connsiteX0" fmla="*/ 0 w 2757"/>
                    <a:gd name="connsiteY0" fmla="*/ 106 h 5317"/>
                    <a:gd name="connsiteX1" fmla="*/ 915 w 2757"/>
                    <a:gd name="connsiteY1" fmla="*/ 0 h 5317"/>
                    <a:gd name="connsiteX2" fmla="*/ 2294 w 2757"/>
                    <a:gd name="connsiteY2" fmla="*/ 650 h 5317"/>
                    <a:gd name="connsiteX3" fmla="*/ 2758 w 2757"/>
                    <a:gd name="connsiteY3" fmla="*/ 2533 h 5317"/>
                    <a:gd name="connsiteX4" fmla="*/ 2281 w 2757"/>
                    <a:gd name="connsiteY4" fmla="*/ 4561 h 5317"/>
                    <a:gd name="connsiteX5" fmla="*/ 796 w 2757"/>
                    <a:gd name="connsiteY5" fmla="*/ 5317 h 5317"/>
                    <a:gd name="connsiteX6" fmla="*/ 0 w 2757"/>
                    <a:gd name="connsiteY6" fmla="*/ 5264 h 5317"/>
                    <a:gd name="connsiteX7" fmla="*/ 0 w 2757"/>
                    <a:gd name="connsiteY7" fmla="*/ 106 h 5317"/>
                    <a:gd name="connsiteX8" fmla="*/ 438 w 2757"/>
                    <a:gd name="connsiteY8" fmla="*/ 4734 h 5317"/>
                    <a:gd name="connsiteX9" fmla="*/ 875 w 2757"/>
                    <a:gd name="connsiteY9" fmla="*/ 4773 h 5317"/>
                    <a:gd name="connsiteX10" fmla="*/ 2307 w 2757"/>
                    <a:gd name="connsiteY10" fmla="*/ 2559 h 5317"/>
                    <a:gd name="connsiteX11" fmla="*/ 928 w 2757"/>
                    <a:gd name="connsiteY11" fmla="*/ 530 h 5317"/>
                    <a:gd name="connsiteX12" fmla="*/ 424 w 2757"/>
                    <a:gd name="connsiteY12" fmla="*/ 610 h 5317"/>
                    <a:gd name="connsiteX13" fmla="*/ 424 w 2757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7" h="5317">
                      <a:moveTo>
                        <a:pt x="0" y="106"/>
                      </a:moveTo>
                      <a:cubicBezTo>
                        <a:pt x="265" y="53"/>
                        <a:pt x="570" y="0"/>
                        <a:pt x="915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58" y="1684"/>
                        <a:pt x="2758" y="2533"/>
                      </a:cubicBezTo>
                      <a:cubicBezTo>
                        <a:pt x="2758" y="3394"/>
                        <a:pt x="2586" y="4097"/>
                        <a:pt x="2281" y="4561"/>
                      </a:cubicBezTo>
                      <a:cubicBezTo>
                        <a:pt x="1962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03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28" y="530"/>
                      </a:cubicBezTo>
                      <a:cubicBezTo>
                        <a:pt x="703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0A0710B3-CF9A-FB70-CA5F-2DE69F0D759E}"/>
                    </a:ext>
                  </a:extLst>
                </p:cNvPr>
                <p:cNvSpPr/>
                <p:nvPr/>
              </p:nvSpPr>
              <p:spPr>
                <a:xfrm>
                  <a:off x="875049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12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64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64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F8DD5527-79CA-CAFE-BEB9-216B0B14B99D}"/>
                    </a:ext>
                  </a:extLst>
                </p:cNvPr>
                <p:cNvSpPr/>
                <p:nvPr/>
              </p:nvSpPr>
              <p:spPr>
                <a:xfrm>
                  <a:off x="878696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9526F28E-3A77-9810-5C42-5D36D57687C4}"/>
                    </a:ext>
                  </a:extLst>
                </p:cNvPr>
                <p:cNvSpPr/>
                <p:nvPr/>
              </p:nvSpPr>
              <p:spPr>
                <a:xfrm>
                  <a:off x="88065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65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87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67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3" name="任意多边形: 形状 572">
                  <a:extLst>
                    <a:ext uri="{FF2B5EF4-FFF2-40B4-BE49-F238E27FC236}">
                      <a16:creationId xmlns:a16="http://schemas.microsoft.com/office/drawing/2014/main" id="{0A302B72-872E-D3BC-4A96-2AEE9B9EA3D8}"/>
                    </a:ext>
                  </a:extLst>
                </p:cNvPr>
                <p:cNvSpPr/>
                <p:nvPr/>
              </p:nvSpPr>
              <p:spPr>
                <a:xfrm>
                  <a:off x="884291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17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36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25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0 w 2214"/>
                    <a:gd name="connsiteY13" fmla="*/ 5264 h 5264"/>
                    <a:gd name="connsiteX14" fmla="*/ 0 w 2214"/>
                    <a:gd name="connsiteY14" fmla="*/ 106 h 5264"/>
                    <a:gd name="connsiteX15" fmla="*/ 438 w 2214"/>
                    <a:gd name="connsiteY15" fmla="*/ 2493 h 5264"/>
                    <a:gd name="connsiteX16" fmla="*/ 888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44" y="0"/>
                        <a:pt x="835" y="0"/>
                      </a:cubicBezTo>
                      <a:cubicBezTo>
                        <a:pt x="1299" y="0"/>
                        <a:pt x="1604" y="119"/>
                        <a:pt x="1817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36" y="3832"/>
                      </a:cubicBezTo>
                      <a:cubicBezTo>
                        <a:pt x="2055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25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39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171F4416-40B5-41EE-DCAF-ECA09415CE20}"/>
                    </a:ext>
                  </a:extLst>
                </p:cNvPr>
                <p:cNvSpPr/>
                <p:nvPr/>
              </p:nvSpPr>
              <p:spPr>
                <a:xfrm>
                  <a:off x="886970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51 w 1896"/>
                    <a:gd name="connsiteY9" fmla="*/ 570 h 5237"/>
                    <a:gd name="connsiteX10" fmla="*/ 451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51" y="570"/>
                      </a:lnTo>
                      <a:lnTo>
                        <a:pt x="451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B04BFF76-6B6E-FD35-FF7A-5AC5375E7E18}"/>
                    </a:ext>
                  </a:extLst>
                </p:cNvPr>
                <p:cNvSpPr/>
                <p:nvPr/>
              </p:nvSpPr>
              <p:spPr>
                <a:xfrm>
                  <a:off x="890868" y="1163027"/>
                  <a:ext cx="3460" cy="5237"/>
                </a:xfrm>
                <a:custGeom>
                  <a:avLst/>
                  <a:gdLst>
                    <a:gd name="connsiteX0" fmla="*/ 2917 w 3460"/>
                    <a:gd name="connsiteY0" fmla="*/ 2957 h 5237"/>
                    <a:gd name="connsiteX1" fmla="*/ 2877 w 3460"/>
                    <a:gd name="connsiteY1" fmla="*/ 689 h 5237"/>
                    <a:gd name="connsiteX2" fmla="*/ 2851 w 3460"/>
                    <a:gd name="connsiteY2" fmla="*/ 689 h 5237"/>
                    <a:gd name="connsiteX3" fmla="*/ 2440 w 3460"/>
                    <a:gd name="connsiteY3" fmla="*/ 2665 h 5237"/>
                    <a:gd name="connsiteX4" fmla="*/ 1843 w 3460"/>
                    <a:gd name="connsiteY4" fmla="*/ 5211 h 5237"/>
                    <a:gd name="connsiteX5" fmla="*/ 1512 w 3460"/>
                    <a:gd name="connsiteY5" fmla="*/ 5211 h 5237"/>
                    <a:gd name="connsiteX6" fmla="*/ 955 w 3460"/>
                    <a:gd name="connsiteY6" fmla="*/ 2718 h 5237"/>
                    <a:gd name="connsiteX7" fmla="*/ 557 w 3460"/>
                    <a:gd name="connsiteY7" fmla="*/ 689 h 5237"/>
                    <a:gd name="connsiteX8" fmla="*/ 557 w 3460"/>
                    <a:gd name="connsiteY8" fmla="*/ 689 h 5237"/>
                    <a:gd name="connsiteX9" fmla="*/ 491 w 3460"/>
                    <a:gd name="connsiteY9" fmla="*/ 2997 h 5237"/>
                    <a:gd name="connsiteX10" fmla="*/ 411 w 3460"/>
                    <a:gd name="connsiteY10" fmla="*/ 5237 h 5237"/>
                    <a:gd name="connsiteX11" fmla="*/ 0 w 3460"/>
                    <a:gd name="connsiteY11" fmla="*/ 5237 h 5237"/>
                    <a:gd name="connsiteX12" fmla="*/ 239 w 3460"/>
                    <a:gd name="connsiteY12" fmla="*/ 0 h 5237"/>
                    <a:gd name="connsiteX13" fmla="*/ 796 w 3460"/>
                    <a:gd name="connsiteY13" fmla="*/ 0 h 5237"/>
                    <a:gd name="connsiteX14" fmla="*/ 1366 w 3460"/>
                    <a:gd name="connsiteY14" fmla="*/ 2532 h 5237"/>
                    <a:gd name="connsiteX15" fmla="*/ 1710 w 3460"/>
                    <a:gd name="connsiteY15" fmla="*/ 4296 h 5237"/>
                    <a:gd name="connsiteX16" fmla="*/ 1724 w 3460"/>
                    <a:gd name="connsiteY16" fmla="*/ 4296 h 5237"/>
                    <a:gd name="connsiteX17" fmla="*/ 2082 w 3460"/>
                    <a:gd name="connsiteY17" fmla="*/ 2532 h 5237"/>
                    <a:gd name="connsiteX18" fmla="*/ 2692 w 3460"/>
                    <a:gd name="connsiteY18" fmla="*/ 0 h 5237"/>
                    <a:gd name="connsiteX19" fmla="*/ 3249 w 3460"/>
                    <a:gd name="connsiteY19" fmla="*/ 0 h 5237"/>
                    <a:gd name="connsiteX20" fmla="*/ 3461 w 3460"/>
                    <a:gd name="connsiteY20" fmla="*/ 5237 h 5237"/>
                    <a:gd name="connsiteX21" fmla="*/ 3036 w 3460"/>
                    <a:gd name="connsiteY21" fmla="*/ 5237 h 5237"/>
                    <a:gd name="connsiteX22" fmla="*/ 2917 w 3460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60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77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57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92" y="0"/>
                      </a:lnTo>
                      <a:lnTo>
                        <a:pt x="3249" y="0"/>
                      </a:lnTo>
                      <a:lnTo>
                        <a:pt x="3461" y="5237"/>
                      </a:lnTo>
                      <a:lnTo>
                        <a:pt x="3036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7E43D1F1-24D4-BF0D-307F-516485648932}"/>
                    </a:ext>
                  </a:extLst>
                </p:cNvPr>
                <p:cNvSpPr/>
                <p:nvPr/>
              </p:nvSpPr>
              <p:spPr>
                <a:xfrm>
                  <a:off x="894673" y="1163040"/>
                  <a:ext cx="2811" cy="5237"/>
                </a:xfrm>
                <a:custGeom>
                  <a:avLst/>
                  <a:gdLst>
                    <a:gd name="connsiteX0" fmla="*/ 782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27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82 w 2811"/>
                    <a:gd name="connsiteY8" fmla="*/ 3593 h 5237"/>
                    <a:gd name="connsiteX9" fmla="*/ 1883 w 2811"/>
                    <a:gd name="connsiteY9" fmla="*/ 3050 h 5237"/>
                    <a:gd name="connsiteX10" fmla="*/ 1565 w 2811"/>
                    <a:gd name="connsiteY10" fmla="*/ 1551 h 5237"/>
                    <a:gd name="connsiteX11" fmla="*/ 1392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83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82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27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82" y="3593"/>
                      </a:lnTo>
                      <a:close/>
                      <a:moveTo>
                        <a:pt x="1883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83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7" name="任意多边形: 形状 576">
                  <a:extLst>
                    <a:ext uri="{FF2B5EF4-FFF2-40B4-BE49-F238E27FC236}">
                      <a16:creationId xmlns:a16="http://schemas.microsoft.com/office/drawing/2014/main" id="{9FB05ED9-0993-0F4D-5F5F-181A040280AE}"/>
                    </a:ext>
                  </a:extLst>
                </p:cNvPr>
                <p:cNvSpPr/>
                <p:nvPr/>
              </p:nvSpPr>
              <p:spPr>
                <a:xfrm>
                  <a:off x="897683" y="1162987"/>
                  <a:ext cx="2771" cy="5343"/>
                </a:xfrm>
                <a:custGeom>
                  <a:avLst/>
                  <a:gdLst>
                    <a:gd name="connsiteX0" fmla="*/ 2771 w 2771"/>
                    <a:gd name="connsiteY0" fmla="*/ 5052 h 5343"/>
                    <a:gd name="connsiteX1" fmla="*/ 1737 w 2771"/>
                    <a:gd name="connsiteY1" fmla="*/ 5344 h 5343"/>
                    <a:gd name="connsiteX2" fmla="*/ 477 w 2771"/>
                    <a:gd name="connsiteY2" fmla="*/ 4654 h 5343"/>
                    <a:gd name="connsiteX3" fmla="*/ 0 w 2771"/>
                    <a:gd name="connsiteY3" fmla="*/ 2705 h 5343"/>
                    <a:gd name="connsiteX4" fmla="*/ 1830 w 2771"/>
                    <a:gd name="connsiteY4" fmla="*/ 0 h 5343"/>
                    <a:gd name="connsiteX5" fmla="*/ 2665 w 2771"/>
                    <a:gd name="connsiteY5" fmla="*/ 239 h 5343"/>
                    <a:gd name="connsiteX6" fmla="*/ 2559 w 2771"/>
                    <a:gd name="connsiteY6" fmla="*/ 796 h 5343"/>
                    <a:gd name="connsiteX7" fmla="*/ 1817 w 2771"/>
                    <a:gd name="connsiteY7" fmla="*/ 570 h 5343"/>
                    <a:gd name="connsiteX8" fmla="*/ 464 w 2771"/>
                    <a:gd name="connsiteY8" fmla="*/ 2678 h 5343"/>
                    <a:gd name="connsiteX9" fmla="*/ 1763 w 2771"/>
                    <a:gd name="connsiteY9" fmla="*/ 4787 h 5343"/>
                    <a:gd name="connsiteX10" fmla="*/ 2334 w 2771"/>
                    <a:gd name="connsiteY10" fmla="*/ 4641 h 5343"/>
                    <a:gd name="connsiteX11" fmla="*/ 2334 w 2771"/>
                    <a:gd name="connsiteY11" fmla="*/ 3089 h 5343"/>
                    <a:gd name="connsiteX12" fmla="*/ 1657 w 2771"/>
                    <a:gd name="connsiteY12" fmla="*/ 3089 h 5343"/>
                    <a:gd name="connsiteX13" fmla="*/ 1657 w 2771"/>
                    <a:gd name="connsiteY13" fmla="*/ 2546 h 5343"/>
                    <a:gd name="connsiteX14" fmla="*/ 2771 w 2771"/>
                    <a:gd name="connsiteY14" fmla="*/ 2546 h 5343"/>
                    <a:gd name="connsiteX15" fmla="*/ 2771 w 2771"/>
                    <a:gd name="connsiteY15" fmla="*/ 5052 h 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1" h="5343">
                      <a:moveTo>
                        <a:pt x="2771" y="5052"/>
                      </a:moveTo>
                      <a:cubicBezTo>
                        <a:pt x="2572" y="5171"/>
                        <a:pt x="2188" y="5344"/>
                        <a:pt x="1737" y="5344"/>
                      </a:cubicBezTo>
                      <a:cubicBezTo>
                        <a:pt x="1220" y="5344"/>
                        <a:pt x="809" y="5145"/>
                        <a:pt x="477" y="4654"/>
                      </a:cubicBezTo>
                      <a:cubicBezTo>
                        <a:pt x="186" y="4217"/>
                        <a:pt x="0" y="3527"/>
                        <a:pt x="0" y="2705"/>
                      </a:cubicBezTo>
                      <a:cubicBezTo>
                        <a:pt x="0" y="1154"/>
                        <a:pt x="703" y="0"/>
                        <a:pt x="1830" y="0"/>
                      </a:cubicBezTo>
                      <a:cubicBezTo>
                        <a:pt x="2214" y="0"/>
                        <a:pt x="2533" y="119"/>
                        <a:pt x="2665" y="239"/>
                      </a:cubicBezTo>
                      <a:lnTo>
                        <a:pt x="2559" y="796"/>
                      </a:lnTo>
                      <a:cubicBezTo>
                        <a:pt x="2400" y="663"/>
                        <a:pt x="2161" y="570"/>
                        <a:pt x="1817" y="570"/>
                      </a:cubicBezTo>
                      <a:cubicBezTo>
                        <a:pt x="1008" y="570"/>
                        <a:pt x="464" y="1366"/>
                        <a:pt x="464" y="2678"/>
                      </a:cubicBezTo>
                      <a:cubicBezTo>
                        <a:pt x="464" y="4004"/>
                        <a:pt x="981" y="4787"/>
                        <a:pt x="1763" y="4787"/>
                      </a:cubicBezTo>
                      <a:cubicBezTo>
                        <a:pt x="2042" y="4787"/>
                        <a:pt x="2241" y="4734"/>
                        <a:pt x="2334" y="4641"/>
                      </a:cubicBezTo>
                      <a:lnTo>
                        <a:pt x="2334" y="3089"/>
                      </a:lnTo>
                      <a:lnTo>
                        <a:pt x="1657" y="3089"/>
                      </a:lnTo>
                      <a:lnTo>
                        <a:pt x="1657" y="2546"/>
                      </a:lnTo>
                      <a:lnTo>
                        <a:pt x="2771" y="2546"/>
                      </a:lnTo>
                      <a:lnTo>
                        <a:pt x="2771" y="5052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90EE7264-FE94-DEA2-00C9-FABC01B44253}"/>
                    </a:ext>
                  </a:extLst>
                </p:cNvPr>
                <p:cNvSpPr/>
                <p:nvPr/>
              </p:nvSpPr>
              <p:spPr>
                <a:xfrm>
                  <a:off x="901117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51 w 2532"/>
                    <a:gd name="connsiteY3" fmla="*/ 2652 h 5250"/>
                    <a:gd name="connsiteX4" fmla="*/ 2161 w 2532"/>
                    <a:gd name="connsiteY4" fmla="*/ 4349 h 5250"/>
                    <a:gd name="connsiteX5" fmla="*/ 2161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08 w 2532"/>
                    <a:gd name="connsiteY11" fmla="*/ 2586 h 5250"/>
                    <a:gd name="connsiteX12" fmla="*/ 385 w 2532"/>
                    <a:gd name="connsiteY12" fmla="*/ 835 h 5250"/>
                    <a:gd name="connsiteX13" fmla="*/ 371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08" y="2586"/>
                      </a:lnTo>
                      <a:cubicBezTo>
                        <a:pt x="769" y="2002"/>
                        <a:pt x="557" y="1405"/>
                        <a:pt x="385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F5B15F64-F463-A135-E3EF-DB4D26157F66}"/>
                    </a:ext>
                  </a:extLst>
                </p:cNvPr>
                <p:cNvSpPr/>
                <p:nvPr/>
              </p:nvSpPr>
              <p:spPr>
                <a:xfrm>
                  <a:off x="904154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54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09901251-3775-979C-91C9-F0CC842D2E2B}"/>
                    </a:ext>
                  </a:extLst>
                </p:cNvPr>
                <p:cNvSpPr/>
                <p:nvPr/>
              </p:nvSpPr>
              <p:spPr>
                <a:xfrm>
                  <a:off x="908715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38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405 w 2810"/>
                    <a:gd name="connsiteY11" fmla="*/ 597 h 5237"/>
                    <a:gd name="connsiteX12" fmla="*/ 1392 w 2810"/>
                    <a:gd name="connsiteY12" fmla="*/ 597 h 5237"/>
                    <a:gd name="connsiteX13" fmla="*/ 1220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1" name="任意多边形: 形状 580">
                  <a:extLst>
                    <a:ext uri="{FF2B5EF4-FFF2-40B4-BE49-F238E27FC236}">
                      <a16:creationId xmlns:a16="http://schemas.microsoft.com/office/drawing/2014/main" id="{925B3595-1C7B-09AB-A8EA-988CFF6BEB90}"/>
                    </a:ext>
                  </a:extLst>
                </p:cNvPr>
                <p:cNvSpPr/>
                <p:nvPr/>
              </p:nvSpPr>
              <p:spPr>
                <a:xfrm>
                  <a:off x="91201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9A3B0565-E045-E621-47DD-E6DF1E5ED1A1}"/>
                    </a:ext>
                  </a:extLst>
                </p:cNvPr>
                <p:cNvSpPr/>
                <p:nvPr/>
              </p:nvSpPr>
              <p:spPr>
                <a:xfrm>
                  <a:off x="91436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80A75F6B-20D7-4DFA-9091-0346C0EB8A74}"/>
                    </a:ext>
                  </a:extLst>
                </p:cNvPr>
                <p:cNvSpPr/>
                <p:nvPr/>
              </p:nvSpPr>
              <p:spPr>
                <a:xfrm>
                  <a:off x="915371" y="1162974"/>
                  <a:ext cx="3102" cy="6072"/>
                </a:xfrm>
                <a:custGeom>
                  <a:avLst/>
                  <a:gdLst>
                    <a:gd name="connsiteX0" fmla="*/ 2983 w 3102"/>
                    <a:gd name="connsiteY0" fmla="*/ 6073 h 6072"/>
                    <a:gd name="connsiteX1" fmla="*/ 1697 w 3102"/>
                    <a:gd name="connsiteY1" fmla="*/ 5463 h 6072"/>
                    <a:gd name="connsiteX2" fmla="*/ 1485 w 3102"/>
                    <a:gd name="connsiteY2" fmla="*/ 5397 h 6072"/>
                    <a:gd name="connsiteX3" fmla="*/ 0 w 3102"/>
                    <a:gd name="connsiteY3" fmla="*/ 2745 h 6072"/>
                    <a:gd name="connsiteX4" fmla="*/ 1565 w 3102"/>
                    <a:gd name="connsiteY4" fmla="*/ 0 h 6072"/>
                    <a:gd name="connsiteX5" fmla="*/ 3076 w 3102"/>
                    <a:gd name="connsiteY5" fmla="*/ 2639 h 6072"/>
                    <a:gd name="connsiteX6" fmla="*/ 2122 w 3102"/>
                    <a:gd name="connsiteY6" fmla="*/ 5145 h 6072"/>
                    <a:gd name="connsiteX7" fmla="*/ 2122 w 3102"/>
                    <a:gd name="connsiteY7" fmla="*/ 5184 h 6072"/>
                    <a:gd name="connsiteX8" fmla="*/ 3103 w 3102"/>
                    <a:gd name="connsiteY8" fmla="*/ 5516 h 6072"/>
                    <a:gd name="connsiteX9" fmla="*/ 2983 w 3102"/>
                    <a:gd name="connsiteY9" fmla="*/ 6073 h 6072"/>
                    <a:gd name="connsiteX10" fmla="*/ 2625 w 3102"/>
                    <a:gd name="connsiteY10" fmla="*/ 2665 h 6072"/>
                    <a:gd name="connsiteX11" fmla="*/ 1551 w 3102"/>
                    <a:gd name="connsiteY11" fmla="*/ 530 h 6072"/>
                    <a:gd name="connsiteX12" fmla="*/ 464 w 3102"/>
                    <a:gd name="connsiteY12" fmla="*/ 2718 h 6072"/>
                    <a:gd name="connsiteX13" fmla="*/ 1538 w 3102"/>
                    <a:gd name="connsiteY13" fmla="*/ 4826 h 6072"/>
                    <a:gd name="connsiteX14" fmla="*/ 2625 w 3102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02" h="6072">
                      <a:moveTo>
                        <a:pt x="2983" y="6073"/>
                      </a:moveTo>
                      <a:cubicBezTo>
                        <a:pt x="2533" y="5874"/>
                        <a:pt x="2082" y="5675"/>
                        <a:pt x="1697" y="5463"/>
                      </a:cubicBezTo>
                      <a:cubicBezTo>
                        <a:pt x="1618" y="5436"/>
                        <a:pt x="1551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ubicBezTo>
                        <a:pt x="3076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53" y="5317"/>
                        <a:pt x="2811" y="5436"/>
                        <a:pt x="3103" y="5516"/>
                      </a:cubicBezTo>
                      <a:lnTo>
                        <a:pt x="2983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22" y="530"/>
                        <a:pt x="451" y="1591"/>
                        <a:pt x="464" y="2718"/>
                      </a:cubicBezTo>
                      <a:cubicBezTo>
                        <a:pt x="464" y="3819"/>
                        <a:pt x="849" y="4826"/>
                        <a:pt x="1538" y="4826"/>
                      </a:cubicBezTo>
                      <a:cubicBezTo>
                        <a:pt x="2228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09FE4244-DD7D-7ECB-1789-DCD83AC20166}"/>
                    </a:ext>
                  </a:extLst>
                </p:cNvPr>
                <p:cNvSpPr/>
                <p:nvPr/>
              </p:nvSpPr>
              <p:spPr>
                <a:xfrm>
                  <a:off x="919005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79 w 2479"/>
                    <a:gd name="connsiteY5" fmla="*/ 13 h 5316"/>
                    <a:gd name="connsiteX6" fmla="*/ 2479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10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79" y="13"/>
                      </a:lnTo>
                      <a:lnTo>
                        <a:pt x="2479" y="3050"/>
                      </a:lnTo>
                      <a:cubicBezTo>
                        <a:pt x="2479" y="4667"/>
                        <a:pt x="1936" y="5317"/>
                        <a:pt x="1207" y="5317"/>
                      </a:cubicBezTo>
                      <a:cubicBezTo>
                        <a:pt x="504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61F48632-3A04-64E1-7E49-0C8949ECBDA2}"/>
                    </a:ext>
                  </a:extLst>
                </p:cNvPr>
                <p:cNvSpPr/>
                <p:nvPr/>
              </p:nvSpPr>
              <p:spPr>
                <a:xfrm>
                  <a:off x="921815" y="1163040"/>
                  <a:ext cx="2824" cy="5237"/>
                </a:xfrm>
                <a:custGeom>
                  <a:avLst/>
                  <a:gdLst>
                    <a:gd name="connsiteX0" fmla="*/ 796 w 2824"/>
                    <a:gd name="connsiteY0" fmla="*/ 3593 h 5237"/>
                    <a:gd name="connsiteX1" fmla="*/ 451 w 2824"/>
                    <a:gd name="connsiteY1" fmla="*/ 5237 h 5237"/>
                    <a:gd name="connsiteX2" fmla="*/ 0 w 2824"/>
                    <a:gd name="connsiteY2" fmla="*/ 5237 h 5237"/>
                    <a:gd name="connsiteX3" fmla="*/ 1140 w 2824"/>
                    <a:gd name="connsiteY3" fmla="*/ 0 h 5237"/>
                    <a:gd name="connsiteX4" fmla="*/ 1671 w 2824"/>
                    <a:gd name="connsiteY4" fmla="*/ 0 h 5237"/>
                    <a:gd name="connsiteX5" fmla="*/ 2824 w 2824"/>
                    <a:gd name="connsiteY5" fmla="*/ 5237 h 5237"/>
                    <a:gd name="connsiteX6" fmla="*/ 2347 w 2824"/>
                    <a:gd name="connsiteY6" fmla="*/ 5237 h 5237"/>
                    <a:gd name="connsiteX7" fmla="*/ 1989 w 2824"/>
                    <a:gd name="connsiteY7" fmla="*/ 3593 h 5237"/>
                    <a:gd name="connsiteX8" fmla="*/ 796 w 2824"/>
                    <a:gd name="connsiteY8" fmla="*/ 3593 h 5237"/>
                    <a:gd name="connsiteX9" fmla="*/ 1909 w 2824"/>
                    <a:gd name="connsiteY9" fmla="*/ 3050 h 5237"/>
                    <a:gd name="connsiteX10" fmla="*/ 1578 w 2824"/>
                    <a:gd name="connsiteY10" fmla="*/ 1551 h 5237"/>
                    <a:gd name="connsiteX11" fmla="*/ 1405 w 2824"/>
                    <a:gd name="connsiteY11" fmla="*/ 597 h 5237"/>
                    <a:gd name="connsiteX12" fmla="*/ 1405 w 2824"/>
                    <a:gd name="connsiteY12" fmla="*/ 597 h 5237"/>
                    <a:gd name="connsiteX13" fmla="*/ 1246 w 2824"/>
                    <a:gd name="connsiteY13" fmla="*/ 1538 h 5237"/>
                    <a:gd name="connsiteX14" fmla="*/ 915 w 2824"/>
                    <a:gd name="connsiteY14" fmla="*/ 3050 h 5237"/>
                    <a:gd name="connsiteX15" fmla="*/ 1909 w 2824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59" y="902"/>
                        <a:pt x="1405" y="597"/>
                      </a:cubicBezTo>
                      <a:lnTo>
                        <a:pt x="1405" y="597"/>
                      </a:lnTo>
                      <a:cubicBezTo>
                        <a:pt x="1366" y="902"/>
                        <a:pt x="1313" y="1220"/>
                        <a:pt x="1246" y="1538"/>
                      </a:cubicBezTo>
                      <a:lnTo>
                        <a:pt x="915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5F88CBD1-71B9-836C-AE4D-3ADBE29A6986}"/>
                    </a:ext>
                  </a:extLst>
                </p:cNvPr>
                <p:cNvSpPr/>
                <p:nvPr/>
              </p:nvSpPr>
              <p:spPr>
                <a:xfrm>
                  <a:off x="925117" y="1167005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92"/>
                        <a:pt x="172" y="0"/>
                        <a:pt x="424" y="0"/>
                      </a:cubicBezTo>
                      <a:cubicBezTo>
                        <a:pt x="663" y="0"/>
                        <a:pt x="849" y="292"/>
                        <a:pt x="849" y="703"/>
                      </a:cubicBezTo>
                      <a:cubicBezTo>
                        <a:pt x="849" y="1101"/>
                        <a:pt x="676" y="1392"/>
                        <a:pt x="424" y="1392"/>
                      </a:cubicBezTo>
                      <a:cubicBezTo>
                        <a:pt x="159" y="1392"/>
                        <a:pt x="0" y="1087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78A27F60-6135-A310-0E1E-8E75C72D5368}"/>
                    </a:ext>
                  </a:extLst>
                </p:cNvPr>
                <p:cNvSpPr/>
                <p:nvPr/>
              </p:nvSpPr>
              <p:spPr>
                <a:xfrm>
                  <a:off x="928260" y="1160813"/>
                  <a:ext cx="3540" cy="7584"/>
                </a:xfrm>
                <a:custGeom>
                  <a:avLst/>
                  <a:gdLst>
                    <a:gd name="connsiteX0" fmla="*/ 636 w 3540"/>
                    <a:gd name="connsiteY0" fmla="*/ 0 h 7584"/>
                    <a:gd name="connsiteX1" fmla="*/ 636 w 3540"/>
                    <a:gd name="connsiteY1" fmla="*/ 4429 h 7584"/>
                    <a:gd name="connsiteX2" fmla="*/ 1750 w 3540"/>
                    <a:gd name="connsiteY2" fmla="*/ 6802 h 7584"/>
                    <a:gd name="connsiteX3" fmla="*/ 2917 w 3540"/>
                    <a:gd name="connsiteY3" fmla="*/ 4429 h 7584"/>
                    <a:gd name="connsiteX4" fmla="*/ 2917 w 3540"/>
                    <a:gd name="connsiteY4" fmla="*/ 0 h 7584"/>
                    <a:gd name="connsiteX5" fmla="*/ 3540 w 3540"/>
                    <a:gd name="connsiteY5" fmla="*/ 0 h 7584"/>
                    <a:gd name="connsiteX6" fmla="*/ 3540 w 3540"/>
                    <a:gd name="connsiteY6" fmla="*/ 4349 h 7584"/>
                    <a:gd name="connsiteX7" fmla="*/ 1724 w 3540"/>
                    <a:gd name="connsiteY7" fmla="*/ 7584 h 7584"/>
                    <a:gd name="connsiteX8" fmla="*/ 0 w 3540"/>
                    <a:gd name="connsiteY8" fmla="*/ 4402 h 7584"/>
                    <a:gd name="connsiteX9" fmla="*/ 0 w 3540"/>
                    <a:gd name="connsiteY9" fmla="*/ 0 h 7584"/>
                    <a:gd name="connsiteX10" fmla="*/ 636 w 3540"/>
                    <a:gd name="connsiteY10" fmla="*/ 0 h 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0" h="7584">
                      <a:moveTo>
                        <a:pt x="636" y="0"/>
                      </a:moveTo>
                      <a:lnTo>
                        <a:pt x="636" y="4429"/>
                      </a:lnTo>
                      <a:cubicBezTo>
                        <a:pt x="636" y="6086"/>
                        <a:pt x="1114" y="6802"/>
                        <a:pt x="1750" y="6802"/>
                      </a:cubicBezTo>
                      <a:cubicBezTo>
                        <a:pt x="2453" y="6802"/>
                        <a:pt x="2917" y="6059"/>
                        <a:pt x="2917" y="4429"/>
                      </a:cubicBezTo>
                      <a:lnTo>
                        <a:pt x="2917" y="0"/>
                      </a:lnTo>
                      <a:lnTo>
                        <a:pt x="3540" y="0"/>
                      </a:lnTo>
                      <a:lnTo>
                        <a:pt x="3540" y="4349"/>
                      </a:lnTo>
                      <a:cubicBezTo>
                        <a:pt x="3540" y="6643"/>
                        <a:pt x="2758" y="7584"/>
                        <a:pt x="1724" y="7584"/>
                      </a:cubicBezTo>
                      <a:cubicBezTo>
                        <a:pt x="729" y="7584"/>
                        <a:pt x="0" y="6722"/>
                        <a:pt x="0" y="4402"/>
                      </a:cubicBezTo>
                      <a:lnTo>
                        <a:pt x="0" y="0"/>
                      </a:lnTo>
                      <a:lnTo>
                        <a:pt x="636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2BAE96B2-3CE1-5EC8-748E-E95B177A169D}"/>
                    </a:ext>
                  </a:extLst>
                </p:cNvPr>
                <p:cNvSpPr/>
                <p:nvPr/>
              </p:nvSpPr>
              <p:spPr>
                <a:xfrm>
                  <a:off x="932343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72 w 2492"/>
                    <a:gd name="connsiteY5" fmla="*/ 570 h 5237"/>
                    <a:gd name="connsiteX6" fmla="*/ 1472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6D064926-5E55-AD39-8D56-9C954D85EDF8}"/>
                    </a:ext>
                  </a:extLst>
                </p:cNvPr>
                <p:cNvSpPr/>
                <p:nvPr/>
              </p:nvSpPr>
              <p:spPr>
                <a:xfrm>
                  <a:off x="936719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EA812E49-A648-4DE6-E54D-2981A2BE427E}"/>
                    </a:ext>
                  </a:extLst>
                </p:cNvPr>
                <p:cNvSpPr/>
                <p:nvPr/>
              </p:nvSpPr>
              <p:spPr>
                <a:xfrm>
                  <a:off x="939172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91 w 2519"/>
                    <a:gd name="connsiteY2" fmla="*/ 13 h 5250"/>
                    <a:gd name="connsiteX3" fmla="*/ 1565 w 2519"/>
                    <a:gd name="connsiteY3" fmla="*/ 2652 h 5250"/>
                    <a:gd name="connsiteX4" fmla="*/ 2161 w 2519"/>
                    <a:gd name="connsiteY4" fmla="*/ 4349 h 5250"/>
                    <a:gd name="connsiteX5" fmla="*/ 2161 w 2519"/>
                    <a:gd name="connsiteY5" fmla="*/ 4336 h 5250"/>
                    <a:gd name="connsiteX6" fmla="*/ 2122 w 2519"/>
                    <a:gd name="connsiteY6" fmla="*/ 2188 h 5250"/>
                    <a:gd name="connsiteX7" fmla="*/ 2122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82 w 2519"/>
                    <a:gd name="connsiteY10" fmla="*/ 5237 h 5250"/>
                    <a:gd name="connsiteX11" fmla="*/ 1021 w 2519"/>
                    <a:gd name="connsiteY11" fmla="*/ 2586 h 5250"/>
                    <a:gd name="connsiteX12" fmla="*/ 398 w 2519"/>
                    <a:gd name="connsiteY12" fmla="*/ 835 h 5250"/>
                    <a:gd name="connsiteX13" fmla="*/ 385 w 2519"/>
                    <a:gd name="connsiteY13" fmla="*/ 835 h 5250"/>
                    <a:gd name="connsiteX14" fmla="*/ 411 w 2519"/>
                    <a:gd name="connsiteY14" fmla="*/ 3010 h 5250"/>
                    <a:gd name="connsiteX15" fmla="*/ 411 w 2519"/>
                    <a:gd name="connsiteY15" fmla="*/ 5251 h 5250"/>
                    <a:gd name="connsiteX16" fmla="*/ 0 w 2519"/>
                    <a:gd name="connsiteY16" fmla="*/ 5251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91" y="13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19"/>
                        <a:pt x="2161" y="4349"/>
                      </a:cubicBezTo>
                      <a:lnTo>
                        <a:pt x="2161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82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512"/>
                        <a:pt x="411" y="2148"/>
                        <a:pt x="411" y="3010"/>
                      </a:cubicBezTo>
                      <a:lnTo>
                        <a:pt x="411" y="5251"/>
                      </a:lnTo>
                      <a:lnTo>
                        <a:pt x="0" y="525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0610B3DC-970D-2D88-A167-76535019BA82}"/>
                    </a:ext>
                  </a:extLst>
                </p:cNvPr>
                <p:cNvSpPr/>
                <p:nvPr/>
              </p:nvSpPr>
              <p:spPr>
                <a:xfrm>
                  <a:off x="94244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96A9636C-345A-92E2-7B10-DA77F3ED1B24}"/>
                    </a:ext>
                  </a:extLst>
                </p:cNvPr>
                <p:cNvSpPr/>
                <p:nvPr/>
              </p:nvSpPr>
              <p:spPr>
                <a:xfrm>
                  <a:off x="943561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77 w 3434"/>
                    <a:gd name="connsiteY1" fmla="*/ 689 h 5237"/>
                    <a:gd name="connsiteX2" fmla="*/ 2864 w 3434"/>
                    <a:gd name="connsiteY2" fmla="*/ 689 h 5237"/>
                    <a:gd name="connsiteX3" fmla="*/ 2440 w 3434"/>
                    <a:gd name="connsiteY3" fmla="*/ 2665 h 5237"/>
                    <a:gd name="connsiteX4" fmla="*/ 1843 w 3434"/>
                    <a:gd name="connsiteY4" fmla="*/ 5211 h 5237"/>
                    <a:gd name="connsiteX5" fmla="*/ 1512 w 3434"/>
                    <a:gd name="connsiteY5" fmla="*/ 5211 h 5237"/>
                    <a:gd name="connsiteX6" fmla="*/ 968 w 3434"/>
                    <a:gd name="connsiteY6" fmla="*/ 2718 h 5237"/>
                    <a:gd name="connsiteX7" fmla="*/ 583 w 3434"/>
                    <a:gd name="connsiteY7" fmla="*/ 689 h 5237"/>
                    <a:gd name="connsiteX8" fmla="*/ 570 w 3434"/>
                    <a:gd name="connsiteY8" fmla="*/ 689 h 5237"/>
                    <a:gd name="connsiteX9" fmla="*/ 504 w 3434"/>
                    <a:gd name="connsiteY9" fmla="*/ 2997 h 5237"/>
                    <a:gd name="connsiteX10" fmla="*/ 411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697 w 3434"/>
                    <a:gd name="connsiteY15" fmla="*/ 4296 h 5237"/>
                    <a:gd name="connsiteX16" fmla="*/ 1710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04" y="2214"/>
                        <a:pt x="2877" y="1339"/>
                        <a:pt x="2877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89"/>
                        <a:pt x="676" y="1313"/>
                        <a:pt x="583" y="689"/>
                      </a:cubicBezTo>
                      <a:lnTo>
                        <a:pt x="570" y="689"/>
                      </a:lnTo>
                      <a:cubicBezTo>
                        <a:pt x="570" y="1339"/>
                        <a:pt x="544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697" y="4296"/>
                      </a:cubicBezTo>
                      <a:lnTo>
                        <a:pt x="1710" y="4296"/>
                      </a:lnTo>
                      <a:cubicBezTo>
                        <a:pt x="1790" y="3752"/>
                        <a:pt x="1923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86E1EBCF-D34D-4148-26DB-3480227FC040}"/>
                    </a:ext>
                  </a:extLst>
                </p:cNvPr>
                <p:cNvSpPr/>
                <p:nvPr/>
              </p:nvSpPr>
              <p:spPr>
                <a:xfrm>
                  <a:off x="948931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86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7C87DCA7-C728-B985-3A0D-5B33DA37D2B6}"/>
                    </a:ext>
                  </a:extLst>
                </p:cNvPr>
                <p:cNvSpPr/>
                <p:nvPr/>
              </p:nvSpPr>
              <p:spPr>
                <a:xfrm>
                  <a:off x="952233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24 w 2771"/>
                    <a:gd name="connsiteY8" fmla="*/ 4734 h 5317"/>
                    <a:gd name="connsiteX9" fmla="*/ 862 w 2771"/>
                    <a:gd name="connsiteY9" fmla="*/ 4773 h 5317"/>
                    <a:gd name="connsiteX10" fmla="*/ 2294 w 2771"/>
                    <a:gd name="connsiteY10" fmla="*/ 2559 h 5317"/>
                    <a:gd name="connsiteX11" fmla="*/ 928 w 2771"/>
                    <a:gd name="connsiteY11" fmla="*/ 530 h 5317"/>
                    <a:gd name="connsiteX12" fmla="*/ 411 w 2771"/>
                    <a:gd name="connsiteY12" fmla="*/ 610 h 5317"/>
                    <a:gd name="connsiteX13" fmla="*/ 411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51" y="0"/>
                        <a:pt x="2002" y="225"/>
                        <a:pt x="2294" y="650"/>
                      </a:cubicBezTo>
                      <a:cubicBezTo>
                        <a:pt x="2586" y="1074"/>
                        <a:pt x="2771" y="1684"/>
                        <a:pt x="2771" y="2533"/>
                      </a:cubicBezTo>
                      <a:cubicBezTo>
                        <a:pt x="2771" y="3394"/>
                        <a:pt x="2586" y="4097"/>
                        <a:pt x="2281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12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4734"/>
                      </a:moveTo>
                      <a:cubicBezTo>
                        <a:pt x="544" y="4773"/>
                        <a:pt x="703" y="4773"/>
                        <a:pt x="862" y="4773"/>
                      </a:cubicBezTo>
                      <a:cubicBezTo>
                        <a:pt x="1790" y="4773"/>
                        <a:pt x="2294" y="3965"/>
                        <a:pt x="2294" y="2559"/>
                      </a:cubicBezTo>
                      <a:cubicBezTo>
                        <a:pt x="2307" y="1313"/>
                        <a:pt x="1843" y="530"/>
                        <a:pt x="928" y="530"/>
                      </a:cubicBezTo>
                      <a:cubicBezTo>
                        <a:pt x="703" y="530"/>
                        <a:pt x="530" y="570"/>
                        <a:pt x="411" y="610"/>
                      </a:cubicBezTo>
                      <a:lnTo>
                        <a:pt x="411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E6E632D-C4BE-7432-DCB9-6FA0E1F2454B}"/>
                    </a:ext>
                  </a:extLst>
                </p:cNvPr>
                <p:cNvSpPr/>
                <p:nvPr/>
              </p:nvSpPr>
              <p:spPr>
                <a:xfrm>
                  <a:off x="956993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64 w 3447"/>
                    <a:gd name="connsiteY2" fmla="*/ 689 h 5237"/>
                    <a:gd name="connsiteX3" fmla="*/ 2440 w 3447"/>
                    <a:gd name="connsiteY3" fmla="*/ 2665 h 5237"/>
                    <a:gd name="connsiteX4" fmla="*/ 1843 w 3447"/>
                    <a:gd name="connsiteY4" fmla="*/ 5211 h 5237"/>
                    <a:gd name="connsiteX5" fmla="*/ 1512 w 3447"/>
                    <a:gd name="connsiteY5" fmla="*/ 5211 h 5237"/>
                    <a:gd name="connsiteX6" fmla="*/ 968 w 3447"/>
                    <a:gd name="connsiteY6" fmla="*/ 2718 h 5237"/>
                    <a:gd name="connsiteX7" fmla="*/ 570 w 3447"/>
                    <a:gd name="connsiteY7" fmla="*/ 689 h 5237"/>
                    <a:gd name="connsiteX8" fmla="*/ 570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24 w 3447"/>
                    <a:gd name="connsiteY15" fmla="*/ 4296 h 5237"/>
                    <a:gd name="connsiteX16" fmla="*/ 1737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64" y="689"/>
                      </a:lnTo>
                      <a:cubicBezTo>
                        <a:pt x="2745" y="1299"/>
                        <a:pt x="2599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70" y="689"/>
                      </a:lnTo>
                      <a:cubicBezTo>
                        <a:pt x="557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12" y="3182"/>
                        <a:pt x="1631" y="3752"/>
                        <a:pt x="1724" y="4296"/>
                      </a:cubicBezTo>
                      <a:lnTo>
                        <a:pt x="1737" y="4296"/>
                      </a:lnTo>
                      <a:cubicBezTo>
                        <a:pt x="1817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4E5BEDA3-202F-4C1B-BD30-F79F3164D896}"/>
                    </a:ext>
                  </a:extLst>
                </p:cNvPr>
                <p:cNvSpPr/>
                <p:nvPr/>
              </p:nvSpPr>
              <p:spPr>
                <a:xfrm>
                  <a:off x="96107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44D8B094-89EB-92CA-A1E4-06A976DEDFFB}"/>
                    </a:ext>
                  </a:extLst>
                </p:cNvPr>
                <p:cNvSpPr/>
                <p:nvPr/>
              </p:nvSpPr>
              <p:spPr>
                <a:xfrm>
                  <a:off x="962270" y="1163027"/>
                  <a:ext cx="2545" cy="5250"/>
                </a:xfrm>
                <a:custGeom>
                  <a:avLst/>
                  <a:gdLst>
                    <a:gd name="connsiteX0" fmla="*/ 0 w 2545"/>
                    <a:gd name="connsiteY0" fmla="*/ 5251 h 5250"/>
                    <a:gd name="connsiteX1" fmla="*/ 0 w 2545"/>
                    <a:gd name="connsiteY1" fmla="*/ 13 h 5250"/>
                    <a:gd name="connsiteX2" fmla="*/ 477 w 2545"/>
                    <a:gd name="connsiteY2" fmla="*/ 13 h 5250"/>
                    <a:gd name="connsiteX3" fmla="*/ 1565 w 2545"/>
                    <a:gd name="connsiteY3" fmla="*/ 2652 h 5250"/>
                    <a:gd name="connsiteX4" fmla="*/ 2161 w 2545"/>
                    <a:gd name="connsiteY4" fmla="*/ 4349 h 5250"/>
                    <a:gd name="connsiteX5" fmla="*/ 2175 w 2545"/>
                    <a:gd name="connsiteY5" fmla="*/ 4336 h 5250"/>
                    <a:gd name="connsiteX6" fmla="*/ 2135 w 2545"/>
                    <a:gd name="connsiteY6" fmla="*/ 2188 h 5250"/>
                    <a:gd name="connsiteX7" fmla="*/ 2135 w 2545"/>
                    <a:gd name="connsiteY7" fmla="*/ 0 h 5250"/>
                    <a:gd name="connsiteX8" fmla="*/ 2546 w 2545"/>
                    <a:gd name="connsiteY8" fmla="*/ 0 h 5250"/>
                    <a:gd name="connsiteX9" fmla="*/ 2546 w 2545"/>
                    <a:gd name="connsiteY9" fmla="*/ 5237 h 5250"/>
                    <a:gd name="connsiteX10" fmla="*/ 2108 w 2545"/>
                    <a:gd name="connsiteY10" fmla="*/ 5237 h 5250"/>
                    <a:gd name="connsiteX11" fmla="*/ 1021 w 2545"/>
                    <a:gd name="connsiteY11" fmla="*/ 2586 h 5250"/>
                    <a:gd name="connsiteX12" fmla="*/ 398 w 2545"/>
                    <a:gd name="connsiteY12" fmla="*/ 835 h 5250"/>
                    <a:gd name="connsiteX13" fmla="*/ 385 w 2545"/>
                    <a:gd name="connsiteY13" fmla="*/ 835 h 5250"/>
                    <a:gd name="connsiteX14" fmla="*/ 424 w 2545"/>
                    <a:gd name="connsiteY14" fmla="*/ 2997 h 5250"/>
                    <a:gd name="connsiteX15" fmla="*/ 424 w 2545"/>
                    <a:gd name="connsiteY15" fmla="*/ 5237 h 5250"/>
                    <a:gd name="connsiteX16" fmla="*/ 0 w 2545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45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17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35" y="2997"/>
                        <a:pt x="2135" y="2188"/>
                      </a:cubicBezTo>
                      <a:lnTo>
                        <a:pt x="2135" y="0"/>
                      </a:lnTo>
                      <a:lnTo>
                        <a:pt x="2546" y="0"/>
                      </a:lnTo>
                      <a:lnTo>
                        <a:pt x="2546" y="5237"/>
                      </a:lnTo>
                      <a:lnTo>
                        <a:pt x="2108" y="5237"/>
                      </a:lnTo>
                      <a:lnTo>
                        <a:pt x="1021" y="2586"/>
                      </a:lnTo>
                      <a:cubicBezTo>
                        <a:pt x="796" y="2002"/>
                        <a:pt x="570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24" y="2135"/>
                        <a:pt x="424" y="2997"/>
                      </a:cubicBezTo>
                      <a:lnTo>
                        <a:pt x="424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4D4ACD98-E6E0-7306-B9C5-4F39C82D4155}"/>
                    </a:ext>
                  </a:extLst>
                </p:cNvPr>
                <p:cNvSpPr/>
                <p:nvPr/>
              </p:nvSpPr>
              <p:spPr>
                <a:xfrm>
                  <a:off x="965558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24E2BE35-26DF-912E-4F0E-17880DF695C2}"/>
                    </a:ext>
                  </a:extLst>
                </p:cNvPr>
                <p:cNvSpPr/>
                <p:nvPr/>
              </p:nvSpPr>
              <p:spPr>
                <a:xfrm>
                  <a:off x="966672" y="1163027"/>
                  <a:ext cx="3447" cy="5237"/>
                </a:xfrm>
                <a:custGeom>
                  <a:avLst/>
                  <a:gdLst>
                    <a:gd name="connsiteX0" fmla="*/ 2917 w 3447"/>
                    <a:gd name="connsiteY0" fmla="*/ 2957 h 5237"/>
                    <a:gd name="connsiteX1" fmla="*/ 2864 w 3447"/>
                    <a:gd name="connsiteY1" fmla="*/ 689 h 5237"/>
                    <a:gd name="connsiteX2" fmla="*/ 2851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504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66 w 3447"/>
                    <a:gd name="connsiteY14" fmla="*/ 2532 h 5237"/>
                    <a:gd name="connsiteX15" fmla="*/ 1697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10 w 3447"/>
                    <a:gd name="connsiteY21" fmla="*/ 5237 h 5237"/>
                    <a:gd name="connsiteX22" fmla="*/ 2917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17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51" y="689"/>
                      </a:lnTo>
                      <a:cubicBezTo>
                        <a:pt x="2745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44" y="1339"/>
                        <a:pt x="530" y="2214"/>
                        <a:pt x="504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31" y="3752"/>
                        <a:pt x="1697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23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10" y="5237"/>
                      </a:lnTo>
                      <a:lnTo>
                        <a:pt x="2917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71335565-DABB-6634-A154-95308EA156E9}"/>
                    </a:ext>
                  </a:extLst>
                </p:cNvPr>
                <p:cNvSpPr/>
                <p:nvPr/>
              </p:nvSpPr>
              <p:spPr>
                <a:xfrm>
                  <a:off x="971910" y="1163040"/>
                  <a:ext cx="2771" cy="5237"/>
                </a:xfrm>
                <a:custGeom>
                  <a:avLst/>
                  <a:gdLst>
                    <a:gd name="connsiteX0" fmla="*/ 1101 w 2771"/>
                    <a:gd name="connsiteY0" fmla="*/ 5237 h 5237"/>
                    <a:gd name="connsiteX1" fmla="*/ 0 w 2771"/>
                    <a:gd name="connsiteY1" fmla="*/ 0 h 5237"/>
                    <a:gd name="connsiteX2" fmla="*/ 477 w 2771"/>
                    <a:gd name="connsiteY2" fmla="*/ 0 h 5237"/>
                    <a:gd name="connsiteX3" fmla="*/ 994 w 2771"/>
                    <a:gd name="connsiteY3" fmla="*/ 2572 h 5237"/>
                    <a:gd name="connsiteX4" fmla="*/ 1352 w 2771"/>
                    <a:gd name="connsiteY4" fmla="*/ 4521 h 5237"/>
                    <a:gd name="connsiteX5" fmla="*/ 1352 w 2771"/>
                    <a:gd name="connsiteY5" fmla="*/ 4521 h 5237"/>
                    <a:gd name="connsiteX6" fmla="*/ 1737 w 2771"/>
                    <a:gd name="connsiteY6" fmla="*/ 2586 h 5237"/>
                    <a:gd name="connsiteX7" fmla="*/ 2307 w 2771"/>
                    <a:gd name="connsiteY7" fmla="*/ 0 h 5237"/>
                    <a:gd name="connsiteX8" fmla="*/ 2771 w 2771"/>
                    <a:gd name="connsiteY8" fmla="*/ 0 h 5237"/>
                    <a:gd name="connsiteX9" fmla="*/ 1565 w 2771"/>
                    <a:gd name="connsiteY9" fmla="*/ 5237 h 5237"/>
                    <a:gd name="connsiteX10" fmla="*/ 1101 w 2771"/>
                    <a:gd name="connsiteY10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1" h="5237">
                      <a:moveTo>
                        <a:pt x="1101" y="5237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994" y="2572"/>
                      </a:lnTo>
                      <a:cubicBezTo>
                        <a:pt x="1140" y="3288"/>
                        <a:pt x="1273" y="3925"/>
                        <a:pt x="1352" y="4521"/>
                      </a:cubicBezTo>
                      <a:lnTo>
                        <a:pt x="1352" y="4521"/>
                      </a:lnTo>
                      <a:cubicBezTo>
                        <a:pt x="1459" y="3925"/>
                        <a:pt x="1591" y="3262"/>
                        <a:pt x="1737" y="2586"/>
                      </a:cubicBezTo>
                      <a:lnTo>
                        <a:pt x="2307" y="0"/>
                      </a:lnTo>
                      <a:lnTo>
                        <a:pt x="2771" y="0"/>
                      </a:lnTo>
                      <a:lnTo>
                        <a:pt x="1565" y="5237"/>
                      </a:lnTo>
                      <a:lnTo>
                        <a:pt x="1101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91F4701E-53CD-6D0A-23C4-E8C9D9BDAFAE}"/>
                    </a:ext>
                  </a:extLst>
                </p:cNvPr>
                <p:cNvSpPr/>
                <p:nvPr/>
              </p:nvSpPr>
              <p:spPr>
                <a:xfrm>
                  <a:off x="975052" y="1163027"/>
                  <a:ext cx="1896" cy="5237"/>
                </a:xfrm>
                <a:custGeom>
                  <a:avLst/>
                  <a:gdLst>
                    <a:gd name="connsiteX0" fmla="*/ 1763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30 w 1896"/>
                    <a:gd name="connsiteY7" fmla="*/ 0 h 5237"/>
                    <a:gd name="connsiteX8" fmla="*/ 1830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63 w 1896"/>
                    <a:gd name="connsiteY11" fmla="*/ 2228 h 5237"/>
                    <a:gd name="connsiteX12" fmla="*/ 1763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63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63" y="2228"/>
                      </a:lnTo>
                      <a:lnTo>
                        <a:pt x="1763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4AB4985B-CE46-07A0-05E6-43D13785246F}"/>
                    </a:ext>
                  </a:extLst>
                </p:cNvPr>
                <p:cNvSpPr/>
                <p:nvPr/>
              </p:nvSpPr>
              <p:spPr>
                <a:xfrm>
                  <a:off x="977518" y="1163027"/>
                  <a:ext cx="2506" cy="5250"/>
                </a:xfrm>
                <a:custGeom>
                  <a:avLst/>
                  <a:gdLst>
                    <a:gd name="connsiteX0" fmla="*/ 0 w 2506"/>
                    <a:gd name="connsiteY0" fmla="*/ 5251 h 5250"/>
                    <a:gd name="connsiteX1" fmla="*/ 0 w 2506"/>
                    <a:gd name="connsiteY1" fmla="*/ 13 h 5250"/>
                    <a:gd name="connsiteX2" fmla="*/ 464 w 2506"/>
                    <a:gd name="connsiteY2" fmla="*/ 13 h 5250"/>
                    <a:gd name="connsiteX3" fmla="*/ 1538 w 2506"/>
                    <a:gd name="connsiteY3" fmla="*/ 2652 h 5250"/>
                    <a:gd name="connsiteX4" fmla="*/ 2148 w 2506"/>
                    <a:gd name="connsiteY4" fmla="*/ 4349 h 5250"/>
                    <a:gd name="connsiteX5" fmla="*/ 2148 w 2506"/>
                    <a:gd name="connsiteY5" fmla="*/ 4336 h 5250"/>
                    <a:gd name="connsiteX6" fmla="*/ 2095 w 2506"/>
                    <a:gd name="connsiteY6" fmla="*/ 2188 h 5250"/>
                    <a:gd name="connsiteX7" fmla="*/ 2095 w 2506"/>
                    <a:gd name="connsiteY7" fmla="*/ 0 h 5250"/>
                    <a:gd name="connsiteX8" fmla="*/ 2506 w 2506"/>
                    <a:gd name="connsiteY8" fmla="*/ 0 h 5250"/>
                    <a:gd name="connsiteX9" fmla="*/ 2506 w 2506"/>
                    <a:gd name="connsiteY9" fmla="*/ 5237 h 5250"/>
                    <a:gd name="connsiteX10" fmla="*/ 2068 w 2506"/>
                    <a:gd name="connsiteY10" fmla="*/ 5237 h 5250"/>
                    <a:gd name="connsiteX11" fmla="*/ 1021 w 2506"/>
                    <a:gd name="connsiteY11" fmla="*/ 2586 h 5250"/>
                    <a:gd name="connsiteX12" fmla="*/ 398 w 2506"/>
                    <a:gd name="connsiteY12" fmla="*/ 835 h 5250"/>
                    <a:gd name="connsiteX13" fmla="*/ 385 w 2506"/>
                    <a:gd name="connsiteY13" fmla="*/ 835 h 5250"/>
                    <a:gd name="connsiteX14" fmla="*/ 411 w 2506"/>
                    <a:gd name="connsiteY14" fmla="*/ 2997 h 5250"/>
                    <a:gd name="connsiteX15" fmla="*/ 411 w 2506"/>
                    <a:gd name="connsiteY15" fmla="*/ 5237 h 5250"/>
                    <a:gd name="connsiteX16" fmla="*/ 0 w 2506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06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38" y="2652"/>
                      </a:lnTo>
                      <a:cubicBezTo>
                        <a:pt x="1790" y="3262"/>
                        <a:pt x="1989" y="3819"/>
                        <a:pt x="2148" y="4349"/>
                      </a:cubicBezTo>
                      <a:lnTo>
                        <a:pt x="2148" y="4336"/>
                      </a:lnTo>
                      <a:cubicBezTo>
                        <a:pt x="2108" y="3633"/>
                        <a:pt x="2095" y="2997"/>
                        <a:pt x="2095" y="2188"/>
                      </a:cubicBezTo>
                      <a:lnTo>
                        <a:pt x="2095" y="0"/>
                      </a:lnTo>
                      <a:lnTo>
                        <a:pt x="2506" y="0"/>
                      </a:lnTo>
                      <a:lnTo>
                        <a:pt x="2506" y="5237"/>
                      </a:lnTo>
                      <a:lnTo>
                        <a:pt x="2068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411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C44031BB-0812-7ACC-826A-520C07E982D8}"/>
                    </a:ext>
                  </a:extLst>
                </p:cNvPr>
                <p:cNvSpPr/>
                <p:nvPr/>
              </p:nvSpPr>
              <p:spPr>
                <a:xfrm>
                  <a:off x="980794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DC36280B-451A-55A6-36AC-880BC65BE6D1}"/>
                    </a:ext>
                  </a:extLst>
                </p:cNvPr>
                <p:cNvSpPr/>
                <p:nvPr/>
              </p:nvSpPr>
              <p:spPr>
                <a:xfrm>
                  <a:off x="981735" y="1163040"/>
                  <a:ext cx="2837" cy="5237"/>
                </a:xfrm>
                <a:custGeom>
                  <a:avLst/>
                  <a:gdLst>
                    <a:gd name="connsiteX0" fmla="*/ 796 w 2837"/>
                    <a:gd name="connsiteY0" fmla="*/ 3593 h 5237"/>
                    <a:gd name="connsiteX1" fmla="*/ 451 w 2837"/>
                    <a:gd name="connsiteY1" fmla="*/ 5237 h 5237"/>
                    <a:gd name="connsiteX2" fmla="*/ 0 w 2837"/>
                    <a:gd name="connsiteY2" fmla="*/ 5237 h 5237"/>
                    <a:gd name="connsiteX3" fmla="*/ 1140 w 2837"/>
                    <a:gd name="connsiteY3" fmla="*/ 0 h 5237"/>
                    <a:gd name="connsiteX4" fmla="*/ 1671 w 2837"/>
                    <a:gd name="connsiteY4" fmla="*/ 0 h 5237"/>
                    <a:gd name="connsiteX5" fmla="*/ 2838 w 2837"/>
                    <a:gd name="connsiteY5" fmla="*/ 5237 h 5237"/>
                    <a:gd name="connsiteX6" fmla="*/ 2360 w 2837"/>
                    <a:gd name="connsiteY6" fmla="*/ 5237 h 5237"/>
                    <a:gd name="connsiteX7" fmla="*/ 2002 w 2837"/>
                    <a:gd name="connsiteY7" fmla="*/ 3593 h 5237"/>
                    <a:gd name="connsiteX8" fmla="*/ 796 w 2837"/>
                    <a:gd name="connsiteY8" fmla="*/ 3593 h 5237"/>
                    <a:gd name="connsiteX9" fmla="*/ 1909 w 2837"/>
                    <a:gd name="connsiteY9" fmla="*/ 3050 h 5237"/>
                    <a:gd name="connsiteX10" fmla="*/ 1578 w 2837"/>
                    <a:gd name="connsiteY10" fmla="*/ 1551 h 5237"/>
                    <a:gd name="connsiteX11" fmla="*/ 1405 w 2837"/>
                    <a:gd name="connsiteY11" fmla="*/ 597 h 5237"/>
                    <a:gd name="connsiteX12" fmla="*/ 1392 w 2837"/>
                    <a:gd name="connsiteY12" fmla="*/ 597 h 5237"/>
                    <a:gd name="connsiteX13" fmla="*/ 1233 w 2837"/>
                    <a:gd name="connsiteY13" fmla="*/ 1538 h 5237"/>
                    <a:gd name="connsiteX14" fmla="*/ 902 w 2837"/>
                    <a:gd name="connsiteY14" fmla="*/ 3050 h 5237"/>
                    <a:gd name="connsiteX15" fmla="*/ 1909 w 2837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38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405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C09259F8-64FC-31EA-1A15-840279222C93}"/>
                    </a:ext>
                  </a:extLst>
                </p:cNvPr>
                <p:cNvSpPr/>
                <p:nvPr/>
              </p:nvSpPr>
              <p:spPr>
                <a:xfrm>
                  <a:off x="984930" y="1163027"/>
                  <a:ext cx="3434" cy="5237"/>
                </a:xfrm>
                <a:custGeom>
                  <a:avLst/>
                  <a:gdLst>
                    <a:gd name="connsiteX0" fmla="*/ 2930 w 3434"/>
                    <a:gd name="connsiteY0" fmla="*/ 2957 h 5237"/>
                    <a:gd name="connsiteX1" fmla="*/ 2891 w 3434"/>
                    <a:gd name="connsiteY1" fmla="*/ 689 h 5237"/>
                    <a:gd name="connsiteX2" fmla="*/ 2877 w 3434"/>
                    <a:gd name="connsiteY2" fmla="*/ 689 h 5237"/>
                    <a:gd name="connsiteX3" fmla="*/ 2453 w 3434"/>
                    <a:gd name="connsiteY3" fmla="*/ 2665 h 5237"/>
                    <a:gd name="connsiteX4" fmla="*/ 1870 w 3434"/>
                    <a:gd name="connsiteY4" fmla="*/ 5211 h 5237"/>
                    <a:gd name="connsiteX5" fmla="*/ 1538 w 3434"/>
                    <a:gd name="connsiteY5" fmla="*/ 5211 h 5237"/>
                    <a:gd name="connsiteX6" fmla="*/ 981 w 3434"/>
                    <a:gd name="connsiteY6" fmla="*/ 2718 h 5237"/>
                    <a:gd name="connsiteX7" fmla="*/ 597 w 3434"/>
                    <a:gd name="connsiteY7" fmla="*/ 689 h 5237"/>
                    <a:gd name="connsiteX8" fmla="*/ 583 w 3434"/>
                    <a:gd name="connsiteY8" fmla="*/ 689 h 5237"/>
                    <a:gd name="connsiteX9" fmla="*/ 517 w 3434"/>
                    <a:gd name="connsiteY9" fmla="*/ 2997 h 5237"/>
                    <a:gd name="connsiteX10" fmla="*/ 438 w 3434"/>
                    <a:gd name="connsiteY10" fmla="*/ 5237 h 5237"/>
                    <a:gd name="connsiteX11" fmla="*/ 0 w 3434"/>
                    <a:gd name="connsiteY11" fmla="*/ 5237 h 5237"/>
                    <a:gd name="connsiteX12" fmla="*/ 239 w 3434"/>
                    <a:gd name="connsiteY12" fmla="*/ 0 h 5237"/>
                    <a:gd name="connsiteX13" fmla="*/ 796 w 3434"/>
                    <a:gd name="connsiteY13" fmla="*/ 0 h 5237"/>
                    <a:gd name="connsiteX14" fmla="*/ 1366 w 3434"/>
                    <a:gd name="connsiteY14" fmla="*/ 2532 h 5237"/>
                    <a:gd name="connsiteX15" fmla="*/ 1710 w 3434"/>
                    <a:gd name="connsiteY15" fmla="*/ 4296 h 5237"/>
                    <a:gd name="connsiteX16" fmla="*/ 1724 w 3434"/>
                    <a:gd name="connsiteY16" fmla="*/ 4296 h 5237"/>
                    <a:gd name="connsiteX17" fmla="*/ 2069 w 3434"/>
                    <a:gd name="connsiteY17" fmla="*/ 2532 h 5237"/>
                    <a:gd name="connsiteX18" fmla="*/ 2665 w 3434"/>
                    <a:gd name="connsiteY18" fmla="*/ 0 h 5237"/>
                    <a:gd name="connsiteX19" fmla="*/ 3222 w 3434"/>
                    <a:gd name="connsiteY19" fmla="*/ 0 h 5237"/>
                    <a:gd name="connsiteX20" fmla="*/ 3434 w 3434"/>
                    <a:gd name="connsiteY20" fmla="*/ 5237 h 5237"/>
                    <a:gd name="connsiteX21" fmla="*/ 3010 w 3434"/>
                    <a:gd name="connsiteY21" fmla="*/ 5237 h 5237"/>
                    <a:gd name="connsiteX22" fmla="*/ 2930 w 3434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37">
                      <a:moveTo>
                        <a:pt x="2930" y="2957"/>
                      </a:moveTo>
                      <a:cubicBezTo>
                        <a:pt x="2917" y="2214"/>
                        <a:pt x="2877" y="1339"/>
                        <a:pt x="2891" y="689"/>
                      </a:cubicBezTo>
                      <a:lnTo>
                        <a:pt x="2877" y="689"/>
                      </a:lnTo>
                      <a:cubicBezTo>
                        <a:pt x="2758" y="1299"/>
                        <a:pt x="2625" y="1949"/>
                        <a:pt x="2453" y="2665"/>
                      </a:cubicBezTo>
                      <a:lnTo>
                        <a:pt x="1870" y="5211"/>
                      </a:lnTo>
                      <a:lnTo>
                        <a:pt x="1538" y="5211"/>
                      </a:lnTo>
                      <a:lnTo>
                        <a:pt x="981" y="2718"/>
                      </a:lnTo>
                      <a:cubicBezTo>
                        <a:pt x="835" y="1989"/>
                        <a:pt x="690" y="1313"/>
                        <a:pt x="597" y="689"/>
                      </a:cubicBezTo>
                      <a:lnTo>
                        <a:pt x="583" y="689"/>
                      </a:lnTo>
                      <a:cubicBezTo>
                        <a:pt x="570" y="1339"/>
                        <a:pt x="544" y="2214"/>
                        <a:pt x="517" y="2997"/>
                      </a:cubicBez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32"/>
                      </a:lnTo>
                      <a:cubicBezTo>
                        <a:pt x="1512" y="3182"/>
                        <a:pt x="1618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69" y="2532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37"/>
                      </a:lnTo>
                      <a:lnTo>
                        <a:pt x="3010" y="5237"/>
                      </a:lnTo>
                      <a:lnTo>
                        <a:pt x="2930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392A462B-8E3B-47B9-05E8-3FD6395519E8}"/>
                    </a:ext>
                  </a:extLst>
                </p:cNvPr>
                <p:cNvSpPr/>
                <p:nvPr/>
              </p:nvSpPr>
              <p:spPr>
                <a:xfrm>
                  <a:off x="988776" y="1166872"/>
                  <a:ext cx="1113" cy="2771"/>
                </a:xfrm>
                <a:custGeom>
                  <a:avLst/>
                  <a:gdLst>
                    <a:gd name="connsiteX0" fmla="*/ 0 w 1113"/>
                    <a:gd name="connsiteY0" fmla="*/ 2771 h 2771"/>
                    <a:gd name="connsiteX1" fmla="*/ 424 w 1113"/>
                    <a:gd name="connsiteY1" fmla="*/ 119 h 2771"/>
                    <a:gd name="connsiteX2" fmla="*/ 1114 w 1113"/>
                    <a:gd name="connsiteY2" fmla="*/ 0 h 2771"/>
                    <a:gd name="connsiteX3" fmla="*/ 438 w 1113"/>
                    <a:gd name="connsiteY3" fmla="*/ 2705 h 2771"/>
                    <a:gd name="connsiteX4" fmla="*/ 0 w 1113"/>
                    <a:gd name="connsiteY4" fmla="*/ 2771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3" h="2771">
                      <a:moveTo>
                        <a:pt x="0" y="2771"/>
                      </a:moveTo>
                      <a:cubicBezTo>
                        <a:pt x="159" y="2122"/>
                        <a:pt x="345" y="928"/>
                        <a:pt x="424" y="119"/>
                      </a:cubicBezTo>
                      <a:lnTo>
                        <a:pt x="1114" y="0"/>
                      </a:lnTo>
                      <a:cubicBezTo>
                        <a:pt x="955" y="955"/>
                        <a:pt x="650" y="2175"/>
                        <a:pt x="438" y="2705"/>
                      </a:cubicBezTo>
                      <a:lnTo>
                        <a:pt x="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E0E03805-7185-DCB8-0E75-3494A958451C}"/>
                    </a:ext>
                  </a:extLst>
                </p:cNvPr>
                <p:cNvSpPr/>
                <p:nvPr/>
              </p:nvSpPr>
              <p:spPr>
                <a:xfrm>
                  <a:off x="991812" y="1162974"/>
                  <a:ext cx="3115" cy="6072"/>
                </a:xfrm>
                <a:custGeom>
                  <a:avLst/>
                  <a:gdLst>
                    <a:gd name="connsiteX0" fmla="*/ 2997 w 3115"/>
                    <a:gd name="connsiteY0" fmla="*/ 6073 h 6072"/>
                    <a:gd name="connsiteX1" fmla="*/ 1697 w 3115"/>
                    <a:gd name="connsiteY1" fmla="*/ 5463 h 6072"/>
                    <a:gd name="connsiteX2" fmla="*/ 1485 w 3115"/>
                    <a:gd name="connsiteY2" fmla="*/ 5397 h 6072"/>
                    <a:gd name="connsiteX3" fmla="*/ 0 w 3115"/>
                    <a:gd name="connsiteY3" fmla="*/ 2745 h 6072"/>
                    <a:gd name="connsiteX4" fmla="*/ 1578 w 3115"/>
                    <a:gd name="connsiteY4" fmla="*/ 0 h 6072"/>
                    <a:gd name="connsiteX5" fmla="*/ 3089 w 3115"/>
                    <a:gd name="connsiteY5" fmla="*/ 2639 h 6072"/>
                    <a:gd name="connsiteX6" fmla="*/ 2122 w 3115"/>
                    <a:gd name="connsiteY6" fmla="*/ 5145 h 6072"/>
                    <a:gd name="connsiteX7" fmla="*/ 2122 w 3115"/>
                    <a:gd name="connsiteY7" fmla="*/ 5184 h 6072"/>
                    <a:gd name="connsiteX8" fmla="*/ 3116 w 3115"/>
                    <a:gd name="connsiteY8" fmla="*/ 5516 h 6072"/>
                    <a:gd name="connsiteX9" fmla="*/ 2997 w 3115"/>
                    <a:gd name="connsiteY9" fmla="*/ 6073 h 6072"/>
                    <a:gd name="connsiteX10" fmla="*/ 2639 w 3115"/>
                    <a:gd name="connsiteY10" fmla="*/ 2665 h 6072"/>
                    <a:gd name="connsiteX11" fmla="*/ 1578 w 3115"/>
                    <a:gd name="connsiteY11" fmla="*/ 530 h 6072"/>
                    <a:gd name="connsiteX12" fmla="*/ 491 w 3115"/>
                    <a:gd name="connsiteY12" fmla="*/ 2718 h 6072"/>
                    <a:gd name="connsiteX13" fmla="*/ 1565 w 3115"/>
                    <a:gd name="connsiteY13" fmla="*/ 4826 h 6072"/>
                    <a:gd name="connsiteX14" fmla="*/ 2639 w 3115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15" h="6072">
                      <a:moveTo>
                        <a:pt x="2997" y="6073"/>
                      </a:moveTo>
                      <a:cubicBezTo>
                        <a:pt x="2533" y="5874"/>
                        <a:pt x="2108" y="5675"/>
                        <a:pt x="1697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78" y="4853"/>
                        <a:pt x="2122" y="5145"/>
                      </a:cubicBezTo>
                      <a:lnTo>
                        <a:pt x="2122" y="5184"/>
                      </a:lnTo>
                      <a:cubicBezTo>
                        <a:pt x="2466" y="5317"/>
                        <a:pt x="2824" y="5436"/>
                        <a:pt x="3116" y="5516"/>
                      </a:cubicBezTo>
                      <a:lnTo>
                        <a:pt x="2997" y="6073"/>
                      </a:lnTo>
                      <a:close/>
                      <a:moveTo>
                        <a:pt x="2639" y="2665"/>
                      </a:moveTo>
                      <a:cubicBezTo>
                        <a:pt x="2639" y="1618"/>
                        <a:pt x="2294" y="530"/>
                        <a:pt x="1578" y="530"/>
                      </a:cubicBezTo>
                      <a:cubicBezTo>
                        <a:pt x="835" y="530"/>
                        <a:pt x="491" y="1591"/>
                        <a:pt x="491" y="2718"/>
                      </a:cubicBezTo>
                      <a:cubicBezTo>
                        <a:pt x="491" y="3819"/>
                        <a:pt x="875" y="4826"/>
                        <a:pt x="1565" y="4826"/>
                      </a:cubicBezTo>
                      <a:cubicBezTo>
                        <a:pt x="2241" y="4840"/>
                        <a:pt x="2639" y="3859"/>
                        <a:pt x="2639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6D446F68-BE6D-286C-7A58-57BBDDD8C977}"/>
                    </a:ext>
                  </a:extLst>
                </p:cNvPr>
                <p:cNvSpPr/>
                <p:nvPr/>
              </p:nvSpPr>
              <p:spPr>
                <a:xfrm>
                  <a:off x="99545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33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07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33" y="4773"/>
                      </a:cubicBezTo>
                      <a:cubicBezTo>
                        <a:pt x="1750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07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799B4015-BCB1-676D-E4FD-D0D20DF1AB6F}"/>
                    </a:ext>
                  </a:extLst>
                </p:cNvPr>
                <p:cNvSpPr/>
                <p:nvPr/>
              </p:nvSpPr>
              <p:spPr>
                <a:xfrm>
                  <a:off x="998707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949B0FE4-C692-BC37-A9BD-160484CCFE47}"/>
                    </a:ext>
                  </a:extLst>
                </p:cNvPr>
                <p:cNvSpPr/>
                <p:nvPr/>
              </p:nvSpPr>
              <p:spPr>
                <a:xfrm>
                  <a:off x="999715" y="1162961"/>
                  <a:ext cx="2041" cy="5396"/>
                </a:xfrm>
                <a:custGeom>
                  <a:avLst/>
                  <a:gdLst>
                    <a:gd name="connsiteX0" fmla="*/ 119 w 2041"/>
                    <a:gd name="connsiteY0" fmla="*/ 4495 h 5396"/>
                    <a:gd name="connsiteX1" fmla="*/ 902 w 2041"/>
                    <a:gd name="connsiteY1" fmla="*/ 4840 h 5396"/>
                    <a:gd name="connsiteX2" fmla="*/ 1604 w 2041"/>
                    <a:gd name="connsiteY2" fmla="*/ 3938 h 5396"/>
                    <a:gd name="connsiteX3" fmla="*/ 968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93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119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119" y="4495"/>
                      </a:moveTo>
                      <a:cubicBezTo>
                        <a:pt x="305" y="4681"/>
                        <a:pt x="597" y="4840"/>
                        <a:pt x="902" y="4840"/>
                      </a:cubicBezTo>
                      <a:cubicBezTo>
                        <a:pt x="1339" y="4840"/>
                        <a:pt x="1604" y="4482"/>
                        <a:pt x="1604" y="3938"/>
                      </a:cubicBezTo>
                      <a:cubicBezTo>
                        <a:pt x="1604" y="3461"/>
                        <a:pt x="1419" y="3169"/>
                        <a:pt x="968" y="2904"/>
                      </a:cubicBezTo>
                      <a:cubicBezTo>
                        <a:pt x="411" y="2612"/>
                        <a:pt x="80" y="2148"/>
                        <a:pt x="80" y="1419"/>
                      </a:cubicBezTo>
                      <a:cubicBezTo>
                        <a:pt x="80" y="610"/>
                        <a:pt x="504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9" y="544"/>
                        <a:pt x="1154" y="544"/>
                      </a:cubicBezTo>
                      <a:cubicBezTo>
                        <a:pt x="690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93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119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542D03B8-7768-E91D-78C6-4A202B49EE5F}"/>
                    </a:ext>
                  </a:extLst>
                </p:cNvPr>
                <p:cNvSpPr/>
                <p:nvPr/>
              </p:nvSpPr>
              <p:spPr>
                <a:xfrm>
                  <a:off x="1003865" y="1163027"/>
                  <a:ext cx="2519" cy="5250"/>
                </a:xfrm>
                <a:custGeom>
                  <a:avLst/>
                  <a:gdLst>
                    <a:gd name="connsiteX0" fmla="*/ 0 w 2519"/>
                    <a:gd name="connsiteY0" fmla="*/ 5251 h 5250"/>
                    <a:gd name="connsiteX1" fmla="*/ 0 w 2519"/>
                    <a:gd name="connsiteY1" fmla="*/ 13 h 5250"/>
                    <a:gd name="connsiteX2" fmla="*/ 464 w 2519"/>
                    <a:gd name="connsiteY2" fmla="*/ 13 h 5250"/>
                    <a:gd name="connsiteX3" fmla="*/ 1551 w 2519"/>
                    <a:gd name="connsiteY3" fmla="*/ 2652 h 5250"/>
                    <a:gd name="connsiteX4" fmla="*/ 2148 w 2519"/>
                    <a:gd name="connsiteY4" fmla="*/ 4349 h 5250"/>
                    <a:gd name="connsiteX5" fmla="*/ 2161 w 2519"/>
                    <a:gd name="connsiteY5" fmla="*/ 4336 h 5250"/>
                    <a:gd name="connsiteX6" fmla="*/ 2108 w 2519"/>
                    <a:gd name="connsiteY6" fmla="*/ 2188 h 5250"/>
                    <a:gd name="connsiteX7" fmla="*/ 2108 w 2519"/>
                    <a:gd name="connsiteY7" fmla="*/ 0 h 5250"/>
                    <a:gd name="connsiteX8" fmla="*/ 2519 w 2519"/>
                    <a:gd name="connsiteY8" fmla="*/ 0 h 5250"/>
                    <a:gd name="connsiteX9" fmla="*/ 2519 w 2519"/>
                    <a:gd name="connsiteY9" fmla="*/ 5237 h 5250"/>
                    <a:gd name="connsiteX10" fmla="*/ 2069 w 2519"/>
                    <a:gd name="connsiteY10" fmla="*/ 5237 h 5250"/>
                    <a:gd name="connsiteX11" fmla="*/ 1008 w 2519"/>
                    <a:gd name="connsiteY11" fmla="*/ 2586 h 5250"/>
                    <a:gd name="connsiteX12" fmla="*/ 398 w 2519"/>
                    <a:gd name="connsiteY12" fmla="*/ 835 h 5250"/>
                    <a:gd name="connsiteX13" fmla="*/ 371 w 2519"/>
                    <a:gd name="connsiteY13" fmla="*/ 835 h 5250"/>
                    <a:gd name="connsiteX14" fmla="*/ 411 w 2519"/>
                    <a:gd name="connsiteY14" fmla="*/ 2997 h 5250"/>
                    <a:gd name="connsiteX15" fmla="*/ 411 w 2519"/>
                    <a:gd name="connsiteY15" fmla="*/ 5237 h 5250"/>
                    <a:gd name="connsiteX16" fmla="*/ 0 w 2519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19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17" y="3262"/>
                        <a:pt x="2002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19" y="0"/>
                      </a:lnTo>
                      <a:lnTo>
                        <a:pt x="2519" y="5237"/>
                      </a:lnTo>
                      <a:lnTo>
                        <a:pt x="2069" y="5237"/>
                      </a:lnTo>
                      <a:lnTo>
                        <a:pt x="1008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71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id="{8E23E2B4-1A22-3A05-60D3-9FF3C00D9997}"/>
                    </a:ext>
                  </a:extLst>
                </p:cNvPr>
                <p:cNvSpPr/>
                <p:nvPr/>
              </p:nvSpPr>
              <p:spPr>
                <a:xfrm>
                  <a:off x="100694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51 w 3089"/>
                    <a:gd name="connsiteY6" fmla="*/ 4853 h 5396"/>
                    <a:gd name="connsiteX7" fmla="*/ 2639 w 3089"/>
                    <a:gd name="connsiteY7" fmla="*/ 2678 h 5396"/>
                    <a:gd name="connsiteX8" fmla="*/ 1565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76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51" y="4853"/>
                      </a:cubicBezTo>
                      <a:cubicBezTo>
                        <a:pt x="2241" y="4853"/>
                        <a:pt x="2639" y="3859"/>
                        <a:pt x="2639" y="2678"/>
                      </a:cubicBezTo>
                      <a:cubicBezTo>
                        <a:pt x="2639" y="1631"/>
                        <a:pt x="2294" y="544"/>
                        <a:pt x="1565" y="544"/>
                      </a:cubicBezTo>
                      <a:cubicBezTo>
                        <a:pt x="835" y="544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98C55109-0CDC-DCD9-C5CA-DCA419BFC7B8}"/>
                    </a:ext>
                  </a:extLst>
                </p:cNvPr>
                <p:cNvSpPr/>
                <p:nvPr/>
              </p:nvSpPr>
              <p:spPr>
                <a:xfrm>
                  <a:off x="1010428" y="1162961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40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796 h 5396"/>
                    <a:gd name="connsiteX8" fmla="*/ 1140 w 2028"/>
                    <a:gd name="connsiteY8" fmla="*/ 544 h 5396"/>
                    <a:gd name="connsiteX9" fmla="*/ 504 w 2028"/>
                    <a:gd name="connsiteY9" fmla="*/ 1326 h 5396"/>
                    <a:gd name="connsiteX10" fmla="*/ 1180 w 2028"/>
                    <a:gd name="connsiteY10" fmla="*/ 2347 h 5396"/>
                    <a:gd name="connsiteX11" fmla="*/ 2029 w 2028"/>
                    <a:gd name="connsiteY11" fmla="*/ 3885 h 5396"/>
                    <a:gd name="connsiteX12" fmla="*/ 849 w 2028"/>
                    <a:gd name="connsiteY12" fmla="*/ 5397 h 5396"/>
                    <a:gd name="connsiteX13" fmla="*/ 0 w 2028"/>
                    <a:gd name="connsiteY13" fmla="*/ 5052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292" y="4681"/>
                        <a:pt x="583" y="4840"/>
                        <a:pt x="888" y="4840"/>
                      </a:cubicBezTo>
                      <a:cubicBezTo>
                        <a:pt x="1326" y="4840"/>
                        <a:pt x="1578" y="4482"/>
                        <a:pt x="1578" y="3938"/>
                      </a:cubicBezTo>
                      <a:cubicBezTo>
                        <a:pt x="1578" y="3461"/>
                        <a:pt x="1406" y="3169"/>
                        <a:pt x="955" y="2904"/>
                      </a:cubicBezTo>
                      <a:cubicBezTo>
                        <a:pt x="398" y="2612"/>
                        <a:pt x="66" y="2148"/>
                        <a:pt x="66" y="1419"/>
                      </a:cubicBezTo>
                      <a:cubicBezTo>
                        <a:pt x="66" y="610"/>
                        <a:pt x="504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90" y="544"/>
                        <a:pt x="504" y="981"/>
                        <a:pt x="504" y="1326"/>
                      </a:cubicBezTo>
                      <a:cubicBezTo>
                        <a:pt x="504" y="1830"/>
                        <a:pt x="703" y="2055"/>
                        <a:pt x="1180" y="2347"/>
                      </a:cubicBezTo>
                      <a:cubicBezTo>
                        <a:pt x="1750" y="2692"/>
                        <a:pt x="2029" y="3116"/>
                        <a:pt x="2029" y="3885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52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193EF48-1311-AA7A-A3AA-A618C2E18C75}"/>
                    </a:ext>
                  </a:extLst>
                </p:cNvPr>
                <p:cNvSpPr/>
                <p:nvPr/>
              </p:nvSpPr>
              <p:spPr>
                <a:xfrm>
                  <a:off x="1012656" y="1163040"/>
                  <a:ext cx="2506" cy="5237"/>
                </a:xfrm>
                <a:custGeom>
                  <a:avLst/>
                  <a:gdLst>
                    <a:gd name="connsiteX0" fmla="*/ 1034 w 2506"/>
                    <a:gd name="connsiteY0" fmla="*/ 570 h 5237"/>
                    <a:gd name="connsiteX1" fmla="*/ 0 w 2506"/>
                    <a:gd name="connsiteY1" fmla="*/ 570 h 5237"/>
                    <a:gd name="connsiteX2" fmla="*/ 0 w 2506"/>
                    <a:gd name="connsiteY2" fmla="*/ 0 h 5237"/>
                    <a:gd name="connsiteX3" fmla="*/ 2506 w 2506"/>
                    <a:gd name="connsiteY3" fmla="*/ 0 h 5237"/>
                    <a:gd name="connsiteX4" fmla="*/ 2506 w 2506"/>
                    <a:gd name="connsiteY4" fmla="*/ 570 h 5237"/>
                    <a:gd name="connsiteX5" fmla="*/ 1472 w 2506"/>
                    <a:gd name="connsiteY5" fmla="*/ 570 h 5237"/>
                    <a:gd name="connsiteX6" fmla="*/ 1472 w 2506"/>
                    <a:gd name="connsiteY6" fmla="*/ 5237 h 5237"/>
                    <a:gd name="connsiteX7" fmla="*/ 1034 w 2506"/>
                    <a:gd name="connsiteY7" fmla="*/ 5237 h 5237"/>
                    <a:gd name="connsiteX8" fmla="*/ 1034 w 2506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6" h="5237">
                      <a:moveTo>
                        <a:pt x="1034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506" y="0"/>
                      </a:lnTo>
                      <a:lnTo>
                        <a:pt x="2506" y="570"/>
                      </a:lnTo>
                      <a:lnTo>
                        <a:pt x="1472" y="570"/>
                      </a:lnTo>
                      <a:lnTo>
                        <a:pt x="1472" y="5237"/>
                      </a:lnTo>
                      <a:lnTo>
                        <a:pt x="1034" y="5237"/>
                      </a:lnTo>
                      <a:lnTo>
                        <a:pt x="1034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5" name="任意多边形: 形状 614">
                  <a:extLst>
                    <a:ext uri="{FF2B5EF4-FFF2-40B4-BE49-F238E27FC236}">
                      <a16:creationId xmlns:a16="http://schemas.microsoft.com/office/drawing/2014/main" id="{1C4F14E5-5E90-C3AA-5C91-E610F777ABBD}"/>
                    </a:ext>
                  </a:extLst>
                </p:cNvPr>
                <p:cNvSpPr/>
                <p:nvPr/>
              </p:nvSpPr>
              <p:spPr>
                <a:xfrm>
                  <a:off x="1015533" y="1163000"/>
                  <a:ext cx="2214" cy="5264"/>
                </a:xfrm>
                <a:custGeom>
                  <a:avLst/>
                  <a:gdLst>
                    <a:gd name="connsiteX0" fmla="*/ 0 w 2214"/>
                    <a:gd name="connsiteY0" fmla="*/ 106 h 5264"/>
                    <a:gd name="connsiteX1" fmla="*/ 835 w 2214"/>
                    <a:gd name="connsiteY1" fmla="*/ 0 h 5264"/>
                    <a:gd name="connsiteX2" fmla="*/ 1803 w 2214"/>
                    <a:gd name="connsiteY2" fmla="*/ 424 h 5264"/>
                    <a:gd name="connsiteX3" fmla="*/ 2082 w 2214"/>
                    <a:gd name="connsiteY3" fmla="*/ 1419 h 5264"/>
                    <a:gd name="connsiteX4" fmla="*/ 1445 w 2214"/>
                    <a:gd name="connsiteY4" fmla="*/ 2745 h 5264"/>
                    <a:gd name="connsiteX5" fmla="*/ 1445 w 2214"/>
                    <a:gd name="connsiteY5" fmla="*/ 2771 h 5264"/>
                    <a:gd name="connsiteX6" fmla="*/ 1949 w 2214"/>
                    <a:gd name="connsiteY6" fmla="*/ 3832 h 5264"/>
                    <a:gd name="connsiteX7" fmla="*/ 2214 w 2214"/>
                    <a:gd name="connsiteY7" fmla="*/ 5264 h 5264"/>
                    <a:gd name="connsiteX8" fmla="*/ 1763 w 2214"/>
                    <a:gd name="connsiteY8" fmla="*/ 5264 h 5264"/>
                    <a:gd name="connsiteX9" fmla="*/ 1538 w 2214"/>
                    <a:gd name="connsiteY9" fmla="*/ 4004 h 5264"/>
                    <a:gd name="connsiteX10" fmla="*/ 862 w 2214"/>
                    <a:gd name="connsiteY10" fmla="*/ 2997 h 5264"/>
                    <a:gd name="connsiteX11" fmla="*/ 451 w 2214"/>
                    <a:gd name="connsiteY11" fmla="*/ 2997 h 5264"/>
                    <a:gd name="connsiteX12" fmla="*/ 451 w 2214"/>
                    <a:gd name="connsiteY12" fmla="*/ 5264 h 5264"/>
                    <a:gd name="connsiteX13" fmla="*/ 13 w 2214"/>
                    <a:gd name="connsiteY13" fmla="*/ 5264 h 5264"/>
                    <a:gd name="connsiteX14" fmla="*/ 13 w 2214"/>
                    <a:gd name="connsiteY14" fmla="*/ 106 h 5264"/>
                    <a:gd name="connsiteX15" fmla="*/ 438 w 2214"/>
                    <a:gd name="connsiteY15" fmla="*/ 2493 h 5264"/>
                    <a:gd name="connsiteX16" fmla="*/ 875 w 2214"/>
                    <a:gd name="connsiteY16" fmla="*/ 2493 h 5264"/>
                    <a:gd name="connsiteX17" fmla="*/ 1644 w 2214"/>
                    <a:gd name="connsiteY17" fmla="*/ 1498 h 5264"/>
                    <a:gd name="connsiteX18" fmla="*/ 862 w 2214"/>
                    <a:gd name="connsiteY18" fmla="*/ 517 h 5264"/>
                    <a:gd name="connsiteX19" fmla="*/ 438 w 2214"/>
                    <a:gd name="connsiteY19" fmla="*/ 583 h 5264"/>
                    <a:gd name="connsiteX20" fmla="*/ 438 w 2214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4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89" y="663"/>
                        <a:pt x="2082" y="1021"/>
                        <a:pt x="2082" y="1419"/>
                      </a:cubicBezTo>
                      <a:cubicBezTo>
                        <a:pt x="2082" y="2108"/>
                        <a:pt x="1790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70" y="3288"/>
                        <a:pt x="1949" y="3832"/>
                      </a:cubicBezTo>
                      <a:cubicBezTo>
                        <a:pt x="2068" y="4561"/>
                        <a:pt x="2135" y="5065"/>
                        <a:pt x="2214" y="5264"/>
                      </a:cubicBezTo>
                      <a:lnTo>
                        <a:pt x="1763" y="5264"/>
                      </a:lnTo>
                      <a:cubicBezTo>
                        <a:pt x="1710" y="5118"/>
                        <a:pt x="1631" y="4654"/>
                        <a:pt x="1538" y="4004"/>
                      </a:cubicBezTo>
                      <a:cubicBezTo>
                        <a:pt x="1445" y="3288"/>
                        <a:pt x="1260" y="3010"/>
                        <a:pt x="862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13" y="5264"/>
                      </a:lnTo>
                      <a:lnTo>
                        <a:pt x="13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6" name="任意多边形: 形状 615">
                  <a:extLst>
                    <a:ext uri="{FF2B5EF4-FFF2-40B4-BE49-F238E27FC236}">
                      <a16:creationId xmlns:a16="http://schemas.microsoft.com/office/drawing/2014/main" id="{1008746A-9C76-43FC-AA8E-110FE76E00C0}"/>
                    </a:ext>
                  </a:extLst>
                </p:cNvPr>
                <p:cNvSpPr/>
                <p:nvPr/>
              </p:nvSpPr>
              <p:spPr>
                <a:xfrm>
                  <a:off x="1018198" y="1163027"/>
                  <a:ext cx="2492" cy="5316"/>
                </a:xfrm>
                <a:custGeom>
                  <a:avLst/>
                  <a:gdLst>
                    <a:gd name="connsiteX0" fmla="*/ 451 w 2492"/>
                    <a:gd name="connsiteY0" fmla="*/ 13 h 5316"/>
                    <a:gd name="connsiteX1" fmla="*/ 451 w 2492"/>
                    <a:gd name="connsiteY1" fmla="*/ 3103 h 5316"/>
                    <a:gd name="connsiteX2" fmla="*/ 1246 w 2492"/>
                    <a:gd name="connsiteY2" fmla="*/ 4773 h 5316"/>
                    <a:gd name="connsiteX3" fmla="*/ 2055 w 2492"/>
                    <a:gd name="connsiteY3" fmla="*/ 3103 h 5316"/>
                    <a:gd name="connsiteX4" fmla="*/ 2055 w 2492"/>
                    <a:gd name="connsiteY4" fmla="*/ 13 h 5316"/>
                    <a:gd name="connsiteX5" fmla="*/ 2493 w 2492"/>
                    <a:gd name="connsiteY5" fmla="*/ 13 h 5316"/>
                    <a:gd name="connsiteX6" fmla="*/ 2493 w 2492"/>
                    <a:gd name="connsiteY6" fmla="*/ 3050 h 5316"/>
                    <a:gd name="connsiteX7" fmla="*/ 1220 w 2492"/>
                    <a:gd name="connsiteY7" fmla="*/ 5317 h 5316"/>
                    <a:gd name="connsiteX8" fmla="*/ 0 w 2492"/>
                    <a:gd name="connsiteY8" fmla="*/ 3076 h 5316"/>
                    <a:gd name="connsiteX9" fmla="*/ 0 w 2492"/>
                    <a:gd name="connsiteY9" fmla="*/ 0 h 5316"/>
                    <a:gd name="connsiteX10" fmla="*/ 451 w 2492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92" h="5316">
                      <a:moveTo>
                        <a:pt x="451" y="13"/>
                      </a:moveTo>
                      <a:lnTo>
                        <a:pt x="451" y="3103"/>
                      </a:lnTo>
                      <a:cubicBezTo>
                        <a:pt x="451" y="4270"/>
                        <a:pt x="782" y="4773"/>
                        <a:pt x="1246" y="4773"/>
                      </a:cubicBezTo>
                      <a:cubicBezTo>
                        <a:pt x="1737" y="4773"/>
                        <a:pt x="2055" y="4256"/>
                        <a:pt x="2055" y="3103"/>
                      </a:cubicBezTo>
                      <a:lnTo>
                        <a:pt x="2055" y="13"/>
                      </a:lnTo>
                      <a:lnTo>
                        <a:pt x="2493" y="13"/>
                      </a:lnTo>
                      <a:lnTo>
                        <a:pt x="2493" y="3050"/>
                      </a:lnTo>
                      <a:cubicBezTo>
                        <a:pt x="2493" y="4667"/>
                        <a:pt x="1949" y="5317"/>
                        <a:pt x="1220" y="5317"/>
                      </a:cubicBezTo>
                      <a:cubicBezTo>
                        <a:pt x="530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7" name="任意多边形: 形状 616">
                  <a:extLst>
                    <a:ext uri="{FF2B5EF4-FFF2-40B4-BE49-F238E27FC236}">
                      <a16:creationId xmlns:a16="http://schemas.microsoft.com/office/drawing/2014/main" id="{690FF62D-CDC9-6890-9B74-249943E9D626}"/>
                    </a:ext>
                  </a:extLst>
                </p:cNvPr>
                <p:cNvSpPr/>
                <p:nvPr/>
              </p:nvSpPr>
              <p:spPr>
                <a:xfrm>
                  <a:off x="1021447" y="1163000"/>
                  <a:ext cx="2771" cy="5317"/>
                </a:xfrm>
                <a:custGeom>
                  <a:avLst/>
                  <a:gdLst>
                    <a:gd name="connsiteX0" fmla="*/ 0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3 h 5317"/>
                    <a:gd name="connsiteX4" fmla="*/ 2294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64 h 5317"/>
                    <a:gd name="connsiteX7" fmla="*/ 0 w 2771"/>
                    <a:gd name="connsiteY7" fmla="*/ 106 h 5317"/>
                    <a:gd name="connsiteX8" fmla="*/ 438 w 2771"/>
                    <a:gd name="connsiteY8" fmla="*/ 4734 h 5317"/>
                    <a:gd name="connsiteX9" fmla="*/ 875 w 2771"/>
                    <a:gd name="connsiteY9" fmla="*/ 4773 h 5317"/>
                    <a:gd name="connsiteX10" fmla="*/ 2307 w 2771"/>
                    <a:gd name="connsiteY10" fmla="*/ 2559 h 5317"/>
                    <a:gd name="connsiteX11" fmla="*/ 941 w 2771"/>
                    <a:gd name="connsiteY11" fmla="*/ 530 h 5317"/>
                    <a:gd name="connsiteX12" fmla="*/ 424 w 2771"/>
                    <a:gd name="connsiteY12" fmla="*/ 610 h 5317"/>
                    <a:gd name="connsiteX13" fmla="*/ 424 w 2771"/>
                    <a:gd name="connsiteY13" fmla="*/ 4734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0" y="106"/>
                      </a:moveTo>
                      <a:cubicBezTo>
                        <a:pt x="265" y="53"/>
                        <a:pt x="583" y="0"/>
                        <a:pt x="928" y="0"/>
                      </a:cubicBezTo>
                      <a:cubicBezTo>
                        <a:pt x="1538" y="0"/>
                        <a:pt x="2002" y="225"/>
                        <a:pt x="2294" y="650"/>
                      </a:cubicBezTo>
                      <a:cubicBezTo>
                        <a:pt x="2599" y="1074"/>
                        <a:pt x="2771" y="1684"/>
                        <a:pt x="2771" y="2533"/>
                      </a:cubicBezTo>
                      <a:cubicBezTo>
                        <a:pt x="2771" y="3394"/>
                        <a:pt x="2599" y="4097"/>
                        <a:pt x="2294" y="4561"/>
                      </a:cubicBezTo>
                      <a:cubicBezTo>
                        <a:pt x="1976" y="5065"/>
                        <a:pt x="1445" y="5317"/>
                        <a:pt x="796" y="5317"/>
                      </a:cubicBezTo>
                      <a:cubicBezTo>
                        <a:pt x="491" y="5317"/>
                        <a:pt x="225" y="5304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38" y="4734"/>
                      </a:moveTo>
                      <a:cubicBezTo>
                        <a:pt x="544" y="4773"/>
                        <a:pt x="716" y="4773"/>
                        <a:pt x="875" y="4773"/>
                      </a:cubicBezTo>
                      <a:cubicBezTo>
                        <a:pt x="1803" y="4773"/>
                        <a:pt x="2307" y="3965"/>
                        <a:pt x="2307" y="2559"/>
                      </a:cubicBezTo>
                      <a:cubicBezTo>
                        <a:pt x="2307" y="1313"/>
                        <a:pt x="1856" y="530"/>
                        <a:pt x="941" y="530"/>
                      </a:cubicBezTo>
                      <a:cubicBezTo>
                        <a:pt x="716" y="530"/>
                        <a:pt x="544" y="570"/>
                        <a:pt x="424" y="610"/>
                      </a:cubicBezTo>
                      <a:lnTo>
                        <a:pt x="424" y="473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EA76CDCB-A55F-E499-91D2-2FC93F83A1D3}"/>
                    </a:ext>
                  </a:extLst>
                </p:cNvPr>
                <p:cNvSpPr/>
                <p:nvPr/>
              </p:nvSpPr>
              <p:spPr>
                <a:xfrm>
                  <a:off x="1026273" y="1163027"/>
                  <a:ext cx="1896" cy="5237"/>
                </a:xfrm>
                <a:custGeom>
                  <a:avLst/>
                  <a:gdLst>
                    <a:gd name="connsiteX0" fmla="*/ 1737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37 w 1896"/>
                    <a:gd name="connsiteY11" fmla="*/ 2228 h 5237"/>
                    <a:gd name="connsiteX12" fmla="*/ 1737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37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37" y="2228"/>
                      </a:lnTo>
                      <a:lnTo>
                        <a:pt x="1737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A7B5E6DB-E66B-6190-FB39-4A21E9E30916}"/>
                    </a:ext>
                  </a:extLst>
                </p:cNvPr>
                <p:cNvSpPr/>
                <p:nvPr/>
              </p:nvSpPr>
              <p:spPr>
                <a:xfrm>
                  <a:off x="1028474" y="1163040"/>
                  <a:ext cx="2612" cy="5237"/>
                </a:xfrm>
                <a:custGeom>
                  <a:avLst/>
                  <a:gdLst>
                    <a:gd name="connsiteX0" fmla="*/ 2108 w 2612"/>
                    <a:gd name="connsiteY0" fmla="*/ 5237 h 5237"/>
                    <a:gd name="connsiteX1" fmla="*/ 1671 w 2612"/>
                    <a:gd name="connsiteY1" fmla="*/ 4084 h 5237"/>
                    <a:gd name="connsiteX2" fmla="*/ 1286 w 2612"/>
                    <a:gd name="connsiteY2" fmla="*/ 3050 h 5237"/>
                    <a:gd name="connsiteX3" fmla="*/ 1273 w 2612"/>
                    <a:gd name="connsiteY3" fmla="*/ 3050 h 5237"/>
                    <a:gd name="connsiteX4" fmla="*/ 915 w 2612"/>
                    <a:gd name="connsiteY4" fmla="*/ 4097 h 5237"/>
                    <a:gd name="connsiteX5" fmla="*/ 504 w 2612"/>
                    <a:gd name="connsiteY5" fmla="*/ 5237 h 5237"/>
                    <a:gd name="connsiteX6" fmla="*/ 0 w 2612"/>
                    <a:gd name="connsiteY6" fmla="*/ 5237 h 5237"/>
                    <a:gd name="connsiteX7" fmla="*/ 1034 w 2612"/>
                    <a:gd name="connsiteY7" fmla="*/ 2586 h 5237"/>
                    <a:gd name="connsiteX8" fmla="*/ 40 w 2612"/>
                    <a:gd name="connsiteY8" fmla="*/ 0 h 5237"/>
                    <a:gd name="connsiteX9" fmla="*/ 557 w 2612"/>
                    <a:gd name="connsiteY9" fmla="*/ 0 h 5237"/>
                    <a:gd name="connsiteX10" fmla="*/ 994 w 2612"/>
                    <a:gd name="connsiteY10" fmla="*/ 1220 h 5237"/>
                    <a:gd name="connsiteX11" fmla="*/ 1313 w 2612"/>
                    <a:gd name="connsiteY11" fmla="*/ 2108 h 5237"/>
                    <a:gd name="connsiteX12" fmla="*/ 1326 w 2612"/>
                    <a:gd name="connsiteY12" fmla="*/ 2108 h 5237"/>
                    <a:gd name="connsiteX13" fmla="*/ 1631 w 2612"/>
                    <a:gd name="connsiteY13" fmla="*/ 1220 h 5237"/>
                    <a:gd name="connsiteX14" fmla="*/ 2095 w 2612"/>
                    <a:gd name="connsiteY14" fmla="*/ 0 h 5237"/>
                    <a:gd name="connsiteX15" fmla="*/ 2586 w 2612"/>
                    <a:gd name="connsiteY15" fmla="*/ 0 h 5237"/>
                    <a:gd name="connsiteX16" fmla="*/ 1565 w 2612"/>
                    <a:gd name="connsiteY16" fmla="*/ 2546 h 5237"/>
                    <a:gd name="connsiteX17" fmla="*/ 2612 w 2612"/>
                    <a:gd name="connsiteY17" fmla="*/ 5237 h 5237"/>
                    <a:gd name="connsiteX18" fmla="*/ 2108 w 2612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12" h="5237">
                      <a:moveTo>
                        <a:pt x="2108" y="5237"/>
                      </a:moveTo>
                      <a:lnTo>
                        <a:pt x="1671" y="4084"/>
                      </a:lnTo>
                      <a:cubicBezTo>
                        <a:pt x="1498" y="3633"/>
                        <a:pt x="1392" y="3355"/>
                        <a:pt x="1286" y="3050"/>
                      </a:cubicBezTo>
                      <a:lnTo>
                        <a:pt x="1273" y="3050"/>
                      </a:lnTo>
                      <a:cubicBezTo>
                        <a:pt x="1180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57" y="0"/>
                      </a:lnTo>
                      <a:lnTo>
                        <a:pt x="994" y="1220"/>
                      </a:lnTo>
                      <a:cubicBezTo>
                        <a:pt x="1127" y="1565"/>
                        <a:pt x="1220" y="1830"/>
                        <a:pt x="1313" y="2108"/>
                      </a:cubicBezTo>
                      <a:lnTo>
                        <a:pt x="1326" y="2108"/>
                      </a:lnTo>
                      <a:cubicBezTo>
                        <a:pt x="1419" y="1803"/>
                        <a:pt x="1498" y="1551"/>
                        <a:pt x="1631" y="1220"/>
                      </a:cubicBezTo>
                      <a:lnTo>
                        <a:pt x="2095" y="0"/>
                      </a:lnTo>
                      <a:lnTo>
                        <a:pt x="2586" y="0"/>
                      </a:lnTo>
                      <a:lnTo>
                        <a:pt x="1565" y="2546"/>
                      </a:lnTo>
                      <a:lnTo>
                        <a:pt x="2612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DB622B8D-D051-FC68-A10B-E4EE01CBC713}"/>
                    </a:ext>
                  </a:extLst>
                </p:cNvPr>
                <p:cNvSpPr/>
                <p:nvPr/>
              </p:nvSpPr>
              <p:spPr>
                <a:xfrm>
                  <a:off x="1031577" y="1163027"/>
                  <a:ext cx="1909" cy="5237"/>
                </a:xfrm>
                <a:custGeom>
                  <a:avLst/>
                  <a:gdLst>
                    <a:gd name="connsiteX0" fmla="*/ 1750 w 1909"/>
                    <a:gd name="connsiteY0" fmla="*/ 2784 h 5237"/>
                    <a:gd name="connsiteX1" fmla="*/ 438 w 1909"/>
                    <a:gd name="connsiteY1" fmla="*/ 2784 h 5237"/>
                    <a:gd name="connsiteX2" fmla="*/ 438 w 1909"/>
                    <a:gd name="connsiteY2" fmla="*/ 4681 h 5237"/>
                    <a:gd name="connsiteX3" fmla="*/ 1909 w 1909"/>
                    <a:gd name="connsiteY3" fmla="*/ 4681 h 5237"/>
                    <a:gd name="connsiteX4" fmla="*/ 1909 w 1909"/>
                    <a:gd name="connsiteY4" fmla="*/ 5237 h 5237"/>
                    <a:gd name="connsiteX5" fmla="*/ 0 w 1909"/>
                    <a:gd name="connsiteY5" fmla="*/ 5237 h 5237"/>
                    <a:gd name="connsiteX6" fmla="*/ 0 w 1909"/>
                    <a:gd name="connsiteY6" fmla="*/ 0 h 5237"/>
                    <a:gd name="connsiteX7" fmla="*/ 1830 w 1909"/>
                    <a:gd name="connsiteY7" fmla="*/ 0 h 5237"/>
                    <a:gd name="connsiteX8" fmla="*/ 1830 w 1909"/>
                    <a:gd name="connsiteY8" fmla="*/ 570 h 5237"/>
                    <a:gd name="connsiteX9" fmla="*/ 438 w 1909"/>
                    <a:gd name="connsiteY9" fmla="*/ 570 h 5237"/>
                    <a:gd name="connsiteX10" fmla="*/ 438 w 1909"/>
                    <a:gd name="connsiteY10" fmla="*/ 2228 h 5237"/>
                    <a:gd name="connsiteX11" fmla="*/ 1750 w 1909"/>
                    <a:gd name="connsiteY11" fmla="*/ 2228 h 5237"/>
                    <a:gd name="connsiteX12" fmla="*/ 1750 w 1909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9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909" y="4681"/>
                      </a:lnTo>
                      <a:lnTo>
                        <a:pt x="1909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30" y="0"/>
                      </a:lnTo>
                      <a:lnTo>
                        <a:pt x="1830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C5378B68-3BAE-D9CC-115A-E52B997FD0AE}"/>
                    </a:ext>
                  </a:extLst>
                </p:cNvPr>
                <p:cNvSpPr/>
                <p:nvPr/>
              </p:nvSpPr>
              <p:spPr>
                <a:xfrm>
                  <a:off x="1034043" y="1163000"/>
                  <a:ext cx="2201" cy="5264"/>
                </a:xfrm>
                <a:custGeom>
                  <a:avLst/>
                  <a:gdLst>
                    <a:gd name="connsiteX0" fmla="*/ 0 w 2201"/>
                    <a:gd name="connsiteY0" fmla="*/ 106 h 5264"/>
                    <a:gd name="connsiteX1" fmla="*/ 835 w 2201"/>
                    <a:gd name="connsiteY1" fmla="*/ 0 h 5264"/>
                    <a:gd name="connsiteX2" fmla="*/ 1817 w 2201"/>
                    <a:gd name="connsiteY2" fmla="*/ 424 h 5264"/>
                    <a:gd name="connsiteX3" fmla="*/ 2095 w 2201"/>
                    <a:gd name="connsiteY3" fmla="*/ 1419 h 5264"/>
                    <a:gd name="connsiteX4" fmla="*/ 1445 w 2201"/>
                    <a:gd name="connsiteY4" fmla="*/ 2745 h 5264"/>
                    <a:gd name="connsiteX5" fmla="*/ 1445 w 2201"/>
                    <a:gd name="connsiteY5" fmla="*/ 2771 h 5264"/>
                    <a:gd name="connsiteX6" fmla="*/ 1949 w 2201"/>
                    <a:gd name="connsiteY6" fmla="*/ 3832 h 5264"/>
                    <a:gd name="connsiteX7" fmla="*/ 2201 w 2201"/>
                    <a:gd name="connsiteY7" fmla="*/ 5264 h 5264"/>
                    <a:gd name="connsiteX8" fmla="*/ 1750 w 2201"/>
                    <a:gd name="connsiteY8" fmla="*/ 5264 h 5264"/>
                    <a:gd name="connsiteX9" fmla="*/ 1525 w 2201"/>
                    <a:gd name="connsiteY9" fmla="*/ 4004 h 5264"/>
                    <a:gd name="connsiteX10" fmla="*/ 849 w 2201"/>
                    <a:gd name="connsiteY10" fmla="*/ 2997 h 5264"/>
                    <a:gd name="connsiteX11" fmla="*/ 451 w 2201"/>
                    <a:gd name="connsiteY11" fmla="*/ 2997 h 5264"/>
                    <a:gd name="connsiteX12" fmla="*/ 451 w 2201"/>
                    <a:gd name="connsiteY12" fmla="*/ 5264 h 5264"/>
                    <a:gd name="connsiteX13" fmla="*/ 0 w 2201"/>
                    <a:gd name="connsiteY13" fmla="*/ 5264 h 5264"/>
                    <a:gd name="connsiteX14" fmla="*/ 0 w 2201"/>
                    <a:gd name="connsiteY14" fmla="*/ 106 h 5264"/>
                    <a:gd name="connsiteX15" fmla="*/ 438 w 2201"/>
                    <a:gd name="connsiteY15" fmla="*/ 2493 h 5264"/>
                    <a:gd name="connsiteX16" fmla="*/ 875 w 2201"/>
                    <a:gd name="connsiteY16" fmla="*/ 2493 h 5264"/>
                    <a:gd name="connsiteX17" fmla="*/ 1631 w 2201"/>
                    <a:gd name="connsiteY17" fmla="*/ 1498 h 5264"/>
                    <a:gd name="connsiteX18" fmla="*/ 862 w 2201"/>
                    <a:gd name="connsiteY18" fmla="*/ 517 h 5264"/>
                    <a:gd name="connsiteX19" fmla="*/ 438 w 2201"/>
                    <a:gd name="connsiteY19" fmla="*/ 583 h 5264"/>
                    <a:gd name="connsiteX20" fmla="*/ 438 w 2201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01" h="5264">
                      <a:moveTo>
                        <a:pt x="0" y="106"/>
                      </a:moveTo>
                      <a:cubicBezTo>
                        <a:pt x="239" y="40"/>
                        <a:pt x="544" y="0"/>
                        <a:pt x="835" y="0"/>
                      </a:cubicBezTo>
                      <a:cubicBezTo>
                        <a:pt x="1313" y="0"/>
                        <a:pt x="1604" y="119"/>
                        <a:pt x="1817" y="424"/>
                      </a:cubicBezTo>
                      <a:cubicBezTo>
                        <a:pt x="1989" y="663"/>
                        <a:pt x="2095" y="1021"/>
                        <a:pt x="2095" y="1419"/>
                      </a:cubicBezTo>
                      <a:cubicBezTo>
                        <a:pt x="2095" y="2108"/>
                        <a:pt x="1803" y="2572"/>
                        <a:pt x="1445" y="2745"/>
                      </a:cubicBezTo>
                      <a:lnTo>
                        <a:pt x="1445" y="2771"/>
                      </a:lnTo>
                      <a:cubicBezTo>
                        <a:pt x="1710" y="2904"/>
                        <a:pt x="1856" y="3288"/>
                        <a:pt x="1949" y="3832"/>
                      </a:cubicBezTo>
                      <a:cubicBezTo>
                        <a:pt x="2055" y="4561"/>
                        <a:pt x="2135" y="5065"/>
                        <a:pt x="2201" y="5264"/>
                      </a:cubicBezTo>
                      <a:lnTo>
                        <a:pt x="1750" y="5264"/>
                      </a:lnTo>
                      <a:cubicBezTo>
                        <a:pt x="1697" y="5118"/>
                        <a:pt x="1618" y="4654"/>
                        <a:pt x="1525" y="4004"/>
                      </a:cubicBezTo>
                      <a:cubicBezTo>
                        <a:pt x="1419" y="3288"/>
                        <a:pt x="1246" y="3010"/>
                        <a:pt x="849" y="2997"/>
                      </a:cubicBezTo>
                      <a:lnTo>
                        <a:pt x="451" y="2997"/>
                      </a:lnTo>
                      <a:lnTo>
                        <a:pt x="451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75" y="2493"/>
                      </a:lnTo>
                      <a:cubicBezTo>
                        <a:pt x="1339" y="2493"/>
                        <a:pt x="1631" y="2095"/>
                        <a:pt x="1631" y="1498"/>
                      </a:cubicBezTo>
                      <a:cubicBezTo>
                        <a:pt x="1631" y="822"/>
                        <a:pt x="1313" y="517"/>
                        <a:pt x="862" y="517"/>
                      </a:cubicBezTo>
                      <a:cubicBezTo>
                        <a:pt x="650" y="517"/>
                        <a:pt x="504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8B4371A0-D037-B026-7D6C-F805A6D8E2A4}"/>
                    </a:ext>
                  </a:extLst>
                </p:cNvPr>
                <p:cNvSpPr/>
                <p:nvPr/>
              </p:nvSpPr>
              <p:spPr>
                <a:xfrm>
                  <a:off x="1036549" y="1162974"/>
                  <a:ext cx="2545" cy="5383"/>
                </a:xfrm>
                <a:custGeom>
                  <a:avLst/>
                  <a:gdLst>
                    <a:gd name="connsiteX0" fmla="*/ 2546 w 2545"/>
                    <a:gd name="connsiteY0" fmla="*/ 5118 h 5383"/>
                    <a:gd name="connsiteX1" fmla="*/ 1657 w 2545"/>
                    <a:gd name="connsiteY1" fmla="*/ 5383 h 5383"/>
                    <a:gd name="connsiteX2" fmla="*/ 0 w 2545"/>
                    <a:gd name="connsiteY2" fmla="*/ 2731 h 5383"/>
                    <a:gd name="connsiteX3" fmla="*/ 1750 w 2545"/>
                    <a:gd name="connsiteY3" fmla="*/ 0 h 5383"/>
                    <a:gd name="connsiteX4" fmla="*/ 2546 w 2545"/>
                    <a:gd name="connsiteY4" fmla="*/ 225 h 5383"/>
                    <a:gd name="connsiteX5" fmla="*/ 2453 w 2545"/>
                    <a:gd name="connsiteY5" fmla="*/ 782 h 5383"/>
                    <a:gd name="connsiteX6" fmla="*/ 1763 w 2545"/>
                    <a:gd name="connsiteY6" fmla="*/ 557 h 5383"/>
                    <a:gd name="connsiteX7" fmla="*/ 451 w 2545"/>
                    <a:gd name="connsiteY7" fmla="*/ 2718 h 5383"/>
                    <a:gd name="connsiteX8" fmla="*/ 1750 w 2545"/>
                    <a:gd name="connsiteY8" fmla="*/ 4826 h 5383"/>
                    <a:gd name="connsiteX9" fmla="*/ 2466 w 2545"/>
                    <a:gd name="connsiteY9" fmla="*/ 4601 h 5383"/>
                    <a:gd name="connsiteX10" fmla="*/ 2546 w 2545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83">
                      <a:moveTo>
                        <a:pt x="2546" y="5118"/>
                      </a:moveTo>
                      <a:cubicBezTo>
                        <a:pt x="2387" y="5251"/>
                        <a:pt x="2069" y="5383"/>
                        <a:pt x="1657" y="5383"/>
                      </a:cubicBezTo>
                      <a:cubicBezTo>
                        <a:pt x="703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40" y="133"/>
                        <a:pt x="2546" y="225"/>
                      </a:cubicBezTo>
                      <a:lnTo>
                        <a:pt x="2453" y="782"/>
                      </a:lnTo>
                      <a:cubicBezTo>
                        <a:pt x="2294" y="663"/>
                        <a:pt x="2055" y="557"/>
                        <a:pt x="1763" y="557"/>
                      </a:cubicBezTo>
                      <a:cubicBezTo>
                        <a:pt x="981" y="557"/>
                        <a:pt x="451" y="1353"/>
                        <a:pt x="451" y="2718"/>
                      </a:cubicBezTo>
                      <a:cubicBezTo>
                        <a:pt x="451" y="4004"/>
                        <a:pt x="928" y="4826"/>
                        <a:pt x="1750" y="4826"/>
                      </a:cubicBezTo>
                      <a:cubicBezTo>
                        <a:pt x="2015" y="4826"/>
                        <a:pt x="2294" y="4747"/>
                        <a:pt x="2466" y="4601"/>
                      </a:cubicBezTo>
                      <a:lnTo>
                        <a:pt x="2546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F3F439B5-B433-1EDE-A602-7F1BFBDC1B40}"/>
                    </a:ext>
                  </a:extLst>
                </p:cNvPr>
                <p:cNvSpPr/>
                <p:nvPr/>
              </p:nvSpPr>
              <p:spPr>
                <a:xfrm>
                  <a:off x="10396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6969B615-4BDA-E211-C669-C8DDC0A7EAFD}"/>
                    </a:ext>
                  </a:extLst>
                </p:cNvPr>
                <p:cNvSpPr/>
                <p:nvPr/>
              </p:nvSpPr>
              <p:spPr>
                <a:xfrm>
                  <a:off x="1040448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5" name="任意多边形: 形状 624">
                  <a:extLst>
                    <a:ext uri="{FF2B5EF4-FFF2-40B4-BE49-F238E27FC236}">
                      <a16:creationId xmlns:a16="http://schemas.microsoft.com/office/drawing/2014/main" id="{100A0511-9884-E932-A559-1F07409B0DB1}"/>
                    </a:ext>
                  </a:extLst>
                </p:cNvPr>
                <p:cNvSpPr/>
                <p:nvPr/>
              </p:nvSpPr>
              <p:spPr>
                <a:xfrm>
                  <a:off x="1042689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54 w 2810"/>
                    <a:gd name="connsiteY3" fmla="*/ 0 h 5237"/>
                    <a:gd name="connsiteX4" fmla="*/ 1671 w 2810"/>
                    <a:gd name="connsiteY4" fmla="*/ 0 h 5237"/>
                    <a:gd name="connsiteX5" fmla="*/ 2811 w 2810"/>
                    <a:gd name="connsiteY5" fmla="*/ 5237 h 5237"/>
                    <a:gd name="connsiteX6" fmla="*/ 2347 w 2810"/>
                    <a:gd name="connsiteY6" fmla="*/ 5237 h 5237"/>
                    <a:gd name="connsiteX7" fmla="*/ 1989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78 w 2810"/>
                    <a:gd name="connsiteY10" fmla="*/ 1551 h 5237"/>
                    <a:gd name="connsiteX11" fmla="*/ 1392 w 2810"/>
                    <a:gd name="connsiteY11" fmla="*/ 597 h 5237"/>
                    <a:gd name="connsiteX12" fmla="*/ 1392 w 2810"/>
                    <a:gd name="connsiteY12" fmla="*/ 597 h 5237"/>
                    <a:gd name="connsiteX13" fmla="*/ 1233 w 2810"/>
                    <a:gd name="connsiteY13" fmla="*/ 1538 h 5237"/>
                    <a:gd name="connsiteX14" fmla="*/ 902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54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33" y="1538"/>
                      </a:cubicBezTo>
                      <a:lnTo>
                        <a:pt x="902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1CFEE872-6E08-4E80-235D-B13E068AC57B}"/>
                    </a:ext>
                  </a:extLst>
                </p:cNvPr>
                <p:cNvSpPr/>
                <p:nvPr/>
              </p:nvSpPr>
              <p:spPr>
                <a:xfrm>
                  <a:off x="1045221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B060BF5A-8808-9012-7F56-FCDE1D92F4ED}"/>
                    </a:ext>
                  </a:extLst>
                </p:cNvPr>
                <p:cNvSpPr/>
                <p:nvPr/>
              </p:nvSpPr>
              <p:spPr>
                <a:xfrm>
                  <a:off x="1048085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23091F5B-8BDB-CE3B-D44A-5D0D88ABA464}"/>
                    </a:ext>
                  </a:extLst>
                </p:cNvPr>
                <p:cNvSpPr/>
                <p:nvPr/>
              </p:nvSpPr>
              <p:spPr>
                <a:xfrm>
                  <a:off x="1049080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25 w 3076"/>
                    <a:gd name="connsiteY7" fmla="*/ 2678 h 5396"/>
                    <a:gd name="connsiteX8" fmla="*/ 1551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49" y="4853"/>
                        <a:pt x="1538" y="4853"/>
                      </a:cubicBezTo>
                      <a:cubicBezTo>
                        <a:pt x="2241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29" name="任意多边形: 形状 628">
                  <a:extLst>
                    <a:ext uri="{FF2B5EF4-FFF2-40B4-BE49-F238E27FC236}">
                      <a16:creationId xmlns:a16="http://schemas.microsoft.com/office/drawing/2014/main" id="{9FB97D3F-3FA5-2683-088D-9E4EAD7FED93}"/>
                    </a:ext>
                  </a:extLst>
                </p:cNvPr>
                <p:cNvSpPr/>
                <p:nvPr/>
              </p:nvSpPr>
              <p:spPr>
                <a:xfrm>
                  <a:off x="1052726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64 w 2532"/>
                    <a:gd name="connsiteY2" fmla="*/ 13 h 5250"/>
                    <a:gd name="connsiteX3" fmla="*/ 1551 w 2532"/>
                    <a:gd name="connsiteY3" fmla="*/ 2652 h 5250"/>
                    <a:gd name="connsiteX4" fmla="*/ 2148 w 2532"/>
                    <a:gd name="connsiteY4" fmla="*/ 4349 h 5250"/>
                    <a:gd name="connsiteX5" fmla="*/ 2161 w 2532"/>
                    <a:gd name="connsiteY5" fmla="*/ 4336 h 5250"/>
                    <a:gd name="connsiteX6" fmla="*/ 2108 w 2532"/>
                    <a:gd name="connsiteY6" fmla="*/ 2188 h 5250"/>
                    <a:gd name="connsiteX7" fmla="*/ 2108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82 w 2532"/>
                    <a:gd name="connsiteY10" fmla="*/ 5237 h 5250"/>
                    <a:gd name="connsiteX11" fmla="*/ 1021 w 2532"/>
                    <a:gd name="connsiteY11" fmla="*/ 2572 h 5250"/>
                    <a:gd name="connsiteX12" fmla="*/ 398 w 2532"/>
                    <a:gd name="connsiteY12" fmla="*/ 822 h 5250"/>
                    <a:gd name="connsiteX13" fmla="*/ 385 w 2532"/>
                    <a:gd name="connsiteY13" fmla="*/ 822 h 5250"/>
                    <a:gd name="connsiteX14" fmla="*/ 424 w 2532"/>
                    <a:gd name="connsiteY14" fmla="*/ 2983 h 5250"/>
                    <a:gd name="connsiteX15" fmla="*/ 424 w 2532"/>
                    <a:gd name="connsiteY15" fmla="*/ 5224 h 5250"/>
                    <a:gd name="connsiteX16" fmla="*/ 0 w 2532"/>
                    <a:gd name="connsiteY16" fmla="*/ 5224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64" y="13"/>
                      </a:lnTo>
                      <a:lnTo>
                        <a:pt x="1551" y="2652"/>
                      </a:lnTo>
                      <a:cubicBezTo>
                        <a:pt x="1803" y="3262"/>
                        <a:pt x="1989" y="3819"/>
                        <a:pt x="2148" y="4349"/>
                      </a:cubicBezTo>
                      <a:lnTo>
                        <a:pt x="2161" y="4336"/>
                      </a:lnTo>
                      <a:cubicBezTo>
                        <a:pt x="2122" y="3633"/>
                        <a:pt x="2108" y="2997"/>
                        <a:pt x="2108" y="2188"/>
                      </a:cubicBezTo>
                      <a:lnTo>
                        <a:pt x="2108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82" y="5237"/>
                      </a:lnTo>
                      <a:lnTo>
                        <a:pt x="1021" y="2572"/>
                      </a:lnTo>
                      <a:cubicBezTo>
                        <a:pt x="782" y="1989"/>
                        <a:pt x="557" y="1392"/>
                        <a:pt x="398" y="822"/>
                      </a:cubicBezTo>
                      <a:lnTo>
                        <a:pt x="385" y="822"/>
                      </a:lnTo>
                      <a:cubicBezTo>
                        <a:pt x="411" y="1485"/>
                        <a:pt x="424" y="2121"/>
                        <a:pt x="424" y="2983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3E177B0B-2778-3683-BA90-7682E0F302C1}"/>
                    </a:ext>
                  </a:extLst>
                </p:cNvPr>
                <p:cNvSpPr/>
                <p:nvPr/>
              </p:nvSpPr>
              <p:spPr>
                <a:xfrm>
                  <a:off x="1057526" y="1163027"/>
                  <a:ext cx="2466" cy="5316"/>
                </a:xfrm>
                <a:custGeom>
                  <a:avLst/>
                  <a:gdLst>
                    <a:gd name="connsiteX0" fmla="*/ 424 w 2466"/>
                    <a:gd name="connsiteY0" fmla="*/ 13 h 5316"/>
                    <a:gd name="connsiteX1" fmla="*/ 424 w 2466"/>
                    <a:gd name="connsiteY1" fmla="*/ 3103 h 5316"/>
                    <a:gd name="connsiteX2" fmla="*/ 1207 w 2466"/>
                    <a:gd name="connsiteY2" fmla="*/ 4773 h 5316"/>
                    <a:gd name="connsiteX3" fmla="*/ 2029 w 2466"/>
                    <a:gd name="connsiteY3" fmla="*/ 3103 h 5316"/>
                    <a:gd name="connsiteX4" fmla="*/ 2029 w 2466"/>
                    <a:gd name="connsiteY4" fmla="*/ 13 h 5316"/>
                    <a:gd name="connsiteX5" fmla="*/ 2466 w 2466"/>
                    <a:gd name="connsiteY5" fmla="*/ 13 h 5316"/>
                    <a:gd name="connsiteX6" fmla="*/ 2466 w 2466"/>
                    <a:gd name="connsiteY6" fmla="*/ 3050 h 5316"/>
                    <a:gd name="connsiteX7" fmla="*/ 1207 w 2466"/>
                    <a:gd name="connsiteY7" fmla="*/ 5317 h 5316"/>
                    <a:gd name="connsiteX8" fmla="*/ 0 w 2466"/>
                    <a:gd name="connsiteY8" fmla="*/ 3076 h 5316"/>
                    <a:gd name="connsiteX9" fmla="*/ 0 w 2466"/>
                    <a:gd name="connsiteY9" fmla="*/ 0 h 5316"/>
                    <a:gd name="connsiteX10" fmla="*/ 424 w 2466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66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0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66" y="13"/>
                      </a:lnTo>
                      <a:lnTo>
                        <a:pt x="2466" y="3050"/>
                      </a:lnTo>
                      <a:cubicBezTo>
                        <a:pt x="2466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25C62929-5AAA-5988-E720-CEB8687A690F}"/>
                    </a:ext>
                  </a:extLst>
                </p:cNvPr>
                <p:cNvSpPr/>
                <p:nvPr/>
              </p:nvSpPr>
              <p:spPr>
                <a:xfrm>
                  <a:off x="1060748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D2BF0F51-28AC-F3ED-6B3A-4F443A77E418}"/>
                    </a:ext>
                  </a:extLst>
                </p:cNvPr>
                <p:cNvSpPr/>
                <p:nvPr/>
              </p:nvSpPr>
              <p:spPr>
                <a:xfrm>
                  <a:off x="1063095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3" name="任意多边形: 形状 632">
                  <a:extLst>
                    <a:ext uri="{FF2B5EF4-FFF2-40B4-BE49-F238E27FC236}">
                      <a16:creationId xmlns:a16="http://schemas.microsoft.com/office/drawing/2014/main" id="{D7559514-1BC5-99A1-CA50-1476336BE935}"/>
                    </a:ext>
                  </a:extLst>
                </p:cNvPr>
                <p:cNvSpPr/>
                <p:nvPr/>
              </p:nvSpPr>
              <p:spPr>
                <a:xfrm>
                  <a:off x="1065216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2002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65 w 2811"/>
                    <a:gd name="connsiteY10" fmla="*/ 1551 h 5237"/>
                    <a:gd name="connsiteX11" fmla="*/ 1379 w 2811"/>
                    <a:gd name="connsiteY11" fmla="*/ 597 h 5237"/>
                    <a:gd name="connsiteX12" fmla="*/ 1379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2002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379" y="597"/>
                      </a:cubicBezTo>
                      <a:lnTo>
                        <a:pt x="1379" y="597"/>
                      </a:lnTo>
                      <a:cubicBezTo>
                        <a:pt x="1326" y="902"/>
                        <a:pt x="1273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5160D4FE-BC04-41B1-7169-46A1F501D744}"/>
                    </a:ext>
                  </a:extLst>
                </p:cNvPr>
                <p:cNvSpPr/>
                <p:nvPr/>
              </p:nvSpPr>
              <p:spPr>
                <a:xfrm>
                  <a:off x="1068425" y="1163027"/>
                  <a:ext cx="3447" cy="5237"/>
                </a:xfrm>
                <a:custGeom>
                  <a:avLst/>
                  <a:gdLst>
                    <a:gd name="connsiteX0" fmla="*/ 2904 w 3447"/>
                    <a:gd name="connsiteY0" fmla="*/ 2957 h 5237"/>
                    <a:gd name="connsiteX1" fmla="*/ 2864 w 3447"/>
                    <a:gd name="connsiteY1" fmla="*/ 689 h 5237"/>
                    <a:gd name="connsiteX2" fmla="*/ 2838 w 3447"/>
                    <a:gd name="connsiteY2" fmla="*/ 689 h 5237"/>
                    <a:gd name="connsiteX3" fmla="*/ 2427 w 3447"/>
                    <a:gd name="connsiteY3" fmla="*/ 2665 h 5237"/>
                    <a:gd name="connsiteX4" fmla="*/ 1830 w 3447"/>
                    <a:gd name="connsiteY4" fmla="*/ 5211 h 5237"/>
                    <a:gd name="connsiteX5" fmla="*/ 1498 w 3447"/>
                    <a:gd name="connsiteY5" fmla="*/ 5211 h 5237"/>
                    <a:gd name="connsiteX6" fmla="*/ 955 w 3447"/>
                    <a:gd name="connsiteY6" fmla="*/ 2718 h 5237"/>
                    <a:gd name="connsiteX7" fmla="*/ 570 w 3447"/>
                    <a:gd name="connsiteY7" fmla="*/ 689 h 5237"/>
                    <a:gd name="connsiteX8" fmla="*/ 557 w 3447"/>
                    <a:gd name="connsiteY8" fmla="*/ 689 h 5237"/>
                    <a:gd name="connsiteX9" fmla="*/ 491 w 3447"/>
                    <a:gd name="connsiteY9" fmla="*/ 2997 h 5237"/>
                    <a:gd name="connsiteX10" fmla="*/ 411 w 3447"/>
                    <a:gd name="connsiteY10" fmla="*/ 5237 h 5237"/>
                    <a:gd name="connsiteX11" fmla="*/ 0 w 3447"/>
                    <a:gd name="connsiteY11" fmla="*/ 5237 h 5237"/>
                    <a:gd name="connsiteX12" fmla="*/ 239 w 3447"/>
                    <a:gd name="connsiteY12" fmla="*/ 0 h 5237"/>
                    <a:gd name="connsiteX13" fmla="*/ 796 w 3447"/>
                    <a:gd name="connsiteY13" fmla="*/ 0 h 5237"/>
                    <a:gd name="connsiteX14" fmla="*/ 1379 w 3447"/>
                    <a:gd name="connsiteY14" fmla="*/ 2532 h 5237"/>
                    <a:gd name="connsiteX15" fmla="*/ 1710 w 3447"/>
                    <a:gd name="connsiteY15" fmla="*/ 4296 h 5237"/>
                    <a:gd name="connsiteX16" fmla="*/ 1724 w 3447"/>
                    <a:gd name="connsiteY16" fmla="*/ 4296 h 5237"/>
                    <a:gd name="connsiteX17" fmla="*/ 2082 w 3447"/>
                    <a:gd name="connsiteY17" fmla="*/ 2532 h 5237"/>
                    <a:gd name="connsiteX18" fmla="*/ 2678 w 3447"/>
                    <a:gd name="connsiteY18" fmla="*/ 0 h 5237"/>
                    <a:gd name="connsiteX19" fmla="*/ 3235 w 3447"/>
                    <a:gd name="connsiteY19" fmla="*/ 0 h 5237"/>
                    <a:gd name="connsiteX20" fmla="*/ 3447 w 3447"/>
                    <a:gd name="connsiteY20" fmla="*/ 5237 h 5237"/>
                    <a:gd name="connsiteX21" fmla="*/ 3023 w 3447"/>
                    <a:gd name="connsiteY21" fmla="*/ 5237 h 5237"/>
                    <a:gd name="connsiteX22" fmla="*/ 2904 w 3447"/>
                    <a:gd name="connsiteY22" fmla="*/ 295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47" h="5237">
                      <a:moveTo>
                        <a:pt x="2904" y="2957"/>
                      </a:moveTo>
                      <a:cubicBezTo>
                        <a:pt x="2891" y="2214"/>
                        <a:pt x="2864" y="1339"/>
                        <a:pt x="2864" y="689"/>
                      </a:cubicBezTo>
                      <a:lnTo>
                        <a:pt x="2838" y="689"/>
                      </a:lnTo>
                      <a:cubicBezTo>
                        <a:pt x="2731" y="1299"/>
                        <a:pt x="2586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796" y="1989"/>
                        <a:pt x="663" y="1313"/>
                        <a:pt x="570" y="689"/>
                      </a:cubicBezTo>
                      <a:lnTo>
                        <a:pt x="557" y="689"/>
                      </a:lnTo>
                      <a:cubicBezTo>
                        <a:pt x="557" y="1339"/>
                        <a:pt x="530" y="2214"/>
                        <a:pt x="49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79" y="2532"/>
                      </a:lnTo>
                      <a:cubicBezTo>
                        <a:pt x="1525" y="3182"/>
                        <a:pt x="1631" y="3752"/>
                        <a:pt x="1710" y="4296"/>
                      </a:cubicBezTo>
                      <a:lnTo>
                        <a:pt x="1724" y="4296"/>
                      </a:lnTo>
                      <a:cubicBezTo>
                        <a:pt x="1803" y="3752"/>
                        <a:pt x="1936" y="3182"/>
                        <a:pt x="2082" y="2532"/>
                      </a:cubicBezTo>
                      <a:lnTo>
                        <a:pt x="2678" y="0"/>
                      </a:lnTo>
                      <a:lnTo>
                        <a:pt x="3235" y="0"/>
                      </a:lnTo>
                      <a:lnTo>
                        <a:pt x="3447" y="5237"/>
                      </a:lnTo>
                      <a:lnTo>
                        <a:pt x="3023" y="5237"/>
                      </a:lnTo>
                      <a:lnTo>
                        <a:pt x="2904" y="295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3C0B7D74-65D1-857F-5499-EDA82A239B87}"/>
                    </a:ext>
                  </a:extLst>
                </p:cNvPr>
                <p:cNvSpPr/>
                <p:nvPr/>
              </p:nvSpPr>
              <p:spPr>
                <a:xfrm>
                  <a:off x="1072297" y="1162974"/>
                  <a:ext cx="2559" cy="5383"/>
                </a:xfrm>
                <a:custGeom>
                  <a:avLst/>
                  <a:gdLst>
                    <a:gd name="connsiteX0" fmla="*/ 2559 w 2559"/>
                    <a:gd name="connsiteY0" fmla="*/ 5118 h 5383"/>
                    <a:gd name="connsiteX1" fmla="*/ 1657 w 2559"/>
                    <a:gd name="connsiteY1" fmla="*/ 5383 h 5383"/>
                    <a:gd name="connsiteX2" fmla="*/ 0 w 2559"/>
                    <a:gd name="connsiteY2" fmla="*/ 2731 h 5383"/>
                    <a:gd name="connsiteX3" fmla="*/ 1750 w 2559"/>
                    <a:gd name="connsiteY3" fmla="*/ 0 h 5383"/>
                    <a:gd name="connsiteX4" fmla="*/ 2546 w 2559"/>
                    <a:gd name="connsiteY4" fmla="*/ 225 h 5383"/>
                    <a:gd name="connsiteX5" fmla="*/ 2427 w 2559"/>
                    <a:gd name="connsiteY5" fmla="*/ 782 h 5383"/>
                    <a:gd name="connsiteX6" fmla="*/ 1750 w 2559"/>
                    <a:gd name="connsiteY6" fmla="*/ 557 h 5383"/>
                    <a:gd name="connsiteX7" fmla="*/ 438 w 2559"/>
                    <a:gd name="connsiteY7" fmla="*/ 2718 h 5383"/>
                    <a:gd name="connsiteX8" fmla="*/ 1737 w 2559"/>
                    <a:gd name="connsiteY8" fmla="*/ 4826 h 5383"/>
                    <a:gd name="connsiteX9" fmla="*/ 2440 w 2559"/>
                    <a:gd name="connsiteY9" fmla="*/ 4601 h 5383"/>
                    <a:gd name="connsiteX10" fmla="*/ 2559 w 2559"/>
                    <a:gd name="connsiteY10" fmla="*/ 5118 h 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83">
                      <a:moveTo>
                        <a:pt x="2559" y="5118"/>
                      </a:moveTo>
                      <a:cubicBezTo>
                        <a:pt x="2400" y="5251"/>
                        <a:pt x="2082" y="5383"/>
                        <a:pt x="1657" y="5383"/>
                      </a:cubicBezTo>
                      <a:cubicBezTo>
                        <a:pt x="716" y="5383"/>
                        <a:pt x="0" y="4455"/>
                        <a:pt x="0" y="2731"/>
                      </a:cubicBezTo>
                      <a:cubicBezTo>
                        <a:pt x="0" y="1101"/>
                        <a:pt x="716" y="0"/>
                        <a:pt x="1750" y="0"/>
                      </a:cubicBezTo>
                      <a:cubicBezTo>
                        <a:pt x="2175" y="0"/>
                        <a:pt x="2427" y="133"/>
                        <a:pt x="2546" y="225"/>
                      </a:cubicBezTo>
                      <a:lnTo>
                        <a:pt x="2427" y="782"/>
                      </a:lnTo>
                      <a:cubicBezTo>
                        <a:pt x="2281" y="663"/>
                        <a:pt x="2042" y="557"/>
                        <a:pt x="1750" y="557"/>
                      </a:cubicBezTo>
                      <a:cubicBezTo>
                        <a:pt x="968" y="557"/>
                        <a:pt x="438" y="1353"/>
                        <a:pt x="438" y="2718"/>
                      </a:cubicBezTo>
                      <a:cubicBezTo>
                        <a:pt x="438" y="4004"/>
                        <a:pt x="902" y="4826"/>
                        <a:pt x="1737" y="4826"/>
                      </a:cubicBezTo>
                      <a:cubicBezTo>
                        <a:pt x="1989" y="4826"/>
                        <a:pt x="2267" y="4747"/>
                        <a:pt x="2440" y="4601"/>
                      </a:cubicBezTo>
                      <a:lnTo>
                        <a:pt x="2559" y="511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7B694398-2B8E-AADC-17BA-E41226966E66}"/>
                    </a:ext>
                  </a:extLst>
                </p:cNvPr>
                <p:cNvSpPr/>
                <p:nvPr/>
              </p:nvSpPr>
              <p:spPr>
                <a:xfrm>
                  <a:off x="1075081" y="1162961"/>
                  <a:ext cx="3089" cy="5396"/>
                </a:xfrm>
                <a:custGeom>
                  <a:avLst/>
                  <a:gdLst>
                    <a:gd name="connsiteX0" fmla="*/ 3089 w 3089"/>
                    <a:gd name="connsiteY0" fmla="*/ 2639 h 5396"/>
                    <a:gd name="connsiteX1" fmla="*/ 1525 w 3089"/>
                    <a:gd name="connsiteY1" fmla="*/ 5397 h 5396"/>
                    <a:gd name="connsiteX2" fmla="*/ 0 w 3089"/>
                    <a:gd name="connsiteY2" fmla="*/ 2731 h 5396"/>
                    <a:gd name="connsiteX3" fmla="*/ 1565 w 3089"/>
                    <a:gd name="connsiteY3" fmla="*/ 0 h 5396"/>
                    <a:gd name="connsiteX4" fmla="*/ 3089 w 3089"/>
                    <a:gd name="connsiteY4" fmla="*/ 2639 h 5396"/>
                    <a:gd name="connsiteX5" fmla="*/ 477 w 3089"/>
                    <a:gd name="connsiteY5" fmla="*/ 2731 h 5396"/>
                    <a:gd name="connsiteX6" fmla="*/ 1538 w 3089"/>
                    <a:gd name="connsiteY6" fmla="*/ 4853 h 5396"/>
                    <a:gd name="connsiteX7" fmla="*/ 2625 w 3089"/>
                    <a:gd name="connsiteY7" fmla="*/ 2678 h 5396"/>
                    <a:gd name="connsiteX8" fmla="*/ 1551 w 3089"/>
                    <a:gd name="connsiteY8" fmla="*/ 544 h 5396"/>
                    <a:gd name="connsiteX9" fmla="*/ 477 w 3089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396">
                      <a:moveTo>
                        <a:pt x="3089" y="2639"/>
                      </a:moveTo>
                      <a:cubicBezTo>
                        <a:pt x="3089" y="4442"/>
                        <a:pt x="2387" y="5397"/>
                        <a:pt x="1525" y="5397"/>
                      </a:cubicBezTo>
                      <a:cubicBezTo>
                        <a:pt x="636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65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lose/>
                      <a:moveTo>
                        <a:pt x="477" y="2731"/>
                      </a:moveTo>
                      <a:cubicBezTo>
                        <a:pt x="477" y="3845"/>
                        <a:pt x="862" y="4853"/>
                        <a:pt x="1538" y="4853"/>
                      </a:cubicBezTo>
                      <a:cubicBezTo>
                        <a:pt x="2228" y="4853"/>
                        <a:pt x="2625" y="3859"/>
                        <a:pt x="2625" y="2678"/>
                      </a:cubicBezTo>
                      <a:cubicBezTo>
                        <a:pt x="2625" y="1631"/>
                        <a:pt x="2281" y="544"/>
                        <a:pt x="1551" y="544"/>
                      </a:cubicBezTo>
                      <a:cubicBezTo>
                        <a:pt x="835" y="557"/>
                        <a:pt x="477" y="1578"/>
                        <a:pt x="477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7" name="任意多边形: 形状 636">
                  <a:extLst>
                    <a:ext uri="{FF2B5EF4-FFF2-40B4-BE49-F238E27FC236}">
                      <a16:creationId xmlns:a16="http://schemas.microsoft.com/office/drawing/2014/main" id="{6E1034F4-7EEC-438A-EF7B-C11A6D183312}"/>
                    </a:ext>
                  </a:extLst>
                </p:cNvPr>
                <p:cNvSpPr/>
                <p:nvPr/>
              </p:nvSpPr>
              <p:spPr>
                <a:xfrm>
                  <a:off x="1080239" y="1163040"/>
                  <a:ext cx="1882" cy="5224"/>
                </a:xfrm>
                <a:custGeom>
                  <a:avLst/>
                  <a:gdLst>
                    <a:gd name="connsiteX0" fmla="*/ 0 w 1882"/>
                    <a:gd name="connsiteY0" fmla="*/ 0 h 5224"/>
                    <a:gd name="connsiteX1" fmla="*/ 451 w 1882"/>
                    <a:gd name="connsiteY1" fmla="*/ 0 h 5224"/>
                    <a:gd name="connsiteX2" fmla="*/ 451 w 1882"/>
                    <a:gd name="connsiteY2" fmla="*/ 4667 h 5224"/>
                    <a:gd name="connsiteX3" fmla="*/ 1883 w 1882"/>
                    <a:gd name="connsiteY3" fmla="*/ 4667 h 5224"/>
                    <a:gd name="connsiteX4" fmla="*/ 1883 w 1882"/>
                    <a:gd name="connsiteY4" fmla="*/ 5224 h 5224"/>
                    <a:gd name="connsiteX5" fmla="*/ 0 w 1882"/>
                    <a:gd name="connsiteY5" fmla="*/ 5224 h 5224"/>
                    <a:gd name="connsiteX6" fmla="*/ 0 w 1882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82" h="5224">
                      <a:moveTo>
                        <a:pt x="0" y="0"/>
                      </a:moveTo>
                      <a:lnTo>
                        <a:pt x="451" y="0"/>
                      </a:lnTo>
                      <a:lnTo>
                        <a:pt x="451" y="4667"/>
                      </a:lnTo>
                      <a:lnTo>
                        <a:pt x="1883" y="4667"/>
                      </a:lnTo>
                      <a:lnTo>
                        <a:pt x="1883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8" name="任意多边形: 形状 637">
                  <a:extLst>
                    <a:ext uri="{FF2B5EF4-FFF2-40B4-BE49-F238E27FC236}">
                      <a16:creationId xmlns:a16="http://schemas.microsoft.com/office/drawing/2014/main" id="{AD9CEE77-DC61-92F3-55D8-B651F8023206}"/>
                    </a:ext>
                  </a:extLst>
                </p:cNvPr>
                <p:cNvSpPr/>
                <p:nvPr/>
              </p:nvSpPr>
              <p:spPr>
                <a:xfrm>
                  <a:off x="1082348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38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57 w 2811"/>
                    <a:gd name="connsiteY4" fmla="*/ 0 h 5237"/>
                    <a:gd name="connsiteX5" fmla="*/ 2811 w 2811"/>
                    <a:gd name="connsiteY5" fmla="*/ 5237 h 5237"/>
                    <a:gd name="connsiteX6" fmla="*/ 2347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909 w 2811"/>
                    <a:gd name="connsiteY9" fmla="*/ 3050 h 5237"/>
                    <a:gd name="connsiteX10" fmla="*/ 1578 w 2811"/>
                    <a:gd name="connsiteY10" fmla="*/ 1551 h 5237"/>
                    <a:gd name="connsiteX11" fmla="*/ 1406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909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47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50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902"/>
                        <a:pt x="1406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909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39" name="任意多边形: 形状 638">
                  <a:extLst>
                    <a:ext uri="{FF2B5EF4-FFF2-40B4-BE49-F238E27FC236}">
                      <a16:creationId xmlns:a16="http://schemas.microsoft.com/office/drawing/2014/main" id="{8D681397-DF7A-CAB8-4C8B-FCCC2F35C3DF}"/>
                    </a:ext>
                  </a:extLst>
                </p:cNvPr>
                <p:cNvSpPr/>
                <p:nvPr/>
              </p:nvSpPr>
              <p:spPr>
                <a:xfrm>
                  <a:off x="1085662" y="1163000"/>
                  <a:ext cx="2108" cy="5317"/>
                </a:xfrm>
                <a:custGeom>
                  <a:avLst/>
                  <a:gdLst>
                    <a:gd name="connsiteX0" fmla="*/ 0 w 2108"/>
                    <a:gd name="connsiteY0" fmla="*/ 106 h 5317"/>
                    <a:gd name="connsiteX1" fmla="*/ 796 w 2108"/>
                    <a:gd name="connsiteY1" fmla="*/ 0 h 5317"/>
                    <a:gd name="connsiteX2" fmla="*/ 1697 w 2108"/>
                    <a:gd name="connsiteY2" fmla="*/ 385 h 5317"/>
                    <a:gd name="connsiteX3" fmla="*/ 1976 w 2108"/>
                    <a:gd name="connsiteY3" fmla="*/ 1299 h 5317"/>
                    <a:gd name="connsiteX4" fmla="*/ 1419 w 2108"/>
                    <a:gd name="connsiteY4" fmla="*/ 2440 h 5317"/>
                    <a:gd name="connsiteX5" fmla="*/ 1419 w 2108"/>
                    <a:gd name="connsiteY5" fmla="*/ 2453 h 5317"/>
                    <a:gd name="connsiteX6" fmla="*/ 2108 w 2108"/>
                    <a:gd name="connsiteY6" fmla="*/ 3779 h 5317"/>
                    <a:gd name="connsiteX7" fmla="*/ 1830 w 2108"/>
                    <a:gd name="connsiteY7" fmla="*/ 4827 h 5317"/>
                    <a:gd name="connsiteX8" fmla="*/ 676 w 2108"/>
                    <a:gd name="connsiteY8" fmla="*/ 5317 h 5317"/>
                    <a:gd name="connsiteX9" fmla="*/ 0 w 2108"/>
                    <a:gd name="connsiteY9" fmla="*/ 5264 h 5317"/>
                    <a:gd name="connsiteX10" fmla="*/ 0 w 2108"/>
                    <a:gd name="connsiteY10" fmla="*/ 106 h 5317"/>
                    <a:gd name="connsiteX11" fmla="*/ 424 w 2108"/>
                    <a:gd name="connsiteY11" fmla="*/ 2254 h 5317"/>
                    <a:gd name="connsiteX12" fmla="*/ 822 w 2108"/>
                    <a:gd name="connsiteY12" fmla="*/ 2254 h 5317"/>
                    <a:gd name="connsiteX13" fmla="*/ 1551 w 2108"/>
                    <a:gd name="connsiteY13" fmla="*/ 1379 h 5317"/>
                    <a:gd name="connsiteX14" fmla="*/ 809 w 2108"/>
                    <a:gd name="connsiteY14" fmla="*/ 517 h 5317"/>
                    <a:gd name="connsiteX15" fmla="*/ 424 w 2108"/>
                    <a:gd name="connsiteY15" fmla="*/ 570 h 5317"/>
                    <a:gd name="connsiteX16" fmla="*/ 424 w 2108"/>
                    <a:gd name="connsiteY16" fmla="*/ 2254 h 5317"/>
                    <a:gd name="connsiteX17" fmla="*/ 424 w 2108"/>
                    <a:gd name="connsiteY17" fmla="*/ 4760 h 5317"/>
                    <a:gd name="connsiteX18" fmla="*/ 796 w 2108"/>
                    <a:gd name="connsiteY18" fmla="*/ 4787 h 5317"/>
                    <a:gd name="connsiteX19" fmla="*/ 1657 w 2108"/>
                    <a:gd name="connsiteY19" fmla="*/ 3779 h 5317"/>
                    <a:gd name="connsiteX20" fmla="*/ 796 w 2108"/>
                    <a:gd name="connsiteY20" fmla="*/ 2758 h 5317"/>
                    <a:gd name="connsiteX21" fmla="*/ 424 w 2108"/>
                    <a:gd name="connsiteY21" fmla="*/ 2758 h 5317"/>
                    <a:gd name="connsiteX22" fmla="*/ 424 w 2108"/>
                    <a:gd name="connsiteY22" fmla="*/ 476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108" h="5317">
                      <a:moveTo>
                        <a:pt x="0" y="106"/>
                      </a:moveTo>
                      <a:cubicBezTo>
                        <a:pt x="186" y="53"/>
                        <a:pt x="491" y="0"/>
                        <a:pt x="796" y="0"/>
                      </a:cubicBezTo>
                      <a:cubicBezTo>
                        <a:pt x="1220" y="0"/>
                        <a:pt x="1512" y="106"/>
                        <a:pt x="1697" y="385"/>
                      </a:cubicBezTo>
                      <a:cubicBezTo>
                        <a:pt x="1883" y="583"/>
                        <a:pt x="1976" y="888"/>
                        <a:pt x="1976" y="1299"/>
                      </a:cubicBezTo>
                      <a:cubicBezTo>
                        <a:pt x="1976" y="1803"/>
                        <a:pt x="1764" y="2241"/>
                        <a:pt x="1419" y="2440"/>
                      </a:cubicBezTo>
                      <a:lnTo>
                        <a:pt x="1419" y="2453"/>
                      </a:lnTo>
                      <a:cubicBezTo>
                        <a:pt x="1737" y="2586"/>
                        <a:pt x="2108" y="2997"/>
                        <a:pt x="2108" y="3779"/>
                      </a:cubicBezTo>
                      <a:cubicBezTo>
                        <a:pt x="2108" y="4217"/>
                        <a:pt x="2002" y="4561"/>
                        <a:pt x="1830" y="4827"/>
                      </a:cubicBezTo>
                      <a:cubicBezTo>
                        <a:pt x="1591" y="5158"/>
                        <a:pt x="1220" y="5317"/>
                        <a:pt x="676" y="5317"/>
                      </a:cubicBezTo>
                      <a:cubicBezTo>
                        <a:pt x="371" y="5317"/>
                        <a:pt x="133" y="5291"/>
                        <a:pt x="0" y="5264"/>
                      </a:cubicBezTo>
                      <a:lnTo>
                        <a:pt x="0" y="106"/>
                      </a:lnTo>
                      <a:close/>
                      <a:moveTo>
                        <a:pt x="424" y="2254"/>
                      </a:moveTo>
                      <a:lnTo>
                        <a:pt x="822" y="2254"/>
                      </a:lnTo>
                      <a:cubicBezTo>
                        <a:pt x="1273" y="2254"/>
                        <a:pt x="1551" y="1883"/>
                        <a:pt x="1551" y="1379"/>
                      </a:cubicBezTo>
                      <a:cubicBezTo>
                        <a:pt x="1551" y="756"/>
                        <a:pt x="1246" y="517"/>
                        <a:pt x="809" y="517"/>
                      </a:cubicBezTo>
                      <a:cubicBezTo>
                        <a:pt x="597" y="517"/>
                        <a:pt x="491" y="530"/>
                        <a:pt x="424" y="570"/>
                      </a:cubicBezTo>
                      <a:lnTo>
                        <a:pt x="424" y="2254"/>
                      </a:lnTo>
                      <a:close/>
                      <a:moveTo>
                        <a:pt x="424" y="4760"/>
                      </a:moveTo>
                      <a:cubicBezTo>
                        <a:pt x="504" y="4787"/>
                        <a:pt x="636" y="4787"/>
                        <a:pt x="796" y="4787"/>
                      </a:cubicBezTo>
                      <a:cubicBezTo>
                        <a:pt x="1233" y="4787"/>
                        <a:pt x="1657" y="4535"/>
                        <a:pt x="1657" y="3779"/>
                      </a:cubicBezTo>
                      <a:cubicBezTo>
                        <a:pt x="1657" y="3063"/>
                        <a:pt x="1260" y="2758"/>
                        <a:pt x="796" y="2758"/>
                      </a:cubicBezTo>
                      <a:lnTo>
                        <a:pt x="424" y="2758"/>
                      </a:lnTo>
                      <a:lnTo>
                        <a:pt x="424" y="476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0" name="任意多边形: 形状 639">
                  <a:extLst>
                    <a:ext uri="{FF2B5EF4-FFF2-40B4-BE49-F238E27FC236}">
                      <a16:creationId xmlns:a16="http://schemas.microsoft.com/office/drawing/2014/main" id="{CA9DE808-79A8-2BFC-C9A9-8F5B4127EEEA}"/>
                    </a:ext>
                  </a:extLst>
                </p:cNvPr>
                <p:cNvSpPr/>
                <p:nvPr/>
              </p:nvSpPr>
              <p:spPr>
                <a:xfrm>
                  <a:off x="1088168" y="1162961"/>
                  <a:ext cx="3076" cy="5396"/>
                </a:xfrm>
                <a:custGeom>
                  <a:avLst/>
                  <a:gdLst>
                    <a:gd name="connsiteX0" fmla="*/ 3076 w 3076"/>
                    <a:gd name="connsiteY0" fmla="*/ 2639 h 5396"/>
                    <a:gd name="connsiteX1" fmla="*/ 1512 w 3076"/>
                    <a:gd name="connsiteY1" fmla="*/ 5397 h 5396"/>
                    <a:gd name="connsiteX2" fmla="*/ 0 w 3076"/>
                    <a:gd name="connsiteY2" fmla="*/ 2731 h 5396"/>
                    <a:gd name="connsiteX3" fmla="*/ 1551 w 3076"/>
                    <a:gd name="connsiteY3" fmla="*/ 0 h 5396"/>
                    <a:gd name="connsiteX4" fmla="*/ 3076 w 3076"/>
                    <a:gd name="connsiteY4" fmla="*/ 2639 h 5396"/>
                    <a:gd name="connsiteX5" fmla="*/ 464 w 3076"/>
                    <a:gd name="connsiteY5" fmla="*/ 2731 h 5396"/>
                    <a:gd name="connsiteX6" fmla="*/ 1538 w 3076"/>
                    <a:gd name="connsiteY6" fmla="*/ 4853 h 5396"/>
                    <a:gd name="connsiteX7" fmla="*/ 2612 w 3076"/>
                    <a:gd name="connsiteY7" fmla="*/ 2678 h 5396"/>
                    <a:gd name="connsiteX8" fmla="*/ 1538 w 3076"/>
                    <a:gd name="connsiteY8" fmla="*/ 544 h 5396"/>
                    <a:gd name="connsiteX9" fmla="*/ 464 w 3076"/>
                    <a:gd name="connsiteY9" fmla="*/ 2731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396">
                      <a:moveTo>
                        <a:pt x="3076" y="2639"/>
                      </a:moveTo>
                      <a:cubicBezTo>
                        <a:pt x="3076" y="4442"/>
                        <a:pt x="2373" y="5397"/>
                        <a:pt x="1512" y="5397"/>
                      </a:cubicBezTo>
                      <a:cubicBezTo>
                        <a:pt x="623" y="5397"/>
                        <a:pt x="0" y="4336"/>
                        <a:pt x="0" y="2731"/>
                      </a:cubicBezTo>
                      <a:cubicBezTo>
                        <a:pt x="0" y="1074"/>
                        <a:pt x="663" y="0"/>
                        <a:pt x="1551" y="0"/>
                      </a:cubicBezTo>
                      <a:cubicBezTo>
                        <a:pt x="2480" y="0"/>
                        <a:pt x="3076" y="1087"/>
                        <a:pt x="3076" y="2639"/>
                      </a:cubicBezTo>
                      <a:close/>
                      <a:moveTo>
                        <a:pt x="464" y="2731"/>
                      </a:moveTo>
                      <a:cubicBezTo>
                        <a:pt x="464" y="3845"/>
                        <a:pt x="862" y="4853"/>
                        <a:pt x="1538" y="4853"/>
                      </a:cubicBezTo>
                      <a:cubicBezTo>
                        <a:pt x="2228" y="4853"/>
                        <a:pt x="2612" y="3859"/>
                        <a:pt x="2612" y="2678"/>
                      </a:cubicBezTo>
                      <a:cubicBezTo>
                        <a:pt x="2612" y="1631"/>
                        <a:pt x="2267" y="544"/>
                        <a:pt x="1538" y="544"/>
                      </a:cubicBezTo>
                      <a:cubicBezTo>
                        <a:pt x="822" y="557"/>
                        <a:pt x="464" y="1578"/>
                        <a:pt x="464" y="2731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1" name="任意多边形: 形状 640">
                  <a:extLst>
                    <a:ext uri="{FF2B5EF4-FFF2-40B4-BE49-F238E27FC236}">
                      <a16:creationId xmlns:a16="http://schemas.microsoft.com/office/drawing/2014/main" id="{D179EAA0-637C-9017-739A-2212C2E2AFFE}"/>
                    </a:ext>
                  </a:extLst>
                </p:cNvPr>
                <p:cNvSpPr/>
                <p:nvPr/>
              </p:nvSpPr>
              <p:spPr>
                <a:xfrm>
                  <a:off x="1091802" y="1163000"/>
                  <a:ext cx="2187" cy="5264"/>
                </a:xfrm>
                <a:custGeom>
                  <a:avLst/>
                  <a:gdLst>
                    <a:gd name="connsiteX0" fmla="*/ 0 w 2187"/>
                    <a:gd name="connsiteY0" fmla="*/ 106 h 5264"/>
                    <a:gd name="connsiteX1" fmla="*/ 835 w 2187"/>
                    <a:gd name="connsiteY1" fmla="*/ 0 h 5264"/>
                    <a:gd name="connsiteX2" fmla="*/ 1803 w 2187"/>
                    <a:gd name="connsiteY2" fmla="*/ 424 h 5264"/>
                    <a:gd name="connsiteX3" fmla="*/ 2069 w 2187"/>
                    <a:gd name="connsiteY3" fmla="*/ 1419 h 5264"/>
                    <a:gd name="connsiteX4" fmla="*/ 1432 w 2187"/>
                    <a:gd name="connsiteY4" fmla="*/ 2745 h 5264"/>
                    <a:gd name="connsiteX5" fmla="*/ 1432 w 2187"/>
                    <a:gd name="connsiteY5" fmla="*/ 2771 h 5264"/>
                    <a:gd name="connsiteX6" fmla="*/ 1936 w 2187"/>
                    <a:gd name="connsiteY6" fmla="*/ 3832 h 5264"/>
                    <a:gd name="connsiteX7" fmla="*/ 2188 w 2187"/>
                    <a:gd name="connsiteY7" fmla="*/ 5264 h 5264"/>
                    <a:gd name="connsiteX8" fmla="*/ 1737 w 2187"/>
                    <a:gd name="connsiteY8" fmla="*/ 5264 h 5264"/>
                    <a:gd name="connsiteX9" fmla="*/ 1512 w 2187"/>
                    <a:gd name="connsiteY9" fmla="*/ 4004 h 5264"/>
                    <a:gd name="connsiteX10" fmla="*/ 835 w 2187"/>
                    <a:gd name="connsiteY10" fmla="*/ 2997 h 5264"/>
                    <a:gd name="connsiteX11" fmla="*/ 424 w 2187"/>
                    <a:gd name="connsiteY11" fmla="*/ 2997 h 5264"/>
                    <a:gd name="connsiteX12" fmla="*/ 424 w 2187"/>
                    <a:gd name="connsiteY12" fmla="*/ 5264 h 5264"/>
                    <a:gd name="connsiteX13" fmla="*/ 0 w 2187"/>
                    <a:gd name="connsiteY13" fmla="*/ 5264 h 5264"/>
                    <a:gd name="connsiteX14" fmla="*/ 0 w 2187"/>
                    <a:gd name="connsiteY14" fmla="*/ 106 h 5264"/>
                    <a:gd name="connsiteX15" fmla="*/ 438 w 2187"/>
                    <a:gd name="connsiteY15" fmla="*/ 2493 h 5264"/>
                    <a:gd name="connsiteX16" fmla="*/ 888 w 2187"/>
                    <a:gd name="connsiteY16" fmla="*/ 2493 h 5264"/>
                    <a:gd name="connsiteX17" fmla="*/ 1644 w 2187"/>
                    <a:gd name="connsiteY17" fmla="*/ 1498 h 5264"/>
                    <a:gd name="connsiteX18" fmla="*/ 875 w 2187"/>
                    <a:gd name="connsiteY18" fmla="*/ 517 h 5264"/>
                    <a:gd name="connsiteX19" fmla="*/ 438 w 2187"/>
                    <a:gd name="connsiteY19" fmla="*/ 583 h 5264"/>
                    <a:gd name="connsiteX20" fmla="*/ 438 w 2187"/>
                    <a:gd name="connsiteY20" fmla="*/ 2493 h 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7" h="5264">
                      <a:moveTo>
                        <a:pt x="0" y="106"/>
                      </a:moveTo>
                      <a:cubicBezTo>
                        <a:pt x="225" y="40"/>
                        <a:pt x="530" y="0"/>
                        <a:pt x="835" y="0"/>
                      </a:cubicBezTo>
                      <a:cubicBezTo>
                        <a:pt x="1299" y="0"/>
                        <a:pt x="1604" y="119"/>
                        <a:pt x="1803" y="424"/>
                      </a:cubicBezTo>
                      <a:cubicBezTo>
                        <a:pt x="1976" y="663"/>
                        <a:pt x="2069" y="1021"/>
                        <a:pt x="2069" y="1419"/>
                      </a:cubicBezTo>
                      <a:cubicBezTo>
                        <a:pt x="2069" y="2108"/>
                        <a:pt x="1790" y="2572"/>
                        <a:pt x="1432" y="2745"/>
                      </a:cubicBezTo>
                      <a:lnTo>
                        <a:pt x="1432" y="2771"/>
                      </a:lnTo>
                      <a:cubicBezTo>
                        <a:pt x="1697" y="2904"/>
                        <a:pt x="1843" y="3288"/>
                        <a:pt x="1936" y="3832"/>
                      </a:cubicBezTo>
                      <a:cubicBezTo>
                        <a:pt x="2042" y="4561"/>
                        <a:pt x="2122" y="5065"/>
                        <a:pt x="2188" y="5264"/>
                      </a:cubicBezTo>
                      <a:lnTo>
                        <a:pt x="1737" y="5264"/>
                      </a:lnTo>
                      <a:cubicBezTo>
                        <a:pt x="1697" y="5118"/>
                        <a:pt x="1618" y="4654"/>
                        <a:pt x="1512" y="4004"/>
                      </a:cubicBezTo>
                      <a:cubicBezTo>
                        <a:pt x="1405" y="3288"/>
                        <a:pt x="1233" y="3010"/>
                        <a:pt x="835" y="2997"/>
                      </a:cubicBezTo>
                      <a:lnTo>
                        <a:pt x="424" y="2997"/>
                      </a:lnTo>
                      <a:lnTo>
                        <a:pt x="424" y="5264"/>
                      </a:lnTo>
                      <a:lnTo>
                        <a:pt x="0" y="5264"/>
                      </a:lnTo>
                      <a:lnTo>
                        <a:pt x="0" y="106"/>
                      </a:lnTo>
                      <a:close/>
                      <a:moveTo>
                        <a:pt x="438" y="2493"/>
                      </a:moveTo>
                      <a:lnTo>
                        <a:pt x="888" y="2493"/>
                      </a:lnTo>
                      <a:cubicBezTo>
                        <a:pt x="1352" y="2493"/>
                        <a:pt x="1644" y="2095"/>
                        <a:pt x="1644" y="1498"/>
                      </a:cubicBezTo>
                      <a:cubicBezTo>
                        <a:pt x="1644" y="822"/>
                        <a:pt x="1326" y="517"/>
                        <a:pt x="875" y="517"/>
                      </a:cubicBezTo>
                      <a:cubicBezTo>
                        <a:pt x="650" y="517"/>
                        <a:pt x="517" y="557"/>
                        <a:pt x="438" y="583"/>
                      </a:cubicBezTo>
                      <a:lnTo>
                        <a:pt x="438" y="249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2" name="任意多边形: 形状 641">
                  <a:extLst>
                    <a:ext uri="{FF2B5EF4-FFF2-40B4-BE49-F238E27FC236}">
                      <a16:creationId xmlns:a16="http://schemas.microsoft.com/office/drawing/2014/main" id="{85673DB9-7DC9-9F9E-3017-0071099A2EE7}"/>
                    </a:ext>
                  </a:extLst>
                </p:cNvPr>
                <p:cNvSpPr/>
                <p:nvPr/>
              </p:nvSpPr>
              <p:spPr>
                <a:xfrm>
                  <a:off x="1094480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3" name="任意多边形: 形状 642">
                  <a:extLst>
                    <a:ext uri="{FF2B5EF4-FFF2-40B4-BE49-F238E27FC236}">
                      <a16:creationId xmlns:a16="http://schemas.microsoft.com/office/drawing/2014/main" id="{B2469A2A-04B4-5782-47BB-4E6882902D2D}"/>
                    </a:ext>
                  </a:extLst>
                </p:cNvPr>
                <p:cNvSpPr/>
                <p:nvPr/>
              </p:nvSpPr>
              <p:spPr>
                <a:xfrm>
                  <a:off x="1095527" y="1162961"/>
                  <a:ext cx="2041" cy="5396"/>
                </a:xfrm>
                <a:custGeom>
                  <a:avLst/>
                  <a:gdLst>
                    <a:gd name="connsiteX0" fmla="*/ 93 w 2041"/>
                    <a:gd name="connsiteY0" fmla="*/ 4495 h 5396"/>
                    <a:gd name="connsiteX1" fmla="*/ 875 w 2041"/>
                    <a:gd name="connsiteY1" fmla="*/ 4840 h 5396"/>
                    <a:gd name="connsiteX2" fmla="*/ 1591 w 2041"/>
                    <a:gd name="connsiteY2" fmla="*/ 3938 h 5396"/>
                    <a:gd name="connsiteX3" fmla="*/ 955 w 2041"/>
                    <a:gd name="connsiteY3" fmla="*/ 2904 h 5396"/>
                    <a:gd name="connsiteX4" fmla="*/ 80 w 2041"/>
                    <a:gd name="connsiteY4" fmla="*/ 1419 h 5396"/>
                    <a:gd name="connsiteX5" fmla="*/ 1167 w 2041"/>
                    <a:gd name="connsiteY5" fmla="*/ 0 h 5396"/>
                    <a:gd name="connsiteX6" fmla="*/ 1909 w 2041"/>
                    <a:gd name="connsiteY6" fmla="*/ 252 h 5396"/>
                    <a:gd name="connsiteX7" fmla="*/ 1790 w 2041"/>
                    <a:gd name="connsiteY7" fmla="*/ 796 h 5396"/>
                    <a:gd name="connsiteX8" fmla="*/ 1154 w 2041"/>
                    <a:gd name="connsiteY8" fmla="*/ 544 h 5396"/>
                    <a:gd name="connsiteX9" fmla="*/ 517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93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93" y="4495"/>
                      </a:moveTo>
                      <a:cubicBezTo>
                        <a:pt x="292" y="4681"/>
                        <a:pt x="570" y="4840"/>
                        <a:pt x="875" y="4840"/>
                      </a:cubicBezTo>
                      <a:cubicBezTo>
                        <a:pt x="1326" y="4840"/>
                        <a:pt x="1591" y="4482"/>
                        <a:pt x="1591" y="3938"/>
                      </a:cubicBezTo>
                      <a:cubicBezTo>
                        <a:pt x="1591" y="3461"/>
                        <a:pt x="1392" y="3169"/>
                        <a:pt x="955" y="2904"/>
                      </a:cubicBezTo>
                      <a:cubicBezTo>
                        <a:pt x="398" y="2612"/>
                        <a:pt x="80" y="2148"/>
                        <a:pt x="80" y="1419"/>
                      </a:cubicBezTo>
                      <a:cubicBezTo>
                        <a:pt x="80" y="610"/>
                        <a:pt x="517" y="0"/>
                        <a:pt x="1167" y="0"/>
                      </a:cubicBezTo>
                      <a:cubicBezTo>
                        <a:pt x="1512" y="0"/>
                        <a:pt x="1750" y="119"/>
                        <a:pt x="1909" y="252"/>
                      </a:cubicBezTo>
                      <a:lnTo>
                        <a:pt x="1790" y="796"/>
                      </a:lnTo>
                      <a:cubicBezTo>
                        <a:pt x="1684" y="716"/>
                        <a:pt x="1458" y="544"/>
                        <a:pt x="1154" y="544"/>
                      </a:cubicBezTo>
                      <a:cubicBezTo>
                        <a:pt x="689" y="544"/>
                        <a:pt x="517" y="981"/>
                        <a:pt x="517" y="1326"/>
                      </a:cubicBezTo>
                      <a:cubicBezTo>
                        <a:pt x="517" y="1830"/>
                        <a:pt x="729" y="2055"/>
                        <a:pt x="1180" y="2347"/>
                      </a:cubicBezTo>
                      <a:cubicBezTo>
                        <a:pt x="1750" y="2692"/>
                        <a:pt x="2042" y="3116"/>
                        <a:pt x="2042" y="3885"/>
                      </a:cubicBezTo>
                      <a:cubicBezTo>
                        <a:pt x="2042" y="4694"/>
                        <a:pt x="1657" y="5397"/>
                        <a:pt x="862" y="5397"/>
                      </a:cubicBezTo>
                      <a:cubicBezTo>
                        <a:pt x="530" y="5397"/>
                        <a:pt x="186" y="5251"/>
                        <a:pt x="0" y="5052"/>
                      </a:cubicBezTo>
                      <a:lnTo>
                        <a:pt x="93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4" name="任意多边形: 形状 643">
                  <a:extLst>
                    <a:ext uri="{FF2B5EF4-FFF2-40B4-BE49-F238E27FC236}">
                      <a16:creationId xmlns:a16="http://schemas.microsoft.com/office/drawing/2014/main" id="{6EFD8FFF-EE99-6DF9-E220-8E33CC5DCF8B}"/>
                    </a:ext>
                  </a:extLst>
                </p:cNvPr>
                <p:cNvSpPr/>
                <p:nvPr/>
              </p:nvSpPr>
              <p:spPr>
                <a:xfrm>
                  <a:off x="1099651" y="1163027"/>
                  <a:ext cx="2532" cy="5250"/>
                </a:xfrm>
                <a:custGeom>
                  <a:avLst/>
                  <a:gdLst>
                    <a:gd name="connsiteX0" fmla="*/ 0 w 2532"/>
                    <a:gd name="connsiteY0" fmla="*/ 5251 h 5250"/>
                    <a:gd name="connsiteX1" fmla="*/ 0 w 2532"/>
                    <a:gd name="connsiteY1" fmla="*/ 13 h 5250"/>
                    <a:gd name="connsiteX2" fmla="*/ 477 w 2532"/>
                    <a:gd name="connsiteY2" fmla="*/ 13 h 5250"/>
                    <a:gd name="connsiteX3" fmla="*/ 1565 w 2532"/>
                    <a:gd name="connsiteY3" fmla="*/ 2652 h 5250"/>
                    <a:gd name="connsiteX4" fmla="*/ 2161 w 2532"/>
                    <a:gd name="connsiteY4" fmla="*/ 4349 h 5250"/>
                    <a:gd name="connsiteX5" fmla="*/ 2175 w 2532"/>
                    <a:gd name="connsiteY5" fmla="*/ 4336 h 5250"/>
                    <a:gd name="connsiteX6" fmla="*/ 2122 w 2532"/>
                    <a:gd name="connsiteY6" fmla="*/ 2188 h 5250"/>
                    <a:gd name="connsiteX7" fmla="*/ 2122 w 2532"/>
                    <a:gd name="connsiteY7" fmla="*/ 0 h 5250"/>
                    <a:gd name="connsiteX8" fmla="*/ 2533 w 2532"/>
                    <a:gd name="connsiteY8" fmla="*/ 0 h 5250"/>
                    <a:gd name="connsiteX9" fmla="*/ 2533 w 2532"/>
                    <a:gd name="connsiteY9" fmla="*/ 5237 h 5250"/>
                    <a:gd name="connsiteX10" fmla="*/ 2095 w 2532"/>
                    <a:gd name="connsiteY10" fmla="*/ 5237 h 5250"/>
                    <a:gd name="connsiteX11" fmla="*/ 1021 w 2532"/>
                    <a:gd name="connsiteY11" fmla="*/ 2586 h 5250"/>
                    <a:gd name="connsiteX12" fmla="*/ 398 w 2532"/>
                    <a:gd name="connsiteY12" fmla="*/ 835 h 5250"/>
                    <a:gd name="connsiteX13" fmla="*/ 385 w 2532"/>
                    <a:gd name="connsiteY13" fmla="*/ 835 h 5250"/>
                    <a:gd name="connsiteX14" fmla="*/ 411 w 2532"/>
                    <a:gd name="connsiteY14" fmla="*/ 2997 h 5250"/>
                    <a:gd name="connsiteX15" fmla="*/ 411 w 2532"/>
                    <a:gd name="connsiteY15" fmla="*/ 5237 h 5250"/>
                    <a:gd name="connsiteX16" fmla="*/ 0 w 2532"/>
                    <a:gd name="connsiteY16" fmla="*/ 5237 h 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50">
                      <a:moveTo>
                        <a:pt x="0" y="5251"/>
                      </a:moveTo>
                      <a:lnTo>
                        <a:pt x="0" y="13"/>
                      </a:lnTo>
                      <a:lnTo>
                        <a:pt x="477" y="13"/>
                      </a:lnTo>
                      <a:lnTo>
                        <a:pt x="1565" y="2652"/>
                      </a:lnTo>
                      <a:cubicBezTo>
                        <a:pt x="1803" y="3262"/>
                        <a:pt x="2002" y="3819"/>
                        <a:pt x="2161" y="4349"/>
                      </a:cubicBezTo>
                      <a:lnTo>
                        <a:pt x="2175" y="4336"/>
                      </a:lnTo>
                      <a:cubicBezTo>
                        <a:pt x="2135" y="3633"/>
                        <a:pt x="2122" y="2997"/>
                        <a:pt x="2122" y="2188"/>
                      </a:cubicBezTo>
                      <a:lnTo>
                        <a:pt x="2122" y="0"/>
                      </a:lnTo>
                      <a:lnTo>
                        <a:pt x="2533" y="0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21" y="2586"/>
                      </a:lnTo>
                      <a:cubicBezTo>
                        <a:pt x="782" y="2002"/>
                        <a:pt x="557" y="1405"/>
                        <a:pt x="398" y="835"/>
                      </a:cubicBezTo>
                      <a:lnTo>
                        <a:pt x="385" y="835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37"/>
                      </a:lnTo>
                      <a:lnTo>
                        <a:pt x="0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5" name="任意多边形: 形状 644">
                  <a:extLst>
                    <a:ext uri="{FF2B5EF4-FFF2-40B4-BE49-F238E27FC236}">
                      <a16:creationId xmlns:a16="http://schemas.microsoft.com/office/drawing/2014/main" id="{C6BC93E8-C36C-603C-0B46-BA536D54617B}"/>
                    </a:ext>
                  </a:extLst>
                </p:cNvPr>
                <p:cNvSpPr/>
                <p:nvPr/>
              </p:nvSpPr>
              <p:spPr>
                <a:xfrm>
                  <a:off x="1102939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F486D78A-7B2D-A8CE-1356-CFDF7BD8B920}"/>
                    </a:ext>
                  </a:extLst>
                </p:cNvPr>
                <p:cNvSpPr/>
                <p:nvPr/>
              </p:nvSpPr>
              <p:spPr>
                <a:xfrm>
                  <a:off x="1103987" y="1162961"/>
                  <a:ext cx="2041" cy="5396"/>
                </a:xfrm>
                <a:custGeom>
                  <a:avLst/>
                  <a:gdLst>
                    <a:gd name="connsiteX0" fmla="*/ 80 w 2041"/>
                    <a:gd name="connsiteY0" fmla="*/ 4495 h 5396"/>
                    <a:gd name="connsiteX1" fmla="*/ 862 w 2041"/>
                    <a:gd name="connsiteY1" fmla="*/ 4840 h 5396"/>
                    <a:gd name="connsiteX2" fmla="*/ 1565 w 2041"/>
                    <a:gd name="connsiteY2" fmla="*/ 3938 h 5396"/>
                    <a:gd name="connsiteX3" fmla="*/ 941 w 2041"/>
                    <a:gd name="connsiteY3" fmla="*/ 2904 h 5396"/>
                    <a:gd name="connsiteX4" fmla="*/ 53 w 2041"/>
                    <a:gd name="connsiteY4" fmla="*/ 1419 h 5396"/>
                    <a:gd name="connsiteX5" fmla="*/ 1140 w 2041"/>
                    <a:gd name="connsiteY5" fmla="*/ 0 h 5396"/>
                    <a:gd name="connsiteX6" fmla="*/ 1896 w 2041"/>
                    <a:gd name="connsiteY6" fmla="*/ 252 h 5396"/>
                    <a:gd name="connsiteX7" fmla="*/ 1777 w 2041"/>
                    <a:gd name="connsiteY7" fmla="*/ 796 h 5396"/>
                    <a:gd name="connsiteX8" fmla="*/ 1140 w 2041"/>
                    <a:gd name="connsiteY8" fmla="*/ 544 h 5396"/>
                    <a:gd name="connsiteX9" fmla="*/ 504 w 2041"/>
                    <a:gd name="connsiteY9" fmla="*/ 1326 h 5396"/>
                    <a:gd name="connsiteX10" fmla="*/ 1180 w 2041"/>
                    <a:gd name="connsiteY10" fmla="*/ 2347 h 5396"/>
                    <a:gd name="connsiteX11" fmla="*/ 2042 w 2041"/>
                    <a:gd name="connsiteY11" fmla="*/ 3885 h 5396"/>
                    <a:gd name="connsiteX12" fmla="*/ 862 w 2041"/>
                    <a:gd name="connsiteY12" fmla="*/ 5397 h 5396"/>
                    <a:gd name="connsiteX13" fmla="*/ 0 w 2041"/>
                    <a:gd name="connsiteY13" fmla="*/ 5052 h 5396"/>
                    <a:gd name="connsiteX14" fmla="*/ 80 w 2041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" h="5396">
                      <a:moveTo>
                        <a:pt x="80" y="4495"/>
                      </a:moveTo>
                      <a:cubicBezTo>
                        <a:pt x="278" y="4681"/>
                        <a:pt x="557" y="4840"/>
                        <a:pt x="862" y="4840"/>
                      </a:cubicBezTo>
                      <a:cubicBezTo>
                        <a:pt x="1313" y="4840"/>
                        <a:pt x="1565" y="4482"/>
                        <a:pt x="1565" y="3938"/>
                      </a:cubicBezTo>
                      <a:cubicBezTo>
                        <a:pt x="1565" y="3461"/>
                        <a:pt x="1392" y="3169"/>
                        <a:pt x="941" y="2904"/>
                      </a:cubicBezTo>
                      <a:cubicBezTo>
                        <a:pt x="385" y="2612"/>
                        <a:pt x="53" y="2148"/>
                        <a:pt x="53" y="1419"/>
                      </a:cubicBezTo>
                      <a:cubicBezTo>
                        <a:pt x="53" y="610"/>
                        <a:pt x="491" y="0"/>
                        <a:pt x="1140" y="0"/>
                      </a:cubicBezTo>
                      <a:cubicBezTo>
                        <a:pt x="1485" y="0"/>
                        <a:pt x="1737" y="119"/>
                        <a:pt x="1896" y="252"/>
                      </a:cubicBezTo>
                      <a:lnTo>
                        <a:pt x="1777" y="796"/>
                      </a:lnTo>
                      <a:cubicBezTo>
                        <a:pt x="1671" y="716"/>
                        <a:pt x="1445" y="544"/>
                        <a:pt x="1140" y="544"/>
                      </a:cubicBezTo>
                      <a:cubicBezTo>
                        <a:pt x="676" y="544"/>
                        <a:pt x="504" y="981"/>
                        <a:pt x="504" y="1326"/>
                      </a:cubicBezTo>
                      <a:cubicBezTo>
                        <a:pt x="504" y="1830"/>
                        <a:pt x="716" y="2055"/>
                        <a:pt x="1180" y="2347"/>
                      </a:cubicBezTo>
                      <a:cubicBezTo>
                        <a:pt x="1737" y="2692"/>
                        <a:pt x="2042" y="3116"/>
                        <a:pt x="2042" y="3885"/>
                      </a:cubicBezTo>
                      <a:cubicBezTo>
                        <a:pt x="2042" y="4694"/>
                        <a:pt x="1644" y="5397"/>
                        <a:pt x="862" y="5397"/>
                      </a:cubicBezTo>
                      <a:cubicBezTo>
                        <a:pt x="544" y="5397"/>
                        <a:pt x="186" y="5251"/>
                        <a:pt x="0" y="5052"/>
                      </a:cubicBezTo>
                      <a:lnTo>
                        <a:pt x="80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0297FF62-5011-F460-4779-E0F6282289E8}"/>
                    </a:ext>
                  </a:extLst>
                </p:cNvPr>
                <p:cNvSpPr/>
                <p:nvPr/>
              </p:nvSpPr>
              <p:spPr>
                <a:xfrm>
                  <a:off x="1106586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8" name="任意多边形: 形状 647">
                  <a:extLst>
                    <a:ext uri="{FF2B5EF4-FFF2-40B4-BE49-F238E27FC236}">
                      <a16:creationId xmlns:a16="http://schemas.microsoft.com/office/drawing/2014/main" id="{B8C2C20F-E018-0ED3-97E1-408B36879C4A}"/>
                    </a:ext>
                  </a:extLst>
                </p:cNvPr>
                <p:cNvSpPr/>
                <p:nvPr/>
              </p:nvSpPr>
              <p:spPr>
                <a:xfrm>
                  <a:off x="1109291" y="1163027"/>
                  <a:ext cx="2479" cy="5316"/>
                </a:xfrm>
                <a:custGeom>
                  <a:avLst/>
                  <a:gdLst>
                    <a:gd name="connsiteX0" fmla="*/ 438 w 2479"/>
                    <a:gd name="connsiteY0" fmla="*/ 13 h 5316"/>
                    <a:gd name="connsiteX1" fmla="*/ 438 w 2479"/>
                    <a:gd name="connsiteY1" fmla="*/ 3103 h 5316"/>
                    <a:gd name="connsiteX2" fmla="*/ 1220 w 2479"/>
                    <a:gd name="connsiteY2" fmla="*/ 4773 h 5316"/>
                    <a:gd name="connsiteX3" fmla="*/ 2029 w 2479"/>
                    <a:gd name="connsiteY3" fmla="*/ 3103 h 5316"/>
                    <a:gd name="connsiteX4" fmla="*/ 2029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38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70"/>
                        <a:pt x="769" y="4773"/>
                        <a:pt x="1220" y="4773"/>
                      </a:cubicBezTo>
                      <a:cubicBezTo>
                        <a:pt x="1724" y="4773"/>
                        <a:pt x="2029" y="4256"/>
                        <a:pt x="2029" y="3103"/>
                      </a:cubicBezTo>
                      <a:lnTo>
                        <a:pt x="2029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49" name="任意多边形: 形状 648">
                  <a:extLst>
                    <a:ext uri="{FF2B5EF4-FFF2-40B4-BE49-F238E27FC236}">
                      <a16:creationId xmlns:a16="http://schemas.microsoft.com/office/drawing/2014/main" id="{D5AC9958-DC4C-4DE3-00EE-83A535F62003}"/>
                    </a:ext>
                  </a:extLst>
                </p:cNvPr>
                <p:cNvSpPr/>
                <p:nvPr/>
              </p:nvSpPr>
              <p:spPr>
                <a:xfrm>
                  <a:off x="1112142" y="1163040"/>
                  <a:ext cx="2492" cy="5237"/>
                </a:xfrm>
                <a:custGeom>
                  <a:avLst/>
                  <a:gdLst>
                    <a:gd name="connsiteX0" fmla="*/ 1021 w 2492"/>
                    <a:gd name="connsiteY0" fmla="*/ 570 h 5237"/>
                    <a:gd name="connsiteX1" fmla="*/ 0 w 2492"/>
                    <a:gd name="connsiteY1" fmla="*/ 570 h 5237"/>
                    <a:gd name="connsiteX2" fmla="*/ 0 w 2492"/>
                    <a:gd name="connsiteY2" fmla="*/ 0 h 5237"/>
                    <a:gd name="connsiteX3" fmla="*/ 2493 w 2492"/>
                    <a:gd name="connsiteY3" fmla="*/ 0 h 5237"/>
                    <a:gd name="connsiteX4" fmla="*/ 2493 w 2492"/>
                    <a:gd name="connsiteY4" fmla="*/ 570 h 5237"/>
                    <a:gd name="connsiteX5" fmla="*/ 1459 w 2492"/>
                    <a:gd name="connsiteY5" fmla="*/ 570 h 5237"/>
                    <a:gd name="connsiteX6" fmla="*/ 1459 w 2492"/>
                    <a:gd name="connsiteY6" fmla="*/ 5237 h 5237"/>
                    <a:gd name="connsiteX7" fmla="*/ 1021 w 2492"/>
                    <a:gd name="connsiteY7" fmla="*/ 5237 h 5237"/>
                    <a:gd name="connsiteX8" fmla="*/ 1021 w 2492"/>
                    <a:gd name="connsiteY8" fmla="*/ 57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37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37"/>
                      </a:lnTo>
                      <a:lnTo>
                        <a:pt x="1021" y="5237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0" name="任意多边形: 形状 649">
                  <a:extLst>
                    <a:ext uri="{FF2B5EF4-FFF2-40B4-BE49-F238E27FC236}">
                      <a16:creationId xmlns:a16="http://schemas.microsoft.com/office/drawing/2014/main" id="{4A6315D7-CF20-A2A6-3887-03A64F74EB95}"/>
                    </a:ext>
                  </a:extLst>
                </p:cNvPr>
                <p:cNvSpPr/>
                <p:nvPr/>
              </p:nvSpPr>
              <p:spPr>
                <a:xfrm>
                  <a:off x="1116265" y="1163040"/>
                  <a:ext cx="2811" cy="5237"/>
                </a:xfrm>
                <a:custGeom>
                  <a:avLst/>
                  <a:gdLst>
                    <a:gd name="connsiteX0" fmla="*/ 796 w 2811"/>
                    <a:gd name="connsiteY0" fmla="*/ 3593 h 5237"/>
                    <a:gd name="connsiteX1" fmla="*/ 451 w 2811"/>
                    <a:gd name="connsiteY1" fmla="*/ 5237 h 5237"/>
                    <a:gd name="connsiteX2" fmla="*/ 0 w 2811"/>
                    <a:gd name="connsiteY2" fmla="*/ 5237 h 5237"/>
                    <a:gd name="connsiteX3" fmla="*/ 1140 w 2811"/>
                    <a:gd name="connsiteY3" fmla="*/ 0 h 5237"/>
                    <a:gd name="connsiteX4" fmla="*/ 1671 w 2811"/>
                    <a:gd name="connsiteY4" fmla="*/ 0 h 5237"/>
                    <a:gd name="connsiteX5" fmla="*/ 2811 w 2811"/>
                    <a:gd name="connsiteY5" fmla="*/ 5237 h 5237"/>
                    <a:gd name="connsiteX6" fmla="*/ 2360 w 2811"/>
                    <a:gd name="connsiteY6" fmla="*/ 5237 h 5237"/>
                    <a:gd name="connsiteX7" fmla="*/ 1989 w 2811"/>
                    <a:gd name="connsiteY7" fmla="*/ 3593 h 5237"/>
                    <a:gd name="connsiteX8" fmla="*/ 796 w 2811"/>
                    <a:gd name="connsiteY8" fmla="*/ 3593 h 5237"/>
                    <a:gd name="connsiteX9" fmla="*/ 1896 w 2811"/>
                    <a:gd name="connsiteY9" fmla="*/ 3050 h 5237"/>
                    <a:gd name="connsiteX10" fmla="*/ 1578 w 2811"/>
                    <a:gd name="connsiteY10" fmla="*/ 1551 h 5237"/>
                    <a:gd name="connsiteX11" fmla="*/ 1392 w 2811"/>
                    <a:gd name="connsiteY11" fmla="*/ 597 h 5237"/>
                    <a:gd name="connsiteX12" fmla="*/ 1392 w 2811"/>
                    <a:gd name="connsiteY12" fmla="*/ 597 h 5237"/>
                    <a:gd name="connsiteX13" fmla="*/ 1220 w 2811"/>
                    <a:gd name="connsiteY13" fmla="*/ 1538 h 5237"/>
                    <a:gd name="connsiteX14" fmla="*/ 888 w 2811"/>
                    <a:gd name="connsiteY14" fmla="*/ 3050 h 5237"/>
                    <a:gd name="connsiteX15" fmla="*/ 1896 w 2811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1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11" y="5237"/>
                      </a:lnTo>
                      <a:lnTo>
                        <a:pt x="2360" y="5237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78" y="1551"/>
                      </a:lnTo>
                      <a:cubicBezTo>
                        <a:pt x="1498" y="1207"/>
                        <a:pt x="1445" y="902"/>
                        <a:pt x="1392" y="597"/>
                      </a:cubicBezTo>
                      <a:lnTo>
                        <a:pt x="1392" y="597"/>
                      </a:lnTo>
                      <a:cubicBezTo>
                        <a:pt x="1339" y="902"/>
                        <a:pt x="1286" y="1220"/>
                        <a:pt x="1220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1" name="任意多边形: 形状 650">
                  <a:extLst>
                    <a:ext uri="{FF2B5EF4-FFF2-40B4-BE49-F238E27FC236}">
                      <a16:creationId xmlns:a16="http://schemas.microsoft.com/office/drawing/2014/main" id="{A112FD2B-0817-BE93-62B1-5E8B25582C35}"/>
                    </a:ext>
                  </a:extLst>
                </p:cNvPr>
                <p:cNvSpPr/>
                <p:nvPr/>
              </p:nvSpPr>
              <p:spPr>
                <a:xfrm>
                  <a:off x="1119567" y="1163040"/>
                  <a:ext cx="1869" cy="5224"/>
                </a:xfrm>
                <a:custGeom>
                  <a:avLst/>
                  <a:gdLst>
                    <a:gd name="connsiteX0" fmla="*/ 0 w 1869"/>
                    <a:gd name="connsiteY0" fmla="*/ 0 h 5224"/>
                    <a:gd name="connsiteX1" fmla="*/ 438 w 1869"/>
                    <a:gd name="connsiteY1" fmla="*/ 0 h 5224"/>
                    <a:gd name="connsiteX2" fmla="*/ 438 w 1869"/>
                    <a:gd name="connsiteY2" fmla="*/ 4667 h 5224"/>
                    <a:gd name="connsiteX3" fmla="*/ 1870 w 1869"/>
                    <a:gd name="connsiteY3" fmla="*/ 4667 h 5224"/>
                    <a:gd name="connsiteX4" fmla="*/ 1870 w 1869"/>
                    <a:gd name="connsiteY4" fmla="*/ 5224 h 5224"/>
                    <a:gd name="connsiteX5" fmla="*/ 0 w 1869"/>
                    <a:gd name="connsiteY5" fmla="*/ 5224 h 5224"/>
                    <a:gd name="connsiteX6" fmla="*/ 0 w 1869"/>
                    <a:gd name="connsiteY6" fmla="*/ 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9" h="5224">
                      <a:moveTo>
                        <a:pt x="0" y="0"/>
                      </a:moveTo>
                      <a:lnTo>
                        <a:pt x="438" y="0"/>
                      </a:lnTo>
                      <a:lnTo>
                        <a:pt x="438" y="4667"/>
                      </a:lnTo>
                      <a:lnTo>
                        <a:pt x="1870" y="4667"/>
                      </a:lnTo>
                      <a:lnTo>
                        <a:pt x="1870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CFE9B801-79FF-439A-E474-C24A640A6671}"/>
                    </a:ext>
                  </a:extLst>
                </p:cNvPr>
                <p:cNvSpPr/>
                <p:nvPr/>
              </p:nvSpPr>
              <p:spPr>
                <a:xfrm>
                  <a:off x="1121927" y="1163040"/>
                  <a:ext cx="437" cy="5237"/>
                </a:xfrm>
                <a:custGeom>
                  <a:avLst/>
                  <a:gdLst>
                    <a:gd name="connsiteX0" fmla="*/ 438 w 437"/>
                    <a:gd name="connsiteY0" fmla="*/ 0 h 5237"/>
                    <a:gd name="connsiteX1" fmla="*/ 438 w 437"/>
                    <a:gd name="connsiteY1" fmla="*/ 5237 h 5237"/>
                    <a:gd name="connsiteX2" fmla="*/ 0 w 437"/>
                    <a:gd name="connsiteY2" fmla="*/ 5237 h 5237"/>
                    <a:gd name="connsiteX3" fmla="*/ 0 w 437"/>
                    <a:gd name="connsiteY3" fmla="*/ 0 h 5237"/>
                    <a:gd name="connsiteX4" fmla="*/ 438 w 437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7" h="5237">
                      <a:moveTo>
                        <a:pt x="438" y="0"/>
                      </a:moveTo>
                      <a:lnTo>
                        <a:pt x="438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EEB26538-D924-44E0-8A39-A7D9D31249F2}"/>
                    </a:ext>
                  </a:extLst>
                </p:cNvPr>
                <p:cNvSpPr/>
                <p:nvPr/>
              </p:nvSpPr>
              <p:spPr>
                <a:xfrm>
                  <a:off x="1122908" y="1162974"/>
                  <a:ext cx="3129" cy="6072"/>
                </a:xfrm>
                <a:custGeom>
                  <a:avLst/>
                  <a:gdLst>
                    <a:gd name="connsiteX0" fmla="*/ 2997 w 3129"/>
                    <a:gd name="connsiteY0" fmla="*/ 6073 h 6072"/>
                    <a:gd name="connsiteX1" fmla="*/ 1711 w 3129"/>
                    <a:gd name="connsiteY1" fmla="*/ 5463 h 6072"/>
                    <a:gd name="connsiteX2" fmla="*/ 1485 w 3129"/>
                    <a:gd name="connsiteY2" fmla="*/ 5397 h 6072"/>
                    <a:gd name="connsiteX3" fmla="*/ 0 w 3129"/>
                    <a:gd name="connsiteY3" fmla="*/ 2745 h 6072"/>
                    <a:gd name="connsiteX4" fmla="*/ 1578 w 3129"/>
                    <a:gd name="connsiteY4" fmla="*/ 0 h 6072"/>
                    <a:gd name="connsiteX5" fmla="*/ 3089 w 3129"/>
                    <a:gd name="connsiteY5" fmla="*/ 2639 h 6072"/>
                    <a:gd name="connsiteX6" fmla="*/ 2135 w 3129"/>
                    <a:gd name="connsiteY6" fmla="*/ 5145 h 6072"/>
                    <a:gd name="connsiteX7" fmla="*/ 2135 w 3129"/>
                    <a:gd name="connsiteY7" fmla="*/ 5184 h 6072"/>
                    <a:gd name="connsiteX8" fmla="*/ 3129 w 3129"/>
                    <a:gd name="connsiteY8" fmla="*/ 5516 h 6072"/>
                    <a:gd name="connsiteX9" fmla="*/ 2997 w 3129"/>
                    <a:gd name="connsiteY9" fmla="*/ 6073 h 6072"/>
                    <a:gd name="connsiteX10" fmla="*/ 2625 w 3129"/>
                    <a:gd name="connsiteY10" fmla="*/ 2665 h 6072"/>
                    <a:gd name="connsiteX11" fmla="*/ 1565 w 3129"/>
                    <a:gd name="connsiteY11" fmla="*/ 530 h 6072"/>
                    <a:gd name="connsiteX12" fmla="*/ 477 w 3129"/>
                    <a:gd name="connsiteY12" fmla="*/ 2718 h 6072"/>
                    <a:gd name="connsiteX13" fmla="*/ 1551 w 3129"/>
                    <a:gd name="connsiteY13" fmla="*/ 4826 h 6072"/>
                    <a:gd name="connsiteX14" fmla="*/ 2625 w 312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9" h="6072">
                      <a:moveTo>
                        <a:pt x="2997" y="6073"/>
                      </a:moveTo>
                      <a:cubicBezTo>
                        <a:pt x="2533" y="5874"/>
                        <a:pt x="2095" y="5675"/>
                        <a:pt x="1711" y="5463"/>
                      </a:cubicBezTo>
                      <a:cubicBezTo>
                        <a:pt x="1631" y="5436"/>
                        <a:pt x="1565" y="5397"/>
                        <a:pt x="1485" y="5397"/>
                      </a:cubicBezTo>
                      <a:cubicBezTo>
                        <a:pt x="690" y="5344"/>
                        <a:pt x="0" y="4429"/>
                        <a:pt x="0" y="2745"/>
                      </a:cubicBezTo>
                      <a:cubicBezTo>
                        <a:pt x="0" y="1074"/>
                        <a:pt x="663" y="0"/>
                        <a:pt x="1578" y="0"/>
                      </a:cubicBezTo>
                      <a:cubicBezTo>
                        <a:pt x="2493" y="0"/>
                        <a:pt x="3089" y="1087"/>
                        <a:pt x="3089" y="2639"/>
                      </a:cubicBezTo>
                      <a:cubicBezTo>
                        <a:pt x="3089" y="3991"/>
                        <a:pt x="2692" y="4853"/>
                        <a:pt x="2135" y="5145"/>
                      </a:cubicBezTo>
                      <a:lnTo>
                        <a:pt x="2135" y="5184"/>
                      </a:lnTo>
                      <a:cubicBezTo>
                        <a:pt x="2466" y="5317"/>
                        <a:pt x="2838" y="5436"/>
                        <a:pt x="3129" y="5516"/>
                      </a:cubicBezTo>
                      <a:lnTo>
                        <a:pt x="2997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81" y="530"/>
                        <a:pt x="1565" y="530"/>
                      </a:cubicBezTo>
                      <a:cubicBezTo>
                        <a:pt x="835" y="530"/>
                        <a:pt x="464" y="1591"/>
                        <a:pt x="477" y="2718"/>
                      </a:cubicBezTo>
                      <a:cubicBezTo>
                        <a:pt x="464" y="3819"/>
                        <a:pt x="862" y="4826"/>
                        <a:pt x="1551" y="4826"/>
                      </a:cubicBezTo>
                      <a:cubicBezTo>
                        <a:pt x="2241" y="4840"/>
                        <a:pt x="2625" y="3859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3345663E-DCB2-673C-46B2-E8E532CA9426}"/>
                    </a:ext>
                  </a:extLst>
                </p:cNvPr>
                <p:cNvSpPr/>
                <p:nvPr/>
              </p:nvSpPr>
              <p:spPr>
                <a:xfrm>
                  <a:off x="1126568" y="1163027"/>
                  <a:ext cx="2479" cy="5316"/>
                </a:xfrm>
                <a:custGeom>
                  <a:avLst/>
                  <a:gdLst>
                    <a:gd name="connsiteX0" fmla="*/ 424 w 2479"/>
                    <a:gd name="connsiteY0" fmla="*/ 13 h 5316"/>
                    <a:gd name="connsiteX1" fmla="*/ 424 w 2479"/>
                    <a:gd name="connsiteY1" fmla="*/ 3103 h 5316"/>
                    <a:gd name="connsiteX2" fmla="*/ 1207 w 2479"/>
                    <a:gd name="connsiteY2" fmla="*/ 4773 h 5316"/>
                    <a:gd name="connsiteX3" fmla="*/ 2042 w 2479"/>
                    <a:gd name="connsiteY3" fmla="*/ 3103 h 5316"/>
                    <a:gd name="connsiteX4" fmla="*/ 2042 w 2479"/>
                    <a:gd name="connsiteY4" fmla="*/ 13 h 5316"/>
                    <a:gd name="connsiteX5" fmla="*/ 2480 w 2479"/>
                    <a:gd name="connsiteY5" fmla="*/ 13 h 5316"/>
                    <a:gd name="connsiteX6" fmla="*/ 2480 w 2479"/>
                    <a:gd name="connsiteY6" fmla="*/ 3050 h 5316"/>
                    <a:gd name="connsiteX7" fmla="*/ 1207 w 2479"/>
                    <a:gd name="connsiteY7" fmla="*/ 5317 h 5316"/>
                    <a:gd name="connsiteX8" fmla="*/ 0 w 2479"/>
                    <a:gd name="connsiteY8" fmla="*/ 3076 h 5316"/>
                    <a:gd name="connsiteX9" fmla="*/ 0 w 2479"/>
                    <a:gd name="connsiteY9" fmla="*/ 0 h 5316"/>
                    <a:gd name="connsiteX10" fmla="*/ 424 w 2479"/>
                    <a:gd name="connsiteY10" fmla="*/ 0 h 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6">
                      <a:moveTo>
                        <a:pt x="424" y="13"/>
                      </a:moveTo>
                      <a:lnTo>
                        <a:pt x="424" y="3103"/>
                      </a:lnTo>
                      <a:cubicBezTo>
                        <a:pt x="424" y="4270"/>
                        <a:pt x="756" y="4773"/>
                        <a:pt x="1207" y="4773"/>
                      </a:cubicBezTo>
                      <a:cubicBezTo>
                        <a:pt x="1711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67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5" name="任意多边形: 形状 654">
                  <a:extLst>
                    <a:ext uri="{FF2B5EF4-FFF2-40B4-BE49-F238E27FC236}">
                      <a16:creationId xmlns:a16="http://schemas.microsoft.com/office/drawing/2014/main" id="{4C75AE5C-DDC2-4F76-E5F7-BECCE10E5C75}"/>
                    </a:ext>
                  </a:extLst>
                </p:cNvPr>
                <p:cNvSpPr/>
                <p:nvPr/>
              </p:nvSpPr>
              <p:spPr>
                <a:xfrm>
                  <a:off x="1129790" y="1163040"/>
                  <a:ext cx="424" cy="5237"/>
                </a:xfrm>
                <a:custGeom>
                  <a:avLst/>
                  <a:gdLst>
                    <a:gd name="connsiteX0" fmla="*/ 424 w 424"/>
                    <a:gd name="connsiteY0" fmla="*/ 0 h 5237"/>
                    <a:gd name="connsiteX1" fmla="*/ 424 w 424"/>
                    <a:gd name="connsiteY1" fmla="*/ 5237 h 5237"/>
                    <a:gd name="connsiteX2" fmla="*/ 0 w 424"/>
                    <a:gd name="connsiteY2" fmla="*/ 5237 h 5237"/>
                    <a:gd name="connsiteX3" fmla="*/ 0 w 424"/>
                    <a:gd name="connsiteY3" fmla="*/ 0 h 5237"/>
                    <a:gd name="connsiteX4" fmla="*/ 424 w 424"/>
                    <a:gd name="connsiteY4" fmla="*/ 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" h="5237">
                      <a:moveTo>
                        <a:pt x="424" y="0"/>
                      </a:moveTo>
                      <a:lnTo>
                        <a:pt x="424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424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6" name="任意多边形: 形状 655">
                  <a:extLst>
                    <a:ext uri="{FF2B5EF4-FFF2-40B4-BE49-F238E27FC236}">
                      <a16:creationId xmlns:a16="http://schemas.microsoft.com/office/drawing/2014/main" id="{FA6FF29E-BAA8-FF96-B62C-B570B223D318}"/>
                    </a:ext>
                  </a:extLst>
                </p:cNvPr>
                <p:cNvSpPr/>
                <p:nvPr/>
              </p:nvSpPr>
              <p:spPr>
                <a:xfrm>
                  <a:off x="1130957" y="1163000"/>
                  <a:ext cx="2095" cy="5277"/>
                </a:xfrm>
                <a:custGeom>
                  <a:avLst/>
                  <a:gdLst>
                    <a:gd name="connsiteX0" fmla="*/ 27 w 2095"/>
                    <a:gd name="connsiteY0" fmla="*/ 93 h 5277"/>
                    <a:gd name="connsiteX1" fmla="*/ 862 w 2095"/>
                    <a:gd name="connsiteY1" fmla="*/ 0 h 5277"/>
                    <a:gd name="connsiteX2" fmla="*/ 1817 w 2095"/>
                    <a:gd name="connsiteY2" fmla="*/ 438 h 5277"/>
                    <a:gd name="connsiteX3" fmla="*/ 2095 w 2095"/>
                    <a:gd name="connsiteY3" fmla="*/ 1538 h 5277"/>
                    <a:gd name="connsiteX4" fmla="*/ 1830 w 2095"/>
                    <a:gd name="connsiteY4" fmla="*/ 2652 h 5277"/>
                    <a:gd name="connsiteX5" fmla="*/ 796 w 2095"/>
                    <a:gd name="connsiteY5" fmla="*/ 3222 h 5277"/>
                    <a:gd name="connsiteX6" fmla="*/ 438 w 2095"/>
                    <a:gd name="connsiteY6" fmla="*/ 3169 h 5277"/>
                    <a:gd name="connsiteX7" fmla="*/ 438 w 2095"/>
                    <a:gd name="connsiteY7" fmla="*/ 5277 h 5277"/>
                    <a:gd name="connsiteX8" fmla="*/ 0 w 2095"/>
                    <a:gd name="connsiteY8" fmla="*/ 5277 h 5277"/>
                    <a:gd name="connsiteX9" fmla="*/ 0 w 2095"/>
                    <a:gd name="connsiteY9" fmla="*/ 93 h 5277"/>
                    <a:gd name="connsiteX10" fmla="*/ 451 w 2095"/>
                    <a:gd name="connsiteY10" fmla="*/ 2625 h 5277"/>
                    <a:gd name="connsiteX11" fmla="*/ 822 w 2095"/>
                    <a:gd name="connsiteY11" fmla="*/ 2678 h 5277"/>
                    <a:gd name="connsiteX12" fmla="*/ 1657 w 2095"/>
                    <a:gd name="connsiteY12" fmla="*/ 1565 h 5277"/>
                    <a:gd name="connsiteX13" fmla="*/ 862 w 2095"/>
                    <a:gd name="connsiteY13" fmla="*/ 530 h 5277"/>
                    <a:gd name="connsiteX14" fmla="*/ 451 w 2095"/>
                    <a:gd name="connsiteY14" fmla="*/ 597 h 5277"/>
                    <a:gd name="connsiteX15" fmla="*/ 451 w 2095"/>
                    <a:gd name="connsiteY15" fmla="*/ 2625 h 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95" h="5277">
                      <a:moveTo>
                        <a:pt x="27" y="93"/>
                      </a:moveTo>
                      <a:cubicBezTo>
                        <a:pt x="239" y="53"/>
                        <a:pt x="517" y="0"/>
                        <a:pt x="862" y="0"/>
                      </a:cubicBezTo>
                      <a:cubicBezTo>
                        <a:pt x="1299" y="0"/>
                        <a:pt x="1604" y="146"/>
                        <a:pt x="1817" y="438"/>
                      </a:cubicBezTo>
                      <a:cubicBezTo>
                        <a:pt x="2002" y="690"/>
                        <a:pt x="2095" y="1061"/>
                        <a:pt x="2095" y="1538"/>
                      </a:cubicBezTo>
                      <a:cubicBezTo>
                        <a:pt x="2095" y="2015"/>
                        <a:pt x="2015" y="2373"/>
                        <a:pt x="1830" y="2652"/>
                      </a:cubicBezTo>
                      <a:cubicBezTo>
                        <a:pt x="1591" y="3023"/>
                        <a:pt x="1220" y="3222"/>
                        <a:pt x="796" y="3222"/>
                      </a:cubicBezTo>
                      <a:cubicBezTo>
                        <a:pt x="663" y="3222"/>
                        <a:pt x="544" y="3222"/>
                        <a:pt x="438" y="3169"/>
                      </a:cubicBezTo>
                      <a:lnTo>
                        <a:pt x="438" y="5277"/>
                      </a:lnTo>
                      <a:lnTo>
                        <a:pt x="0" y="5277"/>
                      </a:lnTo>
                      <a:lnTo>
                        <a:pt x="0" y="93"/>
                      </a:lnTo>
                      <a:close/>
                      <a:moveTo>
                        <a:pt x="451" y="2625"/>
                      </a:moveTo>
                      <a:cubicBezTo>
                        <a:pt x="557" y="2665"/>
                        <a:pt x="676" y="2678"/>
                        <a:pt x="822" y="2678"/>
                      </a:cubicBezTo>
                      <a:cubicBezTo>
                        <a:pt x="1353" y="2678"/>
                        <a:pt x="1657" y="2281"/>
                        <a:pt x="1657" y="1565"/>
                      </a:cubicBezTo>
                      <a:cubicBezTo>
                        <a:pt x="1657" y="862"/>
                        <a:pt x="1339" y="530"/>
                        <a:pt x="862" y="530"/>
                      </a:cubicBezTo>
                      <a:cubicBezTo>
                        <a:pt x="676" y="530"/>
                        <a:pt x="530" y="557"/>
                        <a:pt x="451" y="597"/>
                      </a:cubicBezTo>
                      <a:lnTo>
                        <a:pt x="451" y="262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7" name="任意多边形: 形状 656">
                  <a:extLst>
                    <a:ext uri="{FF2B5EF4-FFF2-40B4-BE49-F238E27FC236}">
                      <a16:creationId xmlns:a16="http://schemas.microsoft.com/office/drawing/2014/main" id="{61D8A30C-3185-88F8-F779-35954E4821A3}"/>
                    </a:ext>
                  </a:extLst>
                </p:cNvPr>
                <p:cNvSpPr/>
                <p:nvPr/>
              </p:nvSpPr>
              <p:spPr>
                <a:xfrm>
                  <a:off x="1135147" y="1163027"/>
                  <a:ext cx="1882" cy="5237"/>
                </a:xfrm>
                <a:custGeom>
                  <a:avLst/>
                  <a:gdLst>
                    <a:gd name="connsiteX0" fmla="*/ 1750 w 1882"/>
                    <a:gd name="connsiteY0" fmla="*/ 2784 h 5237"/>
                    <a:gd name="connsiteX1" fmla="*/ 438 w 1882"/>
                    <a:gd name="connsiteY1" fmla="*/ 2784 h 5237"/>
                    <a:gd name="connsiteX2" fmla="*/ 438 w 1882"/>
                    <a:gd name="connsiteY2" fmla="*/ 4681 h 5237"/>
                    <a:gd name="connsiteX3" fmla="*/ 1883 w 1882"/>
                    <a:gd name="connsiteY3" fmla="*/ 4681 h 5237"/>
                    <a:gd name="connsiteX4" fmla="*/ 1883 w 1882"/>
                    <a:gd name="connsiteY4" fmla="*/ 5237 h 5237"/>
                    <a:gd name="connsiteX5" fmla="*/ 0 w 1882"/>
                    <a:gd name="connsiteY5" fmla="*/ 5237 h 5237"/>
                    <a:gd name="connsiteX6" fmla="*/ 0 w 1882"/>
                    <a:gd name="connsiteY6" fmla="*/ 0 h 5237"/>
                    <a:gd name="connsiteX7" fmla="*/ 1817 w 1882"/>
                    <a:gd name="connsiteY7" fmla="*/ 0 h 5237"/>
                    <a:gd name="connsiteX8" fmla="*/ 1817 w 1882"/>
                    <a:gd name="connsiteY8" fmla="*/ 570 h 5237"/>
                    <a:gd name="connsiteX9" fmla="*/ 438 w 1882"/>
                    <a:gd name="connsiteY9" fmla="*/ 570 h 5237"/>
                    <a:gd name="connsiteX10" fmla="*/ 438 w 1882"/>
                    <a:gd name="connsiteY10" fmla="*/ 2228 h 5237"/>
                    <a:gd name="connsiteX11" fmla="*/ 1750 w 1882"/>
                    <a:gd name="connsiteY11" fmla="*/ 2228 h 5237"/>
                    <a:gd name="connsiteX12" fmla="*/ 1750 w 1882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2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83" y="4681"/>
                      </a:lnTo>
                      <a:lnTo>
                        <a:pt x="1883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8" name="任意多边形: 形状 657">
                  <a:extLst>
                    <a:ext uri="{FF2B5EF4-FFF2-40B4-BE49-F238E27FC236}">
                      <a16:creationId xmlns:a16="http://schemas.microsoft.com/office/drawing/2014/main" id="{AFCE7DA9-69F7-1E7C-D769-4F81CD108A86}"/>
                    </a:ext>
                  </a:extLst>
                </p:cNvPr>
                <p:cNvSpPr/>
                <p:nvPr/>
              </p:nvSpPr>
              <p:spPr>
                <a:xfrm>
                  <a:off x="1137335" y="1163040"/>
                  <a:ext cx="2598" cy="5237"/>
                </a:xfrm>
                <a:custGeom>
                  <a:avLst/>
                  <a:gdLst>
                    <a:gd name="connsiteX0" fmla="*/ 2108 w 2598"/>
                    <a:gd name="connsiteY0" fmla="*/ 5237 h 5237"/>
                    <a:gd name="connsiteX1" fmla="*/ 1684 w 2598"/>
                    <a:gd name="connsiteY1" fmla="*/ 4084 h 5237"/>
                    <a:gd name="connsiteX2" fmla="*/ 1299 w 2598"/>
                    <a:gd name="connsiteY2" fmla="*/ 3050 h 5237"/>
                    <a:gd name="connsiteX3" fmla="*/ 1286 w 2598"/>
                    <a:gd name="connsiteY3" fmla="*/ 3050 h 5237"/>
                    <a:gd name="connsiteX4" fmla="*/ 915 w 2598"/>
                    <a:gd name="connsiteY4" fmla="*/ 4097 h 5237"/>
                    <a:gd name="connsiteX5" fmla="*/ 504 w 2598"/>
                    <a:gd name="connsiteY5" fmla="*/ 5237 h 5237"/>
                    <a:gd name="connsiteX6" fmla="*/ 0 w 2598"/>
                    <a:gd name="connsiteY6" fmla="*/ 5237 h 5237"/>
                    <a:gd name="connsiteX7" fmla="*/ 1034 w 2598"/>
                    <a:gd name="connsiteY7" fmla="*/ 2586 h 5237"/>
                    <a:gd name="connsiteX8" fmla="*/ 40 w 2598"/>
                    <a:gd name="connsiteY8" fmla="*/ 0 h 5237"/>
                    <a:gd name="connsiteX9" fmla="*/ 544 w 2598"/>
                    <a:gd name="connsiteY9" fmla="*/ 0 h 5237"/>
                    <a:gd name="connsiteX10" fmla="*/ 981 w 2598"/>
                    <a:gd name="connsiteY10" fmla="*/ 1220 h 5237"/>
                    <a:gd name="connsiteX11" fmla="*/ 1299 w 2598"/>
                    <a:gd name="connsiteY11" fmla="*/ 2108 h 5237"/>
                    <a:gd name="connsiteX12" fmla="*/ 1313 w 2598"/>
                    <a:gd name="connsiteY12" fmla="*/ 2108 h 5237"/>
                    <a:gd name="connsiteX13" fmla="*/ 1618 w 2598"/>
                    <a:gd name="connsiteY13" fmla="*/ 1220 h 5237"/>
                    <a:gd name="connsiteX14" fmla="*/ 2082 w 2598"/>
                    <a:gd name="connsiteY14" fmla="*/ 0 h 5237"/>
                    <a:gd name="connsiteX15" fmla="*/ 2586 w 2598"/>
                    <a:gd name="connsiteY15" fmla="*/ 0 h 5237"/>
                    <a:gd name="connsiteX16" fmla="*/ 1551 w 2598"/>
                    <a:gd name="connsiteY16" fmla="*/ 2546 h 5237"/>
                    <a:gd name="connsiteX17" fmla="*/ 2599 w 2598"/>
                    <a:gd name="connsiteY17" fmla="*/ 5237 h 5237"/>
                    <a:gd name="connsiteX18" fmla="*/ 2108 w 2598"/>
                    <a:gd name="connsiteY18" fmla="*/ 5237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8" h="5237">
                      <a:moveTo>
                        <a:pt x="2108" y="5237"/>
                      </a:moveTo>
                      <a:lnTo>
                        <a:pt x="1684" y="4084"/>
                      </a:lnTo>
                      <a:cubicBezTo>
                        <a:pt x="1512" y="3633"/>
                        <a:pt x="1405" y="3355"/>
                        <a:pt x="1299" y="3050"/>
                      </a:cubicBezTo>
                      <a:lnTo>
                        <a:pt x="1286" y="3050"/>
                      </a:lnTo>
                      <a:cubicBezTo>
                        <a:pt x="1193" y="3355"/>
                        <a:pt x="1087" y="3633"/>
                        <a:pt x="915" y="4097"/>
                      </a:cubicBezTo>
                      <a:lnTo>
                        <a:pt x="504" y="5237"/>
                      </a:lnTo>
                      <a:lnTo>
                        <a:pt x="0" y="5237"/>
                      </a:lnTo>
                      <a:lnTo>
                        <a:pt x="1034" y="2586"/>
                      </a:lnTo>
                      <a:lnTo>
                        <a:pt x="40" y="0"/>
                      </a:lnTo>
                      <a:lnTo>
                        <a:pt x="544" y="0"/>
                      </a:lnTo>
                      <a:lnTo>
                        <a:pt x="981" y="1220"/>
                      </a:lnTo>
                      <a:cubicBezTo>
                        <a:pt x="1114" y="1565"/>
                        <a:pt x="1207" y="1830"/>
                        <a:pt x="1299" y="2108"/>
                      </a:cubicBezTo>
                      <a:lnTo>
                        <a:pt x="1313" y="2108"/>
                      </a:lnTo>
                      <a:cubicBezTo>
                        <a:pt x="1405" y="1803"/>
                        <a:pt x="1498" y="1551"/>
                        <a:pt x="1618" y="1220"/>
                      </a:cubicBezTo>
                      <a:lnTo>
                        <a:pt x="2082" y="0"/>
                      </a:lnTo>
                      <a:lnTo>
                        <a:pt x="2586" y="0"/>
                      </a:lnTo>
                      <a:lnTo>
                        <a:pt x="1551" y="2546"/>
                      </a:lnTo>
                      <a:lnTo>
                        <a:pt x="2599" y="5237"/>
                      </a:lnTo>
                      <a:lnTo>
                        <a:pt x="2108" y="5237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59" name="任意多边形: 形状 658">
                  <a:extLst>
                    <a:ext uri="{FF2B5EF4-FFF2-40B4-BE49-F238E27FC236}">
                      <a16:creationId xmlns:a16="http://schemas.microsoft.com/office/drawing/2014/main" id="{E269BA7E-92B3-2DCB-2906-CF49BF6F84A2}"/>
                    </a:ext>
                  </a:extLst>
                </p:cNvPr>
                <p:cNvSpPr/>
                <p:nvPr/>
              </p:nvSpPr>
              <p:spPr>
                <a:xfrm>
                  <a:off x="1141962" y="1163027"/>
                  <a:ext cx="1896" cy="5237"/>
                </a:xfrm>
                <a:custGeom>
                  <a:avLst/>
                  <a:gdLst>
                    <a:gd name="connsiteX0" fmla="*/ 1750 w 1896"/>
                    <a:gd name="connsiteY0" fmla="*/ 2784 h 5237"/>
                    <a:gd name="connsiteX1" fmla="*/ 438 w 1896"/>
                    <a:gd name="connsiteY1" fmla="*/ 2784 h 5237"/>
                    <a:gd name="connsiteX2" fmla="*/ 438 w 1896"/>
                    <a:gd name="connsiteY2" fmla="*/ 4681 h 5237"/>
                    <a:gd name="connsiteX3" fmla="*/ 1896 w 1896"/>
                    <a:gd name="connsiteY3" fmla="*/ 4681 h 5237"/>
                    <a:gd name="connsiteX4" fmla="*/ 1896 w 1896"/>
                    <a:gd name="connsiteY4" fmla="*/ 5237 h 5237"/>
                    <a:gd name="connsiteX5" fmla="*/ 0 w 1896"/>
                    <a:gd name="connsiteY5" fmla="*/ 5237 h 5237"/>
                    <a:gd name="connsiteX6" fmla="*/ 0 w 1896"/>
                    <a:gd name="connsiteY6" fmla="*/ 0 h 5237"/>
                    <a:gd name="connsiteX7" fmla="*/ 1817 w 1896"/>
                    <a:gd name="connsiteY7" fmla="*/ 0 h 5237"/>
                    <a:gd name="connsiteX8" fmla="*/ 1817 w 1896"/>
                    <a:gd name="connsiteY8" fmla="*/ 570 h 5237"/>
                    <a:gd name="connsiteX9" fmla="*/ 438 w 1896"/>
                    <a:gd name="connsiteY9" fmla="*/ 570 h 5237"/>
                    <a:gd name="connsiteX10" fmla="*/ 438 w 1896"/>
                    <a:gd name="connsiteY10" fmla="*/ 2228 h 5237"/>
                    <a:gd name="connsiteX11" fmla="*/ 1750 w 1896"/>
                    <a:gd name="connsiteY11" fmla="*/ 2228 h 5237"/>
                    <a:gd name="connsiteX12" fmla="*/ 1750 w 1896"/>
                    <a:gd name="connsiteY12" fmla="*/ 278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37">
                      <a:moveTo>
                        <a:pt x="1750" y="2784"/>
                      </a:moveTo>
                      <a:lnTo>
                        <a:pt x="438" y="2784"/>
                      </a:lnTo>
                      <a:lnTo>
                        <a:pt x="438" y="4681"/>
                      </a:lnTo>
                      <a:lnTo>
                        <a:pt x="1896" y="4681"/>
                      </a:lnTo>
                      <a:lnTo>
                        <a:pt x="1896" y="5237"/>
                      </a:lnTo>
                      <a:lnTo>
                        <a:pt x="0" y="5237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70"/>
                      </a:lnTo>
                      <a:lnTo>
                        <a:pt x="438" y="570"/>
                      </a:lnTo>
                      <a:lnTo>
                        <a:pt x="438" y="2228"/>
                      </a:lnTo>
                      <a:lnTo>
                        <a:pt x="1750" y="2228"/>
                      </a:lnTo>
                      <a:lnTo>
                        <a:pt x="1750" y="278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0" name="任意多边形: 形状 659">
                  <a:extLst>
                    <a:ext uri="{FF2B5EF4-FFF2-40B4-BE49-F238E27FC236}">
                      <a16:creationId xmlns:a16="http://schemas.microsoft.com/office/drawing/2014/main" id="{0C812C58-AFBA-D299-8396-0FB30D28CDE5}"/>
                    </a:ext>
                  </a:extLst>
                </p:cNvPr>
                <p:cNvSpPr/>
                <p:nvPr/>
              </p:nvSpPr>
              <p:spPr>
                <a:xfrm>
                  <a:off x="1144176" y="1163040"/>
                  <a:ext cx="2810" cy="5237"/>
                </a:xfrm>
                <a:custGeom>
                  <a:avLst/>
                  <a:gdLst>
                    <a:gd name="connsiteX0" fmla="*/ 796 w 2810"/>
                    <a:gd name="connsiteY0" fmla="*/ 3593 h 5237"/>
                    <a:gd name="connsiteX1" fmla="*/ 451 w 2810"/>
                    <a:gd name="connsiteY1" fmla="*/ 5237 h 5237"/>
                    <a:gd name="connsiteX2" fmla="*/ 0 w 2810"/>
                    <a:gd name="connsiteY2" fmla="*/ 5237 h 5237"/>
                    <a:gd name="connsiteX3" fmla="*/ 1140 w 2810"/>
                    <a:gd name="connsiteY3" fmla="*/ 0 h 5237"/>
                    <a:gd name="connsiteX4" fmla="*/ 1657 w 2810"/>
                    <a:gd name="connsiteY4" fmla="*/ 0 h 5237"/>
                    <a:gd name="connsiteX5" fmla="*/ 2811 w 2810"/>
                    <a:gd name="connsiteY5" fmla="*/ 5237 h 5237"/>
                    <a:gd name="connsiteX6" fmla="*/ 2334 w 2810"/>
                    <a:gd name="connsiteY6" fmla="*/ 5237 h 5237"/>
                    <a:gd name="connsiteX7" fmla="*/ 1976 w 2810"/>
                    <a:gd name="connsiteY7" fmla="*/ 3593 h 5237"/>
                    <a:gd name="connsiteX8" fmla="*/ 796 w 2810"/>
                    <a:gd name="connsiteY8" fmla="*/ 3593 h 5237"/>
                    <a:gd name="connsiteX9" fmla="*/ 1896 w 2810"/>
                    <a:gd name="connsiteY9" fmla="*/ 3050 h 5237"/>
                    <a:gd name="connsiteX10" fmla="*/ 1565 w 2810"/>
                    <a:gd name="connsiteY10" fmla="*/ 1551 h 5237"/>
                    <a:gd name="connsiteX11" fmla="*/ 1406 w 2810"/>
                    <a:gd name="connsiteY11" fmla="*/ 597 h 5237"/>
                    <a:gd name="connsiteX12" fmla="*/ 1379 w 2810"/>
                    <a:gd name="connsiteY12" fmla="*/ 597 h 5237"/>
                    <a:gd name="connsiteX13" fmla="*/ 1207 w 2810"/>
                    <a:gd name="connsiteY13" fmla="*/ 1538 h 5237"/>
                    <a:gd name="connsiteX14" fmla="*/ 888 w 2810"/>
                    <a:gd name="connsiteY14" fmla="*/ 3050 h 5237"/>
                    <a:gd name="connsiteX15" fmla="*/ 1896 w 2810"/>
                    <a:gd name="connsiteY15" fmla="*/ 3050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10" h="5237">
                      <a:moveTo>
                        <a:pt x="796" y="3593"/>
                      </a:moveTo>
                      <a:lnTo>
                        <a:pt x="451" y="5237"/>
                      </a:lnTo>
                      <a:lnTo>
                        <a:pt x="0" y="5237"/>
                      </a:lnTo>
                      <a:lnTo>
                        <a:pt x="1140" y="0"/>
                      </a:lnTo>
                      <a:lnTo>
                        <a:pt x="1657" y="0"/>
                      </a:lnTo>
                      <a:lnTo>
                        <a:pt x="2811" y="5237"/>
                      </a:lnTo>
                      <a:lnTo>
                        <a:pt x="2334" y="5237"/>
                      </a:lnTo>
                      <a:lnTo>
                        <a:pt x="1976" y="3593"/>
                      </a:lnTo>
                      <a:lnTo>
                        <a:pt x="796" y="3593"/>
                      </a:lnTo>
                      <a:close/>
                      <a:moveTo>
                        <a:pt x="1896" y="3050"/>
                      </a:moveTo>
                      <a:lnTo>
                        <a:pt x="1565" y="1551"/>
                      </a:lnTo>
                      <a:cubicBezTo>
                        <a:pt x="1498" y="1207"/>
                        <a:pt x="1445" y="902"/>
                        <a:pt x="1406" y="597"/>
                      </a:cubicBezTo>
                      <a:lnTo>
                        <a:pt x="1379" y="597"/>
                      </a:lnTo>
                      <a:cubicBezTo>
                        <a:pt x="1339" y="902"/>
                        <a:pt x="1273" y="1220"/>
                        <a:pt x="1207" y="1538"/>
                      </a:cubicBezTo>
                      <a:lnTo>
                        <a:pt x="888" y="3050"/>
                      </a:lnTo>
                      <a:lnTo>
                        <a:pt x="1896" y="305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1" name="任意多边形: 形状 660">
                  <a:extLst>
                    <a:ext uri="{FF2B5EF4-FFF2-40B4-BE49-F238E27FC236}">
                      <a16:creationId xmlns:a16="http://schemas.microsoft.com/office/drawing/2014/main" id="{6F23E254-2BB7-A47A-9FC3-C1EE73F1CE23}"/>
                    </a:ext>
                  </a:extLst>
                </p:cNvPr>
                <p:cNvSpPr/>
                <p:nvPr/>
              </p:nvSpPr>
              <p:spPr>
                <a:xfrm>
                  <a:off x="982743" y="1176246"/>
                  <a:ext cx="2559" cy="5396"/>
                </a:xfrm>
                <a:custGeom>
                  <a:avLst/>
                  <a:gdLst>
                    <a:gd name="connsiteX0" fmla="*/ 2559 w 2559"/>
                    <a:gd name="connsiteY0" fmla="*/ 5158 h 5396"/>
                    <a:gd name="connsiteX1" fmla="*/ 1657 w 2559"/>
                    <a:gd name="connsiteY1" fmla="*/ 5397 h 5396"/>
                    <a:gd name="connsiteX2" fmla="*/ 0 w 2559"/>
                    <a:gd name="connsiteY2" fmla="*/ 2758 h 5396"/>
                    <a:gd name="connsiteX3" fmla="*/ 1750 w 2559"/>
                    <a:gd name="connsiteY3" fmla="*/ 0 h 5396"/>
                    <a:gd name="connsiteX4" fmla="*/ 2559 w 2559"/>
                    <a:gd name="connsiteY4" fmla="*/ 239 h 5396"/>
                    <a:gd name="connsiteX5" fmla="*/ 2440 w 2559"/>
                    <a:gd name="connsiteY5" fmla="*/ 796 h 5396"/>
                    <a:gd name="connsiteX6" fmla="*/ 1763 w 2559"/>
                    <a:gd name="connsiteY6" fmla="*/ 583 h 5396"/>
                    <a:gd name="connsiteX7" fmla="*/ 438 w 2559"/>
                    <a:gd name="connsiteY7" fmla="*/ 2745 h 5396"/>
                    <a:gd name="connsiteX8" fmla="*/ 1737 w 2559"/>
                    <a:gd name="connsiteY8" fmla="*/ 4853 h 5396"/>
                    <a:gd name="connsiteX9" fmla="*/ 2453 w 2559"/>
                    <a:gd name="connsiteY9" fmla="*/ 4641 h 5396"/>
                    <a:gd name="connsiteX10" fmla="*/ 2559 w 2559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59" h="5396">
                      <a:moveTo>
                        <a:pt x="2559" y="5158"/>
                      </a:moveTo>
                      <a:cubicBezTo>
                        <a:pt x="2400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61" y="0"/>
                        <a:pt x="2426" y="146"/>
                        <a:pt x="2559" y="239"/>
                      </a:cubicBezTo>
                      <a:lnTo>
                        <a:pt x="2440" y="796"/>
                      </a:lnTo>
                      <a:cubicBezTo>
                        <a:pt x="2281" y="676"/>
                        <a:pt x="2055" y="583"/>
                        <a:pt x="1763" y="583"/>
                      </a:cubicBezTo>
                      <a:cubicBezTo>
                        <a:pt x="968" y="583"/>
                        <a:pt x="438" y="1366"/>
                        <a:pt x="438" y="2745"/>
                      </a:cubicBezTo>
                      <a:cubicBezTo>
                        <a:pt x="438" y="4031"/>
                        <a:pt x="915" y="4853"/>
                        <a:pt x="1737" y="4853"/>
                      </a:cubicBezTo>
                      <a:cubicBezTo>
                        <a:pt x="2002" y="4853"/>
                        <a:pt x="2281" y="4773"/>
                        <a:pt x="2453" y="4641"/>
                      </a:cubicBezTo>
                      <a:lnTo>
                        <a:pt x="2559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2" name="任意多边形: 形状 661">
                  <a:extLst>
                    <a:ext uri="{FF2B5EF4-FFF2-40B4-BE49-F238E27FC236}">
                      <a16:creationId xmlns:a16="http://schemas.microsoft.com/office/drawing/2014/main" id="{15E7F432-554B-00D4-62E7-3C24CA4811A5}"/>
                    </a:ext>
                  </a:extLst>
                </p:cNvPr>
                <p:cNvSpPr/>
                <p:nvPr/>
              </p:nvSpPr>
              <p:spPr>
                <a:xfrm>
                  <a:off x="985527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25 w 3089"/>
                    <a:gd name="connsiteY7" fmla="*/ 2692 h 5409"/>
                    <a:gd name="connsiteX8" fmla="*/ 1551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14" y="4866"/>
                        <a:pt x="2625" y="3885"/>
                        <a:pt x="2625" y="2692"/>
                      </a:cubicBezTo>
                      <a:cubicBezTo>
                        <a:pt x="2625" y="1644"/>
                        <a:pt x="2267" y="557"/>
                        <a:pt x="1551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8B3DB1EC-F376-47E1-5435-B9E5ED5CC8F4}"/>
                    </a:ext>
                  </a:extLst>
                </p:cNvPr>
                <p:cNvSpPr/>
                <p:nvPr/>
              </p:nvSpPr>
              <p:spPr>
                <a:xfrm>
                  <a:off x="989081" y="1176339"/>
                  <a:ext cx="3434" cy="5224"/>
                </a:xfrm>
                <a:custGeom>
                  <a:avLst/>
                  <a:gdLst>
                    <a:gd name="connsiteX0" fmla="*/ 2930 w 3434"/>
                    <a:gd name="connsiteY0" fmla="*/ 2944 h 5224"/>
                    <a:gd name="connsiteX1" fmla="*/ 2877 w 3434"/>
                    <a:gd name="connsiteY1" fmla="*/ 676 h 5224"/>
                    <a:gd name="connsiteX2" fmla="*/ 2864 w 3434"/>
                    <a:gd name="connsiteY2" fmla="*/ 676 h 5224"/>
                    <a:gd name="connsiteX3" fmla="*/ 2440 w 3434"/>
                    <a:gd name="connsiteY3" fmla="*/ 2665 h 5224"/>
                    <a:gd name="connsiteX4" fmla="*/ 1843 w 3434"/>
                    <a:gd name="connsiteY4" fmla="*/ 5211 h 5224"/>
                    <a:gd name="connsiteX5" fmla="*/ 1512 w 3434"/>
                    <a:gd name="connsiteY5" fmla="*/ 5211 h 5224"/>
                    <a:gd name="connsiteX6" fmla="*/ 968 w 3434"/>
                    <a:gd name="connsiteY6" fmla="*/ 2718 h 5224"/>
                    <a:gd name="connsiteX7" fmla="*/ 583 w 3434"/>
                    <a:gd name="connsiteY7" fmla="*/ 676 h 5224"/>
                    <a:gd name="connsiteX8" fmla="*/ 570 w 3434"/>
                    <a:gd name="connsiteY8" fmla="*/ 676 h 5224"/>
                    <a:gd name="connsiteX9" fmla="*/ 504 w 3434"/>
                    <a:gd name="connsiteY9" fmla="*/ 2997 h 5224"/>
                    <a:gd name="connsiteX10" fmla="*/ 411 w 3434"/>
                    <a:gd name="connsiteY10" fmla="*/ 5224 h 5224"/>
                    <a:gd name="connsiteX11" fmla="*/ 0 w 3434"/>
                    <a:gd name="connsiteY11" fmla="*/ 5224 h 5224"/>
                    <a:gd name="connsiteX12" fmla="*/ 239 w 3434"/>
                    <a:gd name="connsiteY12" fmla="*/ 0 h 5224"/>
                    <a:gd name="connsiteX13" fmla="*/ 796 w 3434"/>
                    <a:gd name="connsiteY13" fmla="*/ 0 h 5224"/>
                    <a:gd name="connsiteX14" fmla="*/ 1366 w 3434"/>
                    <a:gd name="connsiteY14" fmla="*/ 2519 h 5224"/>
                    <a:gd name="connsiteX15" fmla="*/ 1710 w 3434"/>
                    <a:gd name="connsiteY15" fmla="*/ 4283 h 5224"/>
                    <a:gd name="connsiteX16" fmla="*/ 1710 w 3434"/>
                    <a:gd name="connsiteY16" fmla="*/ 4283 h 5224"/>
                    <a:gd name="connsiteX17" fmla="*/ 2068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30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30" y="2944"/>
                      </a:moveTo>
                      <a:cubicBezTo>
                        <a:pt x="2904" y="2214"/>
                        <a:pt x="2877" y="1326"/>
                        <a:pt x="2877" y="676"/>
                      </a:cubicBezTo>
                      <a:lnTo>
                        <a:pt x="2864" y="676"/>
                      </a:lnTo>
                      <a:cubicBezTo>
                        <a:pt x="2745" y="1299"/>
                        <a:pt x="2612" y="1949"/>
                        <a:pt x="2440" y="2665"/>
                      </a:cubicBezTo>
                      <a:lnTo>
                        <a:pt x="1843" y="5211"/>
                      </a:lnTo>
                      <a:lnTo>
                        <a:pt x="1512" y="5211"/>
                      </a:lnTo>
                      <a:lnTo>
                        <a:pt x="968" y="2718"/>
                      </a:lnTo>
                      <a:cubicBezTo>
                        <a:pt x="809" y="1962"/>
                        <a:pt x="676" y="1299"/>
                        <a:pt x="583" y="676"/>
                      </a:cubicBezTo>
                      <a:lnTo>
                        <a:pt x="570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lnTo>
                        <a:pt x="239" y="0"/>
                      </a:lnTo>
                      <a:lnTo>
                        <a:pt x="796" y="0"/>
                      </a:lnTo>
                      <a:lnTo>
                        <a:pt x="1366" y="2519"/>
                      </a:lnTo>
                      <a:cubicBezTo>
                        <a:pt x="1498" y="3156"/>
                        <a:pt x="1618" y="3739"/>
                        <a:pt x="1710" y="4283"/>
                      </a:cubicBezTo>
                      <a:lnTo>
                        <a:pt x="1710" y="4283"/>
                      </a:lnTo>
                      <a:cubicBezTo>
                        <a:pt x="1803" y="3766"/>
                        <a:pt x="1923" y="3182"/>
                        <a:pt x="2068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30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B93350A1-539B-4E03-CB66-F9E2E22C2C13}"/>
                    </a:ext>
                  </a:extLst>
                </p:cNvPr>
                <p:cNvSpPr/>
                <p:nvPr/>
              </p:nvSpPr>
              <p:spPr>
                <a:xfrm>
                  <a:off x="993112" y="1176339"/>
                  <a:ext cx="3434" cy="5224"/>
                </a:xfrm>
                <a:custGeom>
                  <a:avLst/>
                  <a:gdLst>
                    <a:gd name="connsiteX0" fmla="*/ 2904 w 3434"/>
                    <a:gd name="connsiteY0" fmla="*/ 2944 h 5224"/>
                    <a:gd name="connsiteX1" fmla="*/ 2864 w 3434"/>
                    <a:gd name="connsiteY1" fmla="*/ 676 h 5224"/>
                    <a:gd name="connsiteX2" fmla="*/ 2851 w 3434"/>
                    <a:gd name="connsiteY2" fmla="*/ 676 h 5224"/>
                    <a:gd name="connsiteX3" fmla="*/ 2427 w 3434"/>
                    <a:gd name="connsiteY3" fmla="*/ 2665 h 5224"/>
                    <a:gd name="connsiteX4" fmla="*/ 1830 w 3434"/>
                    <a:gd name="connsiteY4" fmla="*/ 5211 h 5224"/>
                    <a:gd name="connsiteX5" fmla="*/ 1498 w 3434"/>
                    <a:gd name="connsiteY5" fmla="*/ 5211 h 5224"/>
                    <a:gd name="connsiteX6" fmla="*/ 955 w 3434"/>
                    <a:gd name="connsiteY6" fmla="*/ 2718 h 5224"/>
                    <a:gd name="connsiteX7" fmla="*/ 570 w 3434"/>
                    <a:gd name="connsiteY7" fmla="*/ 676 h 5224"/>
                    <a:gd name="connsiteX8" fmla="*/ 557 w 3434"/>
                    <a:gd name="connsiteY8" fmla="*/ 676 h 5224"/>
                    <a:gd name="connsiteX9" fmla="*/ 504 w 3434"/>
                    <a:gd name="connsiteY9" fmla="*/ 2997 h 5224"/>
                    <a:gd name="connsiteX10" fmla="*/ 424 w 3434"/>
                    <a:gd name="connsiteY10" fmla="*/ 5224 h 5224"/>
                    <a:gd name="connsiteX11" fmla="*/ 0 w 3434"/>
                    <a:gd name="connsiteY11" fmla="*/ 5224 h 5224"/>
                    <a:gd name="connsiteX12" fmla="*/ 225 w 3434"/>
                    <a:gd name="connsiteY12" fmla="*/ 0 h 5224"/>
                    <a:gd name="connsiteX13" fmla="*/ 782 w 3434"/>
                    <a:gd name="connsiteY13" fmla="*/ 0 h 5224"/>
                    <a:gd name="connsiteX14" fmla="*/ 1352 w 3434"/>
                    <a:gd name="connsiteY14" fmla="*/ 2519 h 5224"/>
                    <a:gd name="connsiteX15" fmla="*/ 1697 w 3434"/>
                    <a:gd name="connsiteY15" fmla="*/ 4283 h 5224"/>
                    <a:gd name="connsiteX16" fmla="*/ 1710 w 3434"/>
                    <a:gd name="connsiteY16" fmla="*/ 4283 h 5224"/>
                    <a:gd name="connsiteX17" fmla="*/ 2069 w 3434"/>
                    <a:gd name="connsiteY17" fmla="*/ 2519 h 5224"/>
                    <a:gd name="connsiteX18" fmla="*/ 2665 w 3434"/>
                    <a:gd name="connsiteY18" fmla="*/ 0 h 5224"/>
                    <a:gd name="connsiteX19" fmla="*/ 3222 w 3434"/>
                    <a:gd name="connsiteY19" fmla="*/ 0 h 5224"/>
                    <a:gd name="connsiteX20" fmla="*/ 3434 w 3434"/>
                    <a:gd name="connsiteY20" fmla="*/ 5224 h 5224"/>
                    <a:gd name="connsiteX21" fmla="*/ 3010 w 3434"/>
                    <a:gd name="connsiteY21" fmla="*/ 5224 h 5224"/>
                    <a:gd name="connsiteX22" fmla="*/ 2904 w 3434"/>
                    <a:gd name="connsiteY22" fmla="*/ 2944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34" h="5224">
                      <a:moveTo>
                        <a:pt x="2904" y="2944"/>
                      </a:moveTo>
                      <a:cubicBezTo>
                        <a:pt x="2891" y="2214"/>
                        <a:pt x="2851" y="1326"/>
                        <a:pt x="2864" y="676"/>
                      </a:cubicBezTo>
                      <a:lnTo>
                        <a:pt x="2851" y="676"/>
                      </a:lnTo>
                      <a:cubicBezTo>
                        <a:pt x="2731" y="1299"/>
                        <a:pt x="2599" y="1949"/>
                        <a:pt x="2427" y="2665"/>
                      </a:cubicBezTo>
                      <a:lnTo>
                        <a:pt x="1830" y="5211"/>
                      </a:lnTo>
                      <a:lnTo>
                        <a:pt x="1498" y="5211"/>
                      </a:lnTo>
                      <a:lnTo>
                        <a:pt x="955" y="2718"/>
                      </a:lnTo>
                      <a:cubicBezTo>
                        <a:pt x="809" y="1962"/>
                        <a:pt x="663" y="1299"/>
                        <a:pt x="570" y="676"/>
                      </a:cubicBezTo>
                      <a:lnTo>
                        <a:pt x="557" y="676"/>
                      </a:lnTo>
                      <a:cubicBezTo>
                        <a:pt x="557" y="1326"/>
                        <a:pt x="530" y="2214"/>
                        <a:pt x="504" y="2997"/>
                      </a:cubicBezTo>
                      <a:lnTo>
                        <a:pt x="424" y="5224"/>
                      </a:lnTo>
                      <a:lnTo>
                        <a:pt x="0" y="5224"/>
                      </a:lnTo>
                      <a:lnTo>
                        <a:pt x="225" y="0"/>
                      </a:lnTo>
                      <a:lnTo>
                        <a:pt x="782" y="0"/>
                      </a:lnTo>
                      <a:lnTo>
                        <a:pt x="1352" y="2519"/>
                      </a:lnTo>
                      <a:cubicBezTo>
                        <a:pt x="1498" y="3156"/>
                        <a:pt x="1604" y="3739"/>
                        <a:pt x="1697" y="4283"/>
                      </a:cubicBezTo>
                      <a:lnTo>
                        <a:pt x="1710" y="4283"/>
                      </a:lnTo>
                      <a:cubicBezTo>
                        <a:pt x="1790" y="3766"/>
                        <a:pt x="1923" y="3182"/>
                        <a:pt x="2069" y="2519"/>
                      </a:cubicBezTo>
                      <a:lnTo>
                        <a:pt x="2665" y="0"/>
                      </a:lnTo>
                      <a:lnTo>
                        <a:pt x="3222" y="0"/>
                      </a:lnTo>
                      <a:lnTo>
                        <a:pt x="3434" y="5224"/>
                      </a:lnTo>
                      <a:lnTo>
                        <a:pt x="3010" y="5224"/>
                      </a:lnTo>
                      <a:lnTo>
                        <a:pt x="2904" y="294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FFC6A39E-F38B-DBA0-5F18-7FBCD477299F}"/>
                    </a:ext>
                  </a:extLst>
                </p:cNvPr>
                <p:cNvSpPr/>
                <p:nvPr/>
              </p:nvSpPr>
              <p:spPr>
                <a:xfrm>
                  <a:off x="996997" y="1176246"/>
                  <a:ext cx="3076" cy="5409"/>
                </a:xfrm>
                <a:custGeom>
                  <a:avLst/>
                  <a:gdLst>
                    <a:gd name="connsiteX0" fmla="*/ 3076 w 3076"/>
                    <a:gd name="connsiteY0" fmla="*/ 2652 h 5409"/>
                    <a:gd name="connsiteX1" fmla="*/ 1512 w 3076"/>
                    <a:gd name="connsiteY1" fmla="*/ 5410 h 5409"/>
                    <a:gd name="connsiteX2" fmla="*/ 0 w 3076"/>
                    <a:gd name="connsiteY2" fmla="*/ 2758 h 5409"/>
                    <a:gd name="connsiteX3" fmla="*/ 1565 w 3076"/>
                    <a:gd name="connsiteY3" fmla="*/ 0 h 5409"/>
                    <a:gd name="connsiteX4" fmla="*/ 3076 w 3076"/>
                    <a:gd name="connsiteY4" fmla="*/ 2652 h 5409"/>
                    <a:gd name="connsiteX5" fmla="*/ 464 w 3076"/>
                    <a:gd name="connsiteY5" fmla="*/ 2745 h 5409"/>
                    <a:gd name="connsiteX6" fmla="*/ 1551 w 3076"/>
                    <a:gd name="connsiteY6" fmla="*/ 4866 h 5409"/>
                    <a:gd name="connsiteX7" fmla="*/ 2625 w 3076"/>
                    <a:gd name="connsiteY7" fmla="*/ 2692 h 5409"/>
                    <a:gd name="connsiteX8" fmla="*/ 1551 w 3076"/>
                    <a:gd name="connsiteY8" fmla="*/ 557 h 5409"/>
                    <a:gd name="connsiteX9" fmla="*/ 464 w 3076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76" h="5409">
                      <a:moveTo>
                        <a:pt x="3076" y="2652"/>
                      </a:moveTo>
                      <a:cubicBezTo>
                        <a:pt x="3076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50" y="0"/>
                        <a:pt x="1565" y="0"/>
                      </a:cubicBezTo>
                      <a:cubicBezTo>
                        <a:pt x="2493" y="13"/>
                        <a:pt x="3076" y="1101"/>
                        <a:pt x="3076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51" y="4866"/>
                      </a:cubicBezTo>
                      <a:cubicBezTo>
                        <a:pt x="2241" y="4866"/>
                        <a:pt x="2625" y="3885"/>
                        <a:pt x="2625" y="2692"/>
                      </a:cubicBezTo>
                      <a:cubicBezTo>
                        <a:pt x="2625" y="1644"/>
                        <a:pt x="2281" y="557"/>
                        <a:pt x="1551" y="557"/>
                      </a:cubicBezTo>
                      <a:cubicBezTo>
                        <a:pt x="835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6" name="任意多边形: 形状 665">
                  <a:extLst>
                    <a:ext uri="{FF2B5EF4-FFF2-40B4-BE49-F238E27FC236}">
                      <a16:creationId xmlns:a16="http://schemas.microsoft.com/office/drawing/2014/main" id="{0C0E159E-EDA5-F87A-BDC1-6B9284A9543A}"/>
                    </a:ext>
                  </a:extLst>
                </p:cNvPr>
                <p:cNvSpPr/>
                <p:nvPr/>
              </p:nvSpPr>
              <p:spPr>
                <a:xfrm>
                  <a:off x="1000616" y="1176313"/>
                  <a:ext cx="2771" cy="5317"/>
                </a:xfrm>
                <a:custGeom>
                  <a:avLst/>
                  <a:gdLst>
                    <a:gd name="connsiteX0" fmla="*/ 13 w 2771"/>
                    <a:gd name="connsiteY0" fmla="*/ 106 h 5317"/>
                    <a:gd name="connsiteX1" fmla="*/ 928 w 2771"/>
                    <a:gd name="connsiteY1" fmla="*/ 0 h 5317"/>
                    <a:gd name="connsiteX2" fmla="*/ 2294 w 2771"/>
                    <a:gd name="connsiteY2" fmla="*/ 650 h 5317"/>
                    <a:gd name="connsiteX3" fmla="*/ 2771 w 2771"/>
                    <a:gd name="connsiteY3" fmla="*/ 2532 h 5317"/>
                    <a:gd name="connsiteX4" fmla="*/ 2281 w 2771"/>
                    <a:gd name="connsiteY4" fmla="*/ 4561 h 5317"/>
                    <a:gd name="connsiteX5" fmla="*/ 796 w 2771"/>
                    <a:gd name="connsiteY5" fmla="*/ 5317 h 5317"/>
                    <a:gd name="connsiteX6" fmla="*/ 0 w 2771"/>
                    <a:gd name="connsiteY6" fmla="*/ 5251 h 5317"/>
                    <a:gd name="connsiteX7" fmla="*/ 0 w 2771"/>
                    <a:gd name="connsiteY7" fmla="*/ 106 h 5317"/>
                    <a:gd name="connsiteX8" fmla="*/ 451 w 2771"/>
                    <a:gd name="connsiteY8" fmla="*/ 4720 h 5317"/>
                    <a:gd name="connsiteX9" fmla="*/ 888 w 2771"/>
                    <a:gd name="connsiteY9" fmla="*/ 4760 h 5317"/>
                    <a:gd name="connsiteX10" fmla="*/ 2320 w 2771"/>
                    <a:gd name="connsiteY10" fmla="*/ 2546 h 5317"/>
                    <a:gd name="connsiteX11" fmla="*/ 955 w 2771"/>
                    <a:gd name="connsiteY11" fmla="*/ 530 h 5317"/>
                    <a:gd name="connsiteX12" fmla="*/ 451 w 2771"/>
                    <a:gd name="connsiteY12" fmla="*/ 597 h 5317"/>
                    <a:gd name="connsiteX13" fmla="*/ 451 w 2771"/>
                    <a:gd name="connsiteY13" fmla="*/ 472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1" h="5317">
                      <a:moveTo>
                        <a:pt x="13" y="106"/>
                      </a:moveTo>
                      <a:cubicBezTo>
                        <a:pt x="292" y="40"/>
                        <a:pt x="597" y="0"/>
                        <a:pt x="928" y="0"/>
                      </a:cubicBezTo>
                      <a:cubicBezTo>
                        <a:pt x="1565" y="0"/>
                        <a:pt x="2002" y="225"/>
                        <a:pt x="2294" y="650"/>
                      </a:cubicBezTo>
                      <a:cubicBezTo>
                        <a:pt x="2586" y="1087"/>
                        <a:pt x="2771" y="1684"/>
                        <a:pt x="2771" y="2532"/>
                      </a:cubicBezTo>
                      <a:cubicBezTo>
                        <a:pt x="2771" y="3381"/>
                        <a:pt x="2599" y="4084"/>
                        <a:pt x="2281" y="4561"/>
                      </a:cubicBezTo>
                      <a:cubicBezTo>
                        <a:pt x="1962" y="5039"/>
                        <a:pt x="1445" y="5317"/>
                        <a:pt x="796" y="5317"/>
                      </a:cubicBezTo>
                      <a:cubicBezTo>
                        <a:pt x="491" y="5317"/>
                        <a:pt x="225" y="5290"/>
                        <a:pt x="0" y="5251"/>
                      </a:cubicBezTo>
                      <a:lnTo>
                        <a:pt x="0" y="106"/>
                      </a:lnTo>
                      <a:close/>
                      <a:moveTo>
                        <a:pt x="451" y="4720"/>
                      </a:moveTo>
                      <a:cubicBezTo>
                        <a:pt x="570" y="4747"/>
                        <a:pt x="716" y="4760"/>
                        <a:pt x="888" y="4760"/>
                      </a:cubicBezTo>
                      <a:cubicBezTo>
                        <a:pt x="1817" y="4760"/>
                        <a:pt x="2320" y="3951"/>
                        <a:pt x="2320" y="2546"/>
                      </a:cubicBezTo>
                      <a:cubicBezTo>
                        <a:pt x="2320" y="1313"/>
                        <a:pt x="1883" y="530"/>
                        <a:pt x="955" y="530"/>
                      </a:cubicBezTo>
                      <a:cubicBezTo>
                        <a:pt x="729" y="530"/>
                        <a:pt x="570" y="557"/>
                        <a:pt x="451" y="597"/>
                      </a:cubicBezTo>
                      <a:lnTo>
                        <a:pt x="451" y="472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E0833FEA-A2A1-BAA8-1A98-A740F9C2C66C}"/>
                    </a:ext>
                  </a:extLst>
                </p:cNvPr>
                <p:cNvSpPr/>
                <p:nvPr/>
              </p:nvSpPr>
              <p:spPr>
                <a:xfrm>
                  <a:off x="1003759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12 w 3089"/>
                    <a:gd name="connsiteY1" fmla="*/ 5410 h 5409"/>
                    <a:gd name="connsiteX2" fmla="*/ 0 w 3089"/>
                    <a:gd name="connsiteY2" fmla="*/ 2758 h 5409"/>
                    <a:gd name="connsiteX3" fmla="*/ 1565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12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63" y="0"/>
                        <a:pt x="1565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62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5C6CC69D-9AF2-058E-8C02-0038379F28F7}"/>
                    </a:ext>
                  </a:extLst>
                </p:cNvPr>
                <p:cNvSpPr/>
                <p:nvPr/>
              </p:nvSpPr>
              <p:spPr>
                <a:xfrm>
                  <a:off x="1008718" y="1176246"/>
                  <a:ext cx="2545" cy="5396"/>
                </a:xfrm>
                <a:custGeom>
                  <a:avLst/>
                  <a:gdLst>
                    <a:gd name="connsiteX0" fmla="*/ 2546 w 2545"/>
                    <a:gd name="connsiteY0" fmla="*/ 5158 h 5396"/>
                    <a:gd name="connsiteX1" fmla="*/ 1657 w 2545"/>
                    <a:gd name="connsiteY1" fmla="*/ 5397 h 5396"/>
                    <a:gd name="connsiteX2" fmla="*/ 0 w 2545"/>
                    <a:gd name="connsiteY2" fmla="*/ 2758 h 5396"/>
                    <a:gd name="connsiteX3" fmla="*/ 1750 w 2545"/>
                    <a:gd name="connsiteY3" fmla="*/ 0 h 5396"/>
                    <a:gd name="connsiteX4" fmla="*/ 2546 w 2545"/>
                    <a:gd name="connsiteY4" fmla="*/ 239 h 5396"/>
                    <a:gd name="connsiteX5" fmla="*/ 2440 w 2545"/>
                    <a:gd name="connsiteY5" fmla="*/ 796 h 5396"/>
                    <a:gd name="connsiteX6" fmla="*/ 1763 w 2545"/>
                    <a:gd name="connsiteY6" fmla="*/ 583 h 5396"/>
                    <a:gd name="connsiteX7" fmla="*/ 451 w 2545"/>
                    <a:gd name="connsiteY7" fmla="*/ 2745 h 5396"/>
                    <a:gd name="connsiteX8" fmla="*/ 1750 w 2545"/>
                    <a:gd name="connsiteY8" fmla="*/ 4853 h 5396"/>
                    <a:gd name="connsiteX9" fmla="*/ 2453 w 2545"/>
                    <a:gd name="connsiteY9" fmla="*/ 4641 h 5396"/>
                    <a:gd name="connsiteX10" fmla="*/ 2546 w 2545"/>
                    <a:gd name="connsiteY10" fmla="*/ 5158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5" h="5396">
                      <a:moveTo>
                        <a:pt x="2546" y="5158"/>
                      </a:moveTo>
                      <a:cubicBezTo>
                        <a:pt x="2387" y="5277"/>
                        <a:pt x="2068" y="5397"/>
                        <a:pt x="1657" y="5397"/>
                      </a:cubicBezTo>
                      <a:cubicBezTo>
                        <a:pt x="716" y="5397"/>
                        <a:pt x="0" y="4469"/>
                        <a:pt x="0" y="2758"/>
                      </a:cubicBezTo>
                      <a:cubicBezTo>
                        <a:pt x="0" y="1114"/>
                        <a:pt x="716" y="0"/>
                        <a:pt x="1750" y="0"/>
                      </a:cubicBezTo>
                      <a:cubicBezTo>
                        <a:pt x="2175" y="0"/>
                        <a:pt x="2426" y="146"/>
                        <a:pt x="2546" y="239"/>
                      </a:cubicBezTo>
                      <a:lnTo>
                        <a:pt x="2440" y="796"/>
                      </a:lnTo>
                      <a:cubicBezTo>
                        <a:pt x="2267" y="676"/>
                        <a:pt x="2042" y="583"/>
                        <a:pt x="1763" y="583"/>
                      </a:cubicBezTo>
                      <a:cubicBezTo>
                        <a:pt x="981" y="583"/>
                        <a:pt x="451" y="1366"/>
                        <a:pt x="451" y="2745"/>
                      </a:cubicBezTo>
                      <a:cubicBezTo>
                        <a:pt x="451" y="4031"/>
                        <a:pt x="928" y="4853"/>
                        <a:pt x="1750" y="4853"/>
                      </a:cubicBezTo>
                      <a:cubicBezTo>
                        <a:pt x="2015" y="4853"/>
                        <a:pt x="2281" y="4773"/>
                        <a:pt x="2453" y="4641"/>
                      </a:cubicBezTo>
                      <a:lnTo>
                        <a:pt x="2546" y="5158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643400A9-B212-135E-DC5C-3BC74C959B19}"/>
                    </a:ext>
                  </a:extLst>
                </p:cNvPr>
                <p:cNvSpPr/>
                <p:nvPr/>
              </p:nvSpPr>
              <p:spPr>
                <a:xfrm>
                  <a:off x="1011502" y="1176246"/>
                  <a:ext cx="3089" cy="5409"/>
                </a:xfrm>
                <a:custGeom>
                  <a:avLst/>
                  <a:gdLst>
                    <a:gd name="connsiteX0" fmla="*/ 3089 w 3089"/>
                    <a:gd name="connsiteY0" fmla="*/ 2652 h 5409"/>
                    <a:gd name="connsiteX1" fmla="*/ 1525 w 3089"/>
                    <a:gd name="connsiteY1" fmla="*/ 5410 h 5409"/>
                    <a:gd name="connsiteX2" fmla="*/ 0 w 3089"/>
                    <a:gd name="connsiteY2" fmla="*/ 2758 h 5409"/>
                    <a:gd name="connsiteX3" fmla="*/ 1578 w 3089"/>
                    <a:gd name="connsiteY3" fmla="*/ 0 h 5409"/>
                    <a:gd name="connsiteX4" fmla="*/ 3089 w 3089"/>
                    <a:gd name="connsiteY4" fmla="*/ 2652 h 5409"/>
                    <a:gd name="connsiteX5" fmla="*/ 464 w 3089"/>
                    <a:gd name="connsiteY5" fmla="*/ 2745 h 5409"/>
                    <a:gd name="connsiteX6" fmla="*/ 1538 w 3089"/>
                    <a:gd name="connsiteY6" fmla="*/ 4866 h 5409"/>
                    <a:gd name="connsiteX7" fmla="*/ 2612 w 3089"/>
                    <a:gd name="connsiteY7" fmla="*/ 2692 h 5409"/>
                    <a:gd name="connsiteX8" fmla="*/ 1538 w 3089"/>
                    <a:gd name="connsiteY8" fmla="*/ 557 h 5409"/>
                    <a:gd name="connsiteX9" fmla="*/ 464 w 3089"/>
                    <a:gd name="connsiteY9" fmla="*/ 2745 h 5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9" h="5409">
                      <a:moveTo>
                        <a:pt x="3089" y="2652"/>
                      </a:moveTo>
                      <a:cubicBezTo>
                        <a:pt x="3089" y="4455"/>
                        <a:pt x="2373" y="5410"/>
                        <a:pt x="1525" y="5410"/>
                      </a:cubicBezTo>
                      <a:cubicBezTo>
                        <a:pt x="623" y="5410"/>
                        <a:pt x="0" y="4336"/>
                        <a:pt x="0" y="2758"/>
                      </a:cubicBezTo>
                      <a:cubicBezTo>
                        <a:pt x="0" y="1087"/>
                        <a:pt x="676" y="0"/>
                        <a:pt x="1578" y="0"/>
                      </a:cubicBezTo>
                      <a:cubicBezTo>
                        <a:pt x="2480" y="13"/>
                        <a:pt x="3089" y="1101"/>
                        <a:pt x="3089" y="2652"/>
                      </a:cubicBezTo>
                      <a:close/>
                      <a:moveTo>
                        <a:pt x="464" y="2745"/>
                      </a:moveTo>
                      <a:cubicBezTo>
                        <a:pt x="464" y="3859"/>
                        <a:pt x="849" y="4866"/>
                        <a:pt x="1538" y="4866"/>
                      </a:cubicBezTo>
                      <a:cubicBezTo>
                        <a:pt x="2228" y="4866"/>
                        <a:pt x="2612" y="3885"/>
                        <a:pt x="2612" y="2692"/>
                      </a:cubicBezTo>
                      <a:cubicBezTo>
                        <a:pt x="2612" y="1644"/>
                        <a:pt x="2267" y="557"/>
                        <a:pt x="1538" y="557"/>
                      </a:cubicBezTo>
                      <a:cubicBezTo>
                        <a:pt x="822" y="557"/>
                        <a:pt x="464" y="1591"/>
                        <a:pt x="464" y="274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0" name="任意多边形: 形状 669">
                  <a:extLst>
                    <a:ext uri="{FF2B5EF4-FFF2-40B4-BE49-F238E27FC236}">
                      <a16:creationId xmlns:a16="http://schemas.microsoft.com/office/drawing/2014/main" id="{435930D2-4D57-14E4-5BB1-ECB832A789C2}"/>
                    </a:ext>
                  </a:extLst>
                </p:cNvPr>
                <p:cNvSpPr/>
                <p:nvPr/>
              </p:nvSpPr>
              <p:spPr>
                <a:xfrm>
                  <a:off x="1015135" y="1176339"/>
                  <a:ext cx="2532" cy="5237"/>
                </a:xfrm>
                <a:custGeom>
                  <a:avLst/>
                  <a:gdLst>
                    <a:gd name="connsiteX0" fmla="*/ 0 w 2532"/>
                    <a:gd name="connsiteY0" fmla="*/ 5224 h 5237"/>
                    <a:gd name="connsiteX1" fmla="*/ 0 w 2532"/>
                    <a:gd name="connsiteY1" fmla="*/ 0 h 5237"/>
                    <a:gd name="connsiteX2" fmla="*/ 477 w 2532"/>
                    <a:gd name="connsiteY2" fmla="*/ 0 h 5237"/>
                    <a:gd name="connsiteX3" fmla="*/ 1565 w 2532"/>
                    <a:gd name="connsiteY3" fmla="*/ 2652 h 5237"/>
                    <a:gd name="connsiteX4" fmla="*/ 2175 w 2532"/>
                    <a:gd name="connsiteY4" fmla="*/ 4349 h 5237"/>
                    <a:gd name="connsiteX5" fmla="*/ 2175 w 2532"/>
                    <a:gd name="connsiteY5" fmla="*/ 4349 h 5237"/>
                    <a:gd name="connsiteX6" fmla="*/ 2122 w 2532"/>
                    <a:gd name="connsiteY6" fmla="*/ 2201 h 5237"/>
                    <a:gd name="connsiteX7" fmla="*/ 2122 w 2532"/>
                    <a:gd name="connsiteY7" fmla="*/ 13 h 5237"/>
                    <a:gd name="connsiteX8" fmla="*/ 2533 w 2532"/>
                    <a:gd name="connsiteY8" fmla="*/ 13 h 5237"/>
                    <a:gd name="connsiteX9" fmla="*/ 2533 w 2532"/>
                    <a:gd name="connsiteY9" fmla="*/ 5237 h 5237"/>
                    <a:gd name="connsiteX10" fmla="*/ 2095 w 2532"/>
                    <a:gd name="connsiteY10" fmla="*/ 5237 h 5237"/>
                    <a:gd name="connsiteX11" fmla="*/ 1008 w 2532"/>
                    <a:gd name="connsiteY11" fmla="*/ 2586 h 5237"/>
                    <a:gd name="connsiteX12" fmla="*/ 385 w 2532"/>
                    <a:gd name="connsiteY12" fmla="*/ 835 h 5237"/>
                    <a:gd name="connsiteX13" fmla="*/ 371 w 2532"/>
                    <a:gd name="connsiteY13" fmla="*/ 849 h 5237"/>
                    <a:gd name="connsiteX14" fmla="*/ 411 w 2532"/>
                    <a:gd name="connsiteY14" fmla="*/ 2997 h 5237"/>
                    <a:gd name="connsiteX15" fmla="*/ 411 w 2532"/>
                    <a:gd name="connsiteY15" fmla="*/ 5224 h 5237"/>
                    <a:gd name="connsiteX16" fmla="*/ 0 w 2532"/>
                    <a:gd name="connsiteY16" fmla="*/ 5224 h 5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32" h="5237">
                      <a:moveTo>
                        <a:pt x="0" y="5224"/>
                      </a:moveTo>
                      <a:lnTo>
                        <a:pt x="0" y="0"/>
                      </a:lnTo>
                      <a:lnTo>
                        <a:pt x="477" y="0"/>
                      </a:lnTo>
                      <a:lnTo>
                        <a:pt x="1565" y="2652"/>
                      </a:lnTo>
                      <a:cubicBezTo>
                        <a:pt x="1817" y="3262"/>
                        <a:pt x="2015" y="3805"/>
                        <a:pt x="2175" y="4349"/>
                      </a:cubicBezTo>
                      <a:lnTo>
                        <a:pt x="2175" y="4349"/>
                      </a:lnTo>
                      <a:cubicBezTo>
                        <a:pt x="2135" y="3646"/>
                        <a:pt x="2122" y="3010"/>
                        <a:pt x="2122" y="2201"/>
                      </a:cubicBezTo>
                      <a:lnTo>
                        <a:pt x="2122" y="13"/>
                      </a:lnTo>
                      <a:lnTo>
                        <a:pt x="2533" y="13"/>
                      </a:lnTo>
                      <a:lnTo>
                        <a:pt x="2533" y="5237"/>
                      </a:lnTo>
                      <a:lnTo>
                        <a:pt x="2095" y="5237"/>
                      </a:lnTo>
                      <a:lnTo>
                        <a:pt x="1008" y="2586"/>
                      </a:lnTo>
                      <a:cubicBezTo>
                        <a:pt x="769" y="2002"/>
                        <a:pt x="544" y="1405"/>
                        <a:pt x="385" y="835"/>
                      </a:cubicBezTo>
                      <a:lnTo>
                        <a:pt x="371" y="849"/>
                      </a:lnTo>
                      <a:cubicBezTo>
                        <a:pt x="398" y="1498"/>
                        <a:pt x="411" y="2135"/>
                        <a:pt x="411" y="2997"/>
                      </a:cubicBezTo>
                      <a:lnTo>
                        <a:pt x="411" y="5224"/>
                      </a:lnTo>
                      <a:lnTo>
                        <a:pt x="0" y="5224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1" name="任意多边形: 形状 670">
                  <a:extLst>
                    <a:ext uri="{FF2B5EF4-FFF2-40B4-BE49-F238E27FC236}">
                      <a16:creationId xmlns:a16="http://schemas.microsoft.com/office/drawing/2014/main" id="{F22E5B29-7A5F-07FE-1704-27D5A5BFDDF5}"/>
                    </a:ext>
                  </a:extLst>
                </p:cNvPr>
                <p:cNvSpPr/>
                <p:nvPr/>
              </p:nvSpPr>
              <p:spPr>
                <a:xfrm>
                  <a:off x="1018251" y="1176260"/>
                  <a:ext cx="2028" cy="5396"/>
                </a:xfrm>
                <a:custGeom>
                  <a:avLst/>
                  <a:gdLst>
                    <a:gd name="connsiteX0" fmla="*/ 106 w 2028"/>
                    <a:gd name="connsiteY0" fmla="*/ 4495 h 5396"/>
                    <a:gd name="connsiteX1" fmla="*/ 888 w 2028"/>
                    <a:gd name="connsiteY1" fmla="*/ 4827 h 5396"/>
                    <a:gd name="connsiteX2" fmla="*/ 1578 w 2028"/>
                    <a:gd name="connsiteY2" fmla="*/ 3938 h 5396"/>
                    <a:gd name="connsiteX3" fmla="*/ 955 w 2028"/>
                    <a:gd name="connsiteY3" fmla="*/ 2904 h 5396"/>
                    <a:gd name="connsiteX4" fmla="*/ 66 w 2028"/>
                    <a:gd name="connsiteY4" fmla="*/ 1419 h 5396"/>
                    <a:gd name="connsiteX5" fmla="*/ 1154 w 2028"/>
                    <a:gd name="connsiteY5" fmla="*/ 0 h 5396"/>
                    <a:gd name="connsiteX6" fmla="*/ 1896 w 2028"/>
                    <a:gd name="connsiteY6" fmla="*/ 252 h 5396"/>
                    <a:gd name="connsiteX7" fmla="*/ 1777 w 2028"/>
                    <a:gd name="connsiteY7" fmla="*/ 809 h 5396"/>
                    <a:gd name="connsiteX8" fmla="*/ 1140 w 2028"/>
                    <a:gd name="connsiteY8" fmla="*/ 557 h 5396"/>
                    <a:gd name="connsiteX9" fmla="*/ 504 w 2028"/>
                    <a:gd name="connsiteY9" fmla="*/ 1353 h 5396"/>
                    <a:gd name="connsiteX10" fmla="*/ 1180 w 2028"/>
                    <a:gd name="connsiteY10" fmla="*/ 2360 h 5396"/>
                    <a:gd name="connsiteX11" fmla="*/ 2029 w 2028"/>
                    <a:gd name="connsiteY11" fmla="*/ 3898 h 5396"/>
                    <a:gd name="connsiteX12" fmla="*/ 849 w 2028"/>
                    <a:gd name="connsiteY12" fmla="*/ 5397 h 5396"/>
                    <a:gd name="connsiteX13" fmla="*/ 0 w 2028"/>
                    <a:gd name="connsiteY13" fmla="*/ 5078 h 5396"/>
                    <a:gd name="connsiteX14" fmla="*/ 106 w 2028"/>
                    <a:gd name="connsiteY14" fmla="*/ 4495 h 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8" h="5396">
                      <a:moveTo>
                        <a:pt x="106" y="4495"/>
                      </a:moveTo>
                      <a:cubicBezTo>
                        <a:pt x="305" y="4667"/>
                        <a:pt x="583" y="4827"/>
                        <a:pt x="888" y="4827"/>
                      </a:cubicBezTo>
                      <a:cubicBezTo>
                        <a:pt x="1339" y="4827"/>
                        <a:pt x="1578" y="4455"/>
                        <a:pt x="1578" y="3938"/>
                      </a:cubicBezTo>
                      <a:cubicBezTo>
                        <a:pt x="1578" y="3447"/>
                        <a:pt x="1406" y="3169"/>
                        <a:pt x="955" y="2904"/>
                      </a:cubicBezTo>
                      <a:cubicBezTo>
                        <a:pt x="398" y="2599"/>
                        <a:pt x="66" y="2148"/>
                        <a:pt x="66" y="1419"/>
                      </a:cubicBezTo>
                      <a:cubicBezTo>
                        <a:pt x="66" y="597"/>
                        <a:pt x="491" y="0"/>
                        <a:pt x="1154" y="0"/>
                      </a:cubicBezTo>
                      <a:cubicBezTo>
                        <a:pt x="1498" y="0"/>
                        <a:pt x="1750" y="119"/>
                        <a:pt x="1896" y="252"/>
                      </a:cubicBezTo>
                      <a:lnTo>
                        <a:pt x="1777" y="809"/>
                      </a:lnTo>
                      <a:cubicBezTo>
                        <a:pt x="1671" y="716"/>
                        <a:pt x="1459" y="557"/>
                        <a:pt x="1140" y="557"/>
                      </a:cubicBezTo>
                      <a:cubicBezTo>
                        <a:pt x="690" y="557"/>
                        <a:pt x="504" y="981"/>
                        <a:pt x="504" y="1353"/>
                      </a:cubicBezTo>
                      <a:cubicBezTo>
                        <a:pt x="504" y="1830"/>
                        <a:pt x="716" y="2082"/>
                        <a:pt x="1180" y="2360"/>
                      </a:cubicBezTo>
                      <a:cubicBezTo>
                        <a:pt x="1750" y="2705"/>
                        <a:pt x="2029" y="3129"/>
                        <a:pt x="2029" y="3898"/>
                      </a:cubicBezTo>
                      <a:cubicBezTo>
                        <a:pt x="2029" y="4694"/>
                        <a:pt x="1644" y="5397"/>
                        <a:pt x="849" y="5397"/>
                      </a:cubicBezTo>
                      <a:cubicBezTo>
                        <a:pt x="530" y="5397"/>
                        <a:pt x="172" y="5251"/>
                        <a:pt x="0" y="5078"/>
                      </a:cubicBezTo>
                      <a:lnTo>
                        <a:pt x="106" y="4495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2" name="任意多边形: 形状 671">
                  <a:extLst>
                    <a:ext uri="{FF2B5EF4-FFF2-40B4-BE49-F238E27FC236}">
                      <a16:creationId xmlns:a16="http://schemas.microsoft.com/office/drawing/2014/main" id="{C2622020-56C7-9A3F-DA06-4986D71EA357}"/>
                    </a:ext>
                  </a:extLst>
                </p:cNvPr>
                <p:cNvSpPr/>
                <p:nvPr/>
              </p:nvSpPr>
              <p:spPr>
                <a:xfrm>
                  <a:off x="1020890" y="1176339"/>
                  <a:ext cx="1896" cy="5224"/>
                </a:xfrm>
                <a:custGeom>
                  <a:avLst/>
                  <a:gdLst>
                    <a:gd name="connsiteX0" fmla="*/ 1737 w 1896"/>
                    <a:gd name="connsiteY0" fmla="*/ 2771 h 5224"/>
                    <a:gd name="connsiteX1" fmla="*/ 424 w 1896"/>
                    <a:gd name="connsiteY1" fmla="*/ 2771 h 5224"/>
                    <a:gd name="connsiteX2" fmla="*/ 424 w 1896"/>
                    <a:gd name="connsiteY2" fmla="*/ 4654 h 5224"/>
                    <a:gd name="connsiteX3" fmla="*/ 1896 w 1896"/>
                    <a:gd name="connsiteY3" fmla="*/ 4654 h 5224"/>
                    <a:gd name="connsiteX4" fmla="*/ 1896 w 1896"/>
                    <a:gd name="connsiteY4" fmla="*/ 5224 h 5224"/>
                    <a:gd name="connsiteX5" fmla="*/ 0 w 1896"/>
                    <a:gd name="connsiteY5" fmla="*/ 5224 h 5224"/>
                    <a:gd name="connsiteX6" fmla="*/ 0 w 1896"/>
                    <a:gd name="connsiteY6" fmla="*/ 0 h 5224"/>
                    <a:gd name="connsiteX7" fmla="*/ 1817 w 1896"/>
                    <a:gd name="connsiteY7" fmla="*/ 0 h 5224"/>
                    <a:gd name="connsiteX8" fmla="*/ 1817 w 1896"/>
                    <a:gd name="connsiteY8" fmla="*/ 557 h 5224"/>
                    <a:gd name="connsiteX9" fmla="*/ 438 w 1896"/>
                    <a:gd name="connsiteY9" fmla="*/ 557 h 5224"/>
                    <a:gd name="connsiteX10" fmla="*/ 438 w 1896"/>
                    <a:gd name="connsiteY10" fmla="*/ 2214 h 5224"/>
                    <a:gd name="connsiteX11" fmla="*/ 1750 w 1896"/>
                    <a:gd name="connsiteY11" fmla="*/ 2214 h 5224"/>
                    <a:gd name="connsiteX12" fmla="*/ 1750 w 1896"/>
                    <a:gd name="connsiteY12" fmla="*/ 2771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6" h="5224">
                      <a:moveTo>
                        <a:pt x="1737" y="2771"/>
                      </a:moveTo>
                      <a:lnTo>
                        <a:pt x="424" y="2771"/>
                      </a:lnTo>
                      <a:lnTo>
                        <a:pt x="424" y="4654"/>
                      </a:lnTo>
                      <a:lnTo>
                        <a:pt x="1896" y="4654"/>
                      </a:lnTo>
                      <a:lnTo>
                        <a:pt x="1896" y="5224"/>
                      </a:lnTo>
                      <a:lnTo>
                        <a:pt x="0" y="5224"/>
                      </a:lnTo>
                      <a:lnTo>
                        <a:pt x="0" y="0"/>
                      </a:lnTo>
                      <a:lnTo>
                        <a:pt x="1817" y="0"/>
                      </a:lnTo>
                      <a:lnTo>
                        <a:pt x="1817" y="557"/>
                      </a:lnTo>
                      <a:lnTo>
                        <a:pt x="438" y="557"/>
                      </a:lnTo>
                      <a:lnTo>
                        <a:pt x="438" y="2214"/>
                      </a:lnTo>
                      <a:lnTo>
                        <a:pt x="1750" y="2214"/>
                      </a:lnTo>
                      <a:lnTo>
                        <a:pt x="1750" y="2771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3" name="任意多边形: 形状 672">
                  <a:extLst>
                    <a:ext uri="{FF2B5EF4-FFF2-40B4-BE49-F238E27FC236}">
                      <a16:creationId xmlns:a16="http://schemas.microsoft.com/office/drawing/2014/main" id="{1E9D8F82-B959-F98B-7002-180951849BEE}"/>
                    </a:ext>
                  </a:extLst>
                </p:cNvPr>
                <p:cNvSpPr/>
                <p:nvPr/>
              </p:nvSpPr>
              <p:spPr>
                <a:xfrm>
                  <a:off x="1023144" y="1176273"/>
                  <a:ext cx="3089" cy="6072"/>
                </a:xfrm>
                <a:custGeom>
                  <a:avLst/>
                  <a:gdLst>
                    <a:gd name="connsiteX0" fmla="*/ 2970 w 3089"/>
                    <a:gd name="connsiteY0" fmla="*/ 6073 h 6072"/>
                    <a:gd name="connsiteX1" fmla="*/ 1671 w 3089"/>
                    <a:gd name="connsiteY1" fmla="*/ 5476 h 6072"/>
                    <a:gd name="connsiteX2" fmla="*/ 1472 w 3089"/>
                    <a:gd name="connsiteY2" fmla="*/ 5397 h 6072"/>
                    <a:gd name="connsiteX3" fmla="*/ 0 w 3089"/>
                    <a:gd name="connsiteY3" fmla="*/ 2758 h 6072"/>
                    <a:gd name="connsiteX4" fmla="*/ 1565 w 3089"/>
                    <a:gd name="connsiteY4" fmla="*/ 0 h 6072"/>
                    <a:gd name="connsiteX5" fmla="*/ 3076 w 3089"/>
                    <a:gd name="connsiteY5" fmla="*/ 2652 h 6072"/>
                    <a:gd name="connsiteX6" fmla="*/ 2108 w 3089"/>
                    <a:gd name="connsiteY6" fmla="*/ 5158 h 6072"/>
                    <a:gd name="connsiteX7" fmla="*/ 2108 w 3089"/>
                    <a:gd name="connsiteY7" fmla="*/ 5185 h 6072"/>
                    <a:gd name="connsiteX8" fmla="*/ 3089 w 3089"/>
                    <a:gd name="connsiteY8" fmla="*/ 5516 h 6072"/>
                    <a:gd name="connsiteX9" fmla="*/ 2970 w 3089"/>
                    <a:gd name="connsiteY9" fmla="*/ 6073 h 6072"/>
                    <a:gd name="connsiteX10" fmla="*/ 2625 w 3089"/>
                    <a:gd name="connsiteY10" fmla="*/ 2665 h 6072"/>
                    <a:gd name="connsiteX11" fmla="*/ 1551 w 3089"/>
                    <a:gd name="connsiteY11" fmla="*/ 530 h 6072"/>
                    <a:gd name="connsiteX12" fmla="*/ 464 w 3089"/>
                    <a:gd name="connsiteY12" fmla="*/ 2731 h 6072"/>
                    <a:gd name="connsiteX13" fmla="*/ 1538 w 3089"/>
                    <a:gd name="connsiteY13" fmla="*/ 4840 h 6072"/>
                    <a:gd name="connsiteX14" fmla="*/ 2625 w 3089"/>
                    <a:gd name="connsiteY14" fmla="*/ 2665 h 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89" h="6072">
                      <a:moveTo>
                        <a:pt x="2970" y="6073"/>
                      </a:moveTo>
                      <a:cubicBezTo>
                        <a:pt x="2519" y="5887"/>
                        <a:pt x="2082" y="5675"/>
                        <a:pt x="1671" y="5476"/>
                      </a:cubicBezTo>
                      <a:cubicBezTo>
                        <a:pt x="1604" y="5436"/>
                        <a:pt x="1538" y="5397"/>
                        <a:pt x="1472" y="5397"/>
                      </a:cubicBezTo>
                      <a:cubicBezTo>
                        <a:pt x="676" y="5357"/>
                        <a:pt x="0" y="4442"/>
                        <a:pt x="0" y="2758"/>
                      </a:cubicBezTo>
                      <a:cubicBezTo>
                        <a:pt x="0" y="1074"/>
                        <a:pt x="650" y="0"/>
                        <a:pt x="1565" y="0"/>
                      </a:cubicBezTo>
                      <a:cubicBezTo>
                        <a:pt x="2480" y="0"/>
                        <a:pt x="3076" y="1101"/>
                        <a:pt x="3076" y="2652"/>
                      </a:cubicBezTo>
                      <a:cubicBezTo>
                        <a:pt x="3076" y="4004"/>
                        <a:pt x="2665" y="4866"/>
                        <a:pt x="2108" y="5158"/>
                      </a:cubicBezTo>
                      <a:lnTo>
                        <a:pt x="2108" y="5185"/>
                      </a:lnTo>
                      <a:cubicBezTo>
                        <a:pt x="2440" y="5317"/>
                        <a:pt x="2811" y="5436"/>
                        <a:pt x="3089" y="5516"/>
                      </a:cubicBezTo>
                      <a:lnTo>
                        <a:pt x="2970" y="6073"/>
                      </a:lnTo>
                      <a:close/>
                      <a:moveTo>
                        <a:pt x="2625" y="2665"/>
                      </a:moveTo>
                      <a:cubicBezTo>
                        <a:pt x="2625" y="1618"/>
                        <a:pt x="2267" y="530"/>
                        <a:pt x="1551" y="530"/>
                      </a:cubicBezTo>
                      <a:cubicBezTo>
                        <a:pt x="809" y="530"/>
                        <a:pt x="451" y="1591"/>
                        <a:pt x="464" y="2731"/>
                      </a:cubicBezTo>
                      <a:cubicBezTo>
                        <a:pt x="464" y="3845"/>
                        <a:pt x="849" y="4840"/>
                        <a:pt x="1538" y="4840"/>
                      </a:cubicBezTo>
                      <a:cubicBezTo>
                        <a:pt x="2228" y="4840"/>
                        <a:pt x="2625" y="3872"/>
                        <a:pt x="2625" y="2665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4" name="任意多边形: 形状 673">
                  <a:extLst>
                    <a:ext uri="{FF2B5EF4-FFF2-40B4-BE49-F238E27FC236}">
                      <a16:creationId xmlns:a16="http://schemas.microsoft.com/office/drawing/2014/main" id="{0CAAD97B-E568-2C64-ACFB-FBBBB5FB018A}"/>
                    </a:ext>
                  </a:extLst>
                </p:cNvPr>
                <p:cNvSpPr/>
                <p:nvPr/>
              </p:nvSpPr>
              <p:spPr>
                <a:xfrm>
                  <a:off x="1026777" y="1176326"/>
                  <a:ext cx="2479" cy="5317"/>
                </a:xfrm>
                <a:custGeom>
                  <a:avLst/>
                  <a:gdLst>
                    <a:gd name="connsiteX0" fmla="*/ 438 w 2479"/>
                    <a:gd name="connsiteY0" fmla="*/ 13 h 5317"/>
                    <a:gd name="connsiteX1" fmla="*/ 438 w 2479"/>
                    <a:gd name="connsiteY1" fmla="*/ 3103 h 5317"/>
                    <a:gd name="connsiteX2" fmla="*/ 1220 w 2479"/>
                    <a:gd name="connsiteY2" fmla="*/ 4773 h 5317"/>
                    <a:gd name="connsiteX3" fmla="*/ 2042 w 2479"/>
                    <a:gd name="connsiteY3" fmla="*/ 3103 h 5317"/>
                    <a:gd name="connsiteX4" fmla="*/ 2042 w 2479"/>
                    <a:gd name="connsiteY4" fmla="*/ 13 h 5317"/>
                    <a:gd name="connsiteX5" fmla="*/ 2480 w 2479"/>
                    <a:gd name="connsiteY5" fmla="*/ 13 h 5317"/>
                    <a:gd name="connsiteX6" fmla="*/ 2480 w 2479"/>
                    <a:gd name="connsiteY6" fmla="*/ 3050 h 5317"/>
                    <a:gd name="connsiteX7" fmla="*/ 1207 w 2479"/>
                    <a:gd name="connsiteY7" fmla="*/ 5317 h 5317"/>
                    <a:gd name="connsiteX8" fmla="*/ 0 w 2479"/>
                    <a:gd name="connsiteY8" fmla="*/ 3076 h 5317"/>
                    <a:gd name="connsiteX9" fmla="*/ 0 w 2479"/>
                    <a:gd name="connsiteY9" fmla="*/ 0 h 5317"/>
                    <a:gd name="connsiteX10" fmla="*/ 438 w 2479"/>
                    <a:gd name="connsiteY10" fmla="*/ 0 h 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9" h="5317">
                      <a:moveTo>
                        <a:pt x="438" y="13"/>
                      </a:moveTo>
                      <a:lnTo>
                        <a:pt x="438" y="3103"/>
                      </a:lnTo>
                      <a:cubicBezTo>
                        <a:pt x="438" y="4283"/>
                        <a:pt x="769" y="4773"/>
                        <a:pt x="1220" y="4773"/>
                      </a:cubicBezTo>
                      <a:cubicBezTo>
                        <a:pt x="1724" y="4773"/>
                        <a:pt x="2042" y="4256"/>
                        <a:pt x="2042" y="3103"/>
                      </a:cubicBezTo>
                      <a:lnTo>
                        <a:pt x="2042" y="13"/>
                      </a:lnTo>
                      <a:lnTo>
                        <a:pt x="2480" y="13"/>
                      </a:lnTo>
                      <a:lnTo>
                        <a:pt x="2480" y="3050"/>
                      </a:lnTo>
                      <a:cubicBezTo>
                        <a:pt x="2480" y="4654"/>
                        <a:pt x="1936" y="5317"/>
                        <a:pt x="1207" y="5317"/>
                      </a:cubicBezTo>
                      <a:cubicBezTo>
                        <a:pt x="517" y="5317"/>
                        <a:pt x="0" y="4707"/>
                        <a:pt x="0" y="3076"/>
                      </a:cubicBezTo>
                      <a:lnTo>
                        <a:pt x="0" y="0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5" name="任意多边形: 形状 674">
                  <a:extLst>
                    <a:ext uri="{FF2B5EF4-FFF2-40B4-BE49-F238E27FC236}">
                      <a16:creationId xmlns:a16="http://schemas.microsoft.com/office/drawing/2014/main" id="{B4AA0BE5-60AB-7B51-BF3B-DA359546B842}"/>
                    </a:ext>
                  </a:extLst>
                </p:cNvPr>
                <p:cNvSpPr/>
                <p:nvPr/>
              </p:nvSpPr>
              <p:spPr>
                <a:xfrm>
                  <a:off x="1029588" y="1176339"/>
                  <a:ext cx="2824" cy="5224"/>
                </a:xfrm>
                <a:custGeom>
                  <a:avLst/>
                  <a:gdLst>
                    <a:gd name="connsiteX0" fmla="*/ 796 w 2824"/>
                    <a:gd name="connsiteY0" fmla="*/ 3593 h 5224"/>
                    <a:gd name="connsiteX1" fmla="*/ 451 w 2824"/>
                    <a:gd name="connsiteY1" fmla="*/ 5224 h 5224"/>
                    <a:gd name="connsiteX2" fmla="*/ 0 w 2824"/>
                    <a:gd name="connsiteY2" fmla="*/ 5224 h 5224"/>
                    <a:gd name="connsiteX3" fmla="*/ 1140 w 2824"/>
                    <a:gd name="connsiteY3" fmla="*/ 0 h 5224"/>
                    <a:gd name="connsiteX4" fmla="*/ 1671 w 2824"/>
                    <a:gd name="connsiteY4" fmla="*/ 0 h 5224"/>
                    <a:gd name="connsiteX5" fmla="*/ 2824 w 2824"/>
                    <a:gd name="connsiteY5" fmla="*/ 5224 h 5224"/>
                    <a:gd name="connsiteX6" fmla="*/ 2347 w 2824"/>
                    <a:gd name="connsiteY6" fmla="*/ 5224 h 5224"/>
                    <a:gd name="connsiteX7" fmla="*/ 1989 w 2824"/>
                    <a:gd name="connsiteY7" fmla="*/ 3593 h 5224"/>
                    <a:gd name="connsiteX8" fmla="*/ 796 w 2824"/>
                    <a:gd name="connsiteY8" fmla="*/ 3593 h 5224"/>
                    <a:gd name="connsiteX9" fmla="*/ 1909 w 2824"/>
                    <a:gd name="connsiteY9" fmla="*/ 3063 h 5224"/>
                    <a:gd name="connsiteX10" fmla="*/ 1578 w 2824"/>
                    <a:gd name="connsiteY10" fmla="*/ 1551 h 5224"/>
                    <a:gd name="connsiteX11" fmla="*/ 1406 w 2824"/>
                    <a:gd name="connsiteY11" fmla="*/ 597 h 5224"/>
                    <a:gd name="connsiteX12" fmla="*/ 1392 w 2824"/>
                    <a:gd name="connsiteY12" fmla="*/ 597 h 5224"/>
                    <a:gd name="connsiteX13" fmla="*/ 1220 w 2824"/>
                    <a:gd name="connsiteY13" fmla="*/ 1551 h 5224"/>
                    <a:gd name="connsiteX14" fmla="*/ 888 w 2824"/>
                    <a:gd name="connsiteY14" fmla="*/ 3063 h 5224"/>
                    <a:gd name="connsiteX15" fmla="*/ 1909 w 2824"/>
                    <a:gd name="connsiteY15" fmla="*/ 3063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4" h="5224">
                      <a:moveTo>
                        <a:pt x="796" y="3593"/>
                      </a:moveTo>
                      <a:lnTo>
                        <a:pt x="451" y="5224"/>
                      </a:lnTo>
                      <a:lnTo>
                        <a:pt x="0" y="5224"/>
                      </a:lnTo>
                      <a:lnTo>
                        <a:pt x="1140" y="0"/>
                      </a:lnTo>
                      <a:lnTo>
                        <a:pt x="1671" y="0"/>
                      </a:lnTo>
                      <a:lnTo>
                        <a:pt x="2824" y="5224"/>
                      </a:lnTo>
                      <a:lnTo>
                        <a:pt x="2347" y="5224"/>
                      </a:lnTo>
                      <a:lnTo>
                        <a:pt x="1989" y="3593"/>
                      </a:lnTo>
                      <a:lnTo>
                        <a:pt x="796" y="3593"/>
                      </a:lnTo>
                      <a:close/>
                      <a:moveTo>
                        <a:pt x="1909" y="3063"/>
                      </a:moveTo>
                      <a:lnTo>
                        <a:pt x="1578" y="1551"/>
                      </a:lnTo>
                      <a:cubicBezTo>
                        <a:pt x="1512" y="1207"/>
                        <a:pt x="1459" y="888"/>
                        <a:pt x="1406" y="597"/>
                      </a:cubicBezTo>
                      <a:lnTo>
                        <a:pt x="1392" y="597"/>
                      </a:lnTo>
                      <a:cubicBezTo>
                        <a:pt x="1352" y="902"/>
                        <a:pt x="1299" y="1220"/>
                        <a:pt x="1220" y="1551"/>
                      </a:cubicBezTo>
                      <a:lnTo>
                        <a:pt x="888" y="3063"/>
                      </a:lnTo>
                      <a:lnTo>
                        <a:pt x="1909" y="3063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6" name="任意多边形: 形状 675">
                  <a:extLst>
                    <a:ext uri="{FF2B5EF4-FFF2-40B4-BE49-F238E27FC236}">
                      <a16:creationId xmlns:a16="http://schemas.microsoft.com/office/drawing/2014/main" id="{FD0705EC-994A-CD68-F29C-A0E40A74B368}"/>
                    </a:ext>
                  </a:extLst>
                </p:cNvPr>
                <p:cNvSpPr/>
                <p:nvPr/>
              </p:nvSpPr>
              <p:spPr>
                <a:xfrm>
                  <a:off x="1032134" y="1176339"/>
                  <a:ext cx="2492" cy="5224"/>
                </a:xfrm>
                <a:custGeom>
                  <a:avLst/>
                  <a:gdLst>
                    <a:gd name="connsiteX0" fmla="*/ 1021 w 2492"/>
                    <a:gd name="connsiteY0" fmla="*/ 570 h 5224"/>
                    <a:gd name="connsiteX1" fmla="*/ 0 w 2492"/>
                    <a:gd name="connsiteY1" fmla="*/ 570 h 5224"/>
                    <a:gd name="connsiteX2" fmla="*/ 0 w 2492"/>
                    <a:gd name="connsiteY2" fmla="*/ 0 h 5224"/>
                    <a:gd name="connsiteX3" fmla="*/ 2493 w 2492"/>
                    <a:gd name="connsiteY3" fmla="*/ 0 h 5224"/>
                    <a:gd name="connsiteX4" fmla="*/ 2493 w 2492"/>
                    <a:gd name="connsiteY4" fmla="*/ 570 h 5224"/>
                    <a:gd name="connsiteX5" fmla="*/ 1459 w 2492"/>
                    <a:gd name="connsiteY5" fmla="*/ 570 h 5224"/>
                    <a:gd name="connsiteX6" fmla="*/ 1459 w 2492"/>
                    <a:gd name="connsiteY6" fmla="*/ 5224 h 5224"/>
                    <a:gd name="connsiteX7" fmla="*/ 1021 w 2492"/>
                    <a:gd name="connsiteY7" fmla="*/ 5224 h 5224"/>
                    <a:gd name="connsiteX8" fmla="*/ 1021 w 2492"/>
                    <a:gd name="connsiteY8" fmla="*/ 570 h 5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2" h="5224">
                      <a:moveTo>
                        <a:pt x="1021" y="570"/>
                      </a:moveTo>
                      <a:lnTo>
                        <a:pt x="0" y="570"/>
                      </a:lnTo>
                      <a:lnTo>
                        <a:pt x="0" y="0"/>
                      </a:lnTo>
                      <a:lnTo>
                        <a:pt x="2493" y="0"/>
                      </a:lnTo>
                      <a:lnTo>
                        <a:pt x="2493" y="570"/>
                      </a:lnTo>
                      <a:lnTo>
                        <a:pt x="1459" y="570"/>
                      </a:lnTo>
                      <a:lnTo>
                        <a:pt x="1459" y="5224"/>
                      </a:lnTo>
                      <a:lnTo>
                        <a:pt x="1021" y="5224"/>
                      </a:lnTo>
                      <a:lnTo>
                        <a:pt x="1021" y="570"/>
                      </a:ln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77" name="任意多边形: 形状 676">
                  <a:extLst>
                    <a:ext uri="{FF2B5EF4-FFF2-40B4-BE49-F238E27FC236}">
                      <a16:creationId xmlns:a16="http://schemas.microsoft.com/office/drawing/2014/main" id="{641D64AD-3D27-9C50-CE32-AE20E7484439}"/>
                    </a:ext>
                  </a:extLst>
                </p:cNvPr>
                <p:cNvSpPr/>
                <p:nvPr/>
              </p:nvSpPr>
              <p:spPr>
                <a:xfrm>
                  <a:off x="1034985" y="1180291"/>
                  <a:ext cx="848" cy="1392"/>
                </a:xfrm>
                <a:custGeom>
                  <a:avLst/>
                  <a:gdLst>
                    <a:gd name="connsiteX0" fmla="*/ 0 w 848"/>
                    <a:gd name="connsiteY0" fmla="*/ 703 h 1392"/>
                    <a:gd name="connsiteX1" fmla="*/ 424 w 848"/>
                    <a:gd name="connsiteY1" fmla="*/ 0 h 1392"/>
                    <a:gd name="connsiteX2" fmla="*/ 849 w 848"/>
                    <a:gd name="connsiteY2" fmla="*/ 703 h 1392"/>
                    <a:gd name="connsiteX3" fmla="*/ 424 w 848"/>
                    <a:gd name="connsiteY3" fmla="*/ 1392 h 1392"/>
                    <a:gd name="connsiteX4" fmla="*/ 0 w 848"/>
                    <a:gd name="connsiteY4" fmla="*/ 703 h 1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8" h="1392">
                      <a:moveTo>
                        <a:pt x="0" y="703"/>
                      </a:moveTo>
                      <a:cubicBezTo>
                        <a:pt x="0" y="278"/>
                        <a:pt x="172" y="0"/>
                        <a:pt x="424" y="0"/>
                      </a:cubicBezTo>
                      <a:cubicBezTo>
                        <a:pt x="676" y="0"/>
                        <a:pt x="849" y="278"/>
                        <a:pt x="849" y="703"/>
                      </a:cubicBezTo>
                      <a:cubicBezTo>
                        <a:pt x="849" y="1101"/>
                        <a:pt x="690" y="1392"/>
                        <a:pt x="424" y="1392"/>
                      </a:cubicBezTo>
                      <a:cubicBezTo>
                        <a:pt x="172" y="1406"/>
                        <a:pt x="0" y="1114"/>
                        <a:pt x="0" y="703"/>
                      </a:cubicBezTo>
                      <a:close/>
                    </a:path>
                  </a:pathLst>
                </a:custGeom>
                <a:solidFill>
                  <a:srgbClr val="9ECAEF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002EC296-D6E9-4F83-54D7-376EF404EAE2}"/>
                </a:ext>
              </a:extLst>
            </p:cNvPr>
            <p:cNvGrpSpPr/>
            <p:nvPr/>
          </p:nvGrpSpPr>
          <p:grpSpPr>
            <a:xfrm>
              <a:off x="8907806" y="2924373"/>
              <a:ext cx="1317855" cy="1513823"/>
              <a:chOff x="1260860" y="964679"/>
              <a:chExt cx="520380" cy="597762"/>
            </a:xfrm>
          </p:grpSpPr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001E45A8-56FC-139A-EEEE-122D6352F021}"/>
                  </a:ext>
                </a:extLst>
              </p:cNvPr>
              <p:cNvSpPr/>
              <p:nvPr/>
            </p:nvSpPr>
            <p:spPr>
              <a:xfrm>
                <a:off x="1304417" y="964679"/>
                <a:ext cx="476822" cy="597762"/>
              </a:xfrm>
              <a:custGeom>
                <a:avLst/>
                <a:gdLst>
                  <a:gd name="connsiteX0" fmla="*/ 476823 w 476822"/>
                  <a:gd name="connsiteY0" fmla="*/ 322377 h 597762"/>
                  <a:gd name="connsiteX1" fmla="*/ 476810 w 476822"/>
                  <a:gd name="connsiteY1" fmla="*/ 0 h 597762"/>
                  <a:gd name="connsiteX2" fmla="*/ 0 w 476822"/>
                  <a:gd name="connsiteY2" fmla="*/ 0 h 597762"/>
                  <a:gd name="connsiteX3" fmla="*/ 0 w 476822"/>
                  <a:gd name="connsiteY3" fmla="*/ 558899 h 597762"/>
                  <a:gd name="connsiteX4" fmla="*/ 378411 w 476822"/>
                  <a:gd name="connsiteY4" fmla="*/ 558899 h 597762"/>
                  <a:gd name="connsiteX5" fmla="*/ 426981 w 476822"/>
                  <a:gd name="connsiteY5" fmla="*/ 597762 h 597762"/>
                  <a:gd name="connsiteX6" fmla="*/ 475563 w 476822"/>
                  <a:gd name="connsiteY6" fmla="*/ 558899 h 597762"/>
                  <a:gd name="connsiteX7" fmla="*/ 475603 w 476822"/>
                  <a:gd name="connsiteY7" fmla="*/ 558899 h 597762"/>
                  <a:gd name="connsiteX8" fmla="*/ 475603 w 476822"/>
                  <a:gd name="connsiteY8" fmla="*/ 558753 h 597762"/>
                  <a:gd name="connsiteX9" fmla="*/ 476823 w 476822"/>
                  <a:gd name="connsiteY9" fmla="*/ 547920 h 597762"/>
                  <a:gd name="connsiteX10" fmla="*/ 476823 w 476822"/>
                  <a:gd name="connsiteY10" fmla="*/ 345713 h 597762"/>
                  <a:gd name="connsiteX11" fmla="*/ 476717 w 476822"/>
                  <a:gd name="connsiteY11" fmla="*/ 343552 h 597762"/>
                  <a:gd name="connsiteX12" fmla="*/ 476823 w 476822"/>
                  <a:gd name="connsiteY12" fmla="*/ 322377 h 59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822" h="597762">
                    <a:moveTo>
                      <a:pt x="476823" y="322377"/>
                    </a:moveTo>
                    <a:lnTo>
                      <a:pt x="476810" y="0"/>
                    </a:lnTo>
                    <a:lnTo>
                      <a:pt x="0" y="0"/>
                    </a:lnTo>
                    <a:lnTo>
                      <a:pt x="0" y="558899"/>
                    </a:lnTo>
                    <a:lnTo>
                      <a:pt x="378411" y="558899"/>
                    </a:lnTo>
                    <a:cubicBezTo>
                      <a:pt x="383423" y="581135"/>
                      <a:pt x="403246" y="597762"/>
                      <a:pt x="426981" y="597762"/>
                    </a:cubicBezTo>
                    <a:cubicBezTo>
                      <a:pt x="450742" y="597762"/>
                      <a:pt x="470564" y="581148"/>
                      <a:pt x="475563" y="558899"/>
                    </a:cubicBezTo>
                    <a:lnTo>
                      <a:pt x="475603" y="558899"/>
                    </a:lnTo>
                    <a:lnTo>
                      <a:pt x="475603" y="558753"/>
                    </a:lnTo>
                    <a:cubicBezTo>
                      <a:pt x="476372" y="555266"/>
                      <a:pt x="476823" y="551646"/>
                      <a:pt x="476823" y="547920"/>
                    </a:cubicBezTo>
                    <a:lnTo>
                      <a:pt x="476823" y="345713"/>
                    </a:lnTo>
                    <a:cubicBezTo>
                      <a:pt x="476823" y="344984"/>
                      <a:pt x="476743" y="344281"/>
                      <a:pt x="476717" y="343552"/>
                    </a:cubicBezTo>
                    <a:lnTo>
                      <a:pt x="476823" y="322377"/>
                    </a:lnTo>
                    <a:close/>
                  </a:path>
                </a:pathLst>
              </a:custGeom>
              <a:solidFill>
                <a:srgbClr val="EEF9F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1E7B2208-41D5-CD16-CAD0-F84D42DC98F3}"/>
                  </a:ext>
                </a:extLst>
              </p:cNvPr>
              <p:cNvSpPr/>
              <p:nvPr/>
            </p:nvSpPr>
            <p:spPr>
              <a:xfrm>
                <a:off x="1260860" y="1485801"/>
                <a:ext cx="470537" cy="76613"/>
              </a:xfrm>
              <a:custGeom>
                <a:avLst/>
                <a:gdLst>
                  <a:gd name="connsiteX0" fmla="*/ 420696 w 470537"/>
                  <a:gd name="connsiteY0" fmla="*/ 26797 h 76613"/>
                  <a:gd name="connsiteX1" fmla="*/ 420696 w 470537"/>
                  <a:gd name="connsiteY1" fmla="*/ 0 h 76613"/>
                  <a:gd name="connsiteX2" fmla="*/ 99671 w 470537"/>
                  <a:gd name="connsiteY2" fmla="*/ 0 h 76613"/>
                  <a:gd name="connsiteX3" fmla="*/ 78098 w 470537"/>
                  <a:gd name="connsiteY3" fmla="*/ 0 h 76613"/>
                  <a:gd name="connsiteX4" fmla="*/ 0 w 470537"/>
                  <a:gd name="connsiteY4" fmla="*/ 0 h 76613"/>
                  <a:gd name="connsiteX5" fmla="*/ 0 w 470537"/>
                  <a:gd name="connsiteY5" fmla="*/ 29091 h 76613"/>
                  <a:gd name="connsiteX6" fmla="*/ 30948 w 470537"/>
                  <a:gd name="connsiteY6" fmla="*/ 73060 h 76613"/>
                  <a:gd name="connsiteX7" fmla="*/ 47575 w 470537"/>
                  <a:gd name="connsiteY7" fmla="*/ 76401 h 76613"/>
                  <a:gd name="connsiteX8" fmla="*/ 47137 w 470537"/>
                  <a:gd name="connsiteY8" fmla="*/ 76613 h 76613"/>
                  <a:gd name="connsiteX9" fmla="*/ 470538 w 470537"/>
                  <a:gd name="connsiteY9" fmla="*/ 76613 h 76613"/>
                  <a:gd name="connsiteX10" fmla="*/ 420696 w 470537"/>
                  <a:gd name="connsiteY10" fmla="*/ 26797 h 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537" h="76613">
                    <a:moveTo>
                      <a:pt x="420696" y="26797"/>
                    </a:moveTo>
                    <a:lnTo>
                      <a:pt x="420696" y="0"/>
                    </a:lnTo>
                    <a:lnTo>
                      <a:pt x="99671" y="0"/>
                    </a:lnTo>
                    <a:lnTo>
                      <a:pt x="78098" y="0"/>
                    </a:lnTo>
                    <a:lnTo>
                      <a:pt x="0" y="0"/>
                    </a:lnTo>
                    <a:lnTo>
                      <a:pt x="0" y="29091"/>
                    </a:lnTo>
                    <a:cubicBezTo>
                      <a:pt x="0" y="48967"/>
                      <a:pt x="12782" y="65966"/>
                      <a:pt x="30948" y="73060"/>
                    </a:cubicBezTo>
                    <a:cubicBezTo>
                      <a:pt x="36105" y="75062"/>
                      <a:pt x="41727" y="76136"/>
                      <a:pt x="47575" y="76401"/>
                    </a:cubicBezTo>
                    <a:cubicBezTo>
                      <a:pt x="47429" y="76454"/>
                      <a:pt x="47296" y="76534"/>
                      <a:pt x="47137" y="76613"/>
                    </a:cubicBezTo>
                    <a:lnTo>
                      <a:pt x="470538" y="76613"/>
                    </a:lnTo>
                    <a:cubicBezTo>
                      <a:pt x="443011" y="76640"/>
                      <a:pt x="420696" y="54311"/>
                      <a:pt x="420696" y="267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F6669480-87F6-C822-D104-B5848551E312}"/>
                </a:ext>
              </a:extLst>
            </p:cNvPr>
            <p:cNvGrpSpPr/>
            <p:nvPr/>
          </p:nvGrpSpPr>
          <p:grpSpPr>
            <a:xfrm>
              <a:off x="9108382" y="3544414"/>
              <a:ext cx="298162" cy="298111"/>
              <a:chOff x="1340061" y="1209514"/>
              <a:chExt cx="117735" cy="117715"/>
            </a:xfrm>
          </p:grpSpPr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B2D355AB-5AC0-9DF5-B429-7C5AC28B6222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AF0824B1-5241-6831-47A3-CCAA51A94B52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14AB46AF-FF93-EDC0-4027-4363E3C67D23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F739F9B6-99C9-1CF4-F395-8E53E1DDABC9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8" name="图形 2">
              <a:extLst>
                <a:ext uri="{FF2B5EF4-FFF2-40B4-BE49-F238E27FC236}">
                  <a16:creationId xmlns:a16="http://schemas.microsoft.com/office/drawing/2014/main" id="{48C6FEE4-5A4F-8C10-4D92-E6A0C427350D}"/>
                </a:ext>
              </a:extLst>
            </p:cNvPr>
            <p:cNvGrpSpPr/>
            <p:nvPr/>
          </p:nvGrpSpPr>
          <p:grpSpPr>
            <a:xfrm>
              <a:off x="9066064" y="3960833"/>
              <a:ext cx="1101737" cy="89789"/>
              <a:chOff x="1323351" y="1373945"/>
              <a:chExt cx="435042" cy="35455"/>
            </a:xfrm>
            <a:solidFill>
              <a:srgbClr val="9ECAEF"/>
            </a:solidFill>
          </p:grpSpPr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E6D014DD-7C63-E216-884D-7B2419788FE2}"/>
                  </a:ext>
                </a:extLst>
              </p:cNvPr>
              <p:cNvSpPr/>
              <p:nvPr/>
            </p:nvSpPr>
            <p:spPr>
              <a:xfrm>
                <a:off x="1337579" y="1373945"/>
                <a:ext cx="4229" cy="7610"/>
              </a:xfrm>
              <a:custGeom>
                <a:avLst/>
                <a:gdLst>
                  <a:gd name="connsiteX0" fmla="*/ 0 w 4229"/>
                  <a:gd name="connsiteY0" fmla="*/ 0 h 7610"/>
                  <a:gd name="connsiteX1" fmla="*/ 981 w 4229"/>
                  <a:gd name="connsiteY1" fmla="*/ 0 h 7610"/>
                  <a:gd name="connsiteX2" fmla="*/ 981 w 4229"/>
                  <a:gd name="connsiteY2" fmla="*/ 6776 h 7610"/>
                  <a:gd name="connsiteX3" fmla="*/ 4230 w 4229"/>
                  <a:gd name="connsiteY3" fmla="*/ 6776 h 7610"/>
                  <a:gd name="connsiteX4" fmla="*/ 4230 w 4229"/>
                  <a:gd name="connsiteY4" fmla="*/ 7611 h 7610"/>
                  <a:gd name="connsiteX5" fmla="*/ 13 w 4229"/>
                  <a:gd name="connsiteY5" fmla="*/ 7611 h 7610"/>
                  <a:gd name="connsiteX6" fmla="*/ 13 w 4229"/>
                  <a:gd name="connsiteY6" fmla="*/ 0 h 7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610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611"/>
                    </a:lnTo>
                    <a:lnTo>
                      <a:pt x="13" y="76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3301D303-BDAD-E60F-8487-AEDDF504DA81}"/>
                  </a:ext>
                </a:extLst>
              </p:cNvPr>
              <p:cNvSpPr/>
              <p:nvPr/>
            </p:nvSpPr>
            <p:spPr>
              <a:xfrm>
                <a:off x="1342326" y="1376133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98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84 h 5489"/>
                  <a:gd name="connsiteX6" fmla="*/ 2426 w 4852"/>
                  <a:gd name="connsiteY6" fmla="*/ 4933 h 5489"/>
                  <a:gd name="connsiteX7" fmla="*/ 4137 w 4852"/>
                  <a:gd name="connsiteY7" fmla="*/ 2731 h 5489"/>
                  <a:gd name="connsiteX8" fmla="*/ 2440 w 4852"/>
                  <a:gd name="connsiteY8" fmla="*/ 557 h 5489"/>
                  <a:gd name="connsiteX9" fmla="*/ 729 w 485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35"/>
                      <a:pt x="3739" y="5489"/>
                      <a:pt x="2387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7DF837C4-6C4B-9052-E26C-086B07483DDC}"/>
                  </a:ext>
                </a:extLst>
              </p:cNvPr>
              <p:cNvSpPr/>
              <p:nvPr/>
            </p:nvSpPr>
            <p:spPr>
              <a:xfrm>
                <a:off x="134808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33 h 5370"/>
                  <a:gd name="connsiteX16" fmla="*/ 1379 w 3473"/>
                  <a:gd name="connsiteY16" fmla="*/ 2533 h 5370"/>
                  <a:gd name="connsiteX17" fmla="*/ 2586 w 3473"/>
                  <a:gd name="connsiteY17" fmla="*/ 1525 h 5370"/>
                  <a:gd name="connsiteX18" fmla="*/ 1353 w 3473"/>
                  <a:gd name="connsiteY18" fmla="*/ 530 h 5370"/>
                  <a:gd name="connsiteX19" fmla="*/ 690 w 3473"/>
                  <a:gd name="connsiteY19" fmla="*/ 597 h 5370"/>
                  <a:gd name="connsiteX20" fmla="*/ 690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63" y="3912"/>
                    </a:cubicBezTo>
                    <a:cubicBezTo>
                      <a:pt x="3222" y="4654"/>
                      <a:pt x="3355" y="5171"/>
                      <a:pt x="3474" y="5370"/>
                    </a:cubicBezTo>
                    <a:lnTo>
                      <a:pt x="2758" y="5370"/>
                    </a:lnTo>
                    <a:cubicBezTo>
                      <a:pt x="2652" y="5224"/>
                      <a:pt x="2546" y="4760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33"/>
                    </a:moveTo>
                    <a:lnTo>
                      <a:pt x="1379" y="2533"/>
                    </a:lnTo>
                    <a:cubicBezTo>
                      <a:pt x="2122" y="2533"/>
                      <a:pt x="2586" y="2135"/>
                      <a:pt x="2586" y="1525"/>
                    </a:cubicBezTo>
                    <a:cubicBezTo>
                      <a:pt x="2586" y="835"/>
                      <a:pt x="2082" y="544"/>
                      <a:pt x="1353" y="530"/>
                    </a:cubicBezTo>
                    <a:cubicBezTo>
                      <a:pt x="1021" y="530"/>
                      <a:pt x="796" y="570"/>
                      <a:pt x="690" y="597"/>
                    </a:cubicBezTo>
                    <a:lnTo>
                      <a:pt x="690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0" name="任意多边形: 形状 279">
                <a:extLst>
                  <a:ext uri="{FF2B5EF4-FFF2-40B4-BE49-F238E27FC236}">
                    <a16:creationId xmlns:a16="http://schemas.microsoft.com/office/drawing/2014/main" id="{948EF1FF-906F-332E-3188-722A761CEE08}"/>
                  </a:ext>
                </a:extLst>
              </p:cNvPr>
              <p:cNvSpPr/>
              <p:nvPr/>
            </p:nvSpPr>
            <p:spPr>
              <a:xfrm>
                <a:off x="1352310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703 w 2996"/>
                  <a:gd name="connsiteY9" fmla="*/ 570 h 5330"/>
                  <a:gd name="connsiteX10" fmla="*/ 703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F4C21036-3F70-3B7B-EDD0-2B1D2A88200F}"/>
                  </a:ext>
                </a:extLst>
              </p:cNvPr>
              <p:cNvSpPr/>
              <p:nvPr/>
            </p:nvSpPr>
            <p:spPr>
              <a:xfrm>
                <a:off x="1356049" y="1376225"/>
                <a:ext cx="5436" cy="5330"/>
              </a:xfrm>
              <a:custGeom>
                <a:avLst/>
                <a:gdLst>
                  <a:gd name="connsiteX0" fmla="*/ 4641 w 5436"/>
                  <a:gd name="connsiteY0" fmla="*/ 2983 h 5330"/>
                  <a:gd name="connsiteX1" fmla="*/ 4561 w 5436"/>
                  <a:gd name="connsiteY1" fmla="*/ 676 h 5330"/>
                  <a:gd name="connsiteX2" fmla="*/ 4535 w 5436"/>
                  <a:gd name="connsiteY2" fmla="*/ 676 h 5330"/>
                  <a:gd name="connsiteX3" fmla="*/ 3872 w 5436"/>
                  <a:gd name="connsiteY3" fmla="*/ 2705 h 5330"/>
                  <a:gd name="connsiteX4" fmla="*/ 2930 w 5436"/>
                  <a:gd name="connsiteY4" fmla="*/ 5291 h 5330"/>
                  <a:gd name="connsiteX5" fmla="*/ 2400 w 5436"/>
                  <a:gd name="connsiteY5" fmla="*/ 5291 h 5330"/>
                  <a:gd name="connsiteX6" fmla="*/ 1538 w 5436"/>
                  <a:gd name="connsiteY6" fmla="*/ 2758 h 5330"/>
                  <a:gd name="connsiteX7" fmla="*/ 928 w 5436"/>
                  <a:gd name="connsiteY7" fmla="*/ 690 h 5330"/>
                  <a:gd name="connsiteX8" fmla="*/ 902 w 5436"/>
                  <a:gd name="connsiteY8" fmla="*/ 690 h 5330"/>
                  <a:gd name="connsiteX9" fmla="*/ 796 w 5436"/>
                  <a:gd name="connsiteY9" fmla="*/ 3050 h 5330"/>
                  <a:gd name="connsiteX10" fmla="*/ 663 w 5436"/>
                  <a:gd name="connsiteY10" fmla="*/ 5330 h 5330"/>
                  <a:gd name="connsiteX11" fmla="*/ 0 w 5436"/>
                  <a:gd name="connsiteY11" fmla="*/ 5330 h 5330"/>
                  <a:gd name="connsiteX12" fmla="*/ 385 w 5436"/>
                  <a:gd name="connsiteY12" fmla="*/ 0 h 5330"/>
                  <a:gd name="connsiteX13" fmla="*/ 1246 w 5436"/>
                  <a:gd name="connsiteY13" fmla="*/ 0 h 5330"/>
                  <a:gd name="connsiteX14" fmla="*/ 2161 w 5436"/>
                  <a:gd name="connsiteY14" fmla="*/ 2572 h 5330"/>
                  <a:gd name="connsiteX15" fmla="*/ 2705 w 5436"/>
                  <a:gd name="connsiteY15" fmla="*/ 4376 h 5330"/>
                  <a:gd name="connsiteX16" fmla="*/ 2718 w 5436"/>
                  <a:gd name="connsiteY16" fmla="*/ 4376 h 5330"/>
                  <a:gd name="connsiteX17" fmla="*/ 3288 w 5436"/>
                  <a:gd name="connsiteY17" fmla="*/ 2572 h 5330"/>
                  <a:gd name="connsiteX18" fmla="*/ 4243 w 5436"/>
                  <a:gd name="connsiteY18" fmla="*/ 0 h 5330"/>
                  <a:gd name="connsiteX19" fmla="*/ 5118 w 5436"/>
                  <a:gd name="connsiteY19" fmla="*/ 0 h 5330"/>
                  <a:gd name="connsiteX20" fmla="*/ 5436 w 5436"/>
                  <a:gd name="connsiteY20" fmla="*/ 5330 h 5330"/>
                  <a:gd name="connsiteX21" fmla="*/ 4773 w 5436"/>
                  <a:gd name="connsiteY21" fmla="*/ 5330 h 5330"/>
                  <a:gd name="connsiteX22" fmla="*/ 464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1"/>
                    </a:lnTo>
                    <a:lnTo>
                      <a:pt x="2400" y="5291"/>
                    </a:lnTo>
                    <a:lnTo>
                      <a:pt x="1538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02" y="690"/>
                    </a:lnTo>
                    <a:cubicBezTo>
                      <a:pt x="888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30"/>
                    </a:lnTo>
                    <a:lnTo>
                      <a:pt x="4773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521C11AB-90B0-0354-435E-318EE4C89BF0}"/>
                  </a:ext>
                </a:extLst>
              </p:cNvPr>
              <p:cNvSpPr/>
              <p:nvPr/>
            </p:nvSpPr>
            <p:spPr>
              <a:xfrm>
                <a:off x="136494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EE645EF8-AAB7-BC57-58F9-EEEB87BEA5A6}"/>
                  </a:ext>
                </a:extLst>
              </p:cNvPr>
              <p:cNvSpPr/>
              <p:nvPr/>
            </p:nvSpPr>
            <p:spPr>
              <a:xfrm>
                <a:off x="1366829" y="1376186"/>
                <a:ext cx="3301" cy="5383"/>
              </a:xfrm>
              <a:custGeom>
                <a:avLst/>
                <a:gdLst>
                  <a:gd name="connsiteX0" fmla="*/ 0 w 3301"/>
                  <a:gd name="connsiteY0" fmla="*/ 106 h 5383"/>
                  <a:gd name="connsiteX1" fmla="*/ 1326 w 3301"/>
                  <a:gd name="connsiteY1" fmla="*/ 0 h 5383"/>
                  <a:gd name="connsiteX2" fmla="*/ 2824 w 3301"/>
                  <a:gd name="connsiteY2" fmla="*/ 451 h 5383"/>
                  <a:gd name="connsiteX3" fmla="*/ 3302 w 3301"/>
                  <a:gd name="connsiteY3" fmla="*/ 1565 h 5383"/>
                  <a:gd name="connsiteX4" fmla="*/ 2891 w 3301"/>
                  <a:gd name="connsiteY4" fmla="*/ 2692 h 5383"/>
                  <a:gd name="connsiteX5" fmla="*/ 1260 w 3301"/>
                  <a:gd name="connsiteY5" fmla="*/ 3288 h 5383"/>
                  <a:gd name="connsiteX6" fmla="*/ 716 w 3301"/>
                  <a:gd name="connsiteY6" fmla="*/ 3235 h 5383"/>
                  <a:gd name="connsiteX7" fmla="*/ 716 w 3301"/>
                  <a:gd name="connsiteY7" fmla="*/ 5383 h 5383"/>
                  <a:gd name="connsiteX8" fmla="*/ 13 w 3301"/>
                  <a:gd name="connsiteY8" fmla="*/ 5383 h 5383"/>
                  <a:gd name="connsiteX9" fmla="*/ 13 w 3301"/>
                  <a:gd name="connsiteY9" fmla="*/ 106 h 5383"/>
                  <a:gd name="connsiteX10" fmla="*/ 690 w 3301"/>
                  <a:gd name="connsiteY10" fmla="*/ 2665 h 5383"/>
                  <a:gd name="connsiteX11" fmla="*/ 1260 w 3301"/>
                  <a:gd name="connsiteY11" fmla="*/ 2718 h 5383"/>
                  <a:gd name="connsiteX12" fmla="*/ 2586 w 3301"/>
                  <a:gd name="connsiteY12" fmla="*/ 1591 h 5383"/>
                  <a:gd name="connsiteX13" fmla="*/ 1339 w 3301"/>
                  <a:gd name="connsiteY13" fmla="*/ 544 h 5383"/>
                  <a:gd name="connsiteX14" fmla="*/ 690 w 3301"/>
                  <a:gd name="connsiteY14" fmla="*/ 597 h 5383"/>
                  <a:gd name="connsiteX15" fmla="*/ 690 w 330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03"/>
                      <a:pt x="3302" y="1087"/>
                      <a:pt x="3302" y="1565"/>
                    </a:cubicBezTo>
                    <a:cubicBezTo>
                      <a:pt x="3302" y="2042"/>
                      <a:pt x="3156" y="2426"/>
                      <a:pt x="2891" y="2692"/>
                    </a:cubicBezTo>
                    <a:cubicBezTo>
                      <a:pt x="2519" y="3089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90" y="2665"/>
                    </a:moveTo>
                    <a:cubicBezTo>
                      <a:pt x="835" y="2705"/>
                      <a:pt x="1021" y="2718"/>
                      <a:pt x="1260" y="2718"/>
                    </a:cubicBezTo>
                    <a:cubicBezTo>
                      <a:pt x="2082" y="2718"/>
                      <a:pt x="2586" y="2320"/>
                      <a:pt x="2586" y="1591"/>
                    </a:cubicBezTo>
                    <a:cubicBezTo>
                      <a:pt x="2586" y="888"/>
                      <a:pt x="2095" y="544"/>
                      <a:pt x="1339" y="544"/>
                    </a:cubicBezTo>
                    <a:cubicBezTo>
                      <a:pt x="1034" y="544"/>
                      <a:pt x="809" y="570"/>
                      <a:pt x="690" y="597"/>
                    </a:cubicBezTo>
                    <a:lnTo>
                      <a:pt x="690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19256BCC-1C93-A9AB-398A-B5819144FA12}"/>
                  </a:ext>
                </a:extLst>
              </p:cNvPr>
              <p:cNvSpPr/>
              <p:nvPr/>
            </p:nvSpPr>
            <p:spPr>
              <a:xfrm>
                <a:off x="1370794" y="1376146"/>
                <a:ext cx="3221" cy="5489"/>
              </a:xfrm>
              <a:custGeom>
                <a:avLst/>
                <a:gdLst>
                  <a:gd name="connsiteX0" fmla="*/ 146 w 3221"/>
                  <a:gd name="connsiteY0" fmla="*/ 4575 h 5489"/>
                  <a:gd name="connsiteX1" fmla="*/ 1379 w 3221"/>
                  <a:gd name="connsiteY1" fmla="*/ 4919 h 5489"/>
                  <a:gd name="connsiteX2" fmla="*/ 2493 w 3221"/>
                  <a:gd name="connsiteY2" fmla="*/ 4004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45 h 5489"/>
                  <a:gd name="connsiteX14" fmla="*/ 146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75"/>
                    </a:moveTo>
                    <a:cubicBezTo>
                      <a:pt x="451" y="4760"/>
                      <a:pt x="902" y="4919"/>
                      <a:pt x="1379" y="4919"/>
                    </a:cubicBezTo>
                    <a:cubicBezTo>
                      <a:pt x="2082" y="4919"/>
                      <a:pt x="2493" y="4548"/>
                      <a:pt x="2493" y="4004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88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4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737D504B-C679-8403-4817-0C4BF3C7728B}"/>
                  </a:ext>
                </a:extLst>
              </p:cNvPr>
              <p:cNvSpPr/>
              <p:nvPr/>
            </p:nvSpPr>
            <p:spPr>
              <a:xfrm>
                <a:off x="137491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9E46FDAD-B625-847D-6BB7-9E4D3ED44540}"/>
                  </a:ext>
                </a:extLst>
              </p:cNvPr>
              <p:cNvSpPr/>
              <p:nvPr/>
            </p:nvSpPr>
            <p:spPr>
              <a:xfrm>
                <a:off x="1379903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35 w 5423"/>
                  <a:gd name="connsiteY2" fmla="*/ 676 h 5330"/>
                  <a:gd name="connsiteX3" fmla="*/ 3859 w 5423"/>
                  <a:gd name="connsiteY3" fmla="*/ 2705 h 5330"/>
                  <a:gd name="connsiteX4" fmla="*/ 2904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50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588" y="2241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30E1ECE8-7620-40FE-FD1B-E27714D21C5E}"/>
                  </a:ext>
                </a:extLst>
              </p:cNvPr>
              <p:cNvSpPr/>
              <p:nvPr/>
            </p:nvSpPr>
            <p:spPr>
              <a:xfrm>
                <a:off x="1388760" y="1376186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593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57 h 5409"/>
                  <a:gd name="connsiteX7" fmla="*/ 0 w 4375"/>
                  <a:gd name="connsiteY7" fmla="*/ 106 h 5409"/>
                  <a:gd name="connsiteX8" fmla="*/ 690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53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593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54" y="530"/>
                      <a:pt x="888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621ED9E3-14E1-03BC-FB66-65ECC58BE142}"/>
                  </a:ext>
                </a:extLst>
              </p:cNvPr>
              <p:cNvSpPr/>
              <p:nvPr/>
            </p:nvSpPr>
            <p:spPr>
              <a:xfrm>
                <a:off x="1393706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98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79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EC950971-BC4D-E2F7-5454-9A15E60B1BAE}"/>
                  </a:ext>
                </a:extLst>
              </p:cNvPr>
              <p:cNvSpPr/>
              <p:nvPr/>
            </p:nvSpPr>
            <p:spPr>
              <a:xfrm>
                <a:off x="1399460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63FF2BC7-83DF-A2DE-D3E6-F930E30C3CF7}"/>
                  </a:ext>
                </a:extLst>
              </p:cNvPr>
              <p:cNvSpPr/>
              <p:nvPr/>
            </p:nvSpPr>
            <p:spPr>
              <a:xfrm>
                <a:off x="1402563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291D5519-8DC2-DA5B-D6D0-6E9E5E654748}"/>
                  </a:ext>
                </a:extLst>
              </p:cNvPr>
              <p:cNvSpPr/>
              <p:nvPr/>
            </p:nvSpPr>
            <p:spPr>
              <a:xfrm>
                <a:off x="1408331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76 w 3487"/>
                  <a:gd name="connsiteY15" fmla="*/ 2533 h 5370"/>
                  <a:gd name="connsiteX16" fmla="*/ 1379 w 3487"/>
                  <a:gd name="connsiteY16" fmla="*/ 2533 h 5370"/>
                  <a:gd name="connsiteX17" fmla="*/ 2572 w 3487"/>
                  <a:gd name="connsiteY17" fmla="*/ 1525 h 5370"/>
                  <a:gd name="connsiteX18" fmla="*/ 1353 w 3487"/>
                  <a:gd name="connsiteY18" fmla="*/ 530 h 5370"/>
                  <a:gd name="connsiteX19" fmla="*/ 676 w 3487"/>
                  <a:gd name="connsiteY19" fmla="*/ 597 h 5370"/>
                  <a:gd name="connsiteX20" fmla="*/ 67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46" y="4760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76" y="2533"/>
                    </a:moveTo>
                    <a:lnTo>
                      <a:pt x="1379" y="2533"/>
                    </a:lnTo>
                    <a:cubicBezTo>
                      <a:pt x="2122" y="2533"/>
                      <a:pt x="2572" y="2135"/>
                      <a:pt x="2572" y="1525"/>
                    </a:cubicBezTo>
                    <a:cubicBezTo>
                      <a:pt x="2572" y="835"/>
                      <a:pt x="2082" y="544"/>
                      <a:pt x="1353" y="530"/>
                    </a:cubicBezTo>
                    <a:cubicBezTo>
                      <a:pt x="1021" y="530"/>
                      <a:pt x="782" y="570"/>
                      <a:pt x="676" y="597"/>
                    </a:cubicBezTo>
                    <a:lnTo>
                      <a:pt x="67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CD4160B9-0E4C-8E8E-8512-D21E23AAA490}"/>
                  </a:ext>
                </a:extLst>
              </p:cNvPr>
              <p:cNvSpPr/>
              <p:nvPr/>
            </p:nvSpPr>
            <p:spPr>
              <a:xfrm>
                <a:off x="1414669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32 w 3235"/>
                  <a:gd name="connsiteY1" fmla="*/ 4919 h 5489"/>
                  <a:gd name="connsiteX2" fmla="*/ 2546 w 3235"/>
                  <a:gd name="connsiteY2" fmla="*/ 4004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55" y="4919"/>
                      <a:pt x="1432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94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5259B779-F532-A3B0-6A9E-80E0EB4F402D}"/>
                  </a:ext>
                </a:extLst>
              </p:cNvPr>
              <p:cNvSpPr/>
              <p:nvPr/>
            </p:nvSpPr>
            <p:spPr>
              <a:xfrm>
                <a:off x="1418859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7A77002A-54AF-0B43-184D-87BC48D7A1D4}"/>
                  </a:ext>
                </a:extLst>
              </p:cNvPr>
              <p:cNvSpPr/>
              <p:nvPr/>
            </p:nvSpPr>
            <p:spPr>
              <a:xfrm>
                <a:off x="142013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E54E38FE-E802-7A2E-219F-660DEDAA886A}"/>
                  </a:ext>
                </a:extLst>
              </p:cNvPr>
              <p:cNvSpPr/>
              <p:nvPr/>
            </p:nvSpPr>
            <p:spPr>
              <a:xfrm>
                <a:off x="1426656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16 h 5330"/>
                  <a:gd name="connsiteX10" fmla="*/ 2479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79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16"/>
                    </a:moveTo>
                    <a:lnTo>
                      <a:pt x="2479" y="1578"/>
                    </a:lnTo>
                    <a:cubicBezTo>
                      <a:pt x="2360" y="1233"/>
                      <a:pt x="2294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79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FFC59CDF-4877-DC71-7562-4A5E7EDBF896}"/>
                  </a:ext>
                </a:extLst>
              </p:cNvPr>
              <p:cNvSpPr/>
              <p:nvPr/>
            </p:nvSpPr>
            <p:spPr>
              <a:xfrm>
                <a:off x="1431734" y="1376225"/>
                <a:ext cx="5449" cy="5330"/>
              </a:xfrm>
              <a:custGeom>
                <a:avLst/>
                <a:gdLst>
                  <a:gd name="connsiteX0" fmla="*/ 4614 w 5449"/>
                  <a:gd name="connsiteY0" fmla="*/ 2983 h 5330"/>
                  <a:gd name="connsiteX1" fmla="*/ 4535 w 5449"/>
                  <a:gd name="connsiteY1" fmla="*/ 676 h 5330"/>
                  <a:gd name="connsiteX2" fmla="*/ 4495 w 5449"/>
                  <a:gd name="connsiteY2" fmla="*/ 676 h 5330"/>
                  <a:gd name="connsiteX3" fmla="*/ 3832 w 5449"/>
                  <a:gd name="connsiteY3" fmla="*/ 2705 h 5330"/>
                  <a:gd name="connsiteX4" fmla="*/ 2904 w 5449"/>
                  <a:gd name="connsiteY4" fmla="*/ 5291 h 5330"/>
                  <a:gd name="connsiteX5" fmla="*/ 2373 w 5449"/>
                  <a:gd name="connsiteY5" fmla="*/ 5291 h 5330"/>
                  <a:gd name="connsiteX6" fmla="*/ 1525 w 5449"/>
                  <a:gd name="connsiteY6" fmla="*/ 2758 h 5330"/>
                  <a:gd name="connsiteX7" fmla="*/ 915 w 5449"/>
                  <a:gd name="connsiteY7" fmla="*/ 690 h 5330"/>
                  <a:gd name="connsiteX8" fmla="*/ 902 w 5449"/>
                  <a:gd name="connsiteY8" fmla="*/ 690 h 5330"/>
                  <a:gd name="connsiteX9" fmla="*/ 796 w 5449"/>
                  <a:gd name="connsiteY9" fmla="*/ 3050 h 5330"/>
                  <a:gd name="connsiteX10" fmla="*/ 650 w 5449"/>
                  <a:gd name="connsiteY10" fmla="*/ 5330 h 5330"/>
                  <a:gd name="connsiteX11" fmla="*/ 0 w 5449"/>
                  <a:gd name="connsiteY11" fmla="*/ 5330 h 5330"/>
                  <a:gd name="connsiteX12" fmla="*/ 371 w 5449"/>
                  <a:gd name="connsiteY12" fmla="*/ 0 h 5330"/>
                  <a:gd name="connsiteX13" fmla="*/ 1246 w 5449"/>
                  <a:gd name="connsiteY13" fmla="*/ 0 h 5330"/>
                  <a:gd name="connsiteX14" fmla="*/ 2161 w 5449"/>
                  <a:gd name="connsiteY14" fmla="*/ 2572 h 5330"/>
                  <a:gd name="connsiteX15" fmla="*/ 2705 w 5449"/>
                  <a:gd name="connsiteY15" fmla="*/ 4376 h 5330"/>
                  <a:gd name="connsiteX16" fmla="*/ 2731 w 5449"/>
                  <a:gd name="connsiteY16" fmla="*/ 4376 h 5330"/>
                  <a:gd name="connsiteX17" fmla="*/ 3288 w 5449"/>
                  <a:gd name="connsiteY17" fmla="*/ 2572 h 5330"/>
                  <a:gd name="connsiteX18" fmla="*/ 4243 w 5449"/>
                  <a:gd name="connsiteY18" fmla="*/ 0 h 5330"/>
                  <a:gd name="connsiteX19" fmla="*/ 5118 w 5449"/>
                  <a:gd name="connsiteY19" fmla="*/ 0 h 5330"/>
                  <a:gd name="connsiteX20" fmla="*/ 5450 w 5449"/>
                  <a:gd name="connsiteY20" fmla="*/ 5330 h 5330"/>
                  <a:gd name="connsiteX21" fmla="*/ 4773 w 5449"/>
                  <a:gd name="connsiteY21" fmla="*/ 5330 h 5330"/>
                  <a:gd name="connsiteX22" fmla="*/ 4614 w 544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30">
                    <a:moveTo>
                      <a:pt x="4614" y="2983"/>
                    </a:moveTo>
                    <a:cubicBezTo>
                      <a:pt x="4561" y="2241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1"/>
                    </a:lnTo>
                    <a:lnTo>
                      <a:pt x="2373" y="5291"/>
                    </a:lnTo>
                    <a:lnTo>
                      <a:pt x="1525" y="2758"/>
                    </a:lnTo>
                    <a:cubicBezTo>
                      <a:pt x="1273" y="2002"/>
                      <a:pt x="1048" y="1326"/>
                      <a:pt x="915" y="690"/>
                    </a:cubicBezTo>
                    <a:lnTo>
                      <a:pt x="902" y="690"/>
                    </a:lnTo>
                    <a:cubicBezTo>
                      <a:pt x="875" y="1353"/>
                      <a:pt x="849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35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30"/>
                    </a:lnTo>
                    <a:lnTo>
                      <a:pt x="4773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2C34D958-8823-2B45-8D8F-B73EE13071C9}"/>
                  </a:ext>
                </a:extLst>
              </p:cNvPr>
              <p:cNvSpPr/>
              <p:nvPr/>
            </p:nvSpPr>
            <p:spPr>
              <a:xfrm>
                <a:off x="1438205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F0B8F6E3-B8D8-A345-C0BB-296D871C89AB}"/>
                  </a:ext>
                </a:extLst>
              </p:cNvPr>
              <p:cNvSpPr/>
              <p:nvPr/>
            </p:nvSpPr>
            <p:spPr>
              <a:xfrm>
                <a:off x="1441599" y="1376212"/>
                <a:ext cx="3938" cy="5330"/>
              </a:xfrm>
              <a:custGeom>
                <a:avLst/>
                <a:gdLst>
                  <a:gd name="connsiteX0" fmla="*/ 1631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07 w 3938"/>
                  <a:gd name="connsiteY5" fmla="*/ 583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74688D92-3C41-ED28-4604-2586B1F8C89B}"/>
                  </a:ext>
                </a:extLst>
              </p:cNvPr>
              <p:cNvSpPr/>
              <p:nvPr/>
            </p:nvSpPr>
            <p:spPr>
              <a:xfrm>
                <a:off x="1445709" y="1380124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19 h 2811"/>
                  <a:gd name="connsiteX2" fmla="*/ 1777 w 1776"/>
                  <a:gd name="connsiteY2" fmla="*/ 0 h 2811"/>
                  <a:gd name="connsiteX3" fmla="*/ 703 w 1776"/>
                  <a:gd name="connsiteY3" fmla="*/ 2745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77" y="0"/>
                    </a:lnTo>
                    <a:cubicBezTo>
                      <a:pt x="1512" y="955"/>
                      <a:pt x="1034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9E0F6664-DA4B-0F49-7629-68B4452A563E}"/>
                  </a:ext>
                </a:extLst>
              </p:cNvPr>
              <p:cNvSpPr/>
              <p:nvPr/>
            </p:nvSpPr>
            <p:spPr>
              <a:xfrm>
                <a:off x="1450536" y="1376133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809 h 5489"/>
                  <a:gd name="connsiteX6" fmla="*/ 2811 w 4057"/>
                  <a:gd name="connsiteY6" fmla="*/ 583 h 5489"/>
                  <a:gd name="connsiteX7" fmla="*/ 729 w 4057"/>
                  <a:gd name="connsiteY7" fmla="*/ 2784 h 5489"/>
                  <a:gd name="connsiteX8" fmla="*/ 2784 w 4057"/>
                  <a:gd name="connsiteY8" fmla="*/ 4919 h 5489"/>
                  <a:gd name="connsiteX9" fmla="*/ 3898 w 4057"/>
                  <a:gd name="connsiteY9" fmla="*/ 470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39"/>
                    </a:cubicBezTo>
                    <a:lnTo>
                      <a:pt x="3885" y="809"/>
                    </a:lnTo>
                    <a:cubicBezTo>
                      <a:pt x="3633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195" y="4919"/>
                      <a:pt x="3620" y="4840"/>
                      <a:pt x="3898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A1288A5B-8A04-CD09-B2E5-D99F22587A9C}"/>
                  </a:ext>
                </a:extLst>
              </p:cNvPr>
              <p:cNvSpPr/>
              <p:nvPr/>
            </p:nvSpPr>
            <p:spPr>
              <a:xfrm>
                <a:off x="1454951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80 w 4866"/>
                  <a:gd name="connsiteY3" fmla="*/ 0 h 5489"/>
                  <a:gd name="connsiteX4" fmla="*/ 4866 w 4866"/>
                  <a:gd name="connsiteY4" fmla="*/ 2692 h 5489"/>
                  <a:gd name="connsiteX5" fmla="*/ 743 w 4866"/>
                  <a:gd name="connsiteY5" fmla="*/ 2784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57 h 5489"/>
                  <a:gd name="connsiteX9" fmla="*/ 743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2C0DCE90-316F-9804-6041-7135BAA46B4F}"/>
                  </a:ext>
                </a:extLst>
              </p:cNvPr>
              <p:cNvSpPr/>
              <p:nvPr/>
            </p:nvSpPr>
            <p:spPr>
              <a:xfrm>
                <a:off x="146071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591 w 3991"/>
                  <a:gd name="connsiteY11" fmla="*/ 2625 h 5330"/>
                  <a:gd name="connsiteX12" fmla="*/ 597 w 3991"/>
                  <a:gd name="connsiteY12" fmla="*/ 849 h 5330"/>
                  <a:gd name="connsiteX13" fmla="*/ 570 w 3991"/>
                  <a:gd name="connsiteY13" fmla="*/ 849 h 5330"/>
                  <a:gd name="connsiteX14" fmla="*/ 623 w 3991"/>
                  <a:gd name="connsiteY14" fmla="*/ 3050 h 5330"/>
                  <a:gd name="connsiteX15" fmla="*/ 623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591" y="2625"/>
                    </a:lnTo>
                    <a:cubicBezTo>
                      <a:pt x="1220" y="2029"/>
                      <a:pt x="862" y="1419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50"/>
                    </a:cubicBezTo>
                    <a:lnTo>
                      <a:pt x="623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00B8E68A-7C8F-6E77-FB10-B5B66E28DFEE}"/>
                  </a:ext>
                </a:extLst>
              </p:cNvPr>
              <p:cNvSpPr/>
              <p:nvPr/>
            </p:nvSpPr>
            <p:spPr>
              <a:xfrm>
                <a:off x="1465638" y="1376146"/>
                <a:ext cx="3221" cy="5489"/>
              </a:xfrm>
              <a:custGeom>
                <a:avLst/>
                <a:gdLst>
                  <a:gd name="connsiteX0" fmla="*/ 172 w 3221"/>
                  <a:gd name="connsiteY0" fmla="*/ 4575 h 5489"/>
                  <a:gd name="connsiteX1" fmla="*/ 1405 w 3221"/>
                  <a:gd name="connsiteY1" fmla="*/ 4919 h 5489"/>
                  <a:gd name="connsiteX2" fmla="*/ 2519 w 3221"/>
                  <a:gd name="connsiteY2" fmla="*/ 4004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45 h 5489"/>
                  <a:gd name="connsiteX14" fmla="*/ 172 w 3221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75"/>
                    </a:moveTo>
                    <a:cubicBezTo>
                      <a:pt x="491" y="4760"/>
                      <a:pt x="941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F38D9A7F-6223-7B27-04BB-9A89F40E758A}"/>
                  </a:ext>
                </a:extLst>
              </p:cNvPr>
              <p:cNvSpPr/>
              <p:nvPr/>
            </p:nvSpPr>
            <p:spPr>
              <a:xfrm>
                <a:off x="1469802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90 w 2996"/>
                  <a:gd name="connsiteY9" fmla="*/ 570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6B212BA5-49BB-67E7-AD7C-7F09115AF2E0}"/>
                  </a:ext>
                </a:extLst>
              </p:cNvPr>
              <p:cNvSpPr/>
              <p:nvPr/>
            </p:nvSpPr>
            <p:spPr>
              <a:xfrm>
                <a:off x="1473382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16 w 4044"/>
                  <a:gd name="connsiteY7" fmla="*/ 2784 h 5489"/>
                  <a:gd name="connsiteX8" fmla="*/ 2758 w 4044"/>
                  <a:gd name="connsiteY8" fmla="*/ 4919 h 5489"/>
                  <a:gd name="connsiteX9" fmla="*/ 3872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35" y="583"/>
                      <a:pt x="2798" y="583"/>
                    </a:cubicBezTo>
                    <a:cubicBezTo>
                      <a:pt x="1551" y="583"/>
                      <a:pt x="716" y="1379"/>
                      <a:pt x="716" y="2784"/>
                    </a:cubicBezTo>
                    <a:cubicBezTo>
                      <a:pt x="716" y="4084"/>
                      <a:pt x="1472" y="4919"/>
                      <a:pt x="2758" y="4919"/>
                    </a:cubicBezTo>
                    <a:cubicBezTo>
                      <a:pt x="3182" y="4919"/>
                      <a:pt x="3607" y="4840"/>
                      <a:pt x="3872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A160DAB5-8F61-D533-1C3A-2BA385C9A664}"/>
                  </a:ext>
                </a:extLst>
              </p:cNvPr>
              <p:cNvSpPr/>
              <p:nvPr/>
            </p:nvSpPr>
            <p:spPr>
              <a:xfrm>
                <a:off x="1477877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4EE294FA-C7E2-DD60-8E73-8A1E56AA12F6}"/>
                  </a:ext>
                </a:extLst>
              </p:cNvPr>
              <p:cNvSpPr/>
              <p:nvPr/>
            </p:nvSpPr>
            <p:spPr>
              <a:xfrm>
                <a:off x="1482398" y="137621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3147D8A5-EB0A-7026-5EA9-A3EDDC936CC7}"/>
                  </a:ext>
                </a:extLst>
              </p:cNvPr>
              <p:cNvSpPr/>
              <p:nvPr/>
            </p:nvSpPr>
            <p:spPr>
              <a:xfrm>
                <a:off x="1485806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4B03474B-15BE-C9B8-C994-F08283563221}"/>
                  </a:ext>
                </a:extLst>
              </p:cNvPr>
              <p:cNvSpPr/>
              <p:nvPr/>
            </p:nvSpPr>
            <p:spPr>
              <a:xfrm>
                <a:off x="1490327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23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C4EEABB2-9DA5-EA5B-8088-5C843D025BCE}"/>
                  </a:ext>
                </a:extLst>
              </p:cNvPr>
              <p:cNvSpPr/>
              <p:nvPr/>
            </p:nvSpPr>
            <p:spPr>
              <a:xfrm>
                <a:off x="1495432" y="1376186"/>
                <a:ext cx="3487" cy="5370"/>
              </a:xfrm>
              <a:custGeom>
                <a:avLst/>
                <a:gdLst>
                  <a:gd name="connsiteX0" fmla="*/ 13 w 3487"/>
                  <a:gd name="connsiteY0" fmla="*/ 106 h 5370"/>
                  <a:gd name="connsiteX1" fmla="*/ 1339 w 3487"/>
                  <a:gd name="connsiteY1" fmla="*/ 0 h 5370"/>
                  <a:gd name="connsiteX2" fmla="*/ 2877 w 3487"/>
                  <a:gd name="connsiteY2" fmla="*/ 438 h 5370"/>
                  <a:gd name="connsiteX3" fmla="*/ 3288 w 3487"/>
                  <a:gd name="connsiteY3" fmla="*/ 1445 h 5370"/>
                  <a:gd name="connsiteX4" fmla="*/ 2294 w 3487"/>
                  <a:gd name="connsiteY4" fmla="*/ 2798 h 5370"/>
                  <a:gd name="connsiteX5" fmla="*/ 2294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716 w 3487"/>
                  <a:gd name="connsiteY15" fmla="*/ 2533 h 5370"/>
                  <a:gd name="connsiteX16" fmla="*/ 1406 w 3487"/>
                  <a:gd name="connsiteY16" fmla="*/ 2533 h 5370"/>
                  <a:gd name="connsiteX17" fmla="*/ 2612 w 3487"/>
                  <a:gd name="connsiteY17" fmla="*/ 1525 h 5370"/>
                  <a:gd name="connsiteX18" fmla="*/ 1392 w 3487"/>
                  <a:gd name="connsiteY18" fmla="*/ 530 h 5370"/>
                  <a:gd name="connsiteX19" fmla="*/ 716 w 3487"/>
                  <a:gd name="connsiteY19" fmla="*/ 597 h 5370"/>
                  <a:gd name="connsiteX20" fmla="*/ 716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13" y="106"/>
                    </a:moveTo>
                    <a:cubicBezTo>
                      <a:pt x="358" y="40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55"/>
                      <a:pt x="3076" y="3912"/>
                    </a:cubicBezTo>
                    <a:cubicBezTo>
                      <a:pt x="3249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72" y="4760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16" y="2533"/>
                    </a:moveTo>
                    <a:lnTo>
                      <a:pt x="1406" y="2533"/>
                    </a:lnTo>
                    <a:cubicBezTo>
                      <a:pt x="2161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35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60D33B38-4B4E-431A-B40E-31ADAC97BFF9}"/>
                  </a:ext>
                </a:extLst>
              </p:cNvPr>
              <p:cNvSpPr/>
              <p:nvPr/>
            </p:nvSpPr>
            <p:spPr>
              <a:xfrm>
                <a:off x="1501691" y="137622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16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188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7388A19D-4CD4-185A-0D56-D6AA9994A7AC}"/>
                  </a:ext>
                </a:extLst>
              </p:cNvPr>
              <p:cNvSpPr/>
              <p:nvPr/>
            </p:nvSpPr>
            <p:spPr>
              <a:xfrm>
                <a:off x="1506915" y="1376186"/>
                <a:ext cx="4362" cy="5409"/>
              </a:xfrm>
              <a:custGeom>
                <a:avLst/>
                <a:gdLst>
                  <a:gd name="connsiteX0" fmla="*/ 13 w 4362"/>
                  <a:gd name="connsiteY0" fmla="*/ 106 h 5409"/>
                  <a:gd name="connsiteX1" fmla="*/ 1459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89 w 4362"/>
                  <a:gd name="connsiteY8" fmla="*/ 4813 h 5409"/>
                  <a:gd name="connsiteX9" fmla="*/ 1392 w 4362"/>
                  <a:gd name="connsiteY9" fmla="*/ 4853 h 5409"/>
                  <a:gd name="connsiteX10" fmla="*/ 3646 w 4362"/>
                  <a:gd name="connsiteY10" fmla="*/ 2586 h 5409"/>
                  <a:gd name="connsiteX11" fmla="*/ 1498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13" y="106"/>
                    </a:moveTo>
                    <a:cubicBezTo>
                      <a:pt x="438" y="53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607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46" y="4031"/>
                      <a:pt x="3646" y="2586"/>
                    </a:cubicBezTo>
                    <a:cubicBezTo>
                      <a:pt x="3660" y="1339"/>
                      <a:pt x="2944" y="530"/>
                      <a:pt x="1498" y="530"/>
                    </a:cubicBezTo>
                    <a:cubicBezTo>
                      <a:pt x="1140" y="530"/>
                      <a:pt x="888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55A05601-C58C-B244-7FE6-2E061A0B572D}"/>
                  </a:ext>
                </a:extLst>
              </p:cNvPr>
              <p:cNvSpPr/>
              <p:nvPr/>
            </p:nvSpPr>
            <p:spPr>
              <a:xfrm>
                <a:off x="1512179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E0B3E0A6-506A-E57D-45C5-BEC1CDB6D93E}"/>
                  </a:ext>
                </a:extLst>
              </p:cNvPr>
              <p:cNvSpPr/>
              <p:nvPr/>
            </p:nvSpPr>
            <p:spPr>
              <a:xfrm>
                <a:off x="1514075" y="1376186"/>
                <a:ext cx="3288" cy="5383"/>
              </a:xfrm>
              <a:custGeom>
                <a:avLst/>
                <a:gdLst>
                  <a:gd name="connsiteX0" fmla="*/ 0 w 3288"/>
                  <a:gd name="connsiteY0" fmla="*/ 106 h 5383"/>
                  <a:gd name="connsiteX1" fmla="*/ 1326 w 3288"/>
                  <a:gd name="connsiteY1" fmla="*/ 0 h 5383"/>
                  <a:gd name="connsiteX2" fmla="*/ 2811 w 3288"/>
                  <a:gd name="connsiteY2" fmla="*/ 451 h 5383"/>
                  <a:gd name="connsiteX3" fmla="*/ 3288 w 3288"/>
                  <a:gd name="connsiteY3" fmla="*/ 1565 h 5383"/>
                  <a:gd name="connsiteX4" fmla="*/ 2877 w 3288"/>
                  <a:gd name="connsiteY4" fmla="*/ 2692 h 5383"/>
                  <a:gd name="connsiteX5" fmla="*/ 1246 w 3288"/>
                  <a:gd name="connsiteY5" fmla="*/ 3288 h 5383"/>
                  <a:gd name="connsiteX6" fmla="*/ 703 w 3288"/>
                  <a:gd name="connsiteY6" fmla="*/ 3235 h 5383"/>
                  <a:gd name="connsiteX7" fmla="*/ 703 w 3288"/>
                  <a:gd name="connsiteY7" fmla="*/ 5383 h 5383"/>
                  <a:gd name="connsiteX8" fmla="*/ 13 w 3288"/>
                  <a:gd name="connsiteY8" fmla="*/ 5383 h 5383"/>
                  <a:gd name="connsiteX9" fmla="*/ 13 w 3288"/>
                  <a:gd name="connsiteY9" fmla="*/ 106 h 5383"/>
                  <a:gd name="connsiteX10" fmla="*/ 676 w 3288"/>
                  <a:gd name="connsiteY10" fmla="*/ 2665 h 5383"/>
                  <a:gd name="connsiteX11" fmla="*/ 1233 w 3288"/>
                  <a:gd name="connsiteY11" fmla="*/ 2718 h 5383"/>
                  <a:gd name="connsiteX12" fmla="*/ 2572 w 3288"/>
                  <a:gd name="connsiteY12" fmla="*/ 1591 h 5383"/>
                  <a:gd name="connsiteX13" fmla="*/ 1326 w 3288"/>
                  <a:gd name="connsiteY13" fmla="*/ 544 h 5383"/>
                  <a:gd name="connsiteX14" fmla="*/ 676 w 3288"/>
                  <a:gd name="connsiteY14" fmla="*/ 597 h 5383"/>
                  <a:gd name="connsiteX15" fmla="*/ 676 w 3288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83">
                    <a:moveTo>
                      <a:pt x="0" y="106"/>
                    </a:moveTo>
                    <a:cubicBezTo>
                      <a:pt x="331" y="53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03"/>
                      <a:pt x="3288" y="1087"/>
                      <a:pt x="3288" y="1565"/>
                    </a:cubicBezTo>
                    <a:cubicBezTo>
                      <a:pt x="3288" y="2042"/>
                      <a:pt x="3142" y="2426"/>
                      <a:pt x="2877" y="2692"/>
                    </a:cubicBezTo>
                    <a:cubicBezTo>
                      <a:pt x="2506" y="3089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83"/>
                    </a:lnTo>
                    <a:lnTo>
                      <a:pt x="13" y="5383"/>
                    </a:lnTo>
                    <a:lnTo>
                      <a:pt x="13" y="106"/>
                    </a:lnTo>
                    <a:close/>
                    <a:moveTo>
                      <a:pt x="676" y="2665"/>
                    </a:moveTo>
                    <a:cubicBezTo>
                      <a:pt x="835" y="2705"/>
                      <a:pt x="1008" y="2718"/>
                      <a:pt x="1233" y="2718"/>
                    </a:cubicBezTo>
                    <a:cubicBezTo>
                      <a:pt x="2068" y="2718"/>
                      <a:pt x="2572" y="2320"/>
                      <a:pt x="2572" y="1591"/>
                    </a:cubicBezTo>
                    <a:cubicBezTo>
                      <a:pt x="2572" y="888"/>
                      <a:pt x="2082" y="544"/>
                      <a:pt x="1326" y="544"/>
                    </a:cubicBezTo>
                    <a:cubicBezTo>
                      <a:pt x="1034" y="544"/>
                      <a:pt x="809" y="570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5" name="任意多边形: 形状 314">
                <a:extLst>
                  <a:ext uri="{FF2B5EF4-FFF2-40B4-BE49-F238E27FC236}">
                    <a16:creationId xmlns:a16="http://schemas.microsoft.com/office/drawing/2014/main" id="{1D30254D-0B0B-382B-45DB-CB5B787E304D}"/>
                  </a:ext>
                </a:extLst>
              </p:cNvPr>
              <p:cNvSpPr/>
              <p:nvPr/>
            </p:nvSpPr>
            <p:spPr>
              <a:xfrm>
                <a:off x="1518265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1D26519A-BC20-EDB2-D309-DD75E4EF0C3F}"/>
                  </a:ext>
                </a:extLst>
              </p:cNvPr>
              <p:cNvSpPr/>
              <p:nvPr/>
            </p:nvSpPr>
            <p:spPr>
              <a:xfrm>
                <a:off x="1519896" y="1376146"/>
                <a:ext cx="3222" cy="5489"/>
              </a:xfrm>
              <a:custGeom>
                <a:avLst/>
                <a:gdLst>
                  <a:gd name="connsiteX0" fmla="*/ 159 w 3222"/>
                  <a:gd name="connsiteY0" fmla="*/ 4575 h 5489"/>
                  <a:gd name="connsiteX1" fmla="*/ 1392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75"/>
                    </a:moveTo>
                    <a:cubicBezTo>
                      <a:pt x="477" y="4760"/>
                      <a:pt x="928" y="4919"/>
                      <a:pt x="1392" y="4919"/>
                    </a:cubicBezTo>
                    <a:cubicBezTo>
                      <a:pt x="2095" y="4919"/>
                      <a:pt x="2506" y="4548"/>
                      <a:pt x="2506" y="4004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88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31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5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82CB8B84-284D-FAFC-4D17-6DA502FC5C95}"/>
                  </a:ext>
                </a:extLst>
              </p:cNvPr>
              <p:cNvSpPr/>
              <p:nvPr/>
            </p:nvSpPr>
            <p:spPr>
              <a:xfrm>
                <a:off x="1523741" y="1376133"/>
                <a:ext cx="4044" cy="5489"/>
              </a:xfrm>
              <a:custGeom>
                <a:avLst/>
                <a:gdLst>
                  <a:gd name="connsiteX0" fmla="*/ 4031 w 4044"/>
                  <a:gd name="connsiteY0" fmla="*/ 5224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72 w 4044"/>
                  <a:gd name="connsiteY5" fmla="*/ 809 h 5489"/>
                  <a:gd name="connsiteX6" fmla="*/ 2798 w 4044"/>
                  <a:gd name="connsiteY6" fmla="*/ 583 h 5489"/>
                  <a:gd name="connsiteX7" fmla="*/ 729 w 4044"/>
                  <a:gd name="connsiteY7" fmla="*/ 2784 h 5489"/>
                  <a:gd name="connsiteX8" fmla="*/ 2771 w 4044"/>
                  <a:gd name="connsiteY8" fmla="*/ 4919 h 5489"/>
                  <a:gd name="connsiteX9" fmla="*/ 3885 w 4044"/>
                  <a:gd name="connsiteY9" fmla="*/ 4707 h 5489"/>
                  <a:gd name="connsiteX10" fmla="*/ 4031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24"/>
                    </a:moveTo>
                    <a:cubicBezTo>
                      <a:pt x="3779" y="5357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39"/>
                    </a:cubicBezTo>
                    <a:lnTo>
                      <a:pt x="3872" y="809"/>
                    </a:lnTo>
                    <a:cubicBezTo>
                      <a:pt x="3607" y="676"/>
                      <a:pt x="3249" y="583"/>
                      <a:pt x="2798" y="583"/>
                    </a:cubicBezTo>
                    <a:cubicBezTo>
                      <a:pt x="1551" y="583"/>
                      <a:pt x="729" y="1379"/>
                      <a:pt x="729" y="2784"/>
                    </a:cubicBezTo>
                    <a:cubicBezTo>
                      <a:pt x="729" y="4084"/>
                      <a:pt x="1472" y="4919"/>
                      <a:pt x="2771" y="4919"/>
                    </a:cubicBezTo>
                    <a:cubicBezTo>
                      <a:pt x="3182" y="4919"/>
                      <a:pt x="3607" y="4840"/>
                      <a:pt x="3885" y="470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03465959-1ADA-418B-9126-BD7C2023C730}"/>
                  </a:ext>
                </a:extLst>
              </p:cNvPr>
              <p:cNvSpPr/>
              <p:nvPr/>
            </p:nvSpPr>
            <p:spPr>
              <a:xfrm>
                <a:off x="1528621" y="1376225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0112E51E-A535-F2A3-456F-FD6028CF655F}"/>
                  </a:ext>
                </a:extLst>
              </p:cNvPr>
              <p:cNvSpPr/>
              <p:nvPr/>
            </p:nvSpPr>
            <p:spPr>
              <a:xfrm>
                <a:off x="1530517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20" y="2029"/>
                      <a:pt x="875" y="1419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A5A1B3EF-C487-DBFD-910C-0813B6C08C66}"/>
                  </a:ext>
                </a:extLst>
              </p:cNvPr>
              <p:cNvSpPr/>
              <p:nvPr/>
            </p:nvSpPr>
            <p:spPr>
              <a:xfrm>
                <a:off x="1535383" y="1376146"/>
                <a:ext cx="4375" cy="5449"/>
              </a:xfrm>
              <a:custGeom>
                <a:avLst/>
                <a:gdLst>
                  <a:gd name="connsiteX0" fmla="*/ 4376 w 4375"/>
                  <a:gd name="connsiteY0" fmla="*/ 5171 h 5449"/>
                  <a:gd name="connsiteX1" fmla="*/ 2745 w 4375"/>
                  <a:gd name="connsiteY1" fmla="*/ 5450 h 5449"/>
                  <a:gd name="connsiteX2" fmla="*/ 743 w 4375"/>
                  <a:gd name="connsiteY2" fmla="*/ 4747 h 5449"/>
                  <a:gd name="connsiteX3" fmla="*/ 0 w 4375"/>
                  <a:gd name="connsiteY3" fmla="*/ 2758 h 5449"/>
                  <a:gd name="connsiteX4" fmla="*/ 2877 w 4375"/>
                  <a:gd name="connsiteY4" fmla="*/ 0 h 5449"/>
                  <a:gd name="connsiteX5" fmla="*/ 4217 w 4375"/>
                  <a:gd name="connsiteY5" fmla="*/ 252 h 5449"/>
                  <a:gd name="connsiteX6" fmla="*/ 4057 w 4375"/>
                  <a:gd name="connsiteY6" fmla="*/ 822 h 5449"/>
                  <a:gd name="connsiteX7" fmla="*/ 2864 w 4375"/>
                  <a:gd name="connsiteY7" fmla="*/ 583 h 5449"/>
                  <a:gd name="connsiteX8" fmla="*/ 729 w 4375"/>
                  <a:gd name="connsiteY8" fmla="*/ 2718 h 5449"/>
                  <a:gd name="connsiteX9" fmla="*/ 2784 w 4375"/>
                  <a:gd name="connsiteY9" fmla="*/ 4866 h 5449"/>
                  <a:gd name="connsiteX10" fmla="*/ 3699 w 4375"/>
                  <a:gd name="connsiteY10" fmla="*/ 4720 h 5449"/>
                  <a:gd name="connsiteX11" fmla="*/ 3699 w 4375"/>
                  <a:gd name="connsiteY11" fmla="*/ 3129 h 5449"/>
                  <a:gd name="connsiteX12" fmla="*/ 2612 w 4375"/>
                  <a:gd name="connsiteY12" fmla="*/ 3129 h 5449"/>
                  <a:gd name="connsiteX13" fmla="*/ 2612 w 4375"/>
                  <a:gd name="connsiteY13" fmla="*/ 2586 h 5449"/>
                  <a:gd name="connsiteX14" fmla="*/ 4362 w 4375"/>
                  <a:gd name="connsiteY14" fmla="*/ 2586 h 5449"/>
                  <a:gd name="connsiteX15" fmla="*/ 4362 w 4375"/>
                  <a:gd name="connsiteY15" fmla="*/ 5171 h 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49">
                    <a:moveTo>
                      <a:pt x="4376" y="5171"/>
                    </a:moveTo>
                    <a:cubicBezTo>
                      <a:pt x="4071" y="5277"/>
                      <a:pt x="3447" y="5450"/>
                      <a:pt x="2745" y="5450"/>
                    </a:cubicBezTo>
                    <a:cubicBezTo>
                      <a:pt x="1936" y="5450"/>
                      <a:pt x="1273" y="5251"/>
                      <a:pt x="743" y="4747"/>
                    </a:cubicBezTo>
                    <a:cubicBezTo>
                      <a:pt x="278" y="4296"/>
                      <a:pt x="0" y="3593"/>
                      <a:pt x="0" y="2758"/>
                    </a:cubicBezTo>
                    <a:cubicBezTo>
                      <a:pt x="13" y="1180"/>
                      <a:pt x="1087" y="0"/>
                      <a:pt x="2877" y="0"/>
                    </a:cubicBezTo>
                    <a:cubicBezTo>
                      <a:pt x="3500" y="0"/>
                      <a:pt x="3978" y="146"/>
                      <a:pt x="4217" y="252"/>
                    </a:cubicBezTo>
                    <a:lnTo>
                      <a:pt x="4057" y="822"/>
                    </a:lnTo>
                    <a:cubicBezTo>
                      <a:pt x="3766" y="690"/>
                      <a:pt x="3408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51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29"/>
                    </a:lnTo>
                    <a:lnTo>
                      <a:pt x="2612" y="3129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7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EFD6065E-FD79-FA54-61E8-11CFBC9079E2}"/>
                  </a:ext>
                </a:extLst>
              </p:cNvPr>
              <p:cNvSpPr/>
              <p:nvPr/>
            </p:nvSpPr>
            <p:spPr>
              <a:xfrm>
                <a:off x="154319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E43BE633-87C9-5C77-0D68-5EEED565EF7B}"/>
                  </a:ext>
                </a:extLst>
              </p:cNvPr>
              <p:cNvSpPr/>
              <p:nvPr/>
            </p:nvSpPr>
            <p:spPr>
              <a:xfrm>
                <a:off x="1547078" y="1376225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80FBA98A-C360-A92F-1CEC-5CFAED91B9D8}"/>
                  </a:ext>
                </a:extLst>
              </p:cNvPr>
              <p:cNvSpPr/>
              <p:nvPr/>
            </p:nvSpPr>
            <p:spPr>
              <a:xfrm>
                <a:off x="155080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0D553674-0520-6AFF-0923-DDAD522A6EF9}"/>
                  </a:ext>
                </a:extLst>
              </p:cNvPr>
              <p:cNvSpPr/>
              <p:nvPr/>
            </p:nvSpPr>
            <p:spPr>
              <a:xfrm>
                <a:off x="1552090" y="1376212"/>
                <a:ext cx="3924" cy="5330"/>
              </a:xfrm>
              <a:custGeom>
                <a:avLst/>
                <a:gdLst>
                  <a:gd name="connsiteX0" fmla="*/ 1618 w 3924"/>
                  <a:gd name="connsiteY0" fmla="*/ 583 h 5330"/>
                  <a:gd name="connsiteX1" fmla="*/ 0 w 3924"/>
                  <a:gd name="connsiteY1" fmla="*/ 583 h 5330"/>
                  <a:gd name="connsiteX2" fmla="*/ 0 w 3924"/>
                  <a:gd name="connsiteY2" fmla="*/ 0 h 5330"/>
                  <a:gd name="connsiteX3" fmla="*/ 3925 w 3924"/>
                  <a:gd name="connsiteY3" fmla="*/ 0 h 5330"/>
                  <a:gd name="connsiteX4" fmla="*/ 3925 w 3924"/>
                  <a:gd name="connsiteY4" fmla="*/ 583 h 5330"/>
                  <a:gd name="connsiteX5" fmla="*/ 2320 w 3924"/>
                  <a:gd name="connsiteY5" fmla="*/ 583 h 5330"/>
                  <a:gd name="connsiteX6" fmla="*/ 2320 w 3924"/>
                  <a:gd name="connsiteY6" fmla="*/ 5330 h 5330"/>
                  <a:gd name="connsiteX7" fmla="*/ 1618 w 3924"/>
                  <a:gd name="connsiteY7" fmla="*/ 5330 h 5330"/>
                  <a:gd name="connsiteX8" fmla="*/ 1618 w 3924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8380B54F-A68A-4F5C-A06E-17E6A392339B}"/>
                  </a:ext>
                </a:extLst>
              </p:cNvPr>
              <p:cNvSpPr/>
              <p:nvPr/>
            </p:nvSpPr>
            <p:spPr>
              <a:xfrm>
                <a:off x="1556187" y="1380124"/>
                <a:ext cx="1790" cy="2811"/>
              </a:xfrm>
              <a:custGeom>
                <a:avLst/>
                <a:gdLst>
                  <a:gd name="connsiteX0" fmla="*/ 0 w 1790"/>
                  <a:gd name="connsiteY0" fmla="*/ 2811 h 2811"/>
                  <a:gd name="connsiteX1" fmla="*/ 676 w 1790"/>
                  <a:gd name="connsiteY1" fmla="*/ 119 h 2811"/>
                  <a:gd name="connsiteX2" fmla="*/ 1790 w 1790"/>
                  <a:gd name="connsiteY2" fmla="*/ 0 h 2811"/>
                  <a:gd name="connsiteX3" fmla="*/ 716 w 1790"/>
                  <a:gd name="connsiteY3" fmla="*/ 2745 h 2811"/>
                  <a:gd name="connsiteX4" fmla="*/ 0 w 1790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11">
                    <a:moveTo>
                      <a:pt x="0" y="2811"/>
                    </a:moveTo>
                    <a:cubicBezTo>
                      <a:pt x="252" y="2148"/>
                      <a:pt x="557" y="942"/>
                      <a:pt x="676" y="119"/>
                    </a:cubicBezTo>
                    <a:lnTo>
                      <a:pt x="1790" y="0"/>
                    </a:lnTo>
                    <a:cubicBezTo>
                      <a:pt x="1525" y="955"/>
                      <a:pt x="1034" y="2214"/>
                      <a:pt x="716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B7CC22F9-B8D9-0AEA-1154-16DEA2CD2FDA}"/>
                  </a:ext>
                </a:extLst>
              </p:cNvPr>
              <p:cNvSpPr/>
              <p:nvPr/>
            </p:nvSpPr>
            <p:spPr>
              <a:xfrm>
                <a:off x="1561080" y="1376146"/>
                <a:ext cx="3208" cy="5489"/>
              </a:xfrm>
              <a:custGeom>
                <a:avLst/>
                <a:gdLst>
                  <a:gd name="connsiteX0" fmla="*/ 172 w 3208"/>
                  <a:gd name="connsiteY0" fmla="*/ 4575 h 5489"/>
                  <a:gd name="connsiteX1" fmla="*/ 1405 w 3208"/>
                  <a:gd name="connsiteY1" fmla="*/ 4919 h 5489"/>
                  <a:gd name="connsiteX2" fmla="*/ 2519 w 3208"/>
                  <a:gd name="connsiteY2" fmla="*/ 4004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45 h 5489"/>
                  <a:gd name="connsiteX14" fmla="*/ 172 w 3208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75"/>
                    </a:moveTo>
                    <a:cubicBezTo>
                      <a:pt x="477" y="4760"/>
                      <a:pt x="928" y="4919"/>
                      <a:pt x="1405" y="4919"/>
                    </a:cubicBezTo>
                    <a:cubicBezTo>
                      <a:pt x="2108" y="4919"/>
                      <a:pt x="2519" y="4548"/>
                      <a:pt x="2519" y="4004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88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94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31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E5132DC7-9444-7340-50A2-1DD65FEDA7D9}"/>
                  </a:ext>
                </a:extLst>
              </p:cNvPr>
              <p:cNvSpPr/>
              <p:nvPr/>
            </p:nvSpPr>
            <p:spPr>
              <a:xfrm>
                <a:off x="1565230" y="1376212"/>
                <a:ext cx="3009" cy="5330"/>
              </a:xfrm>
              <a:custGeom>
                <a:avLst/>
                <a:gdLst>
                  <a:gd name="connsiteX0" fmla="*/ 2758 w 3009"/>
                  <a:gd name="connsiteY0" fmla="*/ 2838 h 5330"/>
                  <a:gd name="connsiteX1" fmla="*/ 690 w 3009"/>
                  <a:gd name="connsiteY1" fmla="*/ 2838 h 5330"/>
                  <a:gd name="connsiteX2" fmla="*/ 690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45 w 3009"/>
                  <a:gd name="connsiteY11" fmla="*/ 2267 h 5330"/>
                  <a:gd name="connsiteX12" fmla="*/ 2745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B38FD053-E7D7-C594-C55C-0001CAF80B5C}"/>
                  </a:ext>
                </a:extLst>
              </p:cNvPr>
              <p:cNvSpPr/>
              <p:nvPr/>
            </p:nvSpPr>
            <p:spPr>
              <a:xfrm>
                <a:off x="1569128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59 w 4362"/>
                  <a:gd name="connsiteY1" fmla="*/ 0 h 5409"/>
                  <a:gd name="connsiteX2" fmla="*/ 3607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46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63 w 4362"/>
                  <a:gd name="connsiteY12" fmla="*/ 597 h 5409"/>
                  <a:gd name="connsiteX13" fmla="*/ 663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0"/>
                      <a:pt x="4362" y="2572"/>
                    </a:cubicBezTo>
                    <a:cubicBezTo>
                      <a:pt x="4362" y="3447"/>
                      <a:pt x="4097" y="4150"/>
                      <a:pt x="3593" y="4641"/>
                    </a:cubicBezTo>
                    <a:cubicBezTo>
                      <a:pt x="3103" y="5145"/>
                      <a:pt x="2281" y="5410"/>
                      <a:pt x="1246" y="5410"/>
                    </a:cubicBezTo>
                    <a:cubicBezTo>
                      <a:pt x="756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62" y="4840"/>
                      <a:pt x="1101" y="4853"/>
                      <a:pt x="1379" y="4853"/>
                    </a:cubicBezTo>
                    <a:cubicBezTo>
                      <a:pt x="2838" y="4853"/>
                      <a:pt x="3633" y="4031"/>
                      <a:pt x="3633" y="2586"/>
                    </a:cubicBezTo>
                    <a:cubicBezTo>
                      <a:pt x="3633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63" y="597"/>
                    </a:cubicBezTo>
                    <a:lnTo>
                      <a:pt x="663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D090587F-37CB-6F77-45D5-581264712377}"/>
                  </a:ext>
                </a:extLst>
              </p:cNvPr>
              <p:cNvSpPr/>
              <p:nvPr/>
            </p:nvSpPr>
            <p:spPr>
              <a:xfrm>
                <a:off x="1576766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60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79 w 4388"/>
                  <a:gd name="connsiteY9" fmla="*/ 4853 h 5409"/>
                  <a:gd name="connsiteX10" fmla="*/ 3660 w 4388"/>
                  <a:gd name="connsiteY10" fmla="*/ 2586 h 5409"/>
                  <a:gd name="connsiteX11" fmla="*/ 1485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11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53"/>
                      <a:pt x="1379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60" y="1339"/>
                      <a:pt x="2944" y="530"/>
                      <a:pt x="1485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EE147F57-846E-760D-82B8-8E2A734EDAFF}"/>
                  </a:ext>
                </a:extLst>
              </p:cNvPr>
              <p:cNvSpPr/>
              <p:nvPr/>
            </p:nvSpPr>
            <p:spPr>
              <a:xfrm>
                <a:off x="1581712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C3F904BA-C461-D7FD-6C78-F3B05A4F76F5}"/>
                  </a:ext>
                </a:extLst>
              </p:cNvPr>
              <p:cNvSpPr/>
              <p:nvPr/>
            </p:nvSpPr>
            <p:spPr>
              <a:xfrm>
                <a:off x="158985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64 w 2996"/>
                  <a:gd name="connsiteY7" fmla="*/ 0 h 5330"/>
                  <a:gd name="connsiteX8" fmla="*/ 2864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0751BADD-FFA7-21C9-6E5E-753BA51C2240}"/>
                  </a:ext>
                </a:extLst>
              </p:cNvPr>
              <p:cNvSpPr/>
              <p:nvPr/>
            </p:nvSpPr>
            <p:spPr>
              <a:xfrm>
                <a:off x="1593738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004E0A1D-857A-6EE6-0BF5-B63A3D3F4DFC}"/>
                  </a:ext>
                </a:extLst>
              </p:cNvPr>
              <p:cNvSpPr/>
              <p:nvPr/>
            </p:nvSpPr>
            <p:spPr>
              <a:xfrm>
                <a:off x="1595621" y="1376225"/>
                <a:ext cx="3924" cy="5396"/>
              </a:xfrm>
              <a:custGeom>
                <a:avLst/>
                <a:gdLst>
                  <a:gd name="connsiteX0" fmla="*/ 703 w 3924"/>
                  <a:gd name="connsiteY0" fmla="*/ 0 h 5396"/>
                  <a:gd name="connsiteX1" fmla="*/ 703 w 3924"/>
                  <a:gd name="connsiteY1" fmla="*/ 3142 h 5396"/>
                  <a:gd name="connsiteX2" fmla="*/ 1936 w 3924"/>
                  <a:gd name="connsiteY2" fmla="*/ 4840 h 5396"/>
                  <a:gd name="connsiteX3" fmla="*/ 3235 w 3924"/>
                  <a:gd name="connsiteY3" fmla="*/ 3142 h 5396"/>
                  <a:gd name="connsiteX4" fmla="*/ 3235 w 3924"/>
                  <a:gd name="connsiteY4" fmla="*/ 0 h 5396"/>
                  <a:gd name="connsiteX5" fmla="*/ 3925 w 3924"/>
                  <a:gd name="connsiteY5" fmla="*/ 0 h 5396"/>
                  <a:gd name="connsiteX6" fmla="*/ 3925 w 3924"/>
                  <a:gd name="connsiteY6" fmla="*/ 3103 h 5396"/>
                  <a:gd name="connsiteX7" fmla="*/ 1909 w 3924"/>
                  <a:gd name="connsiteY7" fmla="*/ 5397 h 5396"/>
                  <a:gd name="connsiteX8" fmla="*/ 0 w 3924"/>
                  <a:gd name="connsiteY8" fmla="*/ 3129 h 5396"/>
                  <a:gd name="connsiteX9" fmla="*/ 0 w 3924"/>
                  <a:gd name="connsiteY9" fmla="*/ 0 h 5396"/>
                  <a:gd name="connsiteX10" fmla="*/ 703 w 3924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20" y="4840"/>
                      <a:pt x="1936" y="4840"/>
                    </a:cubicBezTo>
                    <a:cubicBezTo>
                      <a:pt x="2745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4" name="任意多边形: 形状 333">
                <a:extLst>
                  <a:ext uri="{FF2B5EF4-FFF2-40B4-BE49-F238E27FC236}">
                    <a16:creationId xmlns:a16="http://schemas.microsoft.com/office/drawing/2014/main" id="{E2EAE6C5-C8BA-FC5D-F55D-B797C0222734}"/>
                  </a:ext>
                </a:extLst>
              </p:cNvPr>
              <p:cNvSpPr/>
              <p:nvPr/>
            </p:nvSpPr>
            <p:spPr>
              <a:xfrm>
                <a:off x="1600447" y="1376146"/>
                <a:ext cx="3235" cy="5489"/>
              </a:xfrm>
              <a:custGeom>
                <a:avLst/>
                <a:gdLst>
                  <a:gd name="connsiteX0" fmla="*/ 199 w 3235"/>
                  <a:gd name="connsiteY0" fmla="*/ 4575 h 5489"/>
                  <a:gd name="connsiteX1" fmla="*/ 1419 w 3235"/>
                  <a:gd name="connsiteY1" fmla="*/ 4919 h 5489"/>
                  <a:gd name="connsiteX2" fmla="*/ 2546 w 3235"/>
                  <a:gd name="connsiteY2" fmla="*/ 4004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99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75"/>
                    </a:moveTo>
                    <a:cubicBezTo>
                      <a:pt x="504" y="4760"/>
                      <a:pt x="968" y="4919"/>
                      <a:pt x="1419" y="4919"/>
                    </a:cubicBezTo>
                    <a:cubicBezTo>
                      <a:pt x="2135" y="4919"/>
                      <a:pt x="2546" y="4548"/>
                      <a:pt x="2546" y="4004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88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94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31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45"/>
                    </a:cubicBezTo>
                    <a:lnTo>
                      <a:pt x="199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5" name="任意多边形: 形状 334">
                <a:extLst>
                  <a:ext uri="{FF2B5EF4-FFF2-40B4-BE49-F238E27FC236}">
                    <a16:creationId xmlns:a16="http://schemas.microsoft.com/office/drawing/2014/main" id="{28D24B71-568C-A6FB-1B18-C612419B0FD3}"/>
                  </a:ext>
                </a:extLst>
              </p:cNvPr>
              <p:cNvSpPr/>
              <p:nvPr/>
            </p:nvSpPr>
            <p:spPr>
              <a:xfrm>
                <a:off x="1604491" y="1376225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76 h 5330"/>
                  <a:gd name="connsiteX2" fmla="*/ 4521 w 5423"/>
                  <a:gd name="connsiteY2" fmla="*/ 676 h 5330"/>
                  <a:gd name="connsiteX3" fmla="*/ 3858 w 5423"/>
                  <a:gd name="connsiteY3" fmla="*/ 2705 h 5330"/>
                  <a:gd name="connsiteX4" fmla="*/ 2917 w 5423"/>
                  <a:gd name="connsiteY4" fmla="*/ 5291 h 5330"/>
                  <a:gd name="connsiteX5" fmla="*/ 2387 w 5423"/>
                  <a:gd name="connsiteY5" fmla="*/ 5291 h 5330"/>
                  <a:gd name="connsiteX6" fmla="*/ 1525 w 5423"/>
                  <a:gd name="connsiteY6" fmla="*/ 2758 h 5330"/>
                  <a:gd name="connsiteX7" fmla="*/ 915 w 5423"/>
                  <a:gd name="connsiteY7" fmla="*/ 690 h 5330"/>
                  <a:gd name="connsiteX8" fmla="*/ 902 w 5423"/>
                  <a:gd name="connsiteY8" fmla="*/ 690 h 5330"/>
                  <a:gd name="connsiteX9" fmla="*/ 796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46 w 5423"/>
                  <a:gd name="connsiteY13" fmla="*/ 0 h 5330"/>
                  <a:gd name="connsiteX14" fmla="*/ 2148 w 5423"/>
                  <a:gd name="connsiteY14" fmla="*/ 2572 h 5330"/>
                  <a:gd name="connsiteX15" fmla="*/ 2678 w 5423"/>
                  <a:gd name="connsiteY15" fmla="*/ 4376 h 5330"/>
                  <a:gd name="connsiteX16" fmla="*/ 2705 w 5423"/>
                  <a:gd name="connsiteY16" fmla="*/ 4376 h 5330"/>
                  <a:gd name="connsiteX17" fmla="*/ 3262 w 5423"/>
                  <a:gd name="connsiteY17" fmla="*/ 2572 h 5330"/>
                  <a:gd name="connsiteX18" fmla="*/ 4203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1"/>
                    </a:lnTo>
                    <a:lnTo>
                      <a:pt x="2387" y="5291"/>
                    </a:lnTo>
                    <a:lnTo>
                      <a:pt x="1525" y="2758"/>
                    </a:lnTo>
                    <a:cubicBezTo>
                      <a:pt x="1260" y="2002"/>
                      <a:pt x="1061" y="1326"/>
                      <a:pt x="915" y="690"/>
                    </a:cubicBezTo>
                    <a:lnTo>
                      <a:pt x="902" y="690"/>
                    </a:lnTo>
                    <a:cubicBezTo>
                      <a:pt x="902" y="1353"/>
                      <a:pt x="849" y="2254"/>
                      <a:pt x="796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35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6" name="任意多边形: 形状 335">
                <a:extLst>
                  <a:ext uri="{FF2B5EF4-FFF2-40B4-BE49-F238E27FC236}">
                    <a16:creationId xmlns:a16="http://schemas.microsoft.com/office/drawing/2014/main" id="{C3AFDC65-F4C4-E91E-BF8A-B59DF30096F6}"/>
                  </a:ext>
                </a:extLst>
              </p:cNvPr>
              <p:cNvSpPr/>
              <p:nvPr/>
            </p:nvSpPr>
            <p:spPr>
              <a:xfrm>
                <a:off x="1610657" y="1376133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387 w 4879"/>
                  <a:gd name="connsiteY1" fmla="*/ 5489 h 5489"/>
                  <a:gd name="connsiteX2" fmla="*/ 0 w 4879"/>
                  <a:gd name="connsiteY2" fmla="*/ 2798 h 5489"/>
                  <a:gd name="connsiteX3" fmla="*/ 2466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84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57 h 5489"/>
                  <a:gd name="connsiteX9" fmla="*/ 743 w 4879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35"/>
                      <a:pt x="3766" y="5489"/>
                      <a:pt x="2387" y="5489"/>
                    </a:cubicBezTo>
                    <a:cubicBezTo>
                      <a:pt x="994" y="5489"/>
                      <a:pt x="0" y="4415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7" name="任意多边形: 形状 336">
                <a:extLst>
                  <a:ext uri="{FF2B5EF4-FFF2-40B4-BE49-F238E27FC236}">
                    <a16:creationId xmlns:a16="http://schemas.microsoft.com/office/drawing/2014/main" id="{20D97C44-4F28-76F4-C386-C746157C2E67}"/>
                  </a:ext>
                </a:extLst>
              </p:cNvPr>
              <p:cNvSpPr/>
              <p:nvPr/>
            </p:nvSpPr>
            <p:spPr>
              <a:xfrm>
                <a:off x="1616411" y="1376186"/>
                <a:ext cx="4388" cy="5409"/>
              </a:xfrm>
              <a:custGeom>
                <a:avLst/>
                <a:gdLst>
                  <a:gd name="connsiteX0" fmla="*/ 0 w 4388"/>
                  <a:gd name="connsiteY0" fmla="*/ 106 h 5409"/>
                  <a:gd name="connsiteX1" fmla="*/ 1472 w 4388"/>
                  <a:gd name="connsiteY1" fmla="*/ 0 h 5409"/>
                  <a:gd name="connsiteX2" fmla="*/ 3633 w 4388"/>
                  <a:gd name="connsiteY2" fmla="*/ 663 h 5409"/>
                  <a:gd name="connsiteX3" fmla="*/ 4389 w 4388"/>
                  <a:gd name="connsiteY3" fmla="*/ 2572 h 5409"/>
                  <a:gd name="connsiteX4" fmla="*/ 3620 w 4388"/>
                  <a:gd name="connsiteY4" fmla="*/ 4641 h 5409"/>
                  <a:gd name="connsiteX5" fmla="*/ 1273 w 4388"/>
                  <a:gd name="connsiteY5" fmla="*/ 5410 h 5409"/>
                  <a:gd name="connsiteX6" fmla="*/ 13 w 4388"/>
                  <a:gd name="connsiteY6" fmla="*/ 5357 h 5409"/>
                  <a:gd name="connsiteX7" fmla="*/ 13 w 4388"/>
                  <a:gd name="connsiteY7" fmla="*/ 106 h 5409"/>
                  <a:gd name="connsiteX8" fmla="*/ 690 w 4388"/>
                  <a:gd name="connsiteY8" fmla="*/ 4813 h 5409"/>
                  <a:gd name="connsiteX9" fmla="*/ 1392 w 4388"/>
                  <a:gd name="connsiteY9" fmla="*/ 4853 h 5409"/>
                  <a:gd name="connsiteX10" fmla="*/ 3660 w 4388"/>
                  <a:gd name="connsiteY10" fmla="*/ 2586 h 5409"/>
                  <a:gd name="connsiteX11" fmla="*/ 1498 w 4388"/>
                  <a:gd name="connsiteY11" fmla="*/ 530 h 5409"/>
                  <a:gd name="connsiteX12" fmla="*/ 690 w 4388"/>
                  <a:gd name="connsiteY12" fmla="*/ 597 h 5409"/>
                  <a:gd name="connsiteX13" fmla="*/ 690 w 4388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09">
                    <a:moveTo>
                      <a:pt x="0" y="106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0"/>
                      <a:pt x="4389" y="2572"/>
                    </a:cubicBezTo>
                    <a:cubicBezTo>
                      <a:pt x="4389" y="3447"/>
                      <a:pt x="4110" y="4150"/>
                      <a:pt x="3620" y="4641"/>
                    </a:cubicBezTo>
                    <a:cubicBezTo>
                      <a:pt x="3116" y="5145"/>
                      <a:pt x="2294" y="5410"/>
                      <a:pt x="1273" y="5410"/>
                    </a:cubicBezTo>
                    <a:cubicBezTo>
                      <a:pt x="782" y="5410"/>
                      <a:pt x="358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8" name="任意多边形: 形状 337">
                <a:extLst>
                  <a:ext uri="{FF2B5EF4-FFF2-40B4-BE49-F238E27FC236}">
                    <a16:creationId xmlns:a16="http://schemas.microsoft.com/office/drawing/2014/main" id="{58B62320-2A62-7CFF-398E-8E06B809FCCF}"/>
                  </a:ext>
                </a:extLst>
              </p:cNvPr>
              <p:cNvSpPr/>
              <p:nvPr/>
            </p:nvSpPr>
            <p:spPr>
              <a:xfrm>
                <a:off x="1623452" y="1376212"/>
                <a:ext cx="3951" cy="5330"/>
              </a:xfrm>
              <a:custGeom>
                <a:avLst/>
                <a:gdLst>
                  <a:gd name="connsiteX0" fmla="*/ 1631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07 w 3951"/>
                  <a:gd name="connsiteY5" fmla="*/ 583 h 5330"/>
                  <a:gd name="connsiteX6" fmla="*/ 2307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9" name="任意多边形: 形状 338">
                <a:extLst>
                  <a:ext uri="{FF2B5EF4-FFF2-40B4-BE49-F238E27FC236}">
                    <a16:creationId xmlns:a16="http://schemas.microsoft.com/office/drawing/2014/main" id="{2D29346B-91D4-66C6-2AF8-2E8F32461596}"/>
                  </a:ext>
                </a:extLst>
              </p:cNvPr>
              <p:cNvSpPr/>
              <p:nvPr/>
            </p:nvSpPr>
            <p:spPr>
              <a:xfrm>
                <a:off x="1627987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70 h 5330"/>
                  <a:gd name="connsiteX9" fmla="*/ 676 w 2996"/>
                  <a:gd name="connsiteY9" fmla="*/ 570 h 5330"/>
                  <a:gd name="connsiteX10" fmla="*/ 676 w 2996"/>
                  <a:gd name="connsiteY10" fmla="*/ 2267 h 5330"/>
                  <a:gd name="connsiteX11" fmla="*/ 2745 w 2996"/>
                  <a:gd name="connsiteY11" fmla="*/ 2267 h 5330"/>
                  <a:gd name="connsiteX12" fmla="*/ 2745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0" name="任意多边形: 形状 339">
                <a:extLst>
                  <a:ext uri="{FF2B5EF4-FFF2-40B4-BE49-F238E27FC236}">
                    <a16:creationId xmlns:a16="http://schemas.microsoft.com/office/drawing/2014/main" id="{720E8F97-612C-8C1C-D898-B158C09C1A84}"/>
                  </a:ext>
                </a:extLst>
              </p:cNvPr>
              <p:cNvSpPr/>
              <p:nvPr/>
            </p:nvSpPr>
            <p:spPr>
              <a:xfrm>
                <a:off x="1631726" y="1376225"/>
                <a:ext cx="5423" cy="5330"/>
              </a:xfrm>
              <a:custGeom>
                <a:avLst/>
                <a:gdLst>
                  <a:gd name="connsiteX0" fmla="*/ 4641 w 5423"/>
                  <a:gd name="connsiteY0" fmla="*/ 2983 h 5330"/>
                  <a:gd name="connsiteX1" fmla="*/ 4561 w 5423"/>
                  <a:gd name="connsiteY1" fmla="*/ 676 h 5330"/>
                  <a:gd name="connsiteX2" fmla="*/ 4548 w 5423"/>
                  <a:gd name="connsiteY2" fmla="*/ 676 h 5330"/>
                  <a:gd name="connsiteX3" fmla="*/ 3872 w 5423"/>
                  <a:gd name="connsiteY3" fmla="*/ 2705 h 5330"/>
                  <a:gd name="connsiteX4" fmla="*/ 2930 w 5423"/>
                  <a:gd name="connsiteY4" fmla="*/ 5291 h 5330"/>
                  <a:gd name="connsiteX5" fmla="*/ 2413 w 5423"/>
                  <a:gd name="connsiteY5" fmla="*/ 5291 h 5330"/>
                  <a:gd name="connsiteX6" fmla="*/ 1551 w 5423"/>
                  <a:gd name="connsiteY6" fmla="*/ 2758 h 5330"/>
                  <a:gd name="connsiteX7" fmla="*/ 942 w 5423"/>
                  <a:gd name="connsiteY7" fmla="*/ 690 h 5330"/>
                  <a:gd name="connsiteX8" fmla="*/ 928 w 5423"/>
                  <a:gd name="connsiteY8" fmla="*/ 690 h 5330"/>
                  <a:gd name="connsiteX9" fmla="*/ 822 w 5423"/>
                  <a:gd name="connsiteY9" fmla="*/ 3050 h 5330"/>
                  <a:gd name="connsiteX10" fmla="*/ 676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30 w 5423"/>
                  <a:gd name="connsiteY18" fmla="*/ 0 h 5330"/>
                  <a:gd name="connsiteX19" fmla="*/ 5105 w 5423"/>
                  <a:gd name="connsiteY19" fmla="*/ 0 h 5330"/>
                  <a:gd name="connsiteX20" fmla="*/ 5423 w 5423"/>
                  <a:gd name="connsiteY20" fmla="*/ 5330 h 5330"/>
                  <a:gd name="connsiteX21" fmla="*/ 4760 w 5423"/>
                  <a:gd name="connsiteY21" fmla="*/ 5330 h 5330"/>
                  <a:gd name="connsiteX22" fmla="*/ 4641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41" y="2983"/>
                    </a:moveTo>
                    <a:cubicBezTo>
                      <a:pt x="4601" y="2241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1"/>
                    </a:lnTo>
                    <a:lnTo>
                      <a:pt x="2413" y="5291"/>
                    </a:lnTo>
                    <a:lnTo>
                      <a:pt x="1551" y="2758"/>
                    </a:lnTo>
                    <a:cubicBezTo>
                      <a:pt x="1299" y="2002"/>
                      <a:pt x="1074" y="1326"/>
                      <a:pt x="942" y="690"/>
                    </a:cubicBezTo>
                    <a:lnTo>
                      <a:pt x="928" y="690"/>
                    </a:lnTo>
                    <a:cubicBezTo>
                      <a:pt x="928" y="1353"/>
                      <a:pt x="875" y="2254"/>
                      <a:pt x="822" y="3050"/>
                    </a:cubicBezTo>
                    <a:lnTo>
                      <a:pt x="676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35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30"/>
                    </a:lnTo>
                    <a:lnTo>
                      <a:pt x="4760" y="5330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1F9646CA-1BE5-6D87-8312-964846BD5F7F}"/>
                  </a:ext>
                </a:extLst>
              </p:cNvPr>
              <p:cNvSpPr/>
              <p:nvPr/>
            </p:nvSpPr>
            <p:spPr>
              <a:xfrm>
                <a:off x="1638210" y="1376186"/>
                <a:ext cx="3275" cy="5383"/>
              </a:xfrm>
              <a:custGeom>
                <a:avLst/>
                <a:gdLst>
                  <a:gd name="connsiteX0" fmla="*/ 0 w 3275"/>
                  <a:gd name="connsiteY0" fmla="*/ 106 h 5383"/>
                  <a:gd name="connsiteX1" fmla="*/ 1326 w 3275"/>
                  <a:gd name="connsiteY1" fmla="*/ 0 h 5383"/>
                  <a:gd name="connsiteX2" fmla="*/ 2811 w 3275"/>
                  <a:gd name="connsiteY2" fmla="*/ 451 h 5383"/>
                  <a:gd name="connsiteX3" fmla="*/ 3275 w 3275"/>
                  <a:gd name="connsiteY3" fmla="*/ 1565 h 5383"/>
                  <a:gd name="connsiteX4" fmla="*/ 2864 w 3275"/>
                  <a:gd name="connsiteY4" fmla="*/ 2692 h 5383"/>
                  <a:gd name="connsiteX5" fmla="*/ 1233 w 3275"/>
                  <a:gd name="connsiteY5" fmla="*/ 3288 h 5383"/>
                  <a:gd name="connsiteX6" fmla="*/ 689 w 3275"/>
                  <a:gd name="connsiteY6" fmla="*/ 3235 h 5383"/>
                  <a:gd name="connsiteX7" fmla="*/ 689 w 3275"/>
                  <a:gd name="connsiteY7" fmla="*/ 5383 h 5383"/>
                  <a:gd name="connsiteX8" fmla="*/ 0 w 3275"/>
                  <a:gd name="connsiteY8" fmla="*/ 5383 h 5383"/>
                  <a:gd name="connsiteX9" fmla="*/ 0 w 3275"/>
                  <a:gd name="connsiteY9" fmla="*/ 106 h 5383"/>
                  <a:gd name="connsiteX10" fmla="*/ 703 w 3275"/>
                  <a:gd name="connsiteY10" fmla="*/ 2665 h 5383"/>
                  <a:gd name="connsiteX11" fmla="*/ 1260 w 3275"/>
                  <a:gd name="connsiteY11" fmla="*/ 2718 h 5383"/>
                  <a:gd name="connsiteX12" fmla="*/ 2599 w 3275"/>
                  <a:gd name="connsiteY12" fmla="*/ 1591 h 5383"/>
                  <a:gd name="connsiteX13" fmla="*/ 1339 w 3275"/>
                  <a:gd name="connsiteY13" fmla="*/ 544 h 5383"/>
                  <a:gd name="connsiteX14" fmla="*/ 689 w 3275"/>
                  <a:gd name="connsiteY14" fmla="*/ 597 h 5383"/>
                  <a:gd name="connsiteX15" fmla="*/ 689 w 3275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83">
                    <a:moveTo>
                      <a:pt x="0" y="106"/>
                    </a:moveTo>
                    <a:cubicBezTo>
                      <a:pt x="345" y="53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03"/>
                      <a:pt x="3275" y="1087"/>
                      <a:pt x="3275" y="1565"/>
                    </a:cubicBezTo>
                    <a:cubicBezTo>
                      <a:pt x="3275" y="2042"/>
                      <a:pt x="3129" y="2426"/>
                      <a:pt x="2864" y="2692"/>
                    </a:cubicBezTo>
                    <a:cubicBezTo>
                      <a:pt x="2506" y="3089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703" y="2665"/>
                    </a:moveTo>
                    <a:cubicBezTo>
                      <a:pt x="849" y="2705"/>
                      <a:pt x="1034" y="2718"/>
                      <a:pt x="1260" y="2718"/>
                    </a:cubicBezTo>
                    <a:cubicBezTo>
                      <a:pt x="2095" y="2718"/>
                      <a:pt x="2599" y="2320"/>
                      <a:pt x="2599" y="1591"/>
                    </a:cubicBezTo>
                    <a:cubicBezTo>
                      <a:pt x="2599" y="888"/>
                      <a:pt x="2108" y="544"/>
                      <a:pt x="1339" y="544"/>
                    </a:cubicBezTo>
                    <a:cubicBezTo>
                      <a:pt x="1034" y="544"/>
                      <a:pt x="809" y="570"/>
                      <a:pt x="689" y="597"/>
                    </a:cubicBezTo>
                    <a:lnTo>
                      <a:pt x="689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2" name="任意多边形: 形状 341">
                <a:extLst>
                  <a:ext uri="{FF2B5EF4-FFF2-40B4-BE49-F238E27FC236}">
                    <a16:creationId xmlns:a16="http://schemas.microsoft.com/office/drawing/2014/main" id="{608D2C26-25BC-B32D-0D9B-ACD4B4965514}"/>
                  </a:ext>
                </a:extLst>
              </p:cNvPr>
              <p:cNvSpPr/>
              <p:nvPr/>
            </p:nvSpPr>
            <p:spPr>
              <a:xfrm>
                <a:off x="1642108" y="1376133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400 w 4866"/>
                  <a:gd name="connsiteY1" fmla="*/ 5489 h 5489"/>
                  <a:gd name="connsiteX2" fmla="*/ 0 w 4866"/>
                  <a:gd name="connsiteY2" fmla="*/ 2798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84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35"/>
                      <a:pt x="3752" y="5489"/>
                      <a:pt x="2400" y="5489"/>
                    </a:cubicBezTo>
                    <a:cubicBezTo>
                      <a:pt x="981" y="5489"/>
                      <a:pt x="0" y="4415"/>
                      <a:pt x="0" y="2798"/>
                    </a:cubicBezTo>
                    <a:cubicBezTo>
                      <a:pt x="0" y="1114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33"/>
                      <a:pt x="2426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16480388-E0C7-BE79-B3AD-B03DFAD7864A}"/>
                  </a:ext>
                </a:extLst>
              </p:cNvPr>
              <p:cNvSpPr/>
              <p:nvPr/>
            </p:nvSpPr>
            <p:spPr>
              <a:xfrm>
                <a:off x="1647850" y="1376186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77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798 h 5370"/>
                  <a:gd name="connsiteX5" fmla="*/ 2281 w 3473"/>
                  <a:gd name="connsiteY5" fmla="*/ 2824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13 w 3473"/>
                  <a:gd name="connsiteY9" fmla="*/ 4097 h 5370"/>
                  <a:gd name="connsiteX10" fmla="*/ 1352 w 3473"/>
                  <a:gd name="connsiteY10" fmla="*/ 3063 h 5370"/>
                  <a:gd name="connsiteX11" fmla="*/ 703 w 3473"/>
                  <a:gd name="connsiteY11" fmla="*/ 3063 h 5370"/>
                  <a:gd name="connsiteX12" fmla="*/ 703 w 3473"/>
                  <a:gd name="connsiteY12" fmla="*/ 5370 h 5370"/>
                  <a:gd name="connsiteX13" fmla="*/ 13 w 3473"/>
                  <a:gd name="connsiteY13" fmla="*/ 5370 h 5370"/>
                  <a:gd name="connsiteX14" fmla="*/ 13 w 3473"/>
                  <a:gd name="connsiteY14" fmla="*/ 106 h 5370"/>
                  <a:gd name="connsiteX15" fmla="*/ 703 w 3473"/>
                  <a:gd name="connsiteY15" fmla="*/ 2533 h 5370"/>
                  <a:gd name="connsiteX16" fmla="*/ 1406 w 3473"/>
                  <a:gd name="connsiteY16" fmla="*/ 2533 h 5370"/>
                  <a:gd name="connsiteX17" fmla="*/ 2612 w 3473"/>
                  <a:gd name="connsiteY17" fmla="*/ 1525 h 5370"/>
                  <a:gd name="connsiteX18" fmla="*/ 1392 w 3473"/>
                  <a:gd name="connsiteY18" fmla="*/ 530 h 5370"/>
                  <a:gd name="connsiteX19" fmla="*/ 716 w 3473"/>
                  <a:gd name="connsiteY19" fmla="*/ 597 h 5370"/>
                  <a:gd name="connsiteX20" fmla="*/ 716 w 3473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55"/>
                      <a:pt x="3063" y="3912"/>
                    </a:cubicBezTo>
                    <a:cubicBezTo>
                      <a:pt x="3249" y="4654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59" y="4760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48" y="2533"/>
                      <a:pt x="2612" y="2135"/>
                      <a:pt x="2612" y="1525"/>
                    </a:cubicBezTo>
                    <a:cubicBezTo>
                      <a:pt x="2612" y="835"/>
                      <a:pt x="2108" y="544"/>
                      <a:pt x="1392" y="530"/>
                    </a:cubicBezTo>
                    <a:cubicBezTo>
                      <a:pt x="1061" y="530"/>
                      <a:pt x="822" y="570"/>
                      <a:pt x="716" y="597"/>
                    </a:cubicBezTo>
                    <a:lnTo>
                      <a:pt x="716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37FAA127-D2DE-7F0E-AD80-82425E483DAA}"/>
                  </a:ext>
                </a:extLst>
              </p:cNvPr>
              <p:cNvSpPr/>
              <p:nvPr/>
            </p:nvSpPr>
            <p:spPr>
              <a:xfrm>
                <a:off x="1654506" y="1376225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651E9952-C0BE-DEDD-1E74-5F5B735B6219}"/>
                  </a:ext>
                </a:extLst>
              </p:cNvPr>
              <p:cNvSpPr/>
              <p:nvPr/>
            </p:nvSpPr>
            <p:spPr>
              <a:xfrm>
                <a:off x="1656389" y="1376212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33" y="2029"/>
                      <a:pt x="888" y="1419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3140D176-FEE7-9B36-06D8-5B165234EEE3}"/>
                  </a:ext>
                </a:extLst>
              </p:cNvPr>
              <p:cNvSpPr/>
              <p:nvPr/>
            </p:nvSpPr>
            <p:spPr>
              <a:xfrm>
                <a:off x="1661255" y="1376133"/>
                <a:ext cx="4044" cy="5489"/>
              </a:xfrm>
              <a:custGeom>
                <a:avLst/>
                <a:gdLst>
                  <a:gd name="connsiteX0" fmla="*/ 4044 w 4044"/>
                  <a:gd name="connsiteY0" fmla="*/ 5224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39 h 5489"/>
                  <a:gd name="connsiteX5" fmla="*/ 3885 w 4044"/>
                  <a:gd name="connsiteY5" fmla="*/ 809 h 5489"/>
                  <a:gd name="connsiteX6" fmla="*/ 2811 w 4044"/>
                  <a:gd name="connsiteY6" fmla="*/ 583 h 5489"/>
                  <a:gd name="connsiteX7" fmla="*/ 729 w 4044"/>
                  <a:gd name="connsiteY7" fmla="*/ 2784 h 5489"/>
                  <a:gd name="connsiteX8" fmla="*/ 2784 w 4044"/>
                  <a:gd name="connsiteY8" fmla="*/ 4919 h 5489"/>
                  <a:gd name="connsiteX9" fmla="*/ 3912 w 4044"/>
                  <a:gd name="connsiteY9" fmla="*/ 4707 h 5489"/>
                  <a:gd name="connsiteX10" fmla="*/ 4044 w 4044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24"/>
                    </a:moveTo>
                    <a:cubicBezTo>
                      <a:pt x="3792" y="5357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39"/>
                    </a:cubicBezTo>
                    <a:lnTo>
                      <a:pt x="3885" y="809"/>
                    </a:lnTo>
                    <a:cubicBezTo>
                      <a:pt x="3620" y="676"/>
                      <a:pt x="3262" y="583"/>
                      <a:pt x="2811" y="583"/>
                    </a:cubicBezTo>
                    <a:cubicBezTo>
                      <a:pt x="1565" y="583"/>
                      <a:pt x="729" y="1379"/>
                      <a:pt x="729" y="2784"/>
                    </a:cubicBezTo>
                    <a:cubicBezTo>
                      <a:pt x="729" y="4084"/>
                      <a:pt x="1485" y="4919"/>
                      <a:pt x="2784" y="4919"/>
                    </a:cubicBezTo>
                    <a:cubicBezTo>
                      <a:pt x="3209" y="4919"/>
                      <a:pt x="3633" y="4840"/>
                      <a:pt x="3912" y="470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BD5F0603-2DAE-297E-D4B0-68385961D713}"/>
                  </a:ext>
                </a:extLst>
              </p:cNvPr>
              <p:cNvSpPr/>
              <p:nvPr/>
            </p:nvSpPr>
            <p:spPr>
              <a:xfrm>
                <a:off x="1666148" y="1376225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7652BEAD-F962-9B89-2F6C-9E129DE2B615}"/>
                  </a:ext>
                </a:extLst>
              </p:cNvPr>
              <p:cNvSpPr/>
              <p:nvPr/>
            </p:nvSpPr>
            <p:spPr>
              <a:xfrm>
                <a:off x="1668044" y="1376186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57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53 h 5409"/>
                  <a:gd name="connsiteX10" fmla="*/ 3660 w 4375"/>
                  <a:gd name="connsiteY10" fmla="*/ 2586 h 5409"/>
                  <a:gd name="connsiteX11" fmla="*/ 1512 w 4375"/>
                  <a:gd name="connsiteY11" fmla="*/ 530 h 5409"/>
                  <a:gd name="connsiteX12" fmla="*/ 689 w 4375"/>
                  <a:gd name="connsiteY12" fmla="*/ 597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53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0"/>
                      <a:pt x="4376" y="2572"/>
                    </a:cubicBezTo>
                    <a:cubicBezTo>
                      <a:pt x="4376" y="3447"/>
                      <a:pt x="4110" y="4150"/>
                      <a:pt x="3607" y="4641"/>
                    </a:cubicBezTo>
                    <a:cubicBezTo>
                      <a:pt x="3116" y="5145"/>
                      <a:pt x="2294" y="5410"/>
                      <a:pt x="1260" y="5410"/>
                    </a:cubicBezTo>
                    <a:cubicBezTo>
                      <a:pt x="769" y="5410"/>
                      <a:pt x="371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75" y="4840"/>
                      <a:pt x="1114" y="4853"/>
                      <a:pt x="1392" y="4853"/>
                    </a:cubicBezTo>
                    <a:cubicBezTo>
                      <a:pt x="2851" y="4853"/>
                      <a:pt x="3660" y="4031"/>
                      <a:pt x="3660" y="2586"/>
                    </a:cubicBezTo>
                    <a:cubicBezTo>
                      <a:pt x="3673" y="1339"/>
                      <a:pt x="2957" y="530"/>
                      <a:pt x="1512" y="530"/>
                    </a:cubicBezTo>
                    <a:cubicBezTo>
                      <a:pt x="1140" y="530"/>
                      <a:pt x="888" y="570"/>
                      <a:pt x="689" y="597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9F3EC264-2FAF-1AB4-9D8B-CBEDFE33673D}"/>
                  </a:ext>
                </a:extLst>
              </p:cNvPr>
              <p:cNvSpPr/>
              <p:nvPr/>
            </p:nvSpPr>
            <p:spPr>
              <a:xfrm>
                <a:off x="1673294" y="1376225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216756DE-1CCE-77A4-1F3A-4F1DE332D145}"/>
                  </a:ext>
                </a:extLst>
              </p:cNvPr>
              <p:cNvSpPr/>
              <p:nvPr/>
            </p:nvSpPr>
            <p:spPr>
              <a:xfrm>
                <a:off x="1675204" y="1376186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45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593 w 4362"/>
                  <a:gd name="connsiteY4" fmla="*/ 4641 h 5409"/>
                  <a:gd name="connsiteX5" fmla="*/ 1233 w 4362"/>
                  <a:gd name="connsiteY5" fmla="*/ 5410 h 5409"/>
                  <a:gd name="connsiteX6" fmla="*/ 0 w 4362"/>
                  <a:gd name="connsiteY6" fmla="*/ 5357 h 5409"/>
                  <a:gd name="connsiteX7" fmla="*/ 0 w 4362"/>
                  <a:gd name="connsiteY7" fmla="*/ 106 h 5409"/>
                  <a:gd name="connsiteX8" fmla="*/ 676 w 4362"/>
                  <a:gd name="connsiteY8" fmla="*/ 4813 h 5409"/>
                  <a:gd name="connsiteX9" fmla="*/ 1379 w 4362"/>
                  <a:gd name="connsiteY9" fmla="*/ 4853 h 5409"/>
                  <a:gd name="connsiteX10" fmla="*/ 3633 w 4362"/>
                  <a:gd name="connsiteY10" fmla="*/ 2586 h 5409"/>
                  <a:gd name="connsiteX11" fmla="*/ 1485 w 4362"/>
                  <a:gd name="connsiteY11" fmla="*/ 530 h 5409"/>
                  <a:gd name="connsiteX12" fmla="*/ 676 w 4362"/>
                  <a:gd name="connsiteY12" fmla="*/ 597 h 5409"/>
                  <a:gd name="connsiteX13" fmla="*/ 676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53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0"/>
                      <a:pt x="4362" y="2572"/>
                    </a:cubicBezTo>
                    <a:cubicBezTo>
                      <a:pt x="4362" y="3447"/>
                      <a:pt x="4084" y="4150"/>
                      <a:pt x="3593" y="4641"/>
                    </a:cubicBezTo>
                    <a:cubicBezTo>
                      <a:pt x="3076" y="5145"/>
                      <a:pt x="2267" y="5410"/>
                      <a:pt x="1233" y="5410"/>
                    </a:cubicBezTo>
                    <a:cubicBezTo>
                      <a:pt x="743" y="5410"/>
                      <a:pt x="345" y="5383"/>
                      <a:pt x="0" y="5357"/>
                    </a:cubicBezTo>
                    <a:lnTo>
                      <a:pt x="0" y="106"/>
                    </a:lnTo>
                    <a:close/>
                    <a:moveTo>
                      <a:pt x="676" y="4813"/>
                    </a:moveTo>
                    <a:cubicBezTo>
                      <a:pt x="849" y="4840"/>
                      <a:pt x="1101" y="4853"/>
                      <a:pt x="1379" y="4853"/>
                    </a:cubicBezTo>
                    <a:cubicBezTo>
                      <a:pt x="2851" y="4853"/>
                      <a:pt x="3633" y="4031"/>
                      <a:pt x="3633" y="2586"/>
                    </a:cubicBezTo>
                    <a:cubicBezTo>
                      <a:pt x="3646" y="1339"/>
                      <a:pt x="2930" y="530"/>
                      <a:pt x="1485" y="530"/>
                    </a:cubicBezTo>
                    <a:cubicBezTo>
                      <a:pt x="1127" y="530"/>
                      <a:pt x="862" y="570"/>
                      <a:pt x="676" y="597"/>
                    </a:cubicBezTo>
                    <a:lnTo>
                      <a:pt x="676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0EFCB227-BF2A-4BCF-FFDB-D01C23B85B87}"/>
                  </a:ext>
                </a:extLst>
              </p:cNvPr>
              <p:cNvSpPr/>
              <p:nvPr/>
            </p:nvSpPr>
            <p:spPr>
              <a:xfrm>
                <a:off x="1680441" y="1376225"/>
                <a:ext cx="3938" cy="5396"/>
              </a:xfrm>
              <a:custGeom>
                <a:avLst/>
                <a:gdLst>
                  <a:gd name="connsiteX0" fmla="*/ 690 w 3938"/>
                  <a:gd name="connsiteY0" fmla="*/ 0 h 5396"/>
                  <a:gd name="connsiteX1" fmla="*/ 690 w 3938"/>
                  <a:gd name="connsiteY1" fmla="*/ 3142 h 5396"/>
                  <a:gd name="connsiteX2" fmla="*/ 1936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09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690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690" y="0"/>
                    </a:moveTo>
                    <a:lnTo>
                      <a:pt x="690" y="3142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397"/>
                      <a:pt x="1909" y="5397"/>
                    </a:cubicBezTo>
                    <a:cubicBezTo>
                      <a:pt x="822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994F2E26-6C9A-650D-9381-C9A0D32504E2}"/>
                  </a:ext>
                </a:extLst>
              </p:cNvPr>
              <p:cNvSpPr/>
              <p:nvPr/>
            </p:nvSpPr>
            <p:spPr>
              <a:xfrm>
                <a:off x="1685559" y="1376212"/>
                <a:ext cx="4017" cy="5330"/>
              </a:xfrm>
              <a:custGeom>
                <a:avLst/>
                <a:gdLst>
                  <a:gd name="connsiteX0" fmla="*/ 0 w 4017"/>
                  <a:gd name="connsiteY0" fmla="*/ 5330 h 5330"/>
                  <a:gd name="connsiteX1" fmla="*/ 0 w 4017"/>
                  <a:gd name="connsiteY1" fmla="*/ 0 h 5330"/>
                  <a:gd name="connsiteX2" fmla="*/ 756 w 4017"/>
                  <a:gd name="connsiteY2" fmla="*/ 0 h 5330"/>
                  <a:gd name="connsiteX3" fmla="*/ 2466 w 4017"/>
                  <a:gd name="connsiteY3" fmla="*/ 2692 h 5330"/>
                  <a:gd name="connsiteX4" fmla="*/ 3408 w 4017"/>
                  <a:gd name="connsiteY4" fmla="*/ 4429 h 5330"/>
                  <a:gd name="connsiteX5" fmla="*/ 3421 w 4017"/>
                  <a:gd name="connsiteY5" fmla="*/ 4415 h 5330"/>
                  <a:gd name="connsiteX6" fmla="*/ 3368 w 4017"/>
                  <a:gd name="connsiteY6" fmla="*/ 2228 h 5330"/>
                  <a:gd name="connsiteX7" fmla="*/ 3368 w 4017"/>
                  <a:gd name="connsiteY7" fmla="*/ 0 h 5330"/>
                  <a:gd name="connsiteX8" fmla="*/ 4018 w 4017"/>
                  <a:gd name="connsiteY8" fmla="*/ 0 h 5330"/>
                  <a:gd name="connsiteX9" fmla="*/ 4018 w 4017"/>
                  <a:gd name="connsiteY9" fmla="*/ 5330 h 5330"/>
                  <a:gd name="connsiteX10" fmla="*/ 3302 w 4017"/>
                  <a:gd name="connsiteY10" fmla="*/ 5330 h 5330"/>
                  <a:gd name="connsiteX11" fmla="*/ 1618 w 4017"/>
                  <a:gd name="connsiteY11" fmla="*/ 2625 h 5330"/>
                  <a:gd name="connsiteX12" fmla="*/ 623 w 4017"/>
                  <a:gd name="connsiteY12" fmla="*/ 849 h 5330"/>
                  <a:gd name="connsiteX13" fmla="*/ 597 w 4017"/>
                  <a:gd name="connsiteY13" fmla="*/ 849 h 5330"/>
                  <a:gd name="connsiteX14" fmla="*/ 650 w 4017"/>
                  <a:gd name="connsiteY14" fmla="*/ 3050 h 5330"/>
                  <a:gd name="connsiteX15" fmla="*/ 650 w 4017"/>
                  <a:gd name="connsiteY15" fmla="*/ 5317 h 5330"/>
                  <a:gd name="connsiteX16" fmla="*/ 0 w 4017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15"/>
                    </a:lnTo>
                    <a:cubicBezTo>
                      <a:pt x="3368" y="3699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875" y="1419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D8ECA211-B899-B64F-D1C6-44B53E3287D0}"/>
                  </a:ext>
                </a:extLst>
              </p:cNvPr>
              <p:cNvSpPr/>
              <p:nvPr/>
            </p:nvSpPr>
            <p:spPr>
              <a:xfrm>
                <a:off x="1690147" y="1376212"/>
                <a:ext cx="3938" cy="5330"/>
              </a:xfrm>
              <a:custGeom>
                <a:avLst/>
                <a:gdLst>
                  <a:gd name="connsiteX0" fmla="*/ 1604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294 w 3938"/>
                  <a:gd name="connsiteY5" fmla="*/ 583 h 5330"/>
                  <a:gd name="connsiteX6" fmla="*/ 2294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30"/>
                    </a:lnTo>
                    <a:lnTo>
                      <a:pt x="1604" y="5330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1F2D254E-48BC-9540-D319-43A42FACA9D9}"/>
                  </a:ext>
                </a:extLst>
              </p:cNvPr>
              <p:cNvSpPr/>
              <p:nvPr/>
            </p:nvSpPr>
            <p:spPr>
              <a:xfrm>
                <a:off x="1697042" y="1376225"/>
                <a:ext cx="3938" cy="5396"/>
              </a:xfrm>
              <a:custGeom>
                <a:avLst/>
                <a:gdLst>
                  <a:gd name="connsiteX0" fmla="*/ 703 w 3938"/>
                  <a:gd name="connsiteY0" fmla="*/ 0 h 5396"/>
                  <a:gd name="connsiteX1" fmla="*/ 703 w 3938"/>
                  <a:gd name="connsiteY1" fmla="*/ 3142 h 5396"/>
                  <a:gd name="connsiteX2" fmla="*/ 1949 w 3938"/>
                  <a:gd name="connsiteY2" fmla="*/ 4840 h 5396"/>
                  <a:gd name="connsiteX3" fmla="*/ 3235 w 3938"/>
                  <a:gd name="connsiteY3" fmla="*/ 3142 h 5396"/>
                  <a:gd name="connsiteX4" fmla="*/ 3235 w 3938"/>
                  <a:gd name="connsiteY4" fmla="*/ 0 h 5396"/>
                  <a:gd name="connsiteX5" fmla="*/ 3938 w 3938"/>
                  <a:gd name="connsiteY5" fmla="*/ 0 h 5396"/>
                  <a:gd name="connsiteX6" fmla="*/ 3938 w 3938"/>
                  <a:gd name="connsiteY6" fmla="*/ 3103 h 5396"/>
                  <a:gd name="connsiteX7" fmla="*/ 1923 w 3938"/>
                  <a:gd name="connsiteY7" fmla="*/ 5397 h 5396"/>
                  <a:gd name="connsiteX8" fmla="*/ 0 w 3938"/>
                  <a:gd name="connsiteY8" fmla="*/ 3129 h 5396"/>
                  <a:gd name="connsiteX9" fmla="*/ 0 w 3938"/>
                  <a:gd name="connsiteY9" fmla="*/ 0 h 5396"/>
                  <a:gd name="connsiteX10" fmla="*/ 703 w 3938"/>
                  <a:gd name="connsiteY10" fmla="*/ 0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396">
                    <a:moveTo>
                      <a:pt x="703" y="0"/>
                    </a:moveTo>
                    <a:lnTo>
                      <a:pt x="703" y="3142"/>
                    </a:lnTo>
                    <a:cubicBezTo>
                      <a:pt x="703" y="4336"/>
                      <a:pt x="1246" y="4840"/>
                      <a:pt x="1949" y="4840"/>
                    </a:cubicBezTo>
                    <a:cubicBezTo>
                      <a:pt x="2758" y="4840"/>
                      <a:pt x="3235" y="4323"/>
                      <a:pt x="3235" y="3142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397"/>
                      <a:pt x="1923" y="5397"/>
                    </a:cubicBezTo>
                    <a:cubicBezTo>
                      <a:pt x="835" y="5397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11668A0F-02AF-2FC9-6271-30975EEF1C77}"/>
                  </a:ext>
                </a:extLst>
              </p:cNvPr>
              <p:cNvSpPr/>
              <p:nvPr/>
            </p:nvSpPr>
            <p:spPr>
              <a:xfrm>
                <a:off x="1701550" y="1376212"/>
                <a:ext cx="3951" cy="5330"/>
              </a:xfrm>
              <a:custGeom>
                <a:avLst/>
                <a:gdLst>
                  <a:gd name="connsiteX0" fmla="*/ 1618 w 3951"/>
                  <a:gd name="connsiteY0" fmla="*/ 583 h 5330"/>
                  <a:gd name="connsiteX1" fmla="*/ 0 w 3951"/>
                  <a:gd name="connsiteY1" fmla="*/ 583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83 h 5330"/>
                  <a:gd name="connsiteX5" fmla="*/ 2320 w 3951"/>
                  <a:gd name="connsiteY5" fmla="*/ 583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0D3C6E11-9DEA-B40A-F985-1945A8E404A8}"/>
                  </a:ext>
                </a:extLst>
              </p:cNvPr>
              <p:cNvSpPr/>
              <p:nvPr/>
            </p:nvSpPr>
            <p:spPr>
              <a:xfrm>
                <a:off x="1708498" y="1376225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28ABC6B-C239-98EC-FDD4-75DEBE817532}"/>
                  </a:ext>
                </a:extLst>
              </p:cNvPr>
              <p:cNvSpPr/>
              <p:nvPr/>
            </p:nvSpPr>
            <p:spPr>
              <a:xfrm>
                <a:off x="1711813" y="137622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9 w 4468"/>
                  <a:gd name="connsiteY5" fmla="*/ 5330 h 5330"/>
                  <a:gd name="connsiteX6" fmla="*/ 3739 w 4468"/>
                  <a:gd name="connsiteY6" fmla="*/ 5330 h 5330"/>
                  <a:gd name="connsiteX7" fmla="*/ 3182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16 h 5330"/>
                  <a:gd name="connsiteX10" fmla="*/ 2480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49 w 4468"/>
                  <a:gd name="connsiteY13" fmla="*/ 1565 h 5330"/>
                  <a:gd name="connsiteX14" fmla="*/ 1406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30"/>
                    </a:lnTo>
                    <a:lnTo>
                      <a:pt x="3739" y="5330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16"/>
                    </a:moveTo>
                    <a:lnTo>
                      <a:pt x="2480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49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BB03F01F-6650-231A-E305-E65B13AE181D}"/>
                  </a:ext>
                </a:extLst>
              </p:cNvPr>
              <p:cNvSpPr/>
              <p:nvPr/>
            </p:nvSpPr>
            <p:spPr>
              <a:xfrm>
                <a:off x="1717037" y="1376186"/>
                <a:ext cx="3367" cy="5409"/>
              </a:xfrm>
              <a:custGeom>
                <a:avLst/>
                <a:gdLst>
                  <a:gd name="connsiteX0" fmla="*/ 0 w 3367"/>
                  <a:gd name="connsiteY0" fmla="*/ 106 h 5409"/>
                  <a:gd name="connsiteX1" fmla="*/ 1273 w 3367"/>
                  <a:gd name="connsiteY1" fmla="*/ 0 h 5409"/>
                  <a:gd name="connsiteX2" fmla="*/ 2718 w 3367"/>
                  <a:gd name="connsiteY2" fmla="*/ 385 h 5409"/>
                  <a:gd name="connsiteX3" fmla="*/ 3169 w 3367"/>
                  <a:gd name="connsiteY3" fmla="*/ 1313 h 5409"/>
                  <a:gd name="connsiteX4" fmla="*/ 2267 w 3367"/>
                  <a:gd name="connsiteY4" fmla="*/ 2493 h 5409"/>
                  <a:gd name="connsiteX5" fmla="*/ 2267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19 h 5409"/>
                  <a:gd name="connsiteX8" fmla="*/ 1087 w 3367"/>
                  <a:gd name="connsiteY8" fmla="*/ 5410 h 5409"/>
                  <a:gd name="connsiteX9" fmla="*/ 13 w 3367"/>
                  <a:gd name="connsiteY9" fmla="*/ 5357 h 5409"/>
                  <a:gd name="connsiteX10" fmla="*/ 13 w 3367"/>
                  <a:gd name="connsiteY10" fmla="*/ 106 h 5409"/>
                  <a:gd name="connsiteX11" fmla="*/ 689 w 3367"/>
                  <a:gd name="connsiteY11" fmla="*/ 2294 h 5409"/>
                  <a:gd name="connsiteX12" fmla="*/ 1326 w 3367"/>
                  <a:gd name="connsiteY12" fmla="*/ 2294 h 5409"/>
                  <a:gd name="connsiteX13" fmla="*/ 2466 w 3367"/>
                  <a:gd name="connsiteY13" fmla="*/ 1392 h 5409"/>
                  <a:gd name="connsiteX14" fmla="*/ 1299 w 3367"/>
                  <a:gd name="connsiteY14" fmla="*/ 530 h 5409"/>
                  <a:gd name="connsiteX15" fmla="*/ 689 w 3367"/>
                  <a:gd name="connsiteY15" fmla="*/ 583 h 5409"/>
                  <a:gd name="connsiteX16" fmla="*/ 689 w 3367"/>
                  <a:gd name="connsiteY16" fmla="*/ 2294 h 5409"/>
                  <a:gd name="connsiteX17" fmla="*/ 689 w 3367"/>
                  <a:gd name="connsiteY17" fmla="*/ 4840 h 5409"/>
                  <a:gd name="connsiteX18" fmla="*/ 1273 w 3367"/>
                  <a:gd name="connsiteY18" fmla="*/ 4866 h 5409"/>
                  <a:gd name="connsiteX19" fmla="*/ 2639 w 3367"/>
                  <a:gd name="connsiteY19" fmla="*/ 3832 h 5409"/>
                  <a:gd name="connsiteX20" fmla="*/ 1273 w 3367"/>
                  <a:gd name="connsiteY20" fmla="*/ 2798 h 5409"/>
                  <a:gd name="connsiteX21" fmla="*/ 689 w 3367"/>
                  <a:gd name="connsiteY21" fmla="*/ 2798 h 5409"/>
                  <a:gd name="connsiteX22" fmla="*/ 689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0" y="106"/>
                    </a:moveTo>
                    <a:cubicBezTo>
                      <a:pt x="292" y="53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85"/>
                    </a:cubicBezTo>
                    <a:cubicBezTo>
                      <a:pt x="2997" y="597"/>
                      <a:pt x="3169" y="902"/>
                      <a:pt x="3169" y="1313"/>
                    </a:cubicBezTo>
                    <a:cubicBezTo>
                      <a:pt x="3169" y="1817"/>
                      <a:pt x="2837" y="2281"/>
                      <a:pt x="2267" y="2493"/>
                    </a:cubicBezTo>
                    <a:lnTo>
                      <a:pt x="2267" y="2506"/>
                    </a:lnTo>
                    <a:cubicBezTo>
                      <a:pt x="2758" y="2639"/>
                      <a:pt x="3368" y="3063"/>
                      <a:pt x="3368" y="3845"/>
                    </a:cubicBezTo>
                    <a:cubicBezTo>
                      <a:pt x="3368" y="4296"/>
                      <a:pt x="3182" y="4641"/>
                      <a:pt x="2917" y="4919"/>
                    </a:cubicBezTo>
                    <a:cubicBezTo>
                      <a:pt x="2532" y="5251"/>
                      <a:pt x="1949" y="5410"/>
                      <a:pt x="1087" y="5410"/>
                    </a:cubicBezTo>
                    <a:cubicBezTo>
                      <a:pt x="597" y="5410"/>
                      <a:pt x="239" y="5383"/>
                      <a:pt x="13" y="5357"/>
                    </a:cubicBezTo>
                    <a:lnTo>
                      <a:pt x="13" y="106"/>
                    </a:lnTo>
                    <a:close/>
                    <a:moveTo>
                      <a:pt x="689" y="2294"/>
                    </a:moveTo>
                    <a:lnTo>
                      <a:pt x="1326" y="2294"/>
                    </a:lnTo>
                    <a:cubicBezTo>
                      <a:pt x="2042" y="2294"/>
                      <a:pt x="2466" y="1909"/>
                      <a:pt x="2466" y="1392"/>
                    </a:cubicBezTo>
                    <a:cubicBezTo>
                      <a:pt x="2466" y="782"/>
                      <a:pt x="2002" y="530"/>
                      <a:pt x="1299" y="530"/>
                    </a:cubicBezTo>
                    <a:cubicBezTo>
                      <a:pt x="994" y="530"/>
                      <a:pt x="796" y="570"/>
                      <a:pt x="689" y="583"/>
                    </a:cubicBezTo>
                    <a:lnTo>
                      <a:pt x="689" y="2294"/>
                    </a:lnTo>
                    <a:close/>
                    <a:moveTo>
                      <a:pt x="689" y="4840"/>
                    </a:moveTo>
                    <a:cubicBezTo>
                      <a:pt x="822" y="4853"/>
                      <a:pt x="1021" y="4866"/>
                      <a:pt x="1273" y="4866"/>
                    </a:cubicBezTo>
                    <a:cubicBezTo>
                      <a:pt x="1989" y="4866"/>
                      <a:pt x="2639" y="4601"/>
                      <a:pt x="2639" y="3832"/>
                    </a:cubicBezTo>
                    <a:cubicBezTo>
                      <a:pt x="2639" y="3103"/>
                      <a:pt x="2002" y="2798"/>
                      <a:pt x="1273" y="2798"/>
                    </a:cubicBezTo>
                    <a:lnTo>
                      <a:pt x="689" y="2798"/>
                    </a:ln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9D7E8EFC-825C-F60E-DBEC-44464D97C556}"/>
                  </a:ext>
                </a:extLst>
              </p:cNvPr>
              <p:cNvSpPr/>
              <p:nvPr/>
            </p:nvSpPr>
            <p:spPr>
              <a:xfrm>
                <a:off x="1720989" y="1376133"/>
                <a:ext cx="4892" cy="5489"/>
              </a:xfrm>
              <a:custGeom>
                <a:avLst/>
                <a:gdLst>
                  <a:gd name="connsiteX0" fmla="*/ 4893 w 4892"/>
                  <a:gd name="connsiteY0" fmla="*/ 2692 h 5489"/>
                  <a:gd name="connsiteX1" fmla="*/ 2400 w 4892"/>
                  <a:gd name="connsiteY1" fmla="*/ 5489 h 5489"/>
                  <a:gd name="connsiteX2" fmla="*/ 0 w 4892"/>
                  <a:gd name="connsiteY2" fmla="*/ 2798 h 5489"/>
                  <a:gd name="connsiteX3" fmla="*/ 2480 w 4892"/>
                  <a:gd name="connsiteY3" fmla="*/ 0 h 5489"/>
                  <a:gd name="connsiteX4" fmla="*/ 4893 w 4892"/>
                  <a:gd name="connsiteY4" fmla="*/ 2692 h 5489"/>
                  <a:gd name="connsiteX5" fmla="*/ 756 w 4892"/>
                  <a:gd name="connsiteY5" fmla="*/ 2784 h 5489"/>
                  <a:gd name="connsiteX6" fmla="*/ 2440 w 4892"/>
                  <a:gd name="connsiteY6" fmla="*/ 4933 h 5489"/>
                  <a:gd name="connsiteX7" fmla="*/ 4150 w 4892"/>
                  <a:gd name="connsiteY7" fmla="*/ 2731 h 5489"/>
                  <a:gd name="connsiteX8" fmla="*/ 2466 w 4892"/>
                  <a:gd name="connsiteY8" fmla="*/ 557 h 5489"/>
                  <a:gd name="connsiteX9" fmla="*/ 756 w 4892"/>
                  <a:gd name="connsiteY9" fmla="*/ 278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489">
                    <a:moveTo>
                      <a:pt x="4893" y="2692"/>
                    </a:moveTo>
                    <a:cubicBezTo>
                      <a:pt x="4893" y="4535"/>
                      <a:pt x="3766" y="5489"/>
                      <a:pt x="2400" y="5489"/>
                    </a:cubicBezTo>
                    <a:cubicBezTo>
                      <a:pt x="995" y="5489"/>
                      <a:pt x="0" y="4415"/>
                      <a:pt x="0" y="2798"/>
                    </a:cubicBezTo>
                    <a:cubicBezTo>
                      <a:pt x="0" y="1114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33"/>
                      <a:pt x="2440" y="4933"/>
                    </a:cubicBezTo>
                    <a:cubicBezTo>
                      <a:pt x="3554" y="4933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5D0FAEB2-5AA1-AFFC-C3BE-2B0FF4C9C174}"/>
                  </a:ext>
                </a:extLst>
              </p:cNvPr>
              <p:cNvSpPr/>
              <p:nvPr/>
            </p:nvSpPr>
            <p:spPr>
              <a:xfrm>
                <a:off x="1726757" y="1376186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798 h 5370"/>
                  <a:gd name="connsiteX5" fmla="*/ 2281 w 3487"/>
                  <a:gd name="connsiteY5" fmla="*/ 2824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27 w 3487"/>
                  <a:gd name="connsiteY9" fmla="*/ 4097 h 5370"/>
                  <a:gd name="connsiteX10" fmla="*/ 1353 w 3487"/>
                  <a:gd name="connsiteY10" fmla="*/ 3063 h 5370"/>
                  <a:gd name="connsiteX11" fmla="*/ 716 w 3487"/>
                  <a:gd name="connsiteY11" fmla="*/ 3063 h 5370"/>
                  <a:gd name="connsiteX12" fmla="*/ 716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703 w 3487"/>
                  <a:gd name="connsiteY15" fmla="*/ 2533 h 5370"/>
                  <a:gd name="connsiteX16" fmla="*/ 1406 w 3487"/>
                  <a:gd name="connsiteY16" fmla="*/ 2533 h 5370"/>
                  <a:gd name="connsiteX17" fmla="*/ 2599 w 3487"/>
                  <a:gd name="connsiteY17" fmla="*/ 1525 h 5370"/>
                  <a:gd name="connsiteX18" fmla="*/ 1366 w 3487"/>
                  <a:gd name="connsiteY18" fmla="*/ 530 h 5370"/>
                  <a:gd name="connsiteX19" fmla="*/ 703 w 3487"/>
                  <a:gd name="connsiteY19" fmla="*/ 597 h 5370"/>
                  <a:gd name="connsiteX20" fmla="*/ 703 w 3487"/>
                  <a:gd name="connsiteY20" fmla="*/ 2533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40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55"/>
                      <a:pt x="3076" y="3912"/>
                    </a:cubicBezTo>
                    <a:cubicBezTo>
                      <a:pt x="3262" y="4654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92" y="5224"/>
                      <a:pt x="2572" y="4760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703" y="2533"/>
                    </a:moveTo>
                    <a:lnTo>
                      <a:pt x="1406" y="2533"/>
                    </a:lnTo>
                    <a:cubicBezTo>
                      <a:pt x="2135" y="2533"/>
                      <a:pt x="2599" y="2135"/>
                      <a:pt x="2599" y="1525"/>
                    </a:cubicBezTo>
                    <a:cubicBezTo>
                      <a:pt x="2599" y="835"/>
                      <a:pt x="2095" y="544"/>
                      <a:pt x="1366" y="530"/>
                    </a:cubicBezTo>
                    <a:cubicBezTo>
                      <a:pt x="1048" y="530"/>
                      <a:pt x="809" y="570"/>
                      <a:pt x="703" y="597"/>
                    </a:cubicBezTo>
                    <a:lnTo>
                      <a:pt x="703" y="253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48D57B3C-198A-1663-3CB8-F454C441669E}"/>
                  </a:ext>
                </a:extLst>
              </p:cNvPr>
              <p:cNvSpPr/>
              <p:nvPr/>
            </p:nvSpPr>
            <p:spPr>
              <a:xfrm>
                <a:off x="1731013" y="137621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0 w 2996"/>
                  <a:gd name="connsiteY7" fmla="*/ 0 h 5330"/>
                  <a:gd name="connsiteX8" fmla="*/ 2890 w 2996"/>
                  <a:gd name="connsiteY8" fmla="*/ 570 h 5330"/>
                  <a:gd name="connsiteX9" fmla="*/ 689 w 2996"/>
                  <a:gd name="connsiteY9" fmla="*/ 570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0DC90E25-EA51-80CA-C582-C75CD097D3AE}"/>
                  </a:ext>
                </a:extLst>
              </p:cNvPr>
              <p:cNvSpPr/>
              <p:nvPr/>
            </p:nvSpPr>
            <p:spPr>
              <a:xfrm>
                <a:off x="1737271" y="1376212"/>
                <a:ext cx="3009" cy="5330"/>
              </a:xfrm>
              <a:custGeom>
                <a:avLst/>
                <a:gdLst>
                  <a:gd name="connsiteX0" fmla="*/ 2771 w 3009"/>
                  <a:gd name="connsiteY0" fmla="*/ 2838 h 5330"/>
                  <a:gd name="connsiteX1" fmla="*/ 689 w 3009"/>
                  <a:gd name="connsiteY1" fmla="*/ 2838 h 5330"/>
                  <a:gd name="connsiteX2" fmla="*/ 689 w 3009"/>
                  <a:gd name="connsiteY2" fmla="*/ 4760 h 5330"/>
                  <a:gd name="connsiteX3" fmla="*/ 3010 w 3009"/>
                  <a:gd name="connsiteY3" fmla="*/ 4760 h 5330"/>
                  <a:gd name="connsiteX4" fmla="*/ 3010 w 3009"/>
                  <a:gd name="connsiteY4" fmla="*/ 5330 h 5330"/>
                  <a:gd name="connsiteX5" fmla="*/ 0 w 3009"/>
                  <a:gd name="connsiteY5" fmla="*/ 5330 h 5330"/>
                  <a:gd name="connsiteX6" fmla="*/ 0 w 3009"/>
                  <a:gd name="connsiteY6" fmla="*/ 0 h 5330"/>
                  <a:gd name="connsiteX7" fmla="*/ 2877 w 3009"/>
                  <a:gd name="connsiteY7" fmla="*/ 0 h 5330"/>
                  <a:gd name="connsiteX8" fmla="*/ 2877 w 3009"/>
                  <a:gd name="connsiteY8" fmla="*/ 570 h 5330"/>
                  <a:gd name="connsiteX9" fmla="*/ 676 w 3009"/>
                  <a:gd name="connsiteY9" fmla="*/ 570 h 5330"/>
                  <a:gd name="connsiteX10" fmla="*/ 676 w 3009"/>
                  <a:gd name="connsiteY10" fmla="*/ 2267 h 5330"/>
                  <a:gd name="connsiteX11" fmla="*/ 2758 w 3009"/>
                  <a:gd name="connsiteY11" fmla="*/ 2267 h 5330"/>
                  <a:gd name="connsiteX12" fmla="*/ 2758 w 3009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30">
                    <a:moveTo>
                      <a:pt x="2771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3010" y="4760"/>
                    </a:lnTo>
                    <a:lnTo>
                      <a:pt x="301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05BBA283-7510-44C7-2904-62308A51A7C3}"/>
                  </a:ext>
                </a:extLst>
              </p:cNvPr>
              <p:cNvSpPr/>
              <p:nvPr/>
            </p:nvSpPr>
            <p:spPr>
              <a:xfrm>
                <a:off x="1740692" y="1376212"/>
                <a:ext cx="3938" cy="5330"/>
              </a:xfrm>
              <a:custGeom>
                <a:avLst/>
                <a:gdLst>
                  <a:gd name="connsiteX0" fmla="*/ 1618 w 3938"/>
                  <a:gd name="connsiteY0" fmla="*/ 583 h 5330"/>
                  <a:gd name="connsiteX1" fmla="*/ 0 w 3938"/>
                  <a:gd name="connsiteY1" fmla="*/ 583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83 h 5330"/>
                  <a:gd name="connsiteX5" fmla="*/ 2320 w 3938"/>
                  <a:gd name="connsiteY5" fmla="*/ 583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E59BBEAC-DA1C-F7AD-85B6-F0041E616C9B}"/>
                  </a:ext>
                </a:extLst>
              </p:cNvPr>
              <p:cNvSpPr/>
              <p:nvPr/>
            </p:nvSpPr>
            <p:spPr>
              <a:xfrm>
                <a:off x="1323351" y="1389710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72 w 4362"/>
                  <a:gd name="connsiteY1" fmla="*/ 0 h 5423"/>
                  <a:gd name="connsiteX2" fmla="*/ 3620 w 4362"/>
                  <a:gd name="connsiteY2" fmla="*/ 676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60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703 w 4362"/>
                  <a:gd name="connsiteY8" fmla="*/ 4827 h 5423"/>
                  <a:gd name="connsiteX9" fmla="*/ 1392 w 4362"/>
                  <a:gd name="connsiteY9" fmla="*/ 4866 h 5423"/>
                  <a:gd name="connsiteX10" fmla="*/ 3660 w 4362"/>
                  <a:gd name="connsiteY10" fmla="*/ 2612 h 5423"/>
                  <a:gd name="connsiteX11" fmla="*/ 1498 w 4362"/>
                  <a:gd name="connsiteY11" fmla="*/ 557 h 5423"/>
                  <a:gd name="connsiteX12" fmla="*/ 690 w 4362"/>
                  <a:gd name="connsiteY12" fmla="*/ 623 h 5423"/>
                  <a:gd name="connsiteX13" fmla="*/ 690 w 4362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53"/>
                      <a:pt x="915" y="0"/>
                      <a:pt x="1472" y="0"/>
                    </a:cubicBezTo>
                    <a:cubicBezTo>
                      <a:pt x="2453" y="0"/>
                      <a:pt x="3156" y="239"/>
                      <a:pt x="3620" y="676"/>
                    </a:cubicBezTo>
                    <a:cubicBezTo>
                      <a:pt x="4110" y="1114"/>
                      <a:pt x="4362" y="1724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16" y="5158"/>
                      <a:pt x="2281" y="5423"/>
                      <a:pt x="1260" y="5423"/>
                    </a:cubicBezTo>
                    <a:cubicBezTo>
                      <a:pt x="756" y="5423"/>
                      <a:pt x="358" y="5383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703" y="4827"/>
                    </a:moveTo>
                    <a:cubicBezTo>
                      <a:pt x="875" y="4866"/>
                      <a:pt x="1127" y="4866"/>
                      <a:pt x="1392" y="4866"/>
                    </a:cubicBezTo>
                    <a:cubicBezTo>
                      <a:pt x="2864" y="4866"/>
                      <a:pt x="3660" y="4044"/>
                      <a:pt x="3660" y="2612"/>
                    </a:cubicBezTo>
                    <a:cubicBezTo>
                      <a:pt x="3673" y="1353"/>
                      <a:pt x="2957" y="557"/>
                      <a:pt x="1498" y="557"/>
                    </a:cubicBezTo>
                    <a:cubicBezTo>
                      <a:pt x="1154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419D7088-EECE-F29A-4F61-CAB13F51DAEB}"/>
                  </a:ext>
                </a:extLst>
              </p:cNvPr>
              <p:cNvSpPr/>
              <p:nvPr/>
            </p:nvSpPr>
            <p:spPr>
              <a:xfrm>
                <a:off x="132829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400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38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ABE80775-4DBF-AB14-2E10-5406DBB64571}"/>
                  </a:ext>
                </a:extLst>
              </p:cNvPr>
              <p:cNvSpPr/>
              <p:nvPr/>
            </p:nvSpPr>
            <p:spPr>
              <a:xfrm>
                <a:off x="1334052" y="1389750"/>
                <a:ext cx="2970" cy="5330"/>
              </a:xfrm>
              <a:custGeom>
                <a:avLst/>
                <a:gdLst>
                  <a:gd name="connsiteX0" fmla="*/ 13 w 2970"/>
                  <a:gd name="connsiteY0" fmla="*/ 0 h 5330"/>
                  <a:gd name="connsiteX1" fmla="*/ 703 w 2970"/>
                  <a:gd name="connsiteY1" fmla="*/ 0 h 5330"/>
                  <a:gd name="connsiteX2" fmla="*/ 703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A4C3B6FB-98CD-C159-B6AC-34B2B21B50E9}"/>
                  </a:ext>
                </a:extLst>
              </p:cNvPr>
              <p:cNvSpPr/>
              <p:nvPr/>
            </p:nvSpPr>
            <p:spPr>
              <a:xfrm>
                <a:off x="1337154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79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28B08AA9-03B7-222F-89C8-C8ED306AFA4D}"/>
                  </a:ext>
                </a:extLst>
              </p:cNvPr>
              <p:cNvSpPr/>
              <p:nvPr/>
            </p:nvSpPr>
            <p:spPr>
              <a:xfrm>
                <a:off x="1342909" y="1389710"/>
                <a:ext cx="3473" cy="5370"/>
              </a:xfrm>
              <a:custGeom>
                <a:avLst/>
                <a:gdLst>
                  <a:gd name="connsiteX0" fmla="*/ 13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66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19"/>
                    </a:moveTo>
                    <a:cubicBezTo>
                      <a:pt x="358" y="40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59"/>
                    </a:cubicBezTo>
                    <a:cubicBezTo>
                      <a:pt x="3275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66" y="544"/>
                    </a:cubicBezTo>
                    <a:cubicBezTo>
                      <a:pt x="1034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26F8A82A-4E61-C252-52F6-B80B7837B74E}"/>
                  </a:ext>
                </a:extLst>
              </p:cNvPr>
              <p:cNvSpPr/>
              <p:nvPr/>
            </p:nvSpPr>
            <p:spPr>
              <a:xfrm>
                <a:off x="1347152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703 w 2996"/>
                  <a:gd name="connsiteY1" fmla="*/ 2837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703" y="2837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31157F22-4726-B722-F1D6-44EF31407055}"/>
                  </a:ext>
                </a:extLst>
              </p:cNvPr>
              <p:cNvSpPr/>
              <p:nvPr/>
            </p:nvSpPr>
            <p:spPr>
              <a:xfrm>
                <a:off x="1353291" y="1389763"/>
                <a:ext cx="5423" cy="5330"/>
              </a:xfrm>
              <a:custGeom>
                <a:avLst/>
                <a:gdLst>
                  <a:gd name="connsiteX0" fmla="*/ 4628 w 5423"/>
                  <a:gd name="connsiteY0" fmla="*/ 2983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290 h 5330"/>
                  <a:gd name="connsiteX5" fmla="*/ 2400 w 5423"/>
                  <a:gd name="connsiteY5" fmla="*/ 5290 h 5330"/>
                  <a:gd name="connsiteX6" fmla="*/ 1551 w 5423"/>
                  <a:gd name="connsiteY6" fmla="*/ 2758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83"/>
                    </a:moveTo>
                    <a:cubicBezTo>
                      <a:pt x="4601" y="2241"/>
                      <a:pt x="4548" y="1352"/>
                      <a:pt x="4548" y="690"/>
                    </a:cubicBezTo>
                    <a:lnTo>
                      <a:pt x="4535" y="690"/>
                    </a:lnTo>
                    <a:cubicBezTo>
                      <a:pt x="4349" y="1299"/>
                      <a:pt x="4124" y="1976"/>
                      <a:pt x="3859" y="2705"/>
                    </a:cubicBezTo>
                    <a:lnTo>
                      <a:pt x="2917" y="5290"/>
                    </a:lnTo>
                    <a:lnTo>
                      <a:pt x="2400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7E14993F-C112-DA6E-4B38-9924DB83309B}"/>
                  </a:ext>
                </a:extLst>
              </p:cNvPr>
              <p:cNvSpPr/>
              <p:nvPr/>
            </p:nvSpPr>
            <p:spPr>
              <a:xfrm>
                <a:off x="1359298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3023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6 w 4468"/>
                  <a:gd name="connsiteY14" fmla="*/ 3129 h 5330"/>
                  <a:gd name="connsiteX15" fmla="*/ 3023 w 4468"/>
                  <a:gd name="connsiteY15" fmla="*/ 3129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23" y="3129"/>
                    </a:moveTo>
                    <a:lnTo>
                      <a:pt x="2493" y="1591"/>
                    </a:lnTo>
                    <a:cubicBezTo>
                      <a:pt x="2373" y="1246"/>
                      <a:pt x="2307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36" y="1591"/>
                    </a:cubicBezTo>
                    <a:lnTo>
                      <a:pt x="1406" y="3129"/>
                    </a:lnTo>
                    <a:lnTo>
                      <a:pt x="3023" y="312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4AFC620C-1F09-88F7-A0B2-871164BEA59C}"/>
                  </a:ext>
                </a:extLst>
              </p:cNvPr>
              <p:cNvSpPr/>
              <p:nvPr/>
            </p:nvSpPr>
            <p:spPr>
              <a:xfrm>
                <a:off x="1364097" y="1389697"/>
                <a:ext cx="4375" cy="5436"/>
              </a:xfrm>
              <a:custGeom>
                <a:avLst/>
                <a:gdLst>
                  <a:gd name="connsiteX0" fmla="*/ 4376 w 4375"/>
                  <a:gd name="connsiteY0" fmla="*/ 5145 h 5436"/>
                  <a:gd name="connsiteX1" fmla="*/ 2731 w 4375"/>
                  <a:gd name="connsiteY1" fmla="*/ 5436 h 5436"/>
                  <a:gd name="connsiteX2" fmla="*/ 756 w 4375"/>
                  <a:gd name="connsiteY2" fmla="*/ 4734 h 5436"/>
                  <a:gd name="connsiteX3" fmla="*/ 0 w 4375"/>
                  <a:gd name="connsiteY3" fmla="*/ 2745 h 5436"/>
                  <a:gd name="connsiteX4" fmla="*/ 2877 w 4375"/>
                  <a:gd name="connsiteY4" fmla="*/ 0 h 5436"/>
                  <a:gd name="connsiteX5" fmla="*/ 4217 w 4375"/>
                  <a:gd name="connsiteY5" fmla="*/ 252 h 5436"/>
                  <a:gd name="connsiteX6" fmla="*/ 4044 w 4375"/>
                  <a:gd name="connsiteY6" fmla="*/ 809 h 5436"/>
                  <a:gd name="connsiteX7" fmla="*/ 2864 w 4375"/>
                  <a:gd name="connsiteY7" fmla="*/ 583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25 w 4375"/>
                  <a:gd name="connsiteY12" fmla="*/ 3142 h 5436"/>
                  <a:gd name="connsiteX13" fmla="*/ 2625 w 4375"/>
                  <a:gd name="connsiteY13" fmla="*/ 2599 h 5436"/>
                  <a:gd name="connsiteX14" fmla="*/ 4376 w 4375"/>
                  <a:gd name="connsiteY14" fmla="*/ 2599 h 5436"/>
                  <a:gd name="connsiteX15" fmla="*/ 4376 w 4375"/>
                  <a:gd name="connsiteY15" fmla="*/ 5145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45"/>
                    </a:moveTo>
                    <a:cubicBezTo>
                      <a:pt x="4071" y="5251"/>
                      <a:pt x="3461" y="5436"/>
                      <a:pt x="2731" y="5436"/>
                    </a:cubicBezTo>
                    <a:cubicBezTo>
                      <a:pt x="1936" y="5436"/>
                      <a:pt x="1260" y="5224"/>
                      <a:pt x="756" y="4734"/>
                    </a:cubicBezTo>
                    <a:cubicBezTo>
                      <a:pt x="292" y="4283"/>
                      <a:pt x="0" y="3593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80"/>
                      <a:pt x="2784" y="4880"/>
                    </a:cubicBezTo>
                    <a:cubicBezTo>
                      <a:pt x="3235" y="4880"/>
                      <a:pt x="3540" y="4827"/>
                      <a:pt x="3699" y="4734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99"/>
                    </a:lnTo>
                    <a:lnTo>
                      <a:pt x="4376" y="2599"/>
                    </a:lnTo>
                    <a:lnTo>
                      <a:pt x="4376" y="514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BEAFE041-C552-FD54-46F4-F4A429AEF607}"/>
                  </a:ext>
                </a:extLst>
              </p:cNvPr>
              <p:cNvSpPr/>
              <p:nvPr/>
            </p:nvSpPr>
            <p:spPr>
              <a:xfrm>
                <a:off x="136952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394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25"/>
                    </a:lnTo>
                    <a:cubicBezTo>
                      <a:pt x="1246" y="2029"/>
                      <a:pt x="875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E622B1A8-E65C-294C-E75C-71E248CA26D0}"/>
                  </a:ext>
                </a:extLst>
              </p:cNvPr>
              <p:cNvSpPr/>
              <p:nvPr/>
            </p:nvSpPr>
            <p:spPr>
              <a:xfrm>
                <a:off x="1374321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60 h 5330"/>
                  <a:gd name="connsiteX8" fmla="*/ 1260 w 4468"/>
                  <a:gd name="connsiteY8" fmla="*/ 3660 h 5330"/>
                  <a:gd name="connsiteX9" fmla="*/ 2997 w 4468"/>
                  <a:gd name="connsiteY9" fmla="*/ 3129 h 5330"/>
                  <a:gd name="connsiteX10" fmla="*/ 2479 w 4468"/>
                  <a:gd name="connsiteY10" fmla="*/ 1591 h 5330"/>
                  <a:gd name="connsiteX11" fmla="*/ 2201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405 w 4468"/>
                  <a:gd name="connsiteY14" fmla="*/ 3142 h 5330"/>
                  <a:gd name="connsiteX15" fmla="*/ 2997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79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188" y="636"/>
                    </a:lnTo>
                    <a:cubicBezTo>
                      <a:pt x="2121" y="941"/>
                      <a:pt x="2015" y="1273"/>
                      <a:pt x="1923" y="1591"/>
                    </a:cubicBezTo>
                    <a:lnTo>
                      <a:pt x="1405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E16A38D2-2C40-C2A4-1AF8-06513AFD8433}"/>
                  </a:ext>
                </a:extLst>
              </p:cNvPr>
              <p:cNvSpPr/>
              <p:nvPr/>
            </p:nvSpPr>
            <p:spPr>
              <a:xfrm>
                <a:off x="1381534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201 w 4468"/>
                  <a:gd name="connsiteY12" fmla="*/ 636 h 5330"/>
                  <a:gd name="connsiteX13" fmla="*/ 1936 w 4468"/>
                  <a:gd name="connsiteY13" fmla="*/ 1591 h 5330"/>
                  <a:gd name="connsiteX14" fmla="*/ 1405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1" y="941"/>
                      <a:pt x="2029" y="1273"/>
                      <a:pt x="1936" y="1591"/>
                    </a:cubicBezTo>
                    <a:lnTo>
                      <a:pt x="1405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9460E42A-B8E3-DDEE-1A2F-B514AFAA15C0}"/>
                  </a:ext>
                </a:extLst>
              </p:cNvPr>
              <p:cNvSpPr/>
              <p:nvPr/>
            </p:nvSpPr>
            <p:spPr>
              <a:xfrm>
                <a:off x="138678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76 w 2956"/>
                  <a:gd name="connsiteY1" fmla="*/ 0 h 5330"/>
                  <a:gd name="connsiteX2" fmla="*/ 676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EF8B8933-F74C-7EFC-322C-61D874978079}"/>
                  </a:ext>
                </a:extLst>
              </p:cNvPr>
              <p:cNvSpPr/>
              <p:nvPr/>
            </p:nvSpPr>
            <p:spPr>
              <a:xfrm>
                <a:off x="1390497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F6F1B9B9-3182-C872-E357-5C651E4EC37D}"/>
                  </a:ext>
                </a:extLst>
              </p:cNvPr>
              <p:cNvSpPr/>
              <p:nvPr/>
            </p:nvSpPr>
            <p:spPr>
              <a:xfrm>
                <a:off x="1392048" y="1389684"/>
                <a:ext cx="4919" cy="6178"/>
              </a:xfrm>
              <a:custGeom>
                <a:avLst/>
                <a:gdLst>
                  <a:gd name="connsiteX0" fmla="*/ 4720 w 4919"/>
                  <a:gd name="connsiteY0" fmla="*/ 6179 h 6178"/>
                  <a:gd name="connsiteX1" fmla="*/ 2678 w 4919"/>
                  <a:gd name="connsiteY1" fmla="*/ 5569 h 6178"/>
                  <a:gd name="connsiteX2" fmla="*/ 2360 w 4919"/>
                  <a:gd name="connsiteY2" fmla="*/ 5489 h 6178"/>
                  <a:gd name="connsiteX3" fmla="*/ 0 w 4919"/>
                  <a:gd name="connsiteY3" fmla="*/ 2784 h 6178"/>
                  <a:gd name="connsiteX4" fmla="*/ 2493 w 4919"/>
                  <a:gd name="connsiteY4" fmla="*/ 0 h 6178"/>
                  <a:gd name="connsiteX5" fmla="*/ 4879 w 4919"/>
                  <a:gd name="connsiteY5" fmla="*/ 2678 h 6178"/>
                  <a:gd name="connsiteX6" fmla="*/ 3355 w 4919"/>
                  <a:gd name="connsiteY6" fmla="*/ 5238 h 6178"/>
                  <a:gd name="connsiteX7" fmla="*/ 3355 w 4919"/>
                  <a:gd name="connsiteY7" fmla="*/ 5264 h 6178"/>
                  <a:gd name="connsiteX8" fmla="*/ 4919 w 4919"/>
                  <a:gd name="connsiteY8" fmla="*/ 5596 h 6178"/>
                  <a:gd name="connsiteX9" fmla="*/ 4720 w 4919"/>
                  <a:gd name="connsiteY9" fmla="*/ 6179 h 6178"/>
                  <a:gd name="connsiteX10" fmla="*/ 4164 w 4919"/>
                  <a:gd name="connsiteY10" fmla="*/ 2705 h 6178"/>
                  <a:gd name="connsiteX11" fmla="*/ 2479 w 4919"/>
                  <a:gd name="connsiteY11" fmla="*/ 544 h 6178"/>
                  <a:gd name="connsiteX12" fmla="*/ 743 w 4919"/>
                  <a:gd name="connsiteY12" fmla="*/ 2771 h 6178"/>
                  <a:gd name="connsiteX13" fmla="*/ 2440 w 4919"/>
                  <a:gd name="connsiteY13" fmla="*/ 4919 h 6178"/>
                  <a:gd name="connsiteX14" fmla="*/ 4164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720" y="6179"/>
                    </a:moveTo>
                    <a:cubicBezTo>
                      <a:pt x="4004" y="5980"/>
                      <a:pt x="3302" y="5781"/>
                      <a:pt x="2678" y="5569"/>
                    </a:cubicBezTo>
                    <a:cubicBezTo>
                      <a:pt x="2572" y="5529"/>
                      <a:pt x="2453" y="5489"/>
                      <a:pt x="2360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8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55" y="5238"/>
                    </a:cubicBezTo>
                    <a:lnTo>
                      <a:pt x="3355" y="5264"/>
                    </a:lnTo>
                    <a:cubicBezTo>
                      <a:pt x="3885" y="5397"/>
                      <a:pt x="4455" y="5529"/>
                      <a:pt x="4919" y="5596"/>
                    </a:cubicBezTo>
                    <a:lnTo>
                      <a:pt x="4720" y="6179"/>
                    </a:lnTo>
                    <a:close/>
                    <a:moveTo>
                      <a:pt x="4164" y="2705"/>
                    </a:moveTo>
                    <a:cubicBezTo>
                      <a:pt x="4164" y="1631"/>
                      <a:pt x="3620" y="544"/>
                      <a:pt x="2479" y="544"/>
                    </a:cubicBezTo>
                    <a:cubicBezTo>
                      <a:pt x="1313" y="544"/>
                      <a:pt x="743" y="1618"/>
                      <a:pt x="743" y="2771"/>
                    </a:cubicBezTo>
                    <a:cubicBezTo>
                      <a:pt x="743" y="3912"/>
                      <a:pt x="1366" y="4919"/>
                      <a:pt x="2440" y="4919"/>
                    </a:cubicBezTo>
                    <a:cubicBezTo>
                      <a:pt x="3540" y="4919"/>
                      <a:pt x="4164" y="3938"/>
                      <a:pt x="4164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713982A9-BF06-3EC5-B28C-40265D905FD1}"/>
                  </a:ext>
                </a:extLst>
              </p:cNvPr>
              <p:cNvSpPr/>
              <p:nvPr/>
            </p:nvSpPr>
            <p:spPr>
              <a:xfrm>
                <a:off x="1397816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F9491458-43F8-ACD8-0BFE-3BCE74E85ECD}"/>
                  </a:ext>
                </a:extLst>
              </p:cNvPr>
              <p:cNvSpPr/>
              <p:nvPr/>
            </p:nvSpPr>
            <p:spPr>
              <a:xfrm>
                <a:off x="1402258" y="1389750"/>
                <a:ext cx="4455" cy="5330"/>
              </a:xfrm>
              <a:custGeom>
                <a:avLst/>
                <a:gdLst>
                  <a:gd name="connsiteX0" fmla="*/ 1246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46 w 4455"/>
                  <a:gd name="connsiteY8" fmla="*/ 3660 h 5330"/>
                  <a:gd name="connsiteX9" fmla="*/ 3010 w 4455"/>
                  <a:gd name="connsiteY9" fmla="*/ 3129 h 5330"/>
                  <a:gd name="connsiteX10" fmla="*/ 2480 w 4455"/>
                  <a:gd name="connsiteY10" fmla="*/ 1591 h 5330"/>
                  <a:gd name="connsiteX11" fmla="*/ 2201 w 4455"/>
                  <a:gd name="connsiteY11" fmla="*/ 636 h 5330"/>
                  <a:gd name="connsiteX12" fmla="*/ 2201 w 4455"/>
                  <a:gd name="connsiteY12" fmla="*/ 636 h 5330"/>
                  <a:gd name="connsiteX13" fmla="*/ 1936 w 4455"/>
                  <a:gd name="connsiteY13" fmla="*/ 1591 h 5330"/>
                  <a:gd name="connsiteX14" fmla="*/ 1419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46" y="3660"/>
                    </a:lnTo>
                    <a:close/>
                    <a:moveTo>
                      <a:pt x="3010" y="3129"/>
                    </a:moveTo>
                    <a:lnTo>
                      <a:pt x="2480" y="1591"/>
                    </a:lnTo>
                    <a:cubicBezTo>
                      <a:pt x="2360" y="1246"/>
                      <a:pt x="2281" y="928"/>
                      <a:pt x="2201" y="636"/>
                    </a:cubicBezTo>
                    <a:lnTo>
                      <a:pt x="2201" y="636"/>
                    </a:lnTo>
                    <a:cubicBezTo>
                      <a:pt x="2135" y="941"/>
                      <a:pt x="2029" y="1273"/>
                      <a:pt x="1936" y="1591"/>
                    </a:cubicBezTo>
                    <a:lnTo>
                      <a:pt x="1419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13AF1B0F-B3CE-7067-86CF-D8C4D155466D}"/>
                  </a:ext>
                </a:extLst>
              </p:cNvPr>
              <p:cNvSpPr/>
              <p:nvPr/>
            </p:nvSpPr>
            <p:spPr>
              <a:xfrm>
                <a:off x="1407482" y="1393781"/>
                <a:ext cx="1339" cy="1431"/>
              </a:xfrm>
              <a:custGeom>
                <a:avLst/>
                <a:gdLst>
                  <a:gd name="connsiteX0" fmla="*/ 0 w 1339"/>
                  <a:gd name="connsiteY0" fmla="*/ 716 h 1431"/>
                  <a:gd name="connsiteX1" fmla="*/ 676 w 1339"/>
                  <a:gd name="connsiteY1" fmla="*/ 0 h 1431"/>
                  <a:gd name="connsiteX2" fmla="*/ 1339 w 1339"/>
                  <a:gd name="connsiteY2" fmla="*/ 716 h 1431"/>
                  <a:gd name="connsiteX3" fmla="*/ 663 w 1339"/>
                  <a:gd name="connsiteY3" fmla="*/ 1432 h 1431"/>
                  <a:gd name="connsiteX4" fmla="*/ 0 w 1339"/>
                  <a:gd name="connsiteY4" fmla="*/ 716 h 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1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32"/>
                      <a:pt x="0" y="1127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:a16="http://schemas.microsoft.com/office/drawing/2014/main" id="{D705AD9C-C9F0-799A-63B9-BF4C8CF4C15D}"/>
                  </a:ext>
                </a:extLst>
              </p:cNvPr>
              <p:cNvSpPr/>
              <p:nvPr/>
            </p:nvSpPr>
            <p:spPr>
              <a:xfrm>
                <a:off x="1412455" y="1387469"/>
                <a:ext cx="5608" cy="7730"/>
              </a:xfrm>
              <a:custGeom>
                <a:avLst/>
                <a:gdLst>
                  <a:gd name="connsiteX0" fmla="*/ 994 w 5608"/>
                  <a:gd name="connsiteY0" fmla="*/ 13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13 h 7730"/>
                  <a:gd name="connsiteX5" fmla="*/ 5609 w 5608"/>
                  <a:gd name="connsiteY5" fmla="*/ 13 h 7730"/>
                  <a:gd name="connsiteX6" fmla="*/ 5609 w 5608"/>
                  <a:gd name="connsiteY6" fmla="*/ 4442 h 7730"/>
                  <a:gd name="connsiteX7" fmla="*/ 2731 w 5608"/>
                  <a:gd name="connsiteY7" fmla="*/ 7730 h 7730"/>
                  <a:gd name="connsiteX8" fmla="*/ 0 w 5608"/>
                  <a:gd name="connsiteY8" fmla="*/ 4469 h 7730"/>
                  <a:gd name="connsiteX9" fmla="*/ 0 w 5608"/>
                  <a:gd name="connsiteY9" fmla="*/ 0 h 7730"/>
                  <a:gd name="connsiteX10" fmla="*/ 994 w 5608"/>
                  <a:gd name="connsiteY10" fmla="*/ 0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13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13"/>
                    </a:lnTo>
                    <a:lnTo>
                      <a:pt x="5609" y="13"/>
                    </a:lnTo>
                    <a:lnTo>
                      <a:pt x="5609" y="4442"/>
                    </a:lnTo>
                    <a:cubicBezTo>
                      <a:pt x="5609" y="6776"/>
                      <a:pt x="4362" y="7730"/>
                      <a:pt x="2731" y="7730"/>
                    </a:cubicBezTo>
                    <a:cubicBezTo>
                      <a:pt x="1180" y="7730"/>
                      <a:pt x="0" y="6829"/>
                      <a:pt x="0" y="4469"/>
                    </a:cubicBezTo>
                    <a:lnTo>
                      <a:pt x="0" y="0"/>
                    </a:lnTo>
                    <a:lnTo>
                      <a:pt x="994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9798CF6E-E5BB-C793-EBB8-610EDC79B630}"/>
                  </a:ext>
                </a:extLst>
              </p:cNvPr>
              <p:cNvSpPr/>
              <p:nvPr/>
            </p:nvSpPr>
            <p:spPr>
              <a:xfrm>
                <a:off x="1418886" y="1389763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AE1A87F0-2855-73C2-E49D-FB8053C72870}"/>
                  </a:ext>
                </a:extLst>
              </p:cNvPr>
              <p:cNvSpPr/>
              <p:nvPr/>
            </p:nvSpPr>
            <p:spPr>
              <a:xfrm>
                <a:off x="1425820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8B3C4152-80F9-C58A-5CDD-02BE71A43174}"/>
                  </a:ext>
                </a:extLst>
              </p:cNvPr>
              <p:cNvSpPr/>
              <p:nvPr/>
            </p:nvSpPr>
            <p:spPr>
              <a:xfrm>
                <a:off x="142971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40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46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C6A811D7-3500-A712-9015-93342B3260D4}"/>
                  </a:ext>
                </a:extLst>
              </p:cNvPr>
              <p:cNvSpPr/>
              <p:nvPr/>
            </p:nvSpPr>
            <p:spPr>
              <a:xfrm>
                <a:off x="1434903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F6D15CA1-DF0C-2955-6E2C-90B3D1BE0A6C}"/>
                  </a:ext>
                </a:extLst>
              </p:cNvPr>
              <p:cNvSpPr/>
              <p:nvPr/>
            </p:nvSpPr>
            <p:spPr>
              <a:xfrm>
                <a:off x="1436680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290 h 5330"/>
                  <a:gd name="connsiteX5" fmla="*/ 2360 w 5436"/>
                  <a:gd name="connsiteY5" fmla="*/ 5290 h 5330"/>
                  <a:gd name="connsiteX6" fmla="*/ 1512 w 5436"/>
                  <a:gd name="connsiteY6" fmla="*/ 2758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61" y="2241"/>
                      <a:pt x="4522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097" y="1976"/>
                      <a:pt x="3819" y="2705"/>
                    </a:cubicBezTo>
                    <a:lnTo>
                      <a:pt x="2877" y="5290"/>
                    </a:lnTo>
                    <a:lnTo>
                      <a:pt x="2360" y="5290"/>
                    </a:lnTo>
                    <a:lnTo>
                      <a:pt x="1512" y="2758"/>
                    </a:lnTo>
                    <a:cubicBezTo>
                      <a:pt x="1246" y="2002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08399243-D20B-6C3D-F797-2B6170B1D612}"/>
                  </a:ext>
                </a:extLst>
              </p:cNvPr>
              <p:cNvSpPr/>
              <p:nvPr/>
            </p:nvSpPr>
            <p:spPr>
              <a:xfrm>
                <a:off x="1445126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60 h 5330"/>
                  <a:gd name="connsiteX8" fmla="*/ 1273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01 w 4455"/>
                  <a:gd name="connsiteY12" fmla="*/ 636 h 5330"/>
                  <a:gd name="connsiteX13" fmla="*/ 1923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73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E3F344D2-C1D3-0AD6-669C-7CC555F7A9E1}"/>
                  </a:ext>
                </a:extLst>
              </p:cNvPr>
              <p:cNvSpPr/>
              <p:nvPr/>
            </p:nvSpPr>
            <p:spPr>
              <a:xfrm>
                <a:off x="145036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46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27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498 w 4375"/>
                  <a:gd name="connsiteY11" fmla="*/ 557 h 5423"/>
                  <a:gd name="connsiteX12" fmla="*/ 689 w 4375"/>
                  <a:gd name="connsiteY12" fmla="*/ 623 h 5423"/>
                  <a:gd name="connsiteX13" fmla="*/ 689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53"/>
                      <a:pt x="902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69" y="5423"/>
                      <a:pt x="345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27"/>
                    </a:moveTo>
                    <a:cubicBezTo>
                      <a:pt x="862" y="4866"/>
                      <a:pt x="1114" y="4866"/>
                      <a:pt x="1392" y="4866"/>
                    </a:cubicBezTo>
                    <a:cubicBezTo>
                      <a:pt x="2851" y="4866"/>
                      <a:pt x="3660" y="4044"/>
                      <a:pt x="3660" y="2612"/>
                    </a:cubicBezTo>
                    <a:cubicBezTo>
                      <a:pt x="3660" y="1353"/>
                      <a:pt x="2957" y="557"/>
                      <a:pt x="1498" y="557"/>
                    </a:cubicBezTo>
                    <a:cubicBezTo>
                      <a:pt x="1154" y="557"/>
                      <a:pt x="888" y="583"/>
                      <a:pt x="689" y="623"/>
                    </a:cubicBezTo>
                    <a:lnTo>
                      <a:pt x="689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AFE42115-B148-62F9-4378-79D51BD8CE53}"/>
                  </a:ext>
                </a:extLst>
              </p:cNvPr>
              <p:cNvSpPr/>
              <p:nvPr/>
            </p:nvSpPr>
            <p:spPr>
              <a:xfrm>
                <a:off x="1457895" y="1389763"/>
                <a:ext cx="5409" cy="5330"/>
              </a:xfrm>
              <a:custGeom>
                <a:avLst/>
                <a:gdLst>
                  <a:gd name="connsiteX0" fmla="*/ 4601 w 5409"/>
                  <a:gd name="connsiteY0" fmla="*/ 2983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290 h 5330"/>
                  <a:gd name="connsiteX5" fmla="*/ 2373 w 5409"/>
                  <a:gd name="connsiteY5" fmla="*/ 5290 h 5330"/>
                  <a:gd name="connsiteX6" fmla="*/ 1512 w 5409"/>
                  <a:gd name="connsiteY6" fmla="*/ 2758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83"/>
                    </a:moveTo>
                    <a:cubicBezTo>
                      <a:pt x="4561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23" y="1299"/>
                      <a:pt x="4110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F2D9A10F-2BE2-5BB9-0B7A-27EC8F7DE20B}"/>
                  </a:ext>
                </a:extLst>
              </p:cNvPr>
              <p:cNvSpPr/>
              <p:nvPr/>
            </p:nvSpPr>
            <p:spPr>
              <a:xfrm>
                <a:off x="1464365" y="1389750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C466F497-CF61-6C83-7884-402940986691}"/>
                  </a:ext>
                </a:extLst>
              </p:cNvPr>
              <p:cNvSpPr/>
              <p:nvPr/>
            </p:nvSpPr>
            <p:spPr>
              <a:xfrm>
                <a:off x="146624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18 w 3991"/>
                  <a:gd name="connsiteY11" fmla="*/ 2625 h 5330"/>
                  <a:gd name="connsiteX12" fmla="*/ 610 w 3991"/>
                  <a:gd name="connsiteY12" fmla="*/ 849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18" y="2625"/>
                    </a:lnTo>
                    <a:cubicBezTo>
                      <a:pt x="1246" y="2029"/>
                      <a:pt x="902" y="1432"/>
                      <a:pt x="610" y="849"/>
                    </a:cubicBezTo>
                    <a:lnTo>
                      <a:pt x="583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E6725142-2077-EEB7-C731-71948468D16D}"/>
                  </a:ext>
                </a:extLst>
              </p:cNvPr>
              <p:cNvSpPr/>
              <p:nvPr/>
            </p:nvSpPr>
            <p:spPr>
              <a:xfrm>
                <a:off x="147144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74BE3480-E316-C188-341A-03C82ECBA79D}"/>
                  </a:ext>
                </a:extLst>
              </p:cNvPr>
              <p:cNvSpPr/>
              <p:nvPr/>
            </p:nvSpPr>
            <p:spPr>
              <a:xfrm>
                <a:off x="1473196" y="1389763"/>
                <a:ext cx="5436" cy="5330"/>
              </a:xfrm>
              <a:custGeom>
                <a:avLst/>
                <a:gdLst>
                  <a:gd name="connsiteX0" fmla="*/ 4614 w 5436"/>
                  <a:gd name="connsiteY0" fmla="*/ 2983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290 h 5330"/>
                  <a:gd name="connsiteX5" fmla="*/ 2387 w 5436"/>
                  <a:gd name="connsiteY5" fmla="*/ 5290 h 5330"/>
                  <a:gd name="connsiteX6" fmla="*/ 1525 w 5436"/>
                  <a:gd name="connsiteY6" fmla="*/ 2758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83"/>
                    </a:moveTo>
                    <a:cubicBezTo>
                      <a:pt x="4588" y="2241"/>
                      <a:pt x="4535" y="1352"/>
                      <a:pt x="4535" y="690"/>
                    </a:cubicBezTo>
                    <a:lnTo>
                      <a:pt x="4508" y="690"/>
                    </a:lnTo>
                    <a:cubicBezTo>
                      <a:pt x="4336" y="1299"/>
                      <a:pt x="4110" y="1976"/>
                      <a:pt x="3859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58"/>
                    </a:lnTo>
                    <a:cubicBezTo>
                      <a:pt x="1273" y="2002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52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48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D532A424-88C9-6A71-9347-36115996E8C3}"/>
                  </a:ext>
                </a:extLst>
              </p:cNvPr>
              <p:cNvSpPr/>
              <p:nvPr/>
            </p:nvSpPr>
            <p:spPr>
              <a:xfrm>
                <a:off x="1481510" y="1389750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4004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6839DDA7-E0DD-5FEE-6451-6C0417A4076B}"/>
                  </a:ext>
                </a:extLst>
              </p:cNvPr>
              <p:cNvSpPr/>
              <p:nvPr/>
            </p:nvSpPr>
            <p:spPr>
              <a:xfrm>
                <a:off x="1486469" y="1389750"/>
                <a:ext cx="2996" cy="5330"/>
              </a:xfrm>
              <a:custGeom>
                <a:avLst/>
                <a:gdLst>
                  <a:gd name="connsiteX0" fmla="*/ 2758 w 2996"/>
                  <a:gd name="connsiteY0" fmla="*/ 2837 h 5330"/>
                  <a:gd name="connsiteX1" fmla="*/ 689 w 2996"/>
                  <a:gd name="connsiteY1" fmla="*/ 2837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997ACFAA-D8B2-2915-EE13-C0E9EAFC56DF}"/>
                  </a:ext>
                </a:extLst>
              </p:cNvPr>
              <p:cNvSpPr/>
              <p:nvPr/>
            </p:nvSpPr>
            <p:spPr>
              <a:xfrm>
                <a:off x="149035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21 w 4004"/>
                  <a:gd name="connsiteY4" fmla="*/ 4429 h 5330"/>
                  <a:gd name="connsiteX5" fmla="*/ 3447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15 w 4004"/>
                  <a:gd name="connsiteY10" fmla="*/ 5330 h 5330"/>
                  <a:gd name="connsiteX11" fmla="*/ 1618 w 4004"/>
                  <a:gd name="connsiteY11" fmla="*/ 2625 h 5330"/>
                  <a:gd name="connsiteX12" fmla="*/ 623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15" y="5330"/>
                    </a:lnTo>
                    <a:lnTo>
                      <a:pt x="1618" y="2625"/>
                    </a:lnTo>
                    <a:cubicBezTo>
                      <a:pt x="1260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23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A8E5D60C-29E4-1DB0-33BE-3983A91C7807}"/>
                  </a:ext>
                </a:extLst>
              </p:cNvPr>
              <p:cNvSpPr/>
              <p:nvPr/>
            </p:nvSpPr>
            <p:spPr>
              <a:xfrm>
                <a:off x="149555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5D1E1667-DE32-4AF6-BCCA-8BAC0EC0F7CA}"/>
                  </a:ext>
                </a:extLst>
              </p:cNvPr>
              <p:cNvSpPr/>
              <p:nvPr/>
            </p:nvSpPr>
            <p:spPr>
              <a:xfrm>
                <a:off x="1497037" y="1389750"/>
                <a:ext cx="4468" cy="5330"/>
              </a:xfrm>
              <a:custGeom>
                <a:avLst/>
                <a:gdLst>
                  <a:gd name="connsiteX0" fmla="*/ 1260 w 4468"/>
                  <a:gd name="connsiteY0" fmla="*/ 3660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60 h 5330"/>
                  <a:gd name="connsiteX8" fmla="*/ 1260 w 4468"/>
                  <a:gd name="connsiteY8" fmla="*/ 3660 h 5330"/>
                  <a:gd name="connsiteX9" fmla="*/ 3010 w 4468"/>
                  <a:gd name="connsiteY9" fmla="*/ 3129 h 5330"/>
                  <a:gd name="connsiteX10" fmla="*/ 2493 w 4468"/>
                  <a:gd name="connsiteY10" fmla="*/ 1591 h 5330"/>
                  <a:gd name="connsiteX11" fmla="*/ 2214 w 4468"/>
                  <a:gd name="connsiteY11" fmla="*/ 636 h 5330"/>
                  <a:gd name="connsiteX12" fmla="*/ 2188 w 4468"/>
                  <a:gd name="connsiteY12" fmla="*/ 636 h 5330"/>
                  <a:gd name="connsiteX13" fmla="*/ 1923 w 4468"/>
                  <a:gd name="connsiteY13" fmla="*/ 1591 h 5330"/>
                  <a:gd name="connsiteX14" fmla="*/ 1392 w 4468"/>
                  <a:gd name="connsiteY14" fmla="*/ 3142 h 5330"/>
                  <a:gd name="connsiteX15" fmla="*/ 3010 w 4468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60" y="1246"/>
                      <a:pt x="2294" y="928"/>
                      <a:pt x="2214" y="636"/>
                    </a:cubicBezTo>
                    <a:lnTo>
                      <a:pt x="2188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FA0D646E-A20C-E387-471B-4B59986E5CE5}"/>
                  </a:ext>
                </a:extLst>
              </p:cNvPr>
              <p:cNvSpPr/>
              <p:nvPr/>
            </p:nvSpPr>
            <p:spPr>
              <a:xfrm>
                <a:off x="1502075" y="1389763"/>
                <a:ext cx="5409" cy="5330"/>
              </a:xfrm>
              <a:custGeom>
                <a:avLst/>
                <a:gdLst>
                  <a:gd name="connsiteX0" fmla="*/ 4654 w 5409"/>
                  <a:gd name="connsiteY0" fmla="*/ 2983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290 h 5330"/>
                  <a:gd name="connsiteX5" fmla="*/ 2413 w 5409"/>
                  <a:gd name="connsiteY5" fmla="*/ 5290 h 5330"/>
                  <a:gd name="connsiteX6" fmla="*/ 1551 w 5409"/>
                  <a:gd name="connsiteY6" fmla="*/ 2758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83"/>
                    </a:moveTo>
                    <a:cubicBezTo>
                      <a:pt x="4614" y="2241"/>
                      <a:pt x="4575" y="1352"/>
                      <a:pt x="4575" y="690"/>
                    </a:cubicBezTo>
                    <a:lnTo>
                      <a:pt x="4548" y="690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58"/>
                    </a:lnTo>
                    <a:cubicBezTo>
                      <a:pt x="1286" y="2002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52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4DDBB61E-3736-1CCE-ACB3-0D91BC586559}"/>
                  </a:ext>
                </a:extLst>
              </p:cNvPr>
              <p:cNvSpPr/>
              <p:nvPr/>
            </p:nvSpPr>
            <p:spPr>
              <a:xfrm>
                <a:off x="1508161" y="1393648"/>
                <a:ext cx="1776" cy="2810"/>
              </a:xfrm>
              <a:custGeom>
                <a:avLst/>
                <a:gdLst>
                  <a:gd name="connsiteX0" fmla="*/ 0 w 1776"/>
                  <a:gd name="connsiteY0" fmla="*/ 2811 h 2810"/>
                  <a:gd name="connsiteX1" fmla="*/ 676 w 1776"/>
                  <a:gd name="connsiteY1" fmla="*/ 106 h 2810"/>
                  <a:gd name="connsiteX2" fmla="*/ 1777 w 1776"/>
                  <a:gd name="connsiteY2" fmla="*/ 0 h 2810"/>
                  <a:gd name="connsiteX3" fmla="*/ 703 w 1776"/>
                  <a:gd name="connsiteY3" fmla="*/ 2745 h 2810"/>
                  <a:gd name="connsiteX4" fmla="*/ 0 w 1776"/>
                  <a:gd name="connsiteY4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0">
                    <a:moveTo>
                      <a:pt x="0" y="2811"/>
                    </a:moveTo>
                    <a:cubicBezTo>
                      <a:pt x="252" y="2148"/>
                      <a:pt x="544" y="941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45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25545738-28F2-9EC0-ECA5-9EB984E9ABF3}"/>
                  </a:ext>
                </a:extLst>
              </p:cNvPr>
              <p:cNvSpPr/>
              <p:nvPr/>
            </p:nvSpPr>
            <p:spPr>
              <a:xfrm>
                <a:off x="1513001" y="1389684"/>
                <a:ext cx="4905" cy="6178"/>
              </a:xfrm>
              <a:custGeom>
                <a:avLst/>
                <a:gdLst>
                  <a:gd name="connsiteX0" fmla="*/ 4707 w 4905"/>
                  <a:gd name="connsiteY0" fmla="*/ 6179 h 6178"/>
                  <a:gd name="connsiteX1" fmla="*/ 2665 w 4905"/>
                  <a:gd name="connsiteY1" fmla="*/ 5569 h 6178"/>
                  <a:gd name="connsiteX2" fmla="*/ 2347 w 4905"/>
                  <a:gd name="connsiteY2" fmla="*/ 5489 h 6178"/>
                  <a:gd name="connsiteX3" fmla="*/ 0 w 4905"/>
                  <a:gd name="connsiteY3" fmla="*/ 2784 h 6178"/>
                  <a:gd name="connsiteX4" fmla="*/ 2479 w 4905"/>
                  <a:gd name="connsiteY4" fmla="*/ 0 h 6178"/>
                  <a:gd name="connsiteX5" fmla="*/ 4866 w 4905"/>
                  <a:gd name="connsiteY5" fmla="*/ 2678 h 6178"/>
                  <a:gd name="connsiteX6" fmla="*/ 3355 w 4905"/>
                  <a:gd name="connsiteY6" fmla="*/ 5238 h 6178"/>
                  <a:gd name="connsiteX7" fmla="*/ 3355 w 4905"/>
                  <a:gd name="connsiteY7" fmla="*/ 5264 h 6178"/>
                  <a:gd name="connsiteX8" fmla="*/ 4906 w 4905"/>
                  <a:gd name="connsiteY8" fmla="*/ 5596 h 6178"/>
                  <a:gd name="connsiteX9" fmla="*/ 4707 w 4905"/>
                  <a:gd name="connsiteY9" fmla="*/ 6179 h 6178"/>
                  <a:gd name="connsiteX10" fmla="*/ 4137 w 4905"/>
                  <a:gd name="connsiteY10" fmla="*/ 2705 h 6178"/>
                  <a:gd name="connsiteX11" fmla="*/ 2440 w 4905"/>
                  <a:gd name="connsiteY11" fmla="*/ 544 h 6178"/>
                  <a:gd name="connsiteX12" fmla="*/ 729 w 4905"/>
                  <a:gd name="connsiteY12" fmla="*/ 2771 h 6178"/>
                  <a:gd name="connsiteX13" fmla="*/ 2413 w 4905"/>
                  <a:gd name="connsiteY13" fmla="*/ 4919 h 6178"/>
                  <a:gd name="connsiteX14" fmla="*/ 4137 w 4905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178">
                    <a:moveTo>
                      <a:pt x="4707" y="6179"/>
                    </a:moveTo>
                    <a:cubicBezTo>
                      <a:pt x="3991" y="5980"/>
                      <a:pt x="3288" y="5781"/>
                      <a:pt x="2665" y="5569"/>
                    </a:cubicBezTo>
                    <a:cubicBezTo>
                      <a:pt x="2559" y="5529"/>
                      <a:pt x="2453" y="5489"/>
                      <a:pt x="2347" y="5489"/>
                    </a:cubicBezTo>
                    <a:cubicBezTo>
                      <a:pt x="1087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66" y="1114"/>
                      <a:pt x="4866" y="2678"/>
                    </a:cubicBezTo>
                    <a:cubicBezTo>
                      <a:pt x="4866" y="4057"/>
                      <a:pt x="4230" y="4919"/>
                      <a:pt x="3355" y="5238"/>
                    </a:cubicBezTo>
                    <a:lnTo>
                      <a:pt x="3355" y="5264"/>
                    </a:lnTo>
                    <a:cubicBezTo>
                      <a:pt x="3872" y="5397"/>
                      <a:pt x="4455" y="5529"/>
                      <a:pt x="4906" y="5596"/>
                    </a:cubicBezTo>
                    <a:lnTo>
                      <a:pt x="4707" y="6179"/>
                    </a:lnTo>
                    <a:close/>
                    <a:moveTo>
                      <a:pt x="4137" y="2705"/>
                    </a:moveTo>
                    <a:cubicBezTo>
                      <a:pt x="4137" y="1631"/>
                      <a:pt x="3580" y="544"/>
                      <a:pt x="2440" y="544"/>
                    </a:cubicBezTo>
                    <a:cubicBezTo>
                      <a:pt x="1286" y="544"/>
                      <a:pt x="716" y="1618"/>
                      <a:pt x="729" y="2771"/>
                    </a:cubicBezTo>
                    <a:cubicBezTo>
                      <a:pt x="716" y="3912"/>
                      <a:pt x="1339" y="4919"/>
                      <a:pt x="2413" y="4919"/>
                    </a:cubicBezTo>
                    <a:cubicBezTo>
                      <a:pt x="3514" y="4919"/>
                      <a:pt x="4137" y="3938"/>
                      <a:pt x="4137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2B1690D5-4A47-0B17-BA49-3DC050EB9ED8}"/>
                  </a:ext>
                </a:extLst>
              </p:cNvPr>
              <p:cNvSpPr/>
              <p:nvPr/>
            </p:nvSpPr>
            <p:spPr>
              <a:xfrm>
                <a:off x="1518742" y="1389750"/>
                <a:ext cx="3924" cy="5423"/>
              </a:xfrm>
              <a:custGeom>
                <a:avLst/>
                <a:gdLst>
                  <a:gd name="connsiteX0" fmla="*/ 690 w 3924"/>
                  <a:gd name="connsiteY0" fmla="*/ 0 h 5423"/>
                  <a:gd name="connsiteX1" fmla="*/ 690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90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97F45DA4-7A42-5AA2-8A30-4909C34FC066}"/>
                  </a:ext>
                </a:extLst>
              </p:cNvPr>
              <p:cNvSpPr/>
              <p:nvPr/>
            </p:nvSpPr>
            <p:spPr>
              <a:xfrm>
                <a:off x="1523847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E68EE924-DAB4-18F1-E4DB-3F4434028166}"/>
                  </a:ext>
                </a:extLst>
              </p:cNvPr>
              <p:cNvSpPr/>
              <p:nvPr/>
            </p:nvSpPr>
            <p:spPr>
              <a:xfrm>
                <a:off x="1525478" y="1389684"/>
                <a:ext cx="3222" cy="5476"/>
              </a:xfrm>
              <a:custGeom>
                <a:avLst/>
                <a:gdLst>
                  <a:gd name="connsiteX0" fmla="*/ 172 w 3222"/>
                  <a:gd name="connsiteY0" fmla="*/ 4561 h 5476"/>
                  <a:gd name="connsiteX1" fmla="*/ 1406 w 3222"/>
                  <a:gd name="connsiteY1" fmla="*/ 4919 h 5476"/>
                  <a:gd name="connsiteX2" fmla="*/ 2519 w 3222"/>
                  <a:gd name="connsiteY2" fmla="*/ 4004 h 5476"/>
                  <a:gd name="connsiteX3" fmla="*/ 1512 w 3222"/>
                  <a:gd name="connsiteY3" fmla="*/ 2957 h 5476"/>
                  <a:gd name="connsiteX4" fmla="*/ 119 w 3222"/>
                  <a:gd name="connsiteY4" fmla="*/ 1445 h 5476"/>
                  <a:gd name="connsiteX5" fmla="*/ 1843 w 3222"/>
                  <a:gd name="connsiteY5" fmla="*/ 0 h 5476"/>
                  <a:gd name="connsiteX6" fmla="*/ 3010 w 3222"/>
                  <a:gd name="connsiteY6" fmla="*/ 265 h 5476"/>
                  <a:gd name="connsiteX7" fmla="*/ 2824 w 3222"/>
                  <a:gd name="connsiteY7" fmla="*/ 809 h 5476"/>
                  <a:gd name="connsiteX8" fmla="*/ 1803 w 3222"/>
                  <a:gd name="connsiteY8" fmla="*/ 557 h 5476"/>
                  <a:gd name="connsiteX9" fmla="*/ 809 w 3222"/>
                  <a:gd name="connsiteY9" fmla="*/ 1353 h 5476"/>
                  <a:gd name="connsiteX10" fmla="*/ 1870 w 3222"/>
                  <a:gd name="connsiteY10" fmla="*/ 2373 h 5476"/>
                  <a:gd name="connsiteX11" fmla="*/ 3222 w 3222"/>
                  <a:gd name="connsiteY11" fmla="*/ 3938 h 5476"/>
                  <a:gd name="connsiteX12" fmla="*/ 1366 w 3222"/>
                  <a:gd name="connsiteY12" fmla="*/ 5476 h 5476"/>
                  <a:gd name="connsiteX13" fmla="*/ 0 w 3222"/>
                  <a:gd name="connsiteY13" fmla="*/ 5131 h 5476"/>
                  <a:gd name="connsiteX14" fmla="*/ 172 w 3222"/>
                  <a:gd name="connsiteY14" fmla="*/ 4561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76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14"/>
                      <a:pt x="2228" y="3222"/>
                      <a:pt x="1512" y="2957"/>
                    </a:cubicBezTo>
                    <a:cubicBezTo>
                      <a:pt x="650" y="2652"/>
                      <a:pt x="119" y="2201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19"/>
                      <a:pt x="3010" y="265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03" y="557"/>
                    </a:cubicBezTo>
                    <a:cubicBezTo>
                      <a:pt x="1087" y="557"/>
                      <a:pt x="809" y="981"/>
                      <a:pt x="809" y="1353"/>
                    </a:cubicBezTo>
                    <a:cubicBezTo>
                      <a:pt x="809" y="1856"/>
                      <a:pt x="1140" y="2095"/>
                      <a:pt x="1870" y="2373"/>
                    </a:cubicBezTo>
                    <a:cubicBezTo>
                      <a:pt x="2771" y="2718"/>
                      <a:pt x="3222" y="3156"/>
                      <a:pt x="3222" y="3938"/>
                    </a:cubicBezTo>
                    <a:cubicBezTo>
                      <a:pt x="3222" y="4773"/>
                      <a:pt x="2625" y="5476"/>
                      <a:pt x="1366" y="5476"/>
                    </a:cubicBezTo>
                    <a:cubicBezTo>
                      <a:pt x="849" y="5476"/>
                      <a:pt x="278" y="5317"/>
                      <a:pt x="0" y="5131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9AAA7615-113A-D4CE-A996-0161E4981E53}"/>
                  </a:ext>
                </a:extLst>
              </p:cNvPr>
              <p:cNvSpPr/>
              <p:nvPr/>
            </p:nvSpPr>
            <p:spPr>
              <a:xfrm>
                <a:off x="1532028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43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55 w 3991"/>
                  <a:gd name="connsiteY6" fmla="*/ 2228 h 5330"/>
                  <a:gd name="connsiteX7" fmla="*/ 3355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23 w 3991"/>
                  <a:gd name="connsiteY12" fmla="*/ 849 h 5330"/>
                  <a:gd name="connsiteX13" fmla="*/ 597 w 3991"/>
                  <a:gd name="connsiteY13" fmla="*/ 849 h 5330"/>
                  <a:gd name="connsiteX14" fmla="*/ 650 w 3991"/>
                  <a:gd name="connsiteY14" fmla="*/ 3050 h 5330"/>
                  <a:gd name="connsiteX15" fmla="*/ 650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88" y="1432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C209E51-8D05-93FC-5C53-0BFA24BF6EAA}"/>
                  </a:ext>
                </a:extLst>
              </p:cNvPr>
              <p:cNvSpPr/>
              <p:nvPr/>
            </p:nvSpPr>
            <p:spPr>
              <a:xfrm>
                <a:off x="1536895" y="1389670"/>
                <a:ext cx="4879" cy="5489"/>
              </a:xfrm>
              <a:custGeom>
                <a:avLst/>
                <a:gdLst>
                  <a:gd name="connsiteX0" fmla="*/ 4880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66 w 4879"/>
                  <a:gd name="connsiteY3" fmla="*/ 0 h 5489"/>
                  <a:gd name="connsiteX4" fmla="*/ 4880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80" y="2678"/>
                    </a:moveTo>
                    <a:cubicBezTo>
                      <a:pt x="4880" y="4508"/>
                      <a:pt x="3752" y="5489"/>
                      <a:pt x="2400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80" y="1114"/>
                      <a:pt x="4880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53" y="570"/>
                    </a:cubicBezTo>
                    <a:cubicBezTo>
                      <a:pt x="1326" y="570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5EE5136-2BD7-8FE1-2A2E-699729D41185}"/>
                  </a:ext>
                </a:extLst>
              </p:cNvPr>
              <p:cNvSpPr/>
              <p:nvPr/>
            </p:nvSpPr>
            <p:spPr>
              <a:xfrm>
                <a:off x="1542384" y="1389684"/>
                <a:ext cx="3235" cy="5489"/>
              </a:xfrm>
              <a:custGeom>
                <a:avLst/>
                <a:gdLst>
                  <a:gd name="connsiteX0" fmla="*/ 186 w 3235"/>
                  <a:gd name="connsiteY0" fmla="*/ 4561 h 5489"/>
                  <a:gd name="connsiteX1" fmla="*/ 1419 w 3235"/>
                  <a:gd name="connsiteY1" fmla="*/ 4919 h 5489"/>
                  <a:gd name="connsiteX2" fmla="*/ 2533 w 3235"/>
                  <a:gd name="connsiteY2" fmla="*/ 4004 h 5489"/>
                  <a:gd name="connsiteX3" fmla="*/ 1525 w 3235"/>
                  <a:gd name="connsiteY3" fmla="*/ 2957 h 5489"/>
                  <a:gd name="connsiteX4" fmla="*/ 119 w 3235"/>
                  <a:gd name="connsiteY4" fmla="*/ 1445 h 5489"/>
                  <a:gd name="connsiteX5" fmla="*/ 1843 w 3235"/>
                  <a:gd name="connsiteY5" fmla="*/ 0 h 5489"/>
                  <a:gd name="connsiteX6" fmla="*/ 3010 w 3235"/>
                  <a:gd name="connsiteY6" fmla="*/ 265 h 5489"/>
                  <a:gd name="connsiteX7" fmla="*/ 2824 w 3235"/>
                  <a:gd name="connsiteY7" fmla="*/ 822 h 5489"/>
                  <a:gd name="connsiteX8" fmla="*/ 1817 w 3235"/>
                  <a:gd name="connsiteY8" fmla="*/ 570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86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14"/>
                      <a:pt x="2254" y="3222"/>
                      <a:pt x="1525" y="2957"/>
                    </a:cubicBezTo>
                    <a:cubicBezTo>
                      <a:pt x="663" y="2652"/>
                      <a:pt x="119" y="2201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19"/>
                      <a:pt x="3010" y="265"/>
                    </a:cubicBezTo>
                    <a:lnTo>
                      <a:pt x="2824" y="822"/>
                    </a:lnTo>
                    <a:cubicBezTo>
                      <a:pt x="2652" y="729"/>
                      <a:pt x="2294" y="570"/>
                      <a:pt x="1817" y="570"/>
                    </a:cubicBezTo>
                    <a:cubicBezTo>
                      <a:pt x="1087" y="570"/>
                      <a:pt x="809" y="995"/>
                      <a:pt x="809" y="1366"/>
                    </a:cubicBezTo>
                    <a:cubicBezTo>
                      <a:pt x="809" y="1870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62" y="5489"/>
                      <a:pt x="292" y="5330"/>
                      <a:pt x="0" y="5145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950744AA-FCB7-C86E-33E9-13911A2EE5EC}"/>
                  </a:ext>
                </a:extLst>
              </p:cNvPr>
              <p:cNvSpPr/>
              <p:nvPr/>
            </p:nvSpPr>
            <p:spPr>
              <a:xfrm>
                <a:off x="1545964" y="1389763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6B8DE71B-2722-F85C-5684-A46C6F787F2D}"/>
                  </a:ext>
                </a:extLst>
              </p:cNvPr>
              <p:cNvSpPr/>
              <p:nvPr/>
            </p:nvSpPr>
            <p:spPr>
              <a:xfrm>
                <a:off x="1550472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19 h 5370"/>
                  <a:gd name="connsiteX15" fmla="*/ 690 w 3487"/>
                  <a:gd name="connsiteY15" fmla="*/ 2546 h 5370"/>
                  <a:gd name="connsiteX16" fmla="*/ 1392 w 3487"/>
                  <a:gd name="connsiteY16" fmla="*/ 2546 h 5370"/>
                  <a:gd name="connsiteX17" fmla="*/ 2586 w 3487"/>
                  <a:gd name="connsiteY17" fmla="*/ 1538 h 5370"/>
                  <a:gd name="connsiteX18" fmla="*/ 1366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58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59"/>
                    </a:cubicBezTo>
                    <a:cubicBezTo>
                      <a:pt x="3302" y="2161"/>
                      <a:pt x="2851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86" y="2135"/>
                      <a:pt x="2586" y="1538"/>
                    </a:cubicBezTo>
                    <a:cubicBezTo>
                      <a:pt x="2586" y="849"/>
                      <a:pt x="2095" y="557"/>
                      <a:pt x="1366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632FDB45-D50E-0973-7FC5-65D5659BF5CF}"/>
                  </a:ext>
                </a:extLst>
              </p:cNvPr>
              <p:cNvSpPr/>
              <p:nvPr/>
            </p:nvSpPr>
            <p:spPr>
              <a:xfrm>
                <a:off x="1554715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09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87556617-3BCE-B6A0-4E25-D833512F5D88}"/>
                  </a:ext>
                </a:extLst>
              </p:cNvPr>
              <p:cNvSpPr/>
              <p:nvPr/>
            </p:nvSpPr>
            <p:spPr>
              <a:xfrm>
                <a:off x="1559833" y="1389710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76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90 w 4375"/>
                  <a:gd name="connsiteY8" fmla="*/ 4827 h 5423"/>
                  <a:gd name="connsiteX9" fmla="*/ 1379 w 4375"/>
                  <a:gd name="connsiteY9" fmla="*/ 4866 h 5423"/>
                  <a:gd name="connsiteX10" fmla="*/ 3646 w 4375"/>
                  <a:gd name="connsiteY10" fmla="*/ 2612 h 5423"/>
                  <a:gd name="connsiteX11" fmla="*/ 1498 w 4375"/>
                  <a:gd name="connsiteY11" fmla="*/ 557 h 5423"/>
                  <a:gd name="connsiteX12" fmla="*/ 690 w 4375"/>
                  <a:gd name="connsiteY12" fmla="*/ 623 h 5423"/>
                  <a:gd name="connsiteX13" fmla="*/ 690 w 4375"/>
                  <a:gd name="connsiteY13" fmla="*/ 4827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24" y="53"/>
                      <a:pt x="928" y="0"/>
                      <a:pt x="1459" y="0"/>
                    </a:cubicBezTo>
                    <a:cubicBezTo>
                      <a:pt x="2440" y="0"/>
                      <a:pt x="3156" y="239"/>
                      <a:pt x="3620" y="676"/>
                    </a:cubicBezTo>
                    <a:cubicBezTo>
                      <a:pt x="4097" y="1114"/>
                      <a:pt x="4376" y="1724"/>
                      <a:pt x="4376" y="2586"/>
                    </a:cubicBezTo>
                    <a:cubicBezTo>
                      <a:pt x="4376" y="3447"/>
                      <a:pt x="4097" y="4164"/>
                      <a:pt x="3607" y="4654"/>
                    </a:cubicBezTo>
                    <a:cubicBezTo>
                      <a:pt x="3103" y="5158"/>
                      <a:pt x="2294" y="5423"/>
                      <a:pt x="1260" y="5423"/>
                    </a:cubicBezTo>
                    <a:cubicBezTo>
                      <a:pt x="769" y="5423"/>
                      <a:pt x="358" y="5383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27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46" y="4044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75" y="583"/>
                      <a:pt x="690" y="623"/>
                    </a:cubicBezTo>
                    <a:lnTo>
                      <a:pt x="690" y="482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BB62BA39-A6D6-8B3B-42FA-71FE0D2F595C}"/>
                  </a:ext>
                </a:extLst>
              </p:cNvPr>
              <p:cNvSpPr/>
              <p:nvPr/>
            </p:nvSpPr>
            <p:spPr>
              <a:xfrm>
                <a:off x="1567484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89 w 2983"/>
                  <a:gd name="connsiteY1" fmla="*/ 2837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89" y="2837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3AB8FE5A-A7FB-F86E-6BA2-2035A157B11B}"/>
                  </a:ext>
                </a:extLst>
              </p:cNvPr>
              <p:cNvSpPr/>
              <p:nvPr/>
            </p:nvSpPr>
            <p:spPr>
              <a:xfrm>
                <a:off x="1570971" y="1389750"/>
                <a:ext cx="4137" cy="5330"/>
              </a:xfrm>
              <a:custGeom>
                <a:avLst/>
                <a:gdLst>
                  <a:gd name="connsiteX0" fmla="*/ 3302 w 4137"/>
                  <a:gd name="connsiteY0" fmla="*/ 5330 h 5330"/>
                  <a:gd name="connsiteX1" fmla="*/ 2625 w 4137"/>
                  <a:gd name="connsiteY1" fmla="*/ 4150 h 5330"/>
                  <a:gd name="connsiteX2" fmla="*/ 2015 w 4137"/>
                  <a:gd name="connsiteY2" fmla="*/ 3103 h 5330"/>
                  <a:gd name="connsiteX3" fmla="*/ 2002 w 4137"/>
                  <a:gd name="connsiteY3" fmla="*/ 3103 h 5330"/>
                  <a:gd name="connsiteX4" fmla="*/ 1419 w 4137"/>
                  <a:gd name="connsiteY4" fmla="*/ 4150 h 5330"/>
                  <a:gd name="connsiteX5" fmla="*/ 782 w 4137"/>
                  <a:gd name="connsiteY5" fmla="*/ 5330 h 5330"/>
                  <a:gd name="connsiteX6" fmla="*/ 0 w 4137"/>
                  <a:gd name="connsiteY6" fmla="*/ 5330 h 5330"/>
                  <a:gd name="connsiteX7" fmla="*/ 1631 w 4137"/>
                  <a:gd name="connsiteY7" fmla="*/ 2625 h 5330"/>
                  <a:gd name="connsiteX8" fmla="*/ 66 w 4137"/>
                  <a:gd name="connsiteY8" fmla="*/ 0 h 5330"/>
                  <a:gd name="connsiteX9" fmla="*/ 875 w 4137"/>
                  <a:gd name="connsiteY9" fmla="*/ 0 h 5330"/>
                  <a:gd name="connsiteX10" fmla="*/ 1578 w 4137"/>
                  <a:gd name="connsiteY10" fmla="*/ 1260 h 5330"/>
                  <a:gd name="connsiteX11" fmla="*/ 2069 w 4137"/>
                  <a:gd name="connsiteY11" fmla="*/ 2161 h 5330"/>
                  <a:gd name="connsiteX12" fmla="*/ 2082 w 4137"/>
                  <a:gd name="connsiteY12" fmla="*/ 2161 h 5330"/>
                  <a:gd name="connsiteX13" fmla="*/ 2559 w 4137"/>
                  <a:gd name="connsiteY13" fmla="*/ 1260 h 5330"/>
                  <a:gd name="connsiteX14" fmla="*/ 3288 w 4137"/>
                  <a:gd name="connsiteY14" fmla="*/ 0 h 5330"/>
                  <a:gd name="connsiteX15" fmla="*/ 4084 w 4137"/>
                  <a:gd name="connsiteY15" fmla="*/ 0 h 5330"/>
                  <a:gd name="connsiteX16" fmla="*/ 2466 w 4137"/>
                  <a:gd name="connsiteY16" fmla="*/ 2586 h 5330"/>
                  <a:gd name="connsiteX17" fmla="*/ 4137 w 4137"/>
                  <a:gd name="connsiteY17" fmla="*/ 5330 h 5330"/>
                  <a:gd name="connsiteX18" fmla="*/ 3302 w 4137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30">
                    <a:moveTo>
                      <a:pt x="3302" y="5330"/>
                    </a:moveTo>
                    <a:lnTo>
                      <a:pt x="2625" y="4150"/>
                    </a:lnTo>
                    <a:cubicBezTo>
                      <a:pt x="2347" y="3699"/>
                      <a:pt x="2175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19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591"/>
                      <a:pt x="1923" y="1870"/>
                      <a:pt x="2069" y="2161"/>
                    </a:cubicBezTo>
                    <a:lnTo>
                      <a:pt x="2082" y="2161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86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72A3F575-114E-6F47-1690-57B4A7AE1D9A}"/>
                  </a:ext>
                </a:extLst>
              </p:cNvPr>
              <p:cNvSpPr/>
              <p:nvPr/>
            </p:nvSpPr>
            <p:spPr>
              <a:xfrm>
                <a:off x="1575864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6F1C1152-58C3-1866-EA8D-7E3C3A39B156}"/>
                  </a:ext>
                </a:extLst>
              </p:cNvPr>
              <p:cNvSpPr/>
              <p:nvPr/>
            </p:nvSpPr>
            <p:spPr>
              <a:xfrm>
                <a:off x="1579749" y="1389710"/>
                <a:ext cx="3487" cy="5370"/>
              </a:xfrm>
              <a:custGeom>
                <a:avLst/>
                <a:gdLst>
                  <a:gd name="connsiteX0" fmla="*/ 0 w 3487"/>
                  <a:gd name="connsiteY0" fmla="*/ 119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59 h 5370"/>
                  <a:gd name="connsiteX4" fmla="*/ 2281 w 3487"/>
                  <a:gd name="connsiteY4" fmla="*/ 2811 h 5370"/>
                  <a:gd name="connsiteX5" fmla="*/ 2281 w 3487"/>
                  <a:gd name="connsiteY5" fmla="*/ 2838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19 h 5370"/>
                  <a:gd name="connsiteX15" fmla="*/ 690 w 3487"/>
                  <a:gd name="connsiteY15" fmla="*/ 2546 h 5370"/>
                  <a:gd name="connsiteX16" fmla="*/ 1406 w 3487"/>
                  <a:gd name="connsiteY16" fmla="*/ 2546 h 5370"/>
                  <a:gd name="connsiteX17" fmla="*/ 2599 w 3487"/>
                  <a:gd name="connsiteY17" fmla="*/ 1538 h 5370"/>
                  <a:gd name="connsiteX18" fmla="*/ 1379 w 3487"/>
                  <a:gd name="connsiteY18" fmla="*/ 544 h 5370"/>
                  <a:gd name="connsiteX19" fmla="*/ 690 w 3487"/>
                  <a:gd name="connsiteY19" fmla="*/ 610 h 5370"/>
                  <a:gd name="connsiteX20" fmla="*/ 690 w 3487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19"/>
                    </a:moveTo>
                    <a:cubicBezTo>
                      <a:pt x="345" y="40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67"/>
                      <a:pt x="3368" y="5171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796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A8DB2D94-ECFE-36C6-0E10-4D141BBAA2AB}"/>
                  </a:ext>
                </a:extLst>
              </p:cNvPr>
              <p:cNvSpPr/>
              <p:nvPr/>
            </p:nvSpPr>
            <p:spPr>
              <a:xfrm>
                <a:off x="1583714" y="1389684"/>
                <a:ext cx="4030" cy="5489"/>
              </a:xfrm>
              <a:custGeom>
                <a:avLst/>
                <a:gdLst>
                  <a:gd name="connsiteX0" fmla="*/ 4031 w 4030"/>
                  <a:gd name="connsiteY0" fmla="*/ 5224 h 5489"/>
                  <a:gd name="connsiteX1" fmla="*/ 2639 w 4030"/>
                  <a:gd name="connsiteY1" fmla="*/ 5489 h 5489"/>
                  <a:gd name="connsiteX2" fmla="*/ 0 w 4030"/>
                  <a:gd name="connsiteY2" fmla="*/ 2784 h 5489"/>
                  <a:gd name="connsiteX3" fmla="*/ 2771 w 4030"/>
                  <a:gd name="connsiteY3" fmla="*/ 0 h 5489"/>
                  <a:gd name="connsiteX4" fmla="*/ 4031 w 4030"/>
                  <a:gd name="connsiteY4" fmla="*/ 225 h 5489"/>
                  <a:gd name="connsiteX5" fmla="*/ 3872 w 4030"/>
                  <a:gd name="connsiteY5" fmla="*/ 796 h 5489"/>
                  <a:gd name="connsiteX6" fmla="*/ 2798 w 4030"/>
                  <a:gd name="connsiteY6" fmla="*/ 570 h 5489"/>
                  <a:gd name="connsiteX7" fmla="*/ 729 w 4030"/>
                  <a:gd name="connsiteY7" fmla="*/ 2771 h 5489"/>
                  <a:gd name="connsiteX8" fmla="*/ 2771 w 4030"/>
                  <a:gd name="connsiteY8" fmla="*/ 4906 h 5489"/>
                  <a:gd name="connsiteX9" fmla="*/ 3885 w 4030"/>
                  <a:gd name="connsiteY9" fmla="*/ 4694 h 5489"/>
                  <a:gd name="connsiteX10" fmla="*/ 4031 w 4030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489">
                    <a:moveTo>
                      <a:pt x="4031" y="5224"/>
                    </a:moveTo>
                    <a:cubicBezTo>
                      <a:pt x="3779" y="5344"/>
                      <a:pt x="3275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71" y="0"/>
                    </a:cubicBezTo>
                    <a:cubicBezTo>
                      <a:pt x="3434" y="0"/>
                      <a:pt x="3859" y="133"/>
                      <a:pt x="4031" y="225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F7BE24AD-5E8C-ACE7-1759-F79E2990EC2E}"/>
                  </a:ext>
                </a:extLst>
              </p:cNvPr>
              <p:cNvSpPr/>
              <p:nvPr/>
            </p:nvSpPr>
            <p:spPr>
              <a:xfrm>
                <a:off x="1588606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2B0E1E65-F5DF-FB86-1353-EA50D4ED0573}"/>
                  </a:ext>
                </a:extLst>
              </p:cNvPr>
              <p:cNvSpPr/>
              <p:nvPr/>
            </p:nvSpPr>
            <p:spPr>
              <a:xfrm>
                <a:off x="1589879" y="1389763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141FC964-2E92-0FEE-46AC-FC19B68A204D}"/>
                  </a:ext>
                </a:extLst>
              </p:cNvPr>
              <p:cNvSpPr/>
              <p:nvPr/>
            </p:nvSpPr>
            <p:spPr>
              <a:xfrm>
                <a:off x="1593420" y="1389750"/>
                <a:ext cx="4442" cy="5330"/>
              </a:xfrm>
              <a:custGeom>
                <a:avLst/>
                <a:gdLst>
                  <a:gd name="connsiteX0" fmla="*/ 1260 w 4442"/>
                  <a:gd name="connsiteY0" fmla="*/ 3660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60 h 5330"/>
                  <a:gd name="connsiteX8" fmla="*/ 1260 w 4442"/>
                  <a:gd name="connsiteY8" fmla="*/ 3660 h 5330"/>
                  <a:gd name="connsiteX9" fmla="*/ 3010 w 4442"/>
                  <a:gd name="connsiteY9" fmla="*/ 3129 h 5330"/>
                  <a:gd name="connsiteX10" fmla="*/ 2493 w 4442"/>
                  <a:gd name="connsiteY10" fmla="*/ 1591 h 5330"/>
                  <a:gd name="connsiteX11" fmla="*/ 2214 w 4442"/>
                  <a:gd name="connsiteY11" fmla="*/ 636 h 5330"/>
                  <a:gd name="connsiteX12" fmla="*/ 2201 w 4442"/>
                  <a:gd name="connsiteY12" fmla="*/ 636 h 5330"/>
                  <a:gd name="connsiteX13" fmla="*/ 1923 w 4442"/>
                  <a:gd name="connsiteY13" fmla="*/ 1591 h 5330"/>
                  <a:gd name="connsiteX14" fmla="*/ 1406 w 4442"/>
                  <a:gd name="connsiteY14" fmla="*/ 3142 h 5330"/>
                  <a:gd name="connsiteX15" fmla="*/ 3010 w 4442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01" y="636"/>
                    </a:lnTo>
                    <a:cubicBezTo>
                      <a:pt x="2122" y="941"/>
                      <a:pt x="2029" y="1273"/>
                      <a:pt x="1923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4E06EE49-CBDC-FC21-8E8B-1494933E5749}"/>
                  </a:ext>
                </a:extLst>
              </p:cNvPr>
              <p:cNvSpPr/>
              <p:nvPr/>
            </p:nvSpPr>
            <p:spPr>
              <a:xfrm>
                <a:off x="1597437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71B8B5C0-ED56-ED88-09C4-AB84FD69C51C}"/>
                  </a:ext>
                </a:extLst>
              </p:cNvPr>
              <p:cNvSpPr/>
              <p:nvPr/>
            </p:nvSpPr>
            <p:spPr>
              <a:xfrm>
                <a:off x="1601972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A8B5458-FA6D-F5B7-778E-55F453C2C5BD}"/>
                  </a:ext>
                </a:extLst>
              </p:cNvPr>
              <p:cNvSpPr/>
              <p:nvPr/>
            </p:nvSpPr>
            <p:spPr>
              <a:xfrm>
                <a:off x="1603537" y="1389670"/>
                <a:ext cx="4866" cy="5489"/>
              </a:xfrm>
              <a:custGeom>
                <a:avLst/>
                <a:gdLst>
                  <a:gd name="connsiteX0" fmla="*/ 4866 w 4866"/>
                  <a:gd name="connsiteY0" fmla="*/ 2678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80 w 4866"/>
                  <a:gd name="connsiteY3" fmla="*/ 0 h 5489"/>
                  <a:gd name="connsiteX4" fmla="*/ 4866 w 4866"/>
                  <a:gd name="connsiteY4" fmla="*/ 2678 h 5489"/>
                  <a:gd name="connsiteX5" fmla="*/ 743 w 4866"/>
                  <a:gd name="connsiteY5" fmla="*/ 2771 h 5489"/>
                  <a:gd name="connsiteX6" fmla="*/ 2440 w 4866"/>
                  <a:gd name="connsiteY6" fmla="*/ 4933 h 5489"/>
                  <a:gd name="connsiteX7" fmla="*/ 4150 w 4866"/>
                  <a:gd name="connsiteY7" fmla="*/ 2731 h 5489"/>
                  <a:gd name="connsiteX8" fmla="*/ 2453 w 4866"/>
                  <a:gd name="connsiteY8" fmla="*/ 570 h 5489"/>
                  <a:gd name="connsiteX9" fmla="*/ 743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78"/>
                    </a:moveTo>
                    <a:cubicBezTo>
                      <a:pt x="4866" y="4508"/>
                      <a:pt x="3752" y="5489"/>
                      <a:pt x="2387" y="5489"/>
                    </a:cubicBezTo>
                    <a:cubicBezTo>
                      <a:pt x="995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51" y="0"/>
                      <a:pt x="4866" y="1114"/>
                      <a:pt x="4866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CBCB6EEA-ACB3-906C-9ADE-F4E3479D2ADF}"/>
                  </a:ext>
                </a:extLst>
              </p:cNvPr>
              <p:cNvSpPr/>
              <p:nvPr/>
            </p:nvSpPr>
            <p:spPr>
              <a:xfrm>
                <a:off x="1609304" y="1389750"/>
                <a:ext cx="4004" cy="5330"/>
              </a:xfrm>
              <a:custGeom>
                <a:avLst/>
                <a:gdLst>
                  <a:gd name="connsiteX0" fmla="*/ 0 w 4004"/>
                  <a:gd name="connsiteY0" fmla="*/ 5330 h 5330"/>
                  <a:gd name="connsiteX1" fmla="*/ 0 w 4004"/>
                  <a:gd name="connsiteY1" fmla="*/ 0 h 5330"/>
                  <a:gd name="connsiteX2" fmla="*/ 756 w 4004"/>
                  <a:gd name="connsiteY2" fmla="*/ 0 h 5330"/>
                  <a:gd name="connsiteX3" fmla="*/ 2453 w 4004"/>
                  <a:gd name="connsiteY3" fmla="*/ 2692 h 5330"/>
                  <a:gd name="connsiteX4" fmla="*/ 3408 w 4004"/>
                  <a:gd name="connsiteY4" fmla="*/ 4429 h 5330"/>
                  <a:gd name="connsiteX5" fmla="*/ 3421 w 4004"/>
                  <a:gd name="connsiteY5" fmla="*/ 4429 h 5330"/>
                  <a:gd name="connsiteX6" fmla="*/ 3355 w 4004"/>
                  <a:gd name="connsiteY6" fmla="*/ 2228 h 5330"/>
                  <a:gd name="connsiteX7" fmla="*/ 3355 w 4004"/>
                  <a:gd name="connsiteY7" fmla="*/ 0 h 5330"/>
                  <a:gd name="connsiteX8" fmla="*/ 4004 w 4004"/>
                  <a:gd name="connsiteY8" fmla="*/ 0 h 5330"/>
                  <a:gd name="connsiteX9" fmla="*/ 4004 w 4004"/>
                  <a:gd name="connsiteY9" fmla="*/ 5330 h 5330"/>
                  <a:gd name="connsiteX10" fmla="*/ 3302 w 4004"/>
                  <a:gd name="connsiteY10" fmla="*/ 5330 h 5330"/>
                  <a:gd name="connsiteX11" fmla="*/ 1604 w 4004"/>
                  <a:gd name="connsiteY11" fmla="*/ 2625 h 5330"/>
                  <a:gd name="connsiteX12" fmla="*/ 610 w 4004"/>
                  <a:gd name="connsiteY12" fmla="*/ 849 h 5330"/>
                  <a:gd name="connsiteX13" fmla="*/ 597 w 4004"/>
                  <a:gd name="connsiteY13" fmla="*/ 849 h 5330"/>
                  <a:gd name="connsiteX14" fmla="*/ 650 w 4004"/>
                  <a:gd name="connsiteY14" fmla="*/ 3050 h 5330"/>
                  <a:gd name="connsiteX15" fmla="*/ 650 w 4004"/>
                  <a:gd name="connsiteY15" fmla="*/ 5330 h 5330"/>
                  <a:gd name="connsiteX16" fmla="*/ 0 w 4004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699"/>
                      <a:pt x="3355" y="3050"/>
                      <a:pt x="3355" y="2228"/>
                    </a:cubicBezTo>
                    <a:lnTo>
                      <a:pt x="3355" y="0"/>
                    </a:lnTo>
                    <a:lnTo>
                      <a:pt x="4004" y="0"/>
                    </a:lnTo>
                    <a:lnTo>
                      <a:pt x="4004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36" y="1525"/>
                      <a:pt x="650" y="2174"/>
                      <a:pt x="650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58284657-7C4A-D880-619E-9841241BDEA9}"/>
                  </a:ext>
                </a:extLst>
              </p:cNvPr>
              <p:cNvSpPr/>
              <p:nvPr/>
            </p:nvSpPr>
            <p:spPr>
              <a:xfrm>
                <a:off x="1616876" y="1389750"/>
                <a:ext cx="3924" cy="5423"/>
              </a:xfrm>
              <a:custGeom>
                <a:avLst/>
                <a:gdLst>
                  <a:gd name="connsiteX0" fmla="*/ 703 w 3924"/>
                  <a:gd name="connsiteY0" fmla="*/ 0 h 5423"/>
                  <a:gd name="connsiteX1" fmla="*/ 703 w 3924"/>
                  <a:gd name="connsiteY1" fmla="*/ 3156 h 5423"/>
                  <a:gd name="connsiteX2" fmla="*/ 1936 w 3924"/>
                  <a:gd name="connsiteY2" fmla="*/ 4853 h 5423"/>
                  <a:gd name="connsiteX3" fmla="*/ 3235 w 3924"/>
                  <a:gd name="connsiteY3" fmla="*/ 3156 h 5423"/>
                  <a:gd name="connsiteX4" fmla="*/ 3235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923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703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76" y="5423"/>
                      <a:pt x="1923" y="5423"/>
                    </a:cubicBezTo>
                    <a:cubicBezTo>
                      <a:pt x="835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F628FBBB-8254-2437-24D2-E319E1293D8C}"/>
                  </a:ext>
                </a:extLst>
              </p:cNvPr>
              <p:cNvSpPr/>
              <p:nvPr/>
            </p:nvSpPr>
            <p:spPr>
              <a:xfrm>
                <a:off x="1621994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89 w 2956"/>
                  <a:gd name="connsiteY1" fmla="*/ 0 h 5330"/>
                  <a:gd name="connsiteX2" fmla="*/ 689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C27EBAE4-0BBC-0085-CFC9-06E5132B86C8}"/>
                  </a:ext>
                </a:extLst>
              </p:cNvPr>
              <p:cNvSpPr/>
              <p:nvPr/>
            </p:nvSpPr>
            <p:spPr>
              <a:xfrm>
                <a:off x="1625720" y="1389750"/>
                <a:ext cx="2956" cy="5330"/>
              </a:xfrm>
              <a:custGeom>
                <a:avLst/>
                <a:gdLst>
                  <a:gd name="connsiteX0" fmla="*/ 0 w 2956"/>
                  <a:gd name="connsiteY0" fmla="*/ 0 h 5330"/>
                  <a:gd name="connsiteX1" fmla="*/ 690 w 2956"/>
                  <a:gd name="connsiteY1" fmla="*/ 0 h 5330"/>
                  <a:gd name="connsiteX2" fmla="*/ 690 w 2956"/>
                  <a:gd name="connsiteY2" fmla="*/ 4760 h 5330"/>
                  <a:gd name="connsiteX3" fmla="*/ 2957 w 2956"/>
                  <a:gd name="connsiteY3" fmla="*/ 4760 h 5330"/>
                  <a:gd name="connsiteX4" fmla="*/ 2957 w 2956"/>
                  <a:gd name="connsiteY4" fmla="*/ 5330 h 5330"/>
                  <a:gd name="connsiteX5" fmla="*/ 0 w 2956"/>
                  <a:gd name="connsiteY5" fmla="*/ 5330 h 5330"/>
                  <a:gd name="connsiteX6" fmla="*/ 0 w 2956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57" y="4760"/>
                    </a:lnTo>
                    <a:lnTo>
                      <a:pt x="2957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6FCFED31-E45A-C483-B8B6-AB07123AD1CF}"/>
                  </a:ext>
                </a:extLst>
              </p:cNvPr>
              <p:cNvSpPr/>
              <p:nvPr/>
            </p:nvSpPr>
            <p:spPr>
              <a:xfrm>
                <a:off x="1629034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60 h 5330"/>
                  <a:gd name="connsiteX8" fmla="*/ 1273 w 4455"/>
                  <a:gd name="connsiteY8" fmla="*/ 3660 h 5330"/>
                  <a:gd name="connsiteX9" fmla="*/ 3023 w 4455"/>
                  <a:gd name="connsiteY9" fmla="*/ 3129 h 5330"/>
                  <a:gd name="connsiteX10" fmla="*/ 2506 w 4455"/>
                  <a:gd name="connsiteY10" fmla="*/ 1591 h 5330"/>
                  <a:gd name="connsiteX11" fmla="*/ 2228 w 4455"/>
                  <a:gd name="connsiteY11" fmla="*/ 636 h 5330"/>
                  <a:gd name="connsiteX12" fmla="*/ 2214 w 4455"/>
                  <a:gd name="connsiteY12" fmla="*/ 636 h 5330"/>
                  <a:gd name="connsiteX13" fmla="*/ 1949 w 4455"/>
                  <a:gd name="connsiteY13" fmla="*/ 1591 h 5330"/>
                  <a:gd name="connsiteX14" fmla="*/ 1419 w 4455"/>
                  <a:gd name="connsiteY14" fmla="*/ 3142 h 5330"/>
                  <a:gd name="connsiteX15" fmla="*/ 3023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60"/>
                    </a:lnTo>
                    <a:lnTo>
                      <a:pt x="1273" y="3660"/>
                    </a:lnTo>
                    <a:close/>
                    <a:moveTo>
                      <a:pt x="3023" y="3129"/>
                    </a:moveTo>
                    <a:lnTo>
                      <a:pt x="2506" y="1591"/>
                    </a:lnTo>
                    <a:cubicBezTo>
                      <a:pt x="2400" y="1246"/>
                      <a:pt x="2307" y="928"/>
                      <a:pt x="2228" y="636"/>
                    </a:cubicBezTo>
                    <a:lnTo>
                      <a:pt x="2214" y="636"/>
                    </a:lnTo>
                    <a:cubicBezTo>
                      <a:pt x="2148" y="941"/>
                      <a:pt x="2055" y="1273"/>
                      <a:pt x="1949" y="1591"/>
                    </a:cubicBezTo>
                    <a:lnTo>
                      <a:pt x="1419" y="3142"/>
                    </a:lnTo>
                    <a:lnTo>
                      <a:pt x="3023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A8BC6773-534E-0463-5E31-1990E02329AF}"/>
                  </a:ext>
                </a:extLst>
              </p:cNvPr>
              <p:cNvSpPr/>
              <p:nvPr/>
            </p:nvSpPr>
            <p:spPr>
              <a:xfrm>
                <a:off x="1634126" y="1389763"/>
                <a:ext cx="5436" cy="5330"/>
              </a:xfrm>
              <a:custGeom>
                <a:avLst/>
                <a:gdLst>
                  <a:gd name="connsiteX0" fmla="*/ 4601 w 5436"/>
                  <a:gd name="connsiteY0" fmla="*/ 2983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290 h 5330"/>
                  <a:gd name="connsiteX5" fmla="*/ 2373 w 5436"/>
                  <a:gd name="connsiteY5" fmla="*/ 5290 h 5330"/>
                  <a:gd name="connsiteX6" fmla="*/ 1512 w 5436"/>
                  <a:gd name="connsiteY6" fmla="*/ 2758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83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83"/>
                    </a:moveTo>
                    <a:cubicBezTo>
                      <a:pt x="4575" y="2241"/>
                      <a:pt x="4508" y="1352"/>
                      <a:pt x="4522" y="690"/>
                    </a:cubicBezTo>
                    <a:lnTo>
                      <a:pt x="4495" y="690"/>
                    </a:lnTo>
                    <a:cubicBezTo>
                      <a:pt x="4309" y="1299"/>
                      <a:pt x="4097" y="1976"/>
                      <a:pt x="3832" y="2705"/>
                    </a:cubicBezTo>
                    <a:lnTo>
                      <a:pt x="2891" y="5290"/>
                    </a:lnTo>
                    <a:lnTo>
                      <a:pt x="2373" y="5290"/>
                    </a:lnTo>
                    <a:lnTo>
                      <a:pt x="1512" y="2758"/>
                    </a:lnTo>
                    <a:cubicBezTo>
                      <a:pt x="1260" y="2002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52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E2B78163-6A57-A1A8-F057-38BE8FBF7D4D}"/>
                  </a:ext>
                </a:extLst>
              </p:cNvPr>
              <p:cNvSpPr/>
              <p:nvPr/>
            </p:nvSpPr>
            <p:spPr>
              <a:xfrm>
                <a:off x="1640265" y="1389684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39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29 w 4057"/>
                  <a:gd name="connsiteY7" fmla="*/ 2771 h 5489"/>
                  <a:gd name="connsiteX8" fmla="*/ 2771 w 4057"/>
                  <a:gd name="connsiteY8" fmla="*/ 4906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92" y="5344"/>
                      <a:pt x="3288" y="5489"/>
                      <a:pt x="2639" y="5489"/>
                    </a:cubicBezTo>
                    <a:cubicBezTo>
                      <a:pt x="1140" y="5489"/>
                      <a:pt x="0" y="4535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71"/>
                    </a:cubicBezTo>
                    <a:cubicBezTo>
                      <a:pt x="729" y="4084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4C1D1625-CE16-C75A-C7A4-D48694ACB6CF}"/>
                  </a:ext>
                </a:extLst>
              </p:cNvPr>
              <p:cNvSpPr/>
              <p:nvPr/>
            </p:nvSpPr>
            <p:spPr>
              <a:xfrm>
                <a:off x="1644681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13 w 4879"/>
                  <a:gd name="connsiteY1" fmla="*/ 5489 h 5489"/>
                  <a:gd name="connsiteX2" fmla="*/ 0 w 4879"/>
                  <a:gd name="connsiteY2" fmla="*/ 2784 h 5489"/>
                  <a:gd name="connsiteX3" fmla="*/ 2493 w 4879"/>
                  <a:gd name="connsiteY3" fmla="*/ 0 h 5489"/>
                  <a:gd name="connsiteX4" fmla="*/ 4879 w 4879"/>
                  <a:gd name="connsiteY4" fmla="*/ 2678 h 5489"/>
                  <a:gd name="connsiteX5" fmla="*/ 743 w 4879"/>
                  <a:gd name="connsiteY5" fmla="*/ 2771 h 5489"/>
                  <a:gd name="connsiteX6" fmla="*/ 2440 w 4879"/>
                  <a:gd name="connsiteY6" fmla="*/ 4933 h 5489"/>
                  <a:gd name="connsiteX7" fmla="*/ 4150 w 4879"/>
                  <a:gd name="connsiteY7" fmla="*/ 2731 h 5489"/>
                  <a:gd name="connsiteX8" fmla="*/ 2453 w 4879"/>
                  <a:gd name="connsiteY8" fmla="*/ 570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13" y="5489"/>
                    </a:cubicBezTo>
                    <a:cubicBezTo>
                      <a:pt x="1008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93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43" y="2771"/>
                    </a:moveTo>
                    <a:cubicBezTo>
                      <a:pt x="743" y="3925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31"/>
                    </a:cubicBezTo>
                    <a:cubicBezTo>
                      <a:pt x="4150" y="1671"/>
                      <a:pt x="3593" y="570"/>
                      <a:pt x="2453" y="570"/>
                    </a:cubicBezTo>
                    <a:cubicBezTo>
                      <a:pt x="1313" y="557"/>
                      <a:pt x="743" y="1604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EC7CB8FA-6F51-0ACA-CEB6-E16F679B2C0B}"/>
                  </a:ext>
                </a:extLst>
              </p:cNvPr>
              <p:cNvSpPr/>
              <p:nvPr/>
            </p:nvSpPr>
            <p:spPr>
              <a:xfrm>
                <a:off x="1652822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EE586FA9-0476-6DC9-D3B9-24746571B47D}"/>
                  </a:ext>
                </a:extLst>
              </p:cNvPr>
              <p:cNvSpPr/>
              <p:nvPr/>
            </p:nvSpPr>
            <p:spPr>
              <a:xfrm>
                <a:off x="1656163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60 w 4455"/>
                  <a:gd name="connsiteY8" fmla="*/ 3660 h 5330"/>
                  <a:gd name="connsiteX9" fmla="*/ 3010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214 w 4455"/>
                  <a:gd name="connsiteY12" fmla="*/ 636 h 5330"/>
                  <a:gd name="connsiteX13" fmla="*/ 1936 w 4455"/>
                  <a:gd name="connsiteY13" fmla="*/ 1591 h 5330"/>
                  <a:gd name="connsiteX14" fmla="*/ 1406 w 4455"/>
                  <a:gd name="connsiteY14" fmla="*/ 3142 h 5330"/>
                  <a:gd name="connsiteX15" fmla="*/ 3010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60" y="3660"/>
                    </a:lnTo>
                    <a:close/>
                    <a:moveTo>
                      <a:pt x="3010" y="3129"/>
                    </a:moveTo>
                    <a:lnTo>
                      <a:pt x="2493" y="1591"/>
                    </a:lnTo>
                    <a:cubicBezTo>
                      <a:pt x="2373" y="1246"/>
                      <a:pt x="2294" y="928"/>
                      <a:pt x="2214" y="636"/>
                    </a:cubicBezTo>
                    <a:lnTo>
                      <a:pt x="2214" y="636"/>
                    </a:lnTo>
                    <a:cubicBezTo>
                      <a:pt x="2122" y="941"/>
                      <a:pt x="2042" y="1273"/>
                      <a:pt x="1936" y="1591"/>
                    </a:cubicBezTo>
                    <a:lnTo>
                      <a:pt x="1406" y="3142"/>
                    </a:lnTo>
                    <a:lnTo>
                      <a:pt x="3010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C2F551A2-D904-3969-75B9-9126EB42A165}"/>
                  </a:ext>
                </a:extLst>
              </p:cNvPr>
              <p:cNvSpPr/>
              <p:nvPr/>
            </p:nvSpPr>
            <p:spPr>
              <a:xfrm>
                <a:off x="1661387" y="1389710"/>
                <a:ext cx="3367" cy="5423"/>
              </a:xfrm>
              <a:custGeom>
                <a:avLst/>
                <a:gdLst>
                  <a:gd name="connsiteX0" fmla="*/ 13 w 3367"/>
                  <a:gd name="connsiteY0" fmla="*/ 119 h 5423"/>
                  <a:gd name="connsiteX1" fmla="*/ 1273 w 3367"/>
                  <a:gd name="connsiteY1" fmla="*/ 0 h 5423"/>
                  <a:gd name="connsiteX2" fmla="*/ 2731 w 3367"/>
                  <a:gd name="connsiteY2" fmla="*/ 385 h 5423"/>
                  <a:gd name="connsiteX3" fmla="*/ 3182 w 3367"/>
                  <a:gd name="connsiteY3" fmla="*/ 1326 h 5423"/>
                  <a:gd name="connsiteX4" fmla="*/ 2281 w 3367"/>
                  <a:gd name="connsiteY4" fmla="*/ 2506 h 5423"/>
                  <a:gd name="connsiteX5" fmla="*/ 2281 w 3367"/>
                  <a:gd name="connsiteY5" fmla="*/ 2519 h 5423"/>
                  <a:gd name="connsiteX6" fmla="*/ 3368 w 3367"/>
                  <a:gd name="connsiteY6" fmla="*/ 3845 h 5423"/>
                  <a:gd name="connsiteX7" fmla="*/ 2917 w 3367"/>
                  <a:gd name="connsiteY7" fmla="*/ 4906 h 5423"/>
                  <a:gd name="connsiteX8" fmla="*/ 1074 w 3367"/>
                  <a:gd name="connsiteY8" fmla="*/ 5423 h 5423"/>
                  <a:gd name="connsiteX9" fmla="*/ 0 w 3367"/>
                  <a:gd name="connsiteY9" fmla="*/ 5357 h 5423"/>
                  <a:gd name="connsiteX10" fmla="*/ 0 w 3367"/>
                  <a:gd name="connsiteY10" fmla="*/ 119 h 5423"/>
                  <a:gd name="connsiteX11" fmla="*/ 690 w 3367"/>
                  <a:gd name="connsiteY11" fmla="*/ 2307 h 5423"/>
                  <a:gd name="connsiteX12" fmla="*/ 1313 w 3367"/>
                  <a:gd name="connsiteY12" fmla="*/ 2307 h 5423"/>
                  <a:gd name="connsiteX13" fmla="*/ 2466 w 3367"/>
                  <a:gd name="connsiteY13" fmla="*/ 1419 h 5423"/>
                  <a:gd name="connsiteX14" fmla="*/ 1286 w 3367"/>
                  <a:gd name="connsiteY14" fmla="*/ 544 h 5423"/>
                  <a:gd name="connsiteX15" fmla="*/ 690 w 3367"/>
                  <a:gd name="connsiteY15" fmla="*/ 597 h 5423"/>
                  <a:gd name="connsiteX16" fmla="*/ 690 w 3367"/>
                  <a:gd name="connsiteY16" fmla="*/ 2307 h 5423"/>
                  <a:gd name="connsiteX17" fmla="*/ 690 w 3367"/>
                  <a:gd name="connsiteY17" fmla="*/ 4840 h 5423"/>
                  <a:gd name="connsiteX18" fmla="*/ 1273 w 3367"/>
                  <a:gd name="connsiteY18" fmla="*/ 4880 h 5423"/>
                  <a:gd name="connsiteX19" fmla="*/ 2639 w 3367"/>
                  <a:gd name="connsiteY19" fmla="*/ 3832 h 5423"/>
                  <a:gd name="connsiteX20" fmla="*/ 1260 w 3367"/>
                  <a:gd name="connsiteY20" fmla="*/ 2811 h 5423"/>
                  <a:gd name="connsiteX21" fmla="*/ 690 w 3367"/>
                  <a:gd name="connsiteY21" fmla="*/ 2811 h 5423"/>
                  <a:gd name="connsiteX22" fmla="*/ 690 w 3367"/>
                  <a:gd name="connsiteY22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23">
                    <a:moveTo>
                      <a:pt x="13" y="119"/>
                    </a:moveTo>
                    <a:cubicBezTo>
                      <a:pt x="318" y="53"/>
                      <a:pt x="796" y="0"/>
                      <a:pt x="1273" y="0"/>
                    </a:cubicBezTo>
                    <a:cubicBezTo>
                      <a:pt x="1962" y="0"/>
                      <a:pt x="2400" y="119"/>
                      <a:pt x="2731" y="385"/>
                    </a:cubicBezTo>
                    <a:cubicBezTo>
                      <a:pt x="3010" y="597"/>
                      <a:pt x="3182" y="902"/>
                      <a:pt x="3182" y="1326"/>
                    </a:cubicBezTo>
                    <a:cubicBezTo>
                      <a:pt x="3182" y="1843"/>
                      <a:pt x="2838" y="2294"/>
                      <a:pt x="2281" y="2506"/>
                    </a:cubicBezTo>
                    <a:lnTo>
                      <a:pt x="2281" y="2519"/>
                    </a:lnTo>
                    <a:cubicBezTo>
                      <a:pt x="2785" y="2639"/>
                      <a:pt x="3368" y="3063"/>
                      <a:pt x="3368" y="3845"/>
                    </a:cubicBezTo>
                    <a:cubicBezTo>
                      <a:pt x="3368" y="4309"/>
                      <a:pt x="3182" y="4654"/>
                      <a:pt x="2917" y="4906"/>
                    </a:cubicBezTo>
                    <a:cubicBezTo>
                      <a:pt x="2546" y="5251"/>
                      <a:pt x="1936" y="5423"/>
                      <a:pt x="1074" y="5423"/>
                    </a:cubicBezTo>
                    <a:cubicBezTo>
                      <a:pt x="597" y="5423"/>
                      <a:pt x="239" y="5370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2307"/>
                    </a:moveTo>
                    <a:lnTo>
                      <a:pt x="1313" y="2307"/>
                    </a:lnTo>
                    <a:cubicBezTo>
                      <a:pt x="2042" y="2307"/>
                      <a:pt x="2466" y="1923"/>
                      <a:pt x="2466" y="1419"/>
                    </a:cubicBezTo>
                    <a:cubicBezTo>
                      <a:pt x="2466" y="796"/>
                      <a:pt x="1989" y="544"/>
                      <a:pt x="1286" y="544"/>
                    </a:cubicBezTo>
                    <a:cubicBezTo>
                      <a:pt x="981" y="544"/>
                      <a:pt x="796" y="570"/>
                      <a:pt x="690" y="597"/>
                    </a:cubicBezTo>
                    <a:lnTo>
                      <a:pt x="690" y="2307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01"/>
                      <a:pt x="2639" y="3832"/>
                    </a:cubicBezTo>
                    <a:cubicBezTo>
                      <a:pt x="2639" y="3103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DAE12057-1692-2312-9CD1-EBE01242F40C}"/>
                  </a:ext>
                </a:extLst>
              </p:cNvPr>
              <p:cNvSpPr/>
              <p:nvPr/>
            </p:nvSpPr>
            <p:spPr>
              <a:xfrm>
                <a:off x="1665352" y="1389670"/>
                <a:ext cx="4879" cy="5489"/>
              </a:xfrm>
              <a:custGeom>
                <a:avLst/>
                <a:gdLst>
                  <a:gd name="connsiteX0" fmla="*/ 4879 w 4879"/>
                  <a:gd name="connsiteY0" fmla="*/ 2678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78 h 5489"/>
                  <a:gd name="connsiteX5" fmla="*/ 729 w 4879"/>
                  <a:gd name="connsiteY5" fmla="*/ 2771 h 5489"/>
                  <a:gd name="connsiteX6" fmla="*/ 2440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70 h 5489"/>
                  <a:gd name="connsiteX9" fmla="*/ 729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78"/>
                    </a:moveTo>
                    <a:cubicBezTo>
                      <a:pt x="4879" y="4508"/>
                      <a:pt x="3766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38" y="0"/>
                      <a:pt x="4879" y="1114"/>
                      <a:pt x="4879" y="2678"/>
                    </a:cubicBezTo>
                    <a:close/>
                    <a:moveTo>
                      <a:pt x="729" y="2771"/>
                    </a:moveTo>
                    <a:cubicBezTo>
                      <a:pt x="729" y="3925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31"/>
                    </a:cubicBezTo>
                    <a:cubicBezTo>
                      <a:pt x="4137" y="1671"/>
                      <a:pt x="3580" y="570"/>
                      <a:pt x="2440" y="570"/>
                    </a:cubicBezTo>
                    <a:cubicBezTo>
                      <a:pt x="1299" y="557"/>
                      <a:pt x="729" y="1604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A66454E1-AC82-B59C-8A5B-3B33B236AB24}"/>
                  </a:ext>
                </a:extLst>
              </p:cNvPr>
              <p:cNvSpPr/>
              <p:nvPr/>
            </p:nvSpPr>
            <p:spPr>
              <a:xfrm>
                <a:off x="1671107" y="1389710"/>
                <a:ext cx="3473" cy="5370"/>
              </a:xfrm>
              <a:custGeom>
                <a:avLst/>
                <a:gdLst>
                  <a:gd name="connsiteX0" fmla="*/ 0 w 3473"/>
                  <a:gd name="connsiteY0" fmla="*/ 119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59 h 5370"/>
                  <a:gd name="connsiteX4" fmla="*/ 2281 w 3473"/>
                  <a:gd name="connsiteY4" fmla="*/ 2811 h 5370"/>
                  <a:gd name="connsiteX5" fmla="*/ 2281 w 3473"/>
                  <a:gd name="connsiteY5" fmla="*/ 2838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19 h 5370"/>
                  <a:gd name="connsiteX15" fmla="*/ 690 w 3473"/>
                  <a:gd name="connsiteY15" fmla="*/ 2546 h 5370"/>
                  <a:gd name="connsiteX16" fmla="*/ 1392 w 3473"/>
                  <a:gd name="connsiteY16" fmla="*/ 2546 h 5370"/>
                  <a:gd name="connsiteX17" fmla="*/ 2599 w 3473"/>
                  <a:gd name="connsiteY17" fmla="*/ 1538 h 5370"/>
                  <a:gd name="connsiteX18" fmla="*/ 1379 w 3473"/>
                  <a:gd name="connsiteY18" fmla="*/ 544 h 5370"/>
                  <a:gd name="connsiteX19" fmla="*/ 690 w 3473"/>
                  <a:gd name="connsiteY19" fmla="*/ 610 h 5370"/>
                  <a:gd name="connsiteX20" fmla="*/ 690 w 3473"/>
                  <a:gd name="connsiteY20" fmla="*/ 2546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19"/>
                    </a:moveTo>
                    <a:cubicBezTo>
                      <a:pt x="358" y="40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59"/>
                    </a:cubicBezTo>
                    <a:cubicBezTo>
                      <a:pt x="3288" y="2161"/>
                      <a:pt x="2838" y="2612"/>
                      <a:pt x="2281" y="2811"/>
                    </a:cubicBezTo>
                    <a:lnTo>
                      <a:pt x="2281" y="2838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67"/>
                      <a:pt x="3368" y="5171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92" y="2546"/>
                    </a:lnTo>
                    <a:cubicBezTo>
                      <a:pt x="2122" y="2546"/>
                      <a:pt x="2599" y="2135"/>
                      <a:pt x="2599" y="1538"/>
                    </a:cubicBezTo>
                    <a:cubicBezTo>
                      <a:pt x="2599" y="849"/>
                      <a:pt x="2095" y="557"/>
                      <a:pt x="1379" y="544"/>
                    </a:cubicBezTo>
                    <a:cubicBezTo>
                      <a:pt x="1048" y="544"/>
                      <a:pt x="822" y="583"/>
                      <a:pt x="690" y="610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B533D739-B697-4D12-1E64-AB9671501CB6}"/>
                  </a:ext>
                </a:extLst>
              </p:cNvPr>
              <p:cNvSpPr/>
              <p:nvPr/>
            </p:nvSpPr>
            <p:spPr>
              <a:xfrm>
                <a:off x="167535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D70B4E9F-09F6-E916-00CE-A1C43412F71D}"/>
                  </a:ext>
                </a:extLst>
              </p:cNvPr>
              <p:cNvSpPr/>
              <p:nvPr/>
            </p:nvSpPr>
            <p:spPr>
              <a:xfrm>
                <a:off x="1676981" y="1389684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406 w 3222"/>
                  <a:gd name="connsiteY1" fmla="*/ 4919 h 5489"/>
                  <a:gd name="connsiteX2" fmla="*/ 2506 w 3222"/>
                  <a:gd name="connsiteY2" fmla="*/ 4004 h 5489"/>
                  <a:gd name="connsiteX3" fmla="*/ 1512 w 3222"/>
                  <a:gd name="connsiteY3" fmla="*/ 2957 h 5489"/>
                  <a:gd name="connsiteX4" fmla="*/ 106 w 3222"/>
                  <a:gd name="connsiteY4" fmla="*/ 1445 h 5489"/>
                  <a:gd name="connsiteX5" fmla="*/ 1830 w 3222"/>
                  <a:gd name="connsiteY5" fmla="*/ 0 h 5489"/>
                  <a:gd name="connsiteX6" fmla="*/ 3010 w 3222"/>
                  <a:gd name="connsiteY6" fmla="*/ 265 h 5489"/>
                  <a:gd name="connsiteX7" fmla="*/ 2811 w 3222"/>
                  <a:gd name="connsiteY7" fmla="*/ 822 h 5489"/>
                  <a:gd name="connsiteX8" fmla="*/ 1803 w 3222"/>
                  <a:gd name="connsiteY8" fmla="*/ 570 h 5489"/>
                  <a:gd name="connsiteX9" fmla="*/ 796 w 3222"/>
                  <a:gd name="connsiteY9" fmla="*/ 1366 h 5489"/>
                  <a:gd name="connsiteX10" fmla="*/ 1856 w 3222"/>
                  <a:gd name="connsiteY10" fmla="*/ 2387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45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14"/>
                      <a:pt x="2228" y="3222"/>
                      <a:pt x="1512" y="2957"/>
                    </a:cubicBezTo>
                    <a:cubicBezTo>
                      <a:pt x="637" y="2652"/>
                      <a:pt x="106" y="2201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65"/>
                    </a:cubicBezTo>
                    <a:lnTo>
                      <a:pt x="2811" y="822"/>
                    </a:lnTo>
                    <a:cubicBezTo>
                      <a:pt x="2639" y="729"/>
                      <a:pt x="2281" y="570"/>
                      <a:pt x="1803" y="570"/>
                    </a:cubicBezTo>
                    <a:cubicBezTo>
                      <a:pt x="1074" y="570"/>
                      <a:pt x="796" y="995"/>
                      <a:pt x="796" y="1366"/>
                    </a:cubicBezTo>
                    <a:cubicBezTo>
                      <a:pt x="796" y="1870"/>
                      <a:pt x="1114" y="2108"/>
                      <a:pt x="1856" y="2387"/>
                    </a:cubicBezTo>
                    <a:cubicBezTo>
                      <a:pt x="2758" y="2731"/>
                      <a:pt x="3222" y="3169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1483C9E7-3B2F-AF9B-C749-425C871F6C97}"/>
                  </a:ext>
                </a:extLst>
              </p:cNvPr>
              <p:cNvSpPr/>
              <p:nvPr/>
            </p:nvSpPr>
            <p:spPr>
              <a:xfrm>
                <a:off x="1683531" y="1389750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66 w 3991"/>
                  <a:gd name="connsiteY3" fmla="*/ 2692 h 5330"/>
                  <a:gd name="connsiteX4" fmla="*/ 3421 w 3991"/>
                  <a:gd name="connsiteY4" fmla="*/ 4429 h 5330"/>
                  <a:gd name="connsiteX5" fmla="*/ 3434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30 h 5330"/>
                  <a:gd name="connsiteX10" fmla="*/ 3302 w 3991"/>
                  <a:gd name="connsiteY10" fmla="*/ 5330 h 5330"/>
                  <a:gd name="connsiteX11" fmla="*/ 1604 w 3991"/>
                  <a:gd name="connsiteY11" fmla="*/ 2625 h 5330"/>
                  <a:gd name="connsiteX12" fmla="*/ 610 w 3991"/>
                  <a:gd name="connsiteY12" fmla="*/ 849 h 5330"/>
                  <a:gd name="connsiteX13" fmla="*/ 597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30"/>
                    </a:lnTo>
                    <a:lnTo>
                      <a:pt x="3302" y="5330"/>
                    </a:lnTo>
                    <a:lnTo>
                      <a:pt x="1604" y="2625"/>
                    </a:lnTo>
                    <a:cubicBezTo>
                      <a:pt x="1233" y="2029"/>
                      <a:pt x="875" y="1432"/>
                      <a:pt x="610" y="849"/>
                    </a:cubicBezTo>
                    <a:lnTo>
                      <a:pt x="597" y="849"/>
                    </a:lnTo>
                    <a:cubicBezTo>
                      <a:pt x="623" y="1525"/>
                      <a:pt x="636" y="2174"/>
                      <a:pt x="636" y="3050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1A34DBBC-CFB2-996E-AFAA-4C968C333E4A}"/>
                  </a:ext>
                </a:extLst>
              </p:cNvPr>
              <p:cNvSpPr/>
              <p:nvPr/>
            </p:nvSpPr>
            <p:spPr>
              <a:xfrm>
                <a:off x="1688715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BC7C2740-5448-8565-E67A-7909FEFE1C07}"/>
                  </a:ext>
                </a:extLst>
              </p:cNvPr>
              <p:cNvSpPr/>
              <p:nvPr/>
            </p:nvSpPr>
            <p:spPr>
              <a:xfrm>
                <a:off x="1690320" y="1389684"/>
                <a:ext cx="3248" cy="5489"/>
              </a:xfrm>
              <a:custGeom>
                <a:avLst/>
                <a:gdLst>
                  <a:gd name="connsiteX0" fmla="*/ 199 w 3248"/>
                  <a:gd name="connsiteY0" fmla="*/ 4561 h 5489"/>
                  <a:gd name="connsiteX1" fmla="*/ 1432 w 3248"/>
                  <a:gd name="connsiteY1" fmla="*/ 4919 h 5489"/>
                  <a:gd name="connsiteX2" fmla="*/ 2546 w 3248"/>
                  <a:gd name="connsiteY2" fmla="*/ 4004 h 5489"/>
                  <a:gd name="connsiteX3" fmla="*/ 1551 w 3248"/>
                  <a:gd name="connsiteY3" fmla="*/ 2957 h 5489"/>
                  <a:gd name="connsiteX4" fmla="*/ 133 w 3248"/>
                  <a:gd name="connsiteY4" fmla="*/ 1445 h 5489"/>
                  <a:gd name="connsiteX5" fmla="*/ 1856 w 3248"/>
                  <a:gd name="connsiteY5" fmla="*/ 0 h 5489"/>
                  <a:gd name="connsiteX6" fmla="*/ 3036 w 3248"/>
                  <a:gd name="connsiteY6" fmla="*/ 265 h 5489"/>
                  <a:gd name="connsiteX7" fmla="*/ 2837 w 3248"/>
                  <a:gd name="connsiteY7" fmla="*/ 822 h 5489"/>
                  <a:gd name="connsiteX8" fmla="*/ 1830 w 3248"/>
                  <a:gd name="connsiteY8" fmla="*/ 570 h 5489"/>
                  <a:gd name="connsiteX9" fmla="*/ 822 w 3248"/>
                  <a:gd name="connsiteY9" fmla="*/ 1366 h 5489"/>
                  <a:gd name="connsiteX10" fmla="*/ 1870 w 3248"/>
                  <a:gd name="connsiteY10" fmla="*/ 2387 h 5489"/>
                  <a:gd name="connsiteX11" fmla="*/ 3248 w 3248"/>
                  <a:gd name="connsiteY11" fmla="*/ 3951 h 5489"/>
                  <a:gd name="connsiteX12" fmla="*/ 1366 w 3248"/>
                  <a:gd name="connsiteY12" fmla="*/ 5489 h 5489"/>
                  <a:gd name="connsiteX13" fmla="*/ 0 w 3248"/>
                  <a:gd name="connsiteY13" fmla="*/ 5145 h 5489"/>
                  <a:gd name="connsiteX14" fmla="*/ 199 w 324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489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14"/>
                      <a:pt x="2254" y="3222"/>
                      <a:pt x="1551" y="2957"/>
                    </a:cubicBezTo>
                    <a:cubicBezTo>
                      <a:pt x="689" y="2652"/>
                      <a:pt x="133" y="2201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19"/>
                      <a:pt x="3036" y="265"/>
                    </a:cubicBezTo>
                    <a:lnTo>
                      <a:pt x="2837" y="822"/>
                    </a:lnTo>
                    <a:cubicBezTo>
                      <a:pt x="2665" y="729"/>
                      <a:pt x="2294" y="570"/>
                      <a:pt x="1830" y="570"/>
                    </a:cubicBezTo>
                    <a:cubicBezTo>
                      <a:pt x="1101" y="570"/>
                      <a:pt x="822" y="995"/>
                      <a:pt x="822" y="1366"/>
                    </a:cubicBezTo>
                    <a:cubicBezTo>
                      <a:pt x="822" y="1870"/>
                      <a:pt x="1154" y="2108"/>
                      <a:pt x="1870" y="2387"/>
                    </a:cubicBezTo>
                    <a:cubicBezTo>
                      <a:pt x="2771" y="2731"/>
                      <a:pt x="3248" y="3169"/>
                      <a:pt x="3248" y="3951"/>
                    </a:cubicBezTo>
                    <a:cubicBezTo>
                      <a:pt x="3248" y="4787"/>
                      <a:pt x="2639" y="5489"/>
                      <a:pt x="1366" y="5489"/>
                    </a:cubicBezTo>
                    <a:cubicBezTo>
                      <a:pt x="849" y="5489"/>
                      <a:pt x="305" y="5330"/>
                      <a:pt x="0" y="5145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E5E13DDE-28AA-DBC9-ED65-DA6EC6791CC3}"/>
                  </a:ext>
                </a:extLst>
              </p:cNvPr>
              <p:cNvSpPr/>
              <p:nvPr/>
            </p:nvSpPr>
            <p:spPr>
              <a:xfrm>
                <a:off x="1694510" y="1389750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7F599C4F-A87E-7ADC-996A-5A9AD3631A79}"/>
                  </a:ext>
                </a:extLst>
              </p:cNvPr>
              <p:cNvSpPr/>
              <p:nvPr/>
            </p:nvSpPr>
            <p:spPr>
              <a:xfrm>
                <a:off x="1698779" y="1389750"/>
                <a:ext cx="3938" cy="5423"/>
              </a:xfrm>
              <a:custGeom>
                <a:avLst/>
                <a:gdLst>
                  <a:gd name="connsiteX0" fmla="*/ 689 w 3938"/>
                  <a:gd name="connsiteY0" fmla="*/ 0 h 5423"/>
                  <a:gd name="connsiteX1" fmla="*/ 689 w 3938"/>
                  <a:gd name="connsiteY1" fmla="*/ 3156 h 5423"/>
                  <a:gd name="connsiteX2" fmla="*/ 1936 w 3938"/>
                  <a:gd name="connsiteY2" fmla="*/ 4853 h 5423"/>
                  <a:gd name="connsiteX3" fmla="*/ 3235 w 3938"/>
                  <a:gd name="connsiteY3" fmla="*/ 3156 h 5423"/>
                  <a:gd name="connsiteX4" fmla="*/ 3235 w 3938"/>
                  <a:gd name="connsiteY4" fmla="*/ 0 h 5423"/>
                  <a:gd name="connsiteX5" fmla="*/ 3938 w 3938"/>
                  <a:gd name="connsiteY5" fmla="*/ 0 h 5423"/>
                  <a:gd name="connsiteX6" fmla="*/ 3938 w 3938"/>
                  <a:gd name="connsiteY6" fmla="*/ 3116 h 5423"/>
                  <a:gd name="connsiteX7" fmla="*/ 1909 w 3938"/>
                  <a:gd name="connsiteY7" fmla="*/ 5423 h 5423"/>
                  <a:gd name="connsiteX8" fmla="*/ 0 w 3938"/>
                  <a:gd name="connsiteY8" fmla="*/ 3142 h 5423"/>
                  <a:gd name="connsiteX9" fmla="*/ 0 w 3938"/>
                  <a:gd name="connsiteY9" fmla="*/ 0 h 5423"/>
                  <a:gd name="connsiteX10" fmla="*/ 689 w 3938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23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49"/>
                      <a:pt x="1233" y="4853"/>
                      <a:pt x="1936" y="4853"/>
                    </a:cubicBezTo>
                    <a:cubicBezTo>
                      <a:pt x="2731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16"/>
                    </a:lnTo>
                    <a:cubicBezTo>
                      <a:pt x="3938" y="4747"/>
                      <a:pt x="3089" y="5423"/>
                      <a:pt x="1909" y="5423"/>
                    </a:cubicBezTo>
                    <a:cubicBezTo>
                      <a:pt x="822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FFAD4D1A-3DBE-40A4-657A-49608BEE6A90}"/>
                  </a:ext>
                </a:extLst>
              </p:cNvPr>
              <p:cNvSpPr/>
              <p:nvPr/>
            </p:nvSpPr>
            <p:spPr>
              <a:xfrm>
                <a:off x="1703274" y="1389763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66C00E11-666A-84F5-06DE-968C15E0BC44}"/>
                  </a:ext>
                </a:extLst>
              </p:cNvPr>
              <p:cNvSpPr/>
              <p:nvPr/>
            </p:nvSpPr>
            <p:spPr>
              <a:xfrm>
                <a:off x="1709811" y="1389750"/>
                <a:ext cx="4455" cy="5330"/>
              </a:xfrm>
              <a:custGeom>
                <a:avLst/>
                <a:gdLst>
                  <a:gd name="connsiteX0" fmla="*/ 1260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60 h 5330"/>
                  <a:gd name="connsiteX8" fmla="*/ 1260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14 w 4455"/>
                  <a:gd name="connsiteY11" fmla="*/ 636 h 5330"/>
                  <a:gd name="connsiteX12" fmla="*/ 2175 w 4455"/>
                  <a:gd name="connsiteY12" fmla="*/ 636 h 5330"/>
                  <a:gd name="connsiteX13" fmla="*/ 1909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60"/>
                    </a:lnTo>
                    <a:lnTo>
                      <a:pt x="1260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73" y="1246"/>
                      <a:pt x="2281" y="928"/>
                      <a:pt x="2214" y="636"/>
                    </a:cubicBezTo>
                    <a:lnTo>
                      <a:pt x="2175" y="636"/>
                    </a:lnTo>
                    <a:cubicBezTo>
                      <a:pt x="2108" y="941"/>
                      <a:pt x="2015" y="1273"/>
                      <a:pt x="1909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05A53226-416D-1F4A-F8F5-2170E406559F}"/>
                  </a:ext>
                </a:extLst>
              </p:cNvPr>
              <p:cNvSpPr/>
              <p:nvPr/>
            </p:nvSpPr>
            <p:spPr>
              <a:xfrm>
                <a:off x="1715035" y="1389750"/>
                <a:ext cx="2970" cy="5330"/>
              </a:xfrm>
              <a:custGeom>
                <a:avLst/>
                <a:gdLst>
                  <a:gd name="connsiteX0" fmla="*/ 0 w 2970"/>
                  <a:gd name="connsiteY0" fmla="*/ 0 h 5330"/>
                  <a:gd name="connsiteX1" fmla="*/ 690 w 2970"/>
                  <a:gd name="connsiteY1" fmla="*/ 0 h 5330"/>
                  <a:gd name="connsiteX2" fmla="*/ 690 w 2970"/>
                  <a:gd name="connsiteY2" fmla="*/ 4760 h 5330"/>
                  <a:gd name="connsiteX3" fmla="*/ 2970 w 2970"/>
                  <a:gd name="connsiteY3" fmla="*/ 4760 h 5330"/>
                  <a:gd name="connsiteX4" fmla="*/ 2970 w 2970"/>
                  <a:gd name="connsiteY4" fmla="*/ 5330 h 5330"/>
                  <a:gd name="connsiteX5" fmla="*/ 0 w 2970"/>
                  <a:gd name="connsiteY5" fmla="*/ 5330 h 5330"/>
                  <a:gd name="connsiteX6" fmla="*/ 0 w 2970"/>
                  <a:gd name="connsiteY6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30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60"/>
                    </a:lnTo>
                    <a:lnTo>
                      <a:pt x="2970" y="4760"/>
                    </a:lnTo>
                    <a:lnTo>
                      <a:pt x="2970" y="5330"/>
                    </a:lnTo>
                    <a:lnTo>
                      <a:pt x="0" y="5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D8697AA8-351B-83B0-9FCB-2B7B43C9F120}"/>
                  </a:ext>
                </a:extLst>
              </p:cNvPr>
              <p:cNvSpPr/>
              <p:nvPr/>
            </p:nvSpPr>
            <p:spPr>
              <a:xfrm>
                <a:off x="1718748" y="1389750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61834DF7-625E-5757-DE70-65BDF7494C4F}"/>
                  </a:ext>
                </a:extLst>
              </p:cNvPr>
              <p:cNvSpPr/>
              <p:nvPr/>
            </p:nvSpPr>
            <p:spPr>
              <a:xfrm>
                <a:off x="1720352" y="1389684"/>
                <a:ext cx="4919" cy="6178"/>
              </a:xfrm>
              <a:custGeom>
                <a:avLst/>
                <a:gdLst>
                  <a:gd name="connsiteX0" fmla="*/ 4694 w 4919"/>
                  <a:gd name="connsiteY0" fmla="*/ 6179 h 6178"/>
                  <a:gd name="connsiteX1" fmla="*/ 2665 w 4919"/>
                  <a:gd name="connsiteY1" fmla="*/ 5569 h 6178"/>
                  <a:gd name="connsiteX2" fmla="*/ 2334 w 4919"/>
                  <a:gd name="connsiteY2" fmla="*/ 5489 h 6178"/>
                  <a:gd name="connsiteX3" fmla="*/ 0 w 4919"/>
                  <a:gd name="connsiteY3" fmla="*/ 2784 h 6178"/>
                  <a:gd name="connsiteX4" fmla="*/ 2479 w 4919"/>
                  <a:gd name="connsiteY4" fmla="*/ 0 h 6178"/>
                  <a:gd name="connsiteX5" fmla="*/ 4879 w 4919"/>
                  <a:gd name="connsiteY5" fmla="*/ 2678 h 6178"/>
                  <a:gd name="connsiteX6" fmla="*/ 3368 w 4919"/>
                  <a:gd name="connsiteY6" fmla="*/ 5238 h 6178"/>
                  <a:gd name="connsiteX7" fmla="*/ 3368 w 4919"/>
                  <a:gd name="connsiteY7" fmla="*/ 5264 h 6178"/>
                  <a:gd name="connsiteX8" fmla="*/ 4919 w 4919"/>
                  <a:gd name="connsiteY8" fmla="*/ 5596 h 6178"/>
                  <a:gd name="connsiteX9" fmla="*/ 4694 w 4919"/>
                  <a:gd name="connsiteY9" fmla="*/ 6179 h 6178"/>
                  <a:gd name="connsiteX10" fmla="*/ 4110 w 4919"/>
                  <a:gd name="connsiteY10" fmla="*/ 2705 h 6178"/>
                  <a:gd name="connsiteX11" fmla="*/ 2440 w 4919"/>
                  <a:gd name="connsiteY11" fmla="*/ 544 h 6178"/>
                  <a:gd name="connsiteX12" fmla="*/ 716 w 4919"/>
                  <a:gd name="connsiteY12" fmla="*/ 2771 h 6178"/>
                  <a:gd name="connsiteX13" fmla="*/ 2400 w 4919"/>
                  <a:gd name="connsiteY13" fmla="*/ 4919 h 6178"/>
                  <a:gd name="connsiteX14" fmla="*/ 4110 w 4919"/>
                  <a:gd name="connsiteY14" fmla="*/ 2705 h 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78">
                    <a:moveTo>
                      <a:pt x="4694" y="6179"/>
                    </a:moveTo>
                    <a:cubicBezTo>
                      <a:pt x="3965" y="5980"/>
                      <a:pt x="3262" y="5781"/>
                      <a:pt x="2665" y="5569"/>
                    </a:cubicBezTo>
                    <a:cubicBezTo>
                      <a:pt x="2546" y="5529"/>
                      <a:pt x="2440" y="5489"/>
                      <a:pt x="2334" y="5489"/>
                    </a:cubicBezTo>
                    <a:cubicBezTo>
                      <a:pt x="1074" y="5436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78"/>
                    </a:cubicBezTo>
                    <a:cubicBezTo>
                      <a:pt x="4879" y="4057"/>
                      <a:pt x="4243" y="4919"/>
                      <a:pt x="3368" y="5238"/>
                    </a:cubicBezTo>
                    <a:lnTo>
                      <a:pt x="3368" y="5264"/>
                    </a:lnTo>
                    <a:cubicBezTo>
                      <a:pt x="3872" y="5397"/>
                      <a:pt x="4468" y="5529"/>
                      <a:pt x="4919" y="5596"/>
                    </a:cubicBezTo>
                    <a:lnTo>
                      <a:pt x="4694" y="6179"/>
                    </a:lnTo>
                    <a:close/>
                    <a:moveTo>
                      <a:pt x="4110" y="2705"/>
                    </a:moveTo>
                    <a:cubicBezTo>
                      <a:pt x="4110" y="1631"/>
                      <a:pt x="3567" y="544"/>
                      <a:pt x="2440" y="544"/>
                    </a:cubicBezTo>
                    <a:cubicBezTo>
                      <a:pt x="1286" y="544"/>
                      <a:pt x="716" y="1618"/>
                      <a:pt x="716" y="2771"/>
                    </a:cubicBezTo>
                    <a:cubicBezTo>
                      <a:pt x="716" y="3912"/>
                      <a:pt x="1339" y="4919"/>
                      <a:pt x="2400" y="4919"/>
                    </a:cubicBezTo>
                    <a:cubicBezTo>
                      <a:pt x="3500" y="4919"/>
                      <a:pt x="4110" y="3938"/>
                      <a:pt x="4110" y="270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366A4A77-0132-1345-0959-7D33C2F26E63}"/>
                  </a:ext>
                </a:extLst>
              </p:cNvPr>
              <p:cNvSpPr/>
              <p:nvPr/>
            </p:nvSpPr>
            <p:spPr>
              <a:xfrm>
                <a:off x="1726094" y="1389750"/>
                <a:ext cx="3924" cy="5423"/>
              </a:xfrm>
              <a:custGeom>
                <a:avLst/>
                <a:gdLst>
                  <a:gd name="connsiteX0" fmla="*/ 676 w 3924"/>
                  <a:gd name="connsiteY0" fmla="*/ 0 h 5423"/>
                  <a:gd name="connsiteX1" fmla="*/ 676 w 3924"/>
                  <a:gd name="connsiteY1" fmla="*/ 3156 h 5423"/>
                  <a:gd name="connsiteX2" fmla="*/ 1923 w 3924"/>
                  <a:gd name="connsiteY2" fmla="*/ 4853 h 5423"/>
                  <a:gd name="connsiteX3" fmla="*/ 3222 w 3924"/>
                  <a:gd name="connsiteY3" fmla="*/ 3156 h 5423"/>
                  <a:gd name="connsiteX4" fmla="*/ 3222 w 3924"/>
                  <a:gd name="connsiteY4" fmla="*/ 0 h 5423"/>
                  <a:gd name="connsiteX5" fmla="*/ 3925 w 3924"/>
                  <a:gd name="connsiteY5" fmla="*/ 0 h 5423"/>
                  <a:gd name="connsiteX6" fmla="*/ 3925 w 3924"/>
                  <a:gd name="connsiteY6" fmla="*/ 3116 h 5423"/>
                  <a:gd name="connsiteX7" fmla="*/ 1896 w 3924"/>
                  <a:gd name="connsiteY7" fmla="*/ 5423 h 5423"/>
                  <a:gd name="connsiteX8" fmla="*/ 0 w 3924"/>
                  <a:gd name="connsiteY8" fmla="*/ 3142 h 5423"/>
                  <a:gd name="connsiteX9" fmla="*/ 0 w 3924"/>
                  <a:gd name="connsiteY9" fmla="*/ 0 h 5423"/>
                  <a:gd name="connsiteX10" fmla="*/ 676 w 3924"/>
                  <a:gd name="connsiteY10" fmla="*/ 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23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49"/>
                      <a:pt x="1220" y="4853"/>
                      <a:pt x="1923" y="4853"/>
                    </a:cubicBezTo>
                    <a:cubicBezTo>
                      <a:pt x="2718" y="4853"/>
                      <a:pt x="3222" y="4336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16"/>
                    </a:lnTo>
                    <a:cubicBezTo>
                      <a:pt x="3925" y="4747"/>
                      <a:pt x="3063" y="5423"/>
                      <a:pt x="1896" y="5423"/>
                    </a:cubicBezTo>
                    <a:cubicBezTo>
                      <a:pt x="809" y="5423"/>
                      <a:pt x="0" y="4800"/>
                      <a:pt x="0" y="3142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27871C1-A95B-3553-C035-685282340AD4}"/>
                  </a:ext>
                </a:extLst>
              </p:cNvPr>
              <p:cNvSpPr/>
              <p:nvPr/>
            </p:nvSpPr>
            <p:spPr>
              <a:xfrm>
                <a:off x="1731199" y="1389750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E79E561A-6818-934B-79EE-86765DB4672C}"/>
                  </a:ext>
                </a:extLst>
              </p:cNvPr>
              <p:cNvSpPr/>
              <p:nvPr/>
            </p:nvSpPr>
            <p:spPr>
              <a:xfrm>
                <a:off x="1733095" y="1389710"/>
                <a:ext cx="3261" cy="5383"/>
              </a:xfrm>
              <a:custGeom>
                <a:avLst/>
                <a:gdLst>
                  <a:gd name="connsiteX0" fmla="*/ 0 w 3261"/>
                  <a:gd name="connsiteY0" fmla="*/ 106 h 5383"/>
                  <a:gd name="connsiteX1" fmla="*/ 1313 w 3261"/>
                  <a:gd name="connsiteY1" fmla="*/ 0 h 5383"/>
                  <a:gd name="connsiteX2" fmla="*/ 2798 w 3261"/>
                  <a:gd name="connsiteY2" fmla="*/ 451 h 5383"/>
                  <a:gd name="connsiteX3" fmla="*/ 3262 w 3261"/>
                  <a:gd name="connsiteY3" fmla="*/ 1565 h 5383"/>
                  <a:gd name="connsiteX4" fmla="*/ 2864 w 3261"/>
                  <a:gd name="connsiteY4" fmla="*/ 2705 h 5383"/>
                  <a:gd name="connsiteX5" fmla="*/ 1246 w 3261"/>
                  <a:gd name="connsiteY5" fmla="*/ 3302 h 5383"/>
                  <a:gd name="connsiteX6" fmla="*/ 676 w 3261"/>
                  <a:gd name="connsiteY6" fmla="*/ 3249 h 5383"/>
                  <a:gd name="connsiteX7" fmla="*/ 676 w 3261"/>
                  <a:gd name="connsiteY7" fmla="*/ 5383 h 5383"/>
                  <a:gd name="connsiteX8" fmla="*/ 0 w 3261"/>
                  <a:gd name="connsiteY8" fmla="*/ 5383 h 5383"/>
                  <a:gd name="connsiteX9" fmla="*/ 0 w 3261"/>
                  <a:gd name="connsiteY9" fmla="*/ 106 h 5383"/>
                  <a:gd name="connsiteX10" fmla="*/ 676 w 3261"/>
                  <a:gd name="connsiteY10" fmla="*/ 2665 h 5383"/>
                  <a:gd name="connsiteX11" fmla="*/ 1273 w 3261"/>
                  <a:gd name="connsiteY11" fmla="*/ 2731 h 5383"/>
                  <a:gd name="connsiteX12" fmla="*/ 2586 w 3261"/>
                  <a:gd name="connsiteY12" fmla="*/ 1591 h 5383"/>
                  <a:gd name="connsiteX13" fmla="*/ 1313 w 3261"/>
                  <a:gd name="connsiteY13" fmla="*/ 544 h 5383"/>
                  <a:gd name="connsiteX14" fmla="*/ 676 w 3261"/>
                  <a:gd name="connsiteY14" fmla="*/ 597 h 5383"/>
                  <a:gd name="connsiteX15" fmla="*/ 676 w 3261"/>
                  <a:gd name="connsiteY15" fmla="*/ 2665 h 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83">
                    <a:moveTo>
                      <a:pt x="0" y="106"/>
                    </a:moveTo>
                    <a:cubicBezTo>
                      <a:pt x="318" y="53"/>
                      <a:pt x="756" y="0"/>
                      <a:pt x="1313" y="0"/>
                    </a:cubicBezTo>
                    <a:cubicBezTo>
                      <a:pt x="1989" y="0"/>
                      <a:pt x="2493" y="159"/>
                      <a:pt x="2798" y="451"/>
                    </a:cubicBezTo>
                    <a:cubicBezTo>
                      <a:pt x="3089" y="703"/>
                      <a:pt x="3262" y="1101"/>
                      <a:pt x="3262" y="1565"/>
                    </a:cubicBezTo>
                    <a:cubicBezTo>
                      <a:pt x="3262" y="2055"/>
                      <a:pt x="3129" y="2427"/>
                      <a:pt x="2864" y="2705"/>
                    </a:cubicBezTo>
                    <a:cubicBezTo>
                      <a:pt x="2506" y="3103"/>
                      <a:pt x="1896" y="3302"/>
                      <a:pt x="1246" y="3302"/>
                    </a:cubicBezTo>
                    <a:cubicBezTo>
                      <a:pt x="1048" y="3302"/>
                      <a:pt x="849" y="3288"/>
                      <a:pt x="676" y="3249"/>
                    </a:cubicBezTo>
                    <a:lnTo>
                      <a:pt x="676" y="5383"/>
                    </a:lnTo>
                    <a:lnTo>
                      <a:pt x="0" y="5383"/>
                    </a:lnTo>
                    <a:lnTo>
                      <a:pt x="0" y="106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31"/>
                      <a:pt x="1273" y="2731"/>
                    </a:cubicBezTo>
                    <a:cubicBezTo>
                      <a:pt x="2082" y="2731"/>
                      <a:pt x="2586" y="2320"/>
                      <a:pt x="2586" y="1591"/>
                    </a:cubicBezTo>
                    <a:cubicBezTo>
                      <a:pt x="2586" y="888"/>
                      <a:pt x="2082" y="544"/>
                      <a:pt x="1313" y="544"/>
                    </a:cubicBezTo>
                    <a:cubicBezTo>
                      <a:pt x="1034" y="544"/>
                      <a:pt x="809" y="557"/>
                      <a:pt x="676" y="597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4E7D7ACE-DAE5-2225-DB5D-0AEF62D94478}"/>
                  </a:ext>
                </a:extLst>
              </p:cNvPr>
              <p:cNvSpPr/>
              <p:nvPr/>
            </p:nvSpPr>
            <p:spPr>
              <a:xfrm>
                <a:off x="1739685" y="1389750"/>
                <a:ext cx="2983" cy="5330"/>
              </a:xfrm>
              <a:custGeom>
                <a:avLst/>
                <a:gdLst>
                  <a:gd name="connsiteX0" fmla="*/ 2758 w 2983"/>
                  <a:gd name="connsiteY0" fmla="*/ 2837 h 5330"/>
                  <a:gd name="connsiteX1" fmla="*/ 676 w 2983"/>
                  <a:gd name="connsiteY1" fmla="*/ 2837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7"/>
                    </a:moveTo>
                    <a:lnTo>
                      <a:pt x="676" y="2837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D1D5B363-AF63-4A5A-63DF-AB96FA5C5B0F}"/>
                  </a:ext>
                </a:extLst>
              </p:cNvPr>
              <p:cNvSpPr/>
              <p:nvPr/>
            </p:nvSpPr>
            <p:spPr>
              <a:xfrm>
                <a:off x="1743158" y="1389750"/>
                <a:ext cx="4110" cy="5330"/>
              </a:xfrm>
              <a:custGeom>
                <a:avLst/>
                <a:gdLst>
                  <a:gd name="connsiteX0" fmla="*/ 3315 w 4110"/>
                  <a:gd name="connsiteY0" fmla="*/ 5330 h 5330"/>
                  <a:gd name="connsiteX1" fmla="*/ 2625 w 4110"/>
                  <a:gd name="connsiteY1" fmla="*/ 4150 h 5330"/>
                  <a:gd name="connsiteX2" fmla="*/ 2015 w 4110"/>
                  <a:gd name="connsiteY2" fmla="*/ 3103 h 5330"/>
                  <a:gd name="connsiteX3" fmla="*/ 2002 w 4110"/>
                  <a:gd name="connsiteY3" fmla="*/ 3103 h 5330"/>
                  <a:gd name="connsiteX4" fmla="*/ 1432 w 4110"/>
                  <a:gd name="connsiteY4" fmla="*/ 4150 h 5330"/>
                  <a:gd name="connsiteX5" fmla="*/ 782 w 4110"/>
                  <a:gd name="connsiteY5" fmla="*/ 5330 h 5330"/>
                  <a:gd name="connsiteX6" fmla="*/ 0 w 4110"/>
                  <a:gd name="connsiteY6" fmla="*/ 5330 h 5330"/>
                  <a:gd name="connsiteX7" fmla="*/ 1631 w 4110"/>
                  <a:gd name="connsiteY7" fmla="*/ 2625 h 5330"/>
                  <a:gd name="connsiteX8" fmla="*/ 66 w 4110"/>
                  <a:gd name="connsiteY8" fmla="*/ 0 h 5330"/>
                  <a:gd name="connsiteX9" fmla="*/ 862 w 4110"/>
                  <a:gd name="connsiteY9" fmla="*/ 0 h 5330"/>
                  <a:gd name="connsiteX10" fmla="*/ 1565 w 4110"/>
                  <a:gd name="connsiteY10" fmla="*/ 1260 h 5330"/>
                  <a:gd name="connsiteX11" fmla="*/ 2042 w 4110"/>
                  <a:gd name="connsiteY11" fmla="*/ 2161 h 5330"/>
                  <a:gd name="connsiteX12" fmla="*/ 2069 w 4110"/>
                  <a:gd name="connsiteY12" fmla="*/ 2161 h 5330"/>
                  <a:gd name="connsiteX13" fmla="*/ 2546 w 4110"/>
                  <a:gd name="connsiteY13" fmla="*/ 1260 h 5330"/>
                  <a:gd name="connsiteX14" fmla="*/ 3262 w 4110"/>
                  <a:gd name="connsiteY14" fmla="*/ 0 h 5330"/>
                  <a:gd name="connsiteX15" fmla="*/ 4057 w 4110"/>
                  <a:gd name="connsiteY15" fmla="*/ 0 h 5330"/>
                  <a:gd name="connsiteX16" fmla="*/ 2440 w 4110"/>
                  <a:gd name="connsiteY16" fmla="*/ 2586 h 5330"/>
                  <a:gd name="connsiteX17" fmla="*/ 4110 w 4110"/>
                  <a:gd name="connsiteY17" fmla="*/ 5330 h 5330"/>
                  <a:gd name="connsiteX18" fmla="*/ 3315 w 4110"/>
                  <a:gd name="connsiteY18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30">
                    <a:moveTo>
                      <a:pt x="3315" y="5330"/>
                    </a:moveTo>
                    <a:lnTo>
                      <a:pt x="2625" y="4150"/>
                    </a:lnTo>
                    <a:cubicBezTo>
                      <a:pt x="2347" y="3699"/>
                      <a:pt x="2188" y="3408"/>
                      <a:pt x="2015" y="3103"/>
                    </a:cubicBezTo>
                    <a:lnTo>
                      <a:pt x="2002" y="3103"/>
                    </a:lnTo>
                    <a:cubicBezTo>
                      <a:pt x="1856" y="3408"/>
                      <a:pt x="1711" y="3686"/>
                      <a:pt x="1432" y="4150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591"/>
                      <a:pt x="1896" y="1870"/>
                      <a:pt x="2042" y="2161"/>
                    </a:cubicBezTo>
                    <a:lnTo>
                      <a:pt x="2069" y="2161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86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10D0725D-8FF0-8479-A43C-179C4A4D62AA}"/>
                  </a:ext>
                </a:extLst>
              </p:cNvPr>
              <p:cNvSpPr/>
              <p:nvPr/>
            </p:nvSpPr>
            <p:spPr>
              <a:xfrm>
                <a:off x="1750451" y="1389750"/>
                <a:ext cx="2996" cy="5330"/>
              </a:xfrm>
              <a:custGeom>
                <a:avLst/>
                <a:gdLst>
                  <a:gd name="connsiteX0" fmla="*/ 2771 w 2996"/>
                  <a:gd name="connsiteY0" fmla="*/ 2837 h 5330"/>
                  <a:gd name="connsiteX1" fmla="*/ 690 w 2996"/>
                  <a:gd name="connsiteY1" fmla="*/ 2837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7"/>
                    </a:moveTo>
                    <a:lnTo>
                      <a:pt x="690" y="2837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9F0BC2A9-8640-22F2-9584-1B33E1260DA3}"/>
                  </a:ext>
                </a:extLst>
              </p:cNvPr>
              <p:cNvSpPr/>
              <p:nvPr/>
            </p:nvSpPr>
            <p:spPr>
              <a:xfrm>
                <a:off x="1753938" y="1389750"/>
                <a:ext cx="4455" cy="5330"/>
              </a:xfrm>
              <a:custGeom>
                <a:avLst/>
                <a:gdLst>
                  <a:gd name="connsiteX0" fmla="*/ 1273 w 4455"/>
                  <a:gd name="connsiteY0" fmla="*/ 3660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60 h 5330"/>
                  <a:gd name="connsiteX8" fmla="*/ 1273 w 4455"/>
                  <a:gd name="connsiteY8" fmla="*/ 3660 h 5330"/>
                  <a:gd name="connsiteX9" fmla="*/ 2997 w 4455"/>
                  <a:gd name="connsiteY9" fmla="*/ 3129 h 5330"/>
                  <a:gd name="connsiteX10" fmla="*/ 2493 w 4455"/>
                  <a:gd name="connsiteY10" fmla="*/ 1591 h 5330"/>
                  <a:gd name="connsiteX11" fmla="*/ 2201 w 4455"/>
                  <a:gd name="connsiteY11" fmla="*/ 636 h 5330"/>
                  <a:gd name="connsiteX12" fmla="*/ 2175 w 4455"/>
                  <a:gd name="connsiteY12" fmla="*/ 636 h 5330"/>
                  <a:gd name="connsiteX13" fmla="*/ 1923 w 4455"/>
                  <a:gd name="connsiteY13" fmla="*/ 1591 h 5330"/>
                  <a:gd name="connsiteX14" fmla="*/ 1392 w 4455"/>
                  <a:gd name="connsiteY14" fmla="*/ 3142 h 5330"/>
                  <a:gd name="connsiteX15" fmla="*/ 2997 w 4455"/>
                  <a:gd name="connsiteY15" fmla="*/ 3142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60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60"/>
                    </a:lnTo>
                    <a:lnTo>
                      <a:pt x="1273" y="3660"/>
                    </a:lnTo>
                    <a:close/>
                    <a:moveTo>
                      <a:pt x="2997" y="3129"/>
                    </a:moveTo>
                    <a:lnTo>
                      <a:pt x="2493" y="1591"/>
                    </a:lnTo>
                    <a:cubicBezTo>
                      <a:pt x="2387" y="1246"/>
                      <a:pt x="2281" y="928"/>
                      <a:pt x="2201" y="636"/>
                    </a:cubicBezTo>
                    <a:lnTo>
                      <a:pt x="2175" y="636"/>
                    </a:lnTo>
                    <a:cubicBezTo>
                      <a:pt x="2108" y="941"/>
                      <a:pt x="2029" y="1273"/>
                      <a:pt x="1923" y="1591"/>
                    </a:cubicBezTo>
                    <a:lnTo>
                      <a:pt x="1392" y="3142"/>
                    </a:lnTo>
                    <a:lnTo>
                      <a:pt x="2997" y="3142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44F6178A-3390-3E09-93E7-FB51DFECCF90}"/>
                  </a:ext>
                </a:extLst>
              </p:cNvPr>
              <p:cNvSpPr/>
              <p:nvPr/>
            </p:nvSpPr>
            <p:spPr>
              <a:xfrm>
                <a:off x="1498628" y="1403208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912 w 4057"/>
                  <a:gd name="connsiteY9" fmla="*/ 4667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57"/>
                      <a:pt x="3262" y="5489"/>
                      <a:pt x="2625" y="5489"/>
                    </a:cubicBezTo>
                    <a:cubicBezTo>
                      <a:pt x="1127" y="5489"/>
                      <a:pt x="0" y="4535"/>
                      <a:pt x="0" y="2798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39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85" y="4906"/>
                      <a:pt x="2784" y="4906"/>
                    </a:cubicBezTo>
                    <a:cubicBezTo>
                      <a:pt x="3195" y="4906"/>
                      <a:pt x="3633" y="4813"/>
                      <a:pt x="3912" y="4667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DAD920E2-351E-8D32-E9BA-D7E98ED0A05B}"/>
                  </a:ext>
                </a:extLst>
              </p:cNvPr>
              <p:cNvSpPr/>
              <p:nvPr/>
            </p:nvSpPr>
            <p:spPr>
              <a:xfrm>
                <a:off x="1503030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352EB707-A399-5C18-BC1A-E75798853022}"/>
                  </a:ext>
                </a:extLst>
              </p:cNvPr>
              <p:cNvSpPr/>
              <p:nvPr/>
            </p:nvSpPr>
            <p:spPr>
              <a:xfrm>
                <a:off x="1508665" y="1403314"/>
                <a:ext cx="5423" cy="5317"/>
              </a:xfrm>
              <a:custGeom>
                <a:avLst/>
                <a:gdLst>
                  <a:gd name="connsiteX0" fmla="*/ 4614 w 5423"/>
                  <a:gd name="connsiteY0" fmla="*/ 2970 h 5317"/>
                  <a:gd name="connsiteX1" fmla="*/ 4535 w 5423"/>
                  <a:gd name="connsiteY1" fmla="*/ 663 h 5317"/>
                  <a:gd name="connsiteX2" fmla="*/ 4495 w 5423"/>
                  <a:gd name="connsiteY2" fmla="*/ 663 h 5317"/>
                  <a:gd name="connsiteX3" fmla="*/ 3832 w 5423"/>
                  <a:gd name="connsiteY3" fmla="*/ 2692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62 h 5317"/>
                  <a:gd name="connsiteX16" fmla="*/ 2705 w 5423"/>
                  <a:gd name="connsiteY16" fmla="*/ 4362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70"/>
                    </a:moveTo>
                    <a:cubicBezTo>
                      <a:pt x="4575" y="2214"/>
                      <a:pt x="4522" y="1326"/>
                      <a:pt x="4535" y="663"/>
                    </a:cubicBezTo>
                    <a:lnTo>
                      <a:pt x="4495" y="663"/>
                    </a:lnTo>
                    <a:cubicBezTo>
                      <a:pt x="4323" y="1286"/>
                      <a:pt x="4110" y="1949"/>
                      <a:pt x="3832" y="2692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299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28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62"/>
                    </a:cubicBezTo>
                    <a:lnTo>
                      <a:pt x="2705" y="4362"/>
                    </a:lnTo>
                    <a:cubicBezTo>
                      <a:pt x="2838" y="3832"/>
                      <a:pt x="3023" y="3235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C60B0650-6580-E742-B630-1E57D066619A}"/>
                  </a:ext>
                </a:extLst>
              </p:cNvPr>
              <p:cNvSpPr/>
              <p:nvPr/>
            </p:nvSpPr>
            <p:spPr>
              <a:xfrm>
                <a:off x="1515030" y="1403314"/>
                <a:ext cx="5409" cy="5317"/>
              </a:xfrm>
              <a:custGeom>
                <a:avLst/>
                <a:gdLst>
                  <a:gd name="connsiteX0" fmla="*/ 4601 w 5409"/>
                  <a:gd name="connsiteY0" fmla="*/ 2970 h 5317"/>
                  <a:gd name="connsiteX1" fmla="*/ 4535 w 5409"/>
                  <a:gd name="connsiteY1" fmla="*/ 663 h 5317"/>
                  <a:gd name="connsiteX2" fmla="*/ 4508 w 5409"/>
                  <a:gd name="connsiteY2" fmla="*/ 663 h 5317"/>
                  <a:gd name="connsiteX3" fmla="*/ 3832 w 5409"/>
                  <a:gd name="connsiteY3" fmla="*/ 2692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50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62 h 5317"/>
                  <a:gd name="connsiteX16" fmla="*/ 2705 w 5409"/>
                  <a:gd name="connsiteY16" fmla="*/ 4362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70"/>
                    </a:moveTo>
                    <a:cubicBezTo>
                      <a:pt x="4561" y="2214"/>
                      <a:pt x="4521" y="1326"/>
                      <a:pt x="4535" y="663"/>
                    </a:cubicBezTo>
                    <a:lnTo>
                      <a:pt x="4508" y="663"/>
                    </a:lnTo>
                    <a:cubicBezTo>
                      <a:pt x="4323" y="1286"/>
                      <a:pt x="4097" y="1949"/>
                      <a:pt x="3832" y="2692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299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28"/>
                      <a:pt x="782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62"/>
                    </a:cubicBezTo>
                    <a:lnTo>
                      <a:pt x="2705" y="4362"/>
                    </a:lnTo>
                    <a:cubicBezTo>
                      <a:pt x="2851" y="3832"/>
                      <a:pt x="3036" y="3235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CE1C38BE-93DB-9806-75D0-F97BB6EF1598}"/>
                  </a:ext>
                </a:extLst>
              </p:cNvPr>
              <p:cNvSpPr/>
              <p:nvPr/>
            </p:nvSpPr>
            <p:spPr>
              <a:xfrm>
                <a:off x="1521182" y="1403195"/>
                <a:ext cx="4852" cy="5502"/>
              </a:xfrm>
              <a:custGeom>
                <a:avLst/>
                <a:gdLst>
                  <a:gd name="connsiteX0" fmla="*/ 4853 w 4852"/>
                  <a:gd name="connsiteY0" fmla="*/ 2705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705 h 5502"/>
                  <a:gd name="connsiteX5" fmla="*/ 729 w 4852"/>
                  <a:gd name="connsiteY5" fmla="*/ 2798 h 5502"/>
                  <a:gd name="connsiteX6" fmla="*/ 2426 w 4852"/>
                  <a:gd name="connsiteY6" fmla="*/ 4946 h 5502"/>
                  <a:gd name="connsiteX7" fmla="*/ 4124 w 4852"/>
                  <a:gd name="connsiteY7" fmla="*/ 2731 h 5502"/>
                  <a:gd name="connsiteX8" fmla="*/ 2426 w 4852"/>
                  <a:gd name="connsiteY8" fmla="*/ 557 h 5502"/>
                  <a:gd name="connsiteX9" fmla="*/ 729 w 4852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705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68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13"/>
                      <a:pt x="4853" y="1114"/>
                      <a:pt x="4853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39" y="4946"/>
                      <a:pt x="2426" y="4946"/>
                    </a:cubicBezTo>
                    <a:cubicBezTo>
                      <a:pt x="3514" y="4946"/>
                      <a:pt x="4124" y="3951"/>
                      <a:pt x="4124" y="2731"/>
                    </a:cubicBezTo>
                    <a:cubicBezTo>
                      <a:pt x="4124" y="1671"/>
                      <a:pt x="3567" y="557"/>
                      <a:pt x="2426" y="557"/>
                    </a:cubicBezTo>
                    <a:cubicBezTo>
                      <a:pt x="1286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D7C70837-BDA0-0AA7-7A29-430265DB6316}"/>
                  </a:ext>
                </a:extLst>
              </p:cNvPr>
              <p:cNvSpPr/>
              <p:nvPr/>
            </p:nvSpPr>
            <p:spPr>
              <a:xfrm>
                <a:off x="1526910" y="1403248"/>
                <a:ext cx="4375" cy="5396"/>
              </a:xfrm>
              <a:custGeom>
                <a:avLst/>
                <a:gdLst>
                  <a:gd name="connsiteX0" fmla="*/ 13 w 4375"/>
                  <a:gd name="connsiteY0" fmla="*/ 119 h 5396"/>
                  <a:gd name="connsiteX1" fmla="*/ 1472 w 4375"/>
                  <a:gd name="connsiteY1" fmla="*/ 0 h 5396"/>
                  <a:gd name="connsiteX2" fmla="*/ 3620 w 4375"/>
                  <a:gd name="connsiteY2" fmla="*/ 663 h 5396"/>
                  <a:gd name="connsiteX3" fmla="*/ 4376 w 4375"/>
                  <a:gd name="connsiteY3" fmla="*/ 2559 h 5396"/>
                  <a:gd name="connsiteX4" fmla="*/ 3607 w 4375"/>
                  <a:gd name="connsiteY4" fmla="*/ 4628 h 5396"/>
                  <a:gd name="connsiteX5" fmla="*/ 1246 w 4375"/>
                  <a:gd name="connsiteY5" fmla="*/ 5397 h 5396"/>
                  <a:gd name="connsiteX6" fmla="*/ 0 w 4375"/>
                  <a:gd name="connsiteY6" fmla="*/ 5344 h 5396"/>
                  <a:gd name="connsiteX7" fmla="*/ 0 w 4375"/>
                  <a:gd name="connsiteY7" fmla="*/ 119 h 5396"/>
                  <a:gd name="connsiteX8" fmla="*/ 703 w 4375"/>
                  <a:gd name="connsiteY8" fmla="*/ 4826 h 5396"/>
                  <a:gd name="connsiteX9" fmla="*/ 1406 w 4375"/>
                  <a:gd name="connsiteY9" fmla="*/ 4853 h 5396"/>
                  <a:gd name="connsiteX10" fmla="*/ 3660 w 4375"/>
                  <a:gd name="connsiteY10" fmla="*/ 2612 h 5396"/>
                  <a:gd name="connsiteX11" fmla="*/ 1498 w 4375"/>
                  <a:gd name="connsiteY11" fmla="*/ 544 h 5396"/>
                  <a:gd name="connsiteX12" fmla="*/ 690 w 4375"/>
                  <a:gd name="connsiteY12" fmla="*/ 623 h 5396"/>
                  <a:gd name="connsiteX13" fmla="*/ 690 w 4375"/>
                  <a:gd name="connsiteY13" fmla="*/ 4826 h 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396">
                    <a:moveTo>
                      <a:pt x="13" y="119"/>
                    </a:moveTo>
                    <a:cubicBezTo>
                      <a:pt x="438" y="53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087"/>
                      <a:pt x="4376" y="1710"/>
                      <a:pt x="4376" y="2559"/>
                    </a:cubicBezTo>
                    <a:cubicBezTo>
                      <a:pt x="4376" y="3434"/>
                      <a:pt x="4110" y="4150"/>
                      <a:pt x="3607" y="4628"/>
                    </a:cubicBezTo>
                    <a:cubicBezTo>
                      <a:pt x="3103" y="5131"/>
                      <a:pt x="2294" y="5397"/>
                      <a:pt x="1246" y="5397"/>
                    </a:cubicBezTo>
                    <a:cubicBezTo>
                      <a:pt x="756" y="5397"/>
                      <a:pt x="345" y="5370"/>
                      <a:pt x="0" y="5344"/>
                    </a:cubicBezTo>
                    <a:lnTo>
                      <a:pt x="0" y="119"/>
                    </a:lnTo>
                    <a:close/>
                    <a:moveTo>
                      <a:pt x="703" y="4826"/>
                    </a:moveTo>
                    <a:cubicBezTo>
                      <a:pt x="875" y="4853"/>
                      <a:pt x="1127" y="4853"/>
                      <a:pt x="1406" y="4853"/>
                    </a:cubicBezTo>
                    <a:cubicBezTo>
                      <a:pt x="2864" y="4853"/>
                      <a:pt x="3660" y="4031"/>
                      <a:pt x="3660" y="2612"/>
                    </a:cubicBezTo>
                    <a:cubicBezTo>
                      <a:pt x="3686" y="1352"/>
                      <a:pt x="2970" y="544"/>
                      <a:pt x="1498" y="544"/>
                    </a:cubicBezTo>
                    <a:cubicBezTo>
                      <a:pt x="1140" y="544"/>
                      <a:pt x="875" y="583"/>
                      <a:pt x="690" y="623"/>
                    </a:cubicBezTo>
                    <a:lnTo>
                      <a:pt x="690" y="482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745606DB-E427-029F-83A5-C21AF6112515}"/>
                  </a:ext>
                </a:extLst>
              </p:cNvPr>
              <p:cNvSpPr/>
              <p:nvPr/>
            </p:nvSpPr>
            <p:spPr>
              <a:xfrm>
                <a:off x="1531869" y="1403195"/>
                <a:ext cx="4866" cy="5502"/>
              </a:xfrm>
              <a:custGeom>
                <a:avLst/>
                <a:gdLst>
                  <a:gd name="connsiteX0" fmla="*/ 4866 w 4866"/>
                  <a:gd name="connsiteY0" fmla="*/ 2705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705 h 5502"/>
                  <a:gd name="connsiteX5" fmla="*/ 729 w 4866"/>
                  <a:gd name="connsiteY5" fmla="*/ 2798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705"/>
                    </a:moveTo>
                    <a:cubicBezTo>
                      <a:pt x="4866" y="4535"/>
                      <a:pt x="3766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13"/>
                      <a:pt x="4866" y="1114"/>
                      <a:pt x="4866" y="2705"/>
                    </a:cubicBezTo>
                    <a:close/>
                    <a:moveTo>
                      <a:pt x="729" y="2798"/>
                    </a:moveTo>
                    <a:cubicBezTo>
                      <a:pt x="729" y="3938"/>
                      <a:pt x="1353" y="4946"/>
                      <a:pt x="2426" y="4946"/>
                    </a:cubicBezTo>
                    <a:cubicBezTo>
                      <a:pt x="3514" y="4946"/>
                      <a:pt x="4137" y="3951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70"/>
                      <a:pt x="729" y="1618"/>
                      <a:pt x="729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D6D3EBE9-E715-2A51-A060-C4480E29A62E}"/>
                  </a:ext>
                </a:extLst>
              </p:cNvPr>
              <p:cNvSpPr/>
              <p:nvPr/>
            </p:nvSpPr>
            <p:spPr>
              <a:xfrm>
                <a:off x="1539692" y="1403208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98 h 5489"/>
                  <a:gd name="connsiteX3" fmla="*/ 2784 w 4057"/>
                  <a:gd name="connsiteY3" fmla="*/ 0 h 5489"/>
                  <a:gd name="connsiteX4" fmla="*/ 4057 w 4057"/>
                  <a:gd name="connsiteY4" fmla="*/ 239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58 h 5489"/>
                  <a:gd name="connsiteX8" fmla="*/ 2784 w 4057"/>
                  <a:gd name="connsiteY8" fmla="*/ 4906 h 5489"/>
                  <a:gd name="connsiteX9" fmla="*/ 3898 w 4057"/>
                  <a:gd name="connsiteY9" fmla="*/ 4667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57"/>
                      <a:pt x="3275" y="5489"/>
                      <a:pt x="2625" y="5489"/>
                    </a:cubicBezTo>
                    <a:cubicBezTo>
                      <a:pt x="1140" y="5489"/>
                      <a:pt x="0" y="4535"/>
                      <a:pt x="0" y="2798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66"/>
                      <a:pt x="743" y="2758"/>
                    </a:cubicBezTo>
                    <a:cubicBezTo>
                      <a:pt x="743" y="4071"/>
                      <a:pt x="1498" y="4906"/>
                      <a:pt x="2784" y="4906"/>
                    </a:cubicBezTo>
                    <a:cubicBezTo>
                      <a:pt x="3209" y="4906"/>
                      <a:pt x="3633" y="4813"/>
                      <a:pt x="3898" y="4667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7E4556D2-8B07-AD64-2102-63C0BB335C8C}"/>
                  </a:ext>
                </a:extLst>
              </p:cNvPr>
              <p:cNvSpPr/>
              <p:nvPr/>
            </p:nvSpPr>
            <p:spPr>
              <a:xfrm>
                <a:off x="1544108" y="1403195"/>
                <a:ext cx="4879" cy="5502"/>
              </a:xfrm>
              <a:custGeom>
                <a:avLst/>
                <a:gdLst>
                  <a:gd name="connsiteX0" fmla="*/ 4879 w 4879"/>
                  <a:gd name="connsiteY0" fmla="*/ 2705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705 h 5502"/>
                  <a:gd name="connsiteX5" fmla="*/ 743 w 4879"/>
                  <a:gd name="connsiteY5" fmla="*/ 2798 h 5502"/>
                  <a:gd name="connsiteX6" fmla="*/ 2426 w 4879"/>
                  <a:gd name="connsiteY6" fmla="*/ 4946 h 5502"/>
                  <a:gd name="connsiteX7" fmla="*/ 4137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98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705"/>
                    </a:moveTo>
                    <a:cubicBezTo>
                      <a:pt x="4879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13"/>
                      <a:pt x="4879" y="1114"/>
                      <a:pt x="4879" y="2705"/>
                    </a:cubicBezTo>
                    <a:close/>
                    <a:moveTo>
                      <a:pt x="743" y="2798"/>
                    </a:moveTo>
                    <a:cubicBezTo>
                      <a:pt x="743" y="3938"/>
                      <a:pt x="1352" y="4946"/>
                      <a:pt x="2426" y="4946"/>
                    </a:cubicBezTo>
                    <a:cubicBezTo>
                      <a:pt x="3527" y="4946"/>
                      <a:pt x="4137" y="3951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313" y="570"/>
                      <a:pt x="743" y="1618"/>
                      <a:pt x="743" y="2798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15ABDF02-A846-5EF0-E3AA-29F7959B110C}"/>
                  </a:ext>
                </a:extLst>
              </p:cNvPr>
              <p:cNvSpPr/>
              <p:nvPr/>
            </p:nvSpPr>
            <p:spPr>
              <a:xfrm>
                <a:off x="1549862" y="1403288"/>
                <a:ext cx="3991" cy="5330"/>
              </a:xfrm>
              <a:custGeom>
                <a:avLst/>
                <a:gdLst>
                  <a:gd name="connsiteX0" fmla="*/ 0 w 3991"/>
                  <a:gd name="connsiteY0" fmla="*/ 5330 h 5330"/>
                  <a:gd name="connsiteX1" fmla="*/ 0 w 3991"/>
                  <a:gd name="connsiteY1" fmla="*/ 13 h 5330"/>
                  <a:gd name="connsiteX2" fmla="*/ 756 w 3991"/>
                  <a:gd name="connsiteY2" fmla="*/ 13 h 5330"/>
                  <a:gd name="connsiteX3" fmla="*/ 2453 w 3991"/>
                  <a:gd name="connsiteY3" fmla="*/ 2705 h 5330"/>
                  <a:gd name="connsiteX4" fmla="*/ 3408 w 3991"/>
                  <a:gd name="connsiteY4" fmla="*/ 4429 h 5330"/>
                  <a:gd name="connsiteX5" fmla="*/ 3421 w 3991"/>
                  <a:gd name="connsiteY5" fmla="*/ 4415 h 5330"/>
                  <a:gd name="connsiteX6" fmla="*/ 3341 w 3991"/>
                  <a:gd name="connsiteY6" fmla="*/ 2228 h 5330"/>
                  <a:gd name="connsiteX7" fmla="*/ 3341 w 3991"/>
                  <a:gd name="connsiteY7" fmla="*/ 0 h 5330"/>
                  <a:gd name="connsiteX8" fmla="*/ 3991 w 3991"/>
                  <a:gd name="connsiteY8" fmla="*/ 0 h 5330"/>
                  <a:gd name="connsiteX9" fmla="*/ 3991 w 3991"/>
                  <a:gd name="connsiteY9" fmla="*/ 5317 h 5330"/>
                  <a:gd name="connsiteX10" fmla="*/ 3288 w 3991"/>
                  <a:gd name="connsiteY10" fmla="*/ 5317 h 5330"/>
                  <a:gd name="connsiteX11" fmla="*/ 1604 w 3991"/>
                  <a:gd name="connsiteY11" fmla="*/ 2612 h 5330"/>
                  <a:gd name="connsiteX12" fmla="*/ 610 w 3991"/>
                  <a:gd name="connsiteY12" fmla="*/ 835 h 5330"/>
                  <a:gd name="connsiteX13" fmla="*/ 583 w 3991"/>
                  <a:gd name="connsiteY13" fmla="*/ 849 h 5330"/>
                  <a:gd name="connsiteX14" fmla="*/ 636 w 3991"/>
                  <a:gd name="connsiteY14" fmla="*/ 3050 h 5330"/>
                  <a:gd name="connsiteX15" fmla="*/ 636 w 3991"/>
                  <a:gd name="connsiteY15" fmla="*/ 5317 h 5330"/>
                  <a:gd name="connsiteX16" fmla="*/ 0 w 3991"/>
                  <a:gd name="connsiteY16" fmla="*/ 531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30"/>
                    </a:moveTo>
                    <a:lnTo>
                      <a:pt x="0" y="13"/>
                    </a:lnTo>
                    <a:lnTo>
                      <a:pt x="756" y="13"/>
                    </a:lnTo>
                    <a:lnTo>
                      <a:pt x="2453" y="2705"/>
                    </a:lnTo>
                    <a:cubicBezTo>
                      <a:pt x="2851" y="3315"/>
                      <a:pt x="3169" y="3885"/>
                      <a:pt x="3408" y="4429"/>
                    </a:cubicBezTo>
                    <a:lnTo>
                      <a:pt x="3421" y="4415"/>
                    </a:lnTo>
                    <a:cubicBezTo>
                      <a:pt x="3355" y="3699"/>
                      <a:pt x="3341" y="3050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33" y="2015"/>
                      <a:pt x="875" y="1406"/>
                      <a:pt x="610" y="835"/>
                    </a:cubicBezTo>
                    <a:lnTo>
                      <a:pt x="583" y="849"/>
                    </a:lnTo>
                    <a:cubicBezTo>
                      <a:pt x="623" y="1512"/>
                      <a:pt x="636" y="2161"/>
                      <a:pt x="636" y="3050"/>
                    </a:cubicBezTo>
                    <a:lnTo>
                      <a:pt x="636" y="5317"/>
                    </a:lnTo>
                    <a:lnTo>
                      <a:pt x="0" y="531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5AA73223-71B4-98F7-EF0E-8EB187ED4438}"/>
                  </a:ext>
                </a:extLst>
              </p:cNvPr>
              <p:cNvSpPr/>
              <p:nvPr/>
            </p:nvSpPr>
            <p:spPr>
              <a:xfrm>
                <a:off x="1554782" y="1403208"/>
                <a:ext cx="3235" cy="5476"/>
              </a:xfrm>
              <a:custGeom>
                <a:avLst/>
                <a:gdLst>
                  <a:gd name="connsiteX0" fmla="*/ 186 w 3235"/>
                  <a:gd name="connsiteY0" fmla="*/ 4575 h 5476"/>
                  <a:gd name="connsiteX1" fmla="*/ 1419 w 3235"/>
                  <a:gd name="connsiteY1" fmla="*/ 4919 h 5476"/>
                  <a:gd name="connsiteX2" fmla="*/ 2532 w 3235"/>
                  <a:gd name="connsiteY2" fmla="*/ 4004 h 5476"/>
                  <a:gd name="connsiteX3" fmla="*/ 1525 w 3235"/>
                  <a:gd name="connsiteY3" fmla="*/ 2944 h 5476"/>
                  <a:gd name="connsiteX4" fmla="*/ 133 w 3235"/>
                  <a:gd name="connsiteY4" fmla="*/ 1432 h 5476"/>
                  <a:gd name="connsiteX5" fmla="*/ 1843 w 3235"/>
                  <a:gd name="connsiteY5" fmla="*/ 0 h 5476"/>
                  <a:gd name="connsiteX6" fmla="*/ 3023 w 3235"/>
                  <a:gd name="connsiteY6" fmla="*/ 252 h 5476"/>
                  <a:gd name="connsiteX7" fmla="*/ 2824 w 3235"/>
                  <a:gd name="connsiteY7" fmla="*/ 809 h 5476"/>
                  <a:gd name="connsiteX8" fmla="*/ 1816 w 3235"/>
                  <a:gd name="connsiteY8" fmla="*/ 557 h 5476"/>
                  <a:gd name="connsiteX9" fmla="*/ 809 w 3235"/>
                  <a:gd name="connsiteY9" fmla="*/ 1352 h 5476"/>
                  <a:gd name="connsiteX10" fmla="*/ 1870 w 3235"/>
                  <a:gd name="connsiteY10" fmla="*/ 2387 h 5476"/>
                  <a:gd name="connsiteX11" fmla="*/ 3235 w 3235"/>
                  <a:gd name="connsiteY11" fmla="*/ 3938 h 5476"/>
                  <a:gd name="connsiteX12" fmla="*/ 1366 w 3235"/>
                  <a:gd name="connsiteY12" fmla="*/ 5476 h 5476"/>
                  <a:gd name="connsiteX13" fmla="*/ 0 w 3235"/>
                  <a:gd name="connsiteY13" fmla="*/ 5145 h 5476"/>
                  <a:gd name="connsiteX14" fmla="*/ 186 w 3235"/>
                  <a:gd name="connsiteY14" fmla="*/ 4575 h 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76">
                    <a:moveTo>
                      <a:pt x="186" y="4575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21" y="4919"/>
                      <a:pt x="2532" y="4561"/>
                      <a:pt x="2532" y="4004"/>
                    </a:cubicBezTo>
                    <a:cubicBezTo>
                      <a:pt x="2532" y="3514"/>
                      <a:pt x="2254" y="3222"/>
                      <a:pt x="1525" y="2944"/>
                    </a:cubicBezTo>
                    <a:cubicBezTo>
                      <a:pt x="663" y="2639"/>
                      <a:pt x="133" y="2188"/>
                      <a:pt x="133" y="1432"/>
                    </a:cubicBezTo>
                    <a:cubicBezTo>
                      <a:pt x="133" y="597"/>
                      <a:pt x="822" y="0"/>
                      <a:pt x="1843" y="0"/>
                    </a:cubicBezTo>
                    <a:cubicBezTo>
                      <a:pt x="2400" y="0"/>
                      <a:pt x="2784" y="133"/>
                      <a:pt x="3023" y="252"/>
                    </a:cubicBezTo>
                    <a:lnTo>
                      <a:pt x="2824" y="809"/>
                    </a:lnTo>
                    <a:cubicBezTo>
                      <a:pt x="2652" y="716"/>
                      <a:pt x="2294" y="557"/>
                      <a:pt x="1816" y="557"/>
                    </a:cubicBezTo>
                    <a:cubicBezTo>
                      <a:pt x="1074" y="557"/>
                      <a:pt x="809" y="981"/>
                      <a:pt x="809" y="1352"/>
                    </a:cubicBezTo>
                    <a:cubicBezTo>
                      <a:pt x="809" y="1856"/>
                      <a:pt x="1127" y="2095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76"/>
                      <a:pt x="1366" y="5476"/>
                    </a:cubicBezTo>
                    <a:cubicBezTo>
                      <a:pt x="849" y="5476"/>
                      <a:pt x="292" y="5330"/>
                      <a:pt x="0" y="5145"/>
                    </a:cubicBezTo>
                    <a:lnTo>
                      <a:pt x="186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80A00CBB-D048-F3E4-2065-A2658775D626}"/>
                  </a:ext>
                </a:extLst>
              </p:cNvPr>
              <p:cNvSpPr/>
              <p:nvPr/>
            </p:nvSpPr>
            <p:spPr>
              <a:xfrm>
                <a:off x="1558945" y="1403301"/>
                <a:ext cx="2996" cy="5317"/>
              </a:xfrm>
              <a:custGeom>
                <a:avLst/>
                <a:gdLst>
                  <a:gd name="connsiteX0" fmla="*/ 2758 w 2996"/>
                  <a:gd name="connsiteY0" fmla="*/ 2811 h 5317"/>
                  <a:gd name="connsiteX1" fmla="*/ 690 w 2996"/>
                  <a:gd name="connsiteY1" fmla="*/ 2811 h 5317"/>
                  <a:gd name="connsiteX2" fmla="*/ 690 w 2996"/>
                  <a:gd name="connsiteY2" fmla="*/ 4734 h 5317"/>
                  <a:gd name="connsiteX3" fmla="*/ 2997 w 2996"/>
                  <a:gd name="connsiteY3" fmla="*/ 4734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11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11"/>
                    </a:moveTo>
                    <a:lnTo>
                      <a:pt x="690" y="2811"/>
                    </a:lnTo>
                    <a:lnTo>
                      <a:pt x="690" y="4734"/>
                    </a:lnTo>
                    <a:lnTo>
                      <a:pt x="2997" y="4734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B4687C67-C52B-1E9B-993F-FD13053A9EED}"/>
                  </a:ext>
                </a:extLst>
              </p:cNvPr>
              <p:cNvSpPr/>
              <p:nvPr/>
            </p:nvSpPr>
            <p:spPr>
              <a:xfrm>
                <a:off x="1562512" y="1403195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37 h 6205"/>
                  <a:gd name="connsiteX7" fmla="*/ 3368 w 4919"/>
                  <a:gd name="connsiteY7" fmla="*/ 5264 h 6205"/>
                  <a:gd name="connsiteX8" fmla="*/ 4919 w 4919"/>
                  <a:gd name="connsiteY8" fmla="*/ 5595 h 6205"/>
                  <a:gd name="connsiteX9" fmla="*/ 4720 w 4919"/>
                  <a:gd name="connsiteY9" fmla="*/ 6205 h 6205"/>
                  <a:gd name="connsiteX10" fmla="*/ 4150 w 4919"/>
                  <a:gd name="connsiteY10" fmla="*/ 2731 h 6205"/>
                  <a:gd name="connsiteX11" fmla="*/ 2466 w 4919"/>
                  <a:gd name="connsiteY11" fmla="*/ 557 h 6205"/>
                  <a:gd name="connsiteX12" fmla="*/ 743 w 4919"/>
                  <a:gd name="connsiteY12" fmla="*/ 2784 h 6205"/>
                  <a:gd name="connsiteX13" fmla="*/ 2426 w 4919"/>
                  <a:gd name="connsiteY13" fmla="*/ 4932 h 6205"/>
                  <a:gd name="connsiteX14" fmla="*/ 415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794"/>
                      <a:pt x="2678" y="5582"/>
                    </a:cubicBezTo>
                    <a:cubicBezTo>
                      <a:pt x="2559" y="5542"/>
                      <a:pt x="2453" y="5503"/>
                      <a:pt x="2360" y="5503"/>
                    </a:cubicBezTo>
                    <a:cubicBezTo>
                      <a:pt x="1087" y="5450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2"/>
                      <a:pt x="3368" y="5237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595"/>
                    </a:cubicBezTo>
                    <a:lnTo>
                      <a:pt x="4720" y="6205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84"/>
                    </a:cubicBezTo>
                    <a:cubicBezTo>
                      <a:pt x="729" y="3912"/>
                      <a:pt x="1352" y="4932"/>
                      <a:pt x="2426" y="4932"/>
                    </a:cubicBezTo>
                    <a:cubicBezTo>
                      <a:pt x="3527" y="4946"/>
                      <a:pt x="4150" y="3951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3830DB34-A707-7E52-739F-863B4707DF4E}"/>
                  </a:ext>
                </a:extLst>
              </p:cNvPr>
              <p:cNvSpPr/>
              <p:nvPr/>
            </p:nvSpPr>
            <p:spPr>
              <a:xfrm>
                <a:off x="1568266" y="1403288"/>
                <a:ext cx="3924" cy="5409"/>
              </a:xfrm>
              <a:custGeom>
                <a:avLst/>
                <a:gdLst>
                  <a:gd name="connsiteX0" fmla="*/ 703 w 3924"/>
                  <a:gd name="connsiteY0" fmla="*/ 13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13 h 5409"/>
                  <a:gd name="connsiteX5" fmla="*/ 3925 w 3924"/>
                  <a:gd name="connsiteY5" fmla="*/ 13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13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13"/>
                    </a:lnTo>
                    <a:lnTo>
                      <a:pt x="3925" y="13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61FDB2D7-F802-01A3-2151-B8ADA1FA0B01}"/>
                  </a:ext>
                </a:extLst>
              </p:cNvPr>
              <p:cNvSpPr/>
              <p:nvPr/>
            </p:nvSpPr>
            <p:spPr>
              <a:xfrm>
                <a:off x="1572695" y="1403301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583 h 5317"/>
                  <a:gd name="connsiteX12" fmla="*/ 2214 w 4468"/>
                  <a:gd name="connsiteY12" fmla="*/ 583 h 5317"/>
                  <a:gd name="connsiteX13" fmla="*/ 1949 w 4468"/>
                  <a:gd name="connsiteY13" fmla="*/ 1551 h 5317"/>
                  <a:gd name="connsiteX14" fmla="*/ 1432 w 4468"/>
                  <a:gd name="connsiteY14" fmla="*/ 3089 h 5317"/>
                  <a:gd name="connsiteX15" fmla="*/ 3036 w 4468"/>
                  <a:gd name="connsiteY15" fmla="*/ 3089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02"/>
                      <a:pt x="2228" y="583"/>
                    </a:cubicBezTo>
                    <a:lnTo>
                      <a:pt x="2214" y="583"/>
                    </a:lnTo>
                    <a:cubicBezTo>
                      <a:pt x="2135" y="902"/>
                      <a:pt x="2042" y="1233"/>
                      <a:pt x="1949" y="1551"/>
                    </a:cubicBezTo>
                    <a:lnTo>
                      <a:pt x="1432" y="3089"/>
                    </a:lnTo>
                    <a:lnTo>
                      <a:pt x="3036" y="308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8AF50784-A6E5-967B-AD50-46B5913D126D}"/>
                  </a:ext>
                </a:extLst>
              </p:cNvPr>
              <p:cNvSpPr/>
              <p:nvPr/>
            </p:nvSpPr>
            <p:spPr>
              <a:xfrm>
                <a:off x="1576739" y="1403301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1715BF14-72DA-16DA-83C8-C5C894CC46F8}"/>
                  </a:ext>
                </a:extLst>
              </p:cNvPr>
              <p:cNvSpPr/>
              <p:nvPr/>
            </p:nvSpPr>
            <p:spPr>
              <a:xfrm>
                <a:off x="1581247" y="1407319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92"/>
                      <a:pt x="278" y="0"/>
                      <a:pt x="690" y="0"/>
                    </a:cubicBezTo>
                    <a:cubicBezTo>
                      <a:pt x="1074" y="0"/>
                      <a:pt x="1353" y="292"/>
                      <a:pt x="1353" y="703"/>
                    </a:cubicBezTo>
                    <a:cubicBezTo>
                      <a:pt x="1353" y="1114"/>
                      <a:pt x="1074" y="1419"/>
                      <a:pt x="663" y="1419"/>
                    </a:cubicBezTo>
                    <a:cubicBezTo>
                      <a:pt x="278" y="1419"/>
                      <a:pt x="0" y="1114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9" name="图形 2">
              <a:extLst>
                <a:ext uri="{FF2B5EF4-FFF2-40B4-BE49-F238E27FC236}">
                  <a16:creationId xmlns:a16="http://schemas.microsoft.com/office/drawing/2014/main" id="{F1CCCE78-D24D-F876-627D-1EBFDF84555A}"/>
                </a:ext>
              </a:extLst>
            </p:cNvPr>
            <p:cNvGrpSpPr/>
            <p:nvPr/>
          </p:nvGrpSpPr>
          <p:grpSpPr>
            <a:xfrm>
              <a:off x="9066064" y="3361811"/>
              <a:ext cx="1101737" cy="89756"/>
              <a:chOff x="1323351" y="1137410"/>
              <a:chExt cx="435042" cy="35442"/>
            </a:xfrm>
            <a:solidFill>
              <a:srgbClr val="9ECAEF"/>
            </a:solidFill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2500F366-B5DD-AA53-32E6-F20E8F529694}"/>
                  </a:ext>
                </a:extLst>
              </p:cNvPr>
              <p:cNvSpPr/>
              <p:nvPr/>
            </p:nvSpPr>
            <p:spPr>
              <a:xfrm>
                <a:off x="1337579" y="1137410"/>
                <a:ext cx="4229" cy="7597"/>
              </a:xfrm>
              <a:custGeom>
                <a:avLst/>
                <a:gdLst>
                  <a:gd name="connsiteX0" fmla="*/ 0 w 4229"/>
                  <a:gd name="connsiteY0" fmla="*/ 0 h 7597"/>
                  <a:gd name="connsiteX1" fmla="*/ 981 w 4229"/>
                  <a:gd name="connsiteY1" fmla="*/ 0 h 7597"/>
                  <a:gd name="connsiteX2" fmla="*/ 981 w 4229"/>
                  <a:gd name="connsiteY2" fmla="*/ 6776 h 7597"/>
                  <a:gd name="connsiteX3" fmla="*/ 4230 w 4229"/>
                  <a:gd name="connsiteY3" fmla="*/ 6776 h 7597"/>
                  <a:gd name="connsiteX4" fmla="*/ 4230 w 4229"/>
                  <a:gd name="connsiteY4" fmla="*/ 7598 h 7597"/>
                  <a:gd name="connsiteX5" fmla="*/ 13 w 4229"/>
                  <a:gd name="connsiteY5" fmla="*/ 7598 h 7597"/>
                  <a:gd name="connsiteX6" fmla="*/ 13 w 4229"/>
                  <a:gd name="connsiteY6" fmla="*/ 0 h 7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" h="7597">
                    <a:moveTo>
                      <a:pt x="0" y="0"/>
                    </a:moveTo>
                    <a:lnTo>
                      <a:pt x="981" y="0"/>
                    </a:lnTo>
                    <a:lnTo>
                      <a:pt x="981" y="6776"/>
                    </a:lnTo>
                    <a:lnTo>
                      <a:pt x="4230" y="6776"/>
                    </a:lnTo>
                    <a:lnTo>
                      <a:pt x="4230" y="7598"/>
                    </a:lnTo>
                    <a:lnTo>
                      <a:pt x="13" y="759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E1A7F52B-DCD9-2BA5-C919-301E90179A36}"/>
                  </a:ext>
                </a:extLst>
              </p:cNvPr>
              <p:cNvSpPr/>
              <p:nvPr/>
            </p:nvSpPr>
            <p:spPr>
              <a:xfrm>
                <a:off x="1342326" y="1139584"/>
                <a:ext cx="4852" cy="5502"/>
              </a:xfrm>
              <a:custGeom>
                <a:avLst/>
                <a:gdLst>
                  <a:gd name="connsiteX0" fmla="*/ 4853 w 4852"/>
                  <a:gd name="connsiteY0" fmla="*/ 2692 h 5502"/>
                  <a:gd name="connsiteX1" fmla="*/ 2387 w 4852"/>
                  <a:gd name="connsiteY1" fmla="*/ 5503 h 5502"/>
                  <a:gd name="connsiteX2" fmla="*/ 0 w 4852"/>
                  <a:gd name="connsiteY2" fmla="*/ 2798 h 5502"/>
                  <a:gd name="connsiteX3" fmla="*/ 2466 w 4852"/>
                  <a:gd name="connsiteY3" fmla="*/ 0 h 5502"/>
                  <a:gd name="connsiteX4" fmla="*/ 4853 w 4852"/>
                  <a:gd name="connsiteY4" fmla="*/ 2692 h 5502"/>
                  <a:gd name="connsiteX5" fmla="*/ 729 w 4852"/>
                  <a:gd name="connsiteY5" fmla="*/ 2784 h 5502"/>
                  <a:gd name="connsiteX6" fmla="*/ 2426 w 4852"/>
                  <a:gd name="connsiteY6" fmla="*/ 4946 h 5502"/>
                  <a:gd name="connsiteX7" fmla="*/ 4137 w 4852"/>
                  <a:gd name="connsiteY7" fmla="*/ 2731 h 5502"/>
                  <a:gd name="connsiteX8" fmla="*/ 2440 w 4852"/>
                  <a:gd name="connsiteY8" fmla="*/ 557 h 5502"/>
                  <a:gd name="connsiteX9" fmla="*/ 729 w 485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502">
                    <a:moveTo>
                      <a:pt x="4853" y="2692"/>
                    </a:moveTo>
                    <a:cubicBezTo>
                      <a:pt x="4853" y="4535"/>
                      <a:pt x="3739" y="5503"/>
                      <a:pt x="2387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14"/>
                      <a:pt x="4853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46"/>
                      <a:pt x="4137" y="3938"/>
                      <a:pt x="4137" y="2731"/>
                    </a:cubicBezTo>
                    <a:cubicBezTo>
                      <a:pt x="4137" y="1671"/>
                      <a:pt x="3593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50192975-DEB6-A812-71A6-D55C50848079}"/>
                  </a:ext>
                </a:extLst>
              </p:cNvPr>
              <p:cNvSpPr/>
              <p:nvPr/>
            </p:nvSpPr>
            <p:spPr>
              <a:xfrm>
                <a:off x="134808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64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00 w 3473"/>
                  <a:gd name="connsiteY9" fmla="*/ 4097 h 5356"/>
                  <a:gd name="connsiteX10" fmla="*/ 1326 w 3473"/>
                  <a:gd name="connsiteY10" fmla="*/ 3063 h 5356"/>
                  <a:gd name="connsiteX11" fmla="*/ 690 w 3473"/>
                  <a:gd name="connsiteY11" fmla="*/ 3063 h 5356"/>
                  <a:gd name="connsiteX12" fmla="*/ 690 w 3473"/>
                  <a:gd name="connsiteY12" fmla="*/ 5357 h 5356"/>
                  <a:gd name="connsiteX13" fmla="*/ 0 w 3473"/>
                  <a:gd name="connsiteY13" fmla="*/ 5357 h 5356"/>
                  <a:gd name="connsiteX14" fmla="*/ 0 w 3473"/>
                  <a:gd name="connsiteY14" fmla="*/ 119 h 5356"/>
                  <a:gd name="connsiteX15" fmla="*/ 690 w 3473"/>
                  <a:gd name="connsiteY15" fmla="*/ 2546 h 5356"/>
                  <a:gd name="connsiteX16" fmla="*/ 1379 w 3473"/>
                  <a:gd name="connsiteY16" fmla="*/ 2546 h 5356"/>
                  <a:gd name="connsiteX17" fmla="*/ 2586 w 3473"/>
                  <a:gd name="connsiteY17" fmla="*/ 1525 h 5356"/>
                  <a:gd name="connsiteX18" fmla="*/ 1353 w 3473"/>
                  <a:gd name="connsiteY18" fmla="*/ 517 h 5356"/>
                  <a:gd name="connsiteX19" fmla="*/ 690 w 3473"/>
                  <a:gd name="connsiteY19" fmla="*/ 583 h 5356"/>
                  <a:gd name="connsiteX20" fmla="*/ 690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63" y="3898"/>
                    </a:cubicBezTo>
                    <a:cubicBezTo>
                      <a:pt x="3222" y="4641"/>
                      <a:pt x="3355" y="5158"/>
                      <a:pt x="3474" y="5357"/>
                    </a:cubicBezTo>
                    <a:lnTo>
                      <a:pt x="2758" y="5357"/>
                    </a:lnTo>
                    <a:cubicBezTo>
                      <a:pt x="2652" y="5211"/>
                      <a:pt x="2546" y="4747"/>
                      <a:pt x="2400" y="4097"/>
                    </a:cubicBezTo>
                    <a:cubicBezTo>
                      <a:pt x="2228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90" y="2546"/>
                    </a:moveTo>
                    <a:lnTo>
                      <a:pt x="1379" y="2546"/>
                    </a:lnTo>
                    <a:cubicBezTo>
                      <a:pt x="2122" y="2546"/>
                      <a:pt x="2586" y="2135"/>
                      <a:pt x="2586" y="1525"/>
                    </a:cubicBezTo>
                    <a:cubicBezTo>
                      <a:pt x="2586" y="835"/>
                      <a:pt x="2082" y="530"/>
                      <a:pt x="1353" y="517"/>
                    </a:cubicBezTo>
                    <a:cubicBezTo>
                      <a:pt x="1021" y="517"/>
                      <a:pt x="796" y="557"/>
                      <a:pt x="690" y="583"/>
                    </a:cubicBezTo>
                    <a:lnTo>
                      <a:pt x="690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24F8461C-9A6D-86E4-B43B-8DC5A7CD5618}"/>
                  </a:ext>
                </a:extLst>
              </p:cNvPr>
              <p:cNvSpPr/>
              <p:nvPr/>
            </p:nvSpPr>
            <p:spPr>
              <a:xfrm>
                <a:off x="1352310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703 w 2996"/>
                  <a:gd name="connsiteY1" fmla="*/ 2824 h 5317"/>
                  <a:gd name="connsiteX2" fmla="*/ 703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703 w 2996"/>
                  <a:gd name="connsiteY9" fmla="*/ 570 h 5317"/>
                  <a:gd name="connsiteX10" fmla="*/ 703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703" y="2824"/>
                    </a:lnTo>
                    <a:lnTo>
                      <a:pt x="703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703" y="570"/>
                    </a:lnTo>
                    <a:lnTo>
                      <a:pt x="703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0B6ACC0F-93A8-E36D-B878-38624023AB37}"/>
                  </a:ext>
                </a:extLst>
              </p:cNvPr>
              <p:cNvSpPr/>
              <p:nvPr/>
            </p:nvSpPr>
            <p:spPr>
              <a:xfrm>
                <a:off x="1356049" y="1139677"/>
                <a:ext cx="5436" cy="5317"/>
              </a:xfrm>
              <a:custGeom>
                <a:avLst/>
                <a:gdLst>
                  <a:gd name="connsiteX0" fmla="*/ 4641 w 5436"/>
                  <a:gd name="connsiteY0" fmla="*/ 2983 h 5317"/>
                  <a:gd name="connsiteX1" fmla="*/ 4561 w 5436"/>
                  <a:gd name="connsiteY1" fmla="*/ 676 h 5317"/>
                  <a:gd name="connsiteX2" fmla="*/ 4535 w 5436"/>
                  <a:gd name="connsiteY2" fmla="*/ 676 h 5317"/>
                  <a:gd name="connsiteX3" fmla="*/ 3872 w 5436"/>
                  <a:gd name="connsiteY3" fmla="*/ 2705 h 5317"/>
                  <a:gd name="connsiteX4" fmla="*/ 2930 w 5436"/>
                  <a:gd name="connsiteY4" fmla="*/ 5290 h 5317"/>
                  <a:gd name="connsiteX5" fmla="*/ 2400 w 5436"/>
                  <a:gd name="connsiteY5" fmla="*/ 5290 h 5317"/>
                  <a:gd name="connsiteX6" fmla="*/ 1538 w 5436"/>
                  <a:gd name="connsiteY6" fmla="*/ 2745 h 5317"/>
                  <a:gd name="connsiteX7" fmla="*/ 928 w 5436"/>
                  <a:gd name="connsiteY7" fmla="*/ 676 h 5317"/>
                  <a:gd name="connsiteX8" fmla="*/ 902 w 5436"/>
                  <a:gd name="connsiteY8" fmla="*/ 676 h 5317"/>
                  <a:gd name="connsiteX9" fmla="*/ 796 w 5436"/>
                  <a:gd name="connsiteY9" fmla="*/ 3050 h 5317"/>
                  <a:gd name="connsiteX10" fmla="*/ 663 w 5436"/>
                  <a:gd name="connsiteY10" fmla="*/ 5317 h 5317"/>
                  <a:gd name="connsiteX11" fmla="*/ 0 w 5436"/>
                  <a:gd name="connsiteY11" fmla="*/ 5317 h 5317"/>
                  <a:gd name="connsiteX12" fmla="*/ 385 w 5436"/>
                  <a:gd name="connsiteY12" fmla="*/ 0 h 5317"/>
                  <a:gd name="connsiteX13" fmla="*/ 1246 w 5436"/>
                  <a:gd name="connsiteY13" fmla="*/ 0 h 5317"/>
                  <a:gd name="connsiteX14" fmla="*/ 2161 w 5436"/>
                  <a:gd name="connsiteY14" fmla="*/ 2572 h 5317"/>
                  <a:gd name="connsiteX15" fmla="*/ 2705 w 5436"/>
                  <a:gd name="connsiteY15" fmla="*/ 4376 h 5317"/>
                  <a:gd name="connsiteX16" fmla="*/ 2718 w 5436"/>
                  <a:gd name="connsiteY16" fmla="*/ 4376 h 5317"/>
                  <a:gd name="connsiteX17" fmla="*/ 3288 w 5436"/>
                  <a:gd name="connsiteY17" fmla="*/ 2572 h 5317"/>
                  <a:gd name="connsiteX18" fmla="*/ 4243 w 5436"/>
                  <a:gd name="connsiteY18" fmla="*/ 0 h 5317"/>
                  <a:gd name="connsiteX19" fmla="*/ 5118 w 5436"/>
                  <a:gd name="connsiteY19" fmla="*/ 0 h 5317"/>
                  <a:gd name="connsiteX20" fmla="*/ 5436 w 5436"/>
                  <a:gd name="connsiteY20" fmla="*/ 5317 h 5317"/>
                  <a:gd name="connsiteX21" fmla="*/ 4773 w 5436"/>
                  <a:gd name="connsiteY21" fmla="*/ 5317 h 5317"/>
                  <a:gd name="connsiteX22" fmla="*/ 4641 w 5436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35" y="676"/>
                    </a:lnTo>
                    <a:cubicBezTo>
                      <a:pt x="4349" y="1299"/>
                      <a:pt x="4124" y="1976"/>
                      <a:pt x="3872" y="2705"/>
                    </a:cubicBezTo>
                    <a:lnTo>
                      <a:pt x="2930" y="5290"/>
                    </a:lnTo>
                    <a:lnTo>
                      <a:pt x="2400" y="5290"/>
                    </a:lnTo>
                    <a:lnTo>
                      <a:pt x="1538" y="2745"/>
                    </a:lnTo>
                    <a:cubicBezTo>
                      <a:pt x="1286" y="1989"/>
                      <a:pt x="1074" y="1313"/>
                      <a:pt x="928" y="676"/>
                    </a:cubicBezTo>
                    <a:lnTo>
                      <a:pt x="902" y="676"/>
                    </a:lnTo>
                    <a:cubicBezTo>
                      <a:pt x="888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85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73" y="3222"/>
                      <a:pt x="2572" y="3819"/>
                      <a:pt x="2705" y="4376"/>
                    </a:cubicBezTo>
                    <a:lnTo>
                      <a:pt x="2718" y="4376"/>
                    </a:lnTo>
                    <a:cubicBezTo>
                      <a:pt x="2851" y="3832"/>
                      <a:pt x="3036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36" y="5317"/>
                    </a:lnTo>
                    <a:lnTo>
                      <a:pt x="4773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E70E2EAA-C846-E60E-8753-BBAA146A1C2A}"/>
                  </a:ext>
                </a:extLst>
              </p:cNvPr>
              <p:cNvSpPr/>
              <p:nvPr/>
            </p:nvSpPr>
            <p:spPr>
              <a:xfrm>
                <a:off x="136494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24967648-18ED-702A-78A0-9695334DBC3D}"/>
                  </a:ext>
                </a:extLst>
              </p:cNvPr>
              <p:cNvSpPr/>
              <p:nvPr/>
            </p:nvSpPr>
            <p:spPr>
              <a:xfrm>
                <a:off x="1366829" y="1139624"/>
                <a:ext cx="3301" cy="5370"/>
              </a:xfrm>
              <a:custGeom>
                <a:avLst/>
                <a:gdLst>
                  <a:gd name="connsiteX0" fmla="*/ 0 w 3301"/>
                  <a:gd name="connsiteY0" fmla="*/ 106 h 5370"/>
                  <a:gd name="connsiteX1" fmla="*/ 1326 w 3301"/>
                  <a:gd name="connsiteY1" fmla="*/ 0 h 5370"/>
                  <a:gd name="connsiteX2" fmla="*/ 2824 w 3301"/>
                  <a:gd name="connsiteY2" fmla="*/ 451 h 5370"/>
                  <a:gd name="connsiteX3" fmla="*/ 3302 w 3301"/>
                  <a:gd name="connsiteY3" fmla="*/ 1565 h 5370"/>
                  <a:gd name="connsiteX4" fmla="*/ 2891 w 3301"/>
                  <a:gd name="connsiteY4" fmla="*/ 2705 h 5370"/>
                  <a:gd name="connsiteX5" fmla="*/ 1260 w 3301"/>
                  <a:gd name="connsiteY5" fmla="*/ 3288 h 5370"/>
                  <a:gd name="connsiteX6" fmla="*/ 716 w 3301"/>
                  <a:gd name="connsiteY6" fmla="*/ 3235 h 5370"/>
                  <a:gd name="connsiteX7" fmla="*/ 716 w 3301"/>
                  <a:gd name="connsiteY7" fmla="*/ 5370 h 5370"/>
                  <a:gd name="connsiteX8" fmla="*/ 13 w 3301"/>
                  <a:gd name="connsiteY8" fmla="*/ 5370 h 5370"/>
                  <a:gd name="connsiteX9" fmla="*/ 13 w 3301"/>
                  <a:gd name="connsiteY9" fmla="*/ 106 h 5370"/>
                  <a:gd name="connsiteX10" fmla="*/ 690 w 3301"/>
                  <a:gd name="connsiteY10" fmla="*/ 2678 h 5370"/>
                  <a:gd name="connsiteX11" fmla="*/ 1260 w 3301"/>
                  <a:gd name="connsiteY11" fmla="*/ 2731 h 5370"/>
                  <a:gd name="connsiteX12" fmla="*/ 2586 w 3301"/>
                  <a:gd name="connsiteY12" fmla="*/ 1591 h 5370"/>
                  <a:gd name="connsiteX13" fmla="*/ 1339 w 3301"/>
                  <a:gd name="connsiteY13" fmla="*/ 544 h 5370"/>
                  <a:gd name="connsiteX14" fmla="*/ 690 w 3301"/>
                  <a:gd name="connsiteY14" fmla="*/ 597 h 5370"/>
                  <a:gd name="connsiteX15" fmla="*/ 690 w 3301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1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24" y="451"/>
                    </a:cubicBezTo>
                    <a:cubicBezTo>
                      <a:pt x="3116" y="716"/>
                      <a:pt x="3302" y="1087"/>
                      <a:pt x="3302" y="1565"/>
                    </a:cubicBezTo>
                    <a:cubicBezTo>
                      <a:pt x="3302" y="2042"/>
                      <a:pt x="3156" y="2427"/>
                      <a:pt x="2891" y="2705"/>
                    </a:cubicBezTo>
                    <a:cubicBezTo>
                      <a:pt x="2519" y="3103"/>
                      <a:pt x="1936" y="3288"/>
                      <a:pt x="1260" y="3288"/>
                    </a:cubicBezTo>
                    <a:cubicBezTo>
                      <a:pt x="1061" y="3288"/>
                      <a:pt x="875" y="3275"/>
                      <a:pt x="716" y="3235"/>
                    </a:cubicBezTo>
                    <a:lnTo>
                      <a:pt x="716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678"/>
                    </a:moveTo>
                    <a:cubicBezTo>
                      <a:pt x="835" y="2718"/>
                      <a:pt x="1021" y="2731"/>
                      <a:pt x="1260" y="2731"/>
                    </a:cubicBezTo>
                    <a:cubicBezTo>
                      <a:pt x="2082" y="2731"/>
                      <a:pt x="2586" y="2334"/>
                      <a:pt x="2586" y="1591"/>
                    </a:cubicBezTo>
                    <a:cubicBezTo>
                      <a:pt x="2586" y="902"/>
                      <a:pt x="2095" y="544"/>
                      <a:pt x="1339" y="544"/>
                    </a:cubicBezTo>
                    <a:cubicBezTo>
                      <a:pt x="1034" y="544"/>
                      <a:pt x="809" y="583"/>
                      <a:pt x="690" y="597"/>
                    </a:cubicBezTo>
                    <a:lnTo>
                      <a:pt x="690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3AF29174-0693-288B-10AB-260BFF80A1A5}"/>
                  </a:ext>
                </a:extLst>
              </p:cNvPr>
              <p:cNvSpPr/>
              <p:nvPr/>
            </p:nvSpPr>
            <p:spPr>
              <a:xfrm>
                <a:off x="1370794" y="1139597"/>
                <a:ext cx="3221" cy="5489"/>
              </a:xfrm>
              <a:custGeom>
                <a:avLst/>
                <a:gdLst>
                  <a:gd name="connsiteX0" fmla="*/ 146 w 3221"/>
                  <a:gd name="connsiteY0" fmla="*/ 4561 h 5489"/>
                  <a:gd name="connsiteX1" fmla="*/ 1379 w 3221"/>
                  <a:gd name="connsiteY1" fmla="*/ 4906 h 5489"/>
                  <a:gd name="connsiteX2" fmla="*/ 2493 w 3221"/>
                  <a:gd name="connsiteY2" fmla="*/ 3991 h 5489"/>
                  <a:gd name="connsiteX3" fmla="*/ 1485 w 3221"/>
                  <a:gd name="connsiteY3" fmla="*/ 2944 h 5489"/>
                  <a:gd name="connsiteX4" fmla="*/ 93 w 3221"/>
                  <a:gd name="connsiteY4" fmla="*/ 1432 h 5489"/>
                  <a:gd name="connsiteX5" fmla="*/ 1816 w 3221"/>
                  <a:gd name="connsiteY5" fmla="*/ 0 h 5489"/>
                  <a:gd name="connsiteX6" fmla="*/ 2997 w 3221"/>
                  <a:gd name="connsiteY6" fmla="*/ 252 h 5489"/>
                  <a:gd name="connsiteX7" fmla="*/ 2798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52 w 3221"/>
                  <a:gd name="connsiteY12" fmla="*/ 5489 h 5489"/>
                  <a:gd name="connsiteX13" fmla="*/ 0 w 3221"/>
                  <a:gd name="connsiteY13" fmla="*/ 5158 h 5489"/>
                  <a:gd name="connsiteX14" fmla="*/ 146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46" y="4561"/>
                    </a:moveTo>
                    <a:cubicBezTo>
                      <a:pt x="451" y="4747"/>
                      <a:pt x="902" y="4906"/>
                      <a:pt x="1379" y="4906"/>
                    </a:cubicBezTo>
                    <a:cubicBezTo>
                      <a:pt x="2082" y="4906"/>
                      <a:pt x="2493" y="4535"/>
                      <a:pt x="2493" y="3991"/>
                    </a:cubicBezTo>
                    <a:cubicBezTo>
                      <a:pt x="2493" y="3500"/>
                      <a:pt x="2214" y="3209"/>
                      <a:pt x="1485" y="2944"/>
                    </a:cubicBezTo>
                    <a:cubicBezTo>
                      <a:pt x="623" y="2639"/>
                      <a:pt x="93" y="2175"/>
                      <a:pt x="93" y="1432"/>
                    </a:cubicBezTo>
                    <a:cubicBezTo>
                      <a:pt x="93" y="610"/>
                      <a:pt x="769" y="0"/>
                      <a:pt x="1816" y="0"/>
                    </a:cubicBezTo>
                    <a:cubicBezTo>
                      <a:pt x="2347" y="0"/>
                      <a:pt x="2745" y="119"/>
                      <a:pt x="2997" y="252"/>
                    </a:cubicBezTo>
                    <a:lnTo>
                      <a:pt x="2798" y="822"/>
                    </a:lnTo>
                    <a:cubicBezTo>
                      <a:pt x="2639" y="729"/>
                      <a:pt x="2267" y="557"/>
                      <a:pt x="1803" y="557"/>
                    </a:cubicBezTo>
                    <a:cubicBezTo>
                      <a:pt x="1061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4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656FE6E1-CE86-7506-D2A2-C94C41A35E84}"/>
                  </a:ext>
                </a:extLst>
              </p:cNvPr>
              <p:cNvSpPr/>
              <p:nvPr/>
            </p:nvSpPr>
            <p:spPr>
              <a:xfrm>
                <a:off x="137491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B7C4BCA6-1FA7-C54E-FABE-E9256E7D0947}"/>
                  </a:ext>
                </a:extLst>
              </p:cNvPr>
              <p:cNvSpPr/>
              <p:nvPr/>
            </p:nvSpPr>
            <p:spPr>
              <a:xfrm>
                <a:off x="1379903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35 w 5423"/>
                  <a:gd name="connsiteY2" fmla="*/ 676 h 5317"/>
                  <a:gd name="connsiteX3" fmla="*/ 3859 w 5423"/>
                  <a:gd name="connsiteY3" fmla="*/ 2705 h 5317"/>
                  <a:gd name="connsiteX4" fmla="*/ 2904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50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588" y="2228"/>
                      <a:pt x="4535" y="1339"/>
                      <a:pt x="4548" y="676"/>
                    </a:cubicBezTo>
                    <a:lnTo>
                      <a:pt x="4535" y="676"/>
                    </a:lnTo>
                    <a:cubicBezTo>
                      <a:pt x="4336" y="1299"/>
                      <a:pt x="4124" y="1976"/>
                      <a:pt x="3859" y="2705"/>
                    </a:cubicBezTo>
                    <a:lnTo>
                      <a:pt x="2904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5AD5BB03-4EBD-30C6-7C0D-7EC64D0CCFC4}"/>
                  </a:ext>
                </a:extLst>
              </p:cNvPr>
              <p:cNvSpPr/>
              <p:nvPr/>
            </p:nvSpPr>
            <p:spPr>
              <a:xfrm>
                <a:off x="1388760" y="1139624"/>
                <a:ext cx="4375" cy="5423"/>
              </a:xfrm>
              <a:custGeom>
                <a:avLst/>
                <a:gdLst>
                  <a:gd name="connsiteX0" fmla="*/ 13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593 w 4375"/>
                  <a:gd name="connsiteY4" fmla="*/ 4654 h 5423"/>
                  <a:gd name="connsiteX5" fmla="*/ 1246 w 4375"/>
                  <a:gd name="connsiteY5" fmla="*/ 5423 h 5423"/>
                  <a:gd name="connsiteX6" fmla="*/ 0 w 4375"/>
                  <a:gd name="connsiteY6" fmla="*/ 5357 h 5423"/>
                  <a:gd name="connsiteX7" fmla="*/ 0 w 4375"/>
                  <a:gd name="connsiteY7" fmla="*/ 119 h 5423"/>
                  <a:gd name="connsiteX8" fmla="*/ 690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90 w 4375"/>
                  <a:gd name="connsiteY12" fmla="*/ 637 h 5423"/>
                  <a:gd name="connsiteX13" fmla="*/ 690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13" y="119"/>
                    </a:moveTo>
                    <a:cubicBezTo>
                      <a:pt x="438" y="66"/>
                      <a:pt x="928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593" y="4654"/>
                    </a:cubicBezTo>
                    <a:cubicBezTo>
                      <a:pt x="3103" y="5158"/>
                      <a:pt x="2294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54" y="557"/>
                      <a:pt x="888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01C67B8D-A18F-2F34-7926-35ED19AAF4E8}"/>
                  </a:ext>
                </a:extLst>
              </p:cNvPr>
              <p:cNvSpPr/>
              <p:nvPr/>
            </p:nvSpPr>
            <p:spPr>
              <a:xfrm>
                <a:off x="1393706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40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79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40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CAF600A8-5331-DA62-3AEB-652C11C20F65}"/>
                  </a:ext>
                </a:extLst>
              </p:cNvPr>
              <p:cNvSpPr/>
              <p:nvPr/>
            </p:nvSpPr>
            <p:spPr>
              <a:xfrm>
                <a:off x="1399460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AD5EFAEA-3B7B-4FA9-4153-073C0C3A3846}"/>
                  </a:ext>
                </a:extLst>
              </p:cNvPr>
              <p:cNvSpPr/>
              <p:nvPr/>
            </p:nvSpPr>
            <p:spPr>
              <a:xfrm>
                <a:off x="1402563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80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738DF6C2-0A9A-97C8-B5CA-395FC6CC8D6A}"/>
                  </a:ext>
                </a:extLst>
              </p:cNvPr>
              <p:cNvSpPr/>
              <p:nvPr/>
            </p:nvSpPr>
            <p:spPr>
              <a:xfrm>
                <a:off x="1408331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58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676 w 3487"/>
                  <a:gd name="connsiteY15" fmla="*/ 2546 h 5356"/>
                  <a:gd name="connsiteX16" fmla="*/ 1379 w 3487"/>
                  <a:gd name="connsiteY16" fmla="*/ 2546 h 5356"/>
                  <a:gd name="connsiteX17" fmla="*/ 2572 w 3487"/>
                  <a:gd name="connsiteY17" fmla="*/ 1525 h 5356"/>
                  <a:gd name="connsiteX18" fmla="*/ 1353 w 3487"/>
                  <a:gd name="connsiteY18" fmla="*/ 517 h 5356"/>
                  <a:gd name="connsiteX19" fmla="*/ 676 w 3487"/>
                  <a:gd name="connsiteY19" fmla="*/ 583 h 5356"/>
                  <a:gd name="connsiteX20" fmla="*/ 67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35" y="0"/>
                      <a:pt x="1326" y="0"/>
                    </a:cubicBezTo>
                    <a:cubicBezTo>
                      <a:pt x="2069" y="0"/>
                      <a:pt x="2533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692" y="2970"/>
                      <a:pt x="2930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58" y="5357"/>
                    </a:lnTo>
                    <a:cubicBezTo>
                      <a:pt x="2665" y="5211"/>
                      <a:pt x="2546" y="4747"/>
                      <a:pt x="2413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676" y="2546"/>
                    </a:moveTo>
                    <a:lnTo>
                      <a:pt x="1379" y="2546"/>
                    </a:lnTo>
                    <a:cubicBezTo>
                      <a:pt x="2122" y="2546"/>
                      <a:pt x="2572" y="2135"/>
                      <a:pt x="2572" y="1525"/>
                    </a:cubicBezTo>
                    <a:cubicBezTo>
                      <a:pt x="2572" y="835"/>
                      <a:pt x="2082" y="530"/>
                      <a:pt x="1353" y="517"/>
                    </a:cubicBezTo>
                    <a:cubicBezTo>
                      <a:pt x="1021" y="517"/>
                      <a:pt x="782" y="557"/>
                      <a:pt x="676" y="583"/>
                    </a:cubicBezTo>
                    <a:lnTo>
                      <a:pt x="67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02F2327A-9A45-BF4B-5795-DBC06FBAFCC3}"/>
                  </a:ext>
                </a:extLst>
              </p:cNvPr>
              <p:cNvSpPr/>
              <p:nvPr/>
            </p:nvSpPr>
            <p:spPr>
              <a:xfrm>
                <a:off x="1414669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32 w 3235"/>
                  <a:gd name="connsiteY1" fmla="*/ 4906 h 5489"/>
                  <a:gd name="connsiteX2" fmla="*/ 2546 w 3235"/>
                  <a:gd name="connsiteY2" fmla="*/ 3991 h 5489"/>
                  <a:gd name="connsiteX3" fmla="*/ 1538 w 3235"/>
                  <a:gd name="connsiteY3" fmla="*/ 2944 h 5489"/>
                  <a:gd name="connsiteX4" fmla="*/ 133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17 w 3235"/>
                  <a:gd name="connsiteY8" fmla="*/ 557 h 5489"/>
                  <a:gd name="connsiteX9" fmla="*/ 822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55" y="4906"/>
                      <a:pt x="1432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38" y="2944"/>
                    </a:cubicBezTo>
                    <a:cubicBezTo>
                      <a:pt x="663" y="2639"/>
                      <a:pt x="133" y="2175"/>
                      <a:pt x="133" y="1432"/>
                    </a:cubicBezTo>
                    <a:cubicBezTo>
                      <a:pt x="133" y="610"/>
                      <a:pt x="809" y="0"/>
                      <a:pt x="1843" y="0"/>
                    </a:cubicBezTo>
                    <a:cubicBezTo>
                      <a:pt x="2400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52" y="729"/>
                      <a:pt x="2307" y="557"/>
                      <a:pt x="1817" y="557"/>
                    </a:cubicBezTo>
                    <a:cubicBezTo>
                      <a:pt x="1087" y="557"/>
                      <a:pt x="822" y="981"/>
                      <a:pt x="822" y="1366"/>
                    </a:cubicBezTo>
                    <a:cubicBezTo>
                      <a:pt x="822" y="1870"/>
                      <a:pt x="1140" y="2108"/>
                      <a:pt x="1870" y="2400"/>
                    </a:cubicBezTo>
                    <a:cubicBezTo>
                      <a:pt x="2771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78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58719F-0882-4C8C-AFC6-FA5061A42B08}"/>
                  </a:ext>
                </a:extLst>
              </p:cNvPr>
              <p:cNvSpPr/>
              <p:nvPr/>
            </p:nvSpPr>
            <p:spPr>
              <a:xfrm>
                <a:off x="1418859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C1BA7619-1D4B-DACC-0094-DDF31CBF8C3D}"/>
                  </a:ext>
                </a:extLst>
              </p:cNvPr>
              <p:cNvSpPr/>
              <p:nvPr/>
            </p:nvSpPr>
            <p:spPr>
              <a:xfrm>
                <a:off x="142013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2A2F9D4-4527-B4AA-9BE0-469480B1DFA9}"/>
                  </a:ext>
                </a:extLst>
              </p:cNvPr>
              <p:cNvSpPr/>
              <p:nvPr/>
            </p:nvSpPr>
            <p:spPr>
              <a:xfrm>
                <a:off x="1426656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16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13 w 4455"/>
                  <a:gd name="connsiteY6" fmla="*/ 5317 h 5317"/>
                  <a:gd name="connsiteX7" fmla="*/ 3142 w 4455"/>
                  <a:gd name="connsiteY7" fmla="*/ 3646 h 5317"/>
                  <a:gd name="connsiteX8" fmla="*/ 1260 w 4455"/>
                  <a:gd name="connsiteY8" fmla="*/ 3646 h 5317"/>
                  <a:gd name="connsiteX9" fmla="*/ 2997 w 4455"/>
                  <a:gd name="connsiteY9" fmla="*/ 3103 h 5317"/>
                  <a:gd name="connsiteX10" fmla="*/ 2479 w 4455"/>
                  <a:gd name="connsiteY10" fmla="*/ 1578 h 5317"/>
                  <a:gd name="connsiteX11" fmla="*/ 2201 w 4455"/>
                  <a:gd name="connsiteY11" fmla="*/ 597 h 5317"/>
                  <a:gd name="connsiteX12" fmla="*/ 2175 w 4455"/>
                  <a:gd name="connsiteY12" fmla="*/ 597 h 5317"/>
                  <a:gd name="connsiteX13" fmla="*/ 1909 w 4455"/>
                  <a:gd name="connsiteY13" fmla="*/ 1565 h 5317"/>
                  <a:gd name="connsiteX14" fmla="*/ 1379 w 4455"/>
                  <a:gd name="connsiteY14" fmla="*/ 3103 h 5317"/>
                  <a:gd name="connsiteX15" fmla="*/ 2997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13" y="5317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94" y="902"/>
                      <a:pt x="2201" y="597"/>
                    </a:cubicBezTo>
                    <a:lnTo>
                      <a:pt x="2175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79" y="3103"/>
                    </a:lnTo>
                    <a:lnTo>
                      <a:pt x="2997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C4187261-7A39-5D17-56B2-CE97AC4DEC90}"/>
                  </a:ext>
                </a:extLst>
              </p:cNvPr>
              <p:cNvSpPr/>
              <p:nvPr/>
            </p:nvSpPr>
            <p:spPr>
              <a:xfrm>
                <a:off x="1431734" y="1139677"/>
                <a:ext cx="5449" cy="5317"/>
              </a:xfrm>
              <a:custGeom>
                <a:avLst/>
                <a:gdLst>
                  <a:gd name="connsiteX0" fmla="*/ 4614 w 5449"/>
                  <a:gd name="connsiteY0" fmla="*/ 2983 h 5317"/>
                  <a:gd name="connsiteX1" fmla="*/ 4535 w 5449"/>
                  <a:gd name="connsiteY1" fmla="*/ 676 h 5317"/>
                  <a:gd name="connsiteX2" fmla="*/ 4495 w 5449"/>
                  <a:gd name="connsiteY2" fmla="*/ 676 h 5317"/>
                  <a:gd name="connsiteX3" fmla="*/ 3832 w 5449"/>
                  <a:gd name="connsiteY3" fmla="*/ 2705 h 5317"/>
                  <a:gd name="connsiteX4" fmla="*/ 2904 w 5449"/>
                  <a:gd name="connsiteY4" fmla="*/ 5290 h 5317"/>
                  <a:gd name="connsiteX5" fmla="*/ 2373 w 5449"/>
                  <a:gd name="connsiteY5" fmla="*/ 5290 h 5317"/>
                  <a:gd name="connsiteX6" fmla="*/ 1525 w 5449"/>
                  <a:gd name="connsiteY6" fmla="*/ 2745 h 5317"/>
                  <a:gd name="connsiteX7" fmla="*/ 915 w 5449"/>
                  <a:gd name="connsiteY7" fmla="*/ 676 h 5317"/>
                  <a:gd name="connsiteX8" fmla="*/ 902 w 5449"/>
                  <a:gd name="connsiteY8" fmla="*/ 676 h 5317"/>
                  <a:gd name="connsiteX9" fmla="*/ 796 w 5449"/>
                  <a:gd name="connsiteY9" fmla="*/ 3050 h 5317"/>
                  <a:gd name="connsiteX10" fmla="*/ 650 w 5449"/>
                  <a:gd name="connsiteY10" fmla="*/ 5317 h 5317"/>
                  <a:gd name="connsiteX11" fmla="*/ 0 w 5449"/>
                  <a:gd name="connsiteY11" fmla="*/ 5317 h 5317"/>
                  <a:gd name="connsiteX12" fmla="*/ 371 w 5449"/>
                  <a:gd name="connsiteY12" fmla="*/ 0 h 5317"/>
                  <a:gd name="connsiteX13" fmla="*/ 1246 w 5449"/>
                  <a:gd name="connsiteY13" fmla="*/ 0 h 5317"/>
                  <a:gd name="connsiteX14" fmla="*/ 2161 w 5449"/>
                  <a:gd name="connsiteY14" fmla="*/ 2572 h 5317"/>
                  <a:gd name="connsiteX15" fmla="*/ 2705 w 5449"/>
                  <a:gd name="connsiteY15" fmla="*/ 4376 h 5317"/>
                  <a:gd name="connsiteX16" fmla="*/ 2731 w 5449"/>
                  <a:gd name="connsiteY16" fmla="*/ 4376 h 5317"/>
                  <a:gd name="connsiteX17" fmla="*/ 3288 w 5449"/>
                  <a:gd name="connsiteY17" fmla="*/ 2572 h 5317"/>
                  <a:gd name="connsiteX18" fmla="*/ 4243 w 5449"/>
                  <a:gd name="connsiteY18" fmla="*/ 0 h 5317"/>
                  <a:gd name="connsiteX19" fmla="*/ 5118 w 5449"/>
                  <a:gd name="connsiteY19" fmla="*/ 0 h 5317"/>
                  <a:gd name="connsiteX20" fmla="*/ 5450 w 5449"/>
                  <a:gd name="connsiteY20" fmla="*/ 5317 h 5317"/>
                  <a:gd name="connsiteX21" fmla="*/ 4773 w 5449"/>
                  <a:gd name="connsiteY21" fmla="*/ 5317 h 5317"/>
                  <a:gd name="connsiteX22" fmla="*/ 4614 w 5449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49" h="5317">
                    <a:moveTo>
                      <a:pt x="4614" y="2983"/>
                    </a:moveTo>
                    <a:cubicBezTo>
                      <a:pt x="4561" y="2228"/>
                      <a:pt x="4522" y="1339"/>
                      <a:pt x="4535" y="676"/>
                    </a:cubicBezTo>
                    <a:lnTo>
                      <a:pt x="4495" y="676"/>
                    </a:lnTo>
                    <a:cubicBezTo>
                      <a:pt x="4323" y="1299"/>
                      <a:pt x="4097" y="1976"/>
                      <a:pt x="3832" y="2705"/>
                    </a:cubicBezTo>
                    <a:lnTo>
                      <a:pt x="2904" y="5290"/>
                    </a:lnTo>
                    <a:lnTo>
                      <a:pt x="2373" y="5290"/>
                    </a:lnTo>
                    <a:lnTo>
                      <a:pt x="1525" y="2745"/>
                    </a:lnTo>
                    <a:cubicBezTo>
                      <a:pt x="1273" y="1989"/>
                      <a:pt x="1048" y="1313"/>
                      <a:pt x="915" y="676"/>
                    </a:cubicBezTo>
                    <a:lnTo>
                      <a:pt x="902" y="676"/>
                    </a:lnTo>
                    <a:cubicBezTo>
                      <a:pt x="875" y="1352"/>
                      <a:pt x="849" y="2241"/>
                      <a:pt x="796" y="3050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61" y="2572"/>
                    </a:lnTo>
                    <a:cubicBezTo>
                      <a:pt x="2387" y="3222"/>
                      <a:pt x="2559" y="3819"/>
                      <a:pt x="2705" y="4376"/>
                    </a:cubicBezTo>
                    <a:lnTo>
                      <a:pt x="2731" y="4376"/>
                    </a:lnTo>
                    <a:cubicBezTo>
                      <a:pt x="2864" y="3832"/>
                      <a:pt x="3050" y="3248"/>
                      <a:pt x="3288" y="2572"/>
                    </a:cubicBezTo>
                    <a:lnTo>
                      <a:pt x="4243" y="0"/>
                    </a:lnTo>
                    <a:lnTo>
                      <a:pt x="5118" y="0"/>
                    </a:lnTo>
                    <a:lnTo>
                      <a:pt x="5450" y="5317"/>
                    </a:lnTo>
                    <a:lnTo>
                      <a:pt x="4773" y="5317"/>
                    </a:lnTo>
                    <a:lnTo>
                      <a:pt x="4614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C4EB7AD5-427B-674B-4DE9-CD7111FEEF6C}"/>
                  </a:ext>
                </a:extLst>
              </p:cNvPr>
              <p:cNvSpPr/>
              <p:nvPr/>
            </p:nvSpPr>
            <p:spPr>
              <a:xfrm>
                <a:off x="1438205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5797A986-BE6C-F244-FD0E-5B1DDC91110E}"/>
                  </a:ext>
                </a:extLst>
              </p:cNvPr>
              <p:cNvSpPr/>
              <p:nvPr/>
            </p:nvSpPr>
            <p:spPr>
              <a:xfrm>
                <a:off x="1441599" y="1139677"/>
                <a:ext cx="3938" cy="5317"/>
              </a:xfrm>
              <a:custGeom>
                <a:avLst/>
                <a:gdLst>
                  <a:gd name="connsiteX0" fmla="*/ 1631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07 w 3938"/>
                  <a:gd name="connsiteY5" fmla="*/ 583 h 5317"/>
                  <a:gd name="connsiteX6" fmla="*/ 2307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3F76A0E8-D596-5A7B-0F0F-5A4181C0F680}"/>
                  </a:ext>
                </a:extLst>
              </p:cNvPr>
              <p:cNvSpPr/>
              <p:nvPr/>
            </p:nvSpPr>
            <p:spPr>
              <a:xfrm>
                <a:off x="1445709" y="1143562"/>
                <a:ext cx="1776" cy="2824"/>
              </a:xfrm>
              <a:custGeom>
                <a:avLst/>
                <a:gdLst>
                  <a:gd name="connsiteX0" fmla="*/ 0 w 1776"/>
                  <a:gd name="connsiteY0" fmla="*/ 2824 h 2824"/>
                  <a:gd name="connsiteX1" fmla="*/ 676 w 1776"/>
                  <a:gd name="connsiteY1" fmla="*/ 119 h 2824"/>
                  <a:gd name="connsiteX2" fmla="*/ 1777 w 1776"/>
                  <a:gd name="connsiteY2" fmla="*/ 0 h 2824"/>
                  <a:gd name="connsiteX3" fmla="*/ 703 w 1776"/>
                  <a:gd name="connsiteY3" fmla="*/ 2745 h 2824"/>
                  <a:gd name="connsiteX4" fmla="*/ 0 w 1776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77" y="0"/>
                    </a:lnTo>
                    <a:cubicBezTo>
                      <a:pt x="1512" y="968"/>
                      <a:pt x="1034" y="2214"/>
                      <a:pt x="703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EDC891E4-3235-D57F-6EA6-D39497E639BF}"/>
                  </a:ext>
                </a:extLst>
              </p:cNvPr>
              <p:cNvSpPr/>
              <p:nvPr/>
            </p:nvSpPr>
            <p:spPr>
              <a:xfrm>
                <a:off x="1450536" y="1139584"/>
                <a:ext cx="4057" cy="5489"/>
              </a:xfrm>
              <a:custGeom>
                <a:avLst/>
                <a:gdLst>
                  <a:gd name="connsiteX0" fmla="*/ 4044 w 4057"/>
                  <a:gd name="connsiteY0" fmla="*/ 5238 h 5489"/>
                  <a:gd name="connsiteX1" fmla="*/ 2639 w 4057"/>
                  <a:gd name="connsiteY1" fmla="*/ 5489 h 5489"/>
                  <a:gd name="connsiteX2" fmla="*/ 0 w 4057"/>
                  <a:gd name="connsiteY2" fmla="*/ 2798 h 5489"/>
                  <a:gd name="connsiteX3" fmla="*/ 2798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57 h 5489"/>
                  <a:gd name="connsiteX7" fmla="*/ 729 w 4057"/>
                  <a:gd name="connsiteY7" fmla="*/ 2758 h 5489"/>
                  <a:gd name="connsiteX8" fmla="*/ 2784 w 4057"/>
                  <a:gd name="connsiteY8" fmla="*/ 4893 h 5489"/>
                  <a:gd name="connsiteX9" fmla="*/ 3898 w 4057"/>
                  <a:gd name="connsiteY9" fmla="*/ 4667 h 5489"/>
                  <a:gd name="connsiteX10" fmla="*/ 4044 w 4057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38"/>
                    </a:moveTo>
                    <a:cubicBezTo>
                      <a:pt x="3779" y="5370"/>
                      <a:pt x="3288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40" y="0"/>
                      <a:pt x="2798" y="0"/>
                    </a:cubicBezTo>
                    <a:cubicBezTo>
                      <a:pt x="3461" y="0"/>
                      <a:pt x="3872" y="133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195" y="4893"/>
                      <a:pt x="3620" y="4800"/>
                      <a:pt x="3898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4B8F35DC-A4C5-A000-9B26-7B0799FD0245}"/>
                  </a:ext>
                </a:extLst>
              </p:cNvPr>
              <p:cNvSpPr/>
              <p:nvPr/>
            </p:nvSpPr>
            <p:spPr>
              <a:xfrm>
                <a:off x="1454951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4 h 5502"/>
                  <a:gd name="connsiteX6" fmla="*/ 2440 w 4866"/>
                  <a:gd name="connsiteY6" fmla="*/ 4946 h 5502"/>
                  <a:gd name="connsiteX7" fmla="*/ 4150 w 4866"/>
                  <a:gd name="connsiteY7" fmla="*/ 2731 h 5502"/>
                  <a:gd name="connsiteX8" fmla="*/ 2453 w 4866"/>
                  <a:gd name="connsiteY8" fmla="*/ 557 h 5502"/>
                  <a:gd name="connsiteX9" fmla="*/ 743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80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01236DA6-B5A2-4CF8-BB4F-CA53DE41E0E4}"/>
                  </a:ext>
                </a:extLst>
              </p:cNvPr>
              <p:cNvSpPr/>
              <p:nvPr/>
            </p:nvSpPr>
            <p:spPr>
              <a:xfrm>
                <a:off x="146071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40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591 w 3991"/>
                  <a:gd name="connsiteY11" fmla="*/ 2612 h 5317"/>
                  <a:gd name="connsiteX12" fmla="*/ 597 w 3991"/>
                  <a:gd name="connsiteY12" fmla="*/ 849 h 5317"/>
                  <a:gd name="connsiteX13" fmla="*/ 570 w 3991"/>
                  <a:gd name="connsiteY13" fmla="*/ 849 h 5317"/>
                  <a:gd name="connsiteX14" fmla="*/ 623 w 3991"/>
                  <a:gd name="connsiteY14" fmla="*/ 3036 h 5317"/>
                  <a:gd name="connsiteX15" fmla="*/ 623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692"/>
                    </a:lnTo>
                    <a:cubicBezTo>
                      <a:pt x="2837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591" y="2612"/>
                    </a:lnTo>
                    <a:cubicBezTo>
                      <a:pt x="1220" y="2015"/>
                      <a:pt x="862" y="1405"/>
                      <a:pt x="597" y="849"/>
                    </a:cubicBezTo>
                    <a:lnTo>
                      <a:pt x="570" y="849"/>
                    </a:lnTo>
                    <a:cubicBezTo>
                      <a:pt x="610" y="1525"/>
                      <a:pt x="623" y="2161"/>
                      <a:pt x="623" y="3036"/>
                    </a:cubicBezTo>
                    <a:lnTo>
                      <a:pt x="623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B5093BBE-BF8F-1B19-9FB6-03FAD947454B}"/>
                  </a:ext>
                </a:extLst>
              </p:cNvPr>
              <p:cNvSpPr/>
              <p:nvPr/>
            </p:nvSpPr>
            <p:spPr>
              <a:xfrm>
                <a:off x="1465638" y="1139597"/>
                <a:ext cx="3221" cy="5489"/>
              </a:xfrm>
              <a:custGeom>
                <a:avLst/>
                <a:gdLst>
                  <a:gd name="connsiteX0" fmla="*/ 172 w 3221"/>
                  <a:gd name="connsiteY0" fmla="*/ 4561 h 5489"/>
                  <a:gd name="connsiteX1" fmla="*/ 1405 w 3221"/>
                  <a:gd name="connsiteY1" fmla="*/ 4906 h 5489"/>
                  <a:gd name="connsiteX2" fmla="*/ 2519 w 3221"/>
                  <a:gd name="connsiteY2" fmla="*/ 3991 h 5489"/>
                  <a:gd name="connsiteX3" fmla="*/ 1512 w 3221"/>
                  <a:gd name="connsiteY3" fmla="*/ 2944 h 5489"/>
                  <a:gd name="connsiteX4" fmla="*/ 106 w 3221"/>
                  <a:gd name="connsiteY4" fmla="*/ 1432 h 5489"/>
                  <a:gd name="connsiteX5" fmla="*/ 1830 w 3221"/>
                  <a:gd name="connsiteY5" fmla="*/ 0 h 5489"/>
                  <a:gd name="connsiteX6" fmla="*/ 2997 w 3221"/>
                  <a:gd name="connsiteY6" fmla="*/ 252 h 5489"/>
                  <a:gd name="connsiteX7" fmla="*/ 2811 w 3221"/>
                  <a:gd name="connsiteY7" fmla="*/ 822 h 5489"/>
                  <a:gd name="connsiteX8" fmla="*/ 1803 w 3221"/>
                  <a:gd name="connsiteY8" fmla="*/ 557 h 5489"/>
                  <a:gd name="connsiteX9" fmla="*/ 796 w 3221"/>
                  <a:gd name="connsiteY9" fmla="*/ 1366 h 5489"/>
                  <a:gd name="connsiteX10" fmla="*/ 1856 w 3221"/>
                  <a:gd name="connsiteY10" fmla="*/ 2400 h 5489"/>
                  <a:gd name="connsiteX11" fmla="*/ 3222 w 3221"/>
                  <a:gd name="connsiteY11" fmla="*/ 3951 h 5489"/>
                  <a:gd name="connsiteX12" fmla="*/ 1366 w 3221"/>
                  <a:gd name="connsiteY12" fmla="*/ 5489 h 5489"/>
                  <a:gd name="connsiteX13" fmla="*/ 0 w 3221"/>
                  <a:gd name="connsiteY13" fmla="*/ 5158 h 5489"/>
                  <a:gd name="connsiteX14" fmla="*/ 172 w 3221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1" h="5489">
                    <a:moveTo>
                      <a:pt x="172" y="4561"/>
                    </a:moveTo>
                    <a:cubicBezTo>
                      <a:pt x="491" y="4747"/>
                      <a:pt x="941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12" y="2944"/>
                    </a:cubicBezTo>
                    <a:cubicBezTo>
                      <a:pt x="650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2997" y="252"/>
                    </a:cubicBezTo>
                    <a:lnTo>
                      <a:pt x="2811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27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81A71A6-3A95-17ED-7055-0E76A9065129}"/>
                  </a:ext>
                </a:extLst>
              </p:cNvPr>
              <p:cNvSpPr/>
              <p:nvPr/>
            </p:nvSpPr>
            <p:spPr>
              <a:xfrm>
                <a:off x="1469802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90 w 2996"/>
                  <a:gd name="connsiteY9" fmla="*/ 570 h 5317"/>
                  <a:gd name="connsiteX10" fmla="*/ 690 w 2996"/>
                  <a:gd name="connsiteY10" fmla="*/ 2254 h 5317"/>
                  <a:gd name="connsiteX11" fmla="*/ 2771 w 2996"/>
                  <a:gd name="connsiteY11" fmla="*/ 2254 h 5317"/>
                  <a:gd name="connsiteX12" fmla="*/ 2771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90" y="570"/>
                    </a:lnTo>
                    <a:lnTo>
                      <a:pt x="690" y="2254"/>
                    </a:lnTo>
                    <a:lnTo>
                      <a:pt x="2771" y="2254"/>
                    </a:lnTo>
                    <a:lnTo>
                      <a:pt x="2771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FE956CE7-6A54-0149-3EB2-A5C4F6D343C1}"/>
                  </a:ext>
                </a:extLst>
              </p:cNvPr>
              <p:cNvSpPr/>
              <p:nvPr/>
            </p:nvSpPr>
            <p:spPr>
              <a:xfrm>
                <a:off x="1473382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16 w 4044"/>
                  <a:gd name="connsiteY7" fmla="*/ 2758 h 5489"/>
                  <a:gd name="connsiteX8" fmla="*/ 2758 w 4044"/>
                  <a:gd name="connsiteY8" fmla="*/ 4893 h 5489"/>
                  <a:gd name="connsiteX9" fmla="*/ 3872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35" y="557"/>
                      <a:pt x="2798" y="557"/>
                    </a:cubicBezTo>
                    <a:cubicBezTo>
                      <a:pt x="1551" y="557"/>
                      <a:pt x="716" y="1366"/>
                      <a:pt x="716" y="2758"/>
                    </a:cubicBezTo>
                    <a:cubicBezTo>
                      <a:pt x="716" y="4057"/>
                      <a:pt x="1472" y="4893"/>
                      <a:pt x="2758" y="4893"/>
                    </a:cubicBezTo>
                    <a:cubicBezTo>
                      <a:pt x="3182" y="4893"/>
                      <a:pt x="3607" y="4800"/>
                      <a:pt x="3872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A8ACA674-87C9-5E58-CEA0-831358C4E411}"/>
                  </a:ext>
                </a:extLst>
              </p:cNvPr>
              <p:cNvSpPr/>
              <p:nvPr/>
            </p:nvSpPr>
            <p:spPr>
              <a:xfrm>
                <a:off x="1477877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D19E438-3566-716D-C1E8-750E6C57343C}"/>
                  </a:ext>
                </a:extLst>
              </p:cNvPr>
              <p:cNvSpPr/>
              <p:nvPr/>
            </p:nvSpPr>
            <p:spPr>
              <a:xfrm>
                <a:off x="1482398" y="1139677"/>
                <a:ext cx="2996" cy="5317"/>
              </a:xfrm>
              <a:custGeom>
                <a:avLst/>
                <a:gdLst>
                  <a:gd name="connsiteX0" fmla="*/ 2771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AF86FBD8-FCFC-8C29-C28F-915F76C5AC81}"/>
                  </a:ext>
                </a:extLst>
              </p:cNvPr>
              <p:cNvSpPr/>
              <p:nvPr/>
            </p:nvSpPr>
            <p:spPr>
              <a:xfrm>
                <a:off x="1485806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88DA48C9-191F-003A-AB6A-9A1C6306EED2}"/>
                  </a:ext>
                </a:extLst>
              </p:cNvPr>
              <p:cNvSpPr/>
              <p:nvPr/>
            </p:nvSpPr>
            <p:spPr>
              <a:xfrm>
                <a:off x="1490327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33" y="4853"/>
                      <a:pt x="1936" y="4853"/>
                    </a:cubicBezTo>
                    <a:cubicBezTo>
                      <a:pt x="2731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A41D1F8-0AF8-FCF6-5EFA-1DED92948FF5}"/>
                  </a:ext>
                </a:extLst>
              </p:cNvPr>
              <p:cNvSpPr/>
              <p:nvPr/>
            </p:nvSpPr>
            <p:spPr>
              <a:xfrm>
                <a:off x="1495432" y="1139624"/>
                <a:ext cx="3487" cy="5356"/>
              </a:xfrm>
              <a:custGeom>
                <a:avLst/>
                <a:gdLst>
                  <a:gd name="connsiteX0" fmla="*/ 13 w 3487"/>
                  <a:gd name="connsiteY0" fmla="*/ 119 h 5356"/>
                  <a:gd name="connsiteX1" fmla="*/ 1339 w 3487"/>
                  <a:gd name="connsiteY1" fmla="*/ 0 h 5356"/>
                  <a:gd name="connsiteX2" fmla="*/ 2877 w 3487"/>
                  <a:gd name="connsiteY2" fmla="*/ 438 h 5356"/>
                  <a:gd name="connsiteX3" fmla="*/ 3288 w 3487"/>
                  <a:gd name="connsiteY3" fmla="*/ 1445 h 5356"/>
                  <a:gd name="connsiteX4" fmla="*/ 2294 w 3487"/>
                  <a:gd name="connsiteY4" fmla="*/ 2798 h 5356"/>
                  <a:gd name="connsiteX5" fmla="*/ 2294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13 w 3487"/>
                  <a:gd name="connsiteY9" fmla="*/ 4097 h 5356"/>
                  <a:gd name="connsiteX10" fmla="*/ 1339 w 3487"/>
                  <a:gd name="connsiteY10" fmla="*/ 3063 h 5356"/>
                  <a:gd name="connsiteX11" fmla="*/ 690 w 3487"/>
                  <a:gd name="connsiteY11" fmla="*/ 3063 h 5356"/>
                  <a:gd name="connsiteX12" fmla="*/ 690 w 3487"/>
                  <a:gd name="connsiteY12" fmla="*/ 5357 h 5356"/>
                  <a:gd name="connsiteX13" fmla="*/ 0 w 3487"/>
                  <a:gd name="connsiteY13" fmla="*/ 5357 h 5356"/>
                  <a:gd name="connsiteX14" fmla="*/ 0 w 3487"/>
                  <a:gd name="connsiteY14" fmla="*/ 119 h 5356"/>
                  <a:gd name="connsiteX15" fmla="*/ 716 w 3487"/>
                  <a:gd name="connsiteY15" fmla="*/ 2546 h 5356"/>
                  <a:gd name="connsiteX16" fmla="*/ 1406 w 3487"/>
                  <a:gd name="connsiteY16" fmla="*/ 2546 h 5356"/>
                  <a:gd name="connsiteX17" fmla="*/ 2612 w 3487"/>
                  <a:gd name="connsiteY17" fmla="*/ 1525 h 5356"/>
                  <a:gd name="connsiteX18" fmla="*/ 1392 w 3487"/>
                  <a:gd name="connsiteY18" fmla="*/ 517 h 5356"/>
                  <a:gd name="connsiteX19" fmla="*/ 716 w 3487"/>
                  <a:gd name="connsiteY19" fmla="*/ 583 h 5356"/>
                  <a:gd name="connsiteX20" fmla="*/ 716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13" y="119"/>
                    </a:moveTo>
                    <a:cubicBezTo>
                      <a:pt x="358" y="53"/>
                      <a:pt x="849" y="0"/>
                      <a:pt x="1339" y="0"/>
                    </a:cubicBezTo>
                    <a:cubicBezTo>
                      <a:pt x="2082" y="0"/>
                      <a:pt x="2546" y="133"/>
                      <a:pt x="2877" y="438"/>
                    </a:cubicBezTo>
                    <a:cubicBezTo>
                      <a:pt x="3156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94" y="2798"/>
                    </a:cubicBezTo>
                    <a:lnTo>
                      <a:pt x="2294" y="2824"/>
                    </a:lnTo>
                    <a:cubicBezTo>
                      <a:pt x="2705" y="2970"/>
                      <a:pt x="2944" y="3341"/>
                      <a:pt x="3076" y="3898"/>
                    </a:cubicBezTo>
                    <a:cubicBezTo>
                      <a:pt x="3249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78" y="5211"/>
                      <a:pt x="2572" y="4747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57"/>
                    </a:lnTo>
                    <a:lnTo>
                      <a:pt x="0" y="5357"/>
                    </a:lnTo>
                    <a:lnTo>
                      <a:pt x="0" y="119"/>
                    </a:lnTo>
                    <a:close/>
                    <a:moveTo>
                      <a:pt x="716" y="2546"/>
                    </a:moveTo>
                    <a:lnTo>
                      <a:pt x="1406" y="2546"/>
                    </a:lnTo>
                    <a:cubicBezTo>
                      <a:pt x="2161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35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6144638-8787-1F69-9D0F-B9DFFB78C33B}"/>
                  </a:ext>
                </a:extLst>
              </p:cNvPr>
              <p:cNvSpPr/>
              <p:nvPr/>
            </p:nvSpPr>
            <p:spPr>
              <a:xfrm>
                <a:off x="1501691" y="1139677"/>
                <a:ext cx="4455" cy="5317"/>
              </a:xfrm>
              <a:custGeom>
                <a:avLst/>
                <a:gdLst>
                  <a:gd name="connsiteX0" fmla="*/ 1260 w 4455"/>
                  <a:gd name="connsiteY0" fmla="*/ 3646 h 5317"/>
                  <a:gd name="connsiteX1" fmla="*/ 703 w 4455"/>
                  <a:gd name="connsiteY1" fmla="*/ 5317 h 5317"/>
                  <a:gd name="connsiteX2" fmla="*/ 0 w 4455"/>
                  <a:gd name="connsiteY2" fmla="*/ 5317 h 5317"/>
                  <a:gd name="connsiteX3" fmla="*/ 1803 w 4455"/>
                  <a:gd name="connsiteY3" fmla="*/ 0 h 5317"/>
                  <a:gd name="connsiteX4" fmla="*/ 2639 w 4455"/>
                  <a:gd name="connsiteY4" fmla="*/ 0 h 5317"/>
                  <a:gd name="connsiteX5" fmla="*/ 4455 w 4455"/>
                  <a:gd name="connsiteY5" fmla="*/ 5317 h 5317"/>
                  <a:gd name="connsiteX6" fmla="*/ 3726 w 4455"/>
                  <a:gd name="connsiteY6" fmla="*/ 5317 h 5317"/>
                  <a:gd name="connsiteX7" fmla="*/ 3169 w 4455"/>
                  <a:gd name="connsiteY7" fmla="*/ 3646 h 5317"/>
                  <a:gd name="connsiteX8" fmla="*/ 1260 w 4455"/>
                  <a:gd name="connsiteY8" fmla="*/ 3646 h 5317"/>
                  <a:gd name="connsiteX9" fmla="*/ 3010 w 4455"/>
                  <a:gd name="connsiteY9" fmla="*/ 3103 h 5317"/>
                  <a:gd name="connsiteX10" fmla="*/ 2480 w 4455"/>
                  <a:gd name="connsiteY10" fmla="*/ 1578 h 5317"/>
                  <a:gd name="connsiteX11" fmla="*/ 2201 w 4455"/>
                  <a:gd name="connsiteY11" fmla="*/ 597 h 5317"/>
                  <a:gd name="connsiteX12" fmla="*/ 2188 w 4455"/>
                  <a:gd name="connsiteY12" fmla="*/ 597 h 5317"/>
                  <a:gd name="connsiteX13" fmla="*/ 1909 w 4455"/>
                  <a:gd name="connsiteY13" fmla="*/ 1565 h 5317"/>
                  <a:gd name="connsiteX14" fmla="*/ 1392 w 4455"/>
                  <a:gd name="connsiteY14" fmla="*/ 3103 h 5317"/>
                  <a:gd name="connsiteX15" fmla="*/ 3010 w 4455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17"/>
                    </a:lnTo>
                    <a:lnTo>
                      <a:pt x="3726" y="5317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02"/>
                      <a:pt x="2201" y="597"/>
                    </a:cubicBezTo>
                    <a:lnTo>
                      <a:pt x="2188" y="597"/>
                    </a:lnTo>
                    <a:cubicBezTo>
                      <a:pt x="2108" y="915"/>
                      <a:pt x="2015" y="1233"/>
                      <a:pt x="1909" y="1565"/>
                    </a:cubicBezTo>
                    <a:lnTo>
                      <a:pt x="1392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914A25A0-34A7-843D-53B1-751E87EE87FB}"/>
                  </a:ext>
                </a:extLst>
              </p:cNvPr>
              <p:cNvSpPr/>
              <p:nvPr/>
            </p:nvSpPr>
            <p:spPr>
              <a:xfrm>
                <a:off x="1506915" y="1139624"/>
                <a:ext cx="4362" cy="5423"/>
              </a:xfrm>
              <a:custGeom>
                <a:avLst/>
                <a:gdLst>
                  <a:gd name="connsiteX0" fmla="*/ 13 w 4362"/>
                  <a:gd name="connsiteY0" fmla="*/ 119 h 5423"/>
                  <a:gd name="connsiteX1" fmla="*/ 1459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607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89 w 4362"/>
                  <a:gd name="connsiteY8" fmla="*/ 4840 h 5423"/>
                  <a:gd name="connsiteX9" fmla="*/ 1392 w 4362"/>
                  <a:gd name="connsiteY9" fmla="*/ 4866 h 5423"/>
                  <a:gd name="connsiteX10" fmla="*/ 3646 w 4362"/>
                  <a:gd name="connsiteY10" fmla="*/ 2612 h 5423"/>
                  <a:gd name="connsiteX11" fmla="*/ 1498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13" y="119"/>
                    </a:moveTo>
                    <a:cubicBezTo>
                      <a:pt x="438" y="66"/>
                      <a:pt x="915" y="0"/>
                      <a:pt x="1459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607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46" y="4057"/>
                      <a:pt x="3646" y="2612"/>
                    </a:cubicBezTo>
                    <a:cubicBezTo>
                      <a:pt x="3660" y="1353"/>
                      <a:pt x="2944" y="557"/>
                      <a:pt x="1498" y="557"/>
                    </a:cubicBezTo>
                    <a:cubicBezTo>
                      <a:pt x="1140" y="557"/>
                      <a:pt x="888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E68B0BBD-745C-6ACD-6EE1-7C6B35BC1FD4}"/>
                  </a:ext>
                </a:extLst>
              </p:cNvPr>
              <p:cNvSpPr/>
              <p:nvPr/>
            </p:nvSpPr>
            <p:spPr>
              <a:xfrm>
                <a:off x="1512179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BB690F60-1BE4-3AAA-3968-66639428AC47}"/>
                  </a:ext>
                </a:extLst>
              </p:cNvPr>
              <p:cNvSpPr/>
              <p:nvPr/>
            </p:nvSpPr>
            <p:spPr>
              <a:xfrm>
                <a:off x="1514075" y="1139624"/>
                <a:ext cx="3288" cy="5370"/>
              </a:xfrm>
              <a:custGeom>
                <a:avLst/>
                <a:gdLst>
                  <a:gd name="connsiteX0" fmla="*/ 0 w 3288"/>
                  <a:gd name="connsiteY0" fmla="*/ 106 h 5370"/>
                  <a:gd name="connsiteX1" fmla="*/ 1326 w 3288"/>
                  <a:gd name="connsiteY1" fmla="*/ 0 h 5370"/>
                  <a:gd name="connsiteX2" fmla="*/ 2811 w 3288"/>
                  <a:gd name="connsiteY2" fmla="*/ 451 h 5370"/>
                  <a:gd name="connsiteX3" fmla="*/ 3288 w 3288"/>
                  <a:gd name="connsiteY3" fmla="*/ 1565 h 5370"/>
                  <a:gd name="connsiteX4" fmla="*/ 2877 w 3288"/>
                  <a:gd name="connsiteY4" fmla="*/ 2705 h 5370"/>
                  <a:gd name="connsiteX5" fmla="*/ 1246 w 3288"/>
                  <a:gd name="connsiteY5" fmla="*/ 3288 h 5370"/>
                  <a:gd name="connsiteX6" fmla="*/ 703 w 3288"/>
                  <a:gd name="connsiteY6" fmla="*/ 3235 h 5370"/>
                  <a:gd name="connsiteX7" fmla="*/ 703 w 3288"/>
                  <a:gd name="connsiteY7" fmla="*/ 5370 h 5370"/>
                  <a:gd name="connsiteX8" fmla="*/ 13 w 3288"/>
                  <a:gd name="connsiteY8" fmla="*/ 5370 h 5370"/>
                  <a:gd name="connsiteX9" fmla="*/ 13 w 3288"/>
                  <a:gd name="connsiteY9" fmla="*/ 106 h 5370"/>
                  <a:gd name="connsiteX10" fmla="*/ 676 w 3288"/>
                  <a:gd name="connsiteY10" fmla="*/ 2678 h 5370"/>
                  <a:gd name="connsiteX11" fmla="*/ 1233 w 3288"/>
                  <a:gd name="connsiteY11" fmla="*/ 2731 h 5370"/>
                  <a:gd name="connsiteX12" fmla="*/ 2572 w 3288"/>
                  <a:gd name="connsiteY12" fmla="*/ 1591 h 5370"/>
                  <a:gd name="connsiteX13" fmla="*/ 1326 w 3288"/>
                  <a:gd name="connsiteY13" fmla="*/ 544 h 5370"/>
                  <a:gd name="connsiteX14" fmla="*/ 676 w 3288"/>
                  <a:gd name="connsiteY14" fmla="*/ 597 h 5370"/>
                  <a:gd name="connsiteX15" fmla="*/ 676 w 3288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8" h="5370">
                    <a:moveTo>
                      <a:pt x="0" y="106"/>
                    </a:moveTo>
                    <a:cubicBezTo>
                      <a:pt x="331" y="66"/>
                      <a:pt x="769" y="0"/>
                      <a:pt x="1326" y="0"/>
                    </a:cubicBezTo>
                    <a:cubicBezTo>
                      <a:pt x="2002" y="0"/>
                      <a:pt x="2493" y="159"/>
                      <a:pt x="2811" y="451"/>
                    </a:cubicBezTo>
                    <a:cubicBezTo>
                      <a:pt x="3103" y="716"/>
                      <a:pt x="3288" y="1087"/>
                      <a:pt x="3288" y="1565"/>
                    </a:cubicBezTo>
                    <a:cubicBezTo>
                      <a:pt x="3288" y="2042"/>
                      <a:pt x="3142" y="2427"/>
                      <a:pt x="2877" y="2705"/>
                    </a:cubicBezTo>
                    <a:cubicBezTo>
                      <a:pt x="2506" y="3103"/>
                      <a:pt x="1923" y="3288"/>
                      <a:pt x="1246" y="3288"/>
                    </a:cubicBezTo>
                    <a:cubicBezTo>
                      <a:pt x="1047" y="3288"/>
                      <a:pt x="849" y="3275"/>
                      <a:pt x="703" y="3235"/>
                    </a:cubicBez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76" y="2678"/>
                    </a:moveTo>
                    <a:cubicBezTo>
                      <a:pt x="835" y="2718"/>
                      <a:pt x="1008" y="2731"/>
                      <a:pt x="1233" y="2731"/>
                    </a:cubicBezTo>
                    <a:cubicBezTo>
                      <a:pt x="2068" y="2731"/>
                      <a:pt x="2572" y="2334"/>
                      <a:pt x="2572" y="1591"/>
                    </a:cubicBezTo>
                    <a:cubicBezTo>
                      <a:pt x="2572" y="902"/>
                      <a:pt x="2082" y="544"/>
                      <a:pt x="1326" y="544"/>
                    </a:cubicBezTo>
                    <a:cubicBezTo>
                      <a:pt x="1034" y="544"/>
                      <a:pt x="809" y="583"/>
                      <a:pt x="676" y="597"/>
                    </a:cubicBezTo>
                    <a:lnTo>
                      <a:pt x="676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E2ED884B-39CC-8A29-6D0E-61772535FFBF}"/>
                  </a:ext>
                </a:extLst>
              </p:cNvPr>
              <p:cNvSpPr/>
              <p:nvPr/>
            </p:nvSpPr>
            <p:spPr>
              <a:xfrm>
                <a:off x="1518265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AD77EFFB-169B-4F75-3F58-4D1CA93BF520}"/>
                  </a:ext>
                </a:extLst>
              </p:cNvPr>
              <p:cNvSpPr/>
              <p:nvPr/>
            </p:nvSpPr>
            <p:spPr>
              <a:xfrm>
                <a:off x="1519896" y="1139597"/>
                <a:ext cx="3222" cy="5489"/>
              </a:xfrm>
              <a:custGeom>
                <a:avLst/>
                <a:gdLst>
                  <a:gd name="connsiteX0" fmla="*/ 159 w 3222"/>
                  <a:gd name="connsiteY0" fmla="*/ 4561 h 5489"/>
                  <a:gd name="connsiteX1" fmla="*/ 1392 w 3222"/>
                  <a:gd name="connsiteY1" fmla="*/ 4906 h 5489"/>
                  <a:gd name="connsiteX2" fmla="*/ 2506 w 3222"/>
                  <a:gd name="connsiteY2" fmla="*/ 3991 h 5489"/>
                  <a:gd name="connsiteX3" fmla="*/ 1512 w 3222"/>
                  <a:gd name="connsiteY3" fmla="*/ 2944 h 5489"/>
                  <a:gd name="connsiteX4" fmla="*/ 106 w 3222"/>
                  <a:gd name="connsiteY4" fmla="*/ 1432 h 5489"/>
                  <a:gd name="connsiteX5" fmla="*/ 1830 w 3222"/>
                  <a:gd name="connsiteY5" fmla="*/ 0 h 5489"/>
                  <a:gd name="connsiteX6" fmla="*/ 3010 w 3222"/>
                  <a:gd name="connsiteY6" fmla="*/ 252 h 5489"/>
                  <a:gd name="connsiteX7" fmla="*/ 2811 w 3222"/>
                  <a:gd name="connsiteY7" fmla="*/ 822 h 5489"/>
                  <a:gd name="connsiteX8" fmla="*/ 1803 w 3222"/>
                  <a:gd name="connsiteY8" fmla="*/ 557 h 5489"/>
                  <a:gd name="connsiteX9" fmla="*/ 796 w 3222"/>
                  <a:gd name="connsiteY9" fmla="*/ 1366 h 5489"/>
                  <a:gd name="connsiteX10" fmla="*/ 1856 w 3222"/>
                  <a:gd name="connsiteY10" fmla="*/ 2400 h 5489"/>
                  <a:gd name="connsiteX11" fmla="*/ 3222 w 3222"/>
                  <a:gd name="connsiteY11" fmla="*/ 3951 h 5489"/>
                  <a:gd name="connsiteX12" fmla="*/ 1352 w 3222"/>
                  <a:gd name="connsiteY12" fmla="*/ 5489 h 5489"/>
                  <a:gd name="connsiteX13" fmla="*/ 0 w 3222"/>
                  <a:gd name="connsiteY13" fmla="*/ 5158 h 5489"/>
                  <a:gd name="connsiteX14" fmla="*/ 159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59" y="4561"/>
                    </a:moveTo>
                    <a:cubicBezTo>
                      <a:pt x="477" y="4747"/>
                      <a:pt x="928" y="4906"/>
                      <a:pt x="1392" y="4906"/>
                    </a:cubicBezTo>
                    <a:cubicBezTo>
                      <a:pt x="2095" y="4906"/>
                      <a:pt x="2506" y="4535"/>
                      <a:pt x="2506" y="3991"/>
                    </a:cubicBezTo>
                    <a:cubicBezTo>
                      <a:pt x="2506" y="3500"/>
                      <a:pt x="2228" y="3209"/>
                      <a:pt x="1512" y="2944"/>
                    </a:cubicBezTo>
                    <a:cubicBezTo>
                      <a:pt x="637" y="2639"/>
                      <a:pt x="106" y="2175"/>
                      <a:pt x="106" y="1432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19"/>
                      <a:pt x="3010" y="252"/>
                    </a:cubicBezTo>
                    <a:lnTo>
                      <a:pt x="2811" y="822"/>
                    </a:lnTo>
                    <a:cubicBezTo>
                      <a:pt x="2652" y="729"/>
                      <a:pt x="2294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56" y="2400"/>
                    </a:cubicBezTo>
                    <a:cubicBezTo>
                      <a:pt x="2758" y="2745"/>
                      <a:pt x="3222" y="3182"/>
                      <a:pt x="3222" y="3951"/>
                    </a:cubicBezTo>
                    <a:cubicBezTo>
                      <a:pt x="3222" y="4787"/>
                      <a:pt x="2612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09AFD991-7D49-8FCB-31F6-20B121FB6AB9}"/>
                  </a:ext>
                </a:extLst>
              </p:cNvPr>
              <p:cNvSpPr/>
              <p:nvPr/>
            </p:nvSpPr>
            <p:spPr>
              <a:xfrm>
                <a:off x="1523741" y="1139584"/>
                <a:ext cx="4044" cy="5489"/>
              </a:xfrm>
              <a:custGeom>
                <a:avLst/>
                <a:gdLst>
                  <a:gd name="connsiteX0" fmla="*/ 4031 w 4044"/>
                  <a:gd name="connsiteY0" fmla="*/ 5238 h 5489"/>
                  <a:gd name="connsiteX1" fmla="*/ 2625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72 w 4044"/>
                  <a:gd name="connsiteY5" fmla="*/ 796 h 5489"/>
                  <a:gd name="connsiteX6" fmla="*/ 2798 w 4044"/>
                  <a:gd name="connsiteY6" fmla="*/ 557 h 5489"/>
                  <a:gd name="connsiteX7" fmla="*/ 729 w 4044"/>
                  <a:gd name="connsiteY7" fmla="*/ 2758 h 5489"/>
                  <a:gd name="connsiteX8" fmla="*/ 2771 w 4044"/>
                  <a:gd name="connsiteY8" fmla="*/ 4893 h 5489"/>
                  <a:gd name="connsiteX9" fmla="*/ 3885 w 4044"/>
                  <a:gd name="connsiteY9" fmla="*/ 4667 h 5489"/>
                  <a:gd name="connsiteX10" fmla="*/ 4031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31" y="5238"/>
                    </a:moveTo>
                    <a:cubicBezTo>
                      <a:pt x="3779" y="5370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34" y="0"/>
                      <a:pt x="3859" y="133"/>
                      <a:pt x="4044" y="225"/>
                    </a:cubicBezTo>
                    <a:lnTo>
                      <a:pt x="3872" y="796"/>
                    </a:lnTo>
                    <a:cubicBezTo>
                      <a:pt x="3607" y="663"/>
                      <a:pt x="3249" y="557"/>
                      <a:pt x="2798" y="557"/>
                    </a:cubicBezTo>
                    <a:cubicBezTo>
                      <a:pt x="1551" y="557"/>
                      <a:pt x="729" y="1366"/>
                      <a:pt x="729" y="2758"/>
                    </a:cubicBezTo>
                    <a:cubicBezTo>
                      <a:pt x="729" y="4057"/>
                      <a:pt x="1472" y="4893"/>
                      <a:pt x="2771" y="4893"/>
                    </a:cubicBezTo>
                    <a:cubicBezTo>
                      <a:pt x="3182" y="4893"/>
                      <a:pt x="3607" y="4800"/>
                      <a:pt x="3885" y="4667"/>
                    </a:cubicBezTo>
                    <a:lnTo>
                      <a:pt x="4031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2CA1302E-4DC9-85BC-45FB-D7DB0E4C5D5B}"/>
                  </a:ext>
                </a:extLst>
              </p:cNvPr>
              <p:cNvSpPr/>
              <p:nvPr/>
            </p:nvSpPr>
            <p:spPr>
              <a:xfrm>
                <a:off x="1528621" y="1139677"/>
                <a:ext cx="689" cy="5317"/>
              </a:xfrm>
              <a:custGeom>
                <a:avLst/>
                <a:gdLst>
                  <a:gd name="connsiteX0" fmla="*/ 689 w 689"/>
                  <a:gd name="connsiteY0" fmla="*/ 0 h 5317"/>
                  <a:gd name="connsiteX1" fmla="*/ 689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89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89" y="0"/>
                    </a:moveTo>
                    <a:lnTo>
                      <a:pt x="689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1077A850-8C86-B8FF-ADA7-CAC49A648AB1}"/>
                  </a:ext>
                </a:extLst>
              </p:cNvPr>
              <p:cNvSpPr/>
              <p:nvPr/>
            </p:nvSpPr>
            <p:spPr>
              <a:xfrm>
                <a:off x="1530517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43 w 3991"/>
                  <a:gd name="connsiteY2" fmla="*/ 0 h 5317"/>
                  <a:gd name="connsiteX3" fmla="*/ 2453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288 w 3991"/>
                  <a:gd name="connsiteY10" fmla="*/ 5317 h 5317"/>
                  <a:gd name="connsiteX11" fmla="*/ 1604 w 3991"/>
                  <a:gd name="connsiteY11" fmla="*/ 2612 h 5317"/>
                  <a:gd name="connsiteX12" fmla="*/ 610 w 3991"/>
                  <a:gd name="connsiteY12" fmla="*/ 849 h 5317"/>
                  <a:gd name="connsiteX13" fmla="*/ 583 w 3991"/>
                  <a:gd name="connsiteY13" fmla="*/ 849 h 5317"/>
                  <a:gd name="connsiteX14" fmla="*/ 636 w 3991"/>
                  <a:gd name="connsiteY14" fmla="*/ 3036 h 5317"/>
                  <a:gd name="connsiteX15" fmla="*/ 636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692"/>
                    </a:lnTo>
                    <a:cubicBezTo>
                      <a:pt x="2851" y="3315"/>
                      <a:pt x="3169" y="3872"/>
                      <a:pt x="3408" y="4429"/>
                    </a:cubicBezTo>
                    <a:lnTo>
                      <a:pt x="3421" y="4415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288" y="5317"/>
                    </a:lnTo>
                    <a:lnTo>
                      <a:pt x="1604" y="2612"/>
                    </a:lnTo>
                    <a:cubicBezTo>
                      <a:pt x="1220" y="2015"/>
                      <a:pt x="875" y="1405"/>
                      <a:pt x="610" y="849"/>
                    </a:cubicBezTo>
                    <a:lnTo>
                      <a:pt x="583" y="849"/>
                    </a:lnTo>
                    <a:cubicBezTo>
                      <a:pt x="636" y="1525"/>
                      <a:pt x="636" y="2161"/>
                      <a:pt x="636" y="3036"/>
                    </a:cubicBezTo>
                    <a:lnTo>
                      <a:pt x="636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8583A4F0-AD2A-51F2-ED02-A0BF88B52DCF}"/>
                  </a:ext>
                </a:extLst>
              </p:cNvPr>
              <p:cNvSpPr/>
              <p:nvPr/>
            </p:nvSpPr>
            <p:spPr>
              <a:xfrm>
                <a:off x="1535383" y="1139611"/>
                <a:ext cx="4375" cy="5436"/>
              </a:xfrm>
              <a:custGeom>
                <a:avLst/>
                <a:gdLst>
                  <a:gd name="connsiteX0" fmla="*/ 4376 w 4375"/>
                  <a:gd name="connsiteY0" fmla="*/ 5158 h 5436"/>
                  <a:gd name="connsiteX1" fmla="*/ 2745 w 4375"/>
                  <a:gd name="connsiteY1" fmla="*/ 5436 h 5436"/>
                  <a:gd name="connsiteX2" fmla="*/ 743 w 4375"/>
                  <a:gd name="connsiteY2" fmla="*/ 4734 h 5436"/>
                  <a:gd name="connsiteX3" fmla="*/ 0 w 4375"/>
                  <a:gd name="connsiteY3" fmla="*/ 2758 h 5436"/>
                  <a:gd name="connsiteX4" fmla="*/ 2877 w 4375"/>
                  <a:gd name="connsiteY4" fmla="*/ 0 h 5436"/>
                  <a:gd name="connsiteX5" fmla="*/ 4217 w 4375"/>
                  <a:gd name="connsiteY5" fmla="*/ 239 h 5436"/>
                  <a:gd name="connsiteX6" fmla="*/ 4057 w 4375"/>
                  <a:gd name="connsiteY6" fmla="*/ 809 h 5436"/>
                  <a:gd name="connsiteX7" fmla="*/ 2864 w 4375"/>
                  <a:gd name="connsiteY7" fmla="*/ 570 h 5436"/>
                  <a:gd name="connsiteX8" fmla="*/ 729 w 4375"/>
                  <a:gd name="connsiteY8" fmla="*/ 2718 h 5436"/>
                  <a:gd name="connsiteX9" fmla="*/ 2784 w 4375"/>
                  <a:gd name="connsiteY9" fmla="*/ 4880 h 5436"/>
                  <a:gd name="connsiteX10" fmla="*/ 3699 w 4375"/>
                  <a:gd name="connsiteY10" fmla="*/ 4734 h 5436"/>
                  <a:gd name="connsiteX11" fmla="*/ 3699 w 4375"/>
                  <a:gd name="connsiteY11" fmla="*/ 3142 h 5436"/>
                  <a:gd name="connsiteX12" fmla="*/ 2612 w 4375"/>
                  <a:gd name="connsiteY12" fmla="*/ 3142 h 5436"/>
                  <a:gd name="connsiteX13" fmla="*/ 2612 w 4375"/>
                  <a:gd name="connsiteY13" fmla="*/ 2586 h 5436"/>
                  <a:gd name="connsiteX14" fmla="*/ 4362 w 4375"/>
                  <a:gd name="connsiteY14" fmla="*/ 2586 h 5436"/>
                  <a:gd name="connsiteX15" fmla="*/ 4362 w 4375"/>
                  <a:gd name="connsiteY15" fmla="*/ 5158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36">
                    <a:moveTo>
                      <a:pt x="4376" y="5158"/>
                    </a:moveTo>
                    <a:cubicBezTo>
                      <a:pt x="4071" y="5277"/>
                      <a:pt x="3447" y="5436"/>
                      <a:pt x="2745" y="5436"/>
                    </a:cubicBezTo>
                    <a:cubicBezTo>
                      <a:pt x="1936" y="5436"/>
                      <a:pt x="1273" y="5238"/>
                      <a:pt x="743" y="4734"/>
                    </a:cubicBezTo>
                    <a:cubicBezTo>
                      <a:pt x="278" y="4296"/>
                      <a:pt x="0" y="3580"/>
                      <a:pt x="0" y="2758"/>
                    </a:cubicBezTo>
                    <a:cubicBezTo>
                      <a:pt x="13" y="1167"/>
                      <a:pt x="1087" y="0"/>
                      <a:pt x="2877" y="0"/>
                    </a:cubicBezTo>
                    <a:cubicBezTo>
                      <a:pt x="3500" y="0"/>
                      <a:pt x="3978" y="133"/>
                      <a:pt x="4217" y="239"/>
                    </a:cubicBezTo>
                    <a:lnTo>
                      <a:pt x="4057" y="809"/>
                    </a:lnTo>
                    <a:cubicBezTo>
                      <a:pt x="3766" y="676"/>
                      <a:pt x="3408" y="570"/>
                      <a:pt x="2864" y="570"/>
                    </a:cubicBezTo>
                    <a:cubicBezTo>
                      <a:pt x="1578" y="570"/>
                      <a:pt x="729" y="1379"/>
                      <a:pt x="729" y="2718"/>
                    </a:cubicBezTo>
                    <a:cubicBezTo>
                      <a:pt x="729" y="4071"/>
                      <a:pt x="1551" y="4880"/>
                      <a:pt x="2784" y="4880"/>
                    </a:cubicBezTo>
                    <a:cubicBezTo>
                      <a:pt x="3235" y="4880"/>
                      <a:pt x="3540" y="4813"/>
                      <a:pt x="3699" y="4734"/>
                    </a:cubicBezTo>
                    <a:lnTo>
                      <a:pt x="3699" y="3142"/>
                    </a:lnTo>
                    <a:lnTo>
                      <a:pt x="2612" y="3142"/>
                    </a:lnTo>
                    <a:lnTo>
                      <a:pt x="2612" y="2586"/>
                    </a:lnTo>
                    <a:lnTo>
                      <a:pt x="4362" y="2586"/>
                    </a:lnTo>
                    <a:lnTo>
                      <a:pt x="4362" y="515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4F601DB0-79DD-F5ED-AF58-00B36D72227D}"/>
                  </a:ext>
                </a:extLst>
              </p:cNvPr>
              <p:cNvSpPr/>
              <p:nvPr/>
            </p:nvSpPr>
            <p:spPr>
              <a:xfrm>
                <a:off x="154319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DC834C39-D2D6-BDC6-CA85-4F415D521C9C}"/>
                  </a:ext>
                </a:extLst>
              </p:cNvPr>
              <p:cNvSpPr/>
              <p:nvPr/>
            </p:nvSpPr>
            <p:spPr>
              <a:xfrm>
                <a:off x="1547078" y="1139677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89 w 2970"/>
                  <a:gd name="connsiteY1" fmla="*/ 0 h 5317"/>
                  <a:gd name="connsiteX2" fmla="*/ 689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5CA21F26-9750-BD86-3F9A-2CA98C6706C9}"/>
                  </a:ext>
                </a:extLst>
              </p:cNvPr>
              <p:cNvSpPr/>
              <p:nvPr/>
            </p:nvSpPr>
            <p:spPr>
              <a:xfrm>
                <a:off x="155080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047BDDA6-B058-ADB9-DEB8-F9F8C9C96B90}"/>
                  </a:ext>
                </a:extLst>
              </p:cNvPr>
              <p:cNvSpPr/>
              <p:nvPr/>
            </p:nvSpPr>
            <p:spPr>
              <a:xfrm>
                <a:off x="1552090" y="1139677"/>
                <a:ext cx="3924" cy="5317"/>
              </a:xfrm>
              <a:custGeom>
                <a:avLst/>
                <a:gdLst>
                  <a:gd name="connsiteX0" fmla="*/ 1618 w 3924"/>
                  <a:gd name="connsiteY0" fmla="*/ 583 h 5317"/>
                  <a:gd name="connsiteX1" fmla="*/ 0 w 3924"/>
                  <a:gd name="connsiteY1" fmla="*/ 583 h 5317"/>
                  <a:gd name="connsiteX2" fmla="*/ 0 w 3924"/>
                  <a:gd name="connsiteY2" fmla="*/ 0 h 5317"/>
                  <a:gd name="connsiteX3" fmla="*/ 3925 w 3924"/>
                  <a:gd name="connsiteY3" fmla="*/ 0 h 5317"/>
                  <a:gd name="connsiteX4" fmla="*/ 3925 w 3924"/>
                  <a:gd name="connsiteY4" fmla="*/ 583 h 5317"/>
                  <a:gd name="connsiteX5" fmla="*/ 2320 w 3924"/>
                  <a:gd name="connsiteY5" fmla="*/ 583 h 5317"/>
                  <a:gd name="connsiteX6" fmla="*/ 2320 w 3924"/>
                  <a:gd name="connsiteY6" fmla="*/ 5317 h 5317"/>
                  <a:gd name="connsiteX7" fmla="*/ 1618 w 3924"/>
                  <a:gd name="connsiteY7" fmla="*/ 5317 h 5317"/>
                  <a:gd name="connsiteX8" fmla="*/ 1618 w 3924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24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25" y="0"/>
                    </a:lnTo>
                    <a:lnTo>
                      <a:pt x="3925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7DFD4DE3-7BDD-4A4B-0D84-B5D456C368A1}"/>
                  </a:ext>
                </a:extLst>
              </p:cNvPr>
              <p:cNvSpPr/>
              <p:nvPr/>
            </p:nvSpPr>
            <p:spPr>
              <a:xfrm>
                <a:off x="1556187" y="1143562"/>
                <a:ext cx="1790" cy="2824"/>
              </a:xfrm>
              <a:custGeom>
                <a:avLst/>
                <a:gdLst>
                  <a:gd name="connsiteX0" fmla="*/ 0 w 1790"/>
                  <a:gd name="connsiteY0" fmla="*/ 2824 h 2824"/>
                  <a:gd name="connsiteX1" fmla="*/ 676 w 1790"/>
                  <a:gd name="connsiteY1" fmla="*/ 119 h 2824"/>
                  <a:gd name="connsiteX2" fmla="*/ 1790 w 1790"/>
                  <a:gd name="connsiteY2" fmla="*/ 0 h 2824"/>
                  <a:gd name="connsiteX3" fmla="*/ 716 w 1790"/>
                  <a:gd name="connsiteY3" fmla="*/ 2745 h 2824"/>
                  <a:gd name="connsiteX4" fmla="*/ 0 w 1790"/>
                  <a:gd name="connsiteY4" fmla="*/ 2824 h 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" h="2824">
                    <a:moveTo>
                      <a:pt x="0" y="2824"/>
                    </a:moveTo>
                    <a:cubicBezTo>
                      <a:pt x="252" y="2148"/>
                      <a:pt x="557" y="941"/>
                      <a:pt x="676" y="119"/>
                    </a:cubicBezTo>
                    <a:lnTo>
                      <a:pt x="1790" y="0"/>
                    </a:lnTo>
                    <a:cubicBezTo>
                      <a:pt x="1525" y="968"/>
                      <a:pt x="1034" y="2214"/>
                      <a:pt x="716" y="2745"/>
                    </a:cubicBezTo>
                    <a:lnTo>
                      <a:pt x="0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D730EA9A-A29D-D4E1-6E2C-87E7DE661235}"/>
                  </a:ext>
                </a:extLst>
              </p:cNvPr>
              <p:cNvSpPr/>
              <p:nvPr/>
            </p:nvSpPr>
            <p:spPr>
              <a:xfrm>
                <a:off x="1561080" y="1139597"/>
                <a:ext cx="3208" cy="5489"/>
              </a:xfrm>
              <a:custGeom>
                <a:avLst/>
                <a:gdLst>
                  <a:gd name="connsiteX0" fmla="*/ 172 w 3208"/>
                  <a:gd name="connsiteY0" fmla="*/ 4561 h 5489"/>
                  <a:gd name="connsiteX1" fmla="*/ 1405 w 3208"/>
                  <a:gd name="connsiteY1" fmla="*/ 4906 h 5489"/>
                  <a:gd name="connsiteX2" fmla="*/ 2519 w 3208"/>
                  <a:gd name="connsiteY2" fmla="*/ 3991 h 5489"/>
                  <a:gd name="connsiteX3" fmla="*/ 1525 w 3208"/>
                  <a:gd name="connsiteY3" fmla="*/ 2944 h 5489"/>
                  <a:gd name="connsiteX4" fmla="*/ 119 w 3208"/>
                  <a:gd name="connsiteY4" fmla="*/ 1432 h 5489"/>
                  <a:gd name="connsiteX5" fmla="*/ 1843 w 3208"/>
                  <a:gd name="connsiteY5" fmla="*/ 0 h 5489"/>
                  <a:gd name="connsiteX6" fmla="*/ 3010 w 3208"/>
                  <a:gd name="connsiteY6" fmla="*/ 252 h 5489"/>
                  <a:gd name="connsiteX7" fmla="*/ 2824 w 3208"/>
                  <a:gd name="connsiteY7" fmla="*/ 822 h 5489"/>
                  <a:gd name="connsiteX8" fmla="*/ 1803 w 3208"/>
                  <a:gd name="connsiteY8" fmla="*/ 557 h 5489"/>
                  <a:gd name="connsiteX9" fmla="*/ 796 w 3208"/>
                  <a:gd name="connsiteY9" fmla="*/ 1366 h 5489"/>
                  <a:gd name="connsiteX10" fmla="*/ 1843 w 3208"/>
                  <a:gd name="connsiteY10" fmla="*/ 2400 h 5489"/>
                  <a:gd name="connsiteX11" fmla="*/ 3209 w 3208"/>
                  <a:gd name="connsiteY11" fmla="*/ 3951 h 5489"/>
                  <a:gd name="connsiteX12" fmla="*/ 1352 w 3208"/>
                  <a:gd name="connsiteY12" fmla="*/ 5489 h 5489"/>
                  <a:gd name="connsiteX13" fmla="*/ 0 w 3208"/>
                  <a:gd name="connsiteY13" fmla="*/ 5158 h 5489"/>
                  <a:gd name="connsiteX14" fmla="*/ 172 w 3208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8" h="5489">
                    <a:moveTo>
                      <a:pt x="172" y="4561"/>
                    </a:moveTo>
                    <a:cubicBezTo>
                      <a:pt x="477" y="4747"/>
                      <a:pt x="928" y="4906"/>
                      <a:pt x="1405" y="4906"/>
                    </a:cubicBezTo>
                    <a:cubicBezTo>
                      <a:pt x="2108" y="4906"/>
                      <a:pt x="2519" y="4535"/>
                      <a:pt x="2519" y="3991"/>
                    </a:cubicBezTo>
                    <a:cubicBezTo>
                      <a:pt x="2519" y="3500"/>
                      <a:pt x="2241" y="3209"/>
                      <a:pt x="1525" y="2944"/>
                    </a:cubicBezTo>
                    <a:cubicBezTo>
                      <a:pt x="650" y="2639"/>
                      <a:pt x="119" y="2175"/>
                      <a:pt x="119" y="1432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71" y="119"/>
                      <a:pt x="3010" y="252"/>
                    </a:cubicBezTo>
                    <a:lnTo>
                      <a:pt x="2824" y="822"/>
                    </a:lnTo>
                    <a:cubicBezTo>
                      <a:pt x="2639" y="729"/>
                      <a:pt x="2281" y="557"/>
                      <a:pt x="1803" y="557"/>
                    </a:cubicBezTo>
                    <a:cubicBezTo>
                      <a:pt x="1074" y="557"/>
                      <a:pt x="796" y="981"/>
                      <a:pt x="796" y="1366"/>
                    </a:cubicBezTo>
                    <a:cubicBezTo>
                      <a:pt x="796" y="1870"/>
                      <a:pt x="1114" y="2108"/>
                      <a:pt x="1843" y="2400"/>
                    </a:cubicBezTo>
                    <a:cubicBezTo>
                      <a:pt x="2745" y="2745"/>
                      <a:pt x="3209" y="3182"/>
                      <a:pt x="3209" y="3951"/>
                    </a:cubicBezTo>
                    <a:cubicBezTo>
                      <a:pt x="3209" y="4787"/>
                      <a:pt x="2599" y="5489"/>
                      <a:pt x="1352" y="5489"/>
                    </a:cubicBezTo>
                    <a:cubicBezTo>
                      <a:pt x="835" y="5489"/>
                      <a:pt x="278" y="5344"/>
                      <a:pt x="0" y="5158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0875ED4D-C003-B76B-4C92-8C4500EE0AD8}"/>
                  </a:ext>
                </a:extLst>
              </p:cNvPr>
              <p:cNvSpPr/>
              <p:nvPr/>
            </p:nvSpPr>
            <p:spPr>
              <a:xfrm>
                <a:off x="1565230" y="1139677"/>
                <a:ext cx="3009" cy="5317"/>
              </a:xfrm>
              <a:custGeom>
                <a:avLst/>
                <a:gdLst>
                  <a:gd name="connsiteX0" fmla="*/ 2758 w 3009"/>
                  <a:gd name="connsiteY0" fmla="*/ 2824 h 5317"/>
                  <a:gd name="connsiteX1" fmla="*/ 690 w 3009"/>
                  <a:gd name="connsiteY1" fmla="*/ 2824 h 5317"/>
                  <a:gd name="connsiteX2" fmla="*/ 690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45 w 3009"/>
                  <a:gd name="connsiteY11" fmla="*/ 2254 h 5317"/>
                  <a:gd name="connsiteX12" fmla="*/ 2745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F617B045-45BE-7E34-E38E-1D238709DBD0}"/>
                  </a:ext>
                </a:extLst>
              </p:cNvPr>
              <p:cNvSpPr/>
              <p:nvPr/>
            </p:nvSpPr>
            <p:spPr>
              <a:xfrm>
                <a:off x="1569128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59 w 4362"/>
                  <a:gd name="connsiteY1" fmla="*/ 0 h 5423"/>
                  <a:gd name="connsiteX2" fmla="*/ 3607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46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63 w 4362"/>
                  <a:gd name="connsiteY12" fmla="*/ 637 h 5423"/>
                  <a:gd name="connsiteX13" fmla="*/ 663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07" y="663"/>
                    </a:cubicBezTo>
                    <a:cubicBezTo>
                      <a:pt x="4097" y="1101"/>
                      <a:pt x="4362" y="1711"/>
                      <a:pt x="4362" y="2586"/>
                    </a:cubicBezTo>
                    <a:cubicBezTo>
                      <a:pt x="4362" y="3447"/>
                      <a:pt x="4097" y="4164"/>
                      <a:pt x="3593" y="4654"/>
                    </a:cubicBezTo>
                    <a:cubicBezTo>
                      <a:pt x="3103" y="5158"/>
                      <a:pt x="2281" y="5423"/>
                      <a:pt x="1246" y="5423"/>
                    </a:cubicBezTo>
                    <a:cubicBezTo>
                      <a:pt x="756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62" y="4866"/>
                      <a:pt x="1101" y="4866"/>
                      <a:pt x="1379" y="4866"/>
                    </a:cubicBezTo>
                    <a:cubicBezTo>
                      <a:pt x="2838" y="4866"/>
                      <a:pt x="3633" y="4057"/>
                      <a:pt x="3633" y="2612"/>
                    </a:cubicBezTo>
                    <a:cubicBezTo>
                      <a:pt x="3633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63" y="637"/>
                    </a:cubicBezTo>
                    <a:lnTo>
                      <a:pt x="663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C840096F-BD56-F409-66D2-9EFD2AAF9172}"/>
                  </a:ext>
                </a:extLst>
              </p:cNvPr>
              <p:cNvSpPr/>
              <p:nvPr/>
            </p:nvSpPr>
            <p:spPr>
              <a:xfrm>
                <a:off x="1576766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60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79 w 4388"/>
                  <a:gd name="connsiteY9" fmla="*/ 4866 h 5423"/>
                  <a:gd name="connsiteX10" fmla="*/ 3660 w 4388"/>
                  <a:gd name="connsiteY10" fmla="*/ 2612 h 5423"/>
                  <a:gd name="connsiteX11" fmla="*/ 1485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11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097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62" y="4866"/>
                      <a:pt x="1114" y="4866"/>
                      <a:pt x="1379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60" y="1353"/>
                      <a:pt x="2944" y="557"/>
                      <a:pt x="1485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A5E0FA41-2623-2A0C-48E0-61AF875B3BB6}"/>
                  </a:ext>
                </a:extLst>
              </p:cNvPr>
              <p:cNvSpPr/>
              <p:nvPr/>
            </p:nvSpPr>
            <p:spPr>
              <a:xfrm>
                <a:off x="1581712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38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39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20AF597-5ACE-7996-5384-7FD42AEE4635}"/>
                  </a:ext>
                </a:extLst>
              </p:cNvPr>
              <p:cNvSpPr/>
              <p:nvPr/>
            </p:nvSpPr>
            <p:spPr>
              <a:xfrm>
                <a:off x="158985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64 w 2996"/>
                  <a:gd name="connsiteY7" fmla="*/ 0 h 5317"/>
                  <a:gd name="connsiteX8" fmla="*/ 2864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0364E0C0-FF73-02CD-F679-686CDDF04E35}"/>
                  </a:ext>
                </a:extLst>
              </p:cNvPr>
              <p:cNvSpPr/>
              <p:nvPr/>
            </p:nvSpPr>
            <p:spPr>
              <a:xfrm>
                <a:off x="1593738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50EA6F57-4D22-8FBB-EB68-E96E6C1CFD48}"/>
                  </a:ext>
                </a:extLst>
              </p:cNvPr>
              <p:cNvSpPr/>
              <p:nvPr/>
            </p:nvSpPr>
            <p:spPr>
              <a:xfrm>
                <a:off x="1595621" y="1139677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45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6AAB67D2-D31C-1E84-8593-26CFCAE4AF85}"/>
                  </a:ext>
                </a:extLst>
              </p:cNvPr>
              <p:cNvSpPr/>
              <p:nvPr/>
            </p:nvSpPr>
            <p:spPr>
              <a:xfrm>
                <a:off x="1600447" y="1139597"/>
                <a:ext cx="3235" cy="5489"/>
              </a:xfrm>
              <a:custGeom>
                <a:avLst/>
                <a:gdLst>
                  <a:gd name="connsiteX0" fmla="*/ 199 w 3235"/>
                  <a:gd name="connsiteY0" fmla="*/ 4561 h 5489"/>
                  <a:gd name="connsiteX1" fmla="*/ 1419 w 3235"/>
                  <a:gd name="connsiteY1" fmla="*/ 4906 h 5489"/>
                  <a:gd name="connsiteX2" fmla="*/ 2546 w 3235"/>
                  <a:gd name="connsiteY2" fmla="*/ 3991 h 5489"/>
                  <a:gd name="connsiteX3" fmla="*/ 1525 w 3235"/>
                  <a:gd name="connsiteY3" fmla="*/ 2944 h 5489"/>
                  <a:gd name="connsiteX4" fmla="*/ 119 w 3235"/>
                  <a:gd name="connsiteY4" fmla="*/ 1432 h 5489"/>
                  <a:gd name="connsiteX5" fmla="*/ 1843 w 3235"/>
                  <a:gd name="connsiteY5" fmla="*/ 0 h 5489"/>
                  <a:gd name="connsiteX6" fmla="*/ 3023 w 3235"/>
                  <a:gd name="connsiteY6" fmla="*/ 252 h 5489"/>
                  <a:gd name="connsiteX7" fmla="*/ 2837 w 3235"/>
                  <a:gd name="connsiteY7" fmla="*/ 822 h 5489"/>
                  <a:gd name="connsiteX8" fmla="*/ 1830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400 h 5489"/>
                  <a:gd name="connsiteX11" fmla="*/ 3235 w 3235"/>
                  <a:gd name="connsiteY11" fmla="*/ 3951 h 5489"/>
                  <a:gd name="connsiteX12" fmla="*/ 1366 w 3235"/>
                  <a:gd name="connsiteY12" fmla="*/ 5489 h 5489"/>
                  <a:gd name="connsiteX13" fmla="*/ 0 w 3235"/>
                  <a:gd name="connsiteY13" fmla="*/ 5158 h 5489"/>
                  <a:gd name="connsiteX14" fmla="*/ 199 w 3235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99" y="4561"/>
                    </a:moveTo>
                    <a:cubicBezTo>
                      <a:pt x="504" y="4747"/>
                      <a:pt x="968" y="4906"/>
                      <a:pt x="1419" y="4906"/>
                    </a:cubicBezTo>
                    <a:cubicBezTo>
                      <a:pt x="2135" y="4906"/>
                      <a:pt x="2546" y="4535"/>
                      <a:pt x="2546" y="3991"/>
                    </a:cubicBezTo>
                    <a:cubicBezTo>
                      <a:pt x="2546" y="3500"/>
                      <a:pt x="2254" y="3209"/>
                      <a:pt x="1525" y="2944"/>
                    </a:cubicBezTo>
                    <a:cubicBezTo>
                      <a:pt x="663" y="2639"/>
                      <a:pt x="119" y="2175"/>
                      <a:pt x="119" y="1432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98" y="119"/>
                      <a:pt x="3023" y="252"/>
                    </a:cubicBezTo>
                    <a:lnTo>
                      <a:pt x="2837" y="822"/>
                    </a:lnTo>
                    <a:cubicBezTo>
                      <a:pt x="2665" y="729"/>
                      <a:pt x="2307" y="557"/>
                      <a:pt x="1830" y="557"/>
                    </a:cubicBezTo>
                    <a:cubicBezTo>
                      <a:pt x="1101" y="557"/>
                      <a:pt x="809" y="981"/>
                      <a:pt x="809" y="1366"/>
                    </a:cubicBezTo>
                    <a:cubicBezTo>
                      <a:pt x="809" y="1870"/>
                      <a:pt x="1140" y="2108"/>
                      <a:pt x="1870" y="2400"/>
                    </a:cubicBezTo>
                    <a:cubicBezTo>
                      <a:pt x="2784" y="2745"/>
                      <a:pt x="3235" y="3182"/>
                      <a:pt x="3235" y="3951"/>
                    </a:cubicBezTo>
                    <a:cubicBezTo>
                      <a:pt x="3235" y="4787"/>
                      <a:pt x="2625" y="5489"/>
                      <a:pt x="1366" y="5489"/>
                    </a:cubicBezTo>
                    <a:cubicBezTo>
                      <a:pt x="849" y="5489"/>
                      <a:pt x="292" y="5344"/>
                      <a:pt x="0" y="5158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75853F61-E472-9A29-4088-594F648FBE25}"/>
                  </a:ext>
                </a:extLst>
              </p:cNvPr>
              <p:cNvSpPr/>
              <p:nvPr/>
            </p:nvSpPr>
            <p:spPr>
              <a:xfrm>
                <a:off x="1604491" y="1139677"/>
                <a:ext cx="5423" cy="5317"/>
              </a:xfrm>
              <a:custGeom>
                <a:avLst/>
                <a:gdLst>
                  <a:gd name="connsiteX0" fmla="*/ 4628 w 5423"/>
                  <a:gd name="connsiteY0" fmla="*/ 2983 h 5317"/>
                  <a:gd name="connsiteX1" fmla="*/ 4548 w 5423"/>
                  <a:gd name="connsiteY1" fmla="*/ 676 h 5317"/>
                  <a:gd name="connsiteX2" fmla="*/ 4521 w 5423"/>
                  <a:gd name="connsiteY2" fmla="*/ 676 h 5317"/>
                  <a:gd name="connsiteX3" fmla="*/ 3858 w 5423"/>
                  <a:gd name="connsiteY3" fmla="*/ 2705 h 5317"/>
                  <a:gd name="connsiteX4" fmla="*/ 2917 w 5423"/>
                  <a:gd name="connsiteY4" fmla="*/ 5290 h 5317"/>
                  <a:gd name="connsiteX5" fmla="*/ 2387 w 5423"/>
                  <a:gd name="connsiteY5" fmla="*/ 5290 h 5317"/>
                  <a:gd name="connsiteX6" fmla="*/ 1525 w 5423"/>
                  <a:gd name="connsiteY6" fmla="*/ 2745 h 5317"/>
                  <a:gd name="connsiteX7" fmla="*/ 915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50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46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62 w 5423"/>
                  <a:gd name="connsiteY17" fmla="*/ 2572 h 5317"/>
                  <a:gd name="connsiteX18" fmla="*/ 4203 w 5423"/>
                  <a:gd name="connsiteY18" fmla="*/ 0 h 5317"/>
                  <a:gd name="connsiteX19" fmla="*/ 5092 w 5423"/>
                  <a:gd name="connsiteY19" fmla="*/ 0 h 5317"/>
                  <a:gd name="connsiteX20" fmla="*/ 5423 w 5423"/>
                  <a:gd name="connsiteY20" fmla="*/ 5317 h 5317"/>
                  <a:gd name="connsiteX21" fmla="*/ 4747 w 5423"/>
                  <a:gd name="connsiteY21" fmla="*/ 5317 h 5317"/>
                  <a:gd name="connsiteX22" fmla="*/ 4628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28" y="2983"/>
                    </a:moveTo>
                    <a:cubicBezTo>
                      <a:pt x="4601" y="2228"/>
                      <a:pt x="4535" y="1339"/>
                      <a:pt x="4548" y="676"/>
                    </a:cubicBezTo>
                    <a:lnTo>
                      <a:pt x="4521" y="676"/>
                    </a:lnTo>
                    <a:cubicBezTo>
                      <a:pt x="4349" y="1299"/>
                      <a:pt x="4124" y="1976"/>
                      <a:pt x="3858" y="2705"/>
                    </a:cubicBezTo>
                    <a:lnTo>
                      <a:pt x="2917" y="5290"/>
                    </a:lnTo>
                    <a:lnTo>
                      <a:pt x="2387" y="5290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15" y="676"/>
                    </a:cubicBezTo>
                    <a:lnTo>
                      <a:pt x="902" y="676"/>
                    </a:lnTo>
                    <a:cubicBezTo>
                      <a:pt x="902" y="1352"/>
                      <a:pt x="849" y="2241"/>
                      <a:pt x="796" y="3050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22"/>
                      <a:pt x="2559" y="3819"/>
                      <a:pt x="2678" y="4376"/>
                    </a:cubicBezTo>
                    <a:lnTo>
                      <a:pt x="2705" y="4376"/>
                    </a:lnTo>
                    <a:cubicBezTo>
                      <a:pt x="2851" y="3832"/>
                      <a:pt x="3023" y="3248"/>
                      <a:pt x="3262" y="2572"/>
                    </a:cubicBezTo>
                    <a:lnTo>
                      <a:pt x="4203" y="0"/>
                    </a:lnTo>
                    <a:lnTo>
                      <a:pt x="5092" y="0"/>
                    </a:lnTo>
                    <a:lnTo>
                      <a:pt x="5423" y="5317"/>
                    </a:lnTo>
                    <a:lnTo>
                      <a:pt x="4747" y="5317"/>
                    </a:lnTo>
                    <a:lnTo>
                      <a:pt x="4628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B81F2845-A2DE-097C-3CA2-0E4CC051DFDC}"/>
                  </a:ext>
                </a:extLst>
              </p:cNvPr>
              <p:cNvSpPr/>
              <p:nvPr/>
            </p:nvSpPr>
            <p:spPr>
              <a:xfrm>
                <a:off x="1610657" y="1139584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387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4 h 5502"/>
                  <a:gd name="connsiteX6" fmla="*/ 2440 w 4879"/>
                  <a:gd name="connsiteY6" fmla="*/ 4946 h 5502"/>
                  <a:gd name="connsiteX7" fmla="*/ 4150 w 4879"/>
                  <a:gd name="connsiteY7" fmla="*/ 2731 h 5502"/>
                  <a:gd name="connsiteX8" fmla="*/ 2453 w 4879"/>
                  <a:gd name="connsiteY8" fmla="*/ 557 h 5502"/>
                  <a:gd name="connsiteX9" fmla="*/ 743 w 4879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387" y="5503"/>
                    </a:cubicBezTo>
                    <a:cubicBezTo>
                      <a:pt x="994" y="5503"/>
                      <a:pt x="0" y="4415"/>
                      <a:pt x="0" y="2798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lose/>
                    <a:moveTo>
                      <a:pt x="743" y="2784"/>
                    </a:moveTo>
                    <a:cubicBezTo>
                      <a:pt x="743" y="3925"/>
                      <a:pt x="1352" y="4946"/>
                      <a:pt x="2440" y="4946"/>
                    </a:cubicBezTo>
                    <a:cubicBezTo>
                      <a:pt x="3527" y="4946"/>
                      <a:pt x="4150" y="3938"/>
                      <a:pt x="4150" y="2731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299" y="557"/>
                      <a:pt x="743" y="1618"/>
                      <a:pt x="743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D10F1B31-6E56-4B8E-320A-69852ED3E28C}"/>
                  </a:ext>
                </a:extLst>
              </p:cNvPr>
              <p:cNvSpPr/>
              <p:nvPr/>
            </p:nvSpPr>
            <p:spPr>
              <a:xfrm>
                <a:off x="1616411" y="1139624"/>
                <a:ext cx="4388" cy="5423"/>
              </a:xfrm>
              <a:custGeom>
                <a:avLst/>
                <a:gdLst>
                  <a:gd name="connsiteX0" fmla="*/ 0 w 4388"/>
                  <a:gd name="connsiteY0" fmla="*/ 119 h 5423"/>
                  <a:gd name="connsiteX1" fmla="*/ 1472 w 4388"/>
                  <a:gd name="connsiteY1" fmla="*/ 0 h 5423"/>
                  <a:gd name="connsiteX2" fmla="*/ 3633 w 4388"/>
                  <a:gd name="connsiteY2" fmla="*/ 663 h 5423"/>
                  <a:gd name="connsiteX3" fmla="*/ 4389 w 4388"/>
                  <a:gd name="connsiteY3" fmla="*/ 2586 h 5423"/>
                  <a:gd name="connsiteX4" fmla="*/ 3620 w 4388"/>
                  <a:gd name="connsiteY4" fmla="*/ 4654 h 5423"/>
                  <a:gd name="connsiteX5" fmla="*/ 1273 w 4388"/>
                  <a:gd name="connsiteY5" fmla="*/ 5423 h 5423"/>
                  <a:gd name="connsiteX6" fmla="*/ 13 w 4388"/>
                  <a:gd name="connsiteY6" fmla="*/ 5357 h 5423"/>
                  <a:gd name="connsiteX7" fmla="*/ 13 w 4388"/>
                  <a:gd name="connsiteY7" fmla="*/ 119 h 5423"/>
                  <a:gd name="connsiteX8" fmla="*/ 690 w 4388"/>
                  <a:gd name="connsiteY8" fmla="*/ 4840 h 5423"/>
                  <a:gd name="connsiteX9" fmla="*/ 1392 w 4388"/>
                  <a:gd name="connsiteY9" fmla="*/ 4866 h 5423"/>
                  <a:gd name="connsiteX10" fmla="*/ 3660 w 4388"/>
                  <a:gd name="connsiteY10" fmla="*/ 2612 h 5423"/>
                  <a:gd name="connsiteX11" fmla="*/ 1498 w 4388"/>
                  <a:gd name="connsiteY11" fmla="*/ 557 h 5423"/>
                  <a:gd name="connsiteX12" fmla="*/ 690 w 4388"/>
                  <a:gd name="connsiteY12" fmla="*/ 637 h 5423"/>
                  <a:gd name="connsiteX13" fmla="*/ 690 w 4388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8" h="5423">
                    <a:moveTo>
                      <a:pt x="0" y="119"/>
                    </a:moveTo>
                    <a:cubicBezTo>
                      <a:pt x="424" y="66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33" y="663"/>
                    </a:cubicBezTo>
                    <a:cubicBezTo>
                      <a:pt x="4110" y="1101"/>
                      <a:pt x="4389" y="1711"/>
                      <a:pt x="4389" y="2586"/>
                    </a:cubicBezTo>
                    <a:cubicBezTo>
                      <a:pt x="4389" y="3447"/>
                      <a:pt x="4110" y="4164"/>
                      <a:pt x="3620" y="4654"/>
                    </a:cubicBezTo>
                    <a:cubicBezTo>
                      <a:pt x="3116" y="5158"/>
                      <a:pt x="2294" y="5423"/>
                      <a:pt x="1273" y="5423"/>
                    </a:cubicBezTo>
                    <a:cubicBezTo>
                      <a:pt x="782" y="5423"/>
                      <a:pt x="358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90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44" y="557"/>
                      <a:pt x="1498" y="557"/>
                    </a:cubicBezTo>
                    <a:cubicBezTo>
                      <a:pt x="1140" y="557"/>
                      <a:pt x="875" y="597"/>
                      <a:pt x="690" y="637"/>
                    </a:cubicBez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08869AFA-1FA0-A66C-9651-31F21D793BC4}"/>
                  </a:ext>
                </a:extLst>
              </p:cNvPr>
              <p:cNvSpPr/>
              <p:nvPr/>
            </p:nvSpPr>
            <p:spPr>
              <a:xfrm>
                <a:off x="1623452" y="1139677"/>
                <a:ext cx="3951" cy="5317"/>
              </a:xfrm>
              <a:custGeom>
                <a:avLst/>
                <a:gdLst>
                  <a:gd name="connsiteX0" fmla="*/ 1631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07 w 3951"/>
                  <a:gd name="connsiteY5" fmla="*/ 583 h 5317"/>
                  <a:gd name="connsiteX6" fmla="*/ 2307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31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07" y="583"/>
                    </a:lnTo>
                    <a:lnTo>
                      <a:pt x="2307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46CDD83C-6998-4F73-D0D8-C2C3DB188A3A}"/>
                  </a:ext>
                </a:extLst>
              </p:cNvPr>
              <p:cNvSpPr/>
              <p:nvPr/>
            </p:nvSpPr>
            <p:spPr>
              <a:xfrm>
                <a:off x="1627987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54 h 5317"/>
                  <a:gd name="connsiteX11" fmla="*/ 2745 w 2996"/>
                  <a:gd name="connsiteY11" fmla="*/ 2254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45" y="2254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46D5F172-4CC5-A8E0-F66F-FF73FCEF06DB}"/>
                  </a:ext>
                </a:extLst>
              </p:cNvPr>
              <p:cNvSpPr/>
              <p:nvPr/>
            </p:nvSpPr>
            <p:spPr>
              <a:xfrm>
                <a:off x="1631726" y="1139677"/>
                <a:ext cx="5423" cy="5317"/>
              </a:xfrm>
              <a:custGeom>
                <a:avLst/>
                <a:gdLst>
                  <a:gd name="connsiteX0" fmla="*/ 4641 w 5423"/>
                  <a:gd name="connsiteY0" fmla="*/ 2983 h 5317"/>
                  <a:gd name="connsiteX1" fmla="*/ 4561 w 5423"/>
                  <a:gd name="connsiteY1" fmla="*/ 676 h 5317"/>
                  <a:gd name="connsiteX2" fmla="*/ 4548 w 5423"/>
                  <a:gd name="connsiteY2" fmla="*/ 676 h 5317"/>
                  <a:gd name="connsiteX3" fmla="*/ 3872 w 5423"/>
                  <a:gd name="connsiteY3" fmla="*/ 2705 h 5317"/>
                  <a:gd name="connsiteX4" fmla="*/ 2930 w 5423"/>
                  <a:gd name="connsiteY4" fmla="*/ 5290 h 5317"/>
                  <a:gd name="connsiteX5" fmla="*/ 2413 w 5423"/>
                  <a:gd name="connsiteY5" fmla="*/ 5290 h 5317"/>
                  <a:gd name="connsiteX6" fmla="*/ 1551 w 5423"/>
                  <a:gd name="connsiteY6" fmla="*/ 2745 h 5317"/>
                  <a:gd name="connsiteX7" fmla="*/ 942 w 5423"/>
                  <a:gd name="connsiteY7" fmla="*/ 676 h 5317"/>
                  <a:gd name="connsiteX8" fmla="*/ 928 w 5423"/>
                  <a:gd name="connsiteY8" fmla="*/ 676 h 5317"/>
                  <a:gd name="connsiteX9" fmla="*/ 822 w 5423"/>
                  <a:gd name="connsiteY9" fmla="*/ 3050 h 5317"/>
                  <a:gd name="connsiteX10" fmla="*/ 676 w 5423"/>
                  <a:gd name="connsiteY10" fmla="*/ 5317 h 5317"/>
                  <a:gd name="connsiteX11" fmla="*/ 0 w 5423"/>
                  <a:gd name="connsiteY11" fmla="*/ 5317 h 5317"/>
                  <a:gd name="connsiteX12" fmla="*/ 371 w 5423"/>
                  <a:gd name="connsiteY12" fmla="*/ 0 h 5317"/>
                  <a:gd name="connsiteX13" fmla="*/ 1260 w 5423"/>
                  <a:gd name="connsiteY13" fmla="*/ 0 h 5317"/>
                  <a:gd name="connsiteX14" fmla="*/ 2161 w 5423"/>
                  <a:gd name="connsiteY14" fmla="*/ 2572 h 5317"/>
                  <a:gd name="connsiteX15" fmla="*/ 2692 w 5423"/>
                  <a:gd name="connsiteY15" fmla="*/ 4376 h 5317"/>
                  <a:gd name="connsiteX16" fmla="*/ 2718 w 5423"/>
                  <a:gd name="connsiteY16" fmla="*/ 4376 h 5317"/>
                  <a:gd name="connsiteX17" fmla="*/ 3275 w 5423"/>
                  <a:gd name="connsiteY17" fmla="*/ 2572 h 5317"/>
                  <a:gd name="connsiteX18" fmla="*/ 4230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41 w 5423"/>
                  <a:gd name="connsiteY22" fmla="*/ 29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41" y="2983"/>
                    </a:moveTo>
                    <a:cubicBezTo>
                      <a:pt x="4601" y="2228"/>
                      <a:pt x="4561" y="1339"/>
                      <a:pt x="4561" y="676"/>
                    </a:cubicBezTo>
                    <a:lnTo>
                      <a:pt x="4548" y="676"/>
                    </a:lnTo>
                    <a:cubicBezTo>
                      <a:pt x="4362" y="1299"/>
                      <a:pt x="4137" y="1976"/>
                      <a:pt x="3872" y="2705"/>
                    </a:cubicBezTo>
                    <a:lnTo>
                      <a:pt x="2930" y="5290"/>
                    </a:lnTo>
                    <a:lnTo>
                      <a:pt x="2413" y="5290"/>
                    </a:lnTo>
                    <a:lnTo>
                      <a:pt x="1551" y="2745"/>
                    </a:lnTo>
                    <a:cubicBezTo>
                      <a:pt x="1299" y="1989"/>
                      <a:pt x="1074" y="1313"/>
                      <a:pt x="942" y="676"/>
                    </a:cubicBezTo>
                    <a:lnTo>
                      <a:pt x="928" y="676"/>
                    </a:lnTo>
                    <a:cubicBezTo>
                      <a:pt x="928" y="1352"/>
                      <a:pt x="875" y="2241"/>
                      <a:pt x="822" y="3050"/>
                    </a:cubicBezTo>
                    <a:lnTo>
                      <a:pt x="676" y="5317"/>
                    </a:lnTo>
                    <a:lnTo>
                      <a:pt x="0" y="5317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400" y="3222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32"/>
                      <a:pt x="3050" y="3248"/>
                      <a:pt x="3275" y="2572"/>
                    </a:cubicBezTo>
                    <a:lnTo>
                      <a:pt x="4230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41" y="29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F5D49A54-1B3B-98A0-8E9B-2028B7217C4E}"/>
                  </a:ext>
                </a:extLst>
              </p:cNvPr>
              <p:cNvSpPr/>
              <p:nvPr/>
            </p:nvSpPr>
            <p:spPr>
              <a:xfrm>
                <a:off x="1638210" y="1139624"/>
                <a:ext cx="3275" cy="5370"/>
              </a:xfrm>
              <a:custGeom>
                <a:avLst/>
                <a:gdLst>
                  <a:gd name="connsiteX0" fmla="*/ 0 w 3275"/>
                  <a:gd name="connsiteY0" fmla="*/ 106 h 5370"/>
                  <a:gd name="connsiteX1" fmla="*/ 1326 w 3275"/>
                  <a:gd name="connsiteY1" fmla="*/ 0 h 5370"/>
                  <a:gd name="connsiteX2" fmla="*/ 2811 w 3275"/>
                  <a:gd name="connsiteY2" fmla="*/ 451 h 5370"/>
                  <a:gd name="connsiteX3" fmla="*/ 3275 w 3275"/>
                  <a:gd name="connsiteY3" fmla="*/ 1565 h 5370"/>
                  <a:gd name="connsiteX4" fmla="*/ 2864 w 3275"/>
                  <a:gd name="connsiteY4" fmla="*/ 2705 h 5370"/>
                  <a:gd name="connsiteX5" fmla="*/ 1233 w 3275"/>
                  <a:gd name="connsiteY5" fmla="*/ 3288 h 5370"/>
                  <a:gd name="connsiteX6" fmla="*/ 689 w 3275"/>
                  <a:gd name="connsiteY6" fmla="*/ 3235 h 5370"/>
                  <a:gd name="connsiteX7" fmla="*/ 689 w 3275"/>
                  <a:gd name="connsiteY7" fmla="*/ 5370 h 5370"/>
                  <a:gd name="connsiteX8" fmla="*/ 0 w 3275"/>
                  <a:gd name="connsiteY8" fmla="*/ 5370 h 5370"/>
                  <a:gd name="connsiteX9" fmla="*/ 0 w 3275"/>
                  <a:gd name="connsiteY9" fmla="*/ 106 h 5370"/>
                  <a:gd name="connsiteX10" fmla="*/ 703 w 3275"/>
                  <a:gd name="connsiteY10" fmla="*/ 2678 h 5370"/>
                  <a:gd name="connsiteX11" fmla="*/ 1260 w 3275"/>
                  <a:gd name="connsiteY11" fmla="*/ 2731 h 5370"/>
                  <a:gd name="connsiteX12" fmla="*/ 2599 w 3275"/>
                  <a:gd name="connsiteY12" fmla="*/ 1591 h 5370"/>
                  <a:gd name="connsiteX13" fmla="*/ 1339 w 3275"/>
                  <a:gd name="connsiteY13" fmla="*/ 544 h 5370"/>
                  <a:gd name="connsiteX14" fmla="*/ 689 w 3275"/>
                  <a:gd name="connsiteY14" fmla="*/ 597 h 5370"/>
                  <a:gd name="connsiteX15" fmla="*/ 689 w 3275"/>
                  <a:gd name="connsiteY15" fmla="*/ 2678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75" h="5370">
                    <a:moveTo>
                      <a:pt x="0" y="106"/>
                    </a:moveTo>
                    <a:cubicBezTo>
                      <a:pt x="345" y="66"/>
                      <a:pt x="769" y="0"/>
                      <a:pt x="1326" y="0"/>
                    </a:cubicBezTo>
                    <a:cubicBezTo>
                      <a:pt x="2002" y="0"/>
                      <a:pt x="2506" y="159"/>
                      <a:pt x="2811" y="451"/>
                    </a:cubicBezTo>
                    <a:cubicBezTo>
                      <a:pt x="3103" y="716"/>
                      <a:pt x="3275" y="1087"/>
                      <a:pt x="3275" y="1565"/>
                    </a:cubicBezTo>
                    <a:cubicBezTo>
                      <a:pt x="3275" y="2042"/>
                      <a:pt x="3129" y="2427"/>
                      <a:pt x="2864" y="2705"/>
                    </a:cubicBezTo>
                    <a:cubicBezTo>
                      <a:pt x="2506" y="3103"/>
                      <a:pt x="1909" y="3288"/>
                      <a:pt x="1233" y="3288"/>
                    </a:cubicBezTo>
                    <a:cubicBezTo>
                      <a:pt x="1021" y="3288"/>
                      <a:pt x="835" y="3275"/>
                      <a:pt x="689" y="3235"/>
                    </a:cubicBezTo>
                    <a:lnTo>
                      <a:pt x="689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703" y="2678"/>
                    </a:moveTo>
                    <a:cubicBezTo>
                      <a:pt x="849" y="2718"/>
                      <a:pt x="1034" y="2731"/>
                      <a:pt x="1260" y="2731"/>
                    </a:cubicBezTo>
                    <a:cubicBezTo>
                      <a:pt x="2095" y="2731"/>
                      <a:pt x="2599" y="2334"/>
                      <a:pt x="2599" y="1591"/>
                    </a:cubicBezTo>
                    <a:cubicBezTo>
                      <a:pt x="2599" y="902"/>
                      <a:pt x="2108" y="544"/>
                      <a:pt x="1339" y="544"/>
                    </a:cubicBezTo>
                    <a:cubicBezTo>
                      <a:pt x="1034" y="544"/>
                      <a:pt x="809" y="583"/>
                      <a:pt x="689" y="597"/>
                    </a:cubicBezTo>
                    <a:lnTo>
                      <a:pt x="689" y="267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B5F7902E-D9A2-1858-C38C-EE620F5915A3}"/>
                  </a:ext>
                </a:extLst>
              </p:cNvPr>
              <p:cNvSpPr/>
              <p:nvPr/>
            </p:nvSpPr>
            <p:spPr>
              <a:xfrm>
                <a:off x="1642108" y="1139584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66 w 4866"/>
                  <a:gd name="connsiteY3" fmla="*/ 0 h 5502"/>
                  <a:gd name="connsiteX4" fmla="*/ 4866 w 4866"/>
                  <a:gd name="connsiteY4" fmla="*/ 2692 h 5502"/>
                  <a:gd name="connsiteX5" fmla="*/ 729 w 4866"/>
                  <a:gd name="connsiteY5" fmla="*/ 2784 h 5502"/>
                  <a:gd name="connsiteX6" fmla="*/ 2426 w 4866"/>
                  <a:gd name="connsiteY6" fmla="*/ 4946 h 5502"/>
                  <a:gd name="connsiteX7" fmla="*/ 4137 w 4866"/>
                  <a:gd name="connsiteY7" fmla="*/ 2731 h 5502"/>
                  <a:gd name="connsiteX8" fmla="*/ 2440 w 4866"/>
                  <a:gd name="connsiteY8" fmla="*/ 557 h 5502"/>
                  <a:gd name="connsiteX9" fmla="*/ 729 w 4866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81" y="5503"/>
                      <a:pt x="0" y="4415"/>
                      <a:pt x="0" y="2798"/>
                    </a:cubicBezTo>
                    <a:cubicBezTo>
                      <a:pt x="0" y="1101"/>
                      <a:pt x="1047" y="0"/>
                      <a:pt x="2466" y="0"/>
                    </a:cubicBezTo>
                    <a:cubicBezTo>
                      <a:pt x="3925" y="0"/>
                      <a:pt x="4866" y="1114"/>
                      <a:pt x="4866" y="2692"/>
                    </a:cubicBezTo>
                    <a:close/>
                    <a:moveTo>
                      <a:pt x="729" y="2784"/>
                    </a:move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14" y="4946"/>
                      <a:pt x="4137" y="3938"/>
                      <a:pt x="4137" y="2731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18"/>
                      <a:pt x="729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0EDC762-290F-34B8-0575-4342BCB7BF4C}"/>
                  </a:ext>
                </a:extLst>
              </p:cNvPr>
              <p:cNvSpPr/>
              <p:nvPr/>
            </p:nvSpPr>
            <p:spPr>
              <a:xfrm>
                <a:off x="1647850" y="1139624"/>
                <a:ext cx="3473" cy="5356"/>
              </a:xfrm>
              <a:custGeom>
                <a:avLst/>
                <a:gdLst>
                  <a:gd name="connsiteX0" fmla="*/ 0 w 3473"/>
                  <a:gd name="connsiteY0" fmla="*/ 119 h 5356"/>
                  <a:gd name="connsiteX1" fmla="*/ 1326 w 3473"/>
                  <a:gd name="connsiteY1" fmla="*/ 0 h 5356"/>
                  <a:gd name="connsiteX2" fmla="*/ 2877 w 3473"/>
                  <a:gd name="connsiteY2" fmla="*/ 438 h 5356"/>
                  <a:gd name="connsiteX3" fmla="*/ 3288 w 3473"/>
                  <a:gd name="connsiteY3" fmla="*/ 1445 h 5356"/>
                  <a:gd name="connsiteX4" fmla="*/ 2281 w 3473"/>
                  <a:gd name="connsiteY4" fmla="*/ 2798 h 5356"/>
                  <a:gd name="connsiteX5" fmla="*/ 2281 w 3473"/>
                  <a:gd name="connsiteY5" fmla="*/ 2824 h 5356"/>
                  <a:gd name="connsiteX6" fmla="*/ 3063 w 3473"/>
                  <a:gd name="connsiteY6" fmla="*/ 3898 h 5356"/>
                  <a:gd name="connsiteX7" fmla="*/ 3474 w 3473"/>
                  <a:gd name="connsiteY7" fmla="*/ 5357 h 5356"/>
                  <a:gd name="connsiteX8" fmla="*/ 2758 w 3473"/>
                  <a:gd name="connsiteY8" fmla="*/ 5357 h 5356"/>
                  <a:gd name="connsiteX9" fmla="*/ 2413 w 3473"/>
                  <a:gd name="connsiteY9" fmla="*/ 4097 h 5356"/>
                  <a:gd name="connsiteX10" fmla="*/ 1352 w 3473"/>
                  <a:gd name="connsiteY10" fmla="*/ 3063 h 5356"/>
                  <a:gd name="connsiteX11" fmla="*/ 703 w 3473"/>
                  <a:gd name="connsiteY11" fmla="*/ 3063 h 5356"/>
                  <a:gd name="connsiteX12" fmla="*/ 703 w 3473"/>
                  <a:gd name="connsiteY12" fmla="*/ 5357 h 5356"/>
                  <a:gd name="connsiteX13" fmla="*/ 13 w 3473"/>
                  <a:gd name="connsiteY13" fmla="*/ 5357 h 5356"/>
                  <a:gd name="connsiteX14" fmla="*/ 13 w 3473"/>
                  <a:gd name="connsiteY14" fmla="*/ 119 h 5356"/>
                  <a:gd name="connsiteX15" fmla="*/ 703 w 3473"/>
                  <a:gd name="connsiteY15" fmla="*/ 2546 h 5356"/>
                  <a:gd name="connsiteX16" fmla="*/ 1406 w 3473"/>
                  <a:gd name="connsiteY16" fmla="*/ 2546 h 5356"/>
                  <a:gd name="connsiteX17" fmla="*/ 2612 w 3473"/>
                  <a:gd name="connsiteY17" fmla="*/ 1525 h 5356"/>
                  <a:gd name="connsiteX18" fmla="*/ 1392 w 3473"/>
                  <a:gd name="connsiteY18" fmla="*/ 517 h 5356"/>
                  <a:gd name="connsiteX19" fmla="*/ 716 w 3473"/>
                  <a:gd name="connsiteY19" fmla="*/ 583 h 5356"/>
                  <a:gd name="connsiteX20" fmla="*/ 716 w 3473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56">
                    <a:moveTo>
                      <a:pt x="0" y="119"/>
                    </a:moveTo>
                    <a:cubicBezTo>
                      <a:pt x="345" y="53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51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44" y="3341"/>
                      <a:pt x="3063" y="3898"/>
                    </a:cubicBezTo>
                    <a:cubicBezTo>
                      <a:pt x="3249" y="4641"/>
                      <a:pt x="3368" y="5158"/>
                      <a:pt x="3474" y="5357"/>
                    </a:cubicBezTo>
                    <a:lnTo>
                      <a:pt x="2758" y="5357"/>
                    </a:lnTo>
                    <a:cubicBezTo>
                      <a:pt x="2678" y="5211"/>
                      <a:pt x="2559" y="4747"/>
                      <a:pt x="2413" y="4097"/>
                    </a:cubicBezTo>
                    <a:cubicBezTo>
                      <a:pt x="2241" y="3355"/>
                      <a:pt x="1962" y="3089"/>
                      <a:pt x="1352" y="3063"/>
                    </a:cubicBezTo>
                    <a:lnTo>
                      <a:pt x="703" y="3063"/>
                    </a:lnTo>
                    <a:lnTo>
                      <a:pt x="703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48" y="2546"/>
                      <a:pt x="2612" y="2135"/>
                      <a:pt x="2612" y="1525"/>
                    </a:cubicBezTo>
                    <a:cubicBezTo>
                      <a:pt x="2612" y="835"/>
                      <a:pt x="2108" y="530"/>
                      <a:pt x="1392" y="517"/>
                    </a:cubicBezTo>
                    <a:cubicBezTo>
                      <a:pt x="1061" y="517"/>
                      <a:pt x="822" y="557"/>
                      <a:pt x="716" y="583"/>
                    </a:cubicBezTo>
                    <a:lnTo>
                      <a:pt x="716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7DF80411-72C7-97D0-E979-272B0E24E60F}"/>
                  </a:ext>
                </a:extLst>
              </p:cNvPr>
              <p:cNvSpPr/>
              <p:nvPr/>
            </p:nvSpPr>
            <p:spPr>
              <a:xfrm>
                <a:off x="1654506" y="1139677"/>
                <a:ext cx="676" cy="5317"/>
              </a:xfrm>
              <a:custGeom>
                <a:avLst/>
                <a:gdLst>
                  <a:gd name="connsiteX0" fmla="*/ 676 w 676"/>
                  <a:gd name="connsiteY0" fmla="*/ 0 h 5317"/>
                  <a:gd name="connsiteX1" fmla="*/ 676 w 676"/>
                  <a:gd name="connsiteY1" fmla="*/ 5317 h 5317"/>
                  <a:gd name="connsiteX2" fmla="*/ 0 w 676"/>
                  <a:gd name="connsiteY2" fmla="*/ 5317 h 5317"/>
                  <a:gd name="connsiteX3" fmla="*/ 0 w 676"/>
                  <a:gd name="connsiteY3" fmla="*/ 0 h 5317"/>
                  <a:gd name="connsiteX4" fmla="*/ 676 w 676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17">
                    <a:moveTo>
                      <a:pt x="676" y="0"/>
                    </a:moveTo>
                    <a:lnTo>
                      <a:pt x="676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BAABA3E0-C960-6660-A595-3D53B5BCE068}"/>
                  </a:ext>
                </a:extLst>
              </p:cNvPr>
              <p:cNvSpPr/>
              <p:nvPr/>
            </p:nvSpPr>
            <p:spPr>
              <a:xfrm>
                <a:off x="1656389" y="1139677"/>
                <a:ext cx="3991" cy="5317"/>
              </a:xfrm>
              <a:custGeom>
                <a:avLst/>
                <a:gdLst>
                  <a:gd name="connsiteX0" fmla="*/ 0 w 3991"/>
                  <a:gd name="connsiteY0" fmla="*/ 5317 h 5317"/>
                  <a:gd name="connsiteX1" fmla="*/ 0 w 3991"/>
                  <a:gd name="connsiteY1" fmla="*/ 0 h 5317"/>
                  <a:gd name="connsiteX2" fmla="*/ 756 w 3991"/>
                  <a:gd name="connsiteY2" fmla="*/ 0 h 5317"/>
                  <a:gd name="connsiteX3" fmla="*/ 2466 w 3991"/>
                  <a:gd name="connsiteY3" fmla="*/ 2692 h 5317"/>
                  <a:gd name="connsiteX4" fmla="*/ 3408 w 3991"/>
                  <a:gd name="connsiteY4" fmla="*/ 4429 h 5317"/>
                  <a:gd name="connsiteX5" fmla="*/ 3421 w 3991"/>
                  <a:gd name="connsiteY5" fmla="*/ 4415 h 5317"/>
                  <a:gd name="connsiteX6" fmla="*/ 3341 w 3991"/>
                  <a:gd name="connsiteY6" fmla="*/ 2228 h 5317"/>
                  <a:gd name="connsiteX7" fmla="*/ 3341 w 3991"/>
                  <a:gd name="connsiteY7" fmla="*/ 0 h 5317"/>
                  <a:gd name="connsiteX8" fmla="*/ 3991 w 3991"/>
                  <a:gd name="connsiteY8" fmla="*/ 0 h 5317"/>
                  <a:gd name="connsiteX9" fmla="*/ 3991 w 3991"/>
                  <a:gd name="connsiteY9" fmla="*/ 5317 h 5317"/>
                  <a:gd name="connsiteX10" fmla="*/ 3302 w 3991"/>
                  <a:gd name="connsiteY10" fmla="*/ 5317 h 5317"/>
                  <a:gd name="connsiteX11" fmla="*/ 1618 w 3991"/>
                  <a:gd name="connsiteY11" fmla="*/ 2612 h 5317"/>
                  <a:gd name="connsiteX12" fmla="*/ 623 w 3991"/>
                  <a:gd name="connsiteY12" fmla="*/ 849 h 5317"/>
                  <a:gd name="connsiteX13" fmla="*/ 597 w 3991"/>
                  <a:gd name="connsiteY13" fmla="*/ 849 h 5317"/>
                  <a:gd name="connsiteX14" fmla="*/ 650 w 3991"/>
                  <a:gd name="connsiteY14" fmla="*/ 3036 h 5317"/>
                  <a:gd name="connsiteX15" fmla="*/ 650 w 3991"/>
                  <a:gd name="connsiteY15" fmla="*/ 5304 h 5317"/>
                  <a:gd name="connsiteX16" fmla="*/ 0 w 3991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64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41" y="3063"/>
                      <a:pt x="3341" y="2228"/>
                    </a:cubicBezTo>
                    <a:lnTo>
                      <a:pt x="3341" y="0"/>
                    </a:lnTo>
                    <a:lnTo>
                      <a:pt x="3991" y="0"/>
                    </a:lnTo>
                    <a:lnTo>
                      <a:pt x="3991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33" y="2015"/>
                      <a:pt x="888" y="1405"/>
                      <a:pt x="623" y="849"/>
                    </a:cubicBezTo>
                    <a:lnTo>
                      <a:pt x="597" y="849"/>
                    </a:lnTo>
                    <a:cubicBezTo>
                      <a:pt x="637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F6E8E68B-CE9B-4C1D-1070-546196FFE9A4}"/>
                  </a:ext>
                </a:extLst>
              </p:cNvPr>
              <p:cNvSpPr/>
              <p:nvPr/>
            </p:nvSpPr>
            <p:spPr>
              <a:xfrm>
                <a:off x="1661255" y="1139584"/>
                <a:ext cx="4044" cy="5489"/>
              </a:xfrm>
              <a:custGeom>
                <a:avLst/>
                <a:gdLst>
                  <a:gd name="connsiteX0" fmla="*/ 4044 w 4044"/>
                  <a:gd name="connsiteY0" fmla="*/ 5238 h 5489"/>
                  <a:gd name="connsiteX1" fmla="*/ 2639 w 4044"/>
                  <a:gd name="connsiteY1" fmla="*/ 5489 h 5489"/>
                  <a:gd name="connsiteX2" fmla="*/ 0 w 4044"/>
                  <a:gd name="connsiteY2" fmla="*/ 2798 h 5489"/>
                  <a:gd name="connsiteX3" fmla="*/ 2771 w 4044"/>
                  <a:gd name="connsiteY3" fmla="*/ 0 h 5489"/>
                  <a:gd name="connsiteX4" fmla="*/ 4044 w 4044"/>
                  <a:gd name="connsiteY4" fmla="*/ 225 h 5489"/>
                  <a:gd name="connsiteX5" fmla="*/ 3885 w 4044"/>
                  <a:gd name="connsiteY5" fmla="*/ 796 h 5489"/>
                  <a:gd name="connsiteX6" fmla="*/ 2811 w 4044"/>
                  <a:gd name="connsiteY6" fmla="*/ 557 h 5489"/>
                  <a:gd name="connsiteX7" fmla="*/ 729 w 4044"/>
                  <a:gd name="connsiteY7" fmla="*/ 2758 h 5489"/>
                  <a:gd name="connsiteX8" fmla="*/ 2784 w 4044"/>
                  <a:gd name="connsiteY8" fmla="*/ 4893 h 5489"/>
                  <a:gd name="connsiteX9" fmla="*/ 3912 w 4044"/>
                  <a:gd name="connsiteY9" fmla="*/ 4667 h 5489"/>
                  <a:gd name="connsiteX10" fmla="*/ 4044 w 4044"/>
                  <a:gd name="connsiteY10" fmla="*/ 5238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4" h="5489">
                    <a:moveTo>
                      <a:pt x="4044" y="5238"/>
                    </a:moveTo>
                    <a:cubicBezTo>
                      <a:pt x="3792" y="5370"/>
                      <a:pt x="3275" y="5489"/>
                      <a:pt x="2639" y="5489"/>
                    </a:cubicBezTo>
                    <a:cubicBezTo>
                      <a:pt x="1140" y="5489"/>
                      <a:pt x="0" y="4548"/>
                      <a:pt x="0" y="2798"/>
                    </a:cubicBezTo>
                    <a:cubicBezTo>
                      <a:pt x="0" y="1127"/>
                      <a:pt x="1127" y="0"/>
                      <a:pt x="2771" y="0"/>
                    </a:cubicBezTo>
                    <a:cubicBezTo>
                      <a:pt x="3447" y="0"/>
                      <a:pt x="3859" y="133"/>
                      <a:pt x="4044" y="225"/>
                    </a:cubicBezTo>
                    <a:lnTo>
                      <a:pt x="3885" y="796"/>
                    </a:lnTo>
                    <a:cubicBezTo>
                      <a:pt x="3620" y="663"/>
                      <a:pt x="3262" y="557"/>
                      <a:pt x="2811" y="557"/>
                    </a:cubicBezTo>
                    <a:cubicBezTo>
                      <a:pt x="1565" y="557"/>
                      <a:pt x="729" y="1366"/>
                      <a:pt x="729" y="2758"/>
                    </a:cubicBezTo>
                    <a:cubicBezTo>
                      <a:pt x="729" y="4057"/>
                      <a:pt x="1485" y="4893"/>
                      <a:pt x="2784" y="4893"/>
                    </a:cubicBezTo>
                    <a:cubicBezTo>
                      <a:pt x="3209" y="4893"/>
                      <a:pt x="3633" y="4800"/>
                      <a:pt x="3912" y="4667"/>
                    </a:cubicBezTo>
                    <a:lnTo>
                      <a:pt x="4044" y="52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EF8DE1CE-F276-D03A-0342-97A458DD904A}"/>
                  </a:ext>
                </a:extLst>
              </p:cNvPr>
              <p:cNvSpPr/>
              <p:nvPr/>
            </p:nvSpPr>
            <p:spPr>
              <a:xfrm>
                <a:off x="1666148" y="1139677"/>
                <a:ext cx="702" cy="5317"/>
              </a:xfrm>
              <a:custGeom>
                <a:avLst/>
                <a:gdLst>
                  <a:gd name="connsiteX0" fmla="*/ 703 w 702"/>
                  <a:gd name="connsiteY0" fmla="*/ 0 h 5317"/>
                  <a:gd name="connsiteX1" fmla="*/ 703 w 702"/>
                  <a:gd name="connsiteY1" fmla="*/ 5317 h 5317"/>
                  <a:gd name="connsiteX2" fmla="*/ 0 w 702"/>
                  <a:gd name="connsiteY2" fmla="*/ 5317 h 5317"/>
                  <a:gd name="connsiteX3" fmla="*/ 0 w 702"/>
                  <a:gd name="connsiteY3" fmla="*/ 0 h 5317"/>
                  <a:gd name="connsiteX4" fmla="*/ 703 w 702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17">
                    <a:moveTo>
                      <a:pt x="703" y="0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72304E86-6CB1-1B8E-41BE-B805ADF92D98}"/>
                  </a:ext>
                </a:extLst>
              </p:cNvPr>
              <p:cNvSpPr/>
              <p:nvPr/>
            </p:nvSpPr>
            <p:spPr>
              <a:xfrm>
                <a:off x="1668044" y="1139624"/>
                <a:ext cx="4375" cy="5423"/>
              </a:xfrm>
              <a:custGeom>
                <a:avLst/>
                <a:gdLst>
                  <a:gd name="connsiteX0" fmla="*/ 0 w 4375"/>
                  <a:gd name="connsiteY0" fmla="*/ 119 h 5423"/>
                  <a:gd name="connsiteX1" fmla="*/ 1459 w 4375"/>
                  <a:gd name="connsiteY1" fmla="*/ 0 h 5423"/>
                  <a:gd name="connsiteX2" fmla="*/ 3620 w 4375"/>
                  <a:gd name="connsiteY2" fmla="*/ 663 h 5423"/>
                  <a:gd name="connsiteX3" fmla="*/ 4376 w 4375"/>
                  <a:gd name="connsiteY3" fmla="*/ 2586 h 5423"/>
                  <a:gd name="connsiteX4" fmla="*/ 3607 w 4375"/>
                  <a:gd name="connsiteY4" fmla="*/ 4654 h 5423"/>
                  <a:gd name="connsiteX5" fmla="*/ 1260 w 4375"/>
                  <a:gd name="connsiteY5" fmla="*/ 5423 h 5423"/>
                  <a:gd name="connsiteX6" fmla="*/ 13 w 4375"/>
                  <a:gd name="connsiteY6" fmla="*/ 5357 h 5423"/>
                  <a:gd name="connsiteX7" fmla="*/ 13 w 4375"/>
                  <a:gd name="connsiteY7" fmla="*/ 119 h 5423"/>
                  <a:gd name="connsiteX8" fmla="*/ 689 w 4375"/>
                  <a:gd name="connsiteY8" fmla="*/ 4840 h 5423"/>
                  <a:gd name="connsiteX9" fmla="*/ 1392 w 4375"/>
                  <a:gd name="connsiteY9" fmla="*/ 4866 h 5423"/>
                  <a:gd name="connsiteX10" fmla="*/ 3660 w 4375"/>
                  <a:gd name="connsiteY10" fmla="*/ 2612 h 5423"/>
                  <a:gd name="connsiteX11" fmla="*/ 1512 w 4375"/>
                  <a:gd name="connsiteY11" fmla="*/ 557 h 5423"/>
                  <a:gd name="connsiteX12" fmla="*/ 689 w 4375"/>
                  <a:gd name="connsiteY12" fmla="*/ 637 h 5423"/>
                  <a:gd name="connsiteX13" fmla="*/ 689 w 4375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23">
                    <a:moveTo>
                      <a:pt x="0" y="119"/>
                    </a:moveTo>
                    <a:cubicBezTo>
                      <a:pt x="411" y="66"/>
                      <a:pt x="915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101"/>
                      <a:pt x="4376" y="1711"/>
                      <a:pt x="4376" y="2586"/>
                    </a:cubicBezTo>
                    <a:cubicBezTo>
                      <a:pt x="4376" y="3447"/>
                      <a:pt x="4110" y="4164"/>
                      <a:pt x="3607" y="4654"/>
                    </a:cubicBezTo>
                    <a:cubicBezTo>
                      <a:pt x="3116" y="5158"/>
                      <a:pt x="2294" y="5423"/>
                      <a:pt x="1260" y="5423"/>
                    </a:cubicBezTo>
                    <a:cubicBezTo>
                      <a:pt x="769" y="5423"/>
                      <a:pt x="371" y="5397"/>
                      <a:pt x="13" y="5357"/>
                    </a:cubicBezTo>
                    <a:lnTo>
                      <a:pt x="13" y="119"/>
                    </a:lnTo>
                    <a:close/>
                    <a:moveTo>
                      <a:pt x="689" y="4840"/>
                    </a:moveTo>
                    <a:cubicBezTo>
                      <a:pt x="875" y="4866"/>
                      <a:pt x="1114" y="4866"/>
                      <a:pt x="1392" y="4866"/>
                    </a:cubicBezTo>
                    <a:cubicBezTo>
                      <a:pt x="2851" y="4866"/>
                      <a:pt x="3660" y="4057"/>
                      <a:pt x="3660" y="2612"/>
                    </a:cubicBezTo>
                    <a:cubicBezTo>
                      <a:pt x="3673" y="1353"/>
                      <a:pt x="2957" y="557"/>
                      <a:pt x="1512" y="557"/>
                    </a:cubicBezTo>
                    <a:cubicBezTo>
                      <a:pt x="1140" y="557"/>
                      <a:pt x="888" y="597"/>
                      <a:pt x="689" y="637"/>
                    </a:cubicBezTo>
                    <a:lnTo>
                      <a:pt x="689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9D5EF754-31E4-B18F-C1F2-728290582EAA}"/>
                  </a:ext>
                </a:extLst>
              </p:cNvPr>
              <p:cNvSpPr/>
              <p:nvPr/>
            </p:nvSpPr>
            <p:spPr>
              <a:xfrm>
                <a:off x="1673294" y="1139677"/>
                <a:ext cx="689" cy="5317"/>
              </a:xfrm>
              <a:custGeom>
                <a:avLst/>
                <a:gdLst>
                  <a:gd name="connsiteX0" fmla="*/ 690 w 689"/>
                  <a:gd name="connsiteY0" fmla="*/ 0 h 5317"/>
                  <a:gd name="connsiteX1" fmla="*/ 690 w 689"/>
                  <a:gd name="connsiteY1" fmla="*/ 5317 h 5317"/>
                  <a:gd name="connsiteX2" fmla="*/ 0 w 689"/>
                  <a:gd name="connsiteY2" fmla="*/ 5317 h 5317"/>
                  <a:gd name="connsiteX3" fmla="*/ 0 w 689"/>
                  <a:gd name="connsiteY3" fmla="*/ 0 h 5317"/>
                  <a:gd name="connsiteX4" fmla="*/ 690 w 689"/>
                  <a:gd name="connsiteY4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17">
                    <a:moveTo>
                      <a:pt x="690" y="0"/>
                    </a:moveTo>
                    <a:lnTo>
                      <a:pt x="69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3DFBF48A-93AC-8D36-CA9B-6862652D97EC}"/>
                  </a:ext>
                </a:extLst>
              </p:cNvPr>
              <p:cNvSpPr/>
              <p:nvPr/>
            </p:nvSpPr>
            <p:spPr>
              <a:xfrm>
                <a:off x="1675204" y="1139624"/>
                <a:ext cx="4362" cy="5423"/>
              </a:xfrm>
              <a:custGeom>
                <a:avLst/>
                <a:gdLst>
                  <a:gd name="connsiteX0" fmla="*/ 0 w 4362"/>
                  <a:gd name="connsiteY0" fmla="*/ 119 h 5423"/>
                  <a:gd name="connsiteX1" fmla="*/ 1445 w 4362"/>
                  <a:gd name="connsiteY1" fmla="*/ 0 h 5423"/>
                  <a:gd name="connsiteX2" fmla="*/ 3620 w 4362"/>
                  <a:gd name="connsiteY2" fmla="*/ 663 h 5423"/>
                  <a:gd name="connsiteX3" fmla="*/ 4362 w 4362"/>
                  <a:gd name="connsiteY3" fmla="*/ 2586 h 5423"/>
                  <a:gd name="connsiteX4" fmla="*/ 3593 w 4362"/>
                  <a:gd name="connsiteY4" fmla="*/ 4654 h 5423"/>
                  <a:gd name="connsiteX5" fmla="*/ 1233 w 4362"/>
                  <a:gd name="connsiteY5" fmla="*/ 5423 h 5423"/>
                  <a:gd name="connsiteX6" fmla="*/ 0 w 4362"/>
                  <a:gd name="connsiteY6" fmla="*/ 5357 h 5423"/>
                  <a:gd name="connsiteX7" fmla="*/ 0 w 4362"/>
                  <a:gd name="connsiteY7" fmla="*/ 119 h 5423"/>
                  <a:gd name="connsiteX8" fmla="*/ 676 w 4362"/>
                  <a:gd name="connsiteY8" fmla="*/ 4840 h 5423"/>
                  <a:gd name="connsiteX9" fmla="*/ 1379 w 4362"/>
                  <a:gd name="connsiteY9" fmla="*/ 4866 h 5423"/>
                  <a:gd name="connsiteX10" fmla="*/ 3633 w 4362"/>
                  <a:gd name="connsiteY10" fmla="*/ 2612 h 5423"/>
                  <a:gd name="connsiteX11" fmla="*/ 1485 w 4362"/>
                  <a:gd name="connsiteY11" fmla="*/ 557 h 5423"/>
                  <a:gd name="connsiteX12" fmla="*/ 676 w 4362"/>
                  <a:gd name="connsiteY12" fmla="*/ 637 h 5423"/>
                  <a:gd name="connsiteX13" fmla="*/ 676 w 4362"/>
                  <a:gd name="connsiteY13" fmla="*/ 4840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23">
                    <a:moveTo>
                      <a:pt x="0" y="119"/>
                    </a:moveTo>
                    <a:cubicBezTo>
                      <a:pt x="424" y="66"/>
                      <a:pt x="902" y="0"/>
                      <a:pt x="1445" y="0"/>
                    </a:cubicBezTo>
                    <a:cubicBezTo>
                      <a:pt x="2440" y="0"/>
                      <a:pt x="3143" y="225"/>
                      <a:pt x="3620" y="663"/>
                    </a:cubicBezTo>
                    <a:cubicBezTo>
                      <a:pt x="4084" y="1101"/>
                      <a:pt x="4362" y="1711"/>
                      <a:pt x="4362" y="2586"/>
                    </a:cubicBezTo>
                    <a:cubicBezTo>
                      <a:pt x="4362" y="3447"/>
                      <a:pt x="4084" y="4164"/>
                      <a:pt x="3593" y="4654"/>
                    </a:cubicBezTo>
                    <a:cubicBezTo>
                      <a:pt x="3076" y="5158"/>
                      <a:pt x="2267" y="5423"/>
                      <a:pt x="1233" y="5423"/>
                    </a:cubicBezTo>
                    <a:cubicBezTo>
                      <a:pt x="743" y="5423"/>
                      <a:pt x="345" y="5397"/>
                      <a:pt x="0" y="5357"/>
                    </a:cubicBezTo>
                    <a:lnTo>
                      <a:pt x="0" y="119"/>
                    </a:lnTo>
                    <a:close/>
                    <a:moveTo>
                      <a:pt x="676" y="4840"/>
                    </a:moveTo>
                    <a:cubicBezTo>
                      <a:pt x="849" y="4866"/>
                      <a:pt x="1101" y="4866"/>
                      <a:pt x="1379" y="4866"/>
                    </a:cubicBezTo>
                    <a:cubicBezTo>
                      <a:pt x="2851" y="4866"/>
                      <a:pt x="3633" y="4057"/>
                      <a:pt x="3633" y="2612"/>
                    </a:cubicBezTo>
                    <a:cubicBezTo>
                      <a:pt x="3646" y="1353"/>
                      <a:pt x="2930" y="557"/>
                      <a:pt x="1485" y="557"/>
                    </a:cubicBezTo>
                    <a:cubicBezTo>
                      <a:pt x="1127" y="557"/>
                      <a:pt x="862" y="597"/>
                      <a:pt x="676" y="637"/>
                    </a:cubicBezTo>
                    <a:lnTo>
                      <a:pt x="676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83407966-27CE-7EA3-1D63-BFB00F7C33C8}"/>
                  </a:ext>
                </a:extLst>
              </p:cNvPr>
              <p:cNvSpPr/>
              <p:nvPr/>
            </p:nvSpPr>
            <p:spPr>
              <a:xfrm>
                <a:off x="1680441" y="1139677"/>
                <a:ext cx="3938" cy="5409"/>
              </a:xfrm>
              <a:custGeom>
                <a:avLst/>
                <a:gdLst>
                  <a:gd name="connsiteX0" fmla="*/ 690 w 3938"/>
                  <a:gd name="connsiteY0" fmla="*/ 0 h 5409"/>
                  <a:gd name="connsiteX1" fmla="*/ 690 w 3938"/>
                  <a:gd name="connsiteY1" fmla="*/ 3156 h 5409"/>
                  <a:gd name="connsiteX2" fmla="*/ 1936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690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49"/>
                      <a:pt x="1220" y="4853"/>
                      <a:pt x="1936" y="4853"/>
                    </a:cubicBezTo>
                    <a:cubicBezTo>
                      <a:pt x="271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63" y="5410"/>
                      <a:pt x="1909" y="5410"/>
                    </a:cubicBezTo>
                    <a:cubicBezTo>
                      <a:pt x="822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690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D6BA6B01-1CF8-7DCD-B663-16B58C38EA75}"/>
                  </a:ext>
                </a:extLst>
              </p:cNvPr>
              <p:cNvSpPr/>
              <p:nvPr/>
            </p:nvSpPr>
            <p:spPr>
              <a:xfrm>
                <a:off x="1685559" y="1139677"/>
                <a:ext cx="4017" cy="5317"/>
              </a:xfrm>
              <a:custGeom>
                <a:avLst/>
                <a:gdLst>
                  <a:gd name="connsiteX0" fmla="*/ 0 w 4017"/>
                  <a:gd name="connsiteY0" fmla="*/ 5317 h 5317"/>
                  <a:gd name="connsiteX1" fmla="*/ 0 w 4017"/>
                  <a:gd name="connsiteY1" fmla="*/ 0 h 5317"/>
                  <a:gd name="connsiteX2" fmla="*/ 756 w 4017"/>
                  <a:gd name="connsiteY2" fmla="*/ 0 h 5317"/>
                  <a:gd name="connsiteX3" fmla="*/ 2466 w 4017"/>
                  <a:gd name="connsiteY3" fmla="*/ 2692 h 5317"/>
                  <a:gd name="connsiteX4" fmla="*/ 3408 w 4017"/>
                  <a:gd name="connsiteY4" fmla="*/ 4429 h 5317"/>
                  <a:gd name="connsiteX5" fmla="*/ 3421 w 4017"/>
                  <a:gd name="connsiteY5" fmla="*/ 4415 h 5317"/>
                  <a:gd name="connsiteX6" fmla="*/ 3368 w 4017"/>
                  <a:gd name="connsiteY6" fmla="*/ 2228 h 5317"/>
                  <a:gd name="connsiteX7" fmla="*/ 3368 w 4017"/>
                  <a:gd name="connsiteY7" fmla="*/ 0 h 5317"/>
                  <a:gd name="connsiteX8" fmla="*/ 4018 w 4017"/>
                  <a:gd name="connsiteY8" fmla="*/ 0 h 5317"/>
                  <a:gd name="connsiteX9" fmla="*/ 4018 w 4017"/>
                  <a:gd name="connsiteY9" fmla="*/ 5317 h 5317"/>
                  <a:gd name="connsiteX10" fmla="*/ 3302 w 4017"/>
                  <a:gd name="connsiteY10" fmla="*/ 5317 h 5317"/>
                  <a:gd name="connsiteX11" fmla="*/ 1618 w 4017"/>
                  <a:gd name="connsiteY11" fmla="*/ 2612 h 5317"/>
                  <a:gd name="connsiteX12" fmla="*/ 623 w 4017"/>
                  <a:gd name="connsiteY12" fmla="*/ 849 h 5317"/>
                  <a:gd name="connsiteX13" fmla="*/ 597 w 4017"/>
                  <a:gd name="connsiteY13" fmla="*/ 849 h 5317"/>
                  <a:gd name="connsiteX14" fmla="*/ 650 w 4017"/>
                  <a:gd name="connsiteY14" fmla="*/ 3036 h 5317"/>
                  <a:gd name="connsiteX15" fmla="*/ 650 w 4017"/>
                  <a:gd name="connsiteY15" fmla="*/ 5304 h 5317"/>
                  <a:gd name="connsiteX16" fmla="*/ 0 w 4017"/>
                  <a:gd name="connsiteY16" fmla="*/ 530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17" h="5317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692"/>
                    </a:lnTo>
                    <a:cubicBezTo>
                      <a:pt x="2851" y="3315"/>
                      <a:pt x="3156" y="3872"/>
                      <a:pt x="3408" y="4429"/>
                    </a:cubicBezTo>
                    <a:lnTo>
                      <a:pt x="3421" y="4415"/>
                    </a:lnTo>
                    <a:cubicBezTo>
                      <a:pt x="3368" y="3713"/>
                      <a:pt x="3368" y="3063"/>
                      <a:pt x="3368" y="2228"/>
                    </a:cubicBezTo>
                    <a:lnTo>
                      <a:pt x="3368" y="0"/>
                    </a:lnTo>
                    <a:lnTo>
                      <a:pt x="4018" y="0"/>
                    </a:lnTo>
                    <a:lnTo>
                      <a:pt x="4018" y="5317"/>
                    </a:lnTo>
                    <a:lnTo>
                      <a:pt x="3302" y="5317"/>
                    </a:lnTo>
                    <a:lnTo>
                      <a:pt x="1618" y="2612"/>
                    </a:lnTo>
                    <a:cubicBezTo>
                      <a:pt x="1246" y="2015"/>
                      <a:pt x="875" y="1405"/>
                      <a:pt x="623" y="849"/>
                    </a:cubicBezTo>
                    <a:lnTo>
                      <a:pt x="597" y="849"/>
                    </a:lnTo>
                    <a:cubicBezTo>
                      <a:pt x="636" y="1525"/>
                      <a:pt x="650" y="2161"/>
                      <a:pt x="650" y="3036"/>
                    </a:cubicBezTo>
                    <a:lnTo>
                      <a:pt x="650" y="5304"/>
                    </a:lnTo>
                    <a:lnTo>
                      <a:pt x="0" y="530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EBBEE365-A361-032F-088A-3EFE15D40F50}"/>
                  </a:ext>
                </a:extLst>
              </p:cNvPr>
              <p:cNvSpPr/>
              <p:nvPr/>
            </p:nvSpPr>
            <p:spPr>
              <a:xfrm>
                <a:off x="1690147" y="1139677"/>
                <a:ext cx="3938" cy="5317"/>
              </a:xfrm>
              <a:custGeom>
                <a:avLst/>
                <a:gdLst>
                  <a:gd name="connsiteX0" fmla="*/ 1604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294 w 3938"/>
                  <a:gd name="connsiteY5" fmla="*/ 583 h 5317"/>
                  <a:gd name="connsiteX6" fmla="*/ 2294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294" y="583"/>
                    </a:lnTo>
                    <a:lnTo>
                      <a:pt x="2294" y="5317"/>
                    </a:lnTo>
                    <a:lnTo>
                      <a:pt x="1604" y="5317"/>
                    </a:lnTo>
                    <a:lnTo>
                      <a:pt x="1604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7BCD22B1-C51C-264C-56FF-BD3E4F991CBD}"/>
                  </a:ext>
                </a:extLst>
              </p:cNvPr>
              <p:cNvSpPr/>
              <p:nvPr/>
            </p:nvSpPr>
            <p:spPr>
              <a:xfrm>
                <a:off x="1697042" y="1139677"/>
                <a:ext cx="3938" cy="5409"/>
              </a:xfrm>
              <a:custGeom>
                <a:avLst/>
                <a:gdLst>
                  <a:gd name="connsiteX0" fmla="*/ 703 w 3938"/>
                  <a:gd name="connsiteY0" fmla="*/ 0 h 5409"/>
                  <a:gd name="connsiteX1" fmla="*/ 703 w 3938"/>
                  <a:gd name="connsiteY1" fmla="*/ 3156 h 5409"/>
                  <a:gd name="connsiteX2" fmla="*/ 1949 w 3938"/>
                  <a:gd name="connsiteY2" fmla="*/ 4853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23 w 3938"/>
                  <a:gd name="connsiteY7" fmla="*/ 5410 h 5409"/>
                  <a:gd name="connsiteX8" fmla="*/ 0 w 3938"/>
                  <a:gd name="connsiteY8" fmla="*/ 3142 h 5409"/>
                  <a:gd name="connsiteX9" fmla="*/ 0 w 3938"/>
                  <a:gd name="connsiteY9" fmla="*/ 13 h 5409"/>
                  <a:gd name="connsiteX10" fmla="*/ 703 w 3938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46" y="4853"/>
                      <a:pt x="1949" y="4853"/>
                    </a:cubicBezTo>
                    <a:cubicBezTo>
                      <a:pt x="2758" y="4853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76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BBE7A9CE-D208-1C6F-43F6-C0A7A7316A84}"/>
                  </a:ext>
                </a:extLst>
              </p:cNvPr>
              <p:cNvSpPr/>
              <p:nvPr/>
            </p:nvSpPr>
            <p:spPr>
              <a:xfrm>
                <a:off x="1701550" y="1139677"/>
                <a:ext cx="3951" cy="5317"/>
              </a:xfrm>
              <a:custGeom>
                <a:avLst/>
                <a:gdLst>
                  <a:gd name="connsiteX0" fmla="*/ 1618 w 3951"/>
                  <a:gd name="connsiteY0" fmla="*/ 583 h 5317"/>
                  <a:gd name="connsiteX1" fmla="*/ 0 w 3951"/>
                  <a:gd name="connsiteY1" fmla="*/ 583 h 5317"/>
                  <a:gd name="connsiteX2" fmla="*/ 0 w 3951"/>
                  <a:gd name="connsiteY2" fmla="*/ 0 h 5317"/>
                  <a:gd name="connsiteX3" fmla="*/ 3951 w 3951"/>
                  <a:gd name="connsiteY3" fmla="*/ 0 h 5317"/>
                  <a:gd name="connsiteX4" fmla="*/ 3951 w 3951"/>
                  <a:gd name="connsiteY4" fmla="*/ 583 h 5317"/>
                  <a:gd name="connsiteX5" fmla="*/ 2320 w 3951"/>
                  <a:gd name="connsiteY5" fmla="*/ 583 h 5317"/>
                  <a:gd name="connsiteX6" fmla="*/ 2320 w 3951"/>
                  <a:gd name="connsiteY6" fmla="*/ 5317 h 5317"/>
                  <a:gd name="connsiteX7" fmla="*/ 1618 w 3951"/>
                  <a:gd name="connsiteY7" fmla="*/ 5317 h 5317"/>
                  <a:gd name="connsiteX8" fmla="*/ 1618 w 3951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85623402-E130-963B-E09D-8A82269BDC8D}"/>
                  </a:ext>
                </a:extLst>
              </p:cNvPr>
              <p:cNvSpPr/>
              <p:nvPr/>
            </p:nvSpPr>
            <p:spPr>
              <a:xfrm>
                <a:off x="1708498" y="1139677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8B36DABD-8C54-DA65-1433-9568E38EF9FF}"/>
                  </a:ext>
                </a:extLst>
              </p:cNvPr>
              <p:cNvSpPr/>
              <p:nvPr/>
            </p:nvSpPr>
            <p:spPr>
              <a:xfrm>
                <a:off x="1711813" y="1139677"/>
                <a:ext cx="4468" cy="5317"/>
              </a:xfrm>
              <a:custGeom>
                <a:avLst/>
                <a:gdLst>
                  <a:gd name="connsiteX0" fmla="*/ 1260 w 4468"/>
                  <a:gd name="connsiteY0" fmla="*/ 3646 h 5317"/>
                  <a:gd name="connsiteX1" fmla="*/ 703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52 w 4468"/>
                  <a:gd name="connsiteY4" fmla="*/ 0 h 5317"/>
                  <a:gd name="connsiteX5" fmla="*/ 4469 w 4468"/>
                  <a:gd name="connsiteY5" fmla="*/ 5317 h 5317"/>
                  <a:gd name="connsiteX6" fmla="*/ 3739 w 4468"/>
                  <a:gd name="connsiteY6" fmla="*/ 5317 h 5317"/>
                  <a:gd name="connsiteX7" fmla="*/ 3182 w 4468"/>
                  <a:gd name="connsiteY7" fmla="*/ 3646 h 5317"/>
                  <a:gd name="connsiteX8" fmla="*/ 1260 w 4468"/>
                  <a:gd name="connsiteY8" fmla="*/ 3646 h 5317"/>
                  <a:gd name="connsiteX9" fmla="*/ 3010 w 4468"/>
                  <a:gd name="connsiteY9" fmla="*/ 3103 h 5317"/>
                  <a:gd name="connsiteX10" fmla="*/ 2480 w 4468"/>
                  <a:gd name="connsiteY10" fmla="*/ 1578 h 5317"/>
                  <a:gd name="connsiteX11" fmla="*/ 2214 w 4468"/>
                  <a:gd name="connsiteY11" fmla="*/ 597 h 5317"/>
                  <a:gd name="connsiteX12" fmla="*/ 2201 w 4468"/>
                  <a:gd name="connsiteY12" fmla="*/ 597 h 5317"/>
                  <a:gd name="connsiteX13" fmla="*/ 1949 w 4468"/>
                  <a:gd name="connsiteY13" fmla="*/ 1565 h 5317"/>
                  <a:gd name="connsiteX14" fmla="*/ 1406 w 4468"/>
                  <a:gd name="connsiteY14" fmla="*/ 3103 h 5317"/>
                  <a:gd name="connsiteX15" fmla="*/ 3010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60" y="3646"/>
                    </a:moveTo>
                    <a:lnTo>
                      <a:pt x="703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9" y="5317"/>
                    </a:lnTo>
                    <a:lnTo>
                      <a:pt x="3739" y="5317"/>
                    </a:lnTo>
                    <a:lnTo>
                      <a:pt x="318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73" y="1233"/>
                      <a:pt x="2294" y="902"/>
                      <a:pt x="2214" y="597"/>
                    </a:cubicBezTo>
                    <a:lnTo>
                      <a:pt x="2201" y="597"/>
                    </a:lnTo>
                    <a:cubicBezTo>
                      <a:pt x="2135" y="915"/>
                      <a:pt x="2029" y="1233"/>
                      <a:pt x="1949" y="1565"/>
                    </a:cubicBezTo>
                    <a:lnTo>
                      <a:pt x="1406" y="3103"/>
                    </a:lnTo>
                    <a:lnTo>
                      <a:pt x="3010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ABEEFE29-71B7-59E6-DFE8-5DA1C4D7E83B}"/>
                  </a:ext>
                </a:extLst>
              </p:cNvPr>
              <p:cNvSpPr/>
              <p:nvPr/>
            </p:nvSpPr>
            <p:spPr>
              <a:xfrm>
                <a:off x="1717037" y="1139624"/>
                <a:ext cx="3367" cy="5436"/>
              </a:xfrm>
              <a:custGeom>
                <a:avLst/>
                <a:gdLst>
                  <a:gd name="connsiteX0" fmla="*/ 0 w 3367"/>
                  <a:gd name="connsiteY0" fmla="*/ 119 h 5436"/>
                  <a:gd name="connsiteX1" fmla="*/ 1273 w 3367"/>
                  <a:gd name="connsiteY1" fmla="*/ 0 h 5436"/>
                  <a:gd name="connsiteX2" fmla="*/ 2718 w 3367"/>
                  <a:gd name="connsiteY2" fmla="*/ 398 h 5436"/>
                  <a:gd name="connsiteX3" fmla="*/ 3169 w 3367"/>
                  <a:gd name="connsiteY3" fmla="*/ 1339 h 5436"/>
                  <a:gd name="connsiteX4" fmla="*/ 2267 w 3367"/>
                  <a:gd name="connsiteY4" fmla="*/ 2506 h 5436"/>
                  <a:gd name="connsiteX5" fmla="*/ 2267 w 3367"/>
                  <a:gd name="connsiteY5" fmla="*/ 2533 h 5436"/>
                  <a:gd name="connsiteX6" fmla="*/ 3368 w 3367"/>
                  <a:gd name="connsiteY6" fmla="*/ 3872 h 5436"/>
                  <a:gd name="connsiteX7" fmla="*/ 2917 w 3367"/>
                  <a:gd name="connsiteY7" fmla="*/ 4933 h 5436"/>
                  <a:gd name="connsiteX8" fmla="*/ 1087 w 3367"/>
                  <a:gd name="connsiteY8" fmla="*/ 5436 h 5436"/>
                  <a:gd name="connsiteX9" fmla="*/ 13 w 3367"/>
                  <a:gd name="connsiteY9" fmla="*/ 5370 h 5436"/>
                  <a:gd name="connsiteX10" fmla="*/ 13 w 3367"/>
                  <a:gd name="connsiteY10" fmla="*/ 119 h 5436"/>
                  <a:gd name="connsiteX11" fmla="*/ 689 w 3367"/>
                  <a:gd name="connsiteY11" fmla="*/ 2307 h 5436"/>
                  <a:gd name="connsiteX12" fmla="*/ 1326 w 3367"/>
                  <a:gd name="connsiteY12" fmla="*/ 2307 h 5436"/>
                  <a:gd name="connsiteX13" fmla="*/ 2466 w 3367"/>
                  <a:gd name="connsiteY13" fmla="*/ 1406 h 5436"/>
                  <a:gd name="connsiteX14" fmla="*/ 1299 w 3367"/>
                  <a:gd name="connsiteY14" fmla="*/ 530 h 5436"/>
                  <a:gd name="connsiteX15" fmla="*/ 689 w 3367"/>
                  <a:gd name="connsiteY15" fmla="*/ 583 h 5436"/>
                  <a:gd name="connsiteX16" fmla="*/ 689 w 3367"/>
                  <a:gd name="connsiteY16" fmla="*/ 2307 h 5436"/>
                  <a:gd name="connsiteX17" fmla="*/ 689 w 3367"/>
                  <a:gd name="connsiteY17" fmla="*/ 4866 h 5436"/>
                  <a:gd name="connsiteX18" fmla="*/ 1273 w 3367"/>
                  <a:gd name="connsiteY18" fmla="*/ 4893 h 5436"/>
                  <a:gd name="connsiteX19" fmla="*/ 2639 w 3367"/>
                  <a:gd name="connsiteY19" fmla="*/ 3845 h 5436"/>
                  <a:gd name="connsiteX20" fmla="*/ 1273 w 3367"/>
                  <a:gd name="connsiteY20" fmla="*/ 2811 h 5436"/>
                  <a:gd name="connsiteX21" fmla="*/ 689 w 3367"/>
                  <a:gd name="connsiteY21" fmla="*/ 2811 h 5436"/>
                  <a:gd name="connsiteX22" fmla="*/ 689 w 3367"/>
                  <a:gd name="connsiteY22" fmla="*/ 4866 h 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36">
                    <a:moveTo>
                      <a:pt x="0" y="119"/>
                    </a:moveTo>
                    <a:cubicBezTo>
                      <a:pt x="292" y="66"/>
                      <a:pt x="782" y="0"/>
                      <a:pt x="1273" y="0"/>
                    </a:cubicBezTo>
                    <a:cubicBezTo>
                      <a:pt x="1949" y="0"/>
                      <a:pt x="2387" y="119"/>
                      <a:pt x="2718" y="398"/>
                    </a:cubicBezTo>
                    <a:cubicBezTo>
                      <a:pt x="2997" y="597"/>
                      <a:pt x="3169" y="915"/>
                      <a:pt x="3169" y="1339"/>
                    </a:cubicBezTo>
                    <a:cubicBezTo>
                      <a:pt x="3169" y="1856"/>
                      <a:pt x="2837" y="2307"/>
                      <a:pt x="2267" y="2506"/>
                    </a:cubicBezTo>
                    <a:lnTo>
                      <a:pt x="2267" y="2533"/>
                    </a:lnTo>
                    <a:cubicBezTo>
                      <a:pt x="2758" y="2665"/>
                      <a:pt x="3368" y="3076"/>
                      <a:pt x="3368" y="3872"/>
                    </a:cubicBezTo>
                    <a:cubicBezTo>
                      <a:pt x="3368" y="4336"/>
                      <a:pt x="3182" y="4667"/>
                      <a:pt x="2917" y="4933"/>
                    </a:cubicBezTo>
                    <a:cubicBezTo>
                      <a:pt x="2532" y="5277"/>
                      <a:pt x="1949" y="5436"/>
                      <a:pt x="1087" y="5436"/>
                    </a:cubicBezTo>
                    <a:cubicBezTo>
                      <a:pt x="597" y="5436"/>
                      <a:pt x="239" y="5397"/>
                      <a:pt x="13" y="5370"/>
                    </a:cubicBezTo>
                    <a:lnTo>
                      <a:pt x="13" y="119"/>
                    </a:lnTo>
                    <a:close/>
                    <a:moveTo>
                      <a:pt x="689" y="2307"/>
                    </a:moveTo>
                    <a:lnTo>
                      <a:pt x="1326" y="2307"/>
                    </a:lnTo>
                    <a:cubicBezTo>
                      <a:pt x="2042" y="2307"/>
                      <a:pt x="2466" y="1936"/>
                      <a:pt x="2466" y="1406"/>
                    </a:cubicBezTo>
                    <a:cubicBezTo>
                      <a:pt x="2466" y="796"/>
                      <a:pt x="2002" y="530"/>
                      <a:pt x="1299" y="530"/>
                    </a:cubicBezTo>
                    <a:cubicBezTo>
                      <a:pt x="994" y="530"/>
                      <a:pt x="796" y="557"/>
                      <a:pt x="689" y="583"/>
                    </a:cubicBezTo>
                    <a:lnTo>
                      <a:pt x="689" y="2307"/>
                    </a:lnTo>
                    <a:close/>
                    <a:moveTo>
                      <a:pt x="689" y="4866"/>
                    </a:moveTo>
                    <a:cubicBezTo>
                      <a:pt x="822" y="4880"/>
                      <a:pt x="1021" y="4893"/>
                      <a:pt x="1273" y="4893"/>
                    </a:cubicBezTo>
                    <a:cubicBezTo>
                      <a:pt x="1989" y="4893"/>
                      <a:pt x="2639" y="4628"/>
                      <a:pt x="2639" y="3845"/>
                    </a:cubicBezTo>
                    <a:cubicBezTo>
                      <a:pt x="2639" y="3129"/>
                      <a:pt x="2002" y="2811"/>
                      <a:pt x="1273" y="2811"/>
                    </a:cubicBezTo>
                    <a:lnTo>
                      <a:pt x="689" y="2811"/>
                    </a:lnTo>
                    <a:lnTo>
                      <a:pt x="689" y="486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A0D97DBA-EA44-6E6E-FAC0-DA5E4B5F77A5}"/>
                  </a:ext>
                </a:extLst>
              </p:cNvPr>
              <p:cNvSpPr/>
              <p:nvPr/>
            </p:nvSpPr>
            <p:spPr>
              <a:xfrm>
                <a:off x="1720989" y="1139584"/>
                <a:ext cx="4892" cy="5502"/>
              </a:xfrm>
              <a:custGeom>
                <a:avLst/>
                <a:gdLst>
                  <a:gd name="connsiteX0" fmla="*/ 4893 w 4892"/>
                  <a:gd name="connsiteY0" fmla="*/ 2692 h 5502"/>
                  <a:gd name="connsiteX1" fmla="*/ 2400 w 4892"/>
                  <a:gd name="connsiteY1" fmla="*/ 5503 h 5502"/>
                  <a:gd name="connsiteX2" fmla="*/ 0 w 4892"/>
                  <a:gd name="connsiteY2" fmla="*/ 2798 h 5502"/>
                  <a:gd name="connsiteX3" fmla="*/ 2480 w 4892"/>
                  <a:gd name="connsiteY3" fmla="*/ 0 h 5502"/>
                  <a:gd name="connsiteX4" fmla="*/ 4893 w 4892"/>
                  <a:gd name="connsiteY4" fmla="*/ 2692 h 5502"/>
                  <a:gd name="connsiteX5" fmla="*/ 756 w 4892"/>
                  <a:gd name="connsiteY5" fmla="*/ 2784 h 5502"/>
                  <a:gd name="connsiteX6" fmla="*/ 2440 w 4892"/>
                  <a:gd name="connsiteY6" fmla="*/ 4946 h 5502"/>
                  <a:gd name="connsiteX7" fmla="*/ 4150 w 4892"/>
                  <a:gd name="connsiteY7" fmla="*/ 2731 h 5502"/>
                  <a:gd name="connsiteX8" fmla="*/ 2466 w 4892"/>
                  <a:gd name="connsiteY8" fmla="*/ 557 h 5502"/>
                  <a:gd name="connsiteX9" fmla="*/ 756 w 4892"/>
                  <a:gd name="connsiteY9" fmla="*/ 2784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" h="5502">
                    <a:moveTo>
                      <a:pt x="4893" y="2692"/>
                    </a:moveTo>
                    <a:cubicBezTo>
                      <a:pt x="4893" y="4535"/>
                      <a:pt x="3766" y="5503"/>
                      <a:pt x="2400" y="5503"/>
                    </a:cubicBezTo>
                    <a:cubicBezTo>
                      <a:pt x="995" y="5503"/>
                      <a:pt x="0" y="4415"/>
                      <a:pt x="0" y="2798"/>
                    </a:cubicBezTo>
                    <a:cubicBezTo>
                      <a:pt x="0" y="1101"/>
                      <a:pt x="1061" y="0"/>
                      <a:pt x="2480" y="0"/>
                    </a:cubicBezTo>
                    <a:cubicBezTo>
                      <a:pt x="3938" y="0"/>
                      <a:pt x="4893" y="1114"/>
                      <a:pt x="4893" y="2692"/>
                    </a:cubicBezTo>
                    <a:close/>
                    <a:moveTo>
                      <a:pt x="756" y="2784"/>
                    </a:moveTo>
                    <a:cubicBezTo>
                      <a:pt x="756" y="3925"/>
                      <a:pt x="1366" y="4946"/>
                      <a:pt x="2440" y="4946"/>
                    </a:cubicBezTo>
                    <a:cubicBezTo>
                      <a:pt x="3554" y="4946"/>
                      <a:pt x="4150" y="3938"/>
                      <a:pt x="4150" y="2731"/>
                    </a:cubicBezTo>
                    <a:cubicBezTo>
                      <a:pt x="4150" y="1671"/>
                      <a:pt x="3607" y="557"/>
                      <a:pt x="2466" y="557"/>
                    </a:cubicBezTo>
                    <a:cubicBezTo>
                      <a:pt x="1313" y="557"/>
                      <a:pt x="756" y="1618"/>
                      <a:pt x="756" y="2784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89F1B402-B759-A23C-770E-EB26D55ACFF4}"/>
                  </a:ext>
                </a:extLst>
              </p:cNvPr>
              <p:cNvSpPr/>
              <p:nvPr/>
            </p:nvSpPr>
            <p:spPr>
              <a:xfrm>
                <a:off x="1726757" y="1139624"/>
                <a:ext cx="3487" cy="5356"/>
              </a:xfrm>
              <a:custGeom>
                <a:avLst/>
                <a:gdLst>
                  <a:gd name="connsiteX0" fmla="*/ 0 w 3487"/>
                  <a:gd name="connsiteY0" fmla="*/ 119 h 5356"/>
                  <a:gd name="connsiteX1" fmla="*/ 1326 w 3487"/>
                  <a:gd name="connsiteY1" fmla="*/ 0 h 5356"/>
                  <a:gd name="connsiteX2" fmla="*/ 2864 w 3487"/>
                  <a:gd name="connsiteY2" fmla="*/ 438 h 5356"/>
                  <a:gd name="connsiteX3" fmla="*/ 3288 w 3487"/>
                  <a:gd name="connsiteY3" fmla="*/ 1445 h 5356"/>
                  <a:gd name="connsiteX4" fmla="*/ 2281 w 3487"/>
                  <a:gd name="connsiteY4" fmla="*/ 2798 h 5356"/>
                  <a:gd name="connsiteX5" fmla="*/ 2281 w 3487"/>
                  <a:gd name="connsiteY5" fmla="*/ 2824 h 5356"/>
                  <a:gd name="connsiteX6" fmla="*/ 3076 w 3487"/>
                  <a:gd name="connsiteY6" fmla="*/ 3898 h 5356"/>
                  <a:gd name="connsiteX7" fmla="*/ 3487 w 3487"/>
                  <a:gd name="connsiteY7" fmla="*/ 5357 h 5356"/>
                  <a:gd name="connsiteX8" fmla="*/ 2771 w 3487"/>
                  <a:gd name="connsiteY8" fmla="*/ 5357 h 5356"/>
                  <a:gd name="connsiteX9" fmla="*/ 2427 w 3487"/>
                  <a:gd name="connsiteY9" fmla="*/ 4097 h 5356"/>
                  <a:gd name="connsiteX10" fmla="*/ 1353 w 3487"/>
                  <a:gd name="connsiteY10" fmla="*/ 3063 h 5356"/>
                  <a:gd name="connsiteX11" fmla="*/ 716 w 3487"/>
                  <a:gd name="connsiteY11" fmla="*/ 3063 h 5356"/>
                  <a:gd name="connsiteX12" fmla="*/ 716 w 3487"/>
                  <a:gd name="connsiteY12" fmla="*/ 5357 h 5356"/>
                  <a:gd name="connsiteX13" fmla="*/ 13 w 3487"/>
                  <a:gd name="connsiteY13" fmla="*/ 5357 h 5356"/>
                  <a:gd name="connsiteX14" fmla="*/ 13 w 3487"/>
                  <a:gd name="connsiteY14" fmla="*/ 119 h 5356"/>
                  <a:gd name="connsiteX15" fmla="*/ 703 w 3487"/>
                  <a:gd name="connsiteY15" fmla="*/ 2546 h 5356"/>
                  <a:gd name="connsiteX16" fmla="*/ 1406 w 3487"/>
                  <a:gd name="connsiteY16" fmla="*/ 2546 h 5356"/>
                  <a:gd name="connsiteX17" fmla="*/ 2599 w 3487"/>
                  <a:gd name="connsiteY17" fmla="*/ 1525 h 5356"/>
                  <a:gd name="connsiteX18" fmla="*/ 1366 w 3487"/>
                  <a:gd name="connsiteY18" fmla="*/ 517 h 5356"/>
                  <a:gd name="connsiteX19" fmla="*/ 703 w 3487"/>
                  <a:gd name="connsiteY19" fmla="*/ 583 h 5356"/>
                  <a:gd name="connsiteX20" fmla="*/ 703 w 3487"/>
                  <a:gd name="connsiteY20" fmla="*/ 2546 h 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56">
                    <a:moveTo>
                      <a:pt x="0" y="119"/>
                    </a:moveTo>
                    <a:cubicBezTo>
                      <a:pt x="345" y="53"/>
                      <a:pt x="862" y="0"/>
                      <a:pt x="1326" y="0"/>
                    </a:cubicBezTo>
                    <a:cubicBezTo>
                      <a:pt x="2069" y="0"/>
                      <a:pt x="2546" y="133"/>
                      <a:pt x="2864" y="438"/>
                    </a:cubicBezTo>
                    <a:cubicBezTo>
                      <a:pt x="3142" y="676"/>
                      <a:pt x="3288" y="1048"/>
                      <a:pt x="3288" y="1445"/>
                    </a:cubicBezTo>
                    <a:cubicBezTo>
                      <a:pt x="3288" y="2148"/>
                      <a:pt x="2838" y="2612"/>
                      <a:pt x="2281" y="2798"/>
                    </a:cubicBezTo>
                    <a:lnTo>
                      <a:pt x="2281" y="2824"/>
                    </a:lnTo>
                    <a:cubicBezTo>
                      <a:pt x="2705" y="2970"/>
                      <a:pt x="2930" y="3341"/>
                      <a:pt x="3076" y="3898"/>
                    </a:cubicBezTo>
                    <a:cubicBezTo>
                      <a:pt x="3262" y="4641"/>
                      <a:pt x="3368" y="5158"/>
                      <a:pt x="3487" y="5357"/>
                    </a:cubicBezTo>
                    <a:lnTo>
                      <a:pt x="2771" y="5357"/>
                    </a:lnTo>
                    <a:cubicBezTo>
                      <a:pt x="2692" y="5211"/>
                      <a:pt x="2572" y="4747"/>
                      <a:pt x="2427" y="4097"/>
                    </a:cubicBezTo>
                    <a:cubicBezTo>
                      <a:pt x="2254" y="3355"/>
                      <a:pt x="1962" y="3089"/>
                      <a:pt x="1353" y="3063"/>
                    </a:cubicBezTo>
                    <a:lnTo>
                      <a:pt x="716" y="3063"/>
                    </a:lnTo>
                    <a:lnTo>
                      <a:pt x="716" y="5357"/>
                    </a:lnTo>
                    <a:lnTo>
                      <a:pt x="13" y="5357"/>
                    </a:lnTo>
                    <a:lnTo>
                      <a:pt x="13" y="119"/>
                    </a:lnTo>
                    <a:close/>
                    <a:moveTo>
                      <a:pt x="703" y="2546"/>
                    </a:moveTo>
                    <a:lnTo>
                      <a:pt x="1406" y="2546"/>
                    </a:lnTo>
                    <a:cubicBezTo>
                      <a:pt x="2135" y="2546"/>
                      <a:pt x="2599" y="2135"/>
                      <a:pt x="2599" y="1525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48" y="517"/>
                      <a:pt x="809" y="557"/>
                      <a:pt x="703" y="583"/>
                    </a:cubicBezTo>
                    <a:lnTo>
                      <a:pt x="703" y="254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AA160AB6-17C8-6744-EBF9-464AFC14306C}"/>
                  </a:ext>
                </a:extLst>
              </p:cNvPr>
              <p:cNvSpPr/>
              <p:nvPr/>
            </p:nvSpPr>
            <p:spPr>
              <a:xfrm>
                <a:off x="1731013" y="1139677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89 w 2996"/>
                  <a:gd name="connsiteY1" fmla="*/ 2824 h 5317"/>
                  <a:gd name="connsiteX2" fmla="*/ 689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90 w 2996"/>
                  <a:gd name="connsiteY7" fmla="*/ 0 h 5317"/>
                  <a:gd name="connsiteX8" fmla="*/ 2890 w 2996"/>
                  <a:gd name="connsiteY8" fmla="*/ 570 h 5317"/>
                  <a:gd name="connsiteX9" fmla="*/ 689 w 2996"/>
                  <a:gd name="connsiteY9" fmla="*/ 570 h 5317"/>
                  <a:gd name="connsiteX10" fmla="*/ 689 w 2996"/>
                  <a:gd name="connsiteY10" fmla="*/ 2254 h 5317"/>
                  <a:gd name="connsiteX11" fmla="*/ 2758 w 2996"/>
                  <a:gd name="connsiteY11" fmla="*/ 2254 h 5317"/>
                  <a:gd name="connsiteX12" fmla="*/ 2758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90" y="0"/>
                    </a:lnTo>
                    <a:lnTo>
                      <a:pt x="2890" y="570"/>
                    </a:lnTo>
                    <a:lnTo>
                      <a:pt x="689" y="570"/>
                    </a:lnTo>
                    <a:lnTo>
                      <a:pt x="689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8632E8DD-1850-313A-6883-6019967D6037}"/>
                  </a:ext>
                </a:extLst>
              </p:cNvPr>
              <p:cNvSpPr/>
              <p:nvPr/>
            </p:nvSpPr>
            <p:spPr>
              <a:xfrm>
                <a:off x="1737271" y="1139677"/>
                <a:ext cx="3009" cy="5317"/>
              </a:xfrm>
              <a:custGeom>
                <a:avLst/>
                <a:gdLst>
                  <a:gd name="connsiteX0" fmla="*/ 2771 w 3009"/>
                  <a:gd name="connsiteY0" fmla="*/ 2824 h 5317"/>
                  <a:gd name="connsiteX1" fmla="*/ 689 w 3009"/>
                  <a:gd name="connsiteY1" fmla="*/ 2824 h 5317"/>
                  <a:gd name="connsiteX2" fmla="*/ 689 w 3009"/>
                  <a:gd name="connsiteY2" fmla="*/ 4747 h 5317"/>
                  <a:gd name="connsiteX3" fmla="*/ 3010 w 3009"/>
                  <a:gd name="connsiteY3" fmla="*/ 4747 h 5317"/>
                  <a:gd name="connsiteX4" fmla="*/ 3010 w 3009"/>
                  <a:gd name="connsiteY4" fmla="*/ 5317 h 5317"/>
                  <a:gd name="connsiteX5" fmla="*/ 0 w 3009"/>
                  <a:gd name="connsiteY5" fmla="*/ 5317 h 5317"/>
                  <a:gd name="connsiteX6" fmla="*/ 0 w 3009"/>
                  <a:gd name="connsiteY6" fmla="*/ 0 h 5317"/>
                  <a:gd name="connsiteX7" fmla="*/ 2877 w 3009"/>
                  <a:gd name="connsiteY7" fmla="*/ 0 h 5317"/>
                  <a:gd name="connsiteX8" fmla="*/ 2877 w 3009"/>
                  <a:gd name="connsiteY8" fmla="*/ 570 h 5317"/>
                  <a:gd name="connsiteX9" fmla="*/ 676 w 3009"/>
                  <a:gd name="connsiteY9" fmla="*/ 570 h 5317"/>
                  <a:gd name="connsiteX10" fmla="*/ 676 w 3009"/>
                  <a:gd name="connsiteY10" fmla="*/ 2254 h 5317"/>
                  <a:gd name="connsiteX11" fmla="*/ 2758 w 3009"/>
                  <a:gd name="connsiteY11" fmla="*/ 2254 h 5317"/>
                  <a:gd name="connsiteX12" fmla="*/ 2758 w 3009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" h="5317">
                    <a:moveTo>
                      <a:pt x="2771" y="2824"/>
                    </a:moveTo>
                    <a:lnTo>
                      <a:pt x="689" y="2824"/>
                    </a:lnTo>
                    <a:lnTo>
                      <a:pt x="689" y="4747"/>
                    </a:lnTo>
                    <a:lnTo>
                      <a:pt x="3010" y="4747"/>
                    </a:lnTo>
                    <a:lnTo>
                      <a:pt x="3010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54"/>
                    </a:lnTo>
                    <a:lnTo>
                      <a:pt x="2758" y="2254"/>
                    </a:lnTo>
                    <a:lnTo>
                      <a:pt x="2758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A4902D51-64B7-B833-2142-4D5B60E01B29}"/>
                  </a:ext>
                </a:extLst>
              </p:cNvPr>
              <p:cNvSpPr/>
              <p:nvPr/>
            </p:nvSpPr>
            <p:spPr>
              <a:xfrm>
                <a:off x="1740692" y="1139677"/>
                <a:ext cx="3938" cy="5317"/>
              </a:xfrm>
              <a:custGeom>
                <a:avLst/>
                <a:gdLst>
                  <a:gd name="connsiteX0" fmla="*/ 1618 w 3938"/>
                  <a:gd name="connsiteY0" fmla="*/ 583 h 5317"/>
                  <a:gd name="connsiteX1" fmla="*/ 0 w 3938"/>
                  <a:gd name="connsiteY1" fmla="*/ 583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83 h 5317"/>
                  <a:gd name="connsiteX5" fmla="*/ 2320 w 3938"/>
                  <a:gd name="connsiteY5" fmla="*/ 583 h 5317"/>
                  <a:gd name="connsiteX6" fmla="*/ 2320 w 3938"/>
                  <a:gd name="connsiteY6" fmla="*/ 5317 h 5317"/>
                  <a:gd name="connsiteX7" fmla="*/ 1618 w 3938"/>
                  <a:gd name="connsiteY7" fmla="*/ 5317 h 5317"/>
                  <a:gd name="connsiteX8" fmla="*/ 1618 w 3938"/>
                  <a:gd name="connsiteY8" fmla="*/ 58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18" y="583"/>
                    </a:moveTo>
                    <a:lnTo>
                      <a:pt x="0" y="583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83"/>
                    </a:lnTo>
                    <a:lnTo>
                      <a:pt x="2320" y="583"/>
                    </a:lnTo>
                    <a:lnTo>
                      <a:pt x="2320" y="5317"/>
                    </a:lnTo>
                    <a:lnTo>
                      <a:pt x="1618" y="5317"/>
                    </a:lnTo>
                    <a:lnTo>
                      <a:pt x="1618" y="58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D04AFE0D-A9D4-D580-717F-5D79A209D26A}"/>
                  </a:ext>
                </a:extLst>
              </p:cNvPr>
              <p:cNvSpPr/>
              <p:nvPr/>
            </p:nvSpPr>
            <p:spPr>
              <a:xfrm>
                <a:off x="1323351" y="1153175"/>
                <a:ext cx="4362" cy="5409"/>
              </a:xfrm>
              <a:custGeom>
                <a:avLst/>
                <a:gdLst>
                  <a:gd name="connsiteX0" fmla="*/ 0 w 4362"/>
                  <a:gd name="connsiteY0" fmla="*/ 106 h 5409"/>
                  <a:gd name="connsiteX1" fmla="*/ 1472 w 4362"/>
                  <a:gd name="connsiteY1" fmla="*/ 0 h 5409"/>
                  <a:gd name="connsiteX2" fmla="*/ 3620 w 4362"/>
                  <a:gd name="connsiteY2" fmla="*/ 663 h 5409"/>
                  <a:gd name="connsiteX3" fmla="*/ 4362 w 4362"/>
                  <a:gd name="connsiteY3" fmla="*/ 2572 h 5409"/>
                  <a:gd name="connsiteX4" fmla="*/ 3607 w 4362"/>
                  <a:gd name="connsiteY4" fmla="*/ 4641 h 5409"/>
                  <a:gd name="connsiteX5" fmla="*/ 1260 w 4362"/>
                  <a:gd name="connsiteY5" fmla="*/ 5410 h 5409"/>
                  <a:gd name="connsiteX6" fmla="*/ 0 w 4362"/>
                  <a:gd name="connsiteY6" fmla="*/ 5344 h 5409"/>
                  <a:gd name="connsiteX7" fmla="*/ 0 w 4362"/>
                  <a:gd name="connsiteY7" fmla="*/ 106 h 5409"/>
                  <a:gd name="connsiteX8" fmla="*/ 703 w 4362"/>
                  <a:gd name="connsiteY8" fmla="*/ 4813 h 5409"/>
                  <a:gd name="connsiteX9" fmla="*/ 1392 w 4362"/>
                  <a:gd name="connsiteY9" fmla="*/ 4840 h 5409"/>
                  <a:gd name="connsiteX10" fmla="*/ 3660 w 4362"/>
                  <a:gd name="connsiteY10" fmla="*/ 2586 h 5409"/>
                  <a:gd name="connsiteX11" fmla="*/ 1498 w 4362"/>
                  <a:gd name="connsiteY11" fmla="*/ 530 h 5409"/>
                  <a:gd name="connsiteX12" fmla="*/ 690 w 4362"/>
                  <a:gd name="connsiteY12" fmla="*/ 610 h 5409"/>
                  <a:gd name="connsiteX13" fmla="*/ 690 w 4362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2" h="5409">
                    <a:moveTo>
                      <a:pt x="0" y="106"/>
                    </a:moveTo>
                    <a:cubicBezTo>
                      <a:pt x="424" y="27"/>
                      <a:pt x="915" y="0"/>
                      <a:pt x="1472" y="0"/>
                    </a:cubicBezTo>
                    <a:cubicBezTo>
                      <a:pt x="2453" y="0"/>
                      <a:pt x="3156" y="225"/>
                      <a:pt x="3620" y="663"/>
                    </a:cubicBezTo>
                    <a:cubicBezTo>
                      <a:pt x="4110" y="1087"/>
                      <a:pt x="4362" y="1724"/>
                      <a:pt x="4362" y="2572"/>
                    </a:cubicBezTo>
                    <a:cubicBezTo>
                      <a:pt x="4362" y="3434"/>
                      <a:pt x="4097" y="4150"/>
                      <a:pt x="3607" y="4641"/>
                    </a:cubicBezTo>
                    <a:cubicBezTo>
                      <a:pt x="3116" y="5131"/>
                      <a:pt x="2281" y="5410"/>
                      <a:pt x="1260" y="5410"/>
                    </a:cubicBezTo>
                    <a:cubicBezTo>
                      <a:pt x="756" y="5410"/>
                      <a:pt x="358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392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73" y="1326"/>
                      <a:pt x="2957" y="530"/>
                      <a:pt x="1498" y="530"/>
                    </a:cubicBezTo>
                    <a:cubicBezTo>
                      <a:pt x="1154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2B7A804A-5DA0-7283-EA6D-DD1F7CCDD25C}"/>
                  </a:ext>
                </a:extLst>
              </p:cNvPr>
              <p:cNvSpPr/>
              <p:nvPr/>
            </p:nvSpPr>
            <p:spPr>
              <a:xfrm>
                <a:off x="132829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400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7" y="0"/>
                      <a:pt x="2479" y="0"/>
                    </a:cubicBezTo>
                    <a:cubicBezTo>
                      <a:pt x="3938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66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1F1FAE83-03FB-6CA9-5492-31985660ACA8}"/>
                  </a:ext>
                </a:extLst>
              </p:cNvPr>
              <p:cNvSpPr/>
              <p:nvPr/>
            </p:nvSpPr>
            <p:spPr>
              <a:xfrm>
                <a:off x="1334052" y="1153202"/>
                <a:ext cx="2970" cy="5317"/>
              </a:xfrm>
              <a:custGeom>
                <a:avLst/>
                <a:gdLst>
                  <a:gd name="connsiteX0" fmla="*/ 13 w 2970"/>
                  <a:gd name="connsiteY0" fmla="*/ 0 h 5317"/>
                  <a:gd name="connsiteX1" fmla="*/ 703 w 2970"/>
                  <a:gd name="connsiteY1" fmla="*/ 0 h 5317"/>
                  <a:gd name="connsiteX2" fmla="*/ 703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13" y="0"/>
                    </a:moveTo>
                    <a:lnTo>
                      <a:pt x="703" y="0"/>
                    </a:lnTo>
                    <a:lnTo>
                      <a:pt x="703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78F19811-5A5F-C199-D9A4-4258FF662AB0}"/>
                  </a:ext>
                </a:extLst>
              </p:cNvPr>
              <p:cNvSpPr/>
              <p:nvPr/>
            </p:nvSpPr>
            <p:spPr>
              <a:xfrm>
                <a:off x="1337154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79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37 w 4866"/>
                  <a:gd name="connsiteY7" fmla="*/ 2718 h 5502"/>
                  <a:gd name="connsiteX8" fmla="*/ 2440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81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25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14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E9804AB7-4681-6D5D-1A68-FE647C82D2CD}"/>
                  </a:ext>
                </a:extLst>
              </p:cNvPr>
              <p:cNvSpPr/>
              <p:nvPr/>
            </p:nvSpPr>
            <p:spPr>
              <a:xfrm>
                <a:off x="1342909" y="1153175"/>
                <a:ext cx="3473" cy="5370"/>
              </a:xfrm>
              <a:custGeom>
                <a:avLst/>
                <a:gdLst>
                  <a:gd name="connsiteX0" fmla="*/ 13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75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58 w 3473"/>
                  <a:gd name="connsiteY8" fmla="*/ 5370 h 5370"/>
                  <a:gd name="connsiteX9" fmla="*/ 2400 w 3473"/>
                  <a:gd name="connsiteY9" fmla="*/ 4097 h 5370"/>
                  <a:gd name="connsiteX10" fmla="*/ 1326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66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13" y="106"/>
                    </a:moveTo>
                    <a:cubicBezTo>
                      <a:pt x="358" y="27"/>
                      <a:pt x="862" y="0"/>
                      <a:pt x="1326" y="0"/>
                    </a:cubicBezTo>
                    <a:cubicBezTo>
                      <a:pt x="2068" y="0"/>
                      <a:pt x="2533" y="133"/>
                      <a:pt x="2864" y="438"/>
                    </a:cubicBezTo>
                    <a:cubicBezTo>
                      <a:pt x="3142" y="676"/>
                      <a:pt x="3275" y="1034"/>
                      <a:pt x="3275" y="1445"/>
                    </a:cubicBezTo>
                    <a:cubicBezTo>
                      <a:pt x="3275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58" y="5370"/>
                    </a:lnTo>
                    <a:cubicBezTo>
                      <a:pt x="2678" y="5224"/>
                      <a:pt x="2546" y="4773"/>
                      <a:pt x="2400" y="4097"/>
                    </a:cubicBezTo>
                    <a:cubicBezTo>
                      <a:pt x="2241" y="3355"/>
                      <a:pt x="1949" y="3089"/>
                      <a:pt x="1326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66" y="517"/>
                    </a:cubicBezTo>
                    <a:cubicBezTo>
                      <a:pt x="1034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8784ED27-4003-97C6-DB2A-D888480F5742}"/>
                  </a:ext>
                </a:extLst>
              </p:cNvPr>
              <p:cNvSpPr/>
              <p:nvPr/>
            </p:nvSpPr>
            <p:spPr>
              <a:xfrm>
                <a:off x="1347152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703 w 2996"/>
                  <a:gd name="connsiteY1" fmla="*/ 2838 h 5330"/>
                  <a:gd name="connsiteX2" fmla="*/ 703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91 w 2996"/>
                  <a:gd name="connsiteY7" fmla="*/ 0 h 5330"/>
                  <a:gd name="connsiteX8" fmla="*/ 2891 w 2996"/>
                  <a:gd name="connsiteY8" fmla="*/ 583 h 5330"/>
                  <a:gd name="connsiteX9" fmla="*/ 703 w 2996"/>
                  <a:gd name="connsiteY9" fmla="*/ 583 h 5330"/>
                  <a:gd name="connsiteX10" fmla="*/ 703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703" y="2838"/>
                    </a:lnTo>
                    <a:lnTo>
                      <a:pt x="703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91" y="0"/>
                    </a:lnTo>
                    <a:lnTo>
                      <a:pt x="2891" y="583"/>
                    </a:lnTo>
                    <a:lnTo>
                      <a:pt x="703" y="583"/>
                    </a:lnTo>
                    <a:lnTo>
                      <a:pt x="703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BCCEE661-0B04-0D38-81CA-4305B0C54F30}"/>
                  </a:ext>
                </a:extLst>
              </p:cNvPr>
              <p:cNvSpPr/>
              <p:nvPr/>
            </p:nvSpPr>
            <p:spPr>
              <a:xfrm>
                <a:off x="1353291" y="1153202"/>
                <a:ext cx="5423" cy="5330"/>
              </a:xfrm>
              <a:custGeom>
                <a:avLst/>
                <a:gdLst>
                  <a:gd name="connsiteX0" fmla="*/ 4628 w 5423"/>
                  <a:gd name="connsiteY0" fmla="*/ 2997 h 5330"/>
                  <a:gd name="connsiteX1" fmla="*/ 4548 w 5423"/>
                  <a:gd name="connsiteY1" fmla="*/ 690 h 5330"/>
                  <a:gd name="connsiteX2" fmla="*/ 4535 w 5423"/>
                  <a:gd name="connsiteY2" fmla="*/ 690 h 5330"/>
                  <a:gd name="connsiteX3" fmla="*/ 3859 w 5423"/>
                  <a:gd name="connsiteY3" fmla="*/ 2705 h 5330"/>
                  <a:gd name="connsiteX4" fmla="*/ 2917 w 5423"/>
                  <a:gd name="connsiteY4" fmla="*/ 5304 h 5330"/>
                  <a:gd name="connsiteX5" fmla="*/ 2400 w 5423"/>
                  <a:gd name="connsiteY5" fmla="*/ 5304 h 5330"/>
                  <a:gd name="connsiteX6" fmla="*/ 1551 w 5423"/>
                  <a:gd name="connsiteY6" fmla="*/ 2771 h 5330"/>
                  <a:gd name="connsiteX7" fmla="*/ 928 w 5423"/>
                  <a:gd name="connsiteY7" fmla="*/ 690 h 5330"/>
                  <a:gd name="connsiteX8" fmla="*/ 915 w 5423"/>
                  <a:gd name="connsiteY8" fmla="*/ 690 h 5330"/>
                  <a:gd name="connsiteX9" fmla="*/ 809 w 5423"/>
                  <a:gd name="connsiteY9" fmla="*/ 3050 h 5330"/>
                  <a:gd name="connsiteX10" fmla="*/ 663 w 5423"/>
                  <a:gd name="connsiteY10" fmla="*/ 5330 h 5330"/>
                  <a:gd name="connsiteX11" fmla="*/ 0 w 5423"/>
                  <a:gd name="connsiteY11" fmla="*/ 5330 h 5330"/>
                  <a:gd name="connsiteX12" fmla="*/ 371 w 5423"/>
                  <a:gd name="connsiteY12" fmla="*/ 0 h 5330"/>
                  <a:gd name="connsiteX13" fmla="*/ 1260 w 5423"/>
                  <a:gd name="connsiteY13" fmla="*/ 0 h 5330"/>
                  <a:gd name="connsiteX14" fmla="*/ 2161 w 5423"/>
                  <a:gd name="connsiteY14" fmla="*/ 2572 h 5330"/>
                  <a:gd name="connsiteX15" fmla="*/ 2692 w 5423"/>
                  <a:gd name="connsiteY15" fmla="*/ 4376 h 5330"/>
                  <a:gd name="connsiteX16" fmla="*/ 2718 w 5423"/>
                  <a:gd name="connsiteY16" fmla="*/ 4376 h 5330"/>
                  <a:gd name="connsiteX17" fmla="*/ 3275 w 5423"/>
                  <a:gd name="connsiteY17" fmla="*/ 2572 h 5330"/>
                  <a:gd name="connsiteX18" fmla="*/ 4217 w 5423"/>
                  <a:gd name="connsiteY18" fmla="*/ 0 h 5330"/>
                  <a:gd name="connsiteX19" fmla="*/ 5092 w 5423"/>
                  <a:gd name="connsiteY19" fmla="*/ 0 h 5330"/>
                  <a:gd name="connsiteX20" fmla="*/ 5423 w 5423"/>
                  <a:gd name="connsiteY20" fmla="*/ 5330 h 5330"/>
                  <a:gd name="connsiteX21" fmla="*/ 4747 w 5423"/>
                  <a:gd name="connsiteY21" fmla="*/ 5330 h 5330"/>
                  <a:gd name="connsiteX22" fmla="*/ 4628 w 5423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30">
                    <a:moveTo>
                      <a:pt x="4628" y="2997"/>
                    </a:moveTo>
                    <a:cubicBezTo>
                      <a:pt x="4601" y="2254"/>
                      <a:pt x="4548" y="1366"/>
                      <a:pt x="4548" y="690"/>
                    </a:cubicBezTo>
                    <a:lnTo>
                      <a:pt x="4535" y="690"/>
                    </a:lnTo>
                    <a:cubicBezTo>
                      <a:pt x="4349" y="1313"/>
                      <a:pt x="4124" y="1989"/>
                      <a:pt x="3859" y="2705"/>
                    </a:cubicBezTo>
                    <a:lnTo>
                      <a:pt x="2917" y="5304"/>
                    </a:lnTo>
                    <a:lnTo>
                      <a:pt x="2400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28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63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60" y="0"/>
                    </a:lnTo>
                    <a:lnTo>
                      <a:pt x="2161" y="2572"/>
                    </a:lnTo>
                    <a:cubicBezTo>
                      <a:pt x="2387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50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23" y="5330"/>
                    </a:lnTo>
                    <a:lnTo>
                      <a:pt x="4747" y="5330"/>
                    </a:lnTo>
                    <a:lnTo>
                      <a:pt x="4628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7DD35C1D-3F41-8178-6F82-F7242E9A74F7}"/>
                  </a:ext>
                </a:extLst>
              </p:cNvPr>
              <p:cNvSpPr/>
              <p:nvPr/>
            </p:nvSpPr>
            <p:spPr>
              <a:xfrm>
                <a:off x="1359298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3023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19 w 4468"/>
                  <a:gd name="connsiteY14" fmla="*/ 3116 h 5330"/>
                  <a:gd name="connsiteX15" fmla="*/ 3023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23" y="3103"/>
                    </a:moveTo>
                    <a:lnTo>
                      <a:pt x="2493" y="1578"/>
                    </a:lnTo>
                    <a:cubicBezTo>
                      <a:pt x="2373" y="1233"/>
                      <a:pt x="2307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B5918EE8-ABF0-58A5-34BA-F5B326605D48}"/>
                  </a:ext>
                </a:extLst>
              </p:cNvPr>
              <p:cNvSpPr/>
              <p:nvPr/>
            </p:nvSpPr>
            <p:spPr>
              <a:xfrm>
                <a:off x="1364097" y="1153175"/>
                <a:ext cx="4375" cy="5423"/>
              </a:xfrm>
              <a:custGeom>
                <a:avLst/>
                <a:gdLst>
                  <a:gd name="connsiteX0" fmla="*/ 4376 w 4375"/>
                  <a:gd name="connsiteY0" fmla="*/ 5118 h 5423"/>
                  <a:gd name="connsiteX1" fmla="*/ 2731 w 4375"/>
                  <a:gd name="connsiteY1" fmla="*/ 5423 h 5423"/>
                  <a:gd name="connsiteX2" fmla="*/ 756 w 4375"/>
                  <a:gd name="connsiteY2" fmla="*/ 4720 h 5423"/>
                  <a:gd name="connsiteX3" fmla="*/ 0 w 4375"/>
                  <a:gd name="connsiteY3" fmla="*/ 2745 h 5423"/>
                  <a:gd name="connsiteX4" fmla="*/ 2877 w 4375"/>
                  <a:gd name="connsiteY4" fmla="*/ 0 h 5423"/>
                  <a:gd name="connsiteX5" fmla="*/ 4217 w 4375"/>
                  <a:gd name="connsiteY5" fmla="*/ 252 h 5423"/>
                  <a:gd name="connsiteX6" fmla="*/ 4044 w 4375"/>
                  <a:gd name="connsiteY6" fmla="*/ 809 h 5423"/>
                  <a:gd name="connsiteX7" fmla="*/ 2864 w 4375"/>
                  <a:gd name="connsiteY7" fmla="*/ 583 h 5423"/>
                  <a:gd name="connsiteX8" fmla="*/ 729 w 4375"/>
                  <a:gd name="connsiteY8" fmla="*/ 2718 h 5423"/>
                  <a:gd name="connsiteX9" fmla="*/ 2784 w 4375"/>
                  <a:gd name="connsiteY9" fmla="*/ 4866 h 5423"/>
                  <a:gd name="connsiteX10" fmla="*/ 3699 w 4375"/>
                  <a:gd name="connsiteY10" fmla="*/ 4720 h 5423"/>
                  <a:gd name="connsiteX11" fmla="*/ 3699 w 4375"/>
                  <a:gd name="connsiteY11" fmla="*/ 3142 h 5423"/>
                  <a:gd name="connsiteX12" fmla="*/ 2625 w 4375"/>
                  <a:gd name="connsiteY12" fmla="*/ 3142 h 5423"/>
                  <a:gd name="connsiteX13" fmla="*/ 2625 w 4375"/>
                  <a:gd name="connsiteY13" fmla="*/ 2586 h 5423"/>
                  <a:gd name="connsiteX14" fmla="*/ 4376 w 4375"/>
                  <a:gd name="connsiteY14" fmla="*/ 2586 h 5423"/>
                  <a:gd name="connsiteX15" fmla="*/ 4376 w 4375"/>
                  <a:gd name="connsiteY15" fmla="*/ 5118 h 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5" h="5423">
                    <a:moveTo>
                      <a:pt x="4376" y="5118"/>
                    </a:moveTo>
                    <a:cubicBezTo>
                      <a:pt x="4071" y="5224"/>
                      <a:pt x="3461" y="5423"/>
                      <a:pt x="2731" y="5423"/>
                    </a:cubicBezTo>
                    <a:cubicBezTo>
                      <a:pt x="1936" y="5423"/>
                      <a:pt x="1260" y="5211"/>
                      <a:pt x="756" y="4720"/>
                    </a:cubicBezTo>
                    <a:cubicBezTo>
                      <a:pt x="292" y="4283"/>
                      <a:pt x="0" y="3567"/>
                      <a:pt x="0" y="2745"/>
                    </a:cubicBezTo>
                    <a:cubicBezTo>
                      <a:pt x="13" y="1154"/>
                      <a:pt x="1101" y="0"/>
                      <a:pt x="2877" y="0"/>
                    </a:cubicBezTo>
                    <a:cubicBezTo>
                      <a:pt x="3500" y="0"/>
                      <a:pt x="3991" y="133"/>
                      <a:pt x="4217" y="252"/>
                    </a:cubicBezTo>
                    <a:lnTo>
                      <a:pt x="4044" y="809"/>
                    </a:lnTo>
                    <a:cubicBezTo>
                      <a:pt x="3766" y="690"/>
                      <a:pt x="3421" y="583"/>
                      <a:pt x="2864" y="583"/>
                    </a:cubicBezTo>
                    <a:cubicBezTo>
                      <a:pt x="1578" y="583"/>
                      <a:pt x="729" y="1392"/>
                      <a:pt x="729" y="2718"/>
                    </a:cubicBezTo>
                    <a:cubicBezTo>
                      <a:pt x="729" y="4071"/>
                      <a:pt x="1538" y="4866"/>
                      <a:pt x="2784" y="4866"/>
                    </a:cubicBezTo>
                    <a:cubicBezTo>
                      <a:pt x="3235" y="4866"/>
                      <a:pt x="3540" y="4813"/>
                      <a:pt x="3699" y="4720"/>
                    </a:cubicBezTo>
                    <a:lnTo>
                      <a:pt x="3699" y="3142"/>
                    </a:lnTo>
                    <a:lnTo>
                      <a:pt x="2625" y="3142"/>
                    </a:lnTo>
                    <a:lnTo>
                      <a:pt x="2625" y="2586"/>
                    </a:lnTo>
                    <a:lnTo>
                      <a:pt x="4376" y="2586"/>
                    </a:lnTo>
                    <a:lnTo>
                      <a:pt x="4376" y="511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1CE7DA6E-1913-5249-CBAE-8AA90FD0A473}"/>
                  </a:ext>
                </a:extLst>
              </p:cNvPr>
              <p:cNvSpPr/>
              <p:nvPr/>
            </p:nvSpPr>
            <p:spPr>
              <a:xfrm>
                <a:off x="136952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394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288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394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288" y="5344"/>
                    </a:lnTo>
                    <a:lnTo>
                      <a:pt x="1604" y="2639"/>
                    </a:lnTo>
                    <a:cubicBezTo>
                      <a:pt x="1246" y="2055"/>
                      <a:pt x="875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DBAC85BC-B816-9105-D8E2-56FDA444F71B}"/>
                  </a:ext>
                </a:extLst>
              </p:cNvPr>
              <p:cNvSpPr/>
              <p:nvPr/>
            </p:nvSpPr>
            <p:spPr>
              <a:xfrm>
                <a:off x="1374321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69 w 4468"/>
                  <a:gd name="connsiteY7" fmla="*/ 3646 h 5330"/>
                  <a:gd name="connsiteX8" fmla="*/ 1260 w 4468"/>
                  <a:gd name="connsiteY8" fmla="*/ 3646 h 5330"/>
                  <a:gd name="connsiteX9" fmla="*/ 2997 w 4468"/>
                  <a:gd name="connsiteY9" fmla="*/ 3103 h 5330"/>
                  <a:gd name="connsiteX10" fmla="*/ 2479 w 4468"/>
                  <a:gd name="connsiteY10" fmla="*/ 1578 h 5330"/>
                  <a:gd name="connsiteX11" fmla="*/ 2201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405 w 4468"/>
                  <a:gd name="connsiteY14" fmla="*/ 3116 h 5330"/>
                  <a:gd name="connsiteX15" fmla="*/ 2997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79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188" y="610"/>
                    </a:lnTo>
                    <a:cubicBezTo>
                      <a:pt x="2121" y="915"/>
                      <a:pt x="2015" y="1246"/>
                      <a:pt x="1923" y="1565"/>
                    </a:cubicBezTo>
                    <a:lnTo>
                      <a:pt x="1405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18FD0FB1-E784-557E-C394-09BB945FB3DB}"/>
                  </a:ext>
                </a:extLst>
              </p:cNvPr>
              <p:cNvSpPr/>
              <p:nvPr/>
            </p:nvSpPr>
            <p:spPr>
              <a:xfrm>
                <a:off x="1381534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16 w 4468"/>
                  <a:gd name="connsiteY1" fmla="*/ 5330 h 5330"/>
                  <a:gd name="connsiteX2" fmla="*/ 0 w 4468"/>
                  <a:gd name="connsiteY2" fmla="*/ 5330 h 5330"/>
                  <a:gd name="connsiteX3" fmla="*/ 1817 w 4468"/>
                  <a:gd name="connsiteY3" fmla="*/ 0 h 5330"/>
                  <a:gd name="connsiteX4" fmla="*/ 2652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201 w 4468"/>
                  <a:gd name="connsiteY12" fmla="*/ 610 h 5330"/>
                  <a:gd name="connsiteX13" fmla="*/ 1936 w 4468"/>
                  <a:gd name="connsiteY13" fmla="*/ 1565 h 5330"/>
                  <a:gd name="connsiteX14" fmla="*/ 1405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1" y="915"/>
                      <a:pt x="2029" y="1246"/>
                      <a:pt x="1936" y="1565"/>
                    </a:cubicBezTo>
                    <a:lnTo>
                      <a:pt x="1405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477BDCDA-F005-EFE8-EB66-E1C85319A2A3}"/>
                  </a:ext>
                </a:extLst>
              </p:cNvPr>
              <p:cNvSpPr/>
              <p:nvPr/>
            </p:nvSpPr>
            <p:spPr>
              <a:xfrm>
                <a:off x="138678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76 w 2956"/>
                  <a:gd name="connsiteY1" fmla="*/ 0 h 5317"/>
                  <a:gd name="connsiteX2" fmla="*/ 676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76" y="0"/>
                    </a:lnTo>
                    <a:lnTo>
                      <a:pt x="676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BF4E056D-A144-D90A-FC6C-750DF98EFDE8}"/>
                  </a:ext>
                </a:extLst>
              </p:cNvPr>
              <p:cNvSpPr/>
              <p:nvPr/>
            </p:nvSpPr>
            <p:spPr>
              <a:xfrm>
                <a:off x="1390497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5D12EB35-3176-3BFF-DF79-326373DE5BDD}"/>
                  </a:ext>
                </a:extLst>
              </p:cNvPr>
              <p:cNvSpPr/>
              <p:nvPr/>
            </p:nvSpPr>
            <p:spPr>
              <a:xfrm>
                <a:off x="1392048" y="1153109"/>
                <a:ext cx="4919" cy="6205"/>
              </a:xfrm>
              <a:custGeom>
                <a:avLst/>
                <a:gdLst>
                  <a:gd name="connsiteX0" fmla="*/ 4720 w 4919"/>
                  <a:gd name="connsiteY0" fmla="*/ 6205 h 6205"/>
                  <a:gd name="connsiteX1" fmla="*/ 2678 w 4919"/>
                  <a:gd name="connsiteY1" fmla="*/ 5582 h 6205"/>
                  <a:gd name="connsiteX2" fmla="*/ 2360 w 4919"/>
                  <a:gd name="connsiteY2" fmla="*/ 5503 h 6205"/>
                  <a:gd name="connsiteX3" fmla="*/ 0 w 4919"/>
                  <a:gd name="connsiteY3" fmla="*/ 2811 h 6205"/>
                  <a:gd name="connsiteX4" fmla="*/ 2493 w 4919"/>
                  <a:gd name="connsiteY4" fmla="*/ 0 h 6205"/>
                  <a:gd name="connsiteX5" fmla="*/ 4879 w 4919"/>
                  <a:gd name="connsiteY5" fmla="*/ 2692 h 6205"/>
                  <a:gd name="connsiteX6" fmla="*/ 3355 w 4919"/>
                  <a:gd name="connsiteY6" fmla="*/ 5251 h 6205"/>
                  <a:gd name="connsiteX7" fmla="*/ 3355 w 4919"/>
                  <a:gd name="connsiteY7" fmla="*/ 5277 h 6205"/>
                  <a:gd name="connsiteX8" fmla="*/ 4919 w 4919"/>
                  <a:gd name="connsiteY8" fmla="*/ 5609 h 6205"/>
                  <a:gd name="connsiteX9" fmla="*/ 4720 w 4919"/>
                  <a:gd name="connsiteY9" fmla="*/ 6205 h 6205"/>
                  <a:gd name="connsiteX10" fmla="*/ 4164 w 4919"/>
                  <a:gd name="connsiteY10" fmla="*/ 2731 h 6205"/>
                  <a:gd name="connsiteX11" fmla="*/ 2479 w 4919"/>
                  <a:gd name="connsiteY11" fmla="*/ 570 h 6205"/>
                  <a:gd name="connsiteX12" fmla="*/ 743 w 4919"/>
                  <a:gd name="connsiteY12" fmla="*/ 2798 h 6205"/>
                  <a:gd name="connsiteX13" fmla="*/ 2440 w 4919"/>
                  <a:gd name="connsiteY13" fmla="*/ 4946 h 6205"/>
                  <a:gd name="connsiteX14" fmla="*/ 4164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720" y="6205"/>
                    </a:moveTo>
                    <a:cubicBezTo>
                      <a:pt x="4004" y="6006"/>
                      <a:pt x="3302" y="5808"/>
                      <a:pt x="2678" y="5582"/>
                    </a:cubicBezTo>
                    <a:cubicBezTo>
                      <a:pt x="2572" y="5542"/>
                      <a:pt x="2453" y="5503"/>
                      <a:pt x="2360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8" y="0"/>
                      <a:pt x="2493" y="0"/>
                    </a:cubicBezTo>
                    <a:cubicBezTo>
                      <a:pt x="3938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55" y="5251"/>
                    </a:cubicBezTo>
                    <a:lnTo>
                      <a:pt x="3355" y="5277"/>
                    </a:lnTo>
                    <a:cubicBezTo>
                      <a:pt x="3885" y="5410"/>
                      <a:pt x="4455" y="5542"/>
                      <a:pt x="4919" y="5609"/>
                    </a:cubicBezTo>
                    <a:lnTo>
                      <a:pt x="4720" y="6205"/>
                    </a:lnTo>
                    <a:close/>
                    <a:moveTo>
                      <a:pt x="4164" y="2731"/>
                    </a:moveTo>
                    <a:cubicBezTo>
                      <a:pt x="4164" y="1657"/>
                      <a:pt x="3620" y="570"/>
                      <a:pt x="2479" y="570"/>
                    </a:cubicBezTo>
                    <a:cubicBezTo>
                      <a:pt x="1313" y="570"/>
                      <a:pt x="743" y="1644"/>
                      <a:pt x="743" y="2798"/>
                    </a:cubicBezTo>
                    <a:cubicBezTo>
                      <a:pt x="743" y="3925"/>
                      <a:pt x="1366" y="4946"/>
                      <a:pt x="2440" y="4946"/>
                    </a:cubicBezTo>
                    <a:cubicBezTo>
                      <a:pt x="3540" y="4946"/>
                      <a:pt x="4164" y="3965"/>
                      <a:pt x="4164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5A2407EE-5EB1-EEDF-0AD0-F84985BEA906}"/>
                  </a:ext>
                </a:extLst>
              </p:cNvPr>
              <p:cNvSpPr/>
              <p:nvPr/>
            </p:nvSpPr>
            <p:spPr>
              <a:xfrm>
                <a:off x="1397816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18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6C931C45-78E4-AE7B-B686-051A819C974C}"/>
                  </a:ext>
                </a:extLst>
              </p:cNvPr>
              <p:cNvSpPr/>
              <p:nvPr/>
            </p:nvSpPr>
            <p:spPr>
              <a:xfrm>
                <a:off x="1402258" y="1153215"/>
                <a:ext cx="4455" cy="5330"/>
              </a:xfrm>
              <a:custGeom>
                <a:avLst/>
                <a:gdLst>
                  <a:gd name="connsiteX0" fmla="*/ 1246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46 w 4455"/>
                  <a:gd name="connsiteY8" fmla="*/ 3646 h 5330"/>
                  <a:gd name="connsiteX9" fmla="*/ 3010 w 4455"/>
                  <a:gd name="connsiteY9" fmla="*/ 3103 h 5330"/>
                  <a:gd name="connsiteX10" fmla="*/ 2480 w 4455"/>
                  <a:gd name="connsiteY10" fmla="*/ 1578 h 5330"/>
                  <a:gd name="connsiteX11" fmla="*/ 2201 w 4455"/>
                  <a:gd name="connsiteY11" fmla="*/ 610 h 5330"/>
                  <a:gd name="connsiteX12" fmla="*/ 2201 w 4455"/>
                  <a:gd name="connsiteY12" fmla="*/ 610 h 5330"/>
                  <a:gd name="connsiteX13" fmla="*/ 1936 w 4455"/>
                  <a:gd name="connsiteY13" fmla="*/ 1565 h 5330"/>
                  <a:gd name="connsiteX14" fmla="*/ 1419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46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46" y="3646"/>
                    </a:lnTo>
                    <a:close/>
                    <a:moveTo>
                      <a:pt x="3010" y="3103"/>
                    </a:moveTo>
                    <a:lnTo>
                      <a:pt x="2480" y="1578"/>
                    </a:lnTo>
                    <a:cubicBezTo>
                      <a:pt x="2360" y="1233"/>
                      <a:pt x="2281" y="915"/>
                      <a:pt x="2201" y="610"/>
                    </a:cubicBezTo>
                    <a:lnTo>
                      <a:pt x="2201" y="610"/>
                    </a:lnTo>
                    <a:cubicBezTo>
                      <a:pt x="2135" y="915"/>
                      <a:pt x="2029" y="1246"/>
                      <a:pt x="1936" y="1565"/>
                    </a:cubicBezTo>
                    <a:lnTo>
                      <a:pt x="1419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0CC5459C-453C-8EED-CCA1-A483FF770AC4}"/>
                  </a:ext>
                </a:extLst>
              </p:cNvPr>
              <p:cNvSpPr/>
              <p:nvPr/>
            </p:nvSpPr>
            <p:spPr>
              <a:xfrm>
                <a:off x="1407482" y="1157232"/>
                <a:ext cx="1339" cy="1432"/>
              </a:xfrm>
              <a:custGeom>
                <a:avLst/>
                <a:gdLst>
                  <a:gd name="connsiteX0" fmla="*/ 0 w 1339"/>
                  <a:gd name="connsiteY0" fmla="*/ 716 h 1432"/>
                  <a:gd name="connsiteX1" fmla="*/ 676 w 1339"/>
                  <a:gd name="connsiteY1" fmla="*/ 0 h 1432"/>
                  <a:gd name="connsiteX2" fmla="*/ 1339 w 1339"/>
                  <a:gd name="connsiteY2" fmla="*/ 716 h 1432"/>
                  <a:gd name="connsiteX3" fmla="*/ 663 w 1339"/>
                  <a:gd name="connsiteY3" fmla="*/ 1432 h 1432"/>
                  <a:gd name="connsiteX4" fmla="*/ 0 w 1339"/>
                  <a:gd name="connsiteY4" fmla="*/ 716 h 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" h="1432">
                    <a:moveTo>
                      <a:pt x="0" y="716"/>
                    </a:moveTo>
                    <a:cubicBezTo>
                      <a:pt x="0" y="305"/>
                      <a:pt x="278" y="0"/>
                      <a:pt x="676" y="0"/>
                    </a:cubicBezTo>
                    <a:cubicBezTo>
                      <a:pt x="1074" y="0"/>
                      <a:pt x="1339" y="305"/>
                      <a:pt x="1339" y="716"/>
                    </a:cubicBezTo>
                    <a:cubicBezTo>
                      <a:pt x="1339" y="1127"/>
                      <a:pt x="1087" y="1432"/>
                      <a:pt x="663" y="1432"/>
                    </a:cubicBezTo>
                    <a:cubicBezTo>
                      <a:pt x="265" y="1419"/>
                      <a:pt x="0" y="1114"/>
                      <a:pt x="0" y="716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2F6B4CF6-29A6-AD5A-BED7-10CA162E3BAB}"/>
                  </a:ext>
                </a:extLst>
              </p:cNvPr>
              <p:cNvSpPr/>
              <p:nvPr/>
            </p:nvSpPr>
            <p:spPr>
              <a:xfrm>
                <a:off x="1412455" y="1150934"/>
                <a:ext cx="5608" cy="7730"/>
              </a:xfrm>
              <a:custGeom>
                <a:avLst/>
                <a:gdLst>
                  <a:gd name="connsiteX0" fmla="*/ 994 w 5608"/>
                  <a:gd name="connsiteY0" fmla="*/ 0 h 7730"/>
                  <a:gd name="connsiteX1" fmla="*/ 994 w 5608"/>
                  <a:gd name="connsiteY1" fmla="*/ 4508 h 7730"/>
                  <a:gd name="connsiteX2" fmla="*/ 2771 w 5608"/>
                  <a:gd name="connsiteY2" fmla="*/ 6935 h 7730"/>
                  <a:gd name="connsiteX3" fmla="*/ 4614 w 5608"/>
                  <a:gd name="connsiteY3" fmla="*/ 4508 h 7730"/>
                  <a:gd name="connsiteX4" fmla="*/ 4614 w 5608"/>
                  <a:gd name="connsiteY4" fmla="*/ 0 h 7730"/>
                  <a:gd name="connsiteX5" fmla="*/ 5609 w 5608"/>
                  <a:gd name="connsiteY5" fmla="*/ 0 h 7730"/>
                  <a:gd name="connsiteX6" fmla="*/ 5609 w 5608"/>
                  <a:gd name="connsiteY6" fmla="*/ 4429 h 7730"/>
                  <a:gd name="connsiteX7" fmla="*/ 2731 w 5608"/>
                  <a:gd name="connsiteY7" fmla="*/ 7730 h 7730"/>
                  <a:gd name="connsiteX8" fmla="*/ 0 w 5608"/>
                  <a:gd name="connsiteY8" fmla="*/ 4482 h 7730"/>
                  <a:gd name="connsiteX9" fmla="*/ 0 w 5608"/>
                  <a:gd name="connsiteY9" fmla="*/ 13 h 7730"/>
                  <a:gd name="connsiteX10" fmla="*/ 994 w 5608"/>
                  <a:gd name="connsiteY10" fmla="*/ 13 h 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08" h="7730">
                    <a:moveTo>
                      <a:pt x="994" y="0"/>
                    </a:moveTo>
                    <a:lnTo>
                      <a:pt x="994" y="4508"/>
                    </a:lnTo>
                    <a:cubicBezTo>
                      <a:pt x="994" y="6205"/>
                      <a:pt x="1750" y="6935"/>
                      <a:pt x="2771" y="6935"/>
                    </a:cubicBezTo>
                    <a:cubicBezTo>
                      <a:pt x="3885" y="6935"/>
                      <a:pt x="4614" y="6179"/>
                      <a:pt x="4614" y="4508"/>
                    </a:cubicBezTo>
                    <a:lnTo>
                      <a:pt x="4614" y="0"/>
                    </a:lnTo>
                    <a:lnTo>
                      <a:pt x="5609" y="0"/>
                    </a:lnTo>
                    <a:lnTo>
                      <a:pt x="5609" y="4429"/>
                    </a:lnTo>
                    <a:cubicBezTo>
                      <a:pt x="5609" y="6762"/>
                      <a:pt x="4362" y="7730"/>
                      <a:pt x="2731" y="7730"/>
                    </a:cubicBezTo>
                    <a:cubicBezTo>
                      <a:pt x="1180" y="7730"/>
                      <a:pt x="0" y="6842"/>
                      <a:pt x="0" y="4482"/>
                    </a:cubicBezTo>
                    <a:lnTo>
                      <a:pt x="0" y="13"/>
                    </a:lnTo>
                    <a:lnTo>
                      <a:pt x="994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A5A22B39-6481-EEA6-D19E-C770A4842C86}"/>
                  </a:ext>
                </a:extLst>
              </p:cNvPr>
              <p:cNvSpPr/>
              <p:nvPr/>
            </p:nvSpPr>
            <p:spPr>
              <a:xfrm>
                <a:off x="1418886" y="1153202"/>
                <a:ext cx="3951" cy="5330"/>
              </a:xfrm>
              <a:custGeom>
                <a:avLst/>
                <a:gdLst>
                  <a:gd name="connsiteX0" fmla="*/ 1631 w 3951"/>
                  <a:gd name="connsiteY0" fmla="*/ 597 h 5330"/>
                  <a:gd name="connsiteX1" fmla="*/ 0 w 3951"/>
                  <a:gd name="connsiteY1" fmla="*/ 597 h 5330"/>
                  <a:gd name="connsiteX2" fmla="*/ 0 w 3951"/>
                  <a:gd name="connsiteY2" fmla="*/ 0 h 5330"/>
                  <a:gd name="connsiteX3" fmla="*/ 3951 w 3951"/>
                  <a:gd name="connsiteY3" fmla="*/ 0 h 5330"/>
                  <a:gd name="connsiteX4" fmla="*/ 3951 w 3951"/>
                  <a:gd name="connsiteY4" fmla="*/ 597 h 5330"/>
                  <a:gd name="connsiteX5" fmla="*/ 2320 w 3951"/>
                  <a:gd name="connsiteY5" fmla="*/ 597 h 5330"/>
                  <a:gd name="connsiteX6" fmla="*/ 2320 w 3951"/>
                  <a:gd name="connsiteY6" fmla="*/ 5330 h 5330"/>
                  <a:gd name="connsiteX7" fmla="*/ 1618 w 3951"/>
                  <a:gd name="connsiteY7" fmla="*/ 5330 h 5330"/>
                  <a:gd name="connsiteX8" fmla="*/ 1618 w 3951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1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51" y="0"/>
                    </a:lnTo>
                    <a:lnTo>
                      <a:pt x="3951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A4248775-B698-C192-FEAF-370365EA8915}"/>
                  </a:ext>
                </a:extLst>
              </p:cNvPr>
              <p:cNvSpPr/>
              <p:nvPr/>
            </p:nvSpPr>
            <p:spPr>
              <a:xfrm>
                <a:off x="1425820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AC84D28A-B20C-245E-AB9C-6B1D9AD8D04F}"/>
                  </a:ext>
                </a:extLst>
              </p:cNvPr>
              <p:cNvSpPr/>
              <p:nvPr/>
            </p:nvSpPr>
            <p:spPr>
              <a:xfrm>
                <a:off x="142971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40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40" y="2705"/>
                    </a:lnTo>
                    <a:cubicBezTo>
                      <a:pt x="2838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46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7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C4DAC72C-ED4A-3E0D-6460-EA25AC4D5630}"/>
                  </a:ext>
                </a:extLst>
              </p:cNvPr>
              <p:cNvSpPr/>
              <p:nvPr/>
            </p:nvSpPr>
            <p:spPr>
              <a:xfrm>
                <a:off x="1434903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FDA51AE1-B131-B7FD-60F5-F8A37ECA786E}"/>
                  </a:ext>
                </a:extLst>
              </p:cNvPr>
              <p:cNvSpPr/>
              <p:nvPr/>
            </p:nvSpPr>
            <p:spPr>
              <a:xfrm>
                <a:off x="1436680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19 w 5436"/>
                  <a:gd name="connsiteY3" fmla="*/ 2705 h 5330"/>
                  <a:gd name="connsiteX4" fmla="*/ 2877 w 5436"/>
                  <a:gd name="connsiteY4" fmla="*/ 5304 h 5330"/>
                  <a:gd name="connsiteX5" fmla="*/ 2360 w 5436"/>
                  <a:gd name="connsiteY5" fmla="*/ 5304 h 5330"/>
                  <a:gd name="connsiteX6" fmla="*/ 1512 w 5436"/>
                  <a:gd name="connsiteY6" fmla="*/ 2771 h 5330"/>
                  <a:gd name="connsiteX7" fmla="*/ 902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92 w 5436"/>
                  <a:gd name="connsiteY15" fmla="*/ 4376 h 5330"/>
                  <a:gd name="connsiteX16" fmla="*/ 2718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105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61" y="2254"/>
                      <a:pt x="4522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097" y="1989"/>
                      <a:pt x="3819" y="2705"/>
                    </a:cubicBezTo>
                    <a:lnTo>
                      <a:pt x="2877" y="5304"/>
                    </a:lnTo>
                    <a:lnTo>
                      <a:pt x="2360" y="5304"/>
                    </a:lnTo>
                    <a:lnTo>
                      <a:pt x="1512" y="2771"/>
                    </a:lnTo>
                    <a:cubicBezTo>
                      <a:pt x="1246" y="2015"/>
                      <a:pt x="1034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59" y="3819"/>
                      <a:pt x="2692" y="4376"/>
                    </a:cubicBezTo>
                    <a:lnTo>
                      <a:pt x="2718" y="4376"/>
                    </a:lnTo>
                    <a:cubicBezTo>
                      <a:pt x="2851" y="3845"/>
                      <a:pt x="3036" y="3262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20DAA22D-1426-01A7-165E-22FCC2B078A8}"/>
                  </a:ext>
                </a:extLst>
              </p:cNvPr>
              <p:cNvSpPr/>
              <p:nvPr/>
            </p:nvSpPr>
            <p:spPr>
              <a:xfrm>
                <a:off x="1445126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42 w 4455"/>
                  <a:gd name="connsiteY7" fmla="*/ 3646 h 5330"/>
                  <a:gd name="connsiteX8" fmla="*/ 1273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01 w 4455"/>
                  <a:gd name="connsiteY12" fmla="*/ 610 h 5330"/>
                  <a:gd name="connsiteX13" fmla="*/ 1923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73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11A15108-50B5-A758-75C0-C186C754EDA7}"/>
                  </a:ext>
                </a:extLst>
              </p:cNvPr>
              <p:cNvSpPr/>
              <p:nvPr/>
            </p:nvSpPr>
            <p:spPr>
              <a:xfrm>
                <a:off x="145036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89 w 4375"/>
                  <a:gd name="connsiteY8" fmla="*/ 4813 h 5409"/>
                  <a:gd name="connsiteX9" fmla="*/ 1392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30 h 5409"/>
                  <a:gd name="connsiteX12" fmla="*/ 689 w 4375"/>
                  <a:gd name="connsiteY12" fmla="*/ 610 h 5409"/>
                  <a:gd name="connsiteX13" fmla="*/ 689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11" y="27"/>
                      <a:pt x="902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81" y="5410"/>
                      <a:pt x="1246" y="5410"/>
                    </a:cubicBezTo>
                    <a:cubicBezTo>
                      <a:pt x="769" y="5410"/>
                      <a:pt x="345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89" y="4813"/>
                    </a:moveTo>
                    <a:cubicBezTo>
                      <a:pt x="862" y="4840"/>
                      <a:pt x="1114" y="4840"/>
                      <a:pt x="1392" y="4840"/>
                    </a:cubicBezTo>
                    <a:cubicBezTo>
                      <a:pt x="2851" y="4840"/>
                      <a:pt x="3660" y="4018"/>
                      <a:pt x="3660" y="2586"/>
                    </a:cubicBezTo>
                    <a:cubicBezTo>
                      <a:pt x="3660" y="1326"/>
                      <a:pt x="2957" y="530"/>
                      <a:pt x="1498" y="530"/>
                    </a:cubicBezTo>
                    <a:cubicBezTo>
                      <a:pt x="1154" y="530"/>
                      <a:pt x="888" y="570"/>
                      <a:pt x="689" y="610"/>
                    </a:cubicBezTo>
                    <a:lnTo>
                      <a:pt x="689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D59F5A63-532E-951F-AE55-9CCE08602278}"/>
                  </a:ext>
                </a:extLst>
              </p:cNvPr>
              <p:cNvSpPr/>
              <p:nvPr/>
            </p:nvSpPr>
            <p:spPr>
              <a:xfrm>
                <a:off x="1457895" y="1153202"/>
                <a:ext cx="5409" cy="5330"/>
              </a:xfrm>
              <a:custGeom>
                <a:avLst/>
                <a:gdLst>
                  <a:gd name="connsiteX0" fmla="*/ 4601 w 5409"/>
                  <a:gd name="connsiteY0" fmla="*/ 2997 h 5330"/>
                  <a:gd name="connsiteX1" fmla="*/ 4522 w 5409"/>
                  <a:gd name="connsiteY1" fmla="*/ 690 h 5330"/>
                  <a:gd name="connsiteX2" fmla="*/ 4495 w 5409"/>
                  <a:gd name="connsiteY2" fmla="*/ 690 h 5330"/>
                  <a:gd name="connsiteX3" fmla="*/ 3832 w 5409"/>
                  <a:gd name="connsiteY3" fmla="*/ 2705 h 5330"/>
                  <a:gd name="connsiteX4" fmla="*/ 2904 w 5409"/>
                  <a:gd name="connsiteY4" fmla="*/ 5304 h 5330"/>
                  <a:gd name="connsiteX5" fmla="*/ 2373 w 5409"/>
                  <a:gd name="connsiteY5" fmla="*/ 5304 h 5330"/>
                  <a:gd name="connsiteX6" fmla="*/ 1512 w 5409"/>
                  <a:gd name="connsiteY6" fmla="*/ 2771 h 5330"/>
                  <a:gd name="connsiteX7" fmla="*/ 902 w 5409"/>
                  <a:gd name="connsiteY7" fmla="*/ 690 h 5330"/>
                  <a:gd name="connsiteX8" fmla="*/ 888 w 5409"/>
                  <a:gd name="connsiteY8" fmla="*/ 690 h 5330"/>
                  <a:gd name="connsiteX9" fmla="*/ 796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33 w 5409"/>
                  <a:gd name="connsiteY13" fmla="*/ 0 h 5330"/>
                  <a:gd name="connsiteX14" fmla="*/ 2148 w 5409"/>
                  <a:gd name="connsiteY14" fmla="*/ 2572 h 5330"/>
                  <a:gd name="connsiteX15" fmla="*/ 2678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01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01" y="2997"/>
                    </a:moveTo>
                    <a:cubicBezTo>
                      <a:pt x="4561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23" y="1313"/>
                      <a:pt x="4110" y="1989"/>
                      <a:pt x="3832" y="2705"/>
                    </a:cubicBezTo>
                    <a:lnTo>
                      <a:pt x="2904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48" y="1326"/>
                      <a:pt x="902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E67A7326-2830-1573-4002-6C90811A60E7}"/>
                  </a:ext>
                </a:extLst>
              </p:cNvPr>
              <p:cNvSpPr/>
              <p:nvPr/>
            </p:nvSpPr>
            <p:spPr>
              <a:xfrm>
                <a:off x="1464365" y="1153202"/>
                <a:ext cx="676" cy="5330"/>
              </a:xfrm>
              <a:custGeom>
                <a:avLst/>
                <a:gdLst>
                  <a:gd name="connsiteX0" fmla="*/ 676 w 676"/>
                  <a:gd name="connsiteY0" fmla="*/ 0 h 5330"/>
                  <a:gd name="connsiteX1" fmla="*/ 676 w 676"/>
                  <a:gd name="connsiteY1" fmla="*/ 5330 h 5330"/>
                  <a:gd name="connsiteX2" fmla="*/ 0 w 676"/>
                  <a:gd name="connsiteY2" fmla="*/ 5330 h 5330"/>
                  <a:gd name="connsiteX3" fmla="*/ 0 w 676"/>
                  <a:gd name="connsiteY3" fmla="*/ 0 h 5330"/>
                  <a:gd name="connsiteX4" fmla="*/ 676 w 676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" h="5330">
                    <a:moveTo>
                      <a:pt x="676" y="0"/>
                    </a:moveTo>
                    <a:lnTo>
                      <a:pt x="676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91261082-9967-B422-1FCD-A686564A918C}"/>
                  </a:ext>
                </a:extLst>
              </p:cNvPr>
              <p:cNvSpPr/>
              <p:nvPr/>
            </p:nvSpPr>
            <p:spPr>
              <a:xfrm>
                <a:off x="146624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18 w 3991"/>
                  <a:gd name="connsiteY11" fmla="*/ 2639 h 5343"/>
                  <a:gd name="connsiteX12" fmla="*/ 610 w 3991"/>
                  <a:gd name="connsiteY12" fmla="*/ 862 h 5343"/>
                  <a:gd name="connsiteX13" fmla="*/ 583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37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18" y="2639"/>
                    </a:lnTo>
                    <a:cubicBezTo>
                      <a:pt x="1246" y="2055"/>
                      <a:pt x="902" y="1432"/>
                      <a:pt x="610" y="862"/>
                    </a:cubicBezTo>
                    <a:lnTo>
                      <a:pt x="583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786F7318-737A-842C-2FD8-2CDFADDDBB16}"/>
                  </a:ext>
                </a:extLst>
              </p:cNvPr>
              <p:cNvSpPr/>
              <p:nvPr/>
            </p:nvSpPr>
            <p:spPr>
              <a:xfrm>
                <a:off x="147144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6EB120E7-FE74-14D2-6ECB-8337C48FE976}"/>
                  </a:ext>
                </a:extLst>
              </p:cNvPr>
              <p:cNvSpPr/>
              <p:nvPr/>
            </p:nvSpPr>
            <p:spPr>
              <a:xfrm>
                <a:off x="1473196" y="1153202"/>
                <a:ext cx="5436" cy="5330"/>
              </a:xfrm>
              <a:custGeom>
                <a:avLst/>
                <a:gdLst>
                  <a:gd name="connsiteX0" fmla="*/ 4614 w 5436"/>
                  <a:gd name="connsiteY0" fmla="*/ 2997 h 5330"/>
                  <a:gd name="connsiteX1" fmla="*/ 4535 w 5436"/>
                  <a:gd name="connsiteY1" fmla="*/ 690 h 5330"/>
                  <a:gd name="connsiteX2" fmla="*/ 4508 w 5436"/>
                  <a:gd name="connsiteY2" fmla="*/ 690 h 5330"/>
                  <a:gd name="connsiteX3" fmla="*/ 3859 w 5436"/>
                  <a:gd name="connsiteY3" fmla="*/ 2705 h 5330"/>
                  <a:gd name="connsiteX4" fmla="*/ 2917 w 5436"/>
                  <a:gd name="connsiteY4" fmla="*/ 5304 h 5330"/>
                  <a:gd name="connsiteX5" fmla="*/ 2387 w 5436"/>
                  <a:gd name="connsiteY5" fmla="*/ 5304 h 5330"/>
                  <a:gd name="connsiteX6" fmla="*/ 1525 w 5436"/>
                  <a:gd name="connsiteY6" fmla="*/ 2771 h 5330"/>
                  <a:gd name="connsiteX7" fmla="*/ 915 w 5436"/>
                  <a:gd name="connsiteY7" fmla="*/ 690 h 5330"/>
                  <a:gd name="connsiteX8" fmla="*/ 888 w 5436"/>
                  <a:gd name="connsiteY8" fmla="*/ 690 h 5330"/>
                  <a:gd name="connsiteX9" fmla="*/ 796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46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30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47 w 5436"/>
                  <a:gd name="connsiteY21" fmla="*/ 5330 h 5330"/>
                  <a:gd name="connsiteX22" fmla="*/ 4614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14" y="2997"/>
                    </a:moveTo>
                    <a:cubicBezTo>
                      <a:pt x="4588" y="2254"/>
                      <a:pt x="4535" y="1366"/>
                      <a:pt x="4535" y="690"/>
                    </a:cubicBezTo>
                    <a:lnTo>
                      <a:pt x="4508" y="690"/>
                    </a:lnTo>
                    <a:cubicBezTo>
                      <a:pt x="4336" y="1313"/>
                      <a:pt x="4110" y="1989"/>
                      <a:pt x="3859" y="2705"/>
                    </a:cubicBezTo>
                    <a:lnTo>
                      <a:pt x="2917" y="5304"/>
                    </a:lnTo>
                    <a:lnTo>
                      <a:pt x="2387" y="5304"/>
                    </a:lnTo>
                    <a:lnTo>
                      <a:pt x="1525" y="2771"/>
                    </a:lnTo>
                    <a:cubicBezTo>
                      <a:pt x="1273" y="2015"/>
                      <a:pt x="1061" y="1326"/>
                      <a:pt x="915" y="690"/>
                    </a:cubicBezTo>
                    <a:lnTo>
                      <a:pt x="888" y="690"/>
                    </a:lnTo>
                    <a:cubicBezTo>
                      <a:pt x="875" y="1366"/>
                      <a:pt x="835" y="2254"/>
                      <a:pt x="796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7" y="3845"/>
                      <a:pt x="3036" y="3262"/>
                      <a:pt x="3275" y="2572"/>
                    </a:cubicBezTo>
                    <a:lnTo>
                      <a:pt x="4230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47" y="5330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E4B982D7-2641-4B97-BAA5-E1BA713D3760}"/>
                  </a:ext>
                </a:extLst>
              </p:cNvPr>
              <p:cNvSpPr/>
              <p:nvPr/>
            </p:nvSpPr>
            <p:spPr>
              <a:xfrm>
                <a:off x="1481510" y="1153202"/>
                <a:ext cx="4402" cy="5330"/>
              </a:xfrm>
              <a:custGeom>
                <a:avLst/>
                <a:gdLst>
                  <a:gd name="connsiteX0" fmla="*/ 1737 w 4402"/>
                  <a:gd name="connsiteY0" fmla="*/ 5330 h 5330"/>
                  <a:gd name="connsiteX1" fmla="*/ 0 w 4402"/>
                  <a:gd name="connsiteY1" fmla="*/ 0 h 5330"/>
                  <a:gd name="connsiteX2" fmla="*/ 743 w 4402"/>
                  <a:gd name="connsiteY2" fmla="*/ 0 h 5330"/>
                  <a:gd name="connsiteX3" fmla="*/ 1578 w 4402"/>
                  <a:gd name="connsiteY3" fmla="*/ 2625 h 5330"/>
                  <a:gd name="connsiteX4" fmla="*/ 2148 w 4402"/>
                  <a:gd name="connsiteY4" fmla="*/ 4614 h 5330"/>
                  <a:gd name="connsiteX5" fmla="*/ 2161 w 4402"/>
                  <a:gd name="connsiteY5" fmla="*/ 4614 h 5330"/>
                  <a:gd name="connsiteX6" fmla="*/ 2771 w 4402"/>
                  <a:gd name="connsiteY6" fmla="*/ 2625 h 5330"/>
                  <a:gd name="connsiteX7" fmla="*/ 3673 w 4402"/>
                  <a:gd name="connsiteY7" fmla="*/ 0 h 5330"/>
                  <a:gd name="connsiteX8" fmla="*/ 4402 w 4402"/>
                  <a:gd name="connsiteY8" fmla="*/ 0 h 5330"/>
                  <a:gd name="connsiteX9" fmla="*/ 2493 w 4402"/>
                  <a:gd name="connsiteY9" fmla="*/ 5330 h 5330"/>
                  <a:gd name="connsiteX10" fmla="*/ 1737 w 4402"/>
                  <a:gd name="connsiteY10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2" h="5330">
                    <a:moveTo>
                      <a:pt x="1737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1578" y="2625"/>
                    </a:lnTo>
                    <a:cubicBezTo>
                      <a:pt x="1803" y="3355"/>
                      <a:pt x="2002" y="3991"/>
                      <a:pt x="2148" y="4614"/>
                    </a:cubicBezTo>
                    <a:lnTo>
                      <a:pt x="2161" y="4614"/>
                    </a:lnTo>
                    <a:cubicBezTo>
                      <a:pt x="2307" y="4004"/>
                      <a:pt x="2532" y="3328"/>
                      <a:pt x="2771" y="2625"/>
                    </a:cubicBezTo>
                    <a:lnTo>
                      <a:pt x="3673" y="0"/>
                    </a:lnTo>
                    <a:lnTo>
                      <a:pt x="4402" y="0"/>
                    </a:lnTo>
                    <a:lnTo>
                      <a:pt x="2493" y="5330"/>
                    </a:lnTo>
                    <a:lnTo>
                      <a:pt x="1737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973400F4-61C2-CEB3-254E-61ECE1108E9B}"/>
                  </a:ext>
                </a:extLst>
              </p:cNvPr>
              <p:cNvSpPr/>
              <p:nvPr/>
            </p:nvSpPr>
            <p:spPr>
              <a:xfrm>
                <a:off x="1486469" y="1153202"/>
                <a:ext cx="2996" cy="5330"/>
              </a:xfrm>
              <a:custGeom>
                <a:avLst/>
                <a:gdLst>
                  <a:gd name="connsiteX0" fmla="*/ 2758 w 2996"/>
                  <a:gd name="connsiteY0" fmla="*/ 2838 h 5330"/>
                  <a:gd name="connsiteX1" fmla="*/ 689 w 2996"/>
                  <a:gd name="connsiteY1" fmla="*/ 2838 h 5330"/>
                  <a:gd name="connsiteX2" fmla="*/ 689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89 w 2996"/>
                  <a:gd name="connsiteY9" fmla="*/ 583 h 5330"/>
                  <a:gd name="connsiteX10" fmla="*/ 689 w 2996"/>
                  <a:gd name="connsiteY10" fmla="*/ 2267 h 5330"/>
                  <a:gd name="connsiteX11" fmla="*/ 2758 w 2996"/>
                  <a:gd name="connsiteY11" fmla="*/ 2267 h 5330"/>
                  <a:gd name="connsiteX12" fmla="*/ 2758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89" y="583"/>
                    </a:lnTo>
                    <a:lnTo>
                      <a:pt x="689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2787A63D-BDDB-D84A-71F6-CB1B49D9DC98}"/>
                  </a:ext>
                </a:extLst>
              </p:cNvPr>
              <p:cNvSpPr/>
              <p:nvPr/>
            </p:nvSpPr>
            <p:spPr>
              <a:xfrm>
                <a:off x="149035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21 w 4004"/>
                  <a:gd name="connsiteY4" fmla="*/ 4429 h 5343"/>
                  <a:gd name="connsiteX5" fmla="*/ 3447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15 w 4004"/>
                  <a:gd name="connsiteY10" fmla="*/ 5344 h 5343"/>
                  <a:gd name="connsiteX11" fmla="*/ 1618 w 4004"/>
                  <a:gd name="connsiteY11" fmla="*/ 2639 h 5343"/>
                  <a:gd name="connsiteX12" fmla="*/ 623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21" y="4429"/>
                    </a:cubicBezTo>
                    <a:lnTo>
                      <a:pt x="3447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15" y="5344"/>
                    </a:lnTo>
                    <a:lnTo>
                      <a:pt x="1618" y="2639"/>
                    </a:lnTo>
                    <a:cubicBezTo>
                      <a:pt x="1260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23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ADAAC932-6BD8-82B2-AB0D-F0CBA3B3357A}"/>
                  </a:ext>
                </a:extLst>
              </p:cNvPr>
              <p:cNvSpPr/>
              <p:nvPr/>
            </p:nvSpPr>
            <p:spPr>
              <a:xfrm>
                <a:off x="149555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8B08F356-2D29-D4D4-8FF2-7BBCAEA2C691}"/>
                  </a:ext>
                </a:extLst>
              </p:cNvPr>
              <p:cNvSpPr/>
              <p:nvPr/>
            </p:nvSpPr>
            <p:spPr>
              <a:xfrm>
                <a:off x="1497037" y="1153215"/>
                <a:ext cx="4468" cy="5330"/>
              </a:xfrm>
              <a:custGeom>
                <a:avLst/>
                <a:gdLst>
                  <a:gd name="connsiteX0" fmla="*/ 1260 w 4468"/>
                  <a:gd name="connsiteY0" fmla="*/ 3646 h 5330"/>
                  <a:gd name="connsiteX1" fmla="*/ 703 w 4468"/>
                  <a:gd name="connsiteY1" fmla="*/ 5330 h 5330"/>
                  <a:gd name="connsiteX2" fmla="*/ 0 w 4468"/>
                  <a:gd name="connsiteY2" fmla="*/ 5330 h 5330"/>
                  <a:gd name="connsiteX3" fmla="*/ 1803 w 4468"/>
                  <a:gd name="connsiteY3" fmla="*/ 0 h 5330"/>
                  <a:gd name="connsiteX4" fmla="*/ 2639 w 4468"/>
                  <a:gd name="connsiteY4" fmla="*/ 0 h 5330"/>
                  <a:gd name="connsiteX5" fmla="*/ 4468 w 4468"/>
                  <a:gd name="connsiteY5" fmla="*/ 5330 h 5330"/>
                  <a:gd name="connsiteX6" fmla="*/ 3726 w 4468"/>
                  <a:gd name="connsiteY6" fmla="*/ 5330 h 5330"/>
                  <a:gd name="connsiteX7" fmla="*/ 3156 w 4468"/>
                  <a:gd name="connsiteY7" fmla="*/ 3646 h 5330"/>
                  <a:gd name="connsiteX8" fmla="*/ 1260 w 4468"/>
                  <a:gd name="connsiteY8" fmla="*/ 3646 h 5330"/>
                  <a:gd name="connsiteX9" fmla="*/ 3010 w 4468"/>
                  <a:gd name="connsiteY9" fmla="*/ 3103 h 5330"/>
                  <a:gd name="connsiteX10" fmla="*/ 2493 w 4468"/>
                  <a:gd name="connsiteY10" fmla="*/ 1578 h 5330"/>
                  <a:gd name="connsiteX11" fmla="*/ 2214 w 4468"/>
                  <a:gd name="connsiteY11" fmla="*/ 610 h 5330"/>
                  <a:gd name="connsiteX12" fmla="*/ 2188 w 4468"/>
                  <a:gd name="connsiteY12" fmla="*/ 610 h 5330"/>
                  <a:gd name="connsiteX13" fmla="*/ 1923 w 4468"/>
                  <a:gd name="connsiteY13" fmla="*/ 1565 h 5330"/>
                  <a:gd name="connsiteX14" fmla="*/ 1392 w 4468"/>
                  <a:gd name="connsiteY14" fmla="*/ 3116 h 5330"/>
                  <a:gd name="connsiteX15" fmla="*/ 3010 w 4468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68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60" y="1233"/>
                      <a:pt x="2294" y="915"/>
                      <a:pt x="2214" y="610"/>
                    </a:cubicBezTo>
                    <a:lnTo>
                      <a:pt x="2188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B8998B0E-C02B-DD36-5C6F-C067B2D73DB4}"/>
                  </a:ext>
                </a:extLst>
              </p:cNvPr>
              <p:cNvSpPr/>
              <p:nvPr/>
            </p:nvSpPr>
            <p:spPr>
              <a:xfrm>
                <a:off x="1502075" y="1153202"/>
                <a:ext cx="5409" cy="5330"/>
              </a:xfrm>
              <a:custGeom>
                <a:avLst/>
                <a:gdLst>
                  <a:gd name="connsiteX0" fmla="*/ 4654 w 5409"/>
                  <a:gd name="connsiteY0" fmla="*/ 2997 h 5330"/>
                  <a:gd name="connsiteX1" fmla="*/ 4575 w 5409"/>
                  <a:gd name="connsiteY1" fmla="*/ 690 h 5330"/>
                  <a:gd name="connsiteX2" fmla="*/ 4548 w 5409"/>
                  <a:gd name="connsiteY2" fmla="*/ 690 h 5330"/>
                  <a:gd name="connsiteX3" fmla="*/ 3872 w 5409"/>
                  <a:gd name="connsiteY3" fmla="*/ 2705 h 5330"/>
                  <a:gd name="connsiteX4" fmla="*/ 2930 w 5409"/>
                  <a:gd name="connsiteY4" fmla="*/ 5304 h 5330"/>
                  <a:gd name="connsiteX5" fmla="*/ 2413 w 5409"/>
                  <a:gd name="connsiteY5" fmla="*/ 5304 h 5330"/>
                  <a:gd name="connsiteX6" fmla="*/ 1551 w 5409"/>
                  <a:gd name="connsiteY6" fmla="*/ 2771 h 5330"/>
                  <a:gd name="connsiteX7" fmla="*/ 941 w 5409"/>
                  <a:gd name="connsiteY7" fmla="*/ 690 h 5330"/>
                  <a:gd name="connsiteX8" fmla="*/ 915 w 5409"/>
                  <a:gd name="connsiteY8" fmla="*/ 690 h 5330"/>
                  <a:gd name="connsiteX9" fmla="*/ 809 w 5409"/>
                  <a:gd name="connsiteY9" fmla="*/ 3050 h 5330"/>
                  <a:gd name="connsiteX10" fmla="*/ 650 w 5409"/>
                  <a:gd name="connsiteY10" fmla="*/ 5330 h 5330"/>
                  <a:gd name="connsiteX11" fmla="*/ 0 w 5409"/>
                  <a:gd name="connsiteY11" fmla="*/ 5330 h 5330"/>
                  <a:gd name="connsiteX12" fmla="*/ 371 w 5409"/>
                  <a:gd name="connsiteY12" fmla="*/ 0 h 5330"/>
                  <a:gd name="connsiteX13" fmla="*/ 1246 w 5409"/>
                  <a:gd name="connsiteY13" fmla="*/ 0 h 5330"/>
                  <a:gd name="connsiteX14" fmla="*/ 2135 w 5409"/>
                  <a:gd name="connsiteY14" fmla="*/ 2572 h 5330"/>
                  <a:gd name="connsiteX15" fmla="*/ 2692 w 5409"/>
                  <a:gd name="connsiteY15" fmla="*/ 4376 h 5330"/>
                  <a:gd name="connsiteX16" fmla="*/ 2705 w 5409"/>
                  <a:gd name="connsiteY16" fmla="*/ 4376 h 5330"/>
                  <a:gd name="connsiteX17" fmla="*/ 3262 w 5409"/>
                  <a:gd name="connsiteY17" fmla="*/ 2572 h 5330"/>
                  <a:gd name="connsiteX18" fmla="*/ 4203 w 5409"/>
                  <a:gd name="connsiteY18" fmla="*/ 0 h 5330"/>
                  <a:gd name="connsiteX19" fmla="*/ 5078 w 5409"/>
                  <a:gd name="connsiteY19" fmla="*/ 0 h 5330"/>
                  <a:gd name="connsiteX20" fmla="*/ 5410 w 5409"/>
                  <a:gd name="connsiteY20" fmla="*/ 5330 h 5330"/>
                  <a:gd name="connsiteX21" fmla="*/ 4734 w 5409"/>
                  <a:gd name="connsiteY21" fmla="*/ 5330 h 5330"/>
                  <a:gd name="connsiteX22" fmla="*/ 4654 w 5409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30">
                    <a:moveTo>
                      <a:pt x="4654" y="2997"/>
                    </a:moveTo>
                    <a:cubicBezTo>
                      <a:pt x="4614" y="2254"/>
                      <a:pt x="4575" y="1366"/>
                      <a:pt x="4575" y="690"/>
                    </a:cubicBezTo>
                    <a:lnTo>
                      <a:pt x="4548" y="690"/>
                    </a:lnTo>
                    <a:cubicBezTo>
                      <a:pt x="4362" y="1313"/>
                      <a:pt x="4137" y="1989"/>
                      <a:pt x="3872" y="2705"/>
                    </a:cubicBezTo>
                    <a:lnTo>
                      <a:pt x="2930" y="5304"/>
                    </a:lnTo>
                    <a:lnTo>
                      <a:pt x="2413" y="5304"/>
                    </a:lnTo>
                    <a:lnTo>
                      <a:pt x="1551" y="2771"/>
                    </a:lnTo>
                    <a:cubicBezTo>
                      <a:pt x="1286" y="2015"/>
                      <a:pt x="1074" y="1326"/>
                      <a:pt x="941" y="690"/>
                    </a:cubicBezTo>
                    <a:lnTo>
                      <a:pt x="915" y="690"/>
                    </a:lnTo>
                    <a:cubicBezTo>
                      <a:pt x="902" y="1366"/>
                      <a:pt x="862" y="2254"/>
                      <a:pt x="809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46" y="0"/>
                    </a:lnTo>
                    <a:lnTo>
                      <a:pt x="2135" y="2572"/>
                    </a:lnTo>
                    <a:cubicBezTo>
                      <a:pt x="2360" y="3235"/>
                      <a:pt x="2546" y="3819"/>
                      <a:pt x="2692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62" y="2572"/>
                    </a:cubicBezTo>
                    <a:lnTo>
                      <a:pt x="4203" y="0"/>
                    </a:lnTo>
                    <a:lnTo>
                      <a:pt x="5078" y="0"/>
                    </a:lnTo>
                    <a:lnTo>
                      <a:pt x="5410" y="5330"/>
                    </a:lnTo>
                    <a:lnTo>
                      <a:pt x="4734" y="5330"/>
                    </a:lnTo>
                    <a:lnTo>
                      <a:pt x="465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A6C2FD59-5861-EC46-1171-D513449AA836}"/>
                  </a:ext>
                </a:extLst>
              </p:cNvPr>
              <p:cNvSpPr/>
              <p:nvPr/>
            </p:nvSpPr>
            <p:spPr>
              <a:xfrm>
                <a:off x="1508161" y="1157113"/>
                <a:ext cx="1776" cy="2811"/>
              </a:xfrm>
              <a:custGeom>
                <a:avLst/>
                <a:gdLst>
                  <a:gd name="connsiteX0" fmla="*/ 0 w 1776"/>
                  <a:gd name="connsiteY0" fmla="*/ 2811 h 2811"/>
                  <a:gd name="connsiteX1" fmla="*/ 676 w 1776"/>
                  <a:gd name="connsiteY1" fmla="*/ 106 h 2811"/>
                  <a:gd name="connsiteX2" fmla="*/ 1777 w 1776"/>
                  <a:gd name="connsiteY2" fmla="*/ 0 h 2811"/>
                  <a:gd name="connsiteX3" fmla="*/ 703 w 1776"/>
                  <a:gd name="connsiteY3" fmla="*/ 2731 h 2811"/>
                  <a:gd name="connsiteX4" fmla="*/ 0 w 1776"/>
                  <a:gd name="connsiteY4" fmla="*/ 2811 h 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6" h="2811">
                    <a:moveTo>
                      <a:pt x="0" y="2811"/>
                    </a:moveTo>
                    <a:cubicBezTo>
                      <a:pt x="252" y="2148"/>
                      <a:pt x="544" y="928"/>
                      <a:pt x="676" y="106"/>
                    </a:cubicBezTo>
                    <a:lnTo>
                      <a:pt x="1777" y="0"/>
                    </a:lnTo>
                    <a:cubicBezTo>
                      <a:pt x="1512" y="968"/>
                      <a:pt x="1021" y="2214"/>
                      <a:pt x="703" y="2731"/>
                    </a:cubicBezTo>
                    <a:lnTo>
                      <a:pt x="0" y="281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137CC348-ED11-6F72-04BA-ED48ADBB963F}"/>
                  </a:ext>
                </a:extLst>
              </p:cNvPr>
              <p:cNvSpPr/>
              <p:nvPr/>
            </p:nvSpPr>
            <p:spPr>
              <a:xfrm>
                <a:off x="1513001" y="1153109"/>
                <a:ext cx="4905" cy="6205"/>
              </a:xfrm>
              <a:custGeom>
                <a:avLst/>
                <a:gdLst>
                  <a:gd name="connsiteX0" fmla="*/ 4707 w 4905"/>
                  <a:gd name="connsiteY0" fmla="*/ 6205 h 6205"/>
                  <a:gd name="connsiteX1" fmla="*/ 2665 w 4905"/>
                  <a:gd name="connsiteY1" fmla="*/ 5582 h 6205"/>
                  <a:gd name="connsiteX2" fmla="*/ 2347 w 4905"/>
                  <a:gd name="connsiteY2" fmla="*/ 5503 h 6205"/>
                  <a:gd name="connsiteX3" fmla="*/ 0 w 4905"/>
                  <a:gd name="connsiteY3" fmla="*/ 2811 h 6205"/>
                  <a:gd name="connsiteX4" fmla="*/ 2479 w 4905"/>
                  <a:gd name="connsiteY4" fmla="*/ 0 h 6205"/>
                  <a:gd name="connsiteX5" fmla="*/ 4866 w 4905"/>
                  <a:gd name="connsiteY5" fmla="*/ 2692 h 6205"/>
                  <a:gd name="connsiteX6" fmla="*/ 3355 w 4905"/>
                  <a:gd name="connsiteY6" fmla="*/ 5251 h 6205"/>
                  <a:gd name="connsiteX7" fmla="*/ 3355 w 4905"/>
                  <a:gd name="connsiteY7" fmla="*/ 5277 h 6205"/>
                  <a:gd name="connsiteX8" fmla="*/ 4906 w 4905"/>
                  <a:gd name="connsiteY8" fmla="*/ 5609 h 6205"/>
                  <a:gd name="connsiteX9" fmla="*/ 4707 w 4905"/>
                  <a:gd name="connsiteY9" fmla="*/ 6205 h 6205"/>
                  <a:gd name="connsiteX10" fmla="*/ 4137 w 4905"/>
                  <a:gd name="connsiteY10" fmla="*/ 2731 h 6205"/>
                  <a:gd name="connsiteX11" fmla="*/ 2440 w 4905"/>
                  <a:gd name="connsiteY11" fmla="*/ 570 h 6205"/>
                  <a:gd name="connsiteX12" fmla="*/ 729 w 4905"/>
                  <a:gd name="connsiteY12" fmla="*/ 2798 h 6205"/>
                  <a:gd name="connsiteX13" fmla="*/ 2413 w 4905"/>
                  <a:gd name="connsiteY13" fmla="*/ 4946 h 6205"/>
                  <a:gd name="connsiteX14" fmla="*/ 4137 w 4905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05" h="6205">
                    <a:moveTo>
                      <a:pt x="4707" y="6205"/>
                    </a:moveTo>
                    <a:cubicBezTo>
                      <a:pt x="3991" y="6006"/>
                      <a:pt x="3288" y="5808"/>
                      <a:pt x="2665" y="5582"/>
                    </a:cubicBezTo>
                    <a:cubicBezTo>
                      <a:pt x="2559" y="5542"/>
                      <a:pt x="2453" y="5503"/>
                      <a:pt x="2347" y="5503"/>
                    </a:cubicBezTo>
                    <a:cubicBezTo>
                      <a:pt x="1087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66" y="1127"/>
                      <a:pt x="4866" y="2692"/>
                    </a:cubicBezTo>
                    <a:cubicBezTo>
                      <a:pt x="4866" y="4071"/>
                      <a:pt x="4230" y="4932"/>
                      <a:pt x="3355" y="5251"/>
                    </a:cubicBezTo>
                    <a:lnTo>
                      <a:pt x="3355" y="5277"/>
                    </a:lnTo>
                    <a:cubicBezTo>
                      <a:pt x="3872" y="5410"/>
                      <a:pt x="4455" y="5542"/>
                      <a:pt x="4906" y="5609"/>
                    </a:cubicBezTo>
                    <a:lnTo>
                      <a:pt x="4707" y="6205"/>
                    </a:lnTo>
                    <a:close/>
                    <a:moveTo>
                      <a:pt x="4137" y="2731"/>
                    </a:moveTo>
                    <a:cubicBezTo>
                      <a:pt x="4137" y="1657"/>
                      <a:pt x="3580" y="570"/>
                      <a:pt x="2440" y="570"/>
                    </a:cubicBezTo>
                    <a:cubicBezTo>
                      <a:pt x="1286" y="570"/>
                      <a:pt x="716" y="1644"/>
                      <a:pt x="729" y="2798"/>
                    </a:cubicBezTo>
                    <a:cubicBezTo>
                      <a:pt x="716" y="3925"/>
                      <a:pt x="1339" y="4946"/>
                      <a:pt x="2413" y="4946"/>
                    </a:cubicBezTo>
                    <a:cubicBezTo>
                      <a:pt x="3514" y="4946"/>
                      <a:pt x="4137" y="3965"/>
                      <a:pt x="4137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FFB282F7-4C22-7D25-1B4E-0995E0037098}"/>
                  </a:ext>
                </a:extLst>
              </p:cNvPr>
              <p:cNvSpPr/>
              <p:nvPr/>
            </p:nvSpPr>
            <p:spPr>
              <a:xfrm>
                <a:off x="1518742" y="1153202"/>
                <a:ext cx="3924" cy="5409"/>
              </a:xfrm>
              <a:custGeom>
                <a:avLst/>
                <a:gdLst>
                  <a:gd name="connsiteX0" fmla="*/ 690 w 3924"/>
                  <a:gd name="connsiteY0" fmla="*/ 0 h 5409"/>
                  <a:gd name="connsiteX1" fmla="*/ 690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90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90" y="0"/>
                    </a:moveTo>
                    <a:lnTo>
                      <a:pt x="690" y="3156"/>
                    </a:lnTo>
                    <a:cubicBezTo>
                      <a:pt x="690" y="4336"/>
                      <a:pt x="1220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F2761794-3E7C-D534-E4DB-BA789575B940}"/>
                  </a:ext>
                </a:extLst>
              </p:cNvPr>
              <p:cNvSpPr/>
              <p:nvPr/>
            </p:nvSpPr>
            <p:spPr>
              <a:xfrm>
                <a:off x="1523847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0735A48A-ADFA-660E-F83F-FC1B44CDFCA6}"/>
                  </a:ext>
                </a:extLst>
              </p:cNvPr>
              <p:cNvSpPr/>
              <p:nvPr/>
            </p:nvSpPr>
            <p:spPr>
              <a:xfrm>
                <a:off x="1525478" y="1153135"/>
                <a:ext cx="3222" cy="5489"/>
              </a:xfrm>
              <a:custGeom>
                <a:avLst/>
                <a:gdLst>
                  <a:gd name="connsiteX0" fmla="*/ 172 w 3222"/>
                  <a:gd name="connsiteY0" fmla="*/ 4561 h 5489"/>
                  <a:gd name="connsiteX1" fmla="*/ 1406 w 3222"/>
                  <a:gd name="connsiteY1" fmla="*/ 4919 h 5489"/>
                  <a:gd name="connsiteX2" fmla="*/ 2519 w 3222"/>
                  <a:gd name="connsiteY2" fmla="*/ 4004 h 5489"/>
                  <a:gd name="connsiteX3" fmla="*/ 1512 w 3222"/>
                  <a:gd name="connsiteY3" fmla="*/ 2957 h 5489"/>
                  <a:gd name="connsiteX4" fmla="*/ 119 w 3222"/>
                  <a:gd name="connsiteY4" fmla="*/ 1445 h 5489"/>
                  <a:gd name="connsiteX5" fmla="*/ 1843 w 3222"/>
                  <a:gd name="connsiteY5" fmla="*/ 0 h 5489"/>
                  <a:gd name="connsiteX6" fmla="*/ 3010 w 3222"/>
                  <a:gd name="connsiteY6" fmla="*/ 278 h 5489"/>
                  <a:gd name="connsiteX7" fmla="*/ 2824 w 3222"/>
                  <a:gd name="connsiteY7" fmla="*/ 809 h 5489"/>
                  <a:gd name="connsiteX8" fmla="*/ 1803 w 3222"/>
                  <a:gd name="connsiteY8" fmla="*/ 557 h 5489"/>
                  <a:gd name="connsiteX9" fmla="*/ 809 w 3222"/>
                  <a:gd name="connsiteY9" fmla="*/ 1352 h 5489"/>
                  <a:gd name="connsiteX10" fmla="*/ 1870 w 3222"/>
                  <a:gd name="connsiteY10" fmla="*/ 2387 h 5489"/>
                  <a:gd name="connsiteX11" fmla="*/ 3222 w 3222"/>
                  <a:gd name="connsiteY11" fmla="*/ 3951 h 5489"/>
                  <a:gd name="connsiteX12" fmla="*/ 1366 w 3222"/>
                  <a:gd name="connsiteY12" fmla="*/ 5489 h 5489"/>
                  <a:gd name="connsiteX13" fmla="*/ 0 w 3222"/>
                  <a:gd name="connsiteY13" fmla="*/ 5145 h 5489"/>
                  <a:gd name="connsiteX14" fmla="*/ 172 w 3222"/>
                  <a:gd name="connsiteY14" fmla="*/ 456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489">
                    <a:moveTo>
                      <a:pt x="172" y="4561"/>
                    </a:moveTo>
                    <a:cubicBezTo>
                      <a:pt x="491" y="4760"/>
                      <a:pt x="928" y="4919"/>
                      <a:pt x="1406" y="4919"/>
                    </a:cubicBezTo>
                    <a:cubicBezTo>
                      <a:pt x="2095" y="4919"/>
                      <a:pt x="2519" y="4535"/>
                      <a:pt x="2519" y="4004"/>
                    </a:cubicBezTo>
                    <a:cubicBezTo>
                      <a:pt x="2519" y="3500"/>
                      <a:pt x="2228" y="3235"/>
                      <a:pt x="1512" y="2957"/>
                    </a:cubicBezTo>
                    <a:cubicBezTo>
                      <a:pt x="650" y="2652"/>
                      <a:pt x="119" y="2188"/>
                      <a:pt x="119" y="1445"/>
                    </a:cubicBezTo>
                    <a:cubicBezTo>
                      <a:pt x="119" y="610"/>
                      <a:pt x="809" y="0"/>
                      <a:pt x="1843" y="0"/>
                    </a:cubicBezTo>
                    <a:cubicBezTo>
                      <a:pt x="2387" y="0"/>
                      <a:pt x="2785" y="133"/>
                      <a:pt x="3010" y="278"/>
                    </a:cubicBezTo>
                    <a:lnTo>
                      <a:pt x="2824" y="809"/>
                    </a:lnTo>
                    <a:cubicBezTo>
                      <a:pt x="2652" y="703"/>
                      <a:pt x="2294" y="557"/>
                      <a:pt x="1803" y="557"/>
                    </a:cubicBezTo>
                    <a:cubicBezTo>
                      <a:pt x="1087" y="557"/>
                      <a:pt x="809" y="994"/>
                      <a:pt x="809" y="1352"/>
                    </a:cubicBezTo>
                    <a:cubicBezTo>
                      <a:pt x="809" y="1856"/>
                      <a:pt x="1140" y="2095"/>
                      <a:pt x="1870" y="2387"/>
                    </a:cubicBezTo>
                    <a:cubicBezTo>
                      <a:pt x="2771" y="2731"/>
                      <a:pt x="3222" y="3169"/>
                      <a:pt x="3222" y="3951"/>
                    </a:cubicBezTo>
                    <a:cubicBezTo>
                      <a:pt x="3222" y="4773"/>
                      <a:pt x="2625" y="5489"/>
                      <a:pt x="1366" y="5489"/>
                    </a:cubicBezTo>
                    <a:cubicBezTo>
                      <a:pt x="849" y="5489"/>
                      <a:pt x="278" y="5330"/>
                      <a:pt x="0" y="5145"/>
                    </a:cubicBezTo>
                    <a:lnTo>
                      <a:pt x="172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514CB07B-64BD-0738-56D7-46ADE261C5CD}"/>
                  </a:ext>
                </a:extLst>
              </p:cNvPr>
              <p:cNvSpPr/>
              <p:nvPr/>
            </p:nvSpPr>
            <p:spPr>
              <a:xfrm>
                <a:off x="1532028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43 w 3991"/>
                  <a:gd name="connsiteY2" fmla="*/ 0 h 5343"/>
                  <a:gd name="connsiteX3" fmla="*/ 2453 w 3991"/>
                  <a:gd name="connsiteY3" fmla="*/ 2705 h 5343"/>
                  <a:gd name="connsiteX4" fmla="*/ 3408 w 3991"/>
                  <a:gd name="connsiteY4" fmla="*/ 4429 h 5343"/>
                  <a:gd name="connsiteX5" fmla="*/ 3421 w 3991"/>
                  <a:gd name="connsiteY5" fmla="*/ 4429 h 5343"/>
                  <a:gd name="connsiteX6" fmla="*/ 3355 w 3991"/>
                  <a:gd name="connsiteY6" fmla="*/ 2241 h 5343"/>
                  <a:gd name="connsiteX7" fmla="*/ 3355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23 w 3991"/>
                  <a:gd name="connsiteY12" fmla="*/ 862 h 5343"/>
                  <a:gd name="connsiteX13" fmla="*/ 597 w 3991"/>
                  <a:gd name="connsiteY13" fmla="*/ 875 h 5343"/>
                  <a:gd name="connsiteX14" fmla="*/ 650 w 3991"/>
                  <a:gd name="connsiteY14" fmla="*/ 3063 h 5343"/>
                  <a:gd name="connsiteX15" fmla="*/ 650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43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88" y="1432"/>
                      <a:pt x="623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8E116F07-704E-85A8-7C2C-0CDDBF2D8D02}"/>
                  </a:ext>
                </a:extLst>
              </p:cNvPr>
              <p:cNvSpPr/>
              <p:nvPr/>
            </p:nvSpPr>
            <p:spPr>
              <a:xfrm>
                <a:off x="1536895" y="1153122"/>
                <a:ext cx="4879" cy="5502"/>
              </a:xfrm>
              <a:custGeom>
                <a:avLst/>
                <a:gdLst>
                  <a:gd name="connsiteX0" fmla="*/ 4880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66 w 4879"/>
                  <a:gd name="connsiteY3" fmla="*/ 0 h 5502"/>
                  <a:gd name="connsiteX4" fmla="*/ 4880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80" y="2692"/>
                    </a:moveTo>
                    <a:cubicBezTo>
                      <a:pt x="4880" y="4535"/>
                      <a:pt x="3752" y="5503"/>
                      <a:pt x="2400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66" y="0"/>
                    </a:cubicBezTo>
                    <a:cubicBezTo>
                      <a:pt x="3938" y="-13"/>
                      <a:pt x="4880" y="1114"/>
                      <a:pt x="4880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53" y="557"/>
                    </a:cubicBezTo>
                    <a:cubicBezTo>
                      <a:pt x="1326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5E17649D-558D-D665-4933-1AD7D9629860}"/>
                  </a:ext>
                </a:extLst>
              </p:cNvPr>
              <p:cNvSpPr/>
              <p:nvPr/>
            </p:nvSpPr>
            <p:spPr>
              <a:xfrm>
                <a:off x="1542384" y="1153135"/>
                <a:ext cx="3235" cy="5515"/>
              </a:xfrm>
              <a:custGeom>
                <a:avLst/>
                <a:gdLst>
                  <a:gd name="connsiteX0" fmla="*/ 186 w 3235"/>
                  <a:gd name="connsiteY0" fmla="*/ 4561 h 5515"/>
                  <a:gd name="connsiteX1" fmla="*/ 1419 w 3235"/>
                  <a:gd name="connsiteY1" fmla="*/ 4919 h 5515"/>
                  <a:gd name="connsiteX2" fmla="*/ 2533 w 3235"/>
                  <a:gd name="connsiteY2" fmla="*/ 4004 h 5515"/>
                  <a:gd name="connsiteX3" fmla="*/ 1525 w 3235"/>
                  <a:gd name="connsiteY3" fmla="*/ 2957 h 5515"/>
                  <a:gd name="connsiteX4" fmla="*/ 119 w 3235"/>
                  <a:gd name="connsiteY4" fmla="*/ 1445 h 5515"/>
                  <a:gd name="connsiteX5" fmla="*/ 1843 w 3235"/>
                  <a:gd name="connsiteY5" fmla="*/ 0 h 5515"/>
                  <a:gd name="connsiteX6" fmla="*/ 3010 w 3235"/>
                  <a:gd name="connsiteY6" fmla="*/ 278 h 5515"/>
                  <a:gd name="connsiteX7" fmla="*/ 2824 w 3235"/>
                  <a:gd name="connsiteY7" fmla="*/ 835 h 5515"/>
                  <a:gd name="connsiteX8" fmla="*/ 1817 w 3235"/>
                  <a:gd name="connsiteY8" fmla="*/ 583 h 5515"/>
                  <a:gd name="connsiteX9" fmla="*/ 809 w 3235"/>
                  <a:gd name="connsiteY9" fmla="*/ 1379 h 5515"/>
                  <a:gd name="connsiteX10" fmla="*/ 1870 w 3235"/>
                  <a:gd name="connsiteY10" fmla="*/ 2413 h 5515"/>
                  <a:gd name="connsiteX11" fmla="*/ 3235 w 3235"/>
                  <a:gd name="connsiteY11" fmla="*/ 3978 h 5515"/>
                  <a:gd name="connsiteX12" fmla="*/ 1366 w 3235"/>
                  <a:gd name="connsiteY12" fmla="*/ 5516 h 5515"/>
                  <a:gd name="connsiteX13" fmla="*/ 0 w 3235"/>
                  <a:gd name="connsiteY13" fmla="*/ 5171 h 5515"/>
                  <a:gd name="connsiteX14" fmla="*/ 186 w 3235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515">
                    <a:moveTo>
                      <a:pt x="186" y="4561"/>
                    </a:moveTo>
                    <a:cubicBezTo>
                      <a:pt x="491" y="4760"/>
                      <a:pt x="941" y="4919"/>
                      <a:pt x="1419" y="4919"/>
                    </a:cubicBezTo>
                    <a:cubicBezTo>
                      <a:pt x="2135" y="4919"/>
                      <a:pt x="2533" y="4535"/>
                      <a:pt x="2533" y="4004"/>
                    </a:cubicBezTo>
                    <a:cubicBezTo>
                      <a:pt x="2533" y="3500"/>
                      <a:pt x="2254" y="3235"/>
                      <a:pt x="1525" y="2957"/>
                    </a:cubicBezTo>
                    <a:cubicBezTo>
                      <a:pt x="663" y="2652"/>
                      <a:pt x="119" y="2188"/>
                      <a:pt x="119" y="1445"/>
                    </a:cubicBezTo>
                    <a:cubicBezTo>
                      <a:pt x="119" y="610"/>
                      <a:pt x="796" y="0"/>
                      <a:pt x="1843" y="0"/>
                    </a:cubicBezTo>
                    <a:cubicBezTo>
                      <a:pt x="2387" y="0"/>
                      <a:pt x="2784" y="133"/>
                      <a:pt x="3010" y="278"/>
                    </a:cubicBezTo>
                    <a:lnTo>
                      <a:pt x="2824" y="835"/>
                    </a:lnTo>
                    <a:cubicBezTo>
                      <a:pt x="2652" y="729"/>
                      <a:pt x="2294" y="583"/>
                      <a:pt x="1817" y="583"/>
                    </a:cubicBezTo>
                    <a:cubicBezTo>
                      <a:pt x="1087" y="583"/>
                      <a:pt x="809" y="1021"/>
                      <a:pt x="809" y="1379"/>
                    </a:cubicBezTo>
                    <a:cubicBezTo>
                      <a:pt x="809" y="1883"/>
                      <a:pt x="1127" y="2121"/>
                      <a:pt x="1870" y="2413"/>
                    </a:cubicBezTo>
                    <a:cubicBezTo>
                      <a:pt x="2771" y="2758"/>
                      <a:pt x="3235" y="3195"/>
                      <a:pt x="3235" y="3978"/>
                    </a:cubicBezTo>
                    <a:cubicBezTo>
                      <a:pt x="3235" y="4800"/>
                      <a:pt x="2625" y="5516"/>
                      <a:pt x="1366" y="5516"/>
                    </a:cubicBezTo>
                    <a:cubicBezTo>
                      <a:pt x="862" y="5516"/>
                      <a:pt x="292" y="5357"/>
                      <a:pt x="0" y="5171"/>
                    </a:cubicBezTo>
                    <a:lnTo>
                      <a:pt x="186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D610DA0D-7922-8DFE-0FB6-0D1A78FB2A47}"/>
                  </a:ext>
                </a:extLst>
              </p:cNvPr>
              <p:cNvSpPr/>
              <p:nvPr/>
            </p:nvSpPr>
            <p:spPr>
              <a:xfrm>
                <a:off x="1545964" y="1153202"/>
                <a:ext cx="3938" cy="5330"/>
              </a:xfrm>
              <a:custGeom>
                <a:avLst/>
                <a:gdLst>
                  <a:gd name="connsiteX0" fmla="*/ 1604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04 w 3938"/>
                  <a:gd name="connsiteY7" fmla="*/ 5330 h 5330"/>
                  <a:gd name="connsiteX8" fmla="*/ 1604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04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04" y="5330"/>
                    </a:lnTo>
                    <a:lnTo>
                      <a:pt x="1604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0678146F-1702-8D6C-B179-FF48A51D15CB}"/>
                  </a:ext>
                </a:extLst>
              </p:cNvPr>
              <p:cNvSpPr/>
              <p:nvPr/>
            </p:nvSpPr>
            <p:spPr>
              <a:xfrm>
                <a:off x="1550472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77 w 3487"/>
                  <a:gd name="connsiteY2" fmla="*/ 438 h 5370"/>
                  <a:gd name="connsiteX3" fmla="*/ 3302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58 w 3487"/>
                  <a:gd name="connsiteY8" fmla="*/ 5370 h 5370"/>
                  <a:gd name="connsiteX9" fmla="*/ 2400 w 3487"/>
                  <a:gd name="connsiteY9" fmla="*/ 4097 h 5370"/>
                  <a:gd name="connsiteX10" fmla="*/ 1339 w 3487"/>
                  <a:gd name="connsiteY10" fmla="*/ 3063 h 5370"/>
                  <a:gd name="connsiteX11" fmla="*/ 703 w 3487"/>
                  <a:gd name="connsiteY11" fmla="*/ 3063 h 5370"/>
                  <a:gd name="connsiteX12" fmla="*/ 703 w 3487"/>
                  <a:gd name="connsiteY12" fmla="*/ 5370 h 5370"/>
                  <a:gd name="connsiteX13" fmla="*/ 13 w 3487"/>
                  <a:gd name="connsiteY13" fmla="*/ 5370 h 5370"/>
                  <a:gd name="connsiteX14" fmla="*/ 13 w 3487"/>
                  <a:gd name="connsiteY14" fmla="*/ 106 h 5370"/>
                  <a:gd name="connsiteX15" fmla="*/ 690 w 3487"/>
                  <a:gd name="connsiteY15" fmla="*/ 2519 h 5370"/>
                  <a:gd name="connsiteX16" fmla="*/ 1392 w 3487"/>
                  <a:gd name="connsiteY16" fmla="*/ 2519 h 5370"/>
                  <a:gd name="connsiteX17" fmla="*/ 2586 w 3487"/>
                  <a:gd name="connsiteY17" fmla="*/ 1512 h 5370"/>
                  <a:gd name="connsiteX18" fmla="*/ 1366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58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77" y="438"/>
                    </a:cubicBezTo>
                    <a:cubicBezTo>
                      <a:pt x="3142" y="676"/>
                      <a:pt x="3302" y="1034"/>
                      <a:pt x="3302" y="1445"/>
                    </a:cubicBezTo>
                    <a:cubicBezTo>
                      <a:pt x="3302" y="2148"/>
                      <a:pt x="2851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58" y="5370"/>
                    </a:lnTo>
                    <a:cubicBezTo>
                      <a:pt x="2665" y="5224"/>
                      <a:pt x="2559" y="4773"/>
                      <a:pt x="2400" y="4097"/>
                    </a:cubicBezTo>
                    <a:cubicBezTo>
                      <a:pt x="2241" y="3355"/>
                      <a:pt x="1962" y="3089"/>
                      <a:pt x="1339" y="3063"/>
                    </a:cubicBezTo>
                    <a:lnTo>
                      <a:pt x="703" y="3063"/>
                    </a:lnTo>
                    <a:lnTo>
                      <a:pt x="703" y="5370"/>
                    </a:lnTo>
                    <a:lnTo>
                      <a:pt x="13" y="5370"/>
                    </a:lnTo>
                    <a:lnTo>
                      <a:pt x="13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86" y="2135"/>
                      <a:pt x="2586" y="1512"/>
                    </a:cubicBezTo>
                    <a:cubicBezTo>
                      <a:pt x="2586" y="835"/>
                      <a:pt x="2095" y="530"/>
                      <a:pt x="1366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EC7D553-63C7-D868-5423-53335E035FF0}"/>
                  </a:ext>
                </a:extLst>
              </p:cNvPr>
              <p:cNvSpPr/>
              <p:nvPr/>
            </p:nvSpPr>
            <p:spPr>
              <a:xfrm>
                <a:off x="1554715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09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FC2B747F-B6F9-F5E4-0E75-DB4674C7823C}"/>
                  </a:ext>
                </a:extLst>
              </p:cNvPr>
              <p:cNvSpPr/>
              <p:nvPr/>
            </p:nvSpPr>
            <p:spPr>
              <a:xfrm>
                <a:off x="1559833" y="1153175"/>
                <a:ext cx="4375" cy="5409"/>
              </a:xfrm>
              <a:custGeom>
                <a:avLst/>
                <a:gdLst>
                  <a:gd name="connsiteX0" fmla="*/ 0 w 4375"/>
                  <a:gd name="connsiteY0" fmla="*/ 106 h 5409"/>
                  <a:gd name="connsiteX1" fmla="*/ 1459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60 w 4375"/>
                  <a:gd name="connsiteY5" fmla="*/ 5410 h 5409"/>
                  <a:gd name="connsiteX6" fmla="*/ 13 w 4375"/>
                  <a:gd name="connsiteY6" fmla="*/ 5344 h 5409"/>
                  <a:gd name="connsiteX7" fmla="*/ 13 w 4375"/>
                  <a:gd name="connsiteY7" fmla="*/ 106 h 5409"/>
                  <a:gd name="connsiteX8" fmla="*/ 690 w 4375"/>
                  <a:gd name="connsiteY8" fmla="*/ 4813 h 5409"/>
                  <a:gd name="connsiteX9" fmla="*/ 1379 w 4375"/>
                  <a:gd name="connsiteY9" fmla="*/ 4840 h 5409"/>
                  <a:gd name="connsiteX10" fmla="*/ 3646 w 4375"/>
                  <a:gd name="connsiteY10" fmla="*/ 2586 h 5409"/>
                  <a:gd name="connsiteX11" fmla="*/ 1498 w 4375"/>
                  <a:gd name="connsiteY11" fmla="*/ 530 h 5409"/>
                  <a:gd name="connsiteX12" fmla="*/ 690 w 4375"/>
                  <a:gd name="connsiteY12" fmla="*/ 610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0" y="106"/>
                    </a:moveTo>
                    <a:cubicBezTo>
                      <a:pt x="424" y="27"/>
                      <a:pt x="928" y="0"/>
                      <a:pt x="1459" y="0"/>
                    </a:cubicBezTo>
                    <a:cubicBezTo>
                      <a:pt x="2440" y="0"/>
                      <a:pt x="3156" y="225"/>
                      <a:pt x="3620" y="663"/>
                    </a:cubicBezTo>
                    <a:cubicBezTo>
                      <a:pt x="4097" y="1087"/>
                      <a:pt x="4376" y="1724"/>
                      <a:pt x="4376" y="2572"/>
                    </a:cubicBezTo>
                    <a:cubicBezTo>
                      <a:pt x="4376" y="3434"/>
                      <a:pt x="4097" y="4150"/>
                      <a:pt x="3607" y="4641"/>
                    </a:cubicBezTo>
                    <a:cubicBezTo>
                      <a:pt x="3103" y="5131"/>
                      <a:pt x="2294" y="5410"/>
                      <a:pt x="1260" y="5410"/>
                    </a:cubicBezTo>
                    <a:cubicBezTo>
                      <a:pt x="769" y="5410"/>
                      <a:pt x="358" y="5383"/>
                      <a:pt x="13" y="5344"/>
                    </a:cubicBezTo>
                    <a:lnTo>
                      <a:pt x="13" y="106"/>
                    </a:lnTo>
                    <a:close/>
                    <a:moveTo>
                      <a:pt x="690" y="4813"/>
                    </a:moveTo>
                    <a:cubicBezTo>
                      <a:pt x="862" y="4840"/>
                      <a:pt x="1114" y="4840"/>
                      <a:pt x="1379" y="4840"/>
                    </a:cubicBezTo>
                    <a:cubicBezTo>
                      <a:pt x="2851" y="4840"/>
                      <a:pt x="3646" y="4018"/>
                      <a:pt x="3646" y="2586"/>
                    </a:cubicBezTo>
                    <a:cubicBezTo>
                      <a:pt x="3660" y="1326"/>
                      <a:pt x="2944" y="530"/>
                      <a:pt x="1498" y="530"/>
                    </a:cubicBezTo>
                    <a:cubicBezTo>
                      <a:pt x="1140" y="530"/>
                      <a:pt x="875" y="570"/>
                      <a:pt x="690" y="610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7F03D169-7C65-213E-28F7-2C78D9510327}"/>
                  </a:ext>
                </a:extLst>
              </p:cNvPr>
              <p:cNvSpPr/>
              <p:nvPr/>
            </p:nvSpPr>
            <p:spPr>
              <a:xfrm>
                <a:off x="1567484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89 w 2983"/>
                  <a:gd name="connsiteY1" fmla="*/ 2838 h 5330"/>
                  <a:gd name="connsiteX2" fmla="*/ 689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45 w 2983"/>
                  <a:gd name="connsiteY11" fmla="*/ 2267 h 5330"/>
                  <a:gd name="connsiteX12" fmla="*/ 2745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89" y="2838"/>
                    </a:lnTo>
                    <a:lnTo>
                      <a:pt x="689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3C409DAB-EEAE-6C9D-22D7-CFD44F5223C9}"/>
                  </a:ext>
                </a:extLst>
              </p:cNvPr>
              <p:cNvSpPr/>
              <p:nvPr/>
            </p:nvSpPr>
            <p:spPr>
              <a:xfrm>
                <a:off x="1570971" y="1153188"/>
                <a:ext cx="4137" cy="5343"/>
              </a:xfrm>
              <a:custGeom>
                <a:avLst/>
                <a:gdLst>
                  <a:gd name="connsiteX0" fmla="*/ 3302 w 4137"/>
                  <a:gd name="connsiteY0" fmla="*/ 5344 h 5343"/>
                  <a:gd name="connsiteX1" fmla="*/ 2625 w 4137"/>
                  <a:gd name="connsiteY1" fmla="*/ 4164 h 5343"/>
                  <a:gd name="connsiteX2" fmla="*/ 2015 w 4137"/>
                  <a:gd name="connsiteY2" fmla="*/ 3116 h 5343"/>
                  <a:gd name="connsiteX3" fmla="*/ 2002 w 4137"/>
                  <a:gd name="connsiteY3" fmla="*/ 3116 h 5343"/>
                  <a:gd name="connsiteX4" fmla="*/ 1419 w 4137"/>
                  <a:gd name="connsiteY4" fmla="*/ 4164 h 5343"/>
                  <a:gd name="connsiteX5" fmla="*/ 782 w 4137"/>
                  <a:gd name="connsiteY5" fmla="*/ 5330 h 5343"/>
                  <a:gd name="connsiteX6" fmla="*/ 0 w 4137"/>
                  <a:gd name="connsiteY6" fmla="*/ 5330 h 5343"/>
                  <a:gd name="connsiteX7" fmla="*/ 1631 w 4137"/>
                  <a:gd name="connsiteY7" fmla="*/ 2625 h 5343"/>
                  <a:gd name="connsiteX8" fmla="*/ 66 w 4137"/>
                  <a:gd name="connsiteY8" fmla="*/ 0 h 5343"/>
                  <a:gd name="connsiteX9" fmla="*/ 875 w 4137"/>
                  <a:gd name="connsiteY9" fmla="*/ 0 h 5343"/>
                  <a:gd name="connsiteX10" fmla="*/ 1578 w 4137"/>
                  <a:gd name="connsiteY10" fmla="*/ 1260 h 5343"/>
                  <a:gd name="connsiteX11" fmla="*/ 2069 w 4137"/>
                  <a:gd name="connsiteY11" fmla="*/ 2148 h 5343"/>
                  <a:gd name="connsiteX12" fmla="*/ 2082 w 4137"/>
                  <a:gd name="connsiteY12" fmla="*/ 2148 h 5343"/>
                  <a:gd name="connsiteX13" fmla="*/ 2559 w 4137"/>
                  <a:gd name="connsiteY13" fmla="*/ 1260 h 5343"/>
                  <a:gd name="connsiteX14" fmla="*/ 3288 w 4137"/>
                  <a:gd name="connsiteY14" fmla="*/ 0 h 5343"/>
                  <a:gd name="connsiteX15" fmla="*/ 4084 w 4137"/>
                  <a:gd name="connsiteY15" fmla="*/ 0 h 5343"/>
                  <a:gd name="connsiteX16" fmla="*/ 2466 w 4137"/>
                  <a:gd name="connsiteY16" fmla="*/ 2599 h 5343"/>
                  <a:gd name="connsiteX17" fmla="*/ 4137 w 4137"/>
                  <a:gd name="connsiteY17" fmla="*/ 5330 h 5343"/>
                  <a:gd name="connsiteX18" fmla="*/ 3302 w 4137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7" h="5343">
                    <a:moveTo>
                      <a:pt x="3302" y="5344"/>
                    </a:moveTo>
                    <a:lnTo>
                      <a:pt x="2625" y="4164"/>
                    </a:lnTo>
                    <a:cubicBezTo>
                      <a:pt x="2347" y="3713"/>
                      <a:pt x="2175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19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75" y="0"/>
                    </a:lnTo>
                    <a:lnTo>
                      <a:pt x="1578" y="1260"/>
                    </a:lnTo>
                    <a:cubicBezTo>
                      <a:pt x="1777" y="1604"/>
                      <a:pt x="1923" y="1870"/>
                      <a:pt x="2069" y="2148"/>
                    </a:cubicBezTo>
                    <a:lnTo>
                      <a:pt x="2082" y="2148"/>
                    </a:lnTo>
                    <a:cubicBezTo>
                      <a:pt x="2228" y="1843"/>
                      <a:pt x="2360" y="1604"/>
                      <a:pt x="2559" y="1260"/>
                    </a:cubicBezTo>
                    <a:lnTo>
                      <a:pt x="3288" y="0"/>
                    </a:lnTo>
                    <a:lnTo>
                      <a:pt x="4084" y="0"/>
                    </a:lnTo>
                    <a:lnTo>
                      <a:pt x="2466" y="2599"/>
                    </a:lnTo>
                    <a:lnTo>
                      <a:pt x="4137" y="5330"/>
                    </a:lnTo>
                    <a:lnTo>
                      <a:pt x="3302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C1B1E612-51DA-0019-4475-D84854D346BC}"/>
                  </a:ext>
                </a:extLst>
              </p:cNvPr>
              <p:cNvSpPr/>
              <p:nvPr/>
            </p:nvSpPr>
            <p:spPr>
              <a:xfrm>
                <a:off x="1575864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1A620599-38E0-EA28-AB32-C8EFA0CFAFE0}"/>
                  </a:ext>
                </a:extLst>
              </p:cNvPr>
              <p:cNvSpPr/>
              <p:nvPr/>
            </p:nvSpPr>
            <p:spPr>
              <a:xfrm>
                <a:off x="1579749" y="1153175"/>
                <a:ext cx="3487" cy="5370"/>
              </a:xfrm>
              <a:custGeom>
                <a:avLst/>
                <a:gdLst>
                  <a:gd name="connsiteX0" fmla="*/ 0 w 3487"/>
                  <a:gd name="connsiteY0" fmla="*/ 106 h 5370"/>
                  <a:gd name="connsiteX1" fmla="*/ 1326 w 3487"/>
                  <a:gd name="connsiteY1" fmla="*/ 0 h 5370"/>
                  <a:gd name="connsiteX2" fmla="*/ 2864 w 3487"/>
                  <a:gd name="connsiteY2" fmla="*/ 438 h 5370"/>
                  <a:gd name="connsiteX3" fmla="*/ 3288 w 3487"/>
                  <a:gd name="connsiteY3" fmla="*/ 1445 h 5370"/>
                  <a:gd name="connsiteX4" fmla="*/ 2281 w 3487"/>
                  <a:gd name="connsiteY4" fmla="*/ 2811 h 5370"/>
                  <a:gd name="connsiteX5" fmla="*/ 2281 w 3487"/>
                  <a:gd name="connsiteY5" fmla="*/ 2837 h 5370"/>
                  <a:gd name="connsiteX6" fmla="*/ 3076 w 3487"/>
                  <a:gd name="connsiteY6" fmla="*/ 3912 h 5370"/>
                  <a:gd name="connsiteX7" fmla="*/ 3487 w 3487"/>
                  <a:gd name="connsiteY7" fmla="*/ 5370 h 5370"/>
                  <a:gd name="connsiteX8" fmla="*/ 2771 w 3487"/>
                  <a:gd name="connsiteY8" fmla="*/ 5370 h 5370"/>
                  <a:gd name="connsiteX9" fmla="*/ 2413 w 3487"/>
                  <a:gd name="connsiteY9" fmla="*/ 4097 h 5370"/>
                  <a:gd name="connsiteX10" fmla="*/ 1339 w 3487"/>
                  <a:gd name="connsiteY10" fmla="*/ 3063 h 5370"/>
                  <a:gd name="connsiteX11" fmla="*/ 690 w 3487"/>
                  <a:gd name="connsiteY11" fmla="*/ 3063 h 5370"/>
                  <a:gd name="connsiteX12" fmla="*/ 690 w 3487"/>
                  <a:gd name="connsiteY12" fmla="*/ 5370 h 5370"/>
                  <a:gd name="connsiteX13" fmla="*/ 0 w 3487"/>
                  <a:gd name="connsiteY13" fmla="*/ 5370 h 5370"/>
                  <a:gd name="connsiteX14" fmla="*/ 0 w 3487"/>
                  <a:gd name="connsiteY14" fmla="*/ 106 h 5370"/>
                  <a:gd name="connsiteX15" fmla="*/ 690 w 3487"/>
                  <a:gd name="connsiteY15" fmla="*/ 2519 h 5370"/>
                  <a:gd name="connsiteX16" fmla="*/ 1406 w 3487"/>
                  <a:gd name="connsiteY16" fmla="*/ 2519 h 5370"/>
                  <a:gd name="connsiteX17" fmla="*/ 2599 w 3487"/>
                  <a:gd name="connsiteY17" fmla="*/ 1512 h 5370"/>
                  <a:gd name="connsiteX18" fmla="*/ 1379 w 3487"/>
                  <a:gd name="connsiteY18" fmla="*/ 517 h 5370"/>
                  <a:gd name="connsiteX19" fmla="*/ 690 w 3487"/>
                  <a:gd name="connsiteY19" fmla="*/ 583 h 5370"/>
                  <a:gd name="connsiteX20" fmla="*/ 690 w 3487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87" h="5370">
                    <a:moveTo>
                      <a:pt x="0" y="106"/>
                    </a:moveTo>
                    <a:cubicBezTo>
                      <a:pt x="345" y="27"/>
                      <a:pt x="849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30" y="3355"/>
                      <a:pt x="3076" y="3912"/>
                    </a:cubicBezTo>
                    <a:cubicBezTo>
                      <a:pt x="3249" y="4654"/>
                      <a:pt x="3368" y="5158"/>
                      <a:pt x="3487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76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406" y="2519"/>
                    </a:lnTo>
                    <a:cubicBezTo>
                      <a:pt x="2135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796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586612F3-EF3B-D23D-9F06-7B70864EA246}"/>
                  </a:ext>
                </a:extLst>
              </p:cNvPr>
              <p:cNvSpPr/>
              <p:nvPr/>
            </p:nvSpPr>
            <p:spPr>
              <a:xfrm>
                <a:off x="1583714" y="1153122"/>
                <a:ext cx="4030" cy="5502"/>
              </a:xfrm>
              <a:custGeom>
                <a:avLst/>
                <a:gdLst>
                  <a:gd name="connsiteX0" fmla="*/ 4031 w 4030"/>
                  <a:gd name="connsiteY0" fmla="*/ 5237 h 5502"/>
                  <a:gd name="connsiteX1" fmla="*/ 2639 w 4030"/>
                  <a:gd name="connsiteY1" fmla="*/ 5503 h 5502"/>
                  <a:gd name="connsiteX2" fmla="*/ 0 w 4030"/>
                  <a:gd name="connsiteY2" fmla="*/ 2798 h 5502"/>
                  <a:gd name="connsiteX3" fmla="*/ 2771 w 4030"/>
                  <a:gd name="connsiteY3" fmla="*/ 0 h 5502"/>
                  <a:gd name="connsiteX4" fmla="*/ 4031 w 4030"/>
                  <a:gd name="connsiteY4" fmla="*/ 239 h 5502"/>
                  <a:gd name="connsiteX5" fmla="*/ 3872 w 4030"/>
                  <a:gd name="connsiteY5" fmla="*/ 796 h 5502"/>
                  <a:gd name="connsiteX6" fmla="*/ 2798 w 4030"/>
                  <a:gd name="connsiteY6" fmla="*/ 570 h 5502"/>
                  <a:gd name="connsiteX7" fmla="*/ 729 w 4030"/>
                  <a:gd name="connsiteY7" fmla="*/ 2758 h 5502"/>
                  <a:gd name="connsiteX8" fmla="*/ 2771 w 4030"/>
                  <a:gd name="connsiteY8" fmla="*/ 4906 h 5502"/>
                  <a:gd name="connsiteX9" fmla="*/ 3885 w 4030"/>
                  <a:gd name="connsiteY9" fmla="*/ 4681 h 5502"/>
                  <a:gd name="connsiteX10" fmla="*/ 4031 w 4030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0" h="5502">
                    <a:moveTo>
                      <a:pt x="4031" y="5237"/>
                    </a:moveTo>
                    <a:cubicBezTo>
                      <a:pt x="3779" y="5357"/>
                      <a:pt x="3275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71" y="0"/>
                    </a:cubicBezTo>
                    <a:cubicBezTo>
                      <a:pt x="3434" y="0"/>
                      <a:pt x="3859" y="146"/>
                      <a:pt x="4031" y="239"/>
                    </a:cubicBezTo>
                    <a:lnTo>
                      <a:pt x="3872" y="796"/>
                    </a:lnTo>
                    <a:cubicBezTo>
                      <a:pt x="3607" y="676"/>
                      <a:pt x="3235" y="570"/>
                      <a:pt x="2798" y="570"/>
                    </a:cubicBezTo>
                    <a:cubicBezTo>
                      <a:pt x="1551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85" y="4681"/>
                    </a:cubicBezTo>
                    <a:lnTo>
                      <a:pt x="4031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9FB4149D-4E40-1AAD-54E8-5B711389FB8A}"/>
                  </a:ext>
                </a:extLst>
              </p:cNvPr>
              <p:cNvSpPr/>
              <p:nvPr/>
            </p:nvSpPr>
            <p:spPr>
              <a:xfrm>
                <a:off x="1588606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4D9D9DC2-B809-E136-0B49-825A06C6B39E}"/>
                  </a:ext>
                </a:extLst>
              </p:cNvPr>
              <p:cNvSpPr/>
              <p:nvPr/>
            </p:nvSpPr>
            <p:spPr>
              <a:xfrm>
                <a:off x="1589879" y="1153202"/>
                <a:ext cx="3938" cy="5330"/>
              </a:xfrm>
              <a:custGeom>
                <a:avLst/>
                <a:gdLst>
                  <a:gd name="connsiteX0" fmla="*/ 1631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31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F98F0186-60E5-96D0-81D6-EC4F95DC2CD1}"/>
                  </a:ext>
                </a:extLst>
              </p:cNvPr>
              <p:cNvSpPr/>
              <p:nvPr/>
            </p:nvSpPr>
            <p:spPr>
              <a:xfrm>
                <a:off x="1593420" y="1153215"/>
                <a:ext cx="4442" cy="5330"/>
              </a:xfrm>
              <a:custGeom>
                <a:avLst/>
                <a:gdLst>
                  <a:gd name="connsiteX0" fmla="*/ 1260 w 4442"/>
                  <a:gd name="connsiteY0" fmla="*/ 3646 h 5330"/>
                  <a:gd name="connsiteX1" fmla="*/ 716 w 4442"/>
                  <a:gd name="connsiteY1" fmla="*/ 5330 h 5330"/>
                  <a:gd name="connsiteX2" fmla="*/ 0 w 4442"/>
                  <a:gd name="connsiteY2" fmla="*/ 5330 h 5330"/>
                  <a:gd name="connsiteX3" fmla="*/ 1803 w 4442"/>
                  <a:gd name="connsiteY3" fmla="*/ 0 h 5330"/>
                  <a:gd name="connsiteX4" fmla="*/ 2639 w 4442"/>
                  <a:gd name="connsiteY4" fmla="*/ 0 h 5330"/>
                  <a:gd name="connsiteX5" fmla="*/ 4442 w 4442"/>
                  <a:gd name="connsiteY5" fmla="*/ 5330 h 5330"/>
                  <a:gd name="connsiteX6" fmla="*/ 3713 w 4442"/>
                  <a:gd name="connsiteY6" fmla="*/ 5330 h 5330"/>
                  <a:gd name="connsiteX7" fmla="*/ 3142 w 4442"/>
                  <a:gd name="connsiteY7" fmla="*/ 3646 h 5330"/>
                  <a:gd name="connsiteX8" fmla="*/ 1260 w 4442"/>
                  <a:gd name="connsiteY8" fmla="*/ 3646 h 5330"/>
                  <a:gd name="connsiteX9" fmla="*/ 3010 w 4442"/>
                  <a:gd name="connsiteY9" fmla="*/ 3103 h 5330"/>
                  <a:gd name="connsiteX10" fmla="*/ 2493 w 4442"/>
                  <a:gd name="connsiteY10" fmla="*/ 1578 h 5330"/>
                  <a:gd name="connsiteX11" fmla="*/ 2214 w 4442"/>
                  <a:gd name="connsiteY11" fmla="*/ 610 h 5330"/>
                  <a:gd name="connsiteX12" fmla="*/ 2201 w 4442"/>
                  <a:gd name="connsiteY12" fmla="*/ 610 h 5330"/>
                  <a:gd name="connsiteX13" fmla="*/ 1923 w 4442"/>
                  <a:gd name="connsiteY13" fmla="*/ 1565 h 5330"/>
                  <a:gd name="connsiteX14" fmla="*/ 1406 w 4442"/>
                  <a:gd name="connsiteY14" fmla="*/ 3116 h 5330"/>
                  <a:gd name="connsiteX15" fmla="*/ 3010 w 4442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2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42" y="5330"/>
                    </a:lnTo>
                    <a:lnTo>
                      <a:pt x="3713" y="5330"/>
                    </a:lnTo>
                    <a:lnTo>
                      <a:pt x="3142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01" y="610"/>
                    </a:lnTo>
                    <a:cubicBezTo>
                      <a:pt x="2122" y="915"/>
                      <a:pt x="2029" y="1246"/>
                      <a:pt x="1923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59305251-6ACF-EB60-440B-6844C9D5E36F}"/>
                  </a:ext>
                </a:extLst>
              </p:cNvPr>
              <p:cNvSpPr/>
              <p:nvPr/>
            </p:nvSpPr>
            <p:spPr>
              <a:xfrm>
                <a:off x="1597437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20 w 3938"/>
                  <a:gd name="connsiteY5" fmla="*/ 597 h 5330"/>
                  <a:gd name="connsiteX6" fmla="*/ 2320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20" y="597"/>
                    </a:lnTo>
                    <a:lnTo>
                      <a:pt x="2320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F4F74B6D-D64D-8ADB-D38D-4D73F2CC41F6}"/>
                  </a:ext>
                </a:extLst>
              </p:cNvPr>
              <p:cNvSpPr/>
              <p:nvPr/>
            </p:nvSpPr>
            <p:spPr>
              <a:xfrm>
                <a:off x="1601972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A57B37B2-D08E-81AA-9649-5157A1CAE674}"/>
                  </a:ext>
                </a:extLst>
              </p:cNvPr>
              <p:cNvSpPr/>
              <p:nvPr/>
            </p:nvSpPr>
            <p:spPr>
              <a:xfrm>
                <a:off x="1603537" y="1153122"/>
                <a:ext cx="4866" cy="5502"/>
              </a:xfrm>
              <a:custGeom>
                <a:avLst/>
                <a:gdLst>
                  <a:gd name="connsiteX0" fmla="*/ 4866 w 4866"/>
                  <a:gd name="connsiteY0" fmla="*/ 2692 h 5502"/>
                  <a:gd name="connsiteX1" fmla="*/ 2387 w 4866"/>
                  <a:gd name="connsiteY1" fmla="*/ 5503 h 5502"/>
                  <a:gd name="connsiteX2" fmla="*/ 0 w 4866"/>
                  <a:gd name="connsiteY2" fmla="*/ 2798 h 5502"/>
                  <a:gd name="connsiteX3" fmla="*/ 2480 w 4866"/>
                  <a:gd name="connsiteY3" fmla="*/ 0 h 5502"/>
                  <a:gd name="connsiteX4" fmla="*/ 4866 w 4866"/>
                  <a:gd name="connsiteY4" fmla="*/ 2692 h 5502"/>
                  <a:gd name="connsiteX5" fmla="*/ 743 w 4866"/>
                  <a:gd name="connsiteY5" fmla="*/ 2785 h 5502"/>
                  <a:gd name="connsiteX6" fmla="*/ 2440 w 4866"/>
                  <a:gd name="connsiteY6" fmla="*/ 4933 h 5502"/>
                  <a:gd name="connsiteX7" fmla="*/ 4150 w 4866"/>
                  <a:gd name="connsiteY7" fmla="*/ 2718 h 5502"/>
                  <a:gd name="connsiteX8" fmla="*/ 2453 w 4866"/>
                  <a:gd name="connsiteY8" fmla="*/ 557 h 5502"/>
                  <a:gd name="connsiteX9" fmla="*/ 743 w 4866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502">
                    <a:moveTo>
                      <a:pt x="4866" y="2692"/>
                    </a:moveTo>
                    <a:cubicBezTo>
                      <a:pt x="4866" y="4535"/>
                      <a:pt x="3752" y="5503"/>
                      <a:pt x="2387" y="5503"/>
                    </a:cubicBezTo>
                    <a:cubicBezTo>
                      <a:pt x="995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80" y="0"/>
                    </a:cubicBezTo>
                    <a:cubicBezTo>
                      <a:pt x="3951" y="-13"/>
                      <a:pt x="4866" y="1114"/>
                      <a:pt x="4866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3" y="4933"/>
                      <a:pt x="2440" y="4933"/>
                    </a:cubicBezTo>
                    <a:cubicBezTo>
                      <a:pt x="3527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2986CB52-9D97-4617-32DA-A8E42DA3AB35}"/>
                  </a:ext>
                </a:extLst>
              </p:cNvPr>
              <p:cNvSpPr/>
              <p:nvPr/>
            </p:nvSpPr>
            <p:spPr>
              <a:xfrm>
                <a:off x="1609304" y="1153202"/>
                <a:ext cx="4004" cy="5343"/>
              </a:xfrm>
              <a:custGeom>
                <a:avLst/>
                <a:gdLst>
                  <a:gd name="connsiteX0" fmla="*/ 0 w 4004"/>
                  <a:gd name="connsiteY0" fmla="*/ 5330 h 5343"/>
                  <a:gd name="connsiteX1" fmla="*/ 0 w 4004"/>
                  <a:gd name="connsiteY1" fmla="*/ 0 h 5343"/>
                  <a:gd name="connsiteX2" fmla="*/ 756 w 4004"/>
                  <a:gd name="connsiteY2" fmla="*/ 0 h 5343"/>
                  <a:gd name="connsiteX3" fmla="*/ 2453 w 4004"/>
                  <a:gd name="connsiteY3" fmla="*/ 2705 h 5343"/>
                  <a:gd name="connsiteX4" fmla="*/ 3408 w 4004"/>
                  <a:gd name="connsiteY4" fmla="*/ 4429 h 5343"/>
                  <a:gd name="connsiteX5" fmla="*/ 3421 w 4004"/>
                  <a:gd name="connsiteY5" fmla="*/ 4429 h 5343"/>
                  <a:gd name="connsiteX6" fmla="*/ 3355 w 4004"/>
                  <a:gd name="connsiteY6" fmla="*/ 2241 h 5343"/>
                  <a:gd name="connsiteX7" fmla="*/ 3355 w 4004"/>
                  <a:gd name="connsiteY7" fmla="*/ 13 h 5343"/>
                  <a:gd name="connsiteX8" fmla="*/ 4004 w 4004"/>
                  <a:gd name="connsiteY8" fmla="*/ 13 h 5343"/>
                  <a:gd name="connsiteX9" fmla="*/ 4004 w 4004"/>
                  <a:gd name="connsiteY9" fmla="*/ 5344 h 5343"/>
                  <a:gd name="connsiteX10" fmla="*/ 3302 w 4004"/>
                  <a:gd name="connsiteY10" fmla="*/ 5344 h 5343"/>
                  <a:gd name="connsiteX11" fmla="*/ 1604 w 4004"/>
                  <a:gd name="connsiteY11" fmla="*/ 2639 h 5343"/>
                  <a:gd name="connsiteX12" fmla="*/ 610 w 4004"/>
                  <a:gd name="connsiteY12" fmla="*/ 862 h 5343"/>
                  <a:gd name="connsiteX13" fmla="*/ 597 w 4004"/>
                  <a:gd name="connsiteY13" fmla="*/ 875 h 5343"/>
                  <a:gd name="connsiteX14" fmla="*/ 650 w 4004"/>
                  <a:gd name="connsiteY14" fmla="*/ 3063 h 5343"/>
                  <a:gd name="connsiteX15" fmla="*/ 650 w 4004"/>
                  <a:gd name="connsiteY15" fmla="*/ 5344 h 5343"/>
                  <a:gd name="connsiteX16" fmla="*/ 0 w 4004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04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705"/>
                    </a:lnTo>
                    <a:cubicBezTo>
                      <a:pt x="2851" y="3315"/>
                      <a:pt x="3156" y="3885"/>
                      <a:pt x="3408" y="4429"/>
                    </a:cubicBezTo>
                    <a:lnTo>
                      <a:pt x="3421" y="4429"/>
                    </a:lnTo>
                    <a:cubicBezTo>
                      <a:pt x="3381" y="3713"/>
                      <a:pt x="3355" y="3063"/>
                      <a:pt x="3355" y="2241"/>
                    </a:cubicBezTo>
                    <a:lnTo>
                      <a:pt x="3355" y="13"/>
                    </a:lnTo>
                    <a:lnTo>
                      <a:pt x="4004" y="13"/>
                    </a:lnTo>
                    <a:lnTo>
                      <a:pt x="4004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36" y="1538"/>
                      <a:pt x="650" y="2188"/>
                      <a:pt x="650" y="3063"/>
                    </a:cubicBezTo>
                    <a:lnTo>
                      <a:pt x="650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9C3955C3-8E74-FD84-B967-E5D50F4EAF13}"/>
                  </a:ext>
                </a:extLst>
              </p:cNvPr>
              <p:cNvSpPr/>
              <p:nvPr/>
            </p:nvSpPr>
            <p:spPr>
              <a:xfrm>
                <a:off x="1616876" y="1153202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40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703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76" y="5410"/>
                      <a:pt x="1923" y="5410"/>
                    </a:cubicBezTo>
                    <a:cubicBezTo>
                      <a:pt x="835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8AB6F7C7-799B-2166-946C-CB1B7D24E671}"/>
                  </a:ext>
                </a:extLst>
              </p:cNvPr>
              <p:cNvSpPr/>
              <p:nvPr/>
            </p:nvSpPr>
            <p:spPr>
              <a:xfrm>
                <a:off x="1621994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89 w 2956"/>
                  <a:gd name="connsiteY1" fmla="*/ 0 h 5317"/>
                  <a:gd name="connsiteX2" fmla="*/ 689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89" y="0"/>
                    </a:lnTo>
                    <a:lnTo>
                      <a:pt x="689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F7E09905-1FA0-76FF-084E-3582C6B96DC7}"/>
                  </a:ext>
                </a:extLst>
              </p:cNvPr>
              <p:cNvSpPr/>
              <p:nvPr/>
            </p:nvSpPr>
            <p:spPr>
              <a:xfrm>
                <a:off x="1625720" y="1153202"/>
                <a:ext cx="2956" cy="5317"/>
              </a:xfrm>
              <a:custGeom>
                <a:avLst/>
                <a:gdLst>
                  <a:gd name="connsiteX0" fmla="*/ 0 w 2956"/>
                  <a:gd name="connsiteY0" fmla="*/ 0 h 5317"/>
                  <a:gd name="connsiteX1" fmla="*/ 690 w 2956"/>
                  <a:gd name="connsiteY1" fmla="*/ 0 h 5317"/>
                  <a:gd name="connsiteX2" fmla="*/ 690 w 2956"/>
                  <a:gd name="connsiteY2" fmla="*/ 4747 h 5317"/>
                  <a:gd name="connsiteX3" fmla="*/ 2957 w 2956"/>
                  <a:gd name="connsiteY3" fmla="*/ 4747 h 5317"/>
                  <a:gd name="connsiteX4" fmla="*/ 2957 w 2956"/>
                  <a:gd name="connsiteY4" fmla="*/ 5317 h 5317"/>
                  <a:gd name="connsiteX5" fmla="*/ 0 w 2956"/>
                  <a:gd name="connsiteY5" fmla="*/ 5317 h 5317"/>
                  <a:gd name="connsiteX6" fmla="*/ 0 w 2956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57" y="4747"/>
                    </a:lnTo>
                    <a:lnTo>
                      <a:pt x="2957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03BBD21E-5355-FF98-2D80-5F9E05810E18}"/>
                  </a:ext>
                </a:extLst>
              </p:cNvPr>
              <p:cNvSpPr/>
              <p:nvPr/>
            </p:nvSpPr>
            <p:spPr>
              <a:xfrm>
                <a:off x="1629034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56 w 4455"/>
                  <a:gd name="connsiteY7" fmla="*/ 3646 h 5330"/>
                  <a:gd name="connsiteX8" fmla="*/ 1273 w 4455"/>
                  <a:gd name="connsiteY8" fmla="*/ 3646 h 5330"/>
                  <a:gd name="connsiteX9" fmla="*/ 3023 w 4455"/>
                  <a:gd name="connsiteY9" fmla="*/ 3103 h 5330"/>
                  <a:gd name="connsiteX10" fmla="*/ 2506 w 4455"/>
                  <a:gd name="connsiteY10" fmla="*/ 1578 h 5330"/>
                  <a:gd name="connsiteX11" fmla="*/ 2228 w 4455"/>
                  <a:gd name="connsiteY11" fmla="*/ 610 h 5330"/>
                  <a:gd name="connsiteX12" fmla="*/ 2214 w 4455"/>
                  <a:gd name="connsiteY12" fmla="*/ 610 h 5330"/>
                  <a:gd name="connsiteX13" fmla="*/ 1949 w 4455"/>
                  <a:gd name="connsiteY13" fmla="*/ 1565 h 5330"/>
                  <a:gd name="connsiteX14" fmla="*/ 1419 w 4455"/>
                  <a:gd name="connsiteY14" fmla="*/ 3116 h 5330"/>
                  <a:gd name="connsiteX15" fmla="*/ 3023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56" y="3646"/>
                    </a:lnTo>
                    <a:lnTo>
                      <a:pt x="1273" y="3646"/>
                    </a:lnTo>
                    <a:close/>
                    <a:moveTo>
                      <a:pt x="3023" y="3103"/>
                    </a:moveTo>
                    <a:lnTo>
                      <a:pt x="2506" y="1578"/>
                    </a:lnTo>
                    <a:cubicBezTo>
                      <a:pt x="2400" y="1233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48" y="915"/>
                      <a:pt x="2055" y="1246"/>
                      <a:pt x="1949" y="1565"/>
                    </a:cubicBezTo>
                    <a:lnTo>
                      <a:pt x="1419" y="3116"/>
                    </a:lnTo>
                    <a:lnTo>
                      <a:pt x="3023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D2947AF5-4CA0-CEB6-C56A-C7FCB8D7FAD1}"/>
                  </a:ext>
                </a:extLst>
              </p:cNvPr>
              <p:cNvSpPr/>
              <p:nvPr/>
            </p:nvSpPr>
            <p:spPr>
              <a:xfrm>
                <a:off x="1634126" y="1153202"/>
                <a:ext cx="5436" cy="5330"/>
              </a:xfrm>
              <a:custGeom>
                <a:avLst/>
                <a:gdLst>
                  <a:gd name="connsiteX0" fmla="*/ 4601 w 5436"/>
                  <a:gd name="connsiteY0" fmla="*/ 2997 h 5330"/>
                  <a:gd name="connsiteX1" fmla="*/ 4522 w 5436"/>
                  <a:gd name="connsiteY1" fmla="*/ 690 h 5330"/>
                  <a:gd name="connsiteX2" fmla="*/ 4495 w 5436"/>
                  <a:gd name="connsiteY2" fmla="*/ 690 h 5330"/>
                  <a:gd name="connsiteX3" fmla="*/ 3832 w 5436"/>
                  <a:gd name="connsiteY3" fmla="*/ 2705 h 5330"/>
                  <a:gd name="connsiteX4" fmla="*/ 2891 w 5436"/>
                  <a:gd name="connsiteY4" fmla="*/ 5304 h 5330"/>
                  <a:gd name="connsiteX5" fmla="*/ 2373 w 5436"/>
                  <a:gd name="connsiteY5" fmla="*/ 5304 h 5330"/>
                  <a:gd name="connsiteX6" fmla="*/ 1512 w 5436"/>
                  <a:gd name="connsiteY6" fmla="*/ 2771 h 5330"/>
                  <a:gd name="connsiteX7" fmla="*/ 888 w 5436"/>
                  <a:gd name="connsiteY7" fmla="*/ 690 h 5330"/>
                  <a:gd name="connsiteX8" fmla="*/ 875 w 5436"/>
                  <a:gd name="connsiteY8" fmla="*/ 690 h 5330"/>
                  <a:gd name="connsiteX9" fmla="*/ 782 w 5436"/>
                  <a:gd name="connsiteY9" fmla="*/ 3050 h 5330"/>
                  <a:gd name="connsiteX10" fmla="*/ 650 w 5436"/>
                  <a:gd name="connsiteY10" fmla="*/ 5330 h 5330"/>
                  <a:gd name="connsiteX11" fmla="*/ 0 w 5436"/>
                  <a:gd name="connsiteY11" fmla="*/ 5330 h 5330"/>
                  <a:gd name="connsiteX12" fmla="*/ 371 w 5436"/>
                  <a:gd name="connsiteY12" fmla="*/ 0 h 5330"/>
                  <a:gd name="connsiteX13" fmla="*/ 1233 w 5436"/>
                  <a:gd name="connsiteY13" fmla="*/ 0 h 5330"/>
                  <a:gd name="connsiteX14" fmla="*/ 2148 w 5436"/>
                  <a:gd name="connsiteY14" fmla="*/ 2572 h 5330"/>
                  <a:gd name="connsiteX15" fmla="*/ 2678 w 5436"/>
                  <a:gd name="connsiteY15" fmla="*/ 4376 h 5330"/>
                  <a:gd name="connsiteX16" fmla="*/ 2705 w 5436"/>
                  <a:gd name="connsiteY16" fmla="*/ 4376 h 5330"/>
                  <a:gd name="connsiteX17" fmla="*/ 3275 w 5436"/>
                  <a:gd name="connsiteY17" fmla="*/ 2572 h 5330"/>
                  <a:gd name="connsiteX18" fmla="*/ 4217 w 5436"/>
                  <a:gd name="connsiteY18" fmla="*/ 0 h 5330"/>
                  <a:gd name="connsiteX19" fmla="*/ 5092 w 5436"/>
                  <a:gd name="connsiteY19" fmla="*/ 0 h 5330"/>
                  <a:gd name="connsiteX20" fmla="*/ 5436 w 5436"/>
                  <a:gd name="connsiteY20" fmla="*/ 5330 h 5330"/>
                  <a:gd name="connsiteX21" fmla="*/ 4760 w 5436"/>
                  <a:gd name="connsiteY21" fmla="*/ 5330 h 5330"/>
                  <a:gd name="connsiteX22" fmla="*/ 4601 w 5436"/>
                  <a:gd name="connsiteY22" fmla="*/ 29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36" h="5330">
                    <a:moveTo>
                      <a:pt x="4601" y="2997"/>
                    </a:moveTo>
                    <a:cubicBezTo>
                      <a:pt x="4575" y="2254"/>
                      <a:pt x="4508" y="1366"/>
                      <a:pt x="4522" y="690"/>
                    </a:cubicBezTo>
                    <a:lnTo>
                      <a:pt x="4495" y="690"/>
                    </a:lnTo>
                    <a:cubicBezTo>
                      <a:pt x="4309" y="1313"/>
                      <a:pt x="4097" y="1989"/>
                      <a:pt x="3832" y="2705"/>
                    </a:cubicBezTo>
                    <a:lnTo>
                      <a:pt x="2891" y="5304"/>
                    </a:lnTo>
                    <a:lnTo>
                      <a:pt x="2373" y="5304"/>
                    </a:lnTo>
                    <a:lnTo>
                      <a:pt x="1512" y="2771"/>
                    </a:lnTo>
                    <a:cubicBezTo>
                      <a:pt x="1260" y="2015"/>
                      <a:pt x="1034" y="1326"/>
                      <a:pt x="888" y="690"/>
                    </a:cubicBezTo>
                    <a:lnTo>
                      <a:pt x="875" y="690"/>
                    </a:lnTo>
                    <a:cubicBezTo>
                      <a:pt x="862" y="1366"/>
                      <a:pt x="822" y="2254"/>
                      <a:pt x="782" y="3050"/>
                    </a:cubicBezTo>
                    <a:lnTo>
                      <a:pt x="650" y="5330"/>
                    </a:lnTo>
                    <a:lnTo>
                      <a:pt x="0" y="5330"/>
                    </a:lnTo>
                    <a:lnTo>
                      <a:pt x="371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35"/>
                      <a:pt x="2546" y="3819"/>
                      <a:pt x="2678" y="4376"/>
                    </a:cubicBezTo>
                    <a:lnTo>
                      <a:pt x="2705" y="4376"/>
                    </a:lnTo>
                    <a:cubicBezTo>
                      <a:pt x="2838" y="3845"/>
                      <a:pt x="3023" y="3262"/>
                      <a:pt x="3275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36" y="5330"/>
                    </a:lnTo>
                    <a:lnTo>
                      <a:pt x="4760" y="5330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79F740E7-0625-4C40-6314-66675CABEAD4}"/>
                  </a:ext>
                </a:extLst>
              </p:cNvPr>
              <p:cNvSpPr/>
              <p:nvPr/>
            </p:nvSpPr>
            <p:spPr>
              <a:xfrm>
                <a:off x="1640265" y="1153122"/>
                <a:ext cx="4057" cy="5502"/>
              </a:xfrm>
              <a:custGeom>
                <a:avLst/>
                <a:gdLst>
                  <a:gd name="connsiteX0" fmla="*/ 4044 w 4057"/>
                  <a:gd name="connsiteY0" fmla="*/ 5237 h 5502"/>
                  <a:gd name="connsiteX1" fmla="*/ 2639 w 4057"/>
                  <a:gd name="connsiteY1" fmla="*/ 5503 h 5502"/>
                  <a:gd name="connsiteX2" fmla="*/ 0 w 4057"/>
                  <a:gd name="connsiteY2" fmla="*/ 2798 h 5502"/>
                  <a:gd name="connsiteX3" fmla="*/ 2784 w 4057"/>
                  <a:gd name="connsiteY3" fmla="*/ 0 h 5502"/>
                  <a:gd name="connsiteX4" fmla="*/ 4057 w 4057"/>
                  <a:gd name="connsiteY4" fmla="*/ 239 h 5502"/>
                  <a:gd name="connsiteX5" fmla="*/ 3885 w 4057"/>
                  <a:gd name="connsiteY5" fmla="*/ 796 h 5502"/>
                  <a:gd name="connsiteX6" fmla="*/ 2811 w 4057"/>
                  <a:gd name="connsiteY6" fmla="*/ 570 h 5502"/>
                  <a:gd name="connsiteX7" fmla="*/ 729 w 4057"/>
                  <a:gd name="connsiteY7" fmla="*/ 2758 h 5502"/>
                  <a:gd name="connsiteX8" fmla="*/ 2771 w 4057"/>
                  <a:gd name="connsiteY8" fmla="*/ 4906 h 5502"/>
                  <a:gd name="connsiteX9" fmla="*/ 3898 w 4057"/>
                  <a:gd name="connsiteY9" fmla="*/ 4681 h 5502"/>
                  <a:gd name="connsiteX10" fmla="*/ 4044 w 4057"/>
                  <a:gd name="connsiteY10" fmla="*/ 5237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502">
                    <a:moveTo>
                      <a:pt x="4044" y="5237"/>
                    </a:moveTo>
                    <a:cubicBezTo>
                      <a:pt x="3792" y="5357"/>
                      <a:pt x="3288" y="5503"/>
                      <a:pt x="2639" y="5503"/>
                    </a:cubicBezTo>
                    <a:cubicBezTo>
                      <a:pt x="1140" y="5503"/>
                      <a:pt x="0" y="4548"/>
                      <a:pt x="0" y="2798"/>
                    </a:cubicBezTo>
                    <a:cubicBezTo>
                      <a:pt x="0" y="1140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39"/>
                    </a:cubicBezTo>
                    <a:lnTo>
                      <a:pt x="3885" y="796"/>
                    </a:lnTo>
                    <a:cubicBezTo>
                      <a:pt x="3633" y="676"/>
                      <a:pt x="3262" y="570"/>
                      <a:pt x="2811" y="570"/>
                    </a:cubicBezTo>
                    <a:cubicBezTo>
                      <a:pt x="1578" y="570"/>
                      <a:pt x="729" y="1366"/>
                      <a:pt x="729" y="2758"/>
                    </a:cubicBezTo>
                    <a:cubicBezTo>
                      <a:pt x="729" y="4057"/>
                      <a:pt x="1485" y="4906"/>
                      <a:pt x="2771" y="4906"/>
                    </a:cubicBezTo>
                    <a:cubicBezTo>
                      <a:pt x="3195" y="4906"/>
                      <a:pt x="3620" y="4813"/>
                      <a:pt x="3898" y="4681"/>
                    </a:cubicBezTo>
                    <a:lnTo>
                      <a:pt x="4044" y="523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3E1C84CD-8F2D-DDB6-5B60-25AC6CF20953}"/>
                  </a:ext>
                </a:extLst>
              </p:cNvPr>
              <p:cNvSpPr/>
              <p:nvPr/>
            </p:nvSpPr>
            <p:spPr>
              <a:xfrm>
                <a:off x="1644681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13 w 4879"/>
                  <a:gd name="connsiteY1" fmla="*/ 5503 h 5502"/>
                  <a:gd name="connsiteX2" fmla="*/ 0 w 4879"/>
                  <a:gd name="connsiteY2" fmla="*/ 2798 h 5502"/>
                  <a:gd name="connsiteX3" fmla="*/ 2493 w 4879"/>
                  <a:gd name="connsiteY3" fmla="*/ 0 h 5502"/>
                  <a:gd name="connsiteX4" fmla="*/ 4879 w 4879"/>
                  <a:gd name="connsiteY4" fmla="*/ 2692 h 5502"/>
                  <a:gd name="connsiteX5" fmla="*/ 743 w 4879"/>
                  <a:gd name="connsiteY5" fmla="*/ 2785 h 5502"/>
                  <a:gd name="connsiteX6" fmla="*/ 2440 w 4879"/>
                  <a:gd name="connsiteY6" fmla="*/ 4933 h 5502"/>
                  <a:gd name="connsiteX7" fmla="*/ 4150 w 4879"/>
                  <a:gd name="connsiteY7" fmla="*/ 2718 h 5502"/>
                  <a:gd name="connsiteX8" fmla="*/ 2453 w 4879"/>
                  <a:gd name="connsiteY8" fmla="*/ 557 h 5502"/>
                  <a:gd name="connsiteX9" fmla="*/ 743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13" y="5503"/>
                    </a:cubicBezTo>
                    <a:cubicBezTo>
                      <a:pt x="1008" y="5503"/>
                      <a:pt x="0" y="4416"/>
                      <a:pt x="0" y="2798"/>
                    </a:cubicBezTo>
                    <a:cubicBezTo>
                      <a:pt x="0" y="1114"/>
                      <a:pt x="1061" y="0"/>
                      <a:pt x="2493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43" y="2785"/>
                    </a:moveTo>
                    <a:cubicBezTo>
                      <a:pt x="743" y="3912"/>
                      <a:pt x="1352" y="4933"/>
                      <a:pt x="2440" y="4933"/>
                    </a:cubicBezTo>
                    <a:cubicBezTo>
                      <a:pt x="3540" y="4933"/>
                      <a:pt x="4150" y="3938"/>
                      <a:pt x="4150" y="2718"/>
                    </a:cubicBezTo>
                    <a:cubicBezTo>
                      <a:pt x="4150" y="1671"/>
                      <a:pt x="3593" y="557"/>
                      <a:pt x="2453" y="557"/>
                    </a:cubicBezTo>
                    <a:cubicBezTo>
                      <a:pt x="1313" y="557"/>
                      <a:pt x="743" y="1604"/>
                      <a:pt x="743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7F928C30-FD57-BEE5-A4DC-B74F95FCC9F1}"/>
                  </a:ext>
                </a:extLst>
              </p:cNvPr>
              <p:cNvSpPr/>
              <p:nvPr/>
            </p:nvSpPr>
            <p:spPr>
              <a:xfrm>
                <a:off x="1652822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291D1E84-6182-2CA9-D381-5ED1DA2806EA}"/>
                  </a:ext>
                </a:extLst>
              </p:cNvPr>
              <p:cNvSpPr/>
              <p:nvPr/>
            </p:nvSpPr>
            <p:spPr>
              <a:xfrm>
                <a:off x="1656163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03 w 4455"/>
                  <a:gd name="connsiteY1" fmla="*/ 5330 h 5330"/>
                  <a:gd name="connsiteX2" fmla="*/ 0 w 4455"/>
                  <a:gd name="connsiteY2" fmla="*/ 5330 h 5330"/>
                  <a:gd name="connsiteX3" fmla="*/ 1803 w 4455"/>
                  <a:gd name="connsiteY3" fmla="*/ 0 h 5330"/>
                  <a:gd name="connsiteX4" fmla="*/ 2639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60 w 4455"/>
                  <a:gd name="connsiteY8" fmla="*/ 3646 h 5330"/>
                  <a:gd name="connsiteX9" fmla="*/ 3010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214 w 4455"/>
                  <a:gd name="connsiteY12" fmla="*/ 610 h 5330"/>
                  <a:gd name="connsiteX13" fmla="*/ 1936 w 4455"/>
                  <a:gd name="connsiteY13" fmla="*/ 1565 h 5330"/>
                  <a:gd name="connsiteX14" fmla="*/ 1406 w 4455"/>
                  <a:gd name="connsiteY14" fmla="*/ 3116 h 5330"/>
                  <a:gd name="connsiteX15" fmla="*/ 3010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1803" y="0"/>
                    </a:lnTo>
                    <a:lnTo>
                      <a:pt x="2639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60" y="3646"/>
                    </a:lnTo>
                    <a:close/>
                    <a:moveTo>
                      <a:pt x="3010" y="3103"/>
                    </a:moveTo>
                    <a:lnTo>
                      <a:pt x="2493" y="1578"/>
                    </a:lnTo>
                    <a:cubicBezTo>
                      <a:pt x="2373" y="1233"/>
                      <a:pt x="2294" y="915"/>
                      <a:pt x="2214" y="610"/>
                    </a:cubicBezTo>
                    <a:lnTo>
                      <a:pt x="2214" y="610"/>
                    </a:lnTo>
                    <a:cubicBezTo>
                      <a:pt x="2122" y="915"/>
                      <a:pt x="2042" y="1246"/>
                      <a:pt x="1936" y="1565"/>
                    </a:cubicBezTo>
                    <a:lnTo>
                      <a:pt x="1406" y="3116"/>
                    </a:lnTo>
                    <a:lnTo>
                      <a:pt x="3010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8553FBCA-2FDD-ACAF-DF39-561A33FE2B82}"/>
                  </a:ext>
                </a:extLst>
              </p:cNvPr>
              <p:cNvSpPr/>
              <p:nvPr/>
            </p:nvSpPr>
            <p:spPr>
              <a:xfrm>
                <a:off x="1661387" y="1153175"/>
                <a:ext cx="3367" cy="5409"/>
              </a:xfrm>
              <a:custGeom>
                <a:avLst/>
                <a:gdLst>
                  <a:gd name="connsiteX0" fmla="*/ 13 w 3367"/>
                  <a:gd name="connsiteY0" fmla="*/ 106 h 5409"/>
                  <a:gd name="connsiteX1" fmla="*/ 1273 w 3367"/>
                  <a:gd name="connsiteY1" fmla="*/ 0 h 5409"/>
                  <a:gd name="connsiteX2" fmla="*/ 2731 w 3367"/>
                  <a:gd name="connsiteY2" fmla="*/ 371 h 5409"/>
                  <a:gd name="connsiteX3" fmla="*/ 3182 w 3367"/>
                  <a:gd name="connsiteY3" fmla="*/ 1313 h 5409"/>
                  <a:gd name="connsiteX4" fmla="*/ 2281 w 3367"/>
                  <a:gd name="connsiteY4" fmla="*/ 2493 h 5409"/>
                  <a:gd name="connsiteX5" fmla="*/ 2281 w 3367"/>
                  <a:gd name="connsiteY5" fmla="*/ 2506 h 5409"/>
                  <a:gd name="connsiteX6" fmla="*/ 3368 w 3367"/>
                  <a:gd name="connsiteY6" fmla="*/ 3845 h 5409"/>
                  <a:gd name="connsiteX7" fmla="*/ 2917 w 3367"/>
                  <a:gd name="connsiteY7" fmla="*/ 4906 h 5409"/>
                  <a:gd name="connsiteX8" fmla="*/ 1074 w 3367"/>
                  <a:gd name="connsiteY8" fmla="*/ 5410 h 5409"/>
                  <a:gd name="connsiteX9" fmla="*/ 0 w 3367"/>
                  <a:gd name="connsiteY9" fmla="*/ 5344 h 5409"/>
                  <a:gd name="connsiteX10" fmla="*/ 0 w 3367"/>
                  <a:gd name="connsiteY10" fmla="*/ 106 h 5409"/>
                  <a:gd name="connsiteX11" fmla="*/ 690 w 3367"/>
                  <a:gd name="connsiteY11" fmla="*/ 2281 h 5409"/>
                  <a:gd name="connsiteX12" fmla="*/ 1313 w 3367"/>
                  <a:gd name="connsiteY12" fmla="*/ 2281 h 5409"/>
                  <a:gd name="connsiteX13" fmla="*/ 2466 w 3367"/>
                  <a:gd name="connsiteY13" fmla="*/ 1392 h 5409"/>
                  <a:gd name="connsiteX14" fmla="*/ 1286 w 3367"/>
                  <a:gd name="connsiteY14" fmla="*/ 530 h 5409"/>
                  <a:gd name="connsiteX15" fmla="*/ 690 w 3367"/>
                  <a:gd name="connsiteY15" fmla="*/ 583 h 5409"/>
                  <a:gd name="connsiteX16" fmla="*/ 690 w 3367"/>
                  <a:gd name="connsiteY16" fmla="*/ 2281 h 5409"/>
                  <a:gd name="connsiteX17" fmla="*/ 690 w 3367"/>
                  <a:gd name="connsiteY17" fmla="*/ 4840 h 5409"/>
                  <a:gd name="connsiteX18" fmla="*/ 1273 w 3367"/>
                  <a:gd name="connsiteY18" fmla="*/ 4880 h 5409"/>
                  <a:gd name="connsiteX19" fmla="*/ 2639 w 3367"/>
                  <a:gd name="connsiteY19" fmla="*/ 3845 h 5409"/>
                  <a:gd name="connsiteX20" fmla="*/ 1260 w 3367"/>
                  <a:gd name="connsiteY20" fmla="*/ 2811 h 5409"/>
                  <a:gd name="connsiteX21" fmla="*/ 690 w 3367"/>
                  <a:gd name="connsiteY21" fmla="*/ 2811 h 5409"/>
                  <a:gd name="connsiteX22" fmla="*/ 690 w 3367"/>
                  <a:gd name="connsiteY22" fmla="*/ 484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7" h="5409">
                    <a:moveTo>
                      <a:pt x="13" y="106"/>
                    </a:moveTo>
                    <a:cubicBezTo>
                      <a:pt x="318" y="27"/>
                      <a:pt x="796" y="0"/>
                      <a:pt x="1273" y="0"/>
                    </a:cubicBezTo>
                    <a:cubicBezTo>
                      <a:pt x="1962" y="0"/>
                      <a:pt x="2400" y="106"/>
                      <a:pt x="2731" y="371"/>
                    </a:cubicBezTo>
                    <a:cubicBezTo>
                      <a:pt x="3010" y="583"/>
                      <a:pt x="3182" y="902"/>
                      <a:pt x="3182" y="1313"/>
                    </a:cubicBezTo>
                    <a:cubicBezTo>
                      <a:pt x="3182" y="1830"/>
                      <a:pt x="2838" y="2281"/>
                      <a:pt x="2281" y="2493"/>
                    </a:cubicBezTo>
                    <a:lnTo>
                      <a:pt x="2281" y="2506"/>
                    </a:lnTo>
                    <a:cubicBezTo>
                      <a:pt x="2785" y="2625"/>
                      <a:pt x="3368" y="3050"/>
                      <a:pt x="3368" y="3845"/>
                    </a:cubicBezTo>
                    <a:cubicBezTo>
                      <a:pt x="3368" y="4296"/>
                      <a:pt x="3182" y="4654"/>
                      <a:pt x="2917" y="4906"/>
                    </a:cubicBezTo>
                    <a:cubicBezTo>
                      <a:pt x="2546" y="5251"/>
                      <a:pt x="1936" y="5410"/>
                      <a:pt x="1074" y="5410"/>
                    </a:cubicBezTo>
                    <a:cubicBezTo>
                      <a:pt x="597" y="5410"/>
                      <a:pt x="239" y="5370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690" y="2281"/>
                    </a:moveTo>
                    <a:lnTo>
                      <a:pt x="1313" y="2281"/>
                    </a:lnTo>
                    <a:cubicBezTo>
                      <a:pt x="2042" y="2281"/>
                      <a:pt x="2466" y="1896"/>
                      <a:pt x="2466" y="1392"/>
                    </a:cubicBezTo>
                    <a:cubicBezTo>
                      <a:pt x="2466" y="769"/>
                      <a:pt x="1989" y="530"/>
                      <a:pt x="1286" y="530"/>
                    </a:cubicBezTo>
                    <a:cubicBezTo>
                      <a:pt x="981" y="530"/>
                      <a:pt x="796" y="557"/>
                      <a:pt x="690" y="583"/>
                    </a:cubicBezTo>
                    <a:lnTo>
                      <a:pt x="690" y="2281"/>
                    </a:lnTo>
                    <a:close/>
                    <a:moveTo>
                      <a:pt x="690" y="4840"/>
                    </a:moveTo>
                    <a:cubicBezTo>
                      <a:pt x="822" y="4866"/>
                      <a:pt x="1021" y="4880"/>
                      <a:pt x="1273" y="4880"/>
                    </a:cubicBezTo>
                    <a:cubicBezTo>
                      <a:pt x="1989" y="4880"/>
                      <a:pt x="2639" y="4614"/>
                      <a:pt x="2639" y="3845"/>
                    </a:cubicBezTo>
                    <a:cubicBezTo>
                      <a:pt x="2639" y="3116"/>
                      <a:pt x="2015" y="2811"/>
                      <a:pt x="1260" y="2811"/>
                    </a:cubicBezTo>
                    <a:lnTo>
                      <a:pt x="690" y="2811"/>
                    </a:lnTo>
                    <a:lnTo>
                      <a:pt x="690" y="484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6CB8231-6C4D-A394-55FA-6EDEB0064F40}"/>
                  </a:ext>
                </a:extLst>
              </p:cNvPr>
              <p:cNvSpPr/>
              <p:nvPr/>
            </p:nvSpPr>
            <p:spPr>
              <a:xfrm>
                <a:off x="1665352" y="1153122"/>
                <a:ext cx="4879" cy="5502"/>
              </a:xfrm>
              <a:custGeom>
                <a:avLst/>
                <a:gdLst>
                  <a:gd name="connsiteX0" fmla="*/ 4879 w 4879"/>
                  <a:gd name="connsiteY0" fmla="*/ 2692 h 5502"/>
                  <a:gd name="connsiteX1" fmla="*/ 2400 w 4879"/>
                  <a:gd name="connsiteY1" fmla="*/ 5503 h 5502"/>
                  <a:gd name="connsiteX2" fmla="*/ 0 w 4879"/>
                  <a:gd name="connsiteY2" fmla="*/ 2798 h 5502"/>
                  <a:gd name="connsiteX3" fmla="*/ 2479 w 4879"/>
                  <a:gd name="connsiteY3" fmla="*/ 0 h 5502"/>
                  <a:gd name="connsiteX4" fmla="*/ 4879 w 4879"/>
                  <a:gd name="connsiteY4" fmla="*/ 2692 h 5502"/>
                  <a:gd name="connsiteX5" fmla="*/ 729 w 4879"/>
                  <a:gd name="connsiteY5" fmla="*/ 2785 h 5502"/>
                  <a:gd name="connsiteX6" fmla="*/ 2440 w 4879"/>
                  <a:gd name="connsiteY6" fmla="*/ 4933 h 5502"/>
                  <a:gd name="connsiteX7" fmla="*/ 4137 w 4879"/>
                  <a:gd name="connsiteY7" fmla="*/ 2718 h 5502"/>
                  <a:gd name="connsiteX8" fmla="*/ 2440 w 4879"/>
                  <a:gd name="connsiteY8" fmla="*/ 557 h 5502"/>
                  <a:gd name="connsiteX9" fmla="*/ 729 w 4879"/>
                  <a:gd name="connsiteY9" fmla="*/ 2785 h 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502">
                    <a:moveTo>
                      <a:pt x="4879" y="2692"/>
                    </a:moveTo>
                    <a:cubicBezTo>
                      <a:pt x="4879" y="4535"/>
                      <a:pt x="3766" y="5503"/>
                      <a:pt x="2400" y="5503"/>
                    </a:cubicBezTo>
                    <a:cubicBezTo>
                      <a:pt x="994" y="5503"/>
                      <a:pt x="0" y="4416"/>
                      <a:pt x="0" y="2798"/>
                    </a:cubicBezTo>
                    <a:cubicBezTo>
                      <a:pt x="0" y="1114"/>
                      <a:pt x="1048" y="0"/>
                      <a:pt x="2479" y="0"/>
                    </a:cubicBezTo>
                    <a:cubicBezTo>
                      <a:pt x="3938" y="-13"/>
                      <a:pt x="4879" y="1114"/>
                      <a:pt x="4879" y="2692"/>
                    </a:cubicBezTo>
                    <a:close/>
                    <a:moveTo>
                      <a:pt x="729" y="2785"/>
                    </a:moveTo>
                    <a:cubicBezTo>
                      <a:pt x="729" y="3912"/>
                      <a:pt x="1352" y="4933"/>
                      <a:pt x="2440" y="4933"/>
                    </a:cubicBezTo>
                    <a:cubicBezTo>
                      <a:pt x="3527" y="4933"/>
                      <a:pt x="4137" y="3938"/>
                      <a:pt x="4137" y="2718"/>
                    </a:cubicBezTo>
                    <a:cubicBezTo>
                      <a:pt x="4137" y="1671"/>
                      <a:pt x="3580" y="557"/>
                      <a:pt x="2440" y="557"/>
                    </a:cubicBezTo>
                    <a:cubicBezTo>
                      <a:pt x="1299" y="557"/>
                      <a:pt x="729" y="1604"/>
                      <a:pt x="729" y="2785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A9A5ADAC-4E26-DCB6-3550-91943C1DF611}"/>
                  </a:ext>
                </a:extLst>
              </p:cNvPr>
              <p:cNvSpPr/>
              <p:nvPr/>
            </p:nvSpPr>
            <p:spPr>
              <a:xfrm>
                <a:off x="1671107" y="1153175"/>
                <a:ext cx="3473" cy="5370"/>
              </a:xfrm>
              <a:custGeom>
                <a:avLst/>
                <a:gdLst>
                  <a:gd name="connsiteX0" fmla="*/ 0 w 3473"/>
                  <a:gd name="connsiteY0" fmla="*/ 106 h 5370"/>
                  <a:gd name="connsiteX1" fmla="*/ 1326 w 3473"/>
                  <a:gd name="connsiteY1" fmla="*/ 0 h 5370"/>
                  <a:gd name="connsiteX2" fmla="*/ 2864 w 3473"/>
                  <a:gd name="connsiteY2" fmla="*/ 438 h 5370"/>
                  <a:gd name="connsiteX3" fmla="*/ 3288 w 3473"/>
                  <a:gd name="connsiteY3" fmla="*/ 1445 h 5370"/>
                  <a:gd name="connsiteX4" fmla="*/ 2281 w 3473"/>
                  <a:gd name="connsiteY4" fmla="*/ 2811 h 5370"/>
                  <a:gd name="connsiteX5" fmla="*/ 2281 w 3473"/>
                  <a:gd name="connsiteY5" fmla="*/ 2837 h 5370"/>
                  <a:gd name="connsiteX6" fmla="*/ 3063 w 3473"/>
                  <a:gd name="connsiteY6" fmla="*/ 3912 h 5370"/>
                  <a:gd name="connsiteX7" fmla="*/ 3474 w 3473"/>
                  <a:gd name="connsiteY7" fmla="*/ 5370 h 5370"/>
                  <a:gd name="connsiteX8" fmla="*/ 2771 w 3473"/>
                  <a:gd name="connsiteY8" fmla="*/ 5370 h 5370"/>
                  <a:gd name="connsiteX9" fmla="*/ 2413 w 3473"/>
                  <a:gd name="connsiteY9" fmla="*/ 4097 h 5370"/>
                  <a:gd name="connsiteX10" fmla="*/ 1339 w 3473"/>
                  <a:gd name="connsiteY10" fmla="*/ 3063 h 5370"/>
                  <a:gd name="connsiteX11" fmla="*/ 690 w 3473"/>
                  <a:gd name="connsiteY11" fmla="*/ 3063 h 5370"/>
                  <a:gd name="connsiteX12" fmla="*/ 690 w 3473"/>
                  <a:gd name="connsiteY12" fmla="*/ 5370 h 5370"/>
                  <a:gd name="connsiteX13" fmla="*/ 0 w 3473"/>
                  <a:gd name="connsiteY13" fmla="*/ 5370 h 5370"/>
                  <a:gd name="connsiteX14" fmla="*/ 0 w 3473"/>
                  <a:gd name="connsiteY14" fmla="*/ 106 h 5370"/>
                  <a:gd name="connsiteX15" fmla="*/ 690 w 3473"/>
                  <a:gd name="connsiteY15" fmla="*/ 2519 h 5370"/>
                  <a:gd name="connsiteX16" fmla="*/ 1392 w 3473"/>
                  <a:gd name="connsiteY16" fmla="*/ 2519 h 5370"/>
                  <a:gd name="connsiteX17" fmla="*/ 2599 w 3473"/>
                  <a:gd name="connsiteY17" fmla="*/ 1512 h 5370"/>
                  <a:gd name="connsiteX18" fmla="*/ 1379 w 3473"/>
                  <a:gd name="connsiteY18" fmla="*/ 517 h 5370"/>
                  <a:gd name="connsiteX19" fmla="*/ 690 w 3473"/>
                  <a:gd name="connsiteY19" fmla="*/ 583 h 5370"/>
                  <a:gd name="connsiteX20" fmla="*/ 690 w 3473"/>
                  <a:gd name="connsiteY20" fmla="*/ 2519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73" h="5370">
                    <a:moveTo>
                      <a:pt x="0" y="106"/>
                    </a:moveTo>
                    <a:cubicBezTo>
                      <a:pt x="358" y="27"/>
                      <a:pt x="835" y="0"/>
                      <a:pt x="1326" y="0"/>
                    </a:cubicBezTo>
                    <a:cubicBezTo>
                      <a:pt x="2055" y="0"/>
                      <a:pt x="2533" y="133"/>
                      <a:pt x="2864" y="438"/>
                    </a:cubicBezTo>
                    <a:cubicBezTo>
                      <a:pt x="3142" y="676"/>
                      <a:pt x="3288" y="1034"/>
                      <a:pt x="3288" y="1445"/>
                    </a:cubicBezTo>
                    <a:cubicBezTo>
                      <a:pt x="3288" y="2148"/>
                      <a:pt x="2838" y="2612"/>
                      <a:pt x="2281" y="2811"/>
                    </a:cubicBezTo>
                    <a:lnTo>
                      <a:pt x="2281" y="2837"/>
                    </a:lnTo>
                    <a:cubicBezTo>
                      <a:pt x="2692" y="2970"/>
                      <a:pt x="2944" y="3355"/>
                      <a:pt x="3063" y="3912"/>
                    </a:cubicBezTo>
                    <a:cubicBezTo>
                      <a:pt x="3249" y="4654"/>
                      <a:pt x="3368" y="5158"/>
                      <a:pt x="3474" y="5370"/>
                    </a:cubicBezTo>
                    <a:lnTo>
                      <a:pt x="2771" y="5370"/>
                    </a:lnTo>
                    <a:cubicBezTo>
                      <a:pt x="2678" y="5224"/>
                      <a:pt x="2559" y="4773"/>
                      <a:pt x="2413" y="4097"/>
                    </a:cubicBezTo>
                    <a:cubicBezTo>
                      <a:pt x="2254" y="3355"/>
                      <a:pt x="1962" y="3089"/>
                      <a:pt x="1339" y="3063"/>
                    </a:cubicBezTo>
                    <a:lnTo>
                      <a:pt x="690" y="3063"/>
                    </a:lnTo>
                    <a:lnTo>
                      <a:pt x="690" y="5370"/>
                    </a:lnTo>
                    <a:lnTo>
                      <a:pt x="0" y="5370"/>
                    </a:lnTo>
                    <a:lnTo>
                      <a:pt x="0" y="106"/>
                    </a:lnTo>
                    <a:close/>
                    <a:moveTo>
                      <a:pt x="690" y="2519"/>
                    </a:moveTo>
                    <a:lnTo>
                      <a:pt x="1392" y="2519"/>
                    </a:lnTo>
                    <a:cubicBezTo>
                      <a:pt x="2122" y="2519"/>
                      <a:pt x="2599" y="2135"/>
                      <a:pt x="2599" y="1512"/>
                    </a:cubicBezTo>
                    <a:cubicBezTo>
                      <a:pt x="2599" y="835"/>
                      <a:pt x="2095" y="530"/>
                      <a:pt x="1379" y="517"/>
                    </a:cubicBezTo>
                    <a:cubicBezTo>
                      <a:pt x="1048" y="517"/>
                      <a:pt x="822" y="544"/>
                      <a:pt x="690" y="583"/>
                    </a:cubicBezTo>
                    <a:lnTo>
                      <a:pt x="690" y="2519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782419B8-DCDB-EEB7-D7B2-AFF00446401D}"/>
                  </a:ext>
                </a:extLst>
              </p:cNvPr>
              <p:cNvSpPr/>
              <p:nvPr/>
            </p:nvSpPr>
            <p:spPr>
              <a:xfrm>
                <a:off x="167535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68E12CD9-7C50-D9C9-DB4D-828753E9550E}"/>
                  </a:ext>
                </a:extLst>
              </p:cNvPr>
              <p:cNvSpPr/>
              <p:nvPr/>
            </p:nvSpPr>
            <p:spPr>
              <a:xfrm>
                <a:off x="1676981" y="1153135"/>
                <a:ext cx="3222" cy="5515"/>
              </a:xfrm>
              <a:custGeom>
                <a:avLst/>
                <a:gdLst>
                  <a:gd name="connsiteX0" fmla="*/ 159 w 3222"/>
                  <a:gd name="connsiteY0" fmla="*/ 4561 h 5515"/>
                  <a:gd name="connsiteX1" fmla="*/ 1406 w 3222"/>
                  <a:gd name="connsiteY1" fmla="*/ 4919 h 5515"/>
                  <a:gd name="connsiteX2" fmla="*/ 2506 w 3222"/>
                  <a:gd name="connsiteY2" fmla="*/ 4004 h 5515"/>
                  <a:gd name="connsiteX3" fmla="*/ 1512 w 3222"/>
                  <a:gd name="connsiteY3" fmla="*/ 2957 h 5515"/>
                  <a:gd name="connsiteX4" fmla="*/ 106 w 3222"/>
                  <a:gd name="connsiteY4" fmla="*/ 1445 h 5515"/>
                  <a:gd name="connsiteX5" fmla="*/ 1830 w 3222"/>
                  <a:gd name="connsiteY5" fmla="*/ 0 h 5515"/>
                  <a:gd name="connsiteX6" fmla="*/ 3010 w 3222"/>
                  <a:gd name="connsiteY6" fmla="*/ 278 h 5515"/>
                  <a:gd name="connsiteX7" fmla="*/ 2811 w 3222"/>
                  <a:gd name="connsiteY7" fmla="*/ 835 h 5515"/>
                  <a:gd name="connsiteX8" fmla="*/ 1803 w 3222"/>
                  <a:gd name="connsiteY8" fmla="*/ 583 h 5515"/>
                  <a:gd name="connsiteX9" fmla="*/ 796 w 3222"/>
                  <a:gd name="connsiteY9" fmla="*/ 1379 h 5515"/>
                  <a:gd name="connsiteX10" fmla="*/ 1856 w 3222"/>
                  <a:gd name="connsiteY10" fmla="*/ 2413 h 5515"/>
                  <a:gd name="connsiteX11" fmla="*/ 3222 w 3222"/>
                  <a:gd name="connsiteY11" fmla="*/ 3978 h 5515"/>
                  <a:gd name="connsiteX12" fmla="*/ 1352 w 3222"/>
                  <a:gd name="connsiteY12" fmla="*/ 5516 h 5515"/>
                  <a:gd name="connsiteX13" fmla="*/ 0 w 3222"/>
                  <a:gd name="connsiteY13" fmla="*/ 5171 h 5515"/>
                  <a:gd name="connsiteX14" fmla="*/ 159 w 3222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22" h="5515">
                    <a:moveTo>
                      <a:pt x="159" y="4561"/>
                    </a:moveTo>
                    <a:cubicBezTo>
                      <a:pt x="477" y="4760"/>
                      <a:pt x="928" y="4919"/>
                      <a:pt x="1406" y="4919"/>
                    </a:cubicBezTo>
                    <a:cubicBezTo>
                      <a:pt x="2108" y="4919"/>
                      <a:pt x="2506" y="4535"/>
                      <a:pt x="2506" y="4004"/>
                    </a:cubicBezTo>
                    <a:cubicBezTo>
                      <a:pt x="2506" y="3500"/>
                      <a:pt x="2228" y="3235"/>
                      <a:pt x="1512" y="2957"/>
                    </a:cubicBezTo>
                    <a:cubicBezTo>
                      <a:pt x="637" y="2652"/>
                      <a:pt x="106" y="2188"/>
                      <a:pt x="106" y="1445"/>
                    </a:cubicBezTo>
                    <a:cubicBezTo>
                      <a:pt x="106" y="610"/>
                      <a:pt x="796" y="0"/>
                      <a:pt x="1830" y="0"/>
                    </a:cubicBezTo>
                    <a:cubicBezTo>
                      <a:pt x="2373" y="0"/>
                      <a:pt x="2771" y="133"/>
                      <a:pt x="3010" y="278"/>
                    </a:cubicBezTo>
                    <a:lnTo>
                      <a:pt x="2811" y="835"/>
                    </a:lnTo>
                    <a:cubicBezTo>
                      <a:pt x="2639" y="729"/>
                      <a:pt x="2281" y="583"/>
                      <a:pt x="1803" y="583"/>
                    </a:cubicBezTo>
                    <a:cubicBezTo>
                      <a:pt x="1074" y="583"/>
                      <a:pt x="796" y="1021"/>
                      <a:pt x="796" y="1379"/>
                    </a:cubicBezTo>
                    <a:cubicBezTo>
                      <a:pt x="796" y="1883"/>
                      <a:pt x="1114" y="2121"/>
                      <a:pt x="1856" y="2413"/>
                    </a:cubicBezTo>
                    <a:cubicBezTo>
                      <a:pt x="2758" y="2758"/>
                      <a:pt x="3222" y="3195"/>
                      <a:pt x="3222" y="3978"/>
                    </a:cubicBezTo>
                    <a:cubicBezTo>
                      <a:pt x="3222" y="4800"/>
                      <a:pt x="2612" y="5516"/>
                      <a:pt x="1352" y="5516"/>
                    </a:cubicBezTo>
                    <a:cubicBezTo>
                      <a:pt x="849" y="5516"/>
                      <a:pt x="278" y="5357"/>
                      <a:pt x="0" y="5171"/>
                    </a:cubicBezTo>
                    <a:lnTo>
                      <a:pt x="15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4BD41EA9-5AAC-9AC7-A2FA-F37DCDD707E2}"/>
                  </a:ext>
                </a:extLst>
              </p:cNvPr>
              <p:cNvSpPr/>
              <p:nvPr/>
            </p:nvSpPr>
            <p:spPr>
              <a:xfrm>
                <a:off x="1683531" y="1153202"/>
                <a:ext cx="3991" cy="5343"/>
              </a:xfrm>
              <a:custGeom>
                <a:avLst/>
                <a:gdLst>
                  <a:gd name="connsiteX0" fmla="*/ 0 w 3991"/>
                  <a:gd name="connsiteY0" fmla="*/ 5330 h 5343"/>
                  <a:gd name="connsiteX1" fmla="*/ 0 w 3991"/>
                  <a:gd name="connsiteY1" fmla="*/ 0 h 5343"/>
                  <a:gd name="connsiteX2" fmla="*/ 756 w 3991"/>
                  <a:gd name="connsiteY2" fmla="*/ 0 h 5343"/>
                  <a:gd name="connsiteX3" fmla="*/ 2466 w 3991"/>
                  <a:gd name="connsiteY3" fmla="*/ 2705 h 5343"/>
                  <a:gd name="connsiteX4" fmla="*/ 3421 w 3991"/>
                  <a:gd name="connsiteY4" fmla="*/ 4429 h 5343"/>
                  <a:gd name="connsiteX5" fmla="*/ 3434 w 3991"/>
                  <a:gd name="connsiteY5" fmla="*/ 4429 h 5343"/>
                  <a:gd name="connsiteX6" fmla="*/ 3341 w 3991"/>
                  <a:gd name="connsiteY6" fmla="*/ 2241 h 5343"/>
                  <a:gd name="connsiteX7" fmla="*/ 3341 w 3991"/>
                  <a:gd name="connsiteY7" fmla="*/ 13 h 5343"/>
                  <a:gd name="connsiteX8" fmla="*/ 3991 w 3991"/>
                  <a:gd name="connsiteY8" fmla="*/ 13 h 5343"/>
                  <a:gd name="connsiteX9" fmla="*/ 3991 w 3991"/>
                  <a:gd name="connsiteY9" fmla="*/ 5344 h 5343"/>
                  <a:gd name="connsiteX10" fmla="*/ 3302 w 3991"/>
                  <a:gd name="connsiteY10" fmla="*/ 5344 h 5343"/>
                  <a:gd name="connsiteX11" fmla="*/ 1604 w 3991"/>
                  <a:gd name="connsiteY11" fmla="*/ 2639 h 5343"/>
                  <a:gd name="connsiteX12" fmla="*/ 610 w 3991"/>
                  <a:gd name="connsiteY12" fmla="*/ 862 h 5343"/>
                  <a:gd name="connsiteX13" fmla="*/ 597 w 3991"/>
                  <a:gd name="connsiteY13" fmla="*/ 875 h 5343"/>
                  <a:gd name="connsiteX14" fmla="*/ 636 w 3991"/>
                  <a:gd name="connsiteY14" fmla="*/ 3063 h 5343"/>
                  <a:gd name="connsiteX15" fmla="*/ 636 w 3991"/>
                  <a:gd name="connsiteY15" fmla="*/ 5344 h 5343"/>
                  <a:gd name="connsiteX16" fmla="*/ 0 w 3991"/>
                  <a:gd name="connsiteY16" fmla="*/ 5344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43">
                    <a:moveTo>
                      <a:pt x="0" y="5330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66" y="2705"/>
                    </a:lnTo>
                    <a:cubicBezTo>
                      <a:pt x="2851" y="3315"/>
                      <a:pt x="3169" y="3885"/>
                      <a:pt x="3421" y="4429"/>
                    </a:cubicBezTo>
                    <a:lnTo>
                      <a:pt x="3434" y="4429"/>
                    </a:lnTo>
                    <a:cubicBezTo>
                      <a:pt x="3355" y="3713"/>
                      <a:pt x="3341" y="3063"/>
                      <a:pt x="3341" y="2241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44"/>
                    </a:lnTo>
                    <a:lnTo>
                      <a:pt x="3302" y="5344"/>
                    </a:lnTo>
                    <a:lnTo>
                      <a:pt x="1604" y="2639"/>
                    </a:lnTo>
                    <a:cubicBezTo>
                      <a:pt x="1233" y="2055"/>
                      <a:pt x="875" y="1432"/>
                      <a:pt x="610" y="862"/>
                    </a:cubicBezTo>
                    <a:lnTo>
                      <a:pt x="597" y="875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44"/>
                    </a:lnTo>
                    <a:lnTo>
                      <a:pt x="0" y="534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67B0F977-0C2D-1FA3-8988-CF5FEEC46135}"/>
                  </a:ext>
                </a:extLst>
              </p:cNvPr>
              <p:cNvSpPr/>
              <p:nvPr/>
            </p:nvSpPr>
            <p:spPr>
              <a:xfrm>
                <a:off x="1688715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6E665159-5CE0-E7C3-2A44-300E4BC2B3F5}"/>
                  </a:ext>
                </a:extLst>
              </p:cNvPr>
              <p:cNvSpPr/>
              <p:nvPr/>
            </p:nvSpPr>
            <p:spPr>
              <a:xfrm>
                <a:off x="1690320" y="1153135"/>
                <a:ext cx="3248" cy="5515"/>
              </a:xfrm>
              <a:custGeom>
                <a:avLst/>
                <a:gdLst>
                  <a:gd name="connsiteX0" fmla="*/ 199 w 3248"/>
                  <a:gd name="connsiteY0" fmla="*/ 4561 h 5515"/>
                  <a:gd name="connsiteX1" fmla="*/ 1432 w 3248"/>
                  <a:gd name="connsiteY1" fmla="*/ 4919 h 5515"/>
                  <a:gd name="connsiteX2" fmla="*/ 2546 w 3248"/>
                  <a:gd name="connsiteY2" fmla="*/ 4004 h 5515"/>
                  <a:gd name="connsiteX3" fmla="*/ 1551 w 3248"/>
                  <a:gd name="connsiteY3" fmla="*/ 2957 h 5515"/>
                  <a:gd name="connsiteX4" fmla="*/ 133 w 3248"/>
                  <a:gd name="connsiteY4" fmla="*/ 1445 h 5515"/>
                  <a:gd name="connsiteX5" fmla="*/ 1856 w 3248"/>
                  <a:gd name="connsiteY5" fmla="*/ 0 h 5515"/>
                  <a:gd name="connsiteX6" fmla="*/ 3036 w 3248"/>
                  <a:gd name="connsiteY6" fmla="*/ 278 h 5515"/>
                  <a:gd name="connsiteX7" fmla="*/ 2837 w 3248"/>
                  <a:gd name="connsiteY7" fmla="*/ 835 h 5515"/>
                  <a:gd name="connsiteX8" fmla="*/ 1830 w 3248"/>
                  <a:gd name="connsiteY8" fmla="*/ 583 h 5515"/>
                  <a:gd name="connsiteX9" fmla="*/ 822 w 3248"/>
                  <a:gd name="connsiteY9" fmla="*/ 1379 h 5515"/>
                  <a:gd name="connsiteX10" fmla="*/ 1870 w 3248"/>
                  <a:gd name="connsiteY10" fmla="*/ 2413 h 5515"/>
                  <a:gd name="connsiteX11" fmla="*/ 3248 w 3248"/>
                  <a:gd name="connsiteY11" fmla="*/ 3978 h 5515"/>
                  <a:gd name="connsiteX12" fmla="*/ 1366 w 3248"/>
                  <a:gd name="connsiteY12" fmla="*/ 5516 h 5515"/>
                  <a:gd name="connsiteX13" fmla="*/ 0 w 3248"/>
                  <a:gd name="connsiteY13" fmla="*/ 5171 h 5515"/>
                  <a:gd name="connsiteX14" fmla="*/ 199 w 3248"/>
                  <a:gd name="connsiteY14" fmla="*/ 4561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8" h="5515">
                    <a:moveTo>
                      <a:pt x="199" y="4561"/>
                    </a:moveTo>
                    <a:cubicBezTo>
                      <a:pt x="491" y="4760"/>
                      <a:pt x="955" y="4919"/>
                      <a:pt x="1432" y="4919"/>
                    </a:cubicBezTo>
                    <a:cubicBezTo>
                      <a:pt x="2121" y="4919"/>
                      <a:pt x="2546" y="4535"/>
                      <a:pt x="2546" y="4004"/>
                    </a:cubicBezTo>
                    <a:cubicBezTo>
                      <a:pt x="2546" y="3500"/>
                      <a:pt x="2254" y="3235"/>
                      <a:pt x="1551" y="2957"/>
                    </a:cubicBezTo>
                    <a:cubicBezTo>
                      <a:pt x="689" y="2652"/>
                      <a:pt x="133" y="2188"/>
                      <a:pt x="133" y="1445"/>
                    </a:cubicBezTo>
                    <a:cubicBezTo>
                      <a:pt x="133" y="610"/>
                      <a:pt x="835" y="0"/>
                      <a:pt x="1856" y="0"/>
                    </a:cubicBezTo>
                    <a:cubicBezTo>
                      <a:pt x="2400" y="0"/>
                      <a:pt x="2784" y="133"/>
                      <a:pt x="3036" y="278"/>
                    </a:cubicBezTo>
                    <a:lnTo>
                      <a:pt x="2837" y="835"/>
                    </a:lnTo>
                    <a:cubicBezTo>
                      <a:pt x="2665" y="729"/>
                      <a:pt x="2294" y="583"/>
                      <a:pt x="1830" y="583"/>
                    </a:cubicBezTo>
                    <a:cubicBezTo>
                      <a:pt x="1101" y="583"/>
                      <a:pt x="822" y="1021"/>
                      <a:pt x="822" y="1379"/>
                    </a:cubicBezTo>
                    <a:cubicBezTo>
                      <a:pt x="822" y="1883"/>
                      <a:pt x="1154" y="2121"/>
                      <a:pt x="1870" y="2413"/>
                    </a:cubicBezTo>
                    <a:cubicBezTo>
                      <a:pt x="2771" y="2758"/>
                      <a:pt x="3248" y="3195"/>
                      <a:pt x="3248" y="3978"/>
                    </a:cubicBezTo>
                    <a:cubicBezTo>
                      <a:pt x="3248" y="4800"/>
                      <a:pt x="2639" y="5516"/>
                      <a:pt x="1366" y="5516"/>
                    </a:cubicBezTo>
                    <a:cubicBezTo>
                      <a:pt x="849" y="5516"/>
                      <a:pt x="305" y="5357"/>
                      <a:pt x="0" y="5171"/>
                    </a:cubicBezTo>
                    <a:lnTo>
                      <a:pt x="199" y="4561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980B9095-C4AC-3779-F17F-926F27C467C8}"/>
                  </a:ext>
                </a:extLst>
              </p:cNvPr>
              <p:cNvSpPr/>
              <p:nvPr/>
            </p:nvSpPr>
            <p:spPr>
              <a:xfrm>
                <a:off x="1694510" y="1153202"/>
                <a:ext cx="689" cy="5330"/>
              </a:xfrm>
              <a:custGeom>
                <a:avLst/>
                <a:gdLst>
                  <a:gd name="connsiteX0" fmla="*/ 690 w 689"/>
                  <a:gd name="connsiteY0" fmla="*/ 0 h 5330"/>
                  <a:gd name="connsiteX1" fmla="*/ 690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90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90" y="0"/>
                    </a:moveTo>
                    <a:lnTo>
                      <a:pt x="690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9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3A5D2DB8-F73C-00F4-B908-A80A9754BC63}"/>
                  </a:ext>
                </a:extLst>
              </p:cNvPr>
              <p:cNvSpPr/>
              <p:nvPr/>
            </p:nvSpPr>
            <p:spPr>
              <a:xfrm>
                <a:off x="1698779" y="1153202"/>
                <a:ext cx="3938" cy="5409"/>
              </a:xfrm>
              <a:custGeom>
                <a:avLst/>
                <a:gdLst>
                  <a:gd name="connsiteX0" fmla="*/ 689 w 3938"/>
                  <a:gd name="connsiteY0" fmla="*/ 0 h 5409"/>
                  <a:gd name="connsiteX1" fmla="*/ 689 w 3938"/>
                  <a:gd name="connsiteY1" fmla="*/ 3156 h 5409"/>
                  <a:gd name="connsiteX2" fmla="*/ 1936 w 3938"/>
                  <a:gd name="connsiteY2" fmla="*/ 4840 h 5409"/>
                  <a:gd name="connsiteX3" fmla="*/ 3235 w 3938"/>
                  <a:gd name="connsiteY3" fmla="*/ 3156 h 5409"/>
                  <a:gd name="connsiteX4" fmla="*/ 3235 w 3938"/>
                  <a:gd name="connsiteY4" fmla="*/ 0 h 5409"/>
                  <a:gd name="connsiteX5" fmla="*/ 3938 w 3938"/>
                  <a:gd name="connsiteY5" fmla="*/ 0 h 5409"/>
                  <a:gd name="connsiteX6" fmla="*/ 3938 w 3938"/>
                  <a:gd name="connsiteY6" fmla="*/ 3103 h 5409"/>
                  <a:gd name="connsiteX7" fmla="*/ 1909 w 3938"/>
                  <a:gd name="connsiteY7" fmla="*/ 5410 h 5409"/>
                  <a:gd name="connsiteX8" fmla="*/ 0 w 3938"/>
                  <a:gd name="connsiteY8" fmla="*/ 3129 h 5409"/>
                  <a:gd name="connsiteX9" fmla="*/ 0 w 3938"/>
                  <a:gd name="connsiteY9" fmla="*/ 0 h 5409"/>
                  <a:gd name="connsiteX10" fmla="*/ 689 w 3938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38" h="5409">
                    <a:moveTo>
                      <a:pt x="689" y="0"/>
                    </a:moveTo>
                    <a:lnTo>
                      <a:pt x="689" y="3156"/>
                    </a:lnTo>
                    <a:cubicBezTo>
                      <a:pt x="689" y="4336"/>
                      <a:pt x="1233" y="4840"/>
                      <a:pt x="1936" y="4840"/>
                    </a:cubicBezTo>
                    <a:cubicBezTo>
                      <a:pt x="2731" y="4840"/>
                      <a:pt x="3235" y="4323"/>
                      <a:pt x="3235" y="3156"/>
                    </a:cubicBezTo>
                    <a:lnTo>
                      <a:pt x="3235" y="0"/>
                    </a:lnTo>
                    <a:lnTo>
                      <a:pt x="3938" y="0"/>
                    </a:lnTo>
                    <a:lnTo>
                      <a:pt x="3938" y="3103"/>
                    </a:lnTo>
                    <a:cubicBezTo>
                      <a:pt x="3938" y="4734"/>
                      <a:pt x="3089" y="5410"/>
                      <a:pt x="1909" y="5410"/>
                    </a:cubicBezTo>
                    <a:cubicBezTo>
                      <a:pt x="822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097B7FF6-55FB-1133-195A-79D7B592A78B}"/>
                  </a:ext>
                </a:extLst>
              </p:cNvPr>
              <p:cNvSpPr/>
              <p:nvPr/>
            </p:nvSpPr>
            <p:spPr>
              <a:xfrm>
                <a:off x="1703274" y="1153202"/>
                <a:ext cx="3938" cy="5330"/>
              </a:xfrm>
              <a:custGeom>
                <a:avLst/>
                <a:gdLst>
                  <a:gd name="connsiteX0" fmla="*/ 1618 w 3938"/>
                  <a:gd name="connsiteY0" fmla="*/ 597 h 5330"/>
                  <a:gd name="connsiteX1" fmla="*/ 0 w 3938"/>
                  <a:gd name="connsiteY1" fmla="*/ 597 h 5330"/>
                  <a:gd name="connsiteX2" fmla="*/ 0 w 3938"/>
                  <a:gd name="connsiteY2" fmla="*/ 0 h 5330"/>
                  <a:gd name="connsiteX3" fmla="*/ 3938 w 3938"/>
                  <a:gd name="connsiteY3" fmla="*/ 0 h 5330"/>
                  <a:gd name="connsiteX4" fmla="*/ 3938 w 3938"/>
                  <a:gd name="connsiteY4" fmla="*/ 597 h 5330"/>
                  <a:gd name="connsiteX5" fmla="*/ 2307 w 3938"/>
                  <a:gd name="connsiteY5" fmla="*/ 597 h 5330"/>
                  <a:gd name="connsiteX6" fmla="*/ 2307 w 3938"/>
                  <a:gd name="connsiteY6" fmla="*/ 5330 h 5330"/>
                  <a:gd name="connsiteX7" fmla="*/ 1618 w 3938"/>
                  <a:gd name="connsiteY7" fmla="*/ 5330 h 5330"/>
                  <a:gd name="connsiteX8" fmla="*/ 1618 w 3938"/>
                  <a:gd name="connsiteY8" fmla="*/ 597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30">
                    <a:moveTo>
                      <a:pt x="1618" y="597"/>
                    </a:moveTo>
                    <a:lnTo>
                      <a:pt x="0" y="597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97"/>
                    </a:lnTo>
                    <a:lnTo>
                      <a:pt x="2307" y="597"/>
                    </a:lnTo>
                    <a:lnTo>
                      <a:pt x="2307" y="5330"/>
                    </a:lnTo>
                    <a:lnTo>
                      <a:pt x="1618" y="5330"/>
                    </a:lnTo>
                    <a:lnTo>
                      <a:pt x="1618" y="5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4A935808-E965-BB3C-B726-9EFCC3CDBC68}"/>
                  </a:ext>
                </a:extLst>
              </p:cNvPr>
              <p:cNvSpPr/>
              <p:nvPr/>
            </p:nvSpPr>
            <p:spPr>
              <a:xfrm>
                <a:off x="1709811" y="1153215"/>
                <a:ext cx="4455" cy="5330"/>
              </a:xfrm>
              <a:custGeom>
                <a:avLst/>
                <a:gdLst>
                  <a:gd name="connsiteX0" fmla="*/ 1260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13 w 4455"/>
                  <a:gd name="connsiteY6" fmla="*/ 5330 h 5330"/>
                  <a:gd name="connsiteX7" fmla="*/ 3156 w 4455"/>
                  <a:gd name="connsiteY7" fmla="*/ 3646 h 5330"/>
                  <a:gd name="connsiteX8" fmla="*/ 1260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14 w 4455"/>
                  <a:gd name="connsiteY11" fmla="*/ 610 h 5330"/>
                  <a:gd name="connsiteX12" fmla="*/ 2175 w 4455"/>
                  <a:gd name="connsiteY12" fmla="*/ 610 h 5330"/>
                  <a:gd name="connsiteX13" fmla="*/ 1909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60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13" y="5330"/>
                    </a:lnTo>
                    <a:lnTo>
                      <a:pt x="3156" y="3646"/>
                    </a:lnTo>
                    <a:lnTo>
                      <a:pt x="1260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73" y="1233"/>
                      <a:pt x="2281" y="915"/>
                      <a:pt x="2214" y="610"/>
                    </a:cubicBezTo>
                    <a:lnTo>
                      <a:pt x="2175" y="610"/>
                    </a:lnTo>
                    <a:cubicBezTo>
                      <a:pt x="2108" y="915"/>
                      <a:pt x="2015" y="1246"/>
                      <a:pt x="1909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0707BE11-1953-1E7D-E0AA-8A7E893C4FCB}"/>
                  </a:ext>
                </a:extLst>
              </p:cNvPr>
              <p:cNvSpPr/>
              <p:nvPr/>
            </p:nvSpPr>
            <p:spPr>
              <a:xfrm>
                <a:off x="1715035" y="1153202"/>
                <a:ext cx="2970" cy="5317"/>
              </a:xfrm>
              <a:custGeom>
                <a:avLst/>
                <a:gdLst>
                  <a:gd name="connsiteX0" fmla="*/ 0 w 2970"/>
                  <a:gd name="connsiteY0" fmla="*/ 0 h 5317"/>
                  <a:gd name="connsiteX1" fmla="*/ 690 w 2970"/>
                  <a:gd name="connsiteY1" fmla="*/ 0 h 5317"/>
                  <a:gd name="connsiteX2" fmla="*/ 690 w 2970"/>
                  <a:gd name="connsiteY2" fmla="*/ 4747 h 5317"/>
                  <a:gd name="connsiteX3" fmla="*/ 2970 w 2970"/>
                  <a:gd name="connsiteY3" fmla="*/ 4747 h 5317"/>
                  <a:gd name="connsiteX4" fmla="*/ 2970 w 2970"/>
                  <a:gd name="connsiteY4" fmla="*/ 5317 h 5317"/>
                  <a:gd name="connsiteX5" fmla="*/ 0 w 2970"/>
                  <a:gd name="connsiteY5" fmla="*/ 5317 h 5317"/>
                  <a:gd name="connsiteX6" fmla="*/ 0 w 2970"/>
                  <a:gd name="connsiteY6" fmla="*/ 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0" h="5317">
                    <a:moveTo>
                      <a:pt x="0" y="0"/>
                    </a:moveTo>
                    <a:lnTo>
                      <a:pt x="690" y="0"/>
                    </a:lnTo>
                    <a:lnTo>
                      <a:pt x="690" y="4747"/>
                    </a:lnTo>
                    <a:lnTo>
                      <a:pt x="2970" y="4747"/>
                    </a:lnTo>
                    <a:lnTo>
                      <a:pt x="2970" y="5317"/>
                    </a:lnTo>
                    <a:lnTo>
                      <a:pt x="0" y="53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7B44D65D-E7DC-BAF5-55FF-9BA8A6224D64}"/>
                  </a:ext>
                </a:extLst>
              </p:cNvPr>
              <p:cNvSpPr/>
              <p:nvPr/>
            </p:nvSpPr>
            <p:spPr>
              <a:xfrm>
                <a:off x="1718748" y="1153202"/>
                <a:ext cx="702" cy="5330"/>
              </a:xfrm>
              <a:custGeom>
                <a:avLst/>
                <a:gdLst>
                  <a:gd name="connsiteX0" fmla="*/ 703 w 702"/>
                  <a:gd name="connsiteY0" fmla="*/ 0 h 5330"/>
                  <a:gd name="connsiteX1" fmla="*/ 703 w 702"/>
                  <a:gd name="connsiteY1" fmla="*/ 5330 h 5330"/>
                  <a:gd name="connsiteX2" fmla="*/ 0 w 702"/>
                  <a:gd name="connsiteY2" fmla="*/ 5330 h 5330"/>
                  <a:gd name="connsiteX3" fmla="*/ 0 w 702"/>
                  <a:gd name="connsiteY3" fmla="*/ 0 h 5330"/>
                  <a:gd name="connsiteX4" fmla="*/ 703 w 702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" h="5330">
                    <a:moveTo>
                      <a:pt x="703" y="0"/>
                    </a:moveTo>
                    <a:lnTo>
                      <a:pt x="70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6B8574A4-9EDA-5BC8-A21E-FC36AACF1938}"/>
                  </a:ext>
                </a:extLst>
              </p:cNvPr>
              <p:cNvSpPr/>
              <p:nvPr/>
            </p:nvSpPr>
            <p:spPr>
              <a:xfrm>
                <a:off x="1720352" y="1153109"/>
                <a:ext cx="4919" cy="6205"/>
              </a:xfrm>
              <a:custGeom>
                <a:avLst/>
                <a:gdLst>
                  <a:gd name="connsiteX0" fmla="*/ 4694 w 4919"/>
                  <a:gd name="connsiteY0" fmla="*/ 6205 h 6205"/>
                  <a:gd name="connsiteX1" fmla="*/ 2665 w 4919"/>
                  <a:gd name="connsiteY1" fmla="*/ 5582 h 6205"/>
                  <a:gd name="connsiteX2" fmla="*/ 2334 w 4919"/>
                  <a:gd name="connsiteY2" fmla="*/ 5503 h 6205"/>
                  <a:gd name="connsiteX3" fmla="*/ 0 w 4919"/>
                  <a:gd name="connsiteY3" fmla="*/ 2811 h 6205"/>
                  <a:gd name="connsiteX4" fmla="*/ 2479 w 4919"/>
                  <a:gd name="connsiteY4" fmla="*/ 0 h 6205"/>
                  <a:gd name="connsiteX5" fmla="*/ 4879 w 4919"/>
                  <a:gd name="connsiteY5" fmla="*/ 2692 h 6205"/>
                  <a:gd name="connsiteX6" fmla="*/ 3368 w 4919"/>
                  <a:gd name="connsiteY6" fmla="*/ 5251 h 6205"/>
                  <a:gd name="connsiteX7" fmla="*/ 3368 w 4919"/>
                  <a:gd name="connsiteY7" fmla="*/ 5277 h 6205"/>
                  <a:gd name="connsiteX8" fmla="*/ 4919 w 4919"/>
                  <a:gd name="connsiteY8" fmla="*/ 5609 h 6205"/>
                  <a:gd name="connsiteX9" fmla="*/ 4694 w 4919"/>
                  <a:gd name="connsiteY9" fmla="*/ 6205 h 6205"/>
                  <a:gd name="connsiteX10" fmla="*/ 4110 w 4919"/>
                  <a:gd name="connsiteY10" fmla="*/ 2731 h 6205"/>
                  <a:gd name="connsiteX11" fmla="*/ 2440 w 4919"/>
                  <a:gd name="connsiteY11" fmla="*/ 570 h 6205"/>
                  <a:gd name="connsiteX12" fmla="*/ 716 w 4919"/>
                  <a:gd name="connsiteY12" fmla="*/ 2798 h 6205"/>
                  <a:gd name="connsiteX13" fmla="*/ 2400 w 4919"/>
                  <a:gd name="connsiteY13" fmla="*/ 4946 h 6205"/>
                  <a:gd name="connsiteX14" fmla="*/ 4110 w 4919"/>
                  <a:gd name="connsiteY14" fmla="*/ 2731 h 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205">
                    <a:moveTo>
                      <a:pt x="4694" y="6205"/>
                    </a:moveTo>
                    <a:cubicBezTo>
                      <a:pt x="3965" y="6006"/>
                      <a:pt x="3262" y="5808"/>
                      <a:pt x="2665" y="5582"/>
                    </a:cubicBezTo>
                    <a:cubicBezTo>
                      <a:pt x="2546" y="5542"/>
                      <a:pt x="2440" y="5503"/>
                      <a:pt x="2334" y="5503"/>
                    </a:cubicBezTo>
                    <a:cubicBezTo>
                      <a:pt x="1074" y="5463"/>
                      <a:pt x="0" y="4521"/>
                      <a:pt x="0" y="2811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27"/>
                      <a:pt x="4879" y="2692"/>
                    </a:cubicBezTo>
                    <a:cubicBezTo>
                      <a:pt x="4879" y="4071"/>
                      <a:pt x="4243" y="4932"/>
                      <a:pt x="3368" y="5251"/>
                    </a:cubicBezTo>
                    <a:lnTo>
                      <a:pt x="3368" y="5277"/>
                    </a:lnTo>
                    <a:cubicBezTo>
                      <a:pt x="3872" y="5410"/>
                      <a:pt x="4468" y="5542"/>
                      <a:pt x="4919" y="5609"/>
                    </a:cubicBezTo>
                    <a:lnTo>
                      <a:pt x="4694" y="6205"/>
                    </a:lnTo>
                    <a:close/>
                    <a:moveTo>
                      <a:pt x="4110" y="2731"/>
                    </a:moveTo>
                    <a:cubicBezTo>
                      <a:pt x="4110" y="1657"/>
                      <a:pt x="3567" y="570"/>
                      <a:pt x="2440" y="570"/>
                    </a:cubicBezTo>
                    <a:cubicBezTo>
                      <a:pt x="1286" y="570"/>
                      <a:pt x="716" y="1644"/>
                      <a:pt x="716" y="2798"/>
                    </a:cubicBezTo>
                    <a:cubicBezTo>
                      <a:pt x="716" y="3925"/>
                      <a:pt x="1339" y="4946"/>
                      <a:pt x="2400" y="4946"/>
                    </a:cubicBezTo>
                    <a:cubicBezTo>
                      <a:pt x="3500" y="4946"/>
                      <a:pt x="4110" y="3965"/>
                      <a:pt x="411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7048B5F8-8D40-910B-CFDE-E942FB4C9C97}"/>
                  </a:ext>
                </a:extLst>
              </p:cNvPr>
              <p:cNvSpPr/>
              <p:nvPr/>
            </p:nvSpPr>
            <p:spPr>
              <a:xfrm>
                <a:off x="1726094" y="1153202"/>
                <a:ext cx="3924" cy="5409"/>
              </a:xfrm>
              <a:custGeom>
                <a:avLst/>
                <a:gdLst>
                  <a:gd name="connsiteX0" fmla="*/ 676 w 3924"/>
                  <a:gd name="connsiteY0" fmla="*/ 0 h 5409"/>
                  <a:gd name="connsiteX1" fmla="*/ 676 w 3924"/>
                  <a:gd name="connsiteY1" fmla="*/ 3156 h 5409"/>
                  <a:gd name="connsiteX2" fmla="*/ 1923 w 3924"/>
                  <a:gd name="connsiteY2" fmla="*/ 4840 h 5409"/>
                  <a:gd name="connsiteX3" fmla="*/ 3222 w 3924"/>
                  <a:gd name="connsiteY3" fmla="*/ 3156 h 5409"/>
                  <a:gd name="connsiteX4" fmla="*/ 3222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896 w 3924"/>
                  <a:gd name="connsiteY7" fmla="*/ 5410 h 5409"/>
                  <a:gd name="connsiteX8" fmla="*/ 0 w 3924"/>
                  <a:gd name="connsiteY8" fmla="*/ 3129 h 5409"/>
                  <a:gd name="connsiteX9" fmla="*/ 0 w 3924"/>
                  <a:gd name="connsiteY9" fmla="*/ 0 h 5409"/>
                  <a:gd name="connsiteX10" fmla="*/ 676 w 3924"/>
                  <a:gd name="connsiteY10" fmla="*/ 0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676" y="0"/>
                    </a:moveTo>
                    <a:lnTo>
                      <a:pt x="676" y="3156"/>
                    </a:lnTo>
                    <a:cubicBezTo>
                      <a:pt x="676" y="4336"/>
                      <a:pt x="1220" y="4840"/>
                      <a:pt x="1923" y="4840"/>
                    </a:cubicBezTo>
                    <a:cubicBezTo>
                      <a:pt x="2718" y="4840"/>
                      <a:pt x="3222" y="4323"/>
                      <a:pt x="3222" y="3156"/>
                    </a:cubicBezTo>
                    <a:lnTo>
                      <a:pt x="3222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34"/>
                      <a:pt x="3063" y="5410"/>
                      <a:pt x="1896" y="5410"/>
                    </a:cubicBezTo>
                    <a:cubicBezTo>
                      <a:pt x="809" y="5410"/>
                      <a:pt x="0" y="4787"/>
                      <a:pt x="0" y="3129"/>
                    </a:cubicBezTo>
                    <a:lnTo>
                      <a:pt x="0" y="0"/>
                    </a:lnTo>
                    <a:lnTo>
                      <a:pt x="676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91D38FD8-D649-8781-A126-915AE1422B25}"/>
                  </a:ext>
                </a:extLst>
              </p:cNvPr>
              <p:cNvSpPr/>
              <p:nvPr/>
            </p:nvSpPr>
            <p:spPr>
              <a:xfrm>
                <a:off x="1731199" y="1153202"/>
                <a:ext cx="689" cy="5330"/>
              </a:xfrm>
              <a:custGeom>
                <a:avLst/>
                <a:gdLst>
                  <a:gd name="connsiteX0" fmla="*/ 689 w 689"/>
                  <a:gd name="connsiteY0" fmla="*/ 0 h 5330"/>
                  <a:gd name="connsiteX1" fmla="*/ 689 w 689"/>
                  <a:gd name="connsiteY1" fmla="*/ 5330 h 5330"/>
                  <a:gd name="connsiteX2" fmla="*/ 0 w 689"/>
                  <a:gd name="connsiteY2" fmla="*/ 5330 h 5330"/>
                  <a:gd name="connsiteX3" fmla="*/ 0 w 689"/>
                  <a:gd name="connsiteY3" fmla="*/ 0 h 5330"/>
                  <a:gd name="connsiteX4" fmla="*/ 689 w 689"/>
                  <a:gd name="connsiteY4" fmla="*/ 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" h="5330">
                    <a:moveTo>
                      <a:pt x="689" y="0"/>
                    </a:moveTo>
                    <a:lnTo>
                      <a:pt x="689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D1215CC2-5E88-8103-C0DA-1FDB3C5AD6C5}"/>
                  </a:ext>
                </a:extLst>
              </p:cNvPr>
              <p:cNvSpPr/>
              <p:nvPr/>
            </p:nvSpPr>
            <p:spPr>
              <a:xfrm>
                <a:off x="1733095" y="1153175"/>
                <a:ext cx="3261" cy="5370"/>
              </a:xfrm>
              <a:custGeom>
                <a:avLst/>
                <a:gdLst>
                  <a:gd name="connsiteX0" fmla="*/ 0 w 3261"/>
                  <a:gd name="connsiteY0" fmla="*/ 93 h 5370"/>
                  <a:gd name="connsiteX1" fmla="*/ 1313 w 3261"/>
                  <a:gd name="connsiteY1" fmla="*/ 0 h 5370"/>
                  <a:gd name="connsiteX2" fmla="*/ 2798 w 3261"/>
                  <a:gd name="connsiteY2" fmla="*/ 438 h 5370"/>
                  <a:gd name="connsiteX3" fmla="*/ 3262 w 3261"/>
                  <a:gd name="connsiteY3" fmla="*/ 1551 h 5370"/>
                  <a:gd name="connsiteX4" fmla="*/ 2864 w 3261"/>
                  <a:gd name="connsiteY4" fmla="*/ 2692 h 5370"/>
                  <a:gd name="connsiteX5" fmla="*/ 1246 w 3261"/>
                  <a:gd name="connsiteY5" fmla="*/ 3275 h 5370"/>
                  <a:gd name="connsiteX6" fmla="*/ 676 w 3261"/>
                  <a:gd name="connsiteY6" fmla="*/ 3235 h 5370"/>
                  <a:gd name="connsiteX7" fmla="*/ 676 w 3261"/>
                  <a:gd name="connsiteY7" fmla="*/ 5370 h 5370"/>
                  <a:gd name="connsiteX8" fmla="*/ 0 w 3261"/>
                  <a:gd name="connsiteY8" fmla="*/ 5370 h 5370"/>
                  <a:gd name="connsiteX9" fmla="*/ 0 w 3261"/>
                  <a:gd name="connsiteY9" fmla="*/ 93 h 5370"/>
                  <a:gd name="connsiteX10" fmla="*/ 676 w 3261"/>
                  <a:gd name="connsiteY10" fmla="*/ 2665 h 5370"/>
                  <a:gd name="connsiteX11" fmla="*/ 1273 w 3261"/>
                  <a:gd name="connsiteY11" fmla="*/ 2718 h 5370"/>
                  <a:gd name="connsiteX12" fmla="*/ 2586 w 3261"/>
                  <a:gd name="connsiteY12" fmla="*/ 1578 h 5370"/>
                  <a:gd name="connsiteX13" fmla="*/ 1313 w 3261"/>
                  <a:gd name="connsiteY13" fmla="*/ 530 h 5370"/>
                  <a:gd name="connsiteX14" fmla="*/ 676 w 3261"/>
                  <a:gd name="connsiteY14" fmla="*/ 583 h 5370"/>
                  <a:gd name="connsiteX15" fmla="*/ 676 w 3261"/>
                  <a:gd name="connsiteY15" fmla="*/ 2665 h 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1" h="5370">
                    <a:moveTo>
                      <a:pt x="0" y="93"/>
                    </a:moveTo>
                    <a:cubicBezTo>
                      <a:pt x="318" y="27"/>
                      <a:pt x="756" y="0"/>
                      <a:pt x="1313" y="0"/>
                    </a:cubicBezTo>
                    <a:cubicBezTo>
                      <a:pt x="1989" y="0"/>
                      <a:pt x="2493" y="146"/>
                      <a:pt x="2798" y="438"/>
                    </a:cubicBezTo>
                    <a:cubicBezTo>
                      <a:pt x="3089" y="690"/>
                      <a:pt x="3262" y="1074"/>
                      <a:pt x="3262" y="1551"/>
                    </a:cubicBezTo>
                    <a:cubicBezTo>
                      <a:pt x="3262" y="2029"/>
                      <a:pt x="3129" y="2413"/>
                      <a:pt x="2864" y="2692"/>
                    </a:cubicBezTo>
                    <a:cubicBezTo>
                      <a:pt x="2506" y="3076"/>
                      <a:pt x="1896" y="3275"/>
                      <a:pt x="1246" y="3275"/>
                    </a:cubicBezTo>
                    <a:cubicBezTo>
                      <a:pt x="1048" y="3275"/>
                      <a:pt x="849" y="3275"/>
                      <a:pt x="676" y="3235"/>
                    </a:cubicBezTo>
                    <a:lnTo>
                      <a:pt x="676" y="5370"/>
                    </a:lnTo>
                    <a:lnTo>
                      <a:pt x="0" y="5370"/>
                    </a:lnTo>
                    <a:lnTo>
                      <a:pt x="0" y="93"/>
                    </a:lnTo>
                    <a:close/>
                    <a:moveTo>
                      <a:pt x="676" y="2665"/>
                    </a:moveTo>
                    <a:cubicBezTo>
                      <a:pt x="835" y="2718"/>
                      <a:pt x="1021" y="2718"/>
                      <a:pt x="1273" y="2718"/>
                    </a:cubicBezTo>
                    <a:cubicBezTo>
                      <a:pt x="2082" y="2718"/>
                      <a:pt x="2586" y="2307"/>
                      <a:pt x="2586" y="1578"/>
                    </a:cubicBezTo>
                    <a:cubicBezTo>
                      <a:pt x="2586" y="862"/>
                      <a:pt x="2082" y="530"/>
                      <a:pt x="1313" y="530"/>
                    </a:cubicBezTo>
                    <a:cubicBezTo>
                      <a:pt x="1034" y="530"/>
                      <a:pt x="809" y="557"/>
                      <a:pt x="676" y="583"/>
                    </a:cubicBezTo>
                    <a:lnTo>
                      <a:pt x="676" y="266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CF76A531-3191-C975-268F-32210C3801EE}"/>
                  </a:ext>
                </a:extLst>
              </p:cNvPr>
              <p:cNvSpPr/>
              <p:nvPr/>
            </p:nvSpPr>
            <p:spPr>
              <a:xfrm>
                <a:off x="1739685" y="1153202"/>
                <a:ext cx="2983" cy="5330"/>
              </a:xfrm>
              <a:custGeom>
                <a:avLst/>
                <a:gdLst>
                  <a:gd name="connsiteX0" fmla="*/ 2758 w 2983"/>
                  <a:gd name="connsiteY0" fmla="*/ 2838 h 5330"/>
                  <a:gd name="connsiteX1" fmla="*/ 676 w 2983"/>
                  <a:gd name="connsiteY1" fmla="*/ 2838 h 5330"/>
                  <a:gd name="connsiteX2" fmla="*/ 676 w 2983"/>
                  <a:gd name="connsiteY2" fmla="*/ 4760 h 5330"/>
                  <a:gd name="connsiteX3" fmla="*/ 2983 w 2983"/>
                  <a:gd name="connsiteY3" fmla="*/ 4760 h 5330"/>
                  <a:gd name="connsiteX4" fmla="*/ 2983 w 2983"/>
                  <a:gd name="connsiteY4" fmla="*/ 5330 h 5330"/>
                  <a:gd name="connsiteX5" fmla="*/ 0 w 2983"/>
                  <a:gd name="connsiteY5" fmla="*/ 5330 h 5330"/>
                  <a:gd name="connsiteX6" fmla="*/ 0 w 2983"/>
                  <a:gd name="connsiteY6" fmla="*/ 0 h 5330"/>
                  <a:gd name="connsiteX7" fmla="*/ 2864 w 2983"/>
                  <a:gd name="connsiteY7" fmla="*/ 0 h 5330"/>
                  <a:gd name="connsiteX8" fmla="*/ 2864 w 2983"/>
                  <a:gd name="connsiteY8" fmla="*/ 583 h 5330"/>
                  <a:gd name="connsiteX9" fmla="*/ 676 w 2983"/>
                  <a:gd name="connsiteY9" fmla="*/ 583 h 5330"/>
                  <a:gd name="connsiteX10" fmla="*/ 676 w 2983"/>
                  <a:gd name="connsiteY10" fmla="*/ 2267 h 5330"/>
                  <a:gd name="connsiteX11" fmla="*/ 2758 w 2983"/>
                  <a:gd name="connsiteY11" fmla="*/ 2267 h 5330"/>
                  <a:gd name="connsiteX12" fmla="*/ 2758 w 2983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3" h="5330">
                    <a:moveTo>
                      <a:pt x="2758" y="2838"/>
                    </a:moveTo>
                    <a:lnTo>
                      <a:pt x="676" y="2838"/>
                    </a:lnTo>
                    <a:lnTo>
                      <a:pt x="676" y="4760"/>
                    </a:lnTo>
                    <a:lnTo>
                      <a:pt x="2983" y="4760"/>
                    </a:lnTo>
                    <a:lnTo>
                      <a:pt x="2983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64" y="0"/>
                    </a:lnTo>
                    <a:lnTo>
                      <a:pt x="2864" y="583"/>
                    </a:lnTo>
                    <a:lnTo>
                      <a:pt x="676" y="583"/>
                    </a:lnTo>
                    <a:lnTo>
                      <a:pt x="676" y="2267"/>
                    </a:lnTo>
                    <a:lnTo>
                      <a:pt x="2758" y="2267"/>
                    </a:lnTo>
                    <a:lnTo>
                      <a:pt x="2758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A296A622-1663-5551-20D8-A34721BF259A}"/>
                  </a:ext>
                </a:extLst>
              </p:cNvPr>
              <p:cNvSpPr/>
              <p:nvPr/>
            </p:nvSpPr>
            <p:spPr>
              <a:xfrm>
                <a:off x="1743158" y="1153188"/>
                <a:ext cx="4110" cy="5343"/>
              </a:xfrm>
              <a:custGeom>
                <a:avLst/>
                <a:gdLst>
                  <a:gd name="connsiteX0" fmla="*/ 3315 w 4110"/>
                  <a:gd name="connsiteY0" fmla="*/ 5344 h 5343"/>
                  <a:gd name="connsiteX1" fmla="*/ 2625 w 4110"/>
                  <a:gd name="connsiteY1" fmla="*/ 4164 h 5343"/>
                  <a:gd name="connsiteX2" fmla="*/ 2015 w 4110"/>
                  <a:gd name="connsiteY2" fmla="*/ 3116 h 5343"/>
                  <a:gd name="connsiteX3" fmla="*/ 2002 w 4110"/>
                  <a:gd name="connsiteY3" fmla="*/ 3116 h 5343"/>
                  <a:gd name="connsiteX4" fmla="*/ 1432 w 4110"/>
                  <a:gd name="connsiteY4" fmla="*/ 4164 h 5343"/>
                  <a:gd name="connsiteX5" fmla="*/ 782 w 4110"/>
                  <a:gd name="connsiteY5" fmla="*/ 5330 h 5343"/>
                  <a:gd name="connsiteX6" fmla="*/ 0 w 4110"/>
                  <a:gd name="connsiteY6" fmla="*/ 5330 h 5343"/>
                  <a:gd name="connsiteX7" fmla="*/ 1631 w 4110"/>
                  <a:gd name="connsiteY7" fmla="*/ 2625 h 5343"/>
                  <a:gd name="connsiteX8" fmla="*/ 66 w 4110"/>
                  <a:gd name="connsiteY8" fmla="*/ 0 h 5343"/>
                  <a:gd name="connsiteX9" fmla="*/ 862 w 4110"/>
                  <a:gd name="connsiteY9" fmla="*/ 0 h 5343"/>
                  <a:gd name="connsiteX10" fmla="*/ 1565 w 4110"/>
                  <a:gd name="connsiteY10" fmla="*/ 1260 h 5343"/>
                  <a:gd name="connsiteX11" fmla="*/ 2042 w 4110"/>
                  <a:gd name="connsiteY11" fmla="*/ 2148 h 5343"/>
                  <a:gd name="connsiteX12" fmla="*/ 2069 w 4110"/>
                  <a:gd name="connsiteY12" fmla="*/ 2148 h 5343"/>
                  <a:gd name="connsiteX13" fmla="*/ 2546 w 4110"/>
                  <a:gd name="connsiteY13" fmla="*/ 1260 h 5343"/>
                  <a:gd name="connsiteX14" fmla="*/ 3262 w 4110"/>
                  <a:gd name="connsiteY14" fmla="*/ 0 h 5343"/>
                  <a:gd name="connsiteX15" fmla="*/ 4057 w 4110"/>
                  <a:gd name="connsiteY15" fmla="*/ 0 h 5343"/>
                  <a:gd name="connsiteX16" fmla="*/ 2440 w 4110"/>
                  <a:gd name="connsiteY16" fmla="*/ 2599 h 5343"/>
                  <a:gd name="connsiteX17" fmla="*/ 4110 w 4110"/>
                  <a:gd name="connsiteY17" fmla="*/ 5330 h 5343"/>
                  <a:gd name="connsiteX18" fmla="*/ 3315 w 4110"/>
                  <a:gd name="connsiteY18" fmla="*/ 5330 h 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10" h="5343">
                    <a:moveTo>
                      <a:pt x="3315" y="5344"/>
                    </a:moveTo>
                    <a:lnTo>
                      <a:pt x="2625" y="4164"/>
                    </a:lnTo>
                    <a:cubicBezTo>
                      <a:pt x="2347" y="3713"/>
                      <a:pt x="2188" y="3421"/>
                      <a:pt x="2015" y="3116"/>
                    </a:cubicBezTo>
                    <a:lnTo>
                      <a:pt x="2002" y="3116"/>
                    </a:lnTo>
                    <a:cubicBezTo>
                      <a:pt x="1856" y="3408"/>
                      <a:pt x="1711" y="3699"/>
                      <a:pt x="1432" y="4164"/>
                    </a:cubicBezTo>
                    <a:lnTo>
                      <a:pt x="782" y="5330"/>
                    </a:lnTo>
                    <a:lnTo>
                      <a:pt x="0" y="5330"/>
                    </a:lnTo>
                    <a:lnTo>
                      <a:pt x="1631" y="2625"/>
                    </a:lnTo>
                    <a:lnTo>
                      <a:pt x="66" y="0"/>
                    </a:lnTo>
                    <a:lnTo>
                      <a:pt x="862" y="0"/>
                    </a:lnTo>
                    <a:lnTo>
                      <a:pt x="1565" y="1260"/>
                    </a:lnTo>
                    <a:cubicBezTo>
                      <a:pt x="1750" y="1604"/>
                      <a:pt x="1896" y="1870"/>
                      <a:pt x="2042" y="2148"/>
                    </a:cubicBezTo>
                    <a:lnTo>
                      <a:pt x="2069" y="2148"/>
                    </a:lnTo>
                    <a:cubicBezTo>
                      <a:pt x="2228" y="1843"/>
                      <a:pt x="2347" y="1604"/>
                      <a:pt x="2546" y="1260"/>
                    </a:cubicBezTo>
                    <a:lnTo>
                      <a:pt x="3262" y="0"/>
                    </a:lnTo>
                    <a:lnTo>
                      <a:pt x="4057" y="0"/>
                    </a:lnTo>
                    <a:lnTo>
                      <a:pt x="2440" y="2599"/>
                    </a:lnTo>
                    <a:lnTo>
                      <a:pt x="4110" y="5330"/>
                    </a:lnTo>
                    <a:lnTo>
                      <a:pt x="3315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160F41E1-6BDA-1BF5-507E-E913A98AD9B9}"/>
                  </a:ext>
                </a:extLst>
              </p:cNvPr>
              <p:cNvSpPr/>
              <p:nvPr/>
            </p:nvSpPr>
            <p:spPr>
              <a:xfrm>
                <a:off x="1750451" y="1153202"/>
                <a:ext cx="2996" cy="5330"/>
              </a:xfrm>
              <a:custGeom>
                <a:avLst/>
                <a:gdLst>
                  <a:gd name="connsiteX0" fmla="*/ 2771 w 2996"/>
                  <a:gd name="connsiteY0" fmla="*/ 2838 h 5330"/>
                  <a:gd name="connsiteX1" fmla="*/ 690 w 2996"/>
                  <a:gd name="connsiteY1" fmla="*/ 2838 h 5330"/>
                  <a:gd name="connsiteX2" fmla="*/ 690 w 2996"/>
                  <a:gd name="connsiteY2" fmla="*/ 4760 h 5330"/>
                  <a:gd name="connsiteX3" fmla="*/ 2997 w 2996"/>
                  <a:gd name="connsiteY3" fmla="*/ 4760 h 5330"/>
                  <a:gd name="connsiteX4" fmla="*/ 2997 w 2996"/>
                  <a:gd name="connsiteY4" fmla="*/ 5330 h 5330"/>
                  <a:gd name="connsiteX5" fmla="*/ 0 w 2996"/>
                  <a:gd name="connsiteY5" fmla="*/ 5330 h 5330"/>
                  <a:gd name="connsiteX6" fmla="*/ 0 w 2996"/>
                  <a:gd name="connsiteY6" fmla="*/ 0 h 5330"/>
                  <a:gd name="connsiteX7" fmla="*/ 2877 w 2996"/>
                  <a:gd name="connsiteY7" fmla="*/ 0 h 5330"/>
                  <a:gd name="connsiteX8" fmla="*/ 2877 w 2996"/>
                  <a:gd name="connsiteY8" fmla="*/ 583 h 5330"/>
                  <a:gd name="connsiteX9" fmla="*/ 690 w 2996"/>
                  <a:gd name="connsiteY9" fmla="*/ 583 h 5330"/>
                  <a:gd name="connsiteX10" fmla="*/ 690 w 2996"/>
                  <a:gd name="connsiteY10" fmla="*/ 2267 h 5330"/>
                  <a:gd name="connsiteX11" fmla="*/ 2771 w 2996"/>
                  <a:gd name="connsiteY11" fmla="*/ 2267 h 5330"/>
                  <a:gd name="connsiteX12" fmla="*/ 2771 w 2996"/>
                  <a:gd name="connsiteY12" fmla="*/ 2838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30">
                    <a:moveTo>
                      <a:pt x="2771" y="2838"/>
                    </a:moveTo>
                    <a:lnTo>
                      <a:pt x="690" y="2838"/>
                    </a:lnTo>
                    <a:lnTo>
                      <a:pt x="690" y="4760"/>
                    </a:lnTo>
                    <a:lnTo>
                      <a:pt x="2997" y="4760"/>
                    </a:lnTo>
                    <a:lnTo>
                      <a:pt x="2997" y="5330"/>
                    </a:lnTo>
                    <a:lnTo>
                      <a:pt x="0" y="5330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83"/>
                    </a:lnTo>
                    <a:lnTo>
                      <a:pt x="690" y="583"/>
                    </a:lnTo>
                    <a:lnTo>
                      <a:pt x="690" y="2267"/>
                    </a:lnTo>
                    <a:lnTo>
                      <a:pt x="2771" y="2267"/>
                    </a:lnTo>
                    <a:lnTo>
                      <a:pt x="2771" y="2838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21322D39-DC95-AB9C-6319-923D3008BB95}"/>
                  </a:ext>
                </a:extLst>
              </p:cNvPr>
              <p:cNvSpPr/>
              <p:nvPr/>
            </p:nvSpPr>
            <p:spPr>
              <a:xfrm>
                <a:off x="1753938" y="1153215"/>
                <a:ext cx="4455" cy="5330"/>
              </a:xfrm>
              <a:custGeom>
                <a:avLst/>
                <a:gdLst>
                  <a:gd name="connsiteX0" fmla="*/ 1273 w 4455"/>
                  <a:gd name="connsiteY0" fmla="*/ 3646 h 5330"/>
                  <a:gd name="connsiteX1" fmla="*/ 716 w 4455"/>
                  <a:gd name="connsiteY1" fmla="*/ 5330 h 5330"/>
                  <a:gd name="connsiteX2" fmla="*/ 0 w 4455"/>
                  <a:gd name="connsiteY2" fmla="*/ 5330 h 5330"/>
                  <a:gd name="connsiteX3" fmla="*/ 1817 w 4455"/>
                  <a:gd name="connsiteY3" fmla="*/ 0 h 5330"/>
                  <a:gd name="connsiteX4" fmla="*/ 2652 w 4455"/>
                  <a:gd name="connsiteY4" fmla="*/ 0 h 5330"/>
                  <a:gd name="connsiteX5" fmla="*/ 4455 w 4455"/>
                  <a:gd name="connsiteY5" fmla="*/ 5330 h 5330"/>
                  <a:gd name="connsiteX6" fmla="*/ 3726 w 4455"/>
                  <a:gd name="connsiteY6" fmla="*/ 5330 h 5330"/>
                  <a:gd name="connsiteX7" fmla="*/ 3169 w 4455"/>
                  <a:gd name="connsiteY7" fmla="*/ 3646 h 5330"/>
                  <a:gd name="connsiteX8" fmla="*/ 1273 w 4455"/>
                  <a:gd name="connsiteY8" fmla="*/ 3646 h 5330"/>
                  <a:gd name="connsiteX9" fmla="*/ 2997 w 4455"/>
                  <a:gd name="connsiteY9" fmla="*/ 3103 h 5330"/>
                  <a:gd name="connsiteX10" fmla="*/ 2493 w 4455"/>
                  <a:gd name="connsiteY10" fmla="*/ 1578 h 5330"/>
                  <a:gd name="connsiteX11" fmla="*/ 2201 w 4455"/>
                  <a:gd name="connsiteY11" fmla="*/ 610 h 5330"/>
                  <a:gd name="connsiteX12" fmla="*/ 2175 w 4455"/>
                  <a:gd name="connsiteY12" fmla="*/ 610 h 5330"/>
                  <a:gd name="connsiteX13" fmla="*/ 1923 w 4455"/>
                  <a:gd name="connsiteY13" fmla="*/ 1565 h 5330"/>
                  <a:gd name="connsiteX14" fmla="*/ 1392 w 4455"/>
                  <a:gd name="connsiteY14" fmla="*/ 3116 h 5330"/>
                  <a:gd name="connsiteX15" fmla="*/ 2997 w 4455"/>
                  <a:gd name="connsiteY15" fmla="*/ 3116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" h="5330">
                    <a:moveTo>
                      <a:pt x="1273" y="3646"/>
                    </a:moveTo>
                    <a:lnTo>
                      <a:pt x="716" y="5330"/>
                    </a:lnTo>
                    <a:lnTo>
                      <a:pt x="0" y="5330"/>
                    </a:lnTo>
                    <a:lnTo>
                      <a:pt x="1817" y="0"/>
                    </a:lnTo>
                    <a:lnTo>
                      <a:pt x="2652" y="0"/>
                    </a:lnTo>
                    <a:lnTo>
                      <a:pt x="4455" y="5330"/>
                    </a:lnTo>
                    <a:lnTo>
                      <a:pt x="3726" y="5330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2997" y="3103"/>
                    </a:moveTo>
                    <a:lnTo>
                      <a:pt x="2493" y="1578"/>
                    </a:lnTo>
                    <a:cubicBezTo>
                      <a:pt x="2387" y="1233"/>
                      <a:pt x="2281" y="915"/>
                      <a:pt x="2201" y="610"/>
                    </a:cubicBezTo>
                    <a:lnTo>
                      <a:pt x="2175" y="610"/>
                    </a:lnTo>
                    <a:cubicBezTo>
                      <a:pt x="2108" y="915"/>
                      <a:pt x="2029" y="1246"/>
                      <a:pt x="1923" y="1565"/>
                    </a:cubicBezTo>
                    <a:lnTo>
                      <a:pt x="1392" y="3116"/>
                    </a:lnTo>
                    <a:lnTo>
                      <a:pt x="2997" y="3116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A5553F9B-884B-02FC-EB64-03286C9A8866}"/>
                  </a:ext>
                </a:extLst>
              </p:cNvPr>
              <p:cNvSpPr/>
              <p:nvPr/>
            </p:nvSpPr>
            <p:spPr>
              <a:xfrm>
                <a:off x="1498628" y="1166660"/>
                <a:ext cx="4057" cy="5489"/>
              </a:xfrm>
              <a:custGeom>
                <a:avLst/>
                <a:gdLst>
                  <a:gd name="connsiteX0" fmla="*/ 4031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24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912 w 4057"/>
                  <a:gd name="connsiteY9" fmla="*/ 4694 h 5489"/>
                  <a:gd name="connsiteX10" fmla="*/ 4031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31" y="5224"/>
                    </a:moveTo>
                    <a:cubicBezTo>
                      <a:pt x="3766" y="5344"/>
                      <a:pt x="3262" y="5489"/>
                      <a:pt x="2625" y="5489"/>
                    </a:cubicBezTo>
                    <a:cubicBezTo>
                      <a:pt x="1127" y="5489"/>
                      <a:pt x="0" y="4548"/>
                      <a:pt x="0" y="2784"/>
                    </a:cubicBezTo>
                    <a:cubicBezTo>
                      <a:pt x="0" y="1127"/>
                      <a:pt x="1127" y="0"/>
                      <a:pt x="2784" y="0"/>
                    </a:cubicBezTo>
                    <a:cubicBezTo>
                      <a:pt x="3447" y="0"/>
                      <a:pt x="3859" y="146"/>
                      <a:pt x="4057" y="225"/>
                    </a:cubicBezTo>
                    <a:lnTo>
                      <a:pt x="3885" y="796"/>
                    </a:lnTo>
                    <a:cubicBezTo>
                      <a:pt x="3633" y="663"/>
                      <a:pt x="3262" y="570"/>
                      <a:pt x="2824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85" y="4919"/>
                      <a:pt x="2784" y="4919"/>
                    </a:cubicBezTo>
                    <a:cubicBezTo>
                      <a:pt x="3195" y="4919"/>
                      <a:pt x="3633" y="4840"/>
                      <a:pt x="3912" y="4694"/>
                    </a:cubicBezTo>
                    <a:lnTo>
                      <a:pt x="4031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5A676570-916B-9CB9-25DE-8B129083DFDD}"/>
                  </a:ext>
                </a:extLst>
              </p:cNvPr>
              <p:cNvSpPr/>
              <p:nvPr/>
            </p:nvSpPr>
            <p:spPr>
              <a:xfrm>
                <a:off x="1503030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61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299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5033A0B6-5F01-7648-60FA-F3404D284627}"/>
                  </a:ext>
                </a:extLst>
              </p:cNvPr>
              <p:cNvSpPr/>
              <p:nvPr/>
            </p:nvSpPr>
            <p:spPr>
              <a:xfrm>
                <a:off x="1508665" y="1166739"/>
                <a:ext cx="5423" cy="5317"/>
              </a:xfrm>
              <a:custGeom>
                <a:avLst/>
                <a:gdLst>
                  <a:gd name="connsiteX0" fmla="*/ 4614 w 5423"/>
                  <a:gd name="connsiteY0" fmla="*/ 2997 h 5317"/>
                  <a:gd name="connsiteX1" fmla="*/ 4535 w 5423"/>
                  <a:gd name="connsiteY1" fmla="*/ 689 h 5317"/>
                  <a:gd name="connsiteX2" fmla="*/ 4495 w 5423"/>
                  <a:gd name="connsiteY2" fmla="*/ 689 h 5317"/>
                  <a:gd name="connsiteX3" fmla="*/ 3832 w 5423"/>
                  <a:gd name="connsiteY3" fmla="*/ 2705 h 5317"/>
                  <a:gd name="connsiteX4" fmla="*/ 2904 w 5423"/>
                  <a:gd name="connsiteY4" fmla="*/ 5277 h 5317"/>
                  <a:gd name="connsiteX5" fmla="*/ 2373 w 5423"/>
                  <a:gd name="connsiteY5" fmla="*/ 5277 h 5317"/>
                  <a:gd name="connsiteX6" fmla="*/ 1525 w 5423"/>
                  <a:gd name="connsiteY6" fmla="*/ 2745 h 5317"/>
                  <a:gd name="connsiteX7" fmla="*/ 902 w 5423"/>
                  <a:gd name="connsiteY7" fmla="*/ 676 h 5317"/>
                  <a:gd name="connsiteX8" fmla="*/ 902 w 5423"/>
                  <a:gd name="connsiteY8" fmla="*/ 676 h 5317"/>
                  <a:gd name="connsiteX9" fmla="*/ 796 w 5423"/>
                  <a:gd name="connsiteY9" fmla="*/ 3036 h 5317"/>
                  <a:gd name="connsiteX10" fmla="*/ 663 w 5423"/>
                  <a:gd name="connsiteY10" fmla="*/ 5317 h 5317"/>
                  <a:gd name="connsiteX11" fmla="*/ 0 w 5423"/>
                  <a:gd name="connsiteY11" fmla="*/ 5317 h 5317"/>
                  <a:gd name="connsiteX12" fmla="*/ 358 w 5423"/>
                  <a:gd name="connsiteY12" fmla="*/ 0 h 5317"/>
                  <a:gd name="connsiteX13" fmla="*/ 1233 w 5423"/>
                  <a:gd name="connsiteY13" fmla="*/ 0 h 5317"/>
                  <a:gd name="connsiteX14" fmla="*/ 2148 w 5423"/>
                  <a:gd name="connsiteY14" fmla="*/ 2572 h 5317"/>
                  <a:gd name="connsiteX15" fmla="*/ 2678 w 5423"/>
                  <a:gd name="connsiteY15" fmla="*/ 4376 h 5317"/>
                  <a:gd name="connsiteX16" fmla="*/ 2705 w 5423"/>
                  <a:gd name="connsiteY16" fmla="*/ 4376 h 5317"/>
                  <a:gd name="connsiteX17" fmla="*/ 3275 w 5423"/>
                  <a:gd name="connsiteY17" fmla="*/ 2572 h 5317"/>
                  <a:gd name="connsiteX18" fmla="*/ 4217 w 5423"/>
                  <a:gd name="connsiteY18" fmla="*/ 0 h 5317"/>
                  <a:gd name="connsiteX19" fmla="*/ 5105 w 5423"/>
                  <a:gd name="connsiteY19" fmla="*/ 0 h 5317"/>
                  <a:gd name="connsiteX20" fmla="*/ 5423 w 5423"/>
                  <a:gd name="connsiteY20" fmla="*/ 5317 h 5317"/>
                  <a:gd name="connsiteX21" fmla="*/ 4760 w 5423"/>
                  <a:gd name="connsiteY21" fmla="*/ 5317 h 5317"/>
                  <a:gd name="connsiteX22" fmla="*/ 4614 w 5423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23" h="5317">
                    <a:moveTo>
                      <a:pt x="4614" y="2997"/>
                    </a:moveTo>
                    <a:cubicBezTo>
                      <a:pt x="4575" y="2254"/>
                      <a:pt x="4522" y="1352"/>
                      <a:pt x="4535" y="689"/>
                    </a:cubicBezTo>
                    <a:lnTo>
                      <a:pt x="4495" y="689"/>
                    </a:lnTo>
                    <a:cubicBezTo>
                      <a:pt x="4323" y="1313"/>
                      <a:pt x="4110" y="1976"/>
                      <a:pt x="3832" y="2705"/>
                    </a:cubicBezTo>
                    <a:lnTo>
                      <a:pt x="2904" y="5277"/>
                    </a:lnTo>
                    <a:lnTo>
                      <a:pt x="2373" y="5277"/>
                    </a:lnTo>
                    <a:lnTo>
                      <a:pt x="1525" y="2745"/>
                    </a:lnTo>
                    <a:cubicBezTo>
                      <a:pt x="1260" y="1989"/>
                      <a:pt x="1061" y="1313"/>
                      <a:pt x="902" y="676"/>
                    </a:cubicBezTo>
                    <a:lnTo>
                      <a:pt x="902" y="676"/>
                    </a:lnTo>
                    <a:cubicBezTo>
                      <a:pt x="875" y="1339"/>
                      <a:pt x="849" y="2241"/>
                      <a:pt x="796" y="3036"/>
                    </a:cubicBezTo>
                    <a:lnTo>
                      <a:pt x="663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60" y="3222"/>
                      <a:pt x="2546" y="3805"/>
                      <a:pt x="2678" y="4376"/>
                    </a:cubicBezTo>
                    <a:lnTo>
                      <a:pt x="2705" y="4376"/>
                    </a:lnTo>
                    <a:cubicBezTo>
                      <a:pt x="2838" y="3832"/>
                      <a:pt x="3023" y="3248"/>
                      <a:pt x="3275" y="2572"/>
                    </a:cubicBezTo>
                    <a:lnTo>
                      <a:pt x="4217" y="0"/>
                    </a:lnTo>
                    <a:lnTo>
                      <a:pt x="5105" y="0"/>
                    </a:lnTo>
                    <a:lnTo>
                      <a:pt x="5423" y="5317"/>
                    </a:lnTo>
                    <a:lnTo>
                      <a:pt x="4760" y="5317"/>
                    </a:lnTo>
                    <a:lnTo>
                      <a:pt x="4614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3078214F-B705-3B2B-18B5-D10A16812381}"/>
                  </a:ext>
                </a:extLst>
              </p:cNvPr>
              <p:cNvSpPr/>
              <p:nvPr/>
            </p:nvSpPr>
            <p:spPr>
              <a:xfrm>
                <a:off x="1515030" y="1166739"/>
                <a:ext cx="5409" cy="5317"/>
              </a:xfrm>
              <a:custGeom>
                <a:avLst/>
                <a:gdLst>
                  <a:gd name="connsiteX0" fmla="*/ 4601 w 5409"/>
                  <a:gd name="connsiteY0" fmla="*/ 2997 h 5317"/>
                  <a:gd name="connsiteX1" fmla="*/ 4535 w 5409"/>
                  <a:gd name="connsiteY1" fmla="*/ 689 h 5317"/>
                  <a:gd name="connsiteX2" fmla="*/ 4508 w 5409"/>
                  <a:gd name="connsiteY2" fmla="*/ 689 h 5317"/>
                  <a:gd name="connsiteX3" fmla="*/ 3832 w 5409"/>
                  <a:gd name="connsiteY3" fmla="*/ 2705 h 5317"/>
                  <a:gd name="connsiteX4" fmla="*/ 2890 w 5409"/>
                  <a:gd name="connsiteY4" fmla="*/ 5277 h 5317"/>
                  <a:gd name="connsiteX5" fmla="*/ 2360 w 5409"/>
                  <a:gd name="connsiteY5" fmla="*/ 5277 h 5317"/>
                  <a:gd name="connsiteX6" fmla="*/ 1498 w 5409"/>
                  <a:gd name="connsiteY6" fmla="*/ 2745 h 5317"/>
                  <a:gd name="connsiteX7" fmla="*/ 902 w 5409"/>
                  <a:gd name="connsiteY7" fmla="*/ 676 h 5317"/>
                  <a:gd name="connsiteX8" fmla="*/ 888 w 5409"/>
                  <a:gd name="connsiteY8" fmla="*/ 676 h 5317"/>
                  <a:gd name="connsiteX9" fmla="*/ 782 w 5409"/>
                  <a:gd name="connsiteY9" fmla="*/ 3036 h 5317"/>
                  <a:gd name="connsiteX10" fmla="*/ 650 w 5409"/>
                  <a:gd name="connsiteY10" fmla="*/ 5317 h 5317"/>
                  <a:gd name="connsiteX11" fmla="*/ 0 w 5409"/>
                  <a:gd name="connsiteY11" fmla="*/ 5317 h 5317"/>
                  <a:gd name="connsiteX12" fmla="*/ 358 w 5409"/>
                  <a:gd name="connsiteY12" fmla="*/ 0 h 5317"/>
                  <a:gd name="connsiteX13" fmla="*/ 1233 w 5409"/>
                  <a:gd name="connsiteY13" fmla="*/ 0 h 5317"/>
                  <a:gd name="connsiteX14" fmla="*/ 2148 w 5409"/>
                  <a:gd name="connsiteY14" fmla="*/ 2572 h 5317"/>
                  <a:gd name="connsiteX15" fmla="*/ 2692 w 5409"/>
                  <a:gd name="connsiteY15" fmla="*/ 4376 h 5317"/>
                  <a:gd name="connsiteX16" fmla="*/ 2705 w 5409"/>
                  <a:gd name="connsiteY16" fmla="*/ 4376 h 5317"/>
                  <a:gd name="connsiteX17" fmla="*/ 3262 w 5409"/>
                  <a:gd name="connsiteY17" fmla="*/ 2572 h 5317"/>
                  <a:gd name="connsiteX18" fmla="*/ 4217 w 5409"/>
                  <a:gd name="connsiteY18" fmla="*/ 0 h 5317"/>
                  <a:gd name="connsiteX19" fmla="*/ 5092 w 5409"/>
                  <a:gd name="connsiteY19" fmla="*/ 0 h 5317"/>
                  <a:gd name="connsiteX20" fmla="*/ 5410 w 5409"/>
                  <a:gd name="connsiteY20" fmla="*/ 5317 h 5317"/>
                  <a:gd name="connsiteX21" fmla="*/ 4734 w 5409"/>
                  <a:gd name="connsiteY21" fmla="*/ 5317 h 5317"/>
                  <a:gd name="connsiteX22" fmla="*/ 4601 w 5409"/>
                  <a:gd name="connsiteY22" fmla="*/ 2997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9" h="5317">
                    <a:moveTo>
                      <a:pt x="4601" y="2997"/>
                    </a:moveTo>
                    <a:cubicBezTo>
                      <a:pt x="4561" y="2254"/>
                      <a:pt x="4521" y="1352"/>
                      <a:pt x="4535" y="689"/>
                    </a:cubicBezTo>
                    <a:lnTo>
                      <a:pt x="4508" y="689"/>
                    </a:lnTo>
                    <a:cubicBezTo>
                      <a:pt x="4323" y="1313"/>
                      <a:pt x="4097" y="1976"/>
                      <a:pt x="3832" y="2705"/>
                    </a:cubicBezTo>
                    <a:lnTo>
                      <a:pt x="2890" y="5277"/>
                    </a:lnTo>
                    <a:lnTo>
                      <a:pt x="2360" y="5277"/>
                    </a:lnTo>
                    <a:lnTo>
                      <a:pt x="1498" y="2745"/>
                    </a:lnTo>
                    <a:cubicBezTo>
                      <a:pt x="1260" y="1989"/>
                      <a:pt x="1047" y="1313"/>
                      <a:pt x="902" y="676"/>
                    </a:cubicBezTo>
                    <a:lnTo>
                      <a:pt x="888" y="676"/>
                    </a:lnTo>
                    <a:cubicBezTo>
                      <a:pt x="862" y="1339"/>
                      <a:pt x="835" y="2241"/>
                      <a:pt x="782" y="3036"/>
                    </a:cubicBezTo>
                    <a:lnTo>
                      <a:pt x="650" y="5317"/>
                    </a:lnTo>
                    <a:lnTo>
                      <a:pt x="0" y="5317"/>
                    </a:lnTo>
                    <a:lnTo>
                      <a:pt x="358" y="0"/>
                    </a:lnTo>
                    <a:lnTo>
                      <a:pt x="1233" y="0"/>
                    </a:lnTo>
                    <a:lnTo>
                      <a:pt x="2148" y="2572"/>
                    </a:lnTo>
                    <a:cubicBezTo>
                      <a:pt x="2373" y="3222"/>
                      <a:pt x="2546" y="3805"/>
                      <a:pt x="2692" y="4376"/>
                    </a:cubicBezTo>
                    <a:lnTo>
                      <a:pt x="2705" y="4376"/>
                    </a:lnTo>
                    <a:cubicBezTo>
                      <a:pt x="2851" y="3832"/>
                      <a:pt x="3036" y="3248"/>
                      <a:pt x="3262" y="2572"/>
                    </a:cubicBezTo>
                    <a:lnTo>
                      <a:pt x="4217" y="0"/>
                    </a:lnTo>
                    <a:lnTo>
                      <a:pt x="5092" y="0"/>
                    </a:lnTo>
                    <a:lnTo>
                      <a:pt x="5410" y="5317"/>
                    </a:lnTo>
                    <a:lnTo>
                      <a:pt x="4734" y="5317"/>
                    </a:lnTo>
                    <a:lnTo>
                      <a:pt x="4601" y="2997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0DDF1250-FE9B-DE2C-F589-85B561E8EDD7}"/>
                  </a:ext>
                </a:extLst>
              </p:cNvPr>
              <p:cNvSpPr/>
              <p:nvPr/>
            </p:nvSpPr>
            <p:spPr>
              <a:xfrm>
                <a:off x="1521182" y="1166660"/>
                <a:ext cx="4852" cy="5489"/>
              </a:xfrm>
              <a:custGeom>
                <a:avLst/>
                <a:gdLst>
                  <a:gd name="connsiteX0" fmla="*/ 4853 w 4852"/>
                  <a:gd name="connsiteY0" fmla="*/ 2692 h 5489"/>
                  <a:gd name="connsiteX1" fmla="*/ 2387 w 4852"/>
                  <a:gd name="connsiteY1" fmla="*/ 5489 h 5489"/>
                  <a:gd name="connsiteX2" fmla="*/ 0 w 4852"/>
                  <a:gd name="connsiteY2" fmla="*/ 2784 h 5489"/>
                  <a:gd name="connsiteX3" fmla="*/ 2466 w 4852"/>
                  <a:gd name="connsiteY3" fmla="*/ 0 h 5489"/>
                  <a:gd name="connsiteX4" fmla="*/ 4853 w 4852"/>
                  <a:gd name="connsiteY4" fmla="*/ 2692 h 5489"/>
                  <a:gd name="connsiteX5" fmla="*/ 729 w 4852"/>
                  <a:gd name="connsiteY5" fmla="*/ 2771 h 5489"/>
                  <a:gd name="connsiteX6" fmla="*/ 2426 w 4852"/>
                  <a:gd name="connsiteY6" fmla="*/ 4933 h 5489"/>
                  <a:gd name="connsiteX7" fmla="*/ 4124 w 4852"/>
                  <a:gd name="connsiteY7" fmla="*/ 2731 h 5489"/>
                  <a:gd name="connsiteX8" fmla="*/ 2426 w 4852"/>
                  <a:gd name="connsiteY8" fmla="*/ 557 h 5489"/>
                  <a:gd name="connsiteX9" fmla="*/ 729 w 4852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2" h="5489">
                    <a:moveTo>
                      <a:pt x="4853" y="2692"/>
                    </a:moveTo>
                    <a:cubicBezTo>
                      <a:pt x="4853" y="4522"/>
                      <a:pt x="3739" y="5489"/>
                      <a:pt x="2387" y="5489"/>
                    </a:cubicBezTo>
                    <a:cubicBezTo>
                      <a:pt x="968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12" y="0"/>
                      <a:pt x="4853" y="1101"/>
                      <a:pt x="4853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39" y="4933"/>
                      <a:pt x="2426" y="4933"/>
                    </a:cubicBezTo>
                    <a:cubicBezTo>
                      <a:pt x="3514" y="4933"/>
                      <a:pt x="4124" y="3925"/>
                      <a:pt x="4124" y="2731"/>
                    </a:cubicBezTo>
                    <a:cubicBezTo>
                      <a:pt x="4124" y="1657"/>
                      <a:pt x="3567" y="557"/>
                      <a:pt x="2426" y="557"/>
                    </a:cubicBezTo>
                    <a:cubicBezTo>
                      <a:pt x="1286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E8DB20D-CCB6-71BF-ABC0-19884265AAA5}"/>
                  </a:ext>
                </a:extLst>
              </p:cNvPr>
              <p:cNvSpPr/>
              <p:nvPr/>
            </p:nvSpPr>
            <p:spPr>
              <a:xfrm>
                <a:off x="1526910" y="1166713"/>
                <a:ext cx="4375" cy="5409"/>
              </a:xfrm>
              <a:custGeom>
                <a:avLst/>
                <a:gdLst>
                  <a:gd name="connsiteX0" fmla="*/ 13 w 4375"/>
                  <a:gd name="connsiteY0" fmla="*/ 106 h 5409"/>
                  <a:gd name="connsiteX1" fmla="*/ 1472 w 4375"/>
                  <a:gd name="connsiteY1" fmla="*/ 0 h 5409"/>
                  <a:gd name="connsiteX2" fmla="*/ 3620 w 4375"/>
                  <a:gd name="connsiteY2" fmla="*/ 663 h 5409"/>
                  <a:gd name="connsiteX3" fmla="*/ 4376 w 4375"/>
                  <a:gd name="connsiteY3" fmla="*/ 2572 h 5409"/>
                  <a:gd name="connsiteX4" fmla="*/ 3607 w 4375"/>
                  <a:gd name="connsiteY4" fmla="*/ 4641 h 5409"/>
                  <a:gd name="connsiteX5" fmla="*/ 1246 w 4375"/>
                  <a:gd name="connsiteY5" fmla="*/ 5410 h 5409"/>
                  <a:gd name="connsiteX6" fmla="*/ 0 w 4375"/>
                  <a:gd name="connsiteY6" fmla="*/ 5344 h 5409"/>
                  <a:gd name="connsiteX7" fmla="*/ 0 w 4375"/>
                  <a:gd name="connsiteY7" fmla="*/ 106 h 5409"/>
                  <a:gd name="connsiteX8" fmla="*/ 703 w 4375"/>
                  <a:gd name="connsiteY8" fmla="*/ 4813 h 5409"/>
                  <a:gd name="connsiteX9" fmla="*/ 1406 w 4375"/>
                  <a:gd name="connsiteY9" fmla="*/ 4840 h 5409"/>
                  <a:gd name="connsiteX10" fmla="*/ 3660 w 4375"/>
                  <a:gd name="connsiteY10" fmla="*/ 2586 h 5409"/>
                  <a:gd name="connsiteX11" fmla="*/ 1498 w 4375"/>
                  <a:gd name="connsiteY11" fmla="*/ 517 h 5409"/>
                  <a:gd name="connsiteX12" fmla="*/ 690 w 4375"/>
                  <a:gd name="connsiteY12" fmla="*/ 597 h 5409"/>
                  <a:gd name="connsiteX13" fmla="*/ 690 w 4375"/>
                  <a:gd name="connsiteY13" fmla="*/ 48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75" h="5409">
                    <a:moveTo>
                      <a:pt x="13" y="106"/>
                    </a:moveTo>
                    <a:cubicBezTo>
                      <a:pt x="438" y="40"/>
                      <a:pt x="928" y="0"/>
                      <a:pt x="1472" y="0"/>
                    </a:cubicBezTo>
                    <a:cubicBezTo>
                      <a:pt x="2466" y="0"/>
                      <a:pt x="3169" y="225"/>
                      <a:pt x="3620" y="663"/>
                    </a:cubicBezTo>
                    <a:cubicBezTo>
                      <a:pt x="4110" y="1101"/>
                      <a:pt x="4376" y="1710"/>
                      <a:pt x="4376" y="2572"/>
                    </a:cubicBezTo>
                    <a:cubicBezTo>
                      <a:pt x="4376" y="3434"/>
                      <a:pt x="4110" y="4163"/>
                      <a:pt x="3607" y="4641"/>
                    </a:cubicBezTo>
                    <a:cubicBezTo>
                      <a:pt x="3103" y="5145"/>
                      <a:pt x="2294" y="5410"/>
                      <a:pt x="1246" y="5410"/>
                    </a:cubicBezTo>
                    <a:cubicBezTo>
                      <a:pt x="756" y="5410"/>
                      <a:pt x="345" y="5383"/>
                      <a:pt x="0" y="5344"/>
                    </a:cubicBezTo>
                    <a:lnTo>
                      <a:pt x="0" y="106"/>
                    </a:lnTo>
                    <a:close/>
                    <a:moveTo>
                      <a:pt x="703" y="4813"/>
                    </a:moveTo>
                    <a:cubicBezTo>
                      <a:pt x="875" y="4840"/>
                      <a:pt x="1127" y="4840"/>
                      <a:pt x="1406" y="4840"/>
                    </a:cubicBezTo>
                    <a:cubicBezTo>
                      <a:pt x="2864" y="4840"/>
                      <a:pt x="3660" y="4018"/>
                      <a:pt x="3660" y="2586"/>
                    </a:cubicBezTo>
                    <a:cubicBezTo>
                      <a:pt x="3686" y="1326"/>
                      <a:pt x="2970" y="517"/>
                      <a:pt x="1498" y="517"/>
                    </a:cubicBezTo>
                    <a:cubicBezTo>
                      <a:pt x="1140" y="517"/>
                      <a:pt x="875" y="557"/>
                      <a:pt x="690" y="597"/>
                    </a:cubicBezTo>
                    <a:lnTo>
                      <a:pt x="690" y="48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58349CB9-6D7C-A8CA-A2A2-D14537F45D97}"/>
                  </a:ext>
                </a:extLst>
              </p:cNvPr>
              <p:cNvSpPr/>
              <p:nvPr/>
            </p:nvSpPr>
            <p:spPr>
              <a:xfrm>
                <a:off x="1531869" y="1166660"/>
                <a:ext cx="4866" cy="5489"/>
              </a:xfrm>
              <a:custGeom>
                <a:avLst/>
                <a:gdLst>
                  <a:gd name="connsiteX0" fmla="*/ 4866 w 4866"/>
                  <a:gd name="connsiteY0" fmla="*/ 2692 h 5489"/>
                  <a:gd name="connsiteX1" fmla="*/ 2387 w 4866"/>
                  <a:gd name="connsiteY1" fmla="*/ 5489 h 5489"/>
                  <a:gd name="connsiteX2" fmla="*/ 0 w 4866"/>
                  <a:gd name="connsiteY2" fmla="*/ 2784 h 5489"/>
                  <a:gd name="connsiteX3" fmla="*/ 2466 w 4866"/>
                  <a:gd name="connsiteY3" fmla="*/ 0 h 5489"/>
                  <a:gd name="connsiteX4" fmla="*/ 4866 w 4866"/>
                  <a:gd name="connsiteY4" fmla="*/ 2692 h 5489"/>
                  <a:gd name="connsiteX5" fmla="*/ 729 w 4866"/>
                  <a:gd name="connsiteY5" fmla="*/ 2771 h 5489"/>
                  <a:gd name="connsiteX6" fmla="*/ 2426 w 4866"/>
                  <a:gd name="connsiteY6" fmla="*/ 4933 h 5489"/>
                  <a:gd name="connsiteX7" fmla="*/ 4137 w 4866"/>
                  <a:gd name="connsiteY7" fmla="*/ 2731 h 5489"/>
                  <a:gd name="connsiteX8" fmla="*/ 2440 w 4866"/>
                  <a:gd name="connsiteY8" fmla="*/ 557 h 5489"/>
                  <a:gd name="connsiteX9" fmla="*/ 729 w 4866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66" h="5489">
                    <a:moveTo>
                      <a:pt x="4866" y="2692"/>
                    </a:moveTo>
                    <a:cubicBezTo>
                      <a:pt x="4866" y="4522"/>
                      <a:pt x="3766" y="5489"/>
                      <a:pt x="2387" y="5489"/>
                    </a:cubicBezTo>
                    <a:cubicBezTo>
                      <a:pt x="981" y="5489"/>
                      <a:pt x="0" y="4402"/>
                      <a:pt x="0" y="2784"/>
                    </a:cubicBezTo>
                    <a:cubicBezTo>
                      <a:pt x="0" y="1101"/>
                      <a:pt x="1048" y="0"/>
                      <a:pt x="2466" y="0"/>
                    </a:cubicBezTo>
                    <a:cubicBezTo>
                      <a:pt x="3925" y="0"/>
                      <a:pt x="4866" y="1101"/>
                      <a:pt x="4866" y="2692"/>
                    </a:cubicBezTo>
                    <a:close/>
                    <a:moveTo>
                      <a:pt x="729" y="2771"/>
                    </a:moveTo>
                    <a:cubicBezTo>
                      <a:pt x="729" y="3912"/>
                      <a:pt x="1353" y="4933"/>
                      <a:pt x="2426" y="4933"/>
                    </a:cubicBezTo>
                    <a:cubicBezTo>
                      <a:pt x="3514" y="4933"/>
                      <a:pt x="4137" y="3925"/>
                      <a:pt x="4137" y="2731"/>
                    </a:cubicBezTo>
                    <a:cubicBezTo>
                      <a:pt x="4137" y="1657"/>
                      <a:pt x="3580" y="557"/>
                      <a:pt x="2440" y="557"/>
                    </a:cubicBezTo>
                    <a:cubicBezTo>
                      <a:pt x="1299" y="544"/>
                      <a:pt x="729" y="1618"/>
                      <a:pt x="729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75FA8232-DBA9-2BB1-36BC-AF1AD493B509}"/>
                  </a:ext>
                </a:extLst>
              </p:cNvPr>
              <p:cNvSpPr/>
              <p:nvPr/>
            </p:nvSpPr>
            <p:spPr>
              <a:xfrm>
                <a:off x="1539692" y="1166660"/>
                <a:ext cx="4057" cy="5489"/>
              </a:xfrm>
              <a:custGeom>
                <a:avLst/>
                <a:gdLst>
                  <a:gd name="connsiteX0" fmla="*/ 4044 w 4057"/>
                  <a:gd name="connsiteY0" fmla="*/ 5224 h 5489"/>
                  <a:gd name="connsiteX1" fmla="*/ 2625 w 4057"/>
                  <a:gd name="connsiteY1" fmla="*/ 5489 h 5489"/>
                  <a:gd name="connsiteX2" fmla="*/ 0 w 4057"/>
                  <a:gd name="connsiteY2" fmla="*/ 2784 h 5489"/>
                  <a:gd name="connsiteX3" fmla="*/ 2784 w 4057"/>
                  <a:gd name="connsiteY3" fmla="*/ 0 h 5489"/>
                  <a:gd name="connsiteX4" fmla="*/ 4057 w 4057"/>
                  <a:gd name="connsiteY4" fmla="*/ 225 h 5489"/>
                  <a:gd name="connsiteX5" fmla="*/ 3885 w 4057"/>
                  <a:gd name="connsiteY5" fmla="*/ 796 h 5489"/>
                  <a:gd name="connsiteX6" fmla="*/ 2811 w 4057"/>
                  <a:gd name="connsiteY6" fmla="*/ 570 h 5489"/>
                  <a:gd name="connsiteX7" fmla="*/ 743 w 4057"/>
                  <a:gd name="connsiteY7" fmla="*/ 2771 h 5489"/>
                  <a:gd name="connsiteX8" fmla="*/ 2784 w 4057"/>
                  <a:gd name="connsiteY8" fmla="*/ 4919 h 5489"/>
                  <a:gd name="connsiteX9" fmla="*/ 3898 w 4057"/>
                  <a:gd name="connsiteY9" fmla="*/ 4694 h 5489"/>
                  <a:gd name="connsiteX10" fmla="*/ 4044 w 4057"/>
                  <a:gd name="connsiteY10" fmla="*/ 5224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57" h="5489">
                    <a:moveTo>
                      <a:pt x="4044" y="5224"/>
                    </a:moveTo>
                    <a:cubicBezTo>
                      <a:pt x="3779" y="5344"/>
                      <a:pt x="3275" y="5489"/>
                      <a:pt x="2625" y="5489"/>
                    </a:cubicBezTo>
                    <a:cubicBezTo>
                      <a:pt x="1140" y="5489"/>
                      <a:pt x="0" y="4548"/>
                      <a:pt x="0" y="2784"/>
                    </a:cubicBezTo>
                    <a:cubicBezTo>
                      <a:pt x="0" y="1127"/>
                      <a:pt x="1140" y="0"/>
                      <a:pt x="2784" y="0"/>
                    </a:cubicBezTo>
                    <a:cubicBezTo>
                      <a:pt x="3447" y="0"/>
                      <a:pt x="3872" y="146"/>
                      <a:pt x="4057" y="225"/>
                    </a:cubicBezTo>
                    <a:lnTo>
                      <a:pt x="3885" y="796"/>
                    </a:lnTo>
                    <a:cubicBezTo>
                      <a:pt x="3620" y="663"/>
                      <a:pt x="3262" y="570"/>
                      <a:pt x="2811" y="570"/>
                    </a:cubicBezTo>
                    <a:cubicBezTo>
                      <a:pt x="1565" y="570"/>
                      <a:pt x="743" y="1379"/>
                      <a:pt x="743" y="2771"/>
                    </a:cubicBezTo>
                    <a:cubicBezTo>
                      <a:pt x="743" y="4084"/>
                      <a:pt x="1498" y="4919"/>
                      <a:pt x="2784" y="4919"/>
                    </a:cubicBezTo>
                    <a:cubicBezTo>
                      <a:pt x="3209" y="4919"/>
                      <a:pt x="3633" y="4840"/>
                      <a:pt x="3898" y="4694"/>
                    </a:cubicBezTo>
                    <a:lnTo>
                      <a:pt x="4044" y="52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B6CE29B8-0A7F-E003-07D5-2AD0839FF40B}"/>
                  </a:ext>
                </a:extLst>
              </p:cNvPr>
              <p:cNvSpPr/>
              <p:nvPr/>
            </p:nvSpPr>
            <p:spPr>
              <a:xfrm>
                <a:off x="1544108" y="1166660"/>
                <a:ext cx="4879" cy="5489"/>
              </a:xfrm>
              <a:custGeom>
                <a:avLst/>
                <a:gdLst>
                  <a:gd name="connsiteX0" fmla="*/ 4879 w 4879"/>
                  <a:gd name="connsiteY0" fmla="*/ 2692 h 5489"/>
                  <a:gd name="connsiteX1" fmla="*/ 2400 w 4879"/>
                  <a:gd name="connsiteY1" fmla="*/ 5489 h 5489"/>
                  <a:gd name="connsiteX2" fmla="*/ 0 w 4879"/>
                  <a:gd name="connsiteY2" fmla="*/ 2784 h 5489"/>
                  <a:gd name="connsiteX3" fmla="*/ 2479 w 4879"/>
                  <a:gd name="connsiteY3" fmla="*/ 0 h 5489"/>
                  <a:gd name="connsiteX4" fmla="*/ 4879 w 4879"/>
                  <a:gd name="connsiteY4" fmla="*/ 2692 h 5489"/>
                  <a:gd name="connsiteX5" fmla="*/ 743 w 4879"/>
                  <a:gd name="connsiteY5" fmla="*/ 2771 h 5489"/>
                  <a:gd name="connsiteX6" fmla="*/ 2426 w 4879"/>
                  <a:gd name="connsiteY6" fmla="*/ 4933 h 5489"/>
                  <a:gd name="connsiteX7" fmla="*/ 4137 w 4879"/>
                  <a:gd name="connsiteY7" fmla="*/ 2731 h 5489"/>
                  <a:gd name="connsiteX8" fmla="*/ 2440 w 4879"/>
                  <a:gd name="connsiteY8" fmla="*/ 557 h 5489"/>
                  <a:gd name="connsiteX9" fmla="*/ 743 w 4879"/>
                  <a:gd name="connsiteY9" fmla="*/ 2771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79" h="5489">
                    <a:moveTo>
                      <a:pt x="4879" y="2692"/>
                    </a:moveTo>
                    <a:cubicBezTo>
                      <a:pt x="4879" y="4522"/>
                      <a:pt x="3752" y="5489"/>
                      <a:pt x="2400" y="5489"/>
                    </a:cubicBezTo>
                    <a:cubicBezTo>
                      <a:pt x="994" y="5489"/>
                      <a:pt x="0" y="4402"/>
                      <a:pt x="0" y="2784"/>
                    </a:cubicBezTo>
                    <a:cubicBezTo>
                      <a:pt x="0" y="1101"/>
                      <a:pt x="1047" y="0"/>
                      <a:pt x="2479" y="0"/>
                    </a:cubicBezTo>
                    <a:cubicBezTo>
                      <a:pt x="3925" y="0"/>
                      <a:pt x="4879" y="1101"/>
                      <a:pt x="4879" y="2692"/>
                    </a:cubicBezTo>
                    <a:close/>
                    <a:moveTo>
                      <a:pt x="743" y="2771"/>
                    </a:moveTo>
                    <a:cubicBezTo>
                      <a:pt x="743" y="3912"/>
                      <a:pt x="1352" y="4933"/>
                      <a:pt x="2426" y="4933"/>
                    </a:cubicBezTo>
                    <a:cubicBezTo>
                      <a:pt x="3527" y="4933"/>
                      <a:pt x="4137" y="3925"/>
                      <a:pt x="4137" y="2731"/>
                    </a:cubicBezTo>
                    <a:cubicBezTo>
                      <a:pt x="4137" y="1657"/>
                      <a:pt x="3593" y="557"/>
                      <a:pt x="2440" y="557"/>
                    </a:cubicBezTo>
                    <a:cubicBezTo>
                      <a:pt x="1313" y="544"/>
                      <a:pt x="743" y="1618"/>
                      <a:pt x="743" y="277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E8F19DB5-27CF-0014-3E7F-331242920534}"/>
                  </a:ext>
                </a:extLst>
              </p:cNvPr>
              <p:cNvSpPr/>
              <p:nvPr/>
            </p:nvSpPr>
            <p:spPr>
              <a:xfrm>
                <a:off x="1549862" y="1166753"/>
                <a:ext cx="3991" cy="5330"/>
              </a:xfrm>
              <a:custGeom>
                <a:avLst/>
                <a:gdLst>
                  <a:gd name="connsiteX0" fmla="*/ 0 w 3991"/>
                  <a:gd name="connsiteY0" fmla="*/ 5317 h 5330"/>
                  <a:gd name="connsiteX1" fmla="*/ 0 w 3991"/>
                  <a:gd name="connsiteY1" fmla="*/ 0 h 5330"/>
                  <a:gd name="connsiteX2" fmla="*/ 756 w 3991"/>
                  <a:gd name="connsiteY2" fmla="*/ 0 h 5330"/>
                  <a:gd name="connsiteX3" fmla="*/ 2453 w 3991"/>
                  <a:gd name="connsiteY3" fmla="*/ 2692 h 5330"/>
                  <a:gd name="connsiteX4" fmla="*/ 3408 w 3991"/>
                  <a:gd name="connsiteY4" fmla="*/ 4429 h 5330"/>
                  <a:gd name="connsiteX5" fmla="*/ 3421 w 3991"/>
                  <a:gd name="connsiteY5" fmla="*/ 4429 h 5330"/>
                  <a:gd name="connsiteX6" fmla="*/ 3341 w 3991"/>
                  <a:gd name="connsiteY6" fmla="*/ 2228 h 5330"/>
                  <a:gd name="connsiteX7" fmla="*/ 3341 w 3991"/>
                  <a:gd name="connsiteY7" fmla="*/ 13 h 5330"/>
                  <a:gd name="connsiteX8" fmla="*/ 3991 w 3991"/>
                  <a:gd name="connsiteY8" fmla="*/ 13 h 5330"/>
                  <a:gd name="connsiteX9" fmla="*/ 3991 w 3991"/>
                  <a:gd name="connsiteY9" fmla="*/ 5330 h 5330"/>
                  <a:gd name="connsiteX10" fmla="*/ 3288 w 3991"/>
                  <a:gd name="connsiteY10" fmla="*/ 5330 h 5330"/>
                  <a:gd name="connsiteX11" fmla="*/ 1604 w 3991"/>
                  <a:gd name="connsiteY11" fmla="*/ 2639 h 5330"/>
                  <a:gd name="connsiteX12" fmla="*/ 610 w 3991"/>
                  <a:gd name="connsiteY12" fmla="*/ 849 h 5330"/>
                  <a:gd name="connsiteX13" fmla="*/ 583 w 3991"/>
                  <a:gd name="connsiteY13" fmla="*/ 862 h 5330"/>
                  <a:gd name="connsiteX14" fmla="*/ 636 w 3991"/>
                  <a:gd name="connsiteY14" fmla="*/ 3063 h 5330"/>
                  <a:gd name="connsiteX15" fmla="*/ 636 w 3991"/>
                  <a:gd name="connsiteY15" fmla="*/ 5330 h 5330"/>
                  <a:gd name="connsiteX16" fmla="*/ 0 w 3991"/>
                  <a:gd name="connsiteY16" fmla="*/ 5330 h 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1" h="5330">
                    <a:moveTo>
                      <a:pt x="0" y="5317"/>
                    </a:moveTo>
                    <a:lnTo>
                      <a:pt x="0" y="0"/>
                    </a:lnTo>
                    <a:lnTo>
                      <a:pt x="756" y="0"/>
                    </a:lnTo>
                    <a:lnTo>
                      <a:pt x="2453" y="2692"/>
                    </a:lnTo>
                    <a:cubicBezTo>
                      <a:pt x="2851" y="3328"/>
                      <a:pt x="3169" y="3885"/>
                      <a:pt x="3408" y="4429"/>
                    </a:cubicBezTo>
                    <a:lnTo>
                      <a:pt x="3421" y="4429"/>
                    </a:lnTo>
                    <a:cubicBezTo>
                      <a:pt x="3355" y="3713"/>
                      <a:pt x="3341" y="3063"/>
                      <a:pt x="3341" y="2228"/>
                    </a:cubicBezTo>
                    <a:lnTo>
                      <a:pt x="3341" y="13"/>
                    </a:lnTo>
                    <a:lnTo>
                      <a:pt x="3991" y="13"/>
                    </a:lnTo>
                    <a:lnTo>
                      <a:pt x="3991" y="5330"/>
                    </a:lnTo>
                    <a:lnTo>
                      <a:pt x="3288" y="5330"/>
                    </a:lnTo>
                    <a:lnTo>
                      <a:pt x="1604" y="2639"/>
                    </a:lnTo>
                    <a:cubicBezTo>
                      <a:pt x="1233" y="2042"/>
                      <a:pt x="875" y="1432"/>
                      <a:pt x="610" y="849"/>
                    </a:cubicBezTo>
                    <a:lnTo>
                      <a:pt x="583" y="862"/>
                    </a:lnTo>
                    <a:cubicBezTo>
                      <a:pt x="623" y="1538"/>
                      <a:pt x="636" y="2188"/>
                      <a:pt x="636" y="3063"/>
                    </a:cubicBezTo>
                    <a:lnTo>
                      <a:pt x="636" y="5330"/>
                    </a:lnTo>
                    <a:lnTo>
                      <a:pt x="0" y="533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0" name="任意多边形: 形状 269">
                <a:extLst>
                  <a:ext uri="{FF2B5EF4-FFF2-40B4-BE49-F238E27FC236}">
                    <a16:creationId xmlns:a16="http://schemas.microsoft.com/office/drawing/2014/main" id="{2F02ACE2-BF9F-6FE8-03A2-BEC440EFA37E}"/>
                  </a:ext>
                </a:extLst>
              </p:cNvPr>
              <p:cNvSpPr/>
              <p:nvPr/>
            </p:nvSpPr>
            <p:spPr>
              <a:xfrm>
                <a:off x="1554795" y="1166660"/>
                <a:ext cx="3235" cy="5489"/>
              </a:xfrm>
              <a:custGeom>
                <a:avLst/>
                <a:gdLst>
                  <a:gd name="connsiteX0" fmla="*/ 172 w 3235"/>
                  <a:gd name="connsiteY0" fmla="*/ 4575 h 5489"/>
                  <a:gd name="connsiteX1" fmla="*/ 1405 w 3235"/>
                  <a:gd name="connsiteY1" fmla="*/ 4919 h 5489"/>
                  <a:gd name="connsiteX2" fmla="*/ 2519 w 3235"/>
                  <a:gd name="connsiteY2" fmla="*/ 4004 h 5489"/>
                  <a:gd name="connsiteX3" fmla="*/ 1512 w 3235"/>
                  <a:gd name="connsiteY3" fmla="*/ 2944 h 5489"/>
                  <a:gd name="connsiteX4" fmla="*/ 119 w 3235"/>
                  <a:gd name="connsiteY4" fmla="*/ 1432 h 5489"/>
                  <a:gd name="connsiteX5" fmla="*/ 1830 w 3235"/>
                  <a:gd name="connsiteY5" fmla="*/ 0 h 5489"/>
                  <a:gd name="connsiteX6" fmla="*/ 3010 w 3235"/>
                  <a:gd name="connsiteY6" fmla="*/ 252 h 5489"/>
                  <a:gd name="connsiteX7" fmla="*/ 2824 w 3235"/>
                  <a:gd name="connsiteY7" fmla="*/ 822 h 5489"/>
                  <a:gd name="connsiteX8" fmla="*/ 1817 w 3235"/>
                  <a:gd name="connsiteY8" fmla="*/ 557 h 5489"/>
                  <a:gd name="connsiteX9" fmla="*/ 809 w 3235"/>
                  <a:gd name="connsiteY9" fmla="*/ 1366 h 5489"/>
                  <a:gd name="connsiteX10" fmla="*/ 1870 w 3235"/>
                  <a:gd name="connsiteY10" fmla="*/ 2387 h 5489"/>
                  <a:gd name="connsiteX11" fmla="*/ 3235 w 3235"/>
                  <a:gd name="connsiteY11" fmla="*/ 3938 h 5489"/>
                  <a:gd name="connsiteX12" fmla="*/ 1366 w 3235"/>
                  <a:gd name="connsiteY12" fmla="*/ 5489 h 5489"/>
                  <a:gd name="connsiteX13" fmla="*/ 0 w 3235"/>
                  <a:gd name="connsiteY13" fmla="*/ 5145 h 5489"/>
                  <a:gd name="connsiteX14" fmla="*/ 172 w 3235"/>
                  <a:gd name="connsiteY14" fmla="*/ 4575 h 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5" h="5489">
                    <a:moveTo>
                      <a:pt x="172" y="4575"/>
                    </a:moveTo>
                    <a:cubicBezTo>
                      <a:pt x="477" y="4773"/>
                      <a:pt x="928" y="4919"/>
                      <a:pt x="1405" y="4919"/>
                    </a:cubicBezTo>
                    <a:cubicBezTo>
                      <a:pt x="2108" y="4919"/>
                      <a:pt x="2519" y="4561"/>
                      <a:pt x="2519" y="4004"/>
                    </a:cubicBezTo>
                    <a:cubicBezTo>
                      <a:pt x="2519" y="3500"/>
                      <a:pt x="2241" y="3222"/>
                      <a:pt x="1512" y="2944"/>
                    </a:cubicBezTo>
                    <a:cubicBezTo>
                      <a:pt x="650" y="2652"/>
                      <a:pt x="119" y="2188"/>
                      <a:pt x="119" y="1432"/>
                    </a:cubicBezTo>
                    <a:cubicBezTo>
                      <a:pt x="119" y="597"/>
                      <a:pt x="809" y="0"/>
                      <a:pt x="1830" y="0"/>
                    </a:cubicBezTo>
                    <a:cubicBezTo>
                      <a:pt x="2387" y="0"/>
                      <a:pt x="2771" y="133"/>
                      <a:pt x="3010" y="252"/>
                    </a:cubicBezTo>
                    <a:lnTo>
                      <a:pt x="2824" y="822"/>
                    </a:lnTo>
                    <a:cubicBezTo>
                      <a:pt x="2652" y="729"/>
                      <a:pt x="2294" y="557"/>
                      <a:pt x="1817" y="557"/>
                    </a:cubicBezTo>
                    <a:cubicBezTo>
                      <a:pt x="1074" y="557"/>
                      <a:pt x="809" y="995"/>
                      <a:pt x="809" y="1366"/>
                    </a:cubicBezTo>
                    <a:cubicBezTo>
                      <a:pt x="809" y="1856"/>
                      <a:pt x="1127" y="2108"/>
                      <a:pt x="1870" y="2387"/>
                    </a:cubicBezTo>
                    <a:cubicBezTo>
                      <a:pt x="2771" y="2731"/>
                      <a:pt x="3235" y="3169"/>
                      <a:pt x="3235" y="3938"/>
                    </a:cubicBezTo>
                    <a:cubicBezTo>
                      <a:pt x="3235" y="4773"/>
                      <a:pt x="2639" y="5489"/>
                      <a:pt x="1366" y="5489"/>
                    </a:cubicBezTo>
                    <a:cubicBezTo>
                      <a:pt x="849" y="5489"/>
                      <a:pt x="292" y="5330"/>
                      <a:pt x="0" y="5145"/>
                    </a:cubicBezTo>
                    <a:lnTo>
                      <a:pt x="172" y="4575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1" name="任意多边形: 形状 270">
                <a:extLst>
                  <a:ext uri="{FF2B5EF4-FFF2-40B4-BE49-F238E27FC236}">
                    <a16:creationId xmlns:a16="http://schemas.microsoft.com/office/drawing/2014/main" id="{5A4EC204-D356-A371-A0B8-07985CF578AB}"/>
                  </a:ext>
                </a:extLst>
              </p:cNvPr>
              <p:cNvSpPr/>
              <p:nvPr/>
            </p:nvSpPr>
            <p:spPr>
              <a:xfrm>
                <a:off x="1558945" y="1166739"/>
                <a:ext cx="2996" cy="5317"/>
              </a:xfrm>
              <a:custGeom>
                <a:avLst/>
                <a:gdLst>
                  <a:gd name="connsiteX0" fmla="*/ 2758 w 2996"/>
                  <a:gd name="connsiteY0" fmla="*/ 2824 h 5317"/>
                  <a:gd name="connsiteX1" fmla="*/ 690 w 2996"/>
                  <a:gd name="connsiteY1" fmla="*/ 2824 h 5317"/>
                  <a:gd name="connsiteX2" fmla="*/ 690 w 2996"/>
                  <a:gd name="connsiteY2" fmla="*/ 4747 h 5317"/>
                  <a:gd name="connsiteX3" fmla="*/ 2997 w 2996"/>
                  <a:gd name="connsiteY3" fmla="*/ 4747 h 5317"/>
                  <a:gd name="connsiteX4" fmla="*/ 2997 w 2996"/>
                  <a:gd name="connsiteY4" fmla="*/ 5317 h 5317"/>
                  <a:gd name="connsiteX5" fmla="*/ 0 w 2996"/>
                  <a:gd name="connsiteY5" fmla="*/ 5317 h 5317"/>
                  <a:gd name="connsiteX6" fmla="*/ 0 w 2996"/>
                  <a:gd name="connsiteY6" fmla="*/ 0 h 5317"/>
                  <a:gd name="connsiteX7" fmla="*/ 2877 w 2996"/>
                  <a:gd name="connsiteY7" fmla="*/ 0 h 5317"/>
                  <a:gd name="connsiteX8" fmla="*/ 2877 w 2996"/>
                  <a:gd name="connsiteY8" fmla="*/ 570 h 5317"/>
                  <a:gd name="connsiteX9" fmla="*/ 676 w 2996"/>
                  <a:gd name="connsiteY9" fmla="*/ 570 h 5317"/>
                  <a:gd name="connsiteX10" fmla="*/ 676 w 2996"/>
                  <a:gd name="connsiteY10" fmla="*/ 2267 h 5317"/>
                  <a:gd name="connsiteX11" fmla="*/ 2745 w 2996"/>
                  <a:gd name="connsiteY11" fmla="*/ 2267 h 5317"/>
                  <a:gd name="connsiteX12" fmla="*/ 2745 w 2996"/>
                  <a:gd name="connsiteY12" fmla="*/ 2824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96" h="5317">
                    <a:moveTo>
                      <a:pt x="2758" y="2824"/>
                    </a:moveTo>
                    <a:lnTo>
                      <a:pt x="690" y="2824"/>
                    </a:lnTo>
                    <a:lnTo>
                      <a:pt x="690" y="4747"/>
                    </a:lnTo>
                    <a:lnTo>
                      <a:pt x="2997" y="4747"/>
                    </a:lnTo>
                    <a:lnTo>
                      <a:pt x="2997" y="5317"/>
                    </a:lnTo>
                    <a:lnTo>
                      <a:pt x="0" y="5317"/>
                    </a:lnTo>
                    <a:lnTo>
                      <a:pt x="0" y="0"/>
                    </a:lnTo>
                    <a:lnTo>
                      <a:pt x="2877" y="0"/>
                    </a:lnTo>
                    <a:lnTo>
                      <a:pt x="2877" y="570"/>
                    </a:lnTo>
                    <a:lnTo>
                      <a:pt x="676" y="570"/>
                    </a:lnTo>
                    <a:lnTo>
                      <a:pt x="676" y="2267"/>
                    </a:lnTo>
                    <a:lnTo>
                      <a:pt x="2745" y="2267"/>
                    </a:lnTo>
                    <a:lnTo>
                      <a:pt x="2745" y="2824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2" name="任意多边形: 形状 271">
                <a:extLst>
                  <a:ext uri="{FF2B5EF4-FFF2-40B4-BE49-F238E27FC236}">
                    <a16:creationId xmlns:a16="http://schemas.microsoft.com/office/drawing/2014/main" id="{23C4694F-E770-81E7-1B45-13ACBDB009E2}"/>
                  </a:ext>
                </a:extLst>
              </p:cNvPr>
              <p:cNvSpPr/>
              <p:nvPr/>
            </p:nvSpPr>
            <p:spPr>
              <a:xfrm>
                <a:off x="1562512" y="1166660"/>
                <a:ext cx="4919" cy="6192"/>
              </a:xfrm>
              <a:custGeom>
                <a:avLst/>
                <a:gdLst>
                  <a:gd name="connsiteX0" fmla="*/ 4720 w 4919"/>
                  <a:gd name="connsiteY0" fmla="*/ 6192 h 6192"/>
                  <a:gd name="connsiteX1" fmla="*/ 2678 w 4919"/>
                  <a:gd name="connsiteY1" fmla="*/ 5569 h 6192"/>
                  <a:gd name="connsiteX2" fmla="*/ 2360 w 4919"/>
                  <a:gd name="connsiteY2" fmla="*/ 5489 h 6192"/>
                  <a:gd name="connsiteX3" fmla="*/ 0 w 4919"/>
                  <a:gd name="connsiteY3" fmla="*/ 2784 h 6192"/>
                  <a:gd name="connsiteX4" fmla="*/ 2479 w 4919"/>
                  <a:gd name="connsiteY4" fmla="*/ 0 h 6192"/>
                  <a:gd name="connsiteX5" fmla="*/ 4879 w 4919"/>
                  <a:gd name="connsiteY5" fmla="*/ 2692 h 6192"/>
                  <a:gd name="connsiteX6" fmla="*/ 3368 w 4919"/>
                  <a:gd name="connsiteY6" fmla="*/ 5238 h 6192"/>
                  <a:gd name="connsiteX7" fmla="*/ 3368 w 4919"/>
                  <a:gd name="connsiteY7" fmla="*/ 5264 h 6192"/>
                  <a:gd name="connsiteX8" fmla="*/ 4919 w 4919"/>
                  <a:gd name="connsiteY8" fmla="*/ 5609 h 6192"/>
                  <a:gd name="connsiteX9" fmla="*/ 4720 w 4919"/>
                  <a:gd name="connsiteY9" fmla="*/ 6192 h 6192"/>
                  <a:gd name="connsiteX10" fmla="*/ 4150 w 4919"/>
                  <a:gd name="connsiteY10" fmla="*/ 2731 h 6192"/>
                  <a:gd name="connsiteX11" fmla="*/ 2466 w 4919"/>
                  <a:gd name="connsiteY11" fmla="*/ 557 h 6192"/>
                  <a:gd name="connsiteX12" fmla="*/ 743 w 4919"/>
                  <a:gd name="connsiteY12" fmla="*/ 2798 h 6192"/>
                  <a:gd name="connsiteX13" fmla="*/ 2426 w 4919"/>
                  <a:gd name="connsiteY13" fmla="*/ 4946 h 6192"/>
                  <a:gd name="connsiteX14" fmla="*/ 4150 w 4919"/>
                  <a:gd name="connsiteY14" fmla="*/ 2731 h 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19" h="6192">
                    <a:moveTo>
                      <a:pt x="4720" y="6192"/>
                    </a:moveTo>
                    <a:cubicBezTo>
                      <a:pt x="4004" y="5993"/>
                      <a:pt x="3302" y="5781"/>
                      <a:pt x="2678" y="5569"/>
                    </a:cubicBezTo>
                    <a:cubicBezTo>
                      <a:pt x="2559" y="5542"/>
                      <a:pt x="2453" y="5489"/>
                      <a:pt x="2360" y="5489"/>
                    </a:cubicBezTo>
                    <a:cubicBezTo>
                      <a:pt x="1087" y="5450"/>
                      <a:pt x="0" y="4508"/>
                      <a:pt x="0" y="2784"/>
                    </a:cubicBezTo>
                    <a:cubicBezTo>
                      <a:pt x="0" y="1087"/>
                      <a:pt x="1047" y="0"/>
                      <a:pt x="2479" y="0"/>
                    </a:cubicBezTo>
                    <a:cubicBezTo>
                      <a:pt x="3925" y="0"/>
                      <a:pt x="4879" y="1114"/>
                      <a:pt x="4879" y="2692"/>
                    </a:cubicBezTo>
                    <a:cubicBezTo>
                      <a:pt x="4879" y="4057"/>
                      <a:pt x="4243" y="4933"/>
                      <a:pt x="3368" y="5238"/>
                    </a:cubicBezTo>
                    <a:lnTo>
                      <a:pt x="3368" y="5264"/>
                    </a:lnTo>
                    <a:cubicBezTo>
                      <a:pt x="3898" y="5397"/>
                      <a:pt x="4482" y="5529"/>
                      <a:pt x="4919" y="5609"/>
                    </a:cubicBezTo>
                    <a:lnTo>
                      <a:pt x="4720" y="6192"/>
                    </a:lnTo>
                    <a:close/>
                    <a:moveTo>
                      <a:pt x="4150" y="2731"/>
                    </a:moveTo>
                    <a:cubicBezTo>
                      <a:pt x="4150" y="1657"/>
                      <a:pt x="3593" y="557"/>
                      <a:pt x="2466" y="557"/>
                    </a:cubicBezTo>
                    <a:cubicBezTo>
                      <a:pt x="1299" y="557"/>
                      <a:pt x="743" y="1644"/>
                      <a:pt x="743" y="2798"/>
                    </a:cubicBezTo>
                    <a:cubicBezTo>
                      <a:pt x="729" y="3925"/>
                      <a:pt x="1352" y="4946"/>
                      <a:pt x="2426" y="4946"/>
                    </a:cubicBezTo>
                    <a:cubicBezTo>
                      <a:pt x="3527" y="4933"/>
                      <a:pt x="4150" y="3938"/>
                      <a:pt x="4150" y="2731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3" name="任意多边形: 形状 272">
                <a:extLst>
                  <a:ext uri="{FF2B5EF4-FFF2-40B4-BE49-F238E27FC236}">
                    <a16:creationId xmlns:a16="http://schemas.microsoft.com/office/drawing/2014/main" id="{19C95EBC-5116-A31E-690A-9A5E9D844C7D}"/>
                  </a:ext>
                </a:extLst>
              </p:cNvPr>
              <p:cNvSpPr/>
              <p:nvPr/>
            </p:nvSpPr>
            <p:spPr>
              <a:xfrm>
                <a:off x="1568266" y="1166739"/>
                <a:ext cx="3924" cy="5409"/>
              </a:xfrm>
              <a:custGeom>
                <a:avLst/>
                <a:gdLst>
                  <a:gd name="connsiteX0" fmla="*/ 703 w 3924"/>
                  <a:gd name="connsiteY0" fmla="*/ 0 h 5409"/>
                  <a:gd name="connsiteX1" fmla="*/ 703 w 3924"/>
                  <a:gd name="connsiteY1" fmla="*/ 3156 h 5409"/>
                  <a:gd name="connsiteX2" fmla="*/ 1936 w 3924"/>
                  <a:gd name="connsiteY2" fmla="*/ 4853 h 5409"/>
                  <a:gd name="connsiteX3" fmla="*/ 3235 w 3924"/>
                  <a:gd name="connsiteY3" fmla="*/ 3156 h 5409"/>
                  <a:gd name="connsiteX4" fmla="*/ 3235 w 3924"/>
                  <a:gd name="connsiteY4" fmla="*/ 0 h 5409"/>
                  <a:gd name="connsiteX5" fmla="*/ 3925 w 3924"/>
                  <a:gd name="connsiteY5" fmla="*/ 0 h 5409"/>
                  <a:gd name="connsiteX6" fmla="*/ 3925 w 3924"/>
                  <a:gd name="connsiteY6" fmla="*/ 3103 h 5409"/>
                  <a:gd name="connsiteX7" fmla="*/ 1923 w 3924"/>
                  <a:gd name="connsiteY7" fmla="*/ 5410 h 5409"/>
                  <a:gd name="connsiteX8" fmla="*/ 0 w 3924"/>
                  <a:gd name="connsiteY8" fmla="*/ 3142 h 5409"/>
                  <a:gd name="connsiteX9" fmla="*/ 0 w 3924"/>
                  <a:gd name="connsiteY9" fmla="*/ 13 h 5409"/>
                  <a:gd name="connsiteX10" fmla="*/ 703 w 3924"/>
                  <a:gd name="connsiteY10" fmla="*/ 13 h 5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4" h="5409">
                    <a:moveTo>
                      <a:pt x="703" y="0"/>
                    </a:moveTo>
                    <a:lnTo>
                      <a:pt x="703" y="3156"/>
                    </a:lnTo>
                    <a:cubicBezTo>
                      <a:pt x="703" y="4349"/>
                      <a:pt x="1220" y="4853"/>
                      <a:pt x="1936" y="4853"/>
                    </a:cubicBezTo>
                    <a:cubicBezTo>
                      <a:pt x="2718" y="4853"/>
                      <a:pt x="3235" y="4336"/>
                      <a:pt x="3235" y="3156"/>
                    </a:cubicBezTo>
                    <a:lnTo>
                      <a:pt x="3235" y="0"/>
                    </a:lnTo>
                    <a:lnTo>
                      <a:pt x="3925" y="0"/>
                    </a:lnTo>
                    <a:lnTo>
                      <a:pt x="3925" y="3103"/>
                    </a:lnTo>
                    <a:cubicBezTo>
                      <a:pt x="3925" y="4747"/>
                      <a:pt x="3063" y="5410"/>
                      <a:pt x="1923" y="5410"/>
                    </a:cubicBezTo>
                    <a:cubicBezTo>
                      <a:pt x="835" y="5410"/>
                      <a:pt x="0" y="4800"/>
                      <a:pt x="0" y="3142"/>
                    </a:cubicBezTo>
                    <a:lnTo>
                      <a:pt x="0" y="13"/>
                    </a:lnTo>
                    <a:lnTo>
                      <a:pt x="703" y="1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4" name="任意多边形: 形状 273">
                <a:extLst>
                  <a:ext uri="{FF2B5EF4-FFF2-40B4-BE49-F238E27FC236}">
                    <a16:creationId xmlns:a16="http://schemas.microsoft.com/office/drawing/2014/main" id="{C6FA7E84-BD2D-E744-6A13-29C7BB6DF51A}"/>
                  </a:ext>
                </a:extLst>
              </p:cNvPr>
              <p:cNvSpPr/>
              <p:nvPr/>
            </p:nvSpPr>
            <p:spPr>
              <a:xfrm>
                <a:off x="1572695" y="1166753"/>
                <a:ext cx="4468" cy="5317"/>
              </a:xfrm>
              <a:custGeom>
                <a:avLst/>
                <a:gdLst>
                  <a:gd name="connsiteX0" fmla="*/ 1273 w 4468"/>
                  <a:gd name="connsiteY0" fmla="*/ 3646 h 5317"/>
                  <a:gd name="connsiteX1" fmla="*/ 716 w 4468"/>
                  <a:gd name="connsiteY1" fmla="*/ 5317 h 5317"/>
                  <a:gd name="connsiteX2" fmla="*/ 0 w 4468"/>
                  <a:gd name="connsiteY2" fmla="*/ 5317 h 5317"/>
                  <a:gd name="connsiteX3" fmla="*/ 1817 w 4468"/>
                  <a:gd name="connsiteY3" fmla="*/ 0 h 5317"/>
                  <a:gd name="connsiteX4" fmla="*/ 2639 w 4468"/>
                  <a:gd name="connsiteY4" fmla="*/ 0 h 5317"/>
                  <a:gd name="connsiteX5" fmla="*/ 4468 w 4468"/>
                  <a:gd name="connsiteY5" fmla="*/ 5317 h 5317"/>
                  <a:gd name="connsiteX6" fmla="*/ 3739 w 4468"/>
                  <a:gd name="connsiteY6" fmla="*/ 5317 h 5317"/>
                  <a:gd name="connsiteX7" fmla="*/ 3169 w 4468"/>
                  <a:gd name="connsiteY7" fmla="*/ 3646 h 5317"/>
                  <a:gd name="connsiteX8" fmla="*/ 1273 w 4468"/>
                  <a:gd name="connsiteY8" fmla="*/ 3646 h 5317"/>
                  <a:gd name="connsiteX9" fmla="*/ 3036 w 4468"/>
                  <a:gd name="connsiteY9" fmla="*/ 3103 h 5317"/>
                  <a:gd name="connsiteX10" fmla="*/ 2506 w 4468"/>
                  <a:gd name="connsiteY10" fmla="*/ 1565 h 5317"/>
                  <a:gd name="connsiteX11" fmla="*/ 2228 w 4468"/>
                  <a:gd name="connsiteY11" fmla="*/ 610 h 5317"/>
                  <a:gd name="connsiteX12" fmla="*/ 2214 w 4468"/>
                  <a:gd name="connsiteY12" fmla="*/ 610 h 5317"/>
                  <a:gd name="connsiteX13" fmla="*/ 1949 w 4468"/>
                  <a:gd name="connsiteY13" fmla="*/ 1565 h 5317"/>
                  <a:gd name="connsiteX14" fmla="*/ 1432 w 4468"/>
                  <a:gd name="connsiteY14" fmla="*/ 3103 h 5317"/>
                  <a:gd name="connsiteX15" fmla="*/ 3036 w 4468"/>
                  <a:gd name="connsiteY15" fmla="*/ 3103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68" h="5317">
                    <a:moveTo>
                      <a:pt x="1273" y="3646"/>
                    </a:moveTo>
                    <a:lnTo>
                      <a:pt x="716" y="5317"/>
                    </a:lnTo>
                    <a:lnTo>
                      <a:pt x="0" y="5317"/>
                    </a:lnTo>
                    <a:lnTo>
                      <a:pt x="1817" y="0"/>
                    </a:lnTo>
                    <a:lnTo>
                      <a:pt x="2639" y="0"/>
                    </a:lnTo>
                    <a:lnTo>
                      <a:pt x="4468" y="5317"/>
                    </a:lnTo>
                    <a:lnTo>
                      <a:pt x="3739" y="5317"/>
                    </a:lnTo>
                    <a:lnTo>
                      <a:pt x="3169" y="3646"/>
                    </a:lnTo>
                    <a:lnTo>
                      <a:pt x="1273" y="3646"/>
                    </a:lnTo>
                    <a:close/>
                    <a:moveTo>
                      <a:pt x="3036" y="3103"/>
                    </a:moveTo>
                    <a:lnTo>
                      <a:pt x="2506" y="1565"/>
                    </a:lnTo>
                    <a:cubicBezTo>
                      <a:pt x="2387" y="1220"/>
                      <a:pt x="2307" y="915"/>
                      <a:pt x="2228" y="610"/>
                    </a:cubicBezTo>
                    <a:lnTo>
                      <a:pt x="2214" y="610"/>
                    </a:lnTo>
                    <a:cubicBezTo>
                      <a:pt x="2135" y="915"/>
                      <a:pt x="2042" y="1246"/>
                      <a:pt x="1949" y="1565"/>
                    </a:cubicBezTo>
                    <a:lnTo>
                      <a:pt x="1432" y="3103"/>
                    </a:lnTo>
                    <a:lnTo>
                      <a:pt x="3036" y="3103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829F0140-9E8B-64C3-4584-E2128610E96D}"/>
                  </a:ext>
                </a:extLst>
              </p:cNvPr>
              <p:cNvSpPr/>
              <p:nvPr/>
            </p:nvSpPr>
            <p:spPr>
              <a:xfrm>
                <a:off x="1576739" y="1166753"/>
                <a:ext cx="3938" cy="5317"/>
              </a:xfrm>
              <a:custGeom>
                <a:avLst/>
                <a:gdLst>
                  <a:gd name="connsiteX0" fmla="*/ 1604 w 3938"/>
                  <a:gd name="connsiteY0" fmla="*/ 570 h 5317"/>
                  <a:gd name="connsiteX1" fmla="*/ 0 w 3938"/>
                  <a:gd name="connsiteY1" fmla="*/ 570 h 5317"/>
                  <a:gd name="connsiteX2" fmla="*/ 0 w 3938"/>
                  <a:gd name="connsiteY2" fmla="*/ 0 h 5317"/>
                  <a:gd name="connsiteX3" fmla="*/ 3938 w 3938"/>
                  <a:gd name="connsiteY3" fmla="*/ 0 h 5317"/>
                  <a:gd name="connsiteX4" fmla="*/ 3938 w 3938"/>
                  <a:gd name="connsiteY4" fmla="*/ 570 h 5317"/>
                  <a:gd name="connsiteX5" fmla="*/ 2307 w 3938"/>
                  <a:gd name="connsiteY5" fmla="*/ 570 h 5317"/>
                  <a:gd name="connsiteX6" fmla="*/ 2307 w 3938"/>
                  <a:gd name="connsiteY6" fmla="*/ 5317 h 5317"/>
                  <a:gd name="connsiteX7" fmla="*/ 1604 w 3938"/>
                  <a:gd name="connsiteY7" fmla="*/ 5317 h 5317"/>
                  <a:gd name="connsiteX8" fmla="*/ 1604 w 3938"/>
                  <a:gd name="connsiteY8" fmla="*/ 570 h 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8" h="5317">
                    <a:moveTo>
                      <a:pt x="1604" y="570"/>
                    </a:moveTo>
                    <a:lnTo>
                      <a:pt x="0" y="570"/>
                    </a:lnTo>
                    <a:lnTo>
                      <a:pt x="0" y="0"/>
                    </a:lnTo>
                    <a:lnTo>
                      <a:pt x="3938" y="0"/>
                    </a:lnTo>
                    <a:lnTo>
                      <a:pt x="3938" y="570"/>
                    </a:lnTo>
                    <a:lnTo>
                      <a:pt x="2307" y="570"/>
                    </a:lnTo>
                    <a:lnTo>
                      <a:pt x="2307" y="5317"/>
                    </a:lnTo>
                    <a:lnTo>
                      <a:pt x="1604" y="5317"/>
                    </a:lnTo>
                    <a:lnTo>
                      <a:pt x="1604" y="570"/>
                    </a:ln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CECC5E5F-1124-573B-A768-74AD778D2DFB}"/>
                  </a:ext>
                </a:extLst>
              </p:cNvPr>
              <p:cNvSpPr/>
              <p:nvPr/>
            </p:nvSpPr>
            <p:spPr>
              <a:xfrm>
                <a:off x="1581247" y="1170784"/>
                <a:ext cx="1352" cy="1418"/>
              </a:xfrm>
              <a:custGeom>
                <a:avLst/>
                <a:gdLst>
                  <a:gd name="connsiteX0" fmla="*/ 0 w 1352"/>
                  <a:gd name="connsiteY0" fmla="*/ 703 h 1418"/>
                  <a:gd name="connsiteX1" fmla="*/ 690 w 1352"/>
                  <a:gd name="connsiteY1" fmla="*/ 0 h 1418"/>
                  <a:gd name="connsiteX2" fmla="*/ 1353 w 1352"/>
                  <a:gd name="connsiteY2" fmla="*/ 703 h 1418"/>
                  <a:gd name="connsiteX3" fmla="*/ 663 w 1352"/>
                  <a:gd name="connsiteY3" fmla="*/ 1419 h 1418"/>
                  <a:gd name="connsiteX4" fmla="*/ 0 w 1352"/>
                  <a:gd name="connsiteY4" fmla="*/ 703 h 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" h="1418">
                    <a:moveTo>
                      <a:pt x="0" y="703"/>
                    </a:moveTo>
                    <a:cubicBezTo>
                      <a:pt x="0" y="278"/>
                      <a:pt x="278" y="0"/>
                      <a:pt x="690" y="0"/>
                    </a:cubicBezTo>
                    <a:cubicBezTo>
                      <a:pt x="1074" y="0"/>
                      <a:pt x="1353" y="278"/>
                      <a:pt x="1353" y="703"/>
                    </a:cubicBezTo>
                    <a:cubicBezTo>
                      <a:pt x="1353" y="1101"/>
                      <a:pt x="1074" y="1419"/>
                      <a:pt x="663" y="1419"/>
                    </a:cubicBezTo>
                    <a:cubicBezTo>
                      <a:pt x="278" y="1405"/>
                      <a:pt x="0" y="1101"/>
                      <a:pt x="0" y="703"/>
                    </a:cubicBezTo>
                    <a:close/>
                  </a:path>
                </a:pathLst>
              </a:custGeom>
              <a:solidFill>
                <a:srgbClr val="9ECAEF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0" name="图形 2">
              <a:extLst>
                <a:ext uri="{FF2B5EF4-FFF2-40B4-BE49-F238E27FC236}">
                  <a16:creationId xmlns:a16="http://schemas.microsoft.com/office/drawing/2014/main" id="{3B9D2738-7C16-BAF1-11D6-F58797F7B63F}"/>
                </a:ext>
              </a:extLst>
            </p:cNvPr>
            <p:cNvGrpSpPr/>
            <p:nvPr/>
          </p:nvGrpSpPr>
          <p:grpSpPr>
            <a:xfrm>
              <a:off x="9140240" y="3041194"/>
              <a:ext cx="303488" cy="265275"/>
              <a:chOff x="1352641" y="1010808"/>
              <a:chExt cx="119838" cy="104749"/>
            </a:xfrm>
          </p:grpSpPr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6F6486B3-4A5B-3605-8D6B-DE0FAA062D8F}"/>
                  </a:ext>
                </a:extLst>
              </p:cNvPr>
              <p:cNvSpPr/>
              <p:nvPr/>
            </p:nvSpPr>
            <p:spPr>
              <a:xfrm>
                <a:off x="1352641" y="1010808"/>
                <a:ext cx="24251" cy="104749"/>
              </a:xfrm>
              <a:custGeom>
                <a:avLst/>
                <a:gdLst>
                  <a:gd name="connsiteX0" fmla="*/ 0 w 24251"/>
                  <a:gd name="connsiteY0" fmla="*/ 0 h 104749"/>
                  <a:gd name="connsiteX1" fmla="*/ 24252 w 24251"/>
                  <a:gd name="connsiteY1" fmla="*/ 0 h 104749"/>
                  <a:gd name="connsiteX2" fmla="*/ 24252 w 24251"/>
                  <a:gd name="connsiteY2" fmla="*/ 104750 h 104749"/>
                  <a:gd name="connsiteX3" fmla="*/ 0 w 24251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51" h="104749">
                    <a:moveTo>
                      <a:pt x="0" y="0"/>
                    </a:moveTo>
                    <a:lnTo>
                      <a:pt x="24252" y="0"/>
                    </a:lnTo>
                    <a:lnTo>
                      <a:pt x="24252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7D9046C2-C302-B6D8-E91B-E06562597CA3}"/>
                  </a:ext>
                </a:extLst>
              </p:cNvPr>
              <p:cNvSpPr/>
              <p:nvPr/>
            </p:nvSpPr>
            <p:spPr>
              <a:xfrm>
                <a:off x="1382024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8FFBECCB-FB23-E21D-3E02-C0C0A886A282}"/>
                  </a:ext>
                </a:extLst>
              </p:cNvPr>
              <p:cNvSpPr/>
              <p:nvPr/>
            </p:nvSpPr>
            <p:spPr>
              <a:xfrm>
                <a:off x="1416366" y="1026614"/>
                <a:ext cx="24264" cy="88931"/>
              </a:xfrm>
              <a:custGeom>
                <a:avLst/>
                <a:gdLst>
                  <a:gd name="connsiteX0" fmla="*/ 0 w 24264"/>
                  <a:gd name="connsiteY0" fmla="*/ 0 h 88931"/>
                  <a:gd name="connsiteX1" fmla="*/ 24265 w 24264"/>
                  <a:gd name="connsiteY1" fmla="*/ 0 h 88931"/>
                  <a:gd name="connsiteX2" fmla="*/ 24265 w 24264"/>
                  <a:gd name="connsiteY2" fmla="*/ 88931 h 88931"/>
                  <a:gd name="connsiteX3" fmla="*/ 0 w 24264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88931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97B4DA4E-1A8F-BEAC-87B6-6194367B8ABD}"/>
                  </a:ext>
                </a:extLst>
              </p:cNvPr>
              <p:cNvSpPr/>
              <p:nvPr/>
            </p:nvSpPr>
            <p:spPr>
              <a:xfrm>
                <a:off x="1445749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1" name="图形 2">
              <a:extLst>
                <a:ext uri="{FF2B5EF4-FFF2-40B4-BE49-F238E27FC236}">
                  <a16:creationId xmlns:a16="http://schemas.microsoft.com/office/drawing/2014/main" id="{21CC1362-111C-1005-AB8F-B18670F2E6C8}"/>
                </a:ext>
              </a:extLst>
            </p:cNvPr>
            <p:cNvGrpSpPr/>
            <p:nvPr/>
          </p:nvGrpSpPr>
          <p:grpSpPr>
            <a:xfrm>
              <a:off x="9461998" y="3041194"/>
              <a:ext cx="303488" cy="265275"/>
              <a:chOff x="1479693" y="1010808"/>
              <a:chExt cx="119838" cy="104749"/>
            </a:xfrm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A95CC35-22B1-4F17-8122-14065E972963}"/>
                  </a:ext>
                </a:extLst>
              </p:cNvPr>
              <p:cNvSpPr/>
              <p:nvPr/>
            </p:nvSpPr>
            <p:spPr>
              <a:xfrm>
                <a:off x="1479693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A829AA6-7085-CD8D-F9E4-A5438B8A9B30}"/>
                  </a:ext>
                </a:extLst>
              </p:cNvPr>
              <p:cNvSpPr/>
              <p:nvPr/>
            </p:nvSpPr>
            <p:spPr>
              <a:xfrm>
                <a:off x="1509076" y="1038468"/>
                <a:ext cx="26731" cy="77090"/>
              </a:xfrm>
              <a:custGeom>
                <a:avLst/>
                <a:gdLst>
                  <a:gd name="connsiteX0" fmla="*/ 0 w 26731"/>
                  <a:gd name="connsiteY0" fmla="*/ 0 h 77090"/>
                  <a:gd name="connsiteX1" fmla="*/ 26731 w 26731"/>
                  <a:gd name="connsiteY1" fmla="*/ 0 h 77090"/>
                  <a:gd name="connsiteX2" fmla="*/ 26731 w 26731"/>
                  <a:gd name="connsiteY2" fmla="*/ 77090 h 77090"/>
                  <a:gd name="connsiteX3" fmla="*/ 0 w 26731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77090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5D53C82F-6C06-6944-B139-779B52F15D06}"/>
                  </a:ext>
                </a:extLst>
              </p:cNvPr>
              <p:cNvSpPr/>
              <p:nvPr/>
            </p:nvSpPr>
            <p:spPr>
              <a:xfrm>
                <a:off x="1543405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C420D0EA-25DD-7179-0B91-86538A5D6A74}"/>
                  </a:ext>
                </a:extLst>
              </p:cNvPr>
              <p:cNvSpPr/>
              <p:nvPr/>
            </p:nvSpPr>
            <p:spPr>
              <a:xfrm>
                <a:off x="1572801" y="1063170"/>
                <a:ext cx="26731" cy="52388"/>
              </a:xfrm>
              <a:custGeom>
                <a:avLst/>
                <a:gdLst>
                  <a:gd name="connsiteX0" fmla="*/ 0 w 26731"/>
                  <a:gd name="connsiteY0" fmla="*/ 0 h 52388"/>
                  <a:gd name="connsiteX1" fmla="*/ 26731 w 26731"/>
                  <a:gd name="connsiteY1" fmla="*/ 0 h 52388"/>
                  <a:gd name="connsiteX2" fmla="*/ 26731 w 26731"/>
                  <a:gd name="connsiteY2" fmla="*/ 52388 h 52388"/>
                  <a:gd name="connsiteX3" fmla="*/ 0 w 26731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31" h="52388">
                    <a:moveTo>
                      <a:pt x="0" y="0"/>
                    </a:moveTo>
                    <a:lnTo>
                      <a:pt x="26731" y="0"/>
                    </a:lnTo>
                    <a:lnTo>
                      <a:pt x="26731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2" name="图形 2">
              <a:extLst>
                <a:ext uri="{FF2B5EF4-FFF2-40B4-BE49-F238E27FC236}">
                  <a16:creationId xmlns:a16="http://schemas.microsoft.com/office/drawing/2014/main" id="{2B552D18-C293-27E5-493A-6BCC5C1FD47D}"/>
                </a:ext>
              </a:extLst>
            </p:cNvPr>
            <p:cNvGrpSpPr/>
            <p:nvPr/>
          </p:nvGrpSpPr>
          <p:grpSpPr>
            <a:xfrm>
              <a:off x="9783755" y="3041194"/>
              <a:ext cx="303455" cy="265275"/>
              <a:chOff x="1606745" y="1010808"/>
              <a:chExt cx="119825" cy="104749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0B4DA5A6-81B2-0B7A-F0AA-27BDF52BBA89}"/>
                  </a:ext>
                </a:extLst>
              </p:cNvPr>
              <p:cNvSpPr/>
              <p:nvPr/>
            </p:nvSpPr>
            <p:spPr>
              <a:xfrm>
                <a:off x="1606745" y="1010808"/>
                <a:ext cx="24264" cy="104749"/>
              </a:xfrm>
              <a:custGeom>
                <a:avLst/>
                <a:gdLst>
                  <a:gd name="connsiteX0" fmla="*/ 0 w 24264"/>
                  <a:gd name="connsiteY0" fmla="*/ 0 h 104749"/>
                  <a:gd name="connsiteX1" fmla="*/ 24265 w 24264"/>
                  <a:gd name="connsiteY1" fmla="*/ 0 h 104749"/>
                  <a:gd name="connsiteX2" fmla="*/ 24265 w 24264"/>
                  <a:gd name="connsiteY2" fmla="*/ 104750 h 104749"/>
                  <a:gd name="connsiteX3" fmla="*/ 0 w 24264"/>
                  <a:gd name="connsiteY3" fmla="*/ 104750 h 10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64" h="104749">
                    <a:moveTo>
                      <a:pt x="0" y="0"/>
                    </a:moveTo>
                    <a:lnTo>
                      <a:pt x="24265" y="0"/>
                    </a:lnTo>
                    <a:lnTo>
                      <a:pt x="24265" y="104750"/>
                    </a:lnTo>
                    <a:lnTo>
                      <a:pt x="0" y="104750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B4BE770E-F85E-455A-AEE3-CEEA1E19F23D}"/>
                  </a:ext>
                </a:extLst>
              </p:cNvPr>
              <p:cNvSpPr/>
              <p:nvPr/>
            </p:nvSpPr>
            <p:spPr>
              <a:xfrm>
                <a:off x="1636128" y="1038468"/>
                <a:ext cx="26717" cy="77090"/>
              </a:xfrm>
              <a:custGeom>
                <a:avLst/>
                <a:gdLst>
                  <a:gd name="connsiteX0" fmla="*/ 0 w 26717"/>
                  <a:gd name="connsiteY0" fmla="*/ 0 h 77090"/>
                  <a:gd name="connsiteX1" fmla="*/ 26718 w 26717"/>
                  <a:gd name="connsiteY1" fmla="*/ 0 h 77090"/>
                  <a:gd name="connsiteX2" fmla="*/ 26718 w 26717"/>
                  <a:gd name="connsiteY2" fmla="*/ 77090 h 77090"/>
                  <a:gd name="connsiteX3" fmla="*/ 0 w 26717"/>
                  <a:gd name="connsiteY3" fmla="*/ 77090 h 7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77090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77090"/>
                    </a:lnTo>
                    <a:lnTo>
                      <a:pt x="0" y="77090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EC8D657B-61A3-8D6E-27C4-10D110CF674E}"/>
                  </a:ext>
                </a:extLst>
              </p:cNvPr>
              <p:cNvSpPr/>
              <p:nvPr/>
            </p:nvSpPr>
            <p:spPr>
              <a:xfrm>
                <a:off x="1670457" y="1026614"/>
                <a:ext cx="24278" cy="88931"/>
              </a:xfrm>
              <a:custGeom>
                <a:avLst/>
                <a:gdLst>
                  <a:gd name="connsiteX0" fmla="*/ 0 w 24278"/>
                  <a:gd name="connsiteY0" fmla="*/ 0 h 88931"/>
                  <a:gd name="connsiteX1" fmla="*/ 24278 w 24278"/>
                  <a:gd name="connsiteY1" fmla="*/ 0 h 88931"/>
                  <a:gd name="connsiteX2" fmla="*/ 24278 w 24278"/>
                  <a:gd name="connsiteY2" fmla="*/ 88931 h 88931"/>
                  <a:gd name="connsiteX3" fmla="*/ 0 w 24278"/>
                  <a:gd name="connsiteY3" fmla="*/ 88931 h 8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78" h="88931">
                    <a:moveTo>
                      <a:pt x="0" y="0"/>
                    </a:moveTo>
                    <a:lnTo>
                      <a:pt x="24278" y="0"/>
                    </a:lnTo>
                    <a:lnTo>
                      <a:pt x="24278" y="88931"/>
                    </a:lnTo>
                    <a:lnTo>
                      <a:pt x="0" y="88931"/>
                    </a:lnTo>
                    <a:close/>
                  </a:path>
                </a:pathLst>
              </a:custGeom>
              <a:solidFill>
                <a:srgbClr val="1F75F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6E31343B-4104-5143-5444-32E78282E9EF}"/>
                  </a:ext>
                </a:extLst>
              </p:cNvPr>
              <p:cNvSpPr/>
              <p:nvPr/>
            </p:nvSpPr>
            <p:spPr>
              <a:xfrm>
                <a:off x="1699853" y="1063170"/>
                <a:ext cx="26717" cy="52388"/>
              </a:xfrm>
              <a:custGeom>
                <a:avLst/>
                <a:gdLst>
                  <a:gd name="connsiteX0" fmla="*/ 0 w 26717"/>
                  <a:gd name="connsiteY0" fmla="*/ 0 h 52388"/>
                  <a:gd name="connsiteX1" fmla="*/ 26718 w 26717"/>
                  <a:gd name="connsiteY1" fmla="*/ 0 h 52388"/>
                  <a:gd name="connsiteX2" fmla="*/ 26718 w 26717"/>
                  <a:gd name="connsiteY2" fmla="*/ 52388 h 52388"/>
                  <a:gd name="connsiteX3" fmla="*/ 0 w 26717"/>
                  <a:gd name="connsiteY3" fmla="*/ 52388 h 5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17" h="52388">
                    <a:moveTo>
                      <a:pt x="0" y="0"/>
                    </a:moveTo>
                    <a:lnTo>
                      <a:pt x="26718" y="0"/>
                    </a:lnTo>
                    <a:lnTo>
                      <a:pt x="26718" y="52388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E07963DF-B457-D4D1-8343-B1D0A6AA2C2F}"/>
                </a:ext>
              </a:extLst>
            </p:cNvPr>
            <p:cNvGrpSpPr/>
            <p:nvPr/>
          </p:nvGrpSpPr>
          <p:grpSpPr>
            <a:xfrm>
              <a:off x="6816080" y="3095156"/>
              <a:ext cx="1102900" cy="1746394"/>
              <a:chOff x="434902" y="1032116"/>
              <a:chExt cx="435501" cy="689597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9F180E68-C210-90D3-DA7B-765C3A004CCF}"/>
                  </a:ext>
                </a:extLst>
              </p:cNvPr>
              <p:cNvSpPr/>
              <p:nvPr/>
            </p:nvSpPr>
            <p:spPr>
              <a:xfrm>
                <a:off x="566953" y="1265443"/>
                <a:ext cx="142923" cy="402861"/>
              </a:xfrm>
              <a:custGeom>
                <a:avLst/>
                <a:gdLst>
                  <a:gd name="connsiteX0" fmla="*/ 68021 w 142923"/>
                  <a:gd name="connsiteY0" fmla="*/ 0 h 402861"/>
                  <a:gd name="connsiteX1" fmla="*/ 0 w 142923"/>
                  <a:gd name="connsiteY1" fmla="*/ 35403 h 402861"/>
                  <a:gd name="connsiteX2" fmla="*/ 85364 w 142923"/>
                  <a:gd name="connsiteY2" fmla="*/ 189822 h 402861"/>
                  <a:gd name="connsiteX3" fmla="*/ 106142 w 142923"/>
                  <a:gd name="connsiteY3" fmla="*/ 324923 h 402861"/>
                  <a:gd name="connsiteX4" fmla="*/ 128802 w 142923"/>
                  <a:gd name="connsiteY4" fmla="*/ 402862 h 402861"/>
                  <a:gd name="connsiteX5" fmla="*/ 142924 w 142923"/>
                  <a:gd name="connsiteY5" fmla="*/ 401271 h 402861"/>
                  <a:gd name="connsiteX6" fmla="*/ 116802 w 142923"/>
                  <a:gd name="connsiteY6" fmla="*/ 181535 h 402861"/>
                  <a:gd name="connsiteX7" fmla="*/ 68021 w 142923"/>
                  <a:gd name="connsiteY7" fmla="*/ 0 h 40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23" h="402861">
                    <a:moveTo>
                      <a:pt x="68021" y="0"/>
                    </a:moveTo>
                    <a:lnTo>
                      <a:pt x="0" y="35403"/>
                    </a:lnTo>
                    <a:lnTo>
                      <a:pt x="85364" y="189822"/>
                    </a:lnTo>
                    <a:cubicBezTo>
                      <a:pt x="85364" y="189822"/>
                      <a:pt x="77369" y="237079"/>
                      <a:pt x="106142" y="324923"/>
                    </a:cubicBezTo>
                    <a:lnTo>
                      <a:pt x="128802" y="402862"/>
                    </a:lnTo>
                    <a:lnTo>
                      <a:pt x="142924" y="401271"/>
                    </a:lnTo>
                    <a:lnTo>
                      <a:pt x="116802" y="181535"/>
                    </a:lnTo>
                    <a:cubicBezTo>
                      <a:pt x="116789" y="181535"/>
                      <a:pt x="101461" y="75539"/>
                      <a:pt x="68021" y="0"/>
                    </a:cubicBez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A3ADD50-AA36-986A-0A0C-F05EF760ADE5}"/>
                  </a:ext>
                </a:extLst>
              </p:cNvPr>
              <p:cNvSpPr/>
              <p:nvPr/>
            </p:nvSpPr>
            <p:spPr>
              <a:xfrm>
                <a:off x="690730" y="1655668"/>
                <a:ext cx="72051" cy="44790"/>
              </a:xfrm>
              <a:custGeom>
                <a:avLst/>
                <a:gdLst>
                  <a:gd name="connsiteX0" fmla="*/ 0 w 72051"/>
                  <a:gd name="connsiteY0" fmla="*/ 8778 h 44790"/>
                  <a:gd name="connsiteX1" fmla="*/ 20154 w 72051"/>
                  <a:gd name="connsiteY1" fmla="*/ 0 h 44790"/>
                  <a:gd name="connsiteX2" fmla="*/ 26373 w 72051"/>
                  <a:gd name="connsiteY2" fmla="*/ 15898 h 44790"/>
                  <a:gd name="connsiteX3" fmla="*/ 32830 w 72051"/>
                  <a:gd name="connsiteY3" fmla="*/ 21003 h 44790"/>
                  <a:gd name="connsiteX4" fmla="*/ 72052 w 72051"/>
                  <a:gd name="connsiteY4" fmla="*/ 31703 h 44790"/>
                  <a:gd name="connsiteX5" fmla="*/ 64255 w 72051"/>
                  <a:gd name="connsiteY5" fmla="*/ 34010 h 44790"/>
                  <a:gd name="connsiteX6" fmla="*/ 31690 w 72051"/>
                  <a:gd name="connsiteY6" fmla="*/ 38439 h 44790"/>
                  <a:gd name="connsiteX7" fmla="*/ 29874 w 72051"/>
                  <a:gd name="connsiteY7" fmla="*/ 41542 h 44790"/>
                  <a:gd name="connsiteX8" fmla="*/ 18391 w 72051"/>
                  <a:gd name="connsiteY8" fmla="*/ 44790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51" h="44790">
                    <a:moveTo>
                      <a:pt x="0" y="8778"/>
                    </a:moveTo>
                    <a:lnTo>
                      <a:pt x="20154" y="0"/>
                    </a:lnTo>
                    <a:lnTo>
                      <a:pt x="26373" y="15898"/>
                    </a:lnTo>
                    <a:lnTo>
                      <a:pt x="32830" y="21003"/>
                    </a:lnTo>
                    <a:lnTo>
                      <a:pt x="72052" y="31703"/>
                    </a:lnTo>
                    <a:lnTo>
                      <a:pt x="64255" y="34010"/>
                    </a:lnTo>
                    <a:lnTo>
                      <a:pt x="31690" y="38439"/>
                    </a:lnTo>
                    <a:lnTo>
                      <a:pt x="29874" y="41542"/>
                    </a:lnTo>
                    <a:lnTo>
                      <a:pt x="18391" y="44790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54" name="图形 2">
                <a:extLst>
                  <a:ext uri="{FF2B5EF4-FFF2-40B4-BE49-F238E27FC236}">
                    <a16:creationId xmlns:a16="http://schemas.microsoft.com/office/drawing/2014/main" id="{2170DC50-ADB4-5D14-1022-33808CFE5DAE}"/>
                  </a:ext>
                </a:extLst>
              </p:cNvPr>
              <p:cNvGrpSpPr/>
              <p:nvPr/>
            </p:nvGrpSpPr>
            <p:grpSpPr>
              <a:xfrm>
                <a:off x="434902" y="1294123"/>
                <a:ext cx="175027" cy="427590"/>
                <a:chOff x="434902" y="1294123"/>
                <a:chExt cx="175027" cy="427590"/>
              </a:xfrm>
            </p:grpSpPr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4AA2805E-D6A6-0D71-E95A-D1D02BE3AA15}"/>
                    </a:ext>
                  </a:extLst>
                </p:cNvPr>
                <p:cNvSpPr/>
                <p:nvPr/>
              </p:nvSpPr>
              <p:spPr>
                <a:xfrm>
                  <a:off x="452033" y="1294123"/>
                  <a:ext cx="157896" cy="369275"/>
                </a:xfrm>
                <a:custGeom>
                  <a:avLst/>
                  <a:gdLst>
                    <a:gd name="connsiteX0" fmla="*/ 157787 w 157896"/>
                    <a:gd name="connsiteY0" fmla="*/ 0 h 369275"/>
                    <a:gd name="connsiteX1" fmla="*/ 80578 w 157896"/>
                    <a:gd name="connsiteY1" fmla="*/ 3288 h 369275"/>
                    <a:gd name="connsiteX2" fmla="*/ 92843 w 157896"/>
                    <a:gd name="connsiteY2" fmla="*/ 165531 h 369275"/>
                    <a:gd name="connsiteX3" fmla="*/ 28561 w 157896"/>
                    <a:gd name="connsiteY3" fmla="*/ 286112 h 369275"/>
                    <a:gd name="connsiteX4" fmla="*/ 0 w 157896"/>
                    <a:gd name="connsiteY4" fmla="*/ 362142 h 369275"/>
                    <a:gd name="connsiteX5" fmla="*/ 12278 w 157896"/>
                    <a:gd name="connsiteY5" fmla="*/ 369276 h 369275"/>
                    <a:gd name="connsiteX6" fmla="*/ 122968 w 157896"/>
                    <a:gd name="connsiteY6" fmla="*/ 177703 h 369275"/>
                    <a:gd name="connsiteX7" fmla="*/ 157787 w 157896"/>
                    <a:gd name="connsiteY7" fmla="*/ 0 h 36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96" h="369275">
                      <a:moveTo>
                        <a:pt x="157787" y="0"/>
                      </a:moveTo>
                      <a:lnTo>
                        <a:pt x="80578" y="3288"/>
                      </a:lnTo>
                      <a:lnTo>
                        <a:pt x="92843" y="165531"/>
                      </a:lnTo>
                      <a:cubicBezTo>
                        <a:pt x="92843" y="165531"/>
                        <a:pt x="58116" y="198547"/>
                        <a:pt x="28561" y="286112"/>
                      </a:cubicBezTo>
                      <a:lnTo>
                        <a:pt x="0" y="362142"/>
                      </a:lnTo>
                      <a:lnTo>
                        <a:pt x="12278" y="369276"/>
                      </a:lnTo>
                      <a:lnTo>
                        <a:pt x="122968" y="177703"/>
                      </a:lnTo>
                      <a:cubicBezTo>
                        <a:pt x="122955" y="177690"/>
                        <a:pt x="160161" y="66668"/>
                        <a:pt x="157787" y="0"/>
                      </a:cubicBezTo>
                      <a:close/>
                    </a:path>
                  </a:pathLst>
                </a:custGeom>
                <a:solidFill>
                  <a:srgbClr val="35127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EB9CCDE4-82FF-7AFA-C7A5-DA268B84CB92}"/>
                    </a:ext>
                  </a:extLst>
                </p:cNvPr>
                <p:cNvSpPr/>
                <p:nvPr/>
              </p:nvSpPr>
              <p:spPr>
                <a:xfrm>
                  <a:off x="434902" y="1642886"/>
                  <a:ext cx="46355" cy="78827"/>
                </a:xfrm>
                <a:custGeom>
                  <a:avLst/>
                  <a:gdLst>
                    <a:gd name="connsiteX0" fmla="*/ 19332 w 46355"/>
                    <a:gd name="connsiteY0" fmla="*/ 0 h 78827"/>
                    <a:gd name="connsiteX1" fmla="*/ 40097 w 46355"/>
                    <a:gd name="connsiteY1" fmla="*/ 14227 h 78827"/>
                    <a:gd name="connsiteX2" fmla="*/ 30324 w 46355"/>
                    <a:gd name="connsiteY2" fmla="*/ 28256 h 78827"/>
                    <a:gd name="connsiteX3" fmla="*/ 30086 w 46355"/>
                    <a:gd name="connsiteY3" fmla="*/ 36835 h 78827"/>
                    <a:gd name="connsiteX4" fmla="*/ 46355 w 46355"/>
                    <a:gd name="connsiteY4" fmla="*/ 78827 h 78827"/>
                    <a:gd name="connsiteX5" fmla="*/ 39248 w 46355"/>
                    <a:gd name="connsiteY5" fmla="*/ 72794 h 78827"/>
                    <a:gd name="connsiteX6" fmla="*/ 14174 w 46355"/>
                    <a:gd name="connsiteY6" fmla="*/ 44830 h 78827"/>
                    <a:gd name="connsiteX7" fmla="*/ 10289 w 46355"/>
                    <a:gd name="connsiteY7" fmla="*/ 44764 h 78827"/>
                    <a:gd name="connsiteX8" fmla="*/ 0 w 46355"/>
                    <a:gd name="connsiteY8" fmla="*/ 35774 h 7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355" h="78827">
                      <a:moveTo>
                        <a:pt x="19332" y="0"/>
                      </a:moveTo>
                      <a:lnTo>
                        <a:pt x="40097" y="14227"/>
                      </a:lnTo>
                      <a:lnTo>
                        <a:pt x="30324" y="28256"/>
                      </a:lnTo>
                      <a:lnTo>
                        <a:pt x="30086" y="36835"/>
                      </a:lnTo>
                      <a:lnTo>
                        <a:pt x="46355" y="78827"/>
                      </a:lnTo>
                      <a:lnTo>
                        <a:pt x="39248" y="72794"/>
                      </a:lnTo>
                      <a:lnTo>
                        <a:pt x="14174" y="44830"/>
                      </a:lnTo>
                      <a:lnTo>
                        <a:pt x="10289" y="44764"/>
                      </a:lnTo>
                      <a:lnTo>
                        <a:pt x="0" y="35774"/>
                      </a:lnTo>
                      <a:close/>
                    </a:path>
                  </a:pathLst>
                </a:custGeom>
                <a:solidFill>
                  <a:srgbClr val="7A92CE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4A79ADAD-8702-70B8-9759-9929B79A1795}"/>
                  </a:ext>
                </a:extLst>
              </p:cNvPr>
              <p:cNvGrpSpPr/>
              <p:nvPr/>
            </p:nvGrpSpPr>
            <p:grpSpPr>
              <a:xfrm>
                <a:off x="492382" y="1032116"/>
                <a:ext cx="378021" cy="331416"/>
                <a:chOff x="492382" y="1032116"/>
                <a:chExt cx="378021" cy="331416"/>
              </a:xfrm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DF3160D6-443F-FB13-8D23-B722DB88354C}"/>
                    </a:ext>
                  </a:extLst>
                </p:cNvPr>
                <p:cNvSpPr/>
                <p:nvPr/>
              </p:nvSpPr>
              <p:spPr>
                <a:xfrm>
                  <a:off x="495414" y="1034768"/>
                  <a:ext cx="133597" cy="166333"/>
                </a:xfrm>
                <a:custGeom>
                  <a:avLst/>
                  <a:gdLst>
                    <a:gd name="connsiteX0" fmla="*/ 99954 w 133597"/>
                    <a:gd name="connsiteY0" fmla="*/ 1551 h 166333"/>
                    <a:gd name="connsiteX1" fmla="*/ 74695 w 133597"/>
                    <a:gd name="connsiteY1" fmla="*/ 20207 h 166333"/>
                    <a:gd name="connsiteX2" fmla="*/ 48773 w 133597"/>
                    <a:gd name="connsiteY2" fmla="*/ 53714 h 166333"/>
                    <a:gd name="connsiteX3" fmla="*/ 8623 w 133597"/>
                    <a:gd name="connsiteY3" fmla="*/ 101700 h 166333"/>
                    <a:gd name="connsiteX4" fmla="*/ 1715 w 133597"/>
                    <a:gd name="connsiteY4" fmla="*/ 157708 h 166333"/>
                    <a:gd name="connsiteX5" fmla="*/ 33697 w 133597"/>
                    <a:gd name="connsiteY5" fmla="*/ 157748 h 166333"/>
                    <a:gd name="connsiteX6" fmla="*/ 88617 w 133597"/>
                    <a:gd name="connsiteY6" fmla="*/ 98889 h 166333"/>
                    <a:gd name="connsiteX7" fmla="*/ 120679 w 133597"/>
                    <a:gd name="connsiteY7" fmla="*/ 84874 h 166333"/>
                    <a:gd name="connsiteX8" fmla="*/ 127255 w 133597"/>
                    <a:gd name="connsiteY8" fmla="*/ 54987 h 166333"/>
                    <a:gd name="connsiteX9" fmla="*/ 120095 w 133597"/>
                    <a:gd name="connsiteY9" fmla="*/ 7054 h 166333"/>
                    <a:gd name="connsiteX10" fmla="*/ 99954 w 133597"/>
                    <a:gd name="connsiteY10" fmla="*/ 1551 h 16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597" h="166333">
                      <a:moveTo>
                        <a:pt x="99954" y="1551"/>
                      </a:moveTo>
                      <a:cubicBezTo>
                        <a:pt x="99954" y="1551"/>
                        <a:pt x="78208" y="5794"/>
                        <a:pt x="74695" y="20207"/>
                      </a:cubicBezTo>
                      <a:cubicBezTo>
                        <a:pt x="71208" y="34620"/>
                        <a:pt x="65413" y="42589"/>
                        <a:pt x="48773" y="53714"/>
                      </a:cubicBezTo>
                      <a:cubicBezTo>
                        <a:pt x="32079" y="64878"/>
                        <a:pt x="5891" y="84622"/>
                        <a:pt x="8623" y="101700"/>
                      </a:cubicBezTo>
                      <a:cubicBezTo>
                        <a:pt x="13091" y="128842"/>
                        <a:pt x="-5591" y="142963"/>
                        <a:pt x="1715" y="157708"/>
                      </a:cubicBezTo>
                      <a:cubicBezTo>
                        <a:pt x="9021" y="172439"/>
                        <a:pt x="27955" y="165451"/>
                        <a:pt x="33697" y="157748"/>
                      </a:cubicBezTo>
                      <a:cubicBezTo>
                        <a:pt x="39517" y="150004"/>
                        <a:pt x="82266" y="112745"/>
                        <a:pt x="88617" y="98889"/>
                      </a:cubicBezTo>
                      <a:cubicBezTo>
                        <a:pt x="94982" y="84980"/>
                        <a:pt x="113134" y="94381"/>
                        <a:pt x="120679" y="84874"/>
                      </a:cubicBezTo>
                      <a:cubicBezTo>
                        <a:pt x="128263" y="75446"/>
                        <a:pt x="123741" y="60331"/>
                        <a:pt x="127255" y="54987"/>
                      </a:cubicBezTo>
                      <a:cubicBezTo>
                        <a:pt x="140051" y="35389"/>
                        <a:pt x="131326" y="18550"/>
                        <a:pt x="120095" y="7054"/>
                      </a:cubicBezTo>
                      <a:cubicBezTo>
                        <a:pt x="108904" y="-4415"/>
                        <a:pt x="99954" y="1551"/>
                        <a:pt x="99954" y="1551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7" name="图形 2">
                  <a:extLst>
                    <a:ext uri="{FF2B5EF4-FFF2-40B4-BE49-F238E27FC236}">
                      <a16:creationId xmlns:a16="http://schemas.microsoft.com/office/drawing/2014/main" id="{E70567DD-D90F-74BF-0857-E8AE5C075132}"/>
                    </a:ext>
                  </a:extLst>
                </p:cNvPr>
                <p:cNvGrpSpPr/>
                <p:nvPr/>
              </p:nvGrpSpPr>
              <p:grpSpPr>
                <a:xfrm>
                  <a:off x="596177" y="1082466"/>
                  <a:ext cx="274226" cy="150159"/>
                  <a:chOff x="596177" y="1082466"/>
                  <a:chExt cx="274226" cy="150159"/>
                </a:xfrm>
              </p:grpSpPr>
              <p:sp>
                <p:nvSpPr>
                  <p:cNvPr id="65" name="任意多边形: 形状 64">
                    <a:extLst>
                      <a:ext uri="{FF2B5EF4-FFF2-40B4-BE49-F238E27FC236}">
                        <a16:creationId xmlns:a16="http://schemas.microsoft.com/office/drawing/2014/main" id="{EE37D62E-5338-9468-EFF8-4B6DB5056E7A}"/>
                      </a:ext>
                    </a:extLst>
                  </p:cNvPr>
                  <p:cNvSpPr/>
                  <p:nvPr/>
                </p:nvSpPr>
                <p:spPr>
                  <a:xfrm>
                    <a:off x="838559" y="1082466"/>
                    <a:ext cx="31843" cy="30599"/>
                  </a:xfrm>
                  <a:custGeom>
                    <a:avLst/>
                    <a:gdLst>
                      <a:gd name="connsiteX0" fmla="*/ 0 w 31843"/>
                      <a:gd name="connsiteY0" fmla="*/ 21901 h 30599"/>
                      <a:gd name="connsiteX1" fmla="*/ 23018 w 31843"/>
                      <a:gd name="connsiteY1" fmla="*/ 10 h 30599"/>
                      <a:gd name="connsiteX2" fmla="*/ 7147 w 31843"/>
                      <a:gd name="connsiteY2" fmla="*/ 30599 h 30599"/>
                      <a:gd name="connsiteX3" fmla="*/ 0 w 31843"/>
                      <a:gd name="connsiteY3" fmla="*/ 21901 h 30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43" h="30599">
                        <a:moveTo>
                          <a:pt x="0" y="21901"/>
                        </a:moveTo>
                        <a:cubicBezTo>
                          <a:pt x="0" y="21901"/>
                          <a:pt x="16601" y="-534"/>
                          <a:pt x="23018" y="10"/>
                        </a:cubicBezTo>
                        <a:cubicBezTo>
                          <a:pt x="28402" y="447"/>
                          <a:pt x="46435" y="10816"/>
                          <a:pt x="7147" y="30599"/>
                        </a:cubicBezTo>
                        <a:lnTo>
                          <a:pt x="0" y="21901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6" name="任意多边形: 形状 65">
                    <a:extLst>
                      <a:ext uri="{FF2B5EF4-FFF2-40B4-BE49-F238E27FC236}">
                        <a16:creationId xmlns:a16="http://schemas.microsoft.com/office/drawing/2014/main" id="{C9A6C259-7139-C10E-16AD-DD483AE8AE18}"/>
                      </a:ext>
                    </a:extLst>
                  </p:cNvPr>
                  <p:cNvSpPr/>
                  <p:nvPr/>
                </p:nvSpPr>
                <p:spPr>
                  <a:xfrm>
                    <a:off x="596177" y="1099660"/>
                    <a:ext cx="253520" cy="132965"/>
                  </a:xfrm>
                  <a:custGeom>
                    <a:avLst/>
                    <a:gdLst>
                      <a:gd name="connsiteX0" fmla="*/ 33241 w 253520"/>
                      <a:gd name="connsiteY0" fmla="*/ 59575 h 132965"/>
                      <a:gd name="connsiteX1" fmla="*/ 136029 w 253520"/>
                      <a:gd name="connsiteY1" fmla="*/ 132966 h 132965"/>
                      <a:gd name="connsiteX2" fmla="*/ 253521 w 253520"/>
                      <a:gd name="connsiteY2" fmla="*/ 12835 h 132965"/>
                      <a:gd name="connsiteX3" fmla="*/ 244027 w 253520"/>
                      <a:gd name="connsiteY3" fmla="*/ 0 h 132965"/>
                      <a:gd name="connsiteX4" fmla="*/ 139635 w 253520"/>
                      <a:gd name="connsiteY4" fmla="*/ 80591 h 132965"/>
                      <a:gd name="connsiteX5" fmla="*/ 43862 w 253520"/>
                      <a:gd name="connsiteY5" fmla="*/ 22011 h 132965"/>
                      <a:gd name="connsiteX6" fmla="*/ 0 w 253520"/>
                      <a:gd name="connsiteY6" fmla="*/ 21348 h 132965"/>
                      <a:gd name="connsiteX7" fmla="*/ 33241 w 253520"/>
                      <a:gd name="connsiteY7" fmla="*/ 59575 h 132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3520" h="132965">
                        <a:moveTo>
                          <a:pt x="33241" y="59575"/>
                        </a:moveTo>
                        <a:lnTo>
                          <a:pt x="136029" y="132966"/>
                        </a:lnTo>
                        <a:lnTo>
                          <a:pt x="253521" y="12835"/>
                        </a:lnTo>
                        <a:lnTo>
                          <a:pt x="244027" y="0"/>
                        </a:lnTo>
                        <a:lnTo>
                          <a:pt x="139635" y="80591"/>
                        </a:lnTo>
                        <a:lnTo>
                          <a:pt x="43862" y="22011"/>
                        </a:lnTo>
                        <a:cubicBezTo>
                          <a:pt x="43862" y="22011"/>
                          <a:pt x="13220" y="-292"/>
                          <a:pt x="0" y="21348"/>
                        </a:cubicBezTo>
                        <a:cubicBezTo>
                          <a:pt x="13" y="21348"/>
                          <a:pt x="12185" y="44538"/>
                          <a:pt x="33241" y="59575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AE160A56-E2C4-8F50-6EA0-65B8BBC2F6E4}"/>
                    </a:ext>
                  </a:extLst>
                </p:cNvPr>
                <p:cNvSpPr/>
                <p:nvPr/>
              </p:nvSpPr>
              <p:spPr>
                <a:xfrm>
                  <a:off x="522423" y="1103850"/>
                  <a:ext cx="140396" cy="223434"/>
                </a:xfrm>
                <a:custGeom>
                  <a:avLst/>
                  <a:gdLst>
                    <a:gd name="connsiteX0" fmla="*/ 26763 w 140396"/>
                    <a:gd name="connsiteY0" fmla="*/ 10356 h 223434"/>
                    <a:gd name="connsiteX1" fmla="*/ 2790 w 140396"/>
                    <a:gd name="connsiteY1" fmla="*/ 59416 h 223434"/>
                    <a:gd name="connsiteX2" fmla="*/ 8001 w 140396"/>
                    <a:gd name="connsiteY2" fmla="*/ 142181 h 223434"/>
                    <a:gd name="connsiteX3" fmla="*/ 7072 w 140396"/>
                    <a:gd name="connsiteY3" fmla="*/ 223435 h 223434"/>
                    <a:gd name="connsiteX4" fmla="*/ 128396 w 140396"/>
                    <a:gd name="connsiteY4" fmla="*/ 211316 h 223434"/>
                    <a:gd name="connsiteX5" fmla="*/ 140396 w 140396"/>
                    <a:gd name="connsiteY5" fmla="*/ 127556 h 223434"/>
                    <a:gd name="connsiteX6" fmla="*/ 124604 w 140396"/>
                    <a:gd name="connsiteY6" fmla="*/ 102800 h 223434"/>
                    <a:gd name="connsiteX7" fmla="*/ 136445 w 140396"/>
                    <a:gd name="connsiteY7" fmla="*/ 77926 h 223434"/>
                    <a:gd name="connsiteX8" fmla="*/ 102859 w 140396"/>
                    <a:gd name="connsiteY8" fmla="*/ 0 h 223434"/>
                    <a:gd name="connsiteX9" fmla="*/ 26763 w 140396"/>
                    <a:gd name="connsiteY9" fmla="*/ 10356 h 22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396" h="223434">
                      <a:moveTo>
                        <a:pt x="26763" y="10356"/>
                      </a:moveTo>
                      <a:cubicBezTo>
                        <a:pt x="26763" y="10356"/>
                        <a:pt x="11342" y="24159"/>
                        <a:pt x="2790" y="59416"/>
                      </a:cubicBezTo>
                      <a:cubicBezTo>
                        <a:pt x="-5736" y="94646"/>
                        <a:pt x="8001" y="142181"/>
                        <a:pt x="8001" y="142181"/>
                      </a:cubicBezTo>
                      <a:lnTo>
                        <a:pt x="7072" y="223435"/>
                      </a:lnTo>
                      <a:lnTo>
                        <a:pt x="128396" y="211316"/>
                      </a:lnTo>
                      <a:lnTo>
                        <a:pt x="140396" y="127556"/>
                      </a:lnTo>
                      <a:lnTo>
                        <a:pt x="124604" y="102800"/>
                      </a:lnTo>
                      <a:lnTo>
                        <a:pt x="136445" y="77926"/>
                      </a:lnTo>
                      <a:lnTo>
                        <a:pt x="102859" y="0"/>
                      </a:lnTo>
                      <a:lnTo>
                        <a:pt x="26763" y="1035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D96ABB26-91A2-59EA-B9E7-F566D573FD74}"/>
                    </a:ext>
                  </a:extLst>
                </p:cNvPr>
                <p:cNvSpPr/>
                <p:nvPr/>
              </p:nvSpPr>
              <p:spPr>
                <a:xfrm>
                  <a:off x="577534" y="1080805"/>
                  <a:ext cx="34143" cy="51380"/>
                </a:xfrm>
                <a:custGeom>
                  <a:avLst/>
                  <a:gdLst>
                    <a:gd name="connsiteX0" fmla="*/ 13777 w 34143"/>
                    <a:gd name="connsiteY0" fmla="*/ 0 h 51380"/>
                    <a:gd name="connsiteX1" fmla="*/ 0 w 34143"/>
                    <a:gd name="connsiteY1" fmla="*/ 29025 h 51380"/>
                    <a:gd name="connsiteX2" fmla="*/ 31823 w 34143"/>
                    <a:gd name="connsiteY2" fmla="*/ 47111 h 51380"/>
                    <a:gd name="connsiteX3" fmla="*/ 34143 w 34143"/>
                    <a:gd name="connsiteY3" fmla="*/ 3766 h 51380"/>
                    <a:gd name="connsiteX4" fmla="*/ 13777 w 34143"/>
                    <a:gd name="connsiteY4" fmla="*/ 0 h 51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143" h="51380">
                      <a:moveTo>
                        <a:pt x="13777" y="0"/>
                      </a:moveTo>
                      <a:lnTo>
                        <a:pt x="0" y="29025"/>
                      </a:lnTo>
                      <a:cubicBezTo>
                        <a:pt x="0" y="29025"/>
                        <a:pt x="32738" y="63102"/>
                        <a:pt x="31823" y="47111"/>
                      </a:cubicBezTo>
                      <a:cubicBezTo>
                        <a:pt x="30987" y="32287"/>
                        <a:pt x="34143" y="3766"/>
                        <a:pt x="34143" y="3766"/>
                      </a:cubicBezTo>
                      <a:lnTo>
                        <a:pt x="13777" y="0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EBE644E1-C0DD-C0C4-F4E5-48DC9AD326B2}"/>
                    </a:ext>
                  </a:extLst>
                </p:cNvPr>
                <p:cNvSpPr/>
                <p:nvPr/>
              </p:nvSpPr>
              <p:spPr>
                <a:xfrm>
                  <a:off x="582238" y="1034648"/>
                  <a:ext cx="37667" cy="64251"/>
                </a:xfrm>
                <a:custGeom>
                  <a:avLst/>
                  <a:gdLst>
                    <a:gd name="connsiteX0" fmla="*/ 9483 w 37667"/>
                    <a:gd name="connsiteY0" fmla="*/ 5198 h 64251"/>
                    <a:gd name="connsiteX1" fmla="*/ 361 w 37667"/>
                    <a:gd name="connsiteY1" fmla="*/ 31956 h 64251"/>
                    <a:gd name="connsiteX2" fmla="*/ 14138 w 37667"/>
                    <a:gd name="connsiteY2" fmla="*/ 62718 h 64251"/>
                    <a:gd name="connsiteX3" fmla="*/ 30473 w 37667"/>
                    <a:gd name="connsiteY3" fmla="*/ 54444 h 64251"/>
                    <a:gd name="connsiteX4" fmla="*/ 30924 w 37667"/>
                    <a:gd name="connsiteY4" fmla="*/ 4960 h 64251"/>
                    <a:gd name="connsiteX5" fmla="*/ 9483 w 37667"/>
                    <a:gd name="connsiteY5" fmla="*/ 5198 h 64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67" h="64251">
                      <a:moveTo>
                        <a:pt x="9483" y="5198"/>
                      </a:moveTo>
                      <a:cubicBezTo>
                        <a:pt x="5718" y="11178"/>
                        <a:pt x="-1721" y="22780"/>
                        <a:pt x="361" y="31956"/>
                      </a:cubicBezTo>
                      <a:cubicBezTo>
                        <a:pt x="2429" y="41105"/>
                        <a:pt x="5108" y="57295"/>
                        <a:pt x="14138" y="62718"/>
                      </a:cubicBezTo>
                      <a:cubicBezTo>
                        <a:pt x="23194" y="68141"/>
                        <a:pt x="27728" y="57693"/>
                        <a:pt x="30473" y="54444"/>
                      </a:cubicBezTo>
                      <a:cubicBezTo>
                        <a:pt x="33218" y="51182"/>
                        <a:pt x="44926" y="16416"/>
                        <a:pt x="30924" y="4960"/>
                      </a:cubicBezTo>
                      <a:cubicBezTo>
                        <a:pt x="20316" y="-3672"/>
                        <a:pt x="12348" y="664"/>
                        <a:pt x="9483" y="519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D44F0B1A-9D4F-F6A9-60F0-A61CADC41B40}"/>
                    </a:ext>
                  </a:extLst>
                </p:cNvPr>
                <p:cNvSpPr/>
                <p:nvPr/>
              </p:nvSpPr>
              <p:spPr>
                <a:xfrm>
                  <a:off x="578331" y="1032116"/>
                  <a:ext cx="46804" cy="33254"/>
                </a:xfrm>
                <a:custGeom>
                  <a:avLst/>
                  <a:gdLst>
                    <a:gd name="connsiteX0" fmla="*/ 27618 w 46804"/>
                    <a:gd name="connsiteY0" fmla="*/ 14413 h 33254"/>
                    <a:gd name="connsiteX1" fmla="*/ 1577 w 46804"/>
                    <a:gd name="connsiteY1" fmla="*/ 33255 h 33254"/>
                    <a:gd name="connsiteX2" fmla="*/ 23587 w 46804"/>
                    <a:gd name="connsiteY2" fmla="*/ 0 h 33254"/>
                    <a:gd name="connsiteX3" fmla="*/ 43079 w 46804"/>
                    <a:gd name="connsiteY3" fmla="*/ 32737 h 33254"/>
                    <a:gd name="connsiteX4" fmla="*/ 27618 w 46804"/>
                    <a:gd name="connsiteY4" fmla="*/ 14413 h 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04" h="33254">
                      <a:moveTo>
                        <a:pt x="27618" y="14413"/>
                      </a:moveTo>
                      <a:cubicBezTo>
                        <a:pt x="27618" y="14413"/>
                        <a:pt x="15194" y="31690"/>
                        <a:pt x="1577" y="33255"/>
                      </a:cubicBezTo>
                      <a:cubicBezTo>
                        <a:pt x="1577" y="33255"/>
                        <a:pt x="-8779" y="3885"/>
                        <a:pt x="23587" y="0"/>
                      </a:cubicBezTo>
                      <a:cubicBezTo>
                        <a:pt x="23587" y="0"/>
                        <a:pt x="57929" y="8831"/>
                        <a:pt x="43079" y="32737"/>
                      </a:cubicBezTo>
                      <a:cubicBezTo>
                        <a:pt x="43079" y="32737"/>
                        <a:pt x="27101" y="23960"/>
                        <a:pt x="27618" y="14413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62" name="图形 2">
                  <a:extLst>
                    <a:ext uri="{FF2B5EF4-FFF2-40B4-BE49-F238E27FC236}">
                      <a16:creationId xmlns:a16="http://schemas.microsoft.com/office/drawing/2014/main" id="{6EAB92D4-4894-9B9E-9304-C145FC21D5BF}"/>
                    </a:ext>
                  </a:extLst>
                </p:cNvPr>
                <p:cNvGrpSpPr/>
                <p:nvPr/>
              </p:nvGrpSpPr>
              <p:grpSpPr>
                <a:xfrm>
                  <a:off x="492382" y="1116804"/>
                  <a:ext cx="186946" cy="246728"/>
                  <a:chOff x="492382" y="1116804"/>
                  <a:chExt cx="186946" cy="246728"/>
                </a:xfrm>
              </p:grpSpPr>
              <p:sp>
                <p:nvSpPr>
                  <p:cNvPr id="63" name="任意多边形: 形状 62">
                    <a:extLst>
                      <a:ext uri="{FF2B5EF4-FFF2-40B4-BE49-F238E27FC236}">
                        <a16:creationId xmlns:a16="http://schemas.microsoft.com/office/drawing/2014/main" id="{8EBB9D97-0D4F-DDBF-BC57-F8D773ACAB9A}"/>
                      </a:ext>
                    </a:extLst>
                  </p:cNvPr>
                  <p:cNvSpPr/>
                  <p:nvPr/>
                </p:nvSpPr>
                <p:spPr>
                  <a:xfrm>
                    <a:off x="644547" y="1339099"/>
                    <a:ext cx="34781" cy="24434"/>
                  </a:xfrm>
                  <a:custGeom>
                    <a:avLst/>
                    <a:gdLst>
                      <a:gd name="connsiteX0" fmla="*/ 5065 w 34781"/>
                      <a:gd name="connsiteY0" fmla="*/ 0 h 24434"/>
                      <a:gd name="connsiteX1" fmla="*/ 34355 w 34781"/>
                      <a:gd name="connsiteY1" fmla="*/ 12305 h 24434"/>
                      <a:gd name="connsiteX2" fmla="*/ 0 w 34781"/>
                      <a:gd name="connsiteY2" fmla="*/ 10064 h 24434"/>
                      <a:gd name="connsiteX3" fmla="*/ 5065 w 34781"/>
                      <a:gd name="connsiteY3" fmla="*/ 0 h 2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81" h="24434">
                        <a:moveTo>
                          <a:pt x="5065" y="0"/>
                        </a:moveTo>
                        <a:cubicBezTo>
                          <a:pt x="5065" y="0"/>
                          <a:pt x="32300" y="6192"/>
                          <a:pt x="34355" y="12305"/>
                        </a:cubicBezTo>
                        <a:cubicBezTo>
                          <a:pt x="36105" y="17410"/>
                          <a:pt x="33878" y="38068"/>
                          <a:pt x="0" y="10064"/>
                        </a:cubicBezTo>
                        <a:lnTo>
                          <a:pt x="5065" y="0"/>
                        </a:lnTo>
                        <a:close/>
                      </a:path>
                    </a:pathLst>
                  </a:custGeom>
                  <a:solidFill>
                    <a:srgbClr val="FFC190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4" name="任意多边形: 形状 63">
                    <a:extLst>
                      <a:ext uri="{FF2B5EF4-FFF2-40B4-BE49-F238E27FC236}">
                        <a16:creationId xmlns:a16="http://schemas.microsoft.com/office/drawing/2014/main" id="{5D9DE75E-3D1A-8AA2-EAB8-42FC1B03C79A}"/>
                      </a:ext>
                    </a:extLst>
                  </p:cNvPr>
                  <p:cNvSpPr/>
                  <p:nvPr/>
                </p:nvSpPr>
                <p:spPr>
                  <a:xfrm>
                    <a:off x="492382" y="1116804"/>
                    <a:ext cx="160465" cy="235567"/>
                  </a:xfrm>
                  <a:custGeom>
                    <a:avLst/>
                    <a:gdLst>
                      <a:gd name="connsiteX0" fmla="*/ 29648 w 160465"/>
                      <a:gd name="connsiteY0" fmla="*/ 44313 h 235567"/>
                      <a:gd name="connsiteX1" fmla="*/ 0 w 160465"/>
                      <a:gd name="connsiteY1" fmla="*/ 166950 h 235567"/>
                      <a:gd name="connsiteX2" fmla="*/ 154168 w 160465"/>
                      <a:gd name="connsiteY2" fmla="*/ 235567 h 235567"/>
                      <a:gd name="connsiteX3" fmla="*/ 160466 w 160465"/>
                      <a:gd name="connsiteY3" fmla="*/ 222865 h 235567"/>
                      <a:gd name="connsiteX4" fmla="*/ 50213 w 160465"/>
                      <a:gd name="connsiteY4" fmla="*/ 151608 h 235567"/>
                      <a:gd name="connsiteX5" fmla="*/ 70673 w 160465"/>
                      <a:gd name="connsiteY5" fmla="*/ 41197 h 235567"/>
                      <a:gd name="connsiteX6" fmla="*/ 55623 w 160465"/>
                      <a:gd name="connsiteY6" fmla="*/ 0 h 235567"/>
                      <a:gd name="connsiteX7" fmla="*/ 29648 w 160465"/>
                      <a:gd name="connsiteY7" fmla="*/ 44313 h 23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465" h="235567">
                        <a:moveTo>
                          <a:pt x="29648" y="44313"/>
                        </a:moveTo>
                        <a:lnTo>
                          <a:pt x="0" y="166950"/>
                        </a:lnTo>
                        <a:lnTo>
                          <a:pt x="154168" y="235567"/>
                        </a:lnTo>
                        <a:lnTo>
                          <a:pt x="160466" y="222865"/>
                        </a:lnTo>
                        <a:lnTo>
                          <a:pt x="50213" y="151608"/>
                        </a:lnTo>
                        <a:lnTo>
                          <a:pt x="70673" y="41197"/>
                        </a:lnTo>
                        <a:cubicBezTo>
                          <a:pt x="70673" y="41197"/>
                          <a:pt x="80538" y="4601"/>
                          <a:pt x="55623" y="0"/>
                        </a:cubicBezTo>
                        <a:cubicBezTo>
                          <a:pt x="55623" y="13"/>
                          <a:pt x="36185" y="19239"/>
                          <a:pt x="29648" y="44313"/>
                        </a:cubicBezTo>
                        <a:close/>
                      </a:path>
                    </a:pathLst>
                  </a:custGeom>
                  <a:solidFill>
                    <a:srgbClr val="FFC7CA"/>
                  </a:solidFill>
                  <a:ln w="1325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</p:grp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4D056A12-47BA-BCE6-F64A-9AAA84EB6FF0}"/>
                </a:ext>
              </a:extLst>
            </p:cNvPr>
            <p:cNvGrpSpPr/>
            <p:nvPr/>
          </p:nvGrpSpPr>
          <p:grpSpPr>
            <a:xfrm>
              <a:off x="9888357" y="3039995"/>
              <a:ext cx="960172" cy="1765689"/>
              <a:chOff x="1648049" y="1010335"/>
              <a:chExt cx="379142" cy="697216"/>
            </a:xfrm>
          </p:grpSpPr>
          <p:grpSp>
            <p:nvGrpSpPr>
              <p:cNvPr id="35" name="图形 2">
                <a:extLst>
                  <a:ext uri="{FF2B5EF4-FFF2-40B4-BE49-F238E27FC236}">
                    <a16:creationId xmlns:a16="http://schemas.microsoft.com/office/drawing/2014/main" id="{0A2ED606-7DAF-5573-937B-A88111F39138}"/>
                  </a:ext>
                </a:extLst>
              </p:cNvPr>
              <p:cNvGrpSpPr/>
              <p:nvPr/>
            </p:nvGrpSpPr>
            <p:grpSpPr>
              <a:xfrm>
                <a:off x="1648049" y="1103651"/>
                <a:ext cx="219011" cy="137102"/>
                <a:chOff x="1648049" y="1103651"/>
                <a:chExt cx="219011" cy="137102"/>
              </a:xfrm>
              <a:solidFill>
                <a:srgbClr val="FFC190"/>
              </a:solidFill>
            </p:grpSpPr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29BFE454-9C14-949E-B8C9-DD2434AE2680}"/>
                    </a:ext>
                  </a:extLst>
                </p:cNvPr>
                <p:cNvSpPr/>
                <p:nvPr/>
              </p:nvSpPr>
              <p:spPr>
                <a:xfrm>
                  <a:off x="1648049" y="1173272"/>
                  <a:ext cx="29249" cy="20384"/>
                </a:xfrm>
                <a:custGeom>
                  <a:avLst/>
                  <a:gdLst>
                    <a:gd name="connsiteX0" fmla="*/ 29250 w 29249"/>
                    <a:gd name="connsiteY0" fmla="*/ 11527 h 20384"/>
                    <a:gd name="connsiteX1" fmla="*/ 5104 w 29249"/>
                    <a:gd name="connsiteY1" fmla="*/ 230 h 20384"/>
                    <a:gd name="connsiteX2" fmla="*/ 25842 w 29249"/>
                    <a:gd name="connsiteY2" fmla="*/ 20384 h 20384"/>
                    <a:gd name="connsiteX3" fmla="*/ 29250 w 29249"/>
                    <a:gd name="connsiteY3" fmla="*/ 11527 h 2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249" h="20384">
                      <a:moveTo>
                        <a:pt x="29250" y="11527"/>
                      </a:moveTo>
                      <a:cubicBezTo>
                        <a:pt x="29250" y="11527"/>
                        <a:pt x="10050" y="-1905"/>
                        <a:pt x="5104" y="230"/>
                      </a:cubicBezTo>
                      <a:cubicBezTo>
                        <a:pt x="914" y="2033"/>
                        <a:pt x="-10688" y="15067"/>
                        <a:pt x="25842" y="20384"/>
                      </a:cubicBezTo>
                      <a:lnTo>
                        <a:pt x="29250" y="11527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710D3CDB-E133-8465-8973-66A8E077F9CA}"/>
                    </a:ext>
                  </a:extLst>
                </p:cNvPr>
                <p:cNvSpPr/>
                <p:nvPr/>
              </p:nvSpPr>
              <p:spPr>
                <a:xfrm>
                  <a:off x="1671571" y="1103651"/>
                  <a:ext cx="195489" cy="137102"/>
                </a:xfrm>
                <a:custGeom>
                  <a:avLst/>
                  <a:gdLst>
                    <a:gd name="connsiteX0" fmla="*/ 186003 w 195489"/>
                    <a:gd name="connsiteY0" fmla="*/ 44804 h 137102"/>
                    <a:gd name="connsiteX1" fmla="*/ 133973 w 195489"/>
                    <a:gd name="connsiteY1" fmla="*/ 137103 h 137102"/>
                    <a:gd name="connsiteX2" fmla="*/ 0 w 195489"/>
                    <a:gd name="connsiteY2" fmla="*/ 90920 h 137102"/>
                    <a:gd name="connsiteX3" fmla="*/ 3394 w 195489"/>
                    <a:gd name="connsiteY3" fmla="*/ 79517 h 137102"/>
                    <a:gd name="connsiteX4" fmla="*/ 111950 w 195489"/>
                    <a:gd name="connsiteY4" fmla="*/ 98929 h 137102"/>
                    <a:gd name="connsiteX5" fmla="*/ 162601 w 195489"/>
                    <a:gd name="connsiteY5" fmla="*/ 19399 h 137102"/>
                    <a:gd name="connsiteX6" fmla="*/ 195471 w 195489"/>
                    <a:gd name="connsiteY6" fmla="*/ 2745 h 137102"/>
                    <a:gd name="connsiteX7" fmla="*/ 186003 w 195489"/>
                    <a:gd name="connsiteY7" fmla="*/ 44804 h 13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489" h="137102">
                      <a:moveTo>
                        <a:pt x="186003" y="44804"/>
                      </a:moveTo>
                      <a:lnTo>
                        <a:pt x="133973" y="137103"/>
                      </a:lnTo>
                      <a:lnTo>
                        <a:pt x="0" y="90920"/>
                      </a:lnTo>
                      <a:lnTo>
                        <a:pt x="3394" y="79517"/>
                      </a:lnTo>
                      <a:lnTo>
                        <a:pt x="111950" y="98929"/>
                      </a:lnTo>
                      <a:lnTo>
                        <a:pt x="162601" y="19399"/>
                      </a:lnTo>
                      <a:cubicBezTo>
                        <a:pt x="162601" y="19399"/>
                        <a:pt x="177504" y="-8711"/>
                        <a:pt x="195471" y="2745"/>
                      </a:cubicBezTo>
                      <a:cubicBezTo>
                        <a:pt x="195471" y="2745"/>
                        <a:pt x="196359" y="25697"/>
                        <a:pt x="186003" y="4480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36" name="图形 2">
                <a:extLst>
                  <a:ext uri="{FF2B5EF4-FFF2-40B4-BE49-F238E27FC236}">
                    <a16:creationId xmlns:a16="http://schemas.microsoft.com/office/drawing/2014/main" id="{FF861219-30EA-4297-A67F-02AC80ED0139}"/>
                  </a:ext>
                </a:extLst>
              </p:cNvPr>
              <p:cNvGrpSpPr/>
              <p:nvPr/>
            </p:nvGrpSpPr>
            <p:grpSpPr>
              <a:xfrm>
                <a:off x="1778210" y="1088972"/>
                <a:ext cx="230773" cy="123578"/>
                <a:chOff x="1778210" y="1088972"/>
                <a:chExt cx="230773" cy="123578"/>
              </a:xfrm>
              <a:solidFill>
                <a:srgbClr val="FFC190"/>
              </a:solidFill>
            </p:grpSpPr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7F761413-7DB6-2DE6-93A7-DDFF8246FCC0}"/>
                    </a:ext>
                  </a:extLst>
                </p:cNvPr>
                <p:cNvSpPr/>
                <p:nvPr/>
              </p:nvSpPr>
              <p:spPr>
                <a:xfrm>
                  <a:off x="1794539" y="1106714"/>
                  <a:ext cx="214444" cy="105836"/>
                </a:xfrm>
                <a:custGeom>
                  <a:avLst/>
                  <a:gdLst>
                    <a:gd name="connsiteX0" fmla="*/ 188642 w 214444"/>
                    <a:gd name="connsiteY0" fmla="*/ 42788 h 105836"/>
                    <a:gd name="connsiteX1" fmla="*/ 103477 w 214444"/>
                    <a:gd name="connsiteY1" fmla="*/ 105837 h 105836"/>
                    <a:gd name="connsiteX2" fmla="*/ 0 w 214444"/>
                    <a:gd name="connsiteY2" fmla="*/ 9016 h 105836"/>
                    <a:gd name="connsiteX3" fmla="*/ 7770 w 214444"/>
                    <a:gd name="connsiteY3" fmla="*/ 0 h 105836"/>
                    <a:gd name="connsiteX4" fmla="*/ 98942 w 214444"/>
                    <a:gd name="connsiteY4" fmla="*/ 61948 h 105836"/>
                    <a:gd name="connsiteX5" fmla="*/ 177637 w 214444"/>
                    <a:gd name="connsiteY5" fmla="*/ 10011 h 105836"/>
                    <a:gd name="connsiteX6" fmla="*/ 214445 w 214444"/>
                    <a:gd name="connsiteY6" fmla="*/ 8194 h 105836"/>
                    <a:gd name="connsiteX7" fmla="*/ 188642 w 214444"/>
                    <a:gd name="connsiteY7" fmla="*/ 42788 h 105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444" h="105836">
                      <a:moveTo>
                        <a:pt x="188642" y="42788"/>
                      </a:moveTo>
                      <a:lnTo>
                        <a:pt x="103477" y="105837"/>
                      </a:lnTo>
                      <a:lnTo>
                        <a:pt x="0" y="9016"/>
                      </a:lnTo>
                      <a:lnTo>
                        <a:pt x="7770" y="0"/>
                      </a:lnTo>
                      <a:lnTo>
                        <a:pt x="98942" y="61948"/>
                      </a:lnTo>
                      <a:lnTo>
                        <a:pt x="177637" y="10011"/>
                      </a:lnTo>
                      <a:cubicBezTo>
                        <a:pt x="177637" y="10011"/>
                        <a:pt x="202724" y="-9573"/>
                        <a:pt x="214445" y="8194"/>
                      </a:cubicBezTo>
                      <a:cubicBezTo>
                        <a:pt x="214445" y="8208"/>
                        <a:pt x="205919" y="29502"/>
                        <a:pt x="188642" y="42788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7B855E6D-572F-2798-D50C-5CC595B3AADB}"/>
                    </a:ext>
                  </a:extLst>
                </p:cNvPr>
                <p:cNvSpPr/>
                <p:nvPr/>
              </p:nvSpPr>
              <p:spPr>
                <a:xfrm>
                  <a:off x="1778210" y="1088972"/>
                  <a:ext cx="25570" cy="26837"/>
                </a:xfrm>
                <a:custGeom>
                  <a:avLst/>
                  <a:gdLst>
                    <a:gd name="connsiteX0" fmla="*/ 25570 w 25570"/>
                    <a:gd name="connsiteY0" fmla="*/ 20181 h 26837"/>
                    <a:gd name="connsiteX1" fmla="*/ 8094 w 25570"/>
                    <a:gd name="connsiteY1" fmla="*/ 0 h 26837"/>
                    <a:gd name="connsiteX2" fmla="*/ 18795 w 25570"/>
                    <a:gd name="connsiteY2" fmla="*/ 26838 h 26837"/>
                    <a:gd name="connsiteX3" fmla="*/ 25570 w 25570"/>
                    <a:gd name="connsiteY3" fmla="*/ 20181 h 2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570" h="26837">
                      <a:moveTo>
                        <a:pt x="25570" y="20181"/>
                      </a:moveTo>
                      <a:cubicBezTo>
                        <a:pt x="25570" y="20181"/>
                        <a:pt x="13491" y="67"/>
                        <a:pt x="8094" y="0"/>
                      </a:cubicBezTo>
                      <a:cubicBezTo>
                        <a:pt x="3573" y="-66"/>
                        <a:pt x="-12352" y="7108"/>
                        <a:pt x="18795" y="26838"/>
                      </a:cubicBezTo>
                      <a:lnTo>
                        <a:pt x="25570" y="20181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37A45C17-DDB8-E7A7-1853-E78E10CEC082}"/>
                  </a:ext>
                </a:extLst>
              </p:cNvPr>
              <p:cNvSpPr/>
              <p:nvPr/>
            </p:nvSpPr>
            <p:spPr>
              <a:xfrm>
                <a:off x="1865808" y="1678501"/>
                <a:ext cx="37431" cy="26465"/>
              </a:xfrm>
              <a:custGeom>
                <a:avLst/>
                <a:gdLst>
                  <a:gd name="connsiteX0" fmla="*/ 36928 w 37431"/>
                  <a:gd name="connsiteY0" fmla="*/ 902 h 26465"/>
                  <a:gd name="connsiteX1" fmla="*/ 29794 w 37431"/>
                  <a:gd name="connsiteY1" fmla="*/ 0 h 26465"/>
                  <a:gd name="connsiteX2" fmla="*/ 26280 w 37431"/>
                  <a:gd name="connsiteY2" fmla="*/ 10501 h 26465"/>
                  <a:gd name="connsiteX3" fmla="*/ 22767 w 37431"/>
                  <a:gd name="connsiteY3" fmla="*/ 14705 h 26465"/>
                  <a:gd name="connsiteX4" fmla="*/ 0 w 37431"/>
                  <a:gd name="connsiteY4" fmla="*/ 26466 h 26465"/>
                  <a:gd name="connsiteX5" fmla="*/ 37431 w 37431"/>
                  <a:gd name="connsiteY5" fmla="*/ 22422 h 2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31" h="26465">
                    <a:moveTo>
                      <a:pt x="36928" y="902"/>
                    </a:moveTo>
                    <a:lnTo>
                      <a:pt x="29794" y="0"/>
                    </a:lnTo>
                    <a:lnTo>
                      <a:pt x="26280" y="10501"/>
                    </a:lnTo>
                    <a:lnTo>
                      <a:pt x="22767" y="14705"/>
                    </a:lnTo>
                    <a:lnTo>
                      <a:pt x="0" y="26466"/>
                    </a:lnTo>
                    <a:lnTo>
                      <a:pt x="37431" y="22422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494724DD-4867-5654-8584-B9CA557F1192}"/>
                  </a:ext>
                </a:extLst>
              </p:cNvPr>
              <p:cNvSpPr/>
              <p:nvPr/>
            </p:nvSpPr>
            <p:spPr>
              <a:xfrm>
                <a:off x="1915133" y="1665851"/>
                <a:ext cx="29011" cy="41700"/>
              </a:xfrm>
              <a:custGeom>
                <a:avLst/>
                <a:gdLst>
                  <a:gd name="connsiteX0" fmla="*/ 16680 w 29011"/>
                  <a:gd name="connsiteY0" fmla="*/ 0 h 41700"/>
                  <a:gd name="connsiteX1" fmla="*/ 10250 w 29011"/>
                  <a:gd name="connsiteY1" fmla="*/ 3235 h 41700"/>
                  <a:gd name="connsiteX2" fmla="*/ 13114 w 29011"/>
                  <a:gd name="connsiteY2" fmla="*/ 13883 h 41700"/>
                  <a:gd name="connsiteX3" fmla="*/ 12517 w 29011"/>
                  <a:gd name="connsiteY3" fmla="*/ 19346 h 41700"/>
                  <a:gd name="connsiteX4" fmla="*/ 0 w 29011"/>
                  <a:gd name="connsiteY4" fmla="*/ 41701 h 41700"/>
                  <a:gd name="connsiteX5" fmla="*/ 29012 w 29011"/>
                  <a:gd name="connsiteY5" fmla="*/ 17675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" h="41700">
                    <a:moveTo>
                      <a:pt x="16680" y="0"/>
                    </a:moveTo>
                    <a:lnTo>
                      <a:pt x="10250" y="3235"/>
                    </a:lnTo>
                    <a:lnTo>
                      <a:pt x="13114" y="13883"/>
                    </a:lnTo>
                    <a:lnTo>
                      <a:pt x="12517" y="19346"/>
                    </a:lnTo>
                    <a:lnTo>
                      <a:pt x="0" y="41701"/>
                    </a:lnTo>
                    <a:lnTo>
                      <a:pt x="29012" y="17675"/>
                    </a:lnTo>
                    <a:close/>
                  </a:path>
                </a:pathLst>
              </a:custGeom>
              <a:solidFill>
                <a:srgbClr val="7A92CE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4FB1C03-BD7B-AAF1-1A05-BE169994256B}"/>
                  </a:ext>
                </a:extLst>
              </p:cNvPr>
              <p:cNvSpPr/>
              <p:nvPr/>
            </p:nvSpPr>
            <p:spPr>
              <a:xfrm>
                <a:off x="1891306" y="1282004"/>
                <a:ext cx="126959" cy="407621"/>
              </a:xfrm>
              <a:custGeom>
                <a:avLst/>
                <a:gdLst>
                  <a:gd name="connsiteX0" fmla="*/ 126959 w 126959"/>
                  <a:gd name="connsiteY0" fmla="*/ 17197 h 407621"/>
                  <a:gd name="connsiteX1" fmla="*/ 61603 w 126959"/>
                  <a:gd name="connsiteY1" fmla="*/ 230104 h 407621"/>
                  <a:gd name="connsiteX2" fmla="*/ 16919 w 126959"/>
                  <a:gd name="connsiteY2" fmla="*/ 407622 h 407621"/>
                  <a:gd name="connsiteX3" fmla="*/ 0 w 126959"/>
                  <a:gd name="connsiteY3" fmla="*/ 404068 h 407621"/>
                  <a:gd name="connsiteX4" fmla="*/ 22196 w 126959"/>
                  <a:gd name="connsiteY4" fmla="*/ 214471 h 407621"/>
                  <a:gd name="connsiteX5" fmla="*/ 45188 w 126959"/>
                  <a:gd name="connsiteY5" fmla="*/ 0 h 40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59" h="407621">
                    <a:moveTo>
                      <a:pt x="126959" y="17197"/>
                    </a:moveTo>
                    <a:lnTo>
                      <a:pt x="61603" y="230104"/>
                    </a:lnTo>
                    <a:lnTo>
                      <a:pt x="16919" y="407622"/>
                    </a:lnTo>
                    <a:lnTo>
                      <a:pt x="0" y="404068"/>
                    </a:lnTo>
                    <a:lnTo>
                      <a:pt x="22196" y="214471"/>
                    </a:lnTo>
                    <a:lnTo>
                      <a:pt x="45188" y="0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0E92730-9192-BC46-3CFB-01F7F818BE88}"/>
                  </a:ext>
                </a:extLst>
              </p:cNvPr>
              <p:cNvSpPr/>
              <p:nvPr/>
            </p:nvSpPr>
            <p:spPr>
              <a:xfrm>
                <a:off x="1827223" y="1266610"/>
                <a:ext cx="131825" cy="408178"/>
              </a:xfrm>
              <a:custGeom>
                <a:avLst/>
                <a:gdLst>
                  <a:gd name="connsiteX0" fmla="*/ 35999 w 131825"/>
                  <a:gd name="connsiteY0" fmla="*/ 0 h 408178"/>
                  <a:gd name="connsiteX1" fmla="*/ 0 w 131825"/>
                  <a:gd name="connsiteY1" fmla="*/ 199210 h 408178"/>
                  <a:gd name="connsiteX2" fmla="*/ 94421 w 131825"/>
                  <a:gd name="connsiteY2" fmla="*/ 408179 h 408178"/>
                  <a:gd name="connsiteX3" fmla="*/ 113130 w 131825"/>
                  <a:gd name="connsiteY3" fmla="*/ 403273 h 408178"/>
                  <a:gd name="connsiteX4" fmla="*/ 55889 w 131825"/>
                  <a:gd name="connsiteY4" fmla="*/ 220531 h 408178"/>
                  <a:gd name="connsiteX5" fmla="*/ 129452 w 131825"/>
                  <a:gd name="connsiteY5" fmla="*/ 31425 h 408178"/>
                  <a:gd name="connsiteX6" fmla="*/ 131825 w 131825"/>
                  <a:gd name="connsiteY6" fmla="*/ 20141 h 40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825" h="408178">
                    <a:moveTo>
                      <a:pt x="35999" y="0"/>
                    </a:moveTo>
                    <a:lnTo>
                      <a:pt x="0" y="199210"/>
                    </a:lnTo>
                    <a:lnTo>
                      <a:pt x="94421" y="408179"/>
                    </a:lnTo>
                    <a:lnTo>
                      <a:pt x="113130" y="403273"/>
                    </a:lnTo>
                    <a:lnTo>
                      <a:pt x="55889" y="220531"/>
                    </a:lnTo>
                    <a:lnTo>
                      <a:pt x="129452" y="31425"/>
                    </a:lnTo>
                    <a:lnTo>
                      <a:pt x="131825" y="20141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B71758A-E1D1-247F-EB9F-7EF28EDB795E}"/>
                  </a:ext>
                </a:extLst>
              </p:cNvPr>
              <p:cNvSpPr/>
              <p:nvPr/>
            </p:nvSpPr>
            <p:spPr>
              <a:xfrm>
                <a:off x="1852628" y="1081322"/>
                <a:ext cx="166896" cy="251001"/>
              </a:xfrm>
              <a:custGeom>
                <a:avLst/>
                <a:gdLst>
                  <a:gd name="connsiteX0" fmla="*/ 166897 w 166896"/>
                  <a:gd name="connsiteY0" fmla="*/ 243245 h 251001"/>
                  <a:gd name="connsiteX1" fmla="*/ 0 w 166896"/>
                  <a:gd name="connsiteY1" fmla="*/ 251001 h 251001"/>
                  <a:gd name="connsiteX2" fmla="*/ 12782 w 166896"/>
                  <a:gd name="connsiteY2" fmla="*/ 133324 h 251001"/>
                  <a:gd name="connsiteX3" fmla="*/ 7359 w 166896"/>
                  <a:gd name="connsiteY3" fmla="*/ 16428 h 251001"/>
                  <a:gd name="connsiteX4" fmla="*/ 73219 w 166896"/>
                  <a:gd name="connsiteY4" fmla="*/ 0 h 251001"/>
                  <a:gd name="connsiteX5" fmla="*/ 155785 w 166896"/>
                  <a:gd name="connsiteY5" fmla="*/ 3739 h 251001"/>
                  <a:gd name="connsiteX6" fmla="*/ 161010 w 166896"/>
                  <a:gd name="connsiteY6" fmla="*/ 116551 h 25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96" h="251001">
                    <a:moveTo>
                      <a:pt x="166897" y="243245"/>
                    </a:moveTo>
                    <a:lnTo>
                      <a:pt x="0" y="251001"/>
                    </a:lnTo>
                    <a:lnTo>
                      <a:pt x="12782" y="133324"/>
                    </a:lnTo>
                    <a:lnTo>
                      <a:pt x="7359" y="16428"/>
                    </a:lnTo>
                    <a:lnTo>
                      <a:pt x="73219" y="0"/>
                    </a:lnTo>
                    <a:lnTo>
                      <a:pt x="155785" y="3739"/>
                    </a:lnTo>
                    <a:lnTo>
                      <a:pt x="161010" y="116551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B31A691F-2909-870F-DB41-79BD934D7708}"/>
                  </a:ext>
                </a:extLst>
              </p:cNvPr>
              <p:cNvSpPr/>
              <p:nvPr/>
            </p:nvSpPr>
            <p:spPr>
              <a:xfrm>
                <a:off x="1823007" y="1097651"/>
                <a:ext cx="52728" cy="66264"/>
              </a:xfrm>
              <a:custGeom>
                <a:avLst/>
                <a:gdLst>
                  <a:gd name="connsiteX0" fmla="*/ 43902 w 52728"/>
                  <a:gd name="connsiteY0" fmla="*/ 392 h 66264"/>
                  <a:gd name="connsiteX1" fmla="*/ 28402 w 52728"/>
                  <a:gd name="connsiteY1" fmla="*/ 66264 h 66264"/>
                  <a:gd name="connsiteX2" fmla="*/ 0 w 52728"/>
                  <a:gd name="connsiteY2" fmla="*/ 38300 h 66264"/>
                  <a:gd name="connsiteX3" fmla="*/ 43902 w 52728"/>
                  <a:gd name="connsiteY3" fmla="*/ 392 h 6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8" h="66264">
                    <a:moveTo>
                      <a:pt x="43902" y="392"/>
                    </a:moveTo>
                    <a:cubicBezTo>
                      <a:pt x="43902" y="392"/>
                      <a:pt x="71800" y="14619"/>
                      <a:pt x="28402" y="66264"/>
                    </a:cubicBezTo>
                    <a:lnTo>
                      <a:pt x="0" y="38300"/>
                    </a:lnTo>
                    <a:cubicBezTo>
                      <a:pt x="-13" y="38300"/>
                      <a:pt x="18378" y="-4514"/>
                      <a:pt x="43902" y="392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18C191C-69C1-2081-34CA-97E1A6C7F1E7}"/>
                  </a:ext>
                </a:extLst>
              </p:cNvPr>
              <p:cNvSpPr/>
              <p:nvPr/>
            </p:nvSpPr>
            <p:spPr>
              <a:xfrm>
                <a:off x="1981431" y="1086321"/>
                <a:ext cx="45760" cy="67490"/>
              </a:xfrm>
              <a:custGeom>
                <a:avLst/>
                <a:gdLst>
                  <a:gd name="connsiteX0" fmla="*/ 30324 w 45760"/>
                  <a:gd name="connsiteY0" fmla="*/ 0 h 67490"/>
                  <a:gd name="connsiteX1" fmla="*/ 35562 w 45760"/>
                  <a:gd name="connsiteY1" fmla="*/ 67491 h 67490"/>
                  <a:gd name="connsiteX2" fmla="*/ 0 w 45760"/>
                  <a:gd name="connsiteY2" fmla="*/ 49431 h 67490"/>
                  <a:gd name="connsiteX3" fmla="*/ 30324 w 45760"/>
                  <a:gd name="connsiteY3" fmla="*/ 0 h 6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60" h="67490">
                    <a:moveTo>
                      <a:pt x="30324" y="0"/>
                    </a:moveTo>
                    <a:cubicBezTo>
                      <a:pt x="30324" y="0"/>
                      <a:pt x="61245" y="5105"/>
                      <a:pt x="35562" y="67491"/>
                    </a:cubicBezTo>
                    <a:lnTo>
                      <a:pt x="0" y="49431"/>
                    </a:lnTo>
                    <a:cubicBezTo>
                      <a:pt x="0" y="49431"/>
                      <a:pt x="4508" y="3076"/>
                      <a:pt x="30324" y="0"/>
                    </a:cubicBezTo>
                    <a:close/>
                  </a:path>
                </a:pathLst>
              </a:custGeom>
              <a:solidFill>
                <a:srgbClr val="FFC7CA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44" name="图形 2">
                <a:extLst>
                  <a:ext uri="{FF2B5EF4-FFF2-40B4-BE49-F238E27FC236}">
                    <a16:creationId xmlns:a16="http://schemas.microsoft.com/office/drawing/2014/main" id="{7D64A434-DC08-BAA9-696D-C29887324805}"/>
                  </a:ext>
                </a:extLst>
              </p:cNvPr>
              <p:cNvGrpSpPr/>
              <p:nvPr/>
            </p:nvGrpSpPr>
            <p:grpSpPr>
              <a:xfrm>
                <a:off x="1899010" y="1010335"/>
                <a:ext cx="43156" cy="82438"/>
                <a:chOff x="1899010" y="1010335"/>
                <a:chExt cx="43156" cy="82438"/>
              </a:xfrm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478D13CD-39C1-428D-84C7-615BC97AE2D8}"/>
                    </a:ext>
                  </a:extLst>
                </p:cNvPr>
                <p:cNvSpPr/>
                <p:nvPr/>
              </p:nvSpPr>
              <p:spPr>
                <a:xfrm>
                  <a:off x="1916145" y="1051926"/>
                  <a:ext cx="23981" cy="40847"/>
                </a:xfrm>
                <a:custGeom>
                  <a:avLst/>
                  <a:gdLst>
                    <a:gd name="connsiteX0" fmla="*/ 23969 w 23981"/>
                    <a:gd name="connsiteY0" fmla="*/ 35854 h 40847"/>
                    <a:gd name="connsiteX1" fmla="*/ 487 w 23981"/>
                    <a:gd name="connsiteY1" fmla="*/ 36954 h 40847"/>
                    <a:gd name="connsiteX2" fmla="*/ 1388 w 23981"/>
                    <a:gd name="connsiteY2" fmla="*/ 7253 h 40847"/>
                    <a:gd name="connsiteX3" fmla="*/ 18533 w 23981"/>
                    <a:gd name="connsiteY3" fmla="*/ 0 h 40847"/>
                    <a:gd name="connsiteX4" fmla="*/ 23969 w 23981"/>
                    <a:gd name="connsiteY4" fmla="*/ 35854 h 4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81" h="40847">
                      <a:moveTo>
                        <a:pt x="23969" y="35854"/>
                      </a:moveTo>
                      <a:cubicBezTo>
                        <a:pt x="24606" y="41728"/>
                        <a:pt x="964" y="42828"/>
                        <a:pt x="487" y="36954"/>
                      </a:cubicBezTo>
                      <a:cubicBezTo>
                        <a:pt x="-998" y="19929"/>
                        <a:pt x="1388" y="7253"/>
                        <a:pt x="1388" y="7253"/>
                      </a:cubicBezTo>
                      <a:lnTo>
                        <a:pt x="18533" y="0"/>
                      </a:lnTo>
                      <a:cubicBezTo>
                        <a:pt x="18533" y="0"/>
                        <a:pt x="22683" y="23589"/>
                        <a:pt x="23969" y="35854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70EFCAFF-78A7-B29B-86B8-76456E9C6241}"/>
                    </a:ext>
                  </a:extLst>
                </p:cNvPr>
                <p:cNvSpPr/>
                <p:nvPr/>
              </p:nvSpPr>
              <p:spPr>
                <a:xfrm>
                  <a:off x="1900080" y="1015139"/>
                  <a:ext cx="37358" cy="54302"/>
                </a:xfrm>
                <a:custGeom>
                  <a:avLst/>
                  <a:gdLst>
                    <a:gd name="connsiteX0" fmla="*/ 20941 w 37358"/>
                    <a:gd name="connsiteY0" fmla="*/ 53387 h 54302"/>
                    <a:gd name="connsiteX1" fmla="*/ 2126 w 37358"/>
                    <a:gd name="connsiteY1" fmla="*/ 49701 h 54302"/>
                    <a:gd name="connsiteX2" fmla="*/ 2165 w 37358"/>
                    <a:gd name="connsiteY2" fmla="*/ 9393 h 54302"/>
                    <a:gd name="connsiteX3" fmla="*/ 21909 w 37358"/>
                    <a:gd name="connsiteY3" fmla="*/ 509 h 54302"/>
                    <a:gd name="connsiteX4" fmla="*/ 35672 w 37358"/>
                    <a:gd name="connsiteY4" fmla="*/ 43628 h 54302"/>
                    <a:gd name="connsiteX5" fmla="*/ 20941 w 37358"/>
                    <a:gd name="connsiteY5" fmla="*/ 53387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58" h="54302">
                      <a:moveTo>
                        <a:pt x="20941" y="53387"/>
                      </a:moveTo>
                      <a:cubicBezTo>
                        <a:pt x="19350" y="53626"/>
                        <a:pt x="4738" y="56808"/>
                        <a:pt x="2126" y="49701"/>
                      </a:cubicBezTo>
                      <a:cubicBezTo>
                        <a:pt x="-500" y="42607"/>
                        <a:pt x="-924" y="16022"/>
                        <a:pt x="2165" y="9393"/>
                      </a:cubicBezTo>
                      <a:cubicBezTo>
                        <a:pt x="5281" y="2803"/>
                        <a:pt x="16446" y="-1533"/>
                        <a:pt x="21909" y="509"/>
                      </a:cubicBezTo>
                      <a:cubicBezTo>
                        <a:pt x="27332" y="2524"/>
                        <a:pt x="42368" y="17136"/>
                        <a:pt x="35672" y="43628"/>
                      </a:cubicBezTo>
                      <a:cubicBezTo>
                        <a:pt x="35659" y="43628"/>
                        <a:pt x="29559" y="52128"/>
                        <a:pt x="20941" y="53387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639942EF-880E-EFA6-E835-ADECC24048CE}"/>
                    </a:ext>
                  </a:extLst>
                </p:cNvPr>
                <p:cNvSpPr/>
                <p:nvPr/>
              </p:nvSpPr>
              <p:spPr>
                <a:xfrm>
                  <a:off x="1899010" y="1010335"/>
                  <a:ext cx="43156" cy="54949"/>
                </a:xfrm>
                <a:custGeom>
                  <a:avLst/>
                  <a:gdLst>
                    <a:gd name="connsiteX0" fmla="*/ 0 w 43156"/>
                    <a:gd name="connsiteY0" fmla="*/ 14356 h 54949"/>
                    <a:gd name="connsiteX1" fmla="*/ 8155 w 43156"/>
                    <a:gd name="connsiteY1" fmla="*/ 22352 h 54949"/>
                    <a:gd name="connsiteX2" fmla="*/ 26864 w 43156"/>
                    <a:gd name="connsiteY2" fmla="*/ 23744 h 54949"/>
                    <a:gd name="connsiteX3" fmla="*/ 28057 w 43156"/>
                    <a:gd name="connsiteY3" fmla="*/ 49547 h 54949"/>
                    <a:gd name="connsiteX4" fmla="*/ 42205 w 43156"/>
                    <a:gd name="connsiteY4" fmla="*/ 51934 h 54949"/>
                    <a:gd name="connsiteX5" fmla="*/ 25737 w 43156"/>
                    <a:gd name="connsiteY5" fmla="*/ 235 h 54949"/>
                    <a:gd name="connsiteX6" fmla="*/ 0 w 43156"/>
                    <a:gd name="connsiteY6" fmla="*/ 14356 h 54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56" h="54949">
                      <a:moveTo>
                        <a:pt x="0" y="14356"/>
                      </a:moveTo>
                      <a:cubicBezTo>
                        <a:pt x="0" y="14356"/>
                        <a:pt x="1750" y="23399"/>
                        <a:pt x="8155" y="22352"/>
                      </a:cubicBezTo>
                      <a:cubicBezTo>
                        <a:pt x="14559" y="21291"/>
                        <a:pt x="25511" y="18891"/>
                        <a:pt x="26864" y="23744"/>
                      </a:cubicBezTo>
                      <a:cubicBezTo>
                        <a:pt x="28216" y="28623"/>
                        <a:pt x="24384" y="45569"/>
                        <a:pt x="28057" y="49547"/>
                      </a:cubicBezTo>
                      <a:cubicBezTo>
                        <a:pt x="31717" y="53511"/>
                        <a:pt x="40600" y="58112"/>
                        <a:pt x="42205" y="51934"/>
                      </a:cubicBezTo>
                      <a:cubicBezTo>
                        <a:pt x="43796" y="45768"/>
                        <a:pt x="45864" y="8045"/>
                        <a:pt x="25737" y="235"/>
                      </a:cubicBezTo>
                      <a:cubicBezTo>
                        <a:pt x="25750" y="248"/>
                        <a:pt x="5900" y="-3014"/>
                        <a:pt x="0" y="14356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grpSp>
          <p:nvGrpSpPr>
            <p:cNvPr id="25" name="图形 2">
              <a:extLst>
                <a:ext uri="{FF2B5EF4-FFF2-40B4-BE49-F238E27FC236}">
                  <a16:creationId xmlns:a16="http://schemas.microsoft.com/office/drawing/2014/main" id="{68F1D581-4C94-975B-ECF6-157DEA0699C6}"/>
                </a:ext>
              </a:extLst>
            </p:cNvPr>
            <p:cNvGrpSpPr/>
            <p:nvPr/>
          </p:nvGrpSpPr>
          <p:grpSpPr>
            <a:xfrm>
              <a:off x="9483288" y="3545486"/>
              <a:ext cx="298162" cy="298111"/>
              <a:chOff x="1340061" y="1209514"/>
              <a:chExt cx="117735" cy="117715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7ED4AD1-5304-6D52-A1F9-1CA84DC04265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A75F67A-5612-45BF-048C-4347D4377C4F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DED4CA6-AA1F-2D22-CE85-69769A7749A0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E223EFD2-37B2-3F96-01A7-1CD73F8BCBA0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26" name="图形 2">
              <a:extLst>
                <a:ext uri="{FF2B5EF4-FFF2-40B4-BE49-F238E27FC236}">
                  <a16:creationId xmlns:a16="http://schemas.microsoft.com/office/drawing/2014/main" id="{B183C76A-3558-BDC7-80B9-3B0783AE9CBC}"/>
                </a:ext>
              </a:extLst>
            </p:cNvPr>
            <p:cNvGrpSpPr/>
            <p:nvPr/>
          </p:nvGrpSpPr>
          <p:grpSpPr>
            <a:xfrm>
              <a:off x="9747215" y="2924357"/>
              <a:ext cx="563269" cy="563173"/>
              <a:chOff x="1340061" y="1209514"/>
              <a:chExt cx="117735" cy="117715"/>
            </a:xfrm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1A6138A2-898F-44AB-0209-4101E7FD5FD6}"/>
                  </a:ext>
                </a:extLst>
              </p:cNvPr>
              <p:cNvSpPr/>
              <p:nvPr/>
            </p:nvSpPr>
            <p:spPr>
              <a:xfrm>
                <a:off x="1340061" y="1209514"/>
                <a:ext cx="117735" cy="117715"/>
              </a:xfrm>
              <a:custGeom>
                <a:avLst/>
                <a:gdLst>
                  <a:gd name="connsiteX0" fmla="*/ 84526 w 117735"/>
                  <a:gd name="connsiteY0" fmla="*/ 111817 h 117715"/>
                  <a:gd name="connsiteX1" fmla="*/ 5897 w 117735"/>
                  <a:gd name="connsiteY1" fmla="*/ 84516 h 117715"/>
                  <a:gd name="connsiteX2" fmla="*/ 33212 w 117735"/>
                  <a:gd name="connsiteY2" fmla="*/ 5901 h 117715"/>
                  <a:gd name="connsiteX3" fmla="*/ 111840 w 117735"/>
                  <a:gd name="connsiteY3" fmla="*/ 33215 h 117715"/>
                  <a:gd name="connsiteX4" fmla="*/ 84526 w 117735"/>
                  <a:gd name="connsiteY4" fmla="*/ 111817 h 117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5" h="117715">
                    <a:moveTo>
                      <a:pt x="84526" y="111817"/>
                    </a:moveTo>
                    <a:cubicBezTo>
                      <a:pt x="55262" y="125979"/>
                      <a:pt x="20072" y="113767"/>
                      <a:pt x="5897" y="84516"/>
                    </a:cubicBezTo>
                    <a:cubicBezTo>
                      <a:pt x="-8264" y="55253"/>
                      <a:pt x="3948" y="20062"/>
                      <a:pt x="33212" y="5901"/>
                    </a:cubicBezTo>
                    <a:cubicBezTo>
                      <a:pt x="62462" y="-8273"/>
                      <a:pt x="97653" y="3965"/>
                      <a:pt x="111840" y="33215"/>
                    </a:cubicBezTo>
                    <a:cubicBezTo>
                      <a:pt x="126002" y="62452"/>
                      <a:pt x="113776" y="97656"/>
                      <a:pt x="84526" y="111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A987ED94-8300-776E-5245-DDCAAC913FE0}"/>
                  </a:ext>
                </a:extLst>
              </p:cNvPr>
              <p:cNvSpPr/>
              <p:nvPr/>
            </p:nvSpPr>
            <p:spPr>
              <a:xfrm>
                <a:off x="1398930" y="1220281"/>
                <a:ext cx="58812" cy="54814"/>
              </a:xfrm>
              <a:custGeom>
                <a:avLst/>
                <a:gdLst>
                  <a:gd name="connsiteX0" fmla="*/ 33904 w 58812"/>
                  <a:gd name="connsiteY0" fmla="*/ 0 h 54814"/>
                  <a:gd name="connsiteX1" fmla="*/ 0 w 58812"/>
                  <a:gd name="connsiteY1" fmla="*/ 48092 h 54814"/>
                  <a:gd name="connsiteX2" fmla="*/ 58408 w 58812"/>
                  <a:gd name="connsiteY2" fmla="*/ 54815 h 54814"/>
                  <a:gd name="connsiteX3" fmla="*/ 52972 w 58812"/>
                  <a:gd name="connsiteY3" fmla="*/ 22435 h 54814"/>
                  <a:gd name="connsiteX4" fmla="*/ 33904 w 58812"/>
                  <a:gd name="connsiteY4" fmla="*/ 0 h 5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12" h="54814">
                    <a:moveTo>
                      <a:pt x="33904" y="0"/>
                    </a:moveTo>
                    <a:lnTo>
                      <a:pt x="0" y="48092"/>
                    </a:lnTo>
                    <a:lnTo>
                      <a:pt x="58408" y="54815"/>
                    </a:lnTo>
                    <a:cubicBezTo>
                      <a:pt x="59667" y="44074"/>
                      <a:pt x="58023" y="32883"/>
                      <a:pt x="52972" y="22435"/>
                    </a:cubicBezTo>
                    <a:cubicBezTo>
                      <a:pt x="48450" y="13127"/>
                      <a:pt x="41807" y="5556"/>
                      <a:pt x="3390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3CA219F3-C778-F787-C190-D6255D134885}"/>
                  </a:ext>
                </a:extLst>
              </p:cNvPr>
              <p:cNvSpPr/>
              <p:nvPr/>
            </p:nvSpPr>
            <p:spPr>
              <a:xfrm>
                <a:off x="1363527" y="1268386"/>
                <a:ext cx="93810" cy="58837"/>
              </a:xfrm>
              <a:custGeom>
                <a:avLst/>
                <a:gdLst>
                  <a:gd name="connsiteX0" fmla="*/ 61060 w 93810"/>
                  <a:gd name="connsiteY0" fmla="*/ 52945 h 58837"/>
                  <a:gd name="connsiteX1" fmla="*/ 93811 w 93810"/>
                  <a:gd name="connsiteY1" fmla="*/ 6722 h 58837"/>
                  <a:gd name="connsiteX2" fmla="*/ 35403 w 93810"/>
                  <a:gd name="connsiteY2" fmla="*/ 0 h 58837"/>
                  <a:gd name="connsiteX3" fmla="*/ 0 w 93810"/>
                  <a:gd name="connsiteY3" fmla="*/ 46952 h 58837"/>
                  <a:gd name="connsiteX4" fmla="*/ 61060 w 93810"/>
                  <a:gd name="connsiteY4" fmla="*/ 52945 h 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10" h="58837">
                    <a:moveTo>
                      <a:pt x="61060" y="52945"/>
                    </a:moveTo>
                    <a:cubicBezTo>
                      <a:pt x="79862" y="43836"/>
                      <a:pt x="91570" y="26042"/>
                      <a:pt x="93811" y="6722"/>
                    </a:cubicBezTo>
                    <a:lnTo>
                      <a:pt x="35403" y="0"/>
                    </a:lnTo>
                    <a:lnTo>
                      <a:pt x="0" y="46952"/>
                    </a:lnTo>
                    <a:cubicBezTo>
                      <a:pt x="17065" y="59800"/>
                      <a:pt x="40508" y="62903"/>
                      <a:pt x="61060" y="5294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A669785-B1BE-0017-80D1-13E9DD622DF0}"/>
                  </a:ext>
                </a:extLst>
              </p:cNvPr>
              <p:cNvSpPr/>
              <p:nvPr/>
            </p:nvSpPr>
            <p:spPr>
              <a:xfrm>
                <a:off x="1380738" y="1209569"/>
                <a:ext cx="58010" cy="59029"/>
              </a:xfrm>
              <a:custGeom>
                <a:avLst/>
                <a:gdLst>
                  <a:gd name="connsiteX0" fmla="*/ 0 w 58010"/>
                  <a:gd name="connsiteY0" fmla="*/ 2902 h 59029"/>
                  <a:gd name="connsiteX1" fmla="*/ 18192 w 58010"/>
                  <a:gd name="connsiteY1" fmla="*/ 58818 h 59029"/>
                  <a:gd name="connsiteX2" fmla="*/ 20075 w 58010"/>
                  <a:gd name="connsiteY2" fmla="*/ 59030 h 59029"/>
                  <a:gd name="connsiteX3" fmla="*/ 58010 w 58010"/>
                  <a:gd name="connsiteY3" fmla="*/ 15512 h 59029"/>
                  <a:gd name="connsiteX4" fmla="*/ 0 w 58010"/>
                  <a:gd name="connsiteY4" fmla="*/ 2902 h 5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0" h="59029">
                    <a:moveTo>
                      <a:pt x="0" y="2902"/>
                    </a:moveTo>
                    <a:lnTo>
                      <a:pt x="18192" y="58818"/>
                    </a:lnTo>
                    <a:lnTo>
                      <a:pt x="20075" y="59030"/>
                    </a:lnTo>
                    <a:lnTo>
                      <a:pt x="58010" y="15512"/>
                    </a:lnTo>
                    <a:cubicBezTo>
                      <a:pt x="42629" y="1378"/>
                      <a:pt x="20473" y="-3794"/>
                      <a:pt x="0" y="290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</p:grpSp>
      <p:grpSp>
        <p:nvGrpSpPr>
          <p:cNvPr id="934" name="组合 933">
            <a:extLst>
              <a:ext uri="{FF2B5EF4-FFF2-40B4-BE49-F238E27FC236}">
                <a16:creationId xmlns:a16="http://schemas.microsoft.com/office/drawing/2014/main" id="{38DB671C-1A6F-E07B-7ED3-FCC35F8EB0D6}"/>
              </a:ext>
            </a:extLst>
          </p:cNvPr>
          <p:cNvGrpSpPr/>
          <p:nvPr/>
        </p:nvGrpSpPr>
        <p:grpSpPr>
          <a:xfrm>
            <a:off x="983432" y="1764912"/>
            <a:ext cx="4337915" cy="3950801"/>
            <a:chOff x="983432" y="1764912"/>
            <a:chExt cx="4337915" cy="3950801"/>
          </a:xfrm>
        </p:grpSpPr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DB609141-5E11-1740-1A5F-AE5A07EEF588}"/>
                </a:ext>
              </a:extLst>
            </p:cNvPr>
            <p:cNvSpPr/>
            <p:nvPr/>
          </p:nvSpPr>
          <p:spPr>
            <a:xfrm flipH="1">
              <a:off x="983432" y="2133101"/>
              <a:ext cx="4337915" cy="3254339"/>
            </a:xfrm>
            <a:custGeom>
              <a:avLst/>
              <a:gdLst>
                <a:gd name="connsiteX0" fmla="*/ 696820 w 1199854"/>
                <a:gd name="connsiteY0" fmla="*/ 1199864 h 1199864"/>
                <a:gd name="connsiteX1" fmla="*/ 0 w 1199854"/>
                <a:gd name="connsiteY1" fmla="*/ 1199864 h 1199864"/>
                <a:gd name="connsiteX2" fmla="*/ 0 w 1199854"/>
                <a:gd name="connsiteY2" fmla="*/ 503034 h 1199864"/>
                <a:gd name="connsiteX3" fmla="*/ 503034 w 1199854"/>
                <a:gd name="connsiteY3" fmla="*/ 0 h 1199864"/>
                <a:gd name="connsiteX4" fmla="*/ 1199855 w 1199854"/>
                <a:gd name="connsiteY4" fmla="*/ 0 h 1199864"/>
                <a:gd name="connsiteX5" fmla="*/ 1199855 w 1199854"/>
                <a:gd name="connsiteY5" fmla="*/ 696820 h 1199864"/>
                <a:gd name="connsiteX6" fmla="*/ 696820 w 1199854"/>
                <a:gd name="connsiteY6" fmla="*/ 1199864 h 11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854" h="1199864">
                  <a:moveTo>
                    <a:pt x="696820" y="1199864"/>
                  </a:moveTo>
                  <a:lnTo>
                    <a:pt x="0" y="1199864"/>
                  </a:lnTo>
                  <a:lnTo>
                    <a:pt x="0" y="503034"/>
                  </a:lnTo>
                  <a:cubicBezTo>
                    <a:pt x="0" y="225219"/>
                    <a:pt x="225219" y="0"/>
                    <a:pt x="503034" y="0"/>
                  </a:cubicBezTo>
                  <a:lnTo>
                    <a:pt x="1199855" y="0"/>
                  </a:lnTo>
                  <a:lnTo>
                    <a:pt x="1199855" y="696820"/>
                  </a:lnTo>
                  <a:cubicBezTo>
                    <a:pt x="1199855" y="974646"/>
                    <a:pt x="974636" y="1199864"/>
                    <a:pt x="696820" y="119986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E45EB05B-86F0-77FD-948C-C9A9800DEBD6}"/>
                </a:ext>
              </a:extLst>
            </p:cNvPr>
            <p:cNvSpPr/>
            <p:nvPr/>
          </p:nvSpPr>
          <p:spPr>
            <a:xfrm rot="16200000">
              <a:off x="1506997" y="1944554"/>
              <a:ext cx="540000" cy="180717"/>
            </a:xfrm>
            <a:custGeom>
              <a:avLst/>
              <a:gdLst>
                <a:gd name="connsiteX0" fmla="*/ 0 w 155543"/>
                <a:gd name="connsiteY0" fmla="*/ 0 h 67265"/>
                <a:gd name="connsiteX1" fmla="*/ 155543 w 155543"/>
                <a:gd name="connsiteY1" fmla="*/ 0 h 67265"/>
                <a:gd name="connsiteX2" fmla="*/ 155543 w 155543"/>
                <a:gd name="connsiteY2" fmla="*/ 67266 h 67265"/>
                <a:gd name="connsiteX3" fmla="*/ 0 w 155543"/>
                <a:gd name="connsiteY3" fmla="*/ 67266 h 6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65">
                  <a:moveTo>
                    <a:pt x="0" y="0"/>
                  </a:moveTo>
                  <a:lnTo>
                    <a:pt x="155543" y="0"/>
                  </a:lnTo>
                  <a:lnTo>
                    <a:pt x="155543" y="67266"/>
                  </a:lnTo>
                  <a:lnTo>
                    <a:pt x="0" y="6726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786759DB-CF6E-BBA6-27F6-400A12E31A25}"/>
                </a:ext>
              </a:extLst>
            </p:cNvPr>
            <p:cNvSpPr/>
            <p:nvPr/>
          </p:nvSpPr>
          <p:spPr>
            <a:xfrm rot="16200000">
              <a:off x="1237265" y="1944565"/>
              <a:ext cx="540000" cy="180694"/>
            </a:xfrm>
            <a:custGeom>
              <a:avLst/>
              <a:gdLst>
                <a:gd name="connsiteX0" fmla="*/ 0 w 155543"/>
                <a:gd name="connsiteY0" fmla="*/ 0 h 67256"/>
                <a:gd name="connsiteX1" fmla="*/ 155543 w 155543"/>
                <a:gd name="connsiteY1" fmla="*/ 0 h 67256"/>
                <a:gd name="connsiteX2" fmla="*/ 155543 w 155543"/>
                <a:gd name="connsiteY2" fmla="*/ 67256 h 67256"/>
                <a:gd name="connsiteX3" fmla="*/ 0 w 155543"/>
                <a:gd name="connsiteY3" fmla="*/ 67256 h 6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56">
                  <a:moveTo>
                    <a:pt x="0" y="0"/>
                  </a:moveTo>
                  <a:lnTo>
                    <a:pt x="155543" y="0"/>
                  </a:lnTo>
                  <a:lnTo>
                    <a:pt x="155543" y="67256"/>
                  </a:lnTo>
                  <a:lnTo>
                    <a:pt x="0" y="6725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655CA421-C386-9D57-06EF-2AD7C38CB80F}"/>
                </a:ext>
              </a:extLst>
            </p:cNvPr>
            <p:cNvSpPr/>
            <p:nvPr/>
          </p:nvSpPr>
          <p:spPr>
            <a:xfrm rot="16200000">
              <a:off x="4555688" y="5355354"/>
              <a:ext cx="540000" cy="180717"/>
            </a:xfrm>
            <a:custGeom>
              <a:avLst/>
              <a:gdLst>
                <a:gd name="connsiteX0" fmla="*/ 0 w 155543"/>
                <a:gd name="connsiteY0" fmla="*/ 0 h 67265"/>
                <a:gd name="connsiteX1" fmla="*/ 155543 w 155543"/>
                <a:gd name="connsiteY1" fmla="*/ 0 h 67265"/>
                <a:gd name="connsiteX2" fmla="*/ 155543 w 155543"/>
                <a:gd name="connsiteY2" fmla="*/ 67266 h 67265"/>
                <a:gd name="connsiteX3" fmla="*/ 0 w 155543"/>
                <a:gd name="connsiteY3" fmla="*/ 67266 h 6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65">
                  <a:moveTo>
                    <a:pt x="0" y="0"/>
                  </a:moveTo>
                  <a:lnTo>
                    <a:pt x="155543" y="0"/>
                  </a:lnTo>
                  <a:lnTo>
                    <a:pt x="155543" y="67266"/>
                  </a:lnTo>
                  <a:lnTo>
                    <a:pt x="0" y="6726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3FDED667-D4F9-F7A2-4B48-B5CB0F842B73}"/>
                </a:ext>
              </a:extLst>
            </p:cNvPr>
            <p:cNvSpPr/>
            <p:nvPr/>
          </p:nvSpPr>
          <p:spPr>
            <a:xfrm rot="16200000">
              <a:off x="4285956" y="5355365"/>
              <a:ext cx="540000" cy="180694"/>
            </a:xfrm>
            <a:custGeom>
              <a:avLst/>
              <a:gdLst>
                <a:gd name="connsiteX0" fmla="*/ 0 w 155543"/>
                <a:gd name="connsiteY0" fmla="*/ 0 h 67256"/>
                <a:gd name="connsiteX1" fmla="*/ 155543 w 155543"/>
                <a:gd name="connsiteY1" fmla="*/ 0 h 67256"/>
                <a:gd name="connsiteX2" fmla="*/ 155543 w 155543"/>
                <a:gd name="connsiteY2" fmla="*/ 67256 h 67256"/>
                <a:gd name="connsiteX3" fmla="*/ 0 w 155543"/>
                <a:gd name="connsiteY3" fmla="*/ 67256 h 6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43" h="67256">
                  <a:moveTo>
                    <a:pt x="0" y="0"/>
                  </a:moveTo>
                  <a:lnTo>
                    <a:pt x="155543" y="0"/>
                  </a:lnTo>
                  <a:lnTo>
                    <a:pt x="155543" y="67256"/>
                  </a:lnTo>
                  <a:lnTo>
                    <a:pt x="0" y="67256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941" name="文本框 940">
              <a:extLst>
                <a:ext uri="{FF2B5EF4-FFF2-40B4-BE49-F238E27FC236}">
                  <a16:creationId xmlns:a16="http://schemas.microsoft.com/office/drawing/2014/main" id="{7BBC4995-D217-0438-683F-4047EF96EA6B}"/>
                </a:ext>
              </a:extLst>
            </p:cNvPr>
            <p:cNvSpPr txBox="1"/>
            <p:nvPr/>
          </p:nvSpPr>
          <p:spPr>
            <a:xfrm>
              <a:off x="1373798" y="2962034"/>
              <a:ext cx="3557182" cy="18351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hangingPunct="0">
                <a:lnSpc>
                  <a:spcPct val="120000"/>
                </a:lnSpc>
                <a:spcAft>
                  <a:spcPts val="600"/>
                </a:spcAft>
              </a:pPr>
              <a:r>
                <a:rPr lang="zh-CN" altLang="en-US" sz="1600" dirty="0">
                  <a:solidFill>
                    <a:schemeClr val="bg1"/>
                  </a:solidFill>
                </a:rPr>
                <a:t>复试线是在满足以上两条线的基础上，结合招生计划等实行差额复试（或等额复试），将考生按照初试成绩总分由高到低进行排名，确定复试名单。</a:t>
              </a:r>
            </a:p>
            <a:p>
              <a:pPr hangingPunct="0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最后一名考生的成绩即为复试线，总分达到复试线即可参加复试。</a:t>
              </a:r>
            </a:p>
          </p:txBody>
        </p:sp>
        <p:sp>
          <p:nvSpPr>
            <p:cNvPr id="958" name="文本框 957">
              <a:extLst>
                <a:ext uri="{FF2B5EF4-FFF2-40B4-BE49-F238E27FC236}">
                  <a16:creationId xmlns:a16="http://schemas.microsoft.com/office/drawing/2014/main" id="{B32821A0-3B3E-5868-6C39-F80388999F89}"/>
                </a:ext>
              </a:extLst>
            </p:cNvPr>
            <p:cNvSpPr txBox="1"/>
            <p:nvPr/>
          </p:nvSpPr>
          <p:spPr>
            <a:xfrm>
              <a:off x="1396715" y="2478308"/>
              <a:ext cx="799133" cy="342576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复试线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20268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D2702527-61A6-CBC4-D127-35461B3A14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/>
              <a:t>02</a:t>
            </a:r>
          </a:p>
          <a:p>
            <a:r>
              <a:rPr lang="zh-CN" altLang="en-US" dirty="0"/>
              <a:t>要不要准备复试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9248E53C-AF44-BCA8-D21D-5E8FD628FAC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Should you prepare for a second interview</a:t>
            </a:r>
            <a:endParaRPr lang="zh-CN" altLang="en-US" dirty="0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CA4A267F-9891-3E19-195F-8E2DC0126F68}"/>
              </a:ext>
            </a:extLst>
          </p:cNvPr>
          <p:cNvGrpSpPr/>
          <p:nvPr/>
        </p:nvGrpSpPr>
        <p:grpSpPr>
          <a:xfrm>
            <a:off x="6744072" y="1591973"/>
            <a:ext cx="4608515" cy="3249577"/>
            <a:chOff x="6744072" y="1591973"/>
            <a:chExt cx="4608515" cy="3249577"/>
          </a:xfrm>
        </p:grpSpPr>
        <p:grpSp>
          <p:nvGrpSpPr>
            <p:cNvPr id="8" name="图形 2">
              <a:extLst>
                <a:ext uri="{FF2B5EF4-FFF2-40B4-BE49-F238E27FC236}">
                  <a16:creationId xmlns:a16="http://schemas.microsoft.com/office/drawing/2014/main" id="{7651D5DF-CC3A-6263-D753-2F08CB0051DD}"/>
                </a:ext>
              </a:extLst>
            </p:cNvPr>
            <p:cNvGrpSpPr/>
            <p:nvPr/>
          </p:nvGrpSpPr>
          <p:grpSpPr>
            <a:xfrm>
              <a:off x="9341154" y="2568130"/>
              <a:ext cx="1580355" cy="1580647"/>
              <a:chOff x="1405567" y="4122395"/>
              <a:chExt cx="524004" cy="524101"/>
            </a:xfrm>
            <a:solidFill>
              <a:srgbClr val="DAE2F2"/>
            </a:solidFill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72FB7E81-B977-6947-6F82-461B4968E2DC}"/>
                  </a:ext>
                </a:extLst>
              </p:cNvPr>
              <p:cNvSpPr/>
              <p:nvPr/>
            </p:nvSpPr>
            <p:spPr>
              <a:xfrm>
                <a:off x="1457495" y="4174045"/>
                <a:ext cx="417913" cy="417901"/>
              </a:xfrm>
              <a:custGeom>
                <a:avLst/>
                <a:gdLst>
                  <a:gd name="connsiteX0" fmla="*/ 155628 w 417913"/>
                  <a:gd name="connsiteY0" fmla="*/ 6977 h 417901"/>
                  <a:gd name="connsiteX1" fmla="*/ 6976 w 417913"/>
                  <a:gd name="connsiteY1" fmla="*/ 262288 h 417901"/>
                  <a:gd name="connsiteX2" fmla="*/ 262287 w 417913"/>
                  <a:gd name="connsiteY2" fmla="*/ 410926 h 417901"/>
                  <a:gd name="connsiteX3" fmla="*/ 410939 w 417913"/>
                  <a:gd name="connsiteY3" fmla="*/ 155642 h 417901"/>
                  <a:gd name="connsiteX4" fmla="*/ 155628 w 417913"/>
                  <a:gd name="connsiteY4" fmla="*/ 6977 h 417901"/>
                  <a:gd name="connsiteX5" fmla="*/ 237001 w 417913"/>
                  <a:gd name="connsiteY5" fmla="*/ 315153 h 417901"/>
                  <a:gd name="connsiteX6" fmla="*/ 102723 w 417913"/>
                  <a:gd name="connsiteY6" fmla="*/ 236989 h 417901"/>
                  <a:gd name="connsiteX7" fmla="*/ 180927 w 417913"/>
                  <a:gd name="connsiteY7" fmla="*/ 102710 h 417901"/>
                  <a:gd name="connsiteX8" fmla="*/ 315179 w 417913"/>
                  <a:gd name="connsiteY8" fmla="*/ 180888 h 417901"/>
                  <a:gd name="connsiteX9" fmla="*/ 237001 w 417913"/>
                  <a:gd name="connsiteY9" fmla="*/ 315153 h 41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913" h="417901">
                    <a:moveTo>
                      <a:pt x="155628" y="6977"/>
                    </a:moveTo>
                    <a:cubicBezTo>
                      <a:pt x="44076" y="36439"/>
                      <a:pt x="-22486" y="150723"/>
                      <a:pt x="6976" y="262288"/>
                    </a:cubicBezTo>
                    <a:cubicBezTo>
                      <a:pt x="36426" y="373813"/>
                      <a:pt x="150722" y="440389"/>
                      <a:pt x="262287" y="410926"/>
                    </a:cubicBezTo>
                    <a:cubicBezTo>
                      <a:pt x="373812" y="381490"/>
                      <a:pt x="440401" y="267154"/>
                      <a:pt x="410939" y="155642"/>
                    </a:cubicBezTo>
                    <a:cubicBezTo>
                      <a:pt x="381476" y="44064"/>
                      <a:pt x="267153" y="-22485"/>
                      <a:pt x="155628" y="6977"/>
                    </a:cubicBezTo>
                    <a:close/>
                    <a:moveTo>
                      <a:pt x="237001" y="315153"/>
                    </a:moveTo>
                    <a:cubicBezTo>
                      <a:pt x="178341" y="330654"/>
                      <a:pt x="118223" y="295649"/>
                      <a:pt x="102723" y="236989"/>
                    </a:cubicBezTo>
                    <a:cubicBezTo>
                      <a:pt x="87249" y="178316"/>
                      <a:pt x="122254" y="118197"/>
                      <a:pt x="180927" y="102710"/>
                    </a:cubicBezTo>
                    <a:cubicBezTo>
                      <a:pt x="239587" y="87197"/>
                      <a:pt x="299692" y="122241"/>
                      <a:pt x="315179" y="180888"/>
                    </a:cubicBezTo>
                    <a:cubicBezTo>
                      <a:pt x="330639" y="239588"/>
                      <a:pt x="295661" y="299640"/>
                      <a:pt x="237001" y="315153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A252385E-DF9D-9DA6-537C-AB7C2A20F9F0}"/>
                  </a:ext>
                </a:extLst>
              </p:cNvPr>
              <p:cNvSpPr/>
              <p:nvPr/>
            </p:nvSpPr>
            <p:spPr>
              <a:xfrm>
                <a:off x="1555805" y="4122395"/>
                <a:ext cx="116640" cy="117193"/>
              </a:xfrm>
              <a:custGeom>
                <a:avLst/>
                <a:gdLst>
                  <a:gd name="connsiteX0" fmla="*/ 116641 w 116640"/>
                  <a:gd name="connsiteY0" fmla="*/ 93155 h 117193"/>
                  <a:gd name="connsiteX1" fmla="*/ 25601 w 116640"/>
                  <a:gd name="connsiteY1" fmla="*/ 117194 h 117193"/>
                  <a:gd name="connsiteX2" fmla="*/ 2331 w 116640"/>
                  <a:gd name="connsiteY2" fmla="*/ 29032 h 117193"/>
                  <a:gd name="connsiteX3" fmla="*/ 93344 w 116640"/>
                  <a:gd name="connsiteY3" fmla="*/ 4980 h 117193"/>
                  <a:gd name="connsiteX4" fmla="*/ 116641 w 116640"/>
                  <a:gd name="connsiteY4" fmla="*/ 93155 h 11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640" h="117193">
                    <a:moveTo>
                      <a:pt x="116641" y="93155"/>
                    </a:moveTo>
                    <a:lnTo>
                      <a:pt x="25601" y="117194"/>
                    </a:lnTo>
                    <a:cubicBezTo>
                      <a:pt x="25601" y="117194"/>
                      <a:pt x="-9165" y="48722"/>
                      <a:pt x="2331" y="29032"/>
                    </a:cubicBezTo>
                    <a:cubicBezTo>
                      <a:pt x="14171" y="8665"/>
                      <a:pt x="74396" y="-8943"/>
                      <a:pt x="93344" y="4980"/>
                    </a:cubicBezTo>
                    <a:cubicBezTo>
                      <a:pt x="111748" y="18451"/>
                      <a:pt x="116641" y="93155"/>
                      <a:pt x="116641" y="9315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505B4D84-7F38-1D14-8895-C97B20650931}"/>
                  </a:ext>
                </a:extLst>
              </p:cNvPr>
              <p:cNvSpPr/>
              <p:nvPr/>
            </p:nvSpPr>
            <p:spPr>
              <a:xfrm>
                <a:off x="1655301" y="4529984"/>
                <a:ext cx="115989" cy="116512"/>
              </a:xfrm>
              <a:custGeom>
                <a:avLst/>
                <a:gdLst>
                  <a:gd name="connsiteX0" fmla="*/ 91039 w 115989"/>
                  <a:gd name="connsiteY0" fmla="*/ 0 h 116512"/>
                  <a:gd name="connsiteX1" fmla="*/ 0 w 115989"/>
                  <a:gd name="connsiteY1" fmla="*/ 24039 h 116512"/>
                  <a:gd name="connsiteX2" fmla="*/ 23270 w 115989"/>
                  <a:gd name="connsiteY2" fmla="*/ 112255 h 116512"/>
                  <a:gd name="connsiteX3" fmla="*/ 114310 w 115989"/>
                  <a:gd name="connsiteY3" fmla="*/ 88175 h 116512"/>
                  <a:gd name="connsiteX4" fmla="*/ 91039 w 115989"/>
                  <a:gd name="connsiteY4" fmla="*/ 0 h 11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989" h="116512">
                    <a:moveTo>
                      <a:pt x="91039" y="0"/>
                    </a:moveTo>
                    <a:lnTo>
                      <a:pt x="0" y="24039"/>
                    </a:lnTo>
                    <a:cubicBezTo>
                      <a:pt x="0" y="24039"/>
                      <a:pt x="3580" y="100745"/>
                      <a:pt x="23270" y="112255"/>
                    </a:cubicBezTo>
                    <a:cubicBezTo>
                      <a:pt x="43597" y="124095"/>
                      <a:pt x="104670" y="109682"/>
                      <a:pt x="114310" y="88175"/>
                    </a:cubicBezTo>
                    <a:cubicBezTo>
                      <a:pt x="123644" y="67385"/>
                      <a:pt x="91039" y="0"/>
                      <a:pt x="9103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6136F56E-4390-6589-8D3D-D60DB8690261}"/>
                  </a:ext>
                </a:extLst>
              </p:cNvPr>
              <p:cNvSpPr/>
              <p:nvPr/>
            </p:nvSpPr>
            <p:spPr>
              <a:xfrm>
                <a:off x="1422760" y="4225354"/>
                <a:ext cx="122633" cy="122882"/>
              </a:xfrm>
              <a:custGeom>
                <a:avLst/>
                <a:gdLst>
                  <a:gd name="connsiteX0" fmla="*/ 122634 w 122633"/>
                  <a:gd name="connsiteY0" fmla="*/ 36166 h 122882"/>
                  <a:gd name="connsiteX1" fmla="*/ 85971 w 122633"/>
                  <a:gd name="connsiteY1" fmla="*/ 122882 h 122882"/>
                  <a:gd name="connsiteX2" fmla="*/ 1946 w 122633"/>
                  <a:gd name="connsiteY2" fmla="*/ 87347 h 122882"/>
                  <a:gd name="connsiteX3" fmla="*/ 38622 w 122633"/>
                  <a:gd name="connsiteY3" fmla="*/ 644 h 122882"/>
                  <a:gd name="connsiteX4" fmla="*/ 122634 w 122633"/>
                  <a:gd name="connsiteY4" fmla="*/ 36166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2">
                    <a:moveTo>
                      <a:pt x="122634" y="36166"/>
                    </a:moveTo>
                    <a:lnTo>
                      <a:pt x="85971" y="122882"/>
                    </a:lnTo>
                    <a:cubicBezTo>
                      <a:pt x="85971" y="122882"/>
                      <a:pt x="10538" y="108469"/>
                      <a:pt x="1946" y="87347"/>
                    </a:cubicBezTo>
                    <a:cubicBezTo>
                      <a:pt x="-6898" y="65536"/>
                      <a:pt x="15988" y="7127"/>
                      <a:pt x="38622" y="644"/>
                    </a:cubicBezTo>
                    <a:cubicBezTo>
                      <a:pt x="60526" y="-5641"/>
                      <a:pt x="122634" y="36166"/>
                      <a:pt x="122634" y="3616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193E46CC-178B-E199-C242-A2485F033ACB}"/>
                  </a:ext>
                </a:extLst>
              </p:cNvPr>
              <p:cNvSpPr/>
              <p:nvPr/>
            </p:nvSpPr>
            <p:spPr>
              <a:xfrm>
                <a:off x="1405567" y="4387736"/>
                <a:ext cx="109051" cy="108812"/>
              </a:xfrm>
              <a:custGeom>
                <a:avLst/>
                <a:gdLst>
                  <a:gd name="connsiteX0" fmla="*/ 100181 w 109051"/>
                  <a:gd name="connsiteY0" fmla="*/ 1685 h 108812"/>
                  <a:gd name="connsiteX1" fmla="*/ 109051 w 109051"/>
                  <a:gd name="connsiteY1" fmla="*/ 95429 h 108812"/>
                  <a:gd name="connsiteX2" fmla="*/ 18250 w 109051"/>
                  <a:gd name="connsiteY2" fmla="*/ 104008 h 108812"/>
                  <a:gd name="connsiteX3" fmla="*/ 9393 w 109051"/>
                  <a:gd name="connsiteY3" fmla="*/ 10277 h 108812"/>
                  <a:gd name="connsiteX4" fmla="*/ 100181 w 109051"/>
                  <a:gd name="connsiteY4" fmla="*/ 1685 h 10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51" h="108812">
                    <a:moveTo>
                      <a:pt x="100181" y="1685"/>
                    </a:moveTo>
                    <a:lnTo>
                      <a:pt x="109051" y="95429"/>
                    </a:lnTo>
                    <a:cubicBezTo>
                      <a:pt x="109051" y="95429"/>
                      <a:pt x="35819" y="118554"/>
                      <a:pt x="18250" y="104008"/>
                    </a:cubicBezTo>
                    <a:cubicBezTo>
                      <a:pt x="98" y="89012"/>
                      <a:pt x="-7446" y="26732"/>
                      <a:pt x="9393" y="10277"/>
                    </a:cubicBezTo>
                    <a:cubicBezTo>
                      <a:pt x="25702" y="-5647"/>
                      <a:pt x="100181" y="1685"/>
                      <a:pt x="100181" y="168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73F2A3D4-6F0C-2283-499F-09711204BF2D}"/>
                  </a:ext>
                </a:extLst>
              </p:cNvPr>
              <p:cNvSpPr/>
              <p:nvPr/>
            </p:nvSpPr>
            <p:spPr>
              <a:xfrm>
                <a:off x="1814335" y="4278752"/>
                <a:ext cx="115236" cy="114434"/>
              </a:xfrm>
              <a:custGeom>
                <a:avLst/>
                <a:gdLst>
                  <a:gd name="connsiteX0" fmla="*/ 20327 w 115236"/>
                  <a:gd name="connsiteY0" fmla="*/ 114435 h 114434"/>
                  <a:gd name="connsiteX1" fmla="*/ 0 w 115236"/>
                  <a:gd name="connsiteY1" fmla="*/ 22493 h 114434"/>
                  <a:gd name="connsiteX2" fmla="*/ 89064 w 115236"/>
                  <a:gd name="connsiteY2" fmla="*/ 2803 h 114434"/>
                  <a:gd name="connsiteX3" fmla="*/ 109377 w 115236"/>
                  <a:gd name="connsiteY3" fmla="*/ 94771 h 114434"/>
                  <a:gd name="connsiteX4" fmla="*/ 20327 w 115236"/>
                  <a:gd name="connsiteY4" fmla="*/ 114435 h 11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36" h="114434">
                    <a:moveTo>
                      <a:pt x="20327" y="114435"/>
                    </a:moveTo>
                    <a:lnTo>
                      <a:pt x="0" y="22493"/>
                    </a:lnTo>
                    <a:cubicBezTo>
                      <a:pt x="0" y="22493"/>
                      <a:pt x="69864" y="-9462"/>
                      <a:pt x="89064" y="2803"/>
                    </a:cubicBezTo>
                    <a:cubicBezTo>
                      <a:pt x="108900" y="15466"/>
                      <a:pt x="124042" y="76380"/>
                      <a:pt x="109377" y="94771"/>
                    </a:cubicBezTo>
                    <a:cubicBezTo>
                      <a:pt x="95137" y="112565"/>
                      <a:pt x="20327" y="114435"/>
                      <a:pt x="20327" y="11443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6E22BE25-BB16-3A4B-C51E-65EBD8BA5B3D}"/>
                  </a:ext>
                </a:extLst>
              </p:cNvPr>
              <p:cNvSpPr/>
              <p:nvPr/>
            </p:nvSpPr>
            <p:spPr>
              <a:xfrm>
                <a:off x="1709175" y="4142339"/>
                <a:ext cx="130368" cy="130199"/>
              </a:xfrm>
              <a:custGeom>
                <a:avLst/>
                <a:gdLst>
                  <a:gd name="connsiteX0" fmla="*/ 0 w 130368"/>
                  <a:gd name="connsiteY0" fmla="*/ 72892 h 130199"/>
                  <a:gd name="connsiteX1" fmla="*/ 74730 w 130368"/>
                  <a:gd name="connsiteY1" fmla="*/ 130200 h 130199"/>
                  <a:gd name="connsiteX2" fmla="*/ 130261 w 130368"/>
                  <a:gd name="connsiteY2" fmla="*/ 57843 h 130199"/>
                  <a:gd name="connsiteX3" fmla="*/ 55570 w 130368"/>
                  <a:gd name="connsiteY3" fmla="*/ 522 h 130199"/>
                  <a:gd name="connsiteX4" fmla="*/ 0 w 130368"/>
                  <a:gd name="connsiteY4" fmla="*/ 72892 h 13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68" h="130199">
                    <a:moveTo>
                      <a:pt x="0" y="72892"/>
                    </a:moveTo>
                    <a:lnTo>
                      <a:pt x="74730" y="130200"/>
                    </a:lnTo>
                    <a:cubicBezTo>
                      <a:pt x="74730" y="130200"/>
                      <a:pt x="133204" y="80450"/>
                      <a:pt x="130261" y="57843"/>
                    </a:cubicBezTo>
                    <a:cubicBezTo>
                      <a:pt x="127171" y="34467"/>
                      <a:pt x="78443" y="-4994"/>
                      <a:pt x="55570" y="522"/>
                    </a:cubicBezTo>
                    <a:cubicBezTo>
                      <a:pt x="33387" y="5866"/>
                      <a:pt x="0" y="72892"/>
                      <a:pt x="0" y="72892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B8AA40B6-B8F4-64AE-4407-DF8719154C09}"/>
                  </a:ext>
                </a:extLst>
              </p:cNvPr>
              <p:cNvSpPr/>
              <p:nvPr/>
            </p:nvSpPr>
            <p:spPr>
              <a:xfrm>
                <a:off x="1479184" y="4502007"/>
                <a:ext cx="130345" cy="130177"/>
              </a:xfrm>
              <a:custGeom>
                <a:avLst/>
                <a:gdLst>
                  <a:gd name="connsiteX0" fmla="*/ 130346 w 130345"/>
                  <a:gd name="connsiteY0" fmla="*/ 57307 h 130177"/>
                  <a:gd name="connsiteX1" fmla="*/ 55642 w 130345"/>
                  <a:gd name="connsiteY1" fmla="*/ 0 h 130177"/>
                  <a:gd name="connsiteX2" fmla="*/ 111 w 130345"/>
                  <a:gd name="connsiteY2" fmla="*/ 72370 h 130177"/>
                  <a:gd name="connsiteX3" fmla="*/ 74815 w 130345"/>
                  <a:gd name="connsiteY3" fmla="*/ 129651 h 130177"/>
                  <a:gd name="connsiteX4" fmla="*/ 130346 w 130345"/>
                  <a:gd name="connsiteY4" fmla="*/ 57307 h 13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45" h="130177">
                    <a:moveTo>
                      <a:pt x="130346" y="57307"/>
                    </a:moveTo>
                    <a:lnTo>
                      <a:pt x="55642" y="0"/>
                    </a:lnTo>
                    <a:cubicBezTo>
                      <a:pt x="55642" y="0"/>
                      <a:pt x="-2885" y="49749"/>
                      <a:pt x="111" y="72370"/>
                    </a:cubicBezTo>
                    <a:cubicBezTo>
                      <a:pt x="3187" y="95693"/>
                      <a:pt x="51956" y="135193"/>
                      <a:pt x="74815" y="129651"/>
                    </a:cubicBezTo>
                    <a:cubicBezTo>
                      <a:pt x="97011" y="124320"/>
                      <a:pt x="130346" y="57307"/>
                      <a:pt x="130346" y="57307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553DB2AC-DFEF-AD80-4FF7-410AD6C8B82E}"/>
                  </a:ext>
                </a:extLst>
              </p:cNvPr>
              <p:cNvSpPr/>
              <p:nvPr/>
            </p:nvSpPr>
            <p:spPr>
              <a:xfrm>
                <a:off x="1791900" y="4427488"/>
                <a:ext cx="122633" cy="122885"/>
              </a:xfrm>
              <a:custGeom>
                <a:avLst/>
                <a:gdLst>
                  <a:gd name="connsiteX0" fmla="*/ 0 w 122633"/>
                  <a:gd name="connsiteY0" fmla="*/ 86704 h 122885"/>
                  <a:gd name="connsiteX1" fmla="*/ 36689 w 122633"/>
                  <a:gd name="connsiteY1" fmla="*/ 0 h 122885"/>
                  <a:gd name="connsiteX2" fmla="*/ 120688 w 122633"/>
                  <a:gd name="connsiteY2" fmla="*/ 35522 h 122885"/>
                  <a:gd name="connsiteX3" fmla="*/ 83999 w 122633"/>
                  <a:gd name="connsiteY3" fmla="*/ 122239 h 122885"/>
                  <a:gd name="connsiteX4" fmla="*/ 0 w 122633"/>
                  <a:gd name="connsiteY4" fmla="*/ 86704 h 122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33" h="122885">
                    <a:moveTo>
                      <a:pt x="0" y="86704"/>
                    </a:moveTo>
                    <a:lnTo>
                      <a:pt x="36689" y="0"/>
                    </a:lnTo>
                    <a:cubicBezTo>
                      <a:pt x="36689" y="0"/>
                      <a:pt x="112122" y="14360"/>
                      <a:pt x="120688" y="35522"/>
                    </a:cubicBezTo>
                    <a:cubicBezTo>
                      <a:pt x="129532" y="57334"/>
                      <a:pt x="106646" y="115755"/>
                      <a:pt x="83999" y="122239"/>
                    </a:cubicBezTo>
                    <a:cubicBezTo>
                      <a:pt x="62067" y="128537"/>
                      <a:pt x="0" y="86704"/>
                      <a:pt x="0" y="86704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9" name="图形 2">
              <a:extLst>
                <a:ext uri="{FF2B5EF4-FFF2-40B4-BE49-F238E27FC236}">
                  <a16:creationId xmlns:a16="http://schemas.microsoft.com/office/drawing/2014/main" id="{9870CFE8-AB63-BD9C-F7C4-B9CCD73AA358}"/>
                </a:ext>
              </a:extLst>
            </p:cNvPr>
            <p:cNvGrpSpPr/>
            <p:nvPr/>
          </p:nvGrpSpPr>
          <p:grpSpPr>
            <a:xfrm>
              <a:off x="10587876" y="2103923"/>
              <a:ext cx="764711" cy="764841"/>
              <a:chOff x="1818947" y="3968476"/>
              <a:chExt cx="253558" cy="253601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3C47B3CF-961B-F98D-EF57-5EEC2A5DAAB1}"/>
                  </a:ext>
                </a:extLst>
              </p:cNvPr>
              <p:cNvSpPr/>
              <p:nvPr/>
            </p:nvSpPr>
            <p:spPr>
              <a:xfrm>
                <a:off x="1844082" y="3993465"/>
                <a:ext cx="202214" cy="202214"/>
              </a:xfrm>
              <a:custGeom>
                <a:avLst/>
                <a:gdLst>
                  <a:gd name="connsiteX0" fmla="*/ 75294 w 202214"/>
                  <a:gd name="connsiteY0" fmla="*/ 3370 h 202214"/>
                  <a:gd name="connsiteX1" fmla="*/ 3375 w 202214"/>
                  <a:gd name="connsiteY1" fmla="*/ 126895 h 202214"/>
                  <a:gd name="connsiteX2" fmla="*/ 126913 w 202214"/>
                  <a:gd name="connsiteY2" fmla="*/ 198841 h 202214"/>
                  <a:gd name="connsiteX3" fmla="*/ 198846 w 202214"/>
                  <a:gd name="connsiteY3" fmla="*/ 75303 h 202214"/>
                  <a:gd name="connsiteX4" fmla="*/ 75294 w 202214"/>
                  <a:gd name="connsiteY4" fmla="*/ 3370 h 202214"/>
                  <a:gd name="connsiteX5" fmla="*/ 114675 w 202214"/>
                  <a:gd name="connsiteY5" fmla="*/ 152499 h 202214"/>
                  <a:gd name="connsiteX6" fmla="*/ 49703 w 202214"/>
                  <a:gd name="connsiteY6" fmla="*/ 114670 h 202214"/>
                  <a:gd name="connsiteX7" fmla="*/ 87546 w 202214"/>
                  <a:gd name="connsiteY7" fmla="*/ 49712 h 202214"/>
                  <a:gd name="connsiteX8" fmla="*/ 152504 w 202214"/>
                  <a:gd name="connsiteY8" fmla="*/ 87541 h 202214"/>
                  <a:gd name="connsiteX9" fmla="*/ 114675 w 202214"/>
                  <a:gd name="connsiteY9" fmla="*/ 152499 h 20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214" h="202214">
                    <a:moveTo>
                      <a:pt x="75294" y="3370"/>
                    </a:moveTo>
                    <a:cubicBezTo>
                      <a:pt x="21328" y="17624"/>
                      <a:pt x="-10879" y="72916"/>
                      <a:pt x="3375" y="126895"/>
                    </a:cubicBezTo>
                    <a:cubicBezTo>
                      <a:pt x="17615" y="180874"/>
                      <a:pt x="72934" y="213095"/>
                      <a:pt x="126913" y="198841"/>
                    </a:cubicBezTo>
                    <a:cubicBezTo>
                      <a:pt x="180866" y="184600"/>
                      <a:pt x="213086" y="129269"/>
                      <a:pt x="198846" y="75303"/>
                    </a:cubicBezTo>
                    <a:cubicBezTo>
                      <a:pt x="184578" y="21323"/>
                      <a:pt x="129273" y="-10870"/>
                      <a:pt x="75294" y="3370"/>
                    </a:cubicBezTo>
                    <a:close/>
                    <a:moveTo>
                      <a:pt x="114675" y="152499"/>
                    </a:moveTo>
                    <a:cubicBezTo>
                      <a:pt x="86286" y="159977"/>
                      <a:pt x="57195" y="143058"/>
                      <a:pt x="49703" y="114670"/>
                    </a:cubicBezTo>
                    <a:cubicBezTo>
                      <a:pt x="42212" y="86282"/>
                      <a:pt x="59157" y="57204"/>
                      <a:pt x="87546" y="49712"/>
                    </a:cubicBezTo>
                    <a:cubicBezTo>
                      <a:pt x="115934" y="42207"/>
                      <a:pt x="145012" y="59166"/>
                      <a:pt x="152504" y="87541"/>
                    </a:cubicBezTo>
                    <a:cubicBezTo>
                      <a:pt x="159995" y="115930"/>
                      <a:pt x="143050" y="144994"/>
                      <a:pt x="114675" y="15249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79CF2D82-4344-AFDF-570B-F78787815B0D}"/>
                  </a:ext>
                </a:extLst>
              </p:cNvPr>
              <p:cNvSpPr/>
              <p:nvPr/>
            </p:nvSpPr>
            <p:spPr>
              <a:xfrm>
                <a:off x="1891653" y="3968476"/>
                <a:ext cx="56443" cy="56707"/>
              </a:xfrm>
              <a:custGeom>
                <a:avLst/>
                <a:gdLst>
                  <a:gd name="connsiteX0" fmla="*/ 56443 w 56443"/>
                  <a:gd name="connsiteY0" fmla="*/ 45079 h 56707"/>
                  <a:gd name="connsiteX1" fmla="*/ 12396 w 56443"/>
                  <a:gd name="connsiteY1" fmla="*/ 56708 h 56707"/>
                  <a:gd name="connsiteX2" fmla="*/ 1125 w 56443"/>
                  <a:gd name="connsiteY2" fmla="*/ 14039 h 56707"/>
                  <a:gd name="connsiteX3" fmla="*/ 45173 w 56443"/>
                  <a:gd name="connsiteY3" fmla="*/ 2410 h 56707"/>
                  <a:gd name="connsiteX4" fmla="*/ 56443 w 56443"/>
                  <a:gd name="connsiteY4" fmla="*/ 45079 h 5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43" h="56707">
                    <a:moveTo>
                      <a:pt x="56443" y="45079"/>
                    </a:moveTo>
                    <a:lnTo>
                      <a:pt x="12396" y="56708"/>
                    </a:lnTo>
                    <a:cubicBezTo>
                      <a:pt x="12396" y="56708"/>
                      <a:pt x="-4431" y="23585"/>
                      <a:pt x="1125" y="14039"/>
                    </a:cubicBezTo>
                    <a:cubicBezTo>
                      <a:pt x="6853" y="4187"/>
                      <a:pt x="35997" y="-4326"/>
                      <a:pt x="45173" y="2410"/>
                    </a:cubicBezTo>
                    <a:cubicBezTo>
                      <a:pt x="54070" y="8934"/>
                      <a:pt x="56443" y="45079"/>
                      <a:pt x="56443" y="4507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82D5C020-4C1C-7F3A-C26C-9E8838E26771}"/>
                  </a:ext>
                </a:extLst>
              </p:cNvPr>
              <p:cNvSpPr/>
              <p:nvPr/>
            </p:nvSpPr>
            <p:spPr>
              <a:xfrm>
                <a:off x="1939796" y="4165708"/>
                <a:ext cx="56137" cy="56370"/>
              </a:xfrm>
              <a:custGeom>
                <a:avLst/>
                <a:gdLst>
                  <a:gd name="connsiteX0" fmla="*/ 44048 w 56137"/>
                  <a:gd name="connsiteY0" fmla="*/ 0 h 56370"/>
                  <a:gd name="connsiteX1" fmla="*/ 0 w 56137"/>
                  <a:gd name="connsiteY1" fmla="*/ 11628 h 56370"/>
                  <a:gd name="connsiteX2" fmla="*/ 11271 w 56137"/>
                  <a:gd name="connsiteY2" fmla="*/ 54311 h 56370"/>
                  <a:gd name="connsiteX3" fmla="*/ 55332 w 56137"/>
                  <a:gd name="connsiteY3" fmla="*/ 42682 h 56370"/>
                  <a:gd name="connsiteX4" fmla="*/ 44048 w 56137"/>
                  <a:gd name="connsiteY4" fmla="*/ 0 h 5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37" h="56370">
                    <a:moveTo>
                      <a:pt x="44048" y="0"/>
                    </a:moveTo>
                    <a:lnTo>
                      <a:pt x="0" y="11628"/>
                    </a:lnTo>
                    <a:cubicBezTo>
                      <a:pt x="0" y="11628"/>
                      <a:pt x="1737" y="48755"/>
                      <a:pt x="11271" y="54311"/>
                    </a:cubicBezTo>
                    <a:cubicBezTo>
                      <a:pt x="21109" y="60039"/>
                      <a:pt x="50664" y="53064"/>
                      <a:pt x="55332" y="42682"/>
                    </a:cubicBezTo>
                    <a:cubicBezTo>
                      <a:pt x="59827" y="32592"/>
                      <a:pt x="44048" y="0"/>
                      <a:pt x="44048" y="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85A23BBF-3B6B-36A1-7123-DCEAF800D333}"/>
                  </a:ext>
                </a:extLst>
              </p:cNvPr>
              <p:cNvSpPr/>
              <p:nvPr/>
            </p:nvSpPr>
            <p:spPr>
              <a:xfrm>
                <a:off x="1827275" y="4018294"/>
                <a:ext cx="59337" cy="59463"/>
              </a:xfrm>
              <a:custGeom>
                <a:avLst/>
                <a:gdLst>
                  <a:gd name="connsiteX0" fmla="*/ 59338 w 59337"/>
                  <a:gd name="connsiteY0" fmla="*/ 17510 h 59463"/>
                  <a:gd name="connsiteX1" fmla="*/ 41597 w 59337"/>
                  <a:gd name="connsiteY1" fmla="*/ 59463 h 59463"/>
                  <a:gd name="connsiteX2" fmla="*/ 943 w 59337"/>
                  <a:gd name="connsiteY2" fmla="*/ 42252 h 59463"/>
                  <a:gd name="connsiteX3" fmla="*/ 18684 w 59337"/>
                  <a:gd name="connsiteY3" fmla="*/ 313 h 59463"/>
                  <a:gd name="connsiteX4" fmla="*/ 59338 w 59337"/>
                  <a:gd name="connsiteY4" fmla="*/ 17510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7" h="59463">
                    <a:moveTo>
                      <a:pt x="59338" y="17510"/>
                    </a:moveTo>
                    <a:lnTo>
                      <a:pt x="41597" y="59463"/>
                    </a:lnTo>
                    <a:cubicBezTo>
                      <a:pt x="41597" y="59463"/>
                      <a:pt x="5093" y="52515"/>
                      <a:pt x="943" y="42252"/>
                    </a:cubicBezTo>
                    <a:cubicBezTo>
                      <a:pt x="-3340" y="31724"/>
                      <a:pt x="7732" y="3468"/>
                      <a:pt x="18684" y="313"/>
                    </a:cubicBezTo>
                    <a:cubicBezTo>
                      <a:pt x="29279" y="-2737"/>
                      <a:pt x="59338" y="17510"/>
                      <a:pt x="59338" y="17510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82FD890F-8E7C-B47B-D0B8-0ED1200DFC59}"/>
                  </a:ext>
                </a:extLst>
              </p:cNvPr>
              <p:cNvSpPr/>
              <p:nvPr/>
            </p:nvSpPr>
            <p:spPr>
              <a:xfrm>
                <a:off x="1818947" y="4096868"/>
                <a:ext cx="52775" cy="52660"/>
              </a:xfrm>
              <a:custGeom>
                <a:avLst/>
                <a:gdLst>
                  <a:gd name="connsiteX0" fmla="*/ 48479 w 52775"/>
                  <a:gd name="connsiteY0" fmla="*/ 818 h 52660"/>
                  <a:gd name="connsiteX1" fmla="*/ 52775 w 52775"/>
                  <a:gd name="connsiteY1" fmla="*/ 46179 h 52660"/>
                  <a:gd name="connsiteX2" fmla="*/ 8833 w 52775"/>
                  <a:gd name="connsiteY2" fmla="*/ 50329 h 52660"/>
                  <a:gd name="connsiteX3" fmla="*/ 4537 w 52775"/>
                  <a:gd name="connsiteY3" fmla="*/ 4968 h 52660"/>
                  <a:gd name="connsiteX4" fmla="*/ 48479 w 52775"/>
                  <a:gd name="connsiteY4" fmla="*/ 818 h 5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5" h="52660">
                    <a:moveTo>
                      <a:pt x="48479" y="818"/>
                    </a:moveTo>
                    <a:lnTo>
                      <a:pt x="52775" y="46179"/>
                    </a:lnTo>
                    <a:cubicBezTo>
                      <a:pt x="52775" y="46179"/>
                      <a:pt x="17346" y="57383"/>
                      <a:pt x="8833" y="50329"/>
                    </a:cubicBezTo>
                    <a:cubicBezTo>
                      <a:pt x="55" y="43063"/>
                      <a:pt x="-3604" y="12937"/>
                      <a:pt x="4537" y="4968"/>
                    </a:cubicBezTo>
                    <a:cubicBezTo>
                      <a:pt x="12440" y="-2735"/>
                      <a:pt x="48479" y="818"/>
                      <a:pt x="48479" y="818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97F01BA6-F2A8-C7E1-634A-DAD5D497FF56}"/>
                  </a:ext>
                </a:extLst>
              </p:cNvPr>
              <p:cNvSpPr/>
              <p:nvPr/>
            </p:nvSpPr>
            <p:spPr>
              <a:xfrm>
                <a:off x="2016741" y="4044136"/>
                <a:ext cx="55764" cy="55366"/>
              </a:xfrm>
              <a:custGeom>
                <a:avLst/>
                <a:gdLst>
                  <a:gd name="connsiteX0" fmla="*/ 9839 w 55764"/>
                  <a:gd name="connsiteY0" fmla="*/ 55367 h 55366"/>
                  <a:gd name="connsiteX1" fmla="*/ 0 w 55764"/>
                  <a:gd name="connsiteY1" fmla="*/ 10895 h 55366"/>
                  <a:gd name="connsiteX2" fmla="*/ 43093 w 55764"/>
                  <a:gd name="connsiteY2" fmla="*/ 1348 h 55366"/>
                  <a:gd name="connsiteX3" fmla="*/ 52932 w 55764"/>
                  <a:gd name="connsiteY3" fmla="*/ 45860 h 55366"/>
                  <a:gd name="connsiteX4" fmla="*/ 9839 w 55764"/>
                  <a:gd name="connsiteY4" fmla="*/ 55367 h 5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64" h="55366">
                    <a:moveTo>
                      <a:pt x="9839" y="55367"/>
                    </a:moveTo>
                    <a:lnTo>
                      <a:pt x="0" y="10895"/>
                    </a:lnTo>
                    <a:cubicBezTo>
                      <a:pt x="0" y="10895"/>
                      <a:pt x="33812" y="-4566"/>
                      <a:pt x="43093" y="1348"/>
                    </a:cubicBezTo>
                    <a:cubicBezTo>
                      <a:pt x="52693" y="7474"/>
                      <a:pt x="60026" y="36963"/>
                      <a:pt x="52932" y="45860"/>
                    </a:cubicBezTo>
                    <a:cubicBezTo>
                      <a:pt x="46050" y="54465"/>
                      <a:pt x="9839" y="55367"/>
                      <a:pt x="9839" y="5536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4D20915E-97EA-36F1-C78A-4E70914ADCC2}"/>
                  </a:ext>
                </a:extLst>
              </p:cNvPr>
              <p:cNvSpPr/>
              <p:nvPr/>
            </p:nvSpPr>
            <p:spPr>
              <a:xfrm>
                <a:off x="1965864" y="3978113"/>
                <a:ext cx="63075" cy="63022"/>
              </a:xfrm>
              <a:custGeom>
                <a:avLst/>
                <a:gdLst>
                  <a:gd name="connsiteX0" fmla="*/ 0 w 63075"/>
                  <a:gd name="connsiteY0" fmla="*/ 35297 h 63022"/>
                  <a:gd name="connsiteX1" fmla="*/ 36159 w 63075"/>
                  <a:gd name="connsiteY1" fmla="*/ 63022 h 63022"/>
                  <a:gd name="connsiteX2" fmla="*/ 63022 w 63075"/>
                  <a:gd name="connsiteY2" fmla="*/ 27991 h 63022"/>
                  <a:gd name="connsiteX3" fmla="*/ 26877 w 63075"/>
                  <a:gd name="connsiteY3" fmla="*/ 252 h 63022"/>
                  <a:gd name="connsiteX4" fmla="*/ 0 w 63075"/>
                  <a:gd name="connsiteY4" fmla="*/ 35297 h 6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5" h="63022">
                    <a:moveTo>
                      <a:pt x="0" y="35297"/>
                    </a:moveTo>
                    <a:lnTo>
                      <a:pt x="36159" y="63022"/>
                    </a:lnTo>
                    <a:cubicBezTo>
                      <a:pt x="36159" y="63022"/>
                      <a:pt x="64467" y="38943"/>
                      <a:pt x="63022" y="27991"/>
                    </a:cubicBezTo>
                    <a:cubicBezTo>
                      <a:pt x="61537" y="16680"/>
                      <a:pt x="37949" y="-2413"/>
                      <a:pt x="26877" y="252"/>
                    </a:cubicBezTo>
                    <a:cubicBezTo>
                      <a:pt x="16150" y="2851"/>
                      <a:pt x="0" y="35297"/>
                      <a:pt x="0" y="35297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2D2E39A8-9C22-578A-F1DC-06A82A06BEBC}"/>
                  </a:ext>
                </a:extLst>
              </p:cNvPr>
              <p:cNvSpPr/>
              <p:nvPr/>
            </p:nvSpPr>
            <p:spPr>
              <a:xfrm>
                <a:off x="1854577" y="4152156"/>
                <a:ext cx="63075" cy="62997"/>
              </a:xfrm>
              <a:custGeom>
                <a:avLst/>
                <a:gdLst>
                  <a:gd name="connsiteX0" fmla="*/ 63076 w 63075"/>
                  <a:gd name="connsiteY0" fmla="*/ 27739 h 62997"/>
                  <a:gd name="connsiteX1" fmla="*/ 26930 w 63075"/>
                  <a:gd name="connsiteY1" fmla="*/ 0 h 62997"/>
                  <a:gd name="connsiteX2" fmla="*/ 53 w 63075"/>
                  <a:gd name="connsiteY2" fmla="*/ 35018 h 62997"/>
                  <a:gd name="connsiteX3" fmla="*/ 36199 w 63075"/>
                  <a:gd name="connsiteY3" fmla="*/ 62744 h 62997"/>
                  <a:gd name="connsiteX4" fmla="*/ 63076 w 63075"/>
                  <a:gd name="connsiteY4" fmla="*/ 27739 h 6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5" h="62997">
                    <a:moveTo>
                      <a:pt x="63076" y="27739"/>
                    </a:moveTo>
                    <a:lnTo>
                      <a:pt x="26930" y="0"/>
                    </a:lnTo>
                    <a:cubicBezTo>
                      <a:pt x="26930" y="0"/>
                      <a:pt x="-1392" y="24066"/>
                      <a:pt x="53" y="35018"/>
                    </a:cubicBezTo>
                    <a:cubicBezTo>
                      <a:pt x="1539" y="46315"/>
                      <a:pt x="25140" y="65422"/>
                      <a:pt x="36199" y="62744"/>
                    </a:cubicBezTo>
                    <a:cubicBezTo>
                      <a:pt x="46939" y="60158"/>
                      <a:pt x="63076" y="27739"/>
                      <a:pt x="63076" y="27739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A9A2825E-4810-DA68-1D34-0DC131365230}"/>
                  </a:ext>
                </a:extLst>
              </p:cNvPr>
              <p:cNvSpPr/>
              <p:nvPr/>
            </p:nvSpPr>
            <p:spPr>
              <a:xfrm>
                <a:off x="2005894" y="4116104"/>
                <a:ext cx="59332" cy="59463"/>
              </a:xfrm>
              <a:custGeom>
                <a:avLst/>
                <a:gdLst>
                  <a:gd name="connsiteX0" fmla="*/ 0 w 59332"/>
                  <a:gd name="connsiteY0" fmla="*/ 41953 h 59463"/>
                  <a:gd name="connsiteX1" fmla="*/ 17741 w 59332"/>
                  <a:gd name="connsiteY1" fmla="*/ 0 h 59463"/>
                  <a:gd name="connsiteX2" fmla="*/ 58394 w 59332"/>
                  <a:gd name="connsiteY2" fmla="*/ 17184 h 59463"/>
                  <a:gd name="connsiteX3" fmla="*/ 40653 w 59332"/>
                  <a:gd name="connsiteY3" fmla="*/ 59150 h 59463"/>
                  <a:gd name="connsiteX4" fmla="*/ 0 w 59332"/>
                  <a:gd name="connsiteY4" fmla="*/ 41953 h 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32" h="59463">
                    <a:moveTo>
                      <a:pt x="0" y="41953"/>
                    </a:moveTo>
                    <a:lnTo>
                      <a:pt x="17741" y="0"/>
                    </a:lnTo>
                    <a:cubicBezTo>
                      <a:pt x="17741" y="0"/>
                      <a:pt x="54244" y="6948"/>
                      <a:pt x="58394" y="17184"/>
                    </a:cubicBezTo>
                    <a:cubicBezTo>
                      <a:pt x="62664" y="27726"/>
                      <a:pt x="51592" y="56008"/>
                      <a:pt x="40653" y="59150"/>
                    </a:cubicBezTo>
                    <a:cubicBezTo>
                      <a:pt x="30033" y="62200"/>
                      <a:pt x="0" y="41953"/>
                      <a:pt x="0" y="41953"/>
                    </a:cubicBezTo>
                    <a:close/>
                  </a:path>
                </a:pathLst>
              </a:custGeom>
              <a:grpFill/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0" name="图形 2">
              <a:extLst>
                <a:ext uri="{FF2B5EF4-FFF2-40B4-BE49-F238E27FC236}">
                  <a16:creationId xmlns:a16="http://schemas.microsoft.com/office/drawing/2014/main" id="{014B9EED-F9E7-E357-C943-DC79C903D169}"/>
                </a:ext>
              </a:extLst>
            </p:cNvPr>
            <p:cNvGrpSpPr/>
            <p:nvPr/>
          </p:nvGrpSpPr>
          <p:grpSpPr>
            <a:xfrm>
              <a:off x="6744072" y="3228518"/>
              <a:ext cx="1150680" cy="1143532"/>
              <a:chOff x="544443" y="4341362"/>
              <a:chExt cx="381535" cy="379165"/>
            </a:xfrm>
            <a:solidFill>
              <a:srgbClr val="DAE2F2"/>
            </a:solidFill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EC403C1F-F4C0-2C90-D5B5-238A85751006}"/>
                  </a:ext>
                </a:extLst>
              </p:cNvPr>
              <p:cNvSpPr/>
              <p:nvPr/>
            </p:nvSpPr>
            <p:spPr>
              <a:xfrm>
                <a:off x="578662" y="4377872"/>
                <a:ext cx="309003" cy="309006"/>
              </a:xfrm>
              <a:custGeom>
                <a:avLst/>
                <a:gdLst>
                  <a:gd name="connsiteX0" fmla="*/ 10421 w 309003"/>
                  <a:gd name="connsiteY0" fmla="*/ 210175 h 309006"/>
                  <a:gd name="connsiteX1" fmla="*/ 210174 w 309003"/>
                  <a:gd name="connsiteY1" fmla="*/ 298589 h 309006"/>
                  <a:gd name="connsiteX2" fmla="*/ 298575 w 309003"/>
                  <a:gd name="connsiteY2" fmla="*/ 98822 h 309006"/>
                  <a:gd name="connsiteX3" fmla="*/ 98835 w 309003"/>
                  <a:gd name="connsiteY3" fmla="*/ 10421 h 309006"/>
                  <a:gd name="connsiteX4" fmla="*/ 10421 w 309003"/>
                  <a:gd name="connsiteY4" fmla="*/ 210175 h 309006"/>
                  <a:gd name="connsiteX5" fmla="*/ 230262 w 309003"/>
                  <a:gd name="connsiteY5" fmla="*/ 125235 h 309006"/>
                  <a:gd name="connsiteX6" fmla="*/ 183788 w 309003"/>
                  <a:gd name="connsiteY6" fmla="*/ 230289 h 309006"/>
                  <a:gd name="connsiteX7" fmla="*/ 78733 w 309003"/>
                  <a:gd name="connsiteY7" fmla="*/ 183789 h 309006"/>
                  <a:gd name="connsiteX8" fmla="*/ 125221 w 309003"/>
                  <a:gd name="connsiteY8" fmla="*/ 78747 h 309006"/>
                  <a:gd name="connsiteX9" fmla="*/ 230262 w 309003"/>
                  <a:gd name="connsiteY9" fmla="*/ 125235 h 30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003" h="309006">
                    <a:moveTo>
                      <a:pt x="10421" y="210175"/>
                    </a:moveTo>
                    <a:cubicBezTo>
                      <a:pt x="41183" y="289745"/>
                      <a:pt x="130578" y="329324"/>
                      <a:pt x="210174" y="298589"/>
                    </a:cubicBezTo>
                    <a:cubicBezTo>
                      <a:pt x="289731" y="267840"/>
                      <a:pt x="329337" y="178405"/>
                      <a:pt x="298575" y="98822"/>
                    </a:cubicBezTo>
                    <a:cubicBezTo>
                      <a:pt x="267840" y="19279"/>
                      <a:pt x="178391" y="-20327"/>
                      <a:pt x="98835" y="10421"/>
                    </a:cubicBezTo>
                    <a:cubicBezTo>
                      <a:pt x="19238" y="41183"/>
                      <a:pt x="-20315" y="130618"/>
                      <a:pt x="10421" y="210175"/>
                    </a:cubicBezTo>
                    <a:close/>
                    <a:moveTo>
                      <a:pt x="230262" y="125235"/>
                    </a:moveTo>
                    <a:cubicBezTo>
                      <a:pt x="246439" y="167055"/>
                      <a:pt x="225621" y="214113"/>
                      <a:pt x="183788" y="230289"/>
                    </a:cubicBezTo>
                    <a:cubicBezTo>
                      <a:pt x="141941" y="246453"/>
                      <a:pt x="94897" y="225622"/>
                      <a:pt x="78733" y="183789"/>
                    </a:cubicBezTo>
                    <a:cubicBezTo>
                      <a:pt x="62544" y="141942"/>
                      <a:pt x="83387" y="94911"/>
                      <a:pt x="125221" y="78747"/>
                    </a:cubicBezTo>
                    <a:cubicBezTo>
                      <a:pt x="167081" y="62571"/>
                      <a:pt x="214072" y="83388"/>
                      <a:pt x="230262" y="125235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9C6BDD96-74B2-DE4A-C856-43784855061F}"/>
                  </a:ext>
                </a:extLst>
              </p:cNvPr>
              <p:cNvSpPr/>
              <p:nvPr/>
            </p:nvSpPr>
            <p:spPr>
              <a:xfrm>
                <a:off x="544443" y="4541626"/>
                <a:ext cx="90265" cy="90215"/>
              </a:xfrm>
              <a:custGeom>
                <a:avLst/>
                <a:gdLst>
                  <a:gd name="connsiteX0" fmla="*/ 65179 w 90265"/>
                  <a:gd name="connsiteY0" fmla="*/ 0 h 90215"/>
                  <a:gd name="connsiteX1" fmla="*/ 90266 w 90265"/>
                  <a:gd name="connsiteY1" fmla="*/ 64932 h 90215"/>
                  <a:gd name="connsiteX2" fmla="*/ 27376 w 90265"/>
                  <a:gd name="connsiteY2" fmla="*/ 89236 h 90215"/>
                  <a:gd name="connsiteX3" fmla="*/ 2276 w 90265"/>
                  <a:gd name="connsiteY3" fmla="*/ 24318 h 90215"/>
                  <a:gd name="connsiteX4" fmla="*/ 65179 w 90265"/>
                  <a:gd name="connsiteY4" fmla="*/ 0 h 9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265" h="90215">
                    <a:moveTo>
                      <a:pt x="65179" y="0"/>
                    </a:moveTo>
                    <a:lnTo>
                      <a:pt x="90266" y="64932"/>
                    </a:lnTo>
                    <a:cubicBezTo>
                      <a:pt x="90266" y="64932"/>
                      <a:pt x="42797" y="96065"/>
                      <a:pt x="27376" y="89236"/>
                    </a:cubicBezTo>
                    <a:cubicBezTo>
                      <a:pt x="11451" y="82209"/>
                      <a:pt x="-6409" y="39381"/>
                      <a:pt x="2276" y="24318"/>
                    </a:cubicBezTo>
                    <a:cubicBezTo>
                      <a:pt x="10682" y="9706"/>
                      <a:pt x="65179" y="0"/>
                      <a:pt x="65179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A2E5DEB7-B9F6-DBBE-73A3-4EFDA0B2A1BD}"/>
                  </a:ext>
                </a:extLst>
              </p:cNvPr>
              <p:cNvSpPr/>
              <p:nvPr/>
            </p:nvSpPr>
            <p:spPr>
              <a:xfrm>
                <a:off x="834674" y="4436774"/>
                <a:ext cx="89751" cy="89828"/>
              </a:xfrm>
              <a:custGeom>
                <a:avLst/>
                <a:gdLst>
                  <a:gd name="connsiteX0" fmla="*/ 0 w 89751"/>
                  <a:gd name="connsiteY0" fmla="*/ 24911 h 89828"/>
                  <a:gd name="connsiteX1" fmla="*/ 25087 w 89751"/>
                  <a:gd name="connsiteY1" fmla="*/ 89829 h 89828"/>
                  <a:gd name="connsiteX2" fmla="*/ 88016 w 89751"/>
                  <a:gd name="connsiteY2" fmla="*/ 65525 h 89828"/>
                  <a:gd name="connsiteX3" fmla="*/ 62890 w 89751"/>
                  <a:gd name="connsiteY3" fmla="*/ 606 h 89828"/>
                  <a:gd name="connsiteX4" fmla="*/ 0 w 89751"/>
                  <a:gd name="connsiteY4" fmla="*/ 24911 h 8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751" h="89828">
                    <a:moveTo>
                      <a:pt x="0" y="24911"/>
                    </a:moveTo>
                    <a:lnTo>
                      <a:pt x="25087" y="89829"/>
                    </a:lnTo>
                    <a:cubicBezTo>
                      <a:pt x="25087" y="89829"/>
                      <a:pt x="81174" y="80932"/>
                      <a:pt x="88016" y="65525"/>
                    </a:cubicBezTo>
                    <a:cubicBezTo>
                      <a:pt x="95057" y="49626"/>
                      <a:pt x="79477" y="5923"/>
                      <a:pt x="62890" y="606"/>
                    </a:cubicBezTo>
                    <a:cubicBezTo>
                      <a:pt x="46846" y="-4552"/>
                      <a:pt x="0" y="24911"/>
                      <a:pt x="0" y="24911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79E20D85-9D88-C9F6-DC00-FA258E71956F}"/>
                  </a:ext>
                </a:extLst>
              </p:cNvPr>
              <p:cNvSpPr/>
              <p:nvPr/>
            </p:nvSpPr>
            <p:spPr>
              <a:xfrm>
                <a:off x="633506" y="4631246"/>
                <a:ext cx="86991" cy="87200"/>
              </a:xfrm>
              <a:custGeom>
                <a:avLst/>
                <a:gdLst>
                  <a:gd name="connsiteX0" fmla="*/ 20270 w 86991"/>
                  <a:gd name="connsiteY0" fmla="*/ 0 h 87200"/>
                  <a:gd name="connsiteX1" fmla="*/ 86991 w 86991"/>
                  <a:gd name="connsiteY1" fmla="*/ 19876 h 87200"/>
                  <a:gd name="connsiteX2" fmla="*/ 67739 w 86991"/>
                  <a:gd name="connsiteY2" fmla="*/ 84516 h 87200"/>
                  <a:gd name="connsiteX3" fmla="*/ 1030 w 86991"/>
                  <a:gd name="connsiteY3" fmla="*/ 64627 h 87200"/>
                  <a:gd name="connsiteX4" fmla="*/ 20270 w 86991"/>
                  <a:gd name="connsiteY4" fmla="*/ 0 h 8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991" h="87200">
                    <a:moveTo>
                      <a:pt x="20270" y="0"/>
                    </a:moveTo>
                    <a:lnTo>
                      <a:pt x="86991" y="19876"/>
                    </a:lnTo>
                    <a:cubicBezTo>
                      <a:pt x="86991" y="19876"/>
                      <a:pt x="82563" y="76481"/>
                      <a:pt x="67739" y="84516"/>
                    </a:cubicBezTo>
                    <a:cubicBezTo>
                      <a:pt x="52424" y="92790"/>
                      <a:pt x="7647" y="80750"/>
                      <a:pt x="1030" y="64627"/>
                    </a:cubicBezTo>
                    <a:cubicBezTo>
                      <a:pt x="-5387" y="49060"/>
                      <a:pt x="20270" y="0"/>
                      <a:pt x="20270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0F78DAD6-B90E-6927-EC04-C6BC79373035}"/>
                  </a:ext>
                </a:extLst>
              </p:cNvPr>
              <p:cNvSpPr/>
              <p:nvPr/>
            </p:nvSpPr>
            <p:spPr>
              <a:xfrm>
                <a:off x="750994" y="4635795"/>
                <a:ext cx="84079" cy="84733"/>
              </a:xfrm>
              <a:custGeom>
                <a:avLst/>
                <a:gdLst>
                  <a:gd name="connsiteX0" fmla="*/ 0 w 84079"/>
                  <a:gd name="connsiteY0" fmla="*/ 14148 h 84733"/>
                  <a:gd name="connsiteX1" fmla="*/ 68167 w 84079"/>
                  <a:gd name="connsiteY1" fmla="*/ 0 h 84733"/>
                  <a:gd name="connsiteX2" fmla="*/ 81877 w 84079"/>
                  <a:gd name="connsiteY2" fmla="*/ 66019 h 84733"/>
                  <a:gd name="connsiteX3" fmla="*/ 13710 w 84079"/>
                  <a:gd name="connsiteY3" fmla="*/ 80166 h 84733"/>
                  <a:gd name="connsiteX4" fmla="*/ 0 w 84079"/>
                  <a:gd name="connsiteY4" fmla="*/ 14148 h 8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79" h="84733">
                    <a:moveTo>
                      <a:pt x="0" y="14148"/>
                    </a:moveTo>
                    <a:lnTo>
                      <a:pt x="68167" y="0"/>
                    </a:lnTo>
                    <a:cubicBezTo>
                      <a:pt x="68167" y="0"/>
                      <a:pt x="91145" y="51937"/>
                      <a:pt x="81877" y="66019"/>
                    </a:cubicBezTo>
                    <a:cubicBezTo>
                      <a:pt x="72344" y="80578"/>
                      <a:pt x="27182" y="91198"/>
                      <a:pt x="13710" y="80166"/>
                    </a:cubicBezTo>
                    <a:cubicBezTo>
                      <a:pt x="689" y="69493"/>
                      <a:pt x="0" y="14148"/>
                      <a:pt x="0" y="14148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B9FD4C2-2A3C-D570-1749-1E0ECBFC55CC}"/>
                  </a:ext>
                </a:extLst>
              </p:cNvPr>
              <p:cNvSpPr/>
              <p:nvPr/>
            </p:nvSpPr>
            <p:spPr>
              <a:xfrm>
                <a:off x="638056" y="4341362"/>
                <a:ext cx="88871" cy="88990"/>
              </a:xfrm>
              <a:custGeom>
                <a:avLst/>
                <a:gdLst>
                  <a:gd name="connsiteX0" fmla="*/ 88872 w 88871"/>
                  <a:gd name="connsiteY0" fmla="*/ 66556 h 88990"/>
                  <a:gd name="connsiteX1" fmla="*/ 22959 w 88871"/>
                  <a:gd name="connsiteY1" fmla="*/ 88991 h 88990"/>
                  <a:gd name="connsiteX2" fmla="*/ 1214 w 88871"/>
                  <a:gd name="connsiteY2" fmla="*/ 25146 h 88990"/>
                  <a:gd name="connsiteX3" fmla="*/ 67140 w 88871"/>
                  <a:gd name="connsiteY3" fmla="*/ 2738 h 88990"/>
                  <a:gd name="connsiteX4" fmla="*/ 88872 w 88871"/>
                  <a:gd name="connsiteY4" fmla="*/ 66556 h 8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71" h="88990">
                    <a:moveTo>
                      <a:pt x="88872" y="66556"/>
                    </a:moveTo>
                    <a:lnTo>
                      <a:pt x="22959" y="88991"/>
                    </a:lnTo>
                    <a:cubicBezTo>
                      <a:pt x="22959" y="88991"/>
                      <a:pt x="-6225" y="40262"/>
                      <a:pt x="1214" y="25146"/>
                    </a:cubicBezTo>
                    <a:cubicBezTo>
                      <a:pt x="8904" y="9540"/>
                      <a:pt x="52422" y="-6557"/>
                      <a:pt x="67140" y="2738"/>
                    </a:cubicBezTo>
                    <a:cubicBezTo>
                      <a:pt x="81394" y="11728"/>
                      <a:pt x="88872" y="66556"/>
                      <a:pt x="88872" y="66556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B909F95C-1424-7D53-D763-12C0F698B3E8}"/>
                  </a:ext>
                </a:extLst>
              </p:cNvPr>
              <p:cNvSpPr/>
              <p:nvPr/>
            </p:nvSpPr>
            <p:spPr>
              <a:xfrm>
                <a:off x="547793" y="4419890"/>
                <a:ext cx="94619" cy="94779"/>
              </a:xfrm>
              <a:custGeom>
                <a:avLst/>
                <a:gdLst>
                  <a:gd name="connsiteX0" fmla="*/ 58607 w 94619"/>
                  <a:gd name="connsiteY0" fmla="*/ 94780 h 94779"/>
                  <a:gd name="connsiteX1" fmla="*/ 94620 w 94619"/>
                  <a:gd name="connsiteY1" fmla="*/ 35192 h 94779"/>
                  <a:gd name="connsiteX2" fmla="*/ 36915 w 94619"/>
                  <a:gd name="connsiteY2" fmla="*/ 293 h 94779"/>
                  <a:gd name="connsiteX3" fmla="*/ 889 w 94619"/>
                  <a:gd name="connsiteY3" fmla="*/ 59841 h 94779"/>
                  <a:gd name="connsiteX4" fmla="*/ 58607 w 94619"/>
                  <a:gd name="connsiteY4" fmla="*/ 94780 h 9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19" h="94779">
                    <a:moveTo>
                      <a:pt x="58607" y="94780"/>
                    </a:moveTo>
                    <a:lnTo>
                      <a:pt x="94620" y="35192"/>
                    </a:lnTo>
                    <a:cubicBezTo>
                      <a:pt x="94620" y="35192"/>
                      <a:pt x="53303" y="-3738"/>
                      <a:pt x="36915" y="293"/>
                    </a:cubicBezTo>
                    <a:cubicBezTo>
                      <a:pt x="19996" y="4469"/>
                      <a:pt x="-5038" y="43492"/>
                      <a:pt x="889" y="59841"/>
                    </a:cubicBezTo>
                    <a:cubicBezTo>
                      <a:pt x="6630" y="75699"/>
                      <a:pt x="58607" y="94780"/>
                      <a:pt x="58607" y="9478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9C56B5C-2B9D-DD8F-AD84-51EF837855FA}"/>
                  </a:ext>
                </a:extLst>
              </p:cNvPr>
              <p:cNvSpPr/>
              <p:nvPr/>
            </p:nvSpPr>
            <p:spPr>
              <a:xfrm>
                <a:off x="831373" y="4559805"/>
                <a:ext cx="94606" cy="94781"/>
              </a:xfrm>
              <a:custGeom>
                <a:avLst/>
                <a:gdLst>
                  <a:gd name="connsiteX0" fmla="*/ 36013 w 94606"/>
                  <a:gd name="connsiteY0" fmla="*/ 0 h 94781"/>
                  <a:gd name="connsiteX1" fmla="*/ 0 w 94606"/>
                  <a:gd name="connsiteY1" fmla="*/ 59588 h 94781"/>
                  <a:gd name="connsiteX2" fmla="*/ 57705 w 94606"/>
                  <a:gd name="connsiteY2" fmla="*/ 94487 h 94781"/>
                  <a:gd name="connsiteX3" fmla="*/ 93718 w 94606"/>
                  <a:gd name="connsiteY3" fmla="*/ 34912 h 94781"/>
                  <a:gd name="connsiteX4" fmla="*/ 36013 w 94606"/>
                  <a:gd name="connsiteY4" fmla="*/ 0 h 9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06" h="94781">
                    <a:moveTo>
                      <a:pt x="36013" y="0"/>
                    </a:moveTo>
                    <a:lnTo>
                      <a:pt x="0" y="59588"/>
                    </a:lnTo>
                    <a:cubicBezTo>
                      <a:pt x="0" y="59588"/>
                      <a:pt x="41330" y="98531"/>
                      <a:pt x="57705" y="94487"/>
                    </a:cubicBezTo>
                    <a:cubicBezTo>
                      <a:pt x="74598" y="90297"/>
                      <a:pt x="99645" y="51248"/>
                      <a:pt x="93718" y="34912"/>
                    </a:cubicBezTo>
                    <a:cubicBezTo>
                      <a:pt x="87976" y="19054"/>
                      <a:pt x="36013" y="0"/>
                      <a:pt x="36013" y="0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BF25EF63-B6D8-8B82-B8A2-75782C3E352F}"/>
                  </a:ext>
                </a:extLst>
              </p:cNvPr>
              <p:cNvSpPr/>
              <p:nvPr/>
            </p:nvSpPr>
            <p:spPr>
              <a:xfrm>
                <a:off x="752625" y="4342278"/>
                <a:ext cx="87007" cy="87199"/>
              </a:xfrm>
              <a:custGeom>
                <a:avLst/>
                <a:gdLst>
                  <a:gd name="connsiteX0" fmla="*/ 66708 w 87007"/>
                  <a:gd name="connsiteY0" fmla="*/ 87199 h 87199"/>
                  <a:gd name="connsiteX1" fmla="*/ 0 w 87007"/>
                  <a:gd name="connsiteY1" fmla="*/ 67310 h 87199"/>
                  <a:gd name="connsiteX2" fmla="*/ 19253 w 87007"/>
                  <a:gd name="connsiteY2" fmla="*/ 2683 h 87199"/>
                  <a:gd name="connsiteX3" fmla="*/ 85974 w 87007"/>
                  <a:gd name="connsiteY3" fmla="*/ 22560 h 87199"/>
                  <a:gd name="connsiteX4" fmla="*/ 66708 w 87007"/>
                  <a:gd name="connsiteY4" fmla="*/ 87199 h 8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07" h="87199">
                    <a:moveTo>
                      <a:pt x="66708" y="87199"/>
                    </a:moveTo>
                    <a:lnTo>
                      <a:pt x="0" y="67310"/>
                    </a:lnTo>
                    <a:cubicBezTo>
                      <a:pt x="0" y="67310"/>
                      <a:pt x="4402" y="10692"/>
                      <a:pt x="19253" y="2683"/>
                    </a:cubicBezTo>
                    <a:cubicBezTo>
                      <a:pt x="34567" y="-5591"/>
                      <a:pt x="79358" y="6462"/>
                      <a:pt x="85974" y="22560"/>
                    </a:cubicBezTo>
                    <a:cubicBezTo>
                      <a:pt x="92405" y="38166"/>
                      <a:pt x="66708" y="87199"/>
                      <a:pt x="66708" y="87199"/>
                    </a:cubicBezTo>
                    <a:close/>
                  </a:path>
                </a:pathLst>
              </a:custGeom>
              <a:solidFill>
                <a:srgbClr val="DAE2F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1" name="图形 2">
              <a:extLst>
                <a:ext uri="{FF2B5EF4-FFF2-40B4-BE49-F238E27FC236}">
                  <a16:creationId xmlns:a16="http://schemas.microsoft.com/office/drawing/2014/main" id="{6654B2CA-D19B-0350-A0E6-0E6192455040}"/>
                </a:ext>
              </a:extLst>
            </p:cNvPr>
            <p:cNvGrpSpPr/>
            <p:nvPr/>
          </p:nvGrpSpPr>
          <p:grpSpPr>
            <a:xfrm>
              <a:off x="7610709" y="2181414"/>
              <a:ext cx="1242270" cy="2251403"/>
              <a:chOff x="831797" y="3994170"/>
              <a:chExt cx="411904" cy="746506"/>
            </a:xfrm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DE3E21A8-A833-0F56-6726-3C953A77F578}"/>
                  </a:ext>
                </a:extLst>
              </p:cNvPr>
              <p:cNvSpPr/>
              <p:nvPr/>
            </p:nvSpPr>
            <p:spPr>
              <a:xfrm>
                <a:off x="831797" y="3994170"/>
                <a:ext cx="83401" cy="746506"/>
              </a:xfrm>
              <a:custGeom>
                <a:avLst/>
                <a:gdLst>
                  <a:gd name="connsiteX0" fmla="*/ 0 w 83401"/>
                  <a:gd name="connsiteY0" fmla="*/ 0 h 746506"/>
                  <a:gd name="connsiteX1" fmla="*/ 83402 w 83401"/>
                  <a:gd name="connsiteY1" fmla="*/ 0 h 746506"/>
                  <a:gd name="connsiteX2" fmla="*/ 83402 w 83401"/>
                  <a:gd name="connsiteY2" fmla="*/ 746506 h 746506"/>
                  <a:gd name="connsiteX3" fmla="*/ 0 w 83401"/>
                  <a:gd name="connsiteY3" fmla="*/ 746506 h 74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401" h="746506">
                    <a:moveTo>
                      <a:pt x="0" y="0"/>
                    </a:moveTo>
                    <a:lnTo>
                      <a:pt x="83402" y="0"/>
                    </a:lnTo>
                    <a:lnTo>
                      <a:pt x="83402" y="746506"/>
                    </a:lnTo>
                    <a:lnTo>
                      <a:pt x="0" y="746506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D369084E-0A4C-5F1B-9DD0-FA5A063540C7}"/>
                  </a:ext>
                </a:extLst>
              </p:cNvPr>
              <p:cNvSpPr/>
              <p:nvPr/>
            </p:nvSpPr>
            <p:spPr>
              <a:xfrm>
                <a:off x="932847" y="4191338"/>
                <a:ext cx="91848" cy="549338"/>
              </a:xfrm>
              <a:custGeom>
                <a:avLst/>
                <a:gdLst>
                  <a:gd name="connsiteX0" fmla="*/ 0 w 91848"/>
                  <a:gd name="connsiteY0" fmla="*/ 0 h 549338"/>
                  <a:gd name="connsiteX1" fmla="*/ 91848 w 91848"/>
                  <a:gd name="connsiteY1" fmla="*/ 0 h 549338"/>
                  <a:gd name="connsiteX2" fmla="*/ 91848 w 91848"/>
                  <a:gd name="connsiteY2" fmla="*/ 549339 h 549338"/>
                  <a:gd name="connsiteX3" fmla="*/ 0 w 91848"/>
                  <a:gd name="connsiteY3" fmla="*/ 549339 h 54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48" h="549338">
                    <a:moveTo>
                      <a:pt x="0" y="0"/>
                    </a:moveTo>
                    <a:lnTo>
                      <a:pt x="91848" y="0"/>
                    </a:lnTo>
                    <a:lnTo>
                      <a:pt x="91848" y="549339"/>
                    </a:lnTo>
                    <a:lnTo>
                      <a:pt x="0" y="54933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AA0F7CCE-FA44-851E-ABB1-A903F665D309}"/>
                  </a:ext>
                </a:extLst>
              </p:cNvPr>
              <p:cNvSpPr/>
              <p:nvPr/>
            </p:nvSpPr>
            <p:spPr>
              <a:xfrm>
                <a:off x="1050843" y="4106915"/>
                <a:ext cx="83401" cy="633761"/>
              </a:xfrm>
              <a:custGeom>
                <a:avLst/>
                <a:gdLst>
                  <a:gd name="connsiteX0" fmla="*/ 0 w 83401"/>
                  <a:gd name="connsiteY0" fmla="*/ 0 h 633761"/>
                  <a:gd name="connsiteX1" fmla="*/ 83402 w 83401"/>
                  <a:gd name="connsiteY1" fmla="*/ 0 h 633761"/>
                  <a:gd name="connsiteX2" fmla="*/ 83402 w 83401"/>
                  <a:gd name="connsiteY2" fmla="*/ 633762 h 633761"/>
                  <a:gd name="connsiteX3" fmla="*/ 0 w 83401"/>
                  <a:gd name="connsiteY3" fmla="*/ 633762 h 63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401" h="633761">
                    <a:moveTo>
                      <a:pt x="0" y="0"/>
                    </a:moveTo>
                    <a:lnTo>
                      <a:pt x="83402" y="0"/>
                    </a:lnTo>
                    <a:lnTo>
                      <a:pt x="83402" y="633762"/>
                    </a:lnTo>
                    <a:lnTo>
                      <a:pt x="0" y="633762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6B29FE6C-7F42-6D37-39AC-5BB9A007E5C2}"/>
                  </a:ext>
                </a:extLst>
              </p:cNvPr>
              <p:cNvSpPr/>
              <p:nvPr/>
            </p:nvSpPr>
            <p:spPr>
              <a:xfrm>
                <a:off x="1151854" y="4367423"/>
                <a:ext cx="91848" cy="373240"/>
              </a:xfrm>
              <a:custGeom>
                <a:avLst/>
                <a:gdLst>
                  <a:gd name="connsiteX0" fmla="*/ 0 w 91848"/>
                  <a:gd name="connsiteY0" fmla="*/ 0 h 373240"/>
                  <a:gd name="connsiteX1" fmla="*/ 91848 w 91848"/>
                  <a:gd name="connsiteY1" fmla="*/ 0 h 373240"/>
                  <a:gd name="connsiteX2" fmla="*/ 91848 w 91848"/>
                  <a:gd name="connsiteY2" fmla="*/ 373240 h 373240"/>
                  <a:gd name="connsiteX3" fmla="*/ 0 w 91848"/>
                  <a:gd name="connsiteY3" fmla="*/ 373240 h 37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48" h="373240">
                    <a:moveTo>
                      <a:pt x="0" y="0"/>
                    </a:moveTo>
                    <a:lnTo>
                      <a:pt x="91848" y="0"/>
                    </a:lnTo>
                    <a:lnTo>
                      <a:pt x="91848" y="373240"/>
                    </a:lnTo>
                    <a:lnTo>
                      <a:pt x="0" y="373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2" name="图形 2">
              <a:extLst>
                <a:ext uri="{FF2B5EF4-FFF2-40B4-BE49-F238E27FC236}">
                  <a16:creationId xmlns:a16="http://schemas.microsoft.com/office/drawing/2014/main" id="{6DC14055-ACB0-A197-A8E9-FE7D71FB492E}"/>
                </a:ext>
              </a:extLst>
            </p:cNvPr>
            <p:cNvGrpSpPr/>
            <p:nvPr/>
          </p:nvGrpSpPr>
          <p:grpSpPr>
            <a:xfrm>
              <a:off x="8936641" y="2181414"/>
              <a:ext cx="1242231" cy="2251403"/>
              <a:chOff x="1271441" y="3994170"/>
              <a:chExt cx="411891" cy="746506"/>
            </a:xfrm>
          </p:grpSpPr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4B24F90-EED0-2194-BB91-5272541F1D4D}"/>
                  </a:ext>
                </a:extLst>
              </p:cNvPr>
              <p:cNvSpPr/>
              <p:nvPr/>
            </p:nvSpPr>
            <p:spPr>
              <a:xfrm>
                <a:off x="1271441" y="3994170"/>
                <a:ext cx="83401" cy="746506"/>
              </a:xfrm>
              <a:custGeom>
                <a:avLst/>
                <a:gdLst>
                  <a:gd name="connsiteX0" fmla="*/ 0 w 83401"/>
                  <a:gd name="connsiteY0" fmla="*/ 0 h 746506"/>
                  <a:gd name="connsiteX1" fmla="*/ 83402 w 83401"/>
                  <a:gd name="connsiteY1" fmla="*/ 0 h 746506"/>
                  <a:gd name="connsiteX2" fmla="*/ 83402 w 83401"/>
                  <a:gd name="connsiteY2" fmla="*/ 746506 h 746506"/>
                  <a:gd name="connsiteX3" fmla="*/ 0 w 83401"/>
                  <a:gd name="connsiteY3" fmla="*/ 746506 h 74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401" h="746506">
                    <a:moveTo>
                      <a:pt x="0" y="0"/>
                    </a:moveTo>
                    <a:lnTo>
                      <a:pt x="83402" y="0"/>
                    </a:lnTo>
                    <a:lnTo>
                      <a:pt x="83402" y="746506"/>
                    </a:lnTo>
                    <a:lnTo>
                      <a:pt x="0" y="74650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C25AF03E-D6CB-B5AA-A54C-2033BE98BB0D}"/>
                  </a:ext>
                </a:extLst>
              </p:cNvPr>
              <p:cNvSpPr/>
              <p:nvPr/>
            </p:nvSpPr>
            <p:spPr>
              <a:xfrm>
                <a:off x="1372477" y="4191338"/>
                <a:ext cx="91848" cy="549338"/>
              </a:xfrm>
              <a:custGeom>
                <a:avLst/>
                <a:gdLst>
                  <a:gd name="connsiteX0" fmla="*/ 0 w 91848"/>
                  <a:gd name="connsiteY0" fmla="*/ 0 h 549338"/>
                  <a:gd name="connsiteX1" fmla="*/ 91848 w 91848"/>
                  <a:gd name="connsiteY1" fmla="*/ 0 h 549338"/>
                  <a:gd name="connsiteX2" fmla="*/ 91848 w 91848"/>
                  <a:gd name="connsiteY2" fmla="*/ 549339 h 549338"/>
                  <a:gd name="connsiteX3" fmla="*/ 0 w 91848"/>
                  <a:gd name="connsiteY3" fmla="*/ 549339 h 54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48" h="549338">
                    <a:moveTo>
                      <a:pt x="0" y="0"/>
                    </a:moveTo>
                    <a:lnTo>
                      <a:pt x="91848" y="0"/>
                    </a:lnTo>
                    <a:lnTo>
                      <a:pt x="91848" y="549339"/>
                    </a:lnTo>
                    <a:lnTo>
                      <a:pt x="0" y="549339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90AC8B22-B57D-FA63-3A48-5A3E6776DA34}"/>
                  </a:ext>
                </a:extLst>
              </p:cNvPr>
              <p:cNvSpPr/>
              <p:nvPr/>
            </p:nvSpPr>
            <p:spPr>
              <a:xfrm>
                <a:off x="1490487" y="4106915"/>
                <a:ext cx="83401" cy="633761"/>
              </a:xfrm>
              <a:custGeom>
                <a:avLst/>
                <a:gdLst>
                  <a:gd name="connsiteX0" fmla="*/ 0 w 83401"/>
                  <a:gd name="connsiteY0" fmla="*/ 0 h 633761"/>
                  <a:gd name="connsiteX1" fmla="*/ 83402 w 83401"/>
                  <a:gd name="connsiteY1" fmla="*/ 0 h 633761"/>
                  <a:gd name="connsiteX2" fmla="*/ 83402 w 83401"/>
                  <a:gd name="connsiteY2" fmla="*/ 633762 h 633761"/>
                  <a:gd name="connsiteX3" fmla="*/ 0 w 83401"/>
                  <a:gd name="connsiteY3" fmla="*/ 633762 h 63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401" h="633761">
                    <a:moveTo>
                      <a:pt x="0" y="0"/>
                    </a:moveTo>
                    <a:lnTo>
                      <a:pt x="83402" y="0"/>
                    </a:lnTo>
                    <a:lnTo>
                      <a:pt x="83402" y="633762"/>
                    </a:lnTo>
                    <a:lnTo>
                      <a:pt x="0" y="63376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A32B825E-C991-DADE-CABF-A9975C73970C}"/>
                  </a:ext>
                </a:extLst>
              </p:cNvPr>
              <p:cNvSpPr/>
              <p:nvPr/>
            </p:nvSpPr>
            <p:spPr>
              <a:xfrm>
                <a:off x="1591484" y="4367423"/>
                <a:ext cx="91848" cy="373240"/>
              </a:xfrm>
              <a:custGeom>
                <a:avLst/>
                <a:gdLst>
                  <a:gd name="connsiteX0" fmla="*/ 0 w 91848"/>
                  <a:gd name="connsiteY0" fmla="*/ 0 h 373240"/>
                  <a:gd name="connsiteX1" fmla="*/ 91848 w 91848"/>
                  <a:gd name="connsiteY1" fmla="*/ 0 h 373240"/>
                  <a:gd name="connsiteX2" fmla="*/ 91848 w 91848"/>
                  <a:gd name="connsiteY2" fmla="*/ 373240 h 373240"/>
                  <a:gd name="connsiteX3" fmla="*/ 0 w 91848"/>
                  <a:gd name="connsiteY3" fmla="*/ 373240 h 37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848" h="373240">
                    <a:moveTo>
                      <a:pt x="0" y="0"/>
                    </a:moveTo>
                    <a:lnTo>
                      <a:pt x="91848" y="0"/>
                    </a:lnTo>
                    <a:lnTo>
                      <a:pt x="91848" y="373240"/>
                    </a:lnTo>
                    <a:lnTo>
                      <a:pt x="0" y="373240"/>
                    </a:lnTo>
                    <a:close/>
                  </a:path>
                </a:pathLst>
              </a:custGeom>
              <a:solidFill>
                <a:srgbClr val="003AA5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DB397305-012E-34E1-5E07-3161AC5CA9A7}"/>
                </a:ext>
              </a:extLst>
            </p:cNvPr>
            <p:cNvGrpSpPr/>
            <p:nvPr/>
          </p:nvGrpSpPr>
          <p:grpSpPr>
            <a:xfrm>
              <a:off x="7013346" y="2298118"/>
              <a:ext cx="3775352" cy="1190258"/>
              <a:chOff x="633727" y="4032866"/>
              <a:chExt cx="1251807" cy="394658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CCC05AE-7981-B1D0-EA58-15FA603040BB}"/>
                  </a:ext>
                </a:extLst>
              </p:cNvPr>
              <p:cNvSpPr/>
              <p:nvPr/>
            </p:nvSpPr>
            <p:spPr>
              <a:xfrm>
                <a:off x="655645" y="4046399"/>
                <a:ext cx="1202830" cy="366650"/>
              </a:xfrm>
              <a:custGeom>
                <a:avLst/>
                <a:gdLst>
                  <a:gd name="connsiteX0" fmla="*/ 29860 w 1202830"/>
                  <a:gd name="connsiteY0" fmla="*/ 87009 h 366650"/>
                  <a:gd name="connsiteX1" fmla="*/ 263293 w 1202830"/>
                  <a:gd name="connsiteY1" fmla="*/ 139516 h 366650"/>
                  <a:gd name="connsiteX2" fmla="*/ 319698 w 1202830"/>
                  <a:gd name="connsiteY2" fmla="*/ 0 h 366650"/>
                  <a:gd name="connsiteX3" fmla="*/ 431118 w 1202830"/>
                  <a:gd name="connsiteY3" fmla="*/ 118327 h 366650"/>
                  <a:gd name="connsiteX4" fmla="*/ 541927 w 1202830"/>
                  <a:gd name="connsiteY4" fmla="*/ 33957 h 366650"/>
                  <a:gd name="connsiteX5" fmla="*/ 546501 w 1202830"/>
                  <a:gd name="connsiteY5" fmla="*/ 38360 h 366650"/>
                  <a:gd name="connsiteX6" fmla="*/ 861890 w 1202830"/>
                  <a:gd name="connsiteY6" fmla="*/ 341510 h 366650"/>
                  <a:gd name="connsiteX7" fmla="*/ 958485 w 1202830"/>
                  <a:gd name="connsiteY7" fmla="*/ 134597 h 366650"/>
                  <a:gd name="connsiteX8" fmla="*/ 1202831 w 1202830"/>
                  <a:gd name="connsiteY8" fmla="*/ 205283 h 366650"/>
                  <a:gd name="connsiteX9" fmla="*/ 1198694 w 1202830"/>
                  <a:gd name="connsiteY9" fmla="*/ 219563 h 366650"/>
                  <a:gd name="connsiteX10" fmla="*/ 966560 w 1202830"/>
                  <a:gd name="connsiteY10" fmla="*/ 152431 h 366650"/>
                  <a:gd name="connsiteX11" fmla="*/ 866558 w 1202830"/>
                  <a:gd name="connsiteY11" fmla="*/ 366650 h 366650"/>
                  <a:gd name="connsiteX12" fmla="*/ 540786 w 1202830"/>
                  <a:gd name="connsiteY12" fmla="*/ 53476 h 366650"/>
                  <a:gd name="connsiteX13" fmla="*/ 429447 w 1202830"/>
                  <a:gd name="connsiteY13" fmla="*/ 138270 h 366650"/>
                  <a:gd name="connsiteX14" fmla="*/ 324777 w 1202830"/>
                  <a:gd name="connsiteY14" fmla="*/ 27076 h 366650"/>
                  <a:gd name="connsiteX15" fmla="*/ 272362 w 1202830"/>
                  <a:gd name="connsiteY15" fmla="*/ 156820 h 366650"/>
                  <a:gd name="connsiteX16" fmla="*/ 41449 w 1202830"/>
                  <a:gd name="connsiteY16" fmla="*/ 104843 h 366650"/>
                  <a:gd name="connsiteX17" fmla="*/ 14612 w 1202830"/>
                  <a:gd name="connsiteY17" fmla="*/ 237265 h 366650"/>
                  <a:gd name="connsiteX18" fmla="*/ 0 w 1202830"/>
                  <a:gd name="connsiteY18" fmla="*/ 234321 h 36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2830" h="366650">
                    <a:moveTo>
                      <a:pt x="29860" y="87009"/>
                    </a:moveTo>
                    <a:lnTo>
                      <a:pt x="263293" y="139516"/>
                    </a:lnTo>
                    <a:lnTo>
                      <a:pt x="319698" y="0"/>
                    </a:lnTo>
                    <a:lnTo>
                      <a:pt x="431118" y="118327"/>
                    </a:lnTo>
                    <a:lnTo>
                      <a:pt x="541927" y="33957"/>
                    </a:lnTo>
                    <a:lnTo>
                      <a:pt x="546501" y="38360"/>
                    </a:lnTo>
                    <a:lnTo>
                      <a:pt x="861890" y="341510"/>
                    </a:lnTo>
                    <a:lnTo>
                      <a:pt x="958485" y="134597"/>
                    </a:lnTo>
                    <a:lnTo>
                      <a:pt x="1202831" y="205283"/>
                    </a:lnTo>
                    <a:lnTo>
                      <a:pt x="1198694" y="219563"/>
                    </a:lnTo>
                    <a:lnTo>
                      <a:pt x="966560" y="152431"/>
                    </a:lnTo>
                    <a:lnTo>
                      <a:pt x="866558" y="366650"/>
                    </a:lnTo>
                    <a:lnTo>
                      <a:pt x="540786" y="53476"/>
                    </a:lnTo>
                    <a:lnTo>
                      <a:pt x="429447" y="138270"/>
                    </a:lnTo>
                    <a:lnTo>
                      <a:pt x="324777" y="27076"/>
                    </a:lnTo>
                    <a:lnTo>
                      <a:pt x="272362" y="156820"/>
                    </a:lnTo>
                    <a:lnTo>
                      <a:pt x="41449" y="104843"/>
                    </a:lnTo>
                    <a:lnTo>
                      <a:pt x="14612" y="237265"/>
                    </a:lnTo>
                    <a:lnTo>
                      <a:pt x="0" y="234321"/>
                    </a:lnTo>
                    <a:close/>
                  </a:path>
                </a:pathLst>
              </a:custGeom>
              <a:solidFill>
                <a:srgbClr val="FFBD07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E11032E1-D1C1-842C-85B3-F644A7DB95B4}"/>
                  </a:ext>
                </a:extLst>
              </p:cNvPr>
              <p:cNvSpPr/>
              <p:nvPr/>
            </p:nvSpPr>
            <p:spPr>
              <a:xfrm>
                <a:off x="1484492" y="4373371"/>
                <a:ext cx="54158" cy="54152"/>
              </a:xfrm>
              <a:custGeom>
                <a:avLst/>
                <a:gdLst>
                  <a:gd name="connsiteX0" fmla="*/ 7374 w 54158"/>
                  <a:gd name="connsiteY0" fmla="*/ 45631 h 54152"/>
                  <a:gd name="connsiteX1" fmla="*/ 8501 w 54158"/>
                  <a:gd name="connsiteY1" fmla="*/ 7352 h 54152"/>
                  <a:gd name="connsiteX2" fmla="*/ 46794 w 54158"/>
                  <a:gd name="connsiteY2" fmla="*/ 8505 h 54152"/>
                  <a:gd name="connsiteX3" fmla="*/ 45627 w 54158"/>
                  <a:gd name="connsiteY3" fmla="*/ 46798 h 54152"/>
                  <a:gd name="connsiteX4" fmla="*/ 7374 w 54158"/>
                  <a:gd name="connsiteY4" fmla="*/ 45631 h 5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8" h="54152">
                    <a:moveTo>
                      <a:pt x="7374" y="45631"/>
                    </a:moveTo>
                    <a:cubicBezTo>
                      <a:pt x="-2876" y="34745"/>
                      <a:pt x="-2385" y="17641"/>
                      <a:pt x="8501" y="7352"/>
                    </a:cubicBezTo>
                    <a:cubicBezTo>
                      <a:pt x="19427" y="-2885"/>
                      <a:pt x="36518" y="-2368"/>
                      <a:pt x="46794" y="8505"/>
                    </a:cubicBezTo>
                    <a:cubicBezTo>
                      <a:pt x="57044" y="19404"/>
                      <a:pt x="56540" y="36549"/>
                      <a:pt x="45627" y="46798"/>
                    </a:cubicBezTo>
                    <a:cubicBezTo>
                      <a:pt x="34741" y="57034"/>
                      <a:pt x="17624" y="56531"/>
                      <a:pt x="7374" y="45631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07E0BC79-8C25-29EF-5C43-BB92601C783A}"/>
                  </a:ext>
                </a:extLst>
              </p:cNvPr>
              <p:cNvSpPr/>
              <p:nvPr/>
            </p:nvSpPr>
            <p:spPr>
              <a:xfrm>
                <a:off x="1591075" y="4162814"/>
                <a:ext cx="54144" cy="54154"/>
              </a:xfrm>
              <a:custGeom>
                <a:avLst/>
                <a:gdLst>
                  <a:gd name="connsiteX0" fmla="*/ 7356 w 54144"/>
                  <a:gd name="connsiteY0" fmla="*/ 45641 h 54154"/>
                  <a:gd name="connsiteX1" fmla="*/ 8510 w 54144"/>
                  <a:gd name="connsiteY1" fmla="*/ 7362 h 54154"/>
                  <a:gd name="connsiteX2" fmla="*/ 46790 w 54144"/>
                  <a:gd name="connsiteY2" fmla="*/ 8515 h 54154"/>
                  <a:gd name="connsiteX3" fmla="*/ 45623 w 54144"/>
                  <a:gd name="connsiteY3" fmla="*/ 46782 h 54154"/>
                  <a:gd name="connsiteX4" fmla="*/ 7356 w 54144"/>
                  <a:gd name="connsiteY4" fmla="*/ 45641 h 5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4" h="54154">
                    <a:moveTo>
                      <a:pt x="7356" y="45641"/>
                    </a:moveTo>
                    <a:cubicBezTo>
                      <a:pt x="-2880" y="34742"/>
                      <a:pt x="-2376" y="17624"/>
                      <a:pt x="8510" y="7362"/>
                    </a:cubicBezTo>
                    <a:cubicBezTo>
                      <a:pt x="19409" y="-2888"/>
                      <a:pt x="36514" y="-2371"/>
                      <a:pt x="46790" y="8515"/>
                    </a:cubicBezTo>
                    <a:cubicBezTo>
                      <a:pt x="57026" y="19401"/>
                      <a:pt x="56522" y="36545"/>
                      <a:pt x="45623" y="46782"/>
                    </a:cubicBezTo>
                    <a:cubicBezTo>
                      <a:pt x="34737" y="57044"/>
                      <a:pt x="17619" y="56527"/>
                      <a:pt x="7356" y="45641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FE12A07-B3DE-7B27-141E-7963ED3F8CF1}"/>
                  </a:ext>
                </a:extLst>
              </p:cNvPr>
              <p:cNvSpPr/>
              <p:nvPr/>
            </p:nvSpPr>
            <p:spPr>
              <a:xfrm>
                <a:off x="1162061" y="4070441"/>
                <a:ext cx="54141" cy="54161"/>
              </a:xfrm>
              <a:custGeom>
                <a:avLst/>
                <a:gdLst>
                  <a:gd name="connsiteX0" fmla="*/ 7361 w 54141"/>
                  <a:gd name="connsiteY0" fmla="*/ 45637 h 54161"/>
                  <a:gd name="connsiteX1" fmla="*/ 8515 w 54141"/>
                  <a:gd name="connsiteY1" fmla="*/ 7357 h 54161"/>
                  <a:gd name="connsiteX2" fmla="*/ 46769 w 54141"/>
                  <a:gd name="connsiteY2" fmla="*/ 8510 h 54161"/>
                  <a:gd name="connsiteX3" fmla="*/ 45628 w 54141"/>
                  <a:gd name="connsiteY3" fmla="*/ 46790 h 54161"/>
                  <a:gd name="connsiteX4" fmla="*/ 7361 w 54141"/>
                  <a:gd name="connsiteY4" fmla="*/ 4563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1" h="54161">
                    <a:moveTo>
                      <a:pt x="7361" y="45637"/>
                    </a:moveTo>
                    <a:cubicBezTo>
                      <a:pt x="-2888" y="34764"/>
                      <a:pt x="-2371" y="17619"/>
                      <a:pt x="8515" y="7357"/>
                    </a:cubicBezTo>
                    <a:cubicBezTo>
                      <a:pt x="19401" y="-2893"/>
                      <a:pt x="36546" y="-2362"/>
                      <a:pt x="46769" y="8510"/>
                    </a:cubicBezTo>
                    <a:cubicBezTo>
                      <a:pt x="57031" y="19396"/>
                      <a:pt x="56514" y="36514"/>
                      <a:pt x="45628" y="46790"/>
                    </a:cubicBezTo>
                    <a:cubicBezTo>
                      <a:pt x="34755" y="57053"/>
                      <a:pt x="17624" y="56536"/>
                      <a:pt x="7361" y="45637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4BFF0CC7-0FE0-16E8-195B-5ABEA43C48CF}"/>
                  </a:ext>
                </a:extLst>
              </p:cNvPr>
              <p:cNvSpPr/>
              <p:nvPr/>
            </p:nvSpPr>
            <p:spPr>
              <a:xfrm>
                <a:off x="1056402" y="4149934"/>
                <a:ext cx="54143" cy="54150"/>
              </a:xfrm>
              <a:custGeom>
                <a:avLst/>
                <a:gdLst>
                  <a:gd name="connsiteX0" fmla="*/ 7369 w 54143"/>
                  <a:gd name="connsiteY0" fmla="*/ 45633 h 54150"/>
                  <a:gd name="connsiteX1" fmla="*/ 8496 w 54143"/>
                  <a:gd name="connsiteY1" fmla="*/ 7367 h 54150"/>
                  <a:gd name="connsiteX2" fmla="*/ 46776 w 54143"/>
                  <a:gd name="connsiteY2" fmla="*/ 8520 h 54150"/>
                  <a:gd name="connsiteX3" fmla="*/ 45636 w 54143"/>
                  <a:gd name="connsiteY3" fmla="*/ 46800 h 54150"/>
                  <a:gd name="connsiteX4" fmla="*/ 7369 w 54143"/>
                  <a:gd name="connsiteY4" fmla="*/ 45633 h 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3" h="54150">
                    <a:moveTo>
                      <a:pt x="7369" y="45633"/>
                    </a:moveTo>
                    <a:cubicBezTo>
                      <a:pt x="-2880" y="34761"/>
                      <a:pt x="-2377" y="17616"/>
                      <a:pt x="8496" y="7367"/>
                    </a:cubicBezTo>
                    <a:cubicBezTo>
                      <a:pt x="19395" y="-2896"/>
                      <a:pt x="36527" y="-2366"/>
                      <a:pt x="46776" y="8520"/>
                    </a:cubicBezTo>
                    <a:cubicBezTo>
                      <a:pt x="57026" y="19393"/>
                      <a:pt x="56522" y="36537"/>
                      <a:pt x="45636" y="46800"/>
                    </a:cubicBezTo>
                    <a:cubicBezTo>
                      <a:pt x="34750" y="57036"/>
                      <a:pt x="17632" y="56519"/>
                      <a:pt x="7369" y="45633"/>
                    </a:cubicBezTo>
                    <a:close/>
                  </a:path>
                </a:pathLst>
              </a:custGeom>
              <a:solidFill>
                <a:srgbClr val="29B9E6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D249629E-5411-7413-4079-9CF24D6541E0}"/>
                  </a:ext>
                </a:extLst>
              </p:cNvPr>
              <p:cNvSpPr/>
              <p:nvPr/>
            </p:nvSpPr>
            <p:spPr>
              <a:xfrm>
                <a:off x="897521" y="4168683"/>
                <a:ext cx="54144" cy="54144"/>
              </a:xfrm>
              <a:custGeom>
                <a:avLst/>
                <a:gdLst>
                  <a:gd name="connsiteX0" fmla="*/ 7363 w 54144"/>
                  <a:gd name="connsiteY0" fmla="*/ 45647 h 54144"/>
                  <a:gd name="connsiteX1" fmla="*/ 8503 w 54144"/>
                  <a:gd name="connsiteY1" fmla="*/ 7367 h 54144"/>
                  <a:gd name="connsiteX2" fmla="*/ 46783 w 54144"/>
                  <a:gd name="connsiteY2" fmla="*/ 8520 h 54144"/>
                  <a:gd name="connsiteX3" fmla="*/ 45629 w 54144"/>
                  <a:gd name="connsiteY3" fmla="*/ 46787 h 54144"/>
                  <a:gd name="connsiteX4" fmla="*/ 7363 w 54144"/>
                  <a:gd name="connsiteY4" fmla="*/ 45647 h 5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4" h="54144">
                    <a:moveTo>
                      <a:pt x="7363" y="45647"/>
                    </a:moveTo>
                    <a:cubicBezTo>
                      <a:pt x="-2874" y="34747"/>
                      <a:pt x="-2383" y="17603"/>
                      <a:pt x="8503" y="7367"/>
                    </a:cubicBezTo>
                    <a:cubicBezTo>
                      <a:pt x="19389" y="-2896"/>
                      <a:pt x="36520" y="-2366"/>
                      <a:pt x="46783" y="8520"/>
                    </a:cubicBezTo>
                    <a:cubicBezTo>
                      <a:pt x="57032" y="19393"/>
                      <a:pt x="56515" y="36511"/>
                      <a:pt x="45629" y="46787"/>
                    </a:cubicBezTo>
                    <a:cubicBezTo>
                      <a:pt x="34757" y="57023"/>
                      <a:pt x="17612" y="56519"/>
                      <a:pt x="7363" y="45647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87F33CAA-44D5-E2CA-0CC1-099A85FD49ED}"/>
                  </a:ext>
                </a:extLst>
              </p:cNvPr>
              <p:cNvSpPr/>
              <p:nvPr/>
            </p:nvSpPr>
            <p:spPr>
              <a:xfrm>
                <a:off x="950792" y="4032866"/>
                <a:ext cx="54154" cy="54167"/>
              </a:xfrm>
              <a:custGeom>
                <a:avLst/>
                <a:gdLst>
                  <a:gd name="connsiteX0" fmla="*/ 7368 w 54154"/>
                  <a:gd name="connsiteY0" fmla="*/ 45647 h 54167"/>
                  <a:gd name="connsiteX1" fmla="*/ 8508 w 54154"/>
                  <a:gd name="connsiteY1" fmla="*/ 7367 h 54167"/>
                  <a:gd name="connsiteX2" fmla="*/ 46788 w 54154"/>
                  <a:gd name="connsiteY2" fmla="*/ 8508 h 54167"/>
                  <a:gd name="connsiteX3" fmla="*/ 45635 w 54154"/>
                  <a:gd name="connsiteY3" fmla="*/ 46801 h 54167"/>
                  <a:gd name="connsiteX4" fmla="*/ 7368 w 54154"/>
                  <a:gd name="connsiteY4" fmla="*/ 45647 h 5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4" h="54167">
                    <a:moveTo>
                      <a:pt x="7368" y="45647"/>
                    </a:moveTo>
                    <a:cubicBezTo>
                      <a:pt x="-2895" y="34748"/>
                      <a:pt x="-2364" y="17631"/>
                      <a:pt x="8508" y="7367"/>
                    </a:cubicBezTo>
                    <a:cubicBezTo>
                      <a:pt x="19421" y="-2882"/>
                      <a:pt x="36539" y="-2378"/>
                      <a:pt x="46788" y="8508"/>
                    </a:cubicBezTo>
                    <a:cubicBezTo>
                      <a:pt x="57038" y="19407"/>
                      <a:pt x="56534" y="36525"/>
                      <a:pt x="45635" y="46801"/>
                    </a:cubicBezTo>
                    <a:cubicBezTo>
                      <a:pt x="34762" y="57064"/>
                      <a:pt x="17631" y="56534"/>
                      <a:pt x="7368" y="45647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E37EE0A-AA91-0C30-2242-BA6464508117}"/>
                  </a:ext>
                </a:extLst>
              </p:cNvPr>
              <p:cNvSpPr/>
              <p:nvPr/>
            </p:nvSpPr>
            <p:spPr>
              <a:xfrm>
                <a:off x="664237" y="4115248"/>
                <a:ext cx="54167" cy="54158"/>
              </a:xfrm>
              <a:custGeom>
                <a:avLst/>
                <a:gdLst>
                  <a:gd name="connsiteX0" fmla="*/ 7359 w 54167"/>
                  <a:gd name="connsiteY0" fmla="*/ 45620 h 54158"/>
                  <a:gd name="connsiteX1" fmla="*/ 8486 w 54167"/>
                  <a:gd name="connsiteY1" fmla="*/ 7367 h 54158"/>
                  <a:gd name="connsiteX2" fmla="*/ 46793 w 54167"/>
                  <a:gd name="connsiteY2" fmla="*/ 8520 h 54158"/>
                  <a:gd name="connsiteX3" fmla="*/ 45666 w 54167"/>
                  <a:gd name="connsiteY3" fmla="*/ 46800 h 54158"/>
                  <a:gd name="connsiteX4" fmla="*/ 7359 w 54167"/>
                  <a:gd name="connsiteY4" fmla="*/ 45620 h 54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67" h="54158">
                    <a:moveTo>
                      <a:pt x="7359" y="45620"/>
                    </a:moveTo>
                    <a:cubicBezTo>
                      <a:pt x="-2877" y="34761"/>
                      <a:pt x="-2373" y="17629"/>
                      <a:pt x="8486" y="7367"/>
                    </a:cubicBezTo>
                    <a:cubicBezTo>
                      <a:pt x="19412" y="-2896"/>
                      <a:pt x="36530" y="-2366"/>
                      <a:pt x="46793" y="8520"/>
                    </a:cubicBezTo>
                    <a:cubicBezTo>
                      <a:pt x="57056" y="19393"/>
                      <a:pt x="56538" y="36537"/>
                      <a:pt x="45666" y="46800"/>
                    </a:cubicBezTo>
                    <a:cubicBezTo>
                      <a:pt x="34740" y="57050"/>
                      <a:pt x="17609" y="56533"/>
                      <a:pt x="7359" y="4562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55BF31F8-6B2B-2660-521B-573E3BF85641}"/>
                  </a:ext>
                </a:extLst>
              </p:cNvPr>
              <p:cNvSpPr/>
              <p:nvPr/>
            </p:nvSpPr>
            <p:spPr>
              <a:xfrm>
                <a:off x="633727" y="4255750"/>
                <a:ext cx="54158" cy="54152"/>
              </a:xfrm>
              <a:custGeom>
                <a:avLst/>
                <a:gdLst>
                  <a:gd name="connsiteX0" fmla="*/ 7359 w 54158"/>
                  <a:gd name="connsiteY0" fmla="*/ 45628 h 54152"/>
                  <a:gd name="connsiteX1" fmla="*/ 8486 w 54158"/>
                  <a:gd name="connsiteY1" fmla="*/ 7362 h 54152"/>
                  <a:gd name="connsiteX2" fmla="*/ 46793 w 54158"/>
                  <a:gd name="connsiteY2" fmla="*/ 8515 h 54152"/>
                  <a:gd name="connsiteX3" fmla="*/ 45639 w 54158"/>
                  <a:gd name="connsiteY3" fmla="*/ 46808 h 54152"/>
                  <a:gd name="connsiteX4" fmla="*/ 7359 w 54158"/>
                  <a:gd name="connsiteY4" fmla="*/ 45628 h 5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8" h="54152">
                    <a:moveTo>
                      <a:pt x="7359" y="45628"/>
                    </a:moveTo>
                    <a:cubicBezTo>
                      <a:pt x="-2877" y="34769"/>
                      <a:pt x="-2373" y="17611"/>
                      <a:pt x="8486" y="7362"/>
                    </a:cubicBezTo>
                    <a:cubicBezTo>
                      <a:pt x="19399" y="-2888"/>
                      <a:pt x="36543" y="-2371"/>
                      <a:pt x="46793" y="8515"/>
                    </a:cubicBezTo>
                    <a:cubicBezTo>
                      <a:pt x="57042" y="19401"/>
                      <a:pt x="56538" y="36532"/>
                      <a:pt x="45639" y="46808"/>
                    </a:cubicBezTo>
                    <a:cubicBezTo>
                      <a:pt x="34753" y="57044"/>
                      <a:pt x="17609" y="56514"/>
                      <a:pt x="7359" y="4562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F3A3448-423E-73AD-0EFD-CF5988904893}"/>
                  </a:ext>
                </a:extLst>
              </p:cNvPr>
              <p:cNvSpPr/>
              <p:nvPr/>
            </p:nvSpPr>
            <p:spPr>
              <a:xfrm>
                <a:off x="1831394" y="4224583"/>
                <a:ext cx="54141" cy="54173"/>
              </a:xfrm>
              <a:custGeom>
                <a:avLst/>
                <a:gdLst>
                  <a:gd name="connsiteX0" fmla="*/ 7365 w 54141"/>
                  <a:gd name="connsiteY0" fmla="*/ 45635 h 54173"/>
                  <a:gd name="connsiteX1" fmla="*/ 8479 w 54141"/>
                  <a:gd name="connsiteY1" fmla="*/ 7355 h 54173"/>
                  <a:gd name="connsiteX2" fmla="*/ 46773 w 54141"/>
                  <a:gd name="connsiteY2" fmla="*/ 8522 h 54173"/>
                  <a:gd name="connsiteX3" fmla="*/ 45645 w 54141"/>
                  <a:gd name="connsiteY3" fmla="*/ 46816 h 54173"/>
                  <a:gd name="connsiteX4" fmla="*/ 7365 w 54141"/>
                  <a:gd name="connsiteY4" fmla="*/ 45635 h 5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1" h="54173">
                    <a:moveTo>
                      <a:pt x="7365" y="45635"/>
                    </a:moveTo>
                    <a:cubicBezTo>
                      <a:pt x="-2871" y="34776"/>
                      <a:pt x="-2380" y="17618"/>
                      <a:pt x="8479" y="7355"/>
                    </a:cubicBezTo>
                    <a:cubicBezTo>
                      <a:pt x="19405" y="-2894"/>
                      <a:pt x="36510" y="-2364"/>
                      <a:pt x="46773" y="8522"/>
                    </a:cubicBezTo>
                    <a:cubicBezTo>
                      <a:pt x="57022" y="19408"/>
                      <a:pt x="56518" y="36539"/>
                      <a:pt x="45645" y="46816"/>
                    </a:cubicBezTo>
                    <a:cubicBezTo>
                      <a:pt x="34720" y="57065"/>
                      <a:pt x="17602" y="56548"/>
                      <a:pt x="7365" y="456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CF081049-7C61-21B0-E141-EB6AA5CB96AE}"/>
                </a:ext>
              </a:extLst>
            </p:cNvPr>
            <p:cNvGrpSpPr/>
            <p:nvPr/>
          </p:nvGrpSpPr>
          <p:grpSpPr>
            <a:xfrm>
              <a:off x="7246485" y="1591973"/>
              <a:ext cx="2375114" cy="3249577"/>
              <a:chOff x="711030" y="3798727"/>
              <a:chExt cx="787525" cy="1077474"/>
            </a:xfrm>
          </p:grpSpPr>
          <p:grpSp>
            <p:nvGrpSpPr>
              <p:cNvPr id="15" name="图形 2">
                <a:extLst>
                  <a:ext uri="{FF2B5EF4-FFF2-40B4-BE49-F238E27FC236}">
                    <a16:creationId xmlns:a16="http://schemas.microsoft.com/office/drawing/2014/main" id="{2B2D1297-54F4-F73F-1111-0BDCB8FEC4F3}"/>
                  </a:ext>
                </a:extLst>
              </p:cNvPr>
              <p:cNvGrpSpPr/>
              <p:nvPr/>
            </p:nvGrpSpPr>
            <p:grpSpPr>
              <a:xfrm>
                <a:off x="855041" y="4146055"/>
                <a:ext cx="264783" cy="168568"/>
                <a:chOff x="855041" y="4146055"/>
                <a:chExt cx="264783" cy="168568"/>
              </a:xfrm>
            </p:grpSpPr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C008F587-D3F3-63BA-D319-14FBF87B17A7}"/>
                    </a:ext>
                  </a:extLst>
                </p:cNvPr>
                <p:cNvSpPr/>
                <p:nvPr/>
              </p:nvSpPr>
              <p:spPr>
                <a:xfrm>
                  <a:off x="1092836" y="4146055"/>
                  <a:ext cx="26988" cy="33773"/>
                </a:xfrm>
                <a:custGeom>
                  <a:avLst/>
                  <a:gdLst>
                    <a:gd name="connsiteX0" fmla="*/ 0 w 26988"/>
                    <a:gd name="connsiteY0" fmla="*/ 27448 h 33773"/>
                    <a:gd name="connsiteX1" fmla="*/ 15925 w 26988"/>
                    <a:gd name="connsiteY1" fmla="*/ 134 h 33773"/>
                    <a:gd name="connsiteX2" fmla="*/ 9295 w 26988"/>
                    <a:gd name="connsiteY2" fmla="*/ 33773 h 33773"/>
                    <a:gd name="connsiteX3" fmla="*/ 0 w 26988"/>
                    <a:gd name="connsiteY3" fmla="*/ 27448 h 3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988" h="33773">
                      <a:moveTo>
                        <a:pt x="0" y="27448"/>
                      </a:moveTo>
                      <a:cubicBezTo>
                        <a:pt x="0" y="27448"/>
                        <a:pt x="9640" y="1407"/>
                        <a:pt x="15925" y="134"/>
                      </a:cubicBezTo>
                      <a:cubicBezTo>
                        <a:pt x="21175" y="-940"/>
                        <a:pt x="41277" y="3926"/>
                        <a:pt x="9295" y="33773"/>
                      </a:cubicBezTo>
                      <a:lnTo>
                        <a:pt x="0" y="27448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378D553D-1310-64B3-F6D8-0101F41D634A}"/>
                    </a:ext>
                  </a:extLst>
                </p:cNvPr>
                <p:cNvSpPr/>
                <p:nvPr/>
              </p:nvSpPr>
              <p:spPr>
                <a:xfrm>
                  <a:off x="855041" y="4170361"/>
                  <a:ext cx="249993" cy="144262"/>
                </a:xfrm>
                <a:custGeom>
                  <a:avLst/>
                  <a:gdLst>
                    <a:gd name="connsiteX0" fmla="*/ 37591 w 249993"/>
                    <a:gd name="connsiteY0" fmla="*/ 89475 h 144262"/>
                    <a:gd name="connsiteX1" fmla="*/ 150587 w 249993"/>
                    <a:gd name="connsiteY1" fmla="*/ 144263 h 144262"/>
                    <a:gd name="connsiteX2" fmla="*/ 249994 w 249993"/>
                    <a:gd name="connsiteY2" fmla="*/ 8818 h 144262"/>
                    <a:gd name="connsiteX3" fmla="*/ 238975 w 249993"/>
                    <a:gd name="connsiteY3" fmla="*/ 0 h 144262"/>
                    <a:gd name="connsiteX4" fmla="*/ 146305 w 249993"/>
                    <a:gd name="connsiteY4" fmla="*/ 92167 h 144262"/>
                    <a:gd name="connsiteX5" fmla="*/ 43266 w 249993"/>
                    <a:gd name="connsiteY5" fmla="*/ 48874 h 144262"/>
                    <a:gd name="connsiteX6" fmla="*/ 0 w 249993"/>
                    <a:gd name="connsiteY6" fmla="*/ 54815 h 144262"/>
                    <a:gd name="connsiteX7" fmla="*/ 37591 w 249993"/>
                    <a:gd name="connsiteY7" fmla="*/ 89475 h 144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993" h="144262">
                      <a:moveTo>
                        <a:pt x="37591" y="89475"/>
                      </a:moveTo>
                      <a:lnTo>
                        <a:pt x="150587" y="144263"/>
                      </a:lnTo>
                      <a:lnTo>
                        <a:pt x="249994" y="8818"/>
                      </a:lnTo>
                      <a:lnTo>
                        <a:pt x="238975" y="0"/>
                      </a:lnTo>
                      <a:lnTo>
                        <a:pt x="146305" y="92167"/>
                      </a:lnTo>
                      <a:lnTo>
                        <a:pt x="43266" y="48874"/>
                      </a:lnTo>
                      <a:cubicBezTo>
                        <a:pt x="43266" y="48874"/>
                        <a:pt x="9719" y="31558"/>
                        <a:pt x="0" y="54815"/>
                      </a:cubicBezTo>
                      <a:cubicBezTo>
                        <a:pt x="0" y="54828"/>
                        <a:pt x="14585" y="77793"/>
                        <a:pt x="37591" y="89475"/>
                      </a:cubicBezTo>
                      <a:close/>
                    </a:path>
                  </a:pathLst>
                </a:custGeom>
                <a:solidFill>
                  <a:srgbClr val="FFC7CA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6E79A202-AB67-AD3D-6E9E-D286311501CC}"/>
                  </a:ext>
                </a:extLst>
              </p:cNvPr>
              <p:cNvSpPr/>
              <p:nvPr/>
            </p:nvSpPr>
            <p:spPr>
              <a:xfrm>
                <a:off x="755012" y="4827778"/>
                <a:ext cx="40335" cy="48423"/>
              </a:xfrm>
              <a:custGeom>
                <a:avLst/>
                <a:gdLst>
                  <a:gd name="connsiteX0" fmla="*/ 28362 w 40335"/>
                  <a:gd name="connsiteY0" fmla="*/ 0 h 48423"/>
                  <a:gd name="connsiteX1" fmla="*/ 19796 w 40335"/>
                  <a:gd name="connsiteY1" fmla="*/ 2731 h 48423"/>
                  <a:gd name="connsiteX2" fmla="*/ 21387 w 40335"/>
                  <a:gd name="connsiteY2" fmla="*/ 16481 h 48423"/>
                  <a:gd name="connsiteX3" fmla="*/ 19624 w 40335"/>
                  <a:gd name="connsiteY3" fmla="*/ 23111 h 48423"/>
                  <a:gd name="connsiteX4" fmla="*/ 0 w 40335"/>
                  <a:gd name="connsiteY4" fmla="*/ 48423 h 48423"/>
                  <a:gd name="connsiteX5" fmla="*/ 40335 w 40335"/>
                  <a:gd name="connsiteY5" fmla="*/ 24132 h 4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35" h="48423">
                    <a:moveTo>
                      <a:pt x="28362" y="0"/>
                    </a:moveTo>
                    <a:lnTo>
                      <a:pt x="19796" y="2731"/>
                    </a:lnTo>
                    <a:lnTo>
                      <a:pt x="21387" y="16481"/>
                    </a:lnTo>
                    <a:lnTo>
                      <a:pt x="19624" y="23111"/>
                    </a:lnTo>
                    <a:lnTo>
                      <a:pt x="0" y="48423"/>
                    </a:lnTo>
                    <a:lnTo>
                      <a:pt x="40335" y="24132"/>
                    </a:lnTo>
                    <a:close/>
                  </a:path>
                </a:pathLst>
              </a:custGeom>
              <a:solidFill>
                <a:srgbClr val="1E0F46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9BCAFBA3-C3BD-D389-1AC0-E3A0A8E15847}"/>
                  </a:ext>
                </a:extLst>
              </p:cNvPr>
              <p:cNvSpPr/>
              <p:nvPr/>
            </p:nvSpPr>
            <p:spPr>
              <a:xfrm>
                <a:off x="783016" y="4813816"/>
                <a:ext cx="44763" cy="40759"/>
              </a:xfrm>
              <a:custGeom>
                <a:avLst/>
                <a:gdLst>
                  <a:gd name="connsiteX0" fmla="*/ 6179 w 44763"/>
                  <a:gd name="connsiteY0" fmla="*/ 0 h 40759"/>
                  <a:gd name="connsiteX1" fmla="*/ 15142 w 44763"/>
                  <a:gd name="connsiteY1" fmla="*/ 756 h 40759"/>
                  <a:gd name="connsiteX2" fmla="*/ 16694 w 44763"/>
                  <a:gd name="connsiteY2" fmla="*/ 14492 h 40759"/>
                  <a:gd name="connsiteX3" fmla="*/ 19929 w 44763"/>
                  <a:gd name="connsiteY3" fmla="*/ 20526 h 40759"/>
                  <a:gd name="connsiteX4" fmla="*/ 44764 w 44763"/>
                  <a:gd name="connsiteY4" fmla="*/ 40760 h 40759"/>
                  <a:gd name="connsiteX5" fmla="*/ 0 w 44763"/>
                  <a:gd name="connsiteY5" fmla="*/ 26200 h 4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63" h="40759">
                    <a:moveTo>
                      <a:pt x="6179" y="0"/>
                    </a:moveTo>
                    <a:lnTo>
                      <a:pt x="15142" y="756"/>
                    </a:lnTo>
                    <a:lnTo>
                      <a:pt x="16694" y="14492"/>
                    </a:lnTo>
                    <a:lnTo>
                      <a:pt x="19929" y="20526"/>
                    </a:lnTo>
                    <a:lnTo>
                      <a:pt x="44764" y="40760"/>
                    </a:lnTo>
                    <a:lnTo>
                      <a:pt x="0" y="26200"/>
                    </a:lnTo>
                    <a:close/>
                  </a:path>
                </a:pathLst>
              </a:custGeom>
              <a:solidFill>
                <a:srgbClr val="1E0F46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859FB99-6B29-E412-E863-58F73943F97A}"/>
                  </a:ext>
                </a:extLst>
              </p:cNvPr>
              <p:cNvSpPr/>
              <p:nvPr/>
            </p:nvSpPr>
            <p:spPr>
              <a:xfrm>
                <a:off x="715697" y="4444699"/>
                <a:ext cx="109058" cy="398897"/>
              </a:xfrm>
              <a:custGeom>
                <a:avLst/>
                <a:gdLst>
                  <a:gd name="connsiteX0" fmla="*/ 5821 w 109058"/>
                  <a:gd name="connsiteY0" fmla="*/ 0 h 398897"/>
                  <a:gd name="connsiteX1" fmla="*/ 0 w 109058"/>
                  <a:gd name="connsiteY1" fmla="*/ 208783 h 398897"/>
                  <a:gd name="connsiteX2" fmla="*/ 58315 w 109058"/>
                  <a:gd name="connsiteY2" fmla="*/ 398897 h 398897"/>
                  <a:gd name="connsiteX3" fmla="*/ 75817 w 109058"/>
                  <a:gd name="connsiteY3" fmla="*/ 390756 h 398897"/>
                  <a:gd name="connsiteX4" fmla="*/ 45480 w 109058"/>
                  <a:gd name="connsiteY4" fmla="*/ 221605 h 398897"/>
                  <a:gd name="connsiteX5" fmla="*/ 109059 w 109058"/>
                  <a:gd name="connsiteY5" fmla="*/ 6351 h 39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058" h="398897">
                    <a:moveTo>
                      <a:pt x="5821" y="0"/>
                    </a:moveTo>
                    <a:lnTo>
                      <a:pt x="0" y="208783"/>
                    </a:lnTo>
                    <a:lnTo>
                      <a:pt x="58315" y="398897"/>
                    </a:lnTo>
                    <a:lnTo>
                      <a:pt x="75817" y="390756"/>
                    </a:lnTo>
                    <a:lnTo>
                      <a:pt x="45480" y="221605"/>
                    </a:lnTo>
                    <a:lnTo>
                      <a:pt x="109059" y="6351"/>
                    </a:lnTo>
                    <a:close/>
                  </a:path>
                </a:pathLst>
              </a:custGeom>
              <a:solidFill>
                <a:srgbClr val="1F0B4C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154A1B4A-C713-1EC5-4ADE-BDC5D88ACB2F}"/>
                  </a:ext>
                </a:extLst>
              </p:cNvPr>
              <p:cNvSpPr/>
              <p:nvPr/>
            </p:nvSpPr>
            <p:spPr>
              <a:xfrm>
                <a:off x="781000" y="4444699"/>
                <a:ext cx="99167" cy="382588"/>
              </a:xfrm>
              <a:custGeom>
                <a:avLst/>
                <a:gdLst>
                  <a:gd name="connsiteX0" fmla="*/ 0 w 99167"/>
                  <a:gd name="connsiteY0" fmla="*/ 9799 h 382588"/>
                  <a:gd name="connsiteX1" fmla="*/ 20764 w 99167"/>
                  <a:gd name="connsiteY1" fmla="*/ 213437 h 382588"/>
                  <a:gd name="connsiteX2" fmla="*/ 0 w 99167"/>
                  <a:gd name="connsiteY2" fmla="*/ 382588 h 382588"/>
                  <a:gd name="connsiteX3" fmla="*/ 20764 w 99167"/>
                  <a:gd name="connsiteY3" fmla="*/ 382588 h 382588"/>
                  <a:gd name="connsiteX4" fmla="*/ 61869 w 99167"/>
                  <a:gd name="connsiteY4" fmla="*/ 210825 h 382588"/>
                  <a:gd name="connsiteX5" fmla="*/ 99167 w 99167"/>
                  <a:gd name="connsiteY5" fmla="*/ 0 h 382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167" h="382588">
                    <a:moveTo>
                      <a:pt x="0" y="9799"/>
                    </a:moveTo>
                    <a:lnTo>
                      <a:pt x="20764" y="213437"/>
                    </a:lnTo>
                    <a:lnTo>
                      <a:pt x="0" y="382588"/>
                    </a:lnTo>
                    <a:lnTo>
                      <a:pt x="20764" y="382588"/>
                    </a:lnTo>
                    <a:lnTo>
                      <a:pt x="61869" y="210825"/>
                    </a:lnTo>
                    <a:lnTo>
                      <a:pt x="99167" y="0"/>
                    </a:lnTo>
                    <a:close/>
                  </a:path>
                </a:pathLst>
              </a:custGeom>
              <a:solidFill>
                <a:srgbClr val="351270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29C54E7D-F458-2B3F-E0E0-D0A45A825D7A}"/>
                  </a:ext>
                </a:extLst>
              </p:cNvPr>
              <p:cNvSpPr/>
              <p:nvPr/>
            </p:nvSpPr>
            <p:spPr>
              <a:xfrm>
                <a:off x="711030" y="4184947"/>
                <a:ext cx="194197" cy="290859"/>
              </a:xfrm>
              <a:custGeom>
                <a:avLst/>
                <a:gdLst>
                  <a:gd name="connsiteX0" fmla="*/ 4667 w 194197"/>
                  <a:gd name="connsiteY0" fmla="*/ 290859 h 290859"/>
                  <a:gd name="connsiteX1" fmla="*/ 174892 w 194197"/>
                  <a:gd name="connsiteY1" fmla="*/ 276221 h 290859"/>
                  <a:gd name="connsiteX2" fmla="*/ 161023 w 194197"/>
                  <a:gd name="connsiteY2" fmla="*/ 151025 h 290859"/>
                  <a:gd name="connsiteX3" fmla="*/ 194198 w 194197"/>
                  <a:gd name="connsiteY3" fmla="*/ 26320 h 290859"/>
                  <a:gd name="connsiteX4" fmla="*/ 118672 w 194197"/>
                  <a:gd name="connsiteY4" fmla="*/ 0 h 290859"/>
                  <a:gd name="connsiteX5" fmla="*/ 0 w 194197"/>
                  <a:gd name="connsiteY5" fmla="*/ 0 h 290859"/>
                  <a:gd name="connsiteX6" fmla="*/ 5423 w 194197"/>
                  <a:gd name="connsiteY6" fmla="*/ 172757 h 29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97" h="290859">
                    <a:moveTo>
                      <a:pt x="4667" y="290859"/>
                    </a:moveTo>
                    <a:lnTo>
                      <a:pt x="174892" y="276221"/>
                    </a:lnTo>
                    <a:lnTo>
                      <a:pt x="161023" y="151025"/>
                    </a:lnTo>
                    <a:lnTo>
                      <a:pt x="194198" y="26320"/>
                    </a:lnTo>
                    <a:lnTo>
                      <a:pt x="118672" y="0"/>
                    </a:lnTo>
                    <a:lnTo>
                      <a:pt x="0" y="0"/>
                    </a:lnTo>
                    <a:lnTo>
                      <a:pt x="5423" y="172757"/>
                    </a:lnTo>
                    <a:close/>
                  </a:path>
                </a:pathLst>
              </a:custGeom>
              <a:solidFill>
                <a:schemeClr val="accent2"/>
              </a:solidFill>
              <a:ln w="13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21" name="图形 2">
                <a:extLst>
                  <a:ext uri="{FF2B5EF4-FFF2-40B4-BE49-F238E27FC236}">
                    <a16:creationId xmlns:a16="http://schemas.microsoft.com/office/drawing/2014/main" id="{79B52DBB-D206-52B5-8984-62BB6FBB8E8C}"/>
                  </a:ext>
                </a:extLst>
              </p:cNvPr>
              <p:cNvGrpSpPr/>
              <p:nvPr/>
            </p:nvGrpSpPr>
            <p:grpSpPr>
              <a:xfrm>
                <a:off x="782420" y="4107089"/>
                <a:ext cx="45880" cy="95873"/>
                <a:chOff x="782420" y="4107089"/>
                <a:chExt cx="45880" cy="95873"/>
              </a:xfrm>
            </p:grpSpPr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3F1B72A2-B3E9-FECA-D661-78079AA385FC}"/>
                    </a:ext>
                  </a:extLst>
                </p:cNvPr>
                <p:cNvSpPr/>
                <p:nvPr/>
              </p:nvSpPr>
              <p:spPr>
                <a:xfrm>
                  <a:off x="788107" y="4153018"/>
                  <a:ext cx="38221" cy="49943"/>
                </a:xfrm>
                <a:custGeom>
                  <a:avLst/>
                  <a:gdLst>
                    <a:gd name="connsiteX0" fmla="*/ 5092 w 38221"/>
                    <a:gd name="connsiteY0" fmla="*/ 2413 h 49943"/>
                    <a:gd name="connsiteX1" fmla="*/ 0 w 38221"/>
                    <a:gd name="connsiteY1" fmla="*/ 35946 h 49943"/>
                    <a:gd name="connsiteX2" fmla="*/ 37697 w 38221"/>
                    <a:gd name="connsiteY2" fmla="*/ 44578 h 49943"/>
                    <a:gd name="connsiteX3" fmla="*/ 26877 w 38221"/>
                    <a:gd name="connsiteY3" fmla="*/ 0 h 49943"/>
                    <a:gd name="connsiteX4" fmla="*/ 5092 w 38221"/>
                    <a:gd name="connsiteY4" fmla="*/ 2413 h 4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221" h="49943">
                      <a:moveTo>
                        <a:pt x="5092" y="2413"/>
                      </a:moveTo>
                      <a:lnTo>
                        <a:pt x="0" y="35946"/>
                      </a:lnTo>
                      <a:cubicBezTo>
                        <a:pt x="0" y="35946"/>
                        <a:pt x="43451" y="60489"/>
                        <a:pt x="37697" y="44578"/>
                      </a:cubicBezTo>
                      <a:cubicBezTo>
                        <a:pt x="32340" y="29834"/>
                        <a:pt x="26877" y="0"/>
                        <a:pt x="26877" y="0"/>
                      </a:cubicBezTo>
                      <a:lnTo>
                        <a:pt x="5092" y="2413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88A858D0-BA3B-9FF0-5A82-5B31E0848EFF}"/>
                    </a:ext>
                  </a:extLst>
                </p:cNvPr>
                <p:cNvSpPr/>
                <p:nvPr/>
              </p:nvSpPr>
              <p:spPr>
                <a:xfrm>
                  <a:off x="785770" y="4109328"/>
                  <a:ext cx="41981" cy="64043"/>
                </a:xfrm>
                <a:custGeom>
                  <a:avLst/>
                  <a:gdLst>
                    <a:gd name="connsiteX0" fmla="*/ 3305 w 41981"/>
                    <a:gd name="connsiteY0" fmla="*/ 8540 h 64043"/>
                    <a:gd name="connsiteX1" fmla="*/ 2271 w 41981"/>
                    <a:gd name="connsiteY1" fmla="*/ 37458 h 64043"/>
                    <a:gd name="connsiteX2" fmla="*/ 24825 w 41981"/>
                    <a:gd name="connsiteY2" fmla="*/ 63579 h 64043"/>
                    <a:gd name="connsiteX3" fmla="*/ 41400 w 41981"/>
                    <a:gd name="connsiteY3" fmla="*/ 52455 h 64043"/>
                    <a:gd name="connsiteX4" fmla="*/ 24295 w 41981"/>
                    <a:gd name="connsiteY4" fmla="*/ 1976 h 64043"/>
                    <a:gd name="connsiteX5" fmla="*/ 3305 w 41981"/>
                    <a:gd name="connsiteY5" fmla="*/ 8540 h 6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981" h="64043">
                      <a:moveTo>
                        <a:pt x="3305" y="8540"/>
                      </a:moveTo>
                      <a:cubicBezTo>
                        <a:pt x="1369" y="15474"/>
                        <a:pt x="-2463" y="29092"/>
                        <a:pt x="2271" y="37458"/>
                      </a:cubicBezTo>
                      <a:cubicBezTo>
                        <a:pt x="6991" y="45852"/>
                        <a:pt x="14377" y="60914"/>
                        <a:pt x="24825" y="63579"/>
                      </a:cubicBezTo>
                      <a:cubicBezTo>
                        <a:pt x="35327" y="66258"/>
                        <a:pt x="40233" y="56658"/>
                        <a:pt x="41400" y="52455"/>
                      </a:cubicBezTo>
                      <a:cubicBezTo>
                        <a:pt x="43269" y="45693"/>
                        <a:pt x="41400" y="9070"/>
                        <a:pt x="24295" y="1976"/>
                      </a:cubicBezTo>
                      <a:cubicBezTo>
                        <a:pt x="11327" y="-3368"/>
                        <a:pt x="4764" y="3249"/>
                        <a:pt x="3305" y="8540"/>
                      </a:cubicBez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C2F744EE-551B-1B99-4E2F-0D9FD2BD2D7D}"/>
                    </a:ext>
                  </a:extLst>
                </p:cNvPr>
                <p:cNvSpPr/>
                <p:nvPr/>
              </p:nvSpPr>
              <p:spPr>
                <a:xfrm>
                  <a:off x="782420" y="4107089"/>
                  <a:ext cx="34844" cy="44502"/>
                </a:xfrm>
                <a:custGeom>
                  <a:avLst/>
                  <a:gdLst>
                    <a:gd name="connsiteX0" fmla="*/ 34844 w 34844"/>
                    <a:gd name="connsiteY0" fmla="*/ 10169 h 44502"/>
                    <a:gd name="connsiteX1" fmla="*/ 17024 w 34844"/>
                    <a:gd name="connsiteY1" fmla="*/ 16480 h 44502"/>
                    <a:gd name="connsiteX2" fmla="*/ 8312 w 34844"/>
                    <a:gd name="connsiteY2" fmla="*/ 27034 h 44502"/>
                    <a:gd name="connsiteX3" fmla="*/ 8259 w 34844"/>
                    <a:gd name="connsiteY3" fmla="*/ 44484 h 44502"/>
                    <a:gd name="connsiteX4" fmla="*/ 1271 w 34844"/>
                    <a:gd name="connsiteY4" fmla="*/ 12303 h 44502"/>
                    <a:gd name="connsiteX5" fmla="*/ 34844 w 34844"/>
                    <a:gd name="connsiteY5" fmla="*/ 10169 h 44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844" h="44502">
                      <a:moveTo>
                        <a:pt x="34844" y="10169"/>
                      </a:moveTo>
                      <a:cubicBezTo>
                        <a:pt x="34844" y="10169"/>
                        <a:pt x="28480" y="17965"/>
                        <a:pt x="17024" y="16480"/>
                      </a:cubicBezTo>
                      <a:cubicBezTo>
                        <a:pt x="5554" y="14942"/>
                        <a:pt x="8180" y="25828"/>
                        <a:pt x="8312" y="27034"/>
                      </a:cubicBezTo>
                      <a:cubicBezTo>
                        <a:pt x="8445" y="28294"/>
                        <a:pt x="12091" y="43795"/>
                        <a:pt x="8259" y="44484"/>
                      </a:cubicBezTo>
                      <a:cubicBezTo>
                        <a:pt x="4401" y="45174"/>
                        <a:pt x="-2958" y="26107"/>
                        <a:pt x="1271" y="12303"/>
                      </a:cubicBezTo>
                      <a:cubicBezTo>
                        <a:pt x="5461" y="-1513"/>
                        <a:pt x="26425" y="-5650"/>
                        <a:pt x="34844" y="10169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77A161A8-361B-F175-99A3-74BBE0954C08}"/>
                    </a:ext>
                  </a:extLst>
                </p:cNvPr>
                <p:cNvSpPr/>
                <p:nvPr/>
              </p:nvSpPr>
              <p:spPr>
                <a:xfrm>
                  <a:off x="793875" y="4146057"/>
                  <a:ext cx="34425" cy="27294"/>
                </a:xfrm>
                <a:custGeom>
                  <a:avLst/>
                  <a:gdLst>
                    <a:gd name="connsiteX0" fmla="*/ 0 w 34425"/>
                    <a:gd name="connsiteY0" fmla="*/ 10992 h 27294"/>
                    <a:gd name="connsiteX1" fmla="*/ 24039 w 34425"/>
                    <a:gd name="connsiteY1" fmla="*/ 17980 h 27294"/>
                    <a:gd name="connsiteX2" fmla="*/ 33387 w 34425"/>
                    <a:gd name="connsiteY2" fmla="*/ 199 h 27294"/>
                    <a:gd name="connsiteX3" fmla="*/ 23469 w 34425"/>
                    <a:gd name="connsiteY3" fmla="*/ 27023 h 27294"/>
                    <a:gd name="connsiteX4" fmla="*/ 0 w 34425"/>
                    <a:gd name="connsiteY4" fmla="*/ 10992 h 2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25" h="27294">
                      <a:moveTo>
                        <a:pt x="0" y="10992"/>
                      </a:moveTo>
                      <a:cubicBezTo>
                        <a:pt x="0" y="10992"/>
                        <a:pt x="12543" y="20671"/>
                        <a:pt x="24039" y="17980"/>
                      </a:cubicBezTo>
                      <a:cubicBezTo>
                        <a:pt x="31332" y="16242"/>
                        <a:pt x="33692" y="2917"/>
                        <a:pt x="33387" y="199"/>
                      </a:cubicBezTo>
                      <a:cubicBezTo>
                        <a:pt x="33029" y="-2559"/>
                        <a:pt x="39632" y="24278"/>
                        <a:pt x="23469" y="27023"/>
                      </a:cubicBezTo>
                      <a:cubicBezTo>
                        <a:pt x="7332" y="29754"/>
                        <a:pt x="0" y="10992"/>
                        <a:pt x="0" y="10992"/>
                      </a:cubicBezTo>
                      <a:close/>
                    </a:path>
                  </a:pathLst>
                </a:custGeom>
                <a:solidFill>
                  <a:srgbClr val="2E3B57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22" name="图形 2">
                <a:extLst>
                  <a:ext uri="{FF2B5EF4-FFF2-40B4-BE49-F238E27FC236}">
                    <a16:creationId xmlns:a16="http://schemas.microsoft.com/office/drawing/2014/main" id="{C7EEBEA2-F3A2-C596-F32D-19841926A846}"/>
                  </a:ext>
                </a:extLst>
              </p:cNvPr>
              <p:cNvGrpSpPr/>
              <p:nvPr/>
            </p:nvGrpSpPr>
            <p:grpSpPr>
              <a:xfrm>
                <a:off x="817253" y="3798727"/>
                <a:ext cx="681302" cy="621175"/>
                <a:chOff x="817253" y="3798727"/>
                <a:chExt cx="681302" cy="621175"/>
              </a:xfrm>
              <a:solidFill>
                <a:srgbClr val="B9DDFF"/>
              </a:solidFill>
            </p:grpSpPr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D6D40807-BBA5-A787-62C7-09C8DA92EA2E}"/>
                    </a:ext>
                  </a:extLst>
                </p:cNvPr>
                <p:cNvSpPr/>
                <p:nvPr/>
              </p:nvSpPr>
              <p:spPr>
                <a:xfrm>
                  <a:off x="1068545" y="3798727"/>
                  <a:ext cx="430011" cy="430002"/>
                </a:xfrm>
                <a:custGeom>
                  <a:avLst/>
                  <a:gdLst>
                    <a:gd name="connsiteX0" fmla="*/ 158808 w 430011"/>
                    <a:gd name="connsiteY0" fmla="*/ 7530 h 430002"/>
                    <a:gd name="connsiteX1" fmla="*/ 7531 w 430011"/>
                    <a:gd name="connsiteY1" fmla="*/ 271195 h 430002"/>
                    <a:gd name="connsiteX2" fmla="*/ 271195 w 430011"/>
                    <a:gd name="connsiteY2" fmla="*/ 422472 h 430002"/>
                    <a:gd name="connsiteX3" fmla="*/ 422486 w 430011"/>
                    <a:gd name="connsiteY3" fmla="*/ 158807 h 430002"/>
                    <a:gd name="connsiteX4" fmla="*/ 158808 w 430011"/>
                    <a:gd name="connsiteY4" fmla="*/ 7530 h 430002"/>
                    <a:gd name="connsiteX5" fmla="*/ 260256 w 430011"/>
                    <a:gd name="connsiteY5" fmla="*/ 382110 h 430002"/>
                    <a:gd name="connsiteX6" fmla="*/ 47867 w 430011"/>
                    <a:gd name="connsiteY6" fmla="*/ 260269 h 430002"/>
                    <a:gd name="connsiteX7" fmla="*/ 169734 w 430011"/>
                    <a:gd name="connsiteY7" fmla="*/ 47879 h 430002"/>
                    <a:gd name="connsiteX8" fmla="*/ 382124 w 430011"/>
                    <a:gd name="connsiteY8" fmla="*/ 169720 h 430002"/>
                    <a:gd name="connsiteX9" fmla="*/ 260256 w 430011"/>
                    <a:gd name="connsiteY9" fmla="*/ 382110 h 43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0011" h="430002">
                      <a:moveTo>
                        <a:pt x="158808" y="7530"/>
                      </a:moveTo>
                      <a:cubicBezTo>
                        <a:pt x="44220" y="38557"/>
                        <a:pt x="-23509" y="156607"/>
                        <a:pt x="7531" y="271195"/>
                      </a:cubicBezTo>
                      <a:cubicBezTo>
                        <a:pt x="38558" y="385783"/>
                        <a:pt x="156607" y="453512"/>
                        <a:pt x="271195" y="422472"/>
                      </a:cubicBezTo>
                      <a:cubicBezTo>
                        <a:pt x="385784" y="391431"/>
                        <a:pt x="453513" y="273395"/>
                        <a:pt x="422486" y="158807"/>
                      </a:cubicBezTo>
                      <a:cubicBezTo>
                        <a:pt x="391432" y="44233"/>
                        <a:pt x="273396" y="-23510"/>
                        <a:pt x="158808" y="7530"/>
                      </a:cubicBezTo>
                      <a:close/>
                      <a:moveTo>
                        <a:pt x="260256" y="382110"/>
                      </a:moveTo>
                      <a:cubicBezTo>
                        <a:pt x="167957" y="407117"/>
                        <a:pt x="72874" y="352554"/>
                        <a:pt x="47867" y="260269"/>
                      </a:cubicBezTo>
                      <a:cubicBezTo>
                        <a:pt x="22873" y="167970"/>
                        <a:pt x="77422" y="72886"/>
                        <a:pt x="169734" y="47879"/>
                      </a:cubicBezTo>
                      <a:cubicBezTo>
                        <a:pt x="262033" y="22885"/>
                        <a:pt x="357117" y="77434"/>
                        <a:pt x="382124" y="169720"/>
                      </a:cubicBezTo>
                      <a:cubicBezTo>
                        <a:pt x="407118" y="262046"/>
                        <a:pt x="352555" y="357116"/>
                        <a:pt x="260256" y="38211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D43B45A2-1E8F-066B-C396-EC33813B3EBB}"/>
                    </a:ext>
                  </a:extLst>
                </p:cNvPr>
                <p:cNvSpPr/>
                <p:nvPr/>
              </p:nvSpPr>
              <p:spPr>
                <a:xfrm>
                  <a:off x="817253" y="4119859"/>
                  <a:ext cx="340150" cy="300043"/>
                </a:xfrm>
                <a:custGeom>
                  <a:avLst/>
                  <a:gdLst>
                    <a:gd name="connsiteX0" fmla="*/ 40028 w 340150"/>
                    <a:gd name="connsiteY0" fmla="*/ 294171 h 300043"/>
                    <a:gd name="connsiteX1" fmla="*/ 5872 w 340150"/>
                    <a:gd name="connsiteY1" fmla="*/ 291652 h 300043"/>
                    <a:gd name="connsiteX2" fmla="*/ 5872 w 340150"/>
                    <a:gd name="connsiteY2" fmla="*/ 291652 h 300043"/>
                    <a:gd name="connsiteX3" fmla="*/ 8391 w 340150"/>
                    <a:gd name="connsiteY3" fmla="*/ 257522 h 300043"/>
                    <a:gd name="connsiteX4" fmla="*/ 300139 w 340150"/>
                    <a:gd name="connsiteY4" fmla="*/ 5884 h 300043"/>
                    <a:gd name="connsiteX5" fmla="*/ 334269 w 340150"/>
                    <a:gd name="connsiteY5" fmla="*/ 8377 h 300043"/>
                    <a:gd name="connsiteX6" fmla="*/ 334269 w 340150"/>
                    <a:gd name="connsiteY6" fmla="*/ 8377 h 300043"/>
                    <a:gd name="connsiteX7" fmla="*/ 331749 w 340150"/>
                    <a:gd name="connsiteY7" fmla="*/ 42534 h 300043"/>
                    <a:gd name="connsiteX8" fmla="*/ 40028 w 340150"/>
                    <a:gd name="connsiteY8" fmla="*/ 294171 h 300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0150" h="300043">
                      <a:moveTo>
                        <a:pt x="40028" y="294171"/>
                      </a:moveTo>
                      <a:cubicBezTo>
                        <a:pt x="29898" y="302896"/>
                        <a:pt x="14610" y="301769"/>
                        <a:pt x="5872" y="291652"/>
                      </a:cubicBezTo>
                      <a:lnTo>
                        <a:pt x="5872" y="291652"/>
                      </a:lnTo>
                      <a:cubicBezTo>
                        <a:pt x="-2853" y="281522"/>
                        <a:pt x="-1726" y="266234"/>
                        <a:pt x="8391" y="257522"/>
                      </a:cubicBezTo>
                      <a:lnTo>
                        <a:pt x="300139" y="5884"/>
                      </a:lnTo>
                      <a:cubicBezTo>
                        <a:pt x="310256" y="-2854"/>
                        <a:pt x="325544" y="-1727"/>
                        <a:pt x="334269" y="8377"/>
                      </a:cubicBezTo>
                      <a:lnTo>
                        <a:pt x="334269" y="8377"/>
                      </a:lnTo>
                      <a:cubicBezTo>
                        <a:pt x="343007" y="18534"/>
                        <a:pt x="341880" y="33809"/>
                        <a:pt x="331749" y="42534"/>
                      </a:cubicBezTo>
                      <a:lnTo>
                        <a:pt x="40028" y="29417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grpSp>
            <p:nvGrpSpPr>
              <p:cNvPr id="23" name="图形 2">
                <a:extLst>
                  <a:ext uri="{FF2B5EF4-FFF2-40B4-BE49-F238E27FC236}">
                    <a16:creationId xmlns:a16="http://schemas.microsoft.com/office/drawing/2014/main" id="{77CDAC5B-4A60-5BA6-2DCF-5B35880CDEC3}"/>
                  </a:ext>
                </a:extLst>
              </p:cNvPr>
              <p:cNvGrpSpPr/>
              <p:nvPr/>
            </p:nvGrpSpPr>
            <p:grpSpPr>
              <a:xfrm>
                <a:off x="715694" y="4190197"/>
                <a:ext cx="261269" cy="161288"/>
                <a:chOff x="715694" y="4190197"/>
                <a:chExt cx="261269" cy="161288"/>
              </a:xfrm>
            </p:grpSpPr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2E89C041-A936-6D54-88FF-6B03E86FA261}"/>
                    </a:ext>
                  </a:extLst>
                </p:cNvPr>
                <p:cNvSpPr/>
                <p:nvPr/>
              </p:nvSpPr>
              <p:spPr>
                <a:xfrm>
                  <a:off x="942381" y="4267952"/>
                  <a:ext cx="34582" cy="24595"/>
                </a:xfrm>
                <a:custGeom>
                  <a:avLst/>
                  <a:gdLst>
                    <a:gd name="connsiteX0" fmla="*/ 0 w 34582"/>
                    <a:gd name="connsiteY0" fmla="*/ 14187 h 24595"/>
                    <a:gd name="connsiteX1" fmla="*/ 28389 w 34582"/>
                    <a:gd name="connsiteY1" fmla="*/ 238 h 24595"/>
                    <a:gd name="connsiteX2" fmla="*/ 4230 w 34582"/>
                    <a:gd name="connsiteY2" fmla="*/ 24596 h 24595"/>
                    <a:gd name="connsiteX3" fmla="*/ 0 w 34582"/>
                    <a:gd name="connsiteY3" fmla="*/ 14187 h 2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82" h="24595">
                      <a:moveTo>
                        <a:pt x="0" y="14187"/>
                      </a:moveTo>
                      <a:cubicBezTo>
                        <a:pt x="0" y="14187"/>
                        <a:pt x="22422" y="-2149"/>
                        <a:pt x="28389" y="238"/>
                      </a:cubicBezTo>
                      <a:cubicBezTo>
                        <a:pt x="33361" y="2267"/>
                        <a:pt x="47429" y="17436"/>
                        <a:pt x="4230" y="24596"/>
                      </a:cubicBezTo>
                      <a:lnTo>
                        <a:pt x="0" y="14187"/>
                      </a:lnTo>
                      <a:close/>
                    </a:path>
                  </a:pathLst>
                </a:custGeom>
                <a:solidFill>
                  <a:srgbClr val="FFC190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BE6C75BB-C924-48AD-D0B0-59811E1E3988}"/>
                    </a:ext>
                  </a:extLst>
                </p:cNvPr>
                <p:cNvSpPr/>
                <p:nvPr/>
              </p:nvSpPr>
              <p:spPr>
                <a:xfrm>
                  <a:off x="715694" y="4190197"/>
                  <a:ext cx="233701" cy="161288"/>
                </a:xfrm>
                <a:custGeom>
                  <a:avLst/>
                  <a:gdLst>
                    <a:gd name="connsiteX0" fmla="*/ 12163 w 233701"/>
                    <a:gd name="connsiteY0" fmla="*/ 53144 h 161288"/>
                    <a:gd name="connsiteX1" fmla="*/ 76007 w 233701"/>
                    <a:gd name="connsiteY1" fmla="*/ 161288 h 161288"/>
                    <a:gd name="connsiteX2" fmla="*/ 233701 w 233701"/>
                    <a:gd name="connsiteY2" fmla="*/ 103411 h 161288"/>
                    <a:gd name="connsiteX3" fmla="*/ 229445 w 233701"/>
                    <a:gd name="connsiteY3" fmla="*/ 89979 h 161288"/>
                    <a:gd name="connsiteX4" fmla="*/ 101239 w 233701"/>
                    <a:gd name="connsiteY4" fmla="*/ 115530 h 161288"/>
                    <a:gd name="connsiteX5" fmla="*/ 39344 w 233701"/>
                    <a:gd name="connsiteY5" fmla="*/ 22462 h 161288"/>
                    <a:gd name="connsiteX6" fmla="*/ 4 w 233701"/>
                    <a:gd name="connsiteY6" fmla="*/ 3461 h 161288"/>
                    <a:gd name="connsiteX7" fmla="*/ 12163 w 233701"/>
                    <a:gd name="connsiteY7" fmla="*/ 53144 h 161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701" h="161288">
                      <a:moveTo>
                        <a:pt x="12163" y="53144"/>
                      </a:moveTo>
                      <a:lnTo>
                        <a:pt x="76007" y="161288"/>
                      </a:lnTo>
                      <a:lnTo>
                        <a:pt x="233701" y="103411"/>
                      </a:lnTo>
                      <a:lnTo>
                        <a:pt x="229445" y="89979"/>
                      </a:lnTo>
                      <a:lnTo>
                        <a:pt x="101239" y="115530"/>
                      </a:lnTo>
                      <a:lnTo>
                        <a:pt x="39344" y="22462"/>
                      </a:lnTo>
                      <a:cubicBezTo>
                        <a:pt x="39344" y="22462"/>
                        <a:pt x="20967" y="-10541"/>
                        <a:pt x="4" y="3461"/>
                      </a:cubicBezTo>
                      <a:cubicBezTo>
                        <a:pt x="4" y="3475"/>
                        <a:pt x="-553" y="30696"/>
                        <a:pt x="12163" y="53144"/>
                      </a:cubicBezTo>
                      <a:close/>
                    </a:path>
                  </a:pathLst>
                </a:custGeom>
                <a:solidFill>
                  <a:srgbClr val="FFC7CA"/>
                </a:solidFill>
                <a:ln w="1325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BA262750-BFC3-7A60-F09C-82CE154461EC}"/>
              </a:ext>
            </a:extLst>
          </p:cNvPr>
          <p:cNvGrpSpPr/>
          <p:nvPr/>
        </p:nvGrpSpPr>
        <p:grpSpPr>
          <a:xfrm rot="19736546">
            <a:off x="3818394" y="1597394"/>
            <a:ext cx="1080702" cy="682755"/>
            <a:chOff x="9514549" y="4411833"/>
            <a:chExt cx="1709223" cy="1079836"/>
          </a:xfrm>
        </p:grpSpPr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4BB9B331-0F80-4C9C-AF1F-AC2BE54492BE}"/>
                </a:ext>
              </a:extLst>
            </p:cNvPr>
            <p:cNvSpPr/>
            <p:nvPr userDrawn="1"/>
          </p:nvSpPr>
          <p:spPr>
            <a:xfrm>
              <a:off x="9514549" y="4411833"/>
              <a:ext cx="1709223" cy="1079836"/>
            </a:xfrm>
            <a:custGeom>
              <a:avLst/>
              <a:gdLst>
                <a:gd name="connsiteX0" fmla="*/ 574222 w 1709223"/>
                <a:gd name="connsiteY0" fmla="*/ 1079837 h 1079836"/>
                <a:gd name="connsiteX1" fmla="*/ 1709223 w 1709223"/>
                <a:gd name="connsiteY1" fmla="*/ 213844 h 1079836"/>
                <a:gd name="connsiteX2" fmla="*/ 0 w 1709223"/>
                <a:gd name="connsiteY2" fmla="*/ 0 h 1079836"/>
                <a:gd name="connsiteX3" fmla="*/ 356062 w 1709223"/>
                <a:gd name="connsiteY3" fmla="*/ 287207 h 1079836"/>
                <a:gd name="connsiteX4" fmla="*/ 195217 w 1709223"/>
                <a:gd name="connsiteY4" fmla="*/ 528420 h 1079836"/>
                <a:gd name="connsiteX5" fmla="*/ 468444 w 1709223"/>
                <a:gd name="connsiteY5" fmla="*/ 562599 h 107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9223" h="1079836">
                  <a:moveTo>
                    <a:pt x="574222" y="1079837"/>
                  </a:moveTo>
                  <a:lnTo>
                    <a:pt x="1709223" y="213844"/>
                  </a:lnTo>
                  <a:lnTo>
                    <a:pt x="0" y="0"/>
                  </a:lnTo>
                  <a:lnTo>
                    <a:pt x="356062" y="287207"/>
                  </a:lnTo>
                  <a:lnTo>
                    <a:pt x="195217" y="528420"/>
                  </a:lnTo>
                  <a:lnTo>
                    <a:pt x="468444" y="56259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84667D00-02EF-C07D-1A52-FDF4B275D117}"/>
                </a:ext>
              </a:extLst>
            </p:cNvPr>
            <p:cNvSpPr/>
            <p:nvPr userDrawn="1"/>
          </p:nvSpPr>
          <p:spPr>
            <a:xfrm>
              <a:off x="9709766" y="4625677"/>
              <a:ext cx="1514006" cy="314575"/>
            </a:xfrm>
            <a:custGeom>
              <a:avLst/>
              <a:gdLst>
                <a:gd name="connsiteX0" fmla="*/ 160845 w 1514006"/>
                <a:gd name="connsiteY0" fmla="*/ 73364 h 314575"/>
                <a:gd name="connsiteX1" fmla="*/ 0 w 1514006"/>
                <a:gd name="connsiteY1" fmla="*/ 314576 h 314575"/>
                <a:gd name="connsiteX2" fmla="*/ 251194 w 1514006"/>
                <a:gd name="connsiteY2" fmla="*/ 241006 h 314575"/>
                <a:gd name="connsiteX3" fmla="*/ 1514006 w 1514006"/>
                <a:gd name="connsiteY3" fmla="*/ 0 h 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006" h="314575">
                  <a:moveTo>
                    <a:pt x="160845" y="73364"/>
                  </a:moveTo>
                  <a:lnTo>
                    <a:pt x="0" y="314576"/>
                  </a:lnTo>
                  <a:lnTo>
                    <a:pt x="251194" y="241006"/>
                  </a:lnTo>
                  <a:lnTo>
                    <a:pt x="1514006" y="0"/>
                  </a:lnTo>
                  <a:close/>
                </a:path>
              </a:pathLst>
            </a:custGeom>
            <a:solidFill>
              <a:schemeClr val="accent2"/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32D3D754-079E-BF5A-0626-B2C8E05FA86D}"/>
                </a:ext>
              </a:extLst>
            </p:cNvPr>
            <p:cNvSpPr/>
            <p:nvPr userDrawn="1"/>
          </p:nvSpPr>
          <p:spPr>
            <a:xfrm>
              <a:off x="9960961" y="4625677"/>
              <a:ext cx="1262811" cy="865992"/>
            </a:xfrm>
            <a:custGeom>
              <a:avLst/>
              <a:gdLst>
                <a:gd name="connsiteX0" fmla="*/ 127810 w 1262811"/>
                <a:gd name="connsiteY0" fmla="*/ 865993 h 865992"/>
                <a:gd name="connsiteX1" fmla="*/ 0 w 1262811"/>
                <a:gd name="connsiteY1" fmla="*/ 241006 h 865992"/>
                <a:gd name="connsiteX2" fmla="*/ 1262812 w 1262811"/>
                <a:gd name="connsiteY2" fmla="*/ 0 h 8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2811" h="865992">
                  <a:moveTo>
                    <a:pt x="127810" y="865993"/>
                  </a:moveTo>
                  <a:lnTo>
                    <a:pt x="0" y="241006"/>
                  </a:lnTo>
                  <a:lnTo>
                    <a:pt x="126281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13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3092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A6F2918B-B487-6E23-2D3D-6E05CBAE9739}"/>
              </a:ext>
            </a:extLst>
          </p:cNvPr>
          <p:cNvSpPr/>
          <p:nvPr/>
        </p:nvSpPr>
        <p:spPr>
          <a:xfrm rot="18557783" flipH="1">
            <a:off x="4286201" y="1602732"/>
            <a:ext cx="2766763" cy="4766713"/>
          </a:xfrm>
          <a:custGeom>
            <a:avLst/>
            <a:gdLst>
              <a:gd name="connsiteX0" fmla="*/ 100317 w 660556"/>
              <a:gd name="connsiteY0" fmla="*/ 239959 h 771434"/>
              <a:gd name="connsiteX1" fmla="*/ 160391 w 660556"/>
              <a:gd name="connsiteY1" fmla="*/ 219871 h 771434"/>
              <a:gd name="connsiteX2" fmla="*/ 178574 w 660556"/>
              <a:gd name="connsiteY2" fmla="*/ 252960 h 771434"/>
              <a:gd name="connsiteX3" fmla="*/ 204930 w 660556"/>
              <a:gd name="connsiteY3" fmla="*/ 318759 h 771434"/>
              <a:gd name="connsiteX4" fmla="*/ 205911 w 660556"/>
              <a:gd name="connsiteY4" fmla="*/ 322798 h 771434"/>
              <a:gd name="connsiteX5" fmla="*/ 186023 w 660556"/>
              <a:gd name="connsiteY5" fmla="*/ 296880 h 771434"/>
              <a:gd name="connsiteX6" fmla="*/ 104946 w 660556"/>
              <a:gd name="connsiteY6" fmla="*/ 269029 h 771434"/>
              <a:gd name="connsiteX7" fmla="*/ 93849 w 660556"/>
              <a:gd name="connsiteY7" fmla="*/ 313749 h 771434"/>
              <a:gd name="connsiteX8" fmla="*/ 142808 w 660556"/>
              <a:gd name="connsiteY8" fmla="*/ 337609 h 771434"/>
              <a:gd name="connsiteX9" fmla="*/ 206139 w 660556"/>
              <a:gd name="connsiteY9" fmla="*/ 323741 h 771434"/>
              <a:gd name="connsiteX10" fmla="*/ 220151 w 660556"/>
              <a:gd name="connsiteY10" fmla="*/ 393054 h 771434"/>
              <a:gd name="connsiteX11" fmla="*/ 225932 w 660556"/>
              <a:gd name="connsiteY11" fmla="*/ 445680 h 771434"/>
              <a:gd name="connsiteX12" fmla="*/ 206301 w 660556"/>
              <a:gd name="connsiteY12" fmla="*/ 420162 h 771434"/>
              <a:gd name="connsiteX13" fmla="*/ 125225 w 660556"/>
              <a:gd name="connsiteY13" fmla="*/ 392311 h 771434"/>
              <a:gd name="connsiteX14" fmla="*/ 114128 w 660556"/>
              <a:gd name="connsiteY14" fmla="*/ 437031 h 771434"/>
              <a:gd name="connsiteX15" fmla="*/ 163086 w 660556"/>
              <a:gd name="connsiteY15" fmla="*/ 460882 h 771434"/>
              <a:gd name="connsiteX16" fmla="*/ 226066 w 660556"/>
              <a:gd name="connsiteY16" fmla="*/ 447147 h 771434"/>
              <a:gd name="connsiteX17" fmla="*/ 228190 w 660556"/>
              <a:gd name="connsiteY17" fmla="*/ 471274 h 771434"/>
              <a:gd name="connsiteX18" fmla="*/ 235210 w 660556"/>
              <a:gd name="connsiteY18" fmla="*/ 549979 h 771434"/>
              <a:gd name="connsiteX19" fmla="*/ 238725 w 660556"/>
              <a:gd name="connsiteY19" fmla="*/ 576677 h 771434"/>
              <a:gd name="connsiteX20" fmla="*/ 221818 w 660556"/>
              <a:gd name="connsiteY20" fmla="*/ 554884 h 771434"/>
              <a:gd name="connsiteX21" fmla="*/ 140741 w 660556"/>
              <a:gd name="connsiteY21" fmla="*/ 527033 h 771434"/>
              <a:gd name="connsiteX22" fmla="*/ 129644 w 660556"/>
              <a:gd name="connsiteY22" fmla="*/ 571753 h 771434"/>
              <a:gd name="connsiteX23" fmla="*/ 178603 w 660556"/>
              <a:gd name="connsiteY23" fmla="*/ 595603 h 771434"/>
              <a:gd name="connsiteX24" fmla="*/ 239506 w 660556"/>
              <a:gd name="connsiteY24" fmla="*/ 582592 h 771434"/>
              <a:gd name="connsiteX25" fmla="*/ 247364 w 660556"/>
              <a:gd name="connsiteY25" fmla="*/ 626074 h 771434"/>
              <a:gd name="connsiteX26" fmla="*/ 251745 w 660556"/>
              <a:gd name="connsiteY26" fmla="*/ 644267 h 771434"/>
              <a:gd name="connsiteX27" fmla="*/ 256660 w 660556"/>
              <a:gd name="connsiteY27" fmla="*/ 661659 h 771434"/>
              <a:gd name="connsiteX28" fmla="*/ 267680 w 660556"/>
              <a:gd name="connsiteY28" fmla="*/ 695197 h 771434"/>
              <a:gd name="connsiteX29" fmla="*/ 273348 w 660556"/>
              <a:gd name="connsiteY29" fmla="*/ 711161 h 771434"/>
              <a:gd name="connsiteX30" fmla="*/ 260727 w 660556"/>
              <a:gd name="connsiteY30" fmla="*/ 688539 h 771434"/>
              <a:gd name="connsiteX31" fmla="*/ 184813 w 660556"/>
              <a:gd name="connsiteY31" fmla="*/ 648724 h 771434"/>
              <a:gd name="connsiteX32" fmla="*/ 167068 w 660556"/>
              <a:gd name="connsiteY32" fmla="*/ 691244 h 771434"/>
              <a:gd name="connsiteX33" fmla="*/ 211854 w 660556"/>
              <a:gd name="connsiteY33" fmla="*/ 722238 h 771434"/>
              <a:gd name="connsiteX34" fmla="*/ 275881 w 660556"/>
              <a:gd name="connsiteY34" fmla="*/ 718257 h 771434"/>
              <a:gd name="connsiteX35" fmla="*/ 289883 w 660556"/>
              <a:gd name="connsiteY35" fmla="*/ 755566 h 771434"/>
              <a:gd name="connsiteX36" fmla="*/ 295751 w 660556"/>
              <a:gd name="connsiteY36" fmla="*/ 770292 h 771434"/>
              <a:gd name="connsiteX37" fmla="*/ 313115 w 660556"/>
              <a:gd name="connsiteY37" fmla="*/ 770559 h 771434"/>
              <a:gd name="connsiteX38" fmla="*/ 304266 w 660556"/>
              <a:gd name="connsiteY38" fmla="*/ 749756 h 771434"/>
              <a:gd name="connsiteX39" fmla="*/ 290893 w 660556"/>
              <a:gd name="connsiteY39" fmla="*/ 716514 h 771434"/>
              <a:gd name="connsiteX40" fmla="*/ 343547 w 660556"/>
              <a:gd name="connsiteY40" fmla="*/ 683691 h 771434"/>
              <a:gd name="connsiteX41" fmla="*/ 379066 w 660556"/>
              <a:gd name="connsiteY41" fmla="*/ 701064 h 771434"/>
              <a:gd name="connsiteX42" fmla="*/ 370160 w 660556"/>
              <a:gd name="connsiteY42" fmla="*/ 739907 h 771434"/>
              <a:gd name="connsiteX43" fmla="*/ 363759 w 660556"/>
              <a:gd name="connsiteY43" fmla="*/ 771340 h 771434"/>
              <a:gd name="connsiteX44" fmla="*/ 370141 w 660556"/>
              <a:gd name="connsiteY44" fmla="*/ 771435 h 771434"/>
              <a:gd name="connsiteX45" fmla="*/ 380171 w 660556"/>
              <a:gd name="connsiteY45" fmla="*/ 771435 h 771434"/>
              <a:gd name="connsiteX46" fmla="*/ 385343 w 660556"/>
              <a:gd name="connsiteY46" fmla="*/ 742984 h 771434"/>
              <a:gd name="connsiteX47" fmla="*/ 392525 w 660556"/>
              <a:gd name="connsiteY47" fmla="*/ 707875 h 771434"/>
              <a:gd name="connsiteX48" fmla="*/ 456637 w 660556"/>
              <a:gd name="connsiteY48" fmla="*/ 709056 h 771434"/>
              <a:gd name="connsiteX49" fmla="*/ 500014 w 660556"/>
              <a:gd name="connsiteY49" fmla="*/ 676137 h 771434"/>
              <a:gd name="connsiteX50" fmla="*/ 480440 w 660556"/>
              <a:gd name="connsiteY50" fmla="*/ 634427 h 771434"/>
              <a:gd name="connsiteX51" fmla="*/ 406336 w 660556"/>
              <a:gd name="connsiteY51" fmla="*/ 677518 h 771434"/>
              <a:gd name="connsiteX52" fmla="*/ 393649 w 660556"/>
              <a:gd name="connsiteY52" fmla="*/ 702883 h 771434"/>
              <a:gd name="connsiteX53" fmla="*/ 398649 w 660556"/>
              <a:gd name="connsiteY53" fmla="*/ 680709 h 771434"/>
              <a:gd name="connsiteX54" fmla="*/ 407031 w 660556"/>
              <a:gd name="connsiteY54" fmla="*/ 647172 h 771434"/>
              <a:gd name="connsiteX55" fmla="*/ 412156 w 660556"/>
              <a:gd name="connsiteY55" fmla="*/ 629836 h 771434"/>
              <a:gd name="connsiteX56" fmla="*/ 417975 w 660556"/>
              <a:gd name="connsiteY56" fmla="*/ 612672 h 771434"/>
              <a:gd name="connsiteX57" fmla="*/ 428043 w 660556"/>
              <a:gd name="connsiteY57" fmla="*/ 587202 h 771434"/>
              <a:gd name="connsiteX58" fmla="*/ 488165 w 660556"/>
              <a:gd name="connsiteY58" fmla="*/ 597165 h 771434"/>
              <a:gd name="connsiteX59" fmla="*/ 536038 w 660556"/>
              <a:gd name="connsiteY59" fmla="*/ 571191 h 771434"/>
              <a:gd name="connsiteX60" fmla="*/ 522998 w 660556"/>
              <a:gd name="connsiteY60" fmla="*/ 526995 h 771434"/>
              <a:gd name="connsiteX61" fmla="*/ 443217 w 660556"/>
              <a:gd name="connsiteY61" fmla="*/ 558360 h 771434"/>
              <a:gd name="connsiteX62" fmla="*/ 436406 w 660556"/>
              <a:gd name="connsiteY62" fmla="*/ 567762 h 771434"/>
              <a:gd name="connsiteX63" fmla="*/ 447751 w 660556"/>
              <a:gd name="connsiteY63" fmla="*/ 543130 h 771434"/>
              <a:gd name="connsiteX64" fmla="*/ 483660 w 660556"/>
              <a:gd name="connsiteY64" fmla="*/ 473074 h 771434"/>
              <a:gd name="connsiteX65" fmla="*/ 491213 w 660556"/>
              <a:gd name="connsiteY65" fmla="*/ 458377 h 771434"/>
              <a:gd name="connsiteX66" fmla="*/ 552992 w 660556"/>
              <a:gd name="connsiteY66" fmla="*/ 468826 h 771434"/>
              <a:gd name="connsiteX67" fmla="*/ 600855 w 660556"/>
              <a:gd name="connsiteY67" fmla="*/ 442851 h 771434"/>
              <a:gd name="connsiteX68" fmla="*/ 587816 w 660556"/>
              <a:gd name="connsiteY68" fmla="*/ 398664 h 771434"/>
              <a:gd name="connsiteX69" fmla="*/ 508034 w 660556"/>
              <a:gd name="connsiteY69" fmla="*/ 430030 h 771434"/>
              <a:gd name="connsiteX70" fmla="*/ 500205 w 660556"/>
              <a:gd name="connsiteY70" fmla="*/ 440889 h 771434"/>
              <a:gd name="connsiteX71" fmla="*/ 518788 w 660556"/>
              <a:gd name="connsiteY71" fmla="*/ 402217 h 771434"/>
              <a:gd name="connsiteX72" fmla="*/ 544706 w 660556"/>
              <a:gd name="connsiteY72" fmla="*/ 333828 h 771434"/>
              <a:gd name="connsiteX73" fmla="*/ 608266 w 660556"/>
              <a:gd name="connsiteY73" fmla="*/ 344820 h 771434"/>
              <a:gd name="connsiteX74" fmla="*/ 656129 w 660556"/>
              <a:gd name="connsiteY74" fmla="*/ 318854 h 771434"/>
              <a:gd name="connsiteX75" fmla="*/ 643089 w 660556"/>
              <a:gd name="connsiteY75" fmla="*/ 274659 h 771434"/>
              <a:gd name="connsiteX76" fmla="*/ 563308 w 660556"/>
              <a:gd name="connsiteY76" fmla="*/ 306024 h 771434"/>
              <a:gd name="connsiteX77" fmla="*/ 545601 w 660556"/>
              <a:gd name="connsiteY77" fmla="*/ 331170 h 771434"/>
              <a:gd name="connsiteX78" fmla="*/ 545877 w 660556"/>
              <a:gd name="connsiteY78" fmla="*/ 330351 h 771434"/>
              <a:gd name="connsiteX79" fmla="*/ 558850 w 660556"/>
              <a:gd name="connsiteY79" fmla="*/ 259742 h 771434"/>
              <a:gd name="connsiteX80" fmla="*/ 561365 w 660556"/>
              <a:gd name="connsiteY80" fmla="*/ 195620 h 771434"/>
              <a:gd name="connsiteX81" fmla="*/ 558498 w 660556"/>
              <a:gd name="connsiteY81" fmla="*/ 141537 h 771434"/>
              <a:gd name="connsiteX82" fmla="*/ 555907 w 660556"/>
              <a:gd name="connsiteY82" fmla="*/ 117515 h 771434"/>
              <a:gd name="connsiteX83" fmla="*/ 556355 w 660556"/>
              <a:gd name="connsiteY83" fmla="*/ 117839 h 771434"/>
              <a:gd name="connsiteX84" fmla="*/ 566365 w 660556"/>
              <a:gd name="connsiteY84" fmla="*/ 85720 h 771434"/>
              <a:gd name="connsiteX85" fmla="*/ 542115 w 660556"/>
              <a:gd name="connsiteY85" fmla="*/ 3491 h 771434"/>
              <a:gd name="connsiteX86" fmla="*/ 499233 w 660556"/>
              <a:gd name="connsiteY86" fmla="*/ 20351 h 771434"/>
              <a:gd name="connsiteX87" fmla="*/ 508139 w 660556"/>
              <a:gd name="connsiteY87" fmla="*/ 74071 h 771434"/>
              <a:gd name="connsiteX88" fmla="*/ 554621 w 660556"/>
              <a:gd name="connsiteY88" fmla="*/ 116629 h 771434"/>
              <a:gd name="connsiteX89" fmla="*/ 556812 w 660556"/>
              <a:gd name="connsiteY89" fmla="*/ 141689 h 771434"/>
              <a:gd name="connsiteX90" fmla="*/ 558507 w 660556"/>
              <a:gd name="connsiteY90" fmla="*/ 195658 h 771434"/>
              <a:gd name="connsiteX91" fmla="*/ 557993 w 660556"/>
              <a:gd name="connsiteY91" fmla="*/ 212089 h 771434"/>
              <a:gd name="connsiteX92" fmla="*/ 553564 w 660556"/>
              <a:gd name="connsiteY92" fmla="*/ 188781 h 771434"/>
              <a:gd name="connsiteX93" fmla="*/ 494156 w 660556"/>
              <a:gd name="connsiteY93" fmla="*/ 126973 h 771434"/>
              <a:gd name="connsiteX94" fmla="*/ 463867 w 660556"/>
              <a:gd name="connsiteY94" fmla="*/ 161692 h 771434"/>
              <a:gd name="connsiteX95" fmla="*/ 496528 w 660556"/>
              <a:gd name="connsiteY95" fmla="*/ 205269 h 771434"/>
              <a:gd name="connsiteX96" fmla="*/ 557707 w 660556"/>
              <a:gd name="connsiteY96" fmla="*/ 221661 h 771434"/>
              <a:gd name="connsiteX97" fmla="*/ 554621 w 660556"/>
              <a:gd name="connsiteY97" fmla="*/ 259285 h 771434"/>
              <a:gd name="connsiteX98" fmla="*/ 540315 w 660556"/>
              <a:gd name="connsiteY98" fmla="*/ 328713 h 771434"/>
              <a:gd name="connsiteX99" fmla="*/ 538905 w 660556"/>
              <a:gd name="connsiteY99" fmla="*/ 332618 h 771434"/>
              <a:gd name="connsiteX100" fmla="*/ 536619 w 660556"/>
              <a:gd name="connsiteY100" fmla="*/ 300033 h 771434"/>
              <a:gd name="connsiteX101" fmla="*/ 484365 w 660556"/>
              <a:gd name="connsiteY101" fmla="*/ 232082 h 771434"/>
              <a:gd name="connsiteX102" fmla="*/ 450437 w 660556"/>
              <a:gd name="connsiteY102" fmla="*/ 263257 h 771434"/>
              <a:gd name="connsiteX103" fmla="*/ 478107 w 660556"/>
              <a:gd name="connsiteY103" fmla="*/ 310158 h 771434"/>
              <a:gd name="connsiteX104" fmla="*/ 538581 w 660556"/>
              <a:gd name="connsiteY104" fmla="*/ 333533 h 771434"/>
              <a:gd name="connsiteX105" fmla="*/ 512025 w 660556"/>
              <a:gd name="connsiteY105" fmla="*/ 399074 h 771434"/>
              <a:gd name="connsiteX106" fmla="*/ 487813 w 660556"/>
              <a:gd name="connsiteY106" fmla="*/ 446156 h 771434"/>
              <a:gd name="connsiteX107" fmla="*/ 485517 w 660556"/>
              <a:gd name="connsiteY107" fmla="*/ 414047 h 771434"/>
              <a:gd name="connsiteX108" fmla="*/ 433254 w 660556"/>
              <a:gd name="connsiteY108" fmla="*/ 346096 h 771434"/>
              <a:gd name="connsiteX109" fmla="*/ 399335 w 660556"/>
              <a:gd name="connsiteY109" fmla="*/ 377271 h 771434"/>
              <a:gd name="connsiteX110" fmla="*/ 427005 w 660556"/>
              <a:gd name="connsiteY110" fmla="*/ 424172 h 771434"/>
              <a:gd name="connsiteX111" fmla="*/ 487117 w 660556"/>
              <a:gd name="connsiteY111" fmla="*/ 447452 h 771434"/>
              <a:gd name="connsiteX112" fmla="*/ 475583 w 660556"/>
              <a:gd name="connsiteY112" fmla="*/ 468749 h 771434"/>
              <a:gd name="connsiteX113" fmla="*/ 438026 w 660556"/>
              <a:gd name="connsiteY113" fmla="*/ 538263 h 771434"/>
              <a:gd name="connsiteX114" fmla="*/ 426234 w 660556"/>
              <a:gd name="connsiteY114" fmla="*/ 562466 h 771434"/>
              <a:gd name="connsiteX115" fmla="*/ 424157 w 660556"/>
              <a:gd name="connsiteY115" fmla="*/ 534958 h 771434"/>
              <a:gd name="connsiteX116" fmla="*/ 371893 w 660556"/>
              <a:gd name="connsiteY116" fmla="*/ 466997 h 771434"/>
              <a:gd name="connsiteX117" fmla="*/ 337975 w 660556"/>
              <a:gd name="connsiteY117" fmla="*/ 498182 h 771434"/>
              <a:gd name="connsiteX118" fmla="*/ 365655 w 660556"/>
              <a:gd name="connsiteY118" fmla="*/ 545083 h 771434"/>
              <a:gd name="connsiteX119" fmla="*/ 423633 w 660556"/>
              <a:gd name="connsiteY119" fmla="*/ 567829 h 771434"/>
              <a:gd name="connsiteX120" fmla="*/ 406193 w 660556"/>
              <a:gd name="connsiteY120" fmla="*/ 608434 h 771434"/>
              <a:gd name="connsiteX121" fmla="*/ 399811 w 660556"/>
              <a:gd name="connsiteY121" fmla="*/ 626017 h 771434"/>
              <a:gd name="connsiteX122" fmla="*/ 394306 w 660556"/>
              <a:gd name="connsiteY122" fmla="*/ 643228 h 771434"/>
              <a:gd name="connsiteX123" fmla="*/ 385000 w 660556"/>
              <a:gd name="connsiteY123" fmla="*/ 677290 h 771434"/>
              <a:gd name="connsiteX124" fmla="*/ 380923 w 660556"/>
              <a:gd name="connsiteY124" fmla="*/ 693730 h 771434"/>
              <a:gd name="connsiteX125" fmla="*/ 382876 w 660556"/>
              <a:gd name="connsiteY125" fmla="*/ 667898 h 771434"/>
              <a:gd name="connsiteX126" fmla="*/ 341518 w 660556"/>
              <a:gd name="connsiteY126" fmla="*/ 592812 h 771434"/>
              <a:gd name="connsiteX127" fmla="*/ 303256 w 660556"/>
              <a:gd name="connsiteY127" fmla="*/ 618492 h 771434"/>
              <a:gd name="connsiteX128" fmla="*/ 302723 w 660556"/>
              <a:gd name="connsiteY128" fmla="*/ 625331 h 771434"/>
              <a:gd name="connsiteX129" fmla="*/ 285702 w 660556"/>
              <a:gd name="connsiteY129" fmla="*/ 683557 h 771434"/>
              <a:gd name="connsiteX130" fmla="*/ 289121 w 660556"/>
              <a:gd name="connsiteY130" fmla="*/ 711703 h 771434"/>
              <a:gd name="connsiteX131" fmla="*/ 281054 w 660556"/>
              <a:gd name="connsiteY131" fmla="*/ 690453 h 771434"/>
              <a:gd name="connsiteX132" fmla="*/ 269538 w 660556"/>
              <a:gd name="connsiteY132" fmla="*/ 657859 h 771434"/>
              <a:gd name="connsiteX133" fmla="*/ 264252 w 660556"/>
              <a:gd name="connsiteY133" fmla="*/ 640580 h 771434"/>
              <a:gd name="connsiteX134" fmla="*/ 259632 w 660556"/>
              <a:gd name="connsiteY134" fmla="*/ 623054 h 771434"/>
              <a:gd name="connsiteX135" fmla="*/ 253984 w 660556"/>
              <a:gd name="connsiteY135" fmla="*/ 596251 h 771434"/>
              <a:gd name="connsiteX136" fmla="*/ 309619 w 660556"/>
              <a:gd name="connsiteY136" fmla="*/ 571400 h 771434"/>
              <a:gd name="connsiteX137" fmla="*/ 335222 w 660556"/>
              <a:gd name="connsiteY137" fmla="*/ 523337 h 771434"/>
              <a:gd name="connsiteX138" fmla="*/ 299961 w 660556"/>
              <a:gd name="connsiteY138" fmla="*/ 493667 h 771434"/>
              <a:gd name="connsiteX139" fmla="*/ 250726 w 660556"/>
              <a:gd name="connsiteY139" fmla="*/ 563847 h 771434"/>
              <a:gd name="connsiteX140" fmla="*/ 250231 w 660556"/>
              <a:gd name="connsiteY140" fmla="*/ 575439 h 771434"/>
              <a:gd name="connsiteX141" fmla="*/ 246106 w 660556"/>
              <a:gd name="connsiteY141" fmla="*/ 548645 h 771434"/>
              <a:gd name="connsiteX142" fmla="*/ 237410 w 660556"/>
              <a:gd name="connsiteY142" fmla="*/ 470407 h 771434"/>
              <a:gd name="connsiteX143" fmla="*/ 235600 w 660556"/>
              <a:gd name="connsiteY143" fmla="*/ 453976 h 771434"/>
              <a:gd name="connsiteX144" fmla="*/ 292893 w 660556"/>
              <a:gd name="connsiteY144" fmla="*/ 428611 h 771434"/>
              <a:gd name="connsiteX145" fmla="*/ 318487 w 660556"/>
              <a:gd name="connsiteY145" fmla="*/ 380548 h 771434"/>
              <a:gd name="connsiteX146" fmla="*/ 283235 w 660556"/>
              <a:gd name="connsiteY146" fmla="*/ 350877 h 771434"/>
              <a:gd name="connsiteX147" fmla="*/ 233991 w 660556"/>
              <a:gd name="connsiteY147" fmla="*/ 421048 h 771434"/>
              <a:gd name="connsiteX148" fmla="*/ 233438 w 660556"/>
              <a:gd name="connsiteY148" fmla="*/ 434431 h 771434"/>
              <a:gd name="connsiteX149" fmla="*/ 227609 w 660556"/>
              <a:gd name="connsiteY149" fmla="*/ 391921 h 771434"/>
              <a:gd name="connsiteX150" fmla="*/ 211502 w 660556"/>
              <a:gd name="connsiteY150" fmla="*/ 320598 h 771434"/>
              <a:gd name="connsiteX151" fmla="*/ 270567 w 660556"/>
              <a:gd name="connsiteY151" fmla="*/ 294699 h 771434"/>
              <a:gd name="connsiteX152" fmla="*/ 296170 w 660556"/>
              <a:gd name="connsiteY152" fmla="*/ 246636 h 771434"/>
              <a:gd name="connsiteX153" fmla="*/ 260918 w 660556"/>
              <a:gd name="connsiteY153" fmla="*/ 216966 h 771434"/>
              <a:gd name="connsiteX154" fmla="*/ 211673 w 660556"/>
              <a:gd name="connsiteY154" fmla="*/ 287146 h 771434"/>
              <a:gd name="connsiteX155" fmla="*/ 210778 w 660556"/>
              <a:gd name="connsiteY155" fmla="*/ 317883 h 771434"/>
              <a:gd name="connsiteX156" fmla="*/ 210559 w 660556"/>
              <a:gd name="connsiteY156" fmla="*/ 317054 h 771434"/>
              <a:gd name="connsiteX157" fmla="*/ 182432 w 660556"/>
              <a:gd name="connsiteY157" fmla="*/ 251008 h 771434"/>
              <a:gd name="connsiteX158" fmla="*/ 149151 w 660556"/>
              <a:gd name="connsiteY158" fmla="*/ 196134 h 771434"/>
              <a:gd name="connsiteX159" fmla="*/ 116919 w 660556"/>
              <a:gd name="connsiteY159" fmla="*/ 152605 h 771434"/>
              <a:gd name="connsiteX160" fmla="*/ 101507 w 660556"/>
              <a:gd name="connsiteY160" fmla="*/ 134003 h 771434"/>
              <a:gd name="connsiteX161" fmla="*/ 102060 w 660556"/>
              <a:gd name="connsiteY161" fmla="*/ 134012 h 771434"/>
              <a:gd name="connsiteX162" fmla="*/ 92687 w 660556"/>
              <a:gd name="connsiteY162" fmla="*/ 101703 h 771434"/>
              <a:gd name="connsiteX163" fmla="*/ 27098 w 660556"/>
              <a:gd name="connsiteY163" fmla="*/ 46497 h 771434"/>
              <a:gd name="connsiteX164" fmla="*/ 628 w 660556"/>
              <a:gd name="connsiteY164" fmla="*/ 84206 h 771434"/>
              <a:gd name="connsiteX165" fmla="*/ 37690 w 660556"/>
              <a:gd name="connsiteY165" fmla="*/ 124106 h 771434"/>
              <a:gd name="connsiteX166" fmla="*/ 99936 w 660556"/>
              <a:gd name="connsiteY166" fmla="*/ 133946 h 771434"/>
              <a:gd name="connsiteX167" fmla="*/ 115585 w 660556"/>
              <a:gd name="connsiteY167" fmla="*/ 153643 h 771434"/>
              <a:gd name="connsiteX168" fmla="*/ 146770 w 660556"/>
              <a:gd name="connsiteY168" fmla="*/ 197725 h 771434"/>
              <a:gd name="connsiteX169" fmla="*/ 155409 w 660556"/>
              <a:gd name="connsiteY169" fmla="*/ 211708 h 771434"/>
              <a:gd name="connsiteX170" fmla="*/ 138855 w 660556"/>
              <a:gd name="connsiteY170" fmla="*/ 194715 h 771434"/>
              <a:gd name="connsiteX171" fmla="*/ 55206 w 660556"/>
              <a:gd name="connsiteY171" fmla="*/ 175941 h 771434"/>
              <a:gd name="connsiteX172" fmla="*/ 49091 w 660556"/>
              <a:gd name="connsiteY172" fmla="*/ 221614 h 771434"/>
              <a:gd name="connsiteX173" fmla="*/ 100317 w 660556"/>
              <a:gd name="connsiteY173" fmla="*/ 239959 h 77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660556" h="771434">
                <a:moveTo>
                  <a:pt x="100317" y="239959"/>
                </a:moveTo>
                <a:cubicBezTo>
                  <a:pt x="118519" y="239511"/>
                  <a:pt x="152904" y="223462"/>
                  <a:pt x="160391" y="219871"/>
                </a:cubicBezTo>
                <a:cubicBezTo>
                  <a:pt x="166630" y="230329"/>
                  <a:pt x="172802" y="241226"/>
                  <a:pt x="178574" y="252960"/>
                </a:cubicBezTo>
                <a:cubicBezTo>
                  <a:pt x="188547" y="273135"/>
                  <a:pt x="198110" y="295147"/>
                  <a:pt x="204930" y="318759"/>
                </a:cubicBezTo>
                <a:cubicBezTo>
                  <a:pt x="205311" y="320074"/>
                  <a:pt x="205549" y="321474"/>
                  <a:pt x="205911" y="322798"/>
                </a:cubicBezTo>
                <a:cubicBezTo>
                  <a:pt x="203282" y="318845"/>
                  <a:pt x="187299" y="298185"/>
                  <a:pt x="186023" y="296880"/>
                </a:cubicBezTo>
                <a:cubicBezTo>
                  <a:pt x="169716" y="280145"/>
                  <a:pt x="128377" y="257399"/>
                  <a:pt x="104946" y="269029"/>
                </a:cubicBezTo>
                <a:cubicBezTo>
                  <a:pt x="88058" y="277411"/>
                  <a:pt x="84219" y="298452"/>
                  <a:pt x="93849" y="313749"/>
                </a:cubicBezTo>
                <a:cubicBezTo>
                  <a:pt x="103689" y="329380"/>
                  <a:pt x="125425" y="336114"/>
                  <a:pt x="142808" y="337609"/>
                </a:cubicBezTo>
                <a:cubicBezTo>
                  <a:pt x="162839" y="339324"/>
                  <a:pt x="204568" y="324312"/>
                  <a:pt x="206139" y="323741"/>
                </a:cubicBezTo>
                <a:cubicBezTo>
                  <a:pt x="212245" y="345934"/>
                  <a:pt x="216826" y="369185"/>
                  <a:pt x="220151" y="393054"/>
                </a:cubicBezTo>
                <a:cubicBezTo>
                  <a:pt x="222589" y="410361"/>
                  <a:pt x="224342" y="427982"/>
                  <a:pt x="225932" y="445680"/>
                </a:cubicBezTo>
                <a:cubicBezTo>
                  <a:pt x="222389" y="440612"/>
                  <a:pt x="207530" y="421420"/>
                  <a:pt x="206301" y="420162"/>
                </a:cubicBezTo>
                <a:cubicBezTo>
                  <a:pt x="189995" y="403427"/>
                  <a:pt x="148666" y="380681"/>
                  <a:pt x="125225" y="392311"/>
                </a:cubicBezTo>
                <a:cubicBezTo>
                  <a:pt x="108337" y="400684"/>
                  <a:pt x="104498" y="421724"/>
                  <a:pt x="114128" y="437031"/>
                </a:cubicBezTo>
                <a:cubicBezTo>
                  <a:pt x="123967" y="452662"/>
                  <a:pt x="145703" y="459396"/>
                  <a:pt x="163086" y="460882"/>
                </a:cubicBezTo>
                <a:cubicBezTo>
                  <a:pt x="182651" y="462558"/>
                  <a:pt x="222694" y="448356"/>
                  <a:pt x="226066" y="447147"/>
                </a:cubicBezTo>
                <a:cubicBezTo>
                  <a:pt x="226790" y="455186"/>
                  <a:pt x="227542" y="463206"/>
                  <a:pt x="228190" y="471274"/>
                </a:cubicBezTo>
                <a:cubicBezTo>
                  <a:pt x="230352" y="497591"/>
                  <a:pt x="232390" y="523985"/>
                  <a:pt x="235210" y="549979"/>
                </a:cubicBezTo>
                <a:cubicBezTo>
                  <a:pt x="236181" y="558980"/>
                  <a:pt x="237477" y="567819"/>
                  <a:pt x="238725" y="576677"/>
                </a:cubicBezTo>
                <a:cubicBezTo>
                  <a:pt x="233181" y="569248"/>
                  <a:pt x="222837" y="555922"/>
                  <a:pt x="221818" y="554884"/>
                </a:cubicBezTo>
                <a:cubicBezTo>
                  <a:pt x="205511" y="538149"/>
                  <a:pt x="164172" y="515403"/>
                  <a:pt x="140741" y="527033"/>
                </a:cubicBezTo>
                <a:cubicBezTo>
                  <a:pt x="123853" y="535415"/>
                  <a:pt x="120014" y="556456"/>
                  <a:pt x="129644" y="571753"/>
                </a:cubicBezTo>
                <a:cubicBezTo>
                  <a:pt x="139483" y="587383"/>
                  <a:pt x="161210" y="594117"/>
                  <a:pt x="178603" y="595603"/>
                </a:cubicBezTo>
                <a:cubicBezTo>
                  <a:pt x="196072" y="597108"/>
                  <a:pt x="230000" y="585878"/>
                  <a:pt x="239506" y="582592"/>
                </a:cubicBezTo>
                <a:cubicBezTo>
                  <a:pt x="241706" y="597308"/>
                  <a:pt x="244201" y="611862"/>
                  <a:pt x="247364" y="626074"/>
                </a:cubicBezTo>
                <a:cubicBezTo>
                  <a:pt x="248850" y="632170"/>
                  <a:pt x="249983" y="638495"/>
                  <a:pt x="251745" y="644267"/>
                </a:cubicBezTo>
                <a:cubicBezTo>
                  <a:pt x="253403" y="650124"/>
                  <a:pt x="255041" y="655925"/>
                  <a:pt x="256660" y="661659"/>
                </a:cubicBezTo>
                <a:cubicBezTo>
                  <a:pt x="260432" y="673413"/>
                  <a:pt x="263890" y="684357"/>
                  <a:pt x="267680" y="695197"/>
                </a:cubicBezTo>
                <a:cubicBezTo>
                  <a:pt x="269557" y="700693"/>
                  <a:pt x="271452" y="705836"/>
                  <a:pt x="273348" y="711161"/>
                </a:cubicBezTo>
                <a:cubicBezTo>
                  <a:pt x="268862" y="702798"/>
                  <a:pt x="261527" y="689653"/>
                  <a:pt x="260727" y="688539"/>
                </a:cubicBezTo>
                <a:cubicBezTo>
                  <a:pt x="247154" y="669527"/>
                  <a:pt x="209730" y="640780"/>
                  <a:pt x="184813" y="648724"/>
                </a:cubicBezTo>
                <a:cubicBezTo>
                  <a:pt x="166849" y="654449"/>
                  <a:pt x="159857" y="674661"/>
                  <a:pt x="167068" y="691244"/>
                </a:cubicBezTo>
                <a:cubicBezTo>
                  <a:pt x="174431" y="708189"/>
                  <a:pt x="194900" y="718133"/>
                  <a:pt x="211854" y="722238"/>
                </a:cubicBezTo>
                <a:cubicBezTo>
                  <a:pt x="230552" y="726763"/>
                  <a:pt x="270938" y="719209"/>
                  <a:pt x="275881" y="718257"/>
                </a:cubicBezTo>
                <a:cubicBezTo>
                  <a:pt x="280577" y="731249"/>
                  <a:pt x="285273" y="743860"/>
                  <a:pt x="289883" y="755566"/>
                </a:cubicBezTo>
                <a:cubicBezTo>
                  <a:pt x="291864" y="760643"/>
                  <a:pt x="293817" y="765501"/>
                  <a:pt x="295751" y="770292"/>
                </a:cubicBezTo>
                <a:lnTo>
                  <a:pt x="313115" y="770559"/>
                </a:lnTo>
                <a:cubicBezTo>
                  <a:pt x="310229" y="763910"/>
                  <a:pt x="307276" y="756985"/>
                  <a:pt x="304266" y="749756"/>
                </a:cubicBezTo>
                <a:cubicBezTo>
                  <a:pt x="299865" y="739259"/>
                  <a:pt x="295389" y="728068"/>
                  <a:pt x="290893" y="716514"/>
                </a:cubicBezTo>
                <a:cubicBezTo>
                  <a:pt x="295370" y="714428"/>
                  <a:pt x="329936" y="697987"/>
                  <a:pt x="343547" y="683691"/>
                </a:cubicBezTo>
                <a:cubicBezTo>
                  <a:pt x="358787" y="692520"/>
                  <a:pt x="376027" y="699797"/>
                  <a:pt x="379066" y="701064"/>
                </a:cubicBezTo>
                <a:cubicBezTo>
                  <a:pt x="375818" y="714494"/>
                  <a:pt x="372770" y="727601"/>
                  <a:pt x="370160" y="739907"/>
                </a:cubicBezTo>
                <a:cubicBezTo>
                  <a:pt x="367779" y="750975"/>
                  <a:pt x="365674" y="761405"/>
                  <a:pt x="363759" y="771340"/>
                </a:cubicBezTo>
                <a:lnTo>
                  <a:pt x="370141" y="771435"/>
                </a:lnTo>
                <a:lnTo>
                  <a:pt x="380171" y="771435"/>
                </a:lnTo>
                <a:cubicBezTo>
                  <a:pt x="381733" y="762396"/>
                  <a:pt x="383428" y="752947"/>
                  <a:pt x="385343" y="742984"/>
                </a:cubicBezTo>
                <a:cubicBezTo>
                  <a:pt x="387467" y="731801"/>
                  <a:pt x="389905" y="719990"/>
                  <a:pt x="392525" y="707875"/>
                </a:cubicBezTo>
                <a:cubicBezTo>
                  <a:pt x="397592" y="708627"/>
                  <a:pt x="438188" y="714390"/>
                  <a:pt x="456637" y="709056"/>
                </a:cubicBezTo>
                <a:cubicBezTo>
                  <a:pt x="473401" y="704207"/>
                  <a:pt x="493404" y="693378"/>
                  <a:pt x="500014" y="676137"/>
                </a:cubicBezTo>
                <a:cubicBezTo>
                  <a:pt x="506491" y="659249"/>
                  <a:pt x="498624" y="639371"/>
                  <a:pt x="480440" y="634427"/>
                </a:cubicBezTo>
                <a:cubicBezTo>
                  <a:pt x="455190" y="627579"/>
                  <a:pt x="419061" y="657935"/>
                  <a:pt x="406336" y="677518"/>
                </a:cubicBezTo>
                <a:cubicBezTo>
                  <a:pt x="405517" y="678776"/>
                  <a:pt x="397554" y="694682"/>
                  <a:pt x="393649" y="702883"/>
                </a:cubicBezTo>
                <a:cubicBezTo>
                  <a:pt x="395258" y="695568"/>
                  <a:pt x="396839" y="688301"/>
                  <a:pt x="398649" y="680709"/>
                </a:cubicBezTo>
                <a:cubicBezTo>
                  <a:pt x="401154" y="669775"/>
                  <a:pt x="404174" y="658306"/>
                  <a:pt x="407031" y="647172"/>
                </a:cubicBezTo>
                <a:cubicBezTo>
                  <a:pt x="408727" y="641447"/>
                  <a:pt x="410432" y="635675"/>
                  <a:pt x="412156" y="629836"/>
                </a:cubicBezTo>
                <a:cubicBezTo>
                  <a:pt x="413765" y="623912"/>
                  <a:pt x="416032" y="618463"/>
                  <a:pt x="417975" y="612672"/>
                </a:cubicBezTo>
                <a:cubicBezTo>
                  <a:pt x="420995" y="604252"/>
                  <a:pt x="424529" y="595727"/>
                  <a:pt x="428043" y="587202"/>
                </a:cubicBezTo>
                <a:cubicBezTo>
                  <a:pt x="439026" y="590431"/>
                  <a:pt x="471401" y="599347"/>
                  <a:pt x="488165" y="597165"/>
                </a:cubicBezTo>
                <a:cubicBezTo>
                  <a:pt x="505472" y="594918"/>
                  <a:pt x="526884" y="587240"/>
                  <a:pt x="536038" y="571191"/>
                </a:cubicBezTo>
                <a:cubicBezTo>
                  <a:pt x="544991" y="555484"/>
                  <a:pt x="540229" y="534634"/>
                  <a:pt x="522998" y="526995"/>
                </a:cubicBezTo>
                <a:cubicBezTo>
                  <a:pt x="499081" y="516394"/>
                  <a:pt x="458771" y="540930"/>
                  <a:pt x="443217" y="558360"/>
                </a:cubicBezTo>
                <a:cubicBezTo>
                  <a:pt x="442712" y="558932"/>
                  <a:pt x="439807" y="562952"/>
                  <a:pt x="436406" y="567762"/>
                </a:cubicBezTo>
                <a:cubicBezTo>
                  <a:pt x="440093" y="559551"/>
                  <a:pt x="443741" y="551331"/>
                  <a:pt x="447751" y="543130"/>
                </a:cubicBezTo>
                <a:cubicBezTo>
                  <a:pt x="459123" y="519860"/>
                  <a:pt x="471430" y="496524"/>
                  <a:pt x="483660" y="473074"/>
                </a:cubicBezTo>
                <a:cubicBezTo>
                  <a:pt x="486213" y="468187"/>
                  <a:pt x="488680" y="463272"/>
                  <a:pt x="491213" y="458377"/>
                </a:cubicBezTo>
                <a:cubicBezTo>
                  <a:pt x="500443" y="461139"/>
                  <a:pt x="535438" y="471112"/>
                  <a:pt x="552992" y="468826"/>
                </a:cubicBezTo>
                <a:cubicBezTo>
                  <a:pt x="570290" y="466578"/>
                  <a:pt x="591721" y="458901"/>
                  <a:pt x="600855" y="442851"/>
                </a:cubicBezTo>
                <a:cubicBezTo>
                  <a:pt x="609809" y="427135"/>
                  <a:pt x="605056" y="406294"/>
                  <a:pt x="587816" y="398664"/>
                </a:cubicBezTo>
                <a:cubicBezTo>
                  <a:pt x="563898" y="388063"/>
                  <a:pt x="523598" y="412600"/>
                  <a:pt x="508034" y="430030"/>
                </a:cubicBezTo>
                <a:cubicBezTo>
                  <a:pt x="507482" y="430659"/>
                  <a:pt x="504024" y="435469"/>
                  <a:pt x="500205" y="440889"/>
                </a:cubicBezTo>
                <a:cubicBezTo>
                  <a:pt x="506663" y="428059"/>
                  <a:pt x="512949" y="415181"/>
                  <a:pt x="518788" y="402217"/>
                </a:cubicBezTo>
                <a:cubicBezTo>
                  <a:pt x="529028" y="379557"/>
                  <a:pt x="537876" y="356669"/>
                  <a:pt x="544706" y="333828"/>
                </a:cubicBezTo>
                <a:cubicBezTo>
                  <a:pt x="547944" y="334837"/>
                  <a:pt x="588740" y="347353"/>
                  <a:pt x="608266" y="344820"/>
                </a:cubicBezTo>
                <a:cubicBezTo>
                  <a:pt x="625563" y="342572"/>
                  <a:pt x="646985" y="334894"/>
                  <a:pt x="656129" y="318854"/>
                </a:cubicBezTo>
                <a:cubicBezTo>
                  <a:pt x="665083" y="303138"/>
                  <a:pt x="660320" y="282297"/>
                  <a:pt x="643089" y="274659"/>
                </a:cubicBezTo>
                <a:cubicBezTo>
                  <a:pt x="619163" y="264067"/>
                  <a:pt x="578862" y="288594"/>
                  <a:pt x="563308" y="306024"/>
                </a:cubicBezTo>
                <a:cubicBezTo>
                  <a:pt x="562203" y="307262"/>
                  <a:pt x="549821" y="324769"/>
                  <a:pt x="545601" y="331170"/>
                </a:cubicBezTo>
                <a:cubicBezTo>
                  <a:pt x="545677" y="330904"/>
                  <a:pt x="545801" y="330627"/>
                  <a:pt x="545877" y="330351"/>
                </a:cubicBezTo>
                <a:cubicBezTo>
                  <a:pt x="552821" y="306310"/>
                  <a:pt x="556478" y="282498"/>
                  <a:pt x="558850" y="259742"/>
                </a:cubicBezTo>
                <a:cubicBezTo>
                  <a:pt x="561251" y="237054"/>
                  <a:pt x="561574" y="215470"/>
                  <a:pt x="561365" y="195620"/>
                </a:cubicBezTo>
                <a:cubicBezTo>
                  <a:pt x="561212" y="175751"/>
                  <a:pt x="559841" y="157596"/>
                  <a:pt x="558498" y="141537"/>
                </a:cubicBezTo>
                <a:cubicBezTo>
                  <a:pt x="557707" y="132850"/>
                  <a:pt x="556821" y="124906"/>
                  <a:pt x="555907" y="117515"/>
                </a:cubicBezTo>
                <a:cubicBezTo>
                  <a:pt x="555993" y="117582"/>
                  <a:pt x="556355" y="117839"/>
                  <a:pt x="556355" y="117839"/>
                </a:cubicBezTo>
                <a:cubicBezTo>
                  <a:pt x="556745" y="118106"/>
                  <a:pt x="565994" y="87702"/>
                  <a:pt x="566365" y="85720"/>
                </a:cubicBezTo>
                <a:cubicBezTo>
                  <a:pt x="570566" y="62737"/>
                  <a:pt x="565175" y="15855"/>
                  <a:pt x="542115" y="3491"/>
                </a:cubicBezTo>
                <a:cubicBezTo>
                  <a:pt x="525513" y="-5415"/>
                  <a:pt x="506129" y="3625"/>
                  <a:pt x="499233" y="20351"/>
                </a:cubicBezTo>
                <a:cubicBezTo>
                  <a:pt x="492185" y="37419"/>
                  <a:pt x="499281" y="59032"/>
                  <a:pt x="508139" y="74071"/>
                </a:cubicBezTo>
                <a:cubicBezTo>
                  <a:pt x="517207" y="89483"/>
                  <a:pt x="547134" y="111305"/>
                  <a:pt x="554621" y="116629"/>
                </a:cubicBezTo>
                <a:cubicBezTo>
                  <a:pt x="555412" y="124325"/>
                  <a:pt x="556174" y="132564"/>
                  <a:pt x="556812" y="141689"/>
                </a:cubicBezTo>
                <a:cubicBezTo>
                  <a:pt x="557803" y="157739"/>
                  <a:pt x="558774" y="175875"/>
                  <a:pt x="558507" y="195658"/>
                </a:cubicBezTo>
                <a:cubicBezTo>
                  <a:pt x="558450" y="200925"/>
                  <a:pt x="558164" y="206593"/>
                  <a:pt x="557993" y="212089"/>
                </a:cubicBezTo>
                <a:cubicBezTo>
                  <a:pt x="556364" y="202764"/>
                  <a:pt x="553935" y="190000"/>
                  <a:pt x="553564" y="188781"/>
                </a:cubicBezTo>
                <a:cubicBezTo>
                  <a:pt x="546706" y="166454"/>
                  <a:pt x="520312" y="127326"/>
                  <a:pt x="494156" y="126973"/>
                </a:cubicBezTo>
                <a:cubicBezTo>
                  <a:pt x="475316" y="126716"/>
                  <a:pt x="462286" y="143671"/>
                  <a:pt x="463867" y="161692"/>
                </a:cubicBezTo>
                <a:cubicBezTo>
                  <a:pt x="465477" y="180085"/>
                  <a:pt x="481736" y="196001"/>
                  <a:pt x="496528" y="205269"/>
                </a:cubicBezTo>
                <a:cubicBezTo>
                  <a:pt x="511949" y="214937"/>
                  <a:pt x="549487" y="220528"/>
                  <a:pt x="557707" y="221661"/>
                </a:cubicBezTo>
                <a:cubicBezTo>
                  <a:pt x="557145" y="233825"/>
                  <a:pt x="556288" y="246322"/>
                  <a:pt x="554621" y="259285"/>
                </a:cubicBezTo>
                <a:cubicBezTo>
                  <a:pt x="551811" y="281612"/>
                  <a:pt x="547649" y="305253"/>
                  <a:pt x="540315" y="328713"/>
                </a:cubicBezTo>
                <a:cubicBezTo>
                  <a:pt x="539905" y="330018"/>
                  <a:pt x="539324" y="331313"/>
                  <a:pt x="538905" y="332618"/>
                </a:cubicBezTo>
                <a:cubicBezTo>
                  <a:pt x="538895" y="327875"/>
                  <a:pt x="536962" y="301833"/>
                  <a:pt x="536619" y="300033"/>
                </a:cubicBezTo>
                <a:cubicBezTo>
                  <a:pt x="532256" y="277087"/>
                  <a:pt x="510320" y="235301"/>
                  <a:pt x="484365" y="232082"/>
                </a:cubicBezTo>
                <a:cubicBezTo>
                  <a:pt x="465658" y="229758"/>
                  <a:pt x="450846" y="245179"/>
                  <a:pt x="450437" y="263257"/>
                </a:cubicBezTo>
                <a:cubicBezTo>
                  <a:pt x="450017" y="281726"/>
                  <a:pt x="464429" y="299328"/>
                  <a:pt x="478107" y="310158"/>
                </a:cubicBezTo>
                <a:cubicBezTo>
                  <a:pt x="493871" y="322645"/>
                  <a:pt x="536952" y="333142"/>
                  <a:pt x="538581" y="333533"/>
                </a:cubicBezTo>
                <a:cubicBezTo>
                  <a:pt x="531428" y="355412"/>
                  <a:pt x="522427" y="377328"/>
                  <a:pt x="512025" y="399074"/>
                </a:cubicBezTo>
                <a:cubicBezTo>
                  <a:pt x="504510" y="414847"/>
                  <a:pt x="496242" y="430516"/>
                  <a:pt x="487813" y="446156"/>
                </a:cubicBezTo>
                <a:cubicBezTo>
                  <a:pt x="487651" y="439984"/>
                  <a:pt x="485841" y="415771"/>
                  <a:pt x="485517" y="414047"/>
                </a:cubicBezTo>
                <a:cubicBezTo>
                  <a:pt x="481145" y="391092"/>
                  <a:pt x="459219" y="349315"/>
                  <a:pt x="433254" y="346096"/>
                </a:cubicBezTo>
                <a:cubicBezTo>
                  <a:pt x="414546" y="343772"/>
                  <a:pt x="399735" y="359193"/>
                  <a:pt x="399335" y="377271"/>
                </a:cubicBezTo>
                <a:cubicBezTo>
                  <a:pt x="398916" y="395740"/>
                  <a:pt x="413327" y="413343"/>
                  <a:pt x="427005" y="424172"/>
                </a:cubicBezTo>
                <a:cubicBezTo>
                  <a:pt x="442398" y="436364"/>
                  <a:pt x="483631" y="446604"/>
                  <a:pt x="487117" y="447452"/>
                </a:cubicBezTo>
                <a:cubicBezTo>
                  <a:pt x="483279" y="454557"/>
                  <a:pt x="479478" y="461663"/>
                  <a:pt x="475583" y="468749"/>
                </a:cubicBezTo>
                <a:cubicBezTo>
                  <a:pt x="462857" y="491895"/>
                  <a:pt x="450008" y="515031"/>
                  <a:pt x="438026" y="538263"/>
                </a:cubicBezTo>
                <a:cubicBezTo>
                  <a:pt x="433873" y="546312"/>
                  <a:pt x="430072" y="554398"/>
                  <a:pt x="426234" y="562466"/>
                </a:cubicBezTo>
                <a:cubicBezTo>
                  <a:pt x="425710" y="553217"/>
                  <a:pt x="424424" y="536396"/>
                  <a:pt x="424157" y="534958"/>
                </a:cubicBezTo>
                <a:cubicBezTo>
                  <a:pt x="419795" y="512003"/>
                  <a:pt x="397859" y="470226"/>
                  <a:pt x="371893" y="466997"/>
                </a:cubicBezTo>
                <a:cubicBezTo>
                  <a:pt x="353186" y="464673"/>
                  <a:pt x="338385" y="480094"/>
                  <a:pt x="337975" y="498182"/>
                </a:cubicBezTo>
                <a:cubicBezTo>
                  <a:pt x="337556" y="516641"/>
                  <a:pt x="351967" y="534253"/>
                  <a:pt x="365655" y="545083"/>
                </a:cubicBezTo>
                <a:cubicBezTo>
                  <a:pt x="379399" y="555970"/>
                  <a:pt x="413880" y="565333"/>
                  <a:pt x="423633" y="567829"/>
                </a:cubicBezTo>
                <a:cubicBezTo>
                  <a:pt x="417347" y="581316"/>
                  <a:pt x="411403" y="594841"/>
                  <a:pt x="406193" y="608434"/>
                </a:cubicBezTo>
                <a:cubicBezTo>
                  <a:pt x="404069" y="614339"/>
                  <a:pt x="401526" y="620235"/>
                  <a:pt x="399811" y="626017"/>
                </a:cubicBezTo>
                <a:cubicBezTo>
                  <a:pt x="397954" y="631817"/>
                  <a:pt x="396125" y="637552"/>
                  <a:pt x="394306" y="643228"/>
                </a:cubicBezTo>
                <a:cubicBezTo>
                  <a:pt x="390972" y="655116"/>
                  <a:pt x="387819" y="666145"/>
                  <a:pt x="385000" y="677290"/>
                </a:cubicBezTo>
                <a:cubicBezTo>
                  <a:pt x="383533" y="682910"/>
                  <a:pt x="382285" y="688244"/>
                  <a:pt x="380923" y="693730"/>
                </a:cubicBezTo>
                <a:cubicBezTo>
                  <a:pt x="381790" y="684272"/>
                  <a:pt x="382923" y="669270"/>
                  <a:pt x="382876" y="667898"/>
                </a:cubicBezTo>
                <a:cubicBezTo>
                  <a:pt x="382038" y="644552"/>
                  <a:pt x="366693" y="599937"/>
                  <a:pt x="341518" y="592812"/>
                </a:cubicBezTo>
                <a:cubicBezTo>
                  <a:pt x="323383" y="587678"/>
                  <a:pt x="306400" y="600680"/>
                  <a:pt x="303256" y="618492"/>
                </a:cubicBezTo>
                <a:cubicBezTo>
                  <a:pt x="302856" y="620759"/>
                  <a:pt x="302694" y="623035"/>
                  <a:pt x="302723" y="625331"/>
                </a:cubicBezTo>
                <a:cubicBezTo>
                  <a:pt x="291483" y="642895"/>
                  <a:pt x="285578" y="668041"/>
                  <a:pt x="285702" y="683557"/>
                </a:cubicBezTo>
                <a:cubicBezTo>
                  <a:pt x="285711" y="685053"/>
                  <a:pt x="287845" y="702712"/>
                  <a:pt x="289121" y="711703"/>
                </a:cubicBezTo>
                <a:cubicBezTo>
                  <a:pt x="286435" y="704712"/>
                  <a:pt x="283740" y="697787"/>
                  <a:pt x="281054" y="690453"/>
                </a:cubicBezTo>
                <a:cubicBezTo>
                  <a:pt x="277120" y="679947"/>
                  <a:pt x="273310" y="668717"/>
                  <a:pt x="269538" y="657859"/>
                </a:cubicBezTo>
                <a:cubicBezTo>
                  <a:pt x="267795" y="652153"/>
                  <a:pt x="266033" y="646391"/>
                  <a:pt x="264252" y="640580"/>
                </a:cubicBezTo>
                <a:cubicBezTo>
                  <a:pt x="262337" y="634742"/>
                  <a:pt x="261223" y="628950"/>
                  <a:pt x="259632" y="623054"/>
                </a:cubicBezTo>
                <a:cubicBezTo>
                  <a:pt x="257508" y="614368"/>
                  <a:pt x="255755" y="605300"/>
                  <a:pt x="253984" y="596251"/>
                </a:cubicBezTo>
                <a:cubicBezTo>
                  <a:pt x="264918" y="592889"/>
                  <a:pt x="296856" y="582459"/>
                  <a:pt x="309619" y="571400"/>
                </a:cubicBezTo>
                <a:cubicBezTo>
                  <a:pt x="322811" y="559980"/>
                  <a:pt x="336451" y="541759"/>
                  <a:pt x="335222" y="523337"/>
                </a:cubicBezTo>
                <a:cubicBezTo>
                  <a:pt x="334022" y="505287"/>
                  <a:pt x="318554" y="490533"/>
                  <a:pt x="299961" y="493667"/>
                </a:cubicBezTo>
                <a:cubicBezTo>
                  <a:pt x="274167" y="498029"/>
                  <a:pt x="254088" y="540720"/>
                  <a:pt x="250726" y="563847"/>
                </a:cubicBezTo>
                <a:cubicBezTo>
                  <a:pt x="250621" y="564599"/>
                  <a:pt x="250412" y="569553"/>
                  <a:pt x="250231" y="575439"/>
                </a:cubicBezTo>
                <a:cubicBezTo>
                  <a:pt x="248773" y="566562"/>
                  <a:pt x="247278" y="557694"/>
                  <a:pt x="246106" y="548645"/>
                </a:cubicBezTo>
                <a:cubicBezTo>
                  <a:pt x="242754" y="522966"/>
                  <a:pt x="240144" y="496705"/>
                  <a:pt x="237410" y="470407"/>
                </a:cubicBezTo>
                <a:cubicBezTo>
                  <a:pt x="236838" y="464930"/>
                  <a:pt x="236191" y="459453"/>
                  <a:pt x="235600" y="453976"/>
                </a:cubicBezTo>
                <a:cubicBezTo>
                  <a:pt x="244820" y="451195"/>
                  <a:pt x="279511" y="440203"/>
                  <a:pt x="292893" y="428611"/>
                </a:cubicBezTo>
                <a:cubicBezTo>
                  <a:pt x="306085" y="417191"/>
                  <a:pt x="319716" y="398969"/>
                  <a:pt x="318487" y="380548"/>
                </a:cubicBezTo>
                <a:cubicBezTo>
                  <a:pt x="317296" y="362508"/>
                  <a:pt x="301818" y="347744"/>
                  <a:pt x="283235" y="350877"/>
                </a:cubicBezTo>
                <a:cubicBezTo>
                  <a:pt x="257432" y="355240"/>
                  <a:pt x="237353" y="397931"/>
                  <a:pt x="233991" y="421048"/>
                </a:cubicBezTo>
                <a:cubicBezTo>
                  <a:pt x="233867" y="421877"/>
                  <a:pt x="233638" y="427801"/>
                  <a:pt x="233438" y="434431"/>
                </a:cubicBezTo>
                <a:cubicBezTo>
                  <a:pt x="231752" y="420162"/>
                  <a:pt x="229895" y="405960"/>
                  <a:pt x="227609" y="391921"/>
                </a:cubicBezTo>
                <a:cubicBezTo>
                  <a:pt x="223646" y="367375"/>
                  <a:pt x="218408" y="343400"/>
                  <a:pt x="211502" y="320598"/>
                </a:cubicBezTo>
                <a:cubicBezTo>
                  <a:pt x="214760" y="319645"/>
                  <a:pt x="255689" y="307577"/>
                  <a:pt x="270567" y="294699"/>
                </a:cubicBezTo>
                <a:cubicBezTo>
                  <a:pt x="283759" y="283279"/>
                  <a:pt x="297389" y="265057"/>
                  <a:pt x="296170" y="246636"/>
                </a:cubicBezTo>
                <a:cubicBezTo>
                  <a:pt x="294970" y="228586"/>
                  <a:pt x="279501" y="213832"/>
                  <a:pt x="260918" y="216966"/>
                </a:cubicBezTo>
                <a:cubicBezTo>
                  <a:pt x="235114" y="221328"/>
                  <a:pt x="215036" y="264028"/>
                  <a:pt x="211673" y="287146"/>
                </a:cubicBezTo>
                <a:cubicBezTo>
                  <a:pt x="211435" y="288784"/>
                  <a:pt x="210759" y="310215"/>
                  <a:pt x="210778" y="317883"/>
                </a:cubicBezTo>
                <a:cubicBezTo>
                  <a:pt x="210692" y="317607"/>
                  <a:pt x="210645" y="317321"/>
                  <a:pt x="210559" y="317054"/>
                </a:cubicBezTo>
                <a:cubicBezTo>
                  <a:pt x="203082" y="293166"/>
                  <a:pt x="193004" y="271287"/>
                  <a:pt x="182432" y="251008"/>
                </a:cubicBezTo>
                <a:cubicBezTo>
                  <a:pt x="171907" y="230758"/>
                  <a:pt x="160286" y="212584"/>
                  <a:pt x="149151" y="196134"/>
                </a:cubicBezTo>
                <a:cubicBezTo>
                  <a:pt x="138064" y="179656"/>
                  <a:pt x="126901" y="165264"/>
                  <a:pt x="116919" y="152605"/>
                </a:cubicBezTo>
                <a:cubicBezTo>
                  <a:pt x="111461" y="145795"/>
                  <a:pt x="106346" y="139661"/>
                  <a:pt x="101507" y="134003"/>
                </a:cubicBezTo>
                <a:cubicBezTo>
                  <a:pt x="101622" y="134003"/>
                  <a:pt x="102060" y="134012"/>
                  <a:pt x="102060" y="134012"/>
                </a:cubicBezTo>
                <a:cubicBezTo>
                  <a:pt x="102536" y="134022"/>
                  <a:pt x="93478" y="103561"/>
                  <a:pt x="92687" y="101703"/>
                </a:cubicBezTo>
                <a:cubicBezTo>
                  <a:pt x="83515" y="80215"/>
                  <a:pt x="53149" y="44096"/>
                  <a:pt x="27098" y="46497"/>
                </a:cubicBezTo>
                <a:cubicBezTo>
                  <a:pt x="8334" y="48221"/>
                  <a:pt x="-2839" y="66461"/>
                  <a:pt x="628" y="84206"/>
                </a:cubicBezTo>
                <a:cubicBezTo>
                  <a:pt x="4171" y="102332"/>
                  <a:pt x="22021" y="116448"/>
                  <a:pt x="37690" y="124106"/>
                </a:cubicBezTo>
                <a:cubicBezTo>
                  <a:pt x="53758" y="131955"/>
                  <a:pt x="90754" y="133650"/>
                  <a:pt x="99936" y="133946"/>
                </a:cubicBezTo>
                <a:cubicBezTo>
                  <a:pt x="104851" y="139937"/>
                  <a:pt x="110023" y="146385"/>
                  <a:pt x="115585" y="153643"/>
                </a:cubicBezTo>
                <a:cubicBezTo>
                  <a:pt x="125272" y="166483"/>
                  <a:pt x="136083" y="181075"/>
                  <a:pt x="146770" y="197725"/>
                </a:cubicBezTo>
                <a:cubicBezTo>
                  <a:pt x="149628" y="202154"/>
                  <a:pt x="152523" y="207031"/>
                  <a:pt x="155409" y="211708"/>
                </a:cubicBezTo>
                <a:cubicBezTo>
                  <a:pt x="148904" y="204831"/>
                  <a:pt x="139836" y="195525"/>
                  <a:pt x="138855" y="194715"/>
                </a:cubicBezTo>
                <a:cubicBezTo>
                  <a:pt x="120814" y="179875"/>
                  <a:pt x="77228" y="161806"/>
                  <a:pt x="55206" y="175941"/>
                </a:cubicBezTo>
                <a:cubicBezTo>
                  <a:pt x="39347" y="186124"/>
                  <a:pt x="37833" y="207459"/>
                  <a:pt x="49091" y="221614"/>
                </a:cubicBezTo>
                <a:cubicBezTo>
                  <a:pt x="60531" y="236082"/>
                  <a:pt x="82876" y="240387"/>
                  <a:pt x="100317" y="23995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12B3946-EE97-9E04-FB7C-26DF32CFF79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zh-CN" dirty="0"/>
              <a:t>PART 02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70912A3-A007-0FC3-82B9-6CEA340AC2C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要不要准备复试</a:t>
            </a:r>
          </a:p>
        </p:txBody>
      </p:sp>
      <p:sp>
        <p:nvSpPr>
          <p:cNvPr id="420" name="文本占位符 419">
            <a:extLst>
              <a:ext uri="{FF2B5EF4-FFF2-40B4-BE49-F238E27FC236}">
                <a16:creationId xmlns:a16="http://schemas.microsoft.com/office/drawing/2014/main" id="{5D7CC781-2946-78C7-F6D1-59716DC2B81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复试的重要性</a:t>
            </a:r>
          </a:p>
        </p:txBody>
      </p:sp>
      <p:sp>
        <p:nvSpPr>
          <p:cNvPr id="424" name="文本占位符 423">
            <a:extLst>
              <a:ext uri="{FF2B5EF4-FFF2-40B4-BE49-F238E27FC236}">
                <a16:creationId xmlns:a16="http://schemas.microsoft.com/office/drawing/2014/main" id="{ED49FDAA-5355-11F5-B754-2E7F4446764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zh-CN" dirty="0"/>
              <a:t>QUESTION 01</a:t>
            </a:r>
            <a:endParaRPr lang="zh-CN" altLang="en-US" dirty="0"/>
          </a:p>
        </p:txBody>
      </p: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A36F3E3E-017B-92F9-D816-91A515759121}"/>
              </a:ext>
            </a:extLst>
          </p:cNvPr>
          <p:cNvGrpSpPr/>
          <p:nvPr/>
        </p:nvGrpSpPr>
        <p:grpSpPr>
          <a:xfrm>
            <a:off x="7176301" y="2229846"/>
            <a:ext cx="3675434" cy="3884400"/>
            <a:chOff x="5159896" y="1576902"/>
            <a:chExt cx="4063335" cy="3810492"/>
          </a:xfrm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FDFA22F-B2B1-FC27-5481-D1D43CEB0367}"/>
                </a:ext>
              </a:extLst>
            </p:cNvPr>
            <p:cNvSpPr/>
            <p:nvPr/>
          </p:nvSpPr>
          <p:spPr>
            <a:xfrm>
              <a:off x="5159896" y="1581980"/>
              <a:ext cx="4024022" cy="3805414"/>
            </a:xfrm>
            <a:custGeom>
              <a:avLst/>
              <a:gdLst>
                <a:gd name="connsiteX0" fmla="*/ 2998470 w 4024022"/>
                <a:gd name="connsiteY0" fmla="*/ 2712 h 3805414"/>
                <a:gd name="connsiteX1" fmla="*/ 2370306 w 4024022"/>
                <a:gd name="connsiteY1" fmla="*/ 61053 h 3805414"/>
                <a:gd name="connsiteX2" fmla="*/ 1169603 w 4024022"/>
                <a:gd name="connsiteY2" fmla="*/ 199927 h 3805414"/>
                <a:gd name="connsiteX3" fmla="*/ 399450 w 4024022"/>
                <a:gd name="connsiteY3" fmla="*/ 340373 h 3805414"/>
                <a:gd name="connsiteX4" fmla="*/ 19174 w 4024022"/>
                <a:gd name="connsiteY4" fmla="*/ 597396 h 3805414"/>
                <a:gd name="connsiteX5" fmla="*/ 100974 w 4024022"/>
                <a:gd name="connsiteY5" fmla="*/ 1165505 h 3805414"/>
                <a:gd name="connsiteX6" fmla="*/ 440864 w 4024022"/>
                <a:gd name="connsiteY6" fmla="*/ 2134283 h 3805414"/>
                <a:gd name="connsiteX7" fmla="*/ 1111967 w 4024022"/>
                <a:gd name="connsiteY7" fmla="*/ 3418358 h 3805414"/>
                <a:gd name="connsiteX8" fmla="*/ 3129029 w 4024022"/>
                <a:gd name="connsiteY8" fmla="*/ 3326461 h 3805414"/>
                <a:gd name="connsiteX9" fmla="*/ 4009911 w 4024022"/>
                <a:gd name="connsiteY9" fmla="*/ 484934 h 3805414"/>
                <a:gd name="connsiteX10" fmla="*/ 2998470 w 4024022"/>
                <a:gd name="connsiteY10" fmla="*/ 2712 h 380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24022" h="3805414">
                  <a:moveTo>
                    <a:pt x="2998470" y="2712"/>
                  </a:moveTo>
                  <a:cubicBezTo>
                    <a:pt x="2767136" y="12313"/>
                    <a:pt x="2540289" y="44993"/>
                    <a:pt x="2370306" y="61053"/>
                  </a:cubicBezTo>
                  <a:cubicBezTo>
                    <a:pt x="1968874" y="98981"/>
                    <a:pt x="1567872" y="141948"/>
                    <a:pt x="1169603" y="199927"/>
                  </a:cubicBezTo>
                  <a:cubicBezTo>
                    <a:pt x="911123" y="237551"/>
                    <a:pt x="649671" y="268812"/>
                    <a:pt x="399450" y="340373"/>
                  </a:cubicBezTo>
                  <a:cubicBezTo>
                    <a:pt x="252612" y="382369"/>
                    <a:pt x="71075" y="446844"/>
                    <a:pt x="19174" y="597396"/>
                  </a:cubicBezTo>
                  <a:cubicBezTo>
                    <a:pt x="-40691" y="771037"/>
                    <a:pt x="54568" y="995646"/>
                    <a:pt x="100974" y="1165505"/>
                  </a:cubicBezTo>
                  <a:cubicBezTo>
                    <a:pt x="190833" y="1494375"/>
                    <a:pt x="310391" y="1817091"/>
                    <a:pt x="440864" y="2134283"/>
                  </a:cubicBezTo>
                  <a:cubicBezTo>
                    <a:pt x="617258" y="2563108"/>
                    <a:pt x="802843" y="3052665"/>
                    <a:pt x="1111967" y="3418358"/>
                  </a:cubicBezTo>
                  <a:cubicBezTo>
                    <a:pt x="1525381" y="3907400"/>
                    <a:pt x="2665895" y="3992087"/>
                    <a:pt x="3129029" y="3326461"/>
                  </a:cubicBezTo>
                  <a:cubicBezTo>
                    <a:pt x="3592163" y="2660835"/>
                    <a:pt x="4117210" y="925942"/>
                    <a:pt x="4009911" y="484934"/>
                  </a:cubicBezTo>
                  <a:cubicBezTo>
                    <a:pt x="3904336" y="51032"/>
                    <a:pt x="3443135" y="-15748"/>
                    <a:pt x="2998470" y="2712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 dirty="0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F388459-2C8C-22AA-71D7-9B29747794B0}"/>
                </a:ext>
              </a:extLst>
            </p:cNvPr>
            <p:cNvSpPr/>
            <p:nvPr/>
          </p:nvSpPr>
          <p:spPr>
            <a:xfrm>
              <a:off x="8530030" y="3505533"/>
              <a:ext cx="329583" cy="686933"/>
            </a:xfrm>
            <a:custGeom>
              <a:avLst/>
              <a:gdLst>
                <a:gd name="connsiteX0" fmla="*/ 90802 w 329583"/>
                <a:gd name="connsiteY0" fmla="*/ 516255 h 686933"/>
                <a:gd name="connsiteX1" fmla="*/ 90802 w 329583"/>
                <a:gd name="connsiteY1" fmla="*/ 412004 h 686933"/>
                <a:gd name="connsiteX2" fmla="*/ 166887 w 329583"/>
                <a:gd name="connsiteY2" fmla="*/ 338014 h 686933"/>
                <a:gd name="connsiteX3" fmla="*/ 221113 w 329583"/>
                <a:gd name="connsiteY3" fmla="*/ 259823 h 686933"/>
                <a:gd name="connsiteX4" fmla="*/ 241306 w 329583"/>
                <a:gd name="connsiteY4" fmla="*/ 169859 h 686933"/>
                <a:gd name="connsiteX5" fmla="*/ 220704 w 329583"/>
                <a:gd name="connsiteY5" fmla="*/ 104270 h 686933"/>
                <a:gd name="connsiteX6" fmla="*/ 160582 w 329583"/>
                <a:gd name="connsiteY6" fmla="*/ 78200 h 686933"/>
                <a:gd name="connsiteX7" fmla="*/ 107194 w 329583"/>
                <a:gd name="connsiteY7" fmla="*/ 97536 h 686933"/>
                <a:gd name="connsiteX8" fmla="*/ 87439 w 329583"/>
                <a:gd name="connsiteY8" fmla="*/ 147142 h 686933"/>
                <a:gd name="connsiteX9" fmla="*/ 89116 w 329583"/>
                <a:gd name="connsiteY9" fmla="*/ 167745 h 686933"/>
                <a:gd name="connsiteX10" fmla="*/ 93316 w 329583"/>
                <a:gd name="connsiteY10" fmla="*/ 189186 h 686933"/>
                <a:gd name="connsiteX11" fmla="*/ 9249 w 329583"/>
                <a:gd name="connsiteY11" fmla="*/ 205149 h 686933"/>
                <a:gd name="connsiteX12" fmla="*/ 2514 w 329583"/>
                <a:gd name="connsiteY12" fmla="*/ 178670 h 686933"/>
                <a:gd name="connsiteX13" fmla="*/ 0 w 329583"/>
                <a:gd name="connsiteY13" fmla="*/ 152190 h 686933"/>
                <a:gd name="connsiteX14" fmla="*/ 42034 w 329583"/>
                <a:gd name="connsiteY14" fmla="*/ 42463 h 686933"/>
                <a:gd name="connsiteX15" fmla="*/ 160582 w 329583"/>
                <a:gd name="connsiteY15" fmla="*/ 0 h 686933"/>
                <a:gd name="connsiteX16" fmla="*/ 285017 w 329583"/>
                <a:gd name="connsiteY16" fmla="*/ 44977 h 686933"/>
                <a:gd name="connsiteX17" fmla="*/ 329584 w 329583"/>
                <a:gd name="connsiteY17" fmla="*/ 172364 h 686933"/>
                <a:gd name="connsiteX18" fmla="*/ 308553 w 329583"/>
                <a:gd name="connsiteY18" fmla="*/ 274091 h 686933"/>
                <a:gd name="connsiteX19" fmla="*/ 251393 w 329583"/>
                <a:gd name="connsiteY19" fmla="*/ 358178 h 686933"/>
                <a:gd name="connsiteX20" fmla="*/ 170669 w 329583"/>
                <a:gd name="connsiteY20" fmla="*/ 434692 h 686933"/>
                <a:gd name="connsiteX21" fmla="*/ 170669 w 329583"/>
                <a:gd name="connsiteY21" fmla="*/ 516246 h 686933"/>
                <a:gd name="connsiteX22" fmla="*/ 90802 w 329583"/>
                <a:gd name="connsiteY22" fmla="*/ 516246 h 686933"/>
                <a:gd name="connsiteX23" fmla="*/ 86611 w 329583"/>
                <a:gd name="connsiteY23" fmla="*/ 686933 h 686933"/>
                <a:gd name="connsiteX24" fmla="*/ 86611 w 329583"/>
                <a:gd name="connsiteY24" fmla="*/ 594436 h 686933"/>
                <a:gd name="connsiteX25" fmla="*/ 176574 w 329583"/>
                <a:gd name="connsiteY25" fmla="*/ 594436 h 686933"/>
                <a:gd name="connsiteX26" fmla="*/ 176574 w 329583"/>
                <a:gd name="connsiteY26" fmla="*/ 686933 h 686933"/>
                <a:gd name="connsiteX27" fmla="*/ 86611 w 329583"/>
                <a:gd name="connsiteY27" fmla="*/ 686933 h 68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9583" h="686933">
                  <a:moveTo>
                    <a:pt x="90802" y="516255"/>
                  </a:moveTo>
                  <a:lnTo>
                    <a:pt x="90802" y="412004"/>
                  </a:lnTo>
                  <a:cubicBezTo>
                    <a:pt x="118834" y="387334"/>
                    <a:pt x="144189" y="362683"/>
                    <a:pt x="166887" y="338014"/>
                  </a:cubicBezTo>
                  <a:cubicBezTo>
                    <a:pt x="189595" y="313354"/>
                    <a:pt x="207673" y="287293"/>
                    <a:pt x="221113" y="259823"/>
                  </a:cubicBezTo>
                  <a:cubicBezTo>
                    <a:pt x="234572" y="232372"/>
                    <a:pt x="241306" y="202368"/>
                    <a:pt x="241306" y="169859"/>
                  </a:cubicBezTo>
                  <a:cubicBezTo>
                    <a:pt x="241306" y="143513"/>
                    <a:pt x="234429" y="121653"/>
                    <a:pt x="220704" y="104270"/>
                  </a:cubicBezTo>
                  <a:cubicBezTo>
                    <a:pt x="206959" y="86906"/>
                    <a:pt x="186928" y="78200"/>
                    <a:pt x="160582" y="78200"/>
                  </a:cubicBezTo>
                  <a:cubicBezTo>
                    <a:pt x="138169" y="78200"/>
                    <a:pt x="120358" y="84649"/>
                    <a:pt x="107194" y="97536"/>
                  </a:cubicBezTo>
                  <a:cubicBezTo>
                    <a:pt x="94031" y="110433"/>
                    <a:pt x="87439" y="126959"/>
                    <a:pt x="87439" y="147142"/>
                  </a:cubicBezTo>
                  <a:cubicBezTo>
                    <a:pt x="87439" y="154429"/>
                    <a:pt x="87982" y="161306"/>
                    <a:pt x="89116" y="167745"/>
                  </a:cubicBezTo>
                  <a:cubicBezTo>
                    <a:pt x="90230" y="174193"/>
                    <a:pt x="91630" y="181337"/>
                    <a:pt x="93316" y="189186"/>
                  </a:cubicBezTo>
                  <a:lnTo>
                    <a:pt x="9249" y="205149"/>
                  </a:lnTo>
                  <a:cubicBezTo>
                    <a:pt x="6439" y="196739"/>
                    <a:pt x="4200" y="187919"/>
                    <a:pt x="2514" y="178670"/>
                  </a:cubicBezTo>
                  <a:cubicBezTo>
                    <a:pt x="828" y="169421"/>
                    <a:pt x="0" y="160601"/>
                    <a:pt x="0" y="152190"/>
                  </a:cubicBezTo>
                  <a:cubicBezTo>
                    <a:pt x="0" y="107356"/>
                    <a:pt x="14002" y="70771"/>
                    <a:pt x="42034" y="42463"/>
                  </a:cubicBezTo>
                  <a:cubicBezTo>
                    <a:pt x="70066" y="14173"/>
                    <a:pt x="109576" y="0"/>
                    <a:pt x="160582" y="0"/>
                  </a:cubicBezTo>
                  <a:cubicBezTo>
                    <a:pt x="213826" y="0"/>
                    <a:pt x="255298" y="15011"/>
                    <a:pt x="285017" y="44977"/>
                  </a:cubicBezTo>
                  <a:cubicBezTo>
                    <a:pt x="314725" y="74981"/>
                    <a:pt x="329584" y="117443"/>
                    <a:pt x="329584" y="172364"/>
                  </a:cubicBezTo>
                  <a:cubicBezTo>
                    <a:pt x="329584" y="209921"/>
                    <a:pt x="322554" y="243830"/>
                    <a:pt x="308553" y="274091"/>
                  </a:cubicBezTo>
                  <a:cubicBezTo>
                    <a:pt x="294551" y="304371"/>
                    <a:pt x="275472" y="332404"/>
                    <a:pt x="251393" y="358178"/>
                  </a:cubicBezTo>
                  <a:cubicBezTo>
                    <a:pt x="227286" y="383962"/>
                    <a:pt x="200377" y="409461"/>
                    <a:pt x="170669" y="434692"/>
                  </a:cubicBezTo>
                  <a:lnTo>
                    <a:pt x="170669" y="516246"/>
                  </a:lnTo>
                  <a:lnTo>
                    <a:pt x="90802" y="516246"/>
                  </a:lnTo>
                  <a:close/>
                  <a:moveTo>
                    <a:pt x="86611" y="686933"/>
                  </a:moveTo>
                  <a:lnTo>
                    <a:pt x="86611" y="594436"/>
                  </a:lnTo>
                  <a:lnTo>
                    <a:pt x="176574" y="594436"/>
                  </a:lnTo>
                  <a:lnTo>
                    <a:pt x="176574" y="686933"/>
                  </a:lnTo>
                  <a:lnTo>
                    <a:pt x="86611" y="686933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BF60D3DF-876D-8A1B-0B98-A450FEC69EE2}"/>
                </a:ext>
              </a:extLst>
            </p:cNvPr>
            <p:cNvSpPr/>
            <p:nvPr/>
          </p:nvSpPr>
          <p:spPr>
            <a:xfrm>
              <a:off x="6847756" y="1576902"/>
              <a:ext cx="240458" cy="501138"/>
            </a:xfrm>
            <a:custGeom>
              <a:avLst/>
              <a:gdLst>
                <a:gd name="connsiteX0" fmla="*/ 66227 w 240458"/>
                <a:gd name="connsiteY0" fmla="*/ 376609 h 501138"/>
                <a:gd name="connsiteX1" fmla="*/ 66227 w 240458"/>
                <a:gd name="connsiteY1" fmla="*/ 300552 h 501138"/>
                <a:gd name="connsiteX2" fmla="*/ 121739 w 240458"/>
                <a:gd name="connsiteY2" fmla="*/ 246574 h 501138"/>
                <a:gd name="connsiteX3" fmla="*/ 161306 w 240458"/>
                <a:gd name="connsiteY3" fmla="*/ 189528 h 501138"/>
                <a:gd name="connsiteX4" fmla="*/ 176041 w 240458"/>
                <a:gd name="connsiteY4" fmla="*/ 123901 h 501138"/>
                <a:gd name="connsiteX5" fmla="*/ 161011 w 240458"/>
                <a:gd name="connsiteY5" fmla="*/ 76057 h 501138"/>
                <a:gd name="connsiteX6" fmla="*/ 117148 w 240458"/>
                <a:gd name="connsiteY6" fmla="*/ 57036 h 501138"/>
                <a:gd name="connsiteX7" fmla="*/ 78200 w 240458"/>
                <a:gd name="connsiteY7" fmla="*/ 71142 h 501138"/>
                <a:gd name="connsiteX8" fmla="*/ 63789 w 240458"/>
                <a:gd name="connsiteY8" fmla="*/ 107328 h 501138"/>
                <a:gd name="connsiteX9" fmla="*/ 65018 w 240458"/>
                <a:gd name="connsiteY9" fmla="*/ 122358 h 501138"/>
                <a:gd name="connsiteX10" fmla="*/ 68085 w 240458"/>
                <a:gd name="connsiteY10" fmla="*/ 138008 h 501138"/>
                <a:gd name="connsiteX11" fmla="*/ 6753 w 240458"/>
                <a:gd name="connsiteY11" fmla="*/ 149657 h 501138"/>
                <a:gd name="connsiteX12" fmla="*/ 1838 w 240458"/>
                <a:gd name="connsiteY12" fmla="*/ 130340 h 501138"/>
                <a:gd name="connsiteX13" fmla="*/ 0 w 240458"/>
                <a:gd name="connsiteY13" fmla="*/ 111023 h 501138"/>
                <a:gd name="connsiteX14" fmla="*/ 30671 w 240458"/>
                <a:gd name="connsiteY14" fmla="*/ 30975 h 501138"/>
                <a:gd name="connsiteX15" fmla="*/ 117158 w 240458"/>
                <a:gd name="connsiteY15" fmla="*/ 0 h 501138"/>
                <a:gd name="connsiteX16" fmla="*/ 207940 w 240458"/>
                <a:gd name="connsiteY16" fmla="*/ 32814 h 501138"/>
                <a:gd name="connsiteX17" fmla="*/ 240459 w 240458"/>
                <a:gd name="connsiteY17" fmla="*/ 125749 h 501138"/>
                <a:gd name="connsiteX18" fmla="*/ 225114 w 240458"/>
                <a:gd name="connsiteY18" fmla="*/ 199968 h 501138"/>
                <a:gd name="connsiteX19" fmla="*/ 183413 w 240458"/>
                <a:gd name="connsiteY19" fmla="*/ 261309 h 501138"/>
                <a:gd name="connsiteX20" fmla="*/ 124520 w 240458"/>
                <a:gd name="connsiteY20" fmla="*/ 317125 h 501138"/>
                <a:gd name="connsiteX21" fmla="*/ 124520 w 240458"/>
                <a:gd name="connsiteY21" fmla="*/ 376619 h 501138"/>
                <a:gd name="connsiteX22" fmla="*/ 66227 w 240458"/>
                <a:gd name="connsiteY22" fmla="*/ 376619 h 501138"/>
                <a:gd name="connsiteX23" fmla="*/ 63170 w 240458"/>
                <a:gd name="connsiteY23" fmla="*/ 501139 h 501138"/>
                <a:gd name="connsiteX24" fmla="*/ 63170 w 240458"/>
                <a:gd name="connsiteY24" fmla="*/ 433654 h 501138"/>
                <a:gd name="connsiteX25" fmla="*/ 128797 w 240458"/>
                <a:gd name="connsiteY25" fmla="*/ 433654 h 501138"/>
                <a:gd name="connsiteX26" fmla="*/ 128797 w 240458"/>
                <a:gd name="connsiteY26" fmla="*/ 501139 h 501138"/>
                <a:gd name="connsiteX27" fmla="*/ 63170 w 240458"/>
                <a:gd name="connsiteY27" fmla="*/ 501139 h 50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0458" h="501138">
                  <a:moveTo>
                    <a:pt x="66227" y="376609"/>
                  </a:moveTo>
                  <a:lnTo>
                    <a:pt x="66227" y="300552"/>
                  </a:lnTo>
                  <a:cubicBezTo>
                    <a:pt x="86678" y="282559"/>
                    <a:pt x="105175" y="264566"/>
                    <a:pt x="121739" y="246574"/>
                  </a:cubicBezTo>
                  <a:cubicBezTo>
                    <a:pt x="138312" y="228590"/>
                    <a:pt x="151495" y="209569"/>
                    <a:pt x="161306" y="189528"/>
                  </a:cubicBezTo>
                  <a:cubicBezTo>
                    <a:pt x="171126" y="169497"/>
                    <a:pt x="176041" y="147609"/>
                    <a:pt x="176041" y="123901"/>
                  </a:cubicBezTo>
                  <a:cubicBezTo>
                    <a:pt x="176041" y="104680"/>
                    <a:pt x="171021" y="88735"/>
                    <a:pt x="161011" y="76057"/>
                  </a:cubicBezTo>
                  <a:cubicBezTo>
                    <a:pt x="150981" y="63389"/>
                    <a:pt x="136369" y="57036"/>
                    <a:pt x="117148" y="57036"/>
                  </a:cubicBezTo>
                  <a:cubicBezTo>
                    <a:pt x="100794" y="57036"/>
                    <a:pt x="87801" y="61741"/>
                    <a:pt x="78200" y="71142"/>
                  </a:cubicBezTo>
                  <a:cubicBezTo>
                    <a:pt x="68599" y="80553"/>
                    <a:pt x="63789" y="92612"/>
                    <a:pt x="63789" y="107328"/>
                  </a:cubicBezTo>
                  <a:cubicBezTo>
                    <a:pt x="63789" y="112643"/>
                    <a:pt x="64189" y="117662"/>
                    <a:pt x="65018" y="122358"/>
                  </a:cubicBezTo>
                  <a:cubicBezTo>
                    <a:pt x="65837" y="127063"/>
                    <a:pt x="66856" y="132274"/>
                    <a:pt x="68085" y="138008"/>
                  </a:cubicBezTo>
                  <a:lnTo>
                    <a:pt x="6753" y="149657"/>
                  </a:lnTo>
                  <a:cubicBezTo>
                    <a:pt x="4705" y="143523"/>
                    <a:pt x="3067" y="137084"/>
                    <a:pt x="1838" y="130340"/>
                  </a:cubicBezTo>
                  <a:cubicBezTo>
                    <a:pt x="610" y="123596"/>
                    <a:pt x="0" y="117157"/>
                    <a:pt x="0" y="111023"/>
                  </a:cubicBezTo>
                  <a:cubicBezTo>
                    <a:pt x="0" y="78315"/>
                    <a:pt x="10220" y="51625"/>
                    <a:pt x="30671" y="30975"/>
                  </a:cubicBezTo>
                  <a:cubicBezTo>
                    <a:pt x="51121" y="10335"/>
                    <a:pt x="79943" y="0"/>
                    <a:pt x="117158" y="0"/>
                  </a:cubicBezTo>
                  <a:cubicBezTo>
                    <a:pt x="156001" y="0"/>
                    <a:pt x="186261" y="10944"/>
                    <a:pt x="207940" y="32814"/>
                  </a:cubicBezTo>
                  <a:cubicBezTo>
                    <a:pt x="229610" y="54702"/>
                    <a:pt x="240459" y="85677"/>
                    <a:pt x="240459" y="125749"/>
                  </a:cubicBezTo>
                  <a:cubicBezTo>
                    <a:pt x="240459" y="153152"/>
                    <a:pt x="235334" y="177889"/>
                    <a:pt x="225114" y="199968"/>
                  </a:cubicBezTo>
                  <a:cubicBezTo>
                    <a:pt x="214894" y="222056"/>
                    <a:pt x="200978" y="242506"/>
                    <a:pt x="183413" y="261309"/>
                  </a:cubicBezTo>
                  <a:cubicBezTo>
                    <a:pt x="165821" y="280121"/>
                    <a:pt x="146190" y="298723"/>
                    <a:pt x="124520" y="317125"/>
                  </a:cubicBezTo>
                  <a:lnTo>
                    <a:pt x="124520" y="376619"/>
                  </a:lnTo>
                  <a:lnTo>
                    <a:pt x="66227" y="376619"/>
                  </a:lnTo>
                  <a:close/>
                  <a:moveTo>
                    <a:pt x="63170" y="501139"/>
                  </a:moveTo>
                  <a:lnTo>
                    <a:pt x="63170" y="433654"/>
                  </a:lnTo>
                  <a:lnTo>
                    <a:pt x="128797" y="433654"/>
                  </a:lnTo>
                  <a:lnTo>
                    <a:pt x="128797" y="501139"/>
                  </a:lnTo>
                  <a:lnTo>
                    <a:pt x="63170" y="50113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CB55B22A-4E9C-7C0F-50CE-EDB28AF4159D}"/>
                </a:ext>
              </a:extLst>
            </p:cNvPr>
            <p:cNvSpPr/>
            <p:nvPr/>
          </p:nvSpPr>
          <p:spPr>
            <a:xfrm>
              <a:off x="5506662" y="3892438"/>
              <a:ext cx="240458" cy="501148"/>
            </a:xfrm>
            <a:custGeom>
              <a:avLst/>
              <a:gdLst>
                <a:gd name="connsiteX0" fmla="*/ 66237 w 240458"/>
                <a:gd name="connsiteY0" fmla="*/ 376628 h 501148"/>
                <a:gd name="connsiteX1" fmla="*/ 66237 w 240458"/>
                <a:gd name="connsiteY1" fmla="*/ 300571 h 501148"/>
                <a:gd name="connsiteX2" fmla="*/ 121749 w 240458"/>
                <a:gd name="connsiteY2" fmla="*/ 246583 h 501148"/>
                <a:gd name="connsiteX3" fmla="*/ 161315 w 240458"/>
                <a:gd name="connsiteY3" fmla="*/ 189538 h 501148"/>
                <a:gd name="connsiteX4" fmla="*/ 176051 w 240458"/>
                <a:gd name="connsiteY4" fmla="*/ 123911 h 501148"/>
                <a:gd name="connsiteX5" fmla="*/ 161020 w 240458"/>
                <a:gd name="connsiteY5" fmla="*/ 76067 h 501148"/>
                <a:gd name="connsiteX6" fmla="*/ 117157 w 240458"/>
                <a:gd name="connsiteY6" fmla="*/ 57045 h 501148"/>
                <a:gd name="connsiteX7" fmla="*/ 78210 w 240458"/>
                <a:gd name="connsiteY7" fmla="*/ 71152 h 501148"/>
                <a:gd name="connsiteX8" fmla="*/ 63798 w 240458"/>
                <a:gd name="connsiteY8" fmla="*/ 107337 h 501148"/>
                <a:gd name="connsiteX9" fmla="*/ 65027 w 240458"/>
                <a:gd name="connsiteY9" fmla="*/ 122368 h 501148"/>
                <a:gd name="connsiteX10" fmla="*/ 68085 w 240458"/>
                <a:gd name="connsiteY10" fmla="*/ 138008 h 501148"/>
                <a:gd name="connsiteX11" fmla="*/ 6753 w 240458"/>
                <a:gd name="connsiteY11" fmla="*/ 149657 h 501148"/>
                <a:gd name="connsiteX12" fmla="*/ 1838 w 240458"/>
                <a:gd name="connsiteY12" fmla="*/ 130340 h 501148"/>
                <a:gd name="connsiteX13" fmla="*/ 0 w 240458"/>
                <a:gd name="connsiteY13" fmla="*/ 111023 h 501148"/>
                <a:gd name="connsiteX14" fmla="*/ 30671 w 240458"/>
                <a:gd name="connsiteY14" fmla="*/ 30975 h 501148"/>
                <a:gd name="connsiteX15" fmla="*/ 117157 w 240458"/>
                <a:gd name="connsiteY15" fmla="*/ 0 h 501148"/>
                <a:gd name="connsiteX16" fmla="*/ 207940 w 240458"/>
                <a:gd name="connsiteY16" fmla="*/ 32814 h 501148"/>
                <a:gd name="connsiteX17" fmla="*/ 240459 w 240458"/>
                <a:gd name="connsiteY17" fmla="*/ 125749 h 501148"/>
                <a:gd name="connsiteX18" fmla="*/ 225114 w 240458"/>
                <a:gd name="connsiteY18" fmla="*/ 199968 h 501148"/>
                <a:gd name="connsiteX19" fmla="*/ 183413 w 240458"/>
                <a:gd name="connsiteY19" fmla="*/ 261309 h 501148"/>
                <a:gd name="connsiteX20" fmla="*/ 124520 w 240458"/>
                <a:gd name="connsiteY20" fmla="*/ 317125 h 501148"/>
                <a:gd name="connsiteX21" fmla="*/ 124520 w 240458"/>
                <a:gd name="connsiteY21" fmla="*/ 376619 h 501148"/>
                <a:gd name="connsiteX22" fmla="*/ 66237 w 240458"/>
                <a:gd name="connsiteY22" fmla="*/ 376619 h 501148"/>
                <a:gd name="connsiteX23" fmla="*/ 63179 w 240458"/>
                <a:gd name="connsiteY23" fmla="*/ 501148 h 501148"/>
                <a:gd name="connsiteX24" fmla="*/ 63179 w 240458"/>
                <a:gd name="connsiteY24" fmla="*/ 433664 h 501148"/>
                <a:gd name="connsiteX25" fmla="*/ 128807 w 240458"/>
                <a:gd name="connsiteY25" fmla="*/ 433664 h 501148"/>
                <a:gd name="connsiteX26" fmla="*/ 128807 w 240458"/>
                <a:gd name="connsiteY26" fmla="*/ 501148 h 501148"/>
                <a:gd name="connsiteX27" fmla="*/ 63179 w 240458"/>
                <a:gd name="connsiteY27" fmla="*/ 501148 h 50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0458" h="501148">
                  <a:moveTo>
                    <a:pt x="66237" y="376628"/>
                  </a:moveTo>
                  <a:lnTo>
                    <a:pt x="66237" y="300571"/>
                  </a:lnTo>
                  <a:cubicBezTo>
                    <a:pt x="86687" y="282569"/>
                    <a:pt x="105185" y="264586"/>
                    <a:pt x="121749" y="246583"/>
                  </a:cubicBezTo>
                  <a:cubicBezTo>
                    <a:pt x="138322" y="228600"/>
                    <a:pt x="151505" y="209578"/>
                    <a:pt x="161315" y="189538"/>
                  </a:cubicBezTo>
                  <a:cubicBezTo>
                    <a:pt x="171136" y="169507"/>
                    <a:pt x="176051" y="147619"/>
                    <a:pt x="176051" y="123911"/>
                  </a:cubicBezTo>
                  <a:cubicBezTo>
                    <a:pt x="176051" y="104689"/>
                    <a:pt x="171031" y="88744"/>
                    <a:pt x="161020" y="76067"/>
                  </a:cubicBezTo>
                  <a:cubicBezTo>
                    <a:pt x="151000" y="63398"/>
                    <a:pt x="136379" y="57045"/>
                    <a:pt x="117157" y="57045"/>
                  </a:cubicBezTo>
                  <a:cubicBezTo>
                    <a:pt x="100803" y="57045"/>
                    <a:pt x="87811" y="61751"/>
                    <a:pt x="78210" y="71152"/>
                  </a:cubicBezTo>
                  <a:cubicBezTo>
                    <a:pt x="68609" y="80563"/>
                    <a:pt x="63798" y="92621"/>
                    <a:pt x="63798" y="107337"/>
                  </a:cubicBezTo>
                  <a:cubicBezTo>
                    <a:pt x="63798" y="112652"/>
                    <a:pt x="64198" y="117672"/>
                    <a:pt x="65027" y="122368"/>
                  </a:cubicBezTo>
                  <a:cubicBezTo>
                    <a:pt x="65846" y="127073"/>
                    <a:pt x="66865" y="132283"/>
                    <a:pt x="68085" y="138008"/>
                  </a:cubicBezTo>
                  <a:lnTo>
                    <a:pt x="6753" y="149657"/>
                  </a:lnTo>
                  <a:cubicBezTo>
                    <a:pt x="4705" y="143523"/>
                    <a:pt x="3067" y="137084"/>
                    <a:pt x="1838" y="130340"/>
                  </a:cubicBezTo>
                  <a:cubicBezTo>
                    <a:pt x="610" y="123597"/>
                    <a:pt x="0" y="117157"/>
                    <a:pt x="0" y="111023"/>
                  </a:cubicBezTo>
                  <a:cubicBezTo>
                    <a:pt x="0" y="78315"/>
                    <a:pt x="10220" y="51626"/>
                    <a:pt x="30671" y="30975"/>
                  </a:cubicBezTo>
                  <a:cubicBezTo>
                    <a:pt x="51121" y="10335"/>
                    <a:pt x="79953" y="0"/>
                    <a:pt x="117157" y="0"/>
                  </a:cubicBezTo>
                  <a:cubicBezTo>
                    <a:pt x="156000" y="0"/>
                    <a:pt x="186261" y="10954"/>
                    <a:pt x="207940" y="32814"/>
                  </a:cubicBezTo>
                  <a:cubicBezTo>
                    <a:pt x="229610" y="54702"/>
                    <a:pt x="240459" y="85677"/>
                    <a:pt x="240459" y="125749"/>
                  </a:cubicBezTo>
                  <a:cubicBezTo>
                    <a:pt x="240459" y="153153"/>
                    <a:pt x="235334" y="177889"/>
                    <a:pt x="225114" y="199968"/>
                  </a:cubicBezTo>
                  <a:cubicBezTo>
                    <a:pt x="214894" y="222056"/>
                    <a:pt x="200977" y="242506"/>
                    <a:pt x="183413" y="261309"/>
                  </a:cubicBezTo>
                  <a:cubicBezTo>
                    <a:pt x="165821" y="280121"/>
                    <a:pt x="146190" y="298723"/>
                    <a:pt x="124520" y="317125"/>
                  </a:cubicBezTo>
                  <a:lnTo>
                    <a:pt x="124520" y="376619"/>
                  </a:lnTo>
                  <a:lnTo>
                    <a:pt x="66237" y="376619"/>
                  </a:lnTo>
                  <a:close/>
                  <a:moveTo>
                    <a:pt x="63179" y="501148"/>
                  </a:moveTo>
                  <a:lnTo>
                    <a:pt x="63179" y="433664"/>
                  </a:lnTo>
                  <a:lnTo>
                    <a:pt x="128807" y="433664"/>
                  </a:lnTo>
                  <a:lnTo>
                    <a:pt x="128807" y="501148"/>
                  </a:lnTo>
                  <a:lnTo>
                    <a:pt x="63179" y="501148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FBE5DBDB-6689-5AA5-E762-9C4CF6BE1DF6}"/>
                </a:ext>
              </a:extLst>
            </p:cNvPr>
            <p:cNvSpPr/>
            <p:nvPr/>
          </p:nvSpPr>
          <p:spPr>
            <a:xfrm>
              <a:off x="7825742" y="2026596"/>
              <a:ext cx="157600" cy="328488"/>
            </a:xfrm>
            <a:custGeom>
              <a:avLst/>
              <a:gdLst>
                <a:gd name="connsiteX0" fmla="*/ 43396 w 157600"/>
                <a:gd name="connsiteY0" fmla="*/ 246869 h 328488"/>
                <a:gd name="connsiteX1" fmla="*/ 43396 w 157600"/>
                <a:gd name="connsiteY1" fmla="*/ 197015 h 328488"/>
                <a:gd name="connsiteX2" fmla="*/ 79781 w 157600"/>
                <a:gd name="connsiteY2" fmla="*/ 161630 h 328488"/>
                <a:gd name="connsiteX3" fmla="*/ 105718 w 157600"/>
                <a:gd name="connsiteY3" fmla="*/ 124235 h 328488"/>
                <a:gd name="connsiteX4" fmla="*/ 115376 w 157600"/>
                <a:gd name="connsiteY4" fmla="*/ 81220 h 328488"/>
                <a:gd name="connsiteX5" fmla="*/ 105528 w 157600"/>
                <a:gd name="connsiteY5" fmla="*/ 49854 h 328488"/>
                <a:gd name="connsiteX6" fmla="*/ 76781 w 157600"/>
                <a:gd name="connsiteY6" fmla="*/ 37386 h 328488"/>
                <a:gd name="connsiteX7" fmla="*/ 51254 w 157600"/>
                <a:gd name="connsiteY7" fmla="*/ 46634 h 328488"/>
                <a:gd name="connsiteX8" fmla="*/ 41805 w 157600"/>
                <a:gd name="connsiteY8" fmla="*/ 70352 h 328488"/>
                <a:gd name="connsiteX9" fmla="*/ 42605 w 157600"/>
                <a:gd name="connsiteY9" fmla="*/ 80210 h 328488"/>
                <a:gd name="connsiteX10" fmla="*/ 44615 w 157600"/>
                <a:gd name="connsiteY10" fmla="*/ 90459 h 328488"/>
                <a:gd name="connsiteX11" fmla="*/ 4419 w 157600"/>
                <a:gd name="connsiteY11" fmla="*/ 98098 h 328488"/>
                <a:gd name="connsiteX12" fmla="*/ 1200 w 157600"/>
                <a:gd name="connsiteY12" fmla="*/ 85439 h 328488"/>
                <a:gd name="connsiteX13" fmla="*/ 0 w 157600"/>
                <a:gd name="connsiteY13" fmla="*/ 72781 h 328488"/>
                <a:gd name="connsiteX14" fmla="*/ 20098 w 157600"/>
                <a:gd name="connsiteY14" fmla="*/ 20307 h 328488"/>
                <a:gd name="connsiteX15" fmla="*/ 76791 w 157600"/>
                <a:gd name="connsiteY15" fmla="*/ 0 h 328488"/>
                <a:gd name="connsiteX16" fmla="*/ 136293 w 157600"/>
                <a:gd name="connsiteY16" fmla="*/ 21507 h 328488"/>
                <a:gd name="connsiteX17" fmla="*/ 157601 w 157600"/>
                <a:gd name="connsiteY17" fmla="*/ 82420 h 328488"/>
                <a:gd name="connsiteX18" fmla="*/ 147542 w 157600"/>
                <a:gd name="connsiteY18" fmla="*/ 131064 h 328488"/>
                <a:gd name="connsiteX19" fmla="*/ 120205 w 157600"/>
                <a:gd name="connsiteY19" fmla="*/ 171269 h 328488"/>
                <a:gd name="connsiteX20" fmla="*/ 81601 w 157600"/>
                <a:gd name="connsiteY20" fmla="*/ 207855 h 328488"/>
                <a:gd name="connsiteX21" fmla="*/ 81601 w 157600"/>
                <a:gd name="connsiteY21" fmla="*/ 246850 h 328488"/>
                <a:gd name="connsiteX22" fmla="*/ 43396 w 157600"/>
                <a:gd name="connsiteY22" fmla="*/ 246850 h 328488"/>
                <a:gd name="connsiteX23" fmla="*/ 41386 w 157600"/>
                <a:gd name="connsiteY23" fmla="*/ 328489 h 328488"/>
                <a:gd name="connsiteX24" fmla="*/ 41386 w 157600"/>
                <a:gd name="connsiteY24" fmla="*/ 284255 h 328488"/>
                <a:gd name="connsiteX25" fmla="*/ 84401 w 157600"/>
                <a:gd name="connsiteY25" fmla="*/ 284255 h 328488"/>
                <a:gd name="connsiteX26" fmla="*/ 84401 w 157600"/>
                <a:gd name="connsiteY26" fmla="*/ 328489 h 328488"/>
                <a:gd name="connsiteX27" fmla="*/ 41386 w 157600"/>
                <a:gd name="connsiteY27" fmla="*/ 328489 h 32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600" h="328488">
                  <a:moveTo>
                    <a:pt x="43396" y="246869"/>
                  </a:moveTo>
                  <a:lnTo>
                    <a:pt x="43396" y="197015"/>
                  </a:lnTo>
                  <a:cubicBezTo>
                    <a:pt x="56798" y="185214"/>
                    <a:pt x="68923" y="173431"/>
                    <a:pt x="79781" y="161630"/>
                  </a:cubicBezTo>
                  <a:cubicBezTo>
                    <a:pt x="90640" y="149838"/>
                    <a:pt x="99279" y="137370"/>
                    <a:pt x="105718" y="124235"/>
                  </a:cubicBezTo>
                  <a:cubicBezTo>
                    <a:pt x="112157" y="111109"/>
                    <a:pt x="115376" y="96765"/>
                    <a:pt x="115376" y="81220"/>
                  </a:cubicBezTo>
                  <a:cubicBezTo>
                    <a:pt x="115376" y="68618"/>
                    <a:pt x="112090" y="58169"/>
                    <a:pt x="105528" y="49854"/>
                  </a:cubicBezTo>
                  <a:cubicBezTo>
                    <a:pt x="98955" y="41548"/>
                    <a:pt x="89383" y="37386"/>
                    <a:pt x="76781" y="37386"/>
                  </a:cubicBezTo>
                  <a:cubicBezTo>
                    <a:pt x="66065" y="37386"/>
                    <a:pt x="57550" y="40472"/>
                    <a:pt x="51254" y="46634"/>
                  </a:cubicBezTo>
                  <a:cubicBezTo>
                    <a:pt x="44958" y="52807"/>
                    <a:pt x="41805" y="60703"/>
                    <a:pt x="41805" y="70352"/>
                  </a:cubicBezTo>
                  <a:cubicBezTo>
                    <a:pt x="41805" y="73838"/>
                    <a:pt x="42062" y="77124"/>
                    <a:pt x="42605" y="80210"/>
                  </a:cubicBezTo>
                  <a:cubicBezTo>
                    <a:pt x="43139" y="83296"/>
                    <a:pt x="43805" y="86706"/>
                    <a:pt x="44615" y="90459"/>
                  </a:cubicBezTo>
                  <a:lnTo>
                    <a:pt x="4419" y="98098"/>
                  </a:lnTo>
                  <a:cubicBezTo>
                    <a:pt x="3077" y="94078"/>
                    <a:pt x="2000" y="89859"/>
                    <a:pt x="1200" y="85439"/>
                  </a:cubicBezTo>
                  <a:cubicBezTo>
                    <a:pt x="400" y="81020"/>
                    <a:pt x="0" y="76800"/>
                    <a:pt x="0" y="72781"/>
                  </a:cubicBezTo>
                  <a:cubicBezTo>
                    <a:pt x="0" y="51340"/>
                    <a:pt x="6696" y="33852"/>
                    <a:pt x="20098" y="20307"/>
                  </a:cubicBezTo>
                  <a:cubicBezTo>
                    <a:pt x="33499" y="6782"/>
                    <a:pt x="52397" y="0"/>
                    <a:pt x="76791" y="0"/>
                  </a:cubicBezTo>
                  <a:cubicBezTo>
                    <a:pt x="102251" y="0"/>
                    <a:pt x="122082" y="7182"/>
                    <a:pt x="136293" y="21507"/>
                  </a:cubicBezTo>
                  <a:cubicBezTo>
                    <a:pt x="150495" y="35852"/>
                    <a:pt x="157601" y="56159"/>
                    <a:pt x="157601" y="82420"/>
                  </a:cubicBezTo>
                  <a:cubicBezTo>
                    <a:pt x="157601" y="100384"/>
                    <a:pt x="154238" y="116596"/>
                    <a:pt x="147542" y="131064"/>
                  </a:cubicBezTo>
                  <a:cubicBezTo>
                    <a:pt x="140846" y="145542"/>
                    <a:pt x="131721" y="158944"/>
                    <a:pt x="120205" y="171269"/>
                  </a:cubicBezTo>
                  <a:cubicBezTo>
                    <a:pt x="108680" y="183604"/>
                    <a:pt x="95812" y="195796"/>
                    <a:pt x="81601" y="207855"/>
                  </a:cubicBezTo>
                  <a:lnTo>
                    <a:pt x="81601" y="246850"/>
                  </a:lnTo>
                  <a:lnTo>
                    <a:pt x="43396" y="246850"/>
                  </a:lnTo>
                  <a:close/>
                  <a:moveTo>
                    <a:pt x="41386" y="328489"/>
                  </a:moveTo>
                  <a:lnTo>
                    <a:pt x="41386" y="284255"/>
                  </a:lnTo>
                  <a:lnTo>
                    <a:pt x="84401" y="284255"/>
                  </a:lnTo>
                  <a:lnTo>
                    <a:pt x="84401" y="328489"/>
                  </a:lnTo>
                  <a:lnTo>
                    <a:pt x="41386" y="32848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0EF8CF3F-A3F6-F138-944F-68EB0545C04C}"/>
                </a:ext>
              </a:extLst>
            </p:cNvPr>
            <p:cNvSpPr/>
            <p:nvPr/>
          </p:nvSpPr>
          <p:spPr>
            <a:xfrm>
              <a:off x="7823933" y="4534271"/>
              <a:ext cx="157600" cy="328469"/>
            </a:xfrm>
            <a:custGeom>
              <a:avLst/>
              <a:gdLst>
                <a:gd name="connsiteX0" fmla="*/ 43396 w 157600"/>
                <a:gd name="connsiteY0" fmla="*/ 246850 h 328469"/>
                <a:gd name="connsiteX1" fmla="*/ 43396 w 157600"/>
                <a:gd name="connsiteY1" fmla="*/ 196996 h 328469"/>
                <a:gd name="connsiteX2" fmla="*/ 79781 w 157600"/>
                <a:gd name="connsiteY2" fmla="*/ 161611 h 328469"/>
                <a:gd name="connsiteX3" fmla="*/ 105718 w 157600"/>
                <a:gd name="connsiteY3" fmla="*/ 124225 h 328469"/>
                <a:gd name="connsiteX4" fmla="*/ 115376 w 157600"/>
                <a:gd name="connsiteY4" fmla="*/ 81210 h 328469"/>
                <a:gd name="connsiteX5" fmla="*/ 105528 w 157600"/>
                <a:gd name="connsiteY5" fmla="*/ 49844 h 328469"/>
                <a:gd name="connsiteX6" fmla="*/ 76781 w 157600"/>
                <a:gd name="connsiteY6" fmla="*/ 37376 h 328469"/>
                <a:gd name="connsiteX7" fmla="*/ 51254 w 157600"/>
                <a:gd name="connsiteY7" fmla="*/ 46625 h 328469"/>
                <a:gd name="connsiteX8" fmla="*/ 41805 w 157600"/>
                <a:gd name="connsiteY8" fmla="*/ 70342 h 328469"/>
                <a:gd name="connsiteX9" fmla="*/ 42605 w 157600"/>
                <a:gd name="connsiteY9" fmla="*/ 80201 h 328469"/>
                <a:gd name="connsiteX10" fmla="*/ 44615 w 157600"/>
                <a:gd name="connsiteY10" fmla="*/ 90459 h 328469"/>
                <a:gd name="connsiteX11" fmla="*/ 4419 w 157600"/>
                <a:gd name="connsiteY11" fmla="*/ 98098 h 328469"/>
                <a:gd name="connsiteX12" fmla="*/ 1200 w 157600"/>
                <a:gd name="connsiteY12" fmla="*/ 85439 h 328469"/>
                <a:gd name="connsiteX13" fmla="*/ 0 w 157600"/>
                <a:gd name="connsiteY13" fmla="*/ 72780 h 328469"/>
                <a:gd name="connsiteX14" fmla="*/ 20098 w 157600"/>
                <a:gd name="connsiteY14" fmla="*/ 20307 h 328469"/>
                <a:gd name="connsiteX15" fmla="*/ 76791 w 157600"/>
                <a:gd name="connsiteY15" fmla="*/ 0 h 328469"/>
                <a:gd name="connsiteX16" fmla="*/ 136293 w 157600"/>
                <a:gd name="connsiteY16" fmla="*/ 21507 h 328469"/>
                <a:gd name="connsiteX17" fmla="*/ 157601 w 157600"/>
                <a:gd name="connsiteY17" fmla="*/ 82420 h 328469"/>
                <a:gd name="connsiteX18" fmla="*/ 147542 w 157600"/>
                <a:gd name="connsiteY18" fmla="*/ 131064 h 328469"/>
                <a:gd name="connsiteX19" fmla="*/ 120205 w 157600"/>
                <a:gd name="connsiteY19" fmla="*/ 171269 h 328469"/>
                <a:gd name="connsiteX20" fmla="*/ 81601 w 157600"/>
                <a:gd name="connsiteY20" fmla="*/ 207854 h 328469"/>
                <a:gd name="connsiteX21" fmla="*/ 81601 w 157600"/>
                <a:gd name="connsiteY21" fmla="*/ 246850 h 328469"/>
                <a:gd name="connsiteX22" fmla="*/ 43396 w 157600"/>
                <a:gd name="connsiteY22" fmla="*/ 246850 h 328469"/>
                <a:gd name="connsiteX23" fmla="*/ 41386 w 157600"/>
                <a:gd name="connsiteY23" fmla="*/ 328470 h 328469"/>
                <a:gd name="connsiteX24" fmla="*/ 41386 w 157600"/>
                <a:gd name="connsiteY24" fmla="*/ 284236 h 328469"/>
                <a:gd name="connsiteX25" fmla="*/ 84401 w 157600"/>
                <a:gd name="connsiteY25" fmla="*/ 284236 h 328469"/>
                <a:gd name="connsiteX26" fmla="*/ 84401 w 157600"/>
                <a:gd name="connsiteY26" fmla="*/ 328470 h 328469"/>
                <a:gd name="connsiteX27" fmla="*/ 41386 w 157600"/>
                <a:gd name="connsiteY27" fmla="*/ 328470 h 32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600" h="328469">
                  <a:moveTo>
                    <a:pt x="43396" y="246850"/>
                  </a:moveTo>
                  <a:lnTo>
                    <a:pt x="43396" y="196996"/>
                  </a:lnTo>
                  <a:cubicBezTo>
                    <a:pt x="56798" y="185204"/>
                    <a:pt x="68923" y="173412"/>
                    <a:pt x="79781" y="161611"/>
                  </a:cubicBezTo>
                  <a:cubicBezTo>
                    <a:pt x="90640" y="149819"/>
                    <a:pt x="99279" y="137360"/>
                    <a:pt x="105718" y="124225"/>
                  </a:cubicBezTo>
                  <a:cubicBezTo>
                    <a:pt x="112157" y="111100"/>
                    <a:pt x="115376" y="96755"/>
                    <a:pt x="115376" y="81210"/>
                  </a:cubicBezTo>
                  <a:cubicBezTo>
                    <a:pt x="115376" y="68609"/>
                    <a:pt x="112090" y="58160"/>
                    <a:pt x="105528" y="49844"/>
                  </a:cubicBezTo>
                  <a:cubicBezTo>
                    <a:pt x="98955" y="41538"/>
                    <a:pt x="89383" y="37376"/>
                    <a:pt x="76781" y="37376"/>
                  </a:cubicBezTo>
                  <a:cubicBezTo>
                    <a:pt x="66065" y="37376"/>
                    <a:pt x="57550" y="40462"/>
                    <a:pt x="51254" y="46625"/>
                  </a:cubicBezTo>
                  <a:cubicBezTo>
                    <a:pt x="44958" y="52797"/>
                    <a:pt x="41805" y="60693"/>
                    <a:pt x="41805" y="70342"/>
                  </a:cubicBezTo>
                  <a:cubicBezTo>
                    <a:pt x="41805" y="73828"/>
                    <a:pt x="42063" y="77114"/>
                    <a:pt x="42605" y="80201"/>
                  </a:cubicBezTo>
                  <a:cubicBezTo>
                    <a:pt x="43139" y="83286"/>
                    <a:pt x="43805" y="86696"/>
                    <a:pt x="44615" y="90459"/>
                  </a:cubicBezTo>
                  <a:lnTo>
                    <a:pt x="4419" y="98098"/>
                  </a:lnTo>
                  <a:cubicBezTo>
                    <a:pt x="3077" y="94078"/>
                    <a:pt x="2000" y="89859"/>
                    <a:pt x="1200" y="85439"/>
                  </a:cubicBezTo>
                  <a:cubicBezTo>
                    <a:pt x="400" y="81020"/>
                    <a:pt x="0" y="76800"/>
                    <a:pt x="0" y="72780"/>
                  </a:cubicBezTo>
                  <a:cubicBezTo>
                    <a:pt x="0" y="51340"/>
                    <a:pt x="6696" y="33852"/>
                    <a:pt x="20098" y="20307"/>
                  </a:cubicBezTo>
                  <a:cubicBezTo>
                    <a:pt x="33499" y="6782"/>
                    <a:pt x="52397" y="0"/>
                    <a:pt x="76791" y="0"/>
                  </a:cubicBezTo>
                  <a:cubicBezTo>
                    <a:pt x="102251" y="0"/>
                    <a:pt x="122082" y="7182"/>
                    <a:pt x="136293" y="21507"/>
                  </a:cubicBezTo>
                  <a:cubicBezTo>
                    <a:pt x="150495" y="35852"/>
                    <a:pt x="157601" y="56159"/>
                    <a:pt x="157601" y="82420"/>
                  </a:cubicBezTo>
                  <a:cubicBezTo>
                    <a:pt x="157601" y="100374"/>
                    <a:pt x="154238" y="116596"/>
                    <a:pt x="147542" y="131064"/>
                  </a:cubicBezTo>
                  <a:cubicBezTo>
                    <a:pt x="140846" y="145542"/>
                    <a:pt x="131721" y="158944"/>
                    <a:pt x="120205" y="171269"/>
                  </a:cubicBezTo>
                  <a:cubicBezTo>
                    <a:pt x="108680" y="183604"/>
                    <a:pt x="95812" y="195796"/>
                    <a:pt x="81601" y="207854"/>
                  </a:cubicBezTo>
                  <a:lnTo>
                    <a:pt x="81601" y="246850"/>
                  </a:lnTo>
                  <a:lnTo>
                    <a:pt x="43396" y="246850"/>
                  </a:lnTo>
                  <a:close/>
                  <a:moveTo>
                    <a:pt x="41386" y="328470"/>
                  </a:moveTo>
                  <a:lnTo>
                    <a:pt x="41386" y="284236"/>
                  </a:lnTo>
                  <a:lnTo>
                    <a:pt x="84401" y="284236"/>
                  </a:lnTo>
                  <a:lnTo>
                    <a:pt x="84401" y="328470"/>
                  </a:lnTo>
                  <a:lnTo>
                    <a:pt x="41386" y="32847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AFBF6F3-248D-01B2-BBB7-2E4D3AD3F28B}"/>
                </a:ext>
              </a:extLst>
            </p:cNvPr>
            <p:cNvSpPr/>
            <p:nvPr/>
          </p:nvSpPr>
          <p:spPr>
            <a:xfrm>
              <a:off x="5383980" y="2194874"/>
              <a:ext cx="157600" cy="328479"/>
            </a:xfrm>
            <a:custGeom>
              <a:avLst/>
              <a:gdLst>
                <a:gd name="connsiteX0" fmla="*/ 43405 w 157600"/>
                <a:gd name="connsiteY0" fmla="*/ 246860 h 328479"/>
                <a:gd name="connsiteX1" fmla="*/ 43405 w 157600"/>
                <a:gd name="connsiteY1" fmla="*/ 197006 h 328479"/>
                <a:gd name="connsiteX2" fmla="*/ 79791 w 157600"/>
                <a:gd name="connsiteY2" fmla="*/ 161620 h 328479"/>
                <a:gd name="connsiteX3" fmla="*/ 105728 w 157600"/>
                <a:gd name="connsiteY3" fmla="*/ 124235 h 328479"/>
                <a:gd name="connsiteX4" fmla="*/ 115386 w 157600"/>
                <a:gd name="connsiteY4" fmla="*/ 81220 h 328479"/>
                <a:gd name="connsiteX5" fmla="*/ 105537 w 157600"/>
                <a:gd name="connsiteY5" fmla="*/ 49854 h 328479"/>
                <a:gd name="connsiteX6" fmla="*/ 76791 w 157600"/>
                <a:gd name="connsiteY6" fmla="*/ 37386 h 328479"/>
                <a:gd name="connsiteX7" fmla="*/ 51264 w 157600"/>
                <a:gd name="connsiteY7" fmla="*/ 46634 h 328479"/>
                <a:gd name="connsiteX8" fmla="*/ 41815 w 157600"/>
                <a:gd name="connsiteY8" fmla="*/ 70352 h 328479"/>
                <a:gd name="connsiteX9" fmla="*/ 42615 w 157600"/>
                <a:gd name="connsiteY9" fmla="*/ 80210 h 328479"/>
                <a:gd name="connsiteX10" fmla="*/ 44625 w 157600"/>
                <a:gd name="connsiteY10" fmla="*/ 90468 h 328479"/>
                <a:gd name="connsiteX11" fmla="*/ 4420 w 157600"/>
                <a:gd name="connsiteY11" fmla="*/ 98098 h 328479"/>
                <a:gd name="connsiteX12" fmla="*/ 1200 w 157600"/>
                <a:gd name="connsiteY12" fmla="*/ 85439 h 328479"/>
                <a:gd name="connsiteX13" fmla="*/ 0 w 157600"/>
                <a:gd name="connsiteY13" fmla="*/ 72781 h 328479"/>
                <a:gd name="connsiteX14" fmla="*/ 20098 w 157600"/>
                <a:gd name="connsiteY14" fmla="*/ 20307 h 328479"/>
                <a:gd name="connsiteX15" fmla="*/ 76791 w 157600"/>
                <a:gd name="connsiteY15" fmla="*/ 0 h 328479"/>
                <a:gd name="connsiteX16" fmla="*/ 136293 w 157600"/>
                <a:gd name="connsiteY16" fmla="*/ 21507 h 328479"/>
                <a:gd name="connsiteX17" fmla="*/ 157601 w 157600"/>
                <a:gd name="connsiteY17" fmla="*/ 82420 h 328479"/>
                <a:gd name="connsiteX18" fmla="*/ 147542 w 157600"/>
                <a:gd name="connsiteY18" fmla="*/ 131064 h 328479"/>
                <a:gd name="connsiteX19" fmla="*/ 120205 w 157600"/>
                <a:gd name="connsiteY19" fmla="*/ 171269 h 328479"/>
                <a:gd name="connsiteX20" fmla="*/ 81601 w 157600"/>
                <a:gd name="connsiteY20" fmla="*/ 207855 h 328479"/>
                <a:gd name="connsiteX21" fmla="*/ 81601 w 157600"/>
                <a:gd name="connsiteY21" fmla="*/ 246850 h 328479"/>
                <a:gd name="connsiteX22" fmla="*/ 43405 w 157600"/>
                <a:gd name="connsiteY22" fmla="*/ 246850 h 328479"/>
                <a:gd name="connsiteX23" fmla="*/ 41396 w 157600"/>
                <a:gd name="connsiteY23" fmla="*/ 328479 h 328479"/>
                <a:gd name="connsiteX24" fmla="*/ 41396 w 157600"/>
                <a:gd name="connsiteY24" fmla="*/ 284245 h 328479"/>
                <a:gd name="connsiteX25" fmla="*/ 84411 w 157600"/>
                <a:gd name="connsiteY25" fmla="*/ 284245 h 328479"/>
                <a:gd name="connsiteX26" fmla="*/ 84411 w 157600"/>
                <a:gd name="connsiteY26" fmla="*/ 328479 h 328479"/>
                <a:gd name="connsiteX27" fmla="*/ 41396 w 157600"/>
                <a:gd name="connsiteY27" fmla="*/ 328479 h 32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600" h="328479">
                  <a:moveTo>
                    <a:pt x="43405" y="246860"/>
                  </a:moveTo>
                  <a:lnTo>
                    <a:pt x="43405" y="197006"/>
                  </a:lnTo>
                  <a:cubicBezTo>
                    <a:pt x="56807" y="185204"/>
                    <a:pt x="68932" y="173422"/>
                    <a:pt x="79791" y="161620"/>
                  </a:cubicBezTo>
                  <a:cubicBezTo>
                    <a:pt x="90649" y="149828"/>
                    <a:pt x="99289" y="137370"/>
                    <a:pt x="105728" y="124235"/>
                  </a:cubicBezTo>
                  <a:cubicBezTo>
                    <a:pt x="112166" y="111109"/>
                    <a:pt x="115386" y="96764"/>
                    <a:pt x="115386" y="81220"/>
                  </a:cubicBezTo>
                  <a:cubicBezTo>
                    <a:pt x="115386" y="68618"/>
                    <a:pt x="112100" y="58169"/>
                    <a:pt x="105537" y="49854"/>
                  </a:cubicBezTo>
                  <a:cubicBezTo>
                    <a:pt x="98965" y="41548"/>
                    <a:pt x="89392" y="37386"/>
                    <a:pt x="76791" y="37386"/>
                  </a:cubicBezTo>
                  <a:cubicBezTo>
                    <a:pt x="66075" y="37386"/>
                    <a:pt x="57560" y="40472"/>
                    <a:pt x="51264" y="46634"/>
                  </a:cubicBezTo>
                  <a:cubicBezTo>
                    <a:pt x="44968" y="52807"/>
                    <a:pt x="41815" y="60703"/>
                    <a:pt x="41815" y="70352"/>
                  </a:cubicBezTo>
                  <a:cubicBezTo>
                    <a:pt x="41815" y="73838"/>
                    <a:pt x="42072" y="77124"/>
                    <a:pt x="42615" y="80210"/>
                  </a:cubicBezTo>
                  <a:cubicBezTo>
                    <a:pt x="43148" y="83296"/>
                    <a:pt x="43815" y="86706"/>
                    <a:pt x="44625" y="90468"/>
                  </a:cubicBezTo>
                  <a:lnTo>
                    <a:pt x="4420" y="98098"/>
                  </a:lnTo>
                  <a:cubicBezTo>
                    <a:pt x="3077" y="94078"/>
                    <a:pt x="2000" y="89859"/>
                    <a:pt x="1200" y="85439"/>
                  </a:cubicBezTo>
                  <a:cubicBezTo>
                    <a:pt x="400" y="81020"/>
                    <a:pt x="0" y="76800"/>
                    <a:pt x="0" y="72781"/>
                  </a:cubicBezTo>
                  <a:cubicBezTo>
                    <a:pt x="0" y="51340"/>
                    <a:pt x="6696" y="33842"/>
                    <a:pt x="20098" y="20307"/>
                  </a:cubicBezTo>
                  <a:cubicBezTo>
                    <a:pt x="33499" y="6782"/>
                    <a:pt x="52397" y="0"/>
                    <a:pt x="76791" y="0"/>
                  </a:cubicBezTo>
                  <a:cubicBezTo>
                    <a:pt x="102251" y="0"/>
                    <a:pt x="122082" y="7172"/>
                    <a:pt x="136293" y="21507"/>
                  </a:cubicBezTo>
                  <a:cubicBezTo>
                    <a:pt x="150495" y="35852"/>
                    <a:pt x="157601" y="56159"/>
                    <a:pt x="157601" y="82420"/>
                  </a:cubicBezTo>
                  <a:cubicBezTo>
                    <a:pt x="157601" y="100374"/>
                    <a:pt x="154238" y="116596"/>
                    <a:pt x="147542" y="131064"/>
                  </a:cubicBezTo>
                  <a:cubicBezTo>
                    <a:pt x="140846" y="145542"/>
                    <a:pt x="131721" y="158944"/>
                    <a:pt x="120205" y="171269"/>
                  </a:cubicBezTo>
                  <a:cubicBezTo>
                    <a:pt x="108680" y="183604"/>
                    <a:pt x="95812" y="195796"/>
                    <a:pt x="81601" y="207855"/>
                  </a:cubicBezTo>
                  <a:lnTo>
                    <a:pt x="81601" y="246850"/>
                  </a:lnTo>
                  <a:lnTo>
                    <a:pt x="43405" y="246850"/>
                  </a:lnTo>
                  <a:close/>
                  <a:moveTo>
                    <a:pt x="41396" y="328479"/>
                  </a:moveTo>
                  <a:lnTo>
                    <a:pt x="41396" y="284245"/>
                  </a:lnTo>
                  <a:lnTo>
                    <a:pt x="84411" y="284245"/>
                  </a:lnTo>
                  <a:lnTo>
                    <a:pt x="84411" y="328479"/>
                  </a:lnTo>
                  <a:lnTo>
                    <a:pt x="41396" y="32847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0273372C-F042-DC83-3EF9-BA0920AB9374}"/>
                </a:ext>
              </a:extLst>
            </p:cNvPr>
            <p:cNvSpPr/>
            <p:nvPr/>
          </p:nvSpPr>
          <p:spPr>
            <a:xfrm>
              <a:off x="6149761" y="3236918"/>
              <a:ext cx="157600" cy="328488"/>
            </a:xfrm>
            <a:custGeom>
              <a:avLst/>
              <a:gdLst>
                <a:gd name="connsiteX0" fmla="*/ 43396 w 157600"/>
                <a:gd name="connsiteY0" fmla="*/ 246869 h 328488"/>
                <a:gd name="connsiteX1" fmla="*/ 43396 w 157600"/>
                <a:gd name="connsiteY1" fmla="*/ 197015 h 328488"/>
                <a:gd name="connsiteX2" fmla="*/ 79781 w 157600"/>
                <a:gd name="connsiteY2" fmla="*/ 161630 h 328488"/>
                <a:gd name="connsiteX3" fmla="*/ 105718 w 157600"/>
                <a:gd name="connsiteY3" fmla="*/ 124235 h 328488"/>
                <a:gd name="connsiteX4" fmla="*/ 115376 w 157600"/>
                <a:gd name="connsiteY4" fmla="*/ 81220 h 328488"/>
                <a:gd name="connsiteX5" fmla="*/ 105528 w 157600"/>
                <a:gd name="connsiteY5" fmla="*/ 49854 h 328488"/>
                <a:gd name="connsiteX6" fmla="*/ 76781 w 157600"/>
                <a:gd name="connsiteY6" fmla="*/ 37386 h 328488"/>
                <a:gd name="connsiteX7" fmla="*/ 51254 w 157600"/>
                <a:gd name="connsiteY7" fmla="*/ 46634 h 328488"/>
                <a:gd name="connsiteX8" fmla="*/ 41805 w 157600"/>
                <a:gd name="connsiteY8" fmla="*/ 70352 h 328488"/>
                <a:gd name="connsiteX9" fmla="*/ 42605 w 157600"/>
                <a:gd name="connsiteY9" fmla="*/ 80210 h 328488"/>
                <a:gd name="connsiteX10" fmla="*/ 44615 w 157600"/>
                <a:gd name="connsiteY10" fmla="*/ 90468 h 328488"/>
                <a:gd name="connsiteX11" fmla="*/ 4420 w 157600"/>
                <a:gd name="connsiteY11" fmla="*/ 98098 h 328488"/>
                <a:gd name="connsiteX12" fmla="*/ 1200 w 157600"/>
                <a:gd name="connsiteY12" fmla="*/ 85439 h 328488"/>
                <a:gd name="connsiteX13" fmla="*/ 0 w 157600"/>
                <a:gd name="connsiteY13" fmla="*/ 72781 h 328488"/>
                <a:gd name="connsiteX14" fmla="*/ 20098 w 157600"/>
                <a:gd name="connsiteY14" fmla="*/ 20307 h 328488"/>
                <a:gd name="connsiteX15" fmla="*/ 76791 w 157600"/>
                <a:gd name="connsiteY15" fmla="*/ 0 h 328488"/>
                <a:gd name="connsiteX16" fmla="*/ 136293 w 157600"/>
                <a:gd name="connsiteY16" fmla="*/ 21507 h 328488"/>
                <a:gd name="connsiteX17" fmla="*/ 157601 w 157600"/>
                <a:gd name="connsiteY17" fmla="*/ 82420 h 328488"/>
                <a:gd name="connsiteX18" fmla="*/ 147542 w 157600"/>
                <a:gd name="connsiteY18" fmla="*/ 131064 h 328488"/>
                <a:gd name="connsiteX19" fmla="*/ 120206 w 157600"/>
                <a:gd name="connsiteY19" fmla="*/ 171269 h 328488"/>
                <a:gd name="connsiteX20" fmla="*/ 81601 w 157600"/>
                <a:gd name="connsiteY20" fmla="*/ 207855 h 328488"/>
                <a:gd name="connsiteX21" fmla="*/ 81601 w 157600"/>
                <a:gd name="connsiteY21" fmla="*/ 246850 h 328488"/>
                <a:gd name="connsiteX22" fmla="*/ 43396 w 157600"/>
                <a:gd name="connsiteY22" fmla="*/ 246850 h 328488"/>
                <a:gd name="connsiteX23" fmla="*/ 41396 w 157600"/>
                <a:gd name="connsiteY23" fmla="*/ 328489 h 328488"/>
                <a:gd name="connsiteX24" fmla="*/ 41396 w 157600"/>
                <a:gd name="connsiteY24" fmla="*/ 284255 h 328488"/>
                <a:gd name="connsiteX25" fmla="*/ 84411 w 157600"/>
                <a:gd name="connsiteY25" fmla="*/ 284255 h 328488"/>
                <a:gd name="connsiteX26" fmla="*/ 84411 w 157600"/>
                <a:gd name="connsiteY26" fmla="*/ 328489 h 328488"/>
                <a:gd name="connsiteX27" fmla="*/ 41396 w 157600"/>
                <a:gd name="connsiteY27" fmla="*/ 328489 h 32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600" h="328488">
                  <a:moveTo>
                    <a:pt x="43396" y="246869"/>
                  </a:moveTo>
                  <a:lnTo>
                    <a:pt x="43396" y="197015"/>
                  </a:lnTo>
                  <a:cubicBezTo>
                    <a:pt x="56798" y="185223"/>
                    <a:pt x="68923" y="173431"/>
                    <a:pt x="79781" y="161630"/>
                  </a:cubicBezTo>
                  <a:cubicBezTo>
                    <a:pt x="90640" y="149838"/>
                    <a:pt x="99279" y="137370"/>
                    <a:pt x="105718" y="124235"/>
                  </a:cubicBezTo>
                  <a:cubicBezTo>
                    <a:pt x="112157" y="111109"/>
                    <a:pt x="115376" y="96764"/>
                    <a:pt x="115376" y="81220"/>
                  </a:cubicBezTo>
                  <a:cubicBezTo>
                    <a:pt x="115376" y="68618"/>
                    <a:pt x="112090" y="58169"/>
                    <a:pt x="105528" y="49854"/>
                  </a:cubicBezTo>
                  <a:cubicBezTo>
                    <a:pt x="98955" y="41548"/>
                    <a:pt x="89383" y="37386"/>
                    <a:pt x="76781" y="37386"/>
                  </a:cubicBezTo>
                  <a:cubicBezTo>
                    <a:pt x="66065" y="37386"/>
                    <a:pt x="57550" y="40472"/>
                    <a:pt x="51254" y="46634"/>
                  </a:cubicBezTo>
                  <a:cubicBezTo>
                    <a:pt x="44958" y="52807"/>
                    <a:pt x="41805" y="60703"/>
                    <a:pt x="41805" y="70352"/>
                  </a:cubicBezTo>
                  <a:cubicBezTo>
                    <a:pt x="41805" y="73838"/>
                    <a:pt x="42062" y="77124"/>
                    <a:pt x="42605" y="80210"/>
                  </a:cubicBezTo>
                  <a:cubicBezTo>
                    <a:pt x="43139" y="83296"/>
                    <a:pt x="43806" y="86706"/>
                    <a:pt x="44615" y="90468"/>
                  </a:cubicBezTo>
                  <a:lnTo>
                    <a:pt x="4420" y="98098"/>
                  </a:lnTo>
                  <a:cubicBezTo>
                    <a:pt x="3077" y="94078"/>
                    <a:pt x="2000" y="89859"/>
                    <a:pt x="1200" y="85439"/>
                  </a:cubicBezTo>
                  <a:cubicBezTo>
                    <a:pt x="400" y="81020"/>
                    <a:pt x="0" y="76800"/>
                    <a:pt x="0" y="72781"/>
                  </a:cubicBezTo>
                  <a:cubicBezTo>
                    <a:pt x="0" y="51340"/>
                    <a:pt x="6696" y="33852"/>
                    <a:pt x="20098" y="20307"/>
                  </a:cubicBezTo>
                  <a:cubicBezTo>
                    <a:pt x="33500" y="6782"/>
                    <a:pt x="52397" y="0"/>
                    <a:pt x="76791" y="0"/>
                  </a:cubicBezTo>
                  <a:cubicBezTo>
                    <a:pt x="102251" y="0"/>
                    <a:pt x="122082" y="7172"/>
                    <a:pt x="136293" y="21507"/>
                  </a:cubicBezTo>
                  <a:cubicBezTo>
                    <a:pt x="150495" y="35852"/>
                    <a:pt x="157601" y="56159"/>
                    <a:pt x="157601" y="82420"/>
                  </a:cubicBezTo>
                  <a:cubicBezTo>
                    <a:pt x="157601" y="100374"/>
                    <a:pt x="154238" y="116596"/>
                    <a:pt x="147542" y="131064"/>
                  </a:cubicBezTo>
                  <a:cubicBezTo>
                    <a:pt x="140846" y="145542"/>
                    <a:pt x="131721" y="158944"/>
                    <a:pt x="120206" y="171269"/>
                  </a:cubicBezTo>
                  <a:cubicBezTo>
                    <a:pt x="108680" y="183604"/>
                    <a:pt x="95812" y="195796"/>
                    <a:pt x="81601" y="207855"/>
                  </a:cubicBezTo>
                  <a:lnTo>
                    <a:pt x="81601" y="246850"/>
                  </a:lnTo>
                  <a:lnTo>
                    <a:pt x="43396" y="246850"/>
                  </a:lnTo>
                  <a:close/>
                  <a:moveTo>
                    <a:pt x="41396" y="328489"/>
                  </a:moveTo>
                  <a:lnTo>
                    <a:pt x="41396" y="284255"/>
                  </a:lnTo>
                  <a:lnTo>
                    <a:pt x="84411" y="284255"/>
                  </a:lnTo>
                  <a:lnTo>
                    <a:pt x="84411" y="328489"/>
                  </a:lnTo>
                  <a:lnTo>
                    <a:pt x="41396" y="328489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4A7A3F5-B57C-E444-791D-31D64AE844D8}"/>
                </a:ext>
              </a:extLst>
            </p:cNvPr>
            <p:cNvSpPr/>
            <p:nvPr/>
          </p:nvSpPr>
          <p:spPr>
            <a:xfrm>
              <a:off x="9065621" y="2620222"/>
              <a:ext cx="157610" cy="328498"/>
            </a:xfrm>
            <a:custGeom>
              <a:avLst/>
              <a:gdLst>
                <a:gd name="connsiteX0" fmla="*/ 43405 w 157610"/>
                <a:gd name="connsiteY0" fmla="*/ 246878 h 328498"/>
                <a:gd name="connsiteX1" fmla="*/ 43405 w 157610"/>
                <a:gd name="connsiteY1" fmla="*/ 197025 h 328498"/>
                <a:gd name="connsiteX2" fmla="*/ 79791 w 157610"/>
                <a:gd name="connsiteY2" fmla="*/ 161639 h 328498"/>
                <a:gd name="connsiteX3" fmla="*/ 105728 w 157610"/>
                <a:gd name="connsiteY3" fmla="*/ 124244 h 328498"/>
                <a:gd name="connsiteX4" fmla="*/ 115386 w 157610"/>
                <a:gd name="connsiteY4" fmla="*/ 81229 h 328498"/>
                <a:gd name="connsiteX5" fmla="*/ 105537 w 157610"/>
                <a:gd name="connsiteY5" fmla="*/ 49863 h 328498"/>
                <a:gd name="connsiteX6" fmla="*/ 76791 w 157610"/>
                <a:gd name="connsiteY6" fmla="*/ 37395 h 328498"/>
                <a:gd name="connsiteX7" fmla="*/ 51264 w 157610"/>
                <a:gd name="connsiteY7" fmla="*/ 46644 h 328498"/>
                <a:gd name="connsiteX8" fmla="*/ 41815 w 157610"/>
                <a:gd name="connsiteY8" fmla="*/ 70361 h 328498"/>
                <a:gd name="connsiteX9" fmla="*/ 42615 w 157610"/>
                <a:gd name="connsiteY9" fmla="*/ 80210 h 328498"/>
                <a:gd name="connsiteX10" fmla="*/ 44625 w 157610"/>
                <a:gd name="connsiteY10" fmla="*/ 90468 h 328498"/>
                <a:gd name="connsiteX11" fmla="*/ 4420 w 157610"/>
                <a:gd name="connsiteY11" fmla="*/ 98098 h 328498"/>
                <a:gd name="connsiteX12" fmla="*/ 1200 w 157610"/>
                <a:gd name="connsiteY12" fmla="*/ 85439 h 328498"/>
                <a:gd name="connsiteX13" fmla="*/ 0 w 157610"/>
                <a:gd name="connsiteY13" fmla="*/ 72780 h 328498"/>
                <a:gd name="connsiteX14" fmla="*/ 20098 w 157610"/>
                <a:gd name="connsiteY14" fmla="*/ 20307 h 328498"/>
                <a:gd name="connsiteX15" fmla="*/ 76791 w 157610"/>
                <a:gd name="connsiteY15" fmla="*/ 0 h 328498"/>
                <a:gd name="connsiteX16" fmla="*/ 136293 w 157610"/>
                <a:gd name="connsiteY16" fmla="*/ 21507 h 328498"/>
                <a:gd name="connsiteX17" fmla="*/ 157610 w 157610"/>
                <a:gd name="connsiteY17" fmla="*/ 82420 h 328498"/>
                <a:gd name="connsiteX18" fmla="*/ 147552 w 157610"/>
                <a:gd name="connsiteY18" fmla="*/ 131064 h 328498"/>
                <a:gd name="connsiteX19" fmla="*/ 120215 w 157610"/>
                <a:gd name="connsiteY19" fmla="*/ 171269 h 328498"/>
                <a:gd name="connsiteX20" fmla="*/ 81610 w 157610"/>
                <a:gd name="connsiteY20" fmla="*/ 207854 h 328498"/>
                <a:gd name="connsiteX21" fmla="*/ 81610 w 157610"/>
                <a:gd name="connsiteY21" fmla="*/ 246850 h 328498"/>
                <a:gd name="connsiteX22" fmla="*/ 43405 w 157610"/>
                <a:gd name="connsiteY22" fmla="*/ 246850 h 328498"/>
                <a:gd name="connsiteX23" fmla="*/ 41396 w 157610"/>
                <a:gd name="connsiteY23" fmla="*/ 328498 h 328498"/>
                <a:gd name="connsiteX24" fmla="*/ 41396 w 157610"/>
                <a:gd name="connsiteY24" fmla="*/ 284264 h 328498"/>
                <a:gd name="connsiteX25" fmla="*/ 84411 w 157610"/>
                <a:gd name="connsiteY25" fmla="*/ 284264 h 328498"/>
                <a:gd name="connsiteX26" fmla="*/ 84411 w 157610"/>
                <a:gd name="connsiteY26" fmla="*/ 328498 h 328498"/>
                <a:gd name="connsiteX27" fmla="*/ 41396 w 157610"/>
                <a:gd name="connsiteY27" fmla="*/ 328498 h 32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7610" h="328498">
                  <a:moveTo>
                    <a:pt x="43405" y="246878"/>
                  </a:moveTo>
                  <a:lnTo>
                    <a:pt x="43405" y="197025"/>
                  </a:lnTo>
                  <a:cubicBezTo>
                    <a:pt x="56807" y="185233"/>
                    <a:pt x="68932" y="173441"/>
                    <a:pt x="79791" y="161639"/>
                  </a:cubicBezTo>
                  <a:cubicBezTo>
                    <a:pt x="90649" y="149847"/>
                    <a:pt x="99289" y="137379"/>
                    <a:pt x="105728" y="124244"/>
                  </a:cubicBezTo>
                  <a:cubicBezTo>
                    <a:pt x="112166" y="111119"/>
                    <a:pt x="115386" y="96774"/>
                    <a:pt x="115386" y="81229"/>
                  </a:cubicBezTo>
                  <a:cubicBezTo>
                    <a:pt x="115386" y="68628"/>
                    <a:pt x="112100" y="58179"/>
                    <a:pt x="105537" y="49863"/>
                  </a:cubicBezTo>
                  <a:cubicBezTo>
                    <a:pt x="98965" y="41557"/>
                    <a:pt x="89392" y="37395"/>
                    <a:pt x="76791" y="37395"/>
                  </a:cubicBezTo>
                  <a:cubicBezTo>
                    <a:pt x="66075" y="37395"/>
                    <a:pt x="57560" y="40481"/>
                    <a:pt x="51264" y="46644"/>
                  </a:cubicBezTo>
                  <a:cubicBezTo>
                    <a:pt x="44968" y="52816"/>
                    <a:pt x="41815" y="60712"/>
                    <a:pt x="41815" y="70361"/>
                  </a:cubicBezTo>
                  <a:cubicBezTo>
                    <a:pt x="41815" y="73847"/>
                    <a:pt x="42072" y="77133"/>
                    <a:pt x="42615" y="80210"/>
                  </a:cubicBezTo>
                  <a:cubicBezTo>
                    <a:pt x="43148" y="83296"/>
                    <a:pt x="43815" y="86715"/>
                    <a:pt x="44625" y="90468"/>
                  </a:cubicBezTo>
                  <a:lnTo>
                    <a:pt x="4420" y="98098"/>
                  </a:lnTo>
                  <a:cubicBezTo>
                    <a:pt x="3077" y="94078"/>
                    <a:pt x="2000" y="89859"/>
                    <a:pt x="1200" y="85439"/>
                  </a:cubicBezTo>
                  <a:cubicBezTo>
                    <a:pt x="400" y="81020"/>
                    <a:pt x="0" y="76800"/>
                    <a:pt x="0" y="72780"/>
                  </a:cubicBezTo>
                  <a:cubicBezTo>
                    <a:pt x="0" y="51340"/>
                    <a:pt x="6696" y="33852"/>
                    <a:pt x="20098" y="20307"/>
                  </a:cubicBezTo>
                  <a:cubicBezTo>
                    <a:pt x="33499" y="6782"/>
                    <a:pt x="52397" y="0"/>
                    <a:pt x="76791" y="0"/>
                  </a:cubicBezTo>
                  <a:cubicBezTo>
                    <a:pt x="102251" y="0"/>
                    <a:pt x="122082" y="7172"/>
                    <a:pt x="136293" y="21507"/>
                  </a:cubicBezTo>
                  <a:cubicBezTo>
                    <a:pt x="150495" y="35852"/>
                    <a:pt x="157610" y="56159"/>
                    <a:pt x="157610" y="82420"/>
                  </a:cubicBezTo>
                  <a:cubicBezTo>
                    <a:pt x="157610" y="100374"/>
                    <a:pt x="154248" y="116596"/>
                    <a:pt x="147552" y="131064"/>
                  </a:cubicBezTo>
                  <a:cubicBezTo>
                    <a:pt x="140856" y="145542"/>
                    <a:pt x="131731" y="158944"/>
                    <a:pt x="120215" y="171269"/>
                  </a:cubicBezTo>
                  <a:cubicBezTo>
                    <a:pt x="108690" y="183604"/>
                    <a:pt x="95821" y="195796"/>
                    <a:pt x="81610" y="207854"/>
                  </a:cubicBezTo>
                  <a:lnTo>
                    <a:pt x="81610" y="246850"/>
                  </a:lnTo>
                  <a:lnTo>
                    <a:pt x="43405" y="246850"/>
                  </a:lnTo>
                  <a:close/>
                  <a:moveTo>
                    <a:pt x="41396" y="328498"/>
                  </a:moveTo>
                  <a:lnTo>
                    <a:pt x="41396" y="284264"/>
                  </a:lnTo>
                  <a:lnTo>
                    <a:pt x="84411" y="284264"/>
                  </a:lnTo>
                  <a:lnTo>
                    <a:pt x="84411" y="328498"/>
                  </a:lnTo>
                  <a:lnTo>
                    <a:pt x="41396" y="328498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41" name="图形 6">
              <a:extLst>
                <a:ext uri="{FF2B5EF4-FFF2-40B4-BE49-F238E27FC236}">
                  <a16:creationId xmlns:a16="http://schemas.microsoft.com/office/drawing/2014/main" id="{97A34299-2FED-36F7-C13F-A385A78AB4BF}"/>
                </a:ext>
              </a:extLst>
            </p:cNvPr>
            <p:cNvGrpSpPr/>
            <p:nvPr/>
          </p:nvGrpSpPr>
          <p:grpSpPr>
            <a:xfrm>
              <a:off x="5679875" y="4584548"/>
              <a:ext cx="666492" cy="771434"/>
              <a:chOff x="4520813" y="4584548"/>
              <a:chExt cx="666492" cy="771434"/>
            </a:xfrm>
            <a:solidFill>
              <a:srgbClr val="263238"/>
            </a:solidFill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4D8265FD-0D01-3EC8-72F7-494E4AF9CF7B}"/>
                  </a:ext>
                </a:extLst>
              </p:cNvPr>
              <p:cNvSpPr/>
              <p:nvPr/>
            </p:nvSpPr>
            <p:spPr>
              <a:xfrm>
                <a:off x="5082086" y="4719464"/>
                <a:ext cx="105219" cy="83499"/>
              </a:xfrm>
              <a:custGeom>
                <a:avLst/>
                <a:gdLst>
                  <a:gd name="connsiteX0" fmla="*/ 64852 w 105219"/>
                  <a:gd name="connsiteY0" fmla="*/ 77173 h 83499"/>
                  <a:gd name="connsiteX1" fmla="*/ 15 w 105219"/>
                  <a:gd name="connsiteY1" fmla="*/ 83336 h 83499"/>
                  <a:gd name="connsiteX2" fmla="*/ 11245 w 105219"/>
                  <a:gd name="connsiteY2" fmla="*/ 51627 h 83499"/>
                  <a:gd name="connsiteX3" fmla="*/ 79911 w 105219"/>
                  <a:gd name="connsiteY3" fmla="*/ 307 h 83499"/>
                  <a:gd name="connsiteX4" fmla="*/ 104162 w 105219"/>
                  <a:gd name="connsiteY4" fmla="*/ 39492 h 83499"/>
                  <a:gd name="connsiteX5" fmla="*/ 64852 w 105219"/>
                  <a:gd name="connsiteY5" fmla="*/ 77173 h 83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19" h="83499">
                    <a:moveTo>
                      <a:pt x="64852" y="77173"/>
                    </a:moveTo>
                    <a:cubicBezTo>
                      <a:pt x="45954" y="85079"/>
                      <a:pt x="53" y="83336"/>
                      <a:pt x="15" y="83336"/>
                    </a:cubicBezTo>
                    <a:cubicBezTo>
                      <a:pt x="-461" y="83317"/>
                      <a:pt x="10350" y="53428"/>
                      <a:pt x="11245" y="51627"/>
                    </a:cubicBezTo>
                    <a:cubicBezTo>
                      <a:pt x="21647" y="30701"/>
                      <a:pt x="54041" y="-3599"/>
                      <a:pt x="79911" y="307"/>
                    </a:cubicBezTo>
                    <a:cubicBezTo>
                      <a:pt x="98542" y="3116"/>
                      <a:pt x="108648" y="21966"/>
                      <a:pt x="104162" y="39492"/>
                    </a:cubicBezTo>
                    <a:cubicBezTo>
                      <a:pt x="99580" y="57381"/>
                      <a:pt x="80949" y="70430"/>
                      <a:pt x="64852" y="7717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927B2870-764F-7AA2-BF45-E3DAA08E709B}"/>
                  </a:ext>
                </a:extLst>
              </p:cNvPr>
              <p:cNvSpPr/>
              <p:nvPr/>
            </p:nvSpPr>
            <p:spPr>
              <a:xfrm>
                <a:off x="4520813" y="4584548"/>
                <a:ext cx="660556" cy="771434"/>
              </a:xfrm>
              <a:custGeom>
                <a:avLst/>
                <a:gdLst>
                  <a:gd name="connsiteX0" fmla="*/ 100317 w 660556"/>
                  <a:gd name="connsiteY0" fmla="*/ 239959 h 771434"/>
                  <a:gd name="connsiteX1" fmla="*/ 160391 w 660556"/>
                  <a:gd name="connsiteY1" fmla="*/ 219871 h 771434"/>
                  <a:gd name="connsiteX2" fmla="*/ 178574 w 660556"/>
                  <a:gd name="connsiteY2" fmla="*/ 252960 h 771434"/>
                  <a:gd name="connsiteX3" fmla="*/ 204930 w 660556"/>
                  <a:gd name="connsiteY3" fmla="*/ 318759 h 771434"/>
                  <a:gd name="connsiteX4" fmla="*/ 205911 w 660556"/>
                  <a:gd name="connsiteY4" fmla="*/ 322798 h 771434"/>
                  <a:gd name="connsiteX5" fmla="*/ 186023 w 660556"/>
                  <a:gd name="connsiteY5" fmla="*/ 296880 h 771434"/>
                  <a:gd name="connsiteX6" fmla="*/ 104946 w 660556"/>
                  <a:gd name="connsiteY6" fmla="*/ 269029 h 771434"/>
                  <a:gd name="connsiteX7" fmla="*/ 93849 w 660556"/>
                  <a:gd name="connsiteY7" fmla="*/ 313749 h 771434"/>
                  <a:gd name="connsiteX8" fmla="*/ 142808 w 660556"/>
                  <a:gd name="connsiteY8" fmla="*/ 337609 h 771434"/>
                  <a:gd name="connsiteX9" fmla="*/ 206139 w 660556"/>
                  <a:gd name="connsiteY9" fmla="*/ 323741 h 771434"/>
                  <a:gd name="connsiteX10" fmla="*/ 220151 w 660556"/>
                  <a:gd name="connsiteY10" fmla="*/ 393054 h 771434"/>
                  <a:gd name="connsiteX11" fmla="*/ 225932 w 660556"/>
                  <a:gd name="connsiteY11" fmla="*/ 445680 h 771434"/>
                  <a:gd name="connsiteX12" fmla="*/ 206301 w 660556"/>
                  <a:gd name="connsiteY12" fmla="*/ 420162 h 771434"/>
                  <a:gd name="connsiteX13" fmla="*/ 125225 w 660556"/>
                  <a:gd name="connsiteY13" fmla="*/ 392311 h 771434"/>
                  <a:gd name="connsiteX14" fmla="*/ 114128 w 660556"/>
                  <a:gd name="connsiteY14" fmla="*/ 437031 h 771434"/>
                  <a:gd name="connsiteX15" fmla="*/ 163086 w 660556"/>
                  <a:gd name="connsiteY15" fmla="*/ 460882 h 771434"/>
                  <a:gd name="connsiteX16" fmla="*/ 226066 w 660556"/>
                  <a:gd name="connsiteY16" fmla="*/ 447147 h 771434"/>
                  <a:gd name="connsiteX17" fmla="*/ 228190 w 660556"/>
                  <a:gd name="connsiteY17" fmla="*/ 471274 h 771434"/>
                  <a:gd name="connsiteX18" fmla="*/ 235210 w 660556"/>
                  <a:gd name="connsiteY18" fmla="*/ 549979 h 771434"/>
                  <a:gd name="connsiteX19" fmla="*/ 238725 w 660556"/>
                  <a:gd name="connsiteY19" fmla="*/ 576677 h 771434"/>
                  <a:gd name="connsiteX20" fmla="*/ 221818 w 660556"/>
                  <a:gd name="connsiteY20" fmla="*/ 554884 h 771434"/>
                  <a:gd name="connsiteX21" fmla="*/ 140741 w 660556"/>
                  <a:gd name="connsiteY21" fmla="*/ 527033 h 771434"/>
                  <a:gd name="connsiteX22" fmla="*/ 129644 w 660556"/>
                  <a:gd name="connsiteY22" fmla="*/ 571753 h 771434"/>
                  <a:gd name="connsiteX23" fmla="*/ 178603 w 660556"/>
                  <a:gd name="connsiteY23" fmla="*/ 595603 h 771434"/>
                  <a:gd name="connsiteX24" fmla="*/ 239506 w 660556"/>
                  <a:gd name="connsiteY24" fmla="*/ 582592 h 771434"/>
                  <a:gd name="connsiteX25" fmla="*/ 247364 w 660556"/>
                  <a:gd name="connsiteY25" fmla="*/ 626074 h 771434"/>
                  <a:gd name="connsiteX26" fmla="*/ 251745 w 660556"/>
                  <a:gd name="connsiteY26" fmla="*/ 644267 h 771434"/>
                  <a:gd name="connsiteX27" fmla="*/ 256660 w 660556"/>
                  <a:gd name="connsiteY27" fmla="*/ 661659 h 771434"/>
                  <a:gd name="connsiteX28" fmla="*/ 267680 w 660556"/>
                  <a:gd name="connsiteY28" fmla="*/ 695197 h 771434"/>
                  <a:gd name="connsiteX29" fmla="*/ 273348 w 660556"/>
                  <a:gd name="connsiteY29" fmla="*/ 711161 h 771434"/>
                  <a:gd name="connsiteX30" fmla="*/ 260727 w 660556"/>
                  <a:gd name="connsiteY30" fmla="*/ 688539 h 771434"/>
                  <a:gd name="connsiteX31" fmla="*/ 184813 w 660556"/>
                  <a:gd name="connsiteY31" fmla="*/ 648724 h 771434"/>
                  <a:gd name="connsiteX32" fmla="*/ 167068 w 660556"/>
                  <a:gd name="connsiteY32" fmla="*/ 691244 h 771434"/>
                  <a:gd name="connsiteX33" fmla="*/ 211854 w 660556"/>
                  <a:gd name="connsiteY33" fmla="*/ 722238 h 771434"/>
                  <a:gd name="connsiteX34" fmla="*/ 275881 w 660556"/>
                  <a:gd name="connsiteY34" fmla="*/ 718257 h 771434"/>
                  <a:gd name="connsiteX35" fmla="*/ 289883 w 660556"/>
                  <a:gd name="connsiteY35" fmla="*/ 755566 h 771434"/>
                  <a:gd name="connsiteX36" fmla="*/ 295751 w 660556"/>
                  <a:gd name="connsiteY36" fmla="*/ 770292 h 771434"/>
                  <a:gd name="connsiteX37" fmla="*/ 313115 w 660556"/>
                  <a:gd name="connsiteY37" fmla="*/ 770559 h 771434"/>
                  <a:gd name="connsiteX38" fmla="*/ 304266 w 660556"/>
                  <a:gd name="connsiteY38" fmla="*/ 749756 h 771434"/>
                  <a:gd name="connsiteX39" fmla="*/ 290893 w 660556"/>
                  <a:gd name="connsiteY39" fmla="*/ 716514 h 771434"/>
                  <a:gd name="connsiteX40" fmla="*/ 343547 w 660556"/>
                  <a:gd name="connsiteY40" fmla="*/ 683691 h 771434"/>
                  <a:gd name="connsiteX41" fmla="*/ 379066 w 660556"/>
                  <a:gd name="connsiteY41" fmla="*/ 701064 h 771434"/>
                  <a:gd name="connsiteX42" fmla="*/ 370160 w 660556"/>
                  <a:gd name="connsiteY42" fmla="*/ 739907 h 771434"/>
                  <a:gd name="connsiteX43" fmla="*/ 363759 w 660556"/>
                  <a:gd name="connsiteY43" fmla="*/ 771340 h 771434"/>
                  <a:gd name="connsiteX44" fmla="*/ 370141 w 660556"/>
                  <a:gd name="connsiteY44" fmla="*/ 771435 h 771434"/>
                  <a:gd name="connsiteX45" fmla="*/ 380171 w 660556"/>
                  <a:gd name="connsiteY45" fmla="*/ 771435 h 771434"/>
                  <a:gd name="connsiteX46" fmla="*/ 385343 w 660556"/>
                  <a:gd name="connsiteY46" fmla="*/ 742984 h 771434"/>
                  <a:gd name="connsiteX47" fmla="*/ 392525 w 660556"/>
                  <a:gd name="connsiteY47" fmla="*/ 707875 h 771434"/>
                  <a:gd name="connsiteX48" fmla="*/ 456637 w 660556"/>
                  <a:gd name="connsiteY48" fmla="*/ 709056 h 771434"/>
                  <a:gd name="connsiteX49" fmla="*/ 500014 w 660556"/>
                  <a:gd name="connsiteY49" fmla="*/ 676137 h 771434"/>
                  <a:gd name="connsiteX50" fmla="*/ 480440 w 660556"/>
                  <a:gd name="connsiteY50" fmla="*/ 634427 h 771434"/>
                  <a:gd name="connsiteX51" fmla="*/ 406336 w 660556"/>
                  <a:gd name="connsiteY51" fmla="*/ 677518 h 771434"/>
                  <a:gd name="connsiteX52" fmla="*/ 393649 w 660556"/>
                  <a:gd name="connsiteY52" fmla="*/ 702883 h 771434"/>
                  <a:gd name="connsiteX53" fmla="*/ 398649 w 660556"/>
                  <a:gd name="connsiteY53" fmla="*/ 680709 h 771434"/>
                  <a:gd name="connsiteX54" fmla="*/ 407031 w 660556"/>
                  <a:gd name="connsiteY54" fmla="*/ 647172 h 771434"/>
                  <a:gd name="connsiteX55" fmla="*/ 412156 w 660556"/>
                  <a:gd name="connsiteY55" fmla="*/ 629836 h 771434"/>
                  <a:gd name="connsiteX56" fmla="*/ 417975 w 660556"/>
                  <a:gd name="connsiteY56" fmla="*/ 612672 h 771434"/>
                  <a:gd name="connsiteX57" fmla="*/ 428043 w 660556"/>
                  <a:gd name="connsiteY57" fmla="*/ 587202 h 771434"/>
                  <a:gd name="connsiteX58" fmla="*/ 488165 w 660556"/>
                  <a:gd name="connsiteY58" fmla="*/ 597165 h 771434"/>
                  <a:gd name="connsiteX59" fmla="*/ 536038 w 660556"/>
                  <a:gd name="connsiteY59" fmla="*/ 571191 h 771434"/>
                  <a:gd name="connsiteX60" fmla="*/ 522998 w 660556"/>
                  <a:gd name="connsiteY60" fmla="*/ 526995 h 771434"/>
                  <a:gd name="connsiteX61" fmla="*/ 443217 w 660556"/>
                  <a:gd name="connsiteY61" fmla="*/ 558360 h 771434"/>
                  <a:gd name="connsiteX62" fmla="*/ 436406 w 660556"/>
                  <a:gd name="connsiteY62" fmla="*/ 567762 h 771434"/>
                  <a:gd name="connsiteX63" fmla="*/ 447751 w 660556"/>
                  <a:gd name="connsiteY63" fmla="*/ 543130 h 771434"/>
                  <a:gd name="connsiteX64" fmla="*/ 483660 w 660556"/>
                  <a:gd name="connsiteY64" fmla="*/ 473074 h 771434"/>
                  <a:gd name="connsiteX65" fmla="*/ 491213 w 660556"/>
                  <a:gd name="connsiteY65" fmla="*/ 458377 h 771434"/>
                  <a:gd name="connsiteX66" fmla="*/ 552992 w 660556"/>
                  <a:gd name="connsiteY66" fmla="*/ 468826 h 771434"/>
                  <a:gd name="connsiteX67" fmla="*/ 600855 w 660556"/>
                  <a:gd name="connsiteY67" fmla="*/ 442851 h 771434"/>
                  <a:gd name="connsiteX68" fmla="*/ 587816 w 660556"/>
                  <a:gd name="connsiteY68" fmla="*/ 398664 h 771434"/>
                  <a:gd name="connsiteX69" fmla="*/ 508034 w 660556"/>
                  <a:gd name="connsiteY69" fmla="*/ 430030 h 771434"/>
                  <a:gd name="connsiteX70" fmla="*/ 500205 w 660556"/>
                  <a:gd name="connsiteY70" fmla="*/ 440889 h 771434"/>
                  <a:gd name="connsiteX71" fmla="*/ 518788 w 660556"/>
                  <a:gd name="connsiteY71" fmla="*/ 402217 h 771434"/>
                  <a:gd name="connsiteX72" fmla="*/ 544706 w 660556"/>
                  <a:gd name="connsiteY72" fmla="*/ 333828 h 771434"/>
                  <a:gd name="connsiteX73" fmla="*/ 608266 w 660556"/>
                  <a:gd name="connsiteY73" fmla="*/ 344820 h 771434"/>
                  <a:gd name="connsiteX74" fmla="*/ 656129 w 660556"/>
                  <a:gd name="connsiteY74" fmla="*/ 318854 h 771434"/>
                  <a:gd name="connsiteX75" fmla="*/ 643089 w 660556"/>
                  <a:gd name="connsiteY75" fmla="*/ 274659 h 771434"/>
                  <a:gd name="connsiteX76" fmla="*/ 563308 w 660556"/>
                  <a:gd name="connsiteY76" fmla="*/ 306024 h 771434"/>
                  <a:gd name="connsiteX77" fmla="*/ 545601 w 660556"/>
                  <a:gd name="connsiteY77" fmla="*/ 331170 h 771434"/>
                  <a:gd name="connsiteX78" fmla="*/ 545877 w 660556"/>
                  <a:gd name="connsiteY78" fmla="*/ 330351 h 771434"/>
                  <a:gd name="connsiteX79" fmla="*/ 558850 w 660556"/>
                  <a:gd name="connsiteY79" fmla="*/ 259742 h 771434"/>
                  <a:gd name="connsiteX80" fmla="*/ 561365 w 660556"/>
                  <a:gd name="connsiteY80" fmla="*/ 195620 h 771434"/>
                  <a:gd name="connsiteX81" fmla="*/ 558498 w 660556"/>
                  <a:gd name="connsiteY81" fmla="*/ 141537 h 771434"/>
                  <a:gd name="connsiteX82" fmla="*/ 555907 w 660556"/>
                  <a:gd name="connsiteY82" fmla="*/ 117515 h 771434"/>
                  <a:gd name="connsiteX83" fmla="*/ 556355 w 660556"/>
                  <a:gd name="connsiteY83" fmla="*/ 117839 h 771434"/>
                  <a:gd name="connsiteX84" fmla="*/ 566365 w 660556"/>
                  <a:gd name="connsiteY84" fmla="*/ 85720 h 771434"/>
                  <a:gd name="connsiteX85" fmla="*/ 542115 w 660556"/>
                  <a:gd name="connsiteY85" fmla="*/ 3491 h 771434"/>
                  <a:gd name="connsiteX86" fmla="*/ 499233 w 660556"/>
                  <a:gd name="connsiteY86" fmla="*/ 20351 h 771434"/>
                  <a:gd name="connsiteX87" fmla="*/ 508139 w 660556"/>
                  <a:gd name="connsiteY87" fmla="*/ 74071 h 771434"/>
                  <a:gd name="connsiteX88" fmla="*/ 554621 w 660556"/>
                  <a:gd name="connsiteY88" fmla="*/ 116629 h 771434"/>
                  <a:gd name="connsiteX89" fmla="*/ 556812 w 660556"/>
                  <a:gd name="connsiteY89" fmla="*/ 141689 h 771434"/>
                  <a:gd name="connsiteX90" fmla="*/ 558507 w 660556"/>
                  <a:gd name="connsiteY90" fmla="*/ 195658 h 771434"/>
                  <a:gd name="connsiteX91" fmla="*/ 557993 w 660556"/>
                  <a:gd name="connsiteY91" fmla="*/ 212089 h 771434"/>
                  <a:gd name="connsiteX92" fmla="*/ 553564 w 660556"/>
                  <a:gd name="connsiteY92" fmla="*/ 188781 h 771434"/>
                  <a:gd name="connsiteX93" fmla="*/ 494156 w 660556"/>
                  <a:gd name="connsiteY93" fmla="*/ 126973 h 771434"/>
                  <a:gd name="connsiteX94" fmla="*/ 463867 w 660556"/>
                  <a:gd name="connsiteY94" fmla="*/ 161692 h 771434"/>
                  <a:gd name="connsiteX95" fmla="*/ 496528 w 660556"/>
                  <a:gd name="connsiteY95" fmla="*/ 205269 h 771434"/>
                  <a:gd name="connsiteX96" fmla="*/ 557707 w 660556"/>
                  <a:gd name="connsiteY96" fmla="*/ 221661 h 771434"/>
                  <a:gd name="connsiteX97" fmla="*/ 554621 w 660556"/>
                  <a:gd name="connsiteY97" fmla="*/ 259285 h 771434"/>
                  <a:gd name="connsiteX98" fmla="*/ 540315 w 660556"/>
                  <a:gd name="connsiteY98" fmla="*/ 328713 h 771434"/>
                  <a:gd name="connsiteX99" fmla="*/ 538905 w 660556"/>
                  <a:gd name="connsiteY99" fmla="*/ 332618 h 771434"/>
                  <a:gd name="connsiteX100" fmla="*/ 536619 w 660556"/>
                  <a:gd name="connsiteY100" fmla="*/ 300033 h 771434"/>
                  <a:gd name="connsiteX101" fmla="*/ 484365 w 660556"/>
                  <a:gd name="connsiteY101" fmla="*/ 232082 h 771434"/>
                  <a:gd name="connsiteX102" fmla="*/ 450437 w 660556"/>
                  <a:gd name="connsiteY102" fmla="*/ 263257 h 771434"/>
                  <a:gd name="connsiteX103" fmla="*/ 478107 w 660556"/>
                  <a:gd name="connsiteY103" fmla="*/ 310158 h 771434"/>
                  <a:gd name="connsiteX104" fmla="*/ 538581 w 660556"/>
                  <a:gd name="connsiteY104" fmla="*/ 333533 h 771434"/>
                  <a:gd name="connsiteX105" fmla="*/ 512025 w 660556"/>
                  <a:gd name="connsiteY105" fmla="*/ 399074 h 771434"/>
                  <a:gd name="connsiteX106" fmla="*/ 487813 w 660556"/>
                  <a:gd name="connsiteY106" fmla="*/ 446156 h 771434"/>
                  <a:gd name="connsiteX107" fmla="*/ 485517 w 660556"/>
                  <a:gd name="connsiteY107" fmla="*/ 414047 h 771434"/>
                  <a:gd name="connsiteX108" fmla="*/ 433254 w 660556"/>
                  <a:gd name="connsiteY108" fmla="*/ 346096 h 771434"/>
                  <a:gd name="connsiteX109" fmla="*/ 399335 w 660556"/>
                  <a:gd name="connsiteY109" fmla="*/ 377271 h 771434"/>
                  <a:gd name="connsiteX110" fmla="*/ 427005 w 660556"/>
                  <a:gd name="connsiteY110" fmla="*/ 424172 h 771434"/>
                  <a:gd name="connsiteX111" fmla="*/ 487117 w 660556"/>
                  <a:gd name="connsiteY111" fmla="*/ 447452 h 771434"/>
                  <a:gd name="connsiteX112" fmla="*/ 475583 w 660556"/>
                  <a:gd name="connsiteY112" fmla="*/ 468749 h 771434"/>
                  <a:gd name="connsiteX113" fmla="*/ 438026 w 660556"/>
                  <a:gd name="connsiteY113" fmla="*/ 538263 h 771434"/>
                  <a:gd name="connsiteX114" fmla="*/ 426234 w 660556"/>
                  <a:gd name="connsiteY114" fmla="*/ 562466 h 771434"/>
                  <a:gd name="connsiteX115" fmla="*/ 424157 w 660556"/>
                  <a:gd name="connsiteY115" fmla="*/ 534958 h 771434"/>
                  <a:gd name="connsiteX116" fmla="*/ 371893 w 660556"/>
                  <a:gd name="connsiteY116" fmla="*/ 466997 h 771434"/>
                  <a:gd name="connsiteX117" fmla="*/ 337975 w 660556"/>
                  <a:gd name="connsiteY117" fmla="*/ 498182 h 771434"/>
                  <a:gd name="connsiteX118" fmla="*/ 365655 w 660556"/>
                  <a:gd name="connsiteY118" fmla="*/ 545083 h 771434"/>
                  <a:gd name="connsiteX119" fmla="*/ 423633 w 660556"/>
                  <a:gd name="connsiteY119" fmla="*/ 567829 h 771434"/>
                  <a:gd name="connsiteX120" fmla="*/ 406193 w 660556"/>
                  <a:gd name="connsiteY120" fmla="*/ 608434 h 771434"/>
                  <a:gd name="connsiteX121" fmla="*/ 399811 w 660556"/>
                  <a:gd name="connsiteY121" fmla="*/ 626017 h 771434"/>
                  <a:gd name="connsiteX122" fmla="*/ 394306 w 660556"/>
                  <a:gd name="connsiteY122" fmla="*/ 643228 h 771434"/>
                  <a:gd name="connsiteX123" fmla="*/ 385000 w 660556"/>
                  <a:gd name="connsiteY123" fmla="*/ 677290 h 771434"/>
                  <a:gd name="connsiteX124" fmla="*/ 380923 w 660556"/>
                  <a:gd name="connsiteY124" fmla="*/ 693730 h 771434"/>
                  <a:gd name="connsiteX125" fmla="*/ 382876 w 660556"/>
                  <a:gd name="connsiteY125" fmla="*/ 667898 h 771434"/>
                  <a:gd name="connsiteX126" fmla="*/ 341518 w 660556"/>
                  <a:gd name="connsiteY126" fmla="*/ 592812 h 771434"/>
                  <a:gd name="connsiteX127" fmla="*/ 303256 w 660556"/>
                  <a:gd name="connsiteY127" fmla="*/ 618492 h 771434"/>
                  <a:gd name="connsiteX128" fmla="*/ 302723 w 660556"/>
                  <a:gd name="connsiteY128" fmla="*/ 625331 h 771434"/>
                  <a:gd name="connsiteX129" fmla="*/ 285702 w 660556"/>
                  <a:gd name="connsiteY129" fmla="*/ 683557 h 771434"/>
                  <a:gd name="connsiteX130" fmla="*/ 289121 w 660556"/>
                  <a:gd name="connsiteY130" fmla="*/ 711703 h 771434"/>
                  <a:gd name="connsiteX131" fmla="*/ 281054 w 660556"/>
                  <a:gd name="connsiteY131" fmla="*/ 690453 h 771434"/>
                  <a:gd name="connsiteX132" fmla="*/ 269538 w 660556"/>
                  <a:gd name="connsiteY132" fmla="*/ 657859 h 771434"/>
                  <a:gd name="connsiteX133" fmla="*/ 264252 w 660556"/>
                  <a:gd name="connsiteY133" fmla="*/ 640580 h 771434"/>
                  <a:gd name="connsiteX134" fmla="*/ 259632 w 660556"/>
                  <a:gd name="connsiteY134" fmla="*/ 623054 h 771434"/>
                  <a:gd name="connsiteX135" fmla="*/ 253984 w 660556"/>
                  <a:gd name="connsiteY135" fmla="*/ 596251 h 771434"/>
                  <a:gd name="connsiteX136" fmla="*/ 309619 w 660556"/>
                  <a:gd name="connsiteY136" fmla="*/ 571400 h 771434"/>
                  <a:gd name="connsiteX137" fmla="*/ 335222 w 660556"/>
                  <a:gd name="connsiteY137" fmla="*/ 523337 h 771434"/>
                  <a:gd name="connsiteX138" fmla="*/ 299961 w 660556"/>
                  <a:gd name="connsiteY138" fmla="*/ 493667 h 771434"/>
                  <a:gd name="connsiteX139" fmla="*/ 250726 w 660556"/>
                  <a:gd name="connsiteY139" fmla="*/ 563847 h 771434"/>
                  <a:gd name="connsiteX140" fmla="*/ 250231 w 660556"/>
                  <a:gd name="connsiteY140" fmla="*/ 575439 h 771434"/>
                  <a:gd name="connsiteX141" fmla="*/ 246106 w 660556"/>
                  <a:gd name="connsiteY141" fmla="*/ 548645 h 771434"/>
                  <a:gd name="connsiteX142" fmla="*/ 237410 w 660556"/>
                  <a:gd name="connsiteY142" fmla="*/ 470407 h 771434"/>
                  <a:gd name="connsiteX143" fmla="*/ 235600 w 660556"/>
                  <a:gd name="connsiteY143" fmla="*/ 453976 h 771434"/>
                  <a:gd name="connsiteX144" fmla="*/ 292893 w 660556"/>
                  <a:gd name="connsiteY144" fmla="*/ 428611 h 771434"/>
                  <a:gd name="connsiteX145" fmla="*/ 318487 w 660556"/>
                  <a:gd name="connsiteY145" fmla="*/ 380548 h 771434"/>
                  <a:gd name="connsiteX146" fmla="*/ 283235 w 660556"/>
                  <a:gd name="connsiteY146" fmla="*/ 350877 h 771434"/>
                  <a:gd name="connsiteX147" fmla="*/ 233991 w 660556"/>
                  <a:gd name="connsiteY147" fmla="*/ 421048 h 771434"/>
                  <a:gd name="connsiteX148" fmla="*/ 233438 w 660556"/>
                  <a:gd name="connsiteY148" fmla="*/ 434431 h 771434"/>
                  <a:gd name="connsiteX149" fmla="*/ 227609 w 660556"/>
                  <a:gd name="connsiteY149" fmla="*/ 391921 h 771434"/>
                  <a:gd name="connsiteX150" fmla="*/ 211502 w 660556"/>
                  <a:gd name="connsiteY150" fmla="*/ 320598 h 771434"/>
                  <a:gd name="connsiteX151" fmla="*/ 270567 w 660556"/>
                  <a:gd name="connsiteY151" fmla="*/ 294699 h 771434"/>
                  <a:gd name="connsiteX152" fmla="*/ 296170 w 660556"/>
                  <a:gd name="connsiteY152" fmla="*/ 246636 h 771434"/>
                  <a:gd name="connsiteX153" fmla="*/ 260918 w 660556"/>
                  <a:gd name="connsiteY153" fmla="*/ 216966 h 771434"/>
                  <a:gd name="connsiteX154" fmla="*/ 211673 w 660556"/>
                  <a:gd name="connsiteY154" fmla="*/ 287146 h 771434"/>
                  <a:gd name="connsiteX155" fmla="*/ 210778 w 660556"/>
                  <a:gd name="connsiteY155" fmla="*/ 317883 h 771434"/>
                  <a:gd name="connsiteX156" fmla="*/ 210559 w 660556"/>
                  <a:gd name="connsiteY156" fmla="*/ 317054 h 771434"/>
                  <a:gd name="connsiteX157" fmla="*/ 182432 w 660556"/>
                  <a:gd name="connsiteY157" fmla="*/ 251008 h 771434"/>
                  <a:gd name="connsiteX158" fmla="*/ 149151 w 660556"/>
                  <a:gd name="connsiteY158" fmla="*/ 196134 h 771434"/>
                  <a:gd name="connsiteX159" fmla="*/ 116919 w 660556"/>
                  <a:gd name="connsiteY159" fmla="*/ 152605 h 771434"/>
                  <a:gd name="connsiteX160" fmla="*/ 101507 w 660556"/>
                  <a:gd name="connsiteY160" fmla="*/ 134003 h 771434"/>
                  <a:gd name="connsiteX161" fmla="*/ 102060 w 660556"/>
                  <a:gd name="connsiteY161" fmla="*/ 134012 h 771434"/>
                  <a:gd name="connsiteX162" fmla="*/ 92687 w 660556"/>
                  <a:gd name="connsiteY162" fmla="*/ 101703 h 771434"/>
                  <a:gd name="connsiteX163" fmla="*/ 27098 w 660556"/>
                  <a:gd name="connsiteY163" fmla="*/ 46497 h 771434"/>
                  <a:gd name="connsiteX164" fmla="*/ 628 w 660556"/>
                  <a:gd name="connsiteY164" fmla="*/ 84206 h 771434"/>
                  <a:gd name="connsiteX165" fmla="*/ 37690 w 660556"/>
                  <a:gd name="connsiteY165" fmla="*/ 124106 h 771434"/>
                  <a:gd name="connsiteX166" fmla="*/ 99936 w 660556"/>
                  <a:gd name="connsiteY166" fmla="*/ 133946 h 771434"/>
                  <a:gd name="connsiteX167" fmla="*/ 115585 w 660556"/>
                  <a:gd name="connsiteY167" fmla="*/ 153643 h 771434"/>
                  <a:gd name="connsiteX168" fmla="*/ 146770 w 660556"/>
                  <a:gd name="connsiteY168" fmla="*/ 197725 h 771434"/>
                  <a:gd name="connsiteX169" fmla="*/ 155409 w 660556"/>
                  <a:gd name="connsiteY169" fmla="*/ 211708 h 771434"/>
                  <a:gd name="connsiteX170" fmla="*/ 138855 w 660556"/>
                  <a:gd name="connsiteY170" fmla="*/ 194715 h 771434"/>
                  <a:gd name="connsiteX171" fmla="*/ 55206 w 660556"/>
                  <a:gd name="connsiteY171" fmla="*/ 175941 h 771434"/>
                  <a:gd name="connsiteX172" fmla="*/ 49091 w 660556"/>
                  <a:gd name="connsiteY172" fmla="*/ 221614 h 771434"/>
                  <a:gd name="connsiteX173" fmla="*/ 100317 w 660556"/>
                  <a:gd name="connsiteY173" fmla="*/ 239959 h 77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660556" h="771434">
                    <a:moveTo>
                      <a:pt x="100317" y="239959"/>
                    </a:moveTo>
                    <a:cubicBezTo>
                      <a:pt x="118519" y="239511"/>
                      <a:pt x="152904" y="223462"/>
                      <a:pt x="160391" y="219871"/>
                    </a:cubicBezTo>
                    <a:cubicBezTo>
                      <a:pt x="166630" y="230329"/>
                      <a:pt x="172802" y="241226"/>
                      <a:pt x="178574" y="252960"/>
                    </a:cubicBezTo>
                    <a:cubicBezTo>
                      <a:pt x="188547" y="273135"/>
                      <a:pt x="198110" y="295147"/>
                      <a:pt x="204930" y="318759"/>
                    </a:cubicBezTo>
                    <a:cubicBezTo>
                      <a:pt x="205311" y="320074"/>
                      <a:pt x="205549" y="321474"/>
                      <a:pt x="205911" y="322798"/>
                    </a:cubicBezTo>
                    <a:cubicBezTo>
                      <a:pt x="203282" y="318845"/>
                      <a:pt x="187299" y="298185"/>
                      <a:pt x="186023" y="296880"/>
                    </a:cubicBezTo>
                    <a:cubicBezTo>
                      <a:pt x="169716" y="280145"/>
                      <a:pt x="128377" y="257399"/>
                      <a:pt x="104946" y="269029"/>
                    </a:cubicBezTo>
                    <a:cubicBezTo>
                      <a:pt x="88058" y="277411"/>
                      <a:pt x="84219" y="298452"/>
                      <a:pt x="93849" y="313749"/>
                    </a:cubicBezTo>
                    <a:cubicBezTo>
                      <a:pt x="103689" y="329380"/>
                      <a:pt x="125425" y="336114"/>
                      <a:pt x="142808" y="337609"/>
                    </a:cubicBezTo>
                    <a:cubicBezTo>
                      <a:pt x="162839" y="339324"/>
                      <a:pt x="204568" y="324312"/>
                      <a:pt x="206139" y="323741"/>
                    </a:cubicBezTo>
                    <a:cubicBezTo>
                      <a:pt x="212245" y="345934"/>
                      <a:pt x="216826" y="369185"/>
                      <a:pt x="220151" y="393054"/>
                    </a:cubicBezTo>
                    <a:cubicBezTo>
                      <a:pt x="222589" y="410361"/>
                      <a:pt x="224342" y="427982"/>
                      <a:pt x="225932" y="445680"/>
                    </a:cubicBezTo>
                    <a:cubicBezTo>
                      <a:pt x="222389" y="440612"/>
                      <a:pt x="207530" y="421420"/>
                      <a:pt x="206301" y="420162"/>
                    </a:cubicBezTo>
                    <a:cubicBezTo>
                      <a:pt x="189995" y="403427"/>
                      <a:pt x="148666" y="380681"/>
                      <a:pt x="125225" y="392311"/>
                    </a:cubicBezTo>
                    <a:cubicBezTo>
                      <a:pt x="108337" y="400684"/>
                      <a:pt x="104498" y="421724"/>
                      <a:pt x="114128" y="437031"/>
                    </a:cubicBezTo>
                    <a:cubicBezTo>
                      <a:pt x="123967" y="452662"/>
                      <a:pt x="145703" y="459396"/>
                      <a:pt x="163086" y="460882"/>
                    </a:cubicBezTo>
                    <a:cubicBezTo>
                      <a:pt x="182651" y="462558"/>
                      <a:pt x="222694" y="448356"/>
                      <a:pt x="226066" y="447147"/>
                    </a:cubicBezTo>
                    <a:cubicBezTo>
                      <a:pt x="226790" y="455186"/>
                      <a:pt x="227542" y="463206"/>
                      <a:pt x="228190" y="471274"/>
                    </a:cubicBezTo>
                    <a:cubicBezTo>
                      <a:pt x="230352" y="497591"/>
                      <a:pt x="232390" y="523985"/>
                      <a:pt x="235210" y="549979"/>
                    </a:cubicBezTo>
                    <a:cubicBezTo>
                      <a:pt x="236181" y="558980"/>
                      <a:pt x="237477" y="567819"/>
                      <a:pt x="238725" y="576677"/>
                    </a:cubicBezTo>
                    <a:cubicBezTo>
                      <a:pt x="233181" y="569248"/>
                      <a:pt x="222837" y="555922"/>
                      <a:pt x="221818" y="554884"/>
                    </a:cubicBezTo>
                    <a:cubicBezTo>
                      <a:pt x="205511" y="538149"/>
                      <a:pt x="164172" y="515403"/>
                      <a:pt x="140741" y="527033"/>
                    </a:cubicBezTo>
                    <a:cubicBezTo>
                      <a:pt x="123853" y="535415"/>
                      <a:pt x="120014" y="556456"/>
                      <a:pt x="129644" y="571753"/>
                    </a:cubicBezTo>
                    <a:cubicBezTo>
                      <a:pt x="139483" y="587383"/>
                      <a:pt x="161210" y="594117"/>
                      <a:pt x="178603" y="595603"/>
                    </a:cubicBezTo>
                    <a:cubicBezTo>
                      <a:pt x="196072" y="597108"/>
                      <a:pt x="230000" y="585878"/>
                      <a:pt x="239506" y="582592"/>
                    </a:cubicBezTo>
                    <a:cubicBezTo>
                      <a:pt x="241706" y="597308"/>
                      <a:pt x="244201" y="611862"/>
                      <a:pt x="247364" y="626074"/>
                    </a:cubicBezTo>
                    <a:cubicBezTo>
                      <a:pt x="248850" y="632170"/>
                      <a:pt x="249983" y="638495"/>
                      <a:pt x="251745" y="644267"/>
                    </a:cubicBezTo>
                    <a:cubicBezTo>
                      <a:pt x="253403" y="650124"/>
                      <a:pt x="255041" y="655925"/>
                      <a:pt x="256660" y="661659"/>
                    </a:cubicBezTo>
                    <a:cubicBezTo>
                      <a:pt x="260432" y="673413"/>
                      <a:pt x="263890" y="684357"/>
                      <a:pt x="267680" y="695197"/>
                    </a:cubicBezTo>
                    <a:cubicBezTo>
                      <a:pt x="269557" y="700693"/>
                      <a:pt x="271452" y="705836"/>
                      <a:pt x="273348" y="711161"/>
                    </a:cubicBezTo>
                    <a:cubicBezTo>
                      <a:pt x="268862" y="702798"/>
                      <a:pt x="261527" y="689653"/>
                      <a:pt x="260727" y="688539"/>
                    </a:cubicBezTo>
                    <a:cubicBezTo>
                      <a:pt x="247154" y="669527"/>
                      <a:pt x="209730" y="640780"/>
                      <a:pt x="184813" y="648724"/>
                    </a:cubicBezTo>
                    <a:cubicBezTo>
                      <a:pt x="166849" y="654449"/>
                      <a:pt x="159857" y="674661"/>
                      <a:pt x="167068" y="691244"/>
                    </a:cubicBezTo>
                    <a:cubicBezTo>
                      <a:pt x="174431" y="708189"/>
                      <a:pt x="194900" y="718133"/>
                      <a:pt x="211854" y="722238"/>
                    </a:cubicBezTo>
                    <a:cubicBezTo>
                      <a:pt x="230552" y="726763"/>
                      <a:pt x="270938" y="719209"/>
                      <a:pt x="275881" y="718257"/>
                    </a:cubicBezTo>
                    <a:cubicBezTo>
                      <a:pt x="280577" y="731249"/>
                      <a:pt x="285273" y="743860"/>
                      <a:pt x="289883" y="755566"/>
                    </a:cubicBezTo>
                    <a:cubicBezTo>
                      <a:pt x="291864" y="760643"/>
                      <a:pt x="293817" y="765501"/>
                      <a:pt x="295751" y="770292"/>
                    </a:cubicBezTo>
                    <a:lnTo>
                      <a:pt x="313115" y="770559"/>
                    </a:lnTo>
                    <a:cubicBezTo>
                      <a:pt x="310229" y="763910"/>
                      <a:pt x="307276" y="756985"/>
                      <a:pt x="304266" y="749756"/>
                    </a:cubicBezTo>
                    <a:cubicBezTo>
                      <a:pt x="299865" y="739259"/>
                      <a:pt x="295389" y="728068"/>
                      <a:pt x="290893" y="716514"/>
                    </a:cubicBezTo>
                    <a:cubicBezTo>
                      <a:pt x="295370" y="714428"/>
                      <a:pt x="329936" y="697987"/>
                      <a:pt x="343547" y="683691"/>
                    </a:cubicBezTo>
                    <a:cubicBezTo>
                      <a:pt x="358787" y="692520"/>
                      <a:pt x="376027" y="699797"/>
                      <a:pt x="379066" y="701064"/>
                    </a:cubicBezTo>
                    <a:cubicBezTo>
                      <a:pt x="375818" y="714494"/>
                      <a:pt x="372770" y="727601"/>
                      <a:pt x="370160" y="739907"/>
                    </a:cubicBezTo>
                    <a:cubicBezTo>
                      <a:pt x="367779" y="750975"/>
                      <a:pt x="365674" y="761405"/>
                      <a:pt x="363759" y="771340"/>
                    </a:cubicBezTo>
                    <a:lnTo>
                      <a:pt x="370141" y="771435"/>
                    </a:lnTo>
                    <a:lnTo>
                      <a:pt x="380171" y="771435"/>
                    </a:lnTo>
                    <a:cubicBezTo>
                      <a:pt x="381733" y="762396"/>
                      <a:pt x="383428" y="752947"/>
                      <a:pt x="385343" y="742984"/>
                    </a:cubicBezTo>
                    <a:cubicBezTo>
                      <a:pt x="387467" y="731801"/>
                      <a:pt x="389905" y="719990"/>
                      <a:pt x="392525" y="707875"/>
                    </a:cubicBezTo>
                    <a:cubicBezTo>
                      <a:pt x="397592" y="708627"/>
                      <a:pt x="438188" y="714390"/>
                      <a:pt x="456637" y="709056"/>
                    </a:cubicBezTo>
                    <a:cubicBezTo>
                      <a:pt x="473401" y="704207"/>
                      <a:pt x="493404" y="693378"/>
                      <a:pt x="500014" y="676137"/>
                    </a:cubicBezTo>
                    <a:cubicBezTo>
                      <a:pt x="506491" y="659249"/>
                      <a:pt x="498624" y="639371"/>
                      <a:pt x="480440" y="634427"/>
                    </a:cubicBezTo>
                    <a:cubicBezTo>
                      <a:pt x="455190" y="627579"/>
                      <a:pt x="419061" y="657935"/>
                      <a:pt x="406336" y="677518"/>
                    </a:cubicBezTo>
                    <a:cubicBezTo>
                      <a:pt x="405517" y="678776"/>
                      <a:pt x="397554" y="694682"/>
                      <a:pt x="393649" y="702883"/>
                    </a:cubicBezTo>
                    <a:cubicBezTo>
                      <a:pt x="395258" y="695568"/>
                      <a:pt x="396839" y="688301"/>
                      <a:pt x="398649" y="680709"/>
                    </a:cubicBezTo>
                    <a:cubicBezTo>
                      <a:pt x="401154" y="669775"/>
                      <a:pt x="404174" y="658306"/>
                      <a:pt x="407031" y="647172"/>
                    </a:cubicBezTo>
                    <a:cubicBezTo>
                      <a:pt x="408727" y="641447"/>
                      <a:pt x="410432" y="635675"/>
                      <a:pt x="412156" y="629836"/>
                    </a:cubicBezTo>
                    <a:cubicBezTo>
                      <a:pt x="413765" y="623912"/>
                      <a:pt x="416032" y="618463"/>
                      <a:pt x="417975" y="612672"/>
                    </a:cubicBezTo>
                    <a:cubicBezTo>
                      <a:pt x="420995" y="604252"/>
                      <a:pt x="424529" y="595727"/>
                      <a:pt x="428043" y="587202"/>
                    </a:cubicBezTo>
                    <a:cubicBezTo>
                      <a:pt x="439026" y="590431"/>
                      <a:pt x="471401" y="599347"/>
                      <a:pt x="488165" y="597165"/>
                    </a:cubicBezTo>
                    <a:cubicBezTo>
                      <a:pt x="505472" y="594918"/>
                      <a:pt x="526884" y="587240"/>
                      <a:pt x="536038" y="571191"/>
                    </a:cubicBezTo>
                    <a:cubicBezTo>
                      <a:pt x="544991" y="555484"/>
                      <a:pt x="540229" y="534634"/>
                      <a:pt x="522998" y="526995"/>
                    </a:cubicBezTo>
                    <a:cubicBezTo>
                      <a:pt x="499081" y="516394"/>
                      <a:pt x="458771" y="540930"/>
                      <a:pt x="443217" y="558360"/>
                    </a:cubicBezTo>
                    <a:cubicBezTo>
                      <a:pt x="442712" y="558932"/>
                      <a:pt x="439807" y="562952"/>
                      <a:pt x="436406" y="567762"/>
                    </a:cubicBezTo>
                    <a:cubicBezTo>
                      <a:pt x="440093" y="559551"/>
                      <a:pt x="443741" y="551331"/>
                      <a:pt x="447751" y="543130"/>
                    </a:cubicBezTo>
                    <a:cubicBezTo>
                      <a:pt x="459123" y="519860"/>
                      <a:pt x="471430" y="496524"/>
                      <a:pt x="483660" y="473074"/>
                    </a:cubicBezTo>
                    <a:cubicBezTo>
                      <a:pt x="486213" y="468187"/>
                      <a:pt x="488680" y="463272"/>
                      <a:pt x="491213" y="458377"/>
                    </a:cubicBezTo>
                    <a:cubicBezTo>
                      <a:pt x="500443" y="461139"/>
                      <a:pt x="535438" y="471112"/>
                      <a:pt x="552992" y="468826"/>
                    </a:cubicBezTo>
                    <a:cubicBezTo>
                      <a:pt x="570290" y="466578"/>
                      <a:pt x="591721" y="458901"/>
                      <a:pt x="600855" y="442851"/>
                    </a:cubicBezTo>
                    <a:cubicBezTo>
                      <a:pt x="609809" y="427135"/>
                      <a:pt x="605056" y="406294"/>
                      <a:pt x="587816" y="398664"/>
                    </a:cubicBezTo>
                    <a:cubicBezTo>
                      <a:pt x="563898" y="388063"/>
                      <a:pt x="523598" y="412600"/>
                      <a:pt x="508034" y="430030"/>
                    </a:cubicBezTo>
                    <a:cubicBezTo>
                      <a:pt x="507482" y="430659"/>
                      <a:pt x="504024" y="435469"/>
                      <a:pt x="500205" y="440889"/>
                    </a:cubicBezTo>
                    <a:cubicBezTo>
                      <a:pt x="506663" y="428059"/>
                      <a:pt x="512949" y="415181"/>
                      <a:pt x="518788" y="402217"/>
                    </a:cubicBezTo>
                    <a:cubicBezTo>
                      <a:pt x="529028" y="379557"/>
                      <a:pt x="537876" y="356669"/>
                      <a:pt x="544706" y="333828"/>
                    </a:cubicBezTo>
                    <a:cubicBezTo>
                      <a:pt x="547944" y="334837"/>
                      <a:pt x="588740" y="347353"/>
                      <a:pt x="608266" y="344820"/>
                    </a:cubicBezTo>
                    <a:cubicBezTo>
                      <a:pt x="625563" y="342572"/>
                      <a:pt x="646985" y="334894"/>
                      <a:pt x="656129" y="318854"/>
                    </a:cubicBezTo>
                    <a:cubicBezTo>
                      <a:pt x="665083" y="303138"/>
                      <a:pt x="660320" y="282297"/>
                      <a:pt x="643089" y="274659"/>
                    </a:cubicBezTo>
                    <a:cubicBezTo>
                      <a:pt x="619163" y="264067"/>
                      <a:pt x="578862" y="288594"/>
                      <a:pt x="563308" y="306024"/>
                    </a:cubicBezTo>
                    <a:cubicBezTo>
                      <a:pt x="562203" y="307262"/>
                      <a:pt x="549821" y="324769"/>
                      <a:pt x="545601" y="331170"/>
                    </a:cubicBezTo>
                    <a:cubicBezTo>
                      <a:pt x="545677" y="330904"/>
                      <a:pt x="545801" y="330627"/>
                      <a:pt x="545877" y="330351"/>
                    </a:cubicBezTo>
                    <a:cubicBezTo>
                      <a:pt x="552821" y="306310"/>
                      <a:pt x="556478" y="282498"/>
                      <a:pt x="558850" y="259742"/>
                    </a:cubicBezTo>
                    <a:cubicBezTo>
                      <a:pt x="561251" y="237054"/>
                      <a:pt x="561574" y="215470"/>
                      <a:pt x="561365" y="195620"/>
                    </a:cubicBezTo>
                    <a:cubicBezTo>
                      <a:pt x="561212" y="175751"/>
                      <a:pt x="559841" y="157596"/>
                      <a:pt x="558498" y="141537"/>
                    </a:cubicBezTo>
                    <a:cubicBezTo>
                      <a:pt x="557707" y="132850"/>
                      <a:pt x="556821" y="124906"/>
                      <a:pt x="555907" y="117515"/>
                    </a:cubicBezTo>
                    <a:cubicBezTo>
                      <a:pt x="555993" y="117582"/>
                      <a:pt x="556355" y="117839"/>
                      <a:pt x="556355" y="117839"/>
                    </a:cubicBezTo>
                    <a:cubicBezTo>
                      <a:pt x="556745" y="118106"/>
                      <a:pt x="565994" y="87702"/>
                      <a:pt x="566365" y="85720"/>
                    </a:cubicBezTo>
                    <a:cubicBezTo>
                      <a:pt x="570566" y="62737"/>
                      <a:pt x="565175" y="15855"/>
                      <a:pt x="542115" y="3491"/>
                    </a:cubicBezTo>
                    <a:cubicBezTo>
                      <a:pt x="525513" y="-5415"/>
                      <a:pt x="506129" y="3625"/>
                      <a:pt x="499233" y="20351"/>
                    </a:cubicBezTo>
                    <a:cubicBezTo>
                      <a:pt x="492185" y="37419"/>
                      <a:pt x="499281" y="59032"/>
                      <a:pt x="508139" y="74071"/>
                    </a:cubicBezTo>
                    <a:cubicBezTo>
                      <a:pt x="517207" y="89483"/>
                      <a:pt x="547134" y="111305"/>
                      <a:pt x="554621" y="116629"/>
                    </a:cubicBezTo>
                    <a:cubicBezTo>
                      <a:pt x="555412" y="124325"/>
                      <a:pt x="556174" y="132564"/>
                      <a:pt x="556812" y="141689"/>
                    </a:cubicBezTo>
                    <a:cubicBezTo>
                      <a:pt x="557803" y="157739"/>
                      <a:pt x="558774" y="175875"/>
                      <a:pt x="558507" y="195658"/>
                    </a:cubicBezTo>
                    <a:cubicBezTo>
                      <a:pt x="558450" y="200925"/>
                      <a:pt x="558164" y="206593"/>
                      <a:pt x="557993" y="212089"/>
                    </a:cubicBezTo>
                    <a:cubicBezTo>
                      <a:pt x="556364" y="202764"/>
                      <a:pt x="553935" y="190000"/>
                      <a:pt x="553564" y="188781"/>
                    </a:cubicBezTo>
                    <a:cubicBezTo>
                      <a:pt x="546706" y="166454"/>
                      <a:pt x="520312" y="127326"/>
                      <a:pt x="494156" y="126973"/>
                    </a:cubicBezTo>
                    <a:cubicBezTo>
                      <a:pt x="475316" y="126716"/>
                      <a:pt x="462286" y="143671"/>
                      <a:pt x="463867" y="161692"/>
                    </a:cubicBezTo>
                    <a:cubicBezTo>
                      <a:pt x="465477" y="180085"/>
                      <a:pt x="481736" y="196001"/>
                      <a:pt x="496528" y="205269"/>
                    </a:cubicBezTo>
                    <a:cubicBezTo>
                      <a:pt x="511949" y="214937"/>
                      <a:pt x="549487" y="220528"/>
                      <a:pt x="557707" y="221661"/>
                    </a:cubicBezTo>
                    <a:cubicBezTo>
                      <a:pt x="557145" y="233825"/>
                      <a:pt x="556288" y="246322"/>
                      <a:pt x="554621" y="259285"/>
                    </a:cubicBezTo>
                    <a:cubicBezTo>
                      <a:pt x="551811" y="281612"/>
                      <a:pt x="547649" y="305253"/>
                      <a:pt x="540315" y="328713"/>
                    </a:cubicBezTo>
                    <a:cubicBezTo>
                      <a:pt x="539905" y="330018"/>
                      <a:pt x="539324" y="331313"/>
                      <a:pt x="538905" y="332618"/>
                    </a:cubicBezTo>
                    <a:cubicBezTo>
                      <a:pt x="538895" y="327875"/>
                      <a:pt x="536962" y="301833"/>
                      <a:pt x="536619" y="300033"/>
                    </a:cubicBezTo>
                    <a:cubicBezTo>
                      <a:pt x="532256" y="277087"/>
                      <a:pt x="510320" y="235301"/>
                      <a:pt x="484365" y="232082"/>
                    </a:cubicBezTo>
                    <a:cubicBezTo>
                      <a:pt x="465658" y="229758"/>
                      <a:pt x="450846" y="245179"/>
                      <a:pt x="450437" y="263257"/>
                    </a:cubicBezTo>
                    <a:cubicBezTo>
                      <a:pt x="450017" y="281726"/>
                      <a:pt x="464429" y="299328"/>
                      <a:pt x="478107" y="310158"/>
                    </a:cubicBezTo>
                    <a:cubicBezTo>
                      <a:pt x="493871" y="322645"/>
                      <a:pt x="536952" y="333142"/>
                      <a:pt x="538581" y="333533"/>
                    </a:cubicBezTo>
                    <a:cubicBezTo>
                      <a:pt x="531428" y="355412"/>
                      <a:pt x="522427" y="377328"/>
                      <a:pt x="512025" y="399074"/>
                    </a:cubicBezTo>
                    <a:cubicBezTo>
                      <a:pt x="504510" y="414847"/>
                      <a:pt x="496242" y="430516"/>
                      <a:pt x="487813" y="446156"/>
                    </a:cubicBezTo>
                    <a:cubicBezTo>
                      <a:pt x="487651" y="439984"/>
                      <a:pt x="485841" y="415771"/>
                      <a:pt x="485517" y="414047"/>
                    </a:cubicBezTo>
                    <a:cubicBezTo>
                      <a:pt x="481145" y="391092"/>
                      <a:pt x="459219" y="349315"/>
                      <a:pt x="433254" y="346096"/>
                    </a:cubicBezTo>
                    <a:cubicBezTo>
                      <a:pt x="414546" y="343772"/>
                      <a:pt x="399735" y="359193"/>
                      <a:pt x="399335" y="377271"/>
                    </a:cubicBezTo>
                    <a:cubicBezTo>
                      <a:pt x="398916" y="395740"/>
                      <a:pt x="413327" y="413343"/>
                      <a:pt x="427005" y="424172"/>
                    </a:cubicBezTo>
                    <a:cubicBezTo>
                      <a:pt x="442398" y="436364"/>
                      <a:pt x="483631" y="446604"/>
                      <a:pt x="487117" y="447452"/>
                    </a:cubicBezTo>
                    <a:cubicBezTo>
                      <a:pt x="483279" y="454557"/>
                      <a:pt x="479478" y="461663"/>
                      <a:pt x="475583" y="468749"/>
                    </a:cubicBezTo>
                    <a:cubicBezTo>
                      <a:pt x="462857" y="491895"/>
                      <a:pt x="450008" y="515031"/>
                      <a:pt x="438026" y="538263"/>
                    </a:cubicBezTo>
                    <a:cubicBezTo>
                      <a:pt x="433873" y="546312"/>
                      <a:pt x="430072" y="554398"/>
                      <a:pt x="426234" y="562466"/>
                    </a:cubicBezTo>
                    <a:cubicBezTo>
                      <a:pt x="425710" y="553217"/>
                      <a:pt x="424424" y="536396"/>
                      <a:pt x="424157" y="534958"/>
                    </a:cubicBezTo>
                    <a:cubicBezTo>
                      <a:pt x="419795" y="512003"/>
                      <a:pt x="397859" y="470226"/>
                      <a:pt x="371893" y="466997"/>
                    </a:cubicBezTo>
                    <a:cubicBezTo>
                      <a:pt x="353186" y="464673"/>
                      <a:pt x="338385" y="480094"/>
                      <a:pt x="337975" y="498182"/>
                    </a:cubicBezTo>
                    <a:cubicBezTo>
                      <a:pt x="337556" y="516641"/>
                      <a:pt x="351967" y="534253"/>
                      <a:pt x="365655" y="545083"/>
                    </a:cubicBezTo>
                    <a:cubicBezTo>
                      <a:pt x="379399" y="555970"/>
                      <a:pt x="413880" y="565333"/>
                      <a:pt x="423633" y="567829"/>
                    </a:cubicBezTo>
                    <a:cubicBezTo>
                      <a:pt x="417347" y="581316"/>
                      <a:pt x="411403" y="594841"/>
                      <a:pt x="406193" y="608434"/>
                    </a:cubicBezTo>
                    <a:cubicBezTo>
                      <a:pt x="404069" y="614339"/>
                      <a:pt x="401526" y="620235"/>
                      <a:pt x="399811" y="626017"/>
                    </a:cubicBezTo>
                    <a:cubicBezTo>
                      <a:pt x="397954" y="631817"/>
                      <a:pt x="396125" y="637552"/>
                      <a:pt x="394306" y="643228"/>
                    </a:cubicBezTo>
                    <a:cubicBezTo>
                      <a:pt x="390972" y="655116"/>
                      <a:pt x="387819" y="666145"/>
                      <a:pt x="385000" y="677290"/>
                    </a:cubicBezTo>
                    <a:cubicBezTo>
                      <a:pt x="383533" y="682910"/>
                      <a:pt x="382285" y="688244"/>
                      <a:pt x="380923" y="693730"/>
                    </a:cubicBezTo>
                    <a:cubicBezTo>
                      <a:pt x="381790" y="684272"/>
                      <a:pt x="382923" y="669270"/>
                      <a:pt x="382876" y="667898"/>
                    </a:cubicBezTo>
                    <a:cubicBezTo>
                      <a:pt x="382038" y="644552"/>
                      <a:pt x="366693" y="599937"/>
                      <a:pt x="341518" y="592812"/>
                    </a:cubicBezTo>
                    <a:cubicBezTo>
                      <a:pt x="323383" y="587678"/>
                      <a:pt x="306400" y="600680"/>
                      <a:pt x="303256" y="618492"/>
                    </a:cubicBezTo>
                    <a:cubicBezTo>
                      <a:pt x="302856" y="620759"/>
                      <a:pt x="302694" y="623035"/>
                      <a:pt x="302723" y="625331"/>
                    </a:cubicBezTo>
                    <a:cubicBezTo>
                      <a:pt x="291483" y="642895"/>
                      <a:pt x="285578" y="668041"/>
                      <a:pt x="285702" y="683557"/>
                    </a:cubicBezTo>
                    <a:cubicBezTo>
                      <a:pt x="285711" y="685053"/>
                      <a:pt x="287845" y="702712"/>
                      <a:pt x="289121" y="711703"/>
                    </a:cubicBezTo>
                    <a:cubicBezTo>
                      <a:pt x="286435" y="704712"/>
                      <a:pt x="283740" y="697787"/>
                      <a:pt x="281054" y="690453"/>
                    </a:cubicBezTo>
                    <a:cubicBezTo>
                      <a:pt x="277120" y="679947"/>
                      <a:pt x="273310" y="668717"/>
                      <a:pt x="269538" y="657859"/>
                    </a:cubicBezTo>
                    <a:cubicBezTo>
                      <a:pt x="267795" y="652153"/>
                      <a:pt x="266033" y="646391"/>
                      <a:pt x="264252" y="640580"/>
                    </a:cubicBezTo>
                    <a:cubicBezTo>
                      <a:pt x="262337" y="634742"/>
                      <a:pt x="261223" y="628950"/>
                      <a:pt x="259632" y="623054"/>
                    </a:cubicBezTo>
                    <a:cubicBezTo>
                      <a:pt x="257508" y="614368"/>
                      <a:pt x="255755" y="605300"/>
                      <a:pt x="253984" y="596251"/>
                    </a:cubicBezTo>
                    <a:cubicBezTo>
                      <a:pt x="264918" y="592889"/>
                      <a:pt x="296856" y="582459"/>
                      <a:pt x="309619" y="571400"/>
                    </a:cubicBezTo>
                    <a:cubicBezTo>
                      <a:pt x="322811" y="559980"/>
                      <a:pt x="336451" y="541759"/>
                      <a:pt x="335222" y="523337"/>
                    </a:cubicBezTo>
                    <a:cubicBezTo>
                      <a:pt x="334022" y="505287"/>
                      <a:pt x="318554" y="490533"/>
                      <a:pt x="299961" y="493667"/>
                    </a:cubicBezTo>
                    <a:cubicBezTo>
                      <a:pt x="274167" y="498029"/>
                      <a:pt x="254088" y="540720"/>
                      <a:pt x="250726" y="563847"/>
                    </a:cubicBezTo>
                    <a:cubicBezTo>
                      <a:pt x="250621" y="564599"/>
                      <a:pt x="250412" y="569553"/>
                      <a:pt x="250231" y="575439"/>
                    </a:cubicBezTo>
                    <a:cubicBezTo>
                      <a:pt x="248773" y="566562"/>
                      <a:pt x="247278" y="557694"/>
                      <a:pt x="246106" y="548645"/>
                    </a:cubicBezTo>
                    <a:cubicBezTo>
                      <a:pt x="242754" y="522966"/>
                      <a:pt x="240144" y="496705"/>
                      <a:pt x="237410" y="470407"/>
                    </a:cubicBezTo>
                    <a:cubicBezTo>
                      <a:pt x="236838" y="464930"/>
                      <a:pt x="236191" y="459453"/>
                      <a:pt x="235600" y="453976"/>
                    </a:cubicBezTo>
                    <a:cubicBezTo>
                      <a:pt x="244820" y="451195"/>
                      <a:pt x="279511" y="440203"/>
                      <a:pt x="292893" y="428611"/>
                    </a:cubicBezTo>
                    <a:cubicBezTo>
                      <a:pt x="306085" y="417191"/>
                      <a:pt x="319716" y="398969"/>
                      <a:pt x="318487" y="380548"/>
                    </a:cubicBezTo>
                    <a:cubicBezTo>
                      <a:pt x="317296" y="362508"/>
                      <a:pt x="301818" y="347744"/>
                      <a:pt x="283235" y="350877"/>
                    </a:cubicBezTo>
                    <a:cubicBezTo>
                      <a:pt x="257432" y="355240"/>
                      <a:pt x="237353" y="397931"/>
                      <a:pt x="233991" y="421048"/>
                    </a:cubicBezTo>
                    <a:cubicBezTo>
                      <a:pt x="233867" y="421877"/>
                      <a:pt x="233638" y="427801"/>
                      <a:pt x="233438" y="434431"/>
                    </a:cubicBezTo>
                    <a:cubicBezTo>
                      <a:pt x="231752" y="420162"/>
                      <a:pt x="229895" y="405960"/>
                      <a:pt x="227609" y="391921"/>
                    </a:cubicBezTo>
                    <a:cubicBezTo>
                      <a:pt x="223646" y="367375"/>
                      <a:pt x="218408" y="343400"/>
                      <a:pt x="211502" y="320598"/>
                    </a:cubicBezTo>
                    <a:cubicBezTo>
                      <a:pt x="214760" y="319645"/>
                      <a:pt x="255689" y="307577"/>
                      <a:pt x="270567" y="294699"/>
                    </a:cubicBezTo>
                    <a:cubicBezTo>
                      <a:pt x="283759" y="283279"/>
                      <a:pt x="297389" y="265057"/>
                      <a:pt x="296170" y="246636"/>
                    </a:cubicBezTo>
                    <a:cubicBezTo>
                      <a:pt x="294970" y="228586"/>
                      <a:pt x="279501" y="213832"/>
                      <a:pt x="260918" y="216966"/>
                    </a:cubicBezTo>
                    <a:cubicBezTo>
                      <a:pt x="235114" y="221328"/>
                      <a:pt x="215036" y="264028"/>
                      <a:pt x="211673" y="287146"/>
                    </a:cubicBezTo>
                    <a:cubicBezTo>
                      <a:pt x="211435" y="288784"/>
                      <a:pt x="210759" y="310215"/>
                      <a:pt x="210778" y="317883"/>
                    </a:cubicBezTo>
                    <a:cubicBezTo>
                      <a:pt x="210692" y="317607"/>
                      <a:pt x="210645" y="317321"/>
                      <a:pt x="210559" y="317054"/>
                    </a:cubicBezTo>
                    <a:cubicBezTo>
                      <a:pt x="203082" y="293166"/>
                      <a:pt x="193004" y="271287"/>
                      <a:pt x="182432" y="251008"/>
                    </a:cubicBezTo>
                    <a:cubicBezTo>
                      <a:pt x="171907" y="230758"/>
                      <a:pt x="160286" y="212584"/>
                      <a:pt x="149151" y="196134"/>
                    </a:cubicBezTo>
                    <a:cubicBezTo>
                      <a:pt x="138064" y="179656"/>
                      <a:pt x="126901" y="165264"/>
                      <a:pt x="116919" y="152605"/>
                    </a:cubicBezTo>
                    <a:cubicBezTo>
                      <a:pt x="111461" y="145795"/>
                      <a:pt x="106346" y="139661"/>
                      <a:pt x="101507" y="134003"/>
                    </a:cubicBezTo>
                    <a:cubicBezTo>
                      <a:pt x="101622" y="134003"/>
                      <a:pt x="102060" y="134012"/>
                      <a:pt x="102060" y="134012"/>
                    </a:cubicBezTo>
                    <a:cubicBezTo>
                      <a:pt x="102536" y="134022"/>
                      <a:pt x="93478" y="103561"/>
                      <a:pt x="92687" y="101703"/>
                    </a:cubicBezTo>
                    <a:cubicBezTo>
                      <a:pt x="83515" y="80215"/>
                      <a:pt x="53149" y="44096"/>
                      <a:pt x="27098" y="46497"/>
                    </a:cubicBezTo>
                    <a:cubicBezTo>
                      <a:pt x="8334" y="48221"/>
                      <a:pt x="-2839" y="66461"/>
                      <a:pt x="628" y="84206"/>
                    </a:cubicBezTo>
                    <a:cubicBezTo>
                      <a:pt x="4171" y="102332"/>
                      <a:pt x="22021" y="116448"/>
                      <a:pt x="37690" y="124106"/>
                    </a:cubicBezTo>
                    <a:cubicBezTo>
                      <a:pt x="53758" y="131955"/>
                      <a:pt x="90754" y="133650"/>
                      <a:pt x="99936" y="133946"/>
                    </a:cubicBezTo>
                    <a:cubicBezTo>
                      <a:pt x="104851" y="139937"/>
                      <a:pt x="110023" y="146385"/>
                      <a:pt x="115585" y="153643"/>
                    </a:cubicBezTo>
                    <a:cubicBezTo>
                      <a:pt x="125272" y="166483"/>
                      <a:pt x="136083" y="181075"/>
                      <a:pt x="146770" y="197725"/>
                    </a:cubicBezTo>
                    <a:cubicBezTo>
                      <a:pt x="149628" y="202154"/>
                      <a:pt x="152523" y="207031"/>
                      <a:pt x="155409" y="211708"/>
                    </a:cubicBezTo>
                    <a:cubicBezTo>
                      <a:pt x="148904" y="204831"/>
                      <a:pt x="139836" y="195525"/>
                      <a:pt x="138855" y="194715"/>
                    </a:cubicBezTo>
                    <a:cubicBezTo>
                      <a:pt x="120814" y="179875"/>
                      <a:pt x="77228" y="161806"/>
                      <a:pt x="55206" y="175941"/>
                    </a:cubicBezTo>
                    <a:cubicBezTo>
                      <a:pt x="39347" y="186124"/>
                      <a:pt x="37833" y="207459"/>
                      <a:pt x="49091" y="221614"/>
                    </a:cubicBezTo>
                    <a:cubicBezTo>
                      <a:pt x="60531" y="236082"/>
                      <a:pt x="82876" y="240387"/>
                      <a:pt x="100317" y="2399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 dirty="0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A10E9A7-13B9-8BF2-9861-D12CF292CB9D}"/>
                  </a:ext>
                </a:extLst>
              </p:cNvPr>
              <p:cNvSpPr/>
              <p:nvPr/>
            </p:nvSpPr>
            <p:spPr>
              <a:xfrm>
                <a:off x="4673653" y="4683491"/>
                <a:ext cx="73398" cy="116081"/>
              </a:xfrm>
              <a:custGeom>
                <a:avLst/>
                <a:gdLst>
                  <a:gd name="connsiteX0" fmla="*/ 8684 w 73398"/>
                  <a:gd name="connsiteY0" fmla="*/ 116080 h 116081"/>
                  <a:gd name="connsiteX1" fmla="*/ 550 w 73398"/>
                  <a:gd name="connsiteY1" fmla="*/ 83428 h 116081"/>
                  <a:gd name="connsiteX2" fmla="*/ 29515 w 73398"/>
                  <a:gd name="connsiteY2" fmla="*/ 2742 h 116081"/>
                  <a:gd name="connsiteX3" fmla="*/ 71349 w 73398"/>
                  <a:gd name="connsiteY3" fmla="*/ 22049 h 116081"/>
                  <a:gd name="connsiteX4" fmla="*/ 59357 w 73398"/>
                  <a:gd name="connsiteY4" fmla="*/ 75170 h 116081"/>
                  <a:gd name="connsiteX5" fmla="*/ 8684 w 73398"/>
                  <a:gd name="connsiteY5" fmla="*/ 116080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98" h="116081">
                    <a:moveTo>
                      <a:pt x="8684" y="116080"/>
                    </a:moveTo>
                    <a:cubicBezTo>
                      <a:pt x="8274" y="116327"/>
                      <a:pt x="807" y="85428"/>
                      <a:pt x="550" y="83428"/>
                    </a:cubicBezTo>
                    <a:cubicBezTo>
                      <a:pt x="-2308" y="60244"/>
                      <a:pt x="5779" y="13753"/>
                      <a:pt x="29515" y="2742"/>
                    </a:cubicBezTo>
                    <a:cubicBezTo>
                      <a:pt x="46612" y="-5193"/>
                      <a:pt x="65434" y="4961"/>
                      <a:pt x="71349" y="22049"/>
                    </a:cubicBezTo>
                    <a:cubicBezTo>
                      <a:pt x="77397" y="39499"/>
                      <a:pt x="69063" y="60663"/>
                      <a:pt x="59357" y="75170"/>
                    </a:cubicBezTo>
                    <a:cubicBezTo>
                      <a:pt x="47965" y="92191"/>
                      <a:pt x="8712" y="116051"/>
                      <a:pt x="8684" y="11608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grpSp>
          <p:nvGrpSpPr>
            <p:cNvPr id="45" name="图形 6">
              <a:extLst>
                <a:ext uri="{FF2B5EF4-FFF2-40B4-BE49-F238E27FC236}">
                  <a16:creationId xmlns:a16="http://schemas.microsoft.com/office/drawing/2014/main" id="{25D5BF1E-FF58-28D1-2C27-32718078D41E}"/>
                </a:ext>
              </a:extLst>
            </p:cNvPr>
            <p:cNvGrpSpPr/>
            <p:nvPr/>
          </p:nvGrpSpPr>
          <p:grpSpPr>
            <a:xfrm>
              <a:off x="8060556" y="4584548"/>
              <a:ext cx="666537" cy="771434"/>
              <a:chOff x="6901494" y="4584548"/>
              <a:chExt cx="666537" cy="771434"/>
            </a:xfrm>
            <a:solidFill>
              <a:srgbClr val="263238"/>
            </a:solidFill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118C7A2A-993F-3055-5279-3CCB8841D65C}"/>
                  </a:ext>
                </a:extLst>
              </p:cNvPr>
              <p:cNvSpPr/>
              <p:nvPr/>
            </p:nvSpPr>
            <p:spPr>
              <a:xfrm>
                <a:off x="7462812" y="4719464"/>
                <a:ext cx="105219" cy="83499"/>
              </a:xfrm>
              <a:custGeom>
                <a:avLst/>
                <a:gdLst>
                  <a:gd name="connsiteX0" fmla="*/ 64852 w 105219"/>
                  <a:gd name="connsiteY0" fmla="*/ 77173 h 83499"/>
                  <a:gd name="connsiteX1" fmla="*/ 15 w 105219"/>
                  <a:gd name="connsiteY1" fmla="*/ 83336 h 83499"/>
                  <a:gd name="connsiteX2" fmla="*/ 11245 w 105219"/>
                  <a:gd name="connsiteY2" fmla="*/ 51627 h 83499"/>
                  <a:gd name="connsiteX3" fmla="*/ 79911 w 105219"/>
                  <a:gd name="connsiteY3" fmla="*/ 307 h 83499"/>
                  <a:gd name="connsiteX4" fmla="*/ 104162 w 105219"/>
                  <a:gd name="connsiteY4" fmla="*/ 39492 h 83499"/>
                  <a:gd name="connsiteX5" fmla="*/ 64852 w 105219"/>
                  <a:gd name="connsiteY5" fmla="*/ 77173 h 83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19" h="83499">
                    <a:moveTo>
                      <a:pt x="64852" y="77173"/>
                    </a:moveTo>
                    <a:cubicBezTo>
                      <a:pt x="45954" y="85079"/>
                      <a:pt x="53" y="83336"/>
                      <a:pt x="15" y="83336"/>
                    </a:cubicBezTo>
                    <a:cubicBezTo>
                      <a:pt x="-461" y="83317"/>
                      <a:pt x="10350" y="53428"/>
                      <a:pt x="11245" y="51627"/>
                    </a:cubicBezTo>
                    <a:cubicBezTo>
                      <a:pt x="21647" y="30701"/>
                      <a:pt x="54041" y="-3599"/>
                      <a:pt x="79911" y="307"/>
                    </a:cubicBezTo>
                    <a:cubicBezTo>
                      <a:pt x="98551" y="3116"/>
                      <a:pt x="108648" y="21966"/>
                      <a:pt x="104162" y="39492"/>
                    </a:cubicBezTo>
                    <a:cubicBezTo>
                      <a:pt x="99580" y="57381"/>
                      <a:pt x="80949" y="70430"/>
                      <a:pt x="64852" y="7717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D0F68E2B-4F40-3C97-831D-3F2D80CF70EE}"/>
                  </a:ext>
                </a:extLst>
              </p:cNvPr>
              <p:cNvSpPr/>
              <p:nvPr/>
            </p:nvSpPr>
            <p:spPr>
              <a:xfrm>
                <a:off x="6901494" y="4584548"/>
                <a:ext cx="660591" cy="771434"/>
              </a:xfrm>
              <a:custGeom>
                <a:avLst/>
                <a:gdLst>
                  <a:gd name="connsiteX0" fmla="*/ 100361 w 660591"/>
                  <a:gd name="connsiteY0" fmla="*/ 239959 h 771434"/>
                  <a:gd name="connsiteX1" fmla="*/ 160436 w 660591"/>
                  <a:gd name="connsiteY1" fmla="*/ 219871 h 771434"/>
                  <a:gd name="connsiteX2" fmla="*/ 178619 w 660591"/>
                  <a:gd name="connsiteY2" fmla="*/ 252960 h 771434"/>
                  <a:gd name="connsiteX3" fmla="*/ 204974 w 660591"/>
                  <a:gd name="connsiteY3" fmla="*/ 318759 h 771434"/>
                  <a:gd name="connsiteX4" fmla="*/ 205955 w 660591"/>
                  <a:gd name="connsiteY4" fmla="*/ 322798 h 771434"/>
                  <a:gd name="connsiteX5" fmla="*/ 186067 w 660591"/>
                  <a:gd name="connsiteY5" fmla="*/ 296880 h 771434"/>
                  <a:gd name="connsiteX6" fmla="*/ 104990 w 660591"/>
                  <a:gd name="connsiteY6" fmla="*/ 269029 h 771434"/>
                  <a:gd name="connsiteX7" fmla="*/ 93894 w 660591"/>
                  <a:gd name="connsiteY7" fmla="*/ 313749 h 771434"/>
                  <a:gd name="connsiteX8" fmla="*/ 142852 w 660591"/>
                  <a:gd name="connsiteY8" fmla="*/ 337609 h 771434"/>
                  <a:gd name="connsiteX9" fmla="*/ 206184 w 660591"/>
                  <a:gd name="connsiteY9" fmla="*/ 323741 h 771434"/>
                  <a:gd name="connsiteX10" fmla="*/ 220195 w 660591"/>
                  <a:gd name="connsiteY10" fmla="*/ 393054 h 771434"/>
                  <a:gd name="connsiteX11" fmla="*/ 225977 w 660591"/>
                  <a:gd name="connsiteY11" fmla="*/ 445680 h 771434"/>
                  <a:gd name="connsiteX12" fmla="*/ 206346 w 660591"/>
                  <a:gd name="connsiteY12" fmla="*/ 420162 h 771434"/>
                  <a:gd name="connsiteX13" fmla="*/ 125269 w 660591"/>
                  <a:gd name="connsiteY13" fmla="*/ 392311 h 771434"/>
                  <a:gd name="connsiteX14" fmla="*/ 114173 w 660591"/>
                  <a:gd name="connsiteY14" fmla="*/ 437031 h 771434"/>
                  <a:gd name="connsiteX15" fmla="*/ 163131 w 660591"/>
                  <a:gd name="connsiteY15" fmla="*/ 460882 h 771434"/>
                  <a:gd name="connsiteX16" fmla="*/ 226110 w 660591"/>
                  <a:gd name="connsiteY16" fmla="*/ 447147 h 771434"/>
                  <a:gd name="connsiteX17" fmla="*/ 228244 w 660591"/>
                  <a:gd name="connsiteY17" fmla="*/ 471274 h 771434"/>
                  <a:gd name="connsiteX18" fmla="*/ 235264 w 660591"/>
                  <a:gd name="connsiteY18" fmla="*/ 549979 h 771434"/>
                  <a:gd name="connsiteX19" fmla="*/ 238779 w 660591"/>
                  <a:gd name="connsiteY19" fmla="*/ 576677 h 771434"/>
                  <a:gd name="connsiteX20" fmla="*/ 221872 w 660591"/>
                  <a:gd name="connsiteY20" fmla="*/ 554884 h 771434"/>
                  <a:gd name="connsiteX21" fmla="*/ 140795 w 660591"/>
                  <a:gd name="connsiteY21" fmla="*/ 527033 h 771434"/>
                  <a:gd name="connsiteX22" fmla="*/ 129698 w 660591"/>
                  <a:gd name="connsiteY22" fmla="*/ 571753 h 771434"/>
                  <a:gd name="connsiteX23" fmla="*/ 178657 w 660591"/>
                  <a:gd name="connsiteY23" fmla="*/ 595603 h 771434"/>
                  <a:gd name="connsiteX24" fmla="*/ 239560 w 660591"/>
                  <a:gd name="connsiteY24" fmla="*/ 582592 h 771434"/>
                  <a:gd name="connsiteX25" fmla="*/ 247408 w 660591"/>
                  <a:gd name="connsiteY25" fmla="*/ 626074 h 771434"/>
                  <a:gd name="connsiteX26" fmla="*/ 251790 w 660591"/>
                  <a:gd name="connsiteY26" fmla="*/ 644267 h 771434"/>
                  <a:gd name="connsiteX27" fmla="*/ 256705 w 660591"/>
                  <a:gd name="connsiteY27" fmla="*/ 661659 h 771434"/>
                  <a:gd name="connsiteX28" fmla="*/ 267725 w 660591"/>
                  <a:gd name="connsiteY28" fmla="*/ 695197 h 771434"/>
                  <a:gd name="connsiteX29" fmla="*/ 273393 w 660591"/>
                  <a:gd name="connsiteY29" fmla="*/ 711161 h 771434"/>
                  <a:gd name="connsiteX30" fmla="*/ 260772 w 660591"/>
                  <a:gd name="connsiteY30" fmla="*/ 688539 h 771434"/>
                  <a:gd name="connsiteX31" fmla="*/ 184858 w 660591"/>
                  <a:gd name="connsiteY31" fmla="*/ 648724 h 771434"/>
                  <a:gd name="connsiteX32" fmla="*/ 167112 w 660591"/>
                  <a:gd name="connsiteY32" fmla="*/ 691244 h 771434"/>
                  <a:gd name="connsiteX33" fmla="*/ 211899 w 660591"/>
                  <a:gd name="connsiteY33" fmla="*/ 722238 h 771434"/>
                  <a:gd name="connsiteX34" fmla="*/ 275926 w 660591"/>
                  <a:gd name="connsiteY34" fmla="*/ 718257 h 771434"/>
                  <a:gd name="connsiteX35" fmla="*/ 289928 w 660591"/>
                  <a:gd name="connsiteY35" fmla="*/ 755566 h 771434"/>
                  <a:gd name="connsiteX36" fmla="*/ 295786 w 660591"/>
                  <a:gd name="connsiteY36" fmla="*/ 770292 h 771434"/>
                  <a:gd name="connsiteX37" fmla="*/ 313150 w 660591"/>
                  <a:gd name="connsiteY37" fmla="*/ 770559 h 771434"/>
                  <a:gd name="connsiteX38" fmla="*/ 304301 w 660591"/>
                  <a:gd name="connsiteY38" fmla="*/ 749756 h 771434"/>
                  <a:gd name="connsiteX39" fmla="*/ 290928 w 660591"/>
                  <a:gd name="connsiteY39" fmla="*/ 716514 h 771434"/>
                  <a:gd name="connsiteX40" fmla="*/ 343582 w 660591"/>
                  <a:gd name="connsiteY40" fmla="*/ 683691 h 771434"/>
                  <a:gd name="connsiteX41" fmla="*/ 379101 w 660591"/>
                  <a:gd name="connsiteY41" fmla="*/ 701064 h 771434"/>
                  <a:gd name="connsiteX42" fmla="*/ 370195 w 660591"/>
                  <a:gd name="connsiteY42" fmla="*/ 739907 h 771434"/>
                  <a:gd name="connsiteX43" fmla="*/ 363794 w 660591"/>
                  <a:gd name="connsiteY43" fmla="*/ 771340 h 771434"/>
                  <a:gd name="connsiteX44" fmla="*/ 370176 w 660591"/>
                  <a:gd name="connsiteY44" fmla="*/ 771435 h 771434"/>
                  <a:gd name="connsiteX45" fmla="*/ 380206 w 660591"/>
                  <a:gd name="connsiteY45" fmla="*/ 771435 h 771434"/>
                  <a:gd name="connsiteX46" fmla="*/ 385378 w 660591"/>
                  <a:gd name="connsiteY46" fmla="*/ 742984 h 771434"/>
                  <a:gd name="connsiteX47" fmla="*/ 392560 w 660591"/>
                  <a:gd name="connsiteY47" fmla="*/ 707875 h 771434"/>
                  <a:gd name="connsiteX48" fmla="*/ 456682 w 660591"/>
                  <a:gd name="connsiteY48" fmla="*/ 709056 h 771434"/>
                  <a:gd name="connsiteX49" fmla="*/ 500059 w 660591"/>
                  <a:gd name="connsiteY49" fmla="*/ 676137 h 771434"/>
                  <a:gd name="connsiteX50" fmla="*/ 480476 w 660591"/>
                  <a:gd name="connsiteY50" fmla="*/ 634427 h 771434"/>
                  <a:gd name="connsiteX51" fmla="*/ 406371 w 660591"/>
                  <a:gd name="connsiteY51" fmla="*/ 677518 h 771434"/>
                  <a:gd name="connsiteX52" fmla="*/ 393684 w 660591"/>
                  <a:gd name="connsiteY52" fmla="*/ 702883 h 771434"/>
                  <a:gd name="connsiteX53" fmla="*/ 398684 w 660591"/>
                  <a:gd name="connsiteY53" fmla="*/ 680709 h 771434"/>
                  <a:gd name="connsiteX54" fmla="*/ 407066 w 660591"/>
                  <a:gd name="connsiteY54" fmla="*/ 647172 h 771434"/>
                  <a:gd name="connsiteX55" fmla="*/ 412191 w 660591"/>
                  <a:gd name="connsiteY55" fmla="*/ 629836 h 771434"/>
                  <a:gd name="connsiteX56" fmla="*/ 418011 w 660591"/>
                  <a:gd name="connsiteY56" fmla="*/ 612672 h 771434"/>
                  <a:gd name="connsiteX57" fmla="*/ 428088 w 660591"/>
                  <a:gd name="connsiteY57" fmla="*/ 587202 h 771434"/>
                  <a:gd name="connsiteX58" fmla="*/ 488210 w 660591"/>
                  <a:gd name="connsiteY58" fmla="*/ 597165 h 771434"/>
                  <a:gd name="connsiteX59" fmla="*/ 536082 w 660591"/>
                  <a:gd name="connsiteY59" fmla="*/ 571191 h 771434"/>
                  <a:gd name="connsiteX60" fmla="*/ 523043 w 660591"/>
                  <a:gd name="connsiteY60" fmla="*/ 526995 h 771434"/>
                  <a:gd name="connsiteX61" fmla="*/ 443261 w 660591"/>
                  <a:gd name="connsiteY61" fmla="*/ 558360 h 771434"/>
                  <a:gd name="connsiteX62" fmla="*/ 436451 w 660591"/>
                  <a:gd name="connsiteY62" fmla="*/ 567762 h 771434"/>
                  <a:gd name="connsiteX63" fmla="*/ 447795 w 660591"/>
                  <a:gd name="connsiteY63" fmla="*/ 543130 h 771434"/>
                  <a:gd name="connsiteX64" fmla="*/ 483704 w 660591"/>
                  <a:gd name="connsiteY64" fmla="*/ 473074 h 771434"/>
                  <a:gd name="connsiteX65" fmla="*/ 491258 w 660591"/>
                  <a:gd name="connsiteY65" fmla="*/ 458377 h 771434"/>
                  <a:gd name="connsiteX66" fmla="*/ 553037 w 660591"/>
                  <a:gd name="connsiteY66" fmla="*/ 468826 h 771434"/>
                  <a:gd name="connsiteX67" fmla="*/ 600900 w 660591"/>
                  <a:gd name="connsiteY67" fmla="*/ 442851 h 771434"/>
                  <a:gd name="connsiteX68" fmla="*/ 587860 w 660591"/>
                  <a:gd name="connsiteY68" fmla="*/ 398664 h 771434"/>
                  <a:gd name="connsiteX69" fmla="*/ 508079 w 660591"/>
                  <a:gd name="connsiteY69" fmla="*/ 430030 h 771434"/>
                  <a:gd name="connsiteX70" fmla="*/ 500240 w 660591"/>
                  <a:gd name="connsiteY70" fmla="*/ 440889 h 771434"/>
                  <a:gd name="connsiteX71" fmla="*/ 518823 w 660591"/>
                  <a:gd name="connsiteY71" fmla="*/ 402217 h 771434"/>
                  <a:gd name="connsiteX72" fmla="*/ 544741 w 660591"/>
                  <a:gd name="connsiteY72" fmla="*/ 333828 h 771434"/>
                  <a:gd name="connsiteX73" fmla="*/ 608301 w 660591"/>
                  <a:gd name="connsiteY73" fmla="*/ 344820 h 771434"/>
                  <a:gd name="connsiteX74" fmla="*/ 656164 w 660591"/>
                  <a:gd name="connsiteY74" fmla="*/ 318854 h 771434"/>
                  <a:gd name="connsiteX75" fmla="*/ 643124 w 660591"/>
                  <a:gd name="connsiteY75" fmla="*/ 274659 h 771434"/>
                  <a:gd name="connsiteX76" fmla="*/ 563343 w 660591"/>
                  <a:gd name="connsiteY76" fmla="*/ 306024 h 771434"/>
                  <a:gd name="connsiteX77" fmla="*/ 545636 w 660591"/>
                  <a:gd name="connsiteY77" fmla="*/ 331170 h 771434"/>
                  <a:gd name="connsiteX78" fmla="*/ 545912 w 660591"/>
                  <a:gd name="connsiteY78" fmla="*/ 330351 h 771434"/>
                  <a:gd name="connsiteX79" fmla="*/ 558885 w 660591"/>
                  <a:gd name="connsiteY79" fmla="*/ 259742 h 771434"/>
                  <a:gd name="connsiteX80" fmla="*/ 561400 w 660591"/>
                  <a:gd name="connsiteY80" fmla="*/ 195620 h 771434"/>
                  <a:gd name="connsiteX81" fmla="*/ 558523 w 660591"/>
                  <a:gd name="connsiteY81" fmla="*/ 141537 h 771434"/>
                  <a:gd name="connsiteX82" fmla="*/ 555933 w 660591"/>
                  <a:gd name="connsiteY82" fmla="*/ 117515 h 771434"/>
                  <a:gd name="connsiteX83" fmla="*/ 556380 w 660591"/>
                  <a:gd name="connsiteY83" fmla="*/ 117839 h 771434"/>
                  <a:gd name="connsiteX84" fmla="*/ 566391 w 660591"/>
                  <a:gd name="connsiteY84" fmla="*/ 85720 h 771434"/>
                  <a:gd name="connsiteX85" fmla="*/ 542140 w 660591"/>
                  <a:gd name="connsiteY85" fmla="*/ 3491 h 771434"/>
                  <a:gd name="connsiteX86" fmla="*/ 499259 w 660591"/>
                  <a:gd name="connsiteY86" fmla="*/ 20351 h 771434"/>
                  <a:gd name="connsiteX87" fmla="*/ 508165 w 660591"/>
                  <a:gd name="connsiteY87" fmla="*/ 74071 h 771434"/>
                  <a:gd name="connsiteX88" fmla="*/ 554647 w 660591"/>
                  <a:gd name="connsiteY88" fmla="*/ 116629 h 771434"/>
                  <a:gd name="connsiteX89" fmla="*/ 556838 w 660591"/>
                  <a:gd name="connsiteY89" fmla="*/ 141689 h 771434"/>
                  <a:gd name="connsiteX90" fmla="*/ 558533 w 660591"/>
                  <a:gd name="connsiteY90" fmla="*/ 195658 h 771434"/>
                  <a:gd name="connsiteX91" fmla="*/ 558019 w 660591"/>
                  <a:gd name="connsiteY91" fmla="*/ 212089 h 771434"/>
                  <a:gd name="connsiteX92" fmla="*/ 553589 w 660591"/>
                  <a:gd name="connsiteY92" fmla="*/ 188781 h 771434"/>
                  <a:gd name="connsiteX93" fmla="*/ 494182 w 660591"/>
                  <a:gd name="connsiteY93" fmla="*/ 126973 h 771434"/>
                  <a:gd name="connsiteX94" fmla="*/ 463893 w 660591"/>
                  <a:gd name="connsiteY94" fmla="*/ 161692 h 771434"/>
                  <a:gd name="connsiteX95" fmla="*/ 496554 w 660591"/>
                  <a:gd name="connsiteY95" fmla="*/ 205269 h 771434"/>
                  <a:gd name="connsiteX96" fmla="*/ 557733 w 660591"/>
                  <a:gd name="connsiteY96" fmla="*/ 221661 h 771434"/>
                  <a:gd name="connsiteX97" fmla="*/ 554647 w 660591"/>
                  <a:gd name="connsiteY97" fmla="*/ 259285 h 771434"/>
                  <a:gd name="connsiteX98" fmla="*/ 540340 w 660591"/>
                  <a:gd name="connsiteY98" fmla="*/ 328713 h 771434"/>
                  <a:gd name="connsiteX99" fmla="*/ 538921 w 660591"/>
                  <a:gd name="connsiteY99" fmla="*/ 332618 h 771434"/>
                  <a:gd name="connsiteX100" fmla="*/ 536635 w 660591"/>
                  <a:gd name="connsiteY100" fmla="*/ 300033 h 771434"/>
                  <a:gd name="connsiteX101" fmla="*/ 484381 w 660591"/>
                  <a:gd name="connsiteY101" fmla="*/ 232082 h 771434"/>
                  <a:gd name="connsiteX102" fmla="*/ 450453 w 660591"/>
                  <a:gd name="connsiteY102" fmla="*/ 263257 h 771434"/>
                  <a:gd name="connsiteX103" fmla="*/ 478123 w 660591"/>
                  <a:gd name="connsiteY103" fmla="*/ 310158 h 771434"/>
                  <a:gd name="connsiteX104" fmla="*/ 538597 w 660591"/>
                  <a:gd name="connsiteY104" fmla="*/ 333533 h 771434"/>
                  <a:gd name="connsiteX105" fmla="*/ 512041 w 660591"/>
                  <a:gd name="connsiteY105" fmla="*/ 399074 h 771434"/>
                  <a:gd name="connsiteX106" fmla="*/ 487829 w 660591"/>
                  <a:gd name="connsiteY106" fmla="*/ 446156 h 771434"/>
                  <a:gd name="connsiteX107" fmla="*/ 485533 w 660591"/>
                  <a:gd name="connsiteY107" fmla="*/ 414047 h 771434"/>
                  <a:gd name="connsiteX108" fmla="*/ 433269 w 660591"/>
                  <a:gd name="connsiteY108" fmla="*/ 346096 h 771434"/>
                  <a:gd name="connsiteX109" fmla="*/ 399351 w 660591"/>
                  <a:gd name="connsiteY109" fmla="*/ 377271 h 771434"/>
                  <a:gd name="connsiteX110" fmla="*/ 427021 w 660591"/>
                  <a:gd name="connsiteY110" fmla="*/ 424172 h 771434"/>
                  <a:gd name="connsiteX111" fmla="*/ 487134 w 660591"/>
                  <a:gd name="connsiteY111" fmla="*/ 447452 h 771434"/>
                  <a:gd name="connsiteX112" fmla="*/ 475599 w 660591"/>
                  <a:gd name="connsiteY112" fmla="*/ 468749 h 771434"/>
                  <a:gd name="connsiteX113" fmla="*/ 438042 w 660591"/>
                  <a:gd name="connsiteY113" fmla="*/ 538263 h 771434"/>
                  <a:gd name="connsiteX114" fmla="*/ 426250 w 660591"/>
                  <a:gd name="connsiteY114" fmla="*/ 562466 h 771434"/>
                  <a:gd name="connsiteX115" fmla="*/ 424173 w 660591"/>
                  <a:gd name="connsiteY115" fmla="*/ 534958 h 771434"/>
                  <a:gd name="connsiteX116" fmla="*/ 371910 w 660591"/>
                  <a:gd name="connsiteY116" fmla="*/ 466997 h 771434"/>
                  <a:gd name="connsiteX117" fmla="*/ 337981 w 660591"/>
                  <a:gd name="connsiteY117" fmla="*/ 498182 h 771434"/>
                  <a:gd name="connsiteX118" fmla="*/ 365661 w 660591"/>
                  <a:gd name="connsiteY118" fmla="*/ 545083 h 771434"/>
                  <a:gd name="connsiteX119" fmla="*/ 423640 w 660591"/>
                  <a:gd name="connsiteY119" fmla="*/ 567829 h 771434"/>
                  <a:gd name="connsiteX120" fmla="*/ 406200 w 660591"/>
                  <a:gd name="connsiteY120" fmla="*/ 608434 h 771434"/>
                  <a:gd name="connsiteX121" fmla="*/ 399818 w 660591"/>
                  <a:gd name="connsiteY121" fmla="*/ 626017 h 771434"/>
                  <a:gd name="connsiteX122" fmla="*/ 394312 w 660591"/>
                  <a:gd name="connsiteY122" fmla="*/ 643228 h 771434"/>
                  <a:gd name="connsiteX123" fmla="*/ 385006 w 660591"/>
                  <a:gd name="connsiteY123" fmla="*/ 677290 h 771434"/>
                  <a:gd name="connsiteX124" fmla="*/ 380930 w 660591"/>
                  <a:gd name="connsiteY124" fmla="*/ 693730 h 771434"/>
                  <a:gd name="connsiteX125" fmla="*/ 382882 w 660591"/>
                  <a:gd name="connsiteY125" fmla="*/ 667898 h 771434"/>
                  <a:gd name="connsiteX126" fmla="*/ 341525 w 660591"/>
                  <a:gd name="connsiteY126" fmla="*/ 592812 h 771434"/>
                  <a:gd name="connsiteX127" fmla="*/ 303263 w 660591"/>
                  <a:gd name="connsiteY127" fmla="*/ 618492 h 771434"/>
                  <a:gd name="connsiteX128" fmla="*/ 302729 w 660591"/>
                  <a:gd name="connsiteY128" fmla="*/ 625331 h 771434"/>
                  <a:gd name="connsiteX129" fmla="*/ 285708 w 660591"/>
                  <a:gd name="connsiteY129" fmla="*/ 683557 h 771434"/>
                  <a:gd name="connsiteX130" fmla="*/ 289128 w 660591"/>
                  <a:gd name="connsiteY130" fmla="*/ 711703 h 771434"/>
                  <a:gd name="connsiteX131" fmla="*/ 281060 w 660591"/>
                  <a:gd name="connsiteY131" fmla="*/ 690453 h 771434"/>
                  <a:gd name="connsiteX132" fmla="*/ 269544 w 660591"/>
                  <a:gd name="connsiteY132" fmla="*/ 657859 h 771434"/>
                  <a:gd name="connsiteX133" fmla="*/ 264258 w 660591"/>
                  <a:gd name="connsiteY133" fmla="*/ 640580 h 771434"/>
                  <a:gd name="connsiteX134" fmla="*/ 259638 w 660591"/>
                  <a:gd name="connsiteY134" fmla="*/ 623054 h 771434"/>
                  <a:gd name="connsiteX135" fmla="*/ 253990 w 660591"/>
                  <a:gd name="connsiteY135" fmla="*/ 596251 h 771434"/>
                  <a:gd name="connsiteX136" fmla="*/ 309626 w 660591"/>
                  <a:gd name="connsiteY136" fmla="*/ 571400 h 771434"/>
                  <a:gd name="connsiteX137" fmla="*/ 335229 w 660591"/>
                  <a:gd name="connsiteY137" fmla="*/ 523337 h 771434"/>
                  <a:gd name="connsiteX138" fmla="*/ 299967 w 660591"/>
                  <a:gd name="connsiteY138" fmla="*/ 493667 h 771434"/>
                  <a:gd name="connsiteX139" fmla="*/ 250733 w 660591"/>
                  <a:gd name="connsiteY139" fmla="*/ 563847 h 771434"/>
                  <a:gd name="connsiteX140" fmla="*/ 250237 w 660591"/>
                  <a:gd name="connsiteY140" fmla="*/ 575439 h 771434"/>
                  <a:gd name="connsiteX141" fmla="*/ 246113 w 660591"/>
                  <a:gd name="connsiteY141" fmla="*/ 548645 h 771434"/>
                  <a:gd name="connsiteX142" fmla="*/ 237417 w 660591"/>
                  <a:gd name="connsiteY142" fmla="*/ 470407 h 771434"/>
                  <a:gd name="connsiteX143" fmla="*/ 235607 w 660591"/>
                  <a:gd name="connsiteY143" fmla="*/ 453976 h 771434"/>
                  <a:gd name="connsiteX144" fmla="*/ 292900 w 660591"/>
                  <a:gd name="connsiteY144" fmla="*/ 428611 h 771434"/>
                  <a:gd name="connsiteX145" fmla="*/ 318493 w 660591"/>
                  <a:gd name="connsiteY145" fmla="*/ 380548 h 771434"/>
                  <a:gd name="connsiteX146" fmla="*/ 283241 w 660591"/>
                  <a:gd name="connsiteY146" fmla="*/ 350877 h 771434"/>
                  <a:gd name="connsiteX147" fmla="*/ 233997 w 660591"/>
                  <a:gd name="connsiteY147" fmla="*/ 421048 h 771434"/>
                  <a:gd name="connsiteX148" fmla="*/ 233445 w 660591"/>
                  <a:gd name="connsiteY148" fmla="*/ 434431 h 771434"/>
                  <a:gd name="connsiteX149" fmla="*/ 227615 w 660591"/>
                  <a:gd name="connsiteY149" fmla="*/ 391921 h 771434"/>
                  <a:gd name="connsiteX150" fmla="*/ 211509 w 660591"/>
                  <a:gd name="connsiteY150" fmla="*/ 320598 h 771434"/>
                  <a:gd name="connsiteX151" fmla="*/ 270573 w 660591"/>
                  <a:gd name="connsiteY151" fmla="*/ 294699 h 771434"/>
                  <a:gd name="connsiteX152" fmla="*/ 296176 w 660591"/>
                  <a:gd name="connsiteY152" fmla="*/ 246636 h 771434"/>
                  <a:gd name="connsiteX153" fmla="*/ 260924 w 660591"/>
                  <a:gd name="connsiteY153" fmla="*/ 216966 h 771434"/>
                  <a:gd name="connsiteX154" fmla="*/ 211680 w 660591"/>
                  <a:gd name="connsiteY154" fmla="*/ 287146 h 771434"/>
                  <a:gd name="connsiteX155" fmla="*/ 210785 w 660591"/>
                  <a:gd name="connsiteY155" fmla="*/ 317883 h 771434"/>
                  <a:gd name="connsiteX156" fmla="*/ 210566 w 660591"/>
                  <a:gd name="connsiteY156" fmla="*/ 317054 h 771434"/>
                  <a:gd name="connsiteX157" fmla="*/ 182438 w 660591"/>
                  <a:gd name="connsiteY157" fmla="*/ 251008 h 771434"/>
                  <a:gd name="connsiteX158" fmla="*/ 149158 w 660591"/>
                  <a:gd name="connsiteY158" fmla="*/ 196134 h 771434"/>
                  <a:gd name="connsiteX159" fmla="*/ 116925 w 660591"/>
                  <a:gd name="connsiteY159" fmla="*/ 152605 h 771434"/>
                  <a:gd name="connsiteX160" fmla="*/ 101514 w 660591"/>
                  <a:gd name="connsiteY160" fmla="*/ 134003 h 771434"/>
                  <a:gd name="connsiteX161" fmla="*/ 102066 w 660591"/>
                  <a:gd name="connsiteY161" fmla="*/ 134012 h 771434"/>
                  <a:gd name="connsiteX162" fmla="*/ 92694 w 660591"/>
                  <a:gd name="connsiteY162" fmla="*/ 101703 h 771434"/>
                  <a:gd name="connsiteX163" fmla="*/ 27104 w 660591"/>
                  <a:gd name="connsiteY163" fmla="*/ 46497 h 771434"/>
                  <a:gd name="connsiteX164" fmla="*/ 625 w 660591"/>
                  <a:gd name="connsiteY164" fmla="*/ 84206 h 771434"/>
                  <a:gd name="connsiteX165" fmla="*/ 37696 w 660591"/>
                  <a:gd name="connsiteY165" fmla="*/ 124106 h 771434"/>
                  <a:gd name="connsiteX166" fmla="*/ 99942 w 660591"/>
                  <a:gd name="connsiteY166" fmla="*/ 133946 h 771434"/>
                  <a:gd name="connsiteX167" fmla="*/ 115592 w 660591"/>
                  <a:gd name="connsiteY167" fmla="*/ 153643 h 771434"/>
                  <a:gd name="connsiteX168" fmla="*/ 146777 w 660591"/>
                  <a:gd name="connsiteY168" fmla="*/ 197725 h 771434"/>
                  <a:gd name="connsiteX169" fmla="*/ 155416 w 660591"/>
                  <a:gd name="connsiteY169" fmla="*/ 211708 h 771434"/>
                  <a:gd name="connsiteX170" fmla="*/ 138861 w 660591"/>
                  <a:gd name="connsiteY170" fmla="*/ 194715 h 771434"/>
                  <a:gd name="connsiteX171" fmla="*/ 55213 w 660591"/>
                  <a:gd name="connsiteY171" fmla="*/ 175941 h 771434"/>
                  <a:gd name="connsiteX172" fmla="*/ 49098 w 660591"/>
                  <a:gd name="connsiteY172" fmla="*/ 221614 h 771434"/>
                  <a:gd name="connsiteX173" fmla="*/ 100361 w 660591"/>
                  <a:gd name="connsiteY173" fmla="*/ 239959 h 77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660591" h="771434">
                    <a:moveTo>
                      <a:pt x="100361" y="239959"/>
                    </a:moveTo>
                    <a:cubicBezTo>
                      <a:pt x="118564" y="239511"/>
                      <a:pt x="152949" y="223462"/>
                      <a:pt x="160436" y="219871"/>
                    </a:cubicBezTo>
                    <a:cubicBezTo>
                      <a:pt x="166674" y="230329"/>
                      <a:pt x="172847" y="241226"/>
                      <a:pt x="178619" y="252960"/>
                    </a:cubicBezTo>
                    <a:cubicBezTo>
                      <a:pt x="188591" y="273135"/>
                      <a:pt x="198164" y="295147"/>
                      <a:pt x="204974" y="318759"/>
                    </a:cubicBezTo>
                    <a:cubicBezTo>
                      <a:pt x="205355" y="320074"/>
                      <a:pt x="205594" y="321474"/>
                      <a:pt x="205955" y="322798"/>
                    </a:cubicBezTo>
                    <a:cubicBezTo>
                      <a:pt x="203327" y="318845"/>
                      <a:pt x="187343" y="298185"/>
                      <a:pt x="186067" y="296880"/>
                    </a:cubicBezTo>
                    <a:cubicBezTo>
                      <a:pt x="169761" y="280145"/>
                      <a:pt x="128422" y="257399"/>
                      <a:pt x="104990" y="269029"/>
                    </a:cubicBezTo>
                    <a:cubicBezTo>
                      <a:pt x="88103" y="277411"/>
                      <a:pt x="84264" y="298452"/>
                      <a:pt x="93894" y="313749"/>
                    </a:cubicBezTo>
                    <a:cubicBezTo>
                      <a:pt x="103733" y="329380"/>
                      <a:pt x="125469" y="336114"/>
                      <a:pt x="142852" y="337609"/>
                    </a:cubicBezTo>
                    <a:cubicBezTo>
                      <a:pt x="162883" y="339324"/>
                      <a:pt x="204612" y="324312"/>
                      <a:pt x="206184" y="323741"/>
                    </a:cubicBezTo>
                    <a:cubicBezTo>
                      <a:pt x="212290" y="345934"/>
                      <a:pt x="216871" y="369185"/>
                      <a:pt x="220195" y="393054"/>
                    </a:cubicBezTo>
                    <a:cubicBezTo>
                      <a:pt x="222634" y="410361"/>
                      <a:pt x="224386" y="427982"/>
                      <a:pt x="225977" y="445680"/>
                    </a:cubicBezTo>
                    <a:cubicBezTo>
                      <a:pt x="222434" y="440612"/>
                      <a:pt x="207575" y="421420"/>
                      <a:pt x="206346" y="420162"/>
                    </a:cubicBezTo>
                    <a:cubicBezTo>
                      <a:pt x="190039" y="403427"/>
                      <a:pt x="148701" y="380681"/>
                      <a:pt x="125269" y="392311"/>
                    </a:cubicBezTo>
                    <a:cubicBezTo>
                      <a:pt x="108381" y="400684"/>
                      <a:pt x="104543" y="421724"/>
                      <a:pt x="114173" y="437031"/>
                    </a:cubicBezTo>
                    <a:cubicBezTo>
                      <a:pt x="124012" y="452662"/>
                      <a:pt x="145748" y="459396"/>
                      <a:pt x="163131" y="460882"/>
                    </a:cubicBezTo>
                    <a:cubicBezTo>
                      <a:pt x="182695" y="462558"/>
                      <a:pt x="222738" y="448356"/>
                      <a:pt x="226110" y="447147"/>
                    </a:cubicBezTo>
                    <a:cubicBezTo>
                      <a:pt x="226834" y="455186"/>
                      <a:pt x="227587" y="463206"/>
                      <a:pt x="228244" y="471274"/>
                    </a:cubicBezTo>
                    <a:cubicBezTo>
                      <a:pt x="230406" y="497591"/>
                      <a:pt x="232444" y="523985"/>
                      <a:pt x="235264" y="549979"/>
                    </a:cubicBezTo>
                    <a:cubicBezTo>
                      <a:pt x="236236" y="558980"/>
                      <a:pt x="237531" y="567819"/>
                      <a:pt x="238779" y="576677"/>
                    </a:cubicBezTo>
                    <a:cubicBezTo>
                      <a:pt x="233235" y="569248"/>
                      <a:pt x="222891" y="555922"/>
                      <a:pt x="221872" y="554884"/>
                    </a:cubicBezTo>
                    <a:cubicBezTo>
                      <a:pt x="205565" y="538149"/>
                      <a:pt x="164227" y="515403"/>
                      <a:pt x="140795" y="527033"/>
                    </a:cubicBezTo>
                    <a:cubicBezTo>
                      <a:pt x="123907" y="535415"/>
                      <a:pt x="120069" y="556456"/>
                      <a:pt x="129698" y="571753"/>
                    </a:cubicBezTo>
                    <a:cubicBezTo>
                      <a:pt x="139538" y="587383"/>
                      <a:pt x="161264" y="594117"/>
                      <a:pt x="178657" y="595603"/>
                    </a:cubicBezTo>
                    <a:cubicBezTo>
                      <a:pt x="196126" y="597108"/>
                      <a:pt x="230054" y="585878"/>
                      <a:pt x="239560" y="582592"/>
                    </a:cubicBezTo>
                    <a:cubicBezTo>
                      <a:pt x="241760" y="597308"/>
                      <a:pt x="244255" y="611862"/>
                      <a:pt x="247408" y="626074"/>
                    </a:cubicBezTo>
                    <a:cubicBezTo>
                      <a:pt x="248894" y="632170"/>
                      <a:pt x="250028" y="638495"/>
                      <a:pt x="251790" y="644267"/>
                    </a:cubicBezTo>
                    <a:cubicBezTo>
                      <a:pt x="253447" y="650124"/>
                      <a:pt x="255085" y="655925"/>
                      <a:pt x="256705" y="661659"/>
                    </a:cubicBezTo>
                    <a:cubicBezTo>
                      <a:pt x="260477" y="673413"/>
                      <a:pt x="263934" y="684357"/>
                      <a:pt x="267725" y="695197"/>
                    </a:cubicBezTo>
                    <a:cubicBezTo>
                      <a:pt x="269602" y="700693"/>
                      <a:pt x="271497" y="705836"/>
                      <a:pt x="273393" y="711161"/>
                    </a:cubicBezTo>
                    <a:cubicBezTo>
                      <a:pt x="268906" y="702798"/>
                      <a:pt x="261572" y="689653"/>
                      <a:pt x="260772" y="688539"/>
                    </a:cubicBezTo>
                    <a:cubicBezTo>
                      <a:pt x="247199" y="669527"/>
                      <a:pt x="209775" y="640780"/>
                      <a:pt x="184858" y="648724"/>
                    </a:cubicBezTo>
                    <a:cubicBezTo>
                      <a:pt x="166894" y="654449"/>
                      <a:pt x="159902" y="674661"/>
                      <a:pt x="167112" y="691244"/>
                    </a:cubicBezTo>
                    <a:cubicBezTo>
                      <a:pt x="174475" y="708189"/>
                      <a:pt x="194935" y="718133"/>
                      <a:pt x="211899" y="722238"/>
                    </a:cubicBezTo>
                    <a:cubicBezTo>
                      <a:pt x="230597" y="726763"/>
                      <a:pt x="270983" y="719209"/>
                      <a:pt x="275926" y="718257"/>
                    </a:cubicBezTo>
                    <a:cubicBezTo>
                      <a:pt x="280622" y="731249"/>
                      <a:pt x="285318" y="743860"/>
                      <a:pt x="289928" y="755566"/>
                    </a:cubicBezTo>
                    <a:cubicBezTo>
                      <a:pt x="291909" y="760643"/>
                      <a:pt x="293862" y="765501"/>
                      <a:pt x="295786" y="770292"/>
                    </a:cubicBezTo>
                    <a:lnTo>
                      <a:pt x="313150" y="770559"/>
                    </a:lnTo>
                    <a:cubicBezTo>
                      <a:pt x="310264" y="763910"/>
                      <a:pt x="307311" y="756985"/>
                      <a:pt x="304301" y="749756"/>
                    </a:cubicBezTo>
                    <a:cubicBezTo>
                      <a:pt x="299901" y="739259"/>
                      <a:pt x="295424" y="728068"/>
                      <a:pt x="290928" y="716514"/>
                    </a:cubicBezTo>
                    <a:cubicBezTo>
                      <a:pt x="295405" y="714428"/>
                      <a:pt x="329971" y="697987"/>
                      <a:pt x="343582" y="683691"/>
                    </a:cubicBezTo>
                    <a:cubicBezTo>
                      <a:pt x="358822" y="692520"/>
                      <a:pt x="376053" y="699797"/>
                      <a:pt x="379101" y="701064"/>
                    </a:cubicBezTo>
                    <a:cubicBezTo>
                      <a:pt x="375853" y="714494"/>
                      <a:pt x="372805" y="727601"/>
                      <a:pt x="370195" y="739907"/>
                    </a:cubicBezTo>
                    <a:cubicBezTo>
                      <a:pt x="367814" y="750975"/>
                      <a:pt x="365718" y="761405"/>
                      <a:pt x="363794" y="771340"/>
                    </a:cubicBezTo>
                    <a:lnTo>
                      <a:pt x="370176" y="771435"/>
                    </a:lnTo>
                    <a:lnTo>
                      <a:pt x="380206" y="771435"/>
                    </a:lnTo>
                    <a:cubicBezTo>
                      <a:pt x="381768" y="762396"/>
                      <a:pt x="383463" y="752947"/>
                      <a:pt x="385378" y="742984"/>
                    </a:cubicBezTo>
                    <a:cubicBezTo>
                      <a:pt x="387502" y="731801"/>
                      <a:pt x="389940" y="719990"/>
                      <a:pt x="392560" y="707875"/>
                    </a:cubicBezTo>
                    <a:cubicBezTo>
                      <a:pt x="397627" y="708627"/>
                      <a:pt x="438223" y="714390"/>
                      <a:pt x="456682" y="709056"/>
                    </a:cubicBezTo>
                    <a:cubicBezTo>
                      <a:pt x="473446" y="704207"/>
                      <a:pt x="493449" y="693378"/>
                      <a:pt x="500059" y="676137"/>
                    </a:cubicBezTo>
                    <a:cubicBezTo>
                      <a:pt x="506536" y="659249"/>
                      <a:pt x="498668" y="639371"/>
                      <a:pt x="480476" y="634427"/>
                    </a:cubicBezTo>
                    <a:cubicBezTo>
                      <a:pt x="455225" y="627579"/>
                      <a:pt x="419096" y="657935"/>
                      <a:pt x="406371" y="677518"/>
                    </a:cubicBezTo>
                    <a:cubicBezTo>
                      <a:pt x="405552" y="678776"/>
                      <a:pt x="397589" y="694682"/>
                      <a:pt x="393684" y="702883"/>
                    </a:cubicBezTo>
                    <a:cubicBezTo>
                      <a:pt x="395293" y="695568"/>
                      <a:pt x="396875" y="688301"/>
                      <a:pt x="398684" y="680709"/>
                    </a:cubicBezTo>
                    <a:cubicBezTo>
                      <a:pt x="401189" y="669775"/>
                      <a:pt x="404209" y="658306"/>
                      <a:pt x="407066" y="647172"/>
                    </a:cubicBezTo>
                    <a:cubicBezTo>
                      <a:pt x="408762" y="641447"/>
                      <a:pt x="410467" y="635675"/>
                      <a:pt x="412191" y="629836"/>
                    </a:cubicBezTo>
                    <a:cubicBezTo>
                      <a:pt x="413801" y="623912"/>
                      <a:pt x="416067" y="618463"/>
                      <a:pt x="418011" y="612672"/>
                    </a:cubicBezTo>
                    <a:cubicBezTo>
                      <a:pt x="421030" y="604252"/>
                      <a:pt x="424573" y="595727"/>
                      <a:pt x="428088" y="587202"/>
                    </a:cubicBezTo>
                    <a:cubicBezTo>
                      <a:pt x="439070" y="590431"/>
                      <a:pt x="471446" y="599347"/>
                      <a:pt x="488210" y="597165"/>
                    </a:cubicBezTo>
                    <a:cubicBezTo>
                      <a:pt x="505517" y="594918"/>
                      <a:pt x="526929" y="587240"/>
                      <a:pt x="536082" y="571191"/>
                    </a:cubicBezTo>
                    <a:cubicBezTo>
                      <a:pt x="545036" y="555484"/>
                      <a:pt x="540273" y="534634"/>
                      <a:pt x="523043" y="526995"/>
                    </a:cubicBezTo>
                    <a:cubicBezTo>
                      <a:pt x="499125" y="516394"/>
                      <a:pt x="458816" y="540930"/>
                      <a:pt x="443261" y="558360"/>
                    </a:cubicBezTo>
                    <a:cubicBezTo>
                      <a:pt x="442756" y="558932"/>
                      <a:pt x="439851" y="562952"/>
                      <a:pt x="436451" y="567762"/>
                    </a:cubicBezTo>
                    <a:cubicBezTo>
                      <a:pt x="440137" y="559551"/>
                      <a:pt x="443785" y="551331"/>
                      <a:pt x="447795" y="543130"/>
                    </a:cubicBezTo>
                    <a:cubicBezTo>
                      <a:pt x="459168" y="519860"/>
                      <a:pt x="471474" y="496524"/>
                      <a:pt x="483704" y="473074"/>
                    </a:cubicBezTo>
                    <a:cubicBezTo>
                      <a:pt x="486257" y="468187"/>
                      <a:pt x="488724" y="463272"/>
                      <a:pt x="491258" y="458377"/>
                    </a:cubicBezTo>
                    <a:cubicBezTo>
                      <a:pt x="500487" y="461139"/>
                      <a:pt x="535482" y="471112"/>
                      <a:pt x="553037" y="468826"/>
                    </a:cubicBezTo>
                    <a:cubicBezTo>
                      <a:pt x="570334" y="466578"/>
                      <a:pt x="591766" y="458901"/>
                      <a:pt x="600900" y="442851"/>
                    </a:cubicBezTo>
                    <a:cubicBezTo>
                      <a:pt x="609853" y="427135"/>
                      <a:pt x="605101" y="406294"/>
                      <a:pt x="587860" y="398664"/>
                    </a:cubicBezTo>
                    <a:cubicBezTo>
                      <a:pt x="563943" y="388063"/>
                      <a:pt x="523643" y="412600"/>
                      <a:pt x="508079" y="430030"/>
                    </a:cubicBezTo>
                    <a:cubicBezTo>
                      <a:pt x="507527" y="430659"/>
                      <a:pt x="504069" y="435469"/>
                      <a:pt x="500240" y="440889"/>
                    </a:cubicBezTo>
                    <a:cubicBezTo>
                      <a:pt x="506698" y="428059"/>
                      <a:pt x="512984" y="415181"/>
                      <a:pt x="518823" y="402217"/>
                    </a:cubicBezTo>
                    <a:cubicBezTo>
                      <a:pt x="529062" y="379557"/>
                      <a:pt x="537911" y="356669"/>
                      <a:pt x="544741" y="333828"/>
                    </a:cubicBezTo>
                    <a:cubicBezTo>
                      <a:pt x="547979" y="334837"/>
                      <a:pt x="588775" y="347353"/>
                      <a:pt x="608301" y="344820"/>
                    </a:cubicBezTo>
                    <a:cubicBezTo>
                      <a:pt x="625598" y="342572"/>
                      <a:pt x="647020" y="334894"/>
                      <a:pt x="656164" y="318854"/>
                    </a:cubicBezTo>
                    <a:cubicBezTo>
                      <a:pt x="665118" y="303138"/>
                      <a:pt x="660355" y="282297"/>
                      <a:pt x="643124" y="274659"/>
                    </a:cubicBezTo>
                    <a:cubicBezTo>
                      <a:pt x="619207" y="264067"/>
                      <a:pt x="578897" y="288594"/>
                      <a:pt x="563343" y="306024"/>
                    </a:cubicBezTo>
                    <a:cubicBezTo>
                      <a:pt x="562238" y="307262"/>
                      <a:pt x="549856" y="324769"/>
                      <a:pt x="545636" y="331170"/>
                    </a:cubicBezTo>
                    <a:cubicBezTo>
                      <a:pt x="545712" y="330904"/>
                      <a:pt x="545836" y="330627"/>
                      <a:pt x="545912" y="330351"/>
                    </a:cubicBezTo>
                    <a:cubicBezTo>
                      <a:pt x="552856" y="306310"/>
                      <a:pt x="556514" y="282498"/>
                      <a:pt x="558885" y="259742"/>
                    </a:cubicBezTo>
                    <a:cubicBezTo>
                      <a:pt x="561285" y="237054"/>
                      <a:pt x="561610" y="215470"/>
                      <a:pt x="561400" y="195620"/>
                    </a:cubicBezTo>
                    <a:cubicBezTo>
                      <a:pt x="561247" y="175751"/>
                      <a:pt x="559876" y="157596"/>
                      <a:pt x="558523" y="141537"/>
                    </a:cubicBezTo>
                    <a:cubicBezTo>
                      <a:pt x="557733" y="132850"/>
                      <a:pt x="556847" y="124906"/>
                      <a:pt x="555933" y="117515"/>
                    </a:cubicBezTo>
                    <a:cubicBezTo>
                      <a:pt x="556018" y="117582"/>
                      <a:pt x="556380" y="117839"/>
                      <a:pt x="556380" y="117839"/>
                    </a:cubicBezTo>
                    <a:cubicBezTo>
                      <a:pt x="556771" y="118106"/>
                      <a:pt x="566020" y="87702"/>
                      <a:pt x="566391" y="85720"/>
                    </a:cubicBezTo>
                    <a:cubicBezTo>
                      <a:pt x="570582" y="62737"/>
                      <a:pt x="565200" y="15855"/>
                      <a:pt x="542140" y="3491"/>
                    </a:cubicBezTo>
                    <a:cubicBezTo>
                      <a:pt x="525538" y="-5415"/>
                      <a:pt x="506155" y="3625"/>
                      <a:pt x="499259" y="20351"/>
                    </a:cubicBezTo>
                    <a:cubicBezTo>
                      <a:pt x="492210" y="37419"/>
                      <a:pt x="499306" y="59032"/>
                      <a:pt x="508165" y="74071"/>
                    </a:cubicBezTo>
                    <a:cubicBezTo>
                      <a:pt x="517232" y="89483"/>
                      <a:pt x="547160" y="111305"/>
                      <a:pt x="554647" y="116629"/>
                    </a:cubicBezTo>
                    <a:cubicBezTo>
                      <a:pt x="555437" y="124325"/>
                      <a:pt x="556199" y="132564"/>
                      <a:pt x="556838" y="141689"/>
                    </a:cubicBezTo>
                    <a:cubicBezTo>
                      <a:pt x="557828" y="157739"/>
                      <a:pt x="558800" y="175875"/>
                      <a:pt x="558533" y="195658"/>
                    </a:cubicBezTo>
                    <a:cubicBezTo>
                      <a:pt x="558476" y="200925"/>
                      <a:pt x="558190" y="206593"/>
                      <a:pt x="558019" y="212089"/>
                    </a:cubicBezTo>
                    <a:cubicBezTo>
                      <a:pt x="556390" y="202764"/>
                      <a:pt x="553961" y="190000"/>
                      <a:pt x="553589" y="188781"/>
                    </a:cubicBezTo>
                    <a:cubicBezTo>
                      <a:pt x="546731" y="166454"/>
                      <a:pt x="520338" y="127326"/>
                      <a:pt x="494182" y="126973"/>
                    </a:cubicBezTo>
                    <a:cubicBezTo>
                      <a:pt x="475342" y="126716"/>
                      <a:pt x="462311" y="143671"/>
                      <a:pt x="463893" y="161692"/>
                    </a:cubicBezTo>
                    <a:cubicBezTo>
                      <a:pt x="465502" y="180085"/>
                      <a:pt x="481761" y="196001"/>
                      <a:pt x="496554" y="205269"/>
                    </a:cubicBezTo>
                    <a:cubicBezTo>
                      <a:pt x="511975" y="214937"/>
                      <a:pt x="549513" y="220528"/>
                      <a:pt x="557733" y="221661"/>
                    </a:cubicBezTo>
                    <a:cubicBezTo>
                      <a:pt x="557171" y="233825"/>
                      <a:pt x="556313" y="246322"/>
                      <a:pt x="554647" y="259285"/>
                    </a:cubicBezTo>
                    <a:cubicBezTo>
                      <a:pt x="551837" y="281612"/>
                      <a:pt x="547674" y="305253"/>
                      <a:pt x="540340" y="328713"/>
                    </a:cubicBezTo>
                    <a:cubicBezTo>
                      <a:pt x="539931" y="330018"/>
                      <a:pt x="539350" y="331313"/>
                      <a:pt x="538921" y="332618"/>
                    </a:cubicBezTo>
                    <a:cubicBezTo>
                      <a:pt x="538911" y="327875"/>
                      <a:pt x="536978" y="301833"/>
                      <a:pt x="536635" y="300033"/>
                    </a:cubicBezTo>
                    <a:cubicBezTo>
                      <a:pt x="532272" y="277087"/>
                      <a:pt x="510336" y="235301"/>
                      <a:pt x="484381" y="232082"/>
                    </a:cubicBezTo>
                    <a:cubicBezTo>
                      <a:pt x="465674" y="229758"/>
                      <a:pt x="450862" y="245179"/>
                      <a:pt x="450453" y="263257"/>
                    </a:cubicBezTo>
                    <a:cubicBezTo>
                      <a:pt x="450034" y="281726"/>
                      <a:pt x="464445" y="299328"/>
                      <a:pt x="478123" y="310158"/>
                    </a:cubicBezTo>
                    <a:cubicBezTo>
                      <a:pt x="493887" y="322645"/>
                      <a:pt x="536968" y="333142"/>
                      <a:pt x="538597" y="333533"/>
                    </a:cubicBezTo>
                    <a:cubicBezTo>
                      <a:pt x="531444" y="355412"/>
                      <a:pt x="522443" y="377328"/>
                      <a:pt x="512041" y="399074"/>
                    </a:cubicBezTo>
                    <a:cubicBezTo>
                      <a:pt x="504526" y="414847"/>
                      <a:pt x="496258" y="430516"/>
                      <a:pt x="487829" y="446156"/>
                    </a:cubicBezTo>
                    <a:cubicBezTo>
                      <a:pt x="487667" y="439984"/>
                      <a:pt x="485857" y="415771"/>
                      <a:pt x="485533" y="414047"/>
                    </a:cubicBezTo>
                    <a:cubicBezTo>
                      <a:pt x="481161" y="391092"/>
                      <a:pt x="459235" y="349315"/>
                      <a:pt x="433269" y="346096"/>
                    </a:cubicBezTo>
                    <a:cubicBezTo>
                      <a:pt x="414562" y="343772"/>
                      <a:pt x="399751" y="359193"/>
                      <a:pt x="399351" y="377271"/>
                    </a:cubicBezTo>
                    <a:cubicBezTo>
                      <a:pt x="398932" y="395740"/>
                      <a:pt x="413353" y="413343"/>
                      <a:pt x="427021" y="424172"/>
                    </a:cubicBezTo>
                    <a:cubicBezTo>
                      <a:pt x="442414" y="436364"/>
                      <a:pt x="483647" y="446604"/>
                      <a:pt x="487134" y="447452"/>
                    </a:cubicBezTo>
                    <a:cubicBezTo>
                      <a:pt x="483304" y="454557"/>
                      <a:pt x="479495" y="461663"/>
                      <a:pt x="475599" y="468749"/>
                    </a:cubicBezTo>
                    <a:cubicBezTo>
                      <a:pt x="462873" y="491895"/>
                      <a:pt x="450024" y="515031"/>
                      <a:pt x="438042" y="538263"/>
                    </a:cubicBezTo>
                    <a:cubicBezTo>
                      <a:pt x="433889" y="546312"/>
                      <a:pt x="430088" y="554398"/>
                      <a:pt x="426250" y="562466"/>
                    </a:cubicBezTo>
                    <a:cubicBezTo>
                      <a:pt x="425726" y="553217"/>
                      <a:pt x="424440" y="536396"/>
                      <a:pt x="424173" y="534958"/>
                    </a:cubicBezTo>
                    <a:cubicBezTo>
                      <a:pt x="419801" y="512003"/>
                      <a:pt x="397875" y="470226"/>
                      <a:pt x="371910" y="466997"/>
                    </a:cubicBezTo>
                    <a:cubicBezTo>
                      <a:pt x="353203" y="464673"/>
                      <a:pt x="338391" y="480094"/>
                      <a:pt x="337981" y="498182"/>
                    </a:cubicBezTo>
                    <a:cubicBezTo>
                      <a:pt x="337563" y="516641"/>
                      <a:pt x="351974" y="534253"/>
                      <a:pt x="365661" y="545083"/>
                    </a:cubicBezTo>
                    <a:cubicBezTo>
                      <a:pt x="379406" y="555970"/>
                      <a:pt x="413886" y="565333"/>
                      <a:pt x="423640" y="567829"/>
                    </a:cubicBezTo>
                    <a:cubicBezTo>
                      <a:pt x="417353" y="581316"/>
                      <a:pt x="411410" y="594841"/>
                      <a:pt x="406200" y="608434"/>
                    </a:cubicBezTo>
                    <a:cubicBezTo>
                      <a:pt x="404076" y="614339"/>
                      <a:pt x="401532" y="620235"/>
                      <a:pt x="399818" y="626017"/>
                    </a:cubicBezTo>
                    <a:cubicBezTo>
                      <a:pt x="397970" y="631817"/>
                      <a:pt x="396132" y="637552"/>
                      <a:pt x="394312" y="643228"/>
                    </a:cubicBezTo>
                    <a:cubicBezTo>
                      <a:pt x="390979" y="655116"/>
                      <a:pt x="387826" y="666145"/>
                      <a:pt x="385006" y="677290"/>
                    </a:cubicBezTo>
                    <a:cubicBezTo>
                      <a:pt x="383540" y="682910"/>
                      <a:pt x="382292" y="688244"/>
                      <a:pt x="380930" y="693730"/>
                    </a:cubicBezTo>
                    <a:cubicBezTo>
                      <a:pt x="381796" y="684272"/>
                      <a:pt x="382930" y="669270"/>
                      <a:pt x="382882" y="667898"/>
                    </a:cubicBezTo>
                    <a:cubicBezTo>
                      <a:pt x="382044" y="644552"/>
                      <a:pt x="366699" y="599937"/>
                      <a:pt x="341525" y="592812"/>
                    </a:cubicBezTo>
                    <a:cubicBezTo>
                      <a:pt x="323389" y="587678"/>
                      <a:pt x="306406" y="600680"/>
                      <a:pt x="303263" y="618492"/>
                    </a:cubicBezTo>
                    <a:cubicBezTo>
                      <a:pt x="302863" y="620759"/>
                      <a:pt x="302701" y="623035"/>
                      <a:pt x="302729" y="625331"/>
                    </a:cubicBezTo>
                    <a:cubicBezTo>
                      <a:pt x="291490" y="642895"/>
                      <a:pt x="285585" y="668041"/>
                      <a:pt x="285708" y="683557"/>
                    </a:cubicBezTo>
                    <a:cubicBezTo>
                      <a:pt x="285718" y="685053"/>
                      <a:pt x="287851" y="702712"/>
                      <a:pt x="289128" y="711703"/>
                    </a:cubicBezTo>
                    <a:cubicBezTo>
                      <a:pt x="286442" y="704712"/>
                      <a:pt x="283746" y="697787"/>
                      <a:pt x="281060" y="690453"/>
                    </a:cubicBezTo>
                    <a:cubicBezTo>
                      <a:pt x="277126" y="679947"/>
                      <a:pt x="273316" y="668717"/>
                      <a:pt x="269544" y="657859"/>
                    </a:cubicBezTo>
                    <a:cubicBezTo>
                      <a:pt x="267801" y="652153"/>
                      <a:pt x="266039" y="646391"/>
                      <a:pt x="264258" y="640580"/>
                    </a:cubicBezTo>
                    <a:cubicBezTo>
                      <a:pt x="262344" y="634742"/>
                      <a:pt x="261229" y="628950"/>
                      <a:pt x="259638" y="623054"/>
                    </a:cubicBezTo>
                    <a:cubicBezTo>
                      <a:pt x="257514" y="614368"/>
                      <a:pt x="255762" y="605300"/>
                      <a:pt x="253990" y="596251"/>
                    </a:cubicBezTo>
                    <a:cubicBezTo>
                      <a:pt x="264925" y="592889"/>
                      <a:pt x="296862" y="582459"/>
                      <a:pt x="309626" y="571400"/>
                    </a:cubicBezTo>
                    <a:cubicBezTo>
                      <a:pt x="322818" y="559980"/>
                      <a:pt x="336458" y="541759"/>
                      <a:pt x="335229" y="523337"/>
                    </a:cubicBezTo>
                    <a:cubicBezTo>
                      <a:pt x="334029" y="505287"/>
                      <a:pt x="318560" y="490533"/>
                      <a:pt x="299967" y="493667"/>
                    </a:cubicBezTo>
                    <a:cubicBezTo>
                      <a:pt x="274174" y="498029"/>
                      <a:pt x="254095" y="540720"/>
                      <a:pt x="250733" y="563847"/>
                    </a:cubicBezTo>
                    <a:cubicBezTo>
                      <a:pt x="250628" y="564599"/>
                      <a:pt x="250418" y="569553"/>
                      <a:pt x="250237" y="575439"/>
                    </a:cubicBezTo>
                    <a:cubicBezTo>
                      <a:pt x="248780" y="566562"/>
                      <a:pt x="247285" y="557694"/>
                      <a:pt x="246113" y="548645"/>
                    </a:cubicBezTo>
                    <a:cubicBezTo>
                      <a:pt x="242760" y="522966"/>
                      <a:pt x="240150" y="496705"/>
                      <a:pt x="237417" y="470407"/>
                    </a:cubicBezTo>
                    <a:cubicBezTo>
                      <a:pt x="236845" y="464930"/>
                      <a:pt x="236197" y="459453"/>
                      <a:pt x="235607" y="453976"/>
                    </a:cubicBezTo>
                    <a:cubicBezTo>
                      <a:pt x="244827" y="451195"/>
                      <a:pt x="279517" y="440203"/>
                      <a:pt x="292900" y="428611"/>
                    </a:cubicBezTo>
                    <a:cubicBezTo>
                      <a:pt x="306092" y="417191"/>
                      <a:pt x="319722" y="398969"/>
                      <a:pt x="318493" y="380548"/>
                    </a:cubicBezTo>
                    <a:cubicBezTo>
                      <a:pt x="317293" y="362508"/>
                      <a:pt x="301825" y="347744"/>
                      <a:pt x="283241" y="350877"/>
                    </a:cubicBezTo>
                    <a:cubicBezTo>
                      <a:pt x="257438" y="355240"/>
                      <a:pt x="237359" y="397931"/>
                      <a:pt x="233997" y="421048"/>
                    </a:cubicBezTo>
                    <a:cubicBezTo>
                      <a:pt x="233873" y="421877"/>
                      <a:pt x="233645" y="427801"/>
                      <a:pt x="233445" y="434431"/>
                    </a:cubicBezTo>
                    <a:cubicBezTo>
                      <a:pt x="231759" y="420162"/>
                      <a:pt x="229901" y="405960"/>
                      <a:pt x="227615" y="391921"/>
                    </a:cubicBezTo>
                    <a:cubicBezTo>
                      <a:pt x="223643" y="367375"/>
                      <a:pt x="218414" y="343400"/>
                      <a:pt x="211509" y="320598"/>
                    </a:cubicBezTo>
                    <a:cubicBezTo>
                      <a:pt x="214766" y="319645"/>
                      <a:pt x="255695" y="307577"/>
                      <a:pt x="270573" y="294699"/>
                    </a:cubicBezTo>
                    <a:cubicBezTo>
                      <a:pt x="283765" y="283279"/>
                      <a:pt x="297395" y="265057"/>
                      <a:pt x="296176" y="246636"/>
                    </a:cubicBezTo>
                    <a:cubicBezTo>
                      <a:pt x="294976" y="228586"/>
                      <a:pt x="279508" y="213832"/>
                      <a:pt x="260924" y="216966"/>
                    </a:cubicBezTo>
                    <a:cubicBezTo>
                      <a:pt x="235121" y="221328"/>
                      <a:pt x="215042" y="264028"/>
                      <a:pt x="211680" y="287146"/>
                    </a:cubicBezTo>
                    <a:cubicBezTo>
                      <a:pt x="211442" y="288784"/>
                      <a:pt x="210766" y="310215"/>
                      <a:pt x="210785" y="317883"/>
                    </a:cubicBezTo>
                    <a:cubicBezTo>
                      <a:pt x="210699" y="317607"/>
                      <a:pt x="210651" y="317321"/>
                      <a:pt x="210566" y="317054"/>
                    </a:cubicBezTo>
                    <a:cubicBezTo>
                      <a:pt x="203088" y="293166"/>
                      <a:pt x="193011" y="271287"/>
                      <a:pt x="182438" y="251008"/>
                    </a:cubicBezTo>
                    <a:cubicBezTo>
                      <a:pt x="171913" y="230758"/>
                      <a:pt x="160293" y="212584"/>
                      <a:pt x="149158" y="196134"/>
                    </a:cubicBezTo>
                    <a:cubicBezTo>
                      <a:pt x="138071" y="179656"/>
                      <a:pt x="126908" y="165264"/>
                      <a:pt x="116925" y="152605"/>
                    </a:cubicBezTo>
                    <a:cubicBezTo>
                      <a:pt x="111468" y="145795"/>
                      <a:pt x="106352" y="139661"/>
                      <a:pt x="101514" y="134003"/>
                    </a:cubicBezTo>
                    <a:cubicBezTo>
                      <a:pt x="101628" y="134003"/>
                      <a:pt x="102066" y="134012"/>
                      <a:pt x="102066" y="134012"/>
                    </a:cubicBezTo>
                    <a:cubicBezTo>
                      <a:pt x="102543" y="134022"/>
                      <a:pt x="93484" y="103561"/>
                      <a:pt x="92694" y="101703"/>
                    </a:cubicBezTo>
                    <a:cubicBezTo>
                      <a:pt x="83521" y="80215"/>
                      <a:pt x="53155" y="44096"/>
                      <a:pt x="27104" y="46497"/>
                    </a:cubicBezTo>
                    <a:cubicBezTo>
                      <a:pt x="8340" y="48221"/>
                      <a:pt x="-2832" y="66461"/>
                      <a:pt x="625" y="84206"/>
                    </a:cubicBezTo>
                    <a:cubicBezTo>
                      <a:pt x="4168" y="102332"/>
                      <a:pt x="22018" y="116448"/>
                      <a:pt x="37696" y="124106"/>
                    </a:cubicBezTo>
                    <a:cubicBezTo>
                      <a:pt x="53765" y="131955"/>
                      <a:pt x="90760" y="133650"/>
                      <a:pt x="99942" y="133946"/>
                    </a:cubicBezTo>
                    <a:cubicBezTo>
                      <a:pt x="104857" y="139937"/>
                      <a:pt x="110029" y="146385"/>
                      <a:pt x="115592" y="153643"/>
                    </a:cubicBezTo>
                    <a:cubicBezTo>
                      <a:pt x="125279" y="166483"/>
                      <a:pt x="136090" y="181075"/>
                      <a:pt x="146777" y="197725"/>
                    </a:cubicBezTo>
                    <a:cubicBezTo>
                      <a:pt x="149634" y="202154"/>
                      <a:pt x="152530" y="207031"/>
                      <a:pt x="155416" y="211708"/>
                    </a:cubicBezTo>
                    <a:cubicBezTo>
                      <a:pt x="148910" y="204831"/>
                      <a:pt x="139842" y="195525"/>
                      <a:pt x="138861" y="194715"/>
                    </a:cubicBezTo>
                    <a:cubicBezTo>
                      <a:pt x="120821" y="179875"/>
                      <a:pt x="77234" y="161806"/>
                      <a:pt x="55213" y="175941"/>
                    </a:cubicBezTo>
                    <a:cubicBezTo>
                      <a:pt x="39354" y="186124"/>
                      <a:pt x="37839" y="207459"/>
                      <a:pt x="49098" y="221614"/>
                    </a:cubicBezTo>
                    <a:cubicBezTo>
                      <a:pt x="60575" y="236082"/>
                      <a:pt x="82921" y="240387"/>
                      <a:pt x="100361" y="2399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B0738334-D1EB-F66D-31C4-5AB24D8DB482}"/>
                  </a:ext>
                </a:extLst>
              </p:cNvPr>
              <p:cNvSpPr/>
              <p:nvPr/>
            </p:nvSpPr>
            <p:spPr>
              <a:xfrm>
                <a:off x="7054379" y="4683491"/>
                <a:ext cx="73399" cy="116081"/>
              </a:xfrm>
              <a:custGeom>
                <a:avLst/>
                <a:gdLst>
                  <a:gd name="connsiteX0" fmla="*/ 8684 w 73399"/>
                  <a:gd name="connsiteY0" fmla="*/ 116080 h 116081"/>
                  <a:gd name="connsiteX1" fmla="*/ 549 w 73399"/>
                  <a:gd name="connsiteY1" fmla="*/ 83428 h 116081"/>
                  <a:gd name="connsiteX2" fmla="*/ 29515 w 73399"/>
                  <a:gd name="connsiteY2" fmla="*/ 2742 h 116081"/>
                  <a:gd name="connsiteX3" fmla="*/ 71349 w 73399"/>
                  <a:gd name="connsiteY3" fmla="*/ 22049 h 116081"/>
                  <a:gd name="connsiteX4" fmla="*/ 59357 w 73399"/>
                  <a:gd name="connsiteY4" fmla="*/ 75170 h 116081"/>
                  <a:gd name="connsiteX5" fmla="*/ 8684 w 73399"/>
                  <a:gd name="connsiteY5" fmla="*/ 116080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99" h="116081">
                    <a:moveTo>
                      <a:pt x="8684" y="116080"/>
                    </a:moveTo>
                    <a:cubicBezTo>
                      <a:pt x="8274" y="116327"/>
                      <a:pt x="807" y="85428"/>
                      <a:pt x="549" y="83428"/>
                    </a:cubicBezTo>
                    <a:cubicBezTo>
                      <a:pt x="-2308" y="60244"/>
                      <a:pt x="5779" y="13753"/>
                      <a:pt x="29515" y="2742"/>
                    </a:cubicBezTo>
                    <a:cubicBezTo>
                      <a:pt x="46612" y="-5193"/>
                      <a:pt x="65424" y="4961"/>
                      <a:pt x="71349" y="22049"/>
                    </a:cubicBezTo>
                    <a:cubicBezTo>
                      <a:pt x="77397" y="39499"/>
                      <a:pt x="69063" y="60663"/>
                      <a:pt x="59357" y="75170"/>
                    </a:cubicBezTo>
                    <a:cubicBezTo>
                      <a:pt x="47965" y="92191"/>
                      <a:pt x="8713" y="116051"/>
                      <a:pt x="8684" y="11608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</p:grp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7BFFCD39-EC90-2D58-12F4-6939AEC64E82}"/>
                </a:ext>
              </a:extLst>
            </p:cNvPr>
            <p:cNvSpPr/>
            <p:nvPr/>
          </p:nvSpPr>
          <p:spPr>
            <a:xfrm>
              <a:off x="9027159" y="5355993"/>
              <a:ext cx="143065" cy="9525"/>
            </a:xfrm>
            <a:custGeom>
              <a:avLst/>
              <a:gdLst>
                <a:gd name="connsiteX0" fmla="*/ 0 w 143065"/>
                <a:gd name="connsiteY0" fmla="*/ 0 h 9525"/>
                <a:gd name="connsiteX1" fmla="*/ 143065 w 143065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065" h="9525">
                  <a:moveTo>
                    <a:pt x="0" y="0"/>
                  </a:moveTo>
                  <a:lnTo>
                    <a:pt x="143065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C3C6FCC7-F2D3-A506-3B9B-5730A0A732C3}"/>
                </a:ext>
              </a:extLst>
            </p:cNvPr>
            <p:cNvSpPr/>
            <p:nvPr/>
          </p:nvSpPr>
          <p:spPr>
            <a:xfrm>
              <a:off x="5371740" y="5355993"/>
              <a:ext cx="3563264" cy="9525"/>
            </a:xfrm>
            <a:custGeom>
              <a:avLst/>
              <a:gdLst>
                <a:gd name="connsiteX0" fmla="*/ 0 w 3563264"/>
                <a:gd name="connsiteY0" fmla="*/ 0 h 9525"/>
                <a:gd name="connsiteX1" fmla="*/ 3563265 w 356326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63264" h="9525">
                  <a:moveTo>
                    <a:pt x="0" y="0"/>
                  </a:moveTo>
                  <a:lnTo>
                    <a:pt x="3563265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E382DF9D-A2A6-AA3A-7247-C0FE9806306F}"/>
                </a:ext>
              </a:extLst>
            </p:cNvPr>
            <p:cNvSpPr/>
            <p:nvPr/>
          </p:nvSpPr>
          <p:spPr>
            <a:xfrm>
              <a:off x="7293028" y="1665216"/>
              <a:ext cx="9525" cy="3672000"/>
            </a:xfrm>
            <a:custGeom>
              <a:avLst/>
              <a:gdLst>
                <a:gd name="connsiteX0" fmla="*/ 0 w 9525"/>
                <a:gd name="connsiteY0" fmla="*/ 0 h 3962666"/>
                <a:gd name="connsiteX1" fmla="*/ 0 w 9525"/>
                <a:gd name="connsiteY1" fmla="*/ 3962667 h 396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62666">
                  <a:moveTo>
                    <a:pt x="0" y="0"/>
                  </a:moveTo>
                  <a:lnTo>
                    <a:pt x="0" y="3962667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C606BA1-60CF-598B-156A-450B2F0FBE8B}"/>
                </a:ext>
              </a:extLst>
            </p:cNvPr>
            <p:cNvSpPr/>
            <p:nvPr/>
          </p:nvSpPr>
          <p:spPr>
            <a:xfrm>
              <a:off x="6830438" y="2507526"/>
              <a:ext cx="1393018" cy="2853238"/>
            </a:xfrm>
            <a:custGeom>
              <a:avLst/>
              <a:gdLst>
                <a:gd name="connsiteX0" fmla="*/ 1384324 w 1393018"/>
                <a:gd name="connsiteY0" fmla="*/ 1258468 h 2853238"/>
                <a:gd name="connsiteX1" fmla="*/ 1360083 w 1393018"/>
                <a:gd name="connsiteY1" fmla="*/ 1233550 h 2853238"/>
                <a:gd name="connsiteX2" fmla="*/ 1352730 w 1393018"/>
                <a:gd name="connsiteY2" fmla="*/ 1226807 h 2853238"/>
                <a:gd name="connsiteX3" fmla="*/ 1109290 w 1393018"/>
                <a:gd name="connsiteY3" fmla="*/ 922978 h 2853238"/>
                <a:gd name="connsiteX4" fmla="*/ 1089992 w 1393018"/>
                <a:gd name="connsiteY4" fmla="*/ 884707 h 2853238"/>
                <a:gd name="connsiteX5" fmla="*/ 1041443 w 1393018"/>
                <a:gd name="connsiteY5" fmla="*/ 806859 h 2853238"/>
                <a:gd name="connsiteX6" fmla="*/ 919285 w 1393018"/>
                <a:gd name="connsiteY6" fmla="*/ 755976 h 2853238"/>
                <a:gd name="connsiteX7" fmla="*/ 980302 w 1393018"/>
                <a:gd name="connsiteY7" fmla="*/ 677843 h 2853238"/>
                <a:gd name="connsiteX8" fmla="*/ 942212 w 1393018"/>
                <a:gd name="connsiteY8" fmla="*/ 598290 h 2853238"/>
                <a:gd name="connsiteX9" fmla="*/ 918923 w 1393018"/>
                <a:gd name="connsiteY9" fmla="*/ 518775 h 2853238"/>
                <a:gd name="connsiteX10" fmla="*/ 951737 w 1393018"/>
                <a:gd name="connsiteY10" fmla="*/ 468321 h 2853238"/>
                <a:gd name="connsiteX11" fmla="*/ 991894 w 1393018"/>
                <a:gd name="connsiteY11" fmla="*/ 362851 h 2853238"/>
                <a:gd name="connsiteX12" fmla="*/ 851686 w 1393018"/>
                <a:gd name="connsiteY12" fmla="*/ 61670 h 2853238"/>
                <a:gd name="connsiteX13" fmla="*/ 537475 w 1393018"/>
                <a:gd name="connsiteY13" fmla="*/ 1958 h 2853238"/>
                <a:gd name="connsiteX14" fmla="*/ 417327 w 1393018"/>
                <a:gd name="connsiteY14" fmla="*/ 22285 h 2853238"/>
                <a:gd name="connsiteX15" fmla="*/ 414536 w 1393018"/>
                <a:gd name="connsiteY15" fmla="*/ 26323 h 2853238"/>
                <a:gd name="connsiteX16" fmla="*/ 402325 w 1393018"/>
                <a:gd name="connsiteY16" fmla="*/ 45440 h 2853238"/>
                <a:gd name="connsiteX17" fmla="*/ 323811 w 1393018"/>
                <a:gd name="connsiteY17" fmla="*/ 66147 h 2853238"/>
                <a:gd name="connsiteX18" fmla="*/ 358491 w 1393018"/>
                <a:gd name="connsiteY18" fmla="*/ 177533 h 2853238"/>
                <a:gd name="connsiteX19" fmla="*/ 340536 w 1393018"/>
                <a:gd name="connsiteY19" fmla="*/ 207984 h 2853238"/>
                <a:gd name="connsiteX20" fmla="*/ 313666 w 1393018"/>
                <a:gd name="connsiteY20" fmla="*/ 277964 h 2853238"/>
                <a:gd name="connsiteX21" fmla="*/ 314619 w 1393018"/>
                <a:gd name="connsiteY21" fmla="*/ 279603 h 2853238"/>
                <a:gd name="connsiteX22" fmla="*/ 323687 w 1393018"/>
                <a:gd name="connsiteY22" fmla="*/ 310282 h 2853238"/>
                <a:gd name="connsiteX23" fmla="*/ 263222 w 1393018"/>
                <a:gd name="connsiteY23" fmla="*/ 375624 h 2853238"/>
                <a:gd name="connsiteX24" fmla="*/ 257393 w 1393018"/>
                <a:gd name="connsiteY24" fmla="*/ 383863 h 2853238"/>
                <a:gd name="connsiteX25" fmla="*/ 280862 w 1393018"/>
                <a:gd name="connsiteY25" fmla="*/ 419458 h 2853238"/>
                <a:gd name="connsiteX26" fmla="*/ 293045 w 1393018"/>
                <a:gd name="connsiteY26" fmla="*/ 431707 h 2853238"/>
                <a:gd name="connsiteX27" fmla="*/ 310361 w 1393018"/>
                <a:gd name="connsiteY27" fmla="*/ 533730 h 2853238"/>
                <a:gd name="connsiteX28" fmla="*/ 309028 w 1393018"/>
                <a:gd name="connsiteY28" fmla="*/ 532482 h 2853238"/>
                <a:gd name="connsiteX29" fmla="*/ 289911 w 1393018"/>
                <a:gd name="connsiteY29" fmla="*/ 538797 h 2853238"/>
                <a:gd name="connsiteX30" fmla="*/ 225436 w 1393018"/>
                <a:gd name="connsiteY30" fmla="*/ 643839 h 2853238"/>
                <a:gd name="connsiteX31" fmla="*/ 222284 w 1393018"/>
                <a:gd name="connsiteY31" fmla="*/ 721153 h 2853238"/>
                <a:gd name="connsiteX32" fmla="*/ 209549 w 1393018"/>
                <a:gd name="connsiteY32" fmla="*/ 738317 h 2853238"/>
                <a:gd name="connsiteX33" fmla="*/ 4790 w 1393018"/>
                <a:gd name="connsiteY33" fmla="*/ 806916 h 2853238"/>
                <a:gd name="connsiteX34" fmla="*/ 4752 w 1393018"/>
                <a:gd name="connsiteY34" fmla="*/ 1251143 h 2853238"/>
                <a:gd name="connsiteX35" fmla="*/ 2456 w 1393018"/>
                <a:gd name="connsiteY35" fmla="*/ 1398857 h 2853238"/>
                <a:gd name="connsiteX36" fmla="*/ 7057 w 1393018"/>
                <a:gd name="connsiteY36" fmla="*/ 1476419 h 2853238"/>
                <a:gd name="connsiteX37" fmla="*/ 46795 w 1393018"/>
                <a:gd name="connsiteY37" fmla="*/ 1521253 h 2853238"/>
                <a:gd name="connsiteX38" fmla="*/ 137664 w 1393018"/>
                <a:gd name="connsiteY38" fmla="*/ 1638430 h 2853238"/>
                <a:gd name="connsiteX39" fmla="*/ 135701 w 1393018"/>
                <a:gd name="connsiteY39" fmla="*/ 1643402 h 2853238"/>
                <a:gd name="connsiteX40" fmla="*/ 135635 w 1393018"/>
                <a:gd name="connsiteY40" fmla="*/ 1643763 h 2853238"/>
                <a:gd name="connsiteX41" fmla="*/ 16144 w 1393018"/>
                <a:gd name="connsiteY41" fmla="*/ 2113441 h 2853238"/>
                <a:gd name="connsiteX42" fmla="*/ 148351 w 1393018"/>
                <a:gd name="connsiteY42" fmla="*/ 2849962 h 2853238"/>
                <a:gd name="connsiteX43" fmla="*/ 152732 w 1393018"/>
                <a:gd name="connsiteY43" fmla="*/ 2853239 h 2853238"/>
                <a:gd name="connsiteX44" fmla="*/ 473991 w 1393018"/>
                <a:gd name="connsiteY44" fmla="*/ 2853239 h 2853238"/>
                <a:gd name="connsiteX45" fmla="*/ 478563 w 1393018"/>
                <a:gd name="connsiteY45" fmla="*/ 2848666 h 2853238"/>
                <a:gd name="connsiteX46" fmla="*/ 478563 w 1393018"/>
                <a:gd name="connsiteY46" fmla="*/ 2233656 h 2853238"/>
                <a:gd name="connsiteX47" fmla="*/ 488298 w 1393018"/>
                <a:gd name="connsiteY47" fmla="*/ 2223922 h 2853238"/>
                <a:gd name="connsiteX48" fmla="*/ 498032 w 1393018"/>
                <a:gd name="connsiteY48" fmla="*/ 2233656 h 2853238"/>
                <a:gd name="connsiteX49" fmla="*/ 498032 w 1393018"/>
                <a:gd name="connsiteY49" fmla="*/ 2848666 h 2853238"/>
                <a:gd name="connsiteX50" fmla="*/ 502604 w 1393018"/>
                <a:gd name="connsiteY50" fmla="*/ 2853239 h 2853238"/>
                <a:gd name="connsiteX51" fmla="*/ 823864 w 1393018"/>
                <a:gd name="connsiteY51" fmla="*/ 2853239 h 2853238"/>
                <a:gd name="connsiteX52" fmla="*/ 828055 w 1393018"/>
                <a:gd name="connsiteY52" fmla="*/ 2850486 h 2853238"/>
                <a:gd name="connsiteX53" fmla="*/ 984617 w 1393018"/>
                <a:gd name="connsiteY53" fmla="*/ 2102126 h 2853238"/>
                <a:gd name="connsiteX54" fmla="*/ 944726 w 1393018"/>
                <a:gd name="connsiteY54" fmla="*/ 1884213 h 2853238"/>
                <a:gd name="connsiteX55" fmla="*/ 965367 w 1393018"/>
                <a:gd name="connsiteY55" fmla="*/ 1886213 h 2853238"/>
                <a:gd name="connsiteX56" fmla="*/ 1020393 w 1393018"/>
                <a:gd name="connsiteY56" fmla="*/ 1854238 h 2853238"/>
                <a:gd name="connsiteX57" fmla="*/ 1042338 w 1393018"/>
                <a:gd name="connsiteY57" fmla="*/ 1810527 h 2853238"/>
                <a:gd name="connsiteX58" fmla="*/ 1238011 w 1393018"/>
                <a:gd name="connsiteY58" fmla="*/ 1574536 h 2853238"/>
                <a:gd name="connsiteX59" fmla="*/ 1266890 w 1393018"/>
                <a:gd name="connsiteY59" fmla="*/ 1585490 h 2853238"/>
                <a:gd name="connsiteX60" fmla="*/ 1271186 w 1393018"/>
                <a:gd name="connsiteY60" fmla="*/ 1583356 h 2853238"/>
                <a:gd name="connsiteX61" fmla="*/ 1279378 w 1393018"/>
                <a:gd name="connsiteY61" fmla="*/ 1571802 h 2853238"/>
                <a:gd name="connsiteX62" fmla="*/ 1331213 w 1393018"/>
                <a:gd name="connsiteY62" fmla="*/ 1482810 h 2853238"/>
                <a:gd name="connsiteX63" fmla="*/ 1307324 w 1393018"/>
                <a:gd name="connsiteY63" fmla="*/ 1469742 h 2853238"/>
                <a:gd name="connsiteX64" fmla="*/ 1385067 w 1393018"/>
                <a:gd name="connsiteY64" fmla="*/ 1336992 h 2853238"/>
                <a:gd name="connsiteX65" fmla="*/ 1384324 w 1393018"/>
                <a:gd name="connsiteY65" fmla="*/ 1258468 h 2853238"/>
                <a:gd name="connsiteX66" fmla="*/ 1107832 w 1393018"/>
                <a:gd name="connsiteY66" fmla="*/ 1384884 h 2853238"/>
                <a:gd name="connsiteX67" fmla="*/ 1101146 w 1393018"/>
                <a:gd name="connsiteY67" fmla="*/ 1398247 h 2853238"/>
                <a:gd name="connsiteX68" fmla="*/ 1100774 w 1393018"/>
                <a:gd name="connsiteY68" fmla="*/ 1399314 h 2853238"/>
                <a:gd name="connsiteX69" fmla="*/ 1084058 w 1393018"/>
                <a:gd name="connsiteY69" fmla="*/ 1476200 h 2853238"/>
                <a:gd name="connsiteX70" fmla="*/ 1086001 w 1393018"/>
                <a:gd name="connsiteY70" fmla="*/ 1480981 h 2853238"/>
                <a:gd name="connsiteX71" fmla="*/ 1092745 w 1393018"/>
                <a:gd name="connsiteY71" fmla="*/ 1485420 h 2853238"/>
                <a:gd name="connsiteX72" fmla="*/ 963681 w 1393018"/>
                <a:gd name="connsiteY72" fmla="*/ 1746110 h 2853238"/>
                <a:gd name="connsiteX73" fmla="*/ 931468 w 1393018"/>
                <a:gd name="connsiteY73" fmla="*/ 1710248 h 2853238"/>
                <a:gd name="connsiteX74" fmla="*/ 929801 w 1393018"/>
                <a:gd name="connsiteY74" fmla="*/ 1708276 h 2853238"/>
                <a:gd name="connsiteX75" fmla="*/ 899921 w 1393018"/>
                <a:gd name="connsiteY75" fmla="*/ 1670567 h 2853238"/>
                <a:gd name="connsiteX76" fmla="*/ 887386 w 1393018"/>
                <a:gd name="connsiteY76" fmla="*/ 1640630 h 2853238"/>
                <a:gd name="connsiteX77" fmla="*/ 868802 w 1393018"/>
                <a:gd name="connsiteY77" fmla="*/ 1607035 h 2853238"/>
                <a:gd name="connsiteX78" fmla="*/ 862106 w 1393018"/>
                <a:gd name="connsiteY78" fmla="*/ 1607149 h 2853238"/>
                <a:gd name="connsiteX79" fmla="*/ 853420 w 1393018"/>
                <a:gd name="connsiteY79" fmla="*/ 1561506 h 2853238"/>
                <a:gd name="connsiteX80" fmla="*/ 846704 w 1393018"/>
                <a:gd name="connsiteY80" fmla="*/ 1527444 h 2853238"/>
                <a:gd name="connsiteX81" fmla="*/ 858601 w 1393018"/>
                <a:gd name="connsiteY81" fmla="*/ 1413297 h 2853238"/>
                <a:gd name="connsiteX82" fmla="*/ 953032 w 1393018"/>
                <a:gd name="connsiteY82" fmla="*/ 1131700 h 2853238"/>
                <a:gd name="connsiteX83" fmla="*/ 1129940 w 1393018"/>
                <a:gd name="connsiteY83" fmla="*/ 1334572 h 2853238"/>
                <a:gd name="connsiteX84" fmla="*/ 1102946 w 1393018"/>
                <a:gd name="connsiteY84" fmla="*/ 1342888 h 2853238"/>
                <a:gd name="connsiteX85" fmla="*/ 1100898 w 1393018"/>
                <a:gd name="connsiteY85" fmla="*/ 1352346 h 2853238"/>
                <a:gd name="connsiteX86" fmla="*/ 1110033 w 1393018"/>
                <a:gd name="connsiteY86" fmla="*/ 1382807 h 2853238"/>
                <a:gd name="connsiteX87" fmla="*/ 1107832 w 1393018"/>
                <a:gd name="connsiteY87" fmla="*/ 1384884 h 2853238"/>
                <a:gd name="connsiteX88" fmla="*/ 318000 w 1393018"/>
                <a:gd name="connsiteY88" fmla="*/ 575373 h 2853238"/>
                <a:gd name="connsiteX89" fmla="*/ 353557 w 1393018"/>
                <a:gd name="connsiteY89" fmla="*/ 609396 h 2853238"/>
                <a:gd name="connsiteX90" fmla="*/ 408697 w 1393018"/>
                <a:gd name="connsiteY90" fmla="*/ 606739 h 2853238"/>
                <a:gd name="connsiteX91" fmla="*/ 416060 w 1393018"/>
                <a:gd name="connsiteY91" fmla="*/ 641686 h 2853238"/>
                <a:gd name="connsiteX92" fmla="*/ 384637 w 1393018"/>
                <a:gd name="connsiteY92" fmla="*/ 674576 h 2853238"/>
                <a:gd name="connsiteX93" fmla="*/ 351586 w 1393018"/>
                <a:gd name="connsiteY93" fmla="*/ 647334 h 2853238"/>
                <a:gd name="connsiteX94" fmla="*/ 337841 w 1393018"/>
                <a:gd name="connsiteY94" fmla="*/ 603919 h 2853238"/>
                <a:gd name="connsiteX95" fmla="*/ 325373 w 1393018"/>
                <a:gd name="connsiteY95" fmla="*/ 601205 h 2853238"/>
                <a:gd name="connsiteX96" fmla="*/ 307694 w 1393018"/>
                <a:gd name="connsiteY96" fmla="*/ 623998 h 2853238"/>
                <a:gd name="connsiteX97" fmla="*/ 298131 w 1393018"/>
                <a:gd name="connsiteY97" fmla="*/ 626551 h 2853238"/>
                <a:gd name="connsiteX98" fmla="*/ 296283 w 1393018"/>
                <a:gd name="connsiteY98" fmla="*/ 630380 h 2853238"/>
                <a:gd name="connsiteX99" fmla="*/ 275271 w 1393018"/>
                <a:gd name="connsiteY99" fmla="*/ 655345 h 2853238"/>
                <a:gd name="connsiteX100" fmla="*/ 273976 w 1393018"/>
                <a:gd name="connsiteY100" fmla="*/ 630104 h 2853238"/>
                <a:gd name="connsiteX101" fmla="*/ 313190 w 1393018"/>
                <a:gd name="connsiteY101" fmla="*/ 560619 h 2853238"/>
                <a:gd name="connsiteX102" fmla="*/ 314200 w 1393018"/>
                <a:gd name="connsiteY102" fmla="*/ 555428 h 2853238"/>
                <a:gd name="connsiteX103" fmla="*/ 318000 w 1393018"/>
                <a:gd name="connsiteY103" fmla="*/ 575373 h 285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393018" h="2853238">
                  <a:moveTo>
                    <a:pt x="1384324" y="1258468"/>
                  </a:moveTo>
                  <a:cubicBezTo>
                    <a:pt x="1376685" y="1248286"/>
                    <a:pt x="1367474" y="1240113"/>
                    <a:pt x="1360083" y="1233550"/>
                  </a:cubicBezTo>
                  <a:cubicBezTo>
                    <a:pt x="1357226" y="1231017"/>
                    <a:pt x="1354692" y="1228778"/>
                    <a:pt x="1352730" y="1226807"/>
                  </a:cubicBezTo>
                  <a:cubicBezTo>
                    <a:pt x="1351149" y="1225206"/>
                    <a:pt x="1127597" y="954077"/>
                    <a:pt x="1109290" y="922978"/>
                  </a:cubicBezTo>
                  <a:cubicBezTo>
                    <a:pt x="1103879" y="913787"/>
                    <a:pt x="1097136" y="899661"/>
                    <a:pt x="1089992" y="884707"/>
                  </a:cubicBezTo>
                  <a:cubicBezTo>
                    <a:pt x="1070056" y="842987"/>
                    <a:pt x="1054902" y="812974"/>
                    <a:pt x="1041443" y="806859"/>
                  </a:cubicBezTo>
                  <a:cubicBezTo>
                    <a:pt x="1040462" y="806411"/>
                    <a:pt x="971730" y="775960"/>
                    <a:pt x="919285" y="755976"/>
                  </a:cubicBezTo>
                  <a:cubicBezTo>
                    <a:pt x="952222" y="742794"/>
                    <a:pt x="987170" y="722858"/>
                    <a:pt x="980302" y="677843"/>
                  </a:cubicBezTo>
                  <a:cubicBezTo>
                    <a:pt x="975340" y="645267"/>
                    <a:pt x="957737" y="620312"/>
                    <a:pt x="942212" y="598290"/>
                  </a:cubicBezTo>
                  <a:cubicBezTo>
                    <a:pt x="923209" y="571363"/>
                    <a:pt x="906807" y="548103"/>
                    <a:pt x="918923" y="518775"/>
                  </a:cubicBezTo>
                  <a:cubicBezTo>
                    <a:pt x="927191" y="498773"/>
                    <a:pt x="939669" y="483295"/>
                    <a:pt x="951737" y="468321"/>
                  </a:cubicBezTo>
                  <a:cubicBezTo>
                    <a:pt x="973139" y="441766"/>
                    <a:pt x="995266" y="414305"/>
                    <a:pt x="991894" y="362851"/>
                  </a:cubicBezTo>
                  <a:cubicBezTo>
                    <a:pt x="987341" y="293404"/>
                    <a:pt x="945727" y="121145"/>
                    <a:pt x="851686" y="61670"/>
                  </a:cubicBezTo>
                  <a:cubicBezTo>
                    <a:pt x="764247" y="6349"/>
                    <a:pt x="549325" y="2149"/>
                    <a:pt x="537475" y="1958"/>
                  </a:cubicBezTo>
                  <a:cubicBezTo>
                    <a:pt x="526379" y="777"/>
                    <a:pt x="437815" y="-7557"/>
                    <a:pt x="417327" y="22285"/>
                  </a:cubicBezTo>
                  <a:lnTo>
                    <a:pt x="414536" y="26323"/>
                  </a:lnTo>
                  <a:cubicBezTo>
                    <a:pt x="410031" y="32829"/>
                    <a:pt x="405687" y="39115"/>
                    <a:pt x="402325" y="45440"/>
                  </a:cubicBezTo>
                  <a:cubicBezTo>
                    <a:pt x="376198" y="41011"/>
                    <a:pt x="342061" y="41230"/>
                    <a:pt x="323811" y="66147"/>
                  </a:cubicBezTo>
                  <a:cubicBezTo>
                    <a:pt x="301503" y="96618"/>
                    <a:pt x="335383" y="148396"/>
                    <a:pt x="358491" y="177533"/>
                  </a:cubicBezTo>
                  <a:cubicBezTo>
                    <a:pt x="352319" y="187801"/>
                    <a:pt x="346223" y="198088"/>
                    <a:pt x="340536" y="207984"/>
                  </a:cubicBezTo>
                  <a:cubicBezTo>
                    <a:pt x="307504" y="265372"/>
                    <a:pt x="306875" y="266468"/>
                    <a:pt x="313666" y="277964"/>
                  </a:cubicBezTo>
                  <a:lnTo>
                    <a:pt x="314619" y="279603"/>
                  </a:lnTo>
                  <a:cubicBezTo>
                    <a:pt x="319382" y="287966"/>
                    <a:pt x="322649" y="304510"/>
                    <a:pt x="323687" y="310282"/>
                  </a:cubicBezTo>
                  <a:cubicBezTo>
                    <a:pt x="303599" y="334019"/>
                    <a:pt x="270575" y="371433"/>
                    <a:pt x="263222" y="375624"/>
                  </a:cubicBezTo>
                  <a:cubicBezTo>
                    <a:pt x="259012" y="378024"/>
                    <a:pt x="257726" y="381434"/>
                    <a:pt x="257393" y="383863"/>
                  </a:cubicBezTo>
                  <a:cubicBezTo>
                    <a:pt x="256069" y="393569"/>
                    <a:pt x="267232" y="405733"/>
                    <a:pt x="280862" y="419458"/>
                  </a:cubicBezTo>
                  <a:lnTo>
                    <a:pt x="293045" y="431707"/>
                  </a:lnTo>
                  <a:cubicBezTo>
                    <a:pt x="294683" y="441537"/>
                    <a:pt x="303513" y="494448"/>
                    <a:pt x="310361" y="533730"/>
                  </a:cubicBezTo>
                  <a:cubicBezTo>
                    <a:pt x="309904" y="533320"/>
                    <a:pt x="309571" y="532806"/>
                    <a:pt x="309028" y="532482"/>
                  </a:cubicBezTo>
                  <a:cubicBezTo>
                    <a:pt x="301627" y="528053"/>
                    <a:pt x="292797" y="536149"/>
                    <a:pt x="289911" y="538797"/>
                  </a:cubicBezTo>
                  <a:cubicBezTo>
                    <a:pt x="271080" y="556066"/>
                    <a:pt x="228894" y="624789"/>
                    <a:pt x="225436" y="643839"/>
                  </a:cubicBezTo>
                  <a:cubicBezTo>
                    <a:pt x="223103" y="656688"/>
                    <a:pt x="222465" y="698455"/>
                    <a:pt x="222284" y="721153"/>
                  </a:cubicBezTo>
                  <a:cubicBezTo>
                    <a:pt x="217607" y="727268"/>
                    <a:pt x="213292" y="733078"/>
                    <a:pt x="209549" y="738317"/>
                  </a:cubicBezTo>
                  <a:cubicBezTo>
                    <a:pt x="105259" y="764111"/>
                    <a:pt x="6895" y="792219"/>
                    <a:pt x="4790" y="806916"/>
                  </a:cubicBezTo>
                  <a:cubicBezTo>
                    <a:pt x="1332" y="831138"/>
                    <a:pt x="-3973" y="1118450"/>
                    <a:pt x="4752" y="1251143"/>
                  </a:cubicBezTo>
                  <a:cubicBezTo>
                    <a:pt x="9019" y="1316008"/>
                    <a:pt x="5228" y="1363890"/>
                    <a:pt x="2456" y="1398857"/>
                  </a:cubicBezTo>
                  <a:cubicBezTo>
                    <a:pt x="-440" y="1435376"/>
                    <a:pt x="-2354" y="1459483"/>
                    <a:pt x="7057" y="1476419"/>
                  </a:cubicBezTo>
                  <a:cubicBezTo>
                    <a:pt x="13981" y="1488878"/>
                    <a:pt x="29574" y="1505261"/>
                    <a:pt x="46795" y="1521253"/>
                  </a:cubicBezTo>
                  <a:cubicBezTo>
                    <a:pt x="65331" y="1554267"/>
                    <a:pt x="103974" y="1613007"/>
                    <a:pt x="137664" y="1638430"/>
                  </a:cubicBezTo>
                  <a:cubicBezTo>
                    <a:pt x="137006" y="1640097"/>
                    <a:pt x="136387" y="1641658"/>
                    <a:pt x="135701" y="1643402"/>
                  </a:cubicBezTo>
                  <a:cubicBezTo>
                    <a:pt x="135654" y="1643516"/>
                    <a:pt x="135673" y="1643640"/>
                    <a:pt x="135635" y="1643763"/>
                  </a:cubicBezTo>
                  <a:cubicBezTo>
                    <a:pt x="98935" y="1737956"/>
                    <a:pt x="27469" y="1940239"/>
                    <a:pt x="16144" y="2113441"/>
                  </a:cubicBezTo>
                  <a:cubicBezTo>
                    <a:pt x="865" y="2346994"/>
                    <a:pt x="146874" y="2844971"/>
                    <a:pt x="148351" y="2849962"/>
                  </a:cubicBezTo>
                  <a:cubicBezTo>
                    <a:pt x="148922" y="2851905"/>
                    <a:pt x="150703" y="2853239"/>
                    <a:pt x="152732" y="2853239"/>
                  </a:cubicBezTo>
                  <a:lnTo>
                    <a:pt x="473991" y="2853239"/>
                  </a:lnTo>
                  <a:cubicBezTo>
                    <a:pt x="476515" y="2853239"/>
                    <a:pt x="478563" y="2851191"/>
                    <a:pt x="478563" y="2848666"/>
                  </a:cubicBezTo>
                  <a:lnTo>
                    <a:pt x="478563" y="2233656"/>
                  </a:lnTo>
                  <a:cubicBezTo>
                    <a:pt x="478563" y="2228294"/>
                    <a:pt x="482926" y="2223922"/>
                    <a:pt x="488298" y="2223922"/>
                  </a:cubicBezTo>
                  <a:cubicBezTo>
                    <a:pt x="493660" y="2223922"/>
                    <a:pt x="498032" y="2228284"/>
                    <a:pt x="498032" y="2233656"/>
                  </a:cubicBezTo>
                  <a:lnTo>
                    <a:pt x="498032" y="2848666"/>
                  </a:lnTo>
                  <a:cubicBezTo>
                    <a:pt x="498032" y="2851191"/>
                    <a:pt x="500080" y="2853239"/>
                    <a:pt x="502604" y="2853239"/>
                  </a:cubicBezTo>
                  <a:lnTo>
                    <a:pt x="823864" y="2853239"/>
                  </a:lnTo>
                  <a:cubicBezTo>
                    <a:pt x="825683" y="2853239"/>
                    <a:pt x="827331" y="2852162"/>
                    <a:pt x="828055" y="2850486"/>
                  </a:cubicBezTo>
                  <a:cubicBezTo>
                    <a:pt x="830017" y="2845961"/>
                    <a:pt x="1023936" y="2394848"/>
                    <a:pt x="984617" y="2102126"/>
                  </a:cubicBezTo>
                  <a:cubicBezTo>
                    <a:pt x="973759" y="2021277"/>
                    <a:pt x="959576" y="1948011"/>
                    <a:pt x="944726" y="1884213"/>
                  </a:cubicBezTo>
                  <a:cubicBezTo>
                    <a:pt x="953023" y="1885803"/>
                    <a:pt x="960586" y="1886746"/>
                    <a:pt x="965367" y="1886213"/>
                  </a:cubicBezTo>
                  <a:cubicBezTo>
                    <a:pt x="981388" y="1884432"/>
                    <a:pt x="1011211" y="1867096"/>
                    <a:pt x="1020393" y="1854238"/>
                  </a:cubicBezTo>
                  <a:cubicBezTo>
                    <a:pt x="1028384" y="1843046"/>
                    <a:pt x="1040357" y="1815195"/>
                    <a:pt x="1042338" y="1810527"/>
                  </a:cubicBezTo>
                  <a:lnTo>
                    <a:pt x="1238011" y="1574536"/>
                  </a:lnTo>
                  <a:cubicBezTo>
                    <a:pt x="1254937" y="1583156"/>
                    <a:pt x="1262909" y="1585490"/>
                    <a:pt x="1266890" y="1585490"/>
                  </a:cubicBezTo>
                  <a:cubicBezTo>
                    <a:pt x="1269757" y="1585490"/>
                    <a:pt x="1270567" y="1584290"/>
                    <a:pt x="1271186" y="1583356"/>
                  </a:cubicBezTo>
                  <a:cubicBezTo>
                    <a:pt x="1272406" y="1581527"/>
                    <a:pt x="1275377" y="1577384"/>
                    <a:pt x="1279378" y="1571802"/>
                  </a:cubicBezTo>
                  <a:cubicBezTo>
                    <a:pt x="1333413" y="1496383"/>
                    <a:pt x="1335004" y="1487868"/>
                    <a:pt x="1331213" y="1482810"/>
                  </a:cubicBezTo>
                  <a:cubicBezTo>
                    <a:pt x="1329994" y="1481191"/>
                    <a:pt x="1321126" y="1476457"/>
                    <a:pt x="1307324" y="1469742"/>
                  </a:cubicBezTo>
                  <a:cubicBezTo>
                    <a:pt x="1325079" y="1443481"/>
                    <a:pt x="1376256" y="1366377"/>
                    <a:pt x="1385067" y="1336992"/>
                  </a:cubicBezTo>
                  <a:cubicBezTo>
                    <a:pt x="1395916" y="1300740"/>
                    <a:pt x="1395659" y="1273593"/>
                    <a:pt x="1384324" y="1258468"/>
                  </a:cubicBezTo>
                  <a:close/>
                  <a:moveTo>
                    <a:pt x="1107832" y="1384884"/>
                  </a:moveTo>
                  <a:lnTo>
                    <a:pt x="1101146" y="1398247"/>
                  </a:lnTo>
                  <a:cubicBezTo>
                    <a:pt x="1100974" y="1398590"/>
                    <a:pt x="1100851" y="1398952"/>
                    <a:pt x="1100774" y="1399314"/>
                  </a:cubicBezTo>
                  <a:lnTo>
                    <a:pt x="1084058" y="1476200"/>
                  </a:lnTo>
                  <a:cubicBezTo>
                    <a:pt x="1083658" y="1478048"/>
                    <a:pt x="1084420" y="1479953"/>
                    <a:pt x="1086001" y="1480981"/>
                  </a:cubicBezTo>
                  <a:cubicBezTo>
                    <a:pt x="1088306" y="1482505"/>
                    <a:pt x="1090506" y="1483944"/>
                    <a:pt x="1092745" y="1485420"/>
                  </a:cubicBezTo>
                  <a:lnTo>
                    <a:pt x="963681" y="1746110"/>
                  </a:lnTo>
                  <a:cubicBezTo>
                    <a:pt x="953270" y="1734804"/>
                    <a:pt x="938421" y="1718535"/>
                    <a:pt x="931468" y="1710248"/>
                  </a:cubicBezTo>
                  <a:lnTo>
                    <a:pt x="929801" y="1708276"/>
                  </a:lnTo>
                  <a:cubicBezTo>
                    <a:pt x="925353" y="1703037"/>
                    <a:pt x="916084" y="1692113"/>
                    <a:pt x="899921" y="1670567"/>
                  </a:cubicBezTo>
                  <a:cubicBezTo>
                    <a:pt x="895082" y="1664109"/>
                    <a:pt x="891167" y="1652174"/>
                    <a:pt x="887386" y="1640630"/>
                  </a:cubicBezTo>
                  <a:cubicBezTo>
                    <a:pt x="881757" y="1623475"/>
                    <a:pt x="877308" y="1609912"/>
                    <a:pt x="868802" y="1607035"/>
                  </a:cubicBezTo>
                  <a:cubicBezTo>
                    <a:pt x="867164" y="1606473"/>
                    <a:pt x="864831" y="1606168"/>
                    <a:pt x="862106" y="1607149"/>
                  </a:cubicBezTo>
                  <a:cubicBezTo>
                    <a:pt x="861011" y="1595110"/>
                    <a:pt x="857182" y="1578117"/>
                    <a:pt x="853420" y="1561506"/>
                  </a:cubicBezTo>
                  <a:cubicBezTo>
                    <a:pt x="850314" y="1547780"/>
                    <a:pt x="847371" y="1534817"/>
                    <a:pt x="846704" y="1527444"/>
                  </a:cubicBezTo>
                  <a:cubicBezTo>
                    <a:pt x="845038" y="1509137"/>
                    <a:pt x="858658" y="1413439"/>
                    <a:pt x="858601" y="1413297"/>
                  </a:cubicBezTo>
                  <a:lnTo>
                    <a:pt x="953032" y="1131700"/>
                  </a:lnTo>
                  <a:lnTo>
                    <a:pt x="1129940" y="1334572"/>
                  </a:lnTo>
                  <a:cubicBezTo>
                    <a:pt x="1120586" y="1335001"/>
                    <a:pt x="1107947" y="1336773"/>
                    <a:pt x="1102946" y="1342888"/>
                  </a:cubicBezTo>
                  <a:cubicBezTo>
                    <a:pt x="1100746" y="1345583"/>
                    <a:pt x="1100031" y="1348860"/>
                    <a:pt x="1100898" y="1352346"/>
                  </a:cubicBezTo>
                  <a:cubicBezTo>
                    <a:pt x="1102670" y="1359395"/>
                    <a:pt x="1106566" y="1371958"/>
                    <a:pt x="1110033" y="1382807"/>
                  </a:cubicBezTo>
                  <a:cubicBezTo>
                    <a:pt x="1109137" y="1383236"/>
                    <a:pt x="1108318" y="1383912"/>
                    <a:pt x="1107832" y="1384884"/>
                  </a:cubicBezTo>
                  <a:close/>
                  <a:moveTo>
                    <a:pt x="318000" y="575373"/>
                  </a:moveTo>
                  <a:cubicBezTo>
                    <a:pt x="322248" y="594242"/>
                    <a:pt x="340156" y="608453"/>
                    <a:pt x="353557" y="609396"/>
                  </a:cubicBezTo>
                  <a:cubicBezTo>
                    <a:pt x="362616" y="610053"/>
                    <a:pt x="396801" y="607625"/>
                    <a:pt x="408697" y="606739"/>
                  </a:cubicBezTo>
                  <a:cubicBezTo>
                    <a:pt x="409907" y="612701"/>
                    <a:pt x="412460" y="625112"/>
                    <a:pt x="416060" y="641686"/>
                  </a:cubicBezTo>
                  <a:cubicBezTo>
                    <a:pt x="407126" y="646191"/>
                    <a:pt x="391762" y="656278"/>
                    <a:pt x="384637" y="674576"/>
                  </a:cubicBezTo>
                  <a:cubicBezTo>
                    <a:pt x="374731" y="665917"/>
                    <a:pt x="362882" y="656021"/>
                    <a:pt x="351586" y="647334"/>
                  </a:cubicBezTo>
                  <a:cubicBezTo>
                    <a:pt x="349604" y="623665"/>
                    <a:pt x="345194" y="609739"/>
                    <a:pt x="337841" y="603919"/>
                  </a:cubicBezTo>
                  <a:cubicBezTo>
                    <a:pt x="334250" y="601071"/>
                    <a:pt x="329945" y="600147"/>
                    <a:pt x="325373" y="601205"/>
                  </a:cubicBezTo>
                  <a:cubicBezTo>
                    <a:pt x="315962" y="603414"/>
                    <a:pt x="310571" y="612463"/>
                    <a:pt x="307694" y="623998"/>
                  </a:cubicBezTo>
                  <a:cubicBezTo>
                    <a:pt x="303294" y="623722"/>
                    <a:pt x="300103" y="624474"/>
                    <a:pt x="298131" y="626551"/>
                  </a:cubicBezTo>
                  <a:cubicBezTo>
                    <a:pt x="297007" y="627732"/>
                    <a:pt x="296464" y="629094"/>
                    <a:pt x="296283" y="630380"/>
                  </a:cubicBezTo>
                  <a:cubicBezTo>
                    <a:pt x="291940" y="635485"/>
                    <a:pt x="284329" y="644486"/>
                    <a:pt x="275271" y="655345"/>
                  </a:cubicBezTo>
                  <a:lnTo>
                    <a:pt x="273976" y="630104"/>
                  </a:lnTo>
                  <a:cubicBezTo>
                    <a:pt x="280215" y="620312"/>
                    <a:pt x="310114" y="572915"/>
                    <a:pt x="313190" y="560619"/>
                  </a:cubicBezTo>
                  <a:cubicBezTo>
                    <a:pt x="313343" y="560000"/>
                    <a:pt x="313800" y="558018"/>
                    <a:pt x="314200" y="555428"/>
                  </a:cubicBezTo>
                  <a:cubicBezTo>
                    <a:pt x="315886" y="564800"/>
                    <a:pt x="317238" y="571982"/>
                    <a:pt x="318000" y="57537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hangingPunct="0">
                <a:lnSpc>
                  <a:spcPct val="120000"/>
                </a:lnSpc>
              </a:pPr>
              <a:endParaRPr lang="zh-CN" altLang="en-US"/>
            </a:p>
          </p:txBody>
        </p:sp>
        <p:grpSp>
          <p:nvGrpSpPr>
            <p:cNvPr id="55" name="图形 6">
              <a:extLst>
                <a:ext uri="{FF2B5EF4-FFF2-40B4-BE49-F238E27FC236}">
                  <a16:creationId xmlns:a16="http://schemas.microsoft.com/office/drawing/2014/main" id="{C3903F01-DA9D-F87D-1BBB-07A82EE3B4FE}"/>
                </a:ext>
              </a:extLst>
            </p:cNvPr>
            <p:cNvGrpSpPr/>
            <p:nvPr/>
          </p:nvGrpSpPr>
          <p:grpSpPr>
            <a:xfrm>
              <a:off x="6672986" y="2392963"/>
              <a:ext cx="1441849" cy="2963029"/>
              <a:chOff x="5513924" y="2392963"/>
              <a:chExt cx="1441849" cy="2963029"/>
            </a:xfrm>
          </p:grpSpPr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FF4B2F3-44F2-B355-0F2E-513BEBFB1E01}"/>
                  </a:ext>
                </a:extLst>
              </p:cNvPr>
              <p:cNvSpPr/>
              <p:nvPr/>
            </p:nvSpPr>
            <p:spPr>
              <a:xfrm>
                <a:off x="5529563" y="4046953"/>
                <a:ext cx="1006229" cy="1309039"/>
              </a:xfrm>
              <a:custGeom>
                <a:avLst/>
                <a:gdLst>
                  <a:gd name="connsiteX0" fmla="*/ 1000719 w 1006229"/>
                  <a:gd name="connsiteY0" fmla="*/ 531866 h 1309039"/>
                  <a:gd name="connsiteX1" fmla="*/ 873275 w 1006229"/>
                  <a:gd name="connsiteY1" fmla="*/ 24946 h 1309039"/>
                  <a:gd name="connsiteX2" fmla="*/ 147899 w 1006229"/>
                  <a:gd name="connsiteY2" fmla="*/ 0 h 1309039"/>
                  <a:gd name="connsiteX3" fmla="*/ 1176 w 1006229"/>
                  <a:gd name="connsiteY3" fmla="*/ 543335 h 1309039"/>
                  <a:gd name="connsiteX4" fmla="*/ 138726 w 1006229"/>
                  <a:gd name="connsiteY4" fmla="*/ 1309040 h 1309039"/>
                  <a:gd name="connsiteX5" fmla="*/ 473435 w 1006229"/>
                  <a:gd name="connsiteY5" fmla="*/ 1309040 h 1309039"/>
                  <a:gd name="connsiteX6" fmla="*/ 473435 w 1006229"/>
                  <a:gd name="connsiteY6" fmla="*/ 668274 h 1309039"/>
                  <a:gd name="connsiteX7" fmla="*/ 488332 w 1006229"/>
                  <a:gd name="connsiteY7" fmla="*/ 653377 h 1309039"/>
                  <a:gd name="connsiteX8" fmla="*/ 503229 w 1006229"/>
                  <a:gd name="connsiteY8" fmla="*/ 668274 h 1309039"/>
                  <a:gd name="connsiteX9" fmla="*/ 503229 w 1006229"/>
                  <a:gd name="connsiteY9" fmla="*/ 1309040 h 1309039"/>
                  <a:gd name="connsiteX10" fmla="*/ 837937 w 1006229"/>
                  <a:gd name="connsiteY10" fmla="*/ 1309040 h 1309039"/>
                  <a:gd name="connsiteX11" fmla="*/ 1000719 w 1006229"/>
                  <a:gd name="connsiteY11" fmla="*/ 531866 h 13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6229" h="1309039">
                    <a:moveTo>
                      <a:pt x="1000719" y="531866"/>
                    </a:moveTo>
                    <a:cubicBezTo>
                      <a:pt x="959457" y="224666"/>
                      <a:pt x="873275" y="24946"/>
                      <a:pt x="873275" y="24946"/>
                    </a:cubicBezTo>
                    <a:lnTo>
                      <a:pt x="147899" y="0"/>
                    </a:lnTo>
                    <a:cubicBezTo>
                      <a:pt x="147899" y="0"/>
                      <a:pt x="17225" y="298027"/>
                      <a:pt x="1176" y="543335"/>
                    </a:cubicBezTo>
                    <a:cubicBezTo>
                      <a:pt x="-14874" y="788641"/>
                      <a:pt x="138726" y="1309040"/>
                      <a:pt x="138726" y="1309040"/>
                    </a:cubicBezTo>
                    <a:lnTo>
                      <a:pt x="473435" y="1309040"/>
                    </a:lnTo>
                    <a:lnTo>
                      <a:pt x="473435" y="668274"/>
                    </a:lnTo>
                    <a:cubicBezTo>
                      <a:pt x="473435" y="660044"/>
                      <a:pt x="480102" y="653377"/>
                      <a:pt x="488332" y="653377"/>
                    </a:cubicBezTo>
                    <a:cubicBezTo>
                      <a:pt x="496561" y="653377"/>
                      <a:pt x="503229" y="660044"/>
                      <a:pt x="503229" y="668274"/>
                    </a:cubicBezTo>
                    <a:lnTo>
                      <a:pt x="503229" y="1309040"/>
                    </a:lnTo>
                    <a:lnTo>
                      <a:pt x="837937" y="1309040"/>
                    </a:lnTo>
                    <a:cubicBezTo>
                      <a:pt x="837947" y="1309040"/>
                      <a:pt x="1041982" y="839067"/>
                      <a:pt x="1000719" y="53186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57" name="图形 6">
                <a:extLst>
                  <a:ext uri="{FF2B5EF4-FFF2-40B4-BE49-F238E27FC236}">
                    <a16:creationId xmlns:a16="http://schemas.microsoft.com/office/drawing/2014/main" id="{683ADB8E-B029-6E13-0A54-C63835E3A712}"/>
                  </a:ext>
                </a:extLst>
              </p:cNvPr>
              <p:cNvGrpSpPr/>
              <p:nvPr/>
            </p:nvGrpSpPr>
            <p:grpSpPr>
              <a:xfrm>
                <a:off x="5654983" y="4046953"/>
                <a:ext cx="755437" cy="180952"/>
                <a:chOff x="5654983" y="4046953"/>
                <a:chExt cx="755437" cy="180952"/>
              </a:xfrm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32797058-5C00-D9D0-4F61-531CD82F1E2F}"/>
                    </a:ext>
                  </a:extLst>
                </p:cNvPr>
                <p:cNvSpPr/>
                <p:nvPr/>
              </p:nvSpPr>
              <p:spPr>
                <a:xfrm>
                  <a:off x="5654983" y="4046953"/>
                  <a:ext cx="755437" cy="127131"/>
                </a:xfrm>
                <a:custGeom>
                  <a:avLst/>
                  <a:gdLst>
                    <a:gd name="connsiteX0" fmla="*/ 747855 w 755437"/>
                    <a:gd name="connsiteY0" fmla="*/ 24946 h 127131"/>
                    <a:gd name="connsiteX1" fmla="*/ 22479 w 755437"/>
                    <a:gd name="connsiteY1" fmla="*/ 0 h 127131"/>
                    <a:gd name="connsiteX2" fmla="*/ 0 w 755437"/>
                    <a:gd name="connsiteY2" fmla="*/ 55035 h 127131"/>
                    <a:gd name="connsiteX3" fmla="*/ 350310 w 755437"/>
                    <a:gd name="connsiteY3" fmla="*/ 123796 h 127131"/>
                    <a:gd name="connsiteX4" fmla="*/ 755437 w 755437"/>
                    <a:gd name="connsiteY4" fmla="*/ 43758 h 127131"/>
                    <a:gd name="connsiteX5" fmla="*/ 747855 w 755437"/>
                    <a:gd name="connsiteY5" fmla="*/ 24946 h 127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437" h="127131">
                      <a:moveTo>
                        <a:pt x="747855" y="24946"/>
                      </a:moveTo>
                      <a:lnTo>
                        <a:pt x="22479" y="0"/>
                      </a:lnTo>
                      <a:cubicBezTo>
                        <a:pt x="22479" y="0"/>
                        <a:pt x="13497" y="20526"/>
                        <a:pt x="0" y="55035"/>
                      </a:cubicBezTo>
                      <a:cubicBezTo>
                        <a:pt x="41500" y="71266"/>
                        <a:pt x="147933" y="105089"/>
                        <a:pt x="350310" y="123796"/>
                      </a:cubicBezTo>
                      <a:cubicBezTo>
                        <a:pt x="551993" y="142437"/>
                        <a:pt x="694687" y="78429"/>
                        <a:pt x="755437" y="43758"/>
                      </a:cubicBezTo>
                      <a:cubicBezTo>
                        <a:pt x="750656" y="31461"/>
                        <a:pt x="747855" y="24946"/>
                        <a:pt x="747855" y="24946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59" name="图形 6">
                  <a:extLst>
                    <a:ext uri="{FF2B5EF4-FFF2-40B4-BE49-F238E27FC236}">
                      <a16:creationId xmlns:a16="http://schemas.microsoft.com/office/drawing/2014/main" id="{2368FAFC-5CBA-EAB6-BCA1-8EADC28A33CB}"/>
                    </a:ext>
                  </a:extLst>
                </p:cNvPr>
                <p:cNvGrpSpPr/>
                <p:nvPr/>
              </p:nvGrpSpPr>
              <p:grpSpPr>
                <a:xfrm>
                  <a:off x="5963811" y="4113342"/>
                  <a:ext cx="242201" cy="114563"/>
                  <a:chOff x="5963811" y="4113342"/>
                  <a:chExt cx="242201" cy="114563"/>
                </a:xfrm>
              </p:grpSpPr>
              <p:sp>
                <p:nvSpPr>
                  <p:cNvPr id="60" name="任意多边形: 形状 59">
                    <a:extLst>
                      <a:ext uri="{FF2B5EF4-FFF2-40B4-BE49-F238E27FC236}">
                        <a16:creationId xmlns:a16="http://schemas.microsoft.com/office/drawing/2014/main" id="{9760158C-180B-5B70-ECC9-0C43C4745C4F}"/>
                      </a:ext>
                    </a:extLst>
                  </p:cNvPr>
                  <p:cNvSpPr/>
                  <p:nvPr/>
                </p:nvSpPr>
                <p:spPr>
                  <a:xfrm>
                    <a:off x="5974355" y="4117359"/>
                    <a:ext cx="231658" cy="110547"/>
                  </a:xfrm>
                  <a:custGeom>
                    <a:avLst/>
                    <a:gdLst>
                      <a:gd name="connsiteX0" fmla="*/ 49074 w 231658"/>
                      <a:gd name="connsiteY0" fmla="*/ 72317 h 110547"/>
                      <a:gd name="connsiteX1" fmla="*/ 215771 w 231658"/>
                      <a:gd name="connsiteY1" fmla="*/ 109750 h 110547"/>
                      <a:gd name="connsiteX2" fmla="*/ 215771 w 231658"/>
                      <a:gd name="connsiteY2" fmla="*/ 51657 h 110547"/>
                      <a:gd name="connsiteX3" fmla="*/ 54789 w 231658"/>
                      <a:gd name="connsiteY3" fmla="*/ 1375 h 110547"/>
                      <a:gd name="connsiteX4" fmla="*/ 7612 w 231658"/>
                      <a:gd name="connsiteY4" fmla="*/ 10500 h 110547"/>
                      <a:gd name="connsiteX5" fmla="*/ 11241 w 231658"/>
                      <a:gd name="connsiteY5" fmla="*/ 63754 h 110547"/>
                      <a:gd name="connsiteX6" fmla="*/ 49074 w 231658"/>
                      <a:gd name="connsiteY6" fmla="*/ 72317 h 110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1658" h="110547">
                        <a:moveTo>
                          <a:pt x="49074" y="72317"/>
                        </a:moveTo>
                        <a:cubicBezTo>
                          <a:pt x="49074" y="72317"/>
                          <a:pt x="193987" y="117008"/>
                          <a:pt x="215771" y="109750"/>
                        </a:cubicBezTo>
                        <a:cubicBezTo>
                          <a:pt x="237555" y="102492"/>
                          <a:pt x="236345" y="66183"/>
                          <a:pt x="215771" y="51657"/>
                        </a:cubicBezTo>
                        <a:cubicBezTo>
                          <a:pt x="195197" y="37132"/>
                          <a:pt x="54789" y="1375"/>
                          <a:pt x="54789" y="1375"/>
                        </a:cubicBezTo>
                        <a:cubicBezTo>
                          <a:pt x="54789" y="1375"/>
                          <a:pt x="20918" y="-5226"/>
                          <a:pt x="7612" y="10500"/>
                        </a:cubicBezTo>
                        <a:cubicBezTo>
                          <a:pt x="-5704" y="26235"/>
                          <a:pt x="354" y="55277"/>
                          <a:pt x="11241" y="63754"/>
                        </a:cubicBezTo>
                        <a:cubicBezTo>
                          <a:pt x="22128" y="72231"/>
                          <a:pt x="49074" y="72317"/>
                          <a:pt x="49074" y="72317"/>
                        </a:cubicBezTo>
                        <a:close/>
                      </a:path>
                    </a:pathLst>
                  </a:custGeom>
                  <a:solidFill>
                    <a:srgbClr val="999999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1" name="任意多边形: 形状 60">
                    <a:extLst>
                      <a:ext uri="{FF2B5EF4-FFF2-40B4-BE49-F238E27FC236}">
                        <a16:creationId xmlns:a16="http://schemas.microsoft.com/office/drawing/2014/main" id="{30CB683E-13B3-4E8F-FB99-FB695AA606F5}"/>
                      </a:ext>
                    </a:extLst>
                  </p:cNvPr>
                  <p:cNvSpPr/>
                  <p:nvPr/>
                </p:nvSpPr>
                <p:spPr>
                  <a:xfrm>
                    <a:off x="5963811" y="4113342"/>
                    <a:ext cx="65332" cy="85161"/>
                  </a:xfrm>
                  <a:custGeom>
                    <a:avLst/>
                    <a:gdLst>
                      <a:gd name="connsiteX0" fmla="*/ 59617 w 65332"/>
                      <a:gd name="connsiteY0" fmla="*/ 76333 h 85161"/>
                      <a:gd name="connsiteX1" fmla="*/ 22336 w 65332"/>
                      <a:gd name="connsiteY1" fmla="*/ 40586 h 85161"/>
                      <a:gd name="connsiteX2" fmla="*/ 59617 w 65332"/>
                      <a:gd name="connsiteY2" fmla="*/ 4839 h 85161"/>
                      <a:gd name="connsiteX3" fmla="*/ 65332 w 65332"/>
                      <a:gd name="connsiteY3" fmla="*/ 5391 h 85161"/>
                      <a:gd name="connsiteX4" fmla="*/ 44177 w 65332"/>
                      <a:gd name="connsiteY4" fmla="*/ 0 h 85161"/>
                      <a:gd name="connsiteX5" fmla="*/ 0 w 65332"/>
                      <a:gd name="connsiteY5" fmla="*/ 42358 h 85161"/>
                      <a:gd name="connsiteX6" fmla="*/ 44177 w 65332"/>
                      <a:gd name="connsiteY6" fmla="*/ 84715 h 85161"/>
                      <a:gd name="connsiteX7" fmla="*/ 60398 w 65332"/>
                      <a:gd name="connsiteY7" fmla="*/ 80401 h 85161"/>
                      <a:gd name="connsiteX8" fmla="*/ 59617 w 65332"/>
                      <a:gd name="connsiteY8" fmla="*/ 76333 h 85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5332" h="85161">
                        <a:moveTo>
                          <a:pt x="59617" y="76333"/>
                        </a:moveTo>
                        <a:cubicBezTo>
                          <a:pt x="39034" y="76333"/>
                          <a:pt x="22336" y="60331"/>
                          <a:pt x="22336" y="40586"/>
                        </a:cubicBezTo>
                        <a:cubicBezTo>
                          <a:pt x="22336" y="20841"/>
                          <a:pt x="39024" y="4839"/>
                          <a:pt x="59617" y="4839"/>
                        </a:cubicBezTo>
                        <a:cubicBezTo>
                          <a:pt x="61570" y="4839"/>
                          <a:pt x="63456" y="5115"/>
                          <a:pt x="65332" y="5391"/>
                        </a:cubicBezTo>
                        <a:cubicBezTo>
                          <a:pt x="59026" y="2057"/>
                          <a:pt x="51883" y="0"/>
                          <a:pt x="44177" y="0"/>
                        </a:cubicBezTo>
                        <a:cubicBezTo>
                          <a:pt x="19784" y="0"/>
                          <a:pt x="0" y="18965"/>
                          <a:pt x="0" y="42358"/>
                        </a:cubicBezTo>
                        <a:cubicBezTo>
                          <a:pt x="0" y="65751"/>
                          <a:pt x="19774" y="84715"/>
                          <a:pt x="44177" y="84715"/>
                        </a:cubicBezTo>
                        <a:cubicBezTo>
                          <a:pt x="55588" y="84715"/>
                          <a:pt x="52559" y="87211"/>
                          <a:pt x="60398" y="80401"/>
                        </a:cubicBezTo>
                        <a:cubicBezTo>
                          <a:pt x="56036" y="82115"/>
                          <a:pt x="64618" y="76333"/>
                          <a:pt x="59617" y="763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62" name="图形 6">
                <a:extLst>
                  <a:ext uri="{FF2B5EF4-FFF2-40B4-BE49-F238E27FC236}">
                    <a16:creationId xmlns:a16="http://schemas.microsoft.com/office/drawing/2014/main" id="{245DF2D4-012D-0726-47A0-C2FD0E782A17}"/>
                  </a:ext>
                </a:extLst>
              </p:cNvPr>
              <p:cNvGrpSpPr/>
              <p:nvPr/>
            </p:nvGrpSpPr>
            <p:grpSpPr>
              <a:xfrm>
                <a:off x="5513924" y="3108181"/>
                <a:ext cx="1441849" cy="1027715"/>
                <a:chOff x="5513924" y="3108181"/>
                <a:chExt cx="1441849" cy="1027715"/>
              </a:xfrm>
            </p:grpSpPr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9E060508-9FBC-F806-99B8-C8560027E1AC}"/>
                    </a:ext>
                  </a:extLst>
                </p:cNvPr>
                <p:cNvSpPr/>
                <p:nvPr/>
              </p:nvSpPr>
              <p:spPr>
                <a:xfrm>
                  <a:off x="5513924" y="3108181"/>
                  <a:ext cx="1441849" cy="1027715"/>
                </a:xfrm>
                <a:custGeom>
                  <a:avLst/>
                  <a:gdLst>
                    <a:gd name="connsiteX0" fmla="*/ 415493 w 1441849"/>
                    <a:gd name="connsiteY0" fmla="*/ 7361 h 1027715"/>
                    <a:gd name="connsiteX1" fmla="*/ 4937 w 1441849"/>
                    <a:gd name="connsiteY1" fmla="*/ 121232 h 1027715"/>
                    <a:gd name="connsiteX2" fmla="*/ 4937 w 1441849"/>
                    <a:gd name="connsiteY2" fmla="*/ 583061 h 1027715"/>
                    <a:gd name="connsiteX3" fmla="*/ 6737 w 1441849"/>
                    <a:gd name="connsiteY3" fmla="*/ 815776 h 1027715"/>
                    <a:gd name="connsiteX4" fmla="*/ 114979 w 1441849"/>
                    <a:gd name="connsiteY4" fmla="*/ 918608 h 1027715"/>
                    <a:gd name="connsiteX5" fmla="*/ 174510 w 1441849"/>
                    <a:gd name="connsiteY5" fmla="*/ 970929 h 1027715"/>
                    <a:gd name="connsiteX6" fmla="*/ 484806 w 1441849"/>
                    <a:gd name="connsiteY6" fmla="*/ 1023249 h 1027715"/>
                    <a:gd name="connsiteX7" fmla="*/ 888905 w 1441849"/>
                    <a:gd name="connsiteY7" fmla="*/ 963718 h 1027715"/>
                    <a:gd name="connsiteX8" fmla="*/ 872674 w 1441849"/>
                    <a:gd name="connsiteY8" fmla="*/ 871716 h 1027715"/>
                    <a:gd name="connsiteX9" fmla="*/ 885304 w 1441849"/>
                    <a:gd name="connsiteY9" fmla="*/ 750844 h 1027715"/>
                    <a:gd name="connsiteX10" fmla="*/ 986326 w 1441849"/>
                    <a:gd name="connsiteY10" fmla="*/ 449568 h 1027715"/>
                    <a:gd name="connsiteX11" fmla="*/ 1182970 w 1441849"/>
                    <a:gd name="connsiteY11" fmla="*/ 675072 h 1027715"/>
                    <a:gd name="connsiteX12" fmla="*/ 1146889 w 1441849"/>
                    <a:gd name="connsiteY12" fmla="*/ 687703 h 1027715"/>
                    <a:gd name="connsiteX13" fmla="*/ 1163129 w 1441849"/>
                    <a:gd name="connsiteY13" fmla="*/ 740023 h 1027715"/>
                    <a:gd name="connsiteX14" fmla="*/ 1347143 w 1441849"/>
                    <a:gd name="connsiteY14" fmla="*/ 817595 h 1027715"/>
                    <a:gd name="connsiteX15" fmla="*/ 1433734 w 1441849"/>
                    <a:gd name="connsiteY15" fmla="*/ 671472 h 1027715"/>
                    <a:gd name="connsiteX16" fmla="*/ 1433734 w 1441849"/>
                    <a:gd name="connsiteY16" fmla="*/ 593901 h 1027715"/>
                    <a:gd name="connsiteX17" fmla="*/ 1401264 w 1441849"/>
                    <a:gd name="connsiteY17" fmla="*/ 561430 h 1027715"/>
                    <a:gd name="connsiteX18" fmla="*/ 1146899 w 1441849"/>
                    <a:gd name="connsiteY18" fmla="*/ 243923 h 1027715"/>
                    <a:gd name="connsiteX19" fmla="*/ 1078347 w 1441849"/>
                    <a:gd name="connsiteY19" fmla="*/ 124861 h 1027715"/>
                    <a:gd name="connsiteX20" fmla="*/ 896143 w 1441849"/>
                    <a:gd name="connsiteY20" fmla="*/ 54500 h 1027715"/>
                    <a:gd name="connsiteX21" fmla="*/ 415493 w 1441849"/>
                    <a:gd name="connsiteY21" fmla="*/ 7361 h 102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441849" h="1027715">
                      <a:moveTo>
                        <a:pt x="415493" y="7361"/>
                      </a:moveTo>
                      <a:cubicBezTo>
                        <a:pt x="415493" y="7361"/>
                        <a:pt x="8547" y="95981"/>
                        <a:pt x="4937" y="121232"/>
                      </a:cubicBezTo>
                      <a:cubicBezTo>
                        <a:pt x="1327" y="146492"/>
                        <a:pt x="-4083" y="445958"/>
                        <a:pt x="4937" y="583061"/>
                      </a:cubicBezTo>
                      <a:cubicBezTo>
                        <a:pt x="13957" y="720164"/>
                        <a:pt x="-11303" y="783305"/>
                        <a:pt x="6737" y="815776"/>
                      </a:cubicBezTo>
                      <a:cubicBezTo>
                        <a:pt x="24777" y="848247"/>
                        <a:pt x="104159" y="909588"/>
                        <a:pt x="114979" y="918608"/>
                      </a:cubicBezTo>
                      <a:cubicBezTo>
                        <a:pt x="125800" y="927628"/>
                        <a:pt x="174510" y="970929"/>
                        <a:pt x="174510" y="970929"/>
                      </a:cubicBezTo>
                      <a:cubicBezTo>
                        <a:pt x="174510" y="970929"/>
                        <a:pt x="259302" y="1001599"/>
                        <a:pt x="484806" y="1023249"/>
                      </a:cubicBezTo>
                      <a:cubicBezTo>
                        <a:pt x="710311" y="1044900"/>
                        <a:pt x="887104" y="981759"/>
                        <a:pt x="888905" y="963718"/>
                      </a:cubicBezTo>
                      <a:cubicBezTo>
                        <a:pt x="890705" y="945678"/>
                        <a:pt x="874474" y="891557"/>
                        <a:pt x="872674" y="871716"/>
                      </a:cubicBezTo>
                      <a:cubicBezTo>
                        <a:pt x="870874" y="851876"/>
                        <a:pt x="885304" y="750844"/>
                        <a:pt x="885304" y="750844"/>
                      </a:cubicBezTo>
                      <a:lnTo>
                        <a:pt x="986326" y="449568"/>
                      </a:lnTo>
                      <a:lnTo>
                        <a:pt x="1182970" y="675072"/>
                      </a:lnTo>
                      <a:cubicBezTo>
                        <a:pt x="1182970" y="675072"/>
                        <a:pt x="1143279" y="673272"/>
                        <a:pt x="1146889" y="687703"/>
                      </a:cubicBezTo>
                      <a:cubicBezTo>
                        <a:pt x="1150499" y="702133"/>
                        <a:pt x="1163129" y="740023"/>
                        <a:pt x="1163129" y="740023"/>
                      </a:cubicBezTo>
                      <a:lnTo>
                        <a:pt x="1347143" y="817595"/>
                      </a:lnTo>
                      <a:cubicBezTo>
                        <a:pt x="1347143" y="817595"/>
                        <a:pt x="1422914" y="707553"/>
                        <a:pt x="1433734" y="671472"/>
                      </a:cubicBezTo>
                      <a:cubicBezTo>
                        <a:pt x="1444555" y="635391"/>
                        <a:pt x="1444555" y="608331"/>
                        <a:pt x="1433734" y="593901"/>
                      </a:cubicBezTo>
                      <a:cubicBezTo>
                        <a:pt x="1422914" y="579470"/>
                        <a:pt x="1408474" y="568640"/>
                        <a:pt x="1401264" y="561430"/>
                      </a:cubicBezTo>
                      <a:cubicBezTo>
                        <a:pt x="1394053" y="554219"/>
                        <a:pt x="1164939" y="274584"/>
                        <a:pt x="1146899" y="243923"/>
                      </a:cubicBezTo>
                      <a:cubicBezTo>
                        <a:pt x="1128858" y="213253"/>
                        <a:pt x="1098188" y="133881"/>
                        <a:pt x="1078347" y="124861"/>
                      </a:cubicBezTo>
                      <a:cubicBezTo>
                        <a:pt x="1058507" y="115841"/>
                        <a:pt x="921394" y="56310"/>
                        <a:pt x="896143" y="54500"/>
                      </a:cubicBezTo>
                      <a:cubicBezTo>
                        <a:pt x="870874" y="52681"/>
                        <a:pt x="705177" y="-23529"/>
                        <a:pt x="415493" y="73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64" name="图形 6">
                  <a:extLst>
                    <a:ext uri="{FF2B5EF4-FFF2-40B4-BE49-F238E27FC236}">
                      <a16:creationId xmlns:a16="http://schemas.microsoft.com/office/drawing/2014/main" id="{089C7746-644A-764D-2FD3-98F40EEEF05F}"/>
                    </a:ext>
                  </a:extLst>
                </p:cNvPr>
                <p:cNvGrpSpPr/>
                <p:nvPr/>
              </p:nvGrpSpPr>
              <p:grpSpPr>
                <a:xfrm>
                  <a:off x="5704674" y="3397196"/>
                  <a:ext cx="1201493" cy="707183"/>
                  <a:chOff x="5704674" y="3397196"/>
                  <a:chExt cx="1201493" cy="707183"/>
                </a:xfrm>
                <a:noFill/>
              </p:grpSpPr>
              <p:sp>
                <p:nvSpPr>
                  <p:cNvPr id="65" name="任意多边形: 形状 64">
                    <a:extLst>
                      <a:ext uri="{FF2B5EF4-FFF2-40B4-BE49-F238E27FC236}">
                        <a16:creationId xmlns:a16="http://schemas.microsoft.com/office/drawing/2014/main" id="{CC775134-31E6-A685-49CD-F32E12B7D4E0}"/>
                      </a:ext>
                    </a:extLst>
                  </p:cNvPr>
                  <p:cNvSpPr/>
                  <p:nvPr/>
                </p:nvSpPr>
                <p:spPr>
                  <a:xfrm>
                    <a:off x="5704674" y="3397196"/>
                    <a:ext cx="4591" cy="31051"/>
                  </a:xfrm>
                  <a:custGeom>
                    <a:avLst/>
                    <a:gdLst>
                      <a:gd name="connsiteX0" fmla="*/ 4591 w 4591"/>
                      <a:gd name="connsiteY0" fmla="*/ 31052 h 31051"/>
                      <a:gd name="connsiteX1" fmla="*/ 0 w 4591"/>
                      <a:gd name="connsiteY1" fmla="*/ 0 h 3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591" h="31051">
                        <a:moveTo>
                          <a:pt x="4591" y="31052"/>
                        </a:moveTo>
                        <a:lnTo>
                          <a:pt x="0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6" name="任意多边形: 形状 65">
                    <a:extLst>
                      <a:ext uri="{FF2B5EF4-FFF2-40B4-BE49-F238E27FC236}">
                        <a16:creationId xmlns:a16="http://schemas.microsoft.com/office/drawing/2014/main" id="{3BD3AA10-AF23-8032-6EE9-68BE413DB2CE}"/>
                      </a:ext>
                    </a:extLst>
                  </p:cNvPr>
                  <p:cNvSpPr/>
                  <p:nvPr/>
                </p:nvSpPr>
                <p:spPr>
                  <a:xfrm>
                    <a:off x="5713133" y="3454469"/>
                    <a:ext cx="24022" cy="162810"/>
                  </a:xfrm>
                  <a:custGeom>
                    <a:avLst/>
                    <a:gdLst>
                      <a:gd name="connsiteX0" fmla="*/ 24022 w 24022"/>
                      <a:gd name="connsiteY0" fmla="*/ 162811 h 162810"/>
                      <a:gd name="connsiteX1" fmla="*/ 0 w 24022"/>
                      <a:gd name="connsiteY1" fmla="*/ 0 h 162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22" h="162810">
                        <a:moveTo>
                          <a:pt x="24022" y="162811"/>
                        </a:moveTo>
                        <a:lnTo>
                          <a:pt x="0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7" name="任意多边形: 形状 66">
                    <a:extLst>
                      <a:ext uri="{FF2B5EF4-FFF2-40B4-BE49-F238E27FC236}">
                        <a16:creationId xmlns:a16="http://schemas.microsoft.com/office/drawing/2014/main" id="{C9C694C4-2418-86C3-CBAF-5468C6B1AF05}"/>
                      </a:ext>
                    </a:extLst>
                  </p:cNvPr>
                  <p:cNvSpPr/>
                  <p:nvPr/>
                </p:nvSpPr>
                <p:spPr>
                  <a:xfrm>
                    <a:off x="6500260" y="3411626"/>
                    <a:ext cx="48701" cy="146123"/>
                  </a:xfrm>
                  <a:custGeom>
                    <a:avLst/>
                    <a:gdLst>
                      <a:gd name="connsiteX0" fmla="*/ 0 w 48701"/>
                      <a:gd name="connsiteY0" fmla="*/ 146123 h 146123"/>
                      <a:gd name="connsiteX1" fmla="*/ 48701 w 48701"/>
                      <a:gd name="connsiteY1" fmla="*/ 0 h 14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8701" h="146123">
                        <a:moveTo>
                          <a:pt x="0" y="146123"/>
                        </a:moveTo>
                        <a:lnTo>
                          <a:pt x="48701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8" name="任意多边形: 形状 67">
                    <a:extLst>
                      <a:ext uri="{FF2B5EF4-FFF2-40B4-BE49-F238E27FC236}">
                        <a16:creationId xmlns:a16="http://schemas.microsoft.com/office/drawing/2014/main" id="{44F5274B-2507-DA3C-5A1B-2FEDB5D36B37}"/>
                      </a:ext>
                    </a:extLst>
                  </p:cNvPr>
                  <p:cNvSpPr/>
                  <p:nvPr/>
                </p:nvSpPr>
                <p:spPr>
                  <a:xfrm>
                    <a:off x="6566468" y="3406216"/>
                    <a:ext cx="13163" cy="29622"/>
                  </a:xfrm>
                  <a:custGeom>
                    <a:avLst/>
                    <a:gdLst>
                      <a:gd name="connsiteX0" fmla="*/ 0 w 13163"/>
                      <a:gd name="connsiteY0" fmla="*/ 29623 h 29622"/>
                      <a:gd name="connsiteX1" fmla="*/ 13163 w 13163"/>
                      <a:gd name="connsiteY1" fmla="*/ 0 h 2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163" h="29622">
                        <a:moveTo>
                          <a:pt x="0" y="29623"/>
                        </a:moveTo>
                        <a:lnTo>
                          <a:pt x="13163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69" name="任意多边形: 形状 68">
                    <a:extLst>
                      <a:ext uri="{FF2B5EF4-FFF2-40B4-BE49-F238E27FC236}">
                        <a16:creationId xmlns:a16="http://schemas.microsoft.com/office/drawing/2014/main" id="{F2D57CEE-1C51-79CA-5D20-94AE994B020A}"/>
                      </a:ext>
                    </a:extLst>
                  </p:cNvPr>
                  <p:cNvSpPr/>
                  <p:nvPr/>
                </p:nvSpPr>
                <p:spPr>
                  <a:xfrm>
                    <a:off x="6521900" y="3457936"/>
                    <a:ext cx="34747" cy="78162"/>
                  </a:xfrm>
                  <a:custGeom>
                    <a:avLst/>
                    <a:gdLst>
                      <a:gd name="connsiteX0" fmla="*/ 0 w 34747"/>
                      <a:gd name="connsiteY0" fmla="*/ 78162 h 78162"/>
                      <a:gd name="connsiteX1" fmla="*/ 34747 w 34747"/>
                      <a:gd name="connsiteY1" fmla="*/ 0 h 7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747" h="78162">
                        <a:moveTo>
                          <a:pt x="0" y="78162"/>
                        </a:moveTo>
                        <a:lnTo>
                          <a:pt x="34747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0" name="任意多边形: 形状 69">
                    <a:extLst>
                      <a:ext uri="{FF2B5EF4-FFF2-40B4-BE49-F238E27FC236}">
                        <a16:creationId xmlns:a16="http://schemas.microsoft.com/office/drawing/2014/main" id="{910A2AFD-80D9-1DA9-9FBE-28B4924C982C}"/>
                      </a:ext>
                    </a:extLst>
                  </p:cNvPr>
                  <p:cNvSpPr/>
                  <p:nvPr/>
                </p:nvSpPr>
                <p:spPr>
                  <a:xfrm>
                    <a:off x="5990882" y="3974849"/>
                    <a:ext cx="22707" cy="129530"/>
                  </a:xfrm>
                  <a:custGeom>
                    <a:avLst/>
                    <a:gdLst>
                      <a:gd name="connsiteX0" fmla="*/ 22708 w 22707"/>
                      <a:gd name="connsiteY0" fmla="*/ 0 h 129530"/>
                      <a:gd name="connsiteX1" fmla="*/ 638 w 22707"/>
                      <a:gd name="connsiteY1" fmla="*/ 104270 h 129530"/>
                      <a:gd name="connsiteX2" fmla="*/ 18679 w 22707"/>
                      <a:gd name="connsiteY2" fmla="*/ 129530 h 129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707" h="129530">
                        <a:moveTo>
                          <a:pt x="22708" y="0"/>
                        </a:moveTo>
                        <a:cubicBezTo>
                          <a:pt x="12811" y="57588"/>
                          <a:pt x="-3419" y="100212"/>
                          <a:pt x="638" y="104270"/>
                        </a:cubicBezTo>
                        <a:cubicBezTo>
                          <a:pt x="6048" y="109680"/>
                          <a:pt x="18679" y="129530"/>
                          <a:pt x="18679" y="12953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1" name="任意多边形: 形状 70">
                    <a:extLst>
                      <a:ext uri="{FF2B5EF4-FFF2-40B4-BE49-F238E27FC236}">
                        <a16:creationId xmlns:a16="http://schemas.microsoft.com/office/drawing/2014/main" id="{2D1CEA4F-3E9E-AF65-B22C-3510CB36F682}"/>
                      </a:ext>
                    </a:extLst>
                  </p:cNvPr>
                  <p:cNvSpPr/>
                  <p:nvPr/>
                </p:nvSpPr>
                <p:spPr>
                  <a:xfrm>
                    <a:off x="6017361" y="3527078"/>
                    <a:ext cx="4623" cy="422214"/>
                  </a:xfrm>
                  <a:custGeom>
                    <a:avLst/>
                    <a:gdLst>
                      <a:gd name="connsiteX0" fmla="*/ 3019 w 4623"/>
                      <a:gd name="connsiteY0" fmla="*/ 0 h 422214"/>
                      <a:gd name="connsiteX1" fmla="*/ 3019 w 4623"/>
                      <a:gd name="connsiteY1" fmla="*/ 386058 h 422214"/>
                      <a:gd name="connsiteX2" fmla="*/ 0 w 4623"/>
                      <a:gd name="connsiteY2" fmla="*/ 422215 h 42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" h="422214">
                        <a:moveTo>
                          <a:pt x="3019" y="0"/>
                        </a:moveTo>
                        <a:cubicBezTo>
                          <a:pt x="3019" y="0"/>
                          <a:pt x="6629" y="299466"/>
                          <a:pt x="3019" y="386058"/>
                        </a:cubicBezTo>
                        <a:cubicBezTo>
                          <a:pt x="2505" y="398421"/>
                          <a:pt x="1438" y="410528"/>
                          <a:pt x="0" y="422215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2" name="任意多边形: 形状 71">
                    <a:extLst>
                      <a:ext uri="{FF2B5EF4-FFF2-40B4-BE49-F238E27FC236}">
                        <a16:creationId xmlns:a16="http://schemas.microsoft.com/office/drawing/2014/main" id="{B62EA020-4C11-0036-E6FB-DDEEED3B5F80}"/>
                      </a:ext>
                    </a:extLst>
                  </p:cNvPr>
                  <p:cNvSpPr/>
                  <p:nvPr/>
                </p:nvSpPr>
                <p:spPr>
                  <a:xfrm>
                    <a:off x="6173724" y="3669601"/>
                    <a:ext cx="43472" cy="4810"/>
                  </a:xfrm>
                  <a:custGeom>
                    <a:avLst/>
                    <a:gdLst>
                      <a:gd name="connsiteX0" fmla="*/ 43472 w 43472"/>
                      <a:gd name="connsiteY0" fmla="*/ 4810 h 4810"/>
                      <a:gd name="connsiteX1" fmla="*/ 0 w 43472"/>
                      <a:gd name="connsiteY1" fmla="*/ 0 h 4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3472" h="4810">
                        <a:moveTo>
                          <a:pt x="43472" y="4810"/>
                        </a:moveTo>
                        <a:cubicBezTo>
                          <a:pt x="9087" y="3400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3" name="任意多边形: 形状 72">
                    <a:extLst>
                      <a:ext uri="{FF2B5EF4-FFF2-40B4-BE49-F238E27FC236}">
                        <a16:creationId xmlns:a16="http://schemas.microsoft.com/office/drawing/2014/main" id="{2DC400EE-D945-5577-D903-107935E10877}"/>
                      </a:ext>
                    </a:extLst>
                  </p:cNvPr>
                  <p:cNvSpPr/>
                  <p:nvPr/>
                </p:nvSpPr>
                <p:spPr>
                  <a:xfrm>
                    <a:off x="6164703" y="3599240"/>
                    <a:ext cx="283235" cy="75761"/>
                  </a:xfrm>
                  <a:custGeom>
                    <a:avLst/>
                    <a:gdLst>
                      <a:gd name="connsiteX0" fmla="*/ 0 w 283235"/>
                      <a:gd name="connsiteY0" fmla="*/ 0 h 75761"/>
                      <a:gd name="connsiteX1" fmla="*/ 140713 w 283235"/>
                      <a:gd name="connsiteY1" fmla="*/ 10821 h 75761"/>
                      <a:gd name="connsiteX2" fmla="*/ 283235 w 283235"/>
                      <a:gd name="connsiteY2" fmla="*/ 1800 h 75761"/>
                      <a:gd name="connsiteX3" fmla="*/ 276015 w 283235"/>
                      <a:gd name="connsiteY3" fmla="*/ 64942 h 75761"/>
                      <a:gd name="connsiteX4" fmla="*/ 84791 w 283235"/>
                      <a:gd name="connsiteY4" fmla="*/ 75762 h 75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3235" h="75761">
                        <a:moveTo>
                          <a:pt x="0" y="0"/>
                        </a:moveTo>
                        <a:cubicBezTo>
                          <a:pt x="0" y="0"/>
                          <a:pt x="110042" y="10821"/>
                          <a:pt x="140713" y="10821"/>
                        </a:cubicBezTo>
                        <a:cubicBezTo>
                          <a:pt x="171383" y="10821"/>
                          <a:pt x="283235" y="1800"/>
                          <a:pt x="283235" y="1800"/>
                        </a:cubicBezTo>
                        <a:lnTo>
                          <a:pt x="276015" y="64942"/>
                        </a:lnTo>
                        <a:cubicBezTo>
                          <a:pt x="276015" y="64942"/>
                          <a:pt x="146123" y="75762"/>
                          <a:pt x="84791" y="75762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4" name="任意多边形: 形状 73">
                    <a:extLst>
                      <a:ext uri="{FF2B5EF4-FFF2-40B4-BE49-F238E27FC236}">
                        <a16:creationId xmlns:a16="http://schemas.microsoft.com/office/drawing/2014/main" id="{B02A5AA3-8129-7F03-1AFB-8BC7C813E581}"/>
                      </a:ext>
                    </a:extLst>
                  </p:cNvPr>
                  <p:cNvSpPr/>
                  <p:nvPr/>
                </p:nvSpPr>
                <p:spPr>
                  <a:xfrm>
                    <a:off x="6375777" y="3703872"/>
                    <a:ext cx="48710" cy="117262"/>
                  </a:xfrm>
                  <a:custGeom>
                    <a:avLst/>
                    <a:gdLst>
                      <a:gd name="connsiteX0" fmla="*/ 0 w 48710"/>
                      <a:gd name="connsiteY0" fmla="*/ 117262 h 117262"/>
                      <a:gd name="connsiteX1" fmla="*/ 48711 w 48710"/>
                      <a:gd name="connsiteY1" fmla="*/ 0 h 11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8710" h="117262">
                        <a:moveTo>
                          <a:pt x="0" y="117262"/>
                        </a:moveTo>
                        <a:cubicBezTo>
                          <a:pt x="36081" y="104632"/>
                          <a:pt x="48711" y="0"/>
                          <a:pt x="48711" y="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5" name="任意多边形: 形状 74">
                    <a:extLst>
                      <a:ext uri="{FF2B5EF4-FFF2-40B4-BE49-F238E27FC236}">
                        <a16:creationId xmlns:a16="http://schemas.microsoft.com/office/drawing/2014/main" id="{904D4165-0A4B-DCB2-7893-6C64C18F0AD9}"/>
                      </a:ext>
                    </a:extLst>
                  </p:cNvPr>
                  <p:cNvSpPr/>
                  <p:nvPr/>
                </p:nvSpPr>
                <p:spPr>
                  <a:xfrm>
                    <a:off x="6157275" y="3696662"/>
                    <a:ext cx="170467" cy="132648"/>
                  </a:xfrm>
                  <a:custGeom>
                    <a:avLst/>
                    <a:gdLst>
                      <a:gd name="connsiteX0" fmla="*/ 9238 w 170467"/>
                      <a:gd name="connsiteY0" fmla="*/ 0 h 132648"/>
                      <a:gd name="connsiteX1" fmla="*/ 2018 w 170467"/>
                      <a:gd name="connsiteY1" fmla="*/ 124473 h 132648"/>
                      <a:gd name="connsiteX2" fmla="*/ 170467 w 170467"/>
                      <a:gd name="connsiteY2" fmla="*/ 131073 h 13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0467" h="132648">
                        <a:moveTo>
                          <a:pt x="9238" y="0"/>
                        </a:moveTo>
                        <a:cubicBezTo>
                          <a:pt x="9238" y="0"/>
                          <a:pt x="-5192" y="115452"/>
                          <a:pt x="2018" y="124473"/>
                        </a:cubicBezTo>
                        <a:cubicBezTo>
                          <a:pt x="7428" y="131235"/>
                          <a:pt x="106202" y="134960"/>
                          <a:pt x="170467" y="131073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6" name="任意多边形: 形状 75">
                    <a:extLst>
                      <a:ext uri="{FF2B5EF4-FFF2-40B4-BE49-F238E27FC236}">
                        <a16:creationId xmlns:a16="http://schemas.microsoft.com/office/drawing/2014/main" id="{FC856FD6-0955-8B79-87D7-897CE762E79F}"/>
                      </a:ext>
                    </a:extLst>
                  </p:cNvPr>
                  <p:cNvSpPr/>
                  <p:nvPr/>
                </p:nvSpPr>
                <p:spPr>
                  <a:xfrm>
                    <a:off x="5868847" y="3566769"/>
                    <a:ext cx="88392" cy="68551"/>
                  </a:xfrm>
                  <a:custGeom>
                    <a:avLst/>
                    <a:gdLst>
                      <a:gd name="connsiteX0" fmla="*/ 16231 w 88392"/>
                      <a:gd name="connsiteY0" fmla="*/ 0 h 68551"/>
                      <a:gd name="connsiteX1" fmla="*/ 86592 w 88392"/>
                      <a:gd name="connsiteY1" fmla="*/ 0 h 68551"/>
                      <a:gd name="connsiteX2" fmla="*/ 88392 w 88392"/>
                      <a:gd name="connsiteY2" fmla="*/ 68552 h 68551"/>
                      <a:gd name="connsiteX3" fmla="*/ 0 w 88392"/>
                      <a:gd name="connsiteY3" fmla="*/ 68552 h 68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392" h="68551">
                        <a:moveTo>
                          <a:pt x="16231" y="0"/>
                        </a:moveTo>
                        <a:lnTo>
                          <a:pt x="86592" y="0"/>
                        </a:lnTo>
                        <a:lnTo>
                          <a:pt x="88392" y="68552"/>
                        </a:lnTo>
                        <a:lnTo>
                          <a:pt x="0" y="68552"/>
                        </a:ln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7" name="任意多边形: 形状 76">
                    <a:extLst>
                      <a:ext uri="{FF2B5EF4-FFF2-40B4-BE49-F238E27FC236}">
                        <a16:creationId xmlns:a16="http://schemas.microsoft.com/office/drawing/2014/main" id="{227C2666-2E98-8E64-333C-9756CAED9056}"/>
                      </a:ext>
                    </a:extLst>
                  </p:cNvPr>
                  <p:cNvSpPr/>
                  <p:nvPr/>
                </p:nvSpPr>
                <p:spPr>
                  <a:xfrm>
                    <a:off x="5856217" y="3689461"/>
                    <a:ext cx="96460" cy="122950"/>
                  </a:xfrm>
                  <a:custGeom>
                    <a:avLst/>
                    <a:gdLst>
                      <a:gd name="connsiteX0" fmla="*/ 93659 w 96460"/>
                      <a:gd name="connsiteY0" fmla="*/ 0 h 122950"/>
                      <a:gd name="connsiteX1" fmla="*/ 86592 w 96460"/>
                      <a:gd name="connsiteY1" fmla="*/ 119053 h 122950"/>
                      <a:gd name="connsiteX2" fmla="*/ 0 w 96460"/>
                      <a:gd name="connsiteY2" fmla="*/ 122663 h 12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22950">
                        <a:moveTo>
                          <a:pt x="93659" y="0"/>
                        </a:moveTo>
                        <a:cubicBezTo>
                          <a:pt x="97012" y="45834"/>
                          <a:pt x="99851" y="115443"/>
                          <a:pt x="86592" y="119053"/>
                        </a:cubicBezTo>
                        <a:cubicBezTo>
                          <a:pt x="66751" y="124463"/>
                          <a:pt x="0" y="122663"/>
                          <a:pt x="0" y="122663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8" name="任意多边形: 形状 77">
                    <a:extLst>
                      <a:ext uri="{FF2B5EF4-FFF2-40B4-BE49-F238E27FC236}">
                        <a16:creationId xmlns:a16="http://schemas.microsoft.com/office/drawing/2014/main" id="{DFE9D6F4-06EB-9EC6-F9BD-3C968C82E8E3}"/>
                      </a:ext>
                    </a:extLst>
                  </p:cNvPr>
                  <p:cNvSpPr/>
                  <p:nvPr/>
                </p:nvSpPr>
                <p:spPr>
                  <a:xfrm>
                    <a:off x="5946419" y="3649760"/>
                    <a:ext cx="2638" cy="29089"/>
                  </a:xfrm>
                  <a:custGeom>
                    <a:avLst/>
                    <a:gdLst>
                      <a:gd name="connsiteX0" fmla="*/ 0 w 2638"/>
                      <a:gd name="connsiteY0" fmla="*/ 0 h 29089"/>
                      <a:gd name="connsiteX1" fmla="*/ 2638 w 2638"/>
                      <a:gd name="connsiteY1" fmla="*/ 29089 h 29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38" h="29089">
                        <a:moveTo>
                          <a:pt x="0" y="0"/>
                        </a:moveTo>
                        <a:cubicBezTo>
                          <a:pt x="0" y="0"/>
                          <a:pt x="1257" y="11859"/>
                          <a:pt x="2638" y="29089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79" name="任意多边形: 形状 78">
                    <a:extLst>
                      <a:ext uri="{FF2B5EF4-FFF2-40B4-BE49-F238E27FC236}">
                        <a16:creationId xmlns:a16="http://schemas.microsoft.com/office/drawing/2014/main" id="{E5F094D3-B96B-6809-1CD5-06F94909D964}"/>
                      </a:ext>
                    </a:extLst>
                  </p:cNvPr>
                  <p:cNvSpPr/>
                  <p:nvPr/>
                </p:nvSpPr>
                <p:spPr>
                  <a:xfrm>
                    <a:off x="6879231" y="3783330"/>
                    <a:ext cx="26936" cy="3524"/>
                  </a:xfrm>
                  <a:custGeom>
                    <a:avLst/>
                    <a:gdLst>
                      <a:gd name="connsiteX0" fmla="*/ 0 w 26936"/>
                      <a:gd name="connsiteY0" fmla="*/ 0 h 3524"/>
                      <a:gd name="connsiteX1" fmla="*/ 26937 w 26936"/>
                      <a:gd name="connsiteY1" fmla="*/ 3524 h 3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936" h="3524">
                        <a:moveTo>
                          <a:pt x="0" y="0"/>
                        </a:moveTo>
                        <a:cubicBezTo>
                          <a:pt x="10373" y="762"/>
                          <a:pt x="19593" y="1895"/>
                          <a:pt x="26937" y="3524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0" name="任意多边形: 形状 79">
                    <a:extLst>
                      <a:ext uri="{FF2B5EF4-FFF2-40B4-BE49-F238E27FC236}">
                        <a16:creationId xmlns:a16="http://schemas.microsoft.com/office/drawing/2014/main" id="{7A269963-CF3D-3ACA-6321-9BF96094048E}"/>
                      </a:ext>
                    </a:extLst>
                  </p:cNvPr>
                  <p:cNvSpPr/>
                  <p:nvPr/>
                </p:nvSpPr>
                <p:spPr>
                  <a:xfrm>
                    <a:off x="6725754" y="3782053"/>
                    <a:ext cx="128149" cy="4810"/>
                  </a:xfrm>
                  <a:custGeom>
                    <a:avLst/>
                    <a:gdLst>
                      <a:gd name="connsiteX0" fmla="*/ 0 w 128149"/>
                      <a:gd name="connsiteY0" fmla="*/ 4811 h 4810"/>
                      <a:gd name="connsiteX1" fmla="*/ 128149 w 128149"/>
                      <a:gd name="connsiteY1" fmla="*/ 162 h 4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8149" h="4810">
                        <a:moveTo>
                          <a:pt x="0" y="4811"/>
                        </a:moveTo>
                        <a:cubicBezTo>
                          <a:pt x="0" y="4811"/>
                          <a:pt x="71104" y="-1038"/>
                          <a:pt x="128149" y="162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1" name="任意多边形: 形状 80">
                    <a:extLst>
                      <a:ext uri="{FF2B5EF4-FFF2-40B4-BE49-F238E27FC236}">
                        <a16:creationId xmlns:a16="http://schemas.microsoft.com/office/drawing/2014/main" id="{6A6625A0-A9CD-5F23-7D3A-93E32A1B3E73}"/>
                      </a:ext>
                    </a:extLst>
                  </p:cNvPr>
                  <p:cNvSpPr/>
                  <p:nvPr/>
                </p:nvSpPr>
                <p:spPr>
                  <a:xfrm>
                    <a:off x="6707714" y="3723722"/>
                    <a:ext cx="126282" cy="46901"/>
                  </a:xfrm>
                  <a:custGeom>
                    <a:avLst/>
                    <a:gdLst>
                      <a:gd name="connsiteX0" fmla="*/ 126283 w 126282"/>
                      <a:gd name="connsiteY0" fmla="*/ 0 h 46901"/>
                      <a:gd name="connsiteX1" fmla="*/ 0 w 126282"/>
                      <a:gd name="connsiteY1" fmla="*/ 46901 h 46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6282" h="46901">
                        <a:moveTo>
                          <a:pt x="126283" y="0"/>
                        </a:moveTo>
                        <a:cubicBezTo>
                          <a:pt x="126283" y="0"/>
                          <a:pt x="48711" y="9020"/>
                          <a:pt x="0" y="46901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grpSp>
            <p:nvGrpSpPr>
              <p:cNvPr id="82" name="图形 6">
                <a:extLst>
                  <a:ext uri="{FF2B5EF4-FFF2-40B4-BE49-F238E27FC236}">
                    <a16:creationId xmlns:a16="http://schemas.microsoft.com/office/drawing/2014/main" id="{AB158AD5-D261-4552-858E-CC02AEE96C23}"/>
                  </a:ext>
                </a:extLst>
              </p:cNvPr>
              <p:cNvGrpSpPr/>
              <p:nvPr/>
            </p:nvGrpSpPr>
            <p:grpSpPr>
              <a:xfrm>
                <a:off x="5781990" y="2392963"/>
                <a:ext cx="756207" cy="1160701"/>
                <a:chOff x="5781990" y="2392963"/>
                <a:chExt cx="756207" cy="1160701"/>
              </a:xfrm>
            </p:grpSpPr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4AD1D150-ACDA-0C21-9462-2CC2441F11EC}"/>
                    </a:ext>
                  </a:extLst>
                </p:cNvPr>
                <p:cNvSpPr/>
                <p:nvPr/>
              </p:nvSpPr>
              <p:spPr>
                <a:xfrm>
                  <a:off x="5843655" y="2437912"/>
                  <a:ext cx="178763" cy="154163"/>
                </a:xfrm>
                <a:custGeom>
                  <a:avLst/>
                  <a:gdLst>
                    <a:gd name="connsiteX0" fmla="*/ 119432 w 178763"/>
                    <a:gd name="connsiteY0" fmla="*/ 11660 h 154163"/>
                    <a:gd name="connsiteX1" fmla="*/ 6733 w 178763"/>
                    <a:gd name="connsiteY1" fmla="*/ 21861 h 154163"/>
                    <a:gd name="connsiteX2" fmla="*/ 61663 w 178763"/>
                    <a:gd name="connsiteY2" fmla="*/ 154164 h 154163"/>
                    <a:gd name="connsiteX3" fmla="*/ 178764 w 178763"/>
                    <a:gd name="connsiteY3" fmla="*/ 10888 h 154163"/>
                    <a:gd name="connsiteX4" fmla="*/ 119432 w 178763"/>
                    <a:gd name="connsiteY4" fmla="*/ 11660 h 154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763" h="154163">
                      <a:moveTo>
                        <a:pt x="119432" y="11660"/>
                      </a:moveTo>
                      <a:cubicBezTo>
                        <a:pt x="119432" y="11660"/>
                        <a:pt x="37698" y="-20430"/>
                        <a:pt x="6733" y="21861"/>
                      </a:cubicBezTo>
                      <a:cubicBezTo>
                        <a:pt x="-24233" y="64152"/>
                        <a:pt x="61663" y="154164"/>
                        <a:pt x="61663" y="154164"/>
                      </a:cubicBezTo>
                      <a:lnTo>
                        <a:pt x="178764" y="10888"/>
                      </a:lnTo>
                      <a:lnTo>
                        <a:pt x="119432" y="11660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84" name="图形 6">
                  <a:extLst>
                    <a:ext uri="{FF2B5EF4-FFF2-40B4-BE49-F238E27FC236}">
                      <a16:creationId xmlns:a16="http://schemas.microsoft.com/office/drawing/2014/main" id="{2302D47E-7AA3-A7C8-5DE5-5D27E12FC652}"/>
                    </a:ext>
                  </a:extLst>
                </p:cNvPr>
                <p:cNvGrpSpPr/>
                <p:nvPr/>
              </p:nvGrpSpPr>
              <p:grpSpPr>
                <a:xfrm>
                  <a:off x="5781990" y="2461006"/>
                  <a:ext cx="463115" cy="937236"/>
                  <a:chOff x="5781990" y="2461006"/>
                  <a:chExt cx="463115" cy="937236"/>
                </a:xfrm>
              </p:grpSpPr>
              <p:sp>
                <p:nvSpPr>
                  <p:cNvPr id="85" name="任意多边形: 形状 84">
                    <a:extLst>
                      <a:ext uri="{FF2B5EF4-FFF2-40B4-BE49-F238E27FC236}">
                        <a16:creationId xmlns:a16="http://schemas.microsoft.com/office/drawing/2014/main" id="{FE20ADF9-D81E-80C5-B776-D4D5A2BBE5CD}"/>
                      </a:ext>
                    </a:extLst>
                  </p:cNvPr>
                  <p:cNvSpPr/>
                  <p:nvPr/>
                </p:nvSpPr>
                <p:spPr>
                  <a:xfrm>
                    <a:off x="5910254" y="3048497"/>
                    <a:ext cx="308018" cy="349745"/>
                  </a:xfrm>
                  <a:custGeom>
                    <a:avLst/>
                    <a:gdLst>
                      <a:gd name="connsiteX0" fmla="*/ 40975 w 308018"/>
                      <a:gd name="connsiteY0" fmla="*/ 9532 h 349745"/>
                      <a:gd name="connsiteX1" fmla="*/ 1884 w 308018"/>
                      <a:gd name="connsiteY1" fmla="*/ 51033 h 349745"/>
                      <a:gd name="connsiteX2" fmla="*/ 5494 w 308018"/>
                      <a:gd name="connsiteY2" fmla="*/ 328849 h 349745"/>
                      <a:gd name="connsiteX3" fmla="*/ 41575 w 308018"/>
                      <a:gd name="connsiteY3" fmla="*/ 328849 h 349745"/>
                      <a:gd name="connsiteX4" fmla="*/ 77656 w 308018"/>
                      <a:gd name="connsiteY4" fmla="*/ 269317 h 349745"/>
                      <a:gd name="connsiteX5" fmla="*/ 152836 w 308018"/>
                      <a:gd name="connsiteY5" fmla="*/ 343965 h 349745"/>
                      <a:gd name="connsiteX6" fmla="*/ 211149 w 308018"/>
                      <a:gd name="connsiteY6" fmla="*/ 294578 h 349745"/>
                      <a:gd name="connsiteX7" fmla="*/ 270680 w 308018"/>
                      <a:gd name="connsiteY7" fmla="*/ 334268 h 349745"/>
                      <a:gd name="connsiteX8" fmla="*/ 303150 w 308018"/>
                      <a:gd name="connsiteY8" fmla="*/ 78093 h 349745"/>
                      <a:gd name="connsiteX9" fmla="*/ 262155 w 308018"/>
                      <a:gd name="connsiteY9" fmla="*/ 1550 h 349745"/>
                      <a:gd name="connsiteX10" fmla="*/ 40975 w 308018"/>
                      <a:gd name="connsiteY10" fmla="*/ 9532 h 349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08018" h="349745">
                        <a:moveTo>
                          <a:pt x="40975" y="9532"/>
                        </a:moveTo>
                        <a:cubicBezTo>
                          <a:pt x="40975" y="9532"/>
                          <a:pt x="9104" y="20362"/>
                          <a:pt x="1884" y="51033"/>
                        </a:cubicBezTo>
                        <a:cubicBezTo>
                          <a:pt x="-5336" y="81703"/>
                          <a:pt x="10904" y="285557"/>
                          <a:pt x="5494" y="328849"/>
                        </a:cubicBezTo>
                        <a:cubicBezTo>
                          <a:pt x="84" y="372149"/>
                          <a:pt x="41575" y="328849"/>
                          <a:pt x="41575" y="328849"/>
                        </a:cubicBezTo>
                        <a:lnTo>
                          <a:pt x="77656" y="269317"/>
                        </a:lnTo>
                        <a:cubicBezTo>
                          <a:pt x="77656" y="269317"/>
                          <a:pt x="141435" y="348251"/>
                          <a:pt x="152836" y="343965"/>
                        </a:cubicBezTo>
                        <a:cubicBezTo>
                          <a:pt x="164247" y="339679"/>
                          <a:pt x="203938" y="287358"/>
                          <a:pt x="211149" y="294578"/>
                        </a:cubicBezTo>
                        <a:cubicBezTo>
                          <a:pt x="218369" y="301798"/>
                          <a:pt x="265270" y="382979"/>
                          <a:pt x="270680" y="334268"/>
                        </a:cubicBezTo>
                        <a:cubicBezTo>
                          <a:pt x="276090" y="285557"/>
                          <a:pt x="323001" y="173705"/>
                          <a:pt x="303150" y="78093"/>
                        </a:cubicBezTo>
                        <a:cubicBezTo>
                          <a:pt x="283310" y="-17519"/>
                          <a:pt x="262155" y="1550"/>
                          <a:pt x="262155" y="1550"/>
                        </a:cubicBezTo>
                        <a:lnTo>
                          <a:pt x="40975" y="953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6" name="任意多边形: 形状 85">
                    <a:extLst>
                      <a:ext uri="{FF2B5EF4-FFF2-40B4-BE49-F238E27FC236}">
                        <a16:creationId xmlns:a16="http://schemas.microsoft.com/office/drawing/2014/main" id="{B935B6C5-5BA6-308A-5230-27519AFD8DC3}"/>
                      </a:ext>
                    </a:extLst>
                  </p:cNvPr>
                  <p:cNvSpPr/>
                  <p:nvPr/>
                </p:nvSpPr>
                <p:spPr>
                  <a:xfrm>
                    <a:off x="5781990" y="2461006"/>
                    <a:ext cx="463115" cy="933905"/>
                  </a:xfrm>
                  <a:custGeom>
                    <a:avLst/>
                    <a:gdLst>
                      <a:gd name="connsiteX0" fmla="*/ 171220 w 463115"/>
                      <a:gd name="connsiteY0" fmla="*/ 8530 h 933905"/>
                      <a:gd name="connsiteX1" fmla="*/ 86104 w 463115"/>
                      <a:gd name="connsiteY1" fmla="*/ 146109 h 933905"/>
                      <a:gd name="connsiteX2" fmla="*/ 59110 w 463115"/>
                      <a:gd name="connsiteY2" fmla="*/ 215994 h 933905"/>
                      <a:gd name="connsiteX3" fmla="*/ 69483 w 463115"/>
                      <a:gd name="connsiteY3" fmla="*/ 251694 h 933905"/>
                      <a:gd name="connsiteX4" fmla="*/ 3780 w 463115"/>
                      <a:gd name="connsiteY4" fmla="*/ 322541 h 933905"/>
                      <a:gd name="connsiteX5" fmla="*/ 23182 w 463115"/>
                      <a:gd name="connsiteY5" fmla="*/ 360708 h 933905"/>
                      <a:gd name="connsiteX6" fmla="*/ 36936 w 463115"/>
                      <a:gd name="connsiteY6" fmla="*/ 374557 h 933905"/>
                      <a:gd name="connsiteX7" fmla="*/ 63149 w 463115"/>
                      <a:gd name="connsiteY7" fmla="*/ 525471 h 933905"/>
                      <a:gd name="connsiteX8" fmla="*/ 95887 w 463115"/>
                      <a:gd name="connsiteY8" fmla="*/ 557218 h 933905"/>
                      <a:gd name="connsiteX9" fmla="*/ 156837 w 463115"/>
                      <a:gd name="connsiteY9" fmla="*/ 554132 h 933905"/>
                      <a:gd name="connsiteX10" fmla="*/ 226027 w 463115"/>
                      <a:gd name="connsiteY10" fmla="*/ 823156 h 933905"/>
                      <a:gd name="connsiteX11" fmla="*/ 281100 w 463115"/>
                      <a:gd name="connsiteY11" fmla="*/ 931474 h 933905"/>
                      <a:gd name="connsiteX12" fmla="*/ 394924 w 463115"/>
                      <a:gd name="connsiteY12" fmla="*/ 641409 h 933905"/>
                      <a:gd name="connsiteX13" fmla="*/ 453093 w 463115"/>
                      <a:gd name="connsiteY13" fmla="*/ 449795 h 933905"/>
                      <a:gd name="connsiteX14" fmla="*/ 429452 w 463115"/>
                      <a:gd name="connsiteY14" fmla="*/ 157349 h 933905"/>
                      <a:gd name="connsiteX15" fmla="*/ 171220 w 463115"/>
                      <a:gd name="connsiteY15" fmla="*/ 8530 h 93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63115" h="933905">
                        <a:moveTo>
                          <a:pt x="171220" y="8530"/>
                        </a:moveTo>
                        <a:cubicBezTo>
                          <a:pt x="171220" y="8530"/>
                          <a:pt x="121737" y="84197"/>
                          <a:pt x="86104" y="146109"/>
                        </a:cubicBezTo>
                        <a:cubicBezTo>
                          <a:pt x="50471" y="208022"/>
                          <a:pt x="52557" y="204488"/>
                          <a:pt x="59110" y="215994"/>
                        </a:cubicBezTo>
                        <a:cubicBezTo>
                          <a:pt x="65664" y="227500"/>
                          <a:pt x="69483" y="251694"/>
                          <a:pt x="69483" y="251694"/>
                        </a:cubicBezTo>
                        <a:cubicBezTo>
                          <a:pt x="69483" y="251694"/>
                          <a:pt x="15276" y="315978"/>
                          <a:pt x="3780" y="322541"/>
                        </a:cubicBezTo>
                        <a:cubicBezTo>
                          <a:pt x="-7726" y="329094"/>
                          <a:pt x="9438" y="346858"/>
                          <a:pt x="23182" y="360708"/>
                        </a:cubicBezTo>
                        <a:cubicBezTo>
                          <a:pt x="36936" y="374557"/>
                          <a:pt x="36936" y="374557"/>
                          <a:pt x="36936" y="374557"/>
                        </a:cubicBezTo>
                        <a:cubicBezTo>
                          <a:pt x="36936" y="374557"/>
                          <a:pt x="58939" y="506774"/>
                          <a:pt x="63149" y="525471"/>
                        </a:cubicBezTo>
                        <a:cubicBezTo>
                          <a:pt x="67359" y="544169"/>
                          <a:pt x="84904" y="556446"/>
                          <a:pt x="95887" y="557218"/>
                        </a:cubicBezTo>
                        <a:cubicBezTo>
                          <a:pt x="106878" y="557990"/>
                          <a:pt x="156837" y="554132"/>
                          <a:pt x="156837" y="554132"/>
                        </a:cubicBezTo>
                        <a:cubicBezTo>
                          <a:pt x="156837" y="554132"/>
                          <a:pt x="189317" y="718505"/>
                          <a:pt x="226027" y="823156"/>
                        </a:cubicBezTo>
                        <a:cubicBezTo>
                          <a:pt x="262745" y="927798"/>
                          <a:pt x="270089" y="940656"/>
                          <a:pt x="281100" y="931474"/>
                        </a:cubicBezTo>
                        <a:cubicBezTo>
                          <a:pt x="292121" y="922292"/>
                          <a:pt x="349032" y="823156"/>
                          <a:pt x="394924" y="641409"/>
                        </a:cubicBezTo>
                        <a:cubicBezTo>
                          <a:pt x="440825" y="459663"/>
                          <a:pt x="453093" y="449795"/>
                          <a:pt x="453093" y="449795"/>
                        </a:cubicBezTo>
                        <a:cubicBezTo>
                          <a:pt x="453093" y="449795"/>
                          <a:pt x="487250" y="251589"/>
                          <a:pt x="429452" y="157349"/>
                        </a:cubicBezTo>
                        <a:cubicBezTo>
                          <a:pt x="371664" y="63089"/>
                          <a:pt x="241933" y="-28836"/>
                          <a:pt x="171220" y="85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7" name="任意多边形: 形状 86">
                    <a:extLst>
                      <a:ext uri="{FF2B5EF4-FFF2-40B4-BE49-F238E27FC236}">
                        <a16:creationId xmlns:a16="http://schemas.microsoft.com/office/drawing/2014/main" id="{3AD5A11B-16BB-EE08-2DDD-02B9BA89A7C2}"/>
                      </a:ext>
                    </a:extLst>
                  </p:cNvPr>
                  <p:cNvSpPr/>
                  <p:nvPr/>
                </p:nvSpPr>
                <p:spPr>
                  <a:xfrm>
                    <a:off x="5928588" y="2679830"/>
                    <a:ext cx="32394" cy="49149"/>
                  </a:xfrm>
                  <a:custGeom>
                    <a:avLst/>
                    <a:gdLst>
                      <a:gd name="connsiteX0" fmla="*/ 32395 w 32394"/>
                      <a:gd name="connsiteY0" fmla="*/ 24575 h 49149"/>
                      <a:gd name="connsiteX1" fmla="*/ 16202 w 32394"/>
                      <a:gd name="connsiteY1" fmla="*/ 49149 h 49149"/>
                      <a:gd name="connsiteX2" fmla="*/ 0 w 32394"/>
                      <a:gd name="connsiteY2" fmla="*/ 24575 h 49149"/>
                      <a:gd name="connsiteX3" fmla="*/ 16202 w 32394"/>
                      <a:gd name="connsiteY3" fmla="*/ 0 h 49149"/>
                      <a:gd name="connsiteX4" fmla="*/ 32395 w 32394"/>
                      <a:gd name="connsiteY4" fmla="*/ 24575 h 49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94" h="49149">
                        <a:moveTo>
                          <a:pt x="32395" y="24575"/>
                        </a:moveTo>
                        <a:cubicBezTo>
                          <a:pt x="32395" y="38148"/>
                          <a:pt x="25146" y="49149"/>
                          <a:pt x="16202" y="49149"/>
                        </a:cubicBezTo>
                        <a:cubicBezTo>
                          <a:pt x="7258" y="49149"/>
                          <a:pt x="0" y="38148"/>
                          <a:pt x="0" y="24575"/>
                        </a:cubicBezTo>
                        <a:cubicBezTo>
                          <a:pt x="0" y="11001"/>
                          <a:pt x="7249" y="0"/>
                          <a:pt x="16202" y="0"/>
                        </a:cubicBezTo>
                        <a:cubicBezTo>
                          <a:pt x="25137" y="-10"/>
                          <a:pt x="32395" y="11001"/>
                          <a:pt x="32395" y="24575"/>
                        </a:cubicBez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8" name="任意多边形: 形状 87">
                    <a:extLst>
                      <a:ext uri="{FF2B5EF4-FFF2-40B4-BE49-F238E27FC236}">
                        <a16:creationId xmlns:a16="http://schemas.microsoft.com/office/drawing/2014/main" id="{328069F2-33A5-657C-4F78-8534497816EA}"/>
                      </a:ext>
                    </a:extLst>
                  </p:cNvPr>
                  <p:cNvSpPr/>
                  <p:nvPr/>
                </p:nvSpPr>
                <p:spPr>
                  <a:xfrm>
                    <a:off x="5916310" y="2608519"/>
                    <a:ext cx="96535" cy="35049"/>
                  </a:xfrm>
                  <a:custGeom>
                    <a:avLst/>
                    <a:gdLst>
                      <a:gd name="connsiteX0" fmla="*/ 96536 w 96535"/>
                      <a:gd name="connsiteY0" fmla="*/ 35049 h 35049"/>
                      <a:gd name="connsiteX1" fmla="*/ 0 w 96535"/>
                      <a:gd name="connsiteY1" fmla="*/ 25858 h 35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6535" h="35049">
                        <a:moveTo>
                          <a:pt x="96536" y="35049"/>
                        </a:moveTo>
                        <a:cubicBezTo>
                          <a:pt x="45615" y="-38036"/>
                          <a:pt x="0" y="25858"/>
                          <a:pt x="0" y="25858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89" name="任意多边形: 形状 88">
                    <a:extLst>
                      <a:ext uri="{FF2B5EF4-FFF2-40B4-BE49-F238E27FC236}">
                        <a16:creationId xmlns:a16="http://schemas.microsoft.com/office/drawing/2014/main" id="{2716BAE3-8CA0-2F45-C64C-2466AB140314}"/>
                      </a:ext>
                    </a:extLst>
                  </p:cNvPr>
                  <p:cNvSpPr/>
                  <p:nvPr/>
                </p:nvSpPr>
                <p:spPr>
                  <a:xfrm>
                    <a:off x="5851474" y="2669505"/>
                    <a:ext cx="14077" cy="43186"/>
                  </a:xfrm>
                  <a:custGeom>
                    <a:avLst/>
                    <a:gdLst>
                      <a:gd name="connsiteX0" fmla="*/ 0 w 14077"/>
                      <a:gd name="connsiteY0" fmla="*/ 43186 h 43186"/>
                      <a:gd name="connsiteX1" fmla="*/ 12792 w 14077"/>
                      <a:gd name="connsiteY1" fmla="*/ 18317 h 43186"/>
                      <a:gd name="connsiteX2" fmla="*/ 14078 w 14077"/>
                      <a:gd name="connsiteY2" fmla="*/ 0 h 4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077" h="43186">
                        <a:moveTo>
                          <a:pt x="0" y="43186"/>
                        </a:moveTo>
                        <a:cubicBezTo>
                          <a:pt x="0" y="43186"/>
                          <a:pt x="11506" y="36633"/>
                          <a:pt x="12792" y="18317"/>
                        </a:cubicBezTo>
                        <a:cubicBezTo>
                          <a:pt x="14078" y="0"/>
                          <a:pt x="14078" y="0"/>
                          <a:pt x="14078" y="0"/>
                        </a:cubicBezTo>
                      </a:path>
                    </a:pathLst>
                  </a:custGeom>
                  <a:noFill/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0" name="任意多边形: 形状 89">
                    <a:extLst>
                      <a:ext uri="{FF2B5EF4-FFF2-40B4-BE49-F238E27FC236}">
                        <a16:creationId xmlns:a16="http://schemas.microsoft.com/office/drawing/2014/main" id="{D89E8D30-7127-EE73-3EAC-E1AA641105CC}"/>
                      </a:ext>
                    </a:extLst>
                  </p:cNvPr>
                  <p:cNvSpPr/>
                  <p:nvPr/>
                </p:nvSpPr>
                <p:spPr>
                  <a:xfrm>
                    <a:off x="5938827" y="3007861"/>
                    <a:ext cx="94935" cy="134454"/>
                  </a:xfrm>
                  <a:custGeom>
                    <a:avLst/>
                    <a:gdLst>
                      <a:gd name="connsiteX0" fmla="*/ 0 w 94935"/>
                      <a:gd name="connsiteY0" fmla="*/ 7258 h 134454"/>
                      <a:gd name="connsiteX1" fmla="*/ 94936 w 94935"/>
                      <a:gd name="connsiteY1" fmla="*/ 0 h 134454"/>
                      <a:gd name="connsiteX2" fmla="*/ 30642 w 94935"/>
                      <a:gd name="connsiteY2" fmla="*/ 134455 h 134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935" h="134454">
                        <a:moveTo>
                          <a:pt x="0" y="7258"/>
                        </a:moveTo>
                        <a:lnTo>
                          <a:pt x="94936" y="0"/>
                        </a:lnTo>
                        <a:lnTo>
                          <a:pt x="30642" y="134455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1" name="任意多边形: 形状 90">
                    <a:extLst>
                      <a:ext uri="{FF2B5EF4-FFF2-40B4-BE49-F238E27FC236}">
                        <a16:creationId xmlns:a16="http://schemas.microsoft.com/office/drawing/2014/main" id="{E2AB9D44-45BC-6F75-0BE9-3D4776C8A3B8}"/>
                      </a:ext>
                    </a:extLst>
                  </p:cNvPr>
                  <p:cNvSpPr/>
                  <p:nvPr/>
                </p:nvSpPr>
                <p:spPr>
                  <a:xfrm>
                    <a:off x="5871076" y="2854452"/>
                    <a:ext cx="30508" cy="8477"/>
                  </a:xfrm>
                  <a:custGeom>
                    <a:avLst/>
                    <a:gdLst>
                      <a:gd name="connsiteX0" fmla="*/ 0 w 30508"/>
                      <a:gd name="connsiteY0" fmla="*/ 8477 h 8477"/>
                      <a:gd name="connsiteX1" fmla="*/ 30509 w 30508"/>
                      <a:gd name="connsiteY1" fmla="*/ 0 h 8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08" h="8477">
                        <a:moveTo>
                          <a:pt x="0" y="8477"/>
                        </a:moveTo>
                        <a:lnTo>
                          <a:pt x="30509" y="0"/>
                        </a:lnTo>
                      </a:path>
                    </a:pathLst>
                  </a:custGeom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D131B89A-D6EA-4639-20E7-1DC38786A4E5}"/>
                    </a:ext>
                  </a:extLst>
                </p:cNvPr>
                <p:cNvSpPr/>
                <p:nvPr/>
              </p:nvSpPr>
              <p:spPr>
                <a:xfrm>
                  <a:off x="5926421" y="2392963"/>
                  <a:ext cx="611776" cy="1160701"/>
                </a:xfrm>
                <a:custGeom>
                  <a:avLst/>
                  <a:gdLst>
                    <a:gd name="connsiteX0" fmla="*/ 142452 w 611776"/>
                    <a:gd name="connsiteY0" fmla="*/ 1879 h 1160701"/>
                    <a:gd name="connsiteX1" fmla="*/ 21484 w 611776"/>
                    <a:gd name="connsiteY1" fmla="*/ 20995 h 1160701"/>
                    <a:gd name="connsiteX2" fmla="*/ 28133 w 611776"/>
                    <a:gd name="connsiteY2" fmla="*/ 109806 h 1160701"/>
                    <a:gd name="connsiteX3" fmla="*/ 127155 w 611776"/>
                    <a:gd name="connsiteY3" fmla="*/ 219820 h 1160701"/>
                    <a:gd name="connsiteX4" fmla="*/ 182190 w 611776"/>
                    <a:gd name="connsiteY4" fmla="*/ 300983 h 1160701"/>
                    <a:gd name="connsiteX5" fmla="*/ 226434 w 611776"/>
                    <a:gd name="connsiteY5" fmla="*/ 326176 h 1160701"/>
                    <a:gd name="connsiteX6" fmla="*/ 138042 w 611776"/>
                    <a:gd name="connsiteY6" fmla="*/ 458002 h 1160701"/>
                    <a:gd name="connsiteX7" fmla="*/ 192591 w 611776"/>
                    <a:gd name="connsiteY7" fmla="*/ 572255 h 1160701"/>
                    <a:gd name="connsiteX8" fmla="*/ 99961 w 611776"/>
                    <a:gd name="connsiteY8" fmla="*/ 736980 h 1160701"/>
                    <a:gd name="connsiteX9" fmla="*/ 202773 w 611776"/>
                    <a:gd name="connsiteY9" fmla="*/ 922403 h 1160701"/>
                    <a:gd name="connsiteX10" fmla="*/ 77929 w 611776"/>
                    <a:gd name="connsiteY10" fmla="*/ 1027045 h 1160701"/>
                    <a:gd name="connsiteX11" fmla="*/ 188086 w 611776"/>
                    <a:gd name="connsiteY11" fmla="*/ 1157394 h 1160701"/>
                    <a:gd name="connsiteX12" fmla="*/ 283555 w 611776"/>
                    <a:gd name="connsiteY12" fmla="*/ 1153727 h 1160701"/>
                    <a:gd name="connsiteX13" fmla="*/ 252342 w 611776"/>
                    <a:gd name="connsiteY13" fmla="*/ 1078461 h 1160701"/>
                    <a:gd name="connsiteX14" fmla="*/ 439603 w 611776"/>
                    <a:gd name="connsiteY14" fmla="*/ 1038075 h 1160701"/>
                    <a:gd name="connsiteX15" fmla="*/ 516708 w 611776"/>
                    <a:gd name="connsiteY15" fmla="*/ 861834 h 1160701"/>
                    <a:gd name="connsiteX16" fmla="*/ 485494 w 611776"/>
                    <a:gd name="connsiteY16" fmla="*/ 803084 h 1160701"/>
                    <a:gd name="connsiteX17" fmla="*/ 599404 w 611776"/>
                    <a:gd name="connsiteY17" fmla="*/ 702052 h 1160701"/>
                    <a:gd name="connsiteX18" fmla="*/ 535758 w 611776"/>
                    <a:gd name="connsiteY18" fmla="*/ 533793 h 1160701"/>
                    <a:gd name="connsiteX19" fmla="*/ 611425 w 611776"/>
                    <a:gd name="connsiteY19" fmla="*/ 373468 h 1160701"/>
                    <a:gd name="connsiteX20" fmla="*/ 467559 w 611776"/>
                    <a:gd name="connsiteY20" fmla="*/ 63382 h 1160701"/>
                    <a:gd name="connsiteX21" fmla="*/ 142452 w 611776"/>
                    <a:gd name="connsiteY21" fmla="*/ 1879 h 116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11776" h="1160701">
                      <a:moveTo>
                        <a:pt x="142452" y="1879"/>
                      </a:moveTo>
                      <a:cubicBezTo>
                        <a:pt x="142452" y="1879"/>
                        <a:pt x="41982" y="-8856"/>
                        <a:pt x="21484" y="20995"/>
                      </a:cubicBezTo>
                      <a:cubicBezTo>
                        <a:pt x="986" y="50847"/>
                        <a:pt x="-17045" y="71659"/>
                        <a:pt x="28133" y="109806"/>
                      </a:cubicBezTo>
                      <a:cubicBezTo>
                        <a:pt x="73300" y="147944"/>
                        <a:pt x="129469" y="186854"/>
                        <a:pt x="127155" y="219820"/>
                      </a:cubicBezTo>
                      <a:cubicBezTo>
                        <a:pt x="124840" y="252786"/>
                        <a:pt x="157063" y="291858"/>
                        <a:pt x="182190" y="300983"/>
                      </a:cubicBezTo>
                      <a:cubicBezTo>
                        <a:pt x="207317" y="310108"/>
                        <a:pt x="241150" y="273836"/>
                        <a:pt x="226434" y="326176"/>
                      </a:cubicBezTo>
                      <a:cubicBezTo>
                        <a:pt x="211717" y="378516"/>
                        <a:pt x="121211" y="383202"/>
                        <a:pt x="138042" y="458002"/>
                      </a:cubicBezTo>
                      <a:cubicBezTo>
                        <a:pt x="154872" y="532802"/>
                        <a:pt x="217947" y="551947"/>
                        <a:pt x="192591" y="572255"/>
                      </a:cubicBezTo>
                      <a:cubicBezTo>
                        <a:pt x="167245" y="592562"/>
                        <a:pt x="85273" y="650703"/>
                        <a:pt x="99961" y="736980"/>
                      </a:cubicBezTo>
                      <a:cubicBezTo>
                        <a:pt x="114648" y="823267"/>
                        <a:pt x="215623" y="883846"/>
                        <a:pt x="202773" y="922403"/>
                      </a:cubicBezTo>
                      <a:cubicBezTo>
                        <a:pt x="189924" y="960960"/>
                        <a:pt x="79768" y="970133"/>
                        <a:pt x="77929" y="1027045"/>
                      </a:cubicBezTo>
                      <a:cubicBezTo>
                        <a:pt x="76091" y="1083957"/>
                        <a:pt x="145862" y="1148212"/>
                        <a:pt x="188086" y="1157394"/>
                      </a:cubicBezTo>
                      <a:cubicBezTo>
                        <a:pt x="230310" y="1166576"/>
                        <a:pt x="283555" y="1153727"/>
                        <a:pt x="283555" y="1153727"/>
                      </a:cubicBezTo>
                      <a:cubicBezTo>
                        <a:pt x="283555" y="1153727"/>
                        <a:pt x="233987" y="1087633"/>
                        <a:pt x="252342" y="1078461"/>
                      </a:cubicBezTo>
                      <a:cubicBezTo>
                        <a:pt x="270696" y="1069288"/>
                        <a:pt x="358822" y="1069279"/>
                        <a:pt x="439603" y="1038075"/>
                      </a:cubicBezTo>
                      <a:cubicBezTo>
                        <a:pt x="520384" y="1006861"/>
                        <a:pt x="533234" y="894876"/>
                        <a:pt x="516708" y="861834"/>
                      </a:cubicBezTo>
                      <a:cubicBezTo>
                        <a:pt x="500182" y="828792"/>
                        <a:pt x="468978" y="825115"/>
                        <a:pt x="485494" y="803084"/>
                      </a:cubicBezTo>
                      <a:cubicBezTo>
                        <a:pt x="502020" y="781052"/>
                        <a:pt x="610748" y="776461"/>
                        <a:pt x="599404" y="702052"/>
                      </a:cubicBezTo>
                      <a:cubicBezTo>
                        <a:pt x="588069" y="627642"/>
                        <a:pt x="511374" y="592810"/>
                        <a:pt x="535758" y="533793"/>
                      </a:cubicBezTo>
                      <a:cubicBezTo>
                        <a:pt x="560152" y="474776"/>
                        <a:pt x="616759" y="454821"/>
                        <a:pt x="611425" y="373468"/>
                      </a:cubicBezTo>
                      <a:cubicBezTo>
                        <a:pt x="606091" y="292115"/>
                        <a:pt x="559189" y="121351"/>
                        <a:pt x="467559" y="63382"/>
                      </a:cubicBezTo>
                      <a:cubicBezTo>
                        <a:pt x="375928" y="5412"/>
                        <a:pt x="142452" y="1879"/>
                        <a:pt x="142452" y="1879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D4E5F356-92D9-DA75-1196-938C483D25D6}"/>
                  </a:ext>
                </a:extLst>
              </p:cNvPr>
              <p:cNvSpPr/>
              <p:nvPr/>
            </p:nvSpPr>
            <p:spPr>
              <a:xfrm>
                <a:off x="5550766" y="3799493"/>
                <a:ext cx="272980" cy="303661"/>
              </a:xfrm>
              <a:custGeom>
                <a:avLst/>
                <a:gdLst>
                  <a:gd name="connsiteX0" fmla="*/ 56496 w 272980"/>
                  <a:gd name="connsiteY0" fmla="*/ 0 h 303661"/>
                  <a:gd name="connsiteX1" fmla="*/ 575 w 272980"/>
                  <a:gd name="connsiteY1" fmla="*/ 149733 h 303661"/>
                  <a:gd name="connsiteX2" fmla="*/ 135878 w 272980"/>
                  <a:gd name="connsiteY2" fmla="*/ 303076 h 303661"/>
                  <a:gd name="connsiteX3" fmla="*/ 245920 w 272980"/>
                  <a:gd name="connsiteY3" fmla="*/ 194834 h 303661"/>
                  <a:gd name="connsiteX4" fmla="*/ 272981 w 272980"/>
                  <a:gd name="connsiteY4" fmla="*/ 66751 h 303661"/>
                  <a:gd name="connsiteX5" fmla="*/ 150318 w 272980"/>
                  <a:gd name="connsiteY5" fmla="*/ 81553 h 303661"/>
                  <a:gd name="connsiteX6" fmla="*/ 56496 w 272980"/>
                  <a:gd name="connsiteY6" fmla="*/ 0 h 303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980" h="303661">
                    <a:moveTo>
                      <a:pt x="56496" y="0"/>
                    </a:moveTo>
                    <a:cubicBezTo>
                      <a:pt x="56496" y="0"/>
                      <a:pt x="-6645" y="128083"/>
                      <a:pt x="575" y="149733"/>
                    </a:cubicBezTo>
                    <a:cubicBezTo>
                      <a:pt x="7795" y="171383"/>
                      <a:pt x="94387" y="313896"/>
                      <a:pt x="135878" y="303076"/>
                    </a:cubicBezTo>
                    <a:cubicBezTo>
                      <a:pt x="177369" y="292255"/>
                      <a:pt x="233300" y="227304"/>
                      <a:pt x="245920" y="194834"/>
                    </a:cubicBezTo>
                    <a:cubicBezTo>
                      <a:pt x="258550" y="162363"/>
                      <a:pt x="272981" y="66751"/>
                      <a:pt x="272981" y="66751"/>
                    </a:cubicBezTo>
                    <a:cubicBezTo>
                      <a:pt x="272981" y="66751"/>
                      <a:pt x="175588" y="89135"/>
                      <a:pt x="150318" y="81553"/>
                    </a:cubicBezTo>
                    <a:cubicBezTo>
                      <a:pt x="125048" y="73961"/>
                      <a:pt x="56496" y="0"/>
                      <a:pt x="56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94" name="图形 6">
                <a:extLst>
                  <a:ext uri="{FF2B5EF4-FFF2-40B4-BE49-F238E27FC236}">
                    <a16:creationId xmlns:a16="http://schemas.microsoft.com/office/drawing/2014/main" id="{ED1C3ED8-BB5E-C9DD-0C13-FF2B9F06A951}"/>
                  </a:ext>
                </a:extLst>
              </p:cNvPr>
              <p:cNvGrpSpPr/>
              <p:nvPr/>
            </p:nvGrpSpPr>
            <p:grpSpPr>
              <a:xfrm>
                <a:off x="5633723" y="2946250"/>
                <a:ext cx="316775" cy="960111"/>
                <a:chOff x="5633723" y="2946250"/>
                <a:chExt cx="316775" cy="960111"/>
              </a:xfrm>
              <a:solidFill>
                <a:srgbClr val="FFFFFF"/>
              </a:solidFill>
            </p:grpSpPr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53FE7615-6026-EDFE-F8DB-BD03A856B8A4}"/>
                    </a:ext>
                  </a:extLst>
                </p:cNvPr>
                <p:cNvSpPr/>
                <p:nvPr/>
              </p:nvSpPr>
              <p:spPr>
                <a:xfrm>
                  <a:off x="5812097" y="3018728"/>
                  <a:ext cx="87515" cy="294410"/>
                </a:xfrm>
                <a:custGeom>
                  <a:avLst/>
                  <a:gdLst>
                    <a:gd name="connsiteX0" fmla="*/ 87516 w 87515"/>
                    <a:gd name="connsiteY0" fmla="*/ 265273 h 294410"/>
                    <a:gd name="connsiteX1" fmla="*/ 67132 w 87515"/>
                    <a:gd name="connsiteY1" fmla="*/ 214924 h 294410"/>
                    <a:gd name="connsiteX2" fmla="*/ 59941 w 87515"/>
                    <a:gd name="connsiteY2" fmla="*/ 79450 h 294410"/>
                    <a:gd name="connsiteX3" fmla="*/ 37166 w 87515"/>
                    <a:gd name="connsiteY3" fmla="*/ 325 h 294410"/>
                    <a:gd name="connsiteX4" fmla="*/ 21584 w 87515"/>
                    <a:gd name="connsiteY4" fmla="*/ 74649 h 294410"/>
                    <a:gd name="connsiteX5" fmla="*/ 8906 w 87515"/>
                    <a:gd name="connsiteY5" fmla="*/ 174014 h 294410"/>
                    <a:gd name="connsiteX6" fmla="*/ 0 w 87515"/>
                    <a:gd name="connsiteY6" fmla="*/ 187349 h 294410"/>
                    <a:gd name="connsiteX7" fmla="*/ 64741 w 87515"/>
                    <a:gd name="connsiteY7" fmla="*/ 290447 h 294410"/>
                    <a:gd name="connsiteX8" fmla="*/ 87516 w 87515"/>
                    <a:gd name="connsiteY8" fmla="*/ 265273 h 29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515" h="294410">
                      <a:moveTo>
                        <a:pt x="87516" y="265273"/>
                      </a:moveTo>
                      <a:cubicBezTo>
                        <a:pt x="87516" y="265273"/>
                        <a:pt x="79124" y="246090"/>
                        <a:pt x="67132" y="214924"/>
                      </a:cubicBezTo>
                      <a:cubicBezTo>
                        <a:pt x="55140" y="183758"/>
                        <a:pt x="59941" y="114216"/>
                        <a:pt x="59941" y="79450"/>
                      </a:cubicBezTo>
                      <a:cubicBezTo>
                        <a:pt x="59941" y="44683"/>
                        <a:pt x="57541" y="-4466"/>
                        <a:pt x="37166" y="325"/>
                      </a:cubicBezTo>
                      <a:cubicBezTo>
                        <a:pt x="16783" y="5117"/>
                        <a:pt x="17983" y="51875"/>
                        <a:pt x="21584" y="74649"/>
                      </a:cubicBezTo>
                      <a:cubicBezTo>
                        <a:pt x="25184" y="97423"/>
                        <a:pt x="14211" y="167870"/>
                        <a:pt x="8906" y="174014"/>
                      </a:cubicBezTo>
                      <a:cubicBezTo>
                        <a:pt x="3601" y="180148"/>
                        <a:pt x="0" y="187349"/>
                        <a:pt x="0" y="187349"/>
                      </a:cubicBezTo>
                      <a:cubicBezTo>
                        <a:pt x="0" y="187349"/>
                        <a:pt x="46758" y="273664"/>
                        <a:pt x="64741" y="290447"/>
                      </a:cubicBezTo>
                      <a:cubicBezTo>
                        <a:pt x="82725" y="307231"/>
                        <a:pt x="87516" y="265273"/>
                        <a:pt x="87516" y="2652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  <p:grpSp>
              <p:nvGrpSpPr>
                <p:cNvPr id="96" name="图形 6">
                  <a:extLst>
                    <a:ext uri="{FF2B5EF4-FFF2-40B4-BE49-F238E27FC236}">
                      <a16:creationId xmlns:a16="http://schemas.microsoft.com/office/drawing/2014/main" id="{3A0377CD-69C9-2D2E-EDA2-7FABA5C9DF44}"/>
                    </a:ext>
                  </a:extLst>
                </p:cNvPr>
                <p:cNvGrpSpPr/>
                <p:nvPr/>
              </p:nvGrpSpPr>
              <p:grpSpPr>
                <a:xfrm>
                  <a:off x="5633723" y="2946250"/>
                  <a:ext cx="316775" cy="960111"/>
                  <a:chOff x="5633723" y="2946250"/>
                  <a:chExt cx="316775" cy="960111"/>
                </a:xfrm>
                <a:solidFill>
                  <a:srgbClr val="FFFFFF"/>
                </a:solidFill>
              </p:grpSpPr>
              <p:sp>
                <p:nvSpPr>
                  <p:cNvPr id="97" name="任意多边形: 形状 96">
                    <a:extLst>
                      <a:ext uri="{FF2B5EF4-FFF2-40B4-BE49-F238E27FC236}">
                        <a16:creationId xmlns:a16="http://schemas.microsoft.com/office/drawing/2014/main" id="{E13FD76A-2232-6023-500A-63F041B11760}"/>
                      </a:ext>
                    </a:extLst>
                  </p:cNvPr>
                  <p:cNvSpPr/>
                  <p:nvPr/>
                </p:nvSpPr>
                <p:spPr>
                  <a:xfrm>
                    <a:off x="5745432" y="2946250"/>
                    <a:ext cx="87049" cy="208715"/>
                  </a:xfrm>
                  <a:custGeom>
                    <a:avLst/>
                    <a:gdLst>
                      <a:gd name="connsiteX0" fmla="*/ 0 w 87049"/>
                      <a:gd name="connsiteY0" fmla="*/ 208716 h 208715"/>
                      <a:gd name="connsiteX1" fmla="*/ 3286 w 87049"/>
                      <a:gd name="connsiteY1" fmla="*/ 113437 h 208715"/>
                      <a:gd name="connsiteX2" fmla="*/ 68990 w 87049"/>
                      <a:gd name="connsiteY2" fmla="*/ 6662 h 208715"/>
                      <a:gd name="connsiteX3" fmla="*/ 85420 w 87049"/>
                      <a:gd name="connsiteY3" fmla="*/ 24731 h 208715"/>
                      <a:gd name="connsiteX4" fmla="*/ 44348 w 87049"/>
                      <a:gd name="connsiteY4" fmla="*/ 97006 h 208715"/>
                      <a:gd name="connsiteX5" fmla="*/ 47634 w 87049"/>
                      <a:gd name="connsiteY5" fmla="*/ 161072 h 208715"/>
                      <a:gd name="connsiteX6" fmla="*/ 0 w 87049"/>
                      <a:gd name="connsiteY6" fmla="*/ 208716 h 208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049" h="208715">
                        <a:moveTo>
                          <a:pt x="0" y="208716"/>
                        </a:moveTo>
                        <a:cubicBezTo>
                          <a:pt x="0" y="208716"/>
                          <a:pt x="0" y="131506"/>
                          <a:pt x="3286" y="113437"/>
                        </a:cubicBezTo>
                        <a:cubicBezTo>
                          <a:pt x="6572" y="95368"/>
                          <a:pt x="49282" y="24731"/>
                          <a:pt x="68990" y="6662"/>
                        </a:cubicBezTo>
                        <a:cubicBezTo>
                          <a:pt x="88706" y="-11407"/>
                          <a:pt x="88706" y="11586"/>
                          <a:pt x="85420" y="24731"/>
                        </a:cubicBezTo>
                        <a:cubicBezTo>
                          <a:pt x="82134" y="37875"/>
                          <a:pt x="44348" y="97006"/>
                          <a:pt x="44348" y="97006"/>
                        </a:cubicBezTo>
                        <a:lnTo>
                          <a:pt x="47634" y="161072"/>
                        </a:lnTo>
                        <a:lnTo>
                          <a:pt x="0" y="2087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25272272-AF8D-3DD1-7889-5616A63C2C60}"/>
                      </a:ext>
                    </a:extLst>
                  </p:cNvPr>
                  <p:cNvSpPr/>
                  <p:nvPr/>
                </p:nvSpPr>
                <p:spPr>
                  <a:xfrm>
                    <a:off x="5633723" y="3042736"/>
                    <a:ext cx="316775" cy="863625"/>
                  </a:xfrm>
                  <a:custGeom>
                    <a:avLst/>
                    <a:gdLst>
                      <a:gd name="connsiteX0" fmla="*/ 188919 w 316775"/>
                      <a:gd name="connsiteY0" fmla="*/ 3816 h 863625"/>
                      <a:gd name="connsiteX1" fmla="*/ 83782 w 316775"/>
                      <a:gd name="connsiteY1" fmla="*/ 140157 h 863625"/>
                      <a:gd name="connsiteX2" fmla="*/ 180699 w 316775"/>
                      <a:gd name="connsiteY2" fmla="*/ 315922 h 863625"/>
                      <a:gd name="connsiteX3" fmla="*/ 59141 w 316775"/>
                      <a:gd name="connsiteY3" fmla="*/ 601748 h 863625"/>
                      <a:gd name="connsiteX4" fmla="*/ 0 w 316775"/>
                      <a:gd name="connsiteY4" fmla="*/ 738089 h 863625"/>
                      <a:gd name="connsiteX5" fmla="*/ 67351 w 316775"/>
                      <a:gd name="connsiteY5" fmla="*/ 838292 h 863625"/>
                      <a:gd name="connsiteX6" fmla="*/ 123206 w 316775"/>
                      <a:gd name="connsiteY6" fmla="*/ 859647 h 863625"/>
                      <a:gd name="connsiteX7" fmla="*/ 190557 w 316775"/>
                      <a:gd name="connsiteY7" fmla="*/ 808726 h 863625"/>
                      <a:gd name="connsiteX8" fmla="*/ 261195 w 316775"/>
                      <a:gd name="connsiteY8" fmla="*/ 320846 h 863625"/>
                      <a:gd name="connsiteX9" fmla="*/ 277625 w 316775"/>
                      <a:gd name="connsiteY9" fmla="*/ 266639 h 863625"/>
                      <a:gd name="connsiteX10" fmla="*/ 187281 w 316775"/>
                      <a:gd name="connsiteY10" fmla="*/ 150006 h 863625"/>
                      <a:gd name="connsiteX11" fmla="*/ 202063 w 316775"/>
                      <a:gd name="connsiteY11" fmla="*/ 128650 h 863625"/>
                      <a:gd name="connsiteX12" fmla="*/ 312125 w 316775"/>
                      <a:gd name="connsiteY12" fmla="*/ 153292 h 863625"/>
                      <a:gd name="connsiteX13" fmla="*/ 310182 w 316775"/>
                      <a:gd name="connsiteY13" fmla="*/ 131022 h 863625"/>
                      <a:gd name="connsiteX14" fmla="*/ 280911 w 316775"/>
                      <a:gd name="connsiteY14" fmla="*/ 113868 h 863625"/>
                      <a:gd name="connsiteX15" fmla="*/ 307191 w 316775"/>
                      <a:gd name="connsiteY15" fmla="*/ 107295 h 863625"/>
                      <a:gd name="connsiteX16" fmla="*/ 300619 w 316775"/>
                      <a:gd name="connsiteY16" fmla="*/ 94151 h 863625"/>
                      <a:gd name="connsiteX17" fmla="*/ 295694 w 316775"/>
                      <a:gd name="connsiteY17" fmla="*/ 72796 h 863625"/>
                      <a:gd name="connsiteX18" fmla="*/ 204702 w 316775"/>
                      <a:gd name="connsiteY18" fmla="*/ 1758 h 863625"/>
                      <a:gd name="connsiteX19" fmla="*/ 188919 w 316775"/>
                      <a:gd name="connsiteY19" fmla="*/ 3816 h 86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16775" h="863625">
                        <a:moveTo>
                          <a:pt x="188919" y="3816"/>
                        </a:moveTo>
                        <a:cubicBezTo>
                          <a:pt x="188919" y="3816"/>
                          <a:pt x="85430" y="125374"/>
                          <a:pt x="83782" y="140157"/>
                        </a:cubicBezTo>
                        <a:cubicBezTo>
                          <a:pt x="82144" y="154940"/>
                          <a:pt x="179061" y="310997"/>
                          <a:pt x="180699" y="315922"/>
                        </a:cubicBezTo>
                        <a:cubicBezTo>
                          <a:pt x="182337" y="320846"/>
                          <a:pt x="59141" y="601748"/>
                          <a:pt x="59141" y="601748"/>
                        </a:cubicBezTo>
                        <a:lnTo>
                          <a:pt x="0" y="738089"/>
                        </a:lnTo>
                        <a:cubicBezTo>
                          <a:pt x="0" y="738089"/>
                          <a:pt x="45996" y="812012"/>
                          <a:pt x="67351" y="838292"/>
                        </a:cubicBezTo>
                        <a:cubicBezTo>
                          <a:pt x="88706" y="864571"/>
                          <a:pt x="106775" y="867857"/>
                          <a:pt x="123206" y="859647"/>
                        </a:cubicBezTo>
                        <a:cubicBezTo>
                          <a:pt x="139637" y="851436"/>
                          <a:pt x="190557" y="808726"/>
                          <a:pt x="190557" y="808726"/>
                        </a:cubicBezTo>
                        <a:lnTo>
                          <a:pt x="261195" y="320846"/>
                        </a:lnTo>
                        <a:cubicBezTo>
                          <a:pt x="261195" y="320846"/>
                          <a:pt x="277625" y="286346"/>
                          <a:pt x="277625" y="266639"/>
                        </a:cubicBezTo>
                        <a:cubicBezTo>
                          <a:pt x="277625" y="246922"/>
                          <a:pt x="187281" y="150006"/>
                          <a:pt x="187281" y="150006"/>
                        </a:cubicBezTo>
                        <a:lnTo>
                          <a:pt x="202063" y="128650"/>
                        </a:lnTo>
                        <a:cubicBezTo>
                          <a:pt x="202063" y="128650"/>
                          <a:pt x="300628" y="161502"/>
                          <a:pt x="312125" y="153292"/>
                        </a:cubicBezTo>
                        <a:cubicBezTo>
                          <a:pt x="323621" y="145081"/>
                          <a:pt x="310182" y="131022"/>
                          <a:pt x="310182" y="131022"/>
                        </a:cubicBezTo>
                        <a:lnTo>
                          <a:pt x="280911" y="113868"/>
                        </a:lnTo>
                        <a:cubicBezTo>
                          <a:pt x="280911" y="113868"/>
                          <a:pt x="307219" y="117849"/>
                          <a:pt x="307191" y="107295"/>
                        </a:cubicBezTo>
                        <a:cubicBezTo>
                          <a:pt x="307181" y="102523"/>
                          <a:pt x="300619" y="94151"/>
                          <a:pt x="300619" y="94151"/>
                        </a:cubicBezTo>
                        <a:cubicBezTo>
                          <a:pt x="300619" y="94151"/>
                          <a:pt x="303905" y="82654"/>
                          <a:pt x="295694" y="72796"/>
                        </a:cubicBezTo>
                        <a:cubicBezTo>
                          <a:pt x="287484" y="62937"/>
                          <a:pt x="222771" y="6683"/>
                          <a:pt x="204702" y="1758"/>
                        </a:cubicBezTo>
                        <a:cubicBezTo>
                          <a:pt x="186633" y="-3166"/>
                          <a:pt x="188919" y="3816"/>
                          <a:pt x="188919" y="381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8E8CD1DF-4B84-D69B-D9AE-D7492EAACE52}"/>
                      </a:ext>
                    </a:extLst>
                  </p:cNvPr>
                  <p:cNvSpPr/>
                  <p:nvPr/>
                </p:nvSpPr>
                <p:spPr>
                  <a:xfrm>
                    <a:off x="5777264" y="3067106"/>
                    <a:ext cx="157076" cy="69789"/>
                  </a:xfrm>
                  <a:custGeom>
                    <a:avLst/>
                    <a:gdLst>
                      <a:gd name="connsiteX0" fmla="*/ 157077 w 157076"/>
                      <a:gd name="connsiteY0" fmla="*/ 69790 h 69789"/>
                      <a:gd name="connsiteX1" fmla="*/ 63446 w 157076"/>
                      <a:gd name="connsiteY1" fmla="*/ 1743 h 69789"/>
                      <a:gd name="connsiteX2" fmla="*/ 0 w 157076"/>
                      <a:gd name="connsiteY2" fmla="*/ 55607 h 69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7076" h="69789">
                        <a:moveTo>
                          <a:pt x="157077" y="69790"/>
                        </a:moveTo>
                        <a:cubicBezTo>
                          <a:pt x="157077" y="69790"/>
                          <a:pt x="76514" y="13878"/>
                          <a:pt x="63446" y="1743"/>
                        </a:cubicBezTo>
                        <a:cubicBezTo>
                          <a:pt x="50378" y="-10392"/>
                          <a:pt x="8401" y="44406"/>
                          <a:pt x="0" y="55607"/>
                        </a:cubicBezTo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0" name="任意多边形: 形状 99">
                    <a:extLst>
                      <a:ext uri="{FF2B5EF4-FFF2-40B4-BE49-F238E27FC236}">
                        <a16:creationId xmlns:a16="http://schemas.microsoft.com/office/drawing/2014/main" id="{CC181CE8-6C44-E873-F705-5A7A8167C8F9}"/>
                      </a:ext>
                    </a:extLst>
                  </p:cNvPr>
                  <p:cNvSpPr/>
                  <p:nvPr/>
                </p:nvSpPr>
                <p:spPr>
                  <a:xfrm>
                    <a:off x="5758148" y="3115982"/>
                    <a:ext cx="156486" cy="58271"/>
                  </a:xfrm>
                  <a:custGeom>
                    <a:avLst/>
                    <a:gdLst>
                      <a:gd name="connsiteX0" fmla="*/ 156486 w 156486"/>
                      <a:gd name="connsiteY0" fmla="*/ 40631 h 58271"/>
                      <a:gd name="connsiteX1" fmla="*/ 87744 w 156486"/>
                      <a:gd name="connsiteY1" fmla="*/ 8799 h 58271"/>
                      <a:gd name="connsiteX2" fmla="*/ 48539 w 156486"/>
                      <a:gd name="connsiteY2" fmla="*/ 3198 h 58271"/>
                      <a:gd name="connsiteX3" fmla="*/ 0 w 156486"/>
                      <a:gd name="connsiteY3" fmla="*/ 58272 h 58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486" h="58271">
                        <a:moveTo>
                          <a:pt x="156486" y="40631"/>
                        </a:moveTo>
                        <a:cubicBezTo>
                          <a:pt x="156486" y="40631"/>
                          <a:pt x="105480" y="20934"/>
                          <a:pt x="87744" y="8799"/>
                        </a:cubicBezTo>
                        <a:cubicBezTo>
                          <a:pt x="70009" y="-3336"/>
                          <a:pt x="53207" y="-536"/>
                          <a:pt x="48539" y="3198"/>
                        </a:cubicBezTo>
                        <a:cubicBezTo>
                          <a:pt x="43872" y="6932"/>
                          <a:pt x="0" y="58272"/>
                          <a:pt x="0" y="58272"/>
                        </a:cubicBezTo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</p:grp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760BDBDD-2BB6-95A3-4A1B-8541D7EFEBCD}"/>
                  </a:ext>
                </a:extLst>
              </p:cNvPr>
              <p:cNvSpPr/>
              <p:nvPr/>
            </p:nvSpPr>
            <p:spPr>
              <a:xfrm>
                <a:off x="5585842" y="3714131"/>
                <a:ext cx="274660" cy="245915"/>
              </a:xfrm>
              <a:custGeom>
                <a:avLst/>
                <a:gdLst>
                  <a:gd name="connsiteX0" fmla="*/ 61111 w 274660"/>
                  <a:gd name="connsiteY0" fmla="*/ 571 h 245915"/>
                  <a:gd name="connsiteX1" fmla="*/ 156723 w 274660"/>
                  <a:gd name="connsiteY1" fmla="*/ 144894 h 245915"/>
                  <a:gd name="connsiteX2" fmla="*/ 250535 w 274660"/>
                  <a:gd name="connsiteY2" fmla="*/ 81752 h 245915"/>
                  <a:gd name="connsiteX3" fmla="*/ 273985 w 274660"/>
                  <a:gd name="connsiteY3" fmla="*/ 155714 h 245915"/>
                  <a:gd name="connsiteX4" fmla="*/ 122452 w 274660"/>
                  <a:gd name="connsiteY4" fmla="*/ 245916 h 245915"/>
                  <a:gd name="connsiteX5" fmla="*/ 1580 w 274660"/>
                  <a:gd name="connsiteY5" fmla="*/ 85353 h 245915"/>
                  <a:gd name="connsiteX6" fmla="*/ 61111 w 274660"/>
                  <a:gd name="connsiteY6" fmla="*/ 571 h 24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660" h="245915">
                    <a:moveTo>
                      <a:pt x="61111" y="571"/>
                    </a:moveTo>
                    <a:cubicBezTo>
                      <a:pt x="61111" y="571"/>
                      <a:pt x="135073" y="144894"/>
                      <a:pt x="156723" y="144894"/>
                    </a:cubicBezTo>
                    <a:cubicBezTo>
                      <a:pt x="178373" y="144894"/>
                      <a:pt x="250535" y="81752"/>
                      <a:pt x="250535" y="81752"/>
                    </a:cubicBezTo>
                    <a:cubicBezTo>
                      <a:pt x="250535" y="81752"/>
                      <a:pt x="279395" y="143093"/>
                      <a:pt x="273985" y="155714"/>
                    </a:cubicBezTo>
                    <a:cubicBezTo>
                      <a:pt x="268575" y="168344"/>
                      <a:pt x="145902" y="245916"/>
                      <a:pt x="122452" y="245916"/>
                    </a:cubicBezTo>
                    <a:cubicBezTo>
                      <a:pt x="99001" y="245916"/>
                      <a:pt x="-14651" y="114223"/>
                      <a:pt x="1580" y="85353"/>
                    </a:cubicBezTo>
                    <a:cubicBezTo>
                      <a:pt x="17810" y="56492"/>
                      <a:pt x="50281" y="-6649"/>
                      <a:pt x="61111" y="5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hangingPunct="0">
                  <a:lnSpc>
                    <a:spcPct val="120000"/>
                  </a:lnSpc>
                </a:pPr>
                <a:endParaRPr lang="zh-CN" altLang="en-US"/>
              </a:p>
            </p:txBody>
          </p:sp>
          <p:grpSp>
            <p:nvGrpSpPr>
              <p:cNvPr id="102" name="图形 6">
                <a:extLst>
                  <a:ext uri="{FF2B5EF4-FFF2-40B4-BE49-F238E27FC236}">
                    <a16:creationId xmlns:a16="http://schemas.microsoft.com/office/drawing/2014/main" id="{6151E7F5-C83E-155D-7788-ED062980214C}"/>
                  </a:ext>
                </a:extLst>
              </p:cNvPr>
              <p:cNvGrpSpPr/>
              <p:nvPr/>
            </p:nvGrpSpPr>
            <p:grpSpPr>
              <a:xfrm>
                <a:off x="6232468" y="3833059"/>
                <a:ext cx="660147" cy="588726"/>
                <a:chOff x="6232468" y="3833059"/>
                <a:chExt cx="660147" cy="588726"/>
              </a:xfrm>
            </p:grpSpPr>
            <p:grpSp>
              <p:nvGrpSpPr>
                <p:cNvPr id="103" name="图形 6">
                  <a:extLst>
                    <a:ext uri="{FF2B5EF4-FFF2-40B4-BE49-F238E27FC236}">
                      <a16:creationId xmlns:a16="http://schemas.microsoft.com/office/drawing/2014/main" id="{5A18BDDA-BC81-14B3-72C5-C8F321C2AA4A}"/>
                    </a:ext>
                  </a:extLst>
                </p:cNvPr>
                <p:cNvGrpSpPr/>
                <p:nvPr/>
              </p:nvGrpSpPr>
              <p:grpSpPr>
                <a:xfrm>
                  <a:off x="6232468" y="3916642"/>
                  <a:ext cx="586678" cy="505144"/>
                  <a:chOff x="6232468" y="3916642"/>
                  <a:chExt cx="586678" cy="505144"/>
                </a:xfrm>
                <a:solidFill>
                  <a:srgbClr val="FFFFFF"/>
                </a:solidFill>
              </p:grpSpPr>
              <p:sp>
                <p:nvSpPr>
                  <p:cNvPr id="104" name="任意多边形: 形状 103">
                    <a:extLst>
                      <a:ext uri="{FF2B5EF4-FFF2-40B4-BE49-F238E27FC236}">
                        <a16:creationId xmlns:a16="http://schemas.microsoft.com/office/drawing/2014/main" id="{B6C13A34-FE11-546C-EF75-61E8A7614DC5}"/>
                      </a:ext>
                    </a:extLst>
                  </p:cNvPr>
                  <p:cNvSpPr/>
                  <p:nvPr/>
                </p:nvSpPr>
                <p:spPr>
                  <a:xfrm>
                    <a:off x="6393684" y="4066604"/>
                    <a:ext cx="127807" cy="197897"/>
                  </a:xfrm>
                  <a:custGeom>
                    <a:avLst/>
                    <a:gdLst>
                      <a:gd name="connsiteX0" fmla="*/ 127807 w 127807"/>
                      <a:gd name="connsiteY0" fmla="*/ 156656 h 197897"/>
                      <a:gd name="connsiteX1" fmla="*/ 82316 w 127807"/>
                      <a:gd name="connsiteY1" fmla="*/ 106383 h 197897"/>
                      <a:gd name="connsiteX2" fmla="*/ 49293 w 127807"/>
                      <a:gd name="connsiteY2" fmla="*/ 64835 h 197897"/>
                      <a:gd name="connsiteX3" fmla="*/ 13241 w 127807"/>
                      <a:gd name="connsiteY3" fmla="*/ 1465 h 197897"/>
                      <a:gd name="connsiteX4" fmla="*/ 4468 w 127807"/>
                      <a:gd name="connsiteY4" fmla="*/ 58282 h 197897"/>
                      <a:gd name="connsiteX5" fmla="*/ 17584 w 127807"/>
                      <a:gd name="connsiteY5" fmla="*/ 84028 h 197897"/>
                      <a:gd name="connsiteX6" fmla="*/ 38215 w 127807"/>
                      <a:gd name="connsiteY6" fmla="*/ 141512 h 197897"/>
                      <a:gd name="connsiteX7" fmla="*/ 115329 w 127807"/>
                      <a:gd name="connsiteY7" fmla="*/ 195747 h 197897"/>
                      <a:gd name="connsiteX8" fmla="*/ 127807 w 127807"/>
                      <a:gd name="connsiteY8" fmla="*/ 156656 h 19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807" h="197897">
                        <a:moveTo>
                          <a:pt x="127807" y="156656"/>
                        </a:moveTo>
                        <a:cubicBezTo>
                          <a:pt x="127807" y="156656"/>
                          <a:pt x="94251" y="120614"/>
                          <a:pt x="82316" y="106383"/>
                        </a:cubicBezTo>
                        <a:cubicBezTo>
                          <a:pt x="78277" y="101573"/>
                          <a:pt x="68543" y="90505"/>
                          <a:pt x="49293" y="64835"/>
                        </a:cubicBezTo>
                        <a:cubicBezTo>
                          <a:pt x="35081" y="45881"/>
                          <a:pt x="29481" y="-9688"/>
                          <a:pt x="13241" y="1465"/>
                        </a:cubicBezTo>
                        <a:cubicBezTo>
                          <a:pt x="-3000" y="12619"/>
                          <a:pt x="-2190" y="46423"/>
                          <a:pt x="4468" y="58282"/>
                        </a:cubicBezTo>
                        <a:cubicBezTo>
                          <a:pt x="11117" y="70141"/>
                          <a:pt x="16822" y="78570"/>
                          <a:pt x="17584" y="84028"/>
                        </a:cubicBezTo>
                        <a:cubicBezTo>
                          <a:pt x="18346" y="89486"/>
                          <a:pt x="38215" y="141512"/>
                          <a:pt x="38215" y="141512"/>
                        </a:cubicBezTo>
                        <a:cubicBezTo>
                          <a:pt x="38215" y="141512"/>
                          <a:pt x="110748" y="210844"/>
                          <a:pt x="115329" y="195747"/>
                        </a:cubicBezTo>
                        <a:cubicBezTo>
                          <a:pt x="119892" y="180659"/>
                          <a:pt x="127807" y="156656"/>
                          <a:pt x="127807" y="1566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5" name="任意多边形: 形状 104">
                    <a:extLst>
                      <a:ext uri="{FF2B5EF4-FFF2-40B4-BE49-F238E27FC236}">
                        <a16:creationId xmlns:a16="http://schemas.microsoft.com/office/drawing/2014/main" id="{6491FCD9-E587-A0AD-6E16-4586398A7970}"/>
                      </a:ext>
                    </a:extLst>
                  </p:cNvPr>
                  <p:cNvSpPr/>
                  <p:nvPr/>
                </p:nvSpPr>
                <p:spPr>
                  <a:xfrm>
                    <a:off x="6232468" y="3916642"/>
                    <a:ext cx="586678" cy="505144"/>
                  </a:xfrm>
                  <a:custGeom>
                    <a:avLst/>
                    <a:gdLst>
                      <a:gd name="connsiteX0" fmla="*/ 429964 w 586678"/>
                      <a:gd name="connsiteY0" fmla="*/ 0 h 505144"/>
                      <a:gd name="connsiteX1" fmla="*/ 275078 w 586678"/>
                      <a:gd name="connsiteY1" fmla="*/ 312848 h 505144"/>
                      <a:gd name="connsiteX2" fmla="*/ 130450 w 586678"/>
                      <a:gd name="connsiteY2" fmla="*/ 221151 h 505144"/>
                      <a:gd name="connsiteX3" fmla="*/ 34676 w 586678"/>
                      <a:gd name="connsiteY3" fmla="*/ 276873 h 505144"/>
                      <a:gd name="connsiteX4" fmla="*/ 1586 w 586678"/>
                      <a:gd name="connsiteY4" fmla="*/ 356978 h 505144"/>
                      <a:gd name="connsiteX5" fmla="*/ 12035 w 586678"/>
                      <a:gd name="connsiteY5" fmla="*/ 376133 h 505144"/>
                      <a:gd name="connsiteX6" fmla="*/ 59051 w 586678"/>
                      <a:gd name="connsiteY6" fmla="*/ 308219 h 505144"/>
                      <a:gd name="connsiteX7" fmla="*/ 114772 w 586678"/>
                      <a:gd name="connsiteY7" fmla="*/ 283835 h 505144"/>
                      <a:gd name="connsiteX8" fmla="*/ 55565 w 586678"/>
                      <a:gd name="connsiteY8" fmla="*/ 353492 h 505144"/>
                      <a:gd name="connsiteX9" fmla="*/ 15512 w 586678"/>
                      <a:gd name="connsiteY9" fmla="*/ 447522 h 505144"/>
                      <a:gd name="connsiteX10" fmla="*/ 38153 w 586678"/>
                      <a:gd name="connsiteY10" fmla="*/ 444036 h 505144"/>
                      <a:gd name="connsiteX11" fmla="*/ 38153 w 586678"/>
                      <a:gd name="connsiteY11" fmla="*/ 477126 h 505144"/>
                      <a:gd name="connsiteX12" fmla="*/ 95617 w 586678"/>
                      <a:gd name="connsiteY12" fmla="*/ 440560 h 505144"/>
                      <a:gd name="connsiteX13" fmla="*/ 133927 w 586678"/>
                      <a:gd name="connsiteY13" fmla="*/ 407470 h 505144"/>
                      <a:gd name="connsiteX14" fmla="*/ 173979 w 586678"/>
                      <a:gd name="connsiteY14" fmla="*/ 384829 h 505144"/>
                      <a:gd name="connsiteX15" fmla="*/ 125221 w 586678"/>
                      <a:gd name="connsiteY15" fmla="*/ 449256 h 505144"/>
                      <a:gd name="connsiteX16" fmla="*/ 95617 w 586678"/>
                      <a:gd name="connsiteY16" fmla="*/ 504977 h 505144"/>
                      <a:gd name="connsiteX17" fmla="*/ 167017 w 586678"/>
                      <a:gd name="connsiteY17" fmla="*/ 456219 h 505144"/>
                      <a:gd name="connsiteX18" fmla="*/ 215775 w 586678"/>
                      <a:gd name="connsiteY18" fmla="*/ 417909 h 505144"/>
                      <a:gd name="connsiteX19" fmla="*/ 281945 w 586678"/>
                      <a:gd name="connsiteY19" fmla="*/ 431835 h 505144"/>
                      <a:gd name="connsiteX20" fmla="*/ 335923 w 586678"/>
                      <a:gd name="connsiteY20" fmla="*/ 400488 h 505144"/>
                      <a:gd name="connsiteX21" fmla="*/ 358564 w 586678"/>
                      <a:gd name="connsiteY21" fmla="*/ 355216 h 505144"/>
                      <a:gd name="connsiteX22" fmla="*/ 586679 w 586678"/>
                      <a:gd name="connsiteY22" fmla="*/ 80086 h 505144"/>
                      <a:gd name="connsiteX23" fmla="*/ 429964 w 586678"/>
                      <a:gd name="connsiteY23" fmla="*/ 0 h 505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586678" h="505144">
                        <a:moveTo>
                          <a:pt x="429964" y="0"/>
                        </a:moveTo>
                        <a:lnTo>
                          <a:pt x="275078" y="312848"/>
                        </a:lnTo>
                        <a:cubicBezTo>
                          <a:pt x="275078" y="312848"/>
                          <a:pt x="137422" y="221151"/>
                          <a:pt x="130450" y="221151"/>
                        </a:cubicBezTo>
                        <a:cubicBezTo>
                          <a:pt x="123487" y="221151"/>
                          <a:pt x="46868" y="268167"/>
                          <a:pt x="34676" y="276873"/>
                        </a:cubicBezTo>
                        <a:cubicBezTo>
                          <a:pt x="22484" y="285579"/>
                          <a:pt x="5072" y="341300"/>
                          <a:pt x="1586" y="356978"/>
                        </a:cubicBezTo>
                        <a:cubicBezTo>
                          <a:pt x="-1900" y="372646"/>
                          <a:pt x="-157" y="384838"/>
                          <a:pt x="12035" y="376133"/>
                        </a:cubicBezTo>
                        <a:cubicBezTo>
                          <a:pt x="24227" y="367427"/>
                          <a:pt x="59051" y="308219"/>
                          <a:pt x="59051" y="308219"/>
                        </a:cubicBezTo>
                        <a:lnTo>
                          <a:pt x="114772" y="283835"/>
                        </a:lnTo>
                        <a:cubicBezTo>
                          <a:pt x="114772" y="283835"/>
                          <a:pt x="57308" y="346529"/>
                          <a:pt x="55565" y="353492"/>
                        </a:cubicBezTo>
                        <a:cubicBezTo>
                          <a:pt x="53821" y="360454"/>
                          <a:pt x="15512" y="437074"/>
                          <a:pt x="15512" y="447522"/>
                        </a:cubicBezTo>
                        <a:cubicBezTo>
                          <a:pt x="15512" y="457971"/>
                          <a:pt x="38153" y="444036"/>
                          <a:pt x="38153" y="444036"/>
                        </a:cubicBezTo>
                        <a:cubicBezTo>
                          <a:pt x="38153" y="444036"/>
                          <a:pt x="29447" y="477126"/>
                          <a:pt x="38153" y="477126"/>
                        </a:cubicBezTo>
                        <a:cubicBezTo>
                          <a:pt x="46859" y="477126"/>
                          <a:pt x="83425" y="451009"/>
                          <a:pt x="95617" y="440560"/>
                        </a:cubicBezTo>
                        <a:cubicBezTo>
                          <a:pt x="107809" y="430111"/>
                          <a:pt x="133927" y="407470"/>
                          <a:pt x="133927" y="407470"/>
                        </a:cubicBezTo>
                        <a:lnTo>
                          <a:pt x="173979" y="384829"/>
                        </a:lnTo>
                        <a:cubicBezTo>
                          <a:pt x="173979" y="384829"/>
                          <a:pt x="132184" y="440550"/>
                          <a:pt x="125221" y="449256"/>
                        </a:cubicBezTo>
                        <a:cubicBezTo>
                          <a:pt x="118258" y="457962"/>
                          <a:pt x="78205" y="501501"/>
                          <a:pt x="95617" y="504977"/>
                        </a:cubicBezTo>
                        <a:cubicBezTo>
                          <a:pt x="113029" y="508463"/>
                          <a:pt x="167017" y="456219"/>
                          <a:pt x="167017" y="456219"/>
                        </a:cubicBezTo>
                        <a:lnTo>
                          <a:pt x="215775" y="417909"/>
                        </a:lnTo>
                        <a:cubicBezTo>
                          <a:pt x="215775" y="417909"/>
                          <a:pt x="266277" y="433578"/>
                          <a:pt x="281945" y="431835"/>
                        </a:cubicBezTo>
                        <a:cubicBezTo>
                          <a:pt x="297614" y="430092"/>
                          <a:pt x="327218" y="412680"/>
                          <a:pt x="335923" y="400488"/>
                        </a:cubicBezTo>
                        <a:cubicBezTo>
                          <a:pt x="344629" y="388296"/>
                          <a:pt x="358564" y="355216"/>
                          <a:pt x="358564" y="355216"/>
                        </a:cubicBezTo>
                        <a:lnTo>
                          <a:pt x="586679" y="80086"/>
                        </a:lnTo>
                        <a:lnTo>
                          <a:pt x="42996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6" name="任意多边形: 形状 105">
                    <a:extLst>
                      <a:ext uri="{FF2B5EF4-FFF2-40B4-BE49-F238E27FC236}">
                        <a16:creationId xmlns:a16="http://schemas.microsoft.com/office/drawing/2014/main" id="{AE571C98-B927-D6CF-FE41-9D0F7A4A759E}"/>
                      </a:ext>
                    </a:extLst>
                  </p:cNvPr>
                  <p:cNvSpPr/>
                  <p:nvPr/>
                </p:nvSpPr>
                <p:spPr>
                  <a:xfrm>
                    <a:off x="6270631" y="4245170"/>
                    <a:ext cx="141055" cy="115517"/>
                  </a:xfrm>
                  <a:custGeom>
                    <a:avLst/>
                    <a:gdLst>
                      <a:gd name="connsiteX0" fmla="*/ 0 w 141055"/>
                      <a:gd name="connsiteY0" fmla="*/ 115517 h 115517"/>
                      <a:gd name="connsiteX1" fmla="*/ 80105 w 141055"/>
                      <a:gd name="connsiteY1" fmla="*/ 26706 h 115517"/>
                      <a:gd name="connsiteX2" fmla="*/ 141056 w 141055"/>
                      <a:gd name="connsiteY2" fmla="*/ 588 h 115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1055" h="115517">
                        <a:moveTo>
                          <a:pt x="0" y="115517"/>
                        </a:moveTo>
                        <a:lnTo>
                          <a:pt x="80105" y="26706"/>
                        </a:lnTo>
                        <a:cubicBezTo>
                          <a:pt x="80105" y="26706"/>
                          <a:pt x="113195" y="-4641"/>
                          <a:pt x="141056" y="588"/>
                        </a:cubicBezTo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1BC5D580-413D-C628-5E80-2402F75E00D7}"/>
                      </a:ext>
                    </a:extLst>
                  </p:cNvPr>
                  <p:cNvSpPr/>
                  <p:nvPr/>
                </p:nvSpPr>
                <p:spPr>
                  <a:xfrm>
                    <a:off x="6347250" y="4179579"/>
                    <a:ext cx="36566" cy="20897"/>
                  </a:xfrm>
                  <a:custGeom>
                    <a:avLst/>
                    <a:gdLst>
                      <a:gd name="connsiteX0" fmla="*/ 0 w 36566"/>
                      <a:gd name="connsiteY0" fmla="*/ 20898 h 20897"/>
                      <a:gd name="connsiteX1" fmla="*/ 36567 w 36566"/>
                      <a:gd name="connsiteY1" fmla="*/ 0 h 20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566" h="20897">
                        <a:moveTo>
                          <a:pt x="0" y="20898"/>
                        </a:moveTo>
                        <a:cubicBezTo>
                          <a:pt x="0" y="20898"/>
                          <a:pt x="20898" y="0"/>
                          <a:pt x="36567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9525" cap="rnd">
                    <a:solidFill>
                      <a:srgbClr val="263238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hangingPunct="0">
                      <a:lnSpc>
                        <a:spcPct val="120000"/>
                      </a:lnSpc>
                    </a:pPr>
                    <a:endParaRPr lang="zh-CN" altLang="en-US"/>
                  </a:p>
                </p:txBody>
              </p:sp>
            </p:grp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710D9B0E-D703-D4BF-9C5E-E2CE4A078D25}"/>
                    </a:ext>
                  </a:extLst>
                </p:cNvPr>
                <p:cNvSpPr/>
                <p:nvPr/>
              </p:nvSpPr>
              <p:spPr>
                <a:xfrm>
                  <a:off x="6643277" y="3833059"/>
                  <a:ext cx="249338" cy="202649"/>
                </a:xfrm>
                <a:custGeom>
                  <a:avLst/>
                  <a:gdLst>
                    <a:gd name="connsiteX0" fmla="*/ 17412 w 249338"/>
                    <a:gd name="connsiteY0" fmla="*/ 13926 h 202649"/>
                    <a:gd name="connsiteX1" fmla="*/ 0 w 249338"/>
                    <a:gd name="connsiteY1" fmla="*/ 94031 h 202649"/>
                    <a:gd name="connsiteX2" fmla="*/ 186328 w 249338"/>
                    <a:gd name="connsiteY2" fmla="*/ 201997 h 202649"/>
                    <a:gd name="connsiteX3" fmla="*/ 249022 w 249338"/>
                    <a:gd name="connsiteY3" fmla="*/ 102737 h 202649"/>
                    <a:gd name="connsiteX4" fmla="*/ 24384 w 249338"/>
                    <a:gd name="connsiteY4" fmla="*/ 0 h 202649"/>
                    <a:gd name="connsiteX5" fmla="*/ 17412 w 249338"/>
                    <a:gd name="connsiteY5" fmla="*/ 13926 h 202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338" h="202649">
                      <a:moveTo>
                        <a:pt x="17412" y="13926"/>
                      </a:moveTo>
                      <a:lnTo>
                        <a:pt x="0" y="94031"/>
                      </a:lnTo>
                      <a:cubicBezTo>
                        <a:pt x="0" y="94031"/>
                        <a:pt x="179356" y="212446"/>
                        <a:pt x="186328" y="201997"/>
                      </a:cubicBezTo>
                      <a:cubicBezTo>
                        <a:pt x="193300" y="191548"/>
                        <a:pt x="254241" y="109709"/>
                        <a:pt x="249022" y="102737"/>
                      </a:cubicBezTo>
                      <a:cubicBezTo>
                        <a:pt x="243792" y="95774"/>
                        <a:pt x="24384" y="0"/>
                        <a:pt x="24384" y="0"/>
                      </a:cubicBezTo>
                      <a:lnTo>
                        <a:pt x="17412" y="1392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hangingPunct="0">
                    <a:lnSpc>
                      <a:spcPct val="120000"/>
                    </a:lnSpc>
                  </a:pPr>
                  <a:endParaRPr lang="zh-CN" altLang="en-US"/>
                </a:p>
              </p:txBody>
            </p:sp>
          </p:grpSp>
        </p:grpSp>
        <p:sp>
          <p:nvSpPr>
            <p:cNvPr id="109" name="文本框 108">
              <a:extLst>
                <a:ext uri="{FF2B5EF4-FFF2-40B4-BE49-F238E27FC236}">
                  <a16:creationId xmlns:a16="http://schemas.microsoft.com/office/drawing/2014/main" id="{FBB80BA7-26BD-C710-E587-7120789121B4}"/>
                </a:ext>
              </a:extLst>
            </p:cNvPr>
            <p:cNvSpPr txBox="1"/>
            <p:nvPr/>
          </p:nvSpPr>
          <p:spPr>
            <a:xfrm>
              <a:off x="5457806" y="1818860"/>
              <a:ext cx="1646423" cy="629430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4000" dirty="0">
                  <a:solidFill>
                    <a:schemeClr val="accent2"/>
                  </a:solidFill>
                  <a:latin typeface="站酷快乐体 开源版" panose="00000500000000000000" pitchFamily="2" charset="-122"/>
                  <a:ea typeface="站酷快乐体 开源版" panose="00000500000000000000" pitchFamily="2" charset="-122"/>
                </a:rPr>
                <a:t>复试？</a:t>
              </a:r>
            </a:p>
          </p:txBody>
        </p: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EA5F7A76-DAFD-6FA3-DEC3-73E8E19DAF94}"/>
                </a:ext>
              </a:extLst>
            </p:cNvPr>
            <p:cNvSpPr txBox="1"/>
            <p:nvPr/>
          </p:nvSpPr>
          <p:spPr>
            <a:xfrm>
              <a:off x="8007479" y="1960007"/>
              <a:ext cx="1066906" cy="411376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hangingPunct="0">
                <a:lnSpc>
                  <a:spcPct val="120000"/>
                </a:lnSpc>
              </a:pPr>
              <a:r>
                <a:rPr lang="zh-CN" altLang="en-US" sz="2400" dirty="0">
                  <a:solidFill>
                    <a:schemeClr val="accent2"/>
                  </a:solidFill>
                  <a:latin typeface="站酷快乐体 开源版" panose="00000500000000000000" pitchFamily="2" charset="-122"/>
                  <a:ea typeface="站酷快乐体 开源版" panose="00000500000000000000" pitchFamily="2" charset="-122"/>
                </a:rPr>
                <a:t>初试？</a:t>
              </a:r>
            </a:p>
          </p:txBody>
        </p:sp>
      </p:grpSp>
      <p:sp>
        <p:nvSpPr>
          <p:cNvPr id="111" name="文本框 110">
            <a:extLst>
              <a:ext uri="{FF2B5EF4-FFF2-40B4-BE49-F238E27FC236}">
                <a16:creationId xmlns:a16="http://schemas.microsoft.com/office/drawing/2014/main" id="{9DBAB769-3918-713D-8E92-B23C09F3F951}"/>
              </a:ext>
            </a:extLst>
          </p:cNvPr>
          <p:cNvSpPr txBox="1"/>
          <p:nvPr/>
        </p:nvSpPr>
        <p:spPr>
          <a:xfrm>
            <a:off x="998420" y="1556792"/>
            <a:ext cx="3915761" cy="20754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hangingPunct="0">
              <a:lnSpc>
                <a:spcPct val="12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对于初试成绩以及初复试占比不用有太多焦虑，导师选人是一个主观的过程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，他们更关心你的专业思维和知识储备，主要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是看你现场的表现符不符合一个研究生的标准和要求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latin typeface="+mn-ea"/>
              </a:rPr>
              <a:t>。</a:t>
            </a:r>
            <a:endParaRPr lang="en-US" altLang="zh-CN" sz="1600" dirty="0">
              <a:solidFill>
                <a:schemeClr val="accent6">
                  <a:lumMod val="75000"/>
                </a:schemeClr>
              </a:solidFill>
              <a:effectLst/>
              <a:latin typeface="+mn-ea"/>
            </a:endParaRPr>
          </a:p>
          <a:p>
            <a:pPr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只要你站在老师面前，与</a:t>
            </a:r>
            <a:r>
              <a:rPr lang="en-US" altLang="zh-CN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80%</a:t>
            </a:r>
            <a:r>
              <a:rPr lang="zh-CN" altLang="en-US" sz="1600" dirty="0">
                <a:solidFill>
                  <a:schemeClr val="accent6">
                    <a:lumMod val="75000"/>
                  </a:schemeClr>
                </a:solidFill>
                <a:effectLst/>
                <a:latin typeface="+mn-ea"/>
              </a:rPr>
              <a:t>的同学都在一个起跑线上。</a:t>
            </a:r>
            <a:endParaRPr lang="zh-CN" altLang="en-US" sz="1600" dirty="0">
              <a:solidFill>
                <a:schemeClr val="accent6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142" name="矩形: 圆角 141">
            <a:extLst>
              <a:ext uri="{FF2B5EF4-FFF2-40B4-BE49-F238E27FC236}">
                <a16:creationId xmlns:a16="http://schemas.microsoft.com/office/drawing/2014/main" id="{0F4CE2BD-F74F-13F5-5EE0-BC18EDD8AE51}"/>
              </a:ext>
            </a:extLst>
          </p:cNvPr>
          <p:cNvSpPr/>
          <p:nvPr/>
        </p:nvSpPr>
        <p:spPr>
          <a:xfrm>
            <a:off x="983432" y="3940135"/>
            <a:ext cx="1080000" cy="45719"/>
          </a:xfrm>
          <a:prstGeom prst="roundRect">
            <a:avLst>
              <a:gd name="adj" fmla="val 50000"/>
            </a:avLst>
          </a:prstGeom>
          <a:gradFill>
            <a:gsLst>
              <a:gs pos="80000">
                <a:schemeClr val="accent1">
                  <a:lumMod val="75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hangingPunct="0">
              <a:lnSpc>
                <a:spcPct val="120000"/>
              </a:lnSpc>
            </a:pPr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6F88EE3C-C263-5AE9-C5AC-90EB60248D1F}"/>
              </a:ext>
            </a:extLst>
          </p:cNvPr>
          <p:cNvSpPr txBox="1"/>
          <p:nvPr/>
        </p:nvSpPr>
        <p:spPr>
          <a:xfrm>
            <a:off x="983432" y="4222249"/>
            <a:ext cx="3303271" cy="43088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</a:rPr>
              <a:t>Don't give up when there is a glimmer of hope. Believe in yourself</a:t>
            </a:r>
          </a:p>
        </p:txBody>
      </p:sp>
    </p:spTree>
    <p:extLst>
      <p:ext uri="{BB962C8B-B14F-4D97-AF65-F5344CB8AC3E}">
        <p14:creationId xmlns:p14="http://schemas.microsoft.com/office/powerpoint/2010/main" val="63897214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Kind&quot;:&quot;System&quot;,&quot;OldGuidesSetting&quot;:{&quot;HeaderHeight&quot;:15.0,&quot;FooterHeight&quot;:9.0,&quot;SideMargin&quot;:5.5,&quot;TopMargin&quot;:0.0,&quot;BottomMargin&quot;:0.0,&quot;IntervalMargin&quot;:1.5}}"/>
</p:tagLst>
</file>

<file path=ppt/theme/theme1.xml><?xml version="1.0" encoding="utf-8"?>
<a:theme xmlns:a="http://schemas.openxmlformats.org/drawingml/2006/main" name="Office 主题​​">
  <a:themeElements>
    <a:clrScheme name="双蓝">
      <a:dk1>
        <a:sysClr val="windowText" lastClr="000000"/>
      </a:dk1>
      <a:lt1>
        <a:sysClr val="window" lastClr="FFFFFF"/>
      </a:lt1>
      <a:dk2>
        <a:srgbClr val="2D3847"/>
      </a:dk2>
      <a:lt2>
        <a:srgbClr val="E7E6E6"/>
      </a:lt2>
      <a:accent1>
        <a:srgbClr val="CDDFF7"/>
      </a:accent1>
      <a:accent2>
        <a:srgbClr val="007FE5"/>
      </a:accent2>
      <a:accent3>
        <a:srgbClr val="BFBFBF"/>
      </a:accent3>
      <a:accent4>
        <a:srgbClr val="A5A5A5"/>
      </a:accent4>
      <a:accent5>
        <a:srgbClr val="7F7F7F"/>
      </a:accent5>
      <a:accent6>
        <a:srgbClr val="424242"/>
      </a:accent6>
      <a:hlink>
        <a:srgbClr val="0563C1"/>
      </a:hlink>
      <a:folHlink>
        <a:srgbClr val="954F72"/>
      </a:folHlink>
    </a:clrScheme>
    <a:fontScheme name="02-微软">
      <a:majorFont>
        <a:latin typeface="Arial"/>
        <a:ea typeface="微软雅黑"/>
        <a:cs typeface=""/>
      </a:majorFont>
      <a:minorFont>
        <a:latin typeface="Arial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 anchor="t" anchorCtr="0">
        <a:spAutoFit/>
      </a:bodyPr>
      <a:lstStyle>
        <a:defPPr algn="l">
          <a:lnSpc>
            <a:spcPct val="120000"/>
          </a:lnSpc>
          <a:defRPr sz="1600" dirty="0" smtClean="0">
            <a:solidFill>
              <a:schemeClr val="accent6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2500</TotalTime>
  <Words>1709</Words>
  <Application>Microsoft Office PowerPoint</Application>
  <PresentationFormat>宽屏</PresentationFormat>
  <Paragraphs>355</Paragraphs>
  <Slides>31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2" baseType="lpstr">
      <vt:lpstr>Wingdings</vt:lpstr>
      <vt:lpstr>等线</vt:lpstr>
      <vt:lpstr>Montserrat Light</vt:lpstr>
      <vt:lpstr>站酷快乐体 开源版</vt:lpstr>
      <vt:lpstr>Arial</vt:lpstr>
      <vt:lpstr>Roboto</vt:lpstr>
      <vt:lpstr>微软雅黑 Light</vt:lpstr>
      <vt:lpstr>微软雅黑</vt:lpstr>
      <vt:lpstr>Microsoft YaHei Light</vt:lpstr>
      <vt:lpstr>微软雅黑</vt:lpstr>
      <vt:lpstr>Office 主题​​</vt:lpstr>
      <vt:lpstr>蓝色插画风 复试调剂主题班会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祝一切顺利 感谢您的观看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种花兔基</dc:creator>
  <cp:lastModifiedBy>张 佳璐</cp:lastModifiedBy>
  <cp:revision>27</cp:revision>
  <dcterms:created xsi:type="dcterms:W3CDTF">2022-05-27T02:05:37Z</dcterms:created>
  <dcterms:modified xsi:type="dcterms:W3CDTF">2022-06-10T09:55:52Z</dcterms:modified>
</cp:coreProperties>
</file>